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slides/slide42.xml" ContentType="application/vnd.openxmlformats-officedocument.presentationml.slide+xml"/>
  <Override PartName="/ppt/slides/slide43.xml" ContentType="application/vnd.openxmlformats-officedocument.presentationml.slide+xml"/>
  <Override PartName="/ppt/slides/slide44.xml" ContentType="application/vnd.openxmlformats-officedocument.presentationml.slide+xml"/>
  <Override PartName="/ppt/slides/slide45.xml" ContentType="application/vnd.openxmlformats-officedocument.presentationml.slide+xml"/>
  <Override PartName="/ppt/slides/slide46.xml" ContentType="application/vnd.openxmlformats-officedocument.presentationml.slide+xml"/>
  <Override PartName="/ppt/slides/slide47.xml" ContentType="application/vnd.openxmlformats-officedocument.presentationml.slide+xml"/>
  <Override PartName="/ppt/slides/slide48.xml" ContentType="application/vnd.openxmlformats-officedocument.presentationml.slide+xml"/>
  <Override PartName="/ppt/slides/slide49.xml" ContentType="application/vnd.openxmlformats-officedocument.presentationml.slide+xml"/>
  <Override PartName="/ppt/slides/slide50.xml" ContentType="application/vnd.openxmlformats-officedocument.presentationml.slide+xml"/>
  <Override PartName="/ppt/slides/slide5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ppt/notesSlides/notesSlide36.xml" ContentType="application/vnd.openxmlformats-officedocument.presentationml.notesSlide+xml"/>
  <Override PartName="/ppt/notesSlides/notesSlide37.xml" ContentType="application/vnd.openxmlformats-officedocument.presentationml.notesSlide+xml"/>
  <Override PartName="/ppt/notesSlides/notesSlide38.xml" ContentType="application/vnd.openxmlformats-officedocument.presentationml.notesSlide+xml"/>
  <Override PartName="/ppt/notesSlides/notesSlide39.xml" ContentType="application/vnd.openxmlformats-officedocument.presentationml.notesSlide+xml"/>
  <Override PartName="/ppt/notesSlides/notesSlide40.xml" ContentType="application/vnd.openxmlformats-officedocument.presentationml.notesSlide+xml"/>
  <Override PartName="/ppt/notesSlides/notesSlide41.xml" ContentType="application/vnd.openxmlformats-officedocument.presentationml.notesSlide+xml"/>
  <Override PartName="/ppt/notesSlides/notesSlide42.xml" ContentType="application/vnd.openxmlformats-officedocument.presentationml.notesSlide+xml"/>
  <Override PartName="/ppt/notesSlides/notesSlide43.xml" ContentType="application/vnd.openxmlformats-officedocument.presentationml.notesSlide+xml"/>
  <Override PartName="/ppt/notesSlides/notesSlide44.xml" ContentType="application/vnd.openxmlformats-officedocument.presentationml.notesSlide+xml"/>
  <Override PartName="/ppt/notesSlides/notesSlide45.xml" ContentType="application/vnd.openxmlformats-officedocument.presentationml.notesSlide+xml"/>
  <Override PartName="/ppt/notesSlides/notesSlide46.xml" ContentType="application/vnd.openxmlformats-officedocument.presentationml.notesSlide+xml"/>
  <Override PartName="/ppt/notesSlides/notesSlide47.xml" ContentType="application/vnd.openxmlformats-officedocument.presentationml.notesSlide+xml"/>
  <Override PartName="/ppt/notesSlides/notesSlide48.xml" ContentType="application/vnd.openxmlformats-officedocument.presentationml.notesSlide+xml"/>
  <Override PartName="/ppt/notesSlides/notesSlide49.xml" ContentType="application/vnd.openxmlformats-officedocument.presentationml.notesSlide+xml"/>
  <Override PartName="/ppt/notesSlides/notesSlide50.xml" ContentType="application/vnd.openxmlformats-officedocument.presentationml.notesSlide+xml"/>
  <Override PartName="/ppt/notesSlides/notesSlide5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658" r:id="rId1"/>
  </p:sldMasterIdLst>
  <p:notesMasterIdLst>
    <p:notesMasterId r:id="rId53"/>
  </p:notesMasterIdLst>
  <p:sldIdLst>
    <p:sldId id="256" r:id="rId2"/>
    <p:sldId id="258" r:id="rId3"/>
    <p:sldId id="259" r:id="rId4"/>
    <p:sldId id="260" r:id="rId5"/>
    <p:sldId id="261" r:id="rId6"/>
    <p:sldId id="262" r:id="rId7"/>
    <p:sldId id="263" r:id="rId8"/>
    <p:sldId id="264" r:id="rId9"/>
    <p:sldId id="265" r:id="rId10"/>
    <p:sldId id="266" r:id="rId11"/>
    <p:sldId id="267" r:id="rId12"/>
    <p:sldId id="268" r:id="rId13"/>
    <p:sldId id="269" r:id="rId14"/>
    <p:sldId id="270" r:id="rId15"/>
    <p:sldId id="271" r:id="rId16"/>
    <p:sldId id="272" r:id="rId17"/>
    <p:sldId id="273" r:id="rId18"/>
    <p:sldId id="274" r:id="rId19"/>
    <p:sldId id="275" r:id="rId20"/>
    <p:sldId id="276" r:id="rId21"/>
    <p:sldId id="277" r:id="rId22"/>
    <p:sldId id="278" r:id="rId23"/>
    <p:sldId id="279" r:id="rId24"/>
    <p:sldId id="280" r:id="rId25"/>
    <p:sldId id="281" r:id="rId26"/>
    <p:sldId id="282" r:id="rId27"/>
    <p:sldId id="283" r:id="rId28"/>
    <p:sldId id="284" r:id="rId29"/>
    <p:sldId id="285" r:id="rId30"/>
    <p:sldId id="286" r:id="rId31"/>
    <p:sldId id="287" r:id="rId32"/>
    <p:sldId id="288" r:id="rId33"/>
    <p:sldId id="289" r:id="rId34"/>
    <p:sldId id="291" r:id="rId35"/>
    <p:sldId id="292" r:id="rId36"/>
    <p:sldId id="293" r:id="rId37"/>
    <p:sldId id="294" r:id="rId38"/>
    <p:sldId id="295" r:id="rId39"/>
    <p:sldId id="296" r:id="rId40"/>
    <p:sldId id="297" r:id="rId41"/>
    <p:sldId id="298" r:id="rId42"/>
    <p:sldId id="299" r:id="rId43"/>
    <p:sldId id="300" r:id="rId44"/>
    <p:sldId id="301" r:id="rId45"/>
    <p:sldId id="302" r:id="rId46"/>
    <p:sldId id="303" r:id="rId47"/>
    <p:sldId id="304" r:id="rId48"/>
    <p:sldId id="305" r:id="rId49"/>
    <p:sldId id="306" r:id="rId50"/>
    <p:sldId id="307" r:id="rId51"/>
    <p:sldId id="308" r:id="rId52"/>
  </p:sldIdLst>
  <p:sldSz cx="9144000" cy="5143500" type="screen16x9"/>
  <p:notesSz cx="6858000" cy="9144000"/>
  <p:embeddedFontLst>
    <p:embeddedFont>
      <p:font typeface="Amatic SC" panose="00000500000000000000" pitchFamily="2" charset="-79"/>
      <p:regular r:id="rId54"/>
      <p:bold r:id="rId55"/>
    </p:embeddedFont>
    <p:embeddedFont>
      <p:font typeface="Calibri" panose="020F0502020204030204" pitchFamily="34" charset="0"/>
      <p:regular r:id="rId56"/>
      <p:bold r:id="rId57"/>
      <p:italic r:id="rId58"/>
      <p:boldItalic r:id="rId59"/>
    </p:embeddedFont>
    <p:embeddedFont>
      <p:font typeface="Lora" pitchFamily="2" charset="0"/>
      <p:regular r:id="rId60"/>
      <p:bold r:id="rId61"/>
      <p:italic r:id="rId62"/>
      <p:boldItalic r:id="rId63"/>
    </p:embeddedFont>
    <p:embeddedFont>
      <p:font typeface="Montserrat" panose="00000500000000000000" pitchFamily="2" charset="0"/>
      <p:regular r:id="rId64"/>
      <p:bold r:id="rId65"/>
      <p:italic r:id="rId66"/>
      <p:boldItalic r:id="rId67"/>
    </p:embeddedFont>
    <p:embeddedFont>
      <p:font typeface="Quattrocento Sans" panose="020B0502050000020003" pitchFamily="34" charset="0"/>
      <p:regular r:id="rId68"/>
      <p:bold r:id="rId69"/>
      <p:italic r:id="rId70"/>
      <p:boldItalic r:id="rId71"/>
    </p:embeddedFont>
    <p:embeddedFont>
      <p:font typeface="Roboto Medium" panose="02000000000000000000" pitchFamily="2" charset="0"/>
      <p:regular r:id="rId72"/>
      <p:italic r:id="rId73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DA5B2040-0373-4AB5-8C16-54180E59C3D7}">
  <a:tblStyle styleId="{DA5B2040-0373-4AB5-8C16-54180E59C3D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  <a:tblStyle styleId="{FD83C8C0-4F54-423C-8FE9-BE38F65F2308}" styleName="Table_1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90" d="100"/>
          <a:sy n="90" d="100"/>
        </p:scale>
        <p:origin x="816" y="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5.xml"/><Relationship Id="rId21" Type="http://schemas.openxmlformats.org/officeDocument/2006/relationships/slide" Target="slides/slide20.xml"/><Relationship Id="rId42" Type="http://schemas.openxmlformats.org/officeDocument/2006/relationships/slide" Target="slides/slide41.xml"/><Relationship Id="rId47" Type="http://schemas.openxmlformats.org/officeDocument/2006/relationships/slide" Target="slides/slide46.xml"/><Relationship Id="rId63" Type="http://schemas.openxmlformats.org/officeDocument/2006/relationships/font" Target="fonts/font10.fntdata"/><Relationship Id="rId68" Type="http://schemas.openxmlformats.org/officeDocument/2006/relationships/font" Target="fonts/font15.fntdata"/><Relationship Id="rId16" Type="http://schemas.openxmlformats.org/officeDocument/2006/relationships/slide" Target="slides/slide1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slide" Target="slides/slide44.xml"/><Relationship Id="rId53" Type="http://schemas.openxmlformats.org/officeDocument/2006/relationships/notesMaster" Target="notesMasters/notesMaster1.xml"/><Relationship Id="rId58" Type="http://schemas.openxmlformats.org/officeDocument/2006/relationships/font" Target="fonts/font5.fntdata"/><Relationship Id="rId66" Type="http://schemas.openxmlformats.org/officeDocument/2006/relationships/font" Target="fonts/font13.fntdata"/><Relationship Id="rId74" Type="http://schemas.openxmlformats.org/officeDocument/2006/relationships/presProps" Target="presProps.xml"/><Relationship Id="rId5" Type="http://schemas.openxmlformats.org/officeDocument/2006/relationships/slide" Target="slides/slide4.xml"/><Relationship Id="rId61" Type="http://schemas.openxmlformats.org/officeDocument/2006/relationships/font" Target="fonts/font8.fntdata"/><Relationship Id="rId19" Type="http://schemas.openxmlformats.org/officeDocument/2006/relationships/slide" Target="slides/slide1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slide" Target="slides/slide42.xml"/><Relationship Id="rId48" Type="http://schemas.openxmlformats.org/officeDocument/2006/relationships/slide" Target="slides/slide47.xml"/><Relationship Id="rId56" Type="http://schemas.openxmlformats.org/officeDocument/2006/relationships/font" Target="fonts/font3.fntdata"/><Relationship Id="rId64" Type="http://schemas.openxmlformats.org/officeDocument/2006/relationships/font" Target="fonts/font11.fntdata"/><Relationship Id="rId69" Type="http://schemas.openxmlformats.org/officeDocument/2006/relationships/font" Target="fonts/font16.fntdata"/><Relationship Id="rId77" Type="http://schemas.openxmlformats.org/officeDocument/2006/relationships/tableStyles" Target="tableStyles.xml"/><Relationship Id="rId8" Type="http://schemas.openxmlformats.org/officeDocument/2006/relationships/slide" Target="slides/slide7.xml"/><Relationship Id="rId51" Type="http://schemas.openxmlformats.org/officeDocument/2006/relationships/slide" Target="slides/slide50.xml"/><Relationship Id="rId72" Type="http://schemas.openxmlformats.org/officeDocument/2006/relationships/font" Target="fonts/font19.fntdata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slide" Target="slides/slide45.xml"/><Relationship Id="rId59" Type="http://schemas.openxmlformats.org/officeDocument/2006/relationships/font" Target="fonts/font6.fntdata"/><Relationship Id="rId67" Type="http://schemas.openxmlformats.org/officeDocument/2006/relationships/font" Target="fonts/font14.fntdata"/><Relationship Id="rId20" Type="http://schemas.openxmlformats.org/officeDocument/2006/relationships/slide" Target="slides/slide19.xml"/><Relationship Id="rId41" Type="http://schemas.openxmlformats.org/officeDocument/2006/relationships/slide" Target="slides/slide40.xml"/><Relationship Id="rId54" Type="http://schemas.openxmlformats.org/officeDocument/2006/relationships/font" Target="fonts/font1.fntdata"/><Relationship Id="rId62" Type="http://schemas.openxmlformats.org/officeDocument/2006/relationships/font" Target="fonts/font9.fntdata"/><Relationship Id="rId70" Type="http://schemas.openxmlformats.org/officeDocument/2006/relationships/font" Target="fonts/font17.fntdata"/><Relationship Id="rId75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49" Type="http://schemas.openxmlformats.org/officeDocument/2006/relationships/slide" Target="slides/slide48.xml"/><Relationship Id="rId57" Type="http://schemas.openxmlformats.org/officeDocument/2006/relationships/font" Target="fonts/font4.fntdata"/><Relationship Id="rId10" Type="http://schemas.openxmlformats.org/officeDocument/2006/relationships/slide" Target="slides/slide9.xml"/><Relationship Id="rId31" Type="http://schemas.openxmlformats.org/officeDocument/2006/relationships/slide" Target="slides/slide30.xml"/><Relationship Id="rId44" Type="http://schemas.openxmlformats.org/officeDocument/2006/relationships/slide" Target="slides/slide43.xml"/><Relationship Id="rId52" Type="http://schemas.openxmlformats.org/officeDocument/2006/relationships/slide" Target="slides/slide51.xml"/><Relationship Id="rId60" Type="http://schemas.openxmlformats.org/officeDocument/2006/relationships/font" Target="fonts/font7.fntdata"/><Relationship Id="rId65" Type="http://schemas.openxmlformats.org/officeDocument/2006/relationships/font" Target="fonts/font12.fntdata"/><Relationship Id="rId73" Type="http://schemas.openxmlformats.org/officeDocument/2006/relationships/font" Target="fonts/font20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39" Type="http://schemas.openxmlformats.org/officeDocument/2006/relationships/slide" Target="slides/slide38.xml"/><Relationship Id="rId34" Type="http://schemas.openxmlformats.org/officeDocument/2006/relationships/slide" Target="slides/slide33.xml"/><Relationship Id="rId50" Type="http://schemas.openxmlformats.org/officeDocument/2006/relationships/slide" Target="slides/slide49.xml"/><Relationship Id="rId55" Type="http://schemas.openxmlformats.org/officeDocument/2006/relationships/font" Target="fonts/font2.fntdata"/><Relationship Id="rId76" Type="http://schemas.openxmlformats.org/officeDocument/2006/relationships/theme" Target="theme/theme1.xml"/><Relationship Id="rId7" Type="http://schemas.openxmlformats.org/officeDocument/2006/relationships/slide" Target="slides/slide6.xml"/><Relationship Id="rId71" Type="http://schemas.openxmlformats.org/officeDocument/2006/relationships/font" Target="fonts/font18.fntdata"/><Relationship Id="rId2" Type="http://schemas.openxmlformats.org/officeDocument/2006/relationships/slide" Target="slides/slide1.xml"/><Relationship Id="rId29" Type="http://schemas.openxmlformats.org/officeDocument/2006/relationships/slide" Target="slides/slide28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4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2.xml"/><Relationship Id="rId1" Type="http://schemas.openxmlformats.org/officeDocument/2006/relationships/notesMaster" Target="../notesMasters/notesMaster1.xml"/></Relationships>
</file>

<file path=ppt/notesSlides/_rels/notesSlide4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3.xml"/><Relationship Id="rId1" Type="http://schemas.openxmlformats.org/officeDocument/2006/relationships/notesMaster" Target="../notesMasters/notesMaster1.xml"/></Relationships>
</file>

<file path=ppt/notesSlides/_rels/notesSlide4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4.xml"/><Relationship Id="rId1" Type="http://schemas.openxmlformats.org/officeDocument/2006/relationships/notesMaster" Target="../notesMasters/notesMaster1.xml"/></Relationships>
</file>

<file path=ppt/notesSlides/_rels/notesSlide4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5.xml"/><Relationship Id="rId1" Type="http://schemas.openxmlformats.org/officeDocument/2006/relationships/notesMaster" Target="../notesMasters/notesMaster1.xml"/></Relationships>
</file>

<file path=ppt/notesSlides/_rels/notesSlide4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6.xml"/><Relationship Id="rId1" Type="http://schemas.openxmlformats.org/officeDocument/2006/relationships/notesMaster" Target="../notesMasters/notesMaster1.xml"/></Relationships>
</file>

<file path=ppt/notesSlides/_rels/notesSlide4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7.xml"/><Relationship Id="rId1" Type="http://schemas.openxmlformats.org/officeDocument/2006/relationships/notesMaster" Target="../notesMasters/notesMaster1.xml"/></Relationships>
</file>

<file path=ppt/notesSlides/_rels/notesSlide4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8.xml"/><Relationship Id="rId1" Type="http://schemas.openxmlformats.org/officeDocument/2006/relationships/notesMaster" Target="../notesMasters/notesMaster1.xml"/></Relationships>
</file>

<file path=ppt/notesSlides/_rels/notesSlide4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0.xml"/><Relationship Id="rId1" Type="http://schemas.openxmlformats.org/officeDocument/2006/relationships/notesMaster" Target="../notesMasters/notesMaster1.xml"/></Relationships>
</file>

<file path=ppt/notesSlides/_rels/notesSlide5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1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" name="Google Shape;68;g35f391192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9" name="Google Shape;69;g35f391192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9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6" name="Google Shape;196;g35f391192_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97" name="Google Shape;197;g35f391192_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" name="Google Shape;203;g35f391192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4" name="Google Shape;204;g35f391192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gd206c3cb3_273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8" name="Google Shape;218;gd206c3cb3_273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5" name="Google Shape;245;g35f391192_08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46" name="Google Shape;246;g35f391192_08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7" name="Google Shape;257;g35ed75ccf_0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58" name="Google Shape;258;g35ed75ccf_0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3" name="Google Shape;273;g35ed75ccf_02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74" name="Google Shape;274;g35ed75ccf_02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" name="Google Shape;286;g35ed75ccf_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87" name="Google Shape;287;g35ed75ccf_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3" name="Google Shape;303;g35ed75ccf_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04" name="Google Shape;304;g35ed75ccf_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1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9" name="Google Shape;319;g35ed75ccf_0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20" name="Google Shape;320;g35ed75ccf_0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" name="Google Shape;332;g35ed75ccf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3" name="Google Shape;333;g35ed75ccf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" name="Google Shape;97;g35f391192_0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8" name="Google Shape;98;g35f391192_0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9" name="Google Shape;349;g35ed75ccf_07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50" name="Google Shape;350;g35ed75ccf_07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3" name="Google Shape;373;g35ed75ccf_09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4" name="Google Shape;374;g35ed75ccf_09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Google Shape;389;g35ed75ccf_01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90" name="Google Shape;390;g35ed75ccf_01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5" name="Google Shape;405;g35ed75ccf_0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6" name="Google Shape;406;g35ed75ccf_0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1" name="Google Shape;421;g35ed75ccf_013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22" name="Google Shape;422;g35ed75ccf_013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g35ed75ccf_01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34" name="Google Shape;434;g35ed75ccf_01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7" name="Google Shape;447;gd5a3b4cb58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48" name="Google Shape;448;gd5a3b4cb58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gd5a3b4cb58_0_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55" name="Google Shape;455;gd5a3b4cb58_0_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0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2" name="Google Shape;502;gd5a3b4cb58_0_4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03" name="Google Shape;503;gd5a3b4cb58_0_4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9" name="Google Shape;539;gd5a3b4cb58_0_7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40" name="Google Shape;540;gd5a3b4cb58_0_7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Google Shape;107;g35f391192_02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8" name="Google Shape;108;g35f391192_02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1" name="Google Shape;551;gd5a3b4cb58_0_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52" name="Google Shape;552;gd5a3b4cb58_0_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4" name="Google Shape;574;gd5a3b4cb58_0_10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75" name="Google Shape;575;gd5a3b4cb58_0_10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3" name="Google Shape;623;gd5a3b4cb58_0_1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24" name="Google Shape;624;gd5a3b4cb58_0_1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6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4" name="Google Shape;654;gd5a3b4cb58_0_17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655" name="Google Shape;655;gd5a3b4cb58_0_17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3" name="Google Shape;763;gd5a3b4cb58_0_2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4" name="Google Shape;764;gd5a3b4cb58_0_2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5" name="Google Shape;775;g35694cd56_044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76" name="Google Shape;776;g35694cd56_044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8" name="Google Shape;1228;g77d159c9d1_12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9" name="Google Shape;1229;g77d159c9d1_12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8" name="Google Shape;1678;g11422c4bed_1474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79" name="Google Shape;1679;g11422c4bed_1474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5" name="Google Shape;1685;g7092887f1d_38_5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86" name="Google Shape;1686;g7092887f1d_38_5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5" name="Google Shape;115;g35f391192_0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6" name="Google Shape;116;g35f391192_0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04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14" name="Google Shape;10414;g176abbfc273_2_2300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0415" name="Google Shape;10415;g176abbfc273_2_2300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55" name="Google Shape;11155;g176abbfc273_2_2374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156" name="Google Shape;11156;g176abbfc273_2_2374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" name="Google Shape;121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" name="Google Shape;122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48" name="Google Shape;11848;g176abbfc273_2_2443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49" name="Google Shape;11849;g176abbfc273_2_2443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5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0" name="Google Shape;12150;g176abbfc273_2_2473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51" name="Google Shape;12151;g176abbfc273_2_2473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Google Shape;133;g35ed75ccf_0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" name="Google Shape;134;g35ed75ccf_0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" name="Google Shape;154;g35f391192_01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" name="Google Shape;155;g35f391192_01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7" name="Google Shape;167;g35f391192_04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68" name="Google Shape;168;g35f391192_04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1" name="Google Shape;181;g35f391192_05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82" name="Google Shape;182;g35f391192_05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Google Shape;10;p2"/>
          <p:cNvSpPr txBox="1">
            <a:spLocks noGrp="1"/>
          </p:cNvSpPr>
          <p:nvPr>
            <p:ph type="ctrTitle"/>
          </p:nvPr>
        </p:nvSpPr>
        <p:spPr>
          <a:xfrm>
            <a:off x="996630" y="2003888"/>
            <a:ext cx="45237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cxnSp>
        <p:nvCxnSpPr>
          <p:cNvPr id="11" name="Google Shape;11;p2"/>
          <p:cNvCxnSpPr/>
          <p:nvPr/>
        </p:nvCxnSpPr>
        <p:spPr>
          <a:xfrm>
            <a:off x="-6025" y="3676512"/>
            <a:ext cx="9162000" cy="0"/>
          </a:xfrm>
          <a:prstGeom prst="straightConnector1">
            <a:avLst/>
          </a:prstGeom>
          <a:noFill/>
          <a:ln w="9525" cap="flat" cmpd="sng">
            <a:solidFill>
              <a:srgbClr val="000000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" name="Google Shape;12;p2"/>
          <p:cNvSpPr/>
          <p:nvPr/>
        </p:nvSpPr>
        <p:spPr>
          <a:xfrm>
            <a:off x="1117950" y="3393000"/>
            <a:ext cx="567000" cy="567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11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Google Shape;14;p3"/>
          <p:cNvSpPr txBox="1">
            <a:spLocks noGrp="1"/>
          </p:cNvSpPr>
          <p:nvPr>
            <p:ph type="subTitle" idx="1"/>
          </p:nvPr>
        </p:nvSpPr>
        <p:spPr>
          <a:xfrm>
            <a:off x="2022300" y="2815923"/>
            <a:ext cx="55914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400"/>
              <a:buNone/>
              <a:defRPr sz="1400">
                <a:highlight>
                  <a:schemeClr val="accent1"/>
                </a:highlight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  <a:highlight>
                  <a:schemeClr val="accent1"/>
                </a:highlight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  <a:highlight>
                  <a:schemeClr val="accent1"/>
                </a:highlight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  <a:highlight>
                  <a:schemeClr val="accent1"/>
                </a:highlight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  <a:highlight>
                  <a:schemeClr val="accent1"/>
                </a:highlight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  <a:highlight>
                  <a:schemeClr val="accent1"/>
                </a:highlight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  <a:highlight>
                  <a:schemeClr val="accent1"/>
                </a:highlight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  <a:highlight>
                  <a:schemeClr val="accent1"/>
                </a:highlight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400">
                <a:solidFill>
                  <a:schemeClr val="dk2"/>
                </a:solidFill>
                <a:highlight>
                  <a:schemeClr val="accent1"/>
                </a:highlight>
              </a:defRPr>
            </a:lvl9pPr>
          </a:lstStyle>
          <a:p>
            <a:endParaRPr/>
          </a:p>
        </p:txBody>
      </p:sp>
      <p:cxnSp>
        <p:nvCxnSpPr>
          <p:cNvPr id="15" name="Google Shape;15;p3"/>
          <p:cNvCxnSpPr/>
          <p:nvPr/>
        </p:nvCxnSpPr>
        <p:spPr>
          <a:xfrm>
            <a:off x="-6025" y="2571762"/>
            <a:ext cx="19845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6" name="Google Shape;16;p3"/>
          <p:cNvSpPr/>
          <p:nvPr/>
        </p:nvSpPr>
        <p:spPr>
          <a:xfrm>
            <a:off x="1117950" y="2288250"/>
            <a:ext cx="567000" cy="567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ctrTitle"/>
          </p:nvPr>
        </p:nvSpPr>
        <p:spPr>
          <a:xfrm>
            <a:off x="2022225" y="1693523"/>
            <a:ext cx="37878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endParaRPr/>
          </a:p>
        </p:txBody>
      </p:sp>
      <p:cxnSp>
        <p:nvCxnSpPr>
          <p:cNvPr id="18" name="Google Shape;18;p3"/>
          <p:cNvCxnSpPr/>
          <p:nvPr/>
        </p:nvCxnSpPr>
        <p:spPr>
          <a:xfrm>
            <a:off x="5898975" y="2571750"/>
            <a:ext cx="32511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9" name="Google Shape;19;p3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Google Shape;21;p4"/>
          <p:cNvSpPr txBox="1">
            <a:spLocks noGrp="1"/>
          </p:cNvSpPr>
          <p:nvPr>
            <p:ph type="body" idx="1"/>
          </p:nvPr>
        </p:nvSpPr>
        <p:spPr>
          <a:xfrm>
            <a:off x="2105050" y="2238000"/>
            <a:ext cx="4933800" cy="819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381000" algn="ctr" rtl="0">
              <a:spcBef>
                <a:spcPts val="600"/>
              </a:spcBef>
              <a:spcAft>
                <a:spcPts val="0"/>
              </a:spcAft>
              <a:buSzPts val="2400"/>
              <a:buFont typeface="Lora"/>
              <a:buChar char="◉"/>
              <a:defRPr sz="2400" i="1">
                <a:latin typeface="Lora"/>
                <a:ea typeface="Lora"/>
                <a:cs typeface="Lora"/>
                <a:sym typeface="Lora"/>
              </a:defRPr>
            </a:lvl1pPr>
            <a:lvl2pPr marL="914400" lvl="1" indent="-355600" algn="ctr" rtl="0">
              <a:spcBef>
                <a:spcPts val="0"/>
              </a:spcBef>
              <a:spcAft>
                <a:spcPts val="0"/>
              </a:spcAft>
              <a:buSzPts val="2000"/>
              <a:buFont typeface="Lora"/>
              <a:buChar char="○"/>
              <a:defRPr i="1">
                <a:latin typeface="Lora"/>
                <a:ea typeface="Lora"/>
                <a:cs typeface="Lora"/>
                <a:sym typeface="Lora"/>
              </a:defRPr>
            </a:lvl2pPr>
            <a:lvl3pPr marL="1371600" lvl="2" indent="-355600" algn="ctr" rtl="0">
              <a:spcBef>
                <a:spcPts val="0"/>
              </a:spcBef>
              <a:spcAft>
                <a:spcPts val="0"/>
              </a:spcAft>
              <a:buSzPts val="2000"/>
              <a:buFont typeface="Lora"/>
              <a:buChar char="■"/>
              <a:defRPr i="1">
                <a:latin typeface="Lora"/>
                <a:ea typeface="Lora"/>
                <a:cs typeface="Lora"/>
                <a:sym typeface="Lora"/>
              </a:defRPr>
            </a:lvl3pPr>
            <a:lvl4pPr marL="1828800" lvl="3" indent="-381000" algn="ctr" rtl="0">
              <a:spcBef>
                <a:spcPts val="0"/>
              </a:spcBef>
              <a:spcAft>
                <a:spcPts val="0"/>
              </a:spcAft>
              <a:buSzPts val="2400"/>
              <a:buFont typeface="Lora"/>
              <a:buChar char="●"/>
              <a:defRPr sz="2400" i="1">
                <a:latin typeface="Lora"/>
                <a:ea typeface="Lora"/>
                <a:cs typeface="Lora"/>
                <a:sym typeface="Lora"/>
              </a:defRPr>
            </a:lvl4pPr>
            <a:lvl5pPr marL="2286000" lvl="4" indent="-381000" algn="ctr" rtl="0">
              <a:spcBef>
                <a:spcPts val="0"/>
              </a:spcBef>
              <a:spcAft>
                <a:spcPts val="0"/>
              </a:spcAft>
              <a:buSzPts val="2400"/>
              <a:buFont typeface="Lora"/>
              <a:buChar char="○"/>
              <a:defRPr sz="2400" i="1">
                <a:latin typeface="Lora"/>
                <a:ea typeface="Lora"/>
                <a:cs typeface="Lora"/>
                <a:sym typeface="Lora"/>
              </a:defRPr>
            </a:lvl5pPr>
            <a:lvl6pPr marL="2743200" lvl="5" indent="-381000" algn="ctr" rtl="0">
              <a:spcBef>
                <a:spcPts val="0"/>
              </a:spcBef>
              <a:spcAft>
                <a:spcPts val="0"/>
              </a:spcAft>
              <a:buSzPts val="2400"/>
              <a:buFont typeface="Lora"/>
              <a:buChar char="■"/>
              <a:defRPr sz="2400" i="1">
                <a:latin typeface="Lora"/>
                <a:ea typeface="Lora"/>
                <a:cs typeface="Lora"/>
                <a:sym typeface="Lora"/>
              </a:defRPr>
            </a:lvl6pPr>
            <a:lvl7pPr marL="3200400" lvl="6" indent="-381000" algn="ctr" rtl="0">
              <a:spcBef>
                <a:spcPts val="0"/>
              </a:spcBef>
              <a:spcAft>
                <a:spcPts val="0"/>
              </a:spcAft>
              <a:buSzPts val="2400"/>
              <a:buFont typeface="Lora"/>
              <a:buChar char="●"/>
              <a:defRPr sz="2400" i="1">
                <a:latin typeface="Lora"/>
                <a:ea typeface="Lora"/>
                <a:cs typeface="Lora"/>
                <a:sym typeface="Lora"/>
              </a:defRPr>
            </a:lvl7pPr>
            <a:lvl8pPr marL="3657600" lvl="7" indent="-381000" algn="ctr" rtl="0">
              <a:spcBef>
                <a:spcPts val="0"/>
              </a:spcBef>
              <a:spcAft>
                <a:spcPts val="0"/>
              </a:spcAft>
              <a:buSzPts val="2400"/>
              <a:buFont typeface="Lora"/>
              <a:buChar char="○"/>
              <a:defRPr sz="2400" i="1">
                <a:latin typeface="Lora"/>
                <a:ea typeface="Lora"/>
                <a:cs typeface="Lora"/>
                <a:sym typeface="Lora"/>
              </a:defRPr>
            </a:lvl8pPr>
            <a:lvl9pPr marL="4114800" lvl="8" indent="-381000" algn="ctr">
              <a:spcBef>
                <a:spcPts val="0"/>
              </a:spcBef>
              <a:spcAft>
                <a:spcPts val="0"/>
              </a:spcAft>
              <a:buSzPts val="2400"/>
              <a:buFont typeface="Lora"/>
              <a:buChar char="■"/>
              <a:defRPr sz="2400" i="1">
                <a:latin typeface="Lora"/>
                <a:ea typeface="Lora"/>
                <a:cs typeface="Lora"/>
                <a:sym typeface="Lora"/>
              </a:defRPr>
            </a:lvl9pPr>
          </a:lstStyle>
          <a:p>
            <a:endParaRPr/>
          </a:p>
        </p:txBody>
      </p:sp>
      <p:cxnSp>
        <p:nvCxnSpPr>
          <p:cNvPr id="22" name="Google Shape;22;p4"/>
          <p:cNvCxnSpPr/>
          <p:nvPr/>
        </p:nvCxnSpPr>
        <p:spPr>
          <a:xfrm>
            <a:off x="4584075" y="3676500"/>
            <a:ext cx="0" cy="148050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3" name="Google Shape;23;p4"/>
          <p:cNvSpPr/>
          <p:nvPr/>
        </p:nvSpPr>
        <p:spPr>
          <a:xfrm>
            <a:off x="4288500" y="3393000"/>
            <a:ext cx="567000" cy="5670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4" name="Google Shape;24;p4"/>
          <p:cNvSpPr txBox="1"/>
          <p:nvPr/>
        </p:nvSpPr>
        <p:spPr>
          <a:xfrm>
            <a:off x="3593400" y="3412652"/>
            <a:ext cx="1957200" cy="653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latin typeface="Lora"/>
                <a:ea typeface="Lora"/>
                <a:cs typeface="Lora"/>
                <a:sym typeface="Lora"/>
              </a:rPr>
              <a:t>“</a:t>
            </a:r>
            <a:endParaRPr sz="3600" b="1">
              <a:latin typeface="Lora"/>
              <a:ea typeface="Lora"/>
              <a:cs typeface="Lora"/>
              <a:sym typeface="Lora"/>
            </a:endParaRPr>
          </a:p>
        </p:txBody>
      </p:sp>
      <p:sp>
        <p:nvSpPr>
          <p:cNvPr id="25" name="Google Shape;25;p4"/>
          <p:cNvSpPr txBox="1">
            <a:spLocks noGrp="1"/>
          </p:cNvSpPr>
          <p:nvPr>
            <p:ph type="sldNum" idx="12"/>
          </p:nvPr>
        </p:nvSpPr>
        <p:spPr>
          <a:xfrm>
            <a:off x="4297650" y="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2pPr>
            <a:lvl3pPr lvl="2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3pPr>
            <a:lvl4pPr lvl="3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4pPr>
            <a:lvl5pPr lvl="4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5pPr>
            <a:lvl6pPr lvl="5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6pPr>
            <a:lvl7pPr lvl="6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7pPr>
            <a:lvl8pPr lvl="7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8pPr>
            <a:lvl9pPr lvl="8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27" name="Google Shape;27;p5"/>
          <p:cNvCxnSpPr/>
          <p:nvPr/>
        </p:nvCxnSpPr>
        <p:spPr>
          <a:xfrm>
            <a:off x="0" y="1131725"/>
            <a:ext cx="13758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28" name="Google Shape;28;p5"/>
          <p:cNvSpPr/>
          <p:nvPr/>
        </p:nvSpPr>
        <p:spPr>
          <a:xfrm>
            <a:off x="817475" y="928767"/>
            <a:ext cx="405900" cy="405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9" name="Google Shape;29;p5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Font typeface="Lora"/>
              <a:buNone/>
              <a:defRPr sz="2000" b="1">
                <a:latin typeface="Lora"/>
                <a:ea typeface="Lora"/>
                <a:cs typeface="Lora"/>
                <a:sym typeface="Lor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Font typeface="Lora"/>
              <a:buNone/>
              <a:defRPr sz="2000" b="1">
                <a:highlight>
                  <a:srgbClr val="FFFFFF"/>
                </a:highlight>
                <a:latin typeface="Lora"/>
                <a:ea typeface="Lora"/>
                <a:cs typeface="Lora"/>
                <a:sym typeface="Lora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Font typeface="Lora"/>
              <a:buNone/>
              <a:defRPr sz="2000" b="1">
                <a:highlight>
                  <a:srgbClr val="FFFFFF"/>
                </a:highlight>
                <a:latin typeface="Lora"/>
                <a:ea typeface="Lora"/>
                <a:cs typeface="Lora"/>
                <a:sym typeface="Lora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Font typeface="Lora"/>
              <a:buNone/>
              <a:defRPr sz="2000" b="1">
                <a:highlight>
                  <a:srgbClr val="FFFFFF"/>
                </a:highlight>
                <a:latin typeface="Lora"/>
                <a:ea typeface="Lora"/>
                <a:cs typeface="Lora"/>
                <a:sym typeface="Lora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Font typeface="Lora"/>
              <a:buNone/>
              <a:defRPr sz="2000" b="1">
                <a:highlight>
                  <a:srgbClr val="FFFFFF"/>
                </a:highlight>
                <a:latin typeface="Lora"/>
                <a:ea typeface="Lora"/>
                <a:cs typeface="Lora"/>
                <a:sym typeface="Lora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Font typeface="Lora"/>
              <a:buNone/>
              <a:defRPr sz="2000" b="1">
                <a:highlight>
                  <a:srgbClr val="FFFFFF"/>
                </a:highlight>
                <a:latin typeface="Lora"/>
                <a:ea typeface="Lora"/>
                <a:cs typeface="Lora"/>
                <a:sym typeface="Lora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Font typeface="Lora"/>
              <a:buNone/>
              <a:defRPr sz="2000" b="1">
                <a:highlight>
                  <a:srgbClr val="FFFFFF"/>
                </a:highlight>
                <a:latin typeface="Lora"/>
                <a:ea typeface="Lora"/>
                <a:cs typeface="Lora"/>
                <a:sym typeface="Lora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Font typeface="Lora"/>
              <a:buNone/>
              <a:defRPr sz="2000" b="1">
                <a:highlight>
                  <a:srgbClr val="FFFFFF"/>
                </a:highlight>
                <a:latin typeface="Lora"/>
                <a:ea typeface="Lora"/>
                <a:cs typeface="Lora"/>
                <a:sym typeface="Lora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Font typeface="Lora"/>
              <a:buNone/>
              <a:defRPr sz="2000" b="1">
                <a:highlight>
                  <a:srgbClr val="FFFFFF"/>
                </a:highlight>
                <a:latin typeface="Lora"/>
                <a:ea typeface="Lora"/>
                <a:cs typeface="Lora"/>
                <a:sym typeface="Lora"/>
              </a:defRPr>
            </a:lvl9pPr>
          </a:lstStyle>
          <a:p>
            <a:endParaRPr/>
          </a:p>
        </p:txBody>
      </p:sp>
      <p:sp>
        <p:nvSpPr>
          <p:cNvPr id="30" name="Google Shape;30;p5"/>
          <p:cNvSpPr txBox="1">
            <a:spLocks noGrp="1"/>
          </p:cNvSpPr>
          <p:nvPr>
            <p:ph type="body" idx="1"/>
          </p:nvPr>
        </p:nvSpPr>
        <p:spPr>
          <a:xfrm>
            <a:off x="1381250" y="1616470"/>
            <a:ext cx="6809700" cy="311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1000" rtl="0">
              <a:spcBef>
                <a:spcPts val="600"/>
              </a:spcBef>
              <a:spcAft>
                <a:spcPts val="0"/>
              </a:spcAft>
              <a:buClr>
                <a:srgbClr val="FFCD00"/>
              </a:buClr>
              <a:buSzPts val="2400"/>
              <a:buFont typeface="Quattrocento Sans"/>
              <a:buChar char="◉"/>
              <a:defRPr sz="2400">
                <a:latin typeface="Quattrocento Sans"/>
                <a:ea typeface="Quattrocento Sans"/>
                <a:cs typeface="Quattrocento Sans"/>
                <a:sym typeface="Quattrocento Sans"/>
              </a:defRPr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Clr>
                <a:srgbClr val="FFCD00"/>
              </a:buClr>
              <a:buSzPts val="2000"/>
              <a:buFont typeface="Quattrocento Sans"/>
              <a:buChar char="○"/>
              <a:defRPr sz="2000">
                <a:latin typeface="Quattrocento Sans"/>
                <a:ea typeface="Quattrocento Sans"/>
                <a:cs typeface="Quattrocento Sans"/>
                <a:sym typeface="Quattrocento Sans"/>
              </a:defRPr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Clr>
                <a:srgbClr val="FFCD00"/>
              </a:buClr>
              <a:buSzPts val="2000"/>
              <a:buFont typeface="Quattrocento Sans"/>
              <a:buChar char="■"/>
              <a:defRPr sz="2000">
                <a:latin typeface="Quattrocento Sans"/>
                <a:ea typeface="Quattrocento Sans"/>
                <a:cs typeface="Quattrocento Sans"/>
                <a:sym typeface="Quattrocento Sans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rgbClr val="FFCD00"/>
              </a:buClr>
              <a:buSzPts val="1800"/>
              <a:buFont typeface="Quattrocento Sans"/>
              <a:buChar char="●"/>
              <a:defRPr sz="1800">
                <a:latin typeface="Quattrocento Sans"/>
                <a:ea typeface="Quattrocento Sans"/>
                <a:cs typeface="Quattrocento Sans"/>
                <a:sym typeface="Quattrocento Sans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rgbClr val="FFCD00"/>
              </a:buClr>
              <a:buSzPts val="1800"/>
              <a:buFont typeface="Quattrocento Sans"/>
              <a:buChar char="○"/>
              <a:defRPr sz="1800">
                <a:latin typeface="Quattrocento Sans"/>
                <a:ea typeface="Quattrocento Sans"/>
                <a:cs typeface="Quattrocento Sans"/>
                <a:sym typeface="Quattrocento Sans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rgbClr val="FFCD00"/>
              </a:buClr>
              <a:buSzPts val="1800"/>
              <a:buFont typeface="Quattrocento Sans"/>
              <a:buChar char="■"/>
              <a:defRPr sz="1800">
                <a:latin typeface="Quattrocento Sans"/>
                <a:ea typeface="Quattrocento Sans"/>
                <a:cs typeface="Quattrocento Sans"/>
                <a:sym typeface="Quattrocento Sans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rgbClr val="FFCD00"/>
              </a:buClr>
              <a:buSzPts val="1800"/>
              <a:buFont typeface="Quattrocento Sans"/>
              <a:buChar char="●"/>
              <a:defRPr sz="1800">
                <a:latin typeface="Quattrocento Sans"/>
                <a:ea typeface="Quattrocento Sans"/>
                <a:cs typeface="Quattrocento Sans"/>
                <a:sym typeface="Quattrocento Sans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rgbClr val="FFCD00"/>
              </a:buClr>
              <a:buSzPts val="1800"/>
              <a:buFont typeface="Quattrocento Sans"/>
              <a:buChar char="○"/>
              <a:defRPr sz="1800">
                <a:latin typeface="Quattrocento Sans"/>
                <a:ea typeface="Quattrocento Sans"/>
                <a:cs typeface="Quattrocento Sans"/>
                <a:sym typeface="Quattrocento Sans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rgbClr val="FFCD00"/>
              </a:buClr>
              <a:buSzPts val="1800"/>
              <a:buFont typeface="Quattrocento Sans"/>
              <a:buChar char="■"/>
              <a:defRPr sz="1800">
                <a:latin typeface="Quattrocento Sans"/>
                <a:ea typeface="Quattrocento Sans"/>
                <a:cs typeface="Quattrocento Sans"/>
                <a:sym typeface="Quattrocento Sans"/>
              </a:defRPr>
            </a:lvl9pPr>
          </a:lstStyle>
          <a:p>
            <a:endParaRPr/>
          </a:p>
        </p:txBody>
      </p:sp>
      <p:cxnSp>
        <p:nvCxnSpPr>
          <p:cNvPr id="31" name="Google Shape;31;p5"/>
          <p:cNvCxnSpPr/>
          <p:nvPr/>
        </p:nvCxnSpPr>
        <p:spPr>
          <a:xfrm>
            <a:off x="5265650" y="1131725"/>
            <a:ext cx="38784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2" name="Google Shape;32;p5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Google Shape;34;p6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35" name="Google Shape;35;p6"/>
          <p:cNvSpPr txBox="1">
            <a:spLocks noGrp="1"/>
          </p:cNvSpPr>
          <p:nvPr>
            <p:ph type="body" idx="1"/>
          </p:nvPr>
        </p:nvSpPr>
        <p:spPr>
          <a:xfrm>
            <a:off x="1381250" y="1618700"/>
            <a:ext cx="3425400" cy="323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>
              <a:spcBef>
                <a:spcPts val="600"/>
              </a:spcBef>
              <a:spcAft>
                <a:spcPts val="0"/>
              </a:spcAft>
              <a:buSzPts val="2000"/>
              <a:buChar char="◉"/>
              <a:defRPr sz="20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36" name="Google Shape;36;p6"/>
          <p:cNvSpPr txBox="1">
            <a:spLocks noGrp="1"/>
          </p:cNvSpPr>
          <p:nvPr>
            <p:ph type="body" idx="2"/>
          </p:nvPr>
        </p:nvSpPr>
        <p:spPr>
          <a:xfrm>
            <a:off x="5012916" y="1618700"/>
            <a:ext cx="3425400" cy="323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>
              <a:spcBef>
                <a:spcPts val="600"/>
              </a:spcBef>
              <a:spcAft>
                <a:spcPts val="0"/>
              </a:spcAft>
              <a:buSzPts val="2000"/>
              <a:buChar char="◉"/>
              <a:defRPr sz="20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cxnSp>
        <p:nvCxnSpPr>
          <p:cNvPr id="37" name="Google Shape;37;p6"/>
          <p:cNvCxnSpPr/>
          <p:nvPr/>
        </p:nvCxnSpPr>
        <p:spPr>
          <a:xfrm>
            <a:off x="0" y="1131725"/>
            <a:ext cx="13758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8" name="Google Shape;38;p6"/>
          <p:cNvSpPr/>
          <p:nvPr/>
        </p:nvSpPr>
        <p:spPr>
          <a:xfrm>
            <a:off x="817475" y="928767"/>
            <a:ext cx="405900" cy="405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39" name="Google Shape;39;p6"/>
          <p:cNvCxnSpPr/>
          <p:nvPr/>
        </p:nvCxnSpPr>
        <p:spPr>
          <a:xfrm>
            <a:off x="5265650" y="1131725"/>
            <a:ext cx="38784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0" name="Google Shape;40;p6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" name="Google Shape;42;p7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sp>
        <p:nvSpPr>
          <p:cNvPr id="43" name="Google Shape;43;p7"/>
          <p:cNvSpPr txBox="1">
            <a:spLocks noGrp="1"/>
          </p:cNvSpPr>
          <p:nvPr>
            <p:ph type="body" idx="1"/>
          </p:nvPr>
        </p:nvSpPr>
        <p:spPr>
          <a:xfrm>
            <a:off x="1381250" y="1651075"/>
            <a:ext cx="2334000" cy="31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◉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44" name="Google Shape;44;p7"/>
          <p:cNvSpPr txBox="1">
            <a:spLocks noGrp="1"/>
          </p:cNvSpPr>
          <p:nvPr>
            <p:ph type="body" idx="2"/>
          </p:nvPr>
        </p:nvSpPr>
        <p:spPr>
          <a:xfrm>
            <a:off x="3834912" y="1651075"/>
            <a:ext cx="2334000" cy="31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◉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45" name="Google Shape;45;p7"/>
          <p:cNvSpPr txBox="1">
            <a:spLocks noGrp="1"/>
          </p:cNvSpPr>
          <p:nvPr>
            <p:ph type="body" idx="3"/>
          </p:nvPr>
        </p:nvSpPr>
        <p:spPr>
          <a:xfrm>
            <a:off x="6288573" y="1651075"/>
            <a:ext cx="2334000" cy="31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◉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cxnSp>
        <p:nvCxnSpPr>
          <p:cNvPr id="46" name="Google Shape;46;p7"/>
          <p:cNvCxnSpPr/>
          <p:nvPr/>
        </p:nvCxnSpPr>
        <p:spPr>
          <a:xfrm>
            <a:off x="0" y="1131725"/>
            <a:ext cx="13758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7" name="Google Shape;47;p7"/>
          <p:cNvSpPr/>
          <p:nvPr/>
        </p:nvSpPr>
        <p:spPr>
          <a:xfrm>
            <a:off x="817475" y="928767"/>
            <a:ext cx="405900" cy="405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48" name="Google Shape;48;p7"/>
          <p:cNvCxnSpPr/>
          <p:nvPr/>
        </p:nvCxnSpPr>
        <p:spPr>
          <a:xfrm>
            <a:off x="5265650" y="1131725"/>
            <a:ext cx="38784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49" name="Google Shape;49;p7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Google Shape;51;p8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000"/>
              <a:buNone/>
              <a:defRPr/>
            </a:lvl9pPr>
          </a:lstStyle>
          <a:p>
            <a:endParaRPr/>
          </a:p>
        </p:txBody>
      </p:sp>
      <p:cxnSp>
        <p:nvCxnSpPr>
          <p:cNvPr id="52" name="Google Shape;52;p8"/>
          <p:cNvCxnSpPr/>
          <p:nvPr/>
        </p:nvCxnSpPr>
        <p:spPr>
          <a:xfrm>
            <a:off x="0" y="1131725"/>
            <a:ext cx="13758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3" name="Google Shape;53;p8"/>
          <p:cNvSpPr/>
          <p:nvPr/>
        </p:nvSpPr>
        <p:spPr>
          <a:xfrm>
            <a:off x="817475" y="928767"/>
            <a:ext cx="405900" cy="405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cxnSp>
        <p:nvCxnSpPr>
          <p:cNvPr id="54" name="Google Shape;54;p8"/>
          <p:cNvCxnSpPr/>
          <p:nvPr/>
        </p:nvCxnSpPr>
        <p:spPr>
          <a:xfrm>
            <a:off x="5265650" y="1131725"/>
            <a:ext cx="38784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5" name="Google Shape;55;p8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" name="Google Shape;57;p9"/>
          <p:cNvSpPr txBox="1">
            <a:spLocks noGrp="1"/>
          </p:cNvSpPr>
          <p:nvPr>
            <p:ph type="body" idx="1"/>
          </p:nvPr>
        </p:nvSpPr>
        <p:spPr>
          <a:xfrm>
            <a:off x="1990450" y="4037375"/>
            <a:ext cx="5163000" cy="51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marL="457200" lvl="0" indent="-228600" algn="ctr">
              <a:spcBef>
                <a:spcPts val="360"/>
              </a:spcBef>
              <a:spcAft>
                <a:spcPts val="0"/>
              </a:spcAft>
              <a:buSzPts val="1400"/>
              <a:buFont typeface="Lora"/>
              <a:buNone/>
              <a:defRPr sz="1400" i="1">
                <a:latin typeface="Lora"/>
                <a:ea typeface="Lora"/>
                <a:cs typeface="Lora"/>
                <a:sym typeface="Lora"/>
              </a:defRPr>
            </a:lvl1pPr>
          </a:lstStyle>
          <a:p>
            <a:endParaRPr/>
          </a:p>
        </p:txBody>
      </p:sp>
      <p:cxnSp>
        <p:nvCxnSpPr>
          <p:cNvPr id="58" name="Google Shape;58;p9"/>
          <p:cNvCxnSpPr/>
          <p:nvPr/>
        </p:nvCxnSpPr>
        <p:spPr>
          <a:xfrm>
            <a:off x="-6025" y="4666129"/>
            <a:ext cx="91620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59" name="Google Shape;59;p9"/>
          <p:cNvSpPr/>
          <p:nvPr/>
        </p:nvSpPr>
        <p:spPr>
          <a:xfrm>
            <a:off x="4457400" y="4551496"/>
            <a:ext cx="229200" cy="229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0" name="Google Shape;60;p9"/>
          <p:cNvSpPr txBox="1">
            <a:spLocks noGrp="1"/>
          </p:cNvSpPr>
          <p:nvPr>
            <p:ph type="sldNum" idx="12"/>
          </p:nvPr>
        </p:nvSpPr>
        <p:spPr>
          <a:xfrm>
            <a:off x="4297650" y="4780700"/>
            <a:ext cx="548700" cy="36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2pPr>
            <a:lvl3pPr lvl="2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3pPr>
            <a:lvl4pPr lvl="3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4pPr>
            <a:lvl5pPr lvl="4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5pPr>
            <a:lvl6pPr lvl="5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6pPr>
            <a:lvl7pPr lvl="6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7pPr>
            <a:lvl8pPr lvl="7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8pPr>
            <a:lvl9pPr lvl="8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62" name="Google Shape;62;p10"/>
          <p:cNvCxnSpPr/>
          <p:nvPr/>
        </p:nvCxnSpPr>
        <p:spPr>
          <a:xfrm>
            <a:off x="-6025" y="4513729"/>
            <a:ext cx="91620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63" name="Google Shape;63;p10"/>
          <p:cNvSpPr/>
          <p:nvPr/>
        </p:nvSpPr>
        <p:spPr>
          <a:xfrm>
            <a:off x="4293700" y="4235405"/>
            <a:ext cx="556500" cy="5565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4" name="Google Shape;64;p10"/>
          <p:cNvSpPr txBox="1">
            <a:spLocks noGrp="1"/>
          </p:cNvSpPr>
          <p:nvPr>
            <p:ph type="sldNum" idx="12"/>
          </p:nvPr>
        </p:nvSpPr>
        <p:spPr>
          <a:xfrm>
            <a:off x="4297650" y="4791900"/>
            <a:ext cx="548700" cy="3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1pPr>
            <a:lvl2pPr lvl="1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2pPr>
            <a:lvl3pPr lvl="2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3pPr>
            <a:lvl4pPr lvl="3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4pPr>
            <a:lvl5pPr lvl="4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5pPr>
            <a:lvl6pPr lvl="5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6pPr>
            <a:lvl7pPr lvl="6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7pPr>
            <a:lvl8pPr lvl="7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8pPr>
            <a:lvl9pPr lvl="8" algn="ctr" rtl="0">
              <a:buNone/>
              <a:defRPr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body" idx="1"/>
          </p:nvPr>
        </p:nvSpPr>
        <p:spPr>
          <a:xfrm>
            <a:off x="1381250" y="1616470"/>
            <a:ext cx="6809700" cy="311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1000"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ts val="2400"/>
              <a:buFont typeface="Quattrocento Sans"/>
              <a:buChar char="◉"/>
              <a:defRPr sz="24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Quattrocento Sans"/>
              <a:buChar char="○"/>
              <a:defRPr sz="20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000"/>
              <a:buFont typeface="Quattrocento Sans"/>
              <a:buChar char="■"/>
              <a:defRPr sz="20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Quattrocento Sans"/>
              <a:buChar char="●"/>
              <a:defRPr sz="1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attrocento Sans"/>
              <a:buChar char="○"/>
              <a:defRPr sz="1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attrocento Sans"/>
              <a:buChar char="■"/>
              <a:defRPr sz="1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attrocento Sans"/>
              <a:buChar char="●"/>
              <a:defRPr sz="1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attrocento Sans"/>
              <a:buChar char="○"/>
              <a:defRPr sz="1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Quattrocento Sans"/>
              <a:buChar char="■"/>
              <a:defRPr sz="1800">
                <a:solidFill>
                  <a:schemeClr val="dk1"/>
                </a:solidFill>
                <a:latin typeface="Quattrocento Sans"/>
                <a:ea typeface="Quattrocento Sans"/>
                <a:cs typeface="Quattrocento Sans"/>
                <a:sym typeface="Quattrocento Sans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title"/>
          </p:nvPr>
        </p:nvSpPr>
        <p:spPr>
          <a:xfrm>
            <a:off x="1381250" y="896549"/>
            <a:ext cx="6809700" cy="4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None/>
              <a:defRPr sz="2000" b="1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None/>
              <a:defRPr sz="2000" b="1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None/>
              <a:defRPr sz="2000" b="1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None/>
              <a:defRPr sz="2000" b="1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None/>
              <a:defRPr sz="2000" b="1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None/>
              <a:defRPr sz="2000" b="1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None/>
              <a:defRPr sz="2000" b="1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None/>
              <a:defRPr sz="2000" b="1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Lora"/>
              <a:buNone/>
              <a:defRPr sz="2000" b="1">
                <a:solidFill>
                  <a:schemeClr val="dk1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endParaRPr/>
          </a:p>
        </p:txBody>
      </p:sp>
      <p:sp>
        <p:nvSpPr>
          <p:cNvPr id="8" name="Google Shape;8;p1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>
              <a:buNone/>
              <a:defRPr sz="1000">
                <a:solidFill>
                  <a:srgbClr val="1D1D1B"/>
                </a:solidFill>
                <a:latin typeface="Lora"/>
                <a:ea typeface="Lora"/>
                <a:cs typeface="Lora"/>
                <a:sym typeface="Lora"/>
              </a:defRPr>
            </a:lvl1pPr>
            <a:lvl2pPr lvl="1" algn="r">
              <a:buNone/>
              <a:defRPr sz="1000">
                <a:solidFill>
                  <a:srgbClr val="1D1D1B"/>
                </a:solidFill>
                <a:latin typeface="Lora"/>
                <a:ea typeface="Lora"/>
                <a:cs typeface="Lora"/>
                <a:sym typeface="Lora"/>
              </a:defRPr>
            </a:lvl2pPr>
            <a:lvl3pPr lvl="2" algn="r">
              <a:buNone/>
              <a:defRPr sz="1000">
                <a:solidFill>
                  <a:srgbClr val="1D1D1B"/>
                </a:solidFill>
                <a:latin typeface="Lora"/>
                <a:ea typeface="Lora"/>
                <a:cs typeface="Lora"/>
                <a:sym typeface="Lora"/>
              </a:defRPr>
            </a:lvl3pPr>
            <a:lvl4pPr lvl="3" algn="r">
              <a:buNone/>
              <a:defRPr sz="1000">
                <a:solidFill>
                  <a:srgbClr val="1D1D1B"/>
                </a:solidFill>
                <a:latin typeface="Lora"/>
                <a:ea typeface="Lora"/>
                <a:cs typeface="Lora"/>
                <a:sym typeface="Lora"/>
              </a:defRPr>
            </a:lvl4pPr>
            <a:lvl5pPr lvl="4" algn="r">
              <a:buNone/>
              <a:defRPr sz="1000">
                <a:solidFill>
                  <a:srgbClr val="1D1D1B"/>
                </a:solidFill>
                <a:latin typeface="Lora"/>
                <a:ea typeface="Lora"/>
                <a:cs typeface="Lora"/>
                <a:sym typeface="Lora"/>
              </a:defRPr>
            </a:lvl5pPr>
            <a:lvl6pPr lvl="5" algn="r">
              <a:buNone/>
              <a:defRPr sz="1000">
                <a:solidFill>
                  <a:srgbClr val="1D1D1B"/>
                </a:solidFill>
                <a:latin typeface="Lora"/>
                <a:ea typeface="Lora"/>
                <a:cs typeface="Lora"/>
                <a:sym typeface="Lora"/>
              </a:defRPr>
            </a:lvl6pPr>
            <a:lvl7pPr lvl="6" algn="r">
              <a:buNone/>
              <a:defRPr sz="1000">
                <a:solidFill>
                  <a:srgbClr val="1D1D1B"/>
                </a:solidFill>
                <a:latin typeface="Lora"/>
                <a:ea typeface="Lora"/>
                <a:cs typeface="Lora"/>
                <a:sym typeface="Lora"/>
              </a:defRPr>
            </a:lvl7pPr>
            <a:lvl8pPr lvl="7" algn="r">
              <a:buNone/>
              <a:defRPr sz="1000">
                <a:solidFill>
                  <a:srgbClr val="1D1D1B"/>
                </a:solidFill>
                <a:latin typeface="Lora"/>
                <a:ea typeface="Lora"/>
                <a:cs typeface="Lora"/>
                <a:sym typeface="Lora"/>
              </a:defRPr>
            </a:lvl8pPr>
            <a:lvl9pPr lvl="8" algn="r">
              <a:buNone/>
              <a:defRPr sz="1000">
                <a:solidFill>
                  <a:srgbClr val="1D1D1B"/>
                </a:solidFill>
                <a:latin typeface="Lora"/>
                <a:ea typeface="Lora"/>
                <a:cs typeface="Lora"/>
                <a:sym typeface="Lora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‹#›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9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9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9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7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0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6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0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4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4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ontsquirrel.com/fonts/lora" TargetMode="External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4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7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3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7.xm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10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7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0.jpg"/><Relationship Id="rId5" Type="http://schemas.openxmlformats.org/officeDocument/2006/relationships/image" Target="../media/image9.jpg"/><Relationship Id="rId4" Type="http://schemas.openxmlformats.org/officeDocument/2006/relationships/image" Target="../media/image8.jpg"/></Relationships>
</file>

<file path=ppt/slides/_rels/slide3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7.xml"/></Relationships>
</file>

<file path=ppt/slides/_rels/slide3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5.xml"/><Relationship Id="rId1" Type="http://schemas.openxmlformats.org/officeDocument/2006/relationships/slideLayout" Target="../slideLayouts/slideLayout10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6.xml"/><Relationship Id="rId1" Type="http://schemas.openxmlformats.org/officeDocument/2006/relationships/slideLayout" Target="../slideLayouts/slideLayout9.xml"/></Relationships>
</file>

<file path=ppt/slides/_rels/slide3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7.xml"/><Relationship Id="rId1" Type="http://schemas.openxmlformats.org/officeDocument/2006/relationships/slideLayout" Target="../slideLayouts/slideLayout10.xml"/></Relationships>
</file>

<file path=ppt/slides/_rels/slide3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8.xml"/><Relationship Id="rId1" Type="http://schemas.openxmlformats.org/officeDocument/2006/relationships/slideLayout" Target="../slideLayouts/slideLayout10.xml"/></Relationships>
</file>

<file path=ppt/slides/_rels/slide3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9.xml"/><Relationship Id="rId1" Type="http://schemas.openxmlformats.org/officeDocument/2006/relationships/slideLayout" Target="../slideLayouts/slideLayout7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3.xml"/></Relationships>
</file>

<file path=ppt/slides/_rels/slide4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0.xml"/><Relationship Id="rId1" Type="http://schemas.openxmlformats.org/officeDocument/2006/relationships/slideLayout" Target="../slideLayouts/slideLayout9.xml"/></Relationships>
</file>

<file path=ppt/slides/_rels/slide4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1.xml"/><Relationship Id="rId1" Type="http://schemas.openxmlformats.org/officeDocument/2006/relationships/slideLayout" Target="../slideLayouts/slideLayout9.xml"/></Relationships>
</file>

<file path=ppt/slides/_rels/slide4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2.xml"/><Relationship Id="rId1" Type="http://schemas.openxmlformats.org/officeDocument/2006/relationships/slideLayout" Target="../slideLayouts/slideLayout9.xml"/></Relationships>
</file>

<file path=ppt/slides/_rels/slide4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3.xml"/><Relationship Id="rId1" Type="http://schemas.openxmlformats.org/officeDocument/2006/relationships/slideLayout" Target="../slideLayouts/slideLayout9.xml"/></Relationships>
</file>

<file path=ppt/slides/_rels/slide4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4.xml"/><Relationship Id="rId1" Type="http://schemas.openxmlformats.org/officeDocument/2006/relationships/slideLayout" Target="../slideLayouts/slideLayout9.xml"/></Relationships>
</file>

<file path=ppt/slides/_rels/slide4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5.xml"/><Relationship Id="rId1" Type="http://schemas.openxmlformats.org/officeDocument/2006/relationships/slideLayout" Target="../slideLayouts/slideLayout7.xml"/></Relationships>
</file>

<file path=ppt/slides/_rels/slide4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6.xml"/><Relationship Id="rId1" Type="http://schemas.openxmlformats.org/officeDocument/2006/relationships/slideLayout" Target="../slideLayouts/slideLayout9.xml"/></Relationships>
</file>

<file path=ppt/slides/_rels/slide4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7.xml"/><Relationship Id="rId1" Type="http://schemas.openxmlformats.org/officeDocument/2006/relationships/slideLayout" Target="../slideLayouts/slideLayout9.xml"/></Relationships>
</file>

<file path=ppt/slides/_rels/slide4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8.xml"/><Relationship Id="rId1" Type="http://schemas.openxmlformats.org/officeDocument/2006/relationships/slideLayout" Target="../slideLayouts/slideLayout9.xml"/></Relationships>
</file>

<file path=ppt/slides/_rels/slide4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9.xml"/><Relationship Id="rId1" Type="http://schemas.openxmlformats.org/officeDocument/2006/relationships/slideLayout" Target="../slideLayouts/slideLayout9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_rels/slide5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0.xml"/><Relationship Id="rId1" Type="http://schemas.openxmlformats.org/officeDocument/2006/relationships/slideLayout" Target="../slideLayouts/slideLayout7.xml"/></Relationships>
</file>

<file path=ppt/slides/_rels/slide5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1.xml"/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0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" name="Google Shape;71;p12"/>
          <p:cNvSpPr txBox="1">
            <a:spLocks noGrp="1"/>
          </p:cNvSpPr>
          <p:nvPr>
            <p:ph type="ctrTitle"/>
          </p:nvPr>
        </p:nvSpPr>
        <p:spPr>
          <a:xfrm>
            <a:off x="996630" y="2003888"/>
            <a:ext cx="45237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algn="r" rtl="1"/>
            <a:r>
              <a:rPr lang="fa-IR" dirty="0">
                <a:cs typeface="B Nazanin" panose="00000700000000000000" pitchFamily="2" charset="-78"/>
              </a:rPr>
              <a:t>این </a:t>
            </a:r>
            <a:r>
              <a:rPr lang="fa-IR" dirty="0">
                <a:highlight>
                  <a:srgbClr val="FFFF00"/>
                </a:highlight>
                <a:cs typeface="B Nazanin" panose="00000700000000000000" pitchFamily="2" charset="-78"/>
              </a:rPr>
              <a:t>عنوان</a:t>
            </a:r>
            <a:r>
              <a:rPr lang="fa-IR" dirty="0">
                <a:cs typeface="B Nazanin" panose="00000700000000000000" pitchFamily="2" charset="-78"/>
              </a:rPr>
              <a:t> ارائه شما است</a:t>
            </a:r>
          </a:p>
        </p:txBody>
      </p:sp>
      <p:grpSp>
        <p:nvGrpSpPr>
          <p:cNvPr id="72" name="Google Shape;72;p12"/>
          <p:cNvGrpSpPr/>
          <p:nvPr/>
        </p:nvGrpSpPr>
        <p:grpSpPr>
          <a:xfrm>
            <a:off x="1299165" y="3511424"/>
            <a:ext cx="215966" cy="342399"/>
            <a:chOff x="6718575" y="2318625"/>
            <a:chExt cx="256950" cy="407375"/>
          </a:xfrm>
        </p:grpSpPr>
        <p:sp>
          <p:nvSpPr>
            <p:cNvPr id="73" name="Google Shape;73;p12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12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12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12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12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12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12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12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4="http://schemas.microsoft.com/office/powerpoint/2010/main" Requires="p14">
      <p:transition spd="slow" p14:dur="3400">
        <p14:reveal/>
      </p:transition>
    </mc:Choice>
    <mc:Fallback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22"/>
          <p:cNvSpPr txBox="1">
            <a:spLocks noGrp="1"/>
          </p:cNvSpPr>
          <p:nvPr>
            <p:ph type="title" idx="4294967295"/>
          </p:nvPr>
        </p:nvSpPr>
        <p:spPr>
          <a:xfrm>
            <a:off x="372139" y="3354243"/>
            <a:ext cx="2576398" cy="50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highlight>
                  <a:schemeClr val="accent1"/>
                </a:highlight>
                <a:cs typeface="B Nazanin" panose="00000700000000000000" pitchFamily="2" charset="-78"/>
              </a:rPr>
              <a:t>تاثیر بزرگ می خواهید؟ </a:t>
            </a:r>
            <a:br>
              <a:rPr lang="fa-IR" sz="1800" dirty="0">
                <a:highlight>
                  <a:schemeClr val="accent1"/>
                </a:highlight>
                <a:cs typeface="B Nazanin" panose="00000700000000000000" pitchFamily="2" charset="-78"/>
              </a:rPr>
            </a:br>
            <a:r>
              <a:rPr lang="fa-IR" sz="1800" dirty="0">
                <a:highlight>
                  <a:schemeClr val="accent1"/>
                </a:highlight>
                <a:cs typeface="B Nazanin" panose="00000700000000000000" pitchFamily="2" charset="-78"/>
              </a:rPr>
              <a:t>از تصویر بزرگ استفاده کنید</a:t>
            </a:r>
            <a:endParaRPr sz="1800" i="1" dirty="0">
              <a:highlight>
                <a:schemeClr val="accent1"/>
              </a:highlight>
              <a:cs typeface="B Nazanin" panose="00000700000000000000" pitchFamily="2" charset="-78"/>
            </a:endParaRPr>
          </a:p>
        </p:txBody>
      </p:sp>
      <p:sp>
        <p:nvSpPr>
          <p:cNvPr id="200" name="Google Shape;200;p22"/>
          <p:cNvSpPr/>
          <p:nvPr/>
        </p:nvSpPr>
        <p:spPr>
          <a:xfrm>
            <a:off x="4465375" y="4440675"/>
            <a:ext cx="213248" cy="191461"/>
          </a:xfrm>
          <a:custGeom>
            <a:avLst/>
            <a:gdLst/>
            <a:ahLst/>
            <a:cxnLst/>
            <a:rect l="l" t="t" r="r" b="b"/>
            <a:pathLst>
              <a:path w="16660" h="14955" fill="none" extrusionOk="0">
                <a:moveTo>
                  <a:pt x="12373" y="1"/>
                </a:moveTo>
                <a:lnTo>
                  <a:pt x="12373" y="1"/>
                </a:lnTo>
                <a:lnTo>
                  <a:pt x="12032" y="1"/>
                </a:lnTo>
                <a:lnTo>
                  <a:pt x="11691" y="49"/>
                </a:lnTo>
                <a:lnTo>
                  <a:pt x="11350" y="123"/>
                </a:lnTo>
                <a:lnTo>
                  <a:pt x="11033" y="196"/>
                </a:lnTo>
                <a:lnTo>
                  <a:pt x="10716" y="317"/>
                </a:lnTo>
                <a:lnTo>
                  <a:pt x="10424" y="464"/>
                </a:lnTo>
                <a:lnTo>
                  <a:pt x="10132" y="610"/>
                </a:lnTo>
                <a:lnTo>
                  <a:pt x="9864" y="804"/>
                </a:lnTo>
                <a:lnTo>
                  <a:pt x="9620" y="999"/>
                </a:lnTo>
                <a:lnTo>
                  <a:pt x="9377" y="1219"/>
                </a:lnTo>
                <a:lnTo>
                  <a:pt x="9158" y="1462"/>
                </a:lnTo>
                <a:lnTo>
                  <a:pt x="8939" y="1706"/>
                </a:lnTo>
                <a:lnTo>
                  <a:pt x="8768" y="1974"/>
                </a:lnTo>
                <a:lnTo>
                  <a:pt x="8598" y="2266"/>
                </a:lnTo>
                <a:lnTo>
                  <a:pt x="8451" y="2558"/>
                </a:lnTo>
                <a:lnTo>
                  <a:pt x="8330" y="2850"/>
                </a:lnTo>
                <a:lnTo>
                  <a:pt x="8330" y="2850"/>
                </a:lnTo>
                <a:lnTo>
                  <a:pt x="8208" y="2558"/>
                </a:lnTo>
                <a:lnTo>
                  <a:pt x="8062" y="2266"/>
                </a:lnTo>
                <a:lnTo>
                  <a:pt x="7891" y="1974"/>
                </a:lnTo>
                <a:lnTo>
                  <a:pt x="7721" y="1706"/>
                </a:lnTo>
                <a:lnTo>
                  <a:pt x="7502" y="1462"/>
                </a:lnTo>
                <a:lnTo>
                  <a:pt x="7282" y="1219"/>
                </a:lnTo>
                <a:lnTo>
                  <a:pt x="7039" y="999"/>
                </a:lnTo>
                <a:lnTo>
                  <a:pt x="6795" y="804"/>
                </a:lnTo>
                <a:lnTo>
                  <a:pt x="6527" y="610"/>
                </a:lnTo>
                <a:lnTo>
                  <a:pt x="6235" y="464"/>
                </a:lnTo>
                <a:lnTo>
                  <a:pt x="5943" y="317"/>
                </a:lnTo>
                <a:lnTo>
                  <a:pt x="5626" y="196"/>
                </a:lnTo>
                <a:lnTo>
                  <a:pt x="5310" y="123"/>
                </a:lnTo>
                <a:lnTo>
                  <a:pt x="4969" y="49"/>
                </a:lnTo>
                <a:lnTo>
                  <a:pt x="4628" y="1"/>
                </a:lnTo>
                <a:lnTo>
                  <a:pt x="4287" y="1"/>
                </a:lnTo>
                <a:lnTo>
                  <a:pt x="4287" y="1"/>
                </a:lnTo>
                <a:lnTo>
                  <a:pt x="3848" y="25"/>
                </a:lnTo>
                <a:lnTo>
                  <a:pt x="3434" y="74"/>
                </a:lnTo>
                <a:lnTo>
                  <a:pt x="3020" y="196"/>
                </a:lnTo>
                <a:lnTo>
                  <a:pt x="2606" y="342"/>
                </a:lnTo>
                <a:lnTo>
                  <a:pt x="2241" y="512"/>
                </a:lnTo>
                <a:lnTo>
                  <a:pt x="1900" y="731"/>
                </a:lnTo>
                <a:lnTo>
                  <a:pt x="1559" y="975"/>
                </a:lnTo>
                <a:lnTo>
                  <a:pt x="1267" y="1243"/>
                </a:lnTo>
                <a:lnTo>
                  <a:pt x="974" y="1560"/>
                </a:lnTo>
                <a:lnTo>
                  <a:pt x="731" y="1876"/>
                </a:lnTo>
                <a:lnTo>
                  <a:pt x="512" y="2241"/>
                </a:lnTo>
                <a:lnTo>
                  <a:pt x="341" y="2607"/>
                </a:lnTo>
                <a:lnTo>
                  <a:pt x="195" y="2996"/>
                </a:lnTo>
                <a:lnTo>
                  <a:pt x="98" y="3410"/>
                </a:lnTo>
                <a:lnTo>
                  <a:pt x="25" y="3849"/>
                </a:lnTo>
                <a:lnTo>
                  <a:pt x="0" y="4287"/>
                </a:lnTo>
                <a:lnTo>
                  <a:pt x="0" y="4287"/>
                </a:lnTo>
                <a:lnTo>
                  <a:pt x="0" y="4580"/>
                </a:lnTo>
                <a:lnTo>
                  <a:pt x="25" y="4872"/>
                </a:lnTo>
                <a:lnTo>
                  <a:pt x="122" y="5432"/>
                </a:lnTo>
                <a:lnTo>
                  <a:pt x="244" y="5992"/>
                </a:lnTo>
                <a:lnTo>
                  <a:pt x="439" y="6528"/>
                </a:lnTo>
                <a:lnTo>
                  <a:pt x="658" y="7039"/>
                </a:lnTo>
                <a:lnTo>
                  <a:pt x="926" y="7526"/>
                </a:lnTo>
                <a:lnTo>
                  <a:pt x="1194" y="7989"/>
                </a:lnTo>
                <a:lnTo>
                  <a:pt x="1510" y="8452"/>
                </a:lnTo>
                <a:lnTo>
                  <a:pt x="1851" y="8890"/>
                </a:lnTo>
                <a:lnTo>
                  <a:pt x="2192" y="9304"/>
                </a:lnTo>
                <a:lnTo>
                  <a:pt x="2558" y="9718"/>
                </a:lnTo>
                <a:lnTo>
                  <a:pt x="2923" y="10108"/>
                </a:lnTo>
                <a:lnTo>
                  <a:pt x="3629" y="10839"/>
                </a:lnTo>
                <a:lnTo>
                  <a:pt x="4287" y="11496"/>
                </a:lnTo>
                <a:lnTo>
                  <a:pt x="4287" y="11496"/>
                </a:lnTo>
                <a:lnTo>
                  <a:pt x="4847" y="12032"/>
                </a:lnTo>
                <a:lnTo>
                  <a:pt x="5480" y="12592"/>
                </a:lnTo>
                <a:lnTo>
                  <a:pt x="6820" y="13737"/>
                </a:lnTo>
                <a:lnTo>
                  <a:pt x="7891" y="14614"/>
                </a:lnTo>
                <a:lnTo>
                  <a:pt x="8330" y="14955"/>
                </a:lnTo>
                <a:lnTo>
                  <a:pt x="8330" y="14955"/>
                </a:lnTo>
                <a:lnTo>
                  <a:pt x="8768" y="14614"/>
                </a:lnTo>
                <a:lnTo>
                  <a:pt x="9815" y="13761"/>
                </a:lnTo>
                <a:lnTo>
                  <a:pt x="11155" y="12617"/>
                </a:lnTo>
                <a:lnTo>
                  <a:pt x="11788" y="12056"/>
                </a:lnTo>
                <a:lnTo>
                  <a:pt x="12373" y="11496"/>
                </a:lnTo>
                <a:lnTo>
                  <a:pt x="12373" y="11496"/>
                </a:lnTo>
                <a:lnTo>
                  <a:pt x="13030" y="10839"/>
                </a:lnTo>
                <a:lnTo>
                  <a:pt x="13736" y="10108"/>
                </a:lnTo>
                <a:lnTo>
                  <a:pt x="14102" y="9718"/>
                </a:lnTo>
                <a:lnTo>
                  <a:pt x="14467" y="9304"/>
                </a:lnTo>
                <a:lnTo>
                  <a:pt x="14808" y="8890"/>
                </a:lnTo>
                <a:lnTo>
                  <a:pt x="15149" y="8452"/>
                </a:lnTo>
                <a:lnTo>
                  <a:pt x="15466" y="7989"/>
                </a:lnTo>
                <a:lnTo>
                  <a:pt x="15734" y="7526"/>
                </a:lnTo>
                <a:lnTo>
                  <a:pt x="16001" y="7039"/>
                </a:lnTo>
                <a:lnTo>
                  <a:pt x="16221" y="6528"/>
                </a:lnTo>
                <a:lnTo>
                  <a:pt x="16416" y="5992"/>
                </a:lnTo>
                <a:lnTo>
                  <a:pt x="16537" y="5432"/>
                </a:lnTo>
                <a:lnTo>
                  <a:pt x="16635" y="4872"/>
                </a:lnTo>
                <a:lnTo>
                  <a:pt x="16659" y="4580"/>
                </a:lnTo>
                <a:lnTo>
                  <a:pt x="16659" y="4287"/>
                </a:lnTo>
                <a:lnTo>
                  <a:pt x="16659" y="4287"/>
                </a:lnTo>
                <a:lnTo>
                  <a:pt x="16635" y="3849"/>
                </a:lnTo>
                <a:lnTo>
                  <a:pt x="16562" y="3410"/>
                </a:lnTo>
                <a:lnTo>
                  <a:pt x="16464" y="2996"/>
                </a:lnTo>
                <a:lnTo>
                  <a:pt x="16318" y="2607"/>
                </a:lnTo>
                <a:lnTo>
                  <a:pt x="16148" y="2241"/>
                </a:lnTo>
                <a:lnTo>
                  <a:pt x="15928" y="1876"/>
                </a:lnTo>
                <a:lnTo>
                  <a:pt x="15685" y="1560"/>
                </a:lnTo>
                <a:lnTo>
                  <a:pt x="15393" y="1243"/>
                </a:lnTo>
                <a:lnTo>
                  <a:pt x="15100" y="975"/>
                </a:lnTo>
                <a:lnTo>
                  <a:pt x="14759" y="731"/>
                </a:lnTo>
                <a:lnTo>
                  <a:pt x="14418" y="512"/>
                </a:lnTo>
                <a:lnTo>
                  <a:pt x="14053" y="342"/>
                </a:lnTo>
                <a:lnTo>
                  <a:pt x="13639" y="196"/>
                </a:lnTo>
                <a:lnTo>
                  <a:pt x="13225" y="74"/>
                </a:lnTo>
                <a:lnTo>
                  <a:pt x="12811" y="25"/>
                </a:lnTo>
                <a:lnTo>
                  <a:pt x="12373" y="1"/>
                </a:lnTo>
                <a:lnTo>
                  <a:pt x="12373" y="1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01" name="Google Shape;201;p22"/>
          <p:cNvSpPr txBox="1">
            <a:spLocks noGrp="1"/>
          </p:cNvSpPr>
          <p:nvPr>
            <p:ph type="sldNum" idx="12"/>
          </p:nvPr>
        </p:nvSpPr>
        <p:spPr>
          <a:xfrm>
            <a:off x="4297650" y="4791900"/>
            <a:ext cx="548700" cy="3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10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" name="Google Shape;206;p23"/>
          <p:cNvSpPr txBox="1">
            <a:spLocks noGrp="1"/>
          </p:cNvSpPr>
          <p:nvPr>
            <p:ph type="title"/>
          </p:nvPr>
        </p:nvSpPr>
        <p:spPr>
          <a:xfrm>
            <a:off x="1370618" y="8860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از نمودارها برای توضیح ایده های خود استفاده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207" name="Google Shape;207;p23"/>
          <p:cNvSpPr/>
          <p:nvPr/>
        </p:nvSpPr>
        <p:spPr>
          <a:xfrm>
            <a:off x="3595323" y="1808525"/>
            <a:ext cx="2399100" cy="2399100"/>
          </a:xfrm>
          <a:prstGeom prst="ellipse">
            <a:avLst/>
          </a:prstGeom>
          <a:solidFill>
            <a:srgbClr val="FFCD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خاکستری</a:t>
            </a:r>
            <a:endParaRPr sz="1800" dirty="0"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208" name="Google Shape;208;p23"/>
          <p:cNvSpPr/>
          <p:nvPr/>
        </p:nvSpPr>
        <p:spPr>
          <a:xfrm>
            <a:off x="1545800" y="1808525"/>
            <a:ext cx="2399100" cy="2399100"/>
          </a:xfrm>
          <a:prstGeom prst="ellipse">
            <a:avLst/>
          </a:prstGeom>
          <a:solidFill>
            <a:srgbClr val="000000">
              <a:alpha val="73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سفید</a:t>
            </a:r>
            <a:endParaRPr sz="1800" dirty="0"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209" name="Google Shape;209;p23"/>
          <p:cNvSpPr/>
          <p:nvPr/>
        </p:nvSpPr>
        <p:spPr>
          <a:xfrm>
            <a:off x="5644847" y="1808525"/>
            <a:ext cx="2399100" cy="2399100"/>
          </a:xfrm>
          <a:prstGeom prst="ellipse">
            <a:avLst/>
          </a:prstGeom>
          <a:solidFill>
            <a:srgbClr val="000000">
              <a:alpha val="731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dirty="0"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مشکی</a:t>
            </a:r>
            <a:endParaRPr sz="1800" dirty="0"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grpSp>
        <p:nvGrpSpPr>
          <p:cNvPr id="210" name="Google Shape;210;p23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211" name="Google Shape;211;p23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2" name="Google Shape;212;p23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3" name="Google Shape;213;p23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14" name="Google Shape;214;p23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15" name="Google Shape;215;p23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11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0" name="Google Shape;220;p24"/>
          <p:cNvSpPr txBox="1">
            <a:spLocks noGrp="1"/>
          </p:cNvSpPr>
          <p:nvPr>
            <p:ph type="title"/>
          </p:nvPr>
        </p:nvSpPr>
        <p:spPr>
          <a:xfrm>
            <a:off x="1363850" y="919725"/>
            <a:ext cx="38895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یا از </a:t>
            </a:r>
            <a:r>
              <a:rPr lang="fa-IR" dirty="0">
                <a:highlight>
                  <a:srgbClr val="FFFF00"/>
                </a:highlight>
                <a:cs typeface="B Nazanin" panose="00000700000000000000" pitchFamily="2" charset="-78"/>
              </a:rPr>
              <a:t>نمودارها</a:t>
            </a:r>
            <a:r>
              <a:rPr lang="fa-IR" dirty="0">
                <a:cs typeface="B Nazanin" panose="00000700000000000000" pitchFamily="2" charset="-78"/>
              </a:rPr>
              <a:t> برای توضیح ایده های پیچیده استفاده کنید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221" name="Google Shape;221;p24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222" name="Google Shape;222;p24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3" name="Google Shape;223;p24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4" name="Google Shape;224;p24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25" name="Google Shape;225;p24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26" name="Google Shape;226;p24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12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227" name="Google Shape;227;p24"/>
          <p:cNvSpPr/>
          <p:nvPr/>
        </p:nvSpPr>
        <p:spPr>
          <a:xfrm>
            <a:off x="3297500" y="1546742"/>
            <a:ext cx="2540100" cy="2540100"/>
          </a:xfrm>
          <a:prstGeom prst="donut">
            <a:avLst>
              <a:gd name="adj" fmla="val 16067"/>
            </a:avLst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228" name="Google Shape;228;p24"/>
          <p:cNvGrpSpPr/>
          <p:nvPr/>
        </p:nvGrpSpPr>
        <p:grpSpPr>
          <a:xfrm>
            <a:off x="1680836" y="1696124"/>
            <a:ext cx="1931633" cy="669600"/>
            <a:chOff x="1680836" y="1315124"/>
            <a:chExt cx="1931633" cy="669600"/>
          </a:xfrm>
        </p:grpSpPr>
        <p:cxnSp>
          <p:nvCxnSpPr>
            <p:cNvPr id="229" name="Google Shape;229;p24"/>
            <p:cNvCxnSpPr/>
            <p:nvPr/>
          </p:nvCxnSpPr>
          <p:spPr>
            <a:xfrm>
              <a:off x="3178969" y="1638300"/>
              <a:ext cx="433500" cy="252300"/>
            </a:xfrm>
            <a:prstGeom prst="straightConnector1">
              <a:avLst/>
            </a:prstGeom>
            <a:noFill/>
            <a:ln w="19050" cap="flat" cmpd="sng">
              <a:solidFill>
                <a:schemeClr val="accent1"/>
              </a:solidFill>
              <a:prstDash val="solid"/>
              <a:round/>
              <a:headEnd type="oval" w="med" len="med"/>
              <a:tailEnd type="none" w="sm" len="sm"/>
            </a:ln>
          </p:spPr>
        </p:cxnSp>
        <p:sp>
          <p:nvSpPr>
            <p:cNvPr id="230" name="Google Shape;230;p24"/>
            <p:cNvSpPr txBox="1"/>
            <p:nvPr/>
          </p:nvSpPr>
          <p:spPr>
            <a:xfrm>
              <a:off x="1680836" y="1315124"/>
              <a:ext cx="1495200" cy="669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000" dirty="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عنوان</a:t>
              </a:r>
              <a:r>
                <a:rPr lang="pt-BR" sz="1000" dirty="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 3</a:t>
              </a:r>
            </a:p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lang="pt-BR" sz="6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800" b="1" dirty="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قالب پاورپوینت معماری قابل ویرایش می باشد</a:t>
              </a:r>
              <a:endParaRPr lang="pt-BR" sz="800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231" name="Google Shape;231;p24"/>
          <p:cNvGrpSpPr/>
          <p:nvPr/>
        </p:nvGrpSpPr>
        <p:grpSpPr>
          <a:xfrm>
            <a:off x="5517319" y="1696124"/>
            <a:ext cx="1940006" cy="669600"/>
            <a:chOff x="5517319" y="1315124"/>
            <a:chExt cx="1940006" cy="669600"/>
          </a:xfrm>
        </p:grpSpPr>
        <p:cxnSp>
          <p:nvCxnSpPr>
            <p:cNvPr id="232" name="Google Shape;232;p24"/>
            <p:cNvCxnSpPr/>
            <p:nvPr/>
          </p:nvCxnSpPr>
          <p:spPr>
            <a:xfrm flipH="1">
              <a:off x="5517319" y="1638300"/>
              <a:ext cx="433500" cy="252300"/>
            </a:xfrm>
            <a:prstGeom prst="straightConnector1">
              <a:avLst/>
            </a:prstGeom>
            <a:noFill/>
            <a:ln w="19050" cap="flat" cmpd="sng">
              <a:solidFill>
                <a:schemeClr val="accent2"/>
              </a:solidFill>
              <a:prstDash val="solid"/>
              <a:round/>
              <a:headEnd type="oval" w="med" len="med"/>
              <a:tailEnd type="none" w="sm" len="sm"/>
            </a:ln>
          </p:spPr>
        </p:cxnSp>
        <p:sp>
          <p:nvSpPr>
            <p:cNvPr id="233" name="Google Shape;233;p24"/>
            <p:cNvSpPr txBox="1"/>
            <p:nvPr/>
          </p:nvSpPr>
          <p:spPr>
            <a:xfrm>
              <a:off x="5962125" y="1315124"/>
              <a:ext cx="1495200" cy="669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000" b="1" dirty="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عنوان</a:t>
              </a:r>
              <a:r>
                <a:rPr lang="en" sz="1000" b="1" dirty="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 1</a:t>
              </a:r>
              <a:endParaRPr sz="1000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6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800" b="1" dirty="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قالب پاورپوینت معماری قابل ویرایش می باشد</a:t>
              </a:r>
              <a:endParaRPr sz="800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234" name="Google Shape;234;p24"/>
          <p:cNvGrpSpPr/>
          <p:nvPr/>
        </p:nvGrpSpPr>
        <p:grpSpPr>
          <a:xfrm>
            <a:off x="3808226" y="3916140"/>
            <a:ext cx="1495200" cy="1143796"/>
            <a:chOff x="3808226" y="3535140"/>
            <a:chExt cx="1495200" cy="1143796"/>
          </a:xfrm>
        </p:grpSpPr>
        <p:cxnSp>
          <p:nvCxnSpPr>
            <p:cNvPr id="235" name="Google Shape;235;p24"/>
            <p:cNvCxnSpPr/>
            <p:nvPr/>
          </p:nvCxnSpPr>
          <p:spPr>
            <a:xfrm rot="10800000">
              <a:off x="4556399" y="3535140"/>
              <a:ext cx="0" cy="460500"/>
            </a:xfrm>
            <a:prstGeom prst="straightConnector1">
              <a:avLst/>
            </a:prstGeom>
            <a:noFill/>
            <a:ln w="19050" cap="flat" cmpd="sng">
              <a:solidFill>
                <a:schemeClr val="accent3"/>
              </a:solidFill>
              <a:prstDash val="solid"/>
              <a:round/>
              <a:headEnd type="oval" w="med" len="med"/>
              <a:tailEnd type="none" w="sm" len="sm"/>
            </a:ln>
          </p:spPr>
        </p:cxnSp>
        <p:sp>
          <p:nvSpPr>
            <p:cNvPr id="236" name="Google Shape;236;p24"/>
            <p:cNvSpPr txBox="1"/>
            <p:nvPr/>
          </p:nvSpPr>
          <p:spPr>
            <a:xfrm>
              <a:off x="3808226" y="4009336"/>
              <a:ext cx="1495200" cy="669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1000" dirty="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عنوان</a:t>
              </a:r>
              <a:r>
                <a:rPr lang="en" sz="1000" dirty="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 2</a:t>
              </a:r>
              <a:endParaRPr sz="10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endParaRPr sz="6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  <a:p>
              <a:pPr marL="0" lvl="0" indent="0" algn="ctr" rtl="0">
                <a:lnSpc>
                  <a:spcPct val="115000"/>
                </a:lnSpc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fa-IR" sz="800" b="1" dirty="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قالب پاورپوینت معماری قابل ویرایش می باشد</a:t>
              </a:r>
              <a:endParaRPr sz="800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sp>
        <p:nvSpPr>
          <p:cNvPr id="237" name="Google Shape;237;p24"/>
          <p:cNvSpPr txBox="1"/>
          <p:nvPr/>
        </p:nvSpPr>
        <p:spPr>
          <a:xfrm>
            <a:off x="3845784" y="2437460"/>
            <a:ext cx="1443600" cy="80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Vestibulum nec congue tempus</a:t>
            </a:r>
            <a:endParaRPr sz="120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238" name="Google Shape;238;p24"/>
          <p:cNvSpPr/>
          <p:nvPr/>
        </p:nvSpPr>
        <p:spPr>
          <a:xfrm rot="1800047">
            <a:off x="3219843" y="1467434"/>
            <a:ext cx="2690936" cy="2690936"/>
          </a:xfrm>
          <a:prstGeom prst="blockArc">
            <a:avLst>
              <a:gd name="adj1" fmla="val 14414370"/>
              <a:gd name="adj2" fmla="val 694"/>
              <a:gd name="adj3" fmla="val 9562"/>
            </a:avLst>
          </a:prstGeom>
          <a:solidFill>
            <a:schemeClr val="accent2"/>
          </a:solidFill>
          <a:ln>
            <a:noFill/>
          </a:ln>
          <a:effectLst>
            <a:outerShdw blurRad="71438" dist="9525" dir="5400000" algn="b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39" name="Google Shape;239;p24"/>
          <p:cNvSpPr/>
          <p:nvPr/>
        </p:nvSpPr>
        <p:spPr>
          <a:xfrm rot="-1800047" flipH="1">
            <a:off x="3221956" y="1467434"/>
            <a:ext cx="2690936" cy="2690936"/>
          </a:xfrm>
          <a:prstGeom prst="blockArc">
            <a:avLst>
              <a:gd name="adj1" fmla="val 14348563"/>
              <a:gd name="adj2" fmla="val 21472873"/>
              <a:gd name="adj3" fmla="val 9381"/>
            </a:avLst>
          </a:prstGeom>
          <a:solidFill>
            <a:schemeClr val="accent1"/>
          </a:solidFill>
          <a:ln>
            <a:noFill/>
          </a:ln>
          <a:effectLst>
            <a:outerShdw blurRad="71438" dist="9525" dir="5400000" algn="b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0" name="Google Shape;240;p24"/>
          <p:cNvSpPr/>
          <p:nvPr/>
        </p:nvSpPr>
        <p:spPr>
          <a:xfrm rot="-8100000">
            <a:off x="4382715" y="1408393"/>
            <a:ext cx="363170" cy="363170"/>
          </a:xfrm>
          <a:prstGeom prst="rtTriangl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1" name="Google Shape;241;p24"/>
          <p:cNvSpPr/>
          <p:nvPr/>
        </p:nvSpPr>
        <p:spPr>
          <a:xfrm rot="-9000757" flipH="1">
            <a:off x="3220953" y="1465808"/>
            <a:ext cx="2690226" cy="2690226"/>
          </a:xfrm>
          <a:prstGeom prst="blockArc">
            <a:avLst>
              <a:gd name="adj1" fmla="val 14316164"/>
              <a:gd name="adj2" fmla="val 21502663"/>
              <a:gd name="adj3" fmla="val 9415"/>
            </a:avLst>
          </a:prstGeom>
          <a:solidFill>
            <a:schemeClr val="accent3"/>
          </a:solidFill>
          <a:ln>
            <a:noFill/>
          </a:ln>
          <a:effectLst>
            <a:outerShdw blurRad="71438" dist="9525" dir="5400000" algn="bl" rotWithShape="0">
              <a:srgbClr val="000000">
                <a:alpha val="4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2" name="Google Shape;242;p24"/>
          <p:cNvSpPr/>
          <p:nvPr/>
        </p:nvSpPr>
        <p:spPr>
          <a:xfrm rot="-1027861">
            <a:off x="5485874" y="3230832"/>
            <a:ext cx="312672" cy="312672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43" name="Google Shape;243;p24"/>
          <p:cNvSpPr/>
          <p:nvPr/>
        </p:nvSpPr>
        <p:spPr>
          <a:xfrm rot="6359841">
            <a:off x="3315801" y="3228762"/>
            <a:ext cx="363580" cy="363580"/>
          </a:xfrm>
          <a:prstGeom prst="rtTriangle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8" name="Google Shape;248;p25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جداول برای </a:t>
            </a:r>
            <a:r>
              <a:rPr lang="fa-IR" dirty="0">
                <a:highlight>
                  <a:srgbClr val="FFFF00"/>
                </a:highlight>
                <a:cs typeface="B Nazanin" panose="00000700000000000000" pitchFamily="2" charset="-78"/>
              </a:rPr>
              <a:t>مقایسه داده ها</a:t>
            </a:r>
            <a:endParaRPr dirty="0">
              <a:highlight>
                <a:srgbClr val="FFFF00"/>
              </a:highlight>
              <a:cs typeface="B Nazanin" panose="00000700000000000000" pitchFamily="2" charset="-78"/>
            </a:endParaRPr>
          </a:p>
        </p:txBody>
      </p:sp>
      <p:graphicFrame>
        <p:nvGraphicFramePr>
          <p:cNvPr id="249" name="Google Shape;249;p25"/>
          <p:cNvGraphicFramePr/>
          <p:nvPr>
            <p:extLst>
              <p:ext uri="{D42A27DB-BD31-4B8C-83A1-F6EECF244321}">
                <p14:modId xmlns:p14="http://schemas.microsoft.com/office/powerpoint/2010/main" val="1914427709"/>
              </p:ext>
            </p:extLst>
          </p:nvPr>
        </p:nvGraphicFramePr>
        <p:xfrm>
          <a:off x="1453300" y="1852081"/>
          <a:ext cx="5933600" cy="2611500"/>
        </p:xfrm>
        <a:graphic>
          <a:graphicData uri="http://schemas.openxmlformats.org/drawingml/2006/table">
            <a:tbl>
              <a:tblPr>
                <a:noFill/>
                <a:tableStyleId>{DA5B2040-0373-4AB5-8C16-54180E59C3D7}</a:tableStyleId>
              </a:tblPr>
              <a:tblGrid>
                <a:gridCol w="14834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14834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14834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14834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65287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 b="1">
                          <a:latin typeface="Lora"/>
                          <a:ea typeface="Lora"/>
                          <a:cs typeface="Lora"/>
                          <a:sym typeface="Lora"/>
                        </a:rPr>
                        <a:t>A</a:t>
                      </a:r>
                      <a:endParaRPr sz="1100" b="1">
                        <a:latin typeface="Lora"/>
                        <a:ea typeface="Lora"/>
                        <a:cs typeface="Lora"/>
                        <a:sym typeface="Lora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 b="1">
                          <a:latin typeface="Lora"/>
                          <a:ea typeface="Lora"/>
                          <a:cs typeface="Lora"/>
                          <a:sym typeface="Lora"/>
                        </a:rPr>
                        <a:t>B</a:t>
                      </a:r>
                      <a:endParaRPr sz="1100" b="1">
                        <a:latin typeface="Lora"/>
                        <a:ea typeface="Lora"/>
                        <a:cs typeface="Lora"/>
                        <a:sym typeface="Lora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1100" b="1">
                          <a:latin typeface="Lora"/>
                          <a:ea typeface="Lora"/>
                          <a:cs typeface="Lora"/>
                          <a:sym typeface="Lora"/>
                        </a:rPr>
                        <a:t>C</a:t>
                      </a:r>
                      <a:endParaRPr sz="1100" b="1">
                        <a:latin typeface="Lora"/>
                        <a:ea typeface="Lora"/>
                        <a:cs typeface="Lora"/>
                        <a:sym typeface="Lora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6528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400" dirty="0">
                          <a:latin typeface="Quattrocento Sans"/>
                          <a:ea typeface="Quattrocento Sans"/>
                          <a:cs typeface="B Nazanin" panose="00000700000000000000" pitchFamily="2" charset="-78"/>
                          <a:sym typeface="Quattrocento Sans"/>
                        </a:rPr>
                        <a:t>عنوان</a:t>
                      </a:r>
                      <a:endParaRPr sz="1400" dirty="0">
                        <a:latin typeface="Quattrocento Sans"/>
                        <a:ea typeface="Quattrocento Sans"/>
                        <a:cs typeface="B Nazanin" panose="00000700000000000000" pitchFamily="2" charset="-78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10</a:t>
                      </a:r>
                      <a:endParaRPr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20</a:t>
                      </a:r>
                      <a:endParaRPr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7</a:t>
                      </a:r>
                      <a:endParaRPr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000000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652875">
                <a:tc>
                  <a:txBody>
                    <a:bodyPr/>
                    <a:lstStyle/>
                    <a:p>
                      <a:pPr marL="0" marR="0" lvl="0" indent="0" algn="ctr" defTabSz="914400" rtl="0" eaLnBrk="1" fontAlgn="auto" latinLnBrk="0" hangingPunct="1">
                        <a:lnSpc>
                          <a:spcPct val="100000"/>
                        </a:lnSpc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rgbClr val="000000"/>
                        </a:buClr>
                        <a:buSzTx/>
                        <a:buFont typeface="Arial"/>
                        <a:buNone/>
                        <a:tabLst/>
                        <a:defRPr/>
                      </a:pPr>
                      <a:r>
                        <a:rPr lang="fa-IR" sz="1400" dirty="0">
                          <a:latin typeface="Quattrocento Sans"/>
                          <a:ea typeface="Quattrocento Sans"/>
                          <a:cs typeface="B Nazanin" panose="00000700000000000000" pitchFamily="2" charset="-78"/>
                          <a:sym typeface="Quattrocento Sans"/>
                        </a:rPr>
                        <a:t>عنوان</a:t>
                      </a:r>
                    </a:p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1400" dirty="0">
                        <a:latin typeface="Quattrocento Sans"/>
                        <a:ea typeface="Quattrocento Sans"/>
                        <a:cs typeface="B Nazanin" panose="00000700000000000000" pitchFamily="2" charset="-78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30</a:t>
                      </a:r>
                      <a:endParaRPr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15</a:t>
                      </a:r>
                      <a:endParaRPr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10</a:t>
                      </a:r>
                      <a:endParaRPr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652875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fa-IR" sz="1400" dirty="0">
                          <a:latin typeface="Quattrocento Sans"/>
                          <a:ea typeface="Quattrocento Sans"/>
                          <a:cs typeface="B Nazanin" panose="00000700000000000000" pitchFamily="2" charset="-78"/>
                          <a:sym typeface="Quattrocento Sans"/>
                        </a:rPr>
                        <a:t>عنوان</a:t>
                      </a: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5</a:t>
                      </a:r>
                      <a:endParaRPr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24</a:t>
                      </a:r>
                      <a:endParaRPr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dirty="0"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16</a:t>
                      </a:r>
                      <a:endParaRPr dirty="0"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68575" marB="68575" anchor="ctr">
                    <a:lnL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D9D9D9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250" name="Google Shape;250;p25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251" name="Google Shape;251;p25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" name="Google Shape;252;p25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" name="Google Shape;253;p25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" name="Google Shape;254;p25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55" name="Google Shape;255;p25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13</a:t>
            </a:fld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0" name="Google Shape;260;p26"/>
          <p:cNvSpPr/>
          <p:nvPr/>
        </p:nvSpPr>
        <p:spPr>
          <a:xfrm>
            <a:off x="760452" y="382625"/>
            <a:ext cx="7623096" cy="3631475"/>
          </a:xfrm>
          <a:custGeom>
            <a:avLst/>
            <a:gdLst/>
            <a:ahLst/>
            <a:cxnLst/>
            <a:rect l="l" t="t" r="r" b="b"/>
            <a:pathLst>
              <a:path w="285750" h="136125" extrusionOk="0">
                <a:moveTo>
                  <a:pt x="74830" y="1313"/>
                </a:moveTo>
                <a:lnTo>
                  <a:pt x="74352" y="1330"/>
                </a:lnTo>
                <a:lnTo>
                  <a:pt x="74864" y="1330"/>
                </a:lnTo>
                <a:lnTo>
                  <a:pt x="74830" y="1313"/>
                </a:lnTo>
                <a:close/>
                <a:moveTo>
                  <a:pt x="77830" y="1739"/>
                </a:moveTo>
                <a:lnTo>
                  <a:pt x="77830" y="1739"/>
                </a:lnTo>
                <a:lnTo>
                  <a:pt x="77830" y="1739"/>
                </a:lnTo>
                <a:close/>
                <a:moveTo>
                  <a:pt x="176011" y="1432"/>
                </a:moveTo>
                <a:lnTo>
                  <a:pt x="176114" y="1636"/>
                </a:lnTo>
                <a:lnTo>
                  <a:pt x="175500" y="1841"/>
                </a:lnTo>
                <a:lnTo>
                  <a:pt x="175807" y="1943"/>
                </a:lnTo>
                <a:lnTo>
                  <a:pt x="178875" y="1943"/>
                </a:lnTo>
                <a:lnTo>
                  <a:pt x="178773" y="1636"/>
                </a:lnTo>
                <a:lnTo>
                  <a:pt x="176011" y="1432"/>
                </a:lnTo>
                <a:close/>
                <a:moveTo>
                  <a:pt x="135102" y="1841"/>
                </a:moveTo>
                <a:lnTo>
                  <a:pt x="134898" y="1943"/>
                </a:lnTo>
                <a:lnTo>
                  <a:pt x="135102" y="2045"/>
                </a:lnTo>
                <a:lnTo>
                  <a:pt x="134489" y="2045"/>
                </a:lnTo>
                <a:lnTo>
                  <a:pt x="134795" y="2148"/>
                </a:lnTo>
                <a:lnTo>
                  <a:pt x="134489" y="2148"/>
                </a:lnTo>
                <a:lnTo>
                  <a:pt x="135920" y="2352"/>
                </a:lnTo>
                <a:lnTo>
                  <a:pt x="135307" y="2455"/>
                </a:lnTo>
                <a:lnTo>
                  <a:pt x="137148" y="2557"/>
                </a:lnTo>
                <a:lnTo>
                  <a:pt x="137148" y="2659"/>
                </a:lnTo>
                <a:lnTo>
                  <a:pt x="139500" y="2148"/>
                </a:lnTo>
                <a:lnTo>
                  <a:pt x="137148" y="2045"/>
                </a:lnTo>
                <a:lnTo>
                  <a:pt x="137250" y="1841"/>
                </a:lnTo>
                <a:lnTo>
                  <a:pt x="136739" y="1841"/>
                </a:lnTo>
                <a:lnTo>
                  <a:pt x="136739" y="2045"/>
                </a:lnTo>
                <a:lnTo>
                  <a:pt x="135102" y="1841"/>
                </a:lnTo>
                <a:close/>
                <a:moveTo>
                  <a:pt x="178466" y="2045"/>
                </a:moveTo>
                <a:lnTo>
                  <a:pt x="177443" y="2148"/>
                </a:lnTo>
                <a:lnTo>
                  <a:pt x="177136" y="2455"/>
                </a:lnTo>
                <a:lnTo>
                  <a:pt x="181534" y="2864"/>
                </a:lnTo>
                <a:lnTo>
                  <a:pt x="181534" y="2864"/>
                </a:lnTo>
                <a:lnTo>
                  <a:pt x="180716" y="2659"/>
                </a:lnTo>
                <a:lnTo>
                  <a:pt x="181023" y="2659"/>
                </a:lnTo>
                <a:lnTo>
                  <a:pt x="180818" y="2250"/>
                </a:lnTo>
                <a:lnTo>
                  <a:pt x="178466" y="2045"/>
                </a:lnTo>
                <a:close/>
                <a:moveTo>
                  <a:pt x="75068" y="3170"/>
                </a:moveTo>
                <a:lnTo>
                  <a:pt x="74870" y="3225"/>
                </a:lnTo>
                <a:lnTo>
                  <a:pt x="75022" y="3201"/>
                </a:lnTo>
                <a:lnTo>
                  <a:pt x="75022" y="3201"/>
                </a:lnTo>
                <a:lnTo>
                  <a:pt x="75068" y="3170"/>
                </a:lnTo>
                <a:close/>
                <a:moveTo>
                  <a:pt x="72920" y="1227"/>
                </a:moveTo>
                <a:lnTo>
                  <a:pt x="72102" y="1330"/>
                </a:lnTo>
                <a:lnTo>
                  <a:pt x="72511" y="1330"/>
                </a:lnTo>
                <a:lnTo>
                  <a:pt x="70977" y="1534"/>
                </a:lnTo>
                <a:lnTo>
                  <a:pt x="71591" y="1739"/>
                </a:lnTo>
                <a:lnTo>
                  <a:pt x="70364" y="1739"/>
                </a:lnTo>
                <a:lnTo>
                  <a:pt x="70568" y="1841"/>
                </a:lnTo>
                <a:lnTo>
                  <a:pt x="70057" y="1943"/>
                </a:lnTo>
                <a:lnTo>
                  <a:pt x="71080" y="2045"/>
                </a:lnTo>
                <a:lnTo>
                  <a:pt x="69648" y="2045"/>
                </a:lnTo>
                <a:lnTo>
                  <a:pt x="69750" y="2352"/>
                </a:lnTo>
                <a:lnTo>
                  <a:pt x="70670" y="2352"/>
                </a:lnTo>
                <a:lnTo>
                  <a:pt x="69545" y="2557"/>
                </a:lnTo>
                <a:lnTo>
                  <a:pt x="70568" y="2557"/>
                </a:lnTo>
                <a:lnTo>
                  <a:pt x="70466" y="2659"/>
                </a:lnTo>
                <a:lnTo>
                  <a:pt x="72102" y="2557"/>
                </a:lnTo>
                <a:lnTo>
                  <a:pt x="70773" y="2761"/>
                </a:lnTo>
                <a:lnTo>
                  <a:pt x="70466" y="2966"/>
                </a:lnTo>
                <a:lnTo>
                  <a:pt x="70159" y="3068"/>
                </a:lnTo>
                <a:lnTo>
                  <a:pt x="70977" y="3170"/>
                </a:lnTo>
                <a:lnTo>
                  <a:pt x="70364" y="3273"/>
                </a:lnTo>
                <a:lnTo>
                  <a:pt x="72102" y="3477"/>
                </a:lnTo>
                <a:lnTo>
                  <a:pt x="72102" y="3170"/>
                </a:lnTo>
                <a:lnTo>
                  <a:pt x="72307" y="3273"/>
                </a:lnTo>
                <a:lnTo>
                  <a:pt x="73330" y="3170"/>
                </a:lnTo>
                <a:lnTo>
                  <a:pt x="73227" y="3068"/>
                </a:lnTo>
                <a:lnTo>
                  <a:pt x="73739" y="2864"/>
                </a:lnTo>
                <a:lnTo>
                  <a:pt x="73432" y="3068"/>
                </a:lnTo>
                <a:lnTo>
                  <a:pt x="75580" y="2557"/>
                </a:lnTo>
                <a:lnTo>
                  <a:pt x="74557" y="2455"/>
                </a:lnTo>
                <a:lnTo>
                  <a:pt x="74659" y="2045"/>
                </a:lnTo>
                <a:lnTo>
                  <a:pt x="74966" y="1841"/>
                </a:lnTo>
                <a:lnTo>
                  <a:pt x="74352" y="1943"/>
                </a:lnTo>
                <a:lnTo>
                  <a:pt x="74455" y="2045"/>
                </a:lnTo>
                <a:lnTo>
                  <a:pt x="73534" y="1739"/>
                </a:lnTo>
                <a:lnTo>
                  <a:pt x="73534" y="1636"/>
                </a:lnTo>
                <a:lnTo>
                  <a:pt x="72920" y="1227"/>
                </a:lnTo>
                <a:close/>
                <a:moveTo>
                  <a:pt x="74870" y="3225"/>
                </a:moveTo>
                <a:lnTo>
                  <a:pt x="73227" y="3477"/>
                </a:lnTo>
                <a:lnTo>
                  <a:pt x="74301" y="3380"/>
                </a:lnTo>
                <a:lnTo>
                  <a:pt x="74301" y="3380"/>
                </a:lnTo>
                <a:lnTo>
                  <a:pt x="74870" y="3225"/>
                </a:lnTo>
                <a:close/>
                <a:moveTo>
                  <a:pt x="74352" y="3375"/>
                </a:moveTo>
                <a:lnTo>
                  <a:pt x="74301" y="3380"/>
                </a:lnTo>
                <a:lnTo>
                  <a:pt x="74301" y="3380"/>
                </a:lnTo>
                <a:lnTo>
                  <a:pt x="73943" y="3477"/>
                </a:lnTo>
                <a:lnTo>
                  <a:pt x="74352" y="3375"/>
                </a:lnTo>
                <a:close/>
                <a:moveTo>
                  <a:pt x="182148" y="2557"/>
                </a:moveTo>
                <a:lnTo>
                  <a:pt x="182250" y="2966"/>
                </a:lnTo>
                <a:lnTo>
                  <a:pt x="182148" y="3170"/>
                </a:lnTo>
                <a:lnTo>
                  <a:pt x="182045" y="3580"/>
                </a:lnTo>
                <a:lnTo>
                  <a:pt x="185114" y="3170"/>
                </a:lnTo>
                <a:lnTo>
                  <a:pt x="183682" y="2761"/>
                </a:lnTo>
                <a:lnTo>
                  <a:pt x="183170" y="2864"/>
                </a:lnTo>
                <a:lnTo>
                  <a:pt x="182966" y="2761"/>
                </a:lnTo>
                <a:lnTo>
                  <a:pt x="183068" y="2659"/>
                </a:lnTo>
                <a:lnTo>
                  <a:pt x="182455" y="2557"/>
                </a:lnTo>
                <a:lnTo>
                  <a:pt x="182455" y="2557"/>
                </a:lnTo>
                <a:lnTo>
                  <a:pt x="182557" y="2659"/>
                </a:lnTo>
                <a:lnTo>
                  <a:pt x="182148" y="2557"/>
                </a:lnTo>
                <a:close/>
                <a:moveTo>
                  <a:pt x="64739" y="2557"/>
                </a:moveTo>
                <a:lnTo>
                  <a:pt x="63614" y="2864"/>
                </a:lnTo>
                <a:lnTo>
                  <a:pt x="64023" y="2864"/>
                </a:lnTo>
                <a:lnTo>
                  <a:pt x="63716" y="2966"/>
                </a:lnTo>
                <a:lnTo>
                  <a:pt x="63716" y="2966"/>
                </a:lnTo>
                <a:lnTo>
                  <a:pt x="64432" y="2864"/>
                </a:lnTo>
                <a:lnTo>
                  <a:pt x="64125" y="2966"/>
                </a:lnTo>
                <a:lnTo>
                  <a:pt x="64534" y="3068"/>
                </a:lnTo>
                <a:lnTo>
                  <a:pt x="64125" y="3068"/>
                </a:lnTo>
                <a:lnTo>
                  <a:pt x="64330" y="3170"/>
                </a:lnTo>
                <a:lnTo>
                  <a:pt x="63511" y="3375"/>
                </a:lnTo>
                <a:lnTo>
                  <a:pt x="65352" y="3477"/>
                </a:lnTo>
                <a:lnTo>
                  <a:pt x="65352" y="3580"/>
                </a:lnTo>
                <a:lnTo>
                  <a:pt x="66068" y="3682"/>
                </a:lnTo>
                <a:lnTo>
                  <a:pt x="66273" y="3375"/>
                </a:lnTo>
                <a:lnTo>
                  <a:pt x="66580" y="3170"/>
                </a:lnTo>
                <a:lnTo>
                  <a:pt x="65966" y="2966"/>
                </a:lnTo>
                <a:lnTo>
                  <a:pt x="66068" y="2864"/>
                </a:lnTo>
                <a:lnTo>
                  <a:pt x="65148" y="2966"/>
                </a:lnTo>
                <a:lnTo>
                  <a:pt x="65148" y="2864"/>
                </a:lnTo>
                <a:lnTo>
                  <a:pt x="64739" y="2557"/>
                </a:lnTo>
                <a:close/>
                <a:moveTo>
                  <a:pt x="67705" y="2966"/>
                </a:moveTo>
                <a:lnTo>
                  <a:pt x="67295" y="3273"/>
                </a:lnTo>
                <a:lnTo>
                  <a:pt x="67705" y="3477"/>
                </a:lnTo>
                <a:lnTo>
                  <a:pt x="67398" y="3682"/>
                </a:lnTo>
                <a:lnTo>
                  <a:pt x="69136" y="3273"/>
                </a:lnTo>
                <a:lnTo>
                  <a:pt x="67705" y="2966"/>
                </a:lnTo>
                <a:close/>
                <a:moveTo>
                  <a:pt x="136943" y="3170"/>
                </a:moveTo>
                <a:lnTo>
                  <a:pt x="135818" y="3273"/>
                </a:lnTo>
                <a:lnTo>
                  <a:pt x="136841" y="3682"/>
                </a:lnTo>
                <a:lnTo>
                  <a:pt x="136432" y="3886"/>
                </a:lnTo>
                <a:lnTo>
                  <a:pt x="137557" y="3886"/>
                </a:lnTo>
                <a:lnTo>
                  <a:pt x="137352" y="3989"/>
                </a:lnTo>
                <a:lnTo>
                  <a:pt x="137761" y="4091"/>
                </a:lnTo>
                <a:lnTo>
                  <a:pt x="138784" y="3784"/>
                </a:lnTo>
                <a:lnTo>
                  <a:pt x="137659" y="3477"/>
                </a:lnTo>
                <a:lnTo>
                  <a:pt x="137761" y="3477"/>
                </a:lnTo>
                <a:lnTo>
                  <a:pt x="137148" y="3375"/>
                </a:lnTo>
                <a:lnTo>
                  <a:pt x="136943" y="3170"/>
                </a:lnTo>
                <a:close/>
                <a:moveTo>
                  <a:pt x="131114" y="2250"/>
                </a:moveTo>
                <a:lnTo>
                  <a:pt x="131114" y="2352"/>
                </a:lnTo>
                <a:lnTo>
                  <a:pt x="130295" y="2352"/>
                </a:lnTo>
                <a:lnTo>
                  <a:pt x="131318" y="2864"/>
                </a:lnTo>
                <a:lnTo>
                  <a:pt x="130705" y="2864"/>
                </a:lnTo>
                <a:lnTo>
                  <a:pt x="131625" y="3375"/>
                </a:lnTo>
                <a:lnTo>
                  <a:pt x="132648" y="3273"/>
                </a:lnTo>
                <a:lnTo>
                  <a:pt x="132545" y="3170"/>
                </a:lnTo>
                <a:lnTo>
                  <a:pt x="132545" y="3068"/>
                </a:lnTo>
                <a:lnTo>
                  <a:pt x="132955" y="3068"/>
                </a:lnTo>
                <a:lnTo>
                  <a:pt x="133261" y="3273"/>
                </a:lnTo>
                <a:lnTo>
                  <a:pt x="133875" y="3068"/>
                </a:lnTo>
                <a:lnTo>
                  <a:pt x="133670" y="3170"/>
                </a:lnTo>
                <a:lnTo>
                  <a:pt x="134080" y="3273"/>
                </a:lnTo>
                <a:lnTo>
                  <a:pt x="132443" y="3580"/>
                </a:lnTo>
                <a:lnTo>
                  <a:pt x="132750" y="3784"/>
                </a:lnTo>
                <a:lnTo>
                  <a:pt x="134080" y="3784"/>
                </a:lnTo>
                <a:lnTo>
                  <a:pt x="132545" y="4091"/>
                </a:lnTo>
                <a:lnTo>
                  <a:pt x="134284" y="4602"/>
                </a:lnTo>
                <a:lnTo>
                  <a:pt x="134386" y="4398"/>
                </a:lnTo>
                <a:lnTo>
                  <a:pt x="134284" y="4295"/>
                </a:lnTo>
                <a:lnTo>
                  <a:pt x="134898" y="3886"/>
                </a:lnTo>
                <a:lnTo>
                  <a:pt x="134898" y="3580"/>
                </a:lnTo>
                <a:lnTo>
                  <a:pt x="135205" y="3477"/>
                </a:lnTo>
                <a:lnTo>
                  <a:pt x="135511" y="3170"/>
                </a:lnTo>
                <a:lnTo>
                  <a:pt x="136432" y="3068"/>
                </a:lnTo>
                <a:lnTo>
                  <a:pt x="135920" y="2864"/>
                </a:lnTo>
                <a:lnTo>
                  <a:pt x="136023" y="2761"/>
                </a:lnTo>
                <a:lnTo>
                  <a:pt x="134795" y="2659"/>
                </a:lnTo>
                <a:lnTo>
                  <a:pt x="134795" y="2455"/>
                </a:lnTo>
                <a:lnTo>
                  <a:pt x="134182" y="2557"/>
                </a:lnTo>
                <a:lnTo>
                  <a:pt x="134386" y="2352"/>
                </a:lnTo>
                <a:lnTo>
                  <a:pt x="133261" y="2250"/>
                </a:lnTo>
                <a:lnTo>
                  <a:pt x="133261" y="2250"/>
                </a:lnTo>
                <a:lnTo>
                  <a:pt x="133568" y="2864"/>
                </a:lnTo>
                <a:lnTo>
                  <a:pt x="133568" y="2864"/>
                </a:lnTo>
                <a:lnTo>
                  <a:pt x="132750" y="2455"/>
                </a:lnTo>
                <a:lnTo>
                  <a:pt x="131318" y="2455"/>
                </a:lnTo>
                <a:lnTo>
                  <a:pt x="131932" y="2250"/>
                </a:lnTo>
                <a:close/>
                <a:moveTo>
                  <a:pt x="66682" y="4398"/>
                </a:moveTo>
                <a:lnTo>
                  <a:pt x="66784" y="4500"/>
                </a:lnTo>
                <a:lnTo>
                  <a:pt x="66477" y="4500"/>
                </a:lnTo>
                <a:lnTo>
                  <a:pt x="67091" y="4705"/>
                </a:lnTo>
                <a:lnTo>
                  <a:pt x="66784" y="4705"/>
                </a:lnTo>
                <a:lnTo>
                  <a:pt x="68232" y="4795"/>
                </a:lnTo>
                <a:lnTo>
                  <a:pt x="68232" y="4795"/>
                </a:lnTo>
                <a:lnTo>
                  <a:pt x="68625" y="4500"/>
                </a:lnTo>
                <a:lnTo>
                  <a:pt x="66682" y="4398"/>
                </a:lnTo>
                <a:close/>
                <a:moveTo>
                  <a:pt x="68232" y="4795"/>
                </a:moveTo>
                <a:lnTo>
                  <a:pt x="68216" y="4807"/>
                </a:lnTo>
                <a:lnTo>
                  <a:pt x="68324" y="4801"/>
                </a:lnTo>
                <a:lnTo>
                  <a:pt x="68324" y="4801"/>
                </a:lnTo>
                <a:lnTo>
                  <a:pt x="68232" y="4795"/>
                </a:lnTo>
                <a:close/>
                <a:moveTo>
                  <a:pt x="71489" y="4500"/>
                </a:moveTo>
                <a:lnTo>
                  <a:pt x="70568" y="4705"/>
                </a:lnTo>
                <a:lnTo>
                  <a:pt x="71080" y="4807"/>
                </a:lnTo>
                <a:lnTo>
                  <a:pt x="71489" y="4500"/>
                </a:lnTo>
                <a:close/>
                <a:moveTo>
                  <a:pt x="81102" y="205"/>
                </a:moveTo>
                <a:lnTo>
                  <a:pt x="81614" y="409"/>
                </a:lnTo>
                <a:lnTo>
                  <a:pt x="80386" y="307"/>
                </a:lnTo>
                <a:lnTo>
                  <a:pt x="80489" y="409"/>
                </a:lnTo>
                <a:lnTo>
                  <a:pt x="79773" y="409"/>
                </a:lnTo>
                <a:lnTo>
                  <a:pt x="79977" y="511"/>
                </a:lnTo>
                <a:lnTo>
                  <a:pt x="79466" y="511"/>
                </a:lnTo>
                <a:lnTo>
                  <a:pt x="80693" y="920"/>
                </a:lnTo>
                <a:lnTo>
                  <a:pt x="80693" y="920"/>
                </a:lnTo>
                <a:lnTo>
                  <a:pt x="79159" y="716"/>
                </a:lnTo>
                <a:lnTo>
                  <a:pt x="77011" y="716"/>
                </a:lnTo>
                <a:lnTo>
                  <a:pt x="77727" y="818"/>
                </a:lnTo>
                <a:lnTo>
                  <a:pt x="73841" y="1023"/>
                </a:lnTo>
                <a:lnTo>
                  <a:pt x="73943" y="1125"/>
                </a:lnTo>
                <a:lnTo>
                  <a:pt x="74864" y="1023"/>
                </a:lnTo>
                <a:lnTo>
                  <a:pt x="74864" y="1023"/>
                </a:lnTo>
                <a:lnTo>
                  <a:pt x="74250" y="1125"/>
                </a:lnTo>
                <a:lnTo>
                  <a:pt x="75989" y="1125"/>
                </a:lnTo>
                <a:lnTo>
                  <a:pt x="74659" y="1227"/>
                </a:lnTo>
                <a:lnTo>
                  <a:pt x="74830" y="1313"/>
                </a:lnTo>
                <a:lnTo>
                  <a:pt x="74830" y="1313"/>
                </a:lnTo>
                <a:lnTo>
                  <a:pt x="77216" y="1227"/>
                </a:lnTo>
                <a:lnTo>
                  <a:pt x="74557" y="1534"/>
                </a:lnTo>
                <a:lnTo>
                  <a:pt x="74557" y="1534"/>
                </a:lnTo>
                <a:lnTo>
                  <a:pt x="78034" y="1330"/>
                </a:lnTo>
                <a:lnTo>
                  <a:pt x="75784" y="1739"/>
                </a:lnTo>
                <a:lnTo>
                  <a:pt x="75784" y="1739"/>
                </a:lnTo>
                <a:lnTo>
                  <a:pt x="78341" y="1636"/>
                </a:lnTo>
                <a:lnTo>
                  <a:pt x="78341" y="1636"/>
                </a:lnTo>
                <a:lnTo>
                  <a:pt x="77830" y="1739"/>
                </a:lnTo>
                <a:lnTo>
                  <a:pt x="81818" y="1125"/>
                </a:lnTo>
                <a:lnTo>
                  <a:pt x="81818" y="1125"/>
                </a:lnTo>
                <a:lnTo>
                  <a:pt x="80386" y="1534"/>
                </a:lnTo>
                <a:lnTo>
                  <a:pt x="81409" y="1534"/>
                </a:lnTo>
                <a:lnTo>
                  <a:pt x="77523" y="1943"/>
                </a:lnTo>
                <a:lnTo>
                  <a:pt x="78648" y="2352"/>
                </a:lnTo>
                <a:lnTo>
                  <a:pt x="78648" y="2352"/>
                </a:lnTo>
                <a:lnTo>
                  <a:pt x="75375" y="2045"/>
                </a:lnTo>
                <a:lnTo>
                  <a:pt x="75375" y="2352"/>
                </a:lnTo>
                <a:lnTo>
                  <a:pt x="76193" y="2761"/>
                </a:lnTo>
                <a:lnTo>
                  <a:pt x="75682" y="2761"/>
                </a:lnTo>
                <a:lnTo>
                  <a:pt x="77216" y="2864"/>
                </a:lnTo>
                <a:lnTo>
                  <a:pt x="75022" y="3201"/>
                </a:lnTo>
                <a:lnTo>
                  <a:pt x="75022" y="3201"/>
                </a:lnTo>
                <a:lnTo>
                  <a:pt x="74761" y="3375"/>
                </a:lnTo>
                <a:lnTo>
                  <a:pt x="75170" y="3477"/>
                </a:lnTo>
                <a:lnTo>
                  <a:pt x="74148" y="3682"/>
                </a:lnTo>
                <a:lnTo>
                  <a:pt x="74045" y="3886"/>
                </a:lnTo>
                <a:lnTo>
                  <a:pt x="75989" y="3580"/>
                </a:lnTo>
                <a:lnTo>
                  <a:pt x="73739" y="3989"/>
                </a:lnTo>
                <a:lnTo>
                  <a:pt x="73432" y="3682"/>
                </a:lnTo>
                <a:lnTo>
                  <a:pt x="72716" y="3682"/>
                </a:lnTo>
                <a:lnTo>
                  <a:pt x="72818" y="4193"/>
                </a:lnTo>
                <a:lnTo>
                  <a:pt x="71489" y="4500"/>
                </a:lnTo>
                <a:lnTo>
                  <a:pt x="71489" y="4500"/>
                </a:lnTo>
                <a:lnTo>
                  <a:pt x="71489" y="4500"/>
                </a:lnTo>
                <a:lnTo>
                  <a:pt x="71284" y="4807"/>
                </a:lnTo>
                <a:lnTo>
                  <a:pt x="71898" y="4705"/>
                </a:lnTo>
                <a:lnTo>
                  <a:pt x="71898" y="4807"/>
                </a:lnTo>
                <a:lnTo>
                  <a:pt x="75784" y="4807"/>
                </a:lnTo>
                <a:lnTo>
                  <a:pt x="75477" y="5011"/>
                </a:lnTo>
                <a:lnTo>
                  <a:pt x="75477" y="5011"/>
                </a:lnTo>
                <a:lnTo>
                  <a:pt x="77318" y="4705"/>
                </a:lnTo>
                <a:lnTo>
                  <a:pt x="77727" y="4398"/>
                </a:lnTo>
                <a:lnTo>
                  <a:pt x="77114" y="4398"/>
                </a:lnTo>
                <a:lnTo>
                  <a:pt x="77216" y="4193"/>
                </a:lnTo>
                <a:lnTo>
                  <a:pt x="75682" y="4091"/>
                </a:lnTo>
                <a:lnTo>
                  <a:pt x="76193" y="4091"/>
                </a:lnTo>
                <a:lnTo>
                  <a:pt x="76091" y="3989"/>
                </a:lnTo>
                <a:lnTo>
                  <a:pt x="78341" y="3886"/>
                </a:lnTo>
                <a:lnTo>
                  <a:pt x="78545" y="3580"/>
                </a:lnTo>
                <a:lnTo>
                  <a:pt x="80489" y="3375"/>
                </a:lnTo>
                <a:lnTo>
                  <a:pt x="79977" y="3170"/>
                </a:lnTo>
                <a:lnTo>
                  <a:pt x="81205" y="3068"/>
                </a:lnTo>
                <a:lnTo>
                  <a:pt x="79159" y="2761"/>
                </a:lnTo>
                <a:lnTo>
                  <a:pt x="81614" y="2659"/>
                </a:lnTo>
                <a:lnTo>
                  <a:pt x="80386" y="2455"/>
                </a:lnTo>
                <a:lnTo>
                  <a:pt x="82534" y="2352"/>
                </a:lnTo>
                <a:lnTo>
                  <a:pt x="81920" y="2250"/>
                </a:lnTo>
                <a:lnTo>
                  <a:pt x="83966" y="2250"/>
                </a:lnTo>
                <a:lnTo>
                  <a:pt x="83864" y="2148"/>
                </a:lnTo>
                <a:lnTo>
                  <a:pt x="84375" y="2045"/>
                </a:lnTo>
                <a:lnTo>
                  <a:pt x="83557" y="2045"/>
                </a:lnTo>
                <a:lnTo>
                  <a:pt x="84682" y="1943"/>
                </a:lnTo>
                <a:lnTo>
                  <a:pt x="84580" y="1739"/>
                </a:lnTo>
                <a:lnTo>
                  <a:pt x="88466" y="1125"/>
                </a:lnTo>
                <a:lnTo>
                  <a:pt x="86216" y="1330"/>
                </a:lnTo>
                <a:lnTo>
                  <a:pt x="90920" y="614"/>
                </a:lnTo>
                <a:lnTo>
                  <a:pt x="89898" y="511"/>
                </a:lnTo>
                <a:lnTo>
                  <a:pt x="90000" y="409"/>
                </a:lnTo>
                <a:lnTo>
                  <a:pt x="89795" y="409"/>
                </a:lnTo>
                <a:lnTo>
                  <a:pt x="89898" y="307"/>
                </a:lnTo>
                <a:lnTo>
                  <a:pt x="89898" y="307"/>
                </a:lnTo>
                <a:lnTo>
                  <a:pt x="87136" y="409"/>
                </a:lnTo>
                <a:lnTo>
                  <a:pt x="88466" y="205"/>
                </a:lnTo>
                <a:lnTo>
                  <a:pt x="84682" y="205"/>
                </a:lnTo>
                <a:lnTo>
                  <a:pt x="84989" y="409"/>
                </a:lnTo>
                <a:lnTo>
                  <a:pt x="82739" y="205"/>
                </a:lnTo>
                <a:lnTo>
                  <a:pt x="83352" y="409"/>
                </a:lnTo>
                <a:lnTo>
                  <a:pt x="83352" y="409"/>
                </a:lnTo>
                <a:lnTo>
                  <a:pt x="81102" y="205"/>
                </a:lnTo>
                <a:close/>
                <a:moveTo>
                  <a:pt x="62898" y="4909"/>
                </a:moveTo>
                <a:lnTo>
                  <a:pt x="63205" y="5011"/>
                </a:lnTo>
                <a:lnTo>
                  <a:pt x="63205" y="4909"/>
                </a:lnTo>
                <a:close/>
                <a:moveTo>
                  <a:pt x="55227" y="3989"/>
                </a:moveTo>
                <a:lnTo>
                  <a:pt x="55330" y="4091"/>
                </a:lnTo>
                <a:lnTo>
                  <a:pt x="50318" y="5011"/>
                </a:lnTo>
                <a:lnTo>
                  <a:pt x="50523" y="5011"/>
                </a:lnTo>
                <a:lnTo>
                  <a:pt x="50318" y="5216"/>
                </a:lnTo>
                <a:lnTo>
                  <a:pt x="50318" y="5216"/>
                </a:lnTo>
                <a:lnTo>
                  <a:pt x="51545" y="5011"/>
                </a:lnTo>
                <a:lnTo>
                  <a:pt x="51443" y="5318"/>
                </a:lnTo>
                <a:lnTo>
                  <a:pt x="54102" y="4500"/>
                </a:lnTo>
                <a:lnTo>
                  <a:pt x="53591" y="4909"/>
                </a:lnTo>
                <a:lnTo>
                  <a:pt x="53591" y="4909"/>
                </a:lnTo>
                <a:lnTo>
                  <a:pt x="56045" y="4091"/>
                </a:lnTo>
                <a:lnTo>
                  <a:pt x="55227" y="3989"/>
                </a:lnTo>
                <a:close/>
                <a:moveTo>
                  <a:pt x="65761" y="4705"/>
                </a:moveTo>
                <a:lnTo>
                  <a:pt x="63818" y="4807"/>
                </a:lnTo>
                <a:lnTo>
                  <a:pt x="64227" y="4909"/>
                </a:lnTo>
                <a:lnTo>
                  <a:pt x="63920" y="4909"/>
                </a:lnTo>
                <a:lnTo>
                  <a:pt x="64330" y="5011"/>
                </a:lnTo>
                <a:lnTo>
                  <a:pt x="64023" y="5216"/>
                </a:lnTo>
                <a:lnTo>
                  <a:pt x="63205" y="5011"/>
                </a:lnTo>
                <a:lnTo>
                  <a:pt x="62898" y="5114"/>
                </a:lnTo>
                <a:lnTo>
                  <a:pt x="63000" y="5114"/>
                </a:lnTo>
                <a:lnTo>
                  <a:pt x="63102" y="5318"/>
                </a:lnTo>
                <a:lnTo>
                  <a:pt x="63102" y="5318"/>
                </a:lnTo>
                <a:lnTo>
                  <a:pt x="62489" y="5216"/>
                </a:lnTo>
                <a:lnTo>
                  <a:pt x="61875" y="5420"/>
                </a:lnTo>
                <a:lnTo>
                  <a:pt x="64125" y="5420"/>
                </a:lnTo>
                <a:lnTo>
                  <a:pt x="62898" y="5625"/>
                </a:lnTo>
                <a:lnTo>
                  <a:pt x="63102" y="5727"/>
                </a:lnTo>
                <a:lnTo>
                  <a:pt x="63000" y="5932"/>
                </a:lnTo>
                <a:lnTo>
                  <a:pt x="63000" y="5932"/>
                </a:lnTo>
                <a:lnTo>
                  <a:pt x="65148" y="5420"/>
                </a:lnTo>
                <a:lnTo>
                  <a:pt x="64943" y="5318"/>
                </a:lnTo>
                <a:lnTo>
                  <a:pt x="65761" y="4705"/>
                </a:lnTo>
                <a:close/>
                <a:moveTo>
                  <a:pt x="209148" y="5011"/>
                </a:moveTo>
                <a:lnTo>
                  <a:pt x="209455" y="5420"/>
                </a:lnTo>
                <a:lnTo>
                  <a:pt x="207102" y="5216"/>
                </a:lnTo>
                <a:lnTo>
                  <a:pt x="207409" y="5318"/>
                </a:lnTo>
                <a:lnTo>
                  <a:pt x="207205" y="5318"/>
                </a:lnTo>
                <a:lnTo>
                  <a:pt x="207716" y="5625"/>
                </a:lnTo>
                <a:lnTo>
                  <a:pt x="207511" y="5625"/>
                </a:lnTo>
                <a:lnTo>
                  <a:pt x="211705" y="5932"/>
                </a:lnTo>
                <a:lnTo>
                  <a:pt x="210170" y="5420"/>
                </a:lnTo>
                <a:lnTo>
                  <a:pt x="210170" y="5420"/>
                </a:lnTo>
                <a:lnTo>
                  <a:pt x="212420" y="5727"/>
                </a:lnTo>
                <a:lnTo>
                  <a:pt x="212318" y="5523"/>
                </a:lnTo>
                <a:lnTo>
                  <a:pt x="209148" y="5011"/>
                </a:lnTo>
                <a:close/>
                <a:moveTo>
                  <a:pt x="65148" y="5932"/>
                </a:moveTo>
                <a:lnTo>
                  <a:pt x="65966" y="6239"/>
                </a:lnTo>
                <a:lnTo>
                  <a:pt x="66989" y="5932"/>
                </a:lnTo>
                <a:close/>
                <a:moveTo>
                  <a:pt x="59523" y="4500"/>
                </a:moveTo>
                <a:lnTo>
                  <a:pt x="58193" y="4807"/>
                </a:lnTo>
                <a:lnTo>
                  <a:pt x="58295" y="5011"/>
                </a:lnTo>
                <a:lnTo>
                  <a:pt x="57886" y="5216"/>
                </a:lnTo>
                <a:lnTo>
                  <a:pt x="58193" y="5420"/>
                </a:lnTo>
                <a:lnTo>
                  <a:pt x="56455" y="5216"/>
                </a:lnTo>
                <a:lnTo>
                  <a:pt x="56659" y="5216"/>
                </a:lnTo>
                <a:lnTo>
                  <a:pt x="55739" y="4909"/>
                </a:lnTo>
                <a:lnTo>
                  <a:pt x="55841" y="4807"/>
                </a:lnTo>
                <a:lnTo>
                  <a:pt x="54716" y="4909"/>
                </a:lnTo>
                <a:lnTo>
                  <a:pt x="55227" y="5011"/>
                </a:lnTo>
                <a:lnTo>
                  <a:pt x="53795" y="5216"/>
                </a:lnTo>
                <a:lnTo>
                  <a:pt x="54818" y="5216"/>
                </a:lnTo>
                <a:lnTo>
                  <a:pt x="53182" y="5420"/>
                </a:lnTo>
                <a:lnTo>
                  <a:pt x="54511" y="5318"/>
                </a:lnTo>
                <a:lnTo>
                  <a:pt x="52466" y="5727"/>
                </a:lnTo>
                <a:lnTo>
                  <a:pt x="53386" y="5932"/>
                </a:lnTo>
                <a:lnTo>
                  <a:pt x="53693" y="5830"/>
                </a:lnTo>
                <a:lnTo>
                  <a:pt x="53898" y="5932"/>
                </a:lnTo>
                <a:lnTo>
                  <a:pt x="54307" y="5830"/>
                </a:lnTo>
                <a:lnTo>
                  <a:pt x="54409" y="5727"/>
                </a:lnTo>
                <a:lnTo>
                  <a:pt x="55227" y="5625"/>
                </a:lnTo>
                <a:lnTo>
                  <a:pt x="54614" y="5830"/>
                </a:lnTo>
                <a:lnTo>
                  <a:pt x="56455" y="5727"/>
                </a:lnTo>
                <a:lnTo>
                  <a:pt x="56455" y="5727"/>
                </a:lnTo>
                <a:lnTo>
                  <a:pt x="54102" y="6136"/>
                </a:lnTo>
                <a:lnTo>
                  <a:pt x="54102" y="6341"/>
                </a:lnTo>
                <a:lnTo>
                  <a:pt x="57784" y="5932"/>
                </a:lnTo>
                <a:lnTo>
                  <a:pt x="57682" y="5932"/>
                </a:lnTo>
                <a:lnTo>
                  <a:pt x="59625" y="5727"/>
                </a:lnTo>
                <a:lnTo>
                  <a:pt x="60443" y="5114"/>
                </a:lnTo>
                <a:lnTo>
                  <a:pt x="58909" y="5318"/>
                </a:lnTo>
                <a:lnTo>
                  <a:pt x="59216" y="5114"/>
                </a:lnTo>
                <a:lnTo>
                  <a:pt x="58909" y="5114"/>
                </a:lnTo>
                <a:lnTo>
                  <a:pt x="59523" y="4500"/>
                </a:lnTo>
                <a:close/>
                <a:moveTo>
                  <a:pt x="70057" y="4705"/>
                </a:moveTo>
                <a:lnTo>
                  <a:pt x="68324" y="4801"/>
                </a:lnTo>
                <a:lnTo>
                  <a:pt x="68324" y="4801"/>
                </a:lnTo>
                <a:lnTo>
                  <a:pt x="68420" y="4807"/>
                </a:lnTo>
                <a:lnTo>
                  <a:pt x="68420" y="5318"/>
                </a:lnTo>
                <a:lnTo>
                  <a:pt x="67909" y="5625"/>
                </a:lnTo>
                <a:lnTo>
                  <a:pt x="67807" y="5830"/>
                </a:lnTo>
                <a:lnTo>
                  <a:pt x="68420" y="6034"/>
                </a:lnTo>
                <a:lnTo>
                  <a:pt x="68318" y="6136"/>
                </a:lnTo>
                <a:lnTo>
                  <a:pt x="69955" y="6136"/>
                </a:lnTo>
                <a:lnTo>
                  <a:pt x="69648" y="6341"/>
                </a:lnTo>
                <a:lnTo>
                  <a:pt x="75580" y="6034"/>
                </a:lnTo>
                <a:lnTo>
                  <a:pt x="75068" y="5932"/>
                </a:lnTo>
                <a:lnTo>
                  <a:pt x="75580" y="5523"/>
                </a:lnTo>
                <a:lnTo>
                  <a:pt x="74966" y="5420"/>
                </a:lnTo>
                <a:lnTo>
                  <a:pt x="75068" y="5318"/>
                </a:lnTo>
                <a:lnTo>
                  <a:pt x="71898" y="5523"/>
                </a:lnTo>
                <a:lnTo>
                  <a:pt x="72000" y="5625"/>
                </a:lnTo>
                <a:lnTo>
                  <a:pt x="70261" y="5420"/>
                </a:lnTo>
                <a:lnTo>
                  <a:pt x="70159" y="5523"/>
                </a:lnTo>
                <a:lnTo>
                  <a:pt x="69750" y="5523"/>
                </a:lnTo>
                <a:lnTo>
                  <a:pt x="70261" y="5318"/>
                </a:lnTo>
                <a:lnTo>
                  <a:pt x="69239" y="4909"/>
                </a:lnTo>
                <a:lnTo>
                  <a:pt x="70568" y="4909"/>
                </a:lnTo>
                <a:lnTo>
                  <a:pt x="69443" y="4807"/>
                </a:lnTo>
                <a:lnTo>
                  <a:pt x="70057" y="4705"/>
                </a:lnTo>
                <a:close/>
                <a:moveTo>
                  <a:pt x="165273" y="4705"/>
                </a:moveTo>
                <a:lnTo>
                  <a:pt x="160773" y="4909"/>
                </a:lnTo>
                <a:lnTo>
                  <a:pt x="160875" y="5011"/>
                </a:lnTo>
                <a:lnTo>
                  <a:pt x="160364" y="5114"/>
                </a:lnTo>
                <a:lnTo>
                  <a:pt x="159341" y="5420"/>
                </a:lnTo>
                <a:lnTo>
                  <a:pt x="158727" y="5625"/>
                </a:lnTo>
                <a:lnTo>
                  <a:pt x="158830" y="5727"/>
                </a:lnTo>
                <a:lnTo>
                  <a:pt x="158216" y="5830"/>
                </a:lnTo>
                <a:lnTo>
                  <a:pt x="158727" y="5932"/>
                </a:lnTo>
                <a:lnTo>
                  <a:pt x="158318" y="6239"/>
                </a:lnTo>
                <a:lnTo>
                  <a:pt x="158727" y="6341"/>
                </a:lnTo>
                <a:lnTo>
                  <a:pt x="158318" y="6443"/>
                </a:lnTo>
                <a:lnTo>
                  <a:pt x="158114" y="6648"/>
                </a:lnTo>
                <a:lnTo>
                  <a:pt x="157602" y="6955"/>
                </a:lnTo>
                <a:lnTo>
                  <a:pt x="158114" y="7261"/>
                </a:lnTo>
                <a:lnTo>
                  <a:pt x="160057" y="7057"/>
                </a:lnTo>
                <a:lnTo>
                  <a:pt x="159750" y="6852"/>
                </a:lnTo>
                <a:lnTo>
                  <a:pt x="160159" y="6341"/>
                </a:lnTo>
                <a:lnTo>
                  <a:pt x="160875" y="6239"/>
                </a:lnTo>
                <a:lnTo>
                  <a:pt x="160875" y="6136"/>
                </a:lnTo>
                <a:lnTo>
                  <a:pt x="161182" y="6034"/>
                </a:lnTo>
                <a:lnTo>
                  <a:pt x="160977" y="5932"/>
                </a:lnTo>
                <a:lnTo>
                  <a:pt x="165273" y="4705"/>
                </a:lnTo>
                <a:close/>
                <a:moveTo>
                  <a:pt x="212114" y="6852"/>
                </a:moveTo>
                <a:lnTo>
                  <a:pt x="211500" y="7261"/>
                </a:lnTo>
                <a:lnTo>
                  <a:pt x="214057" y="7364"/>
                </a:lnTo>
                <a:lnTo>
                  <a:pt x="212114" y="6852"/>
                </a:lnTo>
                <a:close/>
                <a:moveTo>
                  <a:pt x="177955" y="7159"/>
                </a:moveTo>
                <a:lnTo>
                  <a:pt x="178568" y="7466"/>
                </a:lnTo>
                <a:lnTo>
                  <a:pt x="177852" y="7261"/>
                </a:lnTo>
                <a:lnTo>
                  <a:pt x="177955" y="7159"/>
                </a:lnTo>
                <a:close/>
                <a:moveTo>
                  <a:pt x="58602" y="6955"/>
                </a:moveTo>
                <a:lnTo>
                  <a:pt x="57375" y="7159"/>
                </a:lnTo>
                <a:lnTo>
                  <a:pt x="57784" y="7568"/>
                </a:lnTo>
                <a:lnTo>
                  <a:pt x="58602" y="7261"/>
                </a:lnTo>
                <a:lnTo>
                  <a:pt x="58602" y="6955"/>
                </a:lnTo>
                <a:close/>
                <a:moveTo>
                  <a:pt x="108307" y="7568"/>
                </a:moveTo>
                <a:lnTo>
                  <a:pt x="108211" y="7587"/>
                </a:lnTo>
                <a:lnTo>
                  <a:pt x="108211" y="7587"/>
                </a:lnTo>
                <a:lnTo>
                  <a:pt x="108381" y="7603"/>
                </a:lnTo>
                <a:lnTo>
                  <a:pt x="108381" y="7603"/>
                </a:lnTo>
                <a:lnTo>
                  <a:pt x="108307" y="7568"/>
                </a:lnTo>
                <a:close/>
                <a:moveTo>
                  <a:pt x="73636" y="7159"/>
                </a:moveTo>
                <a:lnTo>
                  <a:pt x="74659" y="7670"/>
                </a:lnTo>
                <a:lnTo>
                  <a:pt x="76193" y="7670"/>
                </a:lnTo>
                <a:lnTo>
                  <a:pt x="76193" y="7466"/>
                </a:lnTo>
                <a:lnTo>
                  <a:pt x="75989" y="7261"/>
                </a:lnTo>
                <a:lnTo>
                  <a:pt x="73636" y="7159"/>
                </a:lnTo>
                <a:close/>
                <a:moveTo>
                  <a:pt x="108381" y="7603"/>
                </a:moveTo>
                <a:lnTo>
                  <a:pt x="109841" y="8284"/>
                </a:lnTo>
                <a:lnTo>
                  <a:pt x="110250" y="7773"/>
                </a:lnTo>
                <a:lnTo>
                  <a:pt x="108381" y="7603"/>
                </a:lnTo>
                <a:close/>
                <a:moveTo>
                  <a:pt x="68011" y="6852"/>
                </a:moveTo>
                <a:lnTo>
                  <a:pt x="64227" y="7364"/>
                </a:lnTo>
                <a:lnTo>
                  <a:pt x="63511" y="8386"/>
                </a:lnTo>
                <a:lnTo>
                  <a:pt x="63511" y="8386"/>
                </a:lnTo>
                <a:lnTo>
                  <a:pt x="64534" y="8182"/>
                </a:lnTo>
                <a:lnTo>
                  <a:pt x="64739" y="7773"/>
                </a:lnTo>
                <a:lnTo>
                  <a:pt x="65352" y="7773"/>
                </a:lnTo>
                <a:lnTo>
                  <a:pt x="68011" y="6852"/>
                </a:lnTo>
                <a:close/>
                <a:moveTo>
                  <a:pt x="216716" y="8182"/>
                </a:moveTo>
                <a:lnTo>
                  <a:pt x="217227" y="8489"/>
                </a:lnTo>
                <a:lnTo>
                  <a:pt x="217330" y="8182"/>
                </a:lnTo>
                <a:close/>
                <a:moveTo>
                  <a:pt x="62080" y="6852"/>
                </a:moveTo>
                <a:lnTo>
                  <a:pt x="60852" y="7159"/>
                </a:lnTo>
                <a:lnTo>
                  <a:pt x="61568" y="7364"/>
                </a:lnTo>
                <a:lnTo>
                  <a:pt x="61057" y="7466"/>
                </a:lnTo>
                <a:lnTo>
                  <a:pt x="61057" y="7568"/>
                </a:lnTo>
                <a:lnTo>
                  <a:pt x="60341" y="7773"/>
                </a:lnTo>
                <a:lnTo>
                  <a:pt x="60034" y="7466"/>
                </a:lnTo>
                <a:lnTo>
                  <a:pt x="59420" y="7773"/>
                </a:lnTo>
                <a:lnTo>
                  <a:pt x="59727" y="8182"/>
                </a:lnTo>
                <a:lnTo>
                  <a:pt x="60136" y="8284"/>
                </a:lnTo>
                <a:lnTo>
                  <a:pt x="60443" y="8898"/>
                </a:lnTo>
                <a:lnTo>
                  <a:pt x="61159" y="8898"/>
                </a:lnTo>
                <a:lnTo>
                  <a:pt x="61364" y="8489"/>
                </a:lnTo>
                <a:lnTo>
                  <a:pt x="62182" y="8591"/>
                </a:lnTo>
                <a:lnTo>
                  <a:pt x="63205" y="7773"/>
                </a:lnTo>
                <a:lnTo>
                  <a:pt x="62795" y="7875"/>
                </a:lnTo>
                <a:lnTo>
                  <a:pt x="62795" y="7670"/>
                </a:lnTo>
                <a:lnTo>
                  <a:pt x="62898" y="7670"/>
                </a:lnTo>
                <a:lnTo>
                  <a:pt x="62182" y="7568"/>
                </a:lnTo>
                <a:lnTo>
                  <a:pt x="63409" y="7261"/>
                </a:lnTo>
                <a:lnTo>
                  <a:pt x="63205" y="7159"/>
                </a:lnTo>
                <a:lnTo>
                  <a:pt x="63511" y="6852"/>
                </a:lnTo>
                <a:close/>
                <a:moveTo>
                  <a:pt x="47250" y="6443"/>
                </a:moveTo>
                <a:lnTo>
                  <a:pt x="47148" y="6852"/>
                </a:lnTo>
                <a:lnTo>
                  <a:pt x="43977" y="8386"/>
                </a:lnTo>
                <a:lnTo>
                  <a:pt x="44284" y="8386"/>
                </a:lnTo>
                <a:lnTo>
                  <a:pt x="44898" y="8693"/>
                </a:lnTo>
                <a:lnTo>
                  <a:pt x="44795" y="9102"/>
                </a:lnTo>
                <a:lnTo>
                  <a:pt x="44795" y="9102"/>
                </a:lnTo>
                <a:lnTo>
                  <a:pt x="51955" y="7159"/>
                </a:lnTo>
                <a:lnTo>
                  <a:pt x="51545" y="6545"/>
                </a:lnTo>
                <a:lnTo>
                  <a:pt x="50318" y="6750"/>
                </a:lnTo>
                <a:lnTo>
                  <a:pt x="50420" y="6545"/>
                </a:lnTo>
                <a:lnTo>
                  <a:pt x="50011" y="6648"/>
                </a:lnTo>
                <a:lnTo>
                  <a:pt x="50216" y="6545"/>
                </a:lnTo>
                <a:lnTo>
                  <a:pt x="47250" y="6443"/>
                </a:lnTo>
                <a:close/>
                <a:moveTo>
                  <a:pt x="158625" y="7261"/>
                </a:moveTo>
                <a:lnTo>
                  <a:pt x="157602" y="7875"/>
                </a:lnTo>
                <a:lnTo>
                  <a:pt x="157500" y="8182"/>
                </a:lnTo>
                <a:lnTo>
                  <a:pt x="156989" y="8284"/>
                </a:lnTo>
                <a:lnTo>
                  <a:pt x="159034" y="9102"/>
                </a:lnTo>
                <a:lnTo>
                  <a:pt x="158830" y="9102"/>
                </a:lnTo>
                <a:lnTo>
                  <a:pt x="158830" y="9205"/>
                </a:lnTo>
                <a:lnTo>
                  <a:pt x="158727" y="9205"/>
                </a:lnTo>
                <a:lnTo>
                  <a:pt x="158727" y="9307"/>
                </a:lnTo>
                <a:lnTo>
                  <a:pt x="158625" y="9307"/>
                </a:lnTo>
                <a:lnTo>
                  <a:pt x="160773" y="9614"/>
                </a:lnTo>
                <a:lnTo>
                  <a:pt x="160773" y="9614"/>
                </a:lnTo>
                <a:lnTo>
                  <a:pt x="160568" y="9511"/>
                </a:lnTo>
                <a:lnTo>
                  <a:pt x="161489" y="9511"/>
                </a:lnTo>
                <a:lnTo>
                  <a:pt x="159239" y="8080"/>
                </a:lnTo>
                <a:lnTo>
                  <a:pt x="159341" y="7773"/>
                </a:lnTo>
                <a:lnTo>
                  <a:pt x="159545" y="7670"/>
                </a:lnTo>
                <a:lnTo>
                  <a:pt x="159545" y="7466"/>
                </a:lnTo>
                <a:lnTo>
                  <a:pt x="158625" y="7261"/>
                </a:lnTo>
                <a:close/>
                <a:moveTo>
                  <a:pt x="18920" y="9818"/>
                </a:moveTo>
                <a:lnTo>
                  <a:pt x="18511" y="9920"/>
                </a:lnTo>
                <a:lnTo>
                  <a:pt x="18511" y="9920"/>
                </a:lnTo>
                <a:lnTo>
                  <a:pt x="18637" y="9901"/>
                </a:lnTo>
                <a:lnTo>
                  <a:pt x="18637" y="9901"/>
                </a:lnTo>
                <a:lnTo>
                  <a:pt x="18920" y="9818"/>
                </a:lnTo>
                <a:close/>
                <a:moveTo>
                  <a:pt x="137352" y="10125"/>
                </a:moveTo>
                <a:lnTo>
                  <a:pt x="137352" y="10125"/>
                </a:lnTo>
                <a:lnTo>
                  <a:pt x="137352" y="10125"/>
                </a:lnTo>
                <a:close/>
                <a:moveTo>
                  <a:pt x="88977" y="9818"/>
                </a:moveTo>
                <a:lnTo>
                  <a:pt x="88670" y="10125"/>
                </a:lnTo>
                <a:lnTo>
                  <a:pt x="88466" y="10125"/>
                </a:lnTo>
                <a:lnTo>
                  <a:pt x="88364" y="10432"/>
                </a:lnTo>
                <a:lnTo>
                  <a:pt x="88875" y="10534"/>
                </a:lnTo>
                <a:lnTo>
                  <a:pt x="88568" y="10636"/>
                </a:lnTo>
                <a:lnTo>
                  <a:pt x="89489" y="10636"/>
                </a:lnTo>
                <a:lnTo>
                  <a:pt x="90000" y="10227"/>
                </a:lnTo>
                <a:lnTo>
                  <a:pt x="88977" y="9818"/>
                </a:lnTo>
                <a:close/>
                <a:moveTo>
                  <a:pt x="52466" y="7261"/>
                </a:moveTo>
                <a:lnTo>
                  <a:pt x="48170" y="8591"/>
                </a:lnTo>
                <a:lnTo>
                  <a:pt x="48784" y="8693"/>
                </a:lnTo>
                <a:lnTo>
                  <a:pt x="48375" y="8898"/>
                </a:lnTo>
                <a:lnTo>
                  <a:pt x="50216" y="8795"/>
                </a:lnTo>
                <a:lnTo>
                  <a:pt x="50216" y="8795"/>
                </a:lnTo>
                <a:lnTo>
                  <a:pt x="49705" y="8898"/>
                </a:lnTo>
                <a:lnTo>
                  <a:pt x="49807" y="8898"/>
                </a:lnTo>
                <a:lnTo>
                  <a:pt x="47761" y="9307"/>
                </a:lnTo>
                <a:lnTo>
                  <a:pt x="51545" y="9818"/>
                </a:lnTo>
                <a:lnTo>
                  <a:pt x="48273" y="9920"/>
                </a:lnTo>
                <a:lnTo>
                  <a:pt x="47557" y="10534"/>
                </a:lnTo>
                <a:lnTo>
                  <a:pt x="49193" y="10739"/>
                </a:lnTo>
                <a:lnTo>
                  <a:pt x="48989" y="11352"/>
                </a:lnTo>
                <a:lnTo>
                  <a:pt x="54102" y="10534"/>
                </a:lnTo>
                <a:lnTo>
                  <a:pt x="54102" y="10739"/>
                </a:lnTo>
                <a:lnTo>
                  <a:pt x="54818" y="10841"/>
                </a:lnTo>
                <a:lnTo>
                  <a:pt x="54614" y="10943"/>
                </a:lnTo>
                <a:lnTo>
                  <a:pt x="56148" y="11045"/>
                </a:lnTo>
                <a:lnTo>
                  <a:pt x="57170" y="10534"/>
                </a:lnTo>
                <a:lnTo>
                  <a:pt x="56250" y="10739"/>
                </a:lnTo>
                <a:lnTo>
                  <a:pt x="56455" y="10534"/>
                </a:lnTo>
                <a:lnTo>
                  <a:pt x="56352" y="10432"/>
                </a:lnTo>
                <a:lnTo>
                  <a:pt x="58295" y="10023"/>
                </a:lnTo>
                <a:lnTo>
                  <a:pt x="57989" y="9920"/>
                </a:lnTo>
                <a:lnTo>
                  <a:pt x="57989" y="9818"/>
                </a:lnTo>
                <a:lnTo>
                  <a:pt x="56864" y="9409"/>
                </a:lnTo>
                <a:lnTo>
                  <a:pt x="57682" y="7670"/>
                </a:lnTo>
                <a:lnTo>
                  <a:pt x="56455" y="7364"/>
                </a:lnTo>
                <a:lnTo>
                  <a:pt x="55739" y="8489"/>
                </a:lnTo>
                <a:lnTo>
                  <a:pt x="55023" y="8693"/>
                </a:lnTo>
                <a:lnTo>
                  <a:pt x="55023" y="8693"/>
                </a:lnTo>
                <a:lnTo>
                  <a:pt x="55227" y="7875"/>
                </a:lnTo>
                <a:lnTo>
                  <a:pt x="54614" y="7773"/>
                </a:lnTo>
                <a:lnTo>
                  <a:pt x="53591" y="8080"/>
                </a:lnTo>
                <a:lnTo>
                  <a:pt x="53693" y="7977"/>
                </a:lnTo>
                <a:lnTo>
                  <a:pt x="53182" y="8080"/>
                </a:lnTo>
                <a:lnTo>
                  <a:pt x="53182" y="8080"/>
                </a:lnTo>
                <a:lnTo>
                  <a:pt x="53898" y="7773"/>
                </a:lnTo>
                <a:lnTo>
                  <a:pt x="51750" y="7875"/>
                </a:lnTo>
                <a:lnTo>
                  <a:pt x="52466" y="7261"/>
                </a:lnTo>
                <a:close/>
                <a:moveTo>
                  <a:pt x="60341" y="10330"/>
                </a:moveTo>
                <a:lnTo>
                  <a:pt x="58602" y="10841"/>
                </a:lnTo>
                <a:lnTo>
                  <a:pt x="59114" y="11148"/>
                </a:lnTo>
                <a:lnTo>
                  <a:pt x="60136" y="11352"/>
                </a:lnTo>
                <a:lnTo>
                  <a:pt x="61159" y="11045"/>
                </a:lnTo>
                <a:lnTo>
                  <a:pt x="60239" y="10432"/>
                </a:lnTo>
                <a:lnTo>
                  <a:pt x="60341" y="10330"/>
                </a:lnTo>
                <a:close/>
                <a:moveTo>
                  <a:pt x="175193" y="11250"/>
                </a:moveTo>
                <a:lnTo>
                  <a:pt x="176114" y="11557"/>
                </a:lnTo>
                <a:lnTo>
                  <a:pt x="176114" y="12068"/>
                </a:lnTo>
                <a:lnTo>
                  <a:pt x="177136" y="12170"/>
                </a:lnTo>
                <a:lnTo>
                  <a:pt x="177136" y="12170"/>
                </a:lnTo>
                <a:lnTo>
                  <a:pt x="176011" y="12068"/>
                </a:lnTo>
                <a:lnTo>
                  <a:pt x="175193" y="11250"/>
                </a:lnTo>
                <a:close/>
                <a:moveTo>
                  <a:pt x="73023" y="11557"/>
                </a:moveTo>
                <a:lnTo>
                  <a:pt x="72307" y="12375"/>
                </a:lnTo>
                <a:lnTo>
                  <a:pt x="73432" y="12375"/>
                </a:lnTo>
                <a:lnTo>
                  <a:pt x="74148" y="11659"/>
                </a:lnTo>
                <a:lnTo>
                  <a:pt x="73023" y="11557"/>
                </a:lnTo>
                <a:close/>
                <a:moveTo>
                  <a:pt x="108409" y="13295"/>
                </a:moveTo>
                <a:lnTo>
                  <a:pt x="108716" y="13398"/>
                </a:lnTo>
                <a:lnTo>
                  <a:pt x="108818" y="13398"/>
                </a:lnTo>
                <a:lnTo>
                  <a:pt x="108409" y="13295"/>
                </a:lnTo>
                <a:close/>
                <a:moveTo>
                  <a:pt x="9205" y="13807"/>
                </a:moveTo>
                <a:lnTo>
                  <a:pt x="9102" y="13909"/>
                </a:lnTo>
                <a:lnTo>
                  <a:pt x="9205" y="13909"/>
                </a:lnTo>
                <a:lnTo>
                  <a:pt x="9205" y="13807"/>
                </a:lnTo>
                <a:close/>
                <a:moveTo>
                  <a:pt x="5420" y="11045"/>
                </a:moveTo>
                <a:lnTo>
                  <a:pt x="0" y="14420"/>
                </a:lnTo>
                <a:lnTo>
                  <a:pt x="511" y="14318"/>
                </a:lnTo>
                <a:lnTo>
                  <a:pt x="1227" y="13909"/>
                </a:lnTo>
                <a:lnTo>
                  <a:pt x="1227" y="13705"/>
                </a:lnTo>
                <a:lnTo>
                  <a:pt x="1739" y="13398"/>
                </a:lnTo>
                <a:lnTo>
                  <a:pt x="1636" y="13500"/>
                </a:lnTo>
                <a:lnTo>
                  <a:pt x="2352" y="13295"/>
                </a:lnTo>
                <a:lnTo>
                  <a:pt x="2148" y="13398"/>
                </a:lnTo>
                <a:lnTo>
                  <a:pt x="2761" y="13193"/>
                </a:lnTo>
                <a:lnTo>
                  <a:pt x="2761" y="13193"/>
                </a:lnTo>
                <a:lnTo>
                  <a:pt x="1636" y="14011"/>
                </a:lnTo>
                <a:lnTo>
                  <a:pt x="3273" y="14114"/>
                </a:lnTo>
                <a:lnTo>
                  <a:pt x="3068" y="14625"/>
                </a:lnTo>
                <a:lnTo>
                  <a:pt x="3375" y="15034"/>
                </a:lnTo>
                <a:lnTo>
                  <a:pt x="3989" y="14932"/>
                </a:lnTo>
                <a:lnTo>
                  <a:pt x="3682" y="15136"/>
                </a:lnTo>
                <a:lnTo>
                  <a:pt x="4295" y="14932"/>
                </a:lnTo>
                <a:lnTo>
                  <a:pt x="4193" y="15034"/>
                </a:lnTo>
                <a:lnTo>
                  <a:pt x="4193" y="15034"/>
                </a:lnTo>
                <a:lnTo>
                  <a:pt x="4602" y="14727"/>
                </a:lnTo>
                <a:lnTo>
                  <a:pt x="4500" y="14625"/>
                </a:lnTo>
                <a:lnTo>
                  <a:pt x="5523" y="14318"/>
                </a:lnTo>
                <a:lnTo>
                  <a:pt x="5318" y="14318"/>
                </a:lnTo>
                <a:lnTo>
                  <a:pt x="5830" y="14114"/>
                </a:lnTo>
                <a:lnTo>
                  <a:pt x="5727" y="14114"/>
                </a:lnTo>
                <a:lnTo>
                  <a:pt x="5727" y="13909"/>
                </a:lnTo>
                <a:lnTo>
                  <a:pt x="6136" y="14011"/>
                </a:lnTo>
                <a:lnTo>
                  <a:pt x="6750" y="14011"/>
                </a:lnTo>
                <a:lnTo>
                  <a:pt x="6852" y="13807"/>
                </a:lnTo>
                <a:lnTo>
                  <a:pt x="7159" y="13909"/>
                </a:lnTo>
                <a:lnTo>
                  <a:pt x="8386" y="13500"/>
                </a:lnTo>
                <a:lnTo>
                  <a:pt x="8080" y="13398"/>
                </a:lnTo>
                <a:lnTo>
                  <a:pt x="7977" y="13398"/>
                </a:lnTo>
                <a:lnTo>
                  <a:pt x="8080" y="13193"/>
                </a:lnTo>
                <a:lnTo>
                  <a:pt x="8080" y="12886"/>
                </a:lnTo>
                <a:lnTo>
                  <a:pt x="7364" y="12682"/>
                </a:lnTo>
                <a:lnTo>
                  <a:pt x="7364" y="12682"/>
                </a:lnTo>
                <a:lnTo>
                  <a:pt x="7568" y="12784"/>
                </a:lnTo>
                <a:lnTo>
                  <a:pt x="6852" y="12886"/>
                </a:lnTo>
                <a:lnTo>
                  <a:pt x="7261" y="12682"/>
                </a:lnTo>
                <a:lnTo>
                  <a:pt x="6341" y="12682"/>
                </a:lnTo>
                <a:lnTo>
                  <a:pt x="6034" y="12989"/>
                </a:lnTo>
                <a:lnTo>
                  <a:pt x="6034" y="13193"/>
                </a:lnTo>
                <a:lnTo>
                  <a:pt x="5625" y="13398"/>
                </a:lnTo>
                <a:lnTo>
                  <a:pt x="5625" y="13398"/>
                </a:lnTo>
                <a:lnTo>
                  <a:pt x="5932" y="13193"/>
                </a:lnTo>
                <a:lnTo>
                  <a:pt x="5523" y="13295"/>
                </a:lnTo>
                <a:lnTo>
                  <a:pt x="5523" y="13091"/>
                </a:lnTo>
                <a:lnTo>
                  <a:pt x="6545" y="12375"/>
                </a:lnTo>
                <a:lnTo>
                  <a:pt x="6136" y="12375"/>
                </a:lnTo>
                <a:lnTo>
                  <a:pt x="6648" y="12068"/>
                </a:lnTo>
                <a:lnTo>
                  <a:pt x="5830" y="11659"/>
                </a:lnTo>
                <a:lnTo>
                  <a:pt x="5932" y="11557"/>
                </a:lnTo>
                <a:lnTo>
                  <a:pt x="5727" y="11352"/>
                </a:lnTo>
                <a:lnTo>
                  <a:pt x="5523" y="11557"/>
                </a:lnTo>
                <a:lnTo>
                  <a:pt x="5523" y="11352"/>
                </a:lnTo>
                <a:lnTo>
                  <a:pt x="5625" y="11250"/>
                </a:lnTo>
                <a:lnTo>
                  <a:pt x="5420" y="11045"/>
                </a:lnTo>
                <a:close/>
                <a:moveTo>
                  <a:pt x="113011" y="13193"/>
                </a:moveTo>
                <a:lnTo>
                  <a:pt x="112807" y="13398"/>
                </a:lnTo>
                <a:lnTo>
                  <a:pt x="112500" y="13398"/>
                </a:lnTo>
                <a:lnTo>
                  <a:pt x="112193" y="13602"/>
                </a:lnTo>
                <a:lnTo>
                  <a:pt x="111682" y="13500"/>
                </a:lnTo>
                <a:lnTo>
                  <a:pt x="111682" y="13500"/>
                </a:lnTo>
                <a:lnTo>
                  <a:pt x="111784" y="13807"/>
                </a:lnTo>
                <a:lnTo>
                  <a:pt x="111170" y="13500"/>
                </a:lnTo>
                <a:lnTo>
                  <a:pt x="110864" y="13500"/>
                </a:lnTo>
                <a:lnTo>
                  <a:pt x="110864" y="13807"/>
                </a:lnTo>
                <a:lnTo>
                  <a:pt x="110250" y="13602"/>
                </a:lnTo>
                <a:lnTo>
                  <a:pt x="110148" y="14011"/>
                </a:lnTo>
                <a:lnTo>
                  <a:pt x="109739" y="14011"/>
                </a:lnTo>
                <a:lnTo>
                  <a:pt x="109636" y="14216"/>
                </a:lnTo>
                <a:lnTo>
                  <a:pt x="109432" y="14114"/>
                </a:lnTo>
                <a:lnTo>
                  <a:pt x="109534" y="14011"/>
                </a:lnTo>
                <a:lnTo>
                  <a:pt x="109330" y="13807"/>
                </a:lnTo>
                <a:lnTo>
                  <a:pt x="109534" y="13602"/>
                </a:lnTo>
                <a:lnTo>
                  <a:pt x="108716" y="13398"/>
                </a:lnTo>
                <a:lnTo>
                  <a:pt x="108511" y="13398"/>
                </a:lnTo>
                <a:lnTo>
                  <a:pt x="108716" y="13705"/>
                </a:lnTo>
                <a:lnTo>
                  <a:pt x="108102" y="13500"/>
                </a:lnTo>
                <a:lnTo>
                  <a:pt x="108102" y="13500"/>
                </a:lnTo>
                <a:lnTo>
                  <a:pt x="108205" y="13602"/>
                </a:lnTo>
                <a:lnTo>
                  <a:pt x="108102" y="13705"/>
                </a:lnTo>
                <a:lnTo>
                  <a:pt x="107898" y="13705"/>
                </a:lnTo>
                <a:lnTo>
                  <a:pt x="108205" y="13807"/>
                </a:lnTo>
                <a:lnTo>
                  <a:pt x="107693" y="13807"/>
                </a:lnTo>
                <a:lnTo>
                  <a:pt x="107795" y="14011"/>
                </a:lnTo>
                <a:lnTo>
                  <a:pt x="107386" y="14011"/>
                </a:lnTo>
                <a:lnTo>
                  <a:pt x="109125" y="14114"/>
                </a:lnTo>
                <a:lnTo>
                  <a:pt x="108614" y="14318"/>
                </a:lnTo>
                <a:lnTo>
                  <a:pt x="109125" y="14318"/>
                </a:lnTo>
                <a:lnTo>
                  <a:pt x="109125" y="14420"/>
                </a:lnTo>
                <a:lnTo>
                  <a:pt x="107898" y="14523"/>
                </a:lnTo>
                <a:lnTo>
                  <a:pt x="107795" y="14727"/>
                </a:lnTo>
                <a:lnTo>
                  <a:pt x="109227" y="14830"/>
                </a:lnTo>
                <a:lnTo>
                  <a:pt x="108818" y="15136"/>
                </a:lnTo>
                <a:lnTo>
                  <a:pt x="109227" y="15034"/>
                </a:lnTo>
                <a:lnTo>
                  <a:pt x="108307" y="15341"/>
                </a:lnTo>
                <a:lnTo>
                  <a:pt x="108716" y="15545"/>
                </a:lnTo>
                <a:lnTo>
                  <a:pt x="109432" y="15443"/>
                </a:lnTo>
                <a:lnTo>
                  <a:pt x="111375" y="15852"/>
                </a:lnTo>
                <a:lnTo>
                  <a:pt x="114648" y="14625"/>
                </a:lnTo>
                <a:lnTo>
                  <a:pt x="114648" y="14216"/>
                </a:lnTo>
                <a:lnTo>
                  <a:pt x="114034" y="13807"/>
                </a:lnTo>
                <a:lnTo>
                  <a:pt x="113830" y="13500"/>
                </a:lnTo>
                <a:lnTo>
                  <a:pt x="114239" y="13295"/>
                </a:lnTo>
                <a:lnTo>
                  <a:pt x="113011" y="13193"/>
                </a:lnTo>
                <a:close/>
                <a:moveTo>
                  <a:pt x="65557" y="13705"/>
                </a:moveTo>
                <a:lnTo>
                  <a:pt x="63102" y="15750"/>
                </a:lnTo>
                <a:lnTo>
                  <a:pt x="63818" y="15750"/>
                </a:lnTo>
                <a:lnTo>
                  <a:pt x="64023" y="16159"/>
                </a:lnTo>
                <a:lnTo>
                  <a:pt x="66309" y="15364"/>
                </a:lnTo>
                <a:lnTo>
                  <a:pt x="66309" y="15364"/>
                </a:lnTo>
                <a:lnTo>
                  <a:pt x="67091" y="15852"/>
                </a:lnTo>
                <a:lnTo>
                  <a:pt x="68114" y="15545"/>
                </a:lnTo>
                <a:lnTo>
                  <a:pt x="67091" y="15443"/>
                </a:lnTo>
                <a:lnTo>
                  <a:pt x="67295" y="14830"/>
                </a:lnTo>
                <a:lnTo>
                  <a:pt x="65659" y="14011"/>
                </a:lnTo>
                <a:lnTo>
                  <a:pt x="65557" y="13705"/>
                </a:lnTo>
                <a:close/>
                <a:moveTo>
                  <a:pt x="128864" y="16773"/>
                </a:moveTo>
                <a:lnTo>
                  <a:pt x="128455" y="16875"/>
                </a:lnTo>
                <a:lnTo>
                  <a:pt x="128455" y="16875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8864" y="16773"/>
                </a:lnTo>
                <a:close/>
                <a:moveTo>
                  <a:pt x="73227" y="6955"/>
                </a:moveTo>
                <a:lnTo>
                  <a:pt x="70773" y="7364"/>
                </a:lnTo>
                <a:lnTo>
                  <a:pt x="71080" y="7670"/>
                </a:lnTo>
                <a:lnTo>
                  <a:pt x="70159" y="7773"/>
                </a:lnTo>
                <a:lnTo>
                  <a:pt x="70466" y="8080"/>
                </a:lnTo>
                <a:lnTo>
                  <a:pt x="70466" y="8386"/>
                </a:lnTo>
                <a:lnTo>
                  <a:pt x="69443" y="8386"/>
                </a:lnTo>
                <a:lnTo>
                  <a:pt x="69955" y="8693"/>
                </a:lnTo>
                <a:lnTo>
                  <a:pt x="69545" y="9205"/>
                </a:lnTo>
                <a:lnTo>
                  <a:pt x="68318" y="9205"/>
                </a:lnTo>
                <a:lnTo>
                  <a:pt x="69545" y="8898"/>
                </a:lnTo>
                <a:lnTo>
                  <a:pt x="69136" y="8489"/>
                </a:lnTo>
                <a:lnTo>
                  <a:pt x="69443" y="7773"/>
                </a:lnTo>
                <a:lnTo>
                  <a:pt x="71284" y="6955"/>
                </a:lnTo>
                <a:lnTo>
                  <a:pt x="71284" y="6955"/>
                </a:lnTo>
                <a:lnTo>
                  <a:pt x="67193" y="8284"/>
                </a:lnTo>
                <a:lnTo>
                  <a:pt x="66682" y="8898"/>
                </a:lnTo>
                <a:lnTo>
                  <a:pt x="67909" y="9205"/>
                </a:lnTo>
                <a:lnTo>
                  <a:pt x="66477" y="9205"/>
                </a:lnTo>
                <a:lnTo>
                  <a:pt x="68114" y="9716"/>
                </a:lnTo>
                <a:lnTo>
                  <a:pt x="67909" y="9920"/>
                </a:lnTo>
                <a:lnTo>
                  <a:pt x="70875" y="10125"/>
                </a:lnTo>
                <a:lnTo>
                  <a:pt x="70875" y="10023"/>
                </a:lnTo>
                <a:lnTo>
                  <a:pt x="72205" y="10227"/>
                </a:lnTo>
                <a:lnTo>
                  <a:pt x="72614" y="9716"/>
                </a:lnTo>
                <a:lnTo>
                  <a:pt x="73534" y="9920"/>
                </a:lnTo>
                <a:lnTo>
                  <a:pt x="73432" y="10227"/>
                </a:lnTo>
                <a:lnTo>
                  <a:pt x="73841" y="10330"/>
                </a:lnTo>
                <a:lnTo>
                  <a:pt x="73636" y="10432"/>
                </a:lnTo>
                <a:lnTo>
                  <a:pt x="74148" y="10330"/>
                </a:lnTo>
                <a:lnTo>
                  <a:pt x="74250" y="10739"/>
                </a:lnTo>
                <a:lnTo>
                  <a:pt x="73432" y="11148"/>
                </a:lnTo>
                <a:lnTo>
                  <a:pt x="74685" y="10969"/>
                </a:lnTo>
                <a:lnTo>
                  <a:pt x="74761" y="11045"/>
                </a:lnTo>
                <a:lnTo>
                  <a:pt x="74557" y="11148"/>
                </a:lnTo>
                <a:lnTo>
                  <a:pt x="75375" y="11557"/>
                </a:lnTo>
                <a:lnTo>
                  <a:pt x="75477" y="12273"/>
                </a:lnTo>
                <a:lnTo>
                  <a:pt x="73534" y="13398"/>
                </a:lnTo>
                <a:lnTo>
                  <a:pt x="73636" y="13807"/>
                </a:lnTo>
                <a:lnTo>
                  <a:pt x="72000" y="14216"/>
                </a:lnTo>
                <a:lnTo>
                  <a:pt x="72000" y="14318"/>
                </a:lnTo>
                <a:lnTo>
                  <a:pt x="72000" y="14420"/>
                </a:lnTo>
                <a:lnTo>
                  <a:pt x="71898" y="14625"/>
                </a:lnTo>
                <a:lnTo>
                  <a:pt x="72000" y="14318"/>
                </a:lnTo>
                <a:lnTo>
                  <a:pt x="71080" y="14114"/>
                </a:lnTo>
                <a:lnTo>
                  <a:pt x="70057" y="14727"/>
                </a:lnTo>
                <a:lnTo>
                  <a:pt x="70977" y="15136"/>
                </a:lnTo>
                <a:lnTo>
                  <a:pt x="72307" y="14727"/>
                </a:lnTo>
                <a:lnTo>
                  <a:pt x="72818" y="14830"/>
                </a:lnTo>
                <a:lnTo>
                  <a:pt x="72716" y="15034"/>
                </a:lnTo>
                <a:lnTo>
                  <a:pt x="72716" y="15034"/>
                </a:lnTo>
                <a:lnTo>
                  <a:pt x="73330" y="14830"/>
                </a:lnTo>
                <a:lnTo>
                  <a:pt x="73125" y="15034"/>
                </a:lnTo>
                <a:lnTo>
                  <a:pt x="73739" y="15545"/>
                </a:lnTo>
                <a:lnTo>
                  <a:pt x="73636" y="15648"/>
                </a:lnTo>
                <a:lnTo>
                  <a:pt x="74148" y="15750"/>
                </a:lnTo>
                <a:lnTo>
                  <a:pt x="73636" y="15955"/>
                </a:lnTo>
                <a:lnTo>
                  <a:pt x="74250" y="16261"/>
                </a:lnTo>
                <a:lnTo>
                  <a:pt x="74045" y="16364"/>
                </a:lnTo>
                <a:lnTo>
                  <a:pt x="76909" y="17386"/>
                </a:lnTo>
                <a:lnTo>
                  <a:pt x="77318" y="17080"/>
                </a:lnTo>
                <a:lnTo>
                  <a:pt x="76398" y="16364"/>
                </a:lnTo>
                <a:lnTo>
                  <a:pt x="76500" y="16261"/>
                </a:lnTo>
                <a:lnTo>
                  <a:pt x="75989" y="15648"/>
                </a:lnTo>
                <a:lnTo>
                  <a:pt x="76705" y="15648"/>
                </a:lnTo>
                <a:lnTo>
                  <a:pt x="78034" y="16568"/>
                </a:lnTo>
                <a:lnTo>
                  <a:pt x="78239" y="16364"/>
                </a:lnTo>
                <a:lnTo>
                  <a:pt x="78545" y="16364"/>
                </a:lnTo>
                <a:lnTo>
                  <a:pt x="78545" y="15648"/>
                </a:lnTo>
                <a:lnTo>
                  <a:pt x="78955" y="15955"/>
                </a:lnTo>
                <a:lnTo>
                  <a:pt x="78955" y="15443"/>
                </a:lnTo>
                <a:lnTo>
                  <a:pt x="79057" y="15341"/>
                </a:lnTo>
                <a:lnTo>
                  <a:pt x="78750" y="15341"/>
                </a:lnTo>
                <a:lnTo>
                  <a:pt x="78545" y="15136"/>
                </a:lnTo>
                <a:lnTo>
                  <a:pt x="78955" y="14932"/>
                </a:lnTo>
                <a:lnTo>
                  <a:pt x="78648" y="14932"/>
                </a:lnTo>
                <a:lnTo>
                  <a:pt x="78955" y="14830"/>
                </a:lnTo>
                <a:lnTo>
                  <a:pt x="78648" y="14625"/>
                </a:lnTo>
                <a:lnTo>
                  <a:pt x="78034" y="14625"/>
                </a:lnTo>
                <a:lnTo>
                  <a:pt x="77830" y="14216"/>
                </a:lnTo>
                <a:lnTo>
                  <a:pt x="78034" y="14114"/>
                </a:lnTo>
                <a:lnTo>
                  <a:pt x="77523" y="14011"/>
                </a:lnTo>
                <a:lnTo>
                  <a:pt x="77727" y="13807"/>
                </a:lnTo>
                <a:lnTo>
                  <a:pt x="77318" y="13398"/>
                </a:lnTo>
                <a:lnTo>
                  <a:pt x="78341" y="13602"/>
                </a:lnTo>
                <a:lnTo>
                  <a:pt x="78136" y="13193"/>
                </a:lnTo>
                <a:lnTo>
                  <a:pt x="78545" y="13091"/>
                </a:lnTo>
                <a:lnTo>
                  <a:pt x="79466" y="13398"/>
                </a:lnTo>
                <a:lnTo>
                  <a:pt x="79159" y="13602"/>
                </a:lnTo>
                <a:lnTo>
                  <a:pt x="79159" y="13602"/>
                </a:lnTo>
                <a:lnTo>
                  <a:pt x="80284" y="13295"/>
                </a:lnTo>
                <a:lnTo>
                  <a:pt x="79466" y="13909"/>
                </a:lnTo>
                <a:lnTo>
                  <a:pt x="79568" y="14318"/>
                </a:lnTo>
                <a:lnTo>
                  <a:pt x="79977" y="14114"/>
                </a:lnTo>
                <a:lnTo>
                  <a:pt x="80182" y="14420"/>
                </a:lnTo>
                <a:lnTo>
                  <a:pt x="80489" y="14420"/>
                </a:lnTo>
                <a:lnTo>
                  <a:pt x="80693" y="13909"/>
                </a:lnTo>
                <a:lnTo>
                  <a:pt x="80489" y="13909"/>
                </a:lnTo>
                <a:lnTo>
                  <a:pt x="81818" y="13602"/>
                </a:lnTo>
                <a:lnTo>
                  <a:pt x="81511" y="13398"/>
                </a:lnTo>
                <a:lnTo>
                  <a:pt x="81716" y="13295"/>
                </a:lnTo>
                <a:lnTo>
                  <a:pt x="81614" y="13193"/>
                </a:lnTo>
                <a:lnTo>
                  <a:pt x="82023" y="13295"/>
                </a:lnTo>
                <a:lnTo>
                  <a:pt x="82023" y="12989"/>
                </a:lnTo>
                <a:lnTo>
                  <a:pt x="82227" y="12989"/>
                </a:lnTo>
                <a:lnTo>
                  <a:pt x="82227" y="12682"/>
                </a:lnTo>
                <a:lnTo>
                  <a:pt x="81000" y="12886"/>
                </a:lnTo>
                <a:lnTo>
                  <a:pt x="81716" y="12477"/>
                </a:lnTo>
                <a:lnTo>
                  <a:pt x="80591" y="12375"/>
                </a:lnTo>
                <a:lnTo>
                  <a:pt x="81307" y="12170"/>
                </a:lnTo>
                <a:lnTo>
                  <a:pt x="80591" y="11966"/>
                </a:lnTo>
                <a:lnTo>
                  <a:pt x="80795" y="11864"/>
                </a:lnTo>
                <a:lnTo>
                  <a:pt x="80284" y="12068"/>
                </a:lnTo>
                <a:lnTo>
                  <a:pt x="80386" y="11864"/>
                </a:lnTo>
                <a:lnTo>
                  <a:pt x="80080" y="11864"/>
                </a:lnTo>
                <a:lnTo>
                  <a:pt x="80182" y="11761"/>
                </a:lnTo>
                <a:lnTo>
                  <a:pt x="79670" y="11966"/>
                </a:lnTo>
                <a:lnTo>
                  <a:pt x="80080" y="11557"/>
                </a:lnTo>
                <a:lnTo>
                  <a:pt x="79670" y="11761"/>
                </a:lnTo>
                <a:lnTo>
                  <a:pt x="79466" y="11761"/>
                </a:lnTo>
                <a:lnTo>
                  <a:pt x="79568" y="11557"/>
                </a:lnTo>
                <a:lnTo>
                  <a:pt x="79773" y="11455"/>
                </a:lnTo>
                <a:lnTo>
                  <a:pt x="79057" y="11352"/>
                </a:lnTo>
                <a:lnTo>
                  <a:pt x="78955" y="11148"/>
                </a:lnTo>
                <a:lnTo>
                  <a:pt x="78239" y="11045"/>
                </a:lnTo>
                <a:lnTo>
                  <a:pt x="79466" y="10943"/>
                </a:lnTo>
                <a:lnTo>
                  <a:pt x="78648" y="10841"/>
                </a:lnTo>
                <a:lnTo>
                  <a:pt x="80284" y="10739"/>
                </a:lnTo>
                <a:lnTo>
                  <a:pt x="78648" y="10534"/>
                </a:lnTo>
                <a:lnTo>
                  <a:pt x="80080" y="10330"/>
                </a:lnTo>
                <a:lnTo>
                  <a:pt x="79670" y="10023"/>
                </a:lnTo>
                <a:lnTo>
                  <a:pt x="79057" y="10125"/>
                </a:lnTo>
                <a:lnTo>
                  <a:pt x="79364" y="9920"/>
                </a:lnTo>
                <a:lnTo>
                  <a:pt x="78443" y="10023"/>
                </a:lnTo>
                <a:lnTo>
                  <a:pt x="79568" y="9716"/>
                </a:lnTo>
                <a:lnTo>
                  <a:pt x="79466" y="9409"/>
                </a:lnTo>
                <a:lnTo>
                  <a:pt x="78750" y="9409"/>
                </a:lnTo>
                <a:lnTo>
                  <a:pt x="77625" y="10023"/>
                </a:lnTo>
                <a:lnTo>
                  <a:pt x="77420" y="9716"/>
                </a:lnTo>
                <a:lnTo>
                  <a:pt x="78545" y="9205"/>
                </a:lnTo>
                <a:lnTo>
                  <a:pt x="77216" y="9409"/>
                </a:lnTo>
                <a:lnTo>
                  <a:pt x="77216" y="9409"/>
                </a:lnTo>
                <a:lnTo>
                  <a:pt x="78341" y="8898"/>
                </a:lnTo>
                <a:lnTo>
                  <a:pt x="76500" y="8898"/>
                </a:lnTo>
                <a:lnTo>
                  <a:pt x="77011" y="8591"/>
                </a:lnTo>
                <a:lnTo>
                  <a:pt x="75886" y="9000"/>
                </a:lnTo>
                <a:lnTo>
                  <a:pt x="76398" y="8693"/>
                </a:lnTo>
                <a:lnTo>
                  <a:pt x="76091" y="8693"/>
                </a:lnTo>
                <a:lnTo>
                  <a:pt x="76807" y="8386"/>
                </a:lnTo>
                <a:lnTo>
                  <a:pt x="76807" y="8386"/>
                </a:lnTo>
                <a:lnTo>
                  <a:pt x="75580" y="8591"/>
                </a:lnTo>
                <a:lnTo>
                  <a:pt x="75580" y="8591"/>
                </a:lnTo>
                <a:lnTo>
                  <a:pt x="76500" y="8182"/>
                </a:lnTo>
                <a:lnTo>
                  <a:pt x="74761" y="7875"/>
                </a:lnTo>
                <a:lnTo>
                  <a:pt x="74761" y="7875"/>
                </a:lnTo>
                <a:lnTo>
                  <a:pt x="74864" y="8182"/>
                </a:lnTo>
                <a:lnTo>
                  <a:pt x="74045" y="8489"/>
                </a:lnTo>
                <a:lnTo>
                  <a:pt x="73739" y="8080"/>
                </a:lnTo>
                <a:lnTo>
                  <a:pt x="72511" y="8489"/>
                </a:lnTo>
                <a:lnTo>
                  <a:pt x="72818" y="8284"/>
                </a:lnTo>
                <a:lnTo>
                  <a:pt x="72716" y="8182"/>
                </a:lnTo>
                <a:lnTo>
                  <a:pt x="73125" y="7977"/>
                </a:lnTo>
                <a:lnTo>
                  <a:pt x="72614" y="8182"/>
                </a:lnTo>
                <a:lnTo>
                  <a:pt x="73534" y="7773"/>
                </a:lnTo>
                <a:lnTo>
                  <a:pt x="73227" y="6955"/>
                </a:lnTo>
                <a:close/>
                <a:moveTo>
                  <a:pt x="103500" y="0"/>
                </a:moveTo>
                <a:lnTo>
                  <a:pt x="103807" y="102"/>
                </a:lnTo>
                <a:lnTo>
                  <a:pt x="99205" y="205"/>
                </a:lnTo>
                <a:lnTo>
                  <a:pt x="101864" y="307"/>
                </a:lnTo>
                <a:lnTo>
                  <a:pt x="99614" y="409"/>
                </a:lnTo>
                <a:lnTo>
                  <a:pt x="100125" y="511"/>
                </a:lnTo>
                <a:lnTo>
                  <a:pt x="99818" y="818"/>
                </a:lnTo>
                <a:lnTo>
                  <a:pt x="97057" y="511"/>
                </a:lnTo>
                <a:lnTo>
                  <a:pt x="97057" y="818"/>
                </a:lnTo>
                <a:lnTo>
                  <a:pt x="94705" y="1023"/>
                </a:lnTo>
                <a:lnTo>
                  <a:pt x="94705" y="614"/>
                </a:lnTo>
                <a:lnTo>
                  <a:pt x="91841" y="818"/>
                </a:lnTo>
                <a:lnTo>
                  <a:pt x="92966" y="1227"/>
                </a:lnTo>
                <a:lnTo>
                  <a:pt x="90716" y="920"/>
                </a:lnTo>
                <a:lnTo>
                  <a:pt x="86625" y="1841"/>
                </a:lnTo>
                <a:lnTo>
                  <a:pt x="86932" y="2148"/>
                </a:lnTo>
                <a:lnTo>
                  <a:pt x="87955" y="2045"/>
                </a:lnTo>
                <a:lnTo>
                  <a:pt x="87955" y="2045"/>
                </a:lnTo>
                <a:lnTo>
                  <a:pt x="81818" y="3477"/>
                </a:lnTo>
                <a:lnTo>
                  <a:pt x="83148" y="3682"/>
                </a:lnTo>
                <a:lnTo>
                  <a:pt x="82841" y="3784"/>
                </a:lnTo>
                <a:lnTo>
                  <a:pt x="85091" y="3989"/>
                </a:lnTo>
                <a:lnTo>
                  <a:pt x="82023" y="4295"/>
                </a:lnTo>
                <a:lnTo>
                  <a:pt x="82125" y="4398"/>
                </a:lnTo>
                <a:lnTo>
                  <a:pt x="82125" y="4500"/>
                </a:lnTo>
                <a:lnTo>
                  <a:pt x="83557" y="4602"/>
                </a:lnTo>
                <a:lnTo>
                  <a:pt x="82534" y="4807"/>
                </a:lnTo>
                <a:lnTo>
                  <a:pt x="88568" y="5318"/>
                </a:lnTo>
                <a:lnTo>
                  <a:pt x="88568" y="5625"/>
                </a:lnTo>
                <a:lnTo>
                  <a:pt x="89489" y="6341"/>
                </a:lnTo>
                <a:lnTo>
                  <a:pt x="88670" y="6648"/>
                </a:lnTo>
                <a:lnTo>
                  <a:pt x="89386" y="6750"/>
                </a:lnTo>
                <a:lnTo>
                  <a:pt x="89182" y="7057"/>
                </a:lnTo>
                <a:lnTo>
                  <a:pt x="89386" y="7466"/>
                </a:lnTo>
                <a:lnTo>
                  <a:pt x="89386" y="7568"/>
                </a:lnTo>
                <a:lnTo>
                  <a:pt x="89591" y="7773"/>
                </a:lnTo>
                <a:lnTo>
                  <a:pt x="88977" y="7977"/>
                </a:lnTo>
                <a:lnTo>
                  <a:pt x="89080" y="8080"/>
                </a:lnTo>
                <a:lnTo>
                  <a:pt x="88773" y="8182"/>
                </a:lnTo>
                <a:lnTo>
                  <a:pt x="88773" y="8182"/>
                </a:lnTo>
                <a:lnTo>
                  <a:pt x="89386" y="8080"/>
                </a:lnTo>
                <a:lnTo>
                  <a:pt x="88568" y="8795"/>
                </a:lnTo>
                <a:lnTo>
                  <a:pt x="90102" y="8489"/>
                </a:lnTo>
                <a:lnTo>
                  <a:pt x="90102" y="8591"/>
                </a:lnTo>
                <a:lnTo>
                  <a:pt x="90205" y="8591"/>
                </a:lnTo>
                <a:lnTo>
                  <a:pt x="90205" y="8693"/>
                </a:lnTo>
                <a:lnTo>
                  <a:pt x="91023" y="8693"/>
                </a:lnTo>
                <a:lnTo>
                  <a:pt x="90000" y="9102"/>
                </a:lnTo>
                <a:lnTo>
                  <a:pt x="91227" y="9205"/>
                </a:lnTo>
                <a:lnTo>
                  <a:pt x="90716" y="9205"/>
                </a:lnTo>
                <a:lnTo>
                  <a:pt x="91023" y="9409"/>
                </a:lnTo>
                <a:lnTo>
                  <a:pt x="91227" y="9716"/>
                </a:lnTo>
                <a:lnTo>
                  <a:pt x="88875" y="9614"/>
                </a:lnTo>
                <a:lnTo>
                  <a:pt x="91330" y="10125"/>
                </a:lnTo>
                <a:lnTo>
                  <a:pt x="90511" y="10739"/>
                </a:lnTo>
                <a:lnTo>
                  <a:pt x="91023" y="10739"/>
                </a:lnTo>
                <a:lnTo>
                  <a:pt x="90511" y="10841"/>
                </a:lnTo>
                <a:lnTo>
                  <a:pt x="90205" y="11148"/>
                </a:lnTo>
                <a:lnTo>
                  <a:pt x="90511" y="11148"/>
                </a:lnTo>
                <a:lnTo>
                  <a:pt x="88568" y="11557"/>
                </a:lnTo>
                <a:lnTo>
                  <a:pt x="90102" y="11455"/>
                </a:lnTo>
                <a:lnTo>
                  <a:pt x="88057" y="12170"/>
                </a:lnTo>
                <a:lnTo>
                  <a:pt x="90102" y="11966"/>
                </a:lnTo>
                <a:lnTo>
                  <a:pt x="89898" y="12068"/>
                </a:lnTo>
                <a:lnTo>
                  <a:pt x="90205" y="12273"/>
                </a:lnTo>
                <a:lnTo>
                  <a:pt x="88261" y="12273"/>
                </a:lnTo>
                <a:lnTo>
                  <a:pt x="87955" y="12784"/>
                </a:lnTo>
                <a:lnTo>
                  <a:pt x="88773" y="12784"/>
                </a:lnTo>
                <a:lnTo>
                  <a:pt x="87648" y="13500"/>
                </a:lnTo>
                <a:lnTo>
                  <a:pt x="89489" y="12784"/>
                </a:lnTo>
                <a:lnTo>
                  <a:pt x="89489" y="12784"/>
                </a:lnTo>
                <a:lnTo>
                  <a:pt x="87750" y="13602"/>
                </a:lnTo>
                <a:lnTo>
                  <a:pt x="87852" y="13602"/>
                </a:lnTo>
                <a:lnTo>
                  <a:pt x="87750" y="14011"/>
                </a:lnTo>
                <a:lnTo>
                  <a:pt x="89182" y="13807"/>
                </a:lnTo>
                <a:lnTo>
                  <a:pt x="88261" y="14114"/>
                </a:lnTo>
                <a:lnTo>
                  <a:pt x="88057" y="15239"/>
                </a:lnTo>
                <a:lnTo>
                  <a:pt x="88773" y="14727"/>
                </a:lnTo>
                <a:lnTo>
                  <a:pt x="89080" y="14318"/>
                </a:lnTo>
                <a:lnTo>
                  <a:pt x="89489" y="15034"/>
                </a:lnTo>
                <a:lnTo>
                  <a:pt x="88466" y="15034"/>
                </a:lnTo>
                <a:lnTo>
                  <a:pt x="88364" y="15341"/>
                </a:lnTo>
                <a:lnTo>
                  <a:pt x="89080" y="15136"/>
                </a:lnTo>
                <a:lnTo>
                  <a:pt x="88977" y="15239"/>
                </a:lnTo>
                <a:lnTo>
                  <a:pt x="89182" y="15239"/>
                </a:lnTo>
                <a:lnTo>
                  <a:pt x="88261" y="15443"/>
                </a:lnTo>
                <a:lnTo>
                  <a:pt x="88568" y="16466"/>
                </a:lnTo>
                <a:lnTo>
                  <a:pt x="89080" y="16261"/>
                </a:lnTo>
                <a:lnTo>
                  <a:pt x="88568" y="16773"/>
                </a:lnTo>
                <a:lnTo>
                  <a:pt x="89386" y="17182"/>
                </a:lnTo>
                <a:lnTo>
                  <a:pt x="88977" y="17591"/>
                </a:lnTo>
                <a:lnTo>
                  <a:pt x="89386" y="18205"/>
                </a:lnTo>
                <a:lnTo>
                  <a:pt x="89795" y="18205"/>
                </a:lnTo>
                <a:lnTo>
                  <a:pt x="89386" y="18409"/>
                </a:lnTo>
                <a:lnTo>
                  <a:pt x="89795" y="18409"/>
                </a:lnTo>
                <a:lnTo>
                  <a:pt x="89795" y="18307"/>
                </a:lnTo>
                <a:lnTo>
                  <a:pt x="91227" y="18000"/>
                </a:lnTo>
                <a:lnTo>
                  <a:pt x="91023" y="18614"/>
                </a:lnTo>
                <a:lnTo>
                  <a:pt x="91943" y="18511"/>
                </a:lnTo>
                <a:lnTo>
                  <a:pt x="91943" y="18511"/>
                </a:lnTo>
                <a:lnTo>
                  <a:pt x="91330" y="18920"/>
                </a:lnTo>
                <a:lnTo>
                  <a:pt x="91330" y="18920"/>
                </a:lnTo>
                <a:lnTo>
                  <a:pt x="92148" y="18818"/>
                </a:lnTo>
                <a:lnTo>
                  <a:pt x="92148" y="19227"/>
                </a:lnTo>
                <a:lnTo>
                  <a:pt x="92455" y="19227"/>
                </a:lnTo>
                <a:lnTo>
                  <a:pt x="92250" y="19125"/>
                </a:lnTo>
                <a:lnTo>
                  <a:pt x="92966" y="18920"/>
                </a:lnTo>
                <a:lnTo>
                  <a:pt x="92455" y="18614"/>
                </a:lnTo>
                <a:lnTo>
                  <a:pt x="93375" y="18409"/>
                </a:lnTo>
                <a:lnTo>
                  <a:pt x="93989" y="17591"/>
                </a:lnTo>
                <a:lnTo>
                  <a:pt x="93784" y="17489"/>
                </a:lnTo>
                <a:lnTo>
                  <a:pt x="94091" y="17386"/>
                </a:lnTo>
                <a:lnTo>
                  <a:pt x="94295" y="16670"/>
                </a:lnTo>
                <a:lnTo>
                  <a:pt x="93784" y="16568"/>
                </a:lnTo>
                <a:lnTo>
                  <a:pt x="94807" y="16364"/>
                </a:lnTo>
                <a:lnTo>
                  <a:pt x="94500" y="16159"/>
                </a:lnTo>
                <a:lnTo>
                  <a:pt x="95830" y="15648"/>
                </a:lnTo>
                <a:lnTo>
                  <a:pt x="95830" y="15239"/>
                </a:lnTo>
                <a:lnTo>
                  <a:pt x="95216" y="15136"/>
                </a:lnTo>
                <a:lnTo>
                  <a:pt x="96136" y="15034"/>
                </a:lnTo>
                <a:lnTo>
                  <a:pt x="95830" y="14625"/>
                </a:lnTo>
                <a:lnTo>
                  <a:pt x="96955" y="14216"/>
                </a:lnTo>
                <a:lnTo>
                  <a:pt x="96545" y="14011"/>
                </a:lnTo>
                <a:lnTo>
                  <a:pt x="98489" y="13398"/>
                </a:lnTo>
                <a:lnTo>
                  <a:pt x="98182" y="13295"/>
                </a:lnTo>
                <a:lnTo>
                  <a:pt x="98795" y="13295"/>
                </a:lnTo>
                <a:lnTo>
                  <a:pt x="98386" y="13909"/>
                </a:lnTo>
                <a:lnTo>
                  <a:pt x="99205" y="13602"/>
                </a:lnTo>
                <a:lnTo>
                  <a:pt x="99307" y="13705"/>
                </a:lnTo>
                <a:lnTo>
                  <a:pt x="102580" y="11659"/>
                </a:lnTo>
                <a:lnTo>
                  <a:pt x="102682" y="11455"/>
                </a:lnTo>
                <a:lnTo>
                  <a:pt x="109125" y="10227"/>
                </a:lnTo>
                <a:lnTo>
                  <a:pt x="109023" y="10227"/>
                </a:lnTo>
                <a:lnTo>
                  <a:pt x="109636" y="10023"/>
                </a:lnTo>
                <a:lnTo>
                  <a:pt x="106159" y="10023"/>
                </a:lnTo>
                <a:lnTo>
                  <a:pt x="106977" y="9716"/>
                </a:lnTo>
                <a:lnTo>
                  <a:pt x="105239" y="9716"/>
                </a:lnTo>
                <a:lnTo>
                  <a:pt x="105852" y="9205"/>
                </a:lnTo>
                <a:lnTo>
                  <a:pt x="107386" y="9205"/>
                </a:lnTo>
                <a:lnTo>
                  <a:pt x="106773" y="8693"/>
                </a:lnTo>
                <a:lnTo>
                  <a:pt x="108409" y="9102"/>
                </a:lnTo>
                <a:lnTo>
                  <a:pt x="109023" y="9716"/>
                </a:lnTo>
                <a:lnTo>
                  <a:pt x="109636" y="9307"/>
                </a:lnTo>
                <a:lnTo>
                  <a:pt x="109636" y="9716"/>
                </a:lnTo>
                <a:lnTo>
                  <a:pt x="110148" y="9307"/>
                </a:lnTo>
                <a:lnTo>
                  <a:pt x="110148" y="8795"/>
                </a:lnTo>
                <a:lnTo>
                  <a:pt x="109739" y="9000"/>
                </a:lnTo>
                <a:lnTo>
                  <a:pt x="110148" y="8591"/>
                </a:lnTo>
                <a:lnTo>
                  <a:pt x="108205" y="8080"/>
                </a:lnTo>
                <a:lnTo>
                  <a:pt x="108511" y="7977"/>
                </a:lnTo>
                <a:lnTo>
                  <a:pt x="108307" y="7670"/>
                </a:lnTo>
                <a:lnTo>
                  <a:pt x="107284" y="7773"/>
                </a:lnTo>
                <a:lnTo>
                  <a:pt x="107284" y="7773"/>
                </a:lnTo>
                <a:lnTo>
                  <a:pt x="108211" y="7587"/>
                </a:lnTo>
                <a:lnTo>
                  <a:pt x="108211" y="7587"/>
                </a:lnTo>
                <a:lnTo>
                  <a:pt x="106875" y="7466"/>
                </a:lnTo>
                <a:lnTo>
                  <a:pt x="107489" y="7364"/>
                </a:lnTo>
                <a:lnTo>
                  <a:pt x="107080" y="7159"/>
                </a:lnTo>
                <a:lnTo>
                  <a:pt x="108716" y="7159"/>
                </a:lnTo>
                <a:lnTo>
                  <a:pt x="108307" y="6852"/>
                </a:lnTo>
                <a:lnTo>
                  <a:pt x="111375" y="7159"/>
                </a:lnTo>
                <a:lnTo>
                  <a:pt x="111068" y="6750"/>
                </a:lnTo>
                <a:lnTo>
                  <a:pt x="110352" y="6750"/>
                </a:lnTo>
                <a:lnTo>
                  <a:pt x="110352" y="6545"/>
                </a:lnTo>
                <a:lnTo>
                  <a:pt x="110659" y="6239"/>
                </a:lnTo>
                <a:lnTo>
                  <a:pt x="110557" y="6545"/>
                </a:lnTo>
                <a:lnTo>
                  <a:pt x="112295" y="6443"/>
                </a:lnTo>
                <a:lnTo>
                  <a:pt x="111989" y="6034"/>
                </a:lnTo>
                <a:lnTo>
                  <a:pt x="111273" y="6239"/>
                </a:lnTo>
                <a:lnTo>
                  <a:pt x="111273" y="5830"/>
                </a:lnTo>
                <a:lnTo>
                  <a:pt x="110557" y="5830"/>
                </a:lnTo>
                <a:lnTo>
                  <a:pt x="111784" y="5727"/>
                </a:lnTo>
                <a:lnTo>
                  <a:pt x="112091" y="5830"/>
                </a:lnTo>
                <a:lnTo>
                  <a:pt x="112193" y="5011"/>
                </a:lnTo>
                <a:lnTo>
                  <a:pt x="111375" y="4909"/>
                </a:lnTo>
                <a:lnTo>
                  <a:pt x="111068" y="4705"/>
                </a:lnTo>
                <a:lnTo>
                  <a:pt x="110659" y="4602"/>
                </a:lnTo>
                <a:lnTo>
                  <a:pt x="113011" y="4500"/>
                </a:lnTo>
                <a:lnTo>
                  <a:pt x="113216" y="4091"/>
                </a:lnTo>
                <a:lnTo>
                  <a:pt x="111989" y="3886"/>
                </a:lnTo>
                <a:lnTo>
                  <a:pt x="112807" y="3886"/>
                </a:lnTo>
                <a:lnTo>
                  <a:pt x="111580" y="3784"/>
                </a:lnTo>
                <a:lnTo>
                  <a:pt x="112091" y="3170"/>
                </a:lnTo>
                <a:lnTo>
                  <a:pt x="111989" y="3068"/>
                </a:lnTo>
                <a:lnTo>
                  <a:pt x="113114" y="2557"/>
                </a:lnTo>
                <a:lnTo>
                  <a:pt x="112909" y="2352"/>
                </a:lnTo>
                <a:lnTo>
                  <a:pt x="113216" y="1943"/>
                </a:lnTo>
                <a:lnTo>
                  <a:pt x="115261" y="1841"/>
                </a:lnTo>
                <a:lnTo>
                  <a:pt x="114750" y="1739"/>
                </a:lnTo>
                <a:lnTo>
                  <a:pt x="116284" y="1534"/>
                </a:lnTo>
                <a:lnTo>
                  <a:pt x="116080" y="1432"/>
                </a:lnTo>
                <a:lnTo>
                  <a:pt x="117818" y="1125"/>
                </a:lnTo>
                <a:lnTo>
                  <a:pt x="111273" y="1636"/>
                </a:lnTo>
                <a:lnTo>
                  <a:pt x="111273" y="1636"/>
                </a:lnTo>
                <a:lnTo>
                  <a:pt x="112398" y="1125"/>
                </a:lnTo>
                <a:lnTo>
                  <a:pt x="107898" y="818"/>
                </a:lnTo>
                <a:lnTo>
                  <a:pt x="112500" y="409"/>
                </a:lnTo>
                <a:lnTo>
                  <a:pt x="106977" y="205"/>
                </a:lnTo>
                <a:lnTo>
                  <a:pt x="110352" y="0"/>
                </a:lnTo>
                <a:close/>
                <a:moveTo>
                  <a:pt x="5114" y="22807"/>
                </a:moveTo>
                <a:lnTo>
                  <a:pt x="5069" y="22823"/>
                </a:lnTo>
                <a:lnTo>
                  <a:pt x="5069" y="22823"/>
                </a:lnTo>
                <a:lnTo>
                  <a:pt x="5011" y="22909"/>
                </a:lnTo>
                <a:lnTo>
                  <a:pt x="5114" y="22807"/>
                </a:lnTo>
                <a:close/>
                <a:moveTo>
                  <a:pt x="133057" y="23011"/>
                </a:moveTo>
                <a:lnTo>
                  <a:pt x="132955" y="23216"/>
                </a:lnTo>
                <a:lnTo>
                  <a:pt x="132443" y="23216"/>
                </a:lnTo>
                <a:lnTo>
                  <a:pt x="132955" y="23727"/>
                </a:lnTo>
                <a:lnTo>
                  <a:pt x="133261" y="23727"/>
                </a:lnTo>
                <a:lnTo>
                  <a:pt x="133568" y="23216"/>
                </a:lnTo>
                <a:lnTo>
                  <a:pt x="133057" y="23011"/>
                </a:lnTo>
                <a:close/>
                <a:moveTo>
                  <a:pt x="1125" y="23625"/>
                </a:moveTo>
                <a:lnTo>
                  <a:pt x="102" y="24034"/>
                </a:lnTo>
                <a:lnTo>
                  <a:pt x="1120" y="23634"/>
                </a:lnTo>
                <a:lnTo>
                  <a:pt x="1120" y="23634"/>
                </a:lnTo>
                <a:lnTo>
                  <a:pt x="1125" y="23625"/>
                </a:lnTo>
                <a:close/>
                <a:moveTo>
                  <a:pt x="102" y="24034"/>
                </a:moveTo>
                <a:lnTo>
                  <a:pt x="102" y="24034"/>
                </a:lnTo>
                <a:lnTo>
                  <a:pt x="102" y="24034"/>
                </a:lnTo>
                <a:close/>
                <a:moveTo>
                  <a:pt x="138170" y="24136"/>
                </a:moveTo>
                <a:lnTo>
                  <a:pt x="138375" y="24239"/>
                </a:lnTo>
                <a:lnTo>
                  <a:pt x="138477" y="24239"/>
                </a:lnTo>
                <a:lnTo>
                  <a:pt x="138170" y="24136"/>
                </a:lnTo>
                <a:close/>
                <a:moveTo>
                  <a:pt x="118534" y="23523"/>
                </a:moveTo>
                <a:lnTo>
                  <a:pt x="118636" y="23625"/>
                </a:lnTo>
                <a:lnTo>
                  <a:pt x="118330" y="23932"/>
                </a:lnTo>
                <a:lnTo>
                  <a:pt x="118330" y="23727"/>
                </a:lnTo>
                <a:lnTo>
                  <a:pt x="117818" y="23830"/>
                </a:lnTo>
                <a:lnTo>
                  <a:pt x="117511" y="24239"/>
                </a:lnTo>
                <a:lnTo>
                  <a:pt x="117920" y="24239"/>
                </a:lnTo>
                <a:lnTo>
                  <a:pt x="117614" y="24648"/>
                </a:lnTo>
                <a:lnTo>
                  <a:pt x="116489" y="24750"/>
                </a:lnTo>
                <a:lnTo>
                  <a:pt x="116591" y="24852"/>
                </a:lnTo>
                <a:lnTo>
                  <a:pt x="116591" y="25057"/>
                </a:lnTo>
                <a:lnTo>
                  <a:pt x="116795" y="24955"/>
                </a:lnTo>
                <a:lnTo>
                  <a:pt x="116693" y="25261"/>
                </a:lnTo>
                <a:lnTo>
                  <a:pt x="116386" y="25364"/>
                </a:lnTo>
                <a:lnTo>
                  <a:pt x="116386" y="25466"/>
                </a:lnTo>
                <a:lnTo>
                  <a:pt x="116591" y="25466"/>
                </a:lnTo>
                <a:lnTo>
                  <a:pt x="116591" y="25568"/>
                </a:lnTo>
                <a:lnTo>
                  <a:pt x="117307" y="25670"/>
                </a:lnTo>
                <a:lnTo>
                  <a:pt x="116489" y="26284"/>
                </a:lnTo>
                <a:lnTo>
                  <a:pt x="116489" y="26284"/>
                </a:lnTo>
                <a:lnTo>
                  <a:pt x="117409" y="26182"/>
                </a:lnTo>
                <a:lnTo>
                  <a:pt x="116489" y="26489"/>
                </a:lnTo>
                <a:lnTo>
                  <a:pt x="116591" y="26591"/>
                </a:lnTo>
                <a:lnTo>
                  <a:pt x="116080" y="26693"/>
                </a:lnTo>
                <a:lnTo>
                  <a:pt x="116489" y="26693"/>
                </a:lnTo>
                <a:lnTo>
                  <a:pt x="116080" y="27000"/>
                </a:lnTo>
                <a:lnTo>
                  <a:pt x="116693" y="27000"/>
                </a:lnTo>
                <a:lnTo>
                  <a:pt x="116284" y="27205"/>
                </a:lnTo>
                <a:lnTo>
                  <a:pt x="116284" y="27205"/>
                </a:lnTo>
                <a:lnTo>
                  <a:pt x="116693" y="27102"/>
                </a:lnTo>
                <a:lnTo>
                  <a:pt x="116489" y="27307"/>
                </a:lnTo>
                <a:lnTo>
                  <a:pt x="119250" y="26591"/>
                </a:lnTo>
                <a:lnTo>
                  <a:pt x="119148" y="26489"/>
                </a:lnTo>
                <a:lnTo>
                  <a:pt x="119455" y="24852"/>
                </a:lnTo>
                <a:lnTo>
                  <a:pt x="119352" y="24750"/>
                </a:lnTo>
                <a:lnTo>
                  <a:pt x="119966" y="24545"/>
                </a:lnTo>
                <a:lnTo>
                  <a:pt x="119864" y="24341"/>
                </a:lnTo>
                <a:lnTo>
                  <a:pt x="119659" y="24239"/>
                </a:lnTo>
                <a:lnTo>
                  <a:pt x="119455" y="23727"/>
                </a:lnTo>
                <a:lnTo>
                  <a:pt x="118636" y="23830"/>
                </a:lnTo>
                <a:lnTo>
                  <a:pt x="118841" y="23625"/>
                </a:lnTo>
                <a:lnTo>
                  <a:pt x="118534" y="23523"/>
                </a:lnTo>
                <a:close/>
                <a:moveTo>
                  <a:pt x="121398" y="20455"/>
                </a:moveTo>
                <a:lnTo>
                  <a:pt x="120477" y="20761"/>
                </a:lnTo>
                <a:lnTo>
                  <a:pt x="119966" y="21682"/>
                </a:lnTo>
                <a:lnTo>
                  <a:pt x="119761" y="22091"/>
                </a:lnTo>
                <a:lnTo>
                  <a:pt x="119864" y="22091"/>
                </a:lnTo>
                <a:lnTo>
                  <a:pt x="119557" y="22295"/>
                </a:lnTo>
                <a:lnTo>
                  <a:pt x="120273" y="22193"/>
                </a:lnTo>
                <a:lnTo>
                  <a:pt x="119966" y="23523"/>
                </a:lnTo>
                <a:lnTo>
                  <a:pt x="120170" y="23011"/>
                </a:lnTo>
                <a:lnTo>
                  <a:pt x="120580" y="22807"/>
                </a:lnTo>
                <a:lnTo>
                  <a:pt x="120682" y="23011"/>
                </a:lnTo>
                <a:lnTo>
                  <a:pt x="120375" y="24239"/>
                </a:lnTo>
                <a:lnTo>
                  <a:pt x="121807" y="23932"/>
                </a:lnTo>
                <a:lnTo>
                  <a:pt x="122011" y="25568"/>
                </a:lnTo>
                <a:lnTo>
                  <a:pt x="120580" y="26080"/>
                </a:lnTo>
                <a:lnTo>
                  <a:pt x="120580" y="26080"/>
                </a:lnTo>
                <a:lnTo>
                  <a:pt x="120989" y="25977"/>
                </a:lnTo>
                <a:lnTo>
                  <a:pt x="121091" y="26284"/>
                </a:lnTo>
                <a:lnTo>
                  <a:pt x="120068" y="27000"/>
                </a:lnTo>
                <a:lnTo>
                  <a:pt x="120989" y="27205"/>
                </a:lnTo>
                <a:lnTo>
                  <a:pt x="120886" y="27307"/>
                </a:lnTo>
                <a:lnTo>
                  <a:pt x="121602" y="27409"/>
                </a:lnTo>
                <a:lnTo>
                  <a:pt x="122216" y="27102"/>
                </a:lnTo>
                <a:lnTo>
                  <a:pt x="121602" y="27614"/>
                </a:lnTo>
                <a:lnTo>
                  <a:pt x="120989" y="27614"/>
                </a:lnTo>
                <a:lnTo>
                  <a:pt x="119761" y="28739"/>
                </a:lnTo>
                <a:lnTo>
                  <a:pt x="120068" y="28841"/>
                </a:lnTo>
                <a:lnTo>
                  <a:pt x="120375" y="28534"/>
                </a:lnTo>
                <a:lnTo>
                  <a:pt x="121091" y="28534"/>
                </a:lnTo>
                <a:lnTo>
                  <a:pt x="121807" y="28125"/>
                </a:lnTo>
                <a:lnTo>
                  <a:pt x="122625" y="28227"/>
                </a:lnTo>
                <a:lnTo>
                  <a:pt x="122523" y="28125"/>
                </a:lnTo>
                <a:lnTo>
                  <a:pt x="123136" y="28023"/>
                </a:lnTo>
                <a:lnTo>
                  <a:pt x="123034" y="27920"/>
                </a:lnTo>
                <a:lnTo>
                  <a:pt x="124773" y="27920"/>
                </a:lnTo>
                <a:lnTo>
                  <a:pt x="125182" y="27409"/>
                </a:lnTo>
                <a:lnTo>
                  <a:pt x="124466" y="27409"/>
                </a:lnTo>
                <a:lnTo>
                  <a:pt x="125080" y="26898"/>
                </a:lnTo>
                <a:lnTo>
                  <a:pt x="125284" y="25977"/>
                </a:lnTo>
                <a:lnTo>
                  <a:pt x="124159" y="25977"/>
                </a:lnTo>
                <a:lnTo>
                  <a:pt x="123648" y="25159"/>
                </a:lnTo>
                <a:lnTo>
                  <a:pt x="124261" y="25261"/>
                </a:lnTo>
                <a:lnTo>
                  <a:pt x="124261" y="25261"/>
                </a:lnTo>
                <a:lnTo>
                  <a:pt x="124057" y="24750"/>
                </a:lnTo>
                <a:lnTo>
                  <a:pt x="123239" y="24239"/>
                </a:lnTo>
                <a:lnTo>
                  <a:pt x="122932" y="23420"/>
                </a:lnTo>
                <a:lnTo>
                  <a:pt x="121295" y="22807"/>
                </a:lnTo>
                <a:lnTo>
                  <a:pt x="122011" y="22705"/>
                </a:lnTo>
                <a:lnTo>
                  <a:pt x="121705" y="22602"/>
                </a:lnTo>
                <a:lnTo>
                  <a:pt x="122318" y="22295"/>
                </a:lnTo>
                <a:lnTo>
                  <a:pt x="122830" y="21580"/>
                </a:lnTo>
                <a:lnTo>
                  <a:pt x="121091" y="21375"/>
                </a:lnTo>
                <a:lnTo>
                  <a:pt x="121295" y="21170"/>
                </a:lnTo>
                <a:lnTo>
                  <a:pt x="121193" y="21170"/>
                </a:lnTo>
                <a:lnTo>
                  <a:pt x="121807" y="20659"/>
                </a:lnTo>
                <a:lnTo>
                  <a:pt x="121398" y="20455"/>
                </a:lnTo>
                <a:close/>
                <a:moveTo>
                  <a:pt x="23830" y="27920"/>
                </a:moveTo>
                <a:lnTo>
                  <a:pt x="23523" y="28330"/>
                </a:lnTo>
                <a:lnTo>
                  <a:pt x="24034" y="28227"/>
                </a:lnTo>
                <a:lnTo>
                  <a:pt x="23932" y="28432"/>
                </a:lnTo>
                <a:lnTo>
                  <a:pt x="23523" y="28534"/>
                </a:lnTo>
                <a:lnTo>
                  <a:pt x="23625" y="28534"/>
                </a:lnTo>
                <a:lnTo>
                  <a:pt x="23420" y="28739"/>
                </a:lnTo>
                <a:lnTo>
                  <a:pt x="23830" y="28739"/>
                </a:lnTo>
                <a:lnTo>
                  <a:pt x="23932" y="28636"/>
                </a:lnTo>
                <a:lnTo>
                  <a:pt x="24034" y="28943"/>
                </a:lnTo>
                <a:lnTo>
                  <a:pt x="24443" y="29148"/>
                </a:lnTo>
                <a:lnTo>
                  <a:pt x="24034" y="29455"/>
                </a:lnTo>
                <a:lnTo>
                  <a:pt x="24443" y="29455"/>
                </a:lnTo>
                <a:lnTo>
                  <a:pt x="24341" y="29557"/>
                </a:lnTo>
                <a:lnTo>
                  <a:pt x="24545" y="29659"/>
                </a:lnTo>
                <a:lnTo>
                  <a:pt x="24341" y="29761"/>
                </a:lnTo>
                <a:lnTo>
                  <a:pt x="25261" y="29557"/>
                </a:lnTo>
                <a:lnTo>
                  <a:pt x="25057" y="30273"/>
                </a:lnTo>
                <a:lnTo>
                  <a:pt x="25057" y="30273"/>
                </a:lnTo>
                <a:lnTo>
                  <a:pt x="25875" y="30170"/>
                </a:lnTo>
                <a:lnTo>
                  <a:pt x="25466" y="28534"/>
                </a:lnTo>
                <a:lnTo>
                  <a:pt x="23830" y="27920"/>
                </a:lnTo>
                <a:close/>
                <a:moveTo>
                  <a:pt x="25875" y="30170"/>
                </a:moveTo>
                <a:lnTo>
                  <a:pt x="25875" y="30273"/>
                </a:lnTo>
                <a:lnTo>
                  <a:pt x="25977" y="30170"/>
                </a:lnTo>
                <a:close/>
                <a:moveTo>
                  <a:pt x="72102" y="30989"/>
                </a:moveTo>
                <a:lnTo>
                  <a:pt x="72146" y="31003"/>
                </a:lnTo>
                <a:lnTo>
                  <a:pt x="72146" y="31003"/>
                </a:lnTo>
                <a:lnTo>
                  <a:pt x="72205" y="30989"/>
                </a:lnTo>
                <a:close/>
                <a:moveTo>
                  <a:pt x="25568" y="31398"/>
                </a:moveTo>
                <a:lnTo>
                  <a:pt x="25364" y="31500"/>
                </a:lnTo>
                <a:lnTo>
                  <a:pt x="25364" y="31500"/>
                </a:lnTo>
                <a:lnTo>
                  <a:pt x="25466" y="31398"/>
                </a:lnTo>
                <a:close/>
                <a:moveTo>
                  <a:pt x="80386" y="31500"/>
                </a:moveTo>
                <a:lnTo>
                  <a:pt x="80386" y="31500"/>
                </a:lnTo>
                <a:lnTo>
                  <a:pt x="80386" y="31500"/>
                </a:lnTo>
                <a:close/>
                <a:moveTo>
                  <a:pt x="80693" y="27307"/>
                </a:moveTo>
                <a:lnTo>
                  <a:pt x="80182" y="27409"/>
                </a:lnTo>
                <a:lnTo>
                  <a:pt x="78136" y="29864"/>
                </a:lnTo>
                <a:lnTo>
                  <a:pt x="77625" y="29966"/>
                </a:lnTo>
                <a:lnTo>
                  <a:pt x="77318" y="30170"/>
                </a:lnTo>
                <a:lnTo>
                  <a:pt x="77420" y="30068"/>
                </a:lnTo>
                <a:lnTo>
                  <a:pt x="77011" y="30273"/>
                </a:lnTo>
                <a:lnTo>
                  <a:pt x="77727" y="30273"/>
                </a:lnTo>
                <a:lnTo>
                  <a:pt x="76705" y="30989"/>
                </a:lnTo>
                <a:lnTo>
                  <a:pt x="79466" y="30989"/>
                </a:lnTo>
                <a:lnTo>
                  <a:pt x="79159" y="31295"/>
                </a:lnTo>
                <a:lnTo>
                  <a:pt x="80284" y="31193"/>
                </a:lnTo>
                <a:lnTo>
                  <a:pt x="79261" y="32011"/>
                </a:lnTo>
                <a:lnTo>
                  <a:pt x="80489" y="31295"/>
                </a:lnTo>
                <a:lnTo>
                  <a:pt x="80386" y="31500"/>
                </a:lnTo>
                <a:lnTo>
                  <a:pt x="80795" y="30989"/>
                </a:lnTo>
                <a:lnTo>
                  <a:pt x="81000" y="31398"/>
                </a:lnTo>
                <a:lnTo>
                  <a:pt x="80591" y="32011"/>
                </a:lnTo>
                <a:lnTo>
                  <a:pt x="81102" y="31705"/>
                </a:lnTo>
                <a:lnTo>
                  <a:pt x="81000" y="32216"/>
                </a:lnTo>
                <a:lnTo>
                  <a:pt x="81000" y="32216"/>
                </a:lnTo>
                <a:lnTo>
                  <a:pt x="81409" y="32114"/>
                </a:lnTo>
                <a:lnTo>
                  <a:pt x="81920" y="31091"/>
                </a:lnTo>
                <a:lnTo>
                  <a:pt x="81511" y="31398"/>
                </a:lnTo>
                <a:lnTo>
                  <a:pt x="81920" y="30682"/>
                </a:lnTo>
                <a:lnTo>
                  <a:pt x="81205" y="31193"/>
                </a:lnTo>
                <a:lnTo>
                  <a:pt x="81205" y="31193"/>
                </a:lnTo>
                <a:lnTo>
                  <a:pt x="81307" y="30784"/>
                </a:lnTo>
                <a:lnTo>
                  <a:pt x="81102" y="30784"/>
                </a:lnTo>
                <a:lnTo>
                  <a:pt x="81920" y="30170"/>
                </a:lnTo>
                <a:lnTo>
                  <a:pt x="81920" y="30170"/>
                </a:lnTo>
                <a:lnTo>
                  <a:pt x="81000" y="30477"/>
                </a:lnTo>
                <a:lnTo>
                  <a:pt x="81409" y="30170"/>
                </a:lnTo>
                <a:lnTo>
                  <a:pt x="81205" y="30068"/>
                </a:lnTo>
                <a:lnTo>
                  <a:pt x="81307" y="29966"/>
                </a:lnTo>
                <a:lnTo>
                  <a:pt x="81102" y="30068"/>
                </a:lnTo>
                <a:lnTo>
                  <a:pt x="81716" y="29557"/>
                </a:lnTo>
                <a:lnTo>
                  <a:pt x="81000" y="29455"/>
                </a:lnTo>
                <a:lnTo>
                  <a:pt x="81102" y="29250"/>
                </a:lnTo>
                <a:lnTo>
                  <a:pt x="80284" y="29761"/>
                </a:lnTo>
                <a:lnTo>
                  <a:pt x="80489" y="29250"/>
                </a:lnTo>
                <a:lnTo>
                  <a:pt x="80489" y="29250"/>
                </a:lnTo>
                <a:lnTo>
                  <a:pt x="80284" y="29455"/>
                </a:lnTo>
                <a:lnTo>
                  <a:pt x="80386" y="29352"/>
                </a:lnTo>
                <a:lnTo>
                  <a:pt x="79773" y="29352"/>
                </a:lnTo>
                <a:lnTo>
                  <a:pt x="79977" y="29148"/>
                </a:lnTo>
                <a:lnTo>
                  <a:pt x="79773" y="29250"/>
                </a:lnTo>
                <a:lnTo>
                  <a:pt x="80386" y="28841"/>
                </a:lnTo>
                <a:lnTo>
                  <a:pt x="79261" y="29250"/>
                </a:lnTo>
                <a:lnTo>
                  <a:pt x="80489" y="27716"/>
                </a:lnTo>
                <a:lnTo>
                  <a:pt x="80591" y="27511"/>
                </a:lnTo>
                <a:lnTo>
                  <a:pt x="80898" y="27307"/>
                </a:lnTo>
                <a:close/>
                <a:moveTo>
                  <a:pt x="239523" y="32216"/>
                </a:moveTo>
                <a:lnTo>
                  <a:pt x="240239" y="32830"/>
                </a:lnTo>
                <a:lnTo>
                  <a:pt x="239727" y="32318"/>
                </a:lnTo>
                <a:lnTo>
                  <a:pt x="239523" y="32216"/>
                </a:lnTo>
                <a:close/>
                <a:moveTo>
                  <a:pt x="232875" y="24443"/>
                </a:moveTo>
                <a:lnTo>
                  <a:pt x="232773" y="24648"/>
                </a:lnTo>
                <a:lnTo>
                  <a:pt x="233591" y="25159"/>
                </a:lnTo>
                <a:lnTo>
                  <a:pt x="233489" y="25261"/>
                </a:lnTo>
                <a:lnTo>
                  <a:pt x="233386" y="25364"/>
                </a:lnTo>
                <a:lnTo>
                  <a:pt x="234511" y="27102"/>
                </a:lnTo>
                <a:lnTo>
                  <a:pt x="239216" y="32932"/>
                </a:lnTo>
                <a:lnTo>
                  <a:pt x="239114" y="32114"/>
                </a:lnTo>
                <a:lnTo>
                  <a:pt x="239523" y="32216"/>
                </a:lnTo>
                <a:lnTo>
                  <a:pt x="239523" y="32216"/>
                </a:lnTo>
                <a:lnTo>
                  <a:pt x="238193" y="31091"/>
                </a:lnTo>
                <a:lnTo>
                  <a:pt x="237784" y="29557"/>
                </a:lnTo>
                <a:lnTo>
                  <a:pt x="239318" y="30170"/>
                </a:lnTo>
                <a:lnTo>
                  <a:pt x="232875" y="24443"/>
                </a:lnTo>
                <a:close/>
                <a:moveTo>
                  <a:pt x="244841" y="33341"/>
                </a:moveTo>
                <a:lnTo>
                  <a:pt x="244330" y="33443"/>
                </a:lnTo>
                <a:lnTo>
                  <a:pt x="244432" y="33648"/>
                </a:lnTo>
                <a:lnTo>
                  <a:pt x="244125" y="34364"/>
                </a:lnTo>
                <a:lnTo>
                  <a:pt x="244125" y="34466"/>
                </a:lnTo>
                <a:lnTo>
                  <a:pt x="244330" y="33955"/>
                </a:lnTo>
                <a:lnTo>
                  <a:pt x="245045" y="33545"/>
                </a:lnTo>
                <a:lnTo>
                  <a:pt x="244841" y="33341"/>
                </a:lnTo>
                <a:close/>
                <a:moveTo>
                  <a:pt x="243409" y="34466"/>
                </a:moveTo>
                <a:lnTo>
                  <a:pt x="243409" y="35080"/>
                </a:lnTo>
                <a:lnTo>
                  <a:pt x="243614" y="35284"/>
                </a:lnTo>
                <a:lnTo>
                  <a:pt x="243920" y="34466"/>
                </a:lnTo>
                <a:close/>
                <a:moveTo>
                  <a:pt x="54102" y="29864"/>
                </a:moveTo>
                <a:lnTo>
                  <a:pt x="56352" y="30886"/>
                </a:lnTo>
                <a:lnTo>
                  <a:pt x="56045" y="31193"/>
                </a:lnTo>
                <a:lnTo>
                  <a:pt x="56250" y="31602"/>
                </a:lnTo>
                <a:lnTo>
                  <a:pt x="56045" y="31807"/>
                </a:lnTo>
                <a:lnTo>
                  <a:pt x="56250" y="32011"/>
                </a:lnTo>
                <a:lnTo>
                  <a:pt x="56045" y="32114"/>
                </a:lnTo>
                <a:lnTo>
                  <a:pt x="56148" y="32114"/>
                </a:lnTo>
                <a:lnTo>
                  <a:pt x="55943" y="32318"/>
                </a:lnTo>
                <a:lnTo>
                  <a:pt x="58193" y="32727"/>
                </a:lnTo>
                <a:lnTo>
                  <a:pt x="58091" y="32830"/>
                </a:lnTo>
                <a:lnTo>
                  <a:pt x="58500" y="32830"/>
                </a:lnTo>
                <a:lnTo>
                  <a:pt x="58500" y="32932"/>
                </a:lnTo>
                <a:lnTo>
                  <a:pt x="58909" y="33239"/>
                </a:lnTo>
                <a:lnTo>
                  <a:pt x="59114" y="34057"/>
                </a:lnTo>
                <a:lnTo>
                  <a:pt x="59216" y="34057"/>
                </a:lnTo>
                <a:lnTo>
                  <a:pt x="59216" y="34159"/>
                </a:lnTo>
                <a:lnTo>
                  <a:pt x="59011" y="34057"/>
                </a:lnTo>
                <a:lnTo>
                  <a:pt x="58807" y="34364"/>
                </a:lnTo>
                <a:lnTo>
                  <a:pt x="58091" y="34261"/>
                </a:lnTo>
                <a:lnTo>
                  <a:pt x="57989" y="34159"/>
                </a:lnTo>
                <a:lnTo>
                  <a:pt x="58193" y="33955"/>
                </a:lnTo>
                <a:lnTo>
                  <a:pt x="58091" y="33955"/>
                </a:lnTo>
                <a:lnTo>
                  <a:pt x="58091" y="33648"/>
                </a:lnTo>
                <a:lnTo>
                  <a:pt x="57682" y="33648"/>
                </a:lnTo>
                <a:lnTo>
                  <a:pt x="56250" y="35898"/>
                </a:lnTo>
                <a:lnTo>
                  <a:pt x="56045" y="34875"/>
                </a:lnTo>
                <a:lnTo>
                  <a:pt x="55330" y="35182"/>
                </a:lnTo>
                <a:lnTo>
                  <a:pt x="55330" y="35182"/>
                </a:lnTo>
                <a:lnTo>
                  <a:pt x="56352" y="33750"/>
                </a:lnTo>
                <a:lnTo>
                  <a:pt x="56250" y="33443"/>
                </a:lnTo>
                <a:lnTo>
                  <a:pt x="55330" y="33136"/>
                </a:lnTo>
                <a:lnTo>
                  <a:pt x="54409" y="34159"/>
                </a:lnTo>
                <a:lnTo>
                  <a:pt x="54614" y="33648"/>
                </a:lnTo>
                <a:lnTo>
                  <a:pt x="52568" y="36818"/>
                </a:lnTo>
                <a:lnTo>
                  <a:pt x="51545" y="37125"/>
                </a:lnTo>
                <a:lnTo>
                  <a:pt x="52773" y="34364"/>
                </a:lnTo>
                <a:lnTo>
                  <a:pt x="52364" y="34364"/>
                </a:lnTo>
                <a:lnTo>
                  <a:pt x="53693" y="32932"/>
                </a:lnTo>
                <a:lnTo>
                  <a:pt x="53693" y="33136"/>
                </a:lnTo>
                <a:lnTo>
                  <a:pt x="54102" y="32932"/>
                </a:lnTo>
                <a:lnTo>
                  <a:pt x="53898" y="33239"/>
                </a:lnTo>
                <a:lnTo>
                  <a:pt x="53898" y="33239"/>
                </a:lnTo>
                <a:lnTo>
                  <a:pt x="55125" y="32727"/>
                </a:lnTo>
                <a:lnTo>
                  <a:pt x="55534" y="32932"/>
                </a:lnTo>
                <a:lnTo>
                  <a:pt x="55636" y="32830"/>
                </a:lnTo>
                <a:lnTo>
                  <a:pt x="56250" y="32830"/>
                </a:lnTo>
                <a:lnTo>
                  <a:pt x="55534" y="32318"/>
                </a:lnTo>
                <a:lnTo>
                  <a:pt x="55739" y="32114"/>
                </a:lnTo>
                <a:lnTo>
                  <a:pt x="53693" y="32318"/>
                </a:lnTo>
                <a:lnTo>
                  <a:pt x="53591" y="32011"/>
                </a:lnTo>
                <a:lnTo>
                  <a:pt x="52977" y="32011"/>
                </a:lnTo>
                <a:lnTo>
                  <a:pt x="52977" y="31602"/>
                </a:lnTo>
                <a:lnTo>
                  <a:pt x="50830" y="32216"/>
                </a:lnTo>
                <a:lnTo>
                  <a:pt x="50830" y="31909"/>
                </a:lnTo>
                <a:lnTo>
                  <a:pt x="50011" y="32011"/>
                </a:lnTo>
                <a:lnTo>
                  <a:pt x="53489" y="30273"/>
                </a:lnTo>
                <a:lnTo>
                  <a:pt x="53489" y="30273"/>
                </a:lnTo>
                <a:lnTo>
                  <a:pt x="53693" y="30068"/>
                </a:lnTo>
                <a:lnTo>
                  <a:pt x="53898" y="30068"/>
                </a:lnTo>
                <a:lnTo>
                  <a:pt x="53591" y="30375"/>
                </a:lnTo>
                <a:lnTo>
                  <a:pt x="54102" y="30068"/>
                </a:lnTo>
                <a:lnTo>
                  <a:pt x="54102" y="29864"/>
                </a:lnTo>
                <a:close/>
                <a:moveTo>
                  <a:pt x="131932" y="36000"/>
                </a:moveTo>
                <a:lnTo>
                  <a:pt x="131830" y="36205"/>
                </a:lnTo>
                <a:lnTo>
                  <a:pt x="131216" y="36511"/>
                </a:lnTo>
                <a:lnTo>
                  <a:pt x="131318" y="36614"/>
                </a:lnTo>
                <a:lnTo>
                  <a:pt x="131318" y="37023"/>
                </a:lnTo>
                <a:lnTo>
                  <a:pt x="131830" y="37432"/>
                </a:lnTo>
                <a:lnTo>
                  <a:pt x="131932" y="36000"/>
                </a:lnTo>
                <a:close/>
                <a:moveTo>
                  <a:pt x="239216" y="33443"/>
                </a:moveTo>
                <a:lnTo>
                  <a:pt x="240341" y="35693"/>
                </a:lnTo>
                <a:lnTo>
                  <a:pt x="239625" y="35591"/>
                </a:lnTo>
                <a:lnTo>
                  <a:pt x="239625" y="36205"/>
                </a:lnTo>
                <a:lnTo>
                  <a:pt x="240750" y="37432"/>
                </a:lnTo>
                <a:lnTo>
                  <a:pt x="240750" y="37125"/>
                </a:lnTo>
                <a:lnTo>
                  <a:pt x="241159" y="37125"/>
                </a:lnTo>
                <a:lnTo>
                  <a:pt x="240239" y="36614"/>
                </a:lnTo>
                <a:lnTo>
                  <a:pt x="240341" y="36307"/>
                </a:lnTo>
                <a:lnTo>
                  <a:pt x="240750" y="36511"/>
                </a:lnTo>
                <a:lnTo>
                  <a:pt x="241364" y="36409"/>
                </a:lnTo>
                <a:lnTo>
                  <a:pt x="242795" y="36920"/>
                </a:lnTo>
                <a:lnTo>
                  <a:pt x="242693" y="36409"/>
                </a:lnTo>
                <a:lnTo>
                  <a:pt x="244023" y="35489"/>
                </a:lnTo>
                <a:lnTo>
                  <a:pt x="243716" y="35591"/>
                </a:lnTo>
                <a:lnTo>
                  <a:pt x="243205" y="35284"/>
                </a:lnTo>
                <a:lnTo>
                  <a:pt x="242898" y="34568"/>
                </a:lnTo>
                <a:lnTo>
                  <a:pt x="242284" y="34875"/>
                </a:lnTo>
                <a:lnTo>
                  <a:pt x="239216" y="33443"/>
                </a:lnTo>
                <a:close/>
                <a:moveTo>
                  <a:pt x="143693" y="38659"/>
                </a:moveTo>
                <a:lnTo>
                  <a:pt x="144000" y="38864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3693" y="38659"/>
                </a:lnTo>
                <a:close/>
                <a:moveTo>
                  <a:pt x="155250" y="31602"/>
                </a:moveTo>
                <a:lnTo>
                  <a:pt x="155148" y="31705"/>
                </a:lnTo>
                <a:lnTo>
                  <a:pt x="155659" y="31705"/>
                </a:lnTo>
                <a:lnTo>
                  <a:pt x="155148" y="32011"/>
                </a:lnTo>
                <a:lnTo>
                  <a:pt x="155148" y="32216"/>
                </a:lnTo>
                <a:lnTo>
                  <a:pt x="154636" y="32216"/>
                </a:lnTo>
                <a:lnTo>
                  <a:pt x="155250" y="32727"/>
                </a:lnTo>
                <a:lnTo>
                  <a:pt x="154943" y="32932"/>
                </a:lnTo>
                <a:lnTo>
                  <a:pt x="154739" y="33341"/>
                </a:lnTo>
                <a:lnTo>
                  <a:pt x="154023" y="33443"/>
                </a:lnTo>
                <a:lnTo>
                  <a:pt x="154125" y="33545"/>
                </a:lnTo>
                <a:lnTo>
                  <a:pt x="153920" y="33648"/>
                </a:lnTo>
                <a:lnTo>
                  <a:pt x="158318" y="36205"/>
                </a:lnTo>
                <a:lnTo>
                  <a:pt x="158318" y="37636"/>
                </a:lnTo>
                <a:lnTo>
                  <a:pt x="148398" y="37636"/>
                </a:lnTo>
                <a:lnTo>
                  <a:pt x="149011" y="38148"/>
                </a:lnTo>
                <a:lnTo>
                  <a:pt x="148193" y="38352"/>
                </a:lnTo>
                <a:lnTo>
                  <a:pt x="148398" y="38455"/>
                </a:lnTo>
                <a:lnTo>
                  <a:pt x="147477" y="38557"/>
                </a:lnTo>
                <a:lnTo>
                  <a:pt x="147273" y="38455"/>
                </a:lnTo>
                <a:lnTo>
                  <a:pt x="147273" y="38455"/>
                </a:lnTo>
                <a:lnTo>
                  <a:pt x="147375" y="38557"/>
                </a:lnTo>
                <a:lnTo>
                  <a:pt x="146761" y="38455"/>
                </a:lnTo>
                <a:lnTo>
                  <a:pt x="146045" y="38864"/>
                </a:lnTo>
                <a:lnTo>
                  <a:pt x="146045" y="38864"/>
                </a:lnTo>
                <a:lnTo>
                  <a:pt x="147580" y="37841"/>
                </a:lnTo>
                <a:lnTo>
                  <a:pt x="148091" y="37943"/>
                </a:lnTo>
                <a:lnTo>
                  <a:pt x="148091" y="37943"/>
                </a:lnTo>
                <a:lnTo>
                  <a:pt x="146864" y="36409"/>
                </a:lnTo>
                <a:lnTo>
                  <a:pt x="147682" y="34364"/>
                </a:lnTo>
                <a:lnTo>
                  <a:pt x="147886" y="33955"/>
                </a:lnTo>
                <a:lnTo>
                  <a:pt x="147886" y="34159"/>
                </a:lnTo>
                <a:lnTo>
                  <a:pt x="148295" y="33545"/>
                </a:lnTo>
                <a:lnTo>
                  <a:pt x="148193" y="33239"/>
                </a:lnTo>
                <a:lnTo>
                  <a:pt x="149523" y="32011"/>
                </a:lnTo>
                <a:lnTo>
                  <a:pt x="149830" y="32114"/>
                </a:lnTo>
                <a:lnTo>
                  <a:pt x="149625" y="31602"/>
                </a:lnTo>
                <a:lnTo>
                  <a:pt x="150443" y="32216"/>
                </a:lnTo>
                <a:lnTo>
                  <a:pt x="149625" y="32318"/>
                </a:lnTo>
                <a:lnTo>
                  <a:pt x="150341" y="32727"/>
                </a:lnTo>
                <a:lnTo>
                  <a:pt x="151159" y="32727"/>
                </a:lnTo>
                <a:lnTo>
                  <a:pt x="151261" y="33034"/>
                </a:lnTo>
                <a:lnTo>
                  <a:pt x="150545" y="33443"/>
                </a:lnTo>
                <a:lnTo>
                  <a:pt x="151466" y="33852"/>
                </a:lnTo>
                <a:lnTo>
                  <a:pt x="151466" y="34364"/>
                </a:lnTo>
                <a:lnTo>
                  <a:pt x="152080" y="34364"/>
                </a:lnTo>
                <a:lnTo>
                  <a:pt x="153102" y="33750"/>
                </a:lnTo>
                <a:lnTo>
                  <a:pt x="153614" y="33852"/>
                </a:lnTo>
                <a:lnTo>
                  <a:pt x="153818" y="33443"/>
                </a:lnTo>
                <a:lnTo>
                  <a:pt x="152795" y="33443"/>
                </a:lnTo>
                <a:lnTo>
                  <a:pt x="152386" y="32830"/>
                </a:lnTo>
                <a:lnTo>
                  <a:pt x="152591" y="32420"/>
                </a:lnTo>
                <a:lnTo>
                  <a:pt x="152489" y="32727"/>
                </a:lnTo>
                <a:lnTo>
                  <a:pt x="152489" y="32727"/>
                </a:lnTo>
                <a:lnTo>
                  <a:pt x="155250" y="31602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44000" y="38864"/>
                </a:moveTo>
                <a:lnTo>
                  <a:pt x="144000" y="38864"/>
                </a:lnTo>
                <a:lnTo>
                  <a:pt x="144000" y="38864"/>
                </a:lnTo>
                <a:close/>
                <a:moveTo>
                  <a:pt x="131011" y="37943"/>
                </a:moveTo>
                <a:lnTo>
                  <a:pt x="131011" y="38250"/>
                </a:lnTo>
                <a:lnTo>
                  <a:pt x="131216" y="39580"/>
                </a:lnTo>
                <a:lnTo>
                  <a:pt x="132136" y="39682"/>
                </a:lnTo>
                <a:lnTo>
                  <a:pt x="132136" y="37943"/>
                </a:lnTo>
                <a:close/>
                <a:moveTo>
                  <a:pt x="165580" y="31807"/>
                </a:moveTo>
                <a:lnTo>
                  <a:pt x="166091" y="32011"/>
                </a:lnTo>
                <a:lnTo>
                  <a:pt x="166295" y="31909"/>
                </a:lnTo>
                <a:lnTo>
                  <a:pt x="166705" y="31909"/>
                </a:lnTo>
                <a:lnTo>
                  <a:pt x="167420" y="33545"/>
                </a:lnTo>
                <a:lnTo>
                  <a:pt x="165886" y="33545"/>
                </a:lnTo>
                <a:lnTo>
                  <a:pt x="166193" y="34364"/>
                </a:lnTo>
                <a:lnTo>
                  <a:pt x="165273" y="34568"/>
                </a:lnTo>
                <a:lnTo>
                  <a:pt x="165682" y="34670"/>
                </a:lnTo>
                <a:lnTo>
                  <a:pt x="166398" y="35693"/>
                </a:lnTo>
                <a:lnTo>
                  <a:pt x="166705" y="35795"/>
                </a:lnTo>
                <a:lnTo>
                  <a:pt x="166909" y="36000"/>
                </a:lnTo>
                <a:lnTo>
                  <a:pt x="167420" y="36102"/>
                </a:lnTo>
                <a:lnTo>
                  <a:pt x="168136" y="37739"/>
                </a:lnTo>
                <a:lnTo>
                  <a:pt x="168136" y="36818"/>
                </a:lnTo>
                <a:lnTo>
                  <a:pt x="169670" y="37841"/>
                </a:lnTo>
                <a:lnTo>
                  <a:pt x="169466" y="38250"/>
                </a:lnTo>
                <a:lnTo>
                  <a:pt x="168239" y="37841"/>
                </a:lnTo>
                <a:lnTo>
                  <a:pt x="168648" y="39068"/>
                </a:lnTo>
                <a:lnTo>
                  <a:pt x="168955" y="38864"/>
                </a:lnTo>
                <a:lnTo>
                  <a:pt x="169159" y="39273"/>
                </a:lnTo>
                <a:lnTo>
                  <a:pt x="168852" y="39273"/>
                </a:lnTo>
                <a:lnTo>
                  <a:pt x="168852" y="39580"/>
                </a:lnTo>
                <a:lnTo>
                  <a:pt x="169261" y="39682"/>
                </a:lnTo>
                <a:lnTo>
                  <a:pt x="169773" y="42034"/>
                </a:lnTo>
                <a:lnTo>
                  <a:pt x="169977" y="42034"/>
                </a:lnTo>
                <a:lnTo>
                  <a:pt x="169773" y="42136"/>
                </a:lnTo>
                <a:lnTo>
                  <a:pt x="169773" y="42034"/>
                </a:lnTo>
                <a:lnTo>
                  <a:pt x="167420" y="42136"/>
                </a:lnTo>
                <a:lnTo>
                  <a:pt x="165580" y="41114"/>
                </a:lnTo>
                <a:lnTo>
                  <a:pt x="165375" y="39682"/>
                </a:lnTo>
                <a:lnTo>
                  <a:pt x="165375" y="39682"/>
                </a:lnTo>
                <a:lnTo>
                  <a:pt x="165477" y="39886"/>
                </a:lnTo>
                <a:lnTo>
                  <a:pt x="166295" y="38659"/>
                </a:lnTo>
                <a:lnTo>
                  <a:pt x="163227" y="35693"/>
                </a:lnTo>
                <a:lnTo>
                  <a:pt x="163227" y="35080"/>
                </a:lnTo>
                <a:lnTo>
                  <a:pt x="163125" y="35386"/>
                </a:lnTo>
                <a:lnTo>
                  <a:pt x="162307" y="34261"/>
                </a:lnTo>
                <a:lnTo>
                  <a:pt x="162409" y="34057"/>
                </a:lnTo>
                <a:lnTo>
                  <a:pt x="162511" y="34057"/>
                </a:lnTo>
                <a:lnTo>
                  <a:pt x="162614" y="33136"/>
                </a:lnTo>
                <a:lnTo>
                  <a:pt x="162818" y="33239"/>
                </a:lnTo>
                <a:lnTo>
                  <a:pt x="163636" y="32932"/>
                </a:lnTo>
                <a:lnTo>
                  <a:pt x="163534" y="32727"/>
                </a:lnTo>
                <a:lnTo>
                  <a:pt x="163943" y="32523"/>
                </a:lnTo>
                <a:lnTo>
                  <a:pt x="164045" y="32420"/>
                </a:lnTo>
                <a:lnTo>
                  <a:pt x="163943" y="32318"/>
                </a:lnTo>
                <a:lnTo>
                  <a:pt x="165580" y="31807"/>
                </a:lnTo>
                <a:close/>
                <a:moveTo>
                  <a:pt x="137352" y="40602"/>
                </a:moveTo>
                <a:lnTo>
                  <a:pt x="135511" y="40807"/>
                </a:lnTo>
                <a:lnTo>
                  <a:pt x="134898" y="40705"/>
                </a:lnTo>
                <a:lnTo>
                  <a:pt x="137045" y="42239"/>
                </a:lnTo>
                <a:lnTo>
                  <a:pt x="137148" y="41932"/>
                </a:lnTo>
                <a:lnTo>
                  <a:pt x="137045" y="41625"/>
                </a:lnTo>
                <a:lnTo>
                  <a:pt x="137352" y="40602"/>
                </a:lnTo>
                <a:close/>
                <a:moveTo>
                  <a:pt x="146659" y="43670"/>
                </a:moveTo>
                <a:lnTo>
                  <a:pt x="146148" y="43875"/>
                </a:lnTo>
                <a:lnTo>
                  <a:pt x="146250" y="43875"/>
                </a:lnTo>
                <a:lnTo>
                  <a:pt x="146659" y="43670"/>
                </a:lnTo>
                <a:close/>
                <a:moveTo>
                  <a:pt x="144409" y="43364"/>
                </a:moveTo>
                <a:lnTo>
                  <a:pt x="144307" y="43466"/>
                </a:lnTo>
                <a:lnTo>
                  <a:pt x="144307" y="43773"/>
                </a:lnTo>
                <a:lnTo>
                  <a:pt x="145330" y="44080"/>
                </a:lnTo>
                <a:lnTo>
                  <a:pt x="146148" y="43875"/>
                </a:lnTo>
                <a:lnTo>
                  <a:pt x="146045" y="43670"/>
                </a:lnTo>
                <a:lnTo>
                  <a:pt x="144716" y="43568"/>
                </a:lnTo>
                <a:lnTo>
                  <a:pt x="144818" y="43466"/>
                </a:lnTo>
                <a:lnTo>
                  <a:pt x="144409" y="43364"/>
                </a:lnTo>
                <a:close/>
                <a:moveTo>
                  <a:pt x="153614" y="43364"/>
                </a:moveTo>
                <a:lnTo>
                  <a:pt x="151773" y="43977"/>
                </a:lnTo>
                <a:lnTo>
                  <a:pt x="152489" y="44489"/>
                </a:lnTo>
                <a:lnTo>
                  <a:pt x="153307" y="44080"/>
                </a:lnTo>
                <a:lnTo>
                  <a:pt x="153614" y="43466"/>
                </a:lnTo>
                <a:lnTo>
                  <a:pt x="153614" y="43364"/>
                </a:lnTo>
                <a:close/>
                <a:moveTo>
                  <a:pt x="241568" y="37534"/>
                </a:moveTo>
                <a:lnTo>
                  <a:pt x="241261" y="37636"/>
                </a:lnTo>
                <a:lnTo>
                  <a:pt x="241670" y="37739"/>
                </a:lnTo>
                <a:lnTo>
                  <a:pt x="241466" y="38045"/>
                </a:lnTo>
                <a:lnTo>
                  <a:pt x="240955" y="37636"/>
                </a:lnTo>
                <a:lnTo>
                  <a:pt x="241057" y="37943"/>
                </a:lnTo>
                <a:lnTo>
                  <a:pt x="240955" y="38148"/>
                </a:lnTo>
                <a:lnTo>
                  <a:pt x="241261" y="38864"/>
                </a:lnTo>
                <a:lnTo>
                  <a:pt x="241159" y="38864"/>
                </a:lnTo>
                <a:lnTo>
                  <a:pt x="241875" y="40807"/>
                </a:lnTo>
                <a:lnTo>
                  <a:pt x="241670" y="41114"/>
                </a:lnTo>
                <a:lnTo>
                  <a:pt x="241466" y="41727"/>
                </a:lnTo>
                <a:lnTo>
                  <a:pt x="240955" y="42136"/>
                </a:lnTo>
                <a:lnTo>
                  <a:pt x="240443" y="41932"/>
                </a:lnTo>
                <a:lnTo>
                  <a:pt x="240545" y="41420"/>
                </a:lnTo>
                <a:lnTo>
                  <a:pt x="240545" y="41420"/>
                </a:lnTo>
                <a:lnTo>
                  <a:pt x="240136" y="41727"/>
                </a:lnTo>
                <a:lnTo>
                  <a:pt x="240341" y="43261"/>
                </a:lnTo>
                <a:lnTo>
                  <a:pt x="239727" y="43466"/>
                </a:lnTo>
                <a:lnTo>
                  <a:pt x="239420" y="43364"/>
                </a:lnTo>
                <a:lnTo>
                  <a:pt x="237477" y="43977"/>
                </a:lnTo>
                <a:lnTo>
                  <a:pt x="236761" y="45102"/>
                </a:lnTo>
                <a:lnTo>
                  <a:pt x="237886" y="45205"/>
                </a:lnTo>
                <a:lnTo>
                  <a:pt x="237784" y="44795"/>
                </a:lnTo>
                <a:lnTo>
                  <a:pt x="240341" y="44489"/>
                </a:lnTo>
                <a:lnTo>
                  <a:pt x="240239" y="44795"/>
                </a:lnTo>
                <a:lnTo>
                  <a:pt x="240955" y="45614"/>
                </a:lnTo>
                <a:lnTo>
                  <a:pt x="241670" y="44795"/>
                </a:lnTo>
                <a:lnTo>
                  <a:pt x="241261" y="44080"/>
                </a:lnTo>
                <a:lnTo>
                  <a:pt x="241568" y="44386"/>
                </a:lnTo>
                <a:lnTo>
                  <a:pt x="241568" y="44182"/>
                </a:lnTo>
                <a:lnTo>
                  <a:pt x="241670" y="44489"/>
                </a:lnTo>
                <a:lnTo>
                  <a:pt x="242693" y="44489"/>
                </a:lnTo>
                <a:lnTo>
                  <a:pt x="243102" y="43977"/>
                </a:lnTo>
                <a:lnTo>
                  <a:pt x="243307" y="43977"/>
                </a:lnTo>
                <a:lnTo>
                  <a:pt x="243409" y="43773"/>
                </a:lnTo>
                <a:lnTo>
                  <a:pt x="243614" y="43773"/>
                </a:lnTo>
                <a:lnTo>
                  <a:pt x="243511" y="43364"/>
                </a:lnTo>
                <a:lnTo>
                  <a:pt x="243818" y="43466"/>
                </a:lnTo>
                <a:lnTo>
                  <a:pt x="243818" y="43773"/>
                </a:lnTo>
                <a:lnTo>
                  <a:pt x="244023" y="44182"/>
                </a:lnTo>
                <a:lnTo>
                  <a:pt x="244432" y="43261"/>
                </a:lnTo>
                <a:lnTo>
                  <a:pt x="244023" y="42852"/>
                </a:lnTo>
                <a:lnTo>
                  <a:pt x="243205" y="40602"/>
                </a:lnTo>
                <a:lnTo>
                  <a:pt x="243511" y="40500"/>
                </a:lnTo>
                <a:lnTo>
                  <a:pt x="243409" y="39886"/>
                </a:lnTo>
                <a:lnTo>
                  <a:pt x="243409" y="39784"/>
                </a:lnTo>
                <a:lnTo>
                  <a:pt x="241568" y="37534"/>
                </a:lnTo>
                <a:close/>
                <a:moveTo>
                  <a:pt x="238909" y="44795"/>
                </a:moveTo>
                <a:lnTo>
                  <a:pt x="238807" y="45102"/>
                </a:lnTo>
                <a:lnTo>
                  <a:pt x="238398" y="45000"/>
                </a:lnTo>
                <a:lnTo>
                  <a:pt x="238295" y="45307"/>
                </a:lnTo>
                <a:lnTo>
                  <a:pt x="237989" y="45716"/>
                </a:lnTo>
                <a:lnTo>
                  <a:pt x="238398" y="45920"/>
                </a:lnTo>
                <a:lnTo>
                  <a:pt x="238705" y="46330"/>
                </a:lnTo>
                <a:lnTo>
                  <a:pt x="239523" y="45614"/>
                </a:lnTo>
                <a:lnTo>
                  <a:pt x="239830" y="45818"/>
                </a:lnTo>
                <a:lnTo>
                  <a:pt x="240034" y="45307"/>
                </a:lnTo>
                <a:lnTo>
                  <a:pt x="239625" y="44795"/>
                </a:lnTo>
                <a:close/>
                <a:moveTo>
                  <a:pt x="151875" y="47659"/>
                </a:moveTo>
                <a:lnTo>
                  <a:pt x="151773" y="47761"/>
                </a:lnTo>
                <a:lnTo>
                  <a:pt x="152080" y="47864"/>
                </a:lnTo>
                <a:lnTo>
                  <a:pt x="151875" y="47659"/>
                </a:lnTo>
                <a:close/>
                <a:moveTo>
                  <a:pt x="236455" y="45307"/>
                </a:moveTo>
                <a:lnTo>
                  <a:pt x="236045" y="45614"/>
                </a:lnTo>
                <a:lnTo>
                  <a:pt x="236045" y="45818"/>
                </a:lnTo>
                <a:lnTo>
                  <a:pt x="235943" y="45716"/>
                </a:lnTo>
                <a:lnTo>
                  <a:pt x="236352" y="46227"/>
                </a:lnTo>
                <a:lnTo>
                  <a:pt x="236045" y="46023"/>
                </a:lnTo>
                <a:lnTo>
                  <a:pt x="236352" y="46534"/>
                </a:lnTo>
                <a:lnTo>
                  <a:pt x="236659" y="46227"/>
                </a:lnTo>
                <a:lnTo>
                  <a:pt x="236455" y="46023"/>
                </a:lnTo>
                <a:lnTo>
                  <a:pt x="236659" y="46125"/>
                </a:lnTo>
                <a:lnTo>
                  <a:pt x="236966" y="46534"/>
                </a:lnTo>
                <a:lnTo>
                  <a:pt x="237068" y="47761"/>
                </a:lnTo>
                <a:lnTo>
                  <a:pt x="237580" y="47966"/>
                </a:lnTo>
                <a:lnTo>
                  <a:pt x="237580" y="47455"/>
                </a:lnTo>
                <a:lnTo>
                  <a:pt x="237784" y="48170"/>
                </a:lnTo>
                <a:lnTo>
                  <a:pt x="237886" y="47966"/>
                </a:lnTo>
                <a:lnTo>
                  <a:pt x="237886" y="47761"/>
                </a:lnTo>
                <a:lnTo>
                  <a:pt x="238193" y="47761"/>
                </a:lnTo>
                <a:lnTo>
                  <a:pt x="237886" y="45818"/>
                </a:lnTo>
                <a:lnTo>
                  <a:pt x="237580" y="45818"/>
                </a:lnTo>
                <a:lnTo>
                  <a:pt x="237477" y="45409"/>
                </a:lnTo>
                <a:lnTo>
                  <a:pt x="237273" y="45511"/>
                </a:lnTo>
                <a:lnTo>
                  <a:pt x="236864" y="45307"/>
                </a:lnTo>
                <a:close/>
                <a:moveTo>
                  <a:pt x="49602" y="49398"/>
                </a:moveTo>
                <a:lnTo>
                  <a:pt x="49705" y="49500"/>
                </a:lnTo>
                <a:lnTo>
                  <a:pt x="49655" y="49401"/>
                </a:lnTo>
                <a:lnTo>
                  <a:pt x="49655" y="49401"/>
                </a:lnTo>
                <a:lnTo>
                  <a:pt x="49602" y="49398"/>
                </a:lnTo>
                <a:close/>
                <a:moveTo>
                  <a:pt x="53489" y="53386"/>
                </a:moveTo>
                <a:lnTo>
                  <a:pt x="53485" y="53390"/>
                </a:lnTo>
                <a:lnTo>
                  <a:pt x="53485" y="53390"/>
                </a:lnTo>
                <a:lnTo>
                  <a:pt x="53489" y="53489"/>
                </a:lnTo>
                <a:lnTo>
                  <a:pt x="53489" y="53386"/>
                </a:lnTo>
                <a:close/>
                <a:moveTo>
                  <a:pt x="231648" y="54102"/>
                </a:moveTo>
                <a:lnTo>
                  <a:pt x="231239" y="54205"/>
                </a:lnTo>
                <a:lnTo>
                  <a:pt x="230625" y="55739"/>
                </a:lnTo>
                <a:lnTo>
                  <a:pt x="231648" y="57477"/>
                </a:lnTo>
                <a:lnTo>
                  <a:pt x="231852" y="54511"/>
                </a:lnTo>
                <a:lnTo>
                  <a:pt x="231648" y="54102"/>
                </a:lnTo>
                <a:close/>
                <a:moveTo>
                  <a:pt x="46432" y="57886"/>
                </a:moveTo>
                <a:lnTo>
                  <a:pt x="46432" y="57989"/>
                </a:lnTo>
                <a:lnTo>
                  <a:pt x="46636" y="57886"/>
                </a:lnTo>
                <a:close/>
                <a:moveTo>
                  <a:pt x="176216" y="59114"/>
                </a:moveTo>
                <a:lnTo>
                  <a:pt x="176216" y="59114"/>
                </a:lnTo>
                <a:lnTo>
                  <a:pt x="176216" y="59114"/>
                </a:lnTo>
                <a:close/>
                <a:moveTo>
                  <a:pt x="52057" y="56250"/>
                </a:moveTo>
                <a:lnTo>
                  <a:pt x="49193" y="57170"/>
                </a:lnTo>
                <a:lnTo>
                  <a:pt x="49091" y="57375"/>
                </a:lnTo>
                <a:lnTo>
                  <a:pt x="48682" y="57580"/>
                </a:lnTo>
                <a:lnTo>
                  <a:pt x="48989" y="57477"/>
                </a:lnTo>
                <a:lnTo>
                  <a:pt x="48989" y="57682"/>
                </a:lnTo>
                <a:lnTo>
                  <a:pt x="51443" y="56761"/>
                </a:lnTo>
                <a:lnTo>
                  <a:pt x="51443" y="56761"/>
                </a:lnTo>
                <a:lnTo>
                  <a:pt x="51239" y="56966"/>
                </a:lnTo>
                <a:lnTo>
                  <a:pt x="54205" y="57886"/>
                </a:lnTo>
                <a:lnTo>
                  <a:pt x="54307" y="58500"/>
                </a:lnTo>
                <a:lnTo>
                  <a:pt x="55330" y="58807"/>
                </a:lnTo>
                <a:lnTo>
                  <a:pt x="54818" y="59625"/>
                </a:lnTo>
                <a:lnTo>
                  <a:pt x="54818" y="59625"/>
                </a:lnTo>
                <a:lnTo>
                  <a:pt x="57068" y="59420"/>
                </a:lnTo>
                <a:lnTo>
                  <a:pt x="57170" y="59523"/>
                </a:lnTo>
                <a:lnTo>
                  <a:pt x="57886" y="59420"/>
                </a:lnTo>
                <a:lnTo>
                  <a:pt x="57886" y="59114"/>
                </a:lnTo>
                <a:lnTo>
                  <a:pt x="55739" y="58091"/>
                </a:lnTo>
                <a:lnTo>
                  <a:pt x="55534" y="57886"/>
                </a:lnTo>
                <a:lnTo>
                  <a:pt x="55330" y="57784"/>
                </a:lnTo>
                <a:lnTo>
                  <a:pt x="55534" y="57784"/>
                </a:lnTo>
                <a:lnTo>
                  <a:pt x="55125" y="57580"/>
                </a:lnTo>
                <a:lnTo>
                  <a:pt x="55227" y="57682"/>
                </a:lnTo>
                <a:lnTo>
                  <a:pt x="52057" y="56250"/>
                </a:lnTo>
                <a:close/>
                <a:moveTo>
                  <a:pt x="207307" y="59625"/>
                </a:moveTo>
                <a:lnTo>
                  <a:pt x="207307" y="59625"/>
                </a:lnTo>
                <a:lnTo>
                  <a:pt x="207307" y="59625"/>
                </a:lnTo>
                <a:close/>
                <a:moveTo>
                  <a:pt x="222648" y="59420"/>
                </a:moveTo>
                <a:lnTo>
                  <a:pt x="222648" y="59523"/>
                </a:lnTo>
                <a:lnTo>
                  <a:pt x="221625" y="59727"/>
                </a:lnTo>
                <a:lnTo>
                  <a:pt x="221727" y="59727"/>
                </a:lnTo>
                <a:lnTo>
                  <a:pt x="221216" y="60341"/>
                </a:lnTo>
                <a:lnTo>
                  <a:pt x="221727" y="61159"/>
                </a:lnTo>
                <a:lnTo>
                  <a:pt x="222750" y="60852"/>
                </a:lnTo>
                <a:lnTo>
                  <a:pt x="223159" y="59932"/>
                </a:lnTo>
                <a:lnTo>
                  <a:pt x="222648" y="59420"/>
                </a:lnTo>
                <a:close/>
                <a:moveTo>
                  <a:pt x="54511" y="60955"/>
                </a:moveTo>
                <a:lnTo>
                  <a:pt x="54205" y="61057"/>
                </a:lnTo>
                <a:lnTo>
                  <a:pt x="54614" y="61670"/>
                </a:lnTo>
                <a:lnTo>
                  <a:pt x="55023" y="61773"/>
                </a:lnTo>
                <a:lnTo>
                  <a:pt x="55534" y="61568"/>
                </a:lnTo>
                <a:lnTo>
                  <a:pt x="55943" y="61568"/>
                </a:lnTo>
                <a:lnTo>
                  <a:pt x="54511" y="60955"/>
                </a:lnTo>
                <a:close/>
                <a:moveTo>
                  <a:pt x="58602" y="59727"/>
                </a:moveTo>
                <a:lnTo>
                  <a:pt x="59114" y="60034"/>
                </a:lnTo>
                <a:lnTo>
                  <a:pt x="59114" y="60443"/>
                </a:lnTo>
                <a:lnTo>
                  <a:pt x="59420" y="60955"/>
                </a:lnTo>
                <a:lnTo>
                  <a:pt x="59114" y="61057"/>
                </a:lnTo>
                <a:lnTo>
                  <a:pt x="57784" y="60852"/>
                </a:lnTo>
                <a:lnTo>
                  <a:pt x="57580" y="61159"/>
                </a:lnTo>
                <a:lnTo>
                  <a:pt x="57989" y="61466"/>
                </a:lnTo>
                <a:lnTo>
                  <a:pt x="59420" y="61261"/>
                </a:lnTo>
                <a:lnTo>
                  <a:pt x="59932" y="61568"/>
                </a:lnTo>
                <a:lnTo>
                  <a:pt x="60239" y="61875"/>
                </a:lnTo>
                <a:lnTo>
                  <a:pt x="60545" y="61261"/>
                </a:lnTo>
                <a:lnTo>
                  <a:pt x="62693" y="61261"/>
                </a:lnTo>
                <a:lnTo>
                  <a:pt x="63000" y="60750"/>
                </a:lnTo>
                <a:lnTo>
                  <a:pt x="61977" y="60341"/>
                </a:lnTo>
                <a:lnTo>
                  <a:pt x="62284" y="60239"/>
                </a:lnTo>
                <a:lnTo>
                  <a:pt x="58602" y="59727"/>
                </a:lnTo>
                <a:close/>
                <a:moveTo>
                  <a:pt x="208739" y="63614"/>
                </a:moveTo>
                <a:lnTo>
                  <a:pt x="208739" y="63614"/>
                </a:lnTo>
                <a:lnTo>
                  <a:pt x="208739" y="63614"/>
                </a:lnTo>
                <a:close/>
                <a:moveTo>
                  <a:pt x="48989" y="64227"/>
                </a:moveTo>
                <a:lnTo>
                  <a:pt x="48989" y="64330"/>
                </a:lnTo>
                <a:lnTo>
                  <a:pt x="49091" y="64432"/>
                </a:lnTo>
                <a:lnTo>
                  <a:pt x="49091" y="64432"/>
                </a:lnTo>
                <a:lnTo>
                  <a:pt x="48989" y="64227"/>
                </a:lnTo>
                <a:close/>
                <a:moveTo>
                  <a:pt x="44182" y="66375"/>
                </a:moveTo>
                <a:lnTo>
                  <a:pt x="44386" y="66477"/>
                </a:lnTo>
                <a:lnTo>
                  <a:pt x="44386" y="66477"/>
                </a:lnTo>
                <a:lnTo>
                  <a:pt x="44284" y="66375"/>
                </a:lnTo>
                <a:close/>
                <a:moveTo>
                  <a:pt x="232261" y="60955"/>
                </a:moveTo>
                <a:lnTo>
                  <a:pt x="231955" y="61670"/>
                </a:lnTo>
                <a:lnTo>
                  <a:pt x="232159" y="63511"/>
                </a:lnTo>
                <a:lnTo>
                  <a:pt x="231648" y="63307"/>
                </a:lnTo>
                <a:lnTo>
                  <a:pt x="232364" y="64943"/>
                </a:lnTo>
                <a:lnTo>
                  <a:pt x="232568" y="64739"/>
                </a:lnTo>
                <a:lnTo>
                  <a:pt x="232977" y="65148"/>
                </a:lnTo>
                <a:lnTo>
                  <a:pt x="232773" y="65864"/>
                </a:lnTo>
                <a:lnTo>
                  <a:pt x="233591" y="65966"/>
                </a:lnTo>
                <a:lnTo>
                  <a:pt x="233795" y="65659"/>
                </a:lnTo>
                <a:lnTo>
                  <a:pt x="234716" y="66375"/>
                </a:lnTo>
                <a:lnTo>
                  <a:pt x="234409" y="65761"/>
                </a:lnTo>
                <a:lnTo>
                  <a:pt x="236045" y="67091"/>
                </a:lnTo>
                <a:lnTo>
                  <a:pt x="235432" y="65966"/>
                </a:lnTo>
                <a:lnTo>
                  <a:pt x="235739" y="65864"/>
                </a:lnTo>
                <a:lnTo>
                  <a:pt x="235125" y="65659"/>
                </a:lnTo>
                <a:lnTo>
                  <a:pt x="235125" y="65864"/>
                </a:lnTo>
                <a:lnTo>
                  <a:pt x="234511" y="65352"/>
                </a:lnTo>
                <a:lnTo>
                  <a:pt x="234205" y="65455"/>
                </a:lnTo>
                <a:lnTo>
                  <a:pt x="234307" y="65659"/>
                </a:lnTo>
                <a:lnTo>
                  <a:pt x="233284" y="64330"/>
                </a:lnTo>
                <a:lnTo>
                  <a:pt x="233489" y="63511"/>
                </a:lnTo>
                <a:lnTo>
                  <a:pt x="233795" y="63205"/>
                </a:lnTo>
                <a:lnTo>
                  <a:pt x="233591" y="61159"/>
                </a:lnTo>
                <a:lnTo>
                  <a:pt x="233284" y="61261"/>
                </a:lnTo>
                <a:lnTo>
                  <a:pt x="232261" y="60955"/>
                </a:lnTo>
                <a:close/>
                <a:moveTo>
                  <a:pt x="236045" y="67091"/>
                </a:moveTo>
                <a:lnTo>
                  <a:pt x="236045" y="67091"/>
                </a:lnTo>
                <a:lnTo>
                  <a:pt x="236045" y="67091"/>
                </a:lnTo>
                <a:close/>
                <a:moveTo>
                  <a:pt x="232670" y="66170"/>
                </a:moveTo>
                <a:lnTo>
                  <a:pt x="233693" y="67398"/>
                </a:lnTo>
                <a:lnTo>
                  <a:pt x="233693" y="66580"/>
                </a:lnTo>
                <a:lnTo>
                  <a:pt x="233080" y="66170"/>
                </a:lnTo>
                <a:close/>
                <a:moveTo>
                  <a:pt x="222750" y="67705"/>
                </a:moveTo>
                <a:lnTo>
                  <a:pt x="222750" y="67705"/>
                </a:lnTo>
                <a:lnTo>
                  <a:pt x="222750" y="67705"/>
                </a:lnTo>
                <a:close/>
                <a:moveTo>
                  <a:pt x="222750" y="67705"/>
                </a:moveTo>
                <a:lnTo>
                  <a:pt x="222737" y="67743"/>
                </a:lnTo>
                <a:lnTo>
                  <a:pt x="222750" y="67807"/>
                </a:lnTo>
                <a:lnTo>
                  <a:pt x="222750" y="67705"/>
                </a:lnTo>
                <a:close/>
                <a:moveTo>
                  <a:pt x="235330" y="67091"/>
                </a:moveTo>
                <a:lnTo>
                  <a:pt x="235330" y="67807"/>
                </a:lnTo>
                <a:lnTo>
                  <a:pt x="235739" y="67602"/>
                </a:lnTo>
                <a:lnTo>
                  <a:pt x="236148" y="67909"/>
                </a:lnTo>
                <a:lnTo>
                  <a:pt x="235534" y="67193"/>
                </a:lnTo>
                <a:lnTo>
                  <a:pt x="235330" y="67091"/>
                </a:lnTo>
                <a:close/>
                <a:moveTo>
                  <a:pt x="236250" y="67091"/>
                </a:moveTo>
                <a:lnTo>
                  <a:pt x="237068" y="68420"/>
                </a:lnTo>
                <a:lnTo>
                  <a:pt x="237682" y="68625"/>
                </a:lnTo>
                <a:lnTo>
                  <a:pt x="237784" y="68625"/>
                </a:lnTo>
                <a:lnTo>
                  <a:pt x="237170" y="67295"/>
                </a:lnTo>
                <a:lnTo>
                  <a:pt x="236250" y="67091"/>
                </a:lnTo>
                <a:close/>
                <a:moveTo>
                  <a:pt x="234307" y="67807"/>
                </a:moveTo>
                <a:lnTo>
                  <a:pt x="234205" y="67909"/>
                </a:lnTo>
                <a:lnTo>
                  <a:pt x="234409" y="68011"/>
                </a:lnTo>
                <a:lnTo>
                  <a:pt x="234409" y="69341"/>
                </a:lnTo>
                <a:lnTo>
                  <a:pt x="235330" y="68420"/>
                </a:lnTo>
                <a:lnTo>
                  <a:pt x="234307" y="67807"/>
                </a:lnTo>
                <a:close/>
                <a:moveTo>
                  <a:pt x="236455" y="68216"/>
                </a:moveTo>
                <a:lnTo>
                  <a:pt x="236557" y="68625"/>
                </a:lnTo>
                <a:lnTo>
                  <a:pt x="236864" y="68932"/>
                </a:lnTo>
                <a:lnTo>
                  <a:pt x="237170" y="69750"/>
                </a:lnTo>
                <a:lnTo>
                  <a:pt x="237170" y="69341"/>
                </a:lnTo>
                <a:lnTo>
                  <a:pt x="237273" y="69545"/>
                </a:lnTo>
                <a:lnTo>
                  <a:pt x="237273" y="69443"/>
                </a:lnTo>
                <a:lnTo>
                  <a:pt x="237273" y="69136"/>
                </a:lnTo>
                <a:lnTo>
                  <a:pt x="237170" y="68932"/>
                </a:lnTo>
                <a:lnTo>
                  <a:pt x="236966" y="68318"/>
                </a:lnTo>
                <a:lnTo>
                  <a:pt x="236761" y="68420"/>
                </a:lnTo>
                <a:lnTo>
                  <a:pt x="236455" y="68216"/>
                </a:lnTo>
                <a:close/>
                <a:moveTo>
                  <a:pt x="193091" y="69852"/>
                </a:moveTo>
                <a:lnTo>
                  <a:pt x="193295" y="70261"/>
                </a:lnTo>
                <a:lnTo>
                  <a:pt x="193160" y="69965"/>
                </a:lnTo>
                <a:lnTo>
                  <a:pt x="193091" y="69852"/>
                </a:lnTo>
                <a:close/>
                <a:moveTo>
                  <a:pt x="235636" y="68830"/>
                </a:moveTo>
                <a:lnTo>
                  <a:pt x="235227" y="69034"/>
                </a:lnTo>
                <a:lnTo>
                  <a:pt x="235125" y="69239"/>
                </a:lnTo>
                <a:lnTo>
                  <a:pt x="235227" y="69648"/>
                </a:lnTo>
                <a:lnTo>
                  <a:pt x="234818" y="69955"/>
                </a:lnTo>
                <a:lnTo>
                  <a:pt x="235636" y="70670"/>
                </a:lnTo>
                <a:lnTo>
                  <a:pt x="235636" y="68830"/>
                </a:lnTo>
                <a:close/>
                <a:moveTo>
                  <a:pt x="232057" y="68420"/>
                </a:moveTo>
                <a:lnTo>
                  <a:pt x="230318" y="71284"/>
                </a:lnTo>
                <a:lnTo>
                  <a:pt x="230318" y="71386"/>
                </a:lnTo>
                <a:lnTo>
                  <a:pt x="232261" y="69341"/>
                </a:lnTo>
                <a:lnTo>
                  <a:pt x="232057" y="68420"/>
                </a:lnTo>
                <a:close/>
                <a:moveTo>
                  <a:pt x="196568" y="70159"/>
                </a:moveTo>
                <a:lnTo>
                  <a:pt x="196364" y="71795"/>
                </a:lnTo>
                <a:lnTo>
                  <a:pt x="196364" y="72000"/>
                </a:lnTo>
                <a:lnTo>
                  <a:pt x="197591" y="73739"/>
                </a:lnTo>
                <a:lnTo>
                  <a:pt x="198102" y="72102"/>
                </a:lnTo>
                <a:lnTo>
                  <a:pt x="196875" y="70261"/>
                </a:lnTo>
                <a:lnTo>
                  <a:pt x="196568" y="70159"/>
                </a:lnTo>
                <a:close/>
                <a:moveTo>
                  <a:pt x="237580" y="70261"/>
                </a:moveTo>
                <a:lnTo>
                  <a:pt x="237580" y="70773"/>
                </a:lnTo>
                <a:lnTo>
                  <a:pt x="237068" y="70977"/>
                </a:lnTo>
                <a:lnTo>
                  <a:pt x="237068" y="71182"/>
                </a:lnTo>
                <a:lnTo>
                  <a:pt x="236761" y="71182"/>
                </a:lnTo>
                <a:lnTo>
                  <a:pt x="236659" y="71591"/>
                </a:lnTo>
                <a:lnTo>
                  <a:pt x="236250" y="71795"/>
                </a:lnTo>
                <a:lnTo>
                  <a:pt x="236148" y="71182"/>
                </a:lnTo>
                <a:lnTo>
                  <a:pt x="235739" y="71284"/>
                </a:lnTo>
                <a:lnTo>
                  <a:pt x="235432" y="71693"/>
                </a:lnTo>
                <a:lnTo>
                  <a:pt x="234818" y="71898"/>
                </a:lnTo>
                <a:lnTo>
                  <a:pt x="234818" y="72818"/>
                </a:lnTo>
                <a:lnTo>
                  <a:pt x="235227" y="72000"/>
                </a:lnTo>
                <a:lnTo>
                  <a:pt x="235636" y="72102"/>
                </a:lnTo>
                <a:lnTo>
                  <a:pt x="235943" y="72409"/>
                </a:lnTo>
                <a:lnTo>
                  <a:pt x="236045" y="72000"/>
                </a:lnTo>
                <a:lnTo>
                  <a:pt x="236455" y="72205"/>
                </a:lnTo>
                <a:lnTo>
                  <a:pt x="236557" y="73125"/>
                </a:lnTo>
                <a:lnTo>
                  <a:pt x="237580" y="73943"/>
                </a:lnTo>
                <a:lnTo>
                  <a:pt x="237682" y="73841"/>
                </a:lnTo>
                <a:lnTo>
                  <a:pt x="237682" y="74045"/>
                </a:lnTo>
                <a:lnTo>
                  <a:pt x="238091" y="73841"/>
                </a:lnTo>
                <a:lnTo>
                  <a:pt x="237784" y="73227"/>
                </a:lnTo>
                <a:lnTo>
                  <a:pt x="237989" y="72614"/>
                </a:lnTo>
                <a:lnTo>
                  <a:pt x="238295" y="72818"/>
                </a:lnTo>
                <a:lnTo>
                  <a:pt x="238500" y="73534"/>
                </a:lnTo>
                <a:lnTo>
                  <a:pt x="238500" y="73023"/>
                </a:lnTo>
                <a:lnTo>
                  <a:pt x="238807" y="72614"/>
                </a:lnTo>
                <a:lnTo>
                  <a:pt x="238500" y="71284"/>
                </a:lnTo>
                <a:lnTo>
                  <a:pt x="238398" y="71182"/>
                </a:lnTo>
                <a:lnTo>
                  <a:pt x="238500" y="70977"/>
                </a:lnTo>
                <a:lnTo>
                  <a:pt x="238295" y="70466"/>
                </a:lnTo>
                <a:lnTo>
                  <a:pt x="237580" y="70261"/>
                </a:lnTo>
                <a:close/>
                <a:moveTo>
                  <a:pt x="240443" y="77727"/>
                </a:moveTo>
                <a:lnTo>
                  <a:pt x="240034" y="78545"/>
                </a:lnTo>
                <a:lnTo>
                  <a:pt x="240136" y="80284"/>
                </a:lnTo>
                <a:lnTo>
                  <a:pt x="240852" y="81000"/>
                </a:lnTo>
                <a:lnTo>
                  <a:pt x="240341" y="79568"/>
                </a:lnTo>
                <a:lnTo>
                  <a:pt x="241261" y="79773"/>
                </a:lnTo>
                <a:lnTo>
                  <a:pt x="240750" y="79057"/>
                </a:lnTo>
                <a:lnTo>
                  <a:pt x="241057" y="78852"/>
                </a:lnTo>
                <a:lnTo>
                  <a:pt x="241057" y="78545"/>
                </a:lnTo>
                <a:lnTo>
                  <a:pt x="240136" y="78955"/>
                </a:lnTo>
                <a:lnTo>
                  <a:pt x="240443" y="78648"/>
                </a:lnTo>
                <a:lnTo>
                  <a:pt x="240443" y="78341"/>
                </a:lnTo>
                <a:lnTo>
                  <a:pt x="240341" y="78136"/>
                </a:lnTo>
                <a:lnTo>
                  <a:pt x="240443" y="77727"/>
                </a:lnTo>
                <a:close/>
                <a:moveTo>
                  <a:pt x="79875" y="80284"/>
                </a:moveTo>
                <a:lnTo>
                  <a:pt x="78136" y="80591"/>
                </a:lnTo>
                <a:lnTo>
                  <a:pt x="78136" y="81511"/>
                </a:lnTo>
                <a:lnTo>
                  <a:pt x="78443" y="81818"/>
                </a:lnTo>
                <a:lnTo>
                  <a:pt x="79466" y="81511"/>
                </a:lnTo>
                <a:lnTo>
                  <a:pt x="80080" y="80693"/>
                </a:lnTo>
                <a:lnTo>
                  <a:pt x="79875" y="80284"/>
                </a:lnTo>
                <a:close/>
                <a:moveTo>
                  <a:pt x="261102" y="82636"/>
                </a:moveTo>
                <a:lnTo>
                  <a:pt x="261000" y="82841"/>
                </a:lnTo>
                <a:lnTo>
                  <a:pt x="261205" y="82943"/>
                </a:lnTo>
                <a:lnTo>
                  <a:pt x="261307" y="82943"/>
                </a:lnTo>
                <a:lnTo>
                  <a:pt x="261102" y="82636"/>
                </a:lnTo>
                <a:close/>
                <a:moveTo>
                  <a:pt x="220500" y="81818"/>
                </a:moveTo>
                <a:lnTo>
                  <a:pt x="219784" y="81920"/>
                </a:lnTo>
                <a:lnTo>
                  <a:pt x="219886" y="82227"/>
                </a:lnTo>
                <a:lnTo>
                  <a:pt x="220295" y="82534"/>
                </a:lnTo>
                <a:lnTo>
                  <a:pt x="220295" y="82841"/>
                </a:lnTo>
                <a:lnTo>
                  <a:pt x="221011" y="83148"/>
                </a:lnTo>
                <a:lnTo>
                  <a:pt x="221114" y="82636"/>
                </a:lnTo>
                <a:lnTo>
                  <a:pt x="220500" y="81818"/>
                </a:lnTo>
                <a:close/>
                <a:moveTo>
                  <a:pt x="222034" y="82636"/>
                </a:moveTo>
                <a:lnTo>
                  <a:pt x="221830" y="83045"/>
                </a:lnTo>
                <a:lnTo>
                  <a:pt x="221830" y="83352"/>
                </a:lnTo>
                <a:lnTo>
                  <a:pt x="222341" y="83148"/>
                </a:lnTo>
                <a:lnTo>
                  <a:pt x="222034" y="82636"/>
                </a:lnTo>
                <a:close/>
                <a:moveTo>
                  <a:pt x="240443" y="83352"/>
                </a:moveTo>
                <a:lnTo>
                  <a:pt x="240239" y="83659"/>
                </a:lnTo>
                <a:lnTo>
                  <a:pt x="240239" y="83659"/>
                </a:lnTo>
                <a:lnTo>
                  <a:pt x="240545" y="83352"/>
                </a:lnTo>
                <a:close/>
                <a:moveTo>
                  <a:pt x="240852" y="82943"/>
                </a:moveTo>
                <a:lnTo>
                  <a:pt x="240545" y="83352"/>
                </a:lnTo>
                <a:lnTo>
                  <a:pt x="240750" y="83557"/>
                </a:lnTo>
                <a:lnTo>
                  <a:pt x="241261" y="83455"/>
                </a:lnTo>
                <a:lnTo>
                  <a:pt x="241670" y="83557"/>
                </a:lnTo>
                <a:lnTo>
                  <a:pt x="241977" y="83455"/>
                </a:lnTo>
                <a:lnTo>
                  <a:pt x="242898" y="83966"/>
                </a:lnTo>
                <a:lnTo>
                  <a:pt x="241568" y="82943"/>
                </a:lnTo>
                <a:close/>
                <a:moveTo>
                  <a:pt x="230011" y="72818"/>
                </a:moveTo>
                <a:lnTo>
                  <a:pt x="228989" y="74250"/>
                </a:lnTo>
                <a:lnTo>
                  <a:pt x="228989" y="74761"/>
                </a:lnTo>
                <a:lnTo>
                  <a:pt x="228477" y="74966"/>
                </a:lnTo>
                <a:lnTo>
                  <a:pt x="228477" y="74864"/>
                </a:lnTo>
                <a:lnTo>
                  <a:pt x="227557" y="75375"/>
                </a:lnTo>
                <a:lnTo>
                  <a:pt x="227045" y="76398"/>
                </a:lnTo>
                <a:lnTo>
                  <a:pt x="225409" y="77216"/>
                </a:lnTo>
                <a:lnTo>
                  <a:pt x="225307" y="77420"/>
                </a:lnTo>
                <a:lnTo>
                  <a:pt x="225205" y="77523"/>
                </a:lnTo>
                <a:lnTo>
                  <a:pt x="225205" y="78648"/>
                </a:lnTo>
                <a:lnTo>
                  <a:pt x="223670" y="77932"/>
                </a:lnTo>
                <a:lnTo>
                  <a:pt x="223159" y="78750"/>
                </a:lnTo>
                <a:lnTo>
                  <a:pt x="223261" y="78750"/>
                </a:lnTo>
                <a:lnTo>
                  <a:pt x="224182" y="83045"/>
                </a:lnTo>
                <a:lnTo>
                  <a:pt x="225511" y="83045"/>
                </a:lnTo>
                <a:lnTo>
                  <a:pt x="225818" y="83659"/>
                </a:lnTo>
                <a:lnTo>
                  <a:pt x="226023" y="83455"/>
                </a:lnTo>
                <a:lnTo>
                  <a:pt x="226330" y="83557"/>
                </a:lnTo>
                <a:lnTo>
                  <a:pt x="226739" y="83045"/>
                </a:lnTo>
                <a:lnTo>
                  <a:pt x="227352" y="83557"/>
                </a:lnTo>
                <a:lnTo>
                  <a:pt x="227966" y="83352"/>
                </a:lnTo>
                <a:lnTo>
                  <a:pt x="228068" y="83557"/>
                </a:lnTo>
                <a:lnTo>
                  <a:pt x="228375" y="84273"/>
                </a:lnTo>
                <a:lnTo>
                  <a:pt x="229398" y="83659"/>
                </a:lnTo>
                <a:lnTo>
                  <a:pt x="229705" y="83250"/>
                </a:lnTo>
                <a:lnTo>
                  <a:pt x="229602" y="83045"/>
                </a:lnTo>
                <a:lnTo>
                  <a:pt x="229807" y="82739"/>
                </a:lnTo>
                <a:lnTo>
                  <a:pt x="229705" y="81920"/>
                </a:lnTo>
                <a:lnTo>
                  <a:pt x="230216" y="81102"/>
                </a:lnTo>
                <a:lnTo>
                  <a:pt x="230523" y="81102"/>
                </a:lnTo>
                <a:lnTo>
                  <a:pt x="231239" y="78955"/>
                </a:lnTo>
                <a:lnTo>
                  <a:pt x="231852" y="79159"/>
                </a:lnTo>
                <a:lnTo>
                  <a:pt x="232159" y="79159"/>
                </a:lnTo>
                <a:lnTo>
                  <a:pt x="232057" y="78955"/>
                </a:lnTo>
                <a:lnTo>
                  <a:pt x="231136" y="77932"/>
                </a:lnTo>
                <a:lnTo>
                  <a:pt x="231034" y="77114"/>
                </a:lnTo>
                <a:lnTo>
                  <a:pt x="230932" y="77011"/>
                </a:lnTo>
                <a:lnTo>
                  <a:pt x="230420" y="76295"/>
                </a:lnTo>
                <a:lnTo>
                  <a:pt x="230830" y="76193"/>
                </a:lnTo>
                <a:lnTo>
                  <a:pt x="230932" y="76091"/>
                </a:lnTo>
                <a:lnTo>
                  <a:pt x="230932" y="75580"/>
                </a:lnTo>
                <a:lnTo>
                  <a:pt x="231750" y="75580"/>
                </a:lnTo>
                <a:lnTo>
                  <a:pt x="231443" y="74864"/>
                </a:lnTo>
                <a:lnTo>
                  <a:pt x="232261" y="74761"/>
                </a:lnTo>
                <a:lnTo>
                  <a:pt x="231136" y="73841"/>
                </a:lnTo>
                <a:lnTo>
                  <a:pt x="230727" y="73943"/>
                </a:lnTo>
                <a:lnTo>
                  <a:pt x="230420" y="72920"/>
                </a:lnTo>
                <a:lnTo>
                  <a:pt x="230011" y="73227"/>
                </a:lnTo>
                <a:lnTo>
                  <a:pt x="230011" y="72818"/>
                </a:lnTo>
                <a:close/>
                <a:moveTo>
                  <a:pt x="261307" y="82943"/>
                </a:moveTo>
                <a:lnTo>
                  <a:pt x="262841" y="84989"/>
                </a:lnTo>
                <a:lnTo>
                  <a:pt x="262330" y="83761"/>
                </a:lnTo>
                <a:lnTo>
                  <a:pt x="261307" y="82943"/>
                </a:lnTo>
                <a:close/>
                <a:moveTo>
                  <a:pt x="237682" y="78239"/>
                </a:moveTo>
                <a:lnTo>
                  <a:pt x="237170" y="78852"/>
                </a:lnTo>
                <a:lnTo>
                  <a:pt x="234614" y="78955"/>
                </a:lnTo>
                <a:lnTo>
                  <a:pt x="234409" y="78750"/>
                </a:lnTo>
                <a:lnTo>
                  <a:pt x="233489" y="79057"/>
                </a:lnTo>
                <a:lnTo>
                  <a:pt x="232977" y="79875"/>
                </a:lnTo>
                <a:lnTo>
                  <a:pt x="232977" y="80080"/>
                </a:lnTo>
                <a:lnTo>
                  <a:pt x="232875" y="80182"/>
                </a:lnTo>
                <a:lnTo>
                  <a:pt x="232977" y="80898"/>
                </a:lnTo>
                <a:lnTo>
                  <a:pt x="232875" y="80693"/>
                </a:lnTo>
                <a:lnTo>
                  <a:pt x="232057" y="83455"/>
                </a:lnTo>
                <a:lnTo>
                  <a:pt x="232364" y="83659"/>
                </a:lnTo>
                <a:lnTo>
                  <a:pt x="232568" y="83864"/>
                </a:lnTo>
                <a:lnTo>
                  <a:pt x="232670" y="85909"/>
                </a:lnTo>
                <a:lnTo>
                  <a:pt x="233386" y="85807"/>
                </a:lnTo>
                <a:lnTo>
                  <a:pt x="233591" y="82841"/>
                </a:lnTo>
                <a:lnTo>
                  <a:pt x="234409" y="84784"/>
                </a:lnTo>
                <a:lnTo>
                  <a:pt x="235636" y="84375"/>
                </a:lnTo>
                <a:lnTo>
                  <a:pt x="235125" y="83761"/>
                </a:lnTo>
                <a:lnTo>
                  <a:pt x="235227" y="83148"/>
                </a:lnTo>
                <a:lnTo>
                  <a:pt x="234409" y="82023"/>
                </a:lnTo>
                <a:lnTo>
                  <a:pt x="234614" y="82023"/>
                </a:lnTo>
                <a:lnTo>
                  <a:pt x="235739" y="81000"/>
                </a:lnTo>
                <a:lnTo>
                  <a:pt x="236148" y="81102"/>
                </a:lnTo>
                <a:lnTo>
                  <a:pt x="235739" y="80693"/>
                </a:lnTo>
                <a:lnTo>
                  <a:pt x="235739" y="80795"/>
                </a:lnTo>
                <a:lnTo>
                  <a:pt x="233591" y="81205"/>
                </a:lnTo>
                <a:lnTo>
                  <a:pt x="233284" y="80693"/>
                </a:lnTo>
                <a:lnTo>
                  <a:pt x="233182" y="80182"/>
                </a:lnTo>
                <a:lnTo>
                  <a:pt x="235943" y="79568"/>
                </a:lnTo>
                <a:lnTo>
                  <a:pt x="236455" y="79773"/>
                </a:lnTo>
                <a:lnTo>
                  <a:pt x="236966" y="79670"/>
                </a:lnTo>
                <a:lnTo>
                  <a:pt x="237580" y="79057"/>
                </a:lnTo>
                <a:lnTo>
                  <a:pt x="237682" y="78239"/>
                </a:lnTo>
                <a:close/>
                <a:moveTo>
                  <a:pt x="210580" y="74659"/>
                </a:moveTo>
                <a:lnTo>
                  <a:pt x="219068" y="86114"/>
                </a:lnTo>
                <a:lnTo>
                  <a:pt x="219068" y="85705"/>
                </a:lnTo>
                <a:lnTo>
                  <a:pt x="219989" y="86011"/>
                </a:lnTo>
                <a:lnTo>
                  <a:pt x="220398" y="83250"/>
                </a:lnTo>
                <a:lnTo>
                  <a:pt x="219273" y="82636"/>
                </a:lnTo>
                <a:lnTo>
                  <a:pt x="218966" y="81102"/>
                </a:lnTo>
                <a:lnTo>
                  <a:pt x="218352" y="80898"/>
                </a:lnTo>
                <a:lnTo>
                  <a:pt x="218148" y="80489"/>
                </a:lnTo>
                <a:lnTo>
                  <a:pt x="218455" y="79977"/>
                </a:lnTo>
                <a:lnTo>
                  <a:pt x="218045" y="79466"/>
                </a:lnTo>
                <a:lnTo>
                  <a:pt x="217330" y="79773"/>
                </a:lnTo>
                <a:lnTo>
                  <a:pt x="217739" y="79568"/>
                </a:lnTo>
                <a:lnTo>
                  <a:pt x="216102" y="77830"/>
                </a:lnTo>
                <a:lnTo>
                  <a:pt x="215795" y="78034"/>
                </a:lnTo>
                <a:lnTo>
                  <a:pt x="212625" y="74659"/>
                </a:lnTo>
                <a:close/>
                <a:moveTo>
                  <a:pt x="246170" y="85602"/>
                </a:moveTo>
                <a:lnTo>
                  <a:pt x="245864" y="85909"/>
                </a:lnTo>
                <a:lnTo>
                  <a:pt x="245761" y="86216"/>
                </a:lnTo>
                <a:lnTo>
                  <a:pt x="246273" y="86523"/>
                </a:lnTo>
                <a:lnTo>
                  <a:pt x="246375" y="86011"/>
                </a:lnTo>
                <a:lnTo>
                  <a:pt x="246170" y="85602"/>
                </a:lnTo>
                <a:close/>
                <a:moveTo>
                  <a:pt x="261818" y="84375"/>
                </a:moveTo>
                <a:lnTo>
                  <a:pt x="261716" y="84886"/>
                </a:lnTo>
                <a:lnTo>
                  <a:pt x="260693" y="85705"/>
                </a:lnTo>
                <a:lnTo>
                  <a:pt x="260386" y="85705"/>
                </a:lnTo>
                <a:lnTo>
                  <a:pt x="260284" y="85193"/>
                </a:lnTo>
                <a:lnTo>
                  <a:pt x="260080" y="85705"/>
                </a:lnTo>
                <a:lnTo>
                  <a:pt x="258648" y="85909"/>
                </a:lnTo>
                <a:lnTo>
                  <a:pt x="259773" y="86523"/>
                </a:lnTo>
                <a:lnTo>
                  <a:pt x="262125" y="85500"/>
                </a:lnTo>
                <a:lnTo>
                  <a:pt x="262023" y="85295"/>
                </a:lnTo>
                <a:lnTo>
                  <a:pt x="262227" y="85193"/>
                </a:lnTo>
                <a:lnTo>
                  <a:pt x="262432" y="84477"/>
                </a:lnTo>
                <a:lnTo>
                  <a:pt x="261818" y="84375"/>
                </a:lnTo>
                <a:close/>
                <a:moveTo>
                  <a:pt x="249239" y="87852"/>
                </a:moveTo>
                <a:lnTo>
                  <a:pt x="248727" y="88670"/>
                </a:lnTo>
                <a:lnTo>
                  <a:pt x="249648" y="88466"/>
                </a:lnTo>
                <a:lnTo>
                  <a:pt x="249239" y="87852"/>
                </a:lnTo>
                <a:close/>
                <a:moveTo>
                  <a:pt x="220500" y="86216"/>
                </a:moveTo>
                <a:lnTo>
                  <a:pt x="219682" y="86932"/>
                </a:lnTo>
                <a:lnTo>
                  <a:pt x="219784" y="87136"/>
                </a:lnTo>
                <a:lnTo>
                  <a:pt x="227250" y="88875"/>
                </a:lnTo>
                <a:lnTo>
                  <a:pt x="227761" y="88977"/>
                </a:lnTo>
                <a:lnTo>
                  <a:pt x="227761" y="88057"/>
                </a:lnTo>
                <a:lnTo>
                  <a:pt x="226330" y="87648"/>
                </a:lnTo>
                <a:lnTo>
                  <a:pt x="226125" y="87136"/>
                </a:lnTo>
                <a:lnTo>
                  <a:pt x="224591" y="86727"/>
                </a:lnTo>
                <a:lnTo>
                  <a:pt x="224284" y="87136"/>
                </a:lnTo>
                <a:lnTo>
                  <a:pt x="222648" y="87034"/>
                </a:lnTo>
                <a:lnTo>
                  <a:pt x="222239" y="86523"/>
                </a:lnTo>
                <a:lnTo>
                  <a:pt x="220500" y="86216"/>
                </a:lnTo>
                <a:close/>
                <a:moveTo>
                  <a:pt x="227761" y="88364"/>
                </a:moveTo>
                <a:lnTo>
                  <a:pt x="228273" y="89080"/>
                </a:lnTo>
                <a:lnTo>
                  <a:pt x="228886" y="88670"/>
                </a:lnTo>
                <a:lnTo>
                  <a:pt x="228375" y="88364"/>
                </a:lnTo>
                <a:close/>
                <a:moveTo>
                  <a:pt x="229398" y="88568"/>
                </a:moveTo>
                <a:lnTo>
                  <a:pt x="228989" y="88977"/>
                </a:lnTo>
                <a:lnTo>
                  <a:pt x="229705" y="89182"/>
                </a:lnTo>
                <a:lnTo>
                  <a:pt x="229807" y="88670"/>
                </a:lnTo>
                <a:lnTo>
                  <a:pt x="229398" y="88568"/>
                </a:lnTo>
                <a:close/>
                <a:moveTo>
                  <a:pt x="235432" y="88466"/>
                </a:moveTo>
                <a:lnTo>
                  <a:pt x="234920" y="88875"/>
                </a:lnTo>
                <a:lnTo>
                  <a:pt x="233182" y="88568"/>
                </a:lnTo>
                <a:lnTo>
                  <a:pt x="232670" y="88670"/>
                </a:lnTo>
                <a:lnTo>
                  <a:pt x="232670" y="89182"/>
                </a:lnTo>
                <a:lnTo>
                  <a:pt x="234716" y="88977"/>
                </a:lnTo>
                <a:lnTo>
                  <a:pt x="235330" y="88773"/>
                </a:lnTo>
                <a:lnTo>
                  <a:pt x="235534" y="88466"/>
                </a:lnTo>
                <a:close/>
                <a:moveTo>
                  <a:pt x="230932" y="88364"/>
                </a:moveTo>
                <a:lnTo>
                  <a:pt x="230727" y="88568"/>
                </a:lnTo>
                <a:lnTo>
                  <a:pt x="231034" y="88977"/>
                </a:lnTo>
                <a:lnTo>
                  <a:pt x="231034" y="88977"/>
                </a:lnTo>
                <a:lnTo>
                  <a:pt x="230420" y="88670"/>
                </a:lnTo>
                <a:lnTo>
                  <a:pt x="230011" y="89386"/>
                </a:lnTo>
                <a:lnTo>
                  <a:pt x="231341" y="88977"/>
                </a:lnTo>
                <a:lnTo>
                  <a:pt x="231750" y="89080"/>
                </a:lnTo>
                <a:lnTo>
                  <a:pt x="231648" y="88977"/>
                </a:lnTo>
                <a:lnTo>
                  <a:pt x="231750" y="88977"/>
                </a:lnTo>
                <a:lnTo>
                  <a:pt x="231648" y="88670"/>
                </a:lnTo>
                <a:lnTo>
                  <a:pt x="231239" y="88568"/>
                </a:lnTo>
                <a:lnTo>
                  <a:pt x="230932" y="88364"/>
                </a:lnTo>
                <a:close/>
                <a:moveTo>
                  <a:pt x="232670" y="89591"/>
                </a:moveTo>
                <a:lnTo>
                  <a:pt x="231750" y="89898"/>
                </a:lnTo>
                <a:lnTo>
                  <a:pt x="232670" y="90409"/>
                </a:lnTo>
                <a:lnTo>
                  <a:pt x="233284" y="90205"/>
                </a:lnTo>
                <a:lnTo>
                  <a:pt x="232670" y="89591"/>
                </a:lnTo>
                <a:close/>
                <a:moveTo>
                  <a:pt x="239420" y="88670"/>
                </a:moveTo>
                <a:lnTo>
                  <a:pt x="237989" y="88773"/>
                </a:lnTo>
                <a:lnTo>
                  <a:pt x="235943" y="90102"/>
                </a:lnTo>
                <a:lnTo>
                  <a:pt x="235943" y="90511"/>
                </a:lnTo>
                <a:lnTo>
                  <a:pt x="237068" y="90102"/>
                </a:lnTo>
                <a:lnTo>
                  <a:pt x="239420" y="88670"/>
                </a:lnTo>
                <a:close/>
                <a:moveTo>
                  <a:pt x="244636" y="80386"/>
                </a:moveTo>
                <a:lnTo>
                  <a:pt x="243205" y="81409"/>
                </a:lnTo>
                <a:lnTo>
                  <a:pt x="243920" y="81614"/>
                </a:lnTo>
                <a:lnTo>
                  <a:pt x="244125" y="82125"/>
                </a:lnTo>
                <a:lnTo>
                  <a:pt x="244432" y="82330"/>
                </a:lnTo>
                <a:lnTo>
                  <a:pt x="245761" y="82227"/>
                </a:lnTo>
                <a:lnTo>
                  <a:pt x="245557" y="82739"/>
                </a:lnTo>
                <a:lnTo>
                  <a:pt x="244023" y="82943"/>
                </a:lnTo>
                <a:lnTo>
                  <a:pt x="244534" y="83250"/>
                </a:lnTo>
                <a:lnTo>
                  <a:pt x="244739" y="84068"/>
                </a:lnTo>
                <a:lnTo>
                  <a:pt x="245659" y="83148"/>
                </a:lnTo>
                <a:lnTo>
                  <a:pt x="245761" y="83966"/>
                </a:lnTo>
                <a:lnTo>
                  <a:pt x="246580" y="84068"/>
                </a:lnTo>
                <a:lnTo>
                  <a:pt x="246784" y="84580"/>
                </a:lnTo>
                <a:lnTo>
                  <a:pt x="249648" y="85909"/>
                </a:lnTo>
                <a:lnTo>
                  <a:pt x="249443" y="86011"/>
                </a:lnTo>
                <a:lnTo>
                  <a:pt x="249648" y="86011"/>
                </a:lnTo>
                <a:lnTo>
                  <a:pt x="250261" y="87443"/>
                </a:lnTo>
                <a:lnTo>
                  <a:pt x="249852" y="87545"/>
                </a:lnTo>
                <a:lnTo>
                  <a:pt x="250057" y="88057"/>
                </a:lnTo>
                <a:lnTo>
                  <a:pt x="249852" y="88466"/>
                </a:lnTo>
                <a:lnTo>
                  <a:pt x="251080" y="88159"/>
                </a:lnTo>
                <a:lnTo>
                  <a:pt x="251080" y="88670"/>
                </a:lnTo>
                <a:lnTo>
                  <a:pt x="251693" y="89386"/>
                </a:lnTo>
                <a:lnTo>
                  <a:pt x="253534" y="89386"/>
                </a:lnTo>
                <a:lnTo>
                  <a:pt x="253841" y="88977"/>
                </a:lnTo>
                <a:lnTo>
                  <a:pt x="252920" y="88466"/>
                </a:lnTo>
                <a:lnTo>
                  <a:pt x="254455" y="88261"/>
                </a:lnTo>
                <a:lnTo>
                  <a:pt x="254455" y="88159"/>
                </a:lnTo>
                <a:lnTo>
                  <a:pt x="254557" y="88159"/>
                </a:lnTo>
                <a:lnTo>
                  <a:pt x="254250" y="87750"/>
                </a:lnTo>
                <a:lnTo>
                  <a:pt x="254864" y="87955"/>
                </a:lnTo>
                <a:lnTo>
                  <a:pt x="255375" y="87852"/>
                </a:lnTo>
                <a:lnTo>
                  <a:pt x="257625" y="90307"/>
                </a:lnTo>
                <a:lnTo>
                  <a:pt x="260080" y="91023"/>
                </a:lnTo>
                <a:lnTo>
                  <a:pt x="260080" y="90716"/>
                </a:lnTo>
                <a:lnTo>
                  <a:pt x="260489" y="90614"/>
                </a:lnTo>
                <a:lnTo>
                  <a:pt x="259670" y="90307"/>
                </a:lnTo>
                <a:lnTo>
                  <a:pt x="259670" y="90102"/>
                </a:lnTo>
                <a:lnTo>
                  <a:pt x="259159" y="89386"/>
                </a:lnTo>
                <a:lnTo>
                  <a:pt x="258648" y="89386"/>
                </a:lnTo>
                <a:lnTo>
                  <a:pt x="257318" y="87034"/>
                </a:lnTo>
                <a:lnTo>
                  <a:pt x="258136" y="86932"/>
                </a:lnTo>
                <a:lnTo>
                  <a:pt x="256500" y="85705"/>
                </a:lnTo>
                <a:lnTo>
                  <a:pt x="256398" y="84989"/>
                </a:lnTo>
                <a:lnTo>
                  <a:pt x="251898" y="82636"/>
                </a:lnTo>
                <a:lnTo>
                  <a:pt x="249545" y="81716"/>
                </a:lnTo>
                <a:lnTo>
                  <a:pt x="248727" y="81920"/>
                </a:lnTo>
                <a:lnTo>
                  <a:pt x="248727" y="82125"/>
                </a:lnTo>
                <a:lnTo>
                  <a:pt x="246989" y="83455"/>
                </a:lnTo>
                <a:lnTo>
                  <a:pt x="246375" y="82636"/>
                </a:lnTo>
                <a:lnTo>
                  <a:pt x="246273" y="82943"/>
                </a:lnTo>
                <a:lnTo>
                  <a:pt x="245864" y="80795"/>
                </a:lnTo>
                <a:lnTo>
                  <a:pt x="244636" y="80386"/>
                </a:lnTo>
                <a:close/>
                <a:moveTo>
                  <a:pt x="242693" y="91534"/>
                </a:moveTo>
                <a:lnTo>
                  <a:pt x="241977" y="91636"/>
                </a:lnTo>
                <a:lnTo>
                  <a:pt x="241977" y="91841"/>
                </a:lnTo>
                <a:lnTo>
                  <a:pt x="242386" y="92352"/>
                </a:lnTo>
                <a:lnTo>
                  <a:pt x="242693" y="91534"/>
                </a:lnTo>
                <a:close/>
                <a:moveTo>
                  <a:pt x="285750" y="96648"/>
                </a:moveTo>
                <a:lnTo>
                  <a:pt x="285545" y="96750"/>
                </a:lnTo>
                <a:lnTo>
                  <a:pt x="284420" y="97159"/>
                </a:lnTo>
                <a:lnTo>
                  <a:pt x="284216" y="97261"/>
                </a:lnTo>
                <a:lnTo>
                  <a:pt x="285239" y="97261"/>
                </a:lnTo>
                <a:lnTo>
                  <a:pt x="285750" y="96648"/>
                </a:lnTo>
                <a:close/>
                <a:moveTo>
                  <a:pt x="285648" y="97057"/>
                </a:moveTo>
                <a:lnTo>
                  <a:pt x="285239" y="97261"/>
                </a:lnTo>
                <a:lnTo>
                  <a:pt x="285545" y="97261"/>
                </a:lnTo>
                <a:lnTo>
                  <a:pt x="285648" y="97057"/>
                </a:lnTo>
                <a:close/>
                <a:moveTo>
                  <a:pt x="284011" y="98080"/>
                </a:moveTo>
                <a:lnTo>
                  <a:pt x="282886" y="98591"/>
                </a:lnTo>
                <a:lnTo>
                  <a:pt x="283807" y="98693"/>
                </a:lnTo>
                <a:lnTo>
                  <a:pt x="284114" y="98386"/>
                </a:lnTo>
                <a:lnTo>
                  <a:pt x="284011" y="98080"/>
                </a:lnTo>
                <a:close/>
                <a:moveTo>
                  <a:pt x="168852" y="92761"/>
                </a:moveTo>
                <a:lnTo>
                  <a:pt x="168136" y="92864"/>
                </a:lnTo>
                <a:lnTo>
                  <a:pt x="168136" y="93682"/>
                </a:lnTo>
                <a:lnTo>
                  <a:pt x="167318" y="94295"/>
                </a:lnTo>
                <a:lnTo>
                  <a:pt x="167318" y="95114"/>
                </a:lnTo>
                <a:lnTo>
                  <a:pt x="166807" y="95420"/>
                </a:lnTo>
                <a:lnTo>
                  <a:pt x="166705" y="95318"/>
                </a:lnTo>
                <a:lnTo>
                  <a:pt x="165886" y="96341"/>
                </a:lnTo>
                <a:lnTo>
                  <a:pt x="165375" y="96239"/>
                </a:lnTo>
                <a:lnTo>
                  <a:pt x="164966" y="96443"/>
                </a:lnTo>
                <a:lnTo>
                  <a:pt x="164761" y="96443"/>
                </a:lnTo>
                <a:lnTo>
                  <a:pt x="164045" y="96955"/>
                </a:lnTo>
                <a:lnTo>
                  <a:pt x="163330" y="105955"/>
                </a:lnTo>
                <a:lnTo>
                  <a:pt x="163943" y="106261"/>
                </a:lnTo>
                <a:lnTo>
                  <a:pt x="165477" y="105852"/>
                </a:lnTo>
                <a:lnTo>
                  <a:pt x="168750" y="96034"/>
                </a:lnTo>
                <a:lnTo>
                  <a:pt x="169159" y="96341"/>
                </a:lnTo>
                <a:lnTo>
                  <a:pt x="169364" y="96136"/>
                </a:lnTo>
                <a:lnTo>
                  <a:pt x="168852" y="92761"/>
                </a:lnTo>
                <a:close/>
                <a:moveTo>
                  <a:pt x="79364" y="112500"/>
                </a:moveTo>
                <a:lnTo>
                  <a:pt x="79057" y="112807"/>
                </a:lnTo>
                <a:lnTo>
                  <a:pt x="79057" y="113011"/>
                </a:lnTo>
                <a:lnTo>
                  <a:pt x="79364" y="112500"/>
                </a:lnTo>
                <a:close/>
                <a:moveTo>
                  <a:pt x="185114" y="3784"/>
                </a:moveTo>
                <a:lnTo>
                  <a:pt x="184091" y="4398"/>
                </a:lnTo>
                <a:lnTo>
                  <a:pt x="184909" y="4705"/>
                </a:lnTo>
                <a:lnTo>
                  <a:pt x="183273" y="4705"/>
                </a:lnTo>
                <a:lnTo>
                  <a:pt x="183989" y="5011"/>
                </a:lnTo>
                <a:lnTo>
                  <a:pt x="184193" y="5318"/>
                </a:lnTo>
                <a:lnTo>
                  <a:pt x="184193" y="5318"/>
                </a:lnTo>
                <a:lnTo>
                  <a:pt x="183784" y="5011"/>
                </a:lnTo>
                <a:lnTo>
                  <a:pt x="180102" y="5114"/>
                </a:lnTo>
                <a:lnTo>
                  <a:pt x="180920" y="5216"/>
                </a:lnTo>
                <a:lnTo>
                  <a:pt x="177341" y="5727"/>
                </a:lnTo>
                <a:lnTo>
                  <a:pt x="177545" y="5932"/>
                </a:lnTo>
                <a:lnTo>
                  <a:pt x="177341" y="6239"/>
                </a:lnTo>
                <a:lnTo>
                  <a:pt x="176830" y="6136"/>
                </a:lnTo>
                <a:lnTo>
                  <a:pt x="177955" y="6443"/>
                </a:lnTo>
                <a:lnTo>
                  <a:pt x="177239" y="6443"/>
                </a:lnTo>
                <a:lnTo>
                  <a:pt x="178568" y="6852"/>
                </a:lnTo>
                <a:lnTo>
                  <a:pt x="178057" y="7057"/>
                </a:lnTo>
                <a:lnTo>
                  <a:pt x="178261" y="6852"/>
                </a:lnTo>
                <a:lnTo>
                  <a:pt x="178261" y="6852"/>
                </a:lnTo>
                <a:lnTo>
                  <a:pt x="174477" y="7057"/>
                </a:lnTo>
                <a:lnTo>
                  <a:pt x="174682" y="7466"/>
                </a:lnTo>
                <a:lnTo>
                  <a:pt x="174989" y="7568"/>
                </a:lnTo>
                <a:lnTo>
                  <a:pt x="175091" y="7773"/>
                </a:lnTo>
                <a:lnTo>
                  <a:pt x="177648" y="8795"/>
                </a:lnTo>
                <a:lnTo>
                  <a:pt x="177852" y="9205"/>
                </a:lnTo>
                <a:lnTo>
                  <a:pt x="178261" y="9511"/>
                </a:lnTo>
                <a:lnTo>
                  <a:pt x="178169" y="9789"/>
                </a:lnTo>
                <a:lnTo>
                  <a:pt x="177852" y="9409"/>
                </a:lnTo>
                <a:lnTo>
                  <a:pt x="177545" y="9716"/>
                </a:lnTo>
                <a:lnTo>
                  <a:pt x="177034" y="8591"/>
                </a:lnTo>
                <a:lnTo>
                  <a:pt x="173352" y="8182"/>
                </a:lnTo>
                <a:lnTo>
                  <a:pt x="173352" y="8182"/>
                </a:lnTo>
                <a:lnTo>
                  <a:pt x="173966" y="8489"/>
                </a:lnTo>
                <a:lnTo>
                  <a:pt x="172636" y="8489"/>
                </a:lnTo>
                <a:lnTo>
                  <a:pt x="175193" y="9205"/>
                </a:lnTo>
                <a:lnTo>
                  <a:pt x="175193" y="9205"/>
                </a:lnTo>
                <a:lnTo>
                  <a:pt x="172432" y="8898"/>
                </a:lnTo>
                <a:lnTo>
                  <a:pt x="172432" y="8693"/>
                </a:lnTo>
                <a:lnTo>
                  <a:pt x="172227" y="8591"/>
                </a:lnTo>
                <a:lnTo>
                  <a:pt x="172227" y="8182"/>
                </a:lnTo>
                <a:lnTo>
                  <a:pt x="171307" y="7670"/>
                </a:lnTo>
                <a:lnTo>
                  <a:pt x="171307" y="7670"/>
                </a:lnTo>
                <a:lnTo>
                  <a:pt x="171716" y="8284"/>
                </a:lnTo>
                <a:lnTo>
                  <a:pt x="171102" y="8898"/>
                </a:lnTo>
                <a:lnTo>
                  <a:pt x="172227" y="9511"/>
                </a:lnTo>
                <a:lnTo>
                  <a:pt x="172330" y="10330"/>
                </a:lnTo>
                <a:lnTo>
                  <a:pt x="174886" y="11148"/>
                </a:lnTo>
                <a:lnTo>
                  <a:pt x="173966" y="11045"/>
                </a:lnTo>
                <a:lnTo>
                  <a:pt x="174170" y="12068"/>
                </a:lnTo>
                <a:lnTo>
                  <a:pt x="173966" y="12375"/>
                </a:lnTo>
                <a:lnTo>
                  <a:pt x="173966" y="12580"/>
                </a:lnTo>
                <a:lnTo>
                  <a:pt x="173250" y="13398"/>
                </a:lnTo>
                <a:lnTo>
                  <a:pt x="170898" y="12886"/>
                </a:lnTo>
                <a:lnTo>
                  <a:pt x="172023" y="12886"/>
                </a:lnTo>
                <a:lnTo>
                  <a:pt x="172125" y="13091"/>
                </a:lnTo>
                <a:lnTo>
                  <a:pt x="172636" y="12989"/>
                </a:lnTo>
                <a:lnTo>
                  <a:pt x="172330" y="12784"/>
                </a:lnTo>
                <a:lnTo>
                  <a:pt x="173045" y="11761"/>
                </a:lnTo>
                <a:lnTo>
                  <a:pt x="173045" y="11352"/>
                </a:lnTo>
                <a:lnTo>
                  <a:pt x="172330" y="11045"/>
                </a:lnTo>
                <a:lnTo>
                  <a:pt x="171307" y="9920"/>
                </a:lnTo>
                <a:lnTo>
                  <a:pt x="171307" y="9716"/>
                </a:lnTo>
                <a:lnTo>
                  <a:pt x="171102" y="9307"/>
                </a:lnTo>
                <a:lnTo>
                  <a:pt x="170284" y="8898"/>
                </a:lnTo>
                <a:lnTo>
                  <a:pt x="170182" y="7875"/>
                </a:lnTo>
                <a:lnTo>
                  <a:pt x="168545" y="7670"/>
                </a:lnTo>
                <a:lnTo>
                  <a:pt x="167727" y="8080"/>
                </a:lnTo>
                <a:lnTo>
                  <a:pt x="167625" y="8795"/>
                </a:lnTo>
                <a:lnTo>
                  <a:pt x="167114" y="9205"/>
                </a:lnTo>
                <a:lnTo>
                  <a:pt x="167727" y="9409"/>
                </a:lnTo>
                <a:lnTo>
                  <a:pt x="168034" y="10432"/>
                </a:lnTo>
                <a:lnTo>
                  <a:pt x="169875" y="10943"/>
                </a:lnTo>
                <a:lnTo>
                  <a:pt x="169568" y="11557"/>
                </a:lnTo>
                <a:lnTo>
                  <a:pt x="164148" y="10227"/>
                </a:lnTo>
                <a:lnTo>
                  <a:pt x="163636" y="10432"/>
                </a:lnTo>
                <a:lnTo>
                  <a:pt x="164352" y="10841"/>
                </a:lnTo>
                <a:lnTo>
                  <a:pt x="163841" y="11250"/>
                </a:lnTo>
                <a:lnTo>
                  <a:pt x="159648" y="11557"/>
                </a:lnTo>
                <a:lnTo>
                  <a:pt x="159648" y="11557"/>
                </a:lnTo>
                <a:lnTo>
                  <a:pt x="159955" y="11455"/>
                </a:lnTo>
                <a:lnTo>
                  <a:pt x="159852" y="11045"/>
                </a:lnTo>
                <a:lnTo>
                  <a:pt x="159750" y="11045"/>
                </a:lnTo>
                <a:lnTo>
                  <a:pt x="158830" y="11250"/>
                </a:lnTo>
                <a:lnTo>
                  <a:pt x="159136" y="11352"/>
                </a:lnTo>
                <a:lnTo>
                  <a:pt x="158830" y="11455"/>
                </a:lnTo>
                <a:lnTo>
                  <a:pt x="158625" y="11352"/>
                </a:lnTo>
                <a:lnTo>
                  <a:pt x="156682" y="11966"/>
                </a:lnTo>
                <a:lnTo>
                  <a:pt x="156886" y="12068"/>
                </a:lnTo>
                <a:lnTo>
                  <a:pt x="155250" y="12886"/>
                </a:lnTo>
                <a:lnTo>
                  <a:pt x="154330" y="12273"/>
                </a:lnTo>
                <a:lnTo>
                  <a:pt x="155352" y="11966"/>
                </a:lnTo>
                <a:lnTo>
                  <a:pt x="152898" y="11250"/>
                </a:lnTo>
                <a:lnTo>
                  <a:pt x="153614" y="11659"/>
                </a:lnTo>
                <a:lnTo>
                  <a:pt x="153614" y="12375"/>
                </a:lnTo>
                <a:lnTo>
                  <a:pt x="154227" y="12784"/>
                </a:lnTo>
                <a:lnTo>
                  <a:pt x="154227" y="13602"/>
                </a:lnTo>
                <a:lnTo>
                  <a:pt x="152795" y="13193"/>
                </a:lnTo>
                <a:lnTo>
                  <a:pt x="151466" y="14011"/>
                </a:lnTo>
                <a:lnTo>
                  <a:pt x="152080" y="14727"/>
                </a:lnTo>
                <a:lnTo>
                  <a:pt x="151568" y="14932"/>
                </a:lnTo>
                <a:lnTo>
                  <a:pt x="149625" y="14318"/>
                </a:lnTo>
                <a:lnTo>
                  <a:pt x="149420" y="14523"/>
                </a:lnTo>
                <a:lnTo>
                  <a:pt x="150545" y="15239"/>
                </a:lnTo>
                <a:lnTo>
                  <a:pt x="150341" y="15545"/>
                </a:lnTo>
                <a:lnTo>
                  <a:pt x="146864" y="13295"/>
                </a:lnTo>
                <a:lnTo>
                  <a:pt x="147068" y="13193"/>
                </a:lnTo>
                <a:lnTo>
                  <a:pt x="145636" y="12580"/>
                </a:lnTo>
                <a:lnTo>
                  <a:pt x="151057" y="13398"/>
                </a:lnTo>
                <a:lnTo>
                  <a:pt x="151977" y="12886"/>
                </a:lnTo>
                <a:lnTo>
                  <a:pt x="151875" y="12375"/>
                </a:lnTo>
                <a:lnTo>
                  <a:pt x="150648" y="11659"/>
                </a:lnTo>
                <a:lnTo>
                  <a:pt x="150750" y="11761"/>
                </a:lnTo>
                <a:lnTo>
                  <a:pt x="150750" y="11761"/>
                </a:lnTo>
                <a:lnTo>
                  <a:pt x="146455" y="10636"/>
                </a:lnTo>
                <a:lnTo>
                  <a:pt x="146045" y="10841"/>
                </a:lnTo>
                <a:lnTo>
                  <a:pt x="145841" y="10636"/>
                </a:lnTo>
                <a:lnTo>
                  <a:pt x="145841" y="10534"/>
                </a:lnTo>
                <a:lnTo>
                  <a:pt x="145227" y="10432"/>
                </a:lnTo>
                <a:lnTo>
                  <a:pt x="145739" y="10330"/>
                </a:lnTo>
                <a:lnTo>
                  <a:pt x="145023" y="10125"/>
                </a:lnTo>
                <a:lnTo>
                  <a:pt x="145023" y="10125"/>
                </a:lnTo>
                <a:lnTo>
                  <a:pt x="145125" y="10227"/>
                </a:lnTo>
                <a:lnTo>
                  <a:pt x="143591" y="10330"/>
                </a:lnTo>
                <a:lnTo>
                  <a:pt x="143489" y="10125"/>
                </a:lnTo>
                <a:lnTo>
                  <a:pt x="142875" y="9920"/>
                </a:lnTo>
                <a:lnTo>
                  <a:pt x="144102" y="9920"/>
                </a:lnTo>
                <a:lnTo>
                  <a:pt x="143080" y="9409"/>
                </a:lnTo>
                <a:lnTo>
                  <a:pt x="142466" y="9920"/>
                </a:lnTo>
                <a:lnTo>
                  <a:pt x="141955" y="9409"/>
                </a:lnTo>
                <a:lnTo>
                  <a:pt x="141443" y="9716"/>
                </a:lnTo>
                <a:lnTo>
                  <a:pt x="141341" y="9511"/>
                </a:lnTo>
                <a:lnTo>
                  <a:pt x="141136" y="9409"/>
                </a:lnTo>
                <a:lnTo>
                  <a:pt x="140727" y="9920"/>
                </a:lnTo>
                <a:lnTo>
                  <a:pt x="140830" y="9409"/>
                </a:lnTo>
                <a:lnTo>
                  <a:pt x="140318" y="9307"/>
                </a:lnTo>
                <a:lnTo>
                  <a:pt x="139398" y="10023"/>
                </a:lnTo>
                <a:lnTo>
                  <a:pt x="138886" y="9716"/>
                </a:lnTo>
                <a:lnTo>
                  <a:pt x="138068" y="9920"/>
                </a:lnTo>
                <a:lnTo>
                  <a:pt x="138477" y="10227"/>
                </a:lnTo>
                <a:lnTo>
                  <a:pt x="137864" y="10125"/>
                </a:lnTo>
                <a:lnTo>
                  <a:pt x="137557" y="10330"/>
                </a:lnTo>
                <a:lnTo>
                  <a:pt x="137761" y="10534"/>
                </a:lnTo>
                <a:lnTo>
                  <a:pt x="137352" y="10636"/>
                </a:lnTo>
                <a:lnTo>
                  <a:pt x="137352" y="10125"/>
                </a:lnTo>
                <a:lnTo>
                  <a:pt x="137045" y="10534"/>
                </a:lnTo>
                <a:lnTo>
                  <a:pt x="136330" y="10534"/>
                </a:lnTo>
                <a:lnTo>
                  <a:pt x="136636" y="10636"/>
                </a:lnTo>
                <a:lnTo>
                  <a:pt x="136125" y="10636"/>
                </a:lnTo>
                <a:lnTo>
                  <a:pt x="136125" y="10841"/>
                </a:lnTo>
                <a:lnTo>
                  <a:pt x="135818" y="10841"/>
                </a:lnTo>
                <a:lnTo>
                  <a:pt x="135716" y="11045"/>
                </a:lnTo>
                <a:lnTo>
                  <a:pt x="135102" y="11352"/>
                </a:lnTo>
                <a:lnTo>
                  <a:pt x="135818" y="11455"/>
                </a:lnTo>
                <a:lnTo>
                  <a:pt x="135307" y="11455"/>
                </a:lnTo>
                <a:lnTo>
                  <a:pt x="135102" y="11761"/>
                </a:lnTo>
                <a:lnTo>
                  <a:pt x="135102" y="11966"/>
                </a:lnTo>
                <a:lnTo>
                  <a:pt x="134795" y="11659"/>
                </a:lnTo>
                <a:lnTo>
                  <a:pt x="134386" y="11761"/>
                </a:lnTo>
                <a:lnTo>
                  <a:pt x="134591" y="11864"/>
                </a:lnTo>
                <a:lnTo>
                  <a:pt x="134080" y="12068"/>
                </a:lnTo>
                <a:lnTo>
                  <a:pt x="134386" y="12068"/>
                </a:lnTo>
                <a:lnTo>
                  <a:pt x="134693" y="12273"/>
                </a:lnTo>
                <a:lnTo>
                  <a:pt x="134693" y="12375"/>
                </a:lnTo>
                <a:lnTo>
                  <a:pt x="133875" y="12477"/>
                </a:lnTo>
                <a:lnTo>
                  <a:pt x="134591" y="12477"/>
                </a:lnTo>
                <a:lnTo>
                  <a:pt x="133364" y="12784"/>
                </a:lnTo>
                <a:lnTo>
                  <a:pt x="133568" y="12886"/>
                </a:lnTo>
                <a:lnTo>
                  <a:pt x="133057" y="13091"/>
                </a:lnTo>
                <a:lnTo>
                  <a:pt x="133670" y="13295"/>
                </a:lnTo>
                <a:lnTo>
                  <a:pt x="132852" y="13500"/>
                </a:lnTo>
                <a:lnTo>
                  <a:pt x="133057" y="13602"/>
                </a:lnTo>
                <a:lnTo>
                  <a:pt x="133057" y="14216"/>
                </a:lnTo>
                <a:lnTo>
                  <a:pt x="132750" y="14420"/>
                </a:lnTo>
                <a:lnTo>
                  <a:pt x="132545" y="14318"/>
                </a:lnTo>
                <a:lnTo>
                  <a:pt x="131932" y="14727"/>
                </a:lnTo>
                <a:lnTo>
                  <a:pt x="132239" y="14625"/>
                </a:lnTo>
                <a:lnTo>
                  <a:pt x="130909" y="15750"/>
                </a:lnTo>
                <a:lnTo>
                  <a:pt x="131114" y="15852"/>
                </a:lnTo>
                <a:lnTo>
                  <a:pt x="131830" y="15545"/>
                </a:lnTo>
                <a:lnTo>
                  <a:pt x="131727" y="15443"/>
                </a:lnTo>
                <a:lnTo>
                  <a:pt x="132136" y="15443"/>
                </a:lnTo>
                <a:lnTo>
                  <a:pt x="131932" y="15545"/>
                </a:lnTo>
                <a:lnTo>
                  <a:pt x="132136" y="15545"/>
                </a:lnTo>
                <a:lnTo>
                  <a:pt x="131727" y="15852"/>
                </a:lnTo>
                <a:lnTo>
                  <a:pt x="130091" y="15955"/>
                </a:lnTo>
                <a:lnTo>
                  <a:pt x="129886" y="16057"/>
                </a:lnTo>
                <a:lnTo>
                  <a:pt x="130193" y="16466"/>
                </a:lnTo>
                <a:lnTo>
                  <a:pt x="128864" y="16568"/>
                </a:lnTo>
                <a:lnTo>
                  <a:pt x="129886" y="16568"/>
                </a:lnTo>
                <a:lnTo>
                  <a:pt x="128785" y="16804"/>
                </a:lnTo>
                <a:lnTo>
                  <a:pt x="128785" y="16804"/>
                </a:lnTo>
                <a:lnTo>
                  <a:pt x="127841" y="17182"/>
                </a:lnTo>
                <a:lnTo>
                  <a:pt x="128966" y="17386"/>
                </a:lnTo>
                <a:lnTo>
                  <a:pt x="127739" y="17386"/>
                </a:lnTo>
                <a:lnTo>
                  <a:pt x="128045" y="18102"/>
                </a:lnTo>
                <a:lnTo>
                  <a:pt x="129477" y="17795"/>
                </a:lnTo>
                <a:lnTo>
                  <a:pt x="129580" y="18000"/>
                </a:lnTo>
                <a:lnTo>
                  <a:pt x="129273" y="18205"/>
                </a:lnTo>
                <a:lnTo>
                  <a:pt x="127739" y="18307"/>
                </a:lnTo>
                <a:lnTo>
                  <a:pt x="128250" y="18511"/>
                </a:lnTo>
                <a:lnTo>
                  <a:pt x="127943" y="18818"/>
                </a:lnTo>
                <a:lnTo>
                  <a:pt x="128250" y="19023"/>
                </a:lnTo>
                <a:lnTo>
                  <a:pt x="127943" y="19227"/>
                </a:lnTo>
                <a:lnTo>
                  <a:pt x="128045" y="19330"/>
                </a:lnTo>
                <a:lnTo>
                  <a:pt x="129170" y="18614"/>
                </a:lnTo>
                <a:lnTo>
                  <a:pt x="128864" y="19023"/>
                </a:lnTo>
                <a:lnTo>
                  <a:pt x="128557" y="19023"/>
                </a:lnTo>
                <a:lnTo>
                  <a:pt x="128659" y="19330"/>
                </a:lnTo>
                <a:lnTo>
                  <a:pt x="127943" y="19841"/>
                </a:lnTo>
                <a:lnTo>
                  <a:pt x="128864" y="19534"/>
                </a:lnTo>
                <a:lnTo>
                  <a:pt x="128557" y="19841"/>
                </a:lnTo>
                <a:lnTo>
                  <a:pt x="128864" y="20045"/>
                </a:lnTo>
                <a:lnTo>
                  <a:pt x="128250" y="20352"/>
                </a:lnTo>
                <a:lnTo>
                  <a:pt x="129068" y="20761"/>
                </a:lnTo>
                <a:lnTo>
                  <a:pt x="128966" y="20864"/>
                </a:lnTo>
                <a:lnTo>
                  <a:pt x="131011" y="20148"/>
                </a:lnTo>
                <a:lnTo>
                  <a:pt x="131114" y="19943"/>
                </a:lnTo>
                <a:lnTo>
                  <a:pt x="131727" y="19841"/>
                </a:lnTo>
                <a:lnTo>
                  <a:pt x="131727" y="19534"/>
                </a:lnTo>
                <a:lnTo>
                  <a:pt x="131830" y="19330"/>
                </a:lnTo>
                <a:lnTo>
                  <a:pt x="132034" y="19841"/>
                </a:lnTo>
                <a:lnTo>
                  <a:pt x="132443" y="20045"/>
                </a:lnTo>
                <a:lnTo>
                  <a:pt x="132443" y="20659"/>
                </a:lnTo>
                <a:lnTo>
                  <a:pt x="133670" y="22295"/>
                </a:lnTo>
                <a:lnTo>
                  <a:pt x="133670" y="22500"/>
                </a:lnTo>
                <a:lnTo>
                  <a:pt x="133773" y="22705"/>
                </a:lnTo>
                <a:lnTo>
                  <a:pt x="133466" y="22705"/>
                </a:lnTo>
                <a:lnTo>
                  <a:pt x="133875" y="23523"/>
                </a:lnTo>
                <a:lnTo>
                  <a:pt x="135000" y="23318"/>
                </a:lnTo>
                <a:lnTo>
                  <a:pt x="135205" y="22909"/>
                </a:lnTo>
                <a:lnTo>
                  <a:pt x="136023" y="22807"/>
                </a:lnTo>
                <a:lnTo>
                  <a:pt x="136432" y="20557"/>
                </a:lnTo>
                <a:lnTo>
                  <a:pt x="136636" y="20557"/>
                </a:lnTo>
                <a:lnTo>
                  <a:pt x="136023" y="20455"/>
                </a:lnTo>
                <a:lnTo>
                  <a:pt x="137761" y="19739"/>
                </a:lnTo>
                <a:lnTo>
                  <a:pt x="137250" y="19739"/>
                </a:lnTo>
                <a:lnTo>
                  <a:pt x="137966" y="19227"/>
                </a:lnTo>
                <a:lnTo>
                  <a:pt x="136636" y="18307"/>
                </a:lnTo>
                <a:lnTo>
                  <a:pt x="136432" y="17489"/>
                </a:lnTo>
                <a:lnTo>
                  <a:pt x="136636" y="17591"/>
                </a:lnTo>
                <a:lnTo>
                  <a:pt x="136636" y="17080"/>
                </a:lnTo>
                <a:lnTo>
                  <a:pt x="136432" y="16773"/>
                </a:lnTo>
                <a:lnTo>
                  <a:pt x="136943" y="16670"/>
                </a:lnTo>
                <a:lnTo>
                  <a:pt x="136841" y="16670"/>
                </a:lnTo>
                <a:lnTo>
                  <a:pt x="136739" y="16466"/>
                </a:lnTo>
                <a:lnTo>
                  <a:pt x="137148" y="16364"/>
                </a:lnTo>
                <a:lnTo>
                  <a:pt x="137045" y="16364"/>
                </a:lnTo>
                <a:lnTo>
                  <a:pt x="137455" y="16159"/>
                </a:lnTo>
                <a:lnTo>
                  <a:pt x="137352" y="16057"/>
                </a:lnTo>
                <a:lnTo>
                  <a:pt x="137864" y="15955"/>
                </a:lnTo>
                <a:lnTo>
                  <a:pt x="137864" y="15852"/>
                </a:lnTo>
                <a:lnTo>
                  <a:pt x="139091" y="15034"/>
                </a:lnTo>
                <a:lnTo>
                  <a:pt x="138784" y="14625"/>
                </a:lnTo>
                <a:lnTo>
                  <a:pt x="138886" y="14216"/>
                </a:lnTo>
                <a:lnTo>
                  <a:pt x="138989" y="14216"/>
                </a:lnTo>
                <a:lnTo>
                  <a:pt x="139193" y="14011"/>
                </a:lnTo>
                <a:lnTo>
                  <a:pt x="139398" y="14011"/>
                </a:lnTo>
                <a:lnTo>
                  <a:pt x="139295" y="13909"/>
                </a:lnTo>
                <a:lnTo>
                  <a:pt x="141034" y="13705"/>
                </a:lnTo>
                <a:lnTo>
                  <a:pt x="141545" y="14011"/>
                </a:lnTo>
                <a:lnTo>
                  <a:pt x="141648" y="14625"/>
                </a:lnTo>
                <a:lnTo>
                  <a:pt x="139807" y="15852"/>
                </a:lnTo>
                <a:lnTo>
                  <a:pt x="139807" y="15955"/>
                </a:lnTo>
                <a:lnTo>
                  <a:pt x="139295" y="16159"/>
                </a:lnTo>
                <a:lnTo>
                  <a:pt x="139602" y="18511"/>
                </a:lnTo>
                <a:lnTo>
                  <a:pt x="140523" y="18716"/>
                </a:lnTo>
                <a:lnTo>
                  <a:pt x="140523" y="18920"/>
                </a:lnTo>
                <a:lnTo>
                  <a:pt x="140727" y="18920"/>
                </a:lnTo>
                <a:lnTo>
                  <a:pt x="140830" y="19330"/>
                </a:lnTo>
                <a:lnTo>
                  <a:pt x="142977" y="18818"/>
                </a:lnTo>
                <a:lnTo>
                  <a:pt x="142875" y="18716"/>
                </a:lnTo>
                <a:lnTo>
                  <a:pt x="143386" y="18511"/>
                </a:lnTo>
                <a:lnTo>
                  <a:pt x="143284" y="18716"/>
                </a:lnTo>
                <a:lnTo>
                  <a:pt x="144731" y="18619"/>
                </a:lnTo>
                <a:lnTo>
                  <a:pt x="144731" y="18619"/>
                </a:lnTo>
                <a:lnTo>
                  <a:pt x="146045" y="19125"/>
                </a:lnTo>
                <a:lnTo>
                  <a:pt x="144920" y="19227"/>
                </a:lnTo>
                <a:lnTo>
                  <a:pt x="144818" y="19432"/>
                </a:lnTo>
                <a:lnTo>
                  <a:pt x="144614" y="19330"/>
                </a:lnTo>
                <a:lnTo>
                  <a:pt x="144511" y="19636"/>
                </a:lnTo>
                <a:lnTo>
                  <a:pt x="141750" y="19739"/>
                </a:lnTo>
                <a:lnTo>
                  <a:pt x="141341" y="20045"/>
                </a:lnTo>
                <a:lnTo>
                  <a:pt x="142261" y="20864"/>
                </a:lnTo>
                <a:lnTo>
                  <a:pt x="142261" y="21784"/>
                </a:lnTo>
                <a:lnTo>
                  <a:pt x="140318" y="21375"/>
                </a:lnTo>
                <a:lnTo>
                  <a:pt x="139909" y="22398"/>
                </a:lnTo>
                <a:lnTo>
                  <a:pt x="140011" y="23318"/>
                </a:lnTo>
                <a:lnTo>
                  <a:pt x="140114" y="23932"/>
                </a:lnTo>
                <a:lnTo>
                  <a:pt x="139807" y="23932"/>
                </a:lnTo>
                <a:lnTo>
                  <a:pt x="140011" y="23318"/>
                </a:lnTo>
                <a:lnTo>
                  <a:pt x="138886" y="24545"/>
                </a:lnTo>
                <a:lnTo>
                  <a:pt x="138375" y="24239"/>
                </a:lnTo>
                <a:lnTo>
                  <a:pt x="134693" y="24750"/>
                </a:lnTo>
                <a:lnTo>
                  <a:pt x="135307" y="25261"/>
                </a:lnTo>
                <a:lnTo>
                  <a:pt x="134795" y="25057"/>
                </a:lnTo>
                <a:lnTo>
                  <a:pt x="134693" y="24750"/>
                </a:lnTo>
                <a:lnTo>
                  <a:pt x="133773" y="24443"/>
                </a:lnTo>
                <a:lnTo>
                  <a:pt x="132852" y="24955"/>
                </a:lnTo>
                <a:lnTo>
                  <a:pt x="131625" y="24443"/>
                </a:lnTo>
                <a:lnTo>
                  <a:pt x="131625" y="24136"/>
                </a:lnTo>
                <a:lnTo>
                  <a:pt x="131318" y="23830"/>
                </a:lnTo>
                <a:lnTo>
                  <a:pt x="131420" y="23420"/>
                </a:lnTo>
                <a:lnTo>
                  <a:pt x="131727" y="23216"/>
                </a:lnTo>
                <a:lnTo>
                  <a:pt x="131625" y="23114"/>
                </a:lnTo>
                <a:lnTo>
                  <a:pt x="132341" y="22500"/>
                </a:lnTo>
                <a:lnTo>
                  <a:pt x="131932" y="22398"/>
                </a:lnTo>
                <a:lnTo>
                  <a:pt x="132034" y="21273"/>
                </a:lnTo>
                <a:lnTo>
                  <a:pt x="132034" y="21273"/>
                </a:lnTo>
                <a:lnTo>
                  <a:pt x="130602" y="21886"/>
                </a:lnTo>
                <a:lnTo>
                  <a:pt x="130602" y="22193"/>
                </a:lnTo>
                <a:lnTo>
                  <a:pt x="131011" y="22295"/>
                </a:lnTo>
                <a:lnTo>
                  <a:pt x="130705" y="22398"/>
                </a:lnTo>
                <a:lnTo>
                  <a:pt x="130295" y="22398"/>
                </a:lnTo>
                <a:lnTo>
                  <a:pt x="130295" y="23318"/>
                </a:lnTo>
                <a:lnTo>
                  <a:pt x="130909" y="24341"/>
                </a:lnTo>
                <a:lnTo>
                  <a:pt x="130807" y="24545"/>
                </a:lnTo>
                <a:lnTo>
                  <a:pt x="131625" y="25261"/>
                </a:lnTo>
                <a:lnTo>
                  <a:pt x="131011" y="25057"/>
                </a:lnTo>
                <a:lnTo>
                  <a:pt x="130705" y="25466"/>
                </a:lnTo>
                <a:lnTo>
                  <a:pt x="128864" y="25466"/>
                </a:lnTo>
                <a:lnTo>
                  <a:pt x="127739" y="26080"/>
                </a:lnTo>
                <a:lnTo>
                  <a:pt x="127432" y="27205"/>
                </a:lnTo>
                <a:lnTo>
                  <a:pt x="127227" y="27205"/>
                </a:lnTo>
                <a:lnTo>
                  <a:pt x="127534" y="27409"/>
                </a:lnTo>
                <a:lnTo>
                  <a:pt x="127534" y="27409"/>
                </a:lnTo>
                <a:lnTo>
                  <a:pt x="126818" y="27307"/>
                </a:lnTo>
                <a:lnTo>
                  <a:pt x="126818" y="27307"/>
                </a:lnTo>
                <a:lnTo>
                  <a:pt x="127432" y="27409"/>
                </a:lnTo>
                <a:lnTo>
                  <a:pt x="125386" y="28023"/>
                </a:lnTo>
                <a:lnTo>
                  <a:pt x="124977" y="28841"/>
                </a:lnTo>
                <a:lnTo>
                  <a:pt x="124261" y="29148"/>
                </a:lnTo>
                <a:lnTo>
                  <a:pt x="124466" y="29352"/>
                </a:lnTo>
                <a:lnTo>
                  <a:pt x="123239" y="29455"/>
                </a:lnTo>
                <a:lnTo>
                  <a:pt x="123136" y="29148"/>
                </a:lnTo>
                <a:lnTo>
                  <a:pt x="122727" y="29352"/>
                </a:lnTo>
                <a:lnTo>
                  <a:pt x="123034" y="30170"/>
                </a:lnTo>
                <a:lnTo>
                  <a:pt x="120375" y="30375"/>
                </a:lnTo>
                <a:lnTo>
                  <a:pt x="120784" y="30477"/>
                </a:lnTo>
                <a:lnTo>
                  <a:pt x="120477" y="30580"/>
                </a:lnTo>
                <a:lnTo>
                  <a:pt x="120682" y="30682"/>
                </a:lnTo>
                <a:lnTo>
                  <a:pt x="120375" y="30784"/>
                </a:lnTo>
                <a:lnTo>
                  <a:pt x="122011" y="31193"/>
                </a:lnTo>
                <a:lnTo>
                  <a:pt x="121909" y="31295"/>
                </a:lnTo>
                <a:lnTo>
                  <a:pt x="122114" y="31295"/>
                </a:lnTo>
                <a:lnTo>
                  <a:pt x="122114" y="31398"/>
                </a:lnTo>
                <a:lnTo>
                  <a:pt x="122727" y="31602"/>
                </a:lnTo>
                <a:lnTo>
                  <a:pt x="122420" y="31705"/>
                </a:lnTo>
                <a:lnTo>
                  <a:pt x="122523" y="32114"/>
                </a:lnTo>
                <a:lnTo>
                  <a:pt x="123239" y="32523"/>
                </a:lnTo>
                <a:lnTo>
                  <a:pt x="123341" y="33136"/>
                </a:lnTo>
                <a:lnTo>
                  <a:pt x="123136" y="33034"/>
                </a:lnTo>
                <a:lnTo>
                  <a:pt x="123750" y="33852"/>
                </a:lnTo>
                <a:lnTo>
                  <a:pt x="123750" y="33852"/>
                </a:lnTo>
                <a:lnTo>
                  <a:pt x="123239" y="33341"/>
                </a:lnTo>
                <a:lnTo>
                  <a:pt x="123136" y="34261"/>
                </a:lnTo>
                <a:lnTo>
                  <a:pt x="123239" y="34159"/>
                </a:lnTo>
                <a:lnTo>
                  <a:pt x="123239" y="34261"/>
                </a:lnTo>
                <a:lnTo>
                  <a:pt x="122830" y="35386"/>
                </a:lnTo>
                <a:lnTo>
                  <a:pt x="117409" y="35284"/>
                </a:lnTo>
                <a:lnTo>
                  <a:pt x="117307" y="35489"/>
                </a:lnTo>
                <a:lnTo>
                  <a:pt x="116898" y="35591"/>
                </a:lnTo>
                <a:lnTo>
                  <a:pt x="116693" y="36307"/>
                </a:lnTo>
                <a:lnTo>
                  <a:pt x="116898" y="36307"/>
                </a:lnTo>
                <a:lnTo>
                  <a:pt x="116898" y="36614"/>
                </a:lnTo>
                <a:lnTo>
                  <a:pt x="117000" y="36614"/>
                </a:lnTo>
                <a:lnTo>
                  <a:pt x="116182" y="40091"/>
                </a:lnTo>
                <a:lnTo>
                  <a:pt x="116795" y="39784"/>
                </a:lnTo>
                <a:lnTo>
                  <a:pt x="116386" y="40295"/>
                </a:lnTo>
                <a:lnTo>
                  <a:pt x="116687" y="40446"/>
                </a:lnTo>
                <a:lnTo>
                  <a:pt x="116687" y="40446"/>
                </a:lnTo>
                <a:lnTo>
                  <a:pt x="116489" y="41932"/>
                </a:lnTo>
                <a:lnTo>
                  <a:pt x="118330" y="41625"/>
                </a:lnTo>
                <a:lnTo>
                  <a:pt x="118739" y="42136"/>
                </a:lnTo>
                <a:lnTo>
                  <a:pt x="118841" y="42034"/>
                </a:lnTo>
                <a:lnTo>
                  <a:pt x="119455" y="42955"/>
                </a:lnTo>
                <a:lnTo>
                  <a:pt x="122420" y="42034"/>
                </a:lnTo>
                <a:lnTo>
                  <a:pt x="122727" y="41625"/>
                </a:lnTo>
                <a:lnTo>
                  <a:pt x="123545" y="41318"/>
                </a:lnTo>
                <a:lnTo>
                  <a:pt x="123852" y="40500"/>
                </a:lnTo>
                <a:lnTo>
                  <a:pt x="124261" y="40193"/>
                </a:lnTo>
                <a:lnTo>
                  <a:pt x="123955" y="39784"/>
                </a:lnTo>
                <a:lnTo>
                  <a:pt x="124773" y="38045"/>
                </a:lnTo>
                <a:lnTo>
                  <a:pt x="126818" y="36920"/>
                </a:lnTo>
                <a:lnTo>
                  <a:pt x="126818" y="35693"/>
                </a:lnTo>
                <a:lnTo>
                  <a:pt x="129682" y="35591"/>
                </a:lnTo>
                <a:lnTo>
                  <a:pt x="131318" y="34466"/>
                </a:lnTo>
                <a:lnTo>
                  <a:pt x="136943" y="38864"/>
                </a:lnTo>
                <a:lnTo>
                  <a:pt x="137250" y="38864"/>
                </a:lnTo>
                <a:lnTo>
                  <a:pt x="137761" y="40091"/>
                </a:lnTo>
                <a:lnTo>
                  <a:pt x="137557" y="40193"/>
                </a:lnTo>
                <a:lnTo>
                  <a:pt x="137352" y="40807"/>
                </a:lnTo>
                <a:lnTo>
                  <a:pt x="137761" y="41011"/>
                </a:lnTo>
                <a:lnTo>
                  <a:pt x="138170" y="39989"/>
                </a:lnTo>
                <a:lnTo>
                  <a:pt x="138580" y="39886"/>
                </a:lnTo>
                <a:lnTo>
                  <a:pt x="138477" y="39375"/>
                </a:lnTo>
                <a:lnTo>
                  <a:pt x="138068" y="39170"/>
                </a:lnTo>
                <a:lnTo>
                  <a:pt x="138375" y="38455"/>
                </a:lnTo>
                <a:lnTo>
                  <a:pt x="139602" y="38966"/>
                </a:lnTo>
                <a:lnTo>
                  <a:pt x="137455" y="37432"/>
                </a:lnTo>
                <a:lnTo>
                  <a:pt x="137557" y="37023"/>
                </a:lnTo>
                <a:lnTo>
                  <a:pt x="136432" y="36818"/>
                </a:lnTo>
                <a:lnTo>
                  <a:pt x="134182" y="34057"/>
                </a:lnTo>
                <a:lnTo>
                  <a:pt x="134284" y="33341"/>
                </a:lnTo>
                <a:lnTo>
                  <a:pt x="135307" y="33239"/>
                </a:lnTo>
                <a:lnTo>
                  <a:pt x="135205" y="33750"/>
                </a:lnTo>
                <a:lnTo>
                  <a:pt x="135716" y="33750"/>
                </a:lnTo>
                <a:lnTo>
                  <a:pt x="135818" y="33545"/>
                </a:lnTo>
                <a:lnTo>
                  <a:pt x="136841" y="34670"/>
                </a:lnTo>
                <a:lnTo>
                  <a:pt x="136534" y="34670"/>
                </a:lnTo>
                <a:lnTo>
                  <a:pt x="138784" y="36102"/>
                </a:lnTo>
                <a:lnTo>
                  <a:pt x="138170" y="35898"/>
                </a:lnTo>
                <a:lnTo>
                  <a:pt x="140420" y="37330"/>
                </a:lnTo>
                <a:lnTo>
                  <a:pt x="140420" y="38557"/>
                </a:lnTo>
                <a:lnTo>
                  <a:pt x="140318" y="38557"/>
                </a:lnTo>
                <a:lnTo>
                  <a:pt x="141955" y="39989"/>
                </a:lnTo>
                <a:lnTo>
                  <a:pt x="141648" y="39989"/>
                </a:lnTo>
                <a:lnTo>
                  <a:pt x="141955" y="40398"/>
                </a:lnTo>
                <a:lnTo>
                  <a:pt x="143080" y="40500"/>
                </a:lnTo>
                <a:lnTo>
                  <a:pt x="143489" y="40807"/>
                </a:lnTo>
                <a:lnTo>
                  <a:pt x="143489" y="40909"/>
                </a:lnTo>
                <a:lnTo>
                  <a:pt x="142159" y="40909"/>
                </a:lnTo>
                <a:lnTo>
                  <a:pt x="142773" y="42239"/>
                </a:lnTo>
                <a:lnTo>
                  <a:pt x="143284" y="42545"/>
                </a:lnTo>
                <a:lnTo>
                  <a:pt x="143898" y="42545"/>
                </a:lnTo>
                <a:lnTo>
                  <a:pt x="143489" y="41318"/>
                </a:lnTo>
                <a:lnTo>
                  <a:pt x="144102" y="41523"/>
                </a:lnTo>
                <a:lnTo>
                  <a:pt x="144102" y="41523"/>
                </a:lnTo>
                <a:lnTo>
                  <a:pt x="143591" y="41011"/>
                </a:lnTo>
                <a:lnTo>
                  <a:pt x="144205" y="41011"/>
                </a:lnTo>
                <a:lnTo>
                  <a:pt x="144409" y="40807"/>
                </a:lnTo>
                <a:lnTo>
                  <a:pt x="143182" y="39989"/>
                </a:lnTo>
                <a:lnTo>
                  <a:pt x="143591" y="39784"/>
                </a:lnTo>
                <a:lnTo>
                  <a:pt x="143386" y="39682"/>
                </a:lnTo>
                <a:lnTo>
                  <a:pt x="143591" y="39580"/>
                </a:lnTo>
                <a:lnTo>
                  <a:pt x="143693" y="39784"/>
                </a:lnTo>
                <a:lnTo>
                  <a:pt x="143591" y="39477"/>
                </a:lnTo>
                <a:lnTo>
                  <a:pt x="143080" y="38761"/>
                </a:lnTo>
                <a:lnTo>
                  <a:pt x="143284" y="38352"/>
                </a:lnTo>
                <a:lnTo>
                  <a:pt x="143740" y="38678"/>
                </a:lnTo>
                <a:lnTo>
                  <a:pt x="143740" y="38678"/>
                </a:lnTo>
                <a:lnTo>
                  <a:pt x="144205" y="38864"/>
                </a:lnTo>
                <a:lnTo>
                  <a:pt x="144102" y="38557"/>
                </a:lnTo>
                <a:lnTo>
                  <a:pt x="144511" y="38761"/>
                </a:lnTo>
                <a:lnTo>
                  <a:pt x="144000" y="38250"/>
                </a:lnTo>
                <a:lnTo>
                  <a:pt x="145636" y="38045"/>
                </a:lnTo>
                <a:lnTo>
                  <a:pt x="145943" y="38250"/>
                </a:lnTo>
                <a:lnTo>
                  <a:pt x="146557" y="38250"/>
                </a:lnTo>
                <a:lnTo>
                  <a:pt x="146045" y="38864"/>
                </a:lnTo>
                <a:lnTo>
                  <a:pt x="146864" y="39989"/>
                </a:lnTo>
                <a:lnTo>
                  <a:pt x="146761" y="40295"/>
                </a:lnTo>
                <a:lnTo>
                  <a:pt x="147068" y="40398"/>
                </a:lnTo>
                <a:lnTo>
                  <a:pt x="146659" y="40602"/>
                </a:lnTo>
                <a:lnTo>
                  <a:pt x="146455" y="40295"/>
                </a:lnTo>
                <a:lnTo>
                  <a:pt x="146352" y="40705"/>
                </a:lnTo>
                <a:lnTo>
                  <a:pt x="146864" y="40807"/>
                </a:lnTo>
                <a:lnTo>
                  <a:pt x="147477" y="41727"/>
                </a:lnTo>
                <a:lnTo>
                  <a:pt x="147375" y="41830"/>
                </a:lnTo>
                <a:lnTo>
                  <a:pt x="147273" y="41932"/>
                </a:lnTo>
                <a:lnTo>
                  <a:pt x="148091" y="41932"/>
                </a:lnTo>
                <a:lnTo>
                  <a:pt x="147477" y="42239"/>
                </a:lnTo>
                <a:lnTo>
                  <a:pt x="147989" y="42239"/>
                </a:lnTo>
                <a:lnTo>
                  <a:pt x="147989" y="42341"/>
                </a:lnTo>
                <a:lnTo>
                  <a:pt x="148602" y="42239"/>
                </a:lnTo>
                <a:lnTo>
                  <a:pt x="149523" y="42852"/>
                </a:lnTo>
                <a:lnTo>
                  <a:pt x="150136" y="42648"/>
                </a:lnTo>
                <a:lnTo>
                  <a:pt x="150341" y="42136"/>
                </a:lnTo>
                <a:lnTo>
                  <a:pt x="152080" y="42955"/>
                </a:lnTo>
                <a:lnTo>
                  <a:pt x="152898" y="42852"/>
                </a:lnTo>
                <a:lnTo>
                  <a:pt x="153511" y="42239"/>
                </a:lnTo>
                <a:lnTo>
                  <a:pt x="154227" y="42443"/>
                </a:lnTo>
                <a:lnTo>
                  <a:pt x="154636" y="42136"/>
                </a:lnTo>
                <a:lnTo>
                  <a:pt x="154023" y="47659"/>
                </a:lnTo>
                <a:lnTo>
                  <a:pt x="152489" y="48068"/>
                </a:lnTo>
                <a:lnTo>
                  <a:pt x="152080" y="47864"/>
                </a:lnTo>
                <a:lnTo>
                  <a:pt x="151773" y="47864"/>
                </a:lnTo>
                <a:lnTo>
                  <a:pt x="151773" y="47761"/>
                </a:lnTo>
                <a:lnTo>
                  <a:pt x="151261" y="47557"/>
                </a:lnTo>
                <a:lnTo>
                  <a:pt x="150648" y="47761"/>
                </a:lnTo>
                <a:lnTo>
                  <a:pt x="150955" y="47557"/>
                </a:lnTo>
                <a:lnTo>
                  <a:pt x="150955" y="47557"/>
                </a:lnTo>
                <a:lnTo>
                  <a:pt x="149114" y="48170"/>
                </a:lnTo>
                <a:lnTo>
                  <a:pt x="146148" y="47659"/>
                </a:lnTo>
                <a:lnTo>
                  <a:pt x="145739" y="47148"/>
                </a:lnTo>
                <a:lnTo>
                  <a:pt x="144102" y="46739"/>
                </a:lnTo>
                <a:lnTo>
                  <a:pt x="144000" y="46432"/>
                </a:lnTo>
                <a:lnTo>
                  <a:pt x="143489" y="46227"/>
                </a:lnTo>
                <a:lnTo>
                  <a:pt x="141955" y="46534"/>
                </a:lnTo>
                <a:lnTo>
                  <a:pt x="141443" y="47250"/>
                </a:lnTo>
                <a:lnTo>
                  <a:pt x="141648" y="48170"/>
                </a:lnTo>
                <a:lnTo>
                  <a:pt x="140114" y="48580"/>
                </a:lnTo>
                <a:lnTo>
                  <a:pt x="133773" y="45818"/>
                </a:lnTo>
                <a:lnTo>
                  <a:pt x="133875" y="45818"/>
                </a:lnTo>
                <a:lnTo>
                  <a:pt x="132750" y="44898"/>
                </a:lnTo>
                <a:lnTo>
                  <a:pt x="133568" y="43670"/>
                </a:lnTo>
                <a:lnTo>
                  <a:pt x="133159" y="43057"/>
                </a:lnTo>
                <a:lnTo>
                  <a:pt x="133466" y="41932"/>
                </a:lnTo>
                <a:lnTo>
                  <a:pt x="132852" y="42136"/>
                </a:lnTo>
                <a:lnTo>
                  <a:pt x="132852" y="41830"/>
                </a:lnTo>
                <a:lnTo>
                  <a:pt x="132545" y="41727"/>
                </a:lnTo>
                <a:lnTo>
                  <a:pt x="132545" y="41625"/>
                </a:lnTo>
                <a:lnTo>
                  <a:pt x="130807" y="42136"/>
                </a:lnTo>
                <a:lnTo>
                  <a:pt x="130295" y="41830"/>
                </a:lnTo>
                <a:lnTo>
                  <a:pt x="122318" y="43977"/>
                </a:lnTo>
                <a:lnTo>
                  <a:pt x="121602" y="43670"/>
                </a:lnTo>
                <a:lnTo>
                  <a:pt x="120477" y="43875"/>
                </a:lnTo>
                <a:lnTo>
                  <a:pt x="119659" y="43057"/>
                </a:lnTo>
                <a:lnTo>
                  <a:pt x="115568" y="48477"/>
                </a:lnTo>
                <a:lnTo>
                  <a:pt x="115773" y="48784"/>
                </a:lnTo>
                <a:lnTo>
                  <a:pt x="114034" y="50932"/>
                </a:lnTo>
                <a:lnTo>
                  <a:pt x="112909" y="51239"/>
                </a:lnTo>
                <a:lnTo>
                  <a:pt x="109943" y="55739"/>
                </a:lnTo>
                <a:lnTo>
                  <a:pt x="109943" y="55739"/>
                </a:lnTo>
                <a:lnTo>
                  <a:pt x="110148" y="55534"/>
                </a:lnTo>
                <a:lnTo>
                  <a:pt x="110148" y="55534"/>
                </a:lnTo>
                <a:lnTo>
                  <a:pt x="108920" y="58602"/>
                </a:lnTo>
                <a:lnTo>
                  <a:pt x="109432" y="58807"/>
                </a:lnTo>
                <a:lnTo>
                  <a:pt x="109432" y="60034"/>
                </a:lnTo>
                <a:lnTo>
                  <a:pt x="109636" y="59932"/>
                </a:lnTo>
                <a:lnTo>
                  <a:pt x="109330" y="63716"/>
                </a:lnTo>
                <a:lnTo>
                  <a:pt x="108409" y="64841"/>
                </a:lnTo>
                <a:lnTo>
                  <a:pt x="109023" y="65659"/>
                </a:lnTo>
                <a:lnTo>
                  <a:pt x="109227" y="65557"/>
                </a:lnTo>
                <a:lnTo>
                  <a:pt x="109227" y="66170"/>
                </a:lnTo>
                <a:lnTo>
                  <a:pt x="110250" y="66170"/>
                </a:lnTo>
                <a:lnTo>
                  <a:pt x="109330" y="66375"/>
                </a:lnTo>
                <a:lnTo>
                  <a:pt x="109227" y="66273"/>
                </a:lnTo>
                <a:lnTo>
                  <a:pt x="109023" y="67091"/>
                </a:lnTo>
                <a:lnTo>
                  <a:pt x="109023" y="67091"/>
                </a:lnTo>
                <a:lnTo>
                  <a:pt x="109227" y="66989"/>
                </a:lnTo>
                <a:lnTo>
                  <a:pt x="109739" y="67909"/>
                </a:lnTo>
                <a:lnTo>
                  <a:pt x="110557" y="67705"/>
                </a:lnTo>
                <a:lnTo>
                  <a:pt x="110557" y="67705"/>
                </a:lnTo>
                <a:lnTo>
                  <a:pt x="110148" y="67909"/>
                </a:lnTo>
                <a:lnTo>
                  <a:pt x="110557" y="68114"/>
                </a:lnTo>
                <a:lnTo>
                  <a:pt x="110148" y="68318"/>
                </a:lnTo>
                <a:lnTo>
                  <a:pt x="110250" y="68318"/>
                </a:lnTo>
                <a:lnTo>
                  <a:pt x="110455" y="68523"/>
                </a:lnTo>
                <a:lnTo>
                  <a:pt x="110352" y="68727"/>
                </a:lnTo>
                <a:lnTo>
                  <a:pt x="110557" y="68625"/>
                </a:lnTo>
                <a:lnTo>
                  <a:pt x="110659" y="68932"/>
                </a:lnTo>
                <a:lnTo>
                  <a:pt x="110864" y="69034"/>
                </a:lnTo>
                <a:lnTo>
                  <a:pt x="110966" y="68932"/>
                </a:lnTo>
                <a:lnTo>
                  <a:pt x="111375" y="69648"/>
                </a:lnTo>
                <a:lnTo>
                  <a:pt x="111784" y="69852"/>
                </a:lnTo>
                <a:lnTo>
                  <a:pt x="111784" y="70261"/>
                </a:lnTo>
                <a:lnTo>
                  <a:pt x="112295" y="70875"/>
                </a:lnTo>
                <a:lnTo>
                  <a:pt x="112193" y="71182"/>
                </a:lnTo>
                <a:lnTo>
                  <a:pt x="112500" y="71182"/>
                </a:lnTo>
                <a:lnTo>
                  <a:pt x="112193" y="71284"/>
                </a:lnTo>
                <a:lnTo>
                  <a:pt x="117511" y="75477"/>
                </a:lnTo>
                <a:lnTo>
                  <a:pt x="119557" y="74761"/>
                </a:lnTo>
                <a:lnTo>
                  <a:pt x="119250" y="74761"/>
                </a:lnTo>
                <a:lnTo>
                  <a:pt x="120477" y="74659"/>
                </a:lnTo>
                <a:lnTo>
                  <a:pt x="119966" y="74659"/>
                </a:lnTo>
                <a:lnTo>
                  <a:pt x="121295" y="74557"/>
                </a:lnTo>
                <a:lnTo>
                  <a:pt x="121398" y="74761"/>
                </a:lnTo>
                <a:lnTo>
                  <a:pt x="127534" y="73227"/>
                </a:lnTo>
                <a:lnTo>
                  <a:pt x="127330" y="73432"/>
                </a:lnTo>
                <a:lnTo>
                  <a:pt x="129170" y="74455"/>
                </a:lnTo>
                <a:lnTo>
                  <a:pt x="129170" y="74761"/>
                </a:lnTo>
                <a:lnTo>
                  <a:pt x="129068" y="74761"/>
                </a:lnTo>
                <a:lnTo>
                  <a:pt x="129886" y="75477"/>
                </a:lnTo>
                <a:lnTo>
                  <a:pt x="130091" y="75477"/>
                </a:lnTo>
                <a:lnTo>
                  <a:pt x="130398" y="75580"/>
                </a:lnTo>
                <a:lnTo>
                  <a:pt x="130295" y="75170"/>
                </a:lnTo>
                <a:lnTo>
                  <a:pt x="130398" y="75477"/>
                </a:lnTo>
                <a:lnTo>
                  <a:pt x="130602" y="75170"/>
                </a:lnTo>
                <a:lnTo>
                  <a:pt x="131420" y="75375"/>
                </a:lnTo>
                <a:lnTo>
                  <a:pt x="131625" y="74966"/>
                </a:lnTo>
                <a:lnTo>
                  <a:pt x="132341" y="75784"/>
                </a:lnTo>
                <a:lnTo>
                  <a:pt x="132955" y="75886"/>
                </a:lnTo>
                <a:lnTo>
                  <a:pt x="132852" y="79466"/>
                </a:lnTo>
                <a:lnTo>
                  <a:pt x="132648" y="79568"/>
                </a:lnTo>
                <a:lnTo>
                  <a:pt x="133261" y="79875"/>
                </a:lnTo>
                <a:lnTo>
                  <a:pt x="133057" y="79977"/>
                </a:lnTo>
                <a:lnTo>
                  <a:pt x="132648" y="79670"/>
                </a:lnTo>
                <a:lnTo>
                  <a:pt x="132443" y="80591"/>
                </a:lnTo>
                <a:lnTo>
                  <a:pt x="132034" y="80693"/>
                </a:lnTo>
                <a:lnTo>
                  <a:pt x="132852" y="81716"/>
                </a:lnTo>
                <a:lnTo>
                  <a:pt x="132852" y="81716"/>
                </a:lnTo>
                <a:lnTo>
                  <a:pt x="132341" y="81409"/>
                </a:lnTo>
                <a:lnTo>
                  <a:pt x="132750" y="82023"/>
                </a:lnTo>
                <a:lnTo>
                  <a:pt x="132648" y="82023"/>
                </a:lnTo>
                <a:lnTo>
                  <a:pt x="133261" y="82636"/>
                </a:lnTo>
                <a:lnTo>
                  <a:pt x="132955" y="82534"/>
                </a:lnTo>
                <a:lnTo>
                  <a:pt x="135205" y="85909"/>
                </a:lnTo>
                <a:lnTo>
                  <a:pt x="136023" y="86114"/>
                </a:lnTo>
                <a:lnTo>
                  <a:pt x="135307" y="86318"/>
                </a:lnTo>
                <a:lnTo>
                  <a:pt x="135920" y="89284"/>
                </a:lnTo>
                <a:lnTo>
                  <a:pt x="136023" y="89182"/>
                </a:lnTo>
                <a:lnTo>
                  <a:pt x="136432" y="92557"/>
                </a:lnTo>
                <a:lnTo>
                  <a:pt x="134795" y="96648"/>
                </a:lnTo>
                <a:lnTo>
                  <a:pt x="137045" y="103602"/>
                </a:lnTo>
                <a:lnTo>
                  <a:pt x="136943" y="103602"/>
                </a:lnTo>
                <a:lnTo>
                  <a:pt x="140011" y="115364"/>
                </a:lnTo>
                <a:lnTo>
                  <a:pt x="146148" y="114955"/>
                </a:lnTo>
                <a:lnTo>
                  <a:pt x="146557" y="114648"/>
                </a:lnTo>
                <a:lnTo>
                  <a:pt x="147068" y="114648"/>
                </a:lnTo>
                <a:lnTo>
                  <a:pt x="152693" y="109125"/>
                </a:lnTo>
                <a:lnTo>
                  <a:pt x="153205" y="106977"/>
                </a:lnTo>
                <a:lnTo>
                  <a:pt x="153102" y="107080"/>
                </a:lnTo>
                <a:lnTo>
                  <a:pt x="153205" y="106875"/>
                </a:lnTo>
                <a:lnTo>
                  <a:pt x="153205" y="106977"/>
                </a:lnTo>
                <a:lnTo>
                  <a:pt x="155659" y="104523"/>
                </a:lnTo>
                <a:lnTo>
                  <a:pt x="155659" y="102784"/>
                </a:lnTo>
                <a:lnTo>
                  <a:pt x="155557" y="103091"/>
                </a:lnTo>
                <a:lnTo>
                  <a:pt x="155045" y="100330"/>
                </a:lnTo>
                <a:lnTo>
                  <a:pt x="160670" y="95932"/>
                </a:lnTo>
                <a:lnTo>
                  <a:pt x="160875" y="91125"/>
                </a:lnTo>
                <a:lnTo>
                  <a:pt x="160057" y="90307"/>
                </a:lnTo>
                <a:lnTo>
                  <a:pt x="159955" y="87136"/>
                </a:lnTo>
                <a:lnTo>
                  <a:pt x="159341" y="86523"/>
                </a:lnTo>
                <a:lnTo>
                  <a:pt x="161284" y="82125"/>
                </a:lnTo>
                <a:lnTo>
                  <a:pt x="161693" y="82023"/>
                </a:lnTo>
                <a:lnTo>
                  <a:pt x="170591" y="69341"/>
                </a:lnTo>
                <a:lnTo>
                  <a:pt x="170386" y="69136"/>
                </a:lnTo>
                <a:lnTo>
                  <a:pt x="170284" y="69341"/>
                </a:lnTo>
                <a:lnTo>
                  <a:pt x="170182" y="67807"/>
                </a:lnTo>
                <a:lnTo>
                  <a:pt x="164557" y="69341"/>
                </a:lnTo>
                <a:lnTo>
                  <a:pt x="162511" y="68114"/>
                </a:lnTo>
                <a:lnTo>
                  <a:pt x="163330" y="67602"/>
                </a:lnTo>
                <a:lnTo>
                  <a:pt x="162920" y="66784"/>
                </a:lnTo>
                <a:lnTo>
                  <a:pt x="162920" y="66886"/>
                </a:lnTo>
                <a:lnTo>
                  <a:pt x="159955" y="64125"/>
                </a:lnTo>
                <a:lnTo>
                  <a:pt x="159955" y="64534"/>
                </a:lnTo>
                <a:lnTo>
                  <a:pt x="157193" y="58295"/>
                </a:lnTo>
                <a:lnTo>
                  <a:pt x="157193" y="58295"/>
                </a:lnTo>
                <a:lnTo>
                  <a:pt x="157295" y="58398"/>
                </a:lnTo>
                <a:lnTo>
                  <a:pt x="156375" y="56761"/>
                </a:lnTo>
                <a:lnTo>
                  <a:pt x="155966" y="56557"/>
                </a:lnTo>
                <a:lnTo>
                  <a:pt x="155659" y="56148"/>
                </a:lnTo>
                <a:lnTo>
                  <a:pt x="155864" y="55432"/>
                </a:lnTo>
                <a:lnTo>
                  <a:pt x="152591" y="49193"/>
                </a:lnTo>
                <a:lnTo>
                  <a:pt x="152591" y="49193"/>
                </a:lnTo>
                <a:lnTo>
                  <a:pt x="153716" y="51136"/>
                </a:lnTo>
                <a:lnTo>
                  <a:pt x="154330" y="50830"/>
                </a:lnTo>
                <a:lnTo>
                  <a:pt x="154739" y="49602"/>
                </a:lnTo>
                <a:lnTo>
                  <a:pt x="154534" y="51136"/>
                </a:lnTo>
                <a:lnTo>
                  <a:pt x="158727" y="56557"/>
                </a:lnTo>
                <a:lnTo>
                  <a:pt x="158625" y="56557"/>
                </a:lnTo>
                <a:lnTo>
                  <a:pt x="162614" y="64330"/>
                </a:lnTo>
                <a:lnTo>
                  <a:pt x="162511" y="64227"/>
                </a:lnTo>
                <a:lnTo>
                  <a:pt x="162511" y="64227"/>
                </a:lnTo>
                <a:lnTo>
                  <a:pt x="163330" y="66989"/>
                </a:lnTo>
                <a:lnTo>
                  <a:pt x="171102" y="63818"/>
                </a:lnTo>
                <a:lnTo>
                  <a:pt x="171102" y="63409"/>
                </a:lnTo>
                <a:lnTo>
                  <a:pt x="173557" y="62489"/>
                </a:lnTo>
                <a:lnTo>
                  <a:pt x="173659" y="61977"/>
                </a:lnTo>
                <a:lnTo>
                  <a:pt x="174580" y="61568"/>
                </a:lnTo>
                <a:lnTo>
                  <a:pt x="174989" y="60750"/>
                </a:lnTo>
                <a:lnTo>
                  <a:pt x="175807" y="60443"/>
                </a:lnTo>
                <a:lnTo>
                  <a:pt x="175705" y="59625"/>
                </a:lnTo>
                <a:lnTo>
                  <a:pt x="176114" y="58807"/>
                </a:lnTo>
                <a:lnTo>
                  <a:pt x="176216" y="59114"/>
                </a:lnTo>
                <a:lnTo>
                  <a:pt x="177341" y="57170"/>
                </a:lnTo>
                <a:lnTo>
                  <a:pt x="174273" y="54920"/>
                </a:lnTo>
                <a:lnTo>
                  <a:pt x="173864" y="52977"/>
                </a:lnTo>
                <a:lnTo>
                  <a:pt x="172330" y="55023"/>
                </a:lnTo>
                <a:lnTo>
                  <a:pt x="170080" y="55330"/>
                </a:lnTo>
                <a:lnTo>
                  <a:pt x="169875" y="55023"/>
                </a:lnTo>
                <a:lnTo>
                  <a:pt x="169568" y="55023"/>
                </a:lnTo>
                <a:lnTo>
                  <a:pt x="169670" y="54818"/>
                </a:lnTo>
                <a:lnTo>
                  <a:pt x="169466" y="54716"/>
                </a:lnTo>
                <a:lnTo>
                  <a:pt x="169670" y="54000"/>
                </a:lnTo>
                <a:lnTo>
                  <a:pt x="169466" y="53284"/>
                </a:lnTo>
                <a:lnTo>
                  <a:pt x="169057" y="53795"/>
                </a:lnTo>
                <a:lnTo>
                  <a:pt x="169057" y="54511"/>
                </a:lnTo>
                <a:lnTo>
                  <a:pt x="168239" y="53182"/>
                </a:lnTo>
                <a:lnTo>
                  <a:pt x="168341" y="53182"/>
                </a:lnTo>
                <a:lnTo>
                  <a:pt x="168239" y="52568"/>
                </a:lnTo>
                <a:lnTo>
                  <a:pt x="168341" y="52568"/>
                </a:lnTo>
                <a:lnTo>
                  <a:pt x="165886" y="49807"/>
                </a:lnTo>
                <a:lnTo>
                  <a:pt x="166193" y="49602"/>
                </a:lnTo>
                <a:lnTo>
                  <a:pt x="165989" y="49193"/>
                </a:lnTo>
                <a:lnTo>
                  <a:pt x="166398" y="49295"/>
                </a:lnTo>
                <a:lnTo>
                  <a:pt x="166807" y="48682"/>
                </a:lnTo>
                <a:lnTo>
                  <a:pt x="166807" y="48784"/>
                </a:lnTo>
                <a:lnTo>
                  <a:pt x="171409" y="52568"/>
                </a:lnTo>
                <a:lnTo>
                  <a:pt x="172943" y="52466"/>
                </a:lnTo>
                <a:lnTo>
                  <a:pt x="173557" y="52057"/>
                </a:lnTo>
                <a:lnTo>
                  <a:pt x="174273" y="52364"/>
                </a:lnTo>
                <a:lnTo>
                  <a:pt x="174580" y="53182"/>
                </a:lnTo>
                <a:lnTo>
                  <a:pt x="177545" y="54000"/>
                </a:lnTo>
                <a:lnTo>
                  <a:pt x="177648" y="53898"/>
                </a:lnTo>
                <a:lnTo>
                  <a:pt x="177750" y="54000"/>
                </a:lnTo>
                <a:lnTo>
                  <a:pt x="182761" y="53898"/>
                </a:lnTo>
                <a:lnTo>
                  <a:pt x="182557" y="53795"/>
                </a:lnTo>
                <a:lnTo>
                  <a:pt x="182557" y="53795"/>
                </a:lnTo>
                <a:lnTo>
                  <a:pt x="182864" y="53898"/>
                </a:lnTo>
                <a:lnTo>
                  <a:pt x="182966" y="53898"/>
                </a:lnTo>
                <a:lnTo>
                  <a:pt x="184091" y="55432"/>
                </a:lnTo>
                <a:lnTo>
                  <a:pt x="184500" y="55636"/>
                </a:lnTo>
                <a:lnTo>
                  <a:pt x="184500" y="55534"/>
                </a:lnTo>
                <a:lnTo>
                  <a:pt x="185114" y="55534"/>
                </a:lnTo>
                <a:lnTo>
                  <a:pt x="184909" y="56045"/>
                </a:lnTo>
                <a:lnTo>
                  <a:pt x="185727" y="56557"/>
                </a:lnTo>
                <a:lnTo>
                  <a:pt x="186750" y="56250"/>
                </a:lnTo>
                <a:lnTo>
                  <a:pt x="185727" y="57068"/>
                </a:lnTo>
                <a:lnTo>
                  <a:pt x="185420" y="57068"/>
                </a:lnTo>
                <a:lnTo>
                  <a:pt x="187568" y="58602"/>
                </a:lnTo>
                <a:lnTo>
                  <a:pt x="188386" y="58193"/>
                </a:lnTo>
                <a:lnTo>
                  <a:pt x="188284" y="57170"/>
                </a:lnTo>
                <a:lnTo>
                  <a:pt x="188898" y="57170"/>
                </a:lnTo>
                <a:lnTo>
                  <a:pt x="188693" y="57682"/>
                </a:lnTo>
                <a:lnTo>
                  <a:pt x="189205" y="57682"/>
                </a:lnTo>
                <a:lnTo>
                  <a:pt x="188795" y="57989"/>
                </a:lnTo>
                <a:lnTo>
                  <a:pt x="188898" y="57989"/>
                </a:lnTo>
                <a:lnTo>
                  <a:pt x="189307" y="60239"/>
                </a:lnTo>
                <a:lnTo>
                  <a:pt x="189205" y="60239"/>
                </a:lnTo>
                <a:lnTo>
                  <a:pt x="189205" y="60545"/>
                </a:lnTo>
                <a:lnTo>
                  <a:pt x="189307" y="60341"/>
                </a:lnTo>
                <a:lnTo>
                  <a:pt x="190636" y="64227"/>
                </a:lnTo>
                <a:lnTo>
                  <a:pt x="190534" y="64227"/>
                </a:lnTo>
                <a:lnTo>
                  <a:pt x="193160" y="69965"/>
                </a:lnTo>
                <a:lnTo>
                  <a:pt x="194216" y="71693"/>
                </a:lnTo>
                <a:lnTo>
                  <a:pt x="195955" y="70568"/>
                </a:lnTo>
                <a:lnTo>
                  <a:pt x="195545" y="70261"/>
                </a:lnTo>
                <a:lnTo>
                  <a:pt x="195852" y="69443"/>
                </a:lnTo>
                <a:lnTo>
                  <a:pt x="196364" y="69239"/>
                </a:lnTo>
                <a:lnTo>
                  <a:pt x="196568" y="66375"/>
                </a:lnTo>
                <a:lnTo>
                  <a:pt x="196466" y="66170"/>
                </a:lnTo>
                <a:lnTo>
                  <a:pt x="196261" y="63920"/>
                </a:lnTo>
                <a:lnTo>
                  <a:pt x="196875" y="63818"/>
                </a:lnTo>
                <a:lnTo>
                  <a:pt x="200455" y="59830"/>
                </a:lnTo>
                <a:lnTo>
                  <a:pt x="200250" y="59932"/>
                </a:lnTo>
                <a:lnTo>
                  <a:pt x="200250" y="59932"/>
                </a:lnTo>
                <a:lnTo>
                  <a:pt x="201580" y="58705"/>
                </a:lnTo>
                <a:lnTo>
                  <a:pt x="201477" y="58091"/>
                </a:lnTo>
                <a:lnTo>
                  <a:pt x="202398" y="57580"/>
                </a:lnTo>
                <a:lnTo>
                  <a:pt x="202295" y="57068"/>
                </a:lnTo>
                <a:lnTo>
                  <a:pt x="202500" y="57580"/>
                </a:lnTo>
                <a:lnTo>
                  <a:pt x="202705" y="57682"/>
                </a:lnTo>
                <a:lnTo>
                  <a:pt x="202909" y="57273"/>
                </a:lnTo>
                <a:lnTo>
                  <a:pt x="203114" y="57886"/>
                </a:lnTo>
                <a:lnTo>
                  <a:pt x="203216" y="57682"/>
                </a:lnTo>
                <a:lnTo>
                  <a:pt x="203420" y="57784"/>
                </a:lnTo>
                <a:lnTo>
                  <a:pt x="203420" y="57784"/>
                </a:lnTo>
                <a:lnTo>
                  <a:pt x="203216" y="57477"/>
                </a:lnTo>
                <a:lnTo>
                  <a:pt x="203318" y="57273"/>
                </a:lnTo>
                <a:lnTo>
                  <a:pt x="203625" y="57682"/>
                </a:lnTo>
                <a:lnTo>
                  <a:pt x="203625" y="57170"/>
                </a:lnTo>
                <a:lnTo>
                  <a:pt x="203830" y="57682"/>
                </a:lnTo>
                <a:lnTo>
                  <a:pt x="204136" y="56966"/>
                </a:lnTo>
                <a:lnTo>
                  <a:pt x="204136" y="57375"/>
                </a:lnTo>
                <a:lnTo>
                  <a:pt x="204341" y="57273"/>
                </a:lnTo>
                <a:lnTo>
                  <a:pt x="204341" y="57580"/>
                </a:lnTo>
                <a:lnTo>
                  <a:pt x="204648" y="57170"/>
                </a:lnTo>
                <a:lnTo>
                  <a:pt x="204545" y="56250"/>
                </a:lnTo>
                <a:lnTo>
                  <a:pt x="204239" y="55943"/>
                </a:lnTo>
                <a:lnTo>
                  <a:pt x="204443" y="55943"/>
                </a:lnTo>
                <a:lnTo>
                  <a:pt x="204443" y="55739"/>
                </a:lnTo>
                <a:lnTo>
                  <a:pt x="205773" y="57068"/>
                </a:lnTo>
                <a:lnTo>
                  <a:pt x="206795" y="59216"/>
                </a:lnTo>
                <a:lnTo>
                  <a:pt x="206795" y="58909"/>
                </a:lnTo>
                <a:lnTo>
                  <a:pt x="207102" y="59011"/>
                </a:lnTo>
                <a:lnTo>
                  <a:pt x="207307" y="59625"/>
                </a:lnTo>
                <a:lnTo>
                  <a:pt x="207307" y="59420"/>
                </a:lnTo>
                <a:lnTo>
                  <a:pt x="207818" y="59523"/>
                </a:lnTo>
                <a:lnTo>
                  <a:pt x="208125" y="60136"/>
                </a:lnTo>
                <a:lnTo>
                  <a:pt x="207716" y="60136"/>
                </a:lnTo>
                <a:lnTo>
                  <a:pt x="208125" y="60648"/>
                </a:lnTo>
                <a:lnTo>
                  <a:pt x="208125" y="60239"/>
                </a:lnTo>
                <a:lnTo>
                  <a:pt x="208432" y="60750"/>
                </a:lnTo>
                <a:lnTo>
                  <a:pt x="208330" y="60750"/>
                </a:lnTo>
                <a:lnTo>
                  <a:pt x="208739" y="63614"/>
                </a:lnTo>
                <a:lnTo>
                  <a:pt x="209148" y="63102"/>
                </a:lnTo>
                <a:lnTo>
                  <a:pt x="209148" y="63716"/>
                </a:lnTo>
                <a:lnTo>
                  <a:pt x="209352" y="63409"/>
                </a:lnTo>
                <a:lnTo>
                  <a:pt x="210170" y="63409"/>
                </a:lnTo>
                <a:lnTo>
                  <a:pt x="210477" y="63205"/>
                </a:lnTo>
                <a:lnTo>
                  <a:pt x="210477" y="62795"/>
                </a:lnTo>
                <a:lnTo>
                  <a:pt x="210886" y="62898"/>
                </a:lnTo>
                <a:lnTo>
                  <a:pt x="210989" y="62182"/>
                </a:lnTo>
                <a:lnTo>
                  <a:pt x="211807" y="63000"/>
                </a:lnTo>
                <a:lnTo>
                  <a:pt x="212318" y="64943"/>
                </a:lnTo>
                <a:lnTo>
                  <a:pt x="212216" y="64943"/>
                </a:lnTo>
                <a:lnTo>
                  <a:pt x="212523" y="65966"/>
                </a:lnTo>
                <a:lnTo>
                  <a:pt x="212625" y="65659"/>
                </a:lnTo>
                <a:lnTo>
                  <a:pt x="213239" y="69750"/>
                </a:lnTo>
                <a:lnTo>
                  <a:pt x="213341" y="69545"/>
                </a:lnTo>
                <a:lnTo>
                  <a:pt x="213136" y="71386"/>
                </a:lnTo>
                <a:lnTo>
                  <a:pt x="218045" y="78545"/>
                </a:lnTo>
                <a:lnTo>
                  <a:pt x="218455" y="78545"/>
                </a:lnTo>
                <a:lnTo>
                  <a:pt x="218557" y="78341"/>
                </a:lnTo>
                <a:lnTo>
                  <a:pt x="218864" y="78341"/>
                </a:lnTo>
                <a:lnTo>
                  <a:pt x="217739" y="74659"/>
                </a:lnTo>
                <a:lnTo>
                  <a:pt x="215182" y="72307"/>
                </a:lnTo>
                <a:lnTo>
                  <a:pt x="215284" y="72614"/>
                </a:lnTo>
                <a:lnTo>
                  <a:pt x="214875" y="72102"/>
                </a:lnTo>
                <a:lnTo>
                  <a:pt x="215182" y="72307"/>
                </a:lnTo>
                <a:lnTo>
                  <a:pt x="214875" y="71284"/>
                </a:lnTo>
                <a:lnTo>
                  <a:pt x="214773" y="71386"/>
                </a:lnTo>
                <a:lnTo>
                  <a:pt x="213852" y="69852"/>
                </a:lnTo>
                <a:lnTo>
                  <a:pt x="214364" y="66580"/>
                </a:lnTo>
                <a:lnTo>
                  <a:pt x="214261" y="66375"/>
                </a:lnTo>
                <a:lnTo>
                  <a:pt x="215080" y="66273"/>
                </a:lnTo>
                <a:lnTo>
                  <a:pt x="215080" y="66784"/>
                </a:lnTo>
                <a:lnTo>
                  <a:pt x="216409" y="67398"/>
                </a:lnTo>
                <a:lnTo>
                  <a:pt x="216409" y="67295"/>
                </a:lnTo>
                <a:lnTo>
                  <a:pt x="216716" y="67602"/>
                </a:lnTo>
                <a:lnTo>
                  <a:pt x="216716" y="67500"/>
                </a:lnTo>
                <a:lnTo>
                  <a:pt x="217023" y="68011"/>
                </a:lnTo>
                <a:lnTo>
                  <a:pt x="217125" y="67909"/>
                </a:lnTo>
                <a:lnTo>
                  <a:pt x="217330" y="68625"/>
                </a:lnTo>
                <a:lnTo>
                  <a:pt x="217636" y="68625"/>
                </a:lnTo>
                <a:lnTo>
                  <a:pt x="217739" y="69034"/>
                </a:lnTo>
                <a:lnTo>
                  <a:pt x="219068" y="69648"/>
                </a:lnTo>
                <a:lnTo>
                  <a:pt x="218966" y="71182"/>
                </a:lnTo>
                <a:lnTo>
                  <a:pt x="218966" y="71182"/>
                </a:lnTo>
                <a:lnTo>
                  <a:pt x="219886" y="70568"/>
                </a:lnTo>
                <a:lnTo>
                  <a:pt x="219886" y="69750"/>
                </a:lnTo>
                <a:lnTo>
                  <a:pt x="220500" y="70159"/>
                </a:lnTo>
                <a:lnTo>
                  <a:pt x="220091" y="69545"/>
                </a:lnTo>
                <a:lnTo>
                  <a:pt x="220602" y="69852"/>
                </a:lnTo>
                <a:lnTo>
                  <a:pt x="220398" y="69443"/>
                </a:lnTo>
                <a:lnTo>
                  <a:pt x="222545" y="68318"/>
                </a:lnTo>
                <a:lnTo>
                  <a:pt x="222737" y="67743"/>
                </a:lnTo>
                <a:lnTo>
                  <a:pt x="222648" y="67295"/>
                </a:lnTo>
                <a:lnTo>
                  <a:pt x="222750" y="67295"/>
                </a:lnTo>
                <a:lnTo>
                  <a:pt x="222750" y="66886"/>
                </a:lnTo>
                <a:lnTo>
                  <a:pt x="222852" y="67091"/>
                </a:lnTo>
                <a:lnTo>
                  <a:pt x="222545" y="65864"/>
                </a:lnTo>
                <a:lnTo>
                  <a:pt x="219375" y="61773"/>
                </a:lnTo>
                <a:lnTo>
                  <a:pt x="219477" y="61773"/>
                </a:lnTo>
                <a:lnTo>
                  <a:pt x="218659" y="60239"/>
                </a:lnTo>
                <a:lnTo>
                  <a:pt x="219170" y="58398"/>
                </a:lnTo>
                <a:lnTo>
                  <a:pt x="219682" y="58500"/>
                </a:lnTo>
                <a:lnTo>
                  <a:pt x="220602" y="57477"/>
                </a:lnTo>
                <a:lnTo>
                  <a:pt x="221216" y="57989"/>
                </a:lnTo>
                <a:lnTo>
                  <a:pt x="221625" y="57682"/>
                </a:lnTo>
                <a:lnTo>
                  <a:pt x="221830" y="57886"/>
                </a:lnTo>
                <a:lnTo>
                  <a:pt x="221830" y="58500"/>
                </a:lnTo>
                <a:lnTo>
                  <a:pt x="222239" y="59011"/>
                </a:lnTo>
                <a:lnTo>
                  <a:pt x="222136" y="59011"/>
                </a:lnTo>
                <a:lnTo>
                  <a:pt x="222545" y="59114"/>
                </a:lnTo>
                <a:lnTo>
                  <a:pt x="222239" y="58500"/>
                </a:lnTo>
                <a:lnTo>
                  <a:pt x="222443" y="58091"/>
                </a:lnTo>
                <a:lnTo>
                  <a:pt x="224080" y="57477"/>
                </a:lnTo>
                <a:lnTo>
                  <a:pt x="224591" y="57477"/>
                </a:lnTo>
                <a:lnTo>
                  <a:pt x="224693" y="57170"/>
                </a:lnTo>
                <a:lnTo>
                  <a:pt x="225102" y="57068"/>
                </a:lnTo>
                <a:lnTo>
                  <a:pt x="224795" y="56455"/>
                </a:lnTo>
                <a:lnTo>
                  <a:pt x="225000" y="56250"/>
                </a:lnTo>
                <a:lnTo>
                  <a:pt x="225716" y="57068"/>
                </a:lnTo>
                <a:lnTo>
                  <a:pt x="226023" y="56659"/>
                </a:lnTo>
                <a:lnTo>
                  <a:pt x="226125" y="56761"/>
                </a:lnTo>
                <a:lnTo>
                  <a:pt x="226534" y="56659"/>
                </a:lnTo>
                <a:lnTo>
                  <a:pt x="226739" y="56659"/>
                </a:lnTo>
                <a:lnTo>
                  <a:pt x="226739" y="56557"/>
                </a:lnTo>
                <a:lnTo>
                  <a:pt x="227352" y="56455"/>
                </a:lnTo>
                <a:lnTo>
                  <a:pt x="227761" y="55739"/>
                </a:lnTo>
                <a:lnTo>
                  <a:pt x="228170" y="55739"/>
                </a:lnTo>
                <a:lnTo>
                  <a:pt x="228375" y="55534"/>
                </a:lnTo>
                <a:lnTo>
                  <a:pt x="228477" y="54920"/>
                </a:lnTo>
                <a:lnTo>
                  <a:pt x="229807" y="54000"/>
                </a:lnTo>
                <a:lnTo>
                  <a:pt x="229705" y="53386"/>
                </a:lnTo>
                <a:lnTo>
                  <a:pt x="229193" y="53182"/>
                </a:lnTo>
                <a:lnTo>
                  <a:pt x="229807" y="52977"/>
                </a:lnTo>
                <a:lnTo>
                  <a:pt x="229398" y="52466"/>
                </a:lnTo>
                <a:lnTo>
                  <a:pt x="229602" y="52466"/>
                </a:lnTo>
                <a:lnTo>
                  <a:pt x="229807" y="52670"/>
                </a:lnTo>
                <a:lnTo>
                  <a:pt x="230318" y="50932"/>
                </a:lnTo>
                <a:lnTo>
                  <a:pt x="230727" y="50932"/>
                </a:lnTo>
                <a:lnTo>
                  <a:pt x="230523" y="50318"/>
                </a:lnTo>
                <a:lnTo>
                  <a:pt x="230625" y="50318"/>
                </a:lnTo>
                <a:lnTo>
                  <a:pt x="230318" y="50114"/>
                </a:lnTo>
                <a:lnTo>
                  <a:pt x="230727" y="50114"/>
                </a:lnTo>
                <a:lnTo>
                  <a:pt x="230625" y="49602"/>
                </a:lnTo>
                <a:lnTo>
                  <a:pt x="230318" y="49705"/>
                </a:lnTo>
                <a:lnTo>
                  <a:pt x="230625" y="49295"/>
                </a:lnTo>
                <a:lnTo>
                  <a:pt x="229807" y="48886"/>
                </a:lnTo>
                <a:lnTo>
                  <a:pt x="229295" y="49091"/>
                </a:lnTo>
                <a:lnTo>
                  <a:pt x="228886" y="48989"/>
                </a:lnTo>
                <a:lnTo>
                  <a:pt x="230011" y="48273"/>
                </a:lnTo>
                <a:lnTo>
                  <a:pt x="229909" y="47966"/>
                </a:lnTo>
                <a:lnTo>
                  <a:pt x="228682" y="47148"/>
                </a:lnTo>
                <a:lnTo>
                  <a:pt x="228170" y="47250"/>
                </a:lnTo>
                <a:lnTo>
                  <a:pt x="228477" y="47045"/>
                </a:lnTo>
                <a:lnTo>
                  <a:pt x="229807" y="47455"/>
                </a:lnTo>
                <a:lnTo>
                  <a:pt x="226227" y="44080"/>
                </a:lnTo>
                <a:lnTo>
                  <a:pt x="226739" y="43057"/>
                </a:lnTo>
                <a:lnTo>
                  <a:pt x="226534" y="42750"/>
                </a:lnTo>
                <a:lnTo>
                  <a:pt x="226534" y="42750"/>
                </a:lnTo>
                <a:lnTo>
                  <a:pt x="226739" y="42955"/>
                </a:lnTo>
                <a:lnTo>
                  <a:pt x="227045" y="42545"/>
                </a:lnTo>
                <a:lnTo>
                  <a:pt x="226943" y="42341"/>
                </a:lnTo>
                <a:lnTo>
                  <a:pt x="228170" y="41932"/>
                </a:lnTo>
                <a:lnTo>
                  <a:pt x="228170" y="41523"/>
                </a:lnTo>
                <a:lnTo>
                  <a:pt x="225920" y="41216"/>
                </a:lnTo>
                <a:lnTo>
                  <a:pt x="225511" y="41830"/>
                </a:lnTo>
                <a:lnTo>
                  <a:pt x="225000" y="41625"/>
                </a:lnTo>
                <a:lnTo>
                  <a:pt x="224898" y="41216"/>
                </a:lnTo>
                <a:lnTo>
                  <a:pt x="223159" y="39989"/>
                </a:lnTo>
                <a:lnTo>
                  <a:pt x="224182" y="39580"/>
                </a:lnTo>
                <a:lnTo>
                  <a:pt x="224284" y="38966"/>
                </a:lnTo>
                <a:lnTo>
                  <a:pt x="224898" y="38659"/>
                </a:lnTo>
                <a:lnTo>
                  <a:pt x="225000" y="38250"/>
                </a:lnTo>
                <a:lnTo>
                  <a:pt x="225614" y="37943"/>
                </a:lnTo>
                <a:lnTo>
                  <a:pt x="226227" y="38557"/>
                </a:lnTo>
                <a:lnTo>
                  <a:pt x="226023" y="39477"/>
                </a:lnTo>
                <a:lnTo>
                  <a:pt x="226432" y="39477"/>
                </a:lnTo>
                <a:lnTo>
                  <a:pt x="226432" y="39784"/>
                </a:lnTo>
                <a:lnTo>
                  <a:pt x="226125" y="39989"/>
                </a:lnTo>
                <a:lnTo>
                  <a:pt x="226534" y="39989"/>
                </a:lnTo>
                <a:lnTo>
                  <a:pt x="226636" y="39886"/>
                </a:lnTo>
                <a:lnTo>
                  <a:pt x="228273" y="38864"/>
                </a:lnTo>
                <a:lnTo>
                  <a:pt x="228682" y="39273"/>
                </a:lnTo>
                <a:lnTo>
                  <a:pt x="228784" y="39068"/>
                </a:lnTo>
                <a:lnTo>
                  <a:pt x="229500" y="39580"/>
                </a:lnTo>
                <a:lnTo>
                  <a:pt x="229602" y="40091"/>
                </a:lnTo>
                <a:lnTo>
                  <a:pt x="229909" y="40193"/>
                </a:lnTo>
                <a:lnTo>
                  <a:pt x="229500" y="40807"/>
                </a:lnTo>
                <a:lnTo>
                  <a:pt x="230011" y="40807"/>
                </a:lnTo>
                <a:lnTo>
                  <a:pt x="229807" y="41011"/>
                </a:lnTo>
                <a:lnTo>
                  <a:pt x="230114" y="41114"/>
                </a:lnTo>
                <a:lnTo>
                  <a:pt x="230216" y="41216"/>
                </a:lnTo>
                <a:lnTo>
                  <a:pt x="230420" y="41114"/>
                </a:lnTo>
                <a:lnTo>
                  <a:pt x="230523" y="40909"/>
                </a:lnTo>
                <a:lnTo>
                  <a:pt x="231955" y="42136"/>
                </a:lnTo>
                <a:lnTo>
                  <a:pt x="231341" y="42136"/>
                </a:lnTo>
                <a:lnTo>
                  <a:pt x="232670" y="44182"/>
                </a:lnTo>
                <a:lnTo>
                  <a:pt x="232568" y="44284"/>
                </a:lnTo>
                <a:lnTo>
                  <a:pt x="232670" y="44386"/>
                </a:lnTo>
                <a:lnTo>
                  <a:pt x="232466" y="44386"/>
                </a:lnTo>
                <a:lnTo>
                  <a:pt x="232875" y="44795"/>
                </a:lnTo>
                <a:lnTo>
                  <a:pt x="233080" y="44591"/>
                </a:lnTo>
                <a:lnTo>
                  <a:pt x="233182" y="44284"/>
                </a:lnTo>
                <a:lnTo>
                  <a:pt x="233489" y="44489"/>
                </a:lnTo>
                <a:lnTo>
                  <a:pt x="233386" y="44284"/>
                </a:lnTo>
                <a:lnTo>
                  <a:pt x="233591" y="44284"/>
                </a:lnTo>
                <a:lnTo>
                  <a:pt x="233693" y="44080"/>
                </a:lnTo>
                <a:lnTo>
                  <a:pt x="234205" y="44182"/>
                </a:lnTo>
                <a:lnTo>
                  <a:pt x="234614" y="43875"/>
                </a:lnTo>
                <a:lnTo>
                  <a:pt x="234614" y="42955"/>
                </a:lnTo>
                <a:lnTo>
                  <a:pt x="231034" y="39170"/>
                </a:lnTo>
                <a:lnTo>
                  <a:pt x="232261" y="38045"/>
                </a:lnTo>
                <a:lnTo>
                  <a:pt x="232057" y="36205"/>
                </a:lnTo>
                <a:lnTo>
                  <a:pt x="232057" y="36205"/>
                </a:lnTo>
                <a:lnTo>
                  <a:pt x="232364" y="36307"/>
                </a:lnTo>
                <a:lnTo>
                  <a:pt x="232670" y="35591"/>
                </a:lnTo>
                <a:lnTo>
                  <a:pt x="232977" y="35591"/>
                </a:lnTo>
                <a:lnTo>
                  <a:pt x="234102" y="36102"/>
                </a:lnTo>
                <a:lnTo>
                  <a:pt x="235739" y="30273"/>
                </a:lnTo>
                <a:lnTo>
                  <a:pt x="232670" y="25773"/>
                </a:lnTo>
                <a:lnTo>
                  <a:pt x="232670" y="25466"/>
                </a:lnTo>
                <a:lnTo>
                  <a:pt x="229909" y="24545"/>
                </a:lnTo>
                <a:lnTo>
                  <a:pt x="230420" y="25159"/>
                </a:lnTo>
                <a:lnTo>
                  <a:pt x="230318" y="25364"/>
                </a:lnTo>
                <a:lnTo>
                  <a:pt x="230114" y="24955"/>
                </a:lnTo>
                <a:lnTo>
                  <a:pt x="230114" y="25159"/>
                </a:lnTo>
                <a:lnTo>
                  <a:pt x="229500" y="25261"/>
                </a:lnTo>
                <a:lnTo>
                  <a:pt x="229602" y="24955"/>
                </a:lnTo>
                <a:lnTo>
                  <a:pt x="228886" y="24648"/>
                </a:lnTo>
                <a:lnTo>
                  <a:pt x="229193" y="25057"/>
                </a:lnTo>
                <a:lnTo>
                  <a:pt x="226841" y="23830"/>
                </a:lnTo>
                <a:lnTo>
                  <a:pt x="228068" y="21068"/>
                </a:lnTo>
                <a:lnTo>
                  <a:pt x="227864" y="20761"/>
                </a:lnTo>
                <a:lnTo>
                  <a:pt x="228170" y="20455"/>
                </a:lnTo>
                <a:lnTo>
                  <a:pt x="228170" y="20045"/>
                </a:lnTo>
                <a:lnTo>
                  <a:pt x="231034" y="19841"/>
                </a:lnTo>
                <a:lnTo>
                  <a:pt x="231034" y="19636"/>
                </a:lnTo>
                <a:lnTo>
                  <a:pt x="232875" y="19841"/>
                </a:lnTo>
                <a:lnTo>
                  <a:pt x="232568" y="19534"/>
                </a:lnTo>
                <a:lnTo>
                  <a:pt x="232875" y="19636"/>
                </a:lnTo>
                <a:lnTo>
                  <a:pt x="232670" y="19432"/>
                </a:lnTo>
                <a:lnTo>
                  <a:pt x="233898" y="19534"/>
                </a:lnTo>
                <a:lnTo>
                  <a:pt x="233795" y="19636"/>
                </a:lnTo>
                <a:lnTo>
                  <a:pt x="235432" y="19841"/>
                </a:lnTo>
                <a:lnTo>
                  <a:pt x="234716" y="19943"/>
                </a:lnTo>
                <a:lnTo>
                  <a:pt x="236250" y="19943"/>
                </a:lnTo>
                <a:lnTo>
                  <a:pt x="236250" y="19841"/>
                </a:lnTo>
                <a:lnTo>
                  <a:pt x="236966" y="19943"/>
                </a:lnTo>
                <a:lnTo>
                  <a:pt x="237068" y="19841"/>
                </a:lnTo>
                <a:lnTo>
                  <a:pt x="237580" y="19841"/>
                </a:lnTo>
                <a:lnTo>
                  <a:pt x="236557" y="19636"/>
                </a:lnTo>
                <a:lnTo>
                  <a:pt x="236148" y="18818"/>
                </a:lnTo>
                <a:lnTo>
                  <a:pt x="236352" y="17489"/>
                </a:lnTo>
                <a:lnTo>
                  <a:pt x="238602" y="17693"/>
                </a:lnTo>
                <a:lnTo>
                  <a:pt x="239011" y="18205"/>
                </a:lnTo>
                <a:lnTo>
                  <a:pt x="239216" y="18102"/>
                </a:lnTo>
                <a:lnTo>
                  <a:pt x="239625" y="18511"/>
                </a:lnTo>
                <a:lnTo>
                  <a:pt x="239932" y="18409"/>
                </a:lnTo>
                <a:lnTo>
                  <a:pt x="240341" y="17591"/>
                </a:lnTo>
                <a:lnTo>
                  <a:pt x="240239" y="17489"/>
                </a:lnTo>
                <a:lnTo>
                  <a:pt x="240648" y="17693"/>
                </a:lnTo>
                <a:lnTo>
                  <a:pt x="239727" y="16773"/>
                </a:lnTo>
                <a:lnTo>
                  <a:pt x="241364" y="16875"/>
                </a:lnTo>
                <a:lnTo>
                  <a:pt x="240648" y="16875"/>
                </a:lnTo>
                <a:lnTo>
                  <a:pt x="241875" y="18307"/>
                </a:lnTo>
                <a:lnTo>
                  <a:pt x="241261" y="18614"/>
                </a:lnTo>
                <a:lnTo>
                  <a:pt x="241261" y="19432"/>
                </a:lnTo>
                <a:lnTo>
                  <a:pt x="241159" y="19534"/>
                </a:lnTo>
                <a:lnTo>
                  <a:pt x="241057" y="20966"/>
                </a:lnTo>
                <a:lnTo>
                  <a:pt x="240648" y="20966"/>
                </a:lnTo>
                <a:lnTo>
                  <a:pt x="240750" y="21170"/>
                </a:lnTo>
                <a:lnTo>
                  <a:pt x="240443" y="21273"/>
                </a:lnTo>
                <a:lnTo>
                  <a:pt x="240852" y="21784"/>
                </a:lnTo>
                <a:lnTo>
                  <a:pt x="240852" y="22398"/>
                </a:lnTo>
                <a:lnTo>
                  <a:pt x="246784" y="27716"/>
                </a:lnTo>
                <a:lnTo>
                  <a:pt x="247091" y="26898"/>
                </a:lnTo>
                <a:lnTo>
                  <a:pt x="246273" y="25773"/>
                </a:lnTo>
                <a:lnTo>
                  <a:pt x="246273" y="25773"/>
                </a:lnTo>
                <a:lnTo>
                  <a:pt x="246580" y="25977"/>
                </a:lnTo>
                <a:lnTo>
                  <a:pt x="247398" y="25773"/>
                </a:lnTo>
                <a:lnTo>
                  <a:pt x="246477" y="24852"/>
                </a:lnTo>
                <a:lnTo>
                  <a:pt x="246580" y="24341"/>
                </a:lnTo>
                <a:lnTo>
                  <a:pt x="247193" y="24341"/>
                </a:lnTo>
                <a:lnTo>
                  <a:pt x="246068" y="22705"/>
                </a:lnTo>
                <a:lnTo>
                  <a:pt x="246170" y="22398"/>
                </a:lnTo>
                <a:lnTo>
                  <a:pt x="246375" y="22807"/>
                </a:lnTo>
                <a:lnTo>
                  <a:pt x="246784" y="22705"/>
                </a:lnTo>
                <a:lnTo>
                  <a:pt x="245045" y="21170"/>
                </a:lnTo>
                <a:lnTo>
                  <a:pt x="244330" y="21068"/>
                </a:lnTo>
                <a:lnTo>
                  <a:pt x="244432" y="21273"/>
                </a:lnTo>
                <a:lnTo>
                  <a:pt x="243614" y="20761"/>
                </a:lnTo>
                <a:lnTo>
                  <a:pt x="243307" y="19943"/>
                </a:lnTo>
                <a:lnTo>
                  <a:pt x="243409" y="19943"/>
                </a:lnTo>
                <a:lnTo>
                  <a:pt x="242898" y="19227"/>
                </a:lnTo>
                <a:lnTo>
                  <a:pt x="244023" y="19227"/>
                </a:lnTo>
                <a:lnTo>
                  <a:pt x="243818" y="19023"/>
                </a:lnTo>
                <a:lnTo>
                  <a:pt x="244330" y="18716"/>
                </a:lnTo>
                <a:lnTo>
                  <a:pt x="244943" y="19227"/>
                </a:lnTo>
                <a:lnTo>
                  <a:pt x="244943" y="18920"/>
                </a:lnTo>
                <a:lnTo>
                  <a:pt x="245250" y="18716"/>
                </a:lnTo>
                <a:lnTo>
                  <a:pt x="247807" y="19125"/>
                </a:lnTo>
                <a:lnTo>
                  <a:pt x="247398" y="18716"/>
                </a:lnTo>
                <a:lnTo>
                  <a:pt x="247909" y="18102"/>
                </a:lnTo>
                <a:lnTo>
                  <a:pt x="247807" y="18000"/>
                </a:lnTo>
                <a:lnTo>
                  <a:pt x="247909" y="17898"/>
                </a:lnTo>
                <a:lnTo>
                  <a:pt x="248011" y="17898"/>
                </a:lnTo>
                <a:lnTo>
                  <a:pt x="247807" y="17693"/>
                </a:lnTo>
                <a:lnTo>
                  <a:pt x="248011" y="17795"/>
                </a:lnTo>
                <a:lnTo>
                  <a:pt x="248011" y="17489"/>
                </a:lnTo>
                <a:lnTo>
                  <a:pt x="249545" y="16773"/>
                </a:lnTo>
                <a:lnTo>
                  <a:pt x="249136" y="16568"/>
                </a:lnTo>
                <a:lnTo>
                  <a:pt x="251182" y="16977"/>
                </a:lnTo>
                <a:lnTo>
                  <a:pt x="251080" y="16670"/>
                </a:lnTo>
                <a:lnTo>
                  <a:pt x="249443" y="15852"/>
                </a:lnTo>
                <a:lnTo>
                  <a:pt x="249443" y="15852"/>
                </a:lnTo>
                <a:lnTo>
                  <a:pt x="249545" y="15955"/>
                </a:lnTo>
                <a:lnTo>
                  <a:pt x="249545" y="15955"/>
                </a:lnTo>
                <a:lnTo>
                  <a:pt x="249136" y="15750"/>
                </a:lnTo>
                <a:lnTo>
                  <a:pt x="249239" y="15750"/>
                </a:lnTo>
                <a:lnTo>
                  <a:pt x="248011" y="15034"/>
                </a:lnTo>
                <a:lnTo>
                  <a:pt x="248114" y="15239"/>
                </a:lnTo>
                <a:lnTo>
                  <a:pt x="245045" y="14830"/>
                </a:lnTo>
                <a:lnTo>
                  <a:pt x="246682" y="14625"/>
                </a:lnTo>
                <a:lnTo>
                  <a:pt x="245761" y="14420"/>
                </a:lnTo>
                <a:lnTo>
                  <a:pt x="248318" y="14420"/>
                </a:lnTo>
                <a:lnTo>
                  <a:pt x="237375" y="10125"/>
                </a:lnTo>
                <a:lnTo>
                  <a:pt x="237477" y="10227"/>
                </a:lnTo>
                <a:lnTo>
                  <a:pt x="235330" y="10023"/>
                </a:lnTo>
                <a:lnTo>
                  <a:pt x="236864" y="11148"/>
                </a:lnTo>
                <a:lnTo>
                  <a:pt x="236864" y="11148"/>
                </a:lnTo>
                <a:lnTo>
                  <a:pt x="234000" y="10330"/>
                </a:lnTo>
                <a:lnTo>
                  <a:pt x="233795" y="10432"/>
                </a:lnTo>
                <a:lnTo>
                  <a:pt x="230523" y="10432"/>
                </a:lnTo>
                <a:lnTo>
                  <a:pt x="231136" y="11352"/>
                </a:lnTo>
                <a:lnTo>
                  <a:pt x="231136" y="11352"/>
                </a:lnTo>
                <a:lnTo>
                  <a:pt x="222034" y="9205"/>
                </a:lnTo>
                <a:lnTo>
                  <a:pt x="222239" y="9205"/>
                </a:lnTo>
                <a:lnTo>
                  <a:pt x="219375" y="8591"/>
                </a:lnTo>
                <a:lnTo>
                  <a:pt x="219886" y="8489"/>
                </a:lnTo>
                <a:lnTo>
                  <a:pt x="217636" y="8080"/>
                </a:lnTo>
                <a:lnTo>
                  <a:pt x="217330" y="8591"/>
                </a:lnTo>
                <a:lnTo>
                  <a:pt x="216614" y="8489"/>
                </a:lnTo>
                <a:lnTo>
                  <a:pt x="217023" y="8489"/>
                </a:lnTo>
                <a:lnTo>
                  <a:pt x="216716" y="8182"/>
                </a:lnTo>
                <a:lnTo>
                  <a:pt x="215693" y="8182"/>
                </a:lnTo>
                <a:lnTo>
                  <a:pt x="216920" y="8080"/>
                </a:lnTo>
                <a:lnTo>
                  <a:pt x="212727" y="7670"/>
                </a:lnTo>
                <a:lnTo>
                  <a:pt x="213341" y="7875"/>
                </a:lnTo>
                <a:lnTo>
                  <a:pt x="212420" y="8080"/>
                </a:lnTo>
                <a:lnTo>
                  <a:pt x="213239" y="8182"/>
                </a:lnTo>
                <a:lnTo>
                  <a:pt x="213034" y="8284"/>
                </a:lnTo>
                <a:lnTo>
                  <a:pt x="212932" y="8386"/>
                </a:lnTo>
                <a:lnTo>
                  <a:pt x="213852" y="8795"/>
                </a:lnTo>
                <a:lnTo>
                  <a:pt x="212830" y="8795"/>
                </a:lnTo>
                <a:lnTo>
                  <a:pt x="213034" y="9000"/>
                </a:lnTo>
                <a:lnTo>
                  <a:pt x="212830" y="9000"/>
                </a:lnTo>
                <a:lnTo>
                  <a:pt x="213034" y="9102"/>
                </a:lnTo>
                <a:lnTo>
                  <a:pt x="210886" y="8693"/>
                </a:lnTo>
                <a:lnTo>
                  <a:pt x="210580" y="8898"/>
                </a:lnTo>
                <a:lnTo>
                  <a:pt x="208739" y="8591"/>
                </a:lnTo>
                <a:lnTo>
                  <a:pt x="209045" y="9000"/>
                </a:lnTo>
                <a:lnTo>
                  <a:pt x="209045" y="9409"/>
                </a:lnTo>
                <a:lnTo>
                  <a:pt x="208534" y="9307"/>
                </a:lnTo>
                <a:lnTo>
                  <a:pt x="206591" y="8693"/>
                </a:lnTo>
                <a:lnTo>
                  <a:pt x="206898" y="8591"/>
                </a:lnTo>
                <a:lnTo>
                  <a:pt x="205057" y="8080"/>
                </a:lnTo>
                <a:lnTo>
                  <a:pt x="206386" y="8284"/>
                </a:lnTo>
                <a:lnTo>
                  <a:pt x="205364" y="7977"/>
                </a:lnTo>
                <a:lnTo>
                  <a:pt x="205773" y="7773"/>
                </a:lnTo>
                <a:lnTo>
                  <a:pt x="201068" y="7057"/>
                </a:lnTo>
                <a:lnTo>
                  <a:pt x="201682" y="7364"/>
                </a:lnTo>
                <a:lnTo>
                  <a:pt x="201170" y="7568"/>
                </a:lnTo>
                <a:lnTo>
                  <a:pt x="201477" y="7670"/>
                </a:lnTo>
                <a:lnTo>
                  <a:pt x="198205" y="7159"/>
                </a:lnTo>
                <a:lnTo>
                  <a:pt x="195034" y="7159"/>
                </a:lnTo>
                <a:lnTo>
                  <a:pt x="195443" y="7261"/>
                </a:lnTo>
                <a:lnTo>
                  <a:pt x="195545" y="7568"/>
                </a:lnTo>
                <a:lnTo>
                  <a:pt x="195955" y="7875"/>
                </a:lnTo>
                <a:lnTo>
                  <a:pt x="195545" y="7670"/>
                </a:lnTo>
                <a:lnTo>
                  <a:pt x="195545" y="7568"/>
                </a:lnTo>
                <a:lnTo>
                  <a:pt x="194830" y="7159"/>
                </a:lnTo>
                <a:lnTo>
                  <a:pt x="194830" y="6955"/>
                </a:lnTo>
                <a:lnTo>
                  <a:pt x="194216" y="6750"/>
                </a:lnTo>
                <a:lnTo>
                  <a:pt x="194011" y="6955"/>
                </a:lnTo>
                <a:lnTo>
                  <a:pt x="193193" y="6750"/>
                </a:lnTo>
                <a:lnTo>
                  <a:pt x="193295" y="6750"/>
                </a:lnTo>
                <a:lnTo>
                  <a:pt x="192989" y="6648"/>
                </a:lnTo>
                <a:lnTo>
                  <a:pt x="193091" y="6750"/>
                </a:lnTo>
                <a:lnTo>
                  <a:pt x="192375" y="6955"/>
                </a:lnTo>
                <a:lnTo>
                  <a:pt x="193193" y="6955"/>
                </a:lnTo>
                <a:lnTo>
                  <a:pt x="190432" y="7773"/>
                </a:lnTo>
                <a:lnTo>
                  <a:pt x="191966" y="6648"/>
                </a:lnTo>
                <a:lnTo>
                  <a:pt x="191966" y="6443"/>
                </a:lnTo>
                <a:lnTo>
                  <a:pt x="193193" y="5830"/>
                </a:lnTo>
                <a:lnTo>
                  <a:pt x="192068" y="5216"/>
                </a:lnTo>
                <a:lnTo>
                  <a:pt x="192068" y="5216"/>
                </a:lnTo>
                <a:lnTo>
                  <a:pt x="192989" y="5523"/>
                </a:lnTo>
                <a:lnTo>
                  <a:pt x="191966" y="4909"/>
                </a:lnTo>
                <a:lnTo>
                  <a:pt x="191966" y="5114"/>
                </a:lnTo>
                <a:lnTo>
                  <a:pt x="188489" y="4602"/>
                </a:lnTo>
                <a:lnTo>
                  <a:pt x="188489" y="4602"/>
                </a:lnTo>
                <a:lnTo>
                  <a:pt x="188591" y="4705"/>
                </a:lnTo>
                <a:lnTo>
                  <a:pt x="187670" y="4705"/>
                </a:lnTo>
                <a:lnTo>
                  <a:pt x="187977" y="4398"/>
                </a:lnTo>
                <a:lnTo>
                  <a:pt x="185830" y="4295"/>
                </a:lnTo>
                <a:lnTo>
                  <a:pt x="186648" y="4091"/>
                </a:lnTo>
                <a:lnTo>
                  <a:pt x="185114" y="3784"/>
                </a:lnTo>
                <a:close/>
                <a:moveTo>
                  <a:pt x="252818" y="91125"/>
                </a:moveTo>
                <a:lnTo>
                  <a:pt x="252307" y="92455"/>
                </a:lnTo>
                <a:lnTo>
                  <a:pt x="252205" y="92352"/>
                </a:lnTo>
                <a:lnTo>
                  <a:pt x="252000" y="92966"/>
                </a:lnTo>
                <a:lnTo>
                  <a:pt x="252102" y="93170"/>
                </a:lnTo>
                <a:lnTo>
                  <a:pt x="250364" y="97875"/>
                </a:lnTo>
                <a:lnTo>
                  <a:pt x="249341" y="98080"/>
                </a:lnTo>
                <a:lnTo>
                  <a:pt x="246375" y="95727"/>
                </a:lnTo>
                <a:lnTo>
                  <a:pt x="246170" y="95011"/>
                </a:lnTo>
                <a:lnTo>
                  <a:pt x="246886" y="93580"/>
                </a:lnTo>
                <a:lnTo>
                  <a:pt x="247091" y="93682"/>
                </a:lnTo>
                <a:lnTo>
                  <a:pt x="247705" y="92761"/>
                </a:lnTo>
                <a:lnTo>
                  <a:pt x="247193" y="92455"/>
                </a:lnTo>
                <a:lnTo>
                  <a:pt x="247091" y="92864"/>
                </a:lnTo>
                <a:lnTo>
                  <a:pt x="246784" y="92352"/>
                </a:lnTo>
                <a:lnTo>
                  <a:pt x="246886" y="92148"/>
                </a:lnTo>
                <a:lnTo>
                  <a:pt x="246886" y="92148"/>
                </a:lnTo>
                <a:lnTo>
                  <a:pt x="246170" y="92557"/>
                </a:lnTo>
                <a:lnTo>
                  <a:pt x="244227" y="91841"/>
                </a:lnTo>
                <a:lnTo>
                  <a:pt x="244023" y="91841"/>
                </a:lnTo>
                <a:lnTo>
                  <a:pt x="243716" y="91534"/>
                </a:lnTo>
                <a:lnTo>
                  <a:pt x="243307" y="91534"/>
                </a:lnTo>
                <a:lnTo>
                  <a:pt x="243818" y="91841"/>
                </a:lnTo>
                <a:lnTo>
                  <a:pt x="243920" y="92455"/>
                </a:lnTo>
                <a:lnTo>
                  <a:pt x="243614" y="92659"/>
                </a:lnTo>
                <a:lnTo>
                  <a:pt x="242591" y="92455"/>
                </a:lnTo>
                <a:lnTo>
                  <a:pt x="242182" y="92966"/>
                </a:lnTo>
                <a:lnTo>
                  <a:pt x="241977" y="92864"/>
                </a:lnTo>
                <a:lnTo>
                  <a:pt x="241977" y="93068"/>
                </a:lnTo>
                <a:lnTo>
                  <a:pt x="241773" y="93068"/>
                </a:lnTo>
                <a:lnTo>
                  <a:pt x="241466" y="93375"/>
                </a:lnTo>
                <a:lnTo>
                  <a:pt x="241466" y="93784"/>
                </a:lnTo>
                <a:lnTo>
                  <a:pt x="241159" y="93989"/>
                </a:lnTo>
                <a:lnTo>
                  <a:pt x="240852" y="95011"/>
                </a:lnTo>
                <a:lnTo>
                  <a:pt x="240955" y="95318"/>
                </a:lnTo>
                <a:lnTo>
                  <a:pt x="240750" y="95625"/>
                </a:lnTo>
                <a:lnTo>
                  <a:pt x="239420" y="95727"/>
                </a:lnTo>
                <a:lnTo>
                  <a:pt x="239318" y="95727"/>
                </a:lnTo>
                <a:lnTo>
                  <a:pt x="239318" y="95011"/>
                </a:lnTo>
                <a:lnTo>
                  <a:pt x="238500" y="94193"/>
                </a:lnTo>
                <a:lnTo>
                  <a:pt x="238295" y="94500"/>
                </a:lnTo>
                <a:lnTo>
                  <a:pt x="237784" y="94602"/>
                </a:lnTo>
                <a:lnTo>
                  <a:pt x="237375" y="95114"/>
                </a:lnTo>
                <a:lnTo>
                  <a:pt x="237273" y="95011"/>
                </a:lnTo>
                <a:lnTo>
                  <a:pt x="237273" y="94705"/>
                </a:lnTo>
                <a:lnTo>
                  <a:pt x="236557" y="95932"/>
                </a:lnTo>
                <a:lnTo>
                  <a:pt x="236250" y="95727"/>
                </a:lnTo>
                <a:lnTo>
                  <a:pt x="235943" y="96443"/>
                </a:lnTo>
                <a:lnTo>
                  <a:pt x="236148" y="96341"/>
                </a:lnTo>
                <a:lnTo>
                  <a:pt x="236045" y="96545"/>
                </a:lnTo>
                <a:lnTo>
                  <a:pt x="235841" y="96648"/>
                </a:lnTo>
                <a:lnTo>
                  <a:pt x="236148" y="96955"/>
                </a:lnTo>
                <a:lnTo>
                  <a:pt x="235023" y="97057"/>
                </a:lnTo>
                <a:lnTo>
                  <a:pt x="235125" y="97670"/>
                </a:lnTo>
                <a:lnTo>
                  <a:pt x="234818" y="98080"/>
                </a:lnTo>
                <a:lnTo>
                  <a:pt x="234614" y="97364"/>
                </a:lnTo>
                <a:lnTo>
                  <a:pt x="234307" y="97159"/>
                </a:lnTo>
                <a:lnTo>
                  <a:pt x="233795" y="97568"/>
                </a:lnTo>
                <a:lnTo>
                  <a:pt x="233489" y="98795"/>
                </a:lnTo>
                <a:lnTo>
                  <a:pt x="225511" y="103193"/>
                </a:lnTo>
                <a:lnTo>
                  <a:pt x="225614" y="102477"/>
                </a:lnTo>
                <a:lnTo>
                  <a:pt x="224591" y="105034"/>
                </a:lnTo>
                <a:lnTo>
                  <a:pt x="224795" y="106466"/>
                </a:lnTo>
                <a:lnTo>
                  <a:pt x="224386" y="106977"/>
                </a:lnTo>
                <a:lnTo>
                  <a:pt x="224386" y="107386"/>
                </a:lnTo>
                <a:lnTo>
                  <a:pt x="224080" y="106875"/>
                </a:lnTo>
                <a:lnTo>
                  <a:pt x="223977" y="106977"/>
                </a:lnTo>
                <a:lnTo>
                  <a:pt x="223875" y="106977"/>
                </a:lnTo>
                <a:lnTo>
                  <a:pt x="224284" y="113318"/>
                </a:lnTo>
                <a:lnTo>
                  <a:pt x="222955" y="115261"/>
                </a:lnTo>
                <a:lnTo>
                  <a:pt x="223159" y="115364"/>
                </a:lnTo>
                <a:lnTo>
                  <a:pt x="223568" y="115773"/>
                </a:lnTo>
                <a:lnTo>
                  <a:pt x="228989" y="114852"/>
                </a:lnTo>
                <a:lnTo>
                  <a:pt x="229193" y="114955"/>
                </a:lnTo>
                <a:lnTo>
                  <a:pt x="237068" y="112500"/>
                </a:lnTo>
                <a:lnTo>
                  <a:pt x="239932" y="113216"/>
                </a:lnTo>
                <a:lnTo>
                  <a:pt x="240136" y="113523"/>
                </a:lnTo>
                <a:lnTo>
                  <a:pt x="240034" y="113727"/>
                </a:lnTo>
                <a:lnTo>
                  <a:pt x="240341" y="115364"/>
                </a:lnTo>
                <a:lnTo>
                  <a:pt x="240034" y="115568"/>
                </a:lnTo>
                <a:lnTo>
                  <a:pt x="240341" y="115977"/>
                </a:lnTo>
                <a:lnTo>
                  <a:pt x="240648" y="115977"/>
                </a:lnTo>
                <a:lnTo>
                  <a:pt x="240648" y="115670"/>
                </a:lnTo>
                <a:lnTo>
                  <a:pt x="243205" y="113523"/>
                </a:lnTo>
                <a:lnTo>
                  <a:pt x="241261" y="116284"/>
                </a:lnTo>
                <a:lnTo>
                  <a:pt x="242795" y="115159"/>
                </a:lnTo>
                <a:lnTo>
                  <a:pt x="242795" y="115977"/>
                </a:lnTo>
                <a:lnTo>
                  <a:pt x="242182" y="116693"/>
                </a:lnTo>
                <a:lnTo>
                  <a:pt x="242182" y="116693"/>
                </a:lnTo>
                <a:lnTo>
                  <a:pt x="242898" y="116489"/>
                </a:lnTo>
                <a:lnTo>
                  <a:pt x="243000" y="116591"/>
                </a:lnTo>
                <a:lnTo>
                  <a:pt x="243102" y="116591"/>
                </a:lnTo>
                <a:lnTo>
                  <a:pt x="243102" y="116693"/>
                </a:lnTo>
                <a:lnTo>
                  <a:pt x="243000" y="116591"/>
                </a:lnTo>
                <a:lnTo>
                  <a:pt x="242898" y="116591"/>
                </a:lnTo>
                <a:lnTo>
                  <a:pt x="243000" y="119148"/>
                </a:lnTo>
                <a:lnTo>
                  <a:pt x="244739" y="119864"/>
                </a:lnTo>
                <a:lnTo>
                  <a:pt x="246273" y="119352"/>
                </a:lnTo>
                <a:lnTo>
                  <a:pt x="246170" y="119352"/>
                </a:lnTo>
                <a:lnTo>
                  <a:pt x="246784" y="119148"/>
                </a:lnTo>
                <a:lnTo>
                  <a:pt x="246784" y="119148"/>
                </a:lnTo>
                <a:lnTo>
                  <a:pt x="246273" y="119557"/>
                </a:lnTo>
                <a:lnTo>
                  <a:pt x="246989" y="119557"/>
                </a:lnTo>
                <a:lnTo>
                  <a:pt x="246784" y="119761"/>
                </a:lnTo>
                <a:lnTo>
                  <a:pt x="247193" y="120375"/>
                </a:lnTo>
                <a:lnTo>
                  <a:pt x="247500" y="120068"/>
                </a:lnTo>
                <a:lnTo>
                  <a:pt x="247295" y="120068"/>
                </a:lnTo>
                <a:lnTo>
                  <a:pt x="254148" y="115057"/>
                </a:lnTo>
                <a:lnTo>
                  <a:pt x="254045" y="114955"/>
                </a:lnTo>
                <a:lnTo>
                  <a:pt x="258648" y="109432"/>
                </a:lnTo>
                <a:lnTo>
                  <a:pt x="259261" y="106773"/>
                </a:lnTo>
                <a:lnTo>
                  <a:pt x="258648" y="104932"/>
                </a:lnTo>
                <a:lnTo>
                  <a:pt x="258034" y="104420"/>
                </a:lnTo>
                <a:lnTo>
                  <a:pt x="257932" y="103193"/>
                </a:lnTo>
                <a:lnTo>
                  <a:pt x="257318" y="103193"/>
                </a:lnTo>
                <a:lnTo>
                  <a:pt x="257318" y="103091"/>
                </a:lnTo>
                <a:lnTo>
                  <a:pt x="257114" y="103091"/>
                </a:lnTo>
                <a:lnTo>
                  <a:pt x="256909" y="101148"/>
                </a:lnTo>
                <a:lnTo>
                  <a:pt x="254966" y="99614"/>
                </a:lnTo>
                <a:lnTo>
                  <a:pt x="254761" y="95318"/>
                </a:lnTo>
                <a:lnTo>
                  <a:pt x="254250" y="94807"/>
                </a:lnTo>
                <a:lnTo>
                  <a:pt x="253739" y="94909"/>
                </a:lnTo>
                <a:lnTo>
                  <a:pt x="252920" y="91227"/>
                </a:lnTo>
                <a:lnTo>
                  <a:pt x="252818" y="91125"/>
                </a:lnTo>
                <a:close/>
                <a:moveTo>
                  <a:pt x="272352" y="115466"/>
                </a:moveTo>
                <a:lnTo>
                  <a:pt x="272352" y="116591"/>
                </a:lnTo>
                <a:lnTo>
                  <a:pt x="272659" y="116386"/>
                </a:lnTo>
                <a:lnTo>
                  <a:pt x="272352" y="116693"/>
                </a:lnTo>
                <a:lnTo>
                  <a:pt x="272352" y="117511"/>
                </a:lnTo>
                <a:lnTo>
                  <a:pt x="272557" y="117000"/>
                </a:lnTo>
                <a:lnTo>
                  <a:pt x="272557" y="117307"/>
                </a:lnTo>
                <a:lnTo>
                  <a:pt x="272659" y="117205"/>
                </a:lnTo>
                <a:lnTo>
                  <a:pt x="272455" y="117716"/>
                </a:lnTo>
                <a:lnTo>
                  <a:pt x="272352" y="117614"/>
                </a:lnTo>
                <a:lnTo>
                  <a:pt x="272352" y="118125"/>
                </a:lnTo>
                <a:lnTo>
                  <a:pt x="272659" y="118227"/>
                </a:lnTo>
                <a:lnTo>
                  <a:pt x="272352" y="118330"/>
                </a:lnTo>
                <a:lnTo>
                  <a:pt x="272352" y="118227"/>
                </a:lnTo>
                <a:lnTo>
                  <a:pt x="270920" y="120170"/>
                </a:lnTo>
                <a:lnTo>
                  <a:pt x="270205" y="120477"/>
                </a:lnTo>
                <a:lnTo>
                  <a:pt x="270716" y="121398"/>
                </a:lnTo>
                <a:lnTo>
                  <a:pt x="269386" y="122523"/>
                </a:lnTo>
                <a:lnTo>
                  <a:pt x="269591" y="122420"/>
                </a:lnTo>
                <a:lnTo>
                  <a:pt x="269489" y="122625"/>
                </a:lnTo>
                <a:lnTo>
                  <a:pt x="270102" y="122625"/>
                </a:lnTo>
                <a:lnTo>
                  <a:pt x="275216" y="118739"/>
                </a:lnTo>
                <a:lnTo>
                  <a:pt x="274091" y="119148"/>
                </a:lnTo>
                <a:lnTo>
                  <a:pt x="273273" y="118739"/>
                </a:lnTo>
                <a:lnTo>
                  <a:pt x="273580" y="117818"/>
                </a:lnTo>
                <a:lnTo>
                  <a:pt x="273477" y="117818"/>
                </a:lnTo>
                <a:lnTo>
                  <a:pt x="273477" y="117614"/>
                </a:lnTo>
                <a:lnTo>
                  <a:pt x="273170" y="118330"/>
                </a:lnTo>
                <a:lnTo>
                  <a:pt x="272659" y="117920"/>
                </a:lnTo>
                <a:lnTo>
                  <a:pt x="273273" y="116284"/>
                </a:lnTo>
                <a:lnTo>
                  <a:pt x="273068" y="116386"/>
                </a:lnTo>
                <a:lnTo>
                  <a:pt x="272761" y="115875"/>
                </a:lnTo>
                <a:lnTo>
                  <a:pt x="272557" y="115977"/>
                </a:lnTo>
                <a:lnTo>
                  <a:pt x="272557" y="115977"/>
                </a:lnTo>
                <a:lnTo>
                  <a:pt x="272659" y="115466"/>
                </a:lnTo>
                <a:close/>
                <a:moveTo>
                  <a:pt x="246959" y="123166"/>
                </a:moveTo>
                <a:lnTo>
                  <a:pt x="246901" y="123224"/>
                </a:lnTo>
                <a:lnTo>
                  <a:pt x="246901" y="123224"/>
                </a:lnTo>
                <a:lnTo>
                  <a:pt x="246959" y="123166"/>
                </a:lnTo>
                <a:close/>
                <a:moveTo>
                  <a:pt x="246901" y="123224"/>
                </a:moveTo>
                <a:lnTo>
                  <a:pt x="246886" y="123239"/>
                </a:lnTo>
                <a:lnTo>
                  <a:pt x="246784" y="123443"/>
                </a:lnTo>
                <a:lnTo>
                  <a:pt x="246784" y="123443"/>
                </a:lnTo>
                <a:lnTo>
                  <a:pt x="246901" y="123224"/>
                </a:lnTo>
                <a:close/>
                <a:moveTo>
                  <a:pt x="244841" y="121807"/>
                </a:moveTo>
                <a:lnTo>
                  <a:pt x="244330" y="123341"/>
                </a:lnTo>
                <a:lnTo>
                  <a:pt x="244432" y="123341"/>
                </a:lnTo>
                <a:lnTo>
                  <a:pt x="244330" y="123648"/>
                </a:lnTo>
                <a:lnTo>
                  <a:pt x="244227" y="123443"/>
                </a:lnTo>
                <a:lnTo>
                  <a:pt x="244330" y="124466"/>
                </a:lnTo>
                <a:lnTo>
                  <a:pt x="244023" y="124670"/>
                </a:lnTo>
                <a:lnTo>
                  <a:pt x="244739" y="124670"/>
                </a:lnTo>
                <a:lnTo>
                  <a:pt x="245659" y="123955"/>
                </a:lnTo>
                <a:lnTo>
                  <a:pt x="245557" y="124159"/>
                </a:lnTo>
                <a:lnTo>
                  <a:pt x="245557" y="124159"/>
                </a:lnTo>
                <a:lnTo>
                  <a:pt x="245966" y="124057"/>
                </a:lnTo>
                <a:lnTo>
                  <a:pt x="245761" y="124364"/>
                </a:lnTo>
                <a:lnTo>
                  <a:pt x="246901" y="123224"/>
                </a:lnTo>
                <a:lnTo>
                  <a:pt x="247602" y="121909"/>
                </a:lnTo>
                <a:lnTo>
                  <a:pt x="246375" y="122318"/>
                </a:lnTo>
                <a:lnTo>
                  <a:pt x="244841" y="121807"/>
                </a:lnTo>
                <a:close/>
                <a:moveTo>
                  <a:pt x="265623" y="124957"/>
                </a:moveTo>
                <a:lnTo>
                  <a:pt x="265500" y="124977"/>
                </a:lnTo>
                <a:lnTo>
                  <a:pt x="265705" y="124977"/>
                </a:lnTo>
                <a:lnTo>
                  <a:pt x="265623" y="124957"/>
                </a:lnTo>
                <a:close/>
                <a:moveTo>
                  <a:pt x="268568" y="121705"/>
                </a:moveTo>
                <a:lnTo>
                  <a:pt x="265091" y="124057"/>
                </a:lnTo>
                <a:lnTo>
                  <a:pt x="265193" y="123852"/>
                </a:lnTo>
                <a:lnTo>
                  <a:pt x="265193" y="123852"/>
                </a:lnTo>
                <a:lnTo>
                  <a:pt x="264784" y="124159"/>
                </a:lnTo>
                <a:lnTo>
                  <a:pt x="264580" y="124261"/>
                </a:lnTo>
                <a:lnTo>
                  <a:pt x="264375" y="124261"/>
                </a:lnTo>
                <a:lnTo>
                  <a:pt x="264375" y="124364"/>
                </a:lnTo>
                <a:lnTo>
                  <a:pt x="260489" y="126102"/>
                </a:lnTo>
                <a:lnTo>
                  <a:pt x="260489" y="126102"/>
                </a:lnTo>
                <a:lnTo>
                  <a:pt x="260591" y="126000"/>
                </a:lnTo>
                <a:lnTo>
                  <a:pt x="259466" y="126818"/>
                </a:lnTo>
                <a:lnTo>
                  <a:pt x="259670" y="126818"/>
                </a:lnTo>
                <a:lnTo>
                  <a:pt x="259364" y="126920"/>
                </a:lnTo>
                <a:lnTo>
                  <a:pt x="259568" y="126920"/>
                </a:lnTo>
                <a:lnTo>
                  <a:pt x="259063" y="127173"/>
                </a:lnTo>
                <a:lnTo>
                  <a:pt x="259063" y="127173"/>
                </a:lnTo>
                <a:lnTo>
                  <a:pt x="259159" y="127125"/>
                </a:lnTo>
                <a:lnTo>
                  <a:pt x="258955" y="127330"/>
                </a:lnTo>
                <a:lnTo>
                  <a:pt x="259261" y="127227"/>
                </a:lnTo>
                <a:lnTo>
                  <a:pt x="258955" y="127432"/>
                </a:lnTo>
                <a:lnTo>
                  <a:pt x="259670" y="127636"/>
                </a:lnTo>
                <a:lnTo>
                  <a:pt x="259875" y="127841"/>
                </a:lnTo>
                <a:lnTo>
                  <a:pt x="265295" y="124875"/>
                </a:lnTo>
                <a:lnTo>
                  <a:pt x="265623" y="124957"/>
                </a:lnTo>
                <a:lnTo>
                  <a:pt x="265623" y="124957"/>
                </a:lnTo>
                <a:lnTo>
                  <a:pt x="266114" y="124875"/>
                </a:lnTo>
                <a:lnTo>
                  <a:pt x="266011" y="124670"/>
                </a:lnTo>
                <a:lnTo>
                  <a:pt x="265909" y="124670"/>
                </a:lnTo>
                <a:lnTo>
                  <a:pt x="269284" y="122318"/>
                </a:lnTo>
                <a:lnTo>
                  <a:pt x="268875" y="122420"/>
                </a:lnTo>
                <a:lnTo>
                  <a:pt x="268875" y="122420"/>
                </a:lnTo>
                <a:lnTo>
                  <a:pt x="269080" y="122318"/>
                </a:lnTo>
                <a:lnTo>
                  <a:pt x="269284" y="122216"/>
                </a:lnTo>
                <a:lnTo>
                  <a:pt x="269284" y="122216"/>
                </a:lnTo>
                <a:lnTo>
                  <a:pt x="268670" y="122420"/>
                </a:lnTo>
                <a:lnTo>
                  <a:pt x="269080" y="122114"/>
                </a:lnTo>
                <a:lnTo>
                  <a:pt x="268159" y="122420"/>
                </a:lnTo>
                <a:lnTo>
                  <a:pt x="268261" y="122011"/>
                </a:lnTo>
                <a:lnTo>
                  <a:pt x="268568" y="121705"/>
                </a:lnTo>
                <a:close/>
                <a:moveTo>
                  <a:pt x="76909" y="132648"/>
                </a:moveTo>
                <a:lnTo>
                  <a:pt x="77216" y="132852"/>
                </a:lnTo>
                <a:lnTo>
                  <a:pt x="77011" y="132955"/>
                </a:lnTo>
                <a:lnTo>
                  <a:pt x="77216" y="133057"/>
                </a:lnTo>
                <a:lnTo>
                  <a:pt x="76807" y="133261"/>
                </a:lnTo>
                <a:lnTo>
                  <a:pt x="77625" y="133057"/>
                </a:lnTo>
                <a:lnTo>
                  <a:pt x="77830" y="132750"/>
                </a:lnTo>
                <a:lnTo>
                  <a:pt x="76909" y="132648"/>
                </a:lnTo>
                <a:close/>
                <a:moveTo>
                  <a:pt x="78136" y="132545"/>
                </a:moveTo>
                <a:lnTo>
                  <a:pt x="78136" y="133261"/>
                </a:lnTo>
                <a:lnTo>
                  <a:pt x="78648" y="133364"/>
                </a:lnTo>
                <a:lnTo>
                  <a:pt x="78545" y="133159"/>
                </a:lnTo>
                <a:lnTo>
                  <a:pt x="78852" y="133057"/>
                </a:lnTo>
                <a:lnTo>
                  <a:pt x="78955" y="132852"/>
                </a:lnTo>
                <a:lnTo>
                  <a:pt x="79057" y="132750"/>
                </a:lnTo>
                <a:lnTo>
                  <a:pt x="78750" y="132852"/>
                </a:lnTo>
                <a:lnTo>
                  <a:pt x="78443" y="132648"/>
                </a:lnTo>
                <a:lnTo>
                  <a:pt x="78545" y="132648"/>
                </a:lnTo>
                <a:lnTo>
                  <a:pt x="78136" y="132545"/>
                </a:lnTo>
                <a:close/>
                <a:moveTo>
                  <a:pt x="78136" y="133261"/>
                </a:moveTo>
                <a:lnTo>
                  <a:pt x="78136" y="133568"/>
                </a:lnTo>
                <a:lnTo>
                  <a:pt x="78341" y="133364"/>
                </a:lnTo>
                <a:lnTo>
                  <a:pt x="78136" y="133261"/>
                </a:lnTo>
                <a:close/>
                <a:moveTo>
                  <a:pt x="68830" y="133875"/>
                </a:moveTo>
                <a:lnTo>
                  <a:pt x="67970" y="133970"/>
                </a:lnTo>
                <a:lnTo>
                  <a:pt x="67970" y="133970"/>
                </a:lnTo>
                <a:lnTo>
                  <a:pt x="68114" y="133875"/>
                </a:lnTo>
                <a:close/>
                <a:moveTo>
                  <a:pt x="63920" y="8386"/>
                </a:moveTo>
                <a:lnTo>
                  <a:pt x="62795" y="8795"/>
                </a:lnTo>
                <a:lnTo>
                  <a:pt x="63000" y="8795"/>
                </a:lnTo>
                <a:lnTo>
                  <a:pt x="62182" y="9000"/>
                </a:lnTo>
                <a:lnTo>
                  <a:pt x="61568" y="10330"/>
                </a:lnTo>
                <a:lnTo>
                  <a:pt x="62693" y="10534"/>
                </a:lnTo>
                <a:lnTo>
                  <a:pt x="62693" y="10636"/>
                </a:lnTo>
                <a:lnTo>
                  <a:pt x="62386" y="10739"/>
                </a:lnTo>
                <a:lnTo>
                  <a:pt x="62591" y="10636"/>
                </a:lnTo>
                <a:lnTo>
                  <a:pt x="61977" y="10841"/>
                </a:lnTo>
                <a:lnTo>
                  <a:pt x="62080" y="10841"/>
                </a:lnTo>
                <a:lnTo>
                  <a:pt x="61568" y="11148"/>
                </a:lnTo>
                <a:lnTo>
                  <a:pt x="62182" y="11250"/>
                </a:lnTo>
                <a:lnTo>
                  <a:pt x="60136" y="12068"/>
                </a:lnTo>
                <a:lnTo>
                  <a:pt x="59727" y="12784"/>
                </a:lnTo>
                <a:lnTo>
                  <a:pt x="59216" y="12784"/>
                </a:lnTo>
                <a:lnTo>
                  <a:pt x="59216" y="13091"/>
                </a:lnTo>
                <a:lnTo>
                  <a:pt x="59114" y="12682"/>
                </a:lnTo>
                <a:lnTo>
                  <a:pt x="59420" y="12682"/>
                </a:lnTo>
                <a:lnTo>
                  <a:pt x="59727" y="12477"/>
                </a:lnTo>
                <a:lnTo>
                  <a:pt x="59420" y="12477"/>
                </a:lnTo>
                <a:lnTo>
                  <a:pt x="60239" y="11557"/>
                </a:lnTo>
                <a:lnTo>
                  <a:pt x="59523" y="11761"/>
                </a:lnTo>
                <a:lnTo>
                  <a:pt x="59523" y="11761"/>
                </a:lnTo>
                <a:lnTo>
                  <a:pt x="59932" y="11557"/>
                </a:lnTo>
                <a:lnTo>
                  <a:pt x="59523" y="11557"/>
                </a:lnTo>
                <a:lnTo>
                  <a:pt x="59420" y="11352"/>
                </a:lnTo>
                <a:lnTo>
                  <a:pt x="58602" y="11455"/>
                </a:lnTo>
                <a:lnTo>
                  <a:pt x="58500" y="11864"/>
                </a:lnTo>
                <a:lnTo>
                  <a:pt x="59114" y="11966"/>
                </a:lnTo>
                <a:lnTo>
                  <a:pt x="58500" y="12068"/>
                </a:lnTo>
                <a:lnTo>
                  <a:pt x="58295" y="11761"/>
                </a:lnTo>
                <a:lnTo>
                  <a:pt x="58295" y="11966"/>
                </a:lnTo>
                <a:lnTo>
                  <a:pt x="54307" y="11557"/>
                </a:lnTo>
                <a:lnTo>
                  <a:pt x="53795" y="11045"/>
                </a:lnTo>
                <a:lnTo>
                  <a:pt x="51750" y="11557"/>
                </a:lnTo>
                <a:lnTo>
                  <a:pt x="54000" y="11250"/>
                </a:lnTo>
                <a:lnTo>
                  <a:pt x="54000" y="11250"/>
                </a:lnTo>
                <a:lnTo>
                  <a:pt x="52057" y="11966"/>
                </a:lnTo>
                <a:lnTo>
                  <a:pt x="51239" y="13193"/>
                </a:lnTo>
                <a:lnTo>
                  <a:pt x="50932" y="12068"/>
                </a:lnTo>
                <a:lnTo>
                  <a:pt x="50727" y="11966"/>
                </a:lnTo>
                <a:lnTo>
                  <a:pt x="50625" y="11864"/>
                </a:lnTo>
                <a:lnTo>
                  <a:pt x="46943" y="11864"/>
                </a:lnTo>
                <a:lnTo>
                  <a:pt x="48375" y="11455"/>
                </a:lnTo>
                <a:lnTo>
                  <a:pt x="42341" y="10636"/>
                </a:lnTo>
                <a:lnTo>
                  <a:pt x="42852" y="10330"/>
                </a:lnTo>
                <a:lnTo>
                  <a:pt x="43057" y="9920"/>
                </a:lnTo>
                <a:lnTo>
                  <a:pt x="42545" y="10023"/>
                </a:lnTo>
                <a:lnTo>
                  <a:pt x="42750" y="10125"/>
                </a:lnTo>
                <a:lnTo>
                  <a:pt x="41420" y="10636"/>
                </a:lnTo>
                <a:lnTo>
                  <a:pt x="41420" y="9920"/>
                </a:lnTo>
                <a:lnTo>
                  <a:pt x="40909" y="9716"/>
                </a:lnTo>
                <a:lnTo>
                  <a:pt x="40909" y="9716"/>
                </a:lnTo>
                <a:lnTo>
                  <a:pt x="41011" y="9818"/>
                </a:lnTo>
                <a:lnTo>
                  <a:pt x="41114" y="9818"/>
                </a:lnTo>
                <a:lnTo>
                  <a:pt x="39580" y="10330"/>
                </a:lnTo>
                <a:lnTo>
                  <a:pt x="39989" y="10125"/>
                </a:lnTo>
                <a:lnTo>
                  <a:pt x="37841" y="10739"/>
                </a:lnTo>
                <a:lnTo>
                  <a:pt x="38045" y="10534"/>
                </a:lnTo>
                <a:lnTo>
                  <a:pt x="37739" y="10636"/>
                </a:lnTo>
                <a:lnTo>
                  <a:pt x="37841" y="10636"/>
                </a:lnTo>
                <a:lnTo>
                  <a:pt x="36409" y="11045"/>
                </a:lnTo>
                <a:lnTo>
                  <a:pt x="36102" y="11045"/>
                </a:lnTo>
                <a:lnTo>
                  <a:pt x="35898" y="11148"/>
                </a:lnTo>
                <a:lnTo>
                  <a:pt x="35898" y="11045"/>
                </a:lnTo>
                <a:lnTo>
                  <a:pt x="36102" y="11045"/>
                </a:lnTo>
                <a:lnTo>
                  <a:pt x="39682" y="9920"/>
                </a:lnTo>
                <a:lnTo>
                  <a:pt x="37330" y="10330"/>
                </a:lnTo>
                <a:lnTo>
                  <a:pt x="37432" y="10330"/>
                </a:lnTo>
                <a:lnTo>
                  <a:pt x="35795" y="10739"/>
                </a:lnTo>
                <a:lnTo>
                  <a:pt x="36307" y="10534"/>
                </a:lnTo>
                <a:lnTo>
                  <a:pt x="34466" y="10841"/>
                </a:lnTo>
                <a:lnTo>
                  <a:pt x="34670" y="10943"/>
                </a:lnTo>
                <a:lnTo>
                  <a:pt x="34364" y="11045"/>
                </a:lnTo>
                <a:lnTo>
                  <a:pt x="34568" y="11148"/>
                </a:lnTo>
                <a:lnTo>
                  <a:pt x="25466" y="9716"/>
                </a:lnTo>
                <a:lnTo>
                  <a:pt x="25773" y="9614"/>
                </a:lnTo>
                <a:lnTo>
                  <a:pt x="25466" y="9614"/>
                </a:lnTo>
                <a:lnTo>
                  <a:pt x="25466" y="9511"/>
                </a:lnTo>
                <a:lnTo>
                  <a:pt x="25364" y="9511"/>
                </a:lnTo>
                <a:lnTo>
                  <a:pt x="25773" y="9409"/>
                </a:lnTo>
                <a:lnTo>
                  <a:pt x="24239" y="9307"/>
                </a:lnTo>
                <a:lnTo>
                  <a:pt x="24341" y="9205"/>
                </a:lnTo>
                <a:lnTo>
                  <a:pt x="23318" y="9409"/>
                </a:lnTo>
                <a:lnTo>
                  <a:pt x="23318" y="9307"/>
                </a:lnTo>
                <a:lnTo>
                  <a:pt x="24034" y="9102"/>
                </a:lnTo>
                <a:lnTo>
                  <a:pt x="23625" y="9000"/>
                </a:lnTo>
                <a:lnTo>
                  <a:pt x="23727" y="8898"/>
                </a:lnTo>
                <a:lnTo>
                  <a:pt x="23727" y="8898"/>
                </a:lnTo>
                <a:lnTo>
                  <a:pt x="21068" y="9409"/>
                </a:lnTo>
                <a:lnTo>
                  <a:pt x="21068" y="9409"/>
                </a:lnTo>
                <a:lnTo>
                  <a:pt x="21273" y="9307"/>
                </a:lnTo>
                <a:lnTo>
                  <a:pt x="20455" y="9511"/>
                </a:lnTo>
                <a:lnTo>
                  <a:pt x="20761" y="9614"/>
                </a:lnTo>
                <a:lnTo>
                  <a:pt x="20148" y="9818"/>
                </a:lnTo>
                <a:lnTo>
                  <a:pt x="20045" y="9818"/>
                </a:lnTo>
                <a:lnTo>
                  <a:pt x="20455" y="9614"/>
                </a:lnTo>
                <a:lnTo>
                  <a:pt x="18637" y="9901"/>
                </a:lnTo>
                <a:lnTo>
                  <a:pt x="18637" y="9901"/>
                </a:lnTo>
                <a:lnTo>
                  <a:pt x="13295" y="11455"/>
                </a:lnTo>
                <a:lnTo>
                  <a:pt x="13398" y="11455"/>
                </a:lnTo>
                <a:lnTo>
                  <a:pt x="13193" y="11557"/>
                </a:lnTo>
                <a:lnTo>
                  <a:pt x="14011" y="12273"/>
                </a:lnTo>
                <a:lnTo>
                  <a:pt x="13909" y="12682"/>
                </a:lnTo>
                <a:lnTo>
                  <a:pt x="14625" y="12580"/>
                </a:lnTo>
                <a:lnTo>
                  <a:pt x="14625" y="12580"/>
                </a:lnTo>
                <a:lnTo>
                  <a:pt x="14523" y="12682"/>
                </a:lnTo>
                <a:lnTo>
                  <a:pt x="14932" y="12682"/>
                </a:lnTo>
                <a:lnTo>
                  <a:pt x="14523" y="12989"/>
                </a:lnTo>
                <a:lnTo>
                  <a:pt x="15341" y="13091"/>
                </a:lnTo>
                <a:lnTo>
                  <a:pt x="14727" y="13193"/>
                </a:lnTo>
                <a:lnTo>
                  <a:pt x="14523" y="12989"/>
                </a:lnTo>
                <a:lnTo>
                  <a:pt x="14420" y="12886"/>
                </a:lnTo>
                <a:lnTo>
                  <a:pt x="14420" y="12784"/>
                </a:lnTo>
                <a:lnTo>
                  <a:pt x="14114" y="12989"/>
                </a:lnTo>
                <a:lnTo>
                  <a:pt x="14114" y="13295"/>
                </a:lnTo>
                <a:lnTo>
                  <a:pt x="14523" y="13295"/>
                </a:lnTo>
                <a:lnTo>
                  <a:pt x="14420" y="13398"/>
                </a:lnTo>
                <a:lnTo>
                  <a:pt x="12375" y="13398"/>
                </a:lnTo>
                <a:lnTo>
                  <a:pt x="12886" y="13091"/>
                </a:lnTo>
                <a:lnTo>
                  <a:pt x="11250" y="13398"/>
                </a:lnTo>
                <a:lnTo>
                  <a:pt x="11352" y="13398"/>
                </a:lnTo>
                <a:lnTo>
                  <a:pt x="9205" y="13909"/>
                </a:lnTo>
                <a:lnTo>
                  <a:pt x="9818" y="14216"/>
                </a:lnTo>
                <a:lnTo>
                  <a:pt x="9102" y="14318"/>
                </a:lnTo>
                <a:lnTo>
                  <a:pt x="9205" y="14523"/>
                </a:lnTo>
                <a:lnTo>
                  <a:pt x="9102" y="14932"/>
                </a:lnTo>
                <a:lnTo>
                  <a:pt x="11045" y="14932"/>
                </a:lnTo>
                <a:lnTo>
                  <a:pt x="11045" y="15034"/>
                </a:lnTo>
                <a:lnTo>
                  <a:pt x="12580" y="14625"/>
                </a:lnTo>
                <a:lnTo>
                  <a:pt x="12784" y="14830"/>
                </a:lnTo>
                <a:lnTo>
                  <a:pt x="12068" y="15034"/>
                </a:lnTo>
                <a:lnTo>
                  <a:pt x="11659" y="15648"/>
                </a:lnTo>
                <a:lnTo>
                  <a:pt x="10534" y="15852"/>
                </a:lnTo>
                <a:lnTo>
                  <a:pt x="8795" y="16261"/>
                </a:lnTo>
                <a:lnTo>
                  <a:pt x="8489" y="16159"/>
                </a:lnTo>
                <a:lnTo>
                  <a:pt x="7745" y="16624"/>
                </a:lnTo>
                <a:lnTo>
                  <a:pt x="7745" y="16624"/>
                </a:lnTo>
                <a:lnTo>
                  <a:pt x="5727" y="17489"/>
                </a:lnTo>
                <a:lnTo>
                  <a:pt x="5830" y="17489"/>
                </a:lnTo>
                <a:lnTo>
                  <a:pt x="5420" y="17693"/>
                </a:lnTo>
                <a:lnTo>
                  <a:pt x="5625" y="17693"/>
                </a:lnTo>
                <a:lnTo>
                  <a:pt x="5318" y="17898"/>
                </a:lnTo>
                <a:lnTo>
                  <a:pt x="5420" y="17898"/>
                </a:lnTo>
                <a:lnTo>
                  <a:pt x="5318" y="18102"/>
                </a:lnTo>
                <a:lnTo>
                  <a:pt x="5318" y="18102"/>
                </a:lnTo>
                <a:lnTo>
                  <a:pt x="5727" y="17898"/>
                </a:lnTo>
                <a:lnTo>
                  <a:pt x="5625" y="18000"/>
                </a:lnTo>
                <a:lnTo>
                  <a:pt x="5727" y="18000"/>
                </a:lnTo>
                <a:lnTo>
                  <a:pt x="5625" y="18102"/>
                </a:lnTo>
                <a:lnTo>
                  <a:pt x="5830" y="18102"/>
                </a:lnTo>
                <a:lnTo>
                  <a:pt x="5420" y="18205"/>
                </a:lnTo>
                <a:lnTo>
                  <a:pt x="6545" y="18307"/>
                </a:lnTo>
                <a:lnTo>
                  <a:pt x="6239" y="18307"/>
                </a:lnTo>
                <a:lnTo>
                  <a:pt x="6443" y="18409"/>
                </a:lnTo>
                <a:lnTo>
                  <a:pt x="6034" y="18614"/>
                </a:lnTo>
                <a:lnTo>
                  <a:pt x="6034" y="18614"/>
                </a:lnTo>
                <a:lnTo>
                  <a:pt x="6136" y="18409"/>
                </a:lnTo>
                <a:lnTo>
                  <a:pt x="5625" y="18511"/>
                </a:lnTo>
                <a:lnTo>
                  <a:pt x="5625" y="18307"/>
                </a:lnTo>
                <a:lnTo>
                  <a:pt x="4807" y="18614"/>
                </a:lnTo>
                <a:lnTo>
                  <a:pt x="5011" y="18614"/>
                </a:lnTo>
                <a:lnTo>
                  <a:pt x="5011" y="19227"/>
                </a:lnTo>
                <a:lnTo>
                  <a:pt x="7466" y="18511"/>
                </a:lnTo>
                <a:lnTo>
                  <a:pt x="7466" y="18511"/>
                </a:lnTo>
                <a:lnTo>
                  <a:pt x="5727" y="19943"/>
                </a:lnTo>
                <a:lnTo>
                  <a:pt x="5932" y="19943"/>
                </a:lnTo>
                <a:lnTo>
                  <a:pt x="5011" y="20352"/>
                </a:lnTo>
                <a:lnTo>
                  <a:pt x="6750" y="20045"/>
                </a:lnTo>
                <a:lnTo>
                  <a:pt x="7159" y="20352"/>
                </a:lnTo>
                <a:lnTo>
                  <a:pt x="8386" y="20045"/>
                </a:lnTo>
                <a:lnTo>
                  <a:pt x="8386" y="20045"/>
                </a:lnTo>
                <a:lnTo>
                  <a:pt x="7875" y="20352"/>
                </a:lnTo>
                <a:lnTo>
                  <a:pt x="7875" y="20352"/>
                </a:lnTo>
                <a:lnTo>
                  <a:pt x="9511" y="19943"/>
                </a:lnTo>
                <a:lnTo>
                  <a:pt x="8080" y="20761"/>
                </a:lnTo>
                <a:lnTo>
                  <a:pt x="8182" y="20864"/>
                </a:lnTo>
                <a:lnTo>
                  <a:pt x="5523" y="22193"/>
                </a:lnTo>
                <a:lnTo>
                  <a:pt x="5523" y="22091"/>
                </a:lnTo>
                <a:lnTo>
                  <a:pt x="3375" y="22909"/>
                </a:lnTo>
                <a:lnTo>
                  <a:pt x="3375" y="23114"/>
                </a:lnTo>
                <a:lnTo>
                  <a:pt x="3170" y="23011"/>
                </a:lnTo>
                <a:lnTo>
                  <a:pt x="2966" y="23114"/>
                </a:lnTo>
                <a:lnTo>
                  <a:pt x="2966" y="23114"/>
                </a:lnTo>
                <a:lnTo>
                  <a:pt x="3170" y="22909"/>
                </a:lnTo>
                <a:lnTo>
                  <a:pt x="2864" y="23011"/>
                </a:lnTo>
                <a:lnTo>
                  <a:pt x="2864" y="23011"/>
                </a:lnTo>
                <a:lnTo>
                  <a:pt x="2966" y="22909"/>
                </a:lnTo>
                <a:lnTo>
                  <a:pt x="1120" y="23634"/>
                </a:lnTo>
                <a:lnTo>
                  <a:pt x="1120" y="23634"/>
                </a:lnTo>
                <a:lnTo>
                  <a:pt x="1023" y="23830"/>
                </a:lnTo>
                <a:lnTo>
                  <a:pt x="2276" y="23472"/>
                </a:lnTo>
                <a:lnTo>
                  <a:pt x="2276" y="23472"/>
                </a:lnTo>
                <a:lnTo>
                  <a:pt x="3886" y="23114"/>
                </a:lnTo>
                <a:lnTo>
                  <a:pt x="3682" y="23318"/>
                </a:lnTo>
                <a:lnTo>
                  <a:pt x="5069" y="22823"/>
                </a:lnTo>
                <a:lnTo>
                  <a:pt x="5069" y="22823"/>
                </a:lnTo>
                <a:lnTo>
                  <a:pt x="5216" y="22602"/>
                </a:lnTo>
                <a:lnTo>
                  <a:pt x="5932" y="22398"/>
                </a:lnTo>
                <a:lnTo>
                  <a:pt x="5830" y="22398"/>
                </a:lnTo>
                <a:lnTo>
                  <a:pt x="10534" y="20761"/>
                </a:lnTo>
                <a:lnTo>
                  <a:pt x="10432" y="20761"/>
                </a:lnTo>
                <a:lnTo>
                  <a:pt x="11352" y="20352"/>
                </a:lnTo>
                <a:lnTo>
                  <a:pt x="11455" y="19943"/>
                </a:lnTo>
                <a:lnTo>
                  <a:pt x="12580" y="19330"/>
                </a:lnTo>
                <a:lnTo>
                  <a:pt x="12580" y="19432"/>
                </a:lnTo>
                <a:lnTo>
                  <a:pt x="12886" y="19330"/>
                </a:lnTo>
                <a:lnTo>
                  <a:pt x="12886" y="19227"/>
                </a:lnTo>
                <a:lnTo>
                  <a:pt x="17386" y="17693"/>
                </a:lnTo>
                <a:lnTo>
                  <a:pt x="16568" y="18102"/>
                </a:lnTo>
                <a:lnTo>
                  <a:pt x="16875" y="18205"/>
                </a:lnTo>
                <a:lnTo>
                  <a:pt x="16875" y="18307"/>
                </a:lnTo>
                <a:lnTo>
                  <a:pt x="14011" y="19125"/>
                </a:lnTo>
                <a:lnTo>
                  <a:pt x="14318" y="19330"/>
                </a:lnTo>
                <a:lnTo>
                  <a:pt x="13193" y="19841"/>
                </a:lnTo>
                <a:lnTo>
                  <a:pt x="15443" y="19227"/>
                </a:lnTo>
                <a:lnTo>
                  <a:pt x="15443" y="19227"/>
                </a:lnTo>
                <a:lnTo>
                  <a:pt x="15341" y="19330"/>
                </a:lnTo>
                <a:lnTo>
                  <a:pt x="15852" y="19023"/>
                </a:lnTo>
                <a:lnTo>
                  <a:pt x="15852" y="19125"/>
                </a:lnTo>
                <a:lnTo>
                  <a:pt x="17284" y="18614"/>
                </a:lnTo>
                <a:lnTo>
                  <a:pt x="16875" y="18614"/>
                </a:lnTo>
                <a:lnTo>
                  <a:pt x="17284" y="18409"/>
                </a:lnTo>
                <a:lnTo>
                  <a:pt x="17182" y="18409"/>
                </a:lnTo>
                <a:lnTo>
                  <a:pt x="17554" y="18186"/>
                </a:lnTo>
                <a:lnTo>
                  <a:pt x="17554" y="18186"/>
                </a:lnTo>
                <a:lnTo>
                  <a:pt x="18205" y="18000"/>
                </a:lnTo>
                <a:lnTo>
                  <a:pt x="18205" y="18000"/>
                </a:lnTo>
                <a:lnTo>
                  <a:pt x="17795" y="18307"/>
                </a:lnTo>
                <a:lnTo>
                  <a:pt x="19125" y="18102"/>
                </a:lnTo>
                <a:lnTo>
                  <a:pt x="18614" y="18409"/>
                </a:lnTo>
                <a:lnTo>
                  <a:pt x="18818" y="18409"/>
                </a:lnTo>
                <a:lnTo>
                  <a:pt x="18818" y="18511"/>
                </a:lnTo>
                <a:lnTo>
                  <a:pt x="19125" y="18511"/>
                </a:lnTo>
                <a:lnTo>
                  <a:pt x="18818" y="18716"/>
                </a:lnTo>
                <a:lnTo>
                  <a:pt x="19227" y="18716"/>
                </a:lnTo>
                <a:lnTo>
                  <a:pt x="19841" y="18511"/>
                </a:lnTo>
                <a:lnTo>
                  <a:pt x="19432" y="18920"/>
                </a:lnTo>
                <a:lnTo>
                  <a:pt x="19636" y="19125"/>
                </a:lnTo>
                <a:lnTo>
                  <a:pt x="21682" y="19023"/>
                </a:lnTo>
                <a:lnTo>
                  <a:pt x="21682" y="19023"/>
                </a:lnTo>
                <a:lnTo>
                  <a:pt x="21477" y="19227"/>
                </a:lnTo>
                <a:lnTo>
                  <a:pt x="23216" y="19227"/>
                </a:lnTo>
                <a:lnTo>
                  <a:pt x="22295" y="19534"/>
                </a:lnTo>
                <a:lnTo>
                  <a:pt x="22909" y="19943"/>
                </a:lnTo>
                <a:lnTo>
                  <a:pt x="22807" y="19943"/>
                </a:lnTo>
                <a:lnTo>
                  <a:pt x="23216" y="20659"/>
                </a:lnTo>
                <a:lnTo>
                  <a:pt x="23830" y="20659"/>
                </a:lnTo>
                <a:lnTo>
                  <a:pt x="23830" y="20455"/>
                </a:lnTo>
                <a:lnTo>
                  <a:pt x="24034" y="20352"/>
                </a:lnTo>
                <a:lnTo>
                  <a:pt x="23625" y="20148"/>
                </a:lnTo>
                <a:lnTo>
                  <a:pt x="24545" y="20045"/>
                </a:lnTo>
                <a:lnTo>
                  <a:pt x="24443" y="20148"/>
                </a:lnTo>
                <a:lnTo>
                  <a:pt x="24648" y="20148"/>
                </a:lnTo>
                <a:lnTo>
                  <a:pt x="24136" y="20659"/>
                </a:lnTo>
                <a:lnTo>
                  <a:pt x="24545" y="20761"/>
                </a:lnTo>
                <a:lnTo>
                  <a:pt x="25466" y="19636"/>
                </a:lnTo>
                <a:lnTo>
                  <a:pt x="24955" y="20557"/>
                </a:lnTo>
                <a:lnTo>
                  <a:pt x="25159" y="20761"/>
                </a:lnTo>
                <a:lnTo>
                  <a:pt x="25670" y="20557"/>
                </a:lnTo>
                <a:lnTo>
                  <a:pt x="25159" y="20966"/>
                </a:lnTo>
                <a:lnTo>
                  <a:pt x="25568" y="21170"/>
                </a:lnTo>
                <a:lnTo>
                  <a:pt x="24750" y="21784"/>
                </a:lnTo>
                <a:lnTo>
                  <a:pt x="25159" y="21886"/>
                </a:lnTo>
                <a:lnTo>
                  <a:pt x="25159" y="22193"/>
                </a:lnTo>
                <a:lnTo>
                  <a:pt x="25057" y="22295"/>
                </a:lnTo>
                <a:lnTo>
                  <a:pt x="25364" y="22705"/>
                </a:lnTo>
                <a:lnTo>
                  <a:pt x="24648" y="23114"/>
                </a:lnTo>
                <a:lnTo>
                  <a:pt x="24545" y="23420"/>
                </a:lnTo>
                <a:lnTo>
                  <a:pt x="25670" y="22807"/>
                </a:lnTo>
                <a:lnTo>
                  <a:pt x="24750" y="24136"/>
                </a:lnTo>
                <a:lnTo>
                  <a:pt x="26284" y="23011"/>
                </a:lnTo>
                <a:lnTo>
                  <a:pt x="26284" y="23011"/>
                </a:lnTo>
                <a:lnTo>
                  <a:pt x="25568" y="23830"/>
                </a:lnTo>
                <a:lnTo>
                  <a:pt x="25568" y="23830"/>
                </a:lnTo>
                <a:lnTo>
                  <a:pt x="26182" y="23318"/>
                </a:lnTo>
                <a:lnTo>
                  <a:pt x="26182" y="23495"/>
                </a:lnTo>
                <a:lnTo>
                  <a:pt x="26182" y="23495"/>
                </a:lnTo>
                <a:lnTo>
                  <a:pt x="24750" y="24545"/>
                </a:lnTo>
                <a:lnTo>
                  <a:pt x="25159" y="24648"/>
                </a:lnTo>
                <a:lnTo>
                  <a:pt x="24443" y="25364"/>
                </a:lnTo>
                <a:lnTo>
                  <a:pt x="24443" y="25568"/>
                </a:lnTo>
                <a:lnTo>
                  <a:pt x="25261" y="25261"/>
                </a:lnTo>
                <a:lnTo>
                  <a:pt x="25364" y="25159"/>
                </a:lnTo>
                <a:lnTo>
                  <a:pt x="25773" y="25057"/>
                </a:lnTo>
                <a:lnTo>
                  <a:pt x="25364" y="25261"/>
                </a:lnTo>
                <a:lnTo>
                  <a:pt x="25773" y="25568"/>
                </a:lnTo>
                <a:lnTo>
                  <a:pt x="25261" y="25261"/>
                </a:lnTo>
                <a:lnTo>
                  <a:pt x="24955" y="25466"/>
                </a:lnTo>
                <a:lnTo>
                  <a:pt x="25364" y="25977"/>
                </a:lnTo>
                <a:lnTo>
                  <a:pt x="24750" y="26489"/>
                </a:lnTo>
                <a:lnTo>
                  <a:pt x="24750" y="26489"/>
                </a:lnTo>
                <a:lnTo>
                  <a:pt x="25159" y="26284"/>
                </a:lnTo>
                <a:lnTo>
                  <a:pt x="24545" y="26693"/>
                </a:lnTo>
                <a:lnTo>
                  <a:pt x="24443" y="27000"/>
                </a:lnTo>
                <a:lnTo>
                  <a:pt x="26080" y="25977"/>
                </a:lnTo>
                <a:lnTo>
                  <a:pt x="25670" y="26386"/>
                </a:lnTo>
                <a:lnTo>
                  <a:pt x="25773" y="26795"/>
                </a:lnTo>
                <a:lnTo>
                  <a:pt x="25568" y="26489"/>
                </a:lnTo>
                <a:lnTo>
                  <a:pt x="24852" y="26795"/>
                </a:lnTo>
                <a:lnTo>
                  <a:pt x="24955" y="26795"/>
                </a:lnTo>
                <a:lnTo>
                  <a:pt x="24545" y="27307"/>
                </a:lnTo>
                <a:lnTo>
                  <a:pt x="25466" y="27102"/>
                </a:lnTo>
                <a:lnTo>
                  <a:pt x="24341" y="27614"/>
                </a:lnTo>
                <a:lnTo>
                  <a:pt x="25159" y="27818"/>
                </a:lnTo>
                <a:lnTo>
                  <a:pt x="25057" y="27920"/>
                </a:lnTo>
                <a:lnTo>
                  <a:pt x="25159" y="28023"/>
                </a:lnTo>
                <a:lnTo>
                  <a:pt x="24852" y="28125"/>
                </a:lnTo>
                <a:lnTo>
                  <a:pt x="25364" y="28125"/>
                </a:lnTo>
                <a:lnTo>
                  <a:pt x="24852" y="28227"/>
                </a:lnTo>
                <a:lnTo>
                  <a:pt x="25977" y="28227"/>
                </a:lnTo>
                <a:lnTo>
                  <a:pt x="26284" y="27920"/>
                </a:lnTo>
                <a:lnTo>
                  <a:pt x="25773" y="28841"/>
                </a:lnTo>
                <a:lnTo>
                  <a:pt x="26591" y="28636"/>
                </a:lnTo>
                <a:lnTo>
                  <a:pt x="26489" y="29148"/>
                </a:lnTo>
                <a:lnTo>
                  <a:pt x="26182" y="29352"/>
                </a:lnTo>
                <a:lnTo>
                  <a:pt x="26182" y="29352"/>
                </a:lnTo>
                <a:lnTo>
                  <a:pt x="26795" y="29148"/>
                </a:lnTo>
                <a:lnTo>
                  <a:pt x="26489" y="29455"/>
                </a:lnTo>
                <a:lnTo>
                  <a:pt x="26898" y="29455"/>
                </a:lnTo>
                <a:lnTo>
                  <a:pt x="26489" y="29659"/>
                </a:lnTo>
                <a:lnTo>
                  <a:pt x="26489" y="29864"/>
                </a:lnTo>
                <a:lnTo>
                  <a:pt x="26591" y="30068"/>
                </a:lnTo>
                <a:lnTo>
                  <a:pt x="26693" y="30068"/>
                </a:lnTo>
                <a:lnTo>
                  <a:pt x="26386" y="30375"/>
                </a:lnTo>
                <a:lnTo>
                  <a:pt x="26386" y="30682"/>
                </a:lnTo>
                <a:lnTo>
                  <a:pt x="26489" y="30682"/>
                </a:lnTo>
                <a:lnTo>
                  <a:pt x="26386" y="30784"/>
                </a:lnTo>
                <a:lnTo>
                  <a:pt x="26386" y="30682"/>
                </a:lnTo>
                <a:lnTo>
                  <a:pt x="26080" y="31295"/>
                </a:lnTo>
                <a:lnTo>
                  <a:pt x="25670" y="31500"/>
                </a:lnTo>
                <a:lnTo>
                  <a:pt x="25568" y="31602"/>
                </a:lnTo>
                <a:lnTo>
                  <a:pt x="25568" y="31500"/>
                </a:lnTo>
                <a:lnTo>
                  <a:pt x="25670" y="31500"/>
                </a:lnTo>
                <a:lnTo>
                  <a:pt x="26182" y="30886"/>
                </a:lnTo>
                <a:lnTo>
                  <a:pt x="26182" y="30886"/>
                </a:lnTo>
                <a:lnTo>
                  <a:pt x="25466" y="31398"/>
                </a:lnTo>
                <a:lnTo>
                  <a:pt x="25875" y="30989"/>
                </a:lnTo>
                <a:lnTo>
                  <a:pt x="25875" y="31091"/>
                </a:lnTo>
                <a:lnTo>
                  <a:pt x="26182" y="30682"/>
                </a:lnTo>
                <a:lnTo>
                  <a:pt x="24852" y="30477"/>
                </a:lnTo>
                <a:lnTo>
                  <a:pt x="24341" y="31909"/>
                </a:lnTo>
                <a:lnTo>
                  <a:pt x="24545" y="31909"/>
                </a:lnTo>
                <a:lnTo>
                  <a:pt x="24136" y="32420"/>
                </a:lnTo>
                <a:lnTo>
                  <a:pt x="24136" y="32216"/>
                </a:lnTo>
                <a:lnTo>
                  <a:pt x="23932" y="32523"/>
                </a:lnTo>
                <a:lnTo>
                  <a:pt x="24545" y="32727"/>
                </a:lnTo>
                <a:lnTo>
                  <a:pt x="24034" y="32625"/>
                </a:lnTo>
                <a:lnTo>
                  <a:pt x="21989" y="35489"/>
                </a:lnTo>
                <a:lnTo>
                  <a:pt x="22091" y="35489"/>
                </a:lnTo>
                <a:lnTo>
                  <a:pt x="20557" y="38250"/>
                </a:lnTo>
                <a:lnTo>
                  <a:pt x="20557" y="38148"/>
                </a:lnTo>
                <a:lnTo>
                  <a:pt x="20250" y="38659"/>
                </a:lnTo>
                <a:lnTo>
                  <a:pt x="20348" y="40709"/>
                </a:lnTo>
                <a:lnTo>
                  <a:pt x="20348" y="40709"/>
                </a:lnTo>
                <a:lnTo>
                  <a:pt x="20148" y="40909"/>
                </a:lnTo>
                <a:lnTo>
                  <a:pt x="20455" y="41011"/>
                </a:lnTo>
                <a:lnTo>
                  <a:pt x="20761" y="40807"/>
                </a:lnTo>
                <a:lnTo>
                  <a:pt x="21477" y="40807"/>
                </a:lnTo>
                <a:lnTo>
                  <a:pt x="20761" y="40909"/>
                </a:lnTo>
                <a:lnTo>
                  <a:pt x="20761" y="41420"/>
                </a:lnTo>
                <a:lnTo>
                  <a:pt x="20557" y="41114"/>
                </a:lnTo>
                <a:lnTo>
                  <a:pt x="20352" y="41727"/>
                </a:lnTo>
                <a:lnTo>
                  <a:pt x="20557" y="42341"/>
                </a:lnTo>
                <a:lnTo>
                  <a:pt x="20352" y="42648"/>
                </a:lnTo>
                <a:lnTo>
                  <a:pt x="20864" y="43875"/>
                </a:lnTo>
                <a:lnTo>
                  <a:pt x="20761" y="44284"/>
                </a:lnTo>
                <a:lnTo>
                  <a:pt x="21068" y="44591"/>
                </a:lnTo>
                <a:lnTo>
                  <a:pt x="21477" y="44693"/>
                </a:lnTo>
                <a:lnTo>
                  <a:pt x="23011" y="47250"/>
                </a:lnTo>
                <a:lnTo>
                  <a:pt x="22909" y="47455"/>
                </a:lnTo>
                <a:lnTo>
                  <a:pt x="23216" y="49295"/>
                </a:lnTo>
                <a:lnTo>
                  <a:pt x="23932" y="50114"/>
                </a:lnTo>
                <a:lnTo>
                  <a:pt x="23932" y="51341"/>
                </a:lnTo>
                <a:lnTo>
                  <a:pt x="24034" y="51341"/>
                </a:lnTo>
                <a:lnTo>
                  <a:pt x="24034" y="51545"/>
                </a:lnTo>
                <a:lnTo>
                  <a:pt x="23830" y="51341"/>
                </a:lnTo>
                <a:lnTo>
                  <a:pt x="23216" y="51443"/>
                </a:lnTo>
                <a:lnTo>
                  <a:pt x="23830" y="52159"/>
                </a:lnTo>
                <a:lnTo>
                  <a:pt x="24648" y="52364"/>
                </a:lnTo>
                <a:lnTo>
                  <a:pt x="25261" y="54818"/>
                </a:lnTo>
                <a:lnTo>
                  <a:pt x="26795" y="56455"/>
                </a:lnTo>
                <a:lnTo>
                  <a:pt x="26898" y="55432"/>
                </a:lnTo>
                <a:lnTo>
                  <a:pt x="26386" y="55227"/>
                </a:lnTo>
                <a:lnTo>
                  <a:pt x="25773" y="52364"/>
                </a:lnTo>
                <a:lnTo>
                  <a:pt x="25773" y="52670"/>
                </a:lnTo>
                <a:lnTo>
                  <a:pt x="25261" y="50830"/>
                </a:lnTo>
                <a:lnTo>
                  <a:pt x="25057" y="50727"/>
                </a:lnTo>
                <a:lnTo>
                  <a:pt x="24341" y="48068"/>
                </a:lnTo>
                <a:lnTo>
                  <a:pt x="24545" y="47250"/>
                </a:lnTo>
                <a:lnTo>
                  <a:pt x="25159" y="47659"/>
                </a:lnTo>
                <a:lnTo>
                  <a:pt x="25364" y="47557"/>
                </a:lnTo>
                <a:lnTo>
                  <a:pt x="25466" y="47761"/>
                </a:lnTo>
                <a:lnTo>
                  <a:pt x="25875" y="47966"/>
                </a:lnTo>
                <a:lnTo>
                  <a:pt x="26591" y="51034"/>
                </a:lnTo>
                <a:lnTo>
                  <a:pt x="27205" y="51341"/>
                </a:lnTo>
                <a:lnTo>
                  <a:pt x="27000" y="51852"/>
                </a:lnTo>
                <a:lnTo>
                  <a:pt x="28023" y="53080"/>
                </a:lnTo>
                <a:lnTo>
                  <a:pt x="27920" y="52977"/>
                </a:lnTo>
                <a:lnTo>
                  <a:pt x="28125" y="53591"/>
                </a:lnTo>
                <a:lnTo>
                  <a:pt x="27920" y="53795"/>
                </a:lnTo>
                <a:lnTo>
                  <a:pt x="28636" y="54307"/>
                </a:lnTo>
                <a:lnTo>
                  <a:pt x="28432" y="54205"/>
                </a:lnTo>
                <a:lnTo>
                  <a:pt x="29045" y="54920"/>
                </a:lnTo>
                <a:lnTo>
                  <a:pt x="28841" y="54920"/>
                </a:lnTo>
                <a:lnTo>
                  <a:pt x="29761" y="56148"/>
                </a:lnTo>
                <a:lnTo>
                  <a:pt x="30477" y="58091"/>
                </a:lnTo>
                <a:lnTo>
                  <a:pt x="29966" y="59216"/>
                </a:lnTo>
                <a:lnTo>
                  <a:pt x="37534" y="63920"/>
                </a:lnTo>
                <a:lnTo>
                  <a:pt x="39068" y="63307"/>
                </a:lnTo>
                <a:lnTo>
                  <a:pt x="39170" y="63307"/>
                </a:lnTo>
                <a:lnTo>
                  <a:pt x="39784" y="63614"/>
                </a:lnTo>
                <a:lnTo>
                  <a:pt x="39784" y="63614"/>
                </a:lnTo>
                <a:lnTo>
                  <a:pt x="39375" y="63307"/>
                </a:lnTo>
                <a:lnTo>
                  <a:pt x="39375" y="63307"/>
                </a:lnTo>
                <a:lnTo>
                  <a:pt x="44284" y="66375"/>
                </a:lnTo>
                <a:lnTo>
                  <a:pt x="45000" y="66273"/>
                </a:lnTo>
                <a:lnTo>
                  <a:pt x="45409" y="66682"/>
                </a:lnTo>
                <a:lnTo>
                  <a:pt x="45307" y="66989"/>
                </a:lnTo>
                <a:lnTo>
                  <a:pt x="46534" y="68830"/>
                </a:lnTo>
                <a:lnTo>
                  <a:pt x="46534" y="69443"/>
                </a:lnTo>
                <a:lnTo>
                  <a:pt x="47148" y="70159"/>
                </a:lnTo>
                <a:lnTo>
                  <a:pt x="47352" y="69852"/>
                </a:lnTo>
                <a:lnTo>
                  <a:pt x="47045" y="69443"/>
                </a:lnTo>
                <a:lnTo>
                  <a:pt x="47045" y="69443"/>
                </a:lnTo>
                <a:lnTo>
                  <a:pt x="48784" y="71386"/>
                </a:lnTo>
                <a:lnTo>
                  <a:pt x="48784" y="71386"/>
                </a:lnTo>
                <a:lnTo>
                  <a:pt x="48580" y="71080"/>
                </a:lnTo>
                <a:lnTo>
                  <a:pt x="49091" y="71693"/>
                </a:lnTo>
                <a:lnTo>
                  <a:pt x="49705" y="71489"/>
                </a:lnTo>
                <a:lnTo>
                  <a:pt x="50625" y="72205"/>
                </a:lnTo>
                <a:lnTo>
                  <a:pt x="50727" y="71898"/>
                </a:lnTo>
                <a:lnTo>
                  <a:pt x="51136" y="72614"/>
                </a:lnTo>
                <a:lnTo>
                  <a:pt x="51648" y="72307"/>
                </a:lnTo>
                <a:lnTo>
                  <a:pt x="51341" y="71693"/>
                </a:lnTo>
                <a:lnTo>
                  <a:pt x="52670" y="70773"/>
                </a:lnTo>
                <a:lnTo>
                  <a:pt x="53182" y="71489"/>
                </a:lnTo>
                <a:lnTo>
                  <a:pt x="53182" y="71284"/>
                </a:lnTo>
                <a:lnTo>
                  <a:pt x="53386" y="71386"/>
                </a:lnTo>
                <a:lnTo>
                  <a:pt x="53489" y="71284"/>
                </a:lnTo>
                <a:lnTo>
                  <a:pt x="53693" y="71693"/>
                </a:lnTo>
                <a:lnTo>
                  <a:pt x="53386" y="71386"/>
                </a:lnTo>
                <a:lnTo>
                  <a:pt x="53182" y="71795"/>
                </a:lnTo>
                <a:lnTo>
                  <a:pt x="53795" y="75682"/>
                </a:lnTo>
                <a:lnTo>
                  <a:pt x="53898" y="75682"/>
                </a:lnTo>
                <a:lnTo>
                  <a:pt x="53898" y="75989"/>
                </a:lnTo>
                <a:lnTo>
                  <a:pt x="54000" y="75886"/>
                </a:lnTo>
                <a:lnTo>
                  <a:pt x="54205" y="75989"/>
                </a:lnTo>
                <a:lnTo>
                  <a:pt x="53489" y="77216"/>
                </a:lnTo>
                <a:lnTo>
                  <a:pt x="52977" y="77523"/>
                </a:lnTo>
                <a:lnTo>
                  <a:pt x="52773" y="78239"/>
                </a:lnTo>
                <a:lnTo>
                  <a:pt x="52364" y="78341"/>
                </a:lnTo>
                <a:lnTo>
                  <a:pt x="52568" y="78750"/>
                </a:lnTo>
                <a:lnTo>
                  <a:pt x="51648" y="79159"/>
                </a:lnTo>
                <a:lnTo>
                  <a:pt x="51239" y="80693"/>
                </a:lnTo>
                <a:lnTo>
                  <a:pt x="51034" y="80591"/>
                </a:lnTo>
                <a:lnTo>
                  <a:pt x="50727" y="81307"/>
                </a:lnTo>
                <a:lnTo>
                  <a:pt x="50727" y="82227"/>
                </a:lnTo>
                <a:lnTo>
                  <a:pt x="51034" y="82739"/>
                </a:lnTo>
                <a:lnTo>
                  <a:pt x="51545" y="82432"/>
                </a:lnTo>
                <a:lnTo>
                  <a:pt x="51648" y="82125"/>
                </a:lnTo>
                <a:lnTo>
                  <a:pt x="51750" y="82841"/>
                </a:lnTo>
                <a:lnTo>
                  <a:pt x="50318" y="84886"/>
                </a:lnTo>
                <a:lnTo>
                  <a:pt x="50830" y="85909"/>
                </a:lnTo>
                <a:lnTo>
                  <a:pt x="50625" y="86011"/>
                </a:lnTo>
                <a:lnTo>
                  <a:pt x="60852" y="98693"/>
                </a:lnTo>
                <a:lnTo>
                  <a:pt x="61977" y="118125"/>
                </a:lnTo>
                <a:lnTo>
                  <a:pt x="61670" y="118330"/>
                </a:lnTo>
                <a:lnTo>
                  <a:pt x="63102" y="122932"/>
                </a:lnTo>
                <a:lnTo>
                  <a:pt x="64125" y="122625"/>
                </a:lnTo>
                <a:lnTo>
                  <a:pt x="63818" y="123136"/>
                </a:lnTo>
                <a:lnTo>
                  <a:pt x="64125" y="123136"/>
                </a:lnTo>
                <a:lnTo>
                  <a:pt x="64330" y="123648"/>
                </a:lnTo>
                <a:lnTo>
                  <a:pt x="64023" y="123648"/>
                </a:lnTo>
                <a:lnTo>
                  <a:pt x="64227" y="125284"/>
                </a:lnTo>
                <a:lnTo>
                  <a:pt x="64636" y="125489"/>
                </a:lnTo>
                <a:lnTo>
                  <a:pt x="64534" y="126511"/>
                </a:lnTo>
                <a:lnTo>
                  <a:pt x="64943" y="126716"/>
                </a:lnTo>
                <a:lnTo>
                  <a:pt x="64330" y="126716"/>
                </a:lnTo>
                <a:lnTo>
                  <a:pt x="64636" y="127432"/>
                </a:lnTo>
                <a:lnTo>
                  <a:pt x="64534" y="127739"/>
                </a:lnTo>
                <a:lnTo>
                  <a:pt x="64330" y="127023"/>
                </a:lnTo>
                <a:lnTo>
                  <a:pt x="64023" y="127432"/>
                </a:lnTo>
                <a:lnTo>
                  <a:pt x="64023" y="127432"/>
                </a:lnTo>
                <a:lnTo>
                  <a:pt x="64227" y="127023"/>
                </a:lnTo>
                <a:lnTo>
                  <a:pt x="64023" y="126614"/>
                </a:lnTo>
                <a:lnTo>
                  <a:pt x="64023" y="127023"/>
                </a:lnTo>
                <a:lnTo>
                  <a:pt x="63409" y="127125"/>
                </a:lnTo>
                <a:lnTo>
                  <a:pt x="63614" y="127432"/>
                </a:lnTo>
                <a:lnTo>
                  <a:pt x="63205" y="127943"/>
                </a:lnTo>
                <a:lnTo>
                  <a:pt x="63205" y="127943"/>
                </a:lnTo>
                <a:lnTo>
                  <a:pt x="63716" y="127739"/>
                </a:lnTo>
                <a:lnTo>
                  <a:pt x="64227" y="128148"/>
                </a:lnTo>
                <a:lnTo>
                  <a:pt x="64227" y="128045"/>
                </a:lnTo>
                <a:lnTo>
                  <a:pt x="64534" y="128250"/>
                </a:lnTo>
                <a:lnTo>
                  <a:pt x="64534" y="128455"/>
                </a:lnTo>
                <a:lnTo>
                  <a:pt x="64432" y="128659"/>
                </a:lnTo>
                <a:lnTo>
                  <a:pt x="64636" y="129068"/>
                </a:lnTo>
                <a:lnTo>
                  <a:pt x="65148" y="128864"/>
                </a:lnTo>
                <a:lnTo>
                  <a:pt x="65557" y="129477"/>
                </a:lnTo>
                <a:lnTo>
                  <a:pt x="64534" y="129273"/>
                </a:lnTo>
                <a:lnTo>
                  <a:pt x="65148" y="129682"/>
                </a:lnTo>
                <a:lnTo>
                  <a:pt x="65455" y="130705"/>
                </a:lnTo>
                <a:lnTo>
                  <a:pt x="65352" y="130295"/>
                </a:lnTo>
                <a:lnTo>
                  <a:pt x="65455" y="130295"/>
                </a:lnTo>
                <a:lnTo>
                  <a:pt x="65864" y="131216"/>
                </a:lnTo>
                <a:lnTo>
                  <a:pt x="65352" y="131420"/>
                </a:lnTo>
                <a:lnTo>
                  <a:pt x="66068" y="131727"/>
                </a:lnTo>
                <a:lnTo>
                  <a:pt x="65864" y="131727"/>
                </a:lnTo>
                <a:lnTo>
                  <a:pt x="66170" y="132034"/>
                </a:lnTo>
                <a:lnTo>
                  <a:pt x="66273" y="131727"/>
                </a:lnTo>
                <a:lnTo>
                  <a:pt x="66375" y="131932"/>
                </a:lnTo>
                <a:lnTo>
                  <a:pt x="66375" y="132239"/>
                </a:lnTo>
                <a:lnTo>
                  <a:pt x="66170" y="132034"/>
                </a:lnTo>
                <a:lnTo>
                  <a:pt x="65557" y="131625"/>
                </a:lnTo>
                <a:lnTo>
                  <a:pt x="65250" y="131932"/>
                </a:lnTo>
                <a:lnTo>
                  <a:pt x="67193" y="133261"/>
                </a:lnTo>
                <a:lnTo>
                  <a:pt x="67398" y="133159"/>
                </a:lnTo>
                <a:lnTo>
                  <a:pt x="67091" y="132750"/>
                </a:lnTo>
                <a:lnTo>
                  <a:pt x="67705" y="133057"/>
                </a:lnTo>
                <a:lnTo>
                  <a:pt x="67398" y="133159"/>
                </a:lnTo>
                <a:lnTo>
                  <a:pt x="67500" y="133261"/>
                </a:lnTo>
                <a:lnTo>
                  <a:pt x="67602" y="133159"/>
                </a:lnTo>
                <a:lnTo>
                  <a:pt x="67807" y="133568"/>
                </a:lnTo>
                <a:lnTo>
                  <a:pt x="67807" y="133568"/>
                </a:lnTo>
                <a:lnTo>
                  <a:pt x="67500" y="133261"/>
                </a:lnTo>
                <a:lnTo>
                  <a:pt x="67295" y="133364"/>
                </a:lnTo>
                <a:lnTo>
                  <a:pt x="66477" y="133364"/>
                </a:lnTo>
                <a:lnTo>
                  <a:pt x="66886" y="133773"/>
                </a:lnTo>
                <a:lnTo>
                  <a:pt x="67500" y="133670"/>
                </a:lnTo>
                <a:lnTo>
                  <a:pt x="67295" y="134080"/>
                </a:lnTo>
                <a:lnTo>
                  <a:pt x="67705" y="134284"/>
                </a:lnTo>
                <a:lnTo>
                  <a:pt x="67807" y="134080"/>
                </a:lnTo>
                <a:lnTo>
                  <a:pt x="67926" y="134000"/>
                </a:lnTo>
                <a:lnTo>
                  <a:pt x="67926" y="134000"/>
                </a:lnTo>
                <a:lnTo>
                  <a:pt x="68420" y="134693"/>
                </a:lnTo>
                <a:lnTo>
                  <a:pt x="69136" y="133977"/>
                </a:lnTo>
                <a:lnTo>
                  <a:pt x="69136" y="134284"/>
                </a:lnTo>
                <a:lnTo>
                  <a:pt x="68932" y="134489"/>
                </a:lnTo>
                <a:lnTo>
                  <a:pt x="68932" y="134693"/>
                </a:lnTo>
                <a:lnTo>
                  <a:pt x="68727" y="134795"/>
                </a:lnTo>
                <a:lnTo>
                  <a:pt x="69750" y="134795"/>
                </a:lnTo>
                <a:lnTo>
                  <a:pt x="69545" y="134182"/>
                </a:lnTo>
                <a:lnTo>
                  <a:pt x="69767" y="133988"/>
                </a:lnTo>
                <a:lnTo>
                  <a:pt x="69767" y="133988"/>
                </a:lnTo>
                <a:lnTo>
                  <a:pt x="70057" y="134182"/>
                </a:lnTo>
                <a:lnTo>
                  <a:pt x="69852" y="134284"/>
                </a:lnTo>
                <a:lnTo>
                  <a:pt x="70568" y="134591"/>
                </a:lnTo>
                <a:lnTo>
                  <a:pt x="70364" y="135000"/>
                </a:lnTo>
                <a:lnTo>
                  <a:pt x="71489" y="135614"/>
                </a:lnTo>
                <a:lnTo>
                  <a:pt x="71386" y="135716"/>
                </a:lnTo>
                <a:lnTo>
                  <a:pt x="70159" y="135205"/>
                </a:lnTo>
                <a:lnTo>
                  <a:pt x="70364" y="135205"/>
                </a:lnTo>
                <a:lnTo>
                  <a:pt x="70057" y="135000"/>
                </a:lnTo>
                <a:lnTo>
                  <a:pt x="69955" y="135102"/>
                </a:lnTo>
                <a:lnTo>
                  <a:pt x="70568" y="135716"/>
                </a:lnTo>
                <a:lnTo>
                  <a:pt x="70057" y="135511"/>
                </a:lnTo>
                <a:lnTo>
                  <a:pt x="69443" y="135716"/>
                </a:lnTo>
                <a:lnTo>
                  <a:pt x="69545" y="135818"/>
                </a:lnTo>
                <a:lnTo>
                  <a:pt x="73943" y="136125"/>
                </a:lnTo>
                <a:lnTo>
                  <a:pt x="74557" y="135818"/>
                </a:lnTo>
                <a:lnTo>
                  <a:pt x="71489" y="134489"/>
                </a:lnTo>
                <a:lnTo>
                  <a:pt x="71591" y="134284"/>
                </a:lnTo>
                <a:lnTo>
                  <a:pt x="71080" y="133875"/>
                </a:lnTo>
                <a:lnTo>
                  <a:pt x="69782" y="133975"/>
                </a:lnTo>
                <a:lnTo>
                  <a:pt x="69782" y="133975"/>
                </a:lnTo>
                <a:lnTo>
                  <a:pt x="70364" y="133466"/>
                </a:lnTo>
                <a:lnTo>
                  <a:pt x="71080" y="133568"/>
                </a:lnTo>
                <a:lnTo>
                  <a:pt x="71080" y="133568"/>
                </a:lnTo>
                <a:lnTo>
                  <a:pt x="70057" y="132852"/>
                </a:lnTo>
                <a:lnTo>
                  <a:pt x="70364" y="132750"/>
                </a:lnTo>
                <a:lnTo>
                  <a:pt x="69852" y="132341"/>
                </a:lnTo>
                <a:lnTo>
                  <a:pt x="70159" y="131318"/>
                </a:lnTo>
                <a:lnTo>
                  <a:pt x="69750" y="131216"/>
                </a:lnTo>
                <a:lnTo>
                  <a:pt x="69955" y="131216"/>
                </a:lnTo>
                <a:lnTo>
                  <a:pt x="69955" y="131011"/>
                </a:lnTo>
                <a:lnTo>
                  <a:pt x="70670" y="131216"/>
                </a:lnTo>
                <a:lnTo>
                  <a:pt x="70670" y="131216"/>
                </a:lnTo>
                <a:lnTo>
                  <a:pt x="70466" y="130500"/>
                </a:lnTo>
                <a:lnTo>
                  <a:pt x="71591" y="129170"/>
                </a:lnTo>
                <a:lnTo>
                  <a:pt x="71182" y="129068"/>
                </a:lnTo>
                <a:lnTo>
                  <a:pt x="71284" y="128455"/>
                </a:lnTo>
                <a:lnTo>
                  <a:pt x="69443" y="127330"/>
                </a:lnTo>
                <a:lnTo>
                  <a:pt x="69852" y="126409"/>
                </a:lnTo>
                <a:lnTo>
                  <a:pt x="70159" y="126205"/>
                </a:lnTo>
                <a:lnTo>
                  <a:pt x="70670" y="126205"/>
                </a:lnTo>
                <a:lnTo>
                  <a:pt x="70568" y="124670"/>
                </a:lnTo>
                <a:lnTo>
                  <a:pt x="71182" y="124159"/>
                </a:lnTo>
                <a:lnTo>
                  <a:pt x="70568" y="123852"/>
                </a:lnTo>
                <a:lnTo>
                  <a:pt x="70977" y="123750"/>
                </a:lnTo>
                <a:lnTo>
                  <a:pt x="71284" y="124057"/>
                </a:lnTo>
                <a:lnTo>
                  <a:pt x="71284" y="124057"/>
                </a:lnTo>
                <a:lnTo>
                  <a:pt x="70977" y="123443"/>
                </a:lnTo>
                <a:lnTo>
                  <a:pt x="70773" y="123545"/>
                </a:lnTo>
                <a:lnTo>
                  <a:pt x="70364" y="123239"/>
                </a:lnTo>
                <a:lnTo>
                  <a:pt x="69955" y="122318"/>
                </a:lnTo>
                <a:lnTo>
                  <a:pt x="70057" y="122011"/>
                </a:lnTo>
                <a:lnTo>
                  <a:pt x="71182" y="122318"/>
                </a:lnTo>
                <a:lnTo>
                  <a:pt x="72205" y="122011"/>
                </a:lnTo>
                <a:lnTo>
                  <a:pt x="72000" y="121193"/>
                </a:lnTo>
                <a:lnTo>
                  <a:pt x="72102" y="120886"/>
                </a:lnTo>
                <a:lnTo>
                  <a:pt x="71898" y="120580"/>
                </a:lnTo>
                <a:lnTo>
                  <a:pt x="72000" y="120580"/>
                </a:lnTo>
                <a:lnTo>
                  <a:pt x="71693" y="120170"/>
                </a:lnTo>
                <a:lnTo>
                  <a:pt x="75477" y="119250"/>
                </a:lnTo>
                <a:lnTo>
                  <a:pt x="75886" y="117716"/>
                </a:lnTo>
                <a:lnTo>
                  <a:pt x="73739" y="114545"/>
                </a:lnTo>
                <a:lnTo>
                  <a:pt x="73739" y="114034"/>
                </a:lnTo>
                <a:lnTo>
                  <a:pt x="73943" y="114034"/>
                </a:lnTo>
                <a:lnTo>
                  <a:pt x="73841" y="113420"/>
                </a:lnTo>
                <a:lnTo>
                  <a:pt x="74045" y="113932"/>
                </a:lnTo>
                <a:lnTo>
                  <a:pt x="73841" y="114341"/>
                </a:lnTo>
                <a:lnTo>
                  <a:pt x="74557" y="115466"/>
                </a:lnTo>
                <a:lnTo>
                  <a:pt x="77216" y="115875"/>
                </a:lnTo>
                <a:lnTo>
                  <a:pt x="79466" y="111580"/>
                </a:lnTo>
                <a:lnTo>
                  <a:pt x="79568" y="111682"/>
                </a:lnTo>
                <a:lnTo>
                  <a:pt x="79568" y="111273"/>
                </a:lnTo>
                <a:lnTo>
                  <a:pt x="79466" y="110966"/>
                </a:lnTo>
                <a:lnTo>
                  <a:pt x="79773" y="111273"/>
                </a:lnTo>
                <a:lnTo>
                  <a:pt x="79875" y="111273"/>
                </a:lnTo>
                <a:lnTo>
                  <a:pt x="79364" y="112500"/>
                </a:lnTo>
                <a:lnTo>
                  <a:pt x="79773" y="112193"/>
                </a:lnTo>
                <a:lnTo>
                  <a:pt x="80080" y="111170"/>
                </a:lnTo>
                <a:lnTo>
                  <a:pt x="79875" y="111273"/>
                </a:lnTo>
                <a:lnTo>
                  <a:pt x="79875" y="111273"/>
                </a:lnTo>
                <a:lnTo>
                  <a:pt x="81409" y="107898"/>
                </a:lnTo>
                <a:lnTo>
                  <a:pt x="81102" y="106159"/>
                </a:lnTo>
                <a:lnTo>
                  <a:pt x="81614" y="106057"/>
                </a:lnTo>
                <a:lnTo>
                  <a:pt x="81511" y="106159"/>
                </a:lnTo>
                <a:lnTo>
                  <a:pt x="85398" y="103705"/>
                </a:lnTo>
                <a:lnTo>
                  <a:pt x="85807" y="103602"/>
                </a:lnTo>
                <a:lnTo>
                  <a:pt x="85909" y="103398"/>
                </a:lnTo>
                <a:lnTo>
                  <a:pt x="86114" y="103705"/>
                </a:lnTo>
                <a:lnTo>
                  <a:pt x="86830" y="103602"/>
                </a:lnTo>
                <a:lnTo>
                  <a:pt x="86932" y="103091"/>
                </a:lnTo>
                <a:lnTo>
                  <a:pt x="87750" y="102580"/>
                </a:lnTo>
                <a:lnTo>
                  <a:pt x="89080" y="94398"/>
                </a:lnTo>
                <a:lnTo>
                  <a:pt x="89080" y="93170"/>
                </a:lnTo>
                <a:lnTo>
                  <a:pt x="89284" y="93068"/>
                </a:lnTo>
                <a:lnTo>
                  <a:pt x="89489" y="93375"/>
                </a:lnTo>
                <a:lnTo>
                  <a:pt x="90409" y="91534"/>
                </a:lnTo>
                <a:lnTo>
                  <a:pt x="90409" y="91739"/>
                </a:lnTo>
                <a:lnTo>
                  <a:pt x="92557" y="87136"/>
                </a:lnTo>
                <a:lnTo>
                  <a:pt x="91943" y="85398"/>
                </a:lnTo>
                <a:lnTo>
                  <a:pt x="84273" y="82739"/>
                </a:lnTo>
                <a:lnTo>
                  <a:pt x="84068" y="82943"/>
                </a:lnTo>
                <a:lnTo>
                  <a:pt x="83966" y="82534"/>
                </a:lnTo>
                <a:lnTo>
                  <a:pt x="83557" y="83352"/>
                </a:lnTo>
                <a:lnTo>
                  <a:pt x="83557" y="83352"/>
                </a:lnTo>
                <a:lnTo>
                  <a:pt x="83659" y="82636"/>
                </a:lnTo>
                <a:lnTo>
                  <a:pt x="83557" y="82330"/>
                </a:lnTo>
                <a:lnTo>
                  <a:pt x="83557" y="81818"/>
                </a:lnTo>
                <a:lnTo>
                  <a:pt x="80591" y="80795"/>
                </a:lnTo>
                <a:lnTo>
                  <a:pt x="79057" y="82739"/>
                </a:lnTo>
                <a:lnTo>
                  <a:pt x="79364" y="81818"/>
                </a:lnTo>
                <a:lnTo>
                  <a:pt x="78341" y="82125"/>
                </a:lnTo>
                <a:lnTo>
                  <a:pt x="77932" y="81307"/>
                </a:lnTo>
                <a:lnTo>
                  <a:pt x="77625" y="81205"/>
                </a:lnTo>
                <a:lnTo>
                  <a:pt x="77011" y="81614"/>
                </a:lnTo>
                <a:lnTo>
                  <a:pt x="76295" y="81614"/>
                </a:lnTo>
                <a:lnTo>
                  <a:pt x="78852" y="78750"/>
                </a:lnTo>
                <a:lnTo>
                  <a:pt x="77216" y="75375"/>
                </a:lnTo>
                <a:lnTo>
                  <a:pt x="77011" y="75580"/>
                </a:lnTo>
                <a:lnTo>
                  <a:pt x="76807" y="75068"/>
                </a:lnTo>
                <a:lnTo>
                  <a:pt x="76705" y="75170"/>
                </a:lnTo>
                <a:lnTo>
                  <a:pt x="75273" y="74148"/>
                </a:lnTo>
                <a:lnTo>
                  <a:pt x="75068" y="74557"/>
                </a:lnTo>
                <a:lnTo>
                  <a:pt x="74455" y="73841"/>
                </a:lnTo>
                <a:lnTo>
                  <a:pt x="73432" y="74148"/>
                </a:lnTo>
                <a:lnTo>
                  <a:pt x="72614" y="73943"/>
                </a:lnTo>
                <a:lnTo>
                  <a:pt x="72307" y="74352"/>
                </a:lnTo>
                <a:lnTo>
                  <a:pt x="72307" y="73739"/>
                </a:lnTo>
                <a:lnTo>
                  <a:pt x="71284" y="72920"/>
                </a:lnTo>
                <a:lnTo>
                  <a:pt x="70977" y="73432"/>
                </a:lnTo>
                <a:lnTo>
                  <a:pt x="70977" y="73432"/>
                </a:lnTo>
                <a:lnTo>
                  <a:pt x="71080" y="72307"/>
                </a:lnTo>
                <a:lnTo>
                  <a:pt x="69852" y="71284"/>
                </a:lnTo>
                <a:lnTo>
                  <a:pt x="68420" y="71182"/>
                </a:lnTo>
                <a:lnTo>
                  <a:pt x="68830" y="70875"/>
                </a:lnTo>
                <a:lnTo>
                  <a:pt x="69034" y="70568"/>
                </a:lnTo>
                <a:lnTo>
                  <a:pt x="68932" y="70159"/>
                </a:lnTo>
                <a:lnTo>
                  <a:pt x="68420" y="69852"/>
                </a:lnTo>
                <a:lnTo>
                  <a:pt x="68318" y="69955"/>
                </a:lnTo>
                <a:lnTo>
                  <a:pt x="68318" y="70159"/>
                </a:lnTo>
                <a:lnTo>
                  <a:pt x="67909" y="69852"/>
                </a:lnTo>
                <a:lnTo>
                  <a:pt x="67807" y="69955"/>
                </a:lnTo>
                <a:lnTo>
                  <a:pt x="67602" y="69545"/>
                </a:lnTo>
                <a:lnTo>
                  <a:pt x="67398" y="69648"/>
                </a:lnTo>
                <a:lnTo>
                  <a:pt x="67295" y="69239"/>
                </a:lnTo>
                <a:lnTo>
                  <a:pt x="68216" y="69034"/>
                </a:lnTo>
                <a:lnTo>
                  <a:pt x="66068" y="69136"/>
                </a:lnTo>
                <a:lnTo>
                  <a:pt x="66068" y="69239"/>
                </a:lnTo>
                <a:lnTo>
                  <a:pt x="66580" y="69239"/>
                </a:lnTo>
                <a:lnTo>
                  <a:pt x="65045" y="69648"/>
                </a:lnTo>
                <a:lnTo>
                  <a:pt x="64636" y="69443"/>
                </a:lnTo>
                <a:lnTo>
                  <a:pt x="64432" y="69136"/>
                </a:lnTo>
                <a:lnTo>
                  <a:pt x="62489" y="69136"/>
                </a:lnTo>
                <a:lnTo>
                  <a:pt x="62284" y="68523"/>
                </a:lnTo>
                <a:lnTo>
                  <a:pt x="61466" y="68216"/>
                </a:lnTo>
                <a:lnTo>
                  <a:pt x="61159" y="67705"/>
                </a:lnTo>
                <a:lnTo>
                  <a:pt x="60750" y="67705"/>
                </a:lnTo>
                <a:lnTo>
                  <a:pt x="61159" y="68114"/>
                </a:lnTo>
                <a:lnTo>
                  <a:pt x="59727" y="68727"/>
                </a:lnTo>
                <a:lnTo>
                  <a:pt x="59523" y="69239"/>
                </a:lnTo>
                <a:lnTo>
                  <a:pt x="59932" y="70057"/>
                </a:lnTo>
                <a:lnTo>
                  <a:pt x="59625" y="70670"/>
                </a:lnTo>
                <a:lnTo>
                  <a:pt x="59216" y="70364"/>
                </a:lnTo>
                <a:lnTo>
                  <a:pt x="59114" y="69648"/>
                </a:lnTo>
                <a:lnTo>
                  <a:pt x="59420" y="69239"/>
                </a:lnTo>
                <a:lnTo>
                  <a:pt x="59318" y="68727"/>
                </a:lnTo>
                <a:lnTo>
                  <a:pt x="59420" y="68727"/>
                </a:lnTo>
                <a:lnTo>
                  <a:pt x="59216" y="68114"/>
                </a:lnTo>
                <a:lnTo>
                  <a:pt x="59830" y="67807"/>
                </a:lnTo>
                <a:lnTo>
                  <a:pt x="59625" y="67295"/>
                </a:lnTo>
                <a:lnTo>
                  <a:pt x="56966" y="68932"/>
                </a:lnTo>
                <a:lnTo>
                  <a:pt x="56966" y="68727"/>
                </a:lnTo>
                <a:lnTo>
                  <a:pt x="56557" y="68625"/>
                </a:lnTo>
                <a:lnTo>
                  <a:pt x="55739" y="69648"/>
                </a:lnTo>
                <a:lnTo>
                  <a:pt x="55841" y="69545"/>
                </a:lnTo>
                <a:lnTo>
                  <a:pt x="55534" y="70364"/>
                </a:lnTo>
                <a:lnTo>
                  <a:pt x="54614" y="71182"/>
                </a:lnTo>
                <a:lnTo>
                  <a:pt x="54511" y="71898"/>
                </a:lnTo>
                <a:lnTo>
                  <a:pt x="52977" y="70364"/>
                </a:lnTo>
                <a:lnTo>
                  <a:pt x="52057" y="70261"/>
                </a:lnTo>
                <a:lnTo>
                  <a:pt x="51034" y="70875"/>
                </a:lnTo>
                <a:lnTo>
                  <a:pt x="50011" y="70670"/>
                </a:lnTo>
                <a:lnTo>
                  <a:pt x="50011" y="70670"/>
                </a:lnTo>
                <a:lnTo>
                  <a:pt x="50114" y="70875"/>
                </a:lnTo>
                <a:lnTo>
                  <a:pt x="48375" y="68420"/>
                </a:lnTo>
                <a:lnTo>
                  <a:pt x="48580" y="67602"/>
                </a:lnTo>
                <a:lnTo>
                  <a:pt x="48682" y="67705"/>
                </a:lnTo>
                <a:lnTo>
                  <a:pt x="48784" y="66989"/>
                </a:lnTo>
                <a:lnTo>
                  <a:pt x="48784" y="67193"/>
                </a:lnTo>
                <a:lnTo>
                  <a:pt x="49193" y="64739"/>
                </a:lnTo>
                <a:lnTo>
                  <a:pt x="48989" y="64330"/>
                </a:lnTo>
                <a:lnTo>
                  <a:pt x="48580" y="64125"/>
                </a:lnTo>
                <a:lnTo>
                  <a:pt x="48886" y="64227"/>
                </a:lnTo>
                <a:lnTo>
                  <a:pt x="48273" y="63716"/>
                </a:lnTo>
                <a:lnTo>
                  <a:pt x="44284" y="63614"/>
                </a:lnTo>
                <a:lnTo>
                  <a:pt x="45000" y="62795"/>
                </a:lnTo>
                <a:lnTo>
                  <a:pt x="45102" y="61159"/>
                </a:lnTo>
                <a:lnTo>
                  <a:pt x="45409" y="60648"/>
                </a:lnTo>
                <a:lnTo>
                  <a:pt x="45511" y="61261"/>
                </a:lnTo>
                <a:lnTo>
                  <a:pt x="46023" y="60136"/>
                </a:lnTo>
                <a:lnTo>
                  <a:pt x="45818" y="60239"/>
                </a:lnTo>
                <a:lnTo>
                  <a:pt x="46125" y="59932"/>
                </a:lnTo>
                <a:lnTo>
                  <a:pt x="46125" y="59625"/>
                </a:lnTo>
                <a:lnTo>
                  <a:pt x="46534" y="58807"/>
                </a:lnTo>
                <a:lnTo>
                  <a:pt x="46432" y="57989"/>
                </a:lnTo>
                <a:lnTo>
                  <a:pt x="43875" y="58295"/>
                </a:lnTo>
                <a:lnTo>
                  <a:pt x="42955" y="60239"/>
                </a:lnTo>
                <a:lnTo>
                  <a:pt x="42341" y="60648"/>
                </a:lnTo>
                <a:lnTo>
                  <a:pt x="42545" y="60648"/>
                </a:lnTo>
                <a:lnTo>
                  <a:pt x="42443" y="60955"/>
                </a:lnTo>
                <a:lnTo>
                  <a:pt x="39477" y="61261"/>
                </a:lnTo>
                <a:lnTo>
                  <a:pt x="38557" y="60750"/>
                </a:lnTo>
                <a:lnTo>
                  <a:pt x="38557" y="60750"/>
                </a:lnTo>
                <a:lnTo>
                  <a:pt x="38659" y="60852"/>
                </a:lnTo>
                <a:lnTo>
                  <a:pt x="38659" y="60852"/>
                </a:lnTo>
                <a:lnTo>
                  <a:pt x="38352" y="60648"/>
                </a:lnTo>
                <a:lnTo>
                  <a:pt x="38352" y="60648"/>
                </a:lnTo>
                <a:lnTo>
                  <a:pt x="38557" y="60750"/>
                </a:lnTo>
                <a:lnTo>
                  <a:pt x="37432" y="57989"/>
                </a:lnTo>
                <a:lnTo>
                  <a:pt x="37432" y="58193"/>
                </a:lnTo>
                <a:lnTo>
                  <a:pt x="37227" y="57375"/>
                </a:lnTo>
                <a:lnTo>
                  <a:pt x="37432" y="57989"/>
                </a:lnTo>
                <a:lnTo>
                  <a:pt x="38455" y="52159"/>
                </a:lnTo>
                <a:lnTo>
                  <a:pt x="38250" y="51750"/>
                </a:lnTo>
                <a:lnTo>
                  <a:pt x="38761" y="51545"/>
                </a:lnTo>
                <a:lnTo>
                  <a:pt x="38761" y="51341"/>
                </a:lnTo>
                <a:lnTo>
                  <a:pt x="39068" y="51136"/>
                </a:lnTo>
                <a:lnTo>
                  <a:pt x="38966" y="51136"/>
                </a:lnTo>
                <a:lnTo>
                  <a:pt x="39170" y="51034"/>
                </a:lnTo>
                <a:lnTo>
                  <a:pt x="39375" y="50830"/>
                </a:lnTo>
                <a:lnTo>
                  <a:pt x="39682" y="50727"/>
                </a:lnTo>
                <a:lnTo>
                  <a:pt x="39580" y="50523"/>
                </a:lnTo>
                <a:lnTo>
                  <a:pt x="40091" y="50625"/>
                </a:lnTo>
                <a:lnTo>
                  <a:pt x="41216" y="49909"/>
                </a:lnTo>
                <a:lnTo>
                  <a:pt x="41216" y="49705"/>
                </a:lnTo>
                <a:lnTo>
                  <a:pt x="41420" y="49398"/>
                </a:lnTo>
                <a:lnTo>
                  <a:pt x="41420" y="49602"/>
                </a:lnTo>
                <a:lnTo>
                  <a:pt x="41625" y="49602"/>
                </a:lnTo>
                <a:lnTo>
                  <a:pt x="41318" y="49807"/>
                </a:lnTo>
                <a:lnTo>
                  <a:pt x="42341" y="49193"/>
                </a:lnTo>
                <a:lnTo>
                  <a:pt x="43773" y="49602"/>
                </a:lnTo>
                <a:lnTo>
                  <a:pt x="43977" y="49398"/>
                </a:lnTo>
                <a:lnTo>
                  <a:pt x="44489" y="49602"/>
                </a:lnTo>
                <a:lnTo>
                  <a:pt x="44489" y="49909"/>
                </a:lnTo>
                <a:lnTo>
                  <a:pt x="44386" y="49909"/>
                </a:lnTo>
                <a:lnTo>
                  <a:pt x="45205" y="50114"/>
                </a:lnTo>
                <a:lnTo>
                  <a:pt x="45409" y="49705"/>
                </a:lnTo>
                <a:lnTo>
                  <a:pt x="45920" y="50216"/>
                </a:lnTo>
                <a:lnTo>
                  <a:pt x="46125" y="50216"/>
                </a:lnTo>
                <a:lnTo>
                  <a:pt x="45818" y="49705"/>
                </a:lnTo>
                <a:lnTo>
                  <a:pt x="46227" y="49091"/>
                </a:lnTo>
                <a:lnTo>
                  <a:pt x="46227" y="49091"/>
                </a:lnTo>
                <a:lnTo>
                  <a:pt x="45920" y="49295"/>
                </a:lnTo>
                <a:lnTo>
                  <a:pt x="46023" y="48989"/>
                </a:lnTo>
                <a:lnTo>
                  <a:pt x="45307" y="49091"/>
                </a:lnTo>
                <a:lnTo>
                  <a:pt x="47557" y="48477"/>
                </a:lnTo>
                <a:lnTo>
                  <a:pt x="47557" y="48477"/>
                </a:lnTo>
                <a:lnTo>
                  <a:pt x="47455" y="48989"/>
                </a:lnTo>
                <a:lnTo>
                  <a:pt x="47966" y="48784"/>
                </a:lnTo>
                <a:lnTo>
                  <a:pt x="47966" y="48886"/>
                </a:lnTo>
                <a:lnTo>
                  <a:pt x="48477" y="48580"/>
                </a:lnTo>
                <a:lnTo>
                  <a:pt x="48477" y="48580"/>
                </a:lnTo>
                <a:lnTo>
                  <a:pt x="48170" y="48886"/>
                </a:lnTo>
                <a:lnTo>
                  <a:pt x="48886" y="48784"/>
                </a:lnTo>
                <a:lnTo>
                  <a:pt x="49602" y="48886"/>
                </a:lnTo>
                <a:lnTo>
                  <a:pt x="49500" y="49091"/>
                </a:lnTo>
                <a:lnTo>
                  <a:pt x="49655" y="49401"/>
                </a:lnTo>
                <a:lnTo>
                  <a:pt x="49655" y="49401"/>
                </a:lnTo>
                <a:lnTo>
                  <a:pt x="51239" y="49500"/>
                </a:lnTo>
                <a:lnTo>
                  <a:pt x="51750" y="50216"/>
                </a:lnTo>
                <a:lnTo>
                  <a:pt x="51443" y="51545"/>
                </a:lnTo>
                <a:lnTo>
                  <a:pt x="51648" y="51239"/>
                </a:lnTo>
                <a:lnTo>
                  <a:pt x="51852" y="51341"/>
                </a:lnTo>
                <a:lnTo>
                  <a:pt x="51443" y="51750"/>
                </a:lnTo>
                <a:lnTo>
                  <a:pt x="52670" y="54102"/>
                </a:lnTo>
                <a:lnTo>
                  <a:pt x="52875" y="54102"/>
                </a:lnTo>
                <a:lnTo>
                  <a:pt x="53485" y="53390"/>
                </a:lnTo>
                <a:lnTo>
                  <a:pt x="53485" y="53390"/>
                </a:lnTo>
                <a:lnTo>
                  <a:pt x="53403" y="50915"/>
                </a:lnTo>
                <a:lnTo>
                  <a:pt x="53591" y="50727"/>
                </a:lnTo>
                <a:lnTo>
                  <a:pt x="53489" y="47761"/>
                </a:lnTo>
                <a:lnTo>
                  <a:pt x="53693" y="47659"/>
                </a:lnTo>
                <a:lnTo>
                  <a:pt x="54307" y="46636"/>
                </a:lnTo>
                <a:lnTo>
                  <a:pt x="54307" y="46841"/>
                </a:lnTo>
                <a:lnTo>
                  <a:pt x="54409" y="46739"/>
                </a:lnTo>
                <a:lnTo>
                  <a:pt x="54409" y="46636"/>
                </a:lnTo>
                <a:lnTo>
                  <a:pt x="55841" y="45716"/>
                </a:lnTo>
                <a:lnTo>
                  <a:pt x="55841" y="45818"/>
                </a:lnTo>
                <a:lnTo>
                  <a:pt x="57170" y="44898"/>
                </a:lnTo>
                <a:lnTo>
                  <a:pt x="57170" y="45102"/>
                </a:lnTo>
                <a:lnTo>
                  <a:pt x="57784" y="44284"/>
                </a:lnTo>
                <a:lnTo>
                  <a:pt x="58705" y="44080"/>
                </a:lnTo>
                <a:lnTo>
                  <a:pt x="58193" y="43875"/>
                </a:lnTo>
                <a:lnTo>
                  <a:pt x="58602" y="43875"/>
                </a:lnTo>
                <a:lnTo>
                  <a:pt x="58295" y="43466"/>
                </a:lnTo>
                <a:lnTo>
                  <a:pt x="59420" y="43364"/>
                </a:lnTo>
                <a:lnTo>
                  <a:pt x="59523" y="43057"/>
                </a:lnTo>
                <a:lnTo>
                  <a:pt x="59523" y="43057"/>
                </a:lnTo>
                <a:lnTo>
                  <a:pt x="59216" y="43364"/>
                </a:lnTo>
                <a:lnTo>
                  <a:pt x="58705" y="43057"/>
                </a:lnTo>
                <a:lnTo>
                  <a:pt x="58807" y="42750"/>
                </a:lnTo>
                <a:lnTo>
                  <a:pt x="59216" y="42852"/>
                </a:lnTo>
                <a:lnTo>
                  <a:pt x="59318" y="42750"/>
                </a:lnTo>
                <a:lnTo>
                  <a:pt x="59523" y="42852"/>
                </a:lnTo>
                <a:lnTo>
                  <a:pt x="59523" y="42545"/>
                </a:lnTo>
                <a:lnTo>
                  <a:pt x="59420" y="42034"/>
                </a:lnTo>
                <a:lnTo>
                  <a:pt x="59216" y="41932"/>
                </a:lnTo>
                <a:lnTo>
                  <a:pt x="58705" y="41625"/>
                </a:lnTo>
                <a:lnTo>
                  <a:pt x="59114" y="41727"/>
                </a:lnTo>
                <a:lnTo>
                  <a:pt x="59216" y="41932"/>
                </a:lnTo>
                <a:lnTo>
                  <a:pt x="59216" y="41932"/>
                </a:lnTo>
                <a:lnTo>
                  <a:pt x="59114" y="41420"/>
                </a:lnTo>
                <a:lnTo>
                  <a:pt x="59420" y="41420"/>
                </a:lnTo>
                <a:lnTo>
                  <a:pt x="59523" y="41318"/>
                </a:lnTo>
                <a:lnTo>
                  <a:pt x="59011" y="40705"/>
                </a:lnTo>
                <a:lnTo>
                  <a:pt x="59523" y="41216"/>
                </a:lnTo>
                <a:lnTo>
                  <a:pt x="59523" y="40807"/>
                </a:lnTo>
                <a:lnTo>
                  <a:pt x="58909" y="40500"/>
                </a:lnTo>
                <a:lnTo>
                  <a:pt x="59318" y="39989"/>
                </a:lnTo>
                <a:lnTo>
                  <a:pt x="59011" y="40500"/>
                </a:lnTo>
                <a:lnTo>
                  <a:pt x="59216" y="40398"/>
                </a:lnTo>
                <a:lnTo>
                  <a:pt x="59216" y="40602"/>
                </a:lnTo>
                <a:lnTo>
                  <a:pt x="59318" y="40500"/>
                </a:lnTo>
                <a:lnTo>
                  <a:pt x="59625" y="40807"/>
                </a:lnTo>
                <a:lnTo>
                  <a:pt x="59523" y="40295"/>
                </a:lnTo>
                <a:lnTo>
                  <a:pt x="59727" y="40500"/>
                </a:lnTo>
                <a:lnTo>
                  <a:pt x="59830" y="39580"/>
                </a:lnTo>
                <a:lnTo>
                  <a:pt x="60034" y="39477"/>
                </a:lnTo>
                <a:lnTo>
                  <a:pt x="60034" y="39580"/>
                </a:lnTo>
                <a:lnTo>
                  <a:pt x="60136" y="39375"/>
                </a:lnTo>
                <a:lnTo>
                  <a:pt x="60136" y="39477"/>
                </a:lnTo>
                <a:lnTo>
                  <a:pt x="60443" y="39273"/>
                </a:lnTo>
                <a:lnTo>
                  <a:pt x="60443" y="39375"/>
                </a:lnTo>
                <a:lnTo>
                  <a:pt x="60341" y="39477"/>
                </a:lnTo>
                <a:lnTo>
                  <a:pt x="60443" y="39477"/>
                </a:lnTo>
                <a:lnTo>
                  <a:pt x="60034" y="39784"/>
                </a:lnTo>
                <a:lnTo>
                  <a:pt x="60136" y="39784"/>
                </a:lnTo>
                <a:lnTo>
                  <a:pt x="59830" y="40193"/>
                </a:lnTo>
                <a:lnTo>
                  <a:pt x="60136" y="40295"/>
                </a:lnTo>
                <a:lnTo>
                  <a:pt x="60136" y="40500"/>
                </a:lnTo>
                <a:lnTo>
                  <a:pt x="60034" y="40705"/>
                </a:lnTo>
                <a:lnTo>
                  <a:pt x="60034" y="40909"/>
                </a:lnTo>
                <a:lnTo>
                  <a:pt x="60136" y="40909"/>
                </a:lnTo>
                <a:lnTo>
                  <a:pt x="59727" y="41830"/>
                </a:lnTo>
                <a:lnTo>
                  <a:pt x="60750" y="40500"/>
                </a:lnTo>
                <a:lnTo>
                  <a:pt x="60750" y="39375"/>
                </a:lnTo>
                <a:lnTo>
                  <a:pt x="61057" y="39886"/>
                </a:lnTo>
                <a:lnTo>
                  <a:pt x="62182" y="38864"/>
                </a:lnTo>
                <a:lnTo>
                  <a:pt x="62386" y="38455"/>
                </a:lnTo>
                <a:lnTo>
                  <a:pt x="62284" y="38250"/>
                </a:lnTo>
                <a:lnTo>
                  <a:pt x="62591" y="37636"/>
                </a:lnTo>
                <a:lnTo>
                  <a:pt x="62489" y="38148"/>
                </a:lnTo>
                <a:lnTo>
                  <a:pt x="64943" y="37125"/>
                </a:lnTo>
                <a:lnTo>
                  <a:pt x="65045" y="37227"/>
                </a:lnTo>
                <a:lnTo>
                  <a:pt x="65148" y="37125"/>
                </a:lnTo>
                <a:lnTo>
                  <a:pt x="65148" y="37125"/>
                </a:lnTo>
                <a:lnTo>
                  <a:pt x="65045" y="37432"/>
                </a:lnTo>
                <a:lnTo>
                  <a:pt x="65557" y="37227"/>
                </a:lnTo>
                <a:lnTo>
                  <a:pt x="65557" y="37227"/>
                </a:lnTo>
                <a:lnTo>
                  <a:pt x="65455" y="37330"/>
                </a:lnTo>
                <a:lnTo>
                  <a:pt x="66068" y="37227"/>
                </a:lnTo>
                <a:lnTo>
                  <a:pt x="65966" y="36818"/>
                </a:lnTo>
                <a:lnTo>
                  <a:pt x="65761" y="37125"/>
                </a:lnTo>
                <a:lnTo>
                  <a:pt x="65455" y="36614"/>
                </a:lnTo>
                <a:lnTo>
                  <a:pt x="66784" y="35080"/>
                </a:lnTo>
                <a:lnTo>
                  <a:pt x="66886" y="35182"/>
                </a:lnTo>
                <a:lnTo>
                  <a:pt x="66989" y="34977"/>
                </a:lnTo>
                <a:lnTo>
                  <a:pt x="66989" y="35080"/>
                </a:lnTo>
                <a:lnTo>
                  <a:pt x="67091" y="34875"/>
                </a:lnTo>
                <a:lnTo>
                  <a:pt x="67091" y="35080"/>
                </a:lnTo>
                <a:lnTo>
                  <a:pt x="67193" y="34977"/>
                </a:lnTo>
                <a:lnTo>
                  <a:pt x="68011" y="34364"/>
                </a:lnTo>
                <a:lnTo>
                  <a:pt x="68011" y="34466"/>
                </a:lnTo>
                <a:lnTo>
                  <a:pt x="67909" y="34568"/>
                </a:lnTo>
                <a:lnTo>
                  <a:pt x="68114" y="34670"/>
                </a:lnTo>
                <a:lnTo>
                  <a:pt x="68216" y="34364"/>
                </a:lnTo>
                <a:lnTo>
                  <a:pt x="68523" y="34568"/>
                </a:lnTo>
                <a:lnTo>
                  <a:pt x="69136" y="34261"/>
                </a:lnTo>
                <a:lnTo>
                  <a:pt x="69545" y="33648"/>
                </a:lnTo>
                <a:lnTo>
                  <a:pt x="70568" y="33443"/>
                </a:lnTo>
                <a:lnTo>
                  <a:pt x="70466" y="33545"/>
                </a:lnTo>
                <a:lnTo>
                  <a:pt x="71795" y="32932"/>
                </a:lnTo>
                <a:lnTo>
                  <a:pt x="72102" y="33034"/>
                </a:lnTo>
                <a:lnTo>
                  <a:pt x="71386" y="33443"/>
                </a:lnTo>
                <a:lnTo>
                  <a:pt x="72716" y="33443"/>
                </a:lnTo>
                <a:lnTo>
                  <a:pt x="71898" y="33852"/>
                </a:lnTo>
                <a:lnTo>
                  <a:pt x="71898" y="33545"/>
                </a:lnTo>
                <a:lnTo>
                  <a:pt x="71795" y="33545"/>
                </a:lnTo>
                <a:lnTo>
                  <a:pt x="70568" y="34261"/>
                </a:lnTo>
                <a:lnTo>
                  <a:pt x="70568" y="34261"/>
                </a:lnTo>
                <a:lnTo>
                  <a:pt x="70364" y="34364"/>
                </a:lnTo>
                <a:lnTo>
                  <a:pt x="69955" y="35182"/>
                </a:lnTo>
                <a:lnTo>
                  <a:pt x="70261" y="35386"/>
                </a:lnTo>
                <a:lnTo>
                  <a:pt x="71795" y="34364"/>
                </a:lnTo>
                <a:lnTo>
                  <a:pt x="71795" y="34466"/>
                </a:lnTo>
                <a:lnTo>
                  <a:pt x="71898" y="34261"/>
                </a:lnTo>
                <a:lnTo>
                  <a:pt x="74250" y="33648"/>
                </a:lnTo>
                <a:lnTo>
                  <a:pt x="74250" y="33443"/>
                </a:lnTo>
                <a:lnTo>
                  <a:pt x="74250" y="33136"/>
                </a:lnTo>
                <a:lnTo>
                  <a:pt x="73943" y="32932"/>
                </a:lnTo>
                <a:lnTo>
                  <a:pt x="73227" y="33239"/>
                </a:lnTo>
                <a:lnTo>
                  <a:pt x="73330" y="33136"/>
                </a:lnTo>
                <a:lnTo>
                  <a:pt x="72307" y="32830"/>
                </a:lnTo>
                <a:lnTo>
                  <a:pt x="72511" y="32727"/>
                </a:lnTo>
                <a:lnTo>
                  <a:pt x="72000" y="32420"/>
                </a:lnTo>
                <a:lnTo>
                  <a:pt x="72000" y="31807"/>
                </a:lnTo>
                <a:lnTo>
                  <a:pt x="71693" y="31705"/>
                </a:lnTo>
                <a:lnTo>
                  <a:pt x="72409" y="31091"/>
                </a:lnTo>
                <a:lnTo>
                  <a:pt x="72146" y="31003"/>
                </a:lnTo>
                <a:lnTo>
                  <a:pt x="72146" y="31003"/>
                </a:lnTo>
                <a:lnTo>
                  <a:pt x="71795" y="31091"/>
                </a:lnTo>
                <a:lnTo>
                  <a:pt x="70875" y="30784"/>
                </a:lnTo>
                <a:lnTo>
                  <a:pt x="72102" y="30784"/>
                </a:lnTo>
                <a:lnTo>
                  <a:pt x="72818" y="29966"/>
                </a:lnTo>
                <a:lnTo>
                  <a:pt x="70568" y="29966"/>
                </a:lnTo>
                <a:lnTo>
                  <a:pt x="63307" y="33852"/>
                </a:lnTo>
                <a:lnTo>
                  <a:pt x="63307" y="33852"/>
                </a:lnTo>
                <a:lnTo>
                  <a:pt x="68114" y="31091"/>
                </a:lnTo>
                <a:lnTo>
                  <a:pt x="67602" y="30375"/>
                </a:lnTo>
                <a:lnTo>
                  <a:pt x="79977" y="27205"/>
                </a:lnTo>
                <a:lnTo>
                  <a:pt x="80795" y="26489"/>
                </a:lnTo>
                <a:lnTo>
                  <a:pt x="80591" y="26284"/>
                </a:lnTo>
                <a:lnTo>
                  <a:pt x="81000" y="26080"/>
                </a:lnTo>
                <a:lnTo>
                  <a:pt x="81205" y="25466"/>
                </a:lnTo>
                <a:lnTo>
                  <a:pt x="80898" y="25159"/>
                </a:lnTo>
                <a:lnTo>
                  <a:pt x="80080" y="25364"/>
                </a:lnTo>
                <a:lnTo>
                  <a:pt x="79977" y="25261"/>
                </a:lnTo>
                <a:lnTo>
                  <a:pt x="80386" y="24852"/>
                </a:lnTo>
                <a:lnTo>
                  <a:pt x="79875" y="24750"/>
                </a:lnTo>
                <a:lnTo>
                  <a:pt x="77727" y="25568"/>
                </a:lnTo>
                <a:lnTo>
                  <a:pt x="78034" y="25364"/>
                </a:lnTo>
                <a:lnTo>
                  <a:pt x="77830" y="25261"/>
                </a:lnTo>
                <a:lnTo>
                  <a:pt x="80182" y="24545"/>
                </a:lnTo>
                <a:lnTo>
                  <a:pt x="80182" y="24034"/>
                </a:lnTo>
                <a:lnTo>
                  <a:pt x="79773" y="24136"/>
                </a:lnTo>
                <a:lnTo>
                  <a:pt x="79261" y="23727"/>
                </a:lnTo>
                <a:lnTo>
                  <a:pt x="78648" y="24034"/>
                </a:lnTo>
                <a:lnTo>
                  <a:pt x="79159" y="23727"/>
                </a:lnTo>
                <a:lnTo>
                  <a:pt x="78852" y="23625"/>
                </a:lnTo>
                <a:lnTo>
                  <a:pt x="78239" y="23830"/>
                </a:lnTo>
                <a:lnTo>
                  <a:pt x="78648" y="23523"/>
                </a:lnTo>
                <a:lnTo>
                  <a:pt x="78648" y="23114"/>
                </a:lnTo>
                <a:lnTo>
                  <a:pt x="78545" y="23216"/>
                </a:lnTo>
                <a:lnTo>
                  <a:pt x="78443" y="23011"/>
                </a:lnTo>
                <a:lnTo>
                  <a:pt x="77932" y="22909"/>
                </a:lnTo>
                <a:lnTo>
                  <a:pt x="78136" y="22705"/>
                </a:lnTo>
                <a:lnTo>
                  <a:pt x="77830" y="22705"/>
                </a:lnTo>
                <a:lnTo>
                  <a:pt x="78136" y="22602"/>
                </a:lnTo>
                <a:lnTo>
                  <a:pt x="77727" y="22500"/>
                </a:lnTo>
                <a:lnTo>
                  <a:pt x="77932" y="22398"/>
                </a:lnTo>
                <a:lnTo>
                  <a:pt x="77523" y="22193"/>
                </a:lnTo>
                <a:lnTo>
                  <a:pt x="78341" y="22091"/>
                </a:lnTo>
                <a:lnTo>
                  <a:pt x="77727" y="21477"/>
                </a:lnTo>
                <a:lnTo>
                  <a:pt x="78341" y="21170"/>
                </a:lnTo>
                <a:lnTo>
                  <a:pt x="78034" y="20864"/>
                </a:lnTo>
                <a:lnTo>
                  <a:pt x="77420" y="20966"/>
                </a:lnTo>
                <a:lnTo>
                  <a:pt x="77420" y="20966"/>
                </a:lnTo>
                <a:lnTo>
                  <a:pt x="78136" y="20557"/>
                </a:lnTo>
                <a:lnTo>
                  <a:pt x="77318" y="20659"/>
                </a:lnTo>
                <a:lnTo>
                  <a:pt x="77318" y="20659"/>
                </a:lnTo>
                <a:lnTo>
                  <a:pt x="77932" y="20455"/>
                </a:lnTo>
                <a:lnTo>
                  <a:pt x="77727" y="20148"/>
                </a:lnTo>
                <a:lnTo>
                  <a:pt x="77932" y="20045"/>
                </a:lnTo>
                <a:lnTo>
                  <a:pt x="77318" y="20045"/>
                </a:lnTo>
                <a:lnTo>
                  <a:pt x="77727" y="19943"/>
                </a:lnTo>
                <a:lnTo>
                  <a:pt x="77523" y="19636"/>
                </a:lnTo>
                <a:lnTo>
                  <a:pt x="77727" y="19534"/>
                </a:lnTo>
                <a:lnTo>
                  <a:pt x="77625" y="19330"/>
                </a:lnTo>
                <a:lnTo>
                  <a:pt x="77420" y="19330"/>
                </a:lnTo>
                <a:lnTo>
                  <a:pt x="77216" y="19125"/>
                </a:lnTo>
                <a:lnTo>
                  <a:pt x="77216" y="18818"/>
                </a:lnTo>
                <a:lnTo>
                  <a:pt x="76705" y="19739"/>
                </a:lnTo>
                <a:lnTo>
                  <a:pt x="76398" y="19739"/>
                </a:lnTo>
                <a:lnTo>
                  <a:pt x="76295" y="20045"/>
                </a:lnTo>
                <a:lnTo>
                  <a:pt x="75580" y="20557"/>
                </a:lnTo>
                <a:lnTo>
                  <a:pt x="75477" y="20250"/>
                </a:lnTo>
                <a:lnTo>
                  <a:pt x="74148" y="21068"/>
                </a:lnTo>
                <a:lnTo>
                  <a:pt x="74250" y="20659"/>
                </a:lnTo>
                <a:lnTo>
                  <a:pt x="73943" y="20864"/>
                </a:lnTo>
                <a:lnTo>
                  <a:pt x="73841" y="20761"/>
                </a:lnTo>
                <a:lnTo>
                  <a:pt x="73739" y="20761"/>
                </a:lnTo>
                <a:lnTo>
                  <a:pt x="73943" y="20250"/>
                </a:lnTo>
                <a:lnTo>
                  <a:pt x="72716" y="20250"/>
                </a:lnTo>
                <a:lnTo>
                  <a:pt x="73534" y="19739"/>
                </a:lnTo>
                <a:lnTo>
                  <a:pt x="73330" y="19739"/>
                </a:lnTo>
                <a:lnTo>
                  <a:pt x="73534" y="19330"/>
                </a:lnTo>
                <a:lnTo>
                  <a:pt x="72920" y="19125"/>
                </a:lnTo>
                <a:lnTo>
                  <a:pt x="73636" y="19023"/>
                </a:lnTo>
                <a:lnTo>
                  <a:pt x="74148" y="18102"/>
                </a:lnTo>
                <a:lnTo>
                  <a:pt x="74148" y="18102"/>
                </a:lnTo>
                <a:lnTo>
                  <a:pt x="73841" y="18307"/>
                </a:lnTo>
                <a:lnTo>
                  <a:pt x="72716" y="17795"/>
                </a:lnTo>
                <a:lnTo>
                  <a:pt x="73023" y="17591"/>
                </a:lnTo>
                <a:lnTo>
                  <a:pt x="72511" y="17591"/>
                </a:lnTo>
                <a:lnTo>
                  <a:pt x="72000" y="16875"/>
                </a:lnTo>
                <a:lnTo>
                  <a:pt x="70364" y="17080"/>
                </a:lnTo>
                <a:lnTo>
                  <a:pt x="70466" y="16977"/>
                </a:lnTo>
                <a:lnTo>
                  <a:pt x="68932" y="16875"/>
                </a:lnTo>
                <a:lnTo>
                  <a:pt x="68727" y="17693"/>
                </a:lnTo>
                <a:lnTo>
                  <a:pt x="67909" y="18307"/>
                </a:lnTo>
                <a:lnTo>
                  <a:pt x="68318" y="18307"/>
                </a:lnTo>
                <a:lnTo>
                  <a:pt x="67909" y="19023"/>
                </a:lnTo>
                <a:lnTo>
                  <a:pt x="68114" y="19125"/>
                </a:lnTo>
                <a:lnTo>
                  <a:pt x="66580" y="20250"/>
                </a:lnTo>
                <a:lnTo>
                  <a:pt x="67193" y="21784"/>
                </a:lnTo>
                <a:lnTo>
                  <a:pt x="63511" y="24239"/>
                </a:lnTo>
                <a:lnTo>
                  <a:pt x="63716" y="24750"/>
                </a:lnTo>
                <a:lnTo>
                  <a:pt x="63614" y="24750"/>
                </a:lnTo>
                <a:lnTo>
                  <a:pt x="63716" y="25057"/>
                </a:lnTo>
                <a:lnTo>
                  <a:pt x="63307" y="26591"/>
                </a:lnTo>
                <a:lnTo>
                  <a:pt x="62693" y="27000"/>
                </a:lnTo>
                <a:lnTo>
                  <a:pt x="62795" y="27307"/>
                </a:lnTo>
                <a:lnTo>
                  <a:pt x="62489" y="27614"/>
                </a:lnTo>
                <a:lnTo>
                  <a:pt x="62386" y="27205"/>
                </a:lnTo>
                <a:lnTo>
                  <a:pt x="61977" y="27511"/>
                </a:lnTo>
                <a:lnTo>
                  <a:pt x="61977" y="28023"/>
                </a:lnTo>
                <a:lnTo>
                  <a:pt x="60955" y="27716"/>
                </a:lnTo>
                <a:lnTo>
                  <a:pt x="61364" y="27000"/>
                </a:lnTo>
                <a:lnTo>
                  <a:pt x="60648" y="26591"/>
                </a:lnTo>
                <a:lnTo>
                  <a:pt x="61466" y="24341"/>
                </a:lnTo>
                <a:lnTo>
                  <a:pt x="60852" y="23625"/>
                </a:lnTo>
                <a:lnTo>
                  <a:pt x="59420" y="23830"/>
                </a:lnTo>
                <a:lnTo>
                  <a:pt x="59216" y="23216"/>
                </a:lnTo>
                <a:lnTo>
                  <a:pt x="57682" y="22091"/>
                </a:lnTo>
                <a:lnTo>
                  <a:pt x="55227" y="21989"/>
                </a:lnTo>
                <a:lnTo>
                  <a:pt x="55330" y="21886"/>
                </a:lnTo>
                <a:lnTo>
                  <a:pt x="54920" y="22091"/>
                </a:lnTo>
                <a:lnTo>
                  <a:pt x="55636" y="20761"/>
                </a:lnTo>
                <a:lnTo>
                  <a:pt x="55534" y="20250"/>
                </a:lnTo>
                <a:lnTo>
                  <a:pt x="54614" y="20761"/>
                </a:lnTo>
                <a:lnTo>
                  <a:pt x="54920" y="20352"/>
                </a:lnTo>
                <a:lnTo>
                  <a:pt x="54716" y="20045"/>
                </a:lnTo>
                <a:lnTo>
                  <a:pt x="57580" y="17489"/>
                </a:lnTo>
                <a:lnTo>
                  <a:pt x="57580" y="17284"/>
                </a:lnTo>
                <a:lnTo>
                  <a:pt x="58091" y="16875"/>
                </a:lnTo>
                <a:lnTo>
                  <a:pt x="58398" y="17080"/>
                </a:lnTo>
                <a:lnTo>
                  <a:pt x="58398" y="16875"/>
                </a:lnTo>
                <a:lnTo>
                  <a:pt x="59114" y="16670"/>
                </a:lnTo>
                <a:lnTo>
                  <a:pt x="59216" y="16466"/>
                </a:lnTo>
                <a:lnTo>
                  <a:pt x="60136" y="16364"/>
                </a:lnTo>
                <a:lnTo>
                  <a:pt x="60239" y="15852"/>
                </a:lnTo>
                <a:lnTo>
                  <a:pt x="59830" y="15648"/>
                </a:lnTo>
                <a:lnTo>
                  <a:pt x="59420" y="15852"/>
                </a:lnTo>
                <a:lnTo>
                  <a:pt x="59727" y="15648"/>
                </a:lnTo>
                <a:lnTo>
                  <a:pt x="59011" y="15443"/>
                </a:lnTo>
                <a:lnTo>
                  <a:pt x="58909" y="15239"/>
                </a:lnTo>
                <a:lnTo>
                  <a:pt x="59932" y="15545"/>
                </a:lnTo>
                <a:lnTo>
                  <a:pt x="59932" y="15648"/>
                </a:lnTo>
                <a:lnTo>
                  <a:pt x="64227" y="14318"/>
                </a:lnTo>
                <a:lnTo>
                  <a:pt x="61670" y="13602"/>
                </a:lnTo>
                <a:lnTo>
                  <a:pt x="62693" y="13705"/>
                </a:lnTo>
                <a:lnTo>
                  <a:pt x="64330" y="14114"/>
                </a:lnTo>
                <a:lnTo>
                  <a:pt x="65455" y="13602"/>
                </a:lnTo>
                <a:lnTo>
                  <a:pt x="65250" y="13193"/>
                </a:lnTo>
                <a:lnTo>
                  <a:pt x="66170" y="13091"/>
                </a:lnTo>
                <a:lnTo>
                  <a:pt x="66375" y="13398"/>
                </a:lnTo>
                <a:lnTo>
                  <a:pt x="66784" y="13295"/>
                </a:lnTo>
                <a:lnTo>
                  <a:pt x="67091" y="13091"/>
                </a:lnTo>
                <a:lnTo>
                  <a:pt x="66580" y="12784"/>
                </a:lnTo>
                <a:lnTo>
                  <a:pt x="66580" y="12784"/>
                </a:lnTo>
                <a:lnTo>
                  <a:pt x="67091" y="12886"/>
                </a:lnTo>
                <a:lnTo>
                  <a:pt x="67398" y="13295"/>
                </a:lnTo>
                <a:lnTo>
                  <a:pt x="69545" y="12273"/>
                </a:lnTo>
                <a:lnTo>
                  <a:pt x="69443" y="11659"/>
                </a:lnTo>
                <a:lnTo>
                  <a:pt x="69955" y="11045"/>
                </a:lnTo>
                <a:lnTo>
                  <a:pt x="70568" y="10841"/>
                </a:lnTo>
                <a:lnTo>
                  <a:pt x="69955" y="10739"/>
                </a:lnTo>
                <a:lnTo>
                  <a:pt x="69852" y="10534"/>
                </a:lnTo>
                <a:lnTo>
                  <a:pt x="70159" y="10432"/>
                </a:lnTo>
                <a:lnTo>
                  <a:pt x="68216" y="10227"/>
                </a:lnTo>
                <a:lnTo>
                  <a:pt x="67909" y="10739"/>
                </a:lnTo>
                <a:lnTo>
                  <a:pt x="68114" y="10943"/>
                </a:lnTo>
                <a:lnTo>
                  <a:pt x="67807" y="11045"/>
                </a:lnTo>
                <a:lnTo>
                  <a:pt x="68011" y="11148"/>
                </a:lnTo>
                <a:lnTo>
                  <a:pt x="65352" y="12580"/>
                </a:lnTo>
                <a:lnTo>
                  <a:pt x="65148" y="11761"/>
                </a:lnTo>
                <a:lnTo>
                  <a:pt x="65352" y="11557"/>
                </a:lnTo>
                <a:lnTo>
                  <a:pt x="65455" y="11557"/>
                </a:lnTo>
                <a:lnTo>
                  <a:pt x="65864" y="11045"/>
                </a:lnTo>
                <a:lnTo>
                  <a:pt x="64841" y="11045"/>
                </a:lnTo>
                <a:lnTo>
                  <a:pt x="64023" y="11557"/>
                </a:lnTo>
                <a:lnTo>
                  <a:pt x="64023" y="11557"/>
                </a:lnTo>
                <a:lnTo>
                  <a:pt x="64125" y="10739"/>
                </a:lnTo>
                <a:lnTo>
                  <a:pt x="64739" y="10534"/>
                </a:lnTo>
                <a:lnTo>
                  <a:pt x="64125" y="10534"/>
                </a:lnTo>
                <a:lnTo>
                  <a:pt x="64432" y="10432"/>
                </a:lnTo>
                <a:lnTo>
                  <a:pt x="63307" y="10330"/>
                </a:lnTo>
                <a:lnTo>
                  <a:pt x="64125" y="10023"/>
                </a:lnTo>
                <a:lnTo>
                  <a:pt x="63818" y="10023"/>
                </a:lnTo>
                <a:lnTo>
                  <a:pt x="64330" y="9920"/>
                </a:lnTo>
                <a:lnTo>
                  <a:pt x="64125" y="9409"/>
                </a:lnTo>
                <a:lnTo>
                  <a:pt x="64432" y="9000"/>
                </a:lnTo>
                <a:lnTo>
                  <a:pt x="64227" y="8591"/>
                </a:lnTo>
                <a:lnTo>
                  <a:pt x="63920" y="8386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61" name="Google Shape;261;p26"/>
          <p:cNvSpPr txBox="1">
            <a:spLocks noGrp="1"/>
          </p:cNvSpPr>
          <p:nvPr>
            <p:ph type="title" idx="4294967295"/>
          </p:nvPr>
        </p:nvSpPr>
        <p:spPr>
          <a:xfrm>
            <a:off x="2632800" y="3767550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highlight>
                  <a:schemeClr val="accent1"/>
                </a:highlight>
                <a:cs typeface="B Nazanin" panose="00000700000000000000" pitchFamily="2" charset="-78"/>
              </a:rPr>
              <a:t>نقشه ها</a:t>
            </a:r>
            <a:endParaRPr dirty="0">
              <a:highlight>
                <a:schemeClr val="accent1"/>
              </a:highlight>
              <a:cs typeface="B Nazanin" panose="00000700000000000000" pitchFamily="2" charset="-78"/>
            </a:endParaRPr>
          </a:p>
        </p:txBody>
      </p:sp>
      <p:sp>
        <p:nvSpPr>
          <p:cNvPr id="262" name="Google Shape;262;p26"/>
          <p:cNvSpPr/>
          <p:nvPr/>
        </p:nvSpPr>
        <p:spPr>
          <a:xfrm>
            <a:off x="4469085" y="4390077"/>
            <a:ext cx="205838" cy="272818"/>
          </a:xfrm>
          <a:custGeom>
            <a:avLst/>
            <a:gdLst/>
            <a:ahLst/>
            <a:cxnLst/>
            <a:rect l="l" t="t" r="r" b="b"/>
            <a:pathLst>
              <a:path w="11983" h="15880" fill="none" extrusionOk="0">
                <a:moveTo>
                  <a:pt x="5992" y="0"/>
                </a:moveTo>
                <a:lnTo>
                  <a:pt x="5992" y="0"/>
                </a:lnTo>
                <a:lnTo>
                  <a:pt x="5675" y="0"/>
                </a:lnTo>
                <a:lnTo>
                  <a:pt x="5383" y="25"/>
                </a:lnTo>
                <a:lnTo>
                  <a:pt x="5091" y="73"/>
                </a:lnTo>
                <a:lnTo>
                  <a:pt x="4774" y="122"/>
                </a:lnTo>
                <a:lnTo>
                  <a:pt x="4506" y="195"/>
                </a:lnTo>
                <a:lnTo>
                  <a:pt x="4214" y="268"/>
                </a:lnTo>
                <a:lnTo>
                  <a:pt x="3654" y="463"/>
                </a:lnTo>
                <a:lnTo>
                  <a:pt x="3142" y="731"/>
                </a:lnTo>
                <a:lnTo>
                  <a:pt x="2631" y="1023"/>
                </a:lnTo>
                <a:lnTo>
                  <a:pt x="2192" y="1364"/>
                </a:lnTo>
                <a:lnTo>
                  <a:pt x="1754" y="1754"/>
                </a:lnTo>
                <a:lnTo>
                  <a:pt x="1364" y="2192"/>
                </a:lnTo>
                <a:lnTo>
                  <a:pt x="1023" y="2631"/>
                </a:lnTo>
                <a:lnTo>
                  <a:pt x="731" y="3142"/>
                </a:lnTo>
                <a:lnTo>
                  <a:pt x="463" y="3653"/>
                </a:lnTo>
                <a:lnTo>
                  <a:pt x="268" y="4214"/>
                </a:lnTo>
                <a:lnTo>
                  <a:pt x="195" y="4506"/>
                </a:lnTo>
                <a:lnTo>
                  <a:pt x="122" y="4774"/>
                </a:lnTo>
                <a:lnTo>
                  <a:pt x="73" y="5090"/>
                </a:lnTo>
                <a:lnTo>
                  <a:pt x="25" y="5383"/>
                </a:lnTo>
                <a:lnTo>
                  <a:pt x="0" y="5675"/>
                </a:lnTo>
                <a:lnTo>
                  <a:pt x="0" y="5991"/>
                </a:lnTo>
                <a:lnTo>
                  <a:pt x="0" y="5991"/>
                </a:lnTo>
                <a:lnTo>
                  <a:pt x="25" y="6430"/>
                </a:lnTo>
                <a:lnTo>
                  <a:pt x="73" y="6868"/>
                </a:lnTo>
                <a:lnTo>
                  <a:pt x="147" y="7331"/>
                </a:lnTo>
                <a:lnTo>
                  <a:pt x="268" y="7769"/>
                </a:lnTo>
                <a:lnTo>
                  <a:pt x="390" y="8208"/>
                </a:lnTo>
                <a:lnTo>
                  <a:pt x="561" y="8646"/>
                </a:lnTo>
                <a:lnTo>
                  <a:pt x="731" y="9085"/>
                </a:lnTo>
                <a:lnTo>
                  <a:pt x="926" y="9523"/>
                </a:lnTo>
                <a:lnTo>
                  <a:pt x="1145" y="9937"/>
                </a:lnTo>
                <a:lnTo>
                  <a:pt x="1389" y="10375"/>
                </a:lnTo>
                <a:lnTo>
                  <a:pt x="1900" y="11179"/>
                </a:lnTo>
                <a:lnTo>
                  <a:pt x="2436" y="11958"/>
                </a:lnTo>
                <a:lnTo>
                  <a:pt x="2996" y="12689"/>
                </a:lnTo>
                <a:lnTo>
                  <a:pt x="3556" y="13371"/>
                </a:lnTo>
                <a:lnTo>
                  <a:pt x="4092" y="13980"/>
                </a:lnTo>
                <a:lnTo>
                  <a:pt x="4603" y="14540"/>
                </a:lnTo>
                <a:lnTo>
                  <a:pt x="5066" y="15003"/>
                </a:lnTo>
                <a:lnTo>
                  <a:pt x="5724" y="15636"/>
                </a:lnTo>
                <a:lnTo>
                  <a:pt x="5992" y="15880"/>
                </a:lnTo>
                <a:lnTo>
                  <a:pt x="5992" y="15880"/>
                </a:lnTo>
                <a:lnTo>
                  <a:pt x="6260" y="15636"/>
                </a:lnTo>
                <a:lnTo>
                  <a:pt x="6917" y="15003"/>
                </a:lnTo>
                <a:lnTo>
                  <a:pt x="7380" y="14540"/>
                </a:lnTo>
                <a:lnTo>
                  <a:pt x="7891" y="13980"/>
                </a:lnTo>
                <a:lnTo>
                  <a:pt x="8427" y="13371"/>
                </a:lnTo>
                <a:lnTo>
                  <a:pt x="8987" y="12689"/>
                </a:lnTo>
                <a:lnTo>
                  <a:pt x="9548" y="11958"/>
                </a:lnTo>
                <a:lnTo>
                  <a:pt x="10083" y="11179"/>
                </a:lnTo>
                <a:lnTo>
                  <a:pt x="10595" y="10375"/>
                </a:lnTo>
                <a:lnTo>
                  <a:pt x="10838" y="9937"/>
                </a:lnTo>
                <a:lnTo>
                  <a:pt x="11058" y="9523"/>
                </a:lnTo>
                <a:lnTo>
                  <a:pt x="11252" y="9085"/>
                </a:lnTo>
                <a:lnTo>
                  <a:pt x="11423" y="8646"/>
                </a:lnTo>
                <a:lnTo>
                  <a:pt x="11593" y="8208"/>
                </a:lnTo>
                <a:lnTo>
                  <a:pt x="11715" y="7769"/>
                </a:lnTo>
                <a:lnTo>
                  <a:pt x="11837" y="7331"/>
                </a:lnTo>
                <a:lnTo>
                  <a:pt x="11910" y="6868"/>
                </a:lnTo>
                <a:lnTo>
                  <a:pt x="11959" y="6430"/>
                </a:lnTo>
                <a:lnTo>
                  <a:pt x="11983" y="5991"/>
                </a:lnTo>
                <a:lnTo>
                  <a:pt x="11983" y="5991"/>
                </a:lnTo>
                <a:lnTo>
                  <a:pt x="11983" y="5675"/>
                </a:lnTo>
                <a:lnTo>
                  <a:pt x="11959" y="5383"/>
                </a:lnTo>
                <a:lnTo>
                  <a:pt x="11910" y="5090"/>
                </a:lnTo>
                <a:lnTo>
                  <a:pt x="11861" y="4774"/>
                </a:lnTo>
                <a:lnTo>
                  <a:pt x="11788" y="4506"/>
                </a:lnTo>
                <a:lnTo>
                  <a:pt x="11715" y="4214"/>
                </a:lnTo>
                <a:lnTo>
                  <a:pt x="11520" y="3653"/>
                </a:lnTo>
                <a:lnTo>
                  <a:pt x="11252" y="3142"/>
                </a:lnTo>
                <a:lnTo>
                  <a:pt x="10960" y="2631"/>
                </a:lnTo>
                <a:lnTo>
                  <a:pt x="10619" y="2192"/>
                </a:lnTo>
                <a:lnTo>
                  <a:pt x="10229" y="1754"/>
                </a:lnTo>
                <a:lnTo>
                  <a:pt x="9791" y="1364"/>
                </a:lnTo>
                <a:lnTo>
                  <a:pt x="9353" y="1023"/>
                </a:lnTo>
                <a:lnTo>
                  <a:pt x="8841" y="731"/>
                </a:lnTo>
                <a:lnTo>
                  <a:pt x="8330" y="463"/>
                </a:lnTo>
                <a:lnTo>
                  <a:pt x="7770" y="268"/>
                </a:lnTo>
                <a:lnTo>
                  <a:pt x="7477" y="195"/>
                </a:lnTo>
                <a:lnTo>
                  <a:pt x="7209" y="122"/>
                </a:lnTo>
                <a:lnTo>
                  <a:pt x="6893" y="73"/>
                </a:lnTo>
                <a:lnTo>
                  <a:pt x="6601" y="25"/>
                </a:lnTo>
                <a:lnTo>
                  <a:pt x="6308" y="0"/>
                </a:lnTo>
                <a:lnTo>
                  <a:pt x="5992" y="0"/>
                </a:lnTo>
                <a:lnTo>
                  <a:pt x="5992" y="0"/>
                </a:lnTo>
                <a:close/>
                <a:moveTo>
                  <a:pt x="5992" y="8549"/>
                </a:moveTo>
                <a:lnTo>
                  <a:pt x="5992" y="8549"/>
                </a:lnTo>
                <a:lnTo>
                  <a:pt x="5724" y="8549"/>
                </a:lnTo>
                <a:lnTo>
                  <a:pt x="5480" y="8500"/>
                </a:lnTo>
                <a:lnTo>
                  <a:pt x="5237" y="8451"/>
                </a:lnTo>
                <a:lnTo>
                  <a:pt x="4993" y="8354"/>
                </a:lnTo>
                <a:lnTo>
                  <a:pt x="4774" y="8257"/>
                </a:lnTo>
                <a:lnTo>
                  <a:pt x="4555" y="8110"/>
                </a:lnTo>
                <a:lnTo>
                  <a:pt x="4360" y="7964"/>
                </a:lnTo>
                <a:lnTo>
                  <a:pt x="4189" y="7794"/>
                </a:lnTo>
                <a:lnTo>
                  <a:pt x="4019" y="7623"/>
                </a:lnTo>
                <a:lnTo>
                  <a:pt x="3873" y="7428"/>
                </a:lnTo>
                <a:lnTo>
                  <a:pt x="3727" y="7209"/>
                </a:lnTo>
                <a:lnTo>
                  <a:pt x="3629" y="6990"/>
                </a:lnTo>
                <a:lnTo>
                  <a:pt x="3532" y="6746"/>
                </a:lnTo>
                <a:lnTo>
                  <a:pt x="3483" y="6503"/>
                </a:lnTo>
                <a:lnTo>
                  <a:pt x="3434" y="6259"/>
                </a:lnTo>
                <a:lnTo>
                  <a:pt x="3434" y="5991"/>
                </a:lnTo>
                <a:lnTo>
                  <a:pt x="3434" y="5991"/>
                </a:lnTo>
                <a:lnTo>
                  <a:pt x="3434" y="5724"/>
                </a:lnTo>
                <a:lnTo>
                  <a:pt x="3483" y="5480"/>
                </a:lnTo>
                <a:lnTo>
                  <a:pt x="3532" y="5236"/>
                </a:lnTo>
                <a:lnTo>
                  <a:pt x="3629" y="4993"/>
                </a:lnTo>
                <a:lnTo>
                  <a:pt x="3727" y="4774"/>
                </a:lnTo>
                <a:lnTo>
                  <a:pt x="3873" y="4555"/>
                </a:lnTo>
                <a:lnTo>
                  <a:pt x="4019" y="4360"/>
                </a:lnTo>
                <a:lnTo>
                  <a:pt x="4189" y="4189"/>
                </a:lnTo>
                <a:lnTo>
                  <a:pt x="4360" y="4019"/>
                </a:lnTo>
                <a:lnTo>
                  <a:pt x="4555" y="3873"/>
                </a:lnTo>
                <a:lnTo>
                  <a:pt x="4774" y="3726"/>
                </a:lnTo>
                <a:lnTo>
                  <a:pt x="4993" y="3629"/>
                </a:lnTo>
                <a:lnTo>
                  <a:pt x="5237" y="3532"/>
                </a:lnTo>
                <a:lnTo>
                  <a:pt x="5480" y="3483"/>
                </a:lnTo>
                <a:lnTo>
                  <a:pt x="5724" y="3434"/>
                </a:lnTo>
                <a:lnTo>
                  <a:pt x="5992" y="3434"/>
                </a:lnTo>
                <a:lnTo>
                  <a:pt x="5992" y="3434"/>
                </a:lnTo>
                <a:lnTo>
                  <a:pt x="6260" y="3434"/>
                </a:lnTo>
                <a:lnTo>
                  <a:pt x="6503" y="3483"/>
                </a:lnTo>
                <a:lnTo>
                  <a:pt x="6747" y="3532"/>
                </a:lnTo>
                <a:lnTo>
                  <a:pt x="6990" y="3629"/>
                </a:lnTo>
                <a:lnTo>
                  <a:pt x="7209" y="3726"/>
                </a:lnTo>
                <a:lnTo>
                  <a:pt x="7429" y="3873"/>
                </a:lnTo>
                <a:lnTo>
                  <a:pt x="7623" y="4019"/>
                </a:lnTo>
                <a:lnTo>
                  <a:pt x="7794" y="4189"/>
                </a:lnTo>
                <a:lnTo>
                  <a:pt x="7964" y="4360"/>
                </a:lnTo>
                <a:lnTo>
                  <a:pt x="8111" y="4555"/>
                </a:lnTo>
                <a:lnTo>
                  <a:pt x="8257" y="4774"/>
                </a:lnTo>
                <a:lnTo>
                  <a:pt x="8354" y="4993"/>
                </a:lnTo>
                <a:lnTo>
                  <a:pt x="8452" y="5236"/>
                </a:lnTo>
                <a:lnTo>
                  <a:pt x="8500" y="5480"/>
                </a:lnTo>
                <a:lnTo>
                  <a:pt x="8549" y="5724"/>
                </a:lnTo>
                <a:lnTo>
                  <a:pt x="8549" y="5991"/>
                </a:lnTo>
                <a:lnTo>
                  <a:pt x="8549" y="5991"/>
                </a:lnTo>
                <a:lnTo>
                  <a:pt x="8549" y="6259"/>
                </a:lnTo>
                <a:lnTo>
                  <a:pt x="8500" y="6503"/>
                </a:lnTo>
                <a:lnTo>
                  <a:pt x="8452" y="6746"/>
                </a:lnTo>
                <a:lnTo>
                  <a:pt x="8354" y="6990"/>
                </a:lnTo>
                <a:lnTo>
                  <a:pt x="8257" y="7209"/>
                </a:lnTo>
                <a:lnTo>
                  <a:pt x="8111" y="7428"/>
                </a:lnTo>
                <a:lnTo>
                  <a:pt x="7964" y="7623"/>
                </a:lnTo>
                <a:lnTo>
                  <a:pt x="7794" y="7794"/>
                </a:lnTo>
                <a:lnTo>
                  <a:pt x="7623" y="7964"/>
                </a:lnTo>
                <a:lnTo>
                  <a:pt x="7429" y="8110"/>
                </a:lnTo>
                <a:lnTo>
                  <a:pt x="7209" y="8257"/>
                </a:lnTo>
                <a:lnTo>
                  <a:pt x="6990" y="8354"/>
                </a:lnTo>
                <a:lnTo>
                  <a:pt x="6747" y="8451"/>
                </a:lnTo>
                <a:lnTo>
                  <a:pt x="6503" y="8500"/>
                </a:lnTo>
                <a:lnTo>
                  <a:pt x="6260" y="8549"/>
                </a:lnTo>
                <a:lnTo>
                  <a:pt x="5992" y="8549"/>
                </a:lnTo>
                <a:lnTo>
                  <a:pt x="5992" y="8549"/>
                </a:lnTo>
                <a:close/>
              </a:path>
            </a:pathLst>
          </a:custGeom>
          <a:noFill/>
          <a:ln w="952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63" name="Google Shape;263;p26"/>
          <p:cNvSpPr/>
          <p:nvPr/>
        </p:nvSpPr>
        <p:spPr>
          <a:xfrm>
            <a:off x="1786270" y="826425"/>
            <a:ext cx="785655" cy="727100"/>
          </a:xfrm>
          <a:prstGeom prst="wedgeEllipseCallout">
            <a:avLst>
              <a:gd name="adj1" fmla="val 824"/>
              <a:gd name="adj2" fmla="val 62163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کشور موردنظر</a:t>
            </a:r>
            <a:endParaRPr sz="800" dirty="0"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264" name="Google Shape;264;p26"/>
          <p:cNvSpPr/>
          <p:nvPr/>
        </p:nvSpPr>
        <p:spPr>
          <a:xfrm>
            <a:off x="1453850" y="1553525"/>
            <a:ext cx="174600" cy="174600"/>
          </a:xfrm>
          <a:prstGeom prst="donut">
            <a:avLst>
              <a:gd name="adj" fmla="val 35568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65" name="Google Shape;265;p26"/>
          <p:cNvSpPr/>
          <p:nvPr/>
        </p:nvSpPr>
        <p:spPr>
          <a:xfrm>
            <a:off x="2879300" y="2940200"/>
            <a:ext cx="174600" cy="174600"/>
          </a:xfrm>
          <a:prstGeom prst="donut">
            <a:avLst>
              <a:gd name="adj" fmla="val 35568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66" name="Google Shape;266;p26"/>
          <p:cNvSpPr/>
          <p:nvPr/>
        </p:nvSpPr>
        <p:spPr>
          <a:xfrm>
            <a:off x="3891175" y="1288725"/>
            <a:ext cx="174600" cy="174600"/>
          </a:xfrm>
          <a:prstGeom prst="donut">
            <a:avLst>
              <a:gd name="adj" fmla="val 35568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67" name="Google Shape;267;p26"/>
          <p:cNvSpPr/>
          <p:nvPr/>
        </p:nvSpPr>
        <p:spPr>
          <a:xfrm>
            <a:off x="1911050" y="2010725"/>
            <a:ext cx="174600" cy="174600"/>
          </a:xfrm>
          <a:prstGeom prst="donut">
            <a:avLst>
              <a:gd name="adj" fmla="val 35568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68" name="Google Shape;268;p26"/>
          <p:cNvSpPr/>
          <p:nvPr/>
        </p:nvSpPr>
        <p:spPr>
          <a:xfrm>
            <a:off x="4565950" y="3192225"/>
            <a:ext cx="174600" cy="174600"/>
          </a:xfrm>
          <a:prstGeom prst="donut">
            <a:avLst>
              <a:gd name="adj" fmla="val 35568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69" name="Google Shape;269;p26"/>
          <p:cNvSpPr/>
          <p:nvPr/>
        </p:nvSpPr>
        <p:spPr>
          <a:xfrm>
            <a:off x="6456675" y="1728125"/>
            <a:ext cx="174600" cy="174600"/>
          </a:xfrm>
          <a:prstGeom prst="donut">
            <a:avLst>
              <a:gd name="adj" fmla="val 35568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70" name="Google Shape;270;p26"/>
          <p:cNvSpPr/>
          <p:nvPr/>
        </p:nvSpPr>
        <p:spPr>
          <a:xfrm>
            <a:off x="7235875" y="3283800"/>
            <a:ext cx="174600" cy="174600"/>
          </a:xfrm>
          <a:prstGeom prst="donut">
            <a:avLst>
              <a:gd name="adj" fmla="val 35568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271" name="Google Shape;271;p26"/>
          <p:cNvSpPr txBox="1">
            <a:spLocks noGrp="1"/>
          </p:cNvSpPr>
          <p:nvPr>
            <p:ph type="sldNum" idx="12"/>
          </p:nvPr>
        </p:nvSpPr>
        <p:spPr>
          <a:xfrm>
            <a:off x="4297650" y="4791900"/>
            <a:ext cx="548700" cy="3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14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" name="Google Shape;276;p27"/>
          <p:cNvSpPr txBox="1">
            <a:spLocks noGrp="1"/>
          </p:cNvSpPr>
          <p:nvPr>
            <p:ph type="ctrTitle" idx="4294967295"/>
          </p:nvPr>
        </p:nvSpPr>
        <p:spPr>
          <a:xfrm>
            <a:off x="685800" y="1583342"/>
            <a:ext cx="77724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9600">
                <a:highlight>
                  <a:schemeClr val="accent1"/>
                </a:highlight>
                <a:cs typeface="B Nazanin" panose="00000700000000000000" pitchFamily="2" charset="-78"/>
              </a:rPr>
              <a:t>89,526,124</a:t>
            </a:r>
            <a:endParaRPr sz="9600">
              <a:highlight>
                <a:schemeClr val="accent1"/>
              </a:highlight>
              <a:cs typeface="B Nazanin" panose="00000700000000000000" pitchFamily="2" charset="-78"/>
            </a:endParaRPr>
          </a:p>
        </p:txBody>
      </p:sp>
      <p:sp>
        <p:nvSpPr>
          <p:cNvPr id="277" name="Google Shape;277;p27"/>
          <p:cNvSpPr txBox="1">
            <a:spLocks noGrp="1"/>
          </p:cNvSpPr>
          <p:nvPr>
            <p:ph type="subTitle" idx="4294967295"/>
          </p:nvPr>
        </p:nvSpPr>
        <p:spPr>
          <a:xfrm>
            <a:off x="685800" y="2840053"/>
            <a:ext cx="77724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وای این یک عدد بزرگ است، آیا شما افتخار نمی کنید؟</a:t>
            </a:r>
            <a:endParaRPr sz="1800" dirty="0">
              <a:cs typeface="B Nazanin" panose="00000700000000000000" pitchFamily="2" charset="-78"/>
            </a:endParaRPr>
          </a:p>
        </p:txBody>
      </p:sp>
      <p:grpSp>
        <p:nvGrpSpPr>
          <p:cNvPr id="278" name="Google Shape;278;p27"/>
          <p:cNvGrpSpPr/>
          <p:nvPr/>
        </p:nvGrpSpPr>
        <p:grpSpPr>
          <a:xfrm>
            <a:off x="4433048" y="4413425"/>
            <a:ext cx="277859" cy="201655"/>
            <a:chOff x="3932350" y="3714775"/>
            <a:chExt cx="439650" cy="319075"/>
          </a:xfrm>
        </p:grpSpPr>
        <p:sp>
          <p:nvSpPr>
            <p:cNvPr id="279" name="Google Shape;279;p27"/>
            <p:cNvSpPr/>
            <p:nvPr/>
          </p:nvSpPr>
          <p:spPr>
            <a:xfrm>
              <a:off x="3932350" y="3714775"/>
              <a:ext cx="439650" cy="319075"/>
            </a:xfrm>
            <a:custGeom>
              <a:avLst/>
              <a:gdLst/>
              <a:ahLst/>
              <a:cxnLst/>
              <a:rect l="l" t="t" r="r" b="b"/>
              <a:pathLst>
                <a:path w="17586" h="12763" fill="none" extrusionOk="0">
                  <a:moveTo>
                    <a:pt x="1" y="1"/>
                  </a:moveTo>
                  <a:lnTo>
                    <a:pt x="1" y="12276"/>
                  </a:lnTo>
                  <a:lnTo>
                    <a:pt x="1" y="12276"/>
                  </a:lnTo>
                  <a:lnTo>
                    <a:pt x="1" y="12373"/>
                  </a:lnTo>
                  <a:lnTo>
                    <a:pt x="25" y="12471"/>
                  </a:lnTo>
                  <a:lnTo>
                    <a:pt x="74" y="12544"/>
                  </a:lnTo>
                  <a:lnTo>
                    <a:pt x="123" y="12617"/>
                  </a:lnTo>
                  <a:lnTo>
                    <a:pt x="196" y="12690"/>
                  </a:lnTo>
                  <a:lnTo>
                    <a:pt x="293" y="12714"/>
                  </a:lnTo>
                  <a:lnTo>
                    <a:pt x="366" y="12763"/>
                  </a:lnTo>
                  <a:lnTo>
                    <a:pt x="488" y="12763"/>
                  </a:lnTo>
                  <a:lnTo>
                    <a:pt x="17585" y="1276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0" name="Google Shape;280;p27"/>
            <p:cNvSpPr/>
            <p:nvPr/>
          </p:nvSpPr>
          <p:spPr>
            <a:xfrm>
              <a:off x="3970100" y="3862750"/>
              <a:ext cx="77350" cy="132750"/>
            </a:xfrm>
            <a:custGeom>
              <a:avLst/>
              <a:gdLst/>
              <a:ahLst/>
              <a:cxnLst/>
              <a:rect l="l" t="t" r="r" b="b"/>
              <a:pathLst>
                <a:path w="3094" h="5310" fill="none" extrusionOk="0">
                  <a:moveTo>
                    <a:pt x="3094" y="530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1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5309"/>
                  </a:lnTo>
                  <a:lnTo>
                    <a:pt x="3094" y="5309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1" name="Google Shape;281;p27"/>
            <p:cNvSpPr/>
            <p:nvPr/>
          </p:nvSpPr>
          <p:spPr>
            <a:xfrm>
              <a:off x="4278800" y="3862750"/>
              <a:ext cx="77350" cy="132750"/>
            </a:xfrm>
            <a:custGeom>
              <a:avLst/>
              <a:gdLst/>
              <a:ahLst/>
              <a:cxnLst/>
              <a:rect l="l" t="t" r="r" b="b"/>
              <a:pathLst>
                <a:path w="3094" h="5310" fill="none" extrusionOk="0">
                  <a:moveTo>
                    <a:pt x="3094" y="530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0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5309"/>
                  </a:lnTo>
                  <a:lnTo>
                    <a:pt x="3094" y="5309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2" name="Google Shape;282;p27"/>
            <p:cNvSpPr/>
            <p:nvPr/>
          </p:nvSpPr>
          <p:spPr>
            <a:xfrm>
              <a:off x="4073000" y="3716600"/>
              <a:ext cx="77350" cy="278900"/>
            </a:xfrm>
            <a:custGeom>
              <a:avLst/>
              <a:gdLst/>
              <a:ahLst/>
              <a:cxnLst/>
              <a:rect l="l" t="t" r="r" b="b"/>
              <a:pathLst>
                <a:path w="3094" h="11156" fill="none" extrusionOk="0">
                  <a:moveTo>
                    <a:pt x="3094" y="11155"/>
                  </a:moveTo>
                  <a:lnTo>
                    <a:pt x="3094" y="488"/>
                  </a:lnTo>
                  <a:lnTo>
                    <a:pt x="3094" y="488"/>
                  </a:lnTo>
                  <a:lnTo>
                    <a:pt x="3094" y="391"/>
                  </a:lnTo>
                  <a:lnTo>
                    <a:pt x="3070" y="293"/>
                  </a:lnTo>
                  <a:lnTo>
                    <a:pt x="3021" y="220"/>
                  </a:lnTo>
                  <a:lnTo>
                    <a:pt x="2948" y="147"/>
                  </a:lnTo>
                  <a:lnTo>
                    <a:pt x="2899" y="98"/>
                  </a:lnTo>
                  <a:lnTo>
                    <a:pt x="2802" y="50"/>
                  </a:lnTo>
                  <a:lnTo>
                    <a:pt x="2704" y="25"/>
                  </a:lnTo>
                  <a:lnTo>
                    <a:pt x="2607" y="1"/>
                  </a:lnTo>
                  <a:lnTo>
                    <a:pt x="488" y="1"/>
                  </a:lnTo>
                  <a:lnTo>
                    <a:pt x="488" y="1"/>
                  </a:lnTo>
                  <a:lnTo>
                    <a:pt x="391" y="25"/>
                  </a:lnTo>
                  <a:lnTo>
                    <a:pt x="293" y="50"/>
                  </a:lnTo>
                  <a:lnTo>
                    <a:pt x="220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11155"/>
                  </a:lnTo>
                  <a:lnTo>
                    <a:pt x="3094" y="11155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83" name="Google Shape;283;p27"/>
            <p:cNvSpPr/>
            <p:nvPr/>
          </p:nvSpPr>
          <p:spPr>
            <a:xfrm>
              <a:off x="4175900" y="3787250"/>
              <a:ext cx="77350" cy="208250"/>
            </a:xfrm>
            <a:custGeom>
              <a:avLst/>
              <a:gdLst/>
              <a:ahLst/>
              <a:cxnLst/>
              <a:rect l="l" t="t" r="r" b="b"/>
              <a:pathLst>
                <a:path w="3094" h="8330" fill="none" extrusionOk="0">
                  <a:moveTo>
                    <a:pt x="3094" y="832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1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8329"/>
                  </a:lnTo>
                  <a:lnTo>
                    <a:pt x="3094" y="8329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284" name="Google Shape;284;p27"/>
          <p:cNvSpPr txBox="1">
            <a:spLocks noGrp="1"/>
          </p:cNvSpPr>
          <p:nvPr>
            <p:ph type="sldNum" idx="12"/>
          </p:nvPr>
        </p:nvSpPr>
        <p:spPr>
          <a:xfrm>
            <a:off x="4297650" y="4791900"/>
            <a:ext cx="548700" cy="3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9" name="Google Shape;289;p28"/>
          <p:cNvSpPr txBox="1">
            <a:spLocks noGrp="1"/>
          </p:cNvSpPr>
          <p:nvPr>
            <p:ph type="ctrTitle" idx="4294967295"/>
          </p:nvPr>
        </p:nvSpPr>
        <p:spPr>
          <a:xfrm>
            <a:off x="685800" y="343200"/>
            <a:ext cx="7772400" cy="89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cs typeface="B Nazanin" panose="00000700000000000000" pitchFamily="2" charset="-78"/>
              </a:rPr>
              <a:t>89,526,124$</a:t>
            </a:r>
            <a:endParaRPr sz="4800">
              <a:cs typeface="B Nazanin" panose="00000700000000000000" pitchFamily="2" charset="-78"/>
            </a:endParaRPr>
          </a:p>
        </p:txBody>
      </p:sp>
      <p:sp>
        <p:nvSpPr>
          <p:cNvPr id="290" name="Google Shape;290;p28"/>
          <p:cNvSpPr txBox="1">
            <a:spLocks noGrp="1"/>
          </p:cNvSpPr>
          <p:nvPr>
            <p:ph type="subTitle" idx="4294967295"/>
          </p:nvPr>
        </p:nvSpPr>
        <p:spPr>
          <a:xfrm>
            <a:off x="685800" y="954109"/>
            <a:ext cx="77724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اون پول زیادیه</a:t>
            </a:r>
            <a:endParaRPr sz="1800" dirty="0">
              <a:cs typeface="B Nazanin" panose="00000700000000000000" pitchFamily="2" charset="-78"/>
            </a:endParaRPr>
          </a:p>
        </p:txBody>
      </p:sp>
      <p:sp>
        <p:nvSpPr>
          <p:cNvPr id="291" name="Google Shape;291;p28"/>
          <p:cNvSpPr txBox="1">
            <a:spLocks noGrp="1"/>
          </p:cNvSpPr>
          <p:nvPr>
            <p:ph type="ctrTitle" idx="4294967295"/>
          </p:nvPr>
        </p:nvSpPr>
        <p:spPr>
          <a:xfrm>
            <a:off x="685800" y="2972100"/>
            <a:ext cx="7772400" cy="89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highlight>
                  <a:schemeClr val="accent1"/>
                </a:highlight>
                <a:cs typeface="B Nazanin" panose="00000700000000000000" pitchFamily="2" charset="-78"/>
              </a:rPr>
              <a:t>100%</a:t>
            </a:r>
            <a:endParaRPr sz="4800">
              <a:highlight>
                <a:schemeClr val="accent1"/>
              </a:highlight>
              <a:cs typeface="B Nazanin" panose="00000700000000000000" pitchFamily="2" charset="-78"/>
            </a:endParaRPr>
          </a:p>
        </p:txBody>
      </p:sp>
      <p:sp>
        <p:nvSpPr>
          <p:cNvPr id="292" name="Google Shape;292;p28"/>
          <p:cNvSpPr txBox="1">
            <a:spLocks noGrp="1"/>
          </p:cNvSpPr>
          <p:nvPr>
            <p:ph type="subTitle" idx="4294967295"/>
          </p:nvPr>
        </p:nvSpPr>
        <p:spPr>
          <a:xfrm>
            <a:off x="685800" y="3583009"/>
            <a:ext cx="77724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موفقیت کامل!</a:t>
            </a:r>
            <a:endParaRPr sz="1800" dirty="0">
              <a:cs typeface="B Nazanin" panose="00000700000000000000" pitchFamily="2" charset="-78"/>
            </a:endParaRPr>
          </a:p>
        </p:txBody>
      </p:sp>
      <p:sp>
        <p:nvSpPr>
          <p:cNvPr id="293" name="Google Shape;293;p28"/>
          <p:cNvSpPr txBox="1">
            <a:spLocks noGrp="1"/>
          </p:cNvSpPr>
          <p:nvPr>
            <p:ph type="ctrTitle" idx="4294967295"/>
          </p:nvPr>
        </p:nvSpPr>
        <p:spPr>
          <a:xfrm>
            <a:off x="685800" y="1657650"/>
            <a:ext cx="7772400" cy="894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cs typeface="B Nazanin" panose="00000700000000000000" pitchFamily="2" charset="-78"/>
              </a:rPr>
              <a:t>185,244 users</a:t>
            </a:r>
            <a:endParaRPr sz="4800">
              <a:cs typeface="B Nazanin" panose="00000700000000000000" pitchFamily="2" charset="-78"/>
            </a:endParaRPr>
          </a:p>
        </p:txBody>
      </p:sp>
      <p:sp>
        <p:nvSpPr>
          <p:cNvPr id="294" name="Google Shape;294;p28"/>
          <p:cNvSpPr txBox="1">
            <a:spLocks noGrp="1"/>
          </p:cNvSpPr>
          <p:nvPr>
            <p:ph type="subTitle" idx="4294967295"/>
          </p:nvPr>
        </p:nvSpPr>
        <p:spPr>
          <a:xfrm>
            <a:off x="685800" y="2268559"/>
            <a:ext cx="7772400" cy="46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و تعداد زیادی از کاربران</a:t>
            </a:r>
            <a:endParaRPr sz="1800" dirty="0">
              <a:cs typeface="B Nazanin" panose="00000700000000000000" pitchFamily="2" charset="-78"/>
            </a:endParaRPr>
          </a:p>
        </p:txBody>
      </p:sp>
      <p:grpSp>
        <p:nvGrpSpPr>
          <p:cNvPr id="295" name="Google Shape;295;p28"/>
          <p:cNvGrpSpPr/>
          <p:nvPr/>
        </p:nvGrpSpPr>
        <p:grpSpPr>
          <a:xfrm>
            <a:off x="4433048" y="4413425"/>
            <a:ext cx="277859" cy="201655"/>
            <a:chOff x="3932350" y="3714775"/>
            <a:chExt cx="439650" cy="319075"/>
          </a:xfrm>
        </p:grpSpPr>
        <p:sp>
          <p:nvSpPr>
            <p:cNvPr id="296" name="Google Shape;296;p28"/>
            <p:cNvSpPr/>
            <p:nvPr/>
          </p:nvSpPr>
          <p:spPr>
            <a:xfrm>
              <a:off x="3932350" y="3714775"/>
              <a:ext cx="439650" cy="319075"/>
            </a:xfrm>
            <a:custGeom>
              <a:avLst/>
              <a:gdLst/>
              <a:ahLst/>
              <a:cxnLst/>
              <a:rect l="l" t="t" r="r" b="b"/>
              <a:pathLst>
                <a:path w="17586" h="12763" fill="none" extrusionOk="0">
                  <a:moveTo>
                    <a:pt x="1" y="1"/>
                  </a:moveTo>
                  <a:lnTo>
                    <a:pt x="1" y="12276"/>
                  </a:lnTo>
                  <a:lnTo>
                    <a:pt x="1" y="12276"/>
                  </a:lnTo>
                  <a:lnTo>
                    <a:pt x="1" y="12373"/>
                  </a:lnTo>
                  <a:lnTo>
                    <a:pt x="25" y="12471"/>
                  </a:lnTo>
                  <a:lnTo>
                    <a:pt x="74" y="12544"/>
                  </a:lnTo>
                  <a:lnTo>
                    <a:pt x="123" y="12617"/>
                  </a:lnTo>
                  <a:lnTo>
                    <a:pt x="196" y="12690"/>
                  </a:lnTo>
                  <a:lnTo>
                    <a:pt x="293" y="12714"/>
                  </a:lnTo>
                  <a:lnTo>
                    <a:pt x="366" y="12763"/>
                  </a:lnTo>
                  <a:lnTo>
                    <a:pt x="488" y="12763"/>
                  </a:lnTo>
                  <a:lnTo>
                    <a:pt x="17585" y="1276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7" name="Google Shape;297;p28"/>
            <p:cNvSpPr/>
            <p:nvPr/>
          </p:nvSpPr>
          <p:spPr>
            <a:xfrm>
              <a:off x="3970100" y="3862750"/>
              <a:ext cx="77350" cy="132750"/>
            </a:xfrm>
            <a:custGeom>
              <a:avLst/>
              <a:gdLst/>
              <a:ahLst/>
              <a:cxnLst/>
              <a:rect l="l" t="t" r="r" b="b"/>
              <a:pathLst>
                <a:path w="3094" h="5310" fill="none" extrusionOk="0">
                  <a:moveTo>
                    <a:pt x="3094" y="530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1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5309"/>
                  </a:lnTo>
                  <a:lnTo>
                    <a:pt x="3094" y="5309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8" name="Google Shape;298;p28"/>
            <p:cNvSpPr/>
            <p:nvPr/>
          </p:nvSpPr>
          <p:spPr>
            <a:xfrm>
              <a:off x="4278800" y="3862750"/>
              <a:ext cx="77350" cy="132750"/>
            </a:xfrm>
            <a:custGeom>
              <a:avLst/>
              <a:gdLst/>
              <a:ahLst/>
              <a:cxnLst/>
              <a:rect l="l" t="t" r="r" b="b"/>
              <a:pathLst>
                <a:path w="3094" h="5310" fill="none" extrusionOk="0">
                  <a:moveTo>
                    <a:pt x="3094" y="530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0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5309"/>
                  </a:lnTo>
                  <a:lnTo>
                    <a:pt x="3094" y="5309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299" name="Google Shape;299;p28"/>
            <p:cNvSpPr/>
            <p:nvPr/>
          </p:nvSpPr>
          <p:spPr>
            <a:xfrm>
              <a:off x="4073000" y="3716600"/>
              <a:ext cx="77350" cy="278900"/>
            </a:xfrm>
            <a:custGeom>
              <a:avLst/>
              <a:gdLst/>
              <a:ahLst/>
              <a:cxnLst/>
              <a:rect l="l" t="t" r="r" b="b"/>
              <a:pathLst>
                <a:path w="3094" h="11156" fill="none" extrusionOk="0">
                  <a:moveTo>
                    <a:pt x="3094" y="11155"/>
                  </a:moveTo>
                  <a:lnTo>
                    <a:pt x="3094" y="488"/>
                  </a:lnTo>
                  <a:lnTo>
                    <a:pt x="3094" y="488"/>
                  </a:lnTo>
                  <a:lnTo>
                    <a:pt x="3094" y="391"/>
                  </a:lnTo>
                  <a:lnTo>
                    <a:pt x="3070" y="293"/>
                  </a:lnTo>
                  <a:lnTo>
                    <a:pt x="3021" y="220"/>
                  </a:lnTo>
                  <a:lnTo>
                    <a:pt x="2948" y="147"/>
                  </a:lnTo>
                  <a:lnTo>
                    <a:pt x="2899" y="98"/>
                  </a:lnTo>
                  <a:lnTo>
                    <a:pt x="2802" y="50"/>
                  </a:lnTo>
                  <a:lnTo>
                    <a:pt x="2704" y="25"/>
                  </a:lnTo>
                  <a:lnTo>
                    <a:pt x="2607" y="1"/>
                  </a:lnTo>
                  <a:lnTo>
                    <a:pt x="488" y="1"/>
                  </a:lnTo>
                  <a:lnTo>
                    <a:pt x="488" y="1"/>
                  </a:lnTo>
                  <a:lnTo>
                    <a:pt x="391" y="25"/>
                  </a:lnTo>
                  <a:lnTo>
                    <a:pt x="293" y="50"/>
                  </a:lnTo>
                  <a:lnTo>
                    <a:pt x="220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11155"/>
                  </a:lnTo>
                  <a:lnTo>
                    <a:pt x="3094" y="11155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0" name="Google Shape;300;p28"/>
            <p:cNvSpPr/>
            <p:nvPr/>
          </p:nvSpPr>
          <p:spPr>
            <a:xfrm>
              <a:off x="4175900" y="3787250"/>
              <a:ext cx="77350" cy="208250"/>
            </a:xfrm>
            <a:custGeom>
              <a:avLst/>
              <a:gdLst/>
              <a:ahLst/>
              <a:cxnLst/>
              <a:rect l="l" t="t" r="r" b="b"/>
              <a:pathLst>
                <a:path w="3094" h="8330" fill="none" extrusionOk="0">
                  <a:moveTo>
                    <a:pt x="3094" y="832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1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8329"/>
                  </a:lnTo>
                  <a:lnTo>
                    <a:pt x="3094" y="8329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01" name="Google Shape;301;p28"/>
          <p:cNvSpPr txBox="1">
            <a:spLocks noGrp="1"/>
          </p:cNvSpPr>
          <p:nvPr>
            <p:ph type="sldNum" idx="12"/>
          </p:nvPr>
        </p:nvSpPr>
        <p:spPr>
          <a:xfrm>
            <a:off x="4297650" y="4791900"/>
            <a:ext cx="548700" cy="3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6" name="Google Shape;306;p29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2231648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روند ما آسان است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307" name="Google Shape;307;p29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308" name="Google Shape;308;p29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09" name="Google Shape;309;p29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0" name="Google Shape;310;p29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11" name="Google Shape;311;p29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12" name="Google Shape;312;p29"/>
          <p:cNvSpPr/>
          <p:nvPr/>
        </p:nvSpPr>
        <p:spPr>
          <a:xfrm>
            <a:off x="1499592" y="2053050"/>
            <a:ext cx="1685100" cy="1685100"/>
          </a:xfrm>
          <a:prstGeom prst="ellipse">
            <a:avLst/>
          </a:prstGeom>
          <a:noFill/>
          <a:ln w="1143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اولین</a:t>
            </a:r>
            <a:endParaRPr b="1"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313" name="Google Shape;313;p29"/>
          <p:cNvSpPr/>
          <p:nvPr/>
        </p:nvSpPr>
        <p:spPr>
          <a:xfrm>
            <a:off x="6721258" y="2053050"/>
            <a:ext cx="1685100" cy="1685100"/>
          </a:xfrm>
          <a:prstGeom prst="ellipse">
            <a:avLst/>
          </a:prstGeom>
          <a:noFill/>
          <a:ln w="1143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آخر</a:t>
            </a:r>
            <a:endParaRPr b="1"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314" name="Google Shape;314;p29"/>
          <p:cNvSpPr/>
          <p:nvPr/>
        </p:nvSpPr>
        <p:spPr>
          <a:xfrm>
            <a:off x="4110400" y="2053050"/>
            <a:ext cx="1685100" cy="1685100"/>
          </a:xfrm>
          <a:prstGeom prst="ellipse">
            <a:avLst/>
          </a:prstGeom>
          <a:noFill/>
          <a:ln w="114300" cap="flat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دومین</a:t>
            </a:r>
            <a:endParaRPr b="1"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cxnSp>
        <p:nvCxnSpPr>
          <p:cNvPr id="315" name="Google Shape;315;p29"/>
          <p:cNvCxnSpPr>
            <a:endCxn id="314" idx="2"/>
          </p:cNvCxnSpPr>
          <p:nvPr/>
        </p:nvCxnSpPr>
        <p:spPr>
          <a:xfrm>
            <a:off x="3184600" y="2895600"/>
            <a:ext cx="925800" cy="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triangle" w="sm" len="sm"/>
          </a:ln>
        </p:spPr>
      </p:cxnSp>
      <p:cxnSp>
        <p:nvCxnSpPr>
          <p:cNvPr id="316" name="Google Shape;316;p29"/>
          <p:cNvCxnSpPr>
            <a:endCxn id="313" idx="2"/>
          </p:cNvCxnSpPr>
          <p:nvPr/>
        </p:nvCxnSpPr>
        <p:spPr>
          <a:xfrm>
            <a:off x="5795458" y="2895600"/>
            <a:ext cx="925800" cy="0"/>
          </a:xfrm>
          <a:prstGeom prst="straightConnector1">
            <a:avLst/>
          </a:prstGeom>
          <a:noFill/>
          <a:ln w="38100" cap="flat" cmpd="sng">
            <a:solidFill>
              <a:schemeClr val="accent1"/>
            </a:solidFill>
            <a:prstDash val="solid"/>
            <a:round/>
            <a:headEnd type="none" w="sm" len="sm"/>
            <a:tailEnd type="triangle" w="sm" len="sm"/>
          </a:ln>
        </p:spPr>
      </p:cxnSp>
      <p:sp>
        <p:nvSpPr>
          <p:cNvPr id="317" name="Google Shape;317;p29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17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2" name="Google Shape;322;p30"/>
          <p:cNvSpPr txBox="1">
            <a:spLocks noGrp="1"/>
          </p:cNvSpPr>
          <p:nvPr>
            <p:ph type="subTitle" idx="4294967295"/>
          </p:nvPr>
        </p:nvSpPr>
        <p:spPr>
          <a:xfrm>
            <a:off x="2371500" y="2093775"/>
            <a:ext cx="50214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3600" b="1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هر </a:t>
            </a:r>
            <a:r>
              <a:rPr lang="fa-IR" sz="3600" b="1" dirty="0">
                <a:highlight>
                  <a:srgbClr val="FFFF00"/>
                </a:highlight>
                <a:latin typeface="Lora"/>
                <a:ea typeface="Lora"/>
                <a:cs typeface="B Nazanin" panose="00000700000000000000" pitchFamily="2" charset="-78"/>
                <a:sym typeface="Lora"/>
              </a:rPr>
              <a:t>سوالی؟</a:t>
            </a:r>
            <a:endParaRPr sz="1800" dirty="0">
              <a:solidFill>
                <a:schemeClr val="dk1"/>
              </a:solidFill>
              <a:highlight>
                <a:srgbClr val="FFFF00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cs typeface="B Nazanin" panose="00000700000000000000" pitchFamily="2" charset="-78"/>
              </a:rPr>
              <a:t>شما می توانید من را در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en-US" sz="1800" b="1" dirty="0">
                <a:solidFill>
                  <a:schemeClr val="dk1"/>
                </a:solidFill>
                <a:cs typeface="B Nazanin" panose="00000700000000000000" pitchFamily="2" charset="-78"/>
              </a:rPr>
              <a:t>20begir.com</a:t>
            </a:r>
            <a:r>
              <a:rPr lang="fa-IR" sz="1800" b="1" dirty="0">
                <a:solidFill>
                  <a:schemeClr val="dk1"/>
                </a:solidFill>
                <a:cs typeface="B Nazanin" panose="00000700000000000000" pitchFamily="2" charset="-78"/>
              </a:rPr>
              <a:t> 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cs typeface="B Nazanin" panose="00000700000000000000" pitchFamily="2" charset="-78"/>
              </a:rPr>
              <a:t>پیدا کنید</a:t>
            </a:r>
            <a:endParaRPr b="1" dirty="0">
              <a:cs typeface="B Nazanin" panose="00000700000000000000" pitchFamily="2" charset="-78"/>
            </a:endParaRPr>
          </a:p>
        </p:txBody>
      </p:sp>
      <p:cxnSp>
        <p:nvCxnSpPr>
          <p:cNvPr id="323" name="Google Shape;323;p30"/>
          <p:cNvCxnSpPr/>
          <p:nvPr/>
        </p:nvCxnSpPr>
        <p:spPr>
          <a:xfrm>
            <a:off x="6450" y="1428750"/>
            <a:ext cx="23973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24" name="Google Shape;324;p30"/>
          <p:cNvSpPr txBox="1">
            <a:spLocks noGrp="1"/>
          </p:cNvSpPr>
          <p:nvPr>
            <p:ph type="ctrTitle" idx="4294967295"/>
          </p:nvPr>
        </p:nvSpPr>
        <p:spPr>
          <a:xfrm>
            <a:off x="2371625" y="816550"/>
            <a:ext cx="4908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800" dirty="0">
                <a:cs typeface="B Nazanin" panose="00000700000000000000" pitchFamily="2" charset="-78"/>
              </a:rPr>
              <a:t>با تشکر از شما دوستان عزیز!</a:t>
            </a:r>
            <a:endParaRPr sz="2800" dirty="0">
              <a:cs typeface="B Nazanin" panose="00000700000000000000" pitchFamily="2" charset="-78"/>
            </a:endParaRPr>
          </a:p>
        </p:txBody>
      </p:sp>
      <p:cxnSp>
        <p:nvCxnSpPr>
          <p:cNvPr id="325" name="Google Shape;325;p30"/>
          <p:cNvCxnSpPr/>
          <p:nvPr/>
        </p:nvCxnSpPr>
        <p:spPr>
          <a:xfrm>
            <a:off x="5589800" y="1428750"/>
            <a:ext cx="35541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26" name="Google Shape;326;p30"/>
          <p:cNvSpPr/>
          <p:nvPr/>
        </p:nvSpPr>
        <p:spPr>
          <a:xfrm>
            <a:off x="831925" y="859175"/>
            <a:ext cx="1139100" cy="1139100"/>
          </a:xfrm>
          <a:prstGeom prst="ellipse">
            <a:avLst/>
          </a:prstGeom>
          <a:solidFill>
            <a:srgbClr val="FFCD0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327" name="Google Shape;327;p30"/>
          <p:cNvGrpSpPr/>
          <p:nvPr/>
        </p:nvGrpSpPr>
        <p:grpSpPr>
          <a:xfrm>
            <a:off x="1148888" y="1190759"/>
            <a:ext cx="505722" cy="475767"/>
            <a:chOff x="5972700" y="2330200"/>
            <a:chExt cx="411625" cy="387275"/>
          </a:xfrm>
        </p:grpSpPr>
        <p:sp>
          <p:nvSpPr>
            <p:cNvPr id="328" name="Google Shape;328;p30"/>
            <p:cNvSpPr/>
            <p:nvPr/>
          </p:nvSpPr>
          <p:spPr>
            <a:xfrm>
              <a:off x="5972700" y="2476950"/>
              <a:ext cx="98050" cy="219825"/>
            </a:xfrm>
            <a:custGeom>
              <a:avLst/>
              <a:gdLst/>
              <a:ahLst/>
              <a:cxnLst/>
              <a:rect l="l" t="t" r="r" b="b"/>
              <a:pathLst>
                <a:path w="3922" h="8793" fill="none" extrusionOk="0">
                  <a:moveTo>
                    <a:pt x="0" y="0"/>
                  </a:moveTo>
                  <a:lnTo>
                    <a:pt x="0" y="8792"/>
                  </a:lnTo>
                  <a:lnTo>
                    <a:pt x="3921" y="8792"/>
                  </a:lnTo>
                  <a:lnTo>
                    <a:pt x="3921" y="0"/>
                  </a:lnTo>
                  <a:lnTo>
                    <a:pt x="0" y="0"/>
                  </a:lnTo>
                  <a:close/>
                  <a:moveTo>
                    <a:pt x="2411" y="2411"/>
                  </a:moveTo>
                  <a:lnTo>
                    <a:pt x="2411" y="2411"/>
                  </a:lnTo>
                  <a:lnTo>
                    <a:pt x="2265" y="2387"/>
                  </a:lnTo>
                  <a:lnTo>
                    <a:pt x="2143" y="2363"/>
                  </a:lnTo>
                  <a:lnTo>
                    <a:pt x="2022" y="2290"/>
                  </a:lnTo>
                  <a:lnTo>
                    <a:pt x="1924" y="2216"/>
                  </a:lnTo>
                  <a:lnTo>
                    <a:pt x="1827" y="2095"/>
                  </a:lnTo>
                  <a:lnTo>
                    <a:pt x="1754" y="1973"/>
                  </a:lnTo>
                  <a:lnTo>
                    <a:pt x="1729" y="1851"/>
                  </a:lnTo>
                  <a:lnTo>
                    <a:pt x="1705" y="1705"/>
                  </a:lnTo>
                  <a:lnTo>
                    <a:pt x="1705" y="1705"/>
                  </a:lnTo>
                  <a:lnTo>
                    <a:pt x="1729" y="1559"/>
                  </a:lnTo>
                  <a:lnTo>
                    <a:pt x="1754" y="1437"/>
                  </a:lnTo>
                  <a:lnTo>
                    <a:pt x="1827" y="1315"/>
                  </a:lnTo>
                  <a:lnTo>
                    <a:pt x="1924" y="1218"/>
                  </a:lnTo>
                  <a:lnTo>
                    <a:pt x="2022" y="1120"/>
                  </a:lnTo>
                  <a:lnTo>
                    <a:pt x="2143" y="1072"/>
                  </a:lnTo>
                  <a:lnTo>
                    <a:pt x="2265" y="1023"/>
                  </a:lnTo>
                  <a:lnTo>
                    <a:pt x="2411" y="999"/>
                  </a:lnTo>
                  <a:lnTo>
                    <a:pt x="2411" y="999"/>
                  </a:lnTo>
                  <a:lnTo>
                    <a:pt x="2557" y="1023"/>
                  </a:lnTo>
                  <a:lnTo>
                    <a:pt x="2679" y="1072"/>
                  </a:lnTo>
                  <a:lnTo>
                    <a:pt x="2801" y="1120"/>
                  </a:lnTo>
                  <a:lnTo>
                    <a:pt x="2898" y="1218"/>
                  </a:lnTo>
                  <a:lnTo>
                    <a:pt x="2996" y="1315"/>
                  </a:lnTo>
                  <a:lnTo>
                    <a:pt x="3069" y="1437"/>
                  </a:lnTo>
                  <a:lnTo>
                    <a:pt x="3093" y="1559"/>
                  </a:lnTo>
                  <a:lnTo>
                    <a:pt x="3118" y="1705"/>
                  </a:lnTo>
                  <a:lnTo>
                    <a:pt x="3118" y="1705"/>
                  </a:lnTo>
                  <a:lnTo>
                    <a:pt x="3093" y="1851"/>
                  </a:lnTo>
                  <a:lnTo>
                    <a:pt x="3069" y="1973"/>
                  </a:lnTo>
                  <a:lnTo>
                    <a:pt x="2996" y="2095"/>
                  </a:lnTo>
                  <a:lnTo>
                    <a:pt x="2898" y="2216"/>
                  </a:lnTo>
                  <a:lnTo>
                    <a:pt x="2801" y="2290"/>
                  </a:lnTo>
                  <a:lnTo>
                    <a:pt x="2679" y="2363"/>
                  </a:lnTo>
                  <a:lnTo>
                    <a:pt x="2557" y="2387"/>
                  </a:lnTo>
                  <a:lnTo>
                    <a:pt x="2411" y="2411"/>
                  </a:lnTo>
                  <a:lnTo>
                    <a:pt x="2411" y="2411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29" name="Google Shape;329;p30"/>
            <p:cNvSpPr/>
            <p:nvPr/>
          </p:nvSpPr>
          <p:spPr>
            <a:xfrm>
              <a:off x="6078025" y="2330200"/>
              <a:ext cx="306300" cy="387275"/>
            </a:xfrm>
            <a:custGeom>
              <a:avLst/>
              <a:gdLst/>
              <a:ahLst/>
              <a:cxnLst/>
              <a:rect l="l" t="t" r="r" b="b"/>
              <a:pathLst>
                <a:path w="12252" h="15491" fill="none" extrusionOk="0">
                  <a:moveTo>
                    <a:pt x="1" y="13396"/>
                  </a:moveTo>
                  <a:lnTo>
                    <a:pt x="1511" y="13396"/>
                  </a:lnTo>
                  <a:lnTo>
                    <a:pt x="1511" y="13396"/>
                  </a:lnTo>
                  <a:lnTo>
                    <a:pt x="1998" y="13639"/>
                  </a:lnTo>
                  <a:lnTo>
                    <a:pt x="2680" y="13932"/>
                  </a:lnTo>
                  <a:lnTo>
                    <a:pt x="3556" y="14273"/>
                  </a:lnTo>
                  <a:lnTo>
                    <a:pt x="4531" y="14638"/>
                  </a:lnTo>
                  <a:lnTo>
                    <a:pt x="5578" y="14955"/>
                  </a:lnTo>
                  <a:lnTo>
                    <a:pt x="6114" y="15101"/>
                  </a:lnTo>
                  <a:lnTo>
                    <a:pt x="6650" y="15222"/>
                  </a:lnTo>
                  <a:lnTo>
                    <a:pt x="7161" y="15344"/>
                  </a:lnTo>
                  <a:lnTo>
                    <a:pt x="7672" y="15417"/>
                  </a:lnTo>
                  <a:lnTo>
                    <a:pt x="8135" y="15466"/>
                  </a:lnTo>
                  <a:lnTo>
                    <a:pt x="8598" y="15490"/>
                  </a:lnTo>
                  <a:lnTo>
                    <a:pt x="8598" y="15490"/>
                  </a:lnTo>
                  <a:lnTo>
                    <a:pt x="9377" y="15490"/>
                  </a:lnTo>
                  <a:lnTo>
                    <a:pt x="9791" y="15466"/>
                  </a:lnTo>
                  <a:lnTo>
                    <a:pt x="10181" y="15417"/>
                  </a:lnTo>
                  <a:lnTo>
                    <a:pt x="10522" y="15320"/>
                  </a:lnTo>
                  <a:lnTo>
                    <a:pt x="10692" y="15271"/>
                  </a:lnTo>
                  <a:lnTo>
                    <a:pt x="10814" y="15222"/>
                  </a:lnTo>
                  <a:lnTo>
                    <a:pt x="10936" y="15149"/>
                  </a:lnTo>
                  <a:lnTo>
                    <a:pt x="11033" y="15052"/>
                  </a:lnTo>
                  <a:lnTo>
                    <a:pt x="11082" y="14955"/>
                  </a:lnTo>
                  <a:lnTo>
                    <a:pt x="11131" y="14833"/>
                  </a:lnTo>
                  <a:lnTo>
                    <a:pt x="11204" y="14126"/>
                  </a:lnTo>
                  <a:lnTo>
                    <a:pt x="11204" y="14126"/>
                  </a:lnTo>
                  <a:lnTo>
                    <a:pt x="11180" y="13956"/>
                  </a:lnTo>
                  <a:lnTo>
                    <a:pt x="11131" y="13810"/>
                  </a:lnTo>
                  <a:lnTo>
                    <a:pt x="11033" y="13664"/>
                  </a:lnTo>
                  <a:lnTo>
                    <a:pt x="10887" y="13542"/>
                  </a:lnTo>
                  <a:lnTo>
                    <a:pt x="10887" y="13542"/>
                  </a:lnTo>
                  <a:lnTo>
                    <a:pt x="11009" y="13518"/>
                  </a:lnTo>
                  <a:lnTo>
                    <a:pt x="11131" y="13469"/>
                  </a:lnTo>
                  <a:lnTo>
                    <a:pt x="11253" y="13420"/>
                  </a:lnTo>
                  <a:lnTo>
                    <a:pt x="11350" y="13323"/>
                  </a:lnTo>
                  <a:lnTo>
                    <a:pt x="11423" y="13225"/>
                  </a:lnTo>
                  <a:lnTo>
                    <a:pt x="11496" y="13104"/>
                  </a:lnTo>
                  <a:lnTo>
                    <a:pt x="11545" y="12957"/>
                  </a:lnTo>
                  <a:lnTo>
                    <a:pt x="11569" y="12836"/>
                  </a:lnTo>
                  <a:lnTo>
                    <a:pt x="11642" y="11959"/>
                  </a:lnTo>
                  <a:lnTo>
                    <a:pt x="11642" y="11959"/>
                  </a:lnTo>
                  <a:lnTo>
                    <a:pt x="11642" y="11837"/>
                  </a:lnTo>
                  <a:lnTo>
                    <a:pt x="11642" y="11740"/>
                  </a:lnTo>
                  <a:lnTo>
                    <a:pt x="11618" y="11618"/>
                  </a:lnTo>
                  <a:lnTo>
                    <a:pt x="11569" y="11521"/>
                  </a:lnTo>
                  <a:lnTo>
                    <a:pt x="11447" y="11350"/>
                  </a:lnTo>
                  <a:lnTo>
                    <a:pt x="11374" y="11277"/>
                  </a:lnTo>
                  <a:lnTo>
                    <a:pt x="11301" y="11204"/>
                  </a:lnTo>
                  <a:lnTo>
                    <a:pt x="11301" y="11204"/>
                  </a:lnTo>
                  <a:lnTo>
                    <a:pt x="11423" y="11180"/>
                  </a:lnTo>
                  <a:lnTo>
                    <a:pt x="11521" y="11131"/>
                  </a:lnTo>
                  <a:lnTo>
                    <a:pt x="11618" y="11058"/>
                  </a:lnTo>
                  <a:lnTo>
                    <a:pt x="11715" y="10960"/>
                  </a:lnTo>
                  <a:lnTo>
                    <a:pt x="11788" y="10863"/>
                  </a:lnTo>
                  <a:lnTo>
                    <a:pt x="11837" y="10766"/>
                  </a:lnTo>
                  <a:lnTo>
                    <a:pt x="11886" y="10644"/>
                  </a:lnTo>
                  <a:lnTo>
                    <a:pt x="11910" y="10498"/>
                  </a:lnTo>
                  <a:lnTo>
                    <a:pt x="11983" y="9645"/>
                  </a:lnTo>
                  <a:lnTo>
                    <a:pt x="11983" y="9645"/>
                  </a:lnTo>
                  <a:lnTo>
                    <a:pt x="11983" y="9523"/>
                  </a:lnTo>
                  <a:lnTo>
                    <a:pt x="11983" y="9402"/>
                  </a:lnTo>
                  <a:lnTo>
                    <a:pt x="11959" y="9280"/>
                  </a:lnTo>
                  <a:lnTo>
                    <a:pt x="11910" y="9182"/>
                  </a:lnTo>
                  <a:lnTo>
                    <a:pt x="11861" y="9085"/>
                  </a:lnTo>
                  <a:lnTo>
                    <a:pt x="11788" y="9012"/>
                  </a:lnTo>
                  <a:lnTo>
                    <a:pt x="11715" y="8939"/>
                  </a:lnTo>
                  <a:lnTo>
                    <a:pt x="11618" y="8866"/>
                  </a:lnTo>
                  <a:lnTo>
                    <a:pt x="11618" y="8866"/>
                  </a:lnTo>
                  <a:lnTo>
                    <a:pt x="11715" y="8841"/>
                  </a:lnTo>
                  <a:lnTo>
                    <a:pt x="11813" y="8768"/>
                  </a:lnTo>
                  <a:lnTo>
                    <a:pt x="11910" y="8695"/>
                  </a:lnTo>
                  <a:lnTo>
                    <a:pt x="11983" y="8622"/>
                  </a:lnTo>
                  <a:lnTo>
                    <a:pt x="12056" y="8525"/>
                  </a:lnTo>
                  <a:lnTo>
                    <a:pt x="12105" y="8427"/>
                  </a:lnTo>
                  <a:lnTo>
                    <a:pt x="12129" y="8306"/>
                  </a:lnTo>
                  <a:lnTo>
                    <a:pt x="12154" y="8184"/>
                  </a:lnTo>
                  <a:lnTo>
                    <a:pt x="12251" y="7307"/>
                  </a:lnTo>
                  <a:lnTo>
                    <a:pt x="12251" y="7307"/>
                  </a:lnTo>
                  <a:lnTo>
                    <a:pt x="12227" y="7185"/>
                  </a:lnTo>
                  <a:lnTo>
                    <a:pt x="12202" y="7064"/>
                  </a:lnTo>
                  <a:lnTo>
                    <a:pt x="12154" y="6966"/>
                  </a:lnTo>
                  <a:lnTo>
                    <a:pt x="12105" y="6869"/>
                  </a:lnTo>
                  <a:lnTo>
                    <a:pt x="12032" y="6771"/>
                  </a:lnTo>
                  <a:lnTo>
                    <a:pt x="11935" y="6698"/>
                  </a:lnTo>
                  <a:lnTo>
                    <a:pt x="11715" y="6552"/>
                  </a:lnTo>
                  <a:lnTo>
                    <a:pt x="11472" y="6430"/>
                  </a:lnTo>
                  <a:lnTo>
                    <a:pt x="11180" y="6333"/>
                  </a:lnTo>
                  <a:lnTo>
                    <a:pt x="10863" y="6260"/>
                  </a:lnTo>
                  <a:lnTo>
                    <a:pt x="10546" y="6211"/>
                  </a:lnTo>
                  <a:lnTo>
                    <a:pt x="10546" y="6211"/>
                  </a:lnTo>
                  <a:lnTo>
                    <a:pt x="9864" y="6114"/>
                  </a:lnTo>
                  <a:lnTo>
                    <a:pt x="8817" y="6016"/>
                  </a:lnTo>
                  <a:lnTo>
                    <a:pt x="7575" y="5943"/>
                  </a:lnTo>
                  <a:lnTo>
                    <a:pt x="6309" y="5870"/>
                  </a:lnTo>
                  <a:lnTo>
                    <a:pt x="6309" y="5870"/>
                  </a:lnTo>
                  <a:lnTo>
                    <a:pt x="6479" y="5578"/>
                  </a:lnTo>
                  <a:lnTo>
                    <a:pt x="6625" y="5237"/>
                  </a:lnTo>
                  <a:lnTo>
                    <a:pt x="6771" y="4872"/>
                  </a:lnTo>
                  <a:lnTo>
                    <a:pt x="6869" y="4482"/>
                  </a:lnTo>
                  <a:lnTo>
                    <a:pt x="6966" y="4092"/>
                  </a:lnTo>
                  <a:lnTo>
                    <a:pt x="7064" y="3678"/>
                  </a:lnTo>
                  <a:lnTo>
                    <a:pt x="7161" y="2875"/>
                  </a:lnTo>
                  <a:lnTo>
                    <a:pt x="7234" y="2144"/>
                  </a:lnTo>
                  <a:lnTo>
                    <a:pt x="7283" y="1535"/>
                  </a:lnTo>
                  <a:lnTo>
                    <a:pt x="7283" y="975"/>
                  </a:lnTo>
                  <a:lnTo>
                    <a:pt x="7283" y="975"/>
                  </a:lnTo>
                  <a:lnTo>
                    <a:pt x="7283" y="804"/>
                  </a:lnTo>
                  <a:lnTo>
                    <a:pt x="7210" y="609"/>
                  </a:lnTo>
                  <a:lnTo>
                    <a:pt x="7137" y="463"/>
                  </a:lnTo>
                  <a:lnTo>
                    <a:pt x="7015" y="317"/>
                  </a:lnTo>
                  <a:lnTo>
                    <a:pt x="6869" y="171"/>
                  </a:lnTo>
                  <a:lnTo>
                    <a:pt x="6698" y="98"/>
                  </a:lnTo>
                  <a:lnTo>
                    <a:pt x="6503" y="25"/>
                  </a:lnTo>
                  <a:lnTo>
                    <a:pt x="6309" y="1"/>
                  </a:lnTo>
                  <a:lnTo>
                    <a:pt x="6309" y="1"/>
                  </a:lnTo>
                  <a:lnTo>
                    <a:pt x="5943" y="25"/>
                  </a:lnTo>
                  <a:lnTo>
                    <a:pt x="5700" y="74"/>
                  </a:lnTo>
                  <a:lnTo>
                    <a:pt x="5505" y="147"/>
                  </a:lnTo>
                  <a:lnTo>
                    <a:pt x="5359" y="220"/>
                  </a:lnTo>
                  <a:lnTo>
                    <a:pt x="5359" y="220"/>
                  </a:lnTo>
                  <a:lnTo>
                    <a:pt x="4969" y="1462"/>
                  </a:lnTo>
                  <a:lnTo>
                    <a:pt x="4774" y="2022"/>
                  </a:lnTo>
                  <a:lnTo>
                    <a:pt x="4579" y="2534"/>
                  </a:lnTo>
                  <a:lnTo>
                    <a:pt x="4385" y="2996"/>
                  </a:lnTo>
                  <a:lnTo>
                    <a:pt x="4190" y="3386"/>
                  </a:lnTo>
                  <a:lnTo>
                    <a:pt x="4019" y="3678"/>
                  </a:lnTo>
                  <a:lnTo>
                    <a:pt x="3873" y="3922"/>
                  </a:lnTo>
                  <a:lnTo>
                    <a:pt x="3873" y="3922"/>
                  </a:lnTo>
                  <a:lnTo>
                    <a:pt x="3654" y="4141"/>
                  </a:lnTo>
                  <a:lnTo>
                    <a:pt x="3313" y="4482"/>
                  </a:lnTo>
                  <a:lnTo>
                    <a:pt x="2509" y="5237"/>
                  </a:lnTo>
                  <a:lnTo>
                    <a:pt x="1438" y="6211"/>
                  </a:lnTo>
                  <a:lnTo>
                    <a:pt x="1" y="6211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30" name="Google Shape;330;p30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18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Google Shape;335;p31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بیایید چند مفهوم را مرور کنیم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36" name="Google Shape;336;p31"/>
          <p:cNvSpPr txBox="1">
            <a:spLocks noGrp="1"/>
          </p:cNvSpPr>
          <p:nvPr>
            <p:ph type="body" idx="1"/>
          </p:nvPr>
        </p:nvSpPr>
        <p:spPr>
          <a:xfrm>
            <a:off x="1381250" y="1638975"/>
            <a:ext cx="2334000" cy="121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b="1" dirty="0">
                <a:highlight>
                  <a:schemeClr val="accent1"/>
                </a:highlight>
                <a:cs typeface="B Nazanin" panose="00000700000000000000" pitchFamily="2" charset="-78"/>
              </a:rPr>
              <a:t>عنوان شما در اینجا</a:t>
            </a:r>
            <a:endParaRPr sz="1200" b="1" dirty="0"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337" name="Google Shape;337;p31"/>
          <p:cNvSpPr txBox="1">
            <a:spLocks noGrp="1"/>
          </p:cNvSpPr>
          <p:nvPr>
            <p:ph type="body" idx="2"/>
          </p:nvPr>
        </p:nvSpPr>
        <p:spPr>
          <a:xfrm>
            <a:off x="3834914" y="1638975"/>
            <a:ext cx="2334000" cy="121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b="1" dirty="0">
                <a:highlight>
                  <a:schemeClr val="accent1"/>
                </a:highlight>
                <a:cs typeface="B Nazanin" panose="00000700000000000000" pitchFamily="2" charset="-78"/>
              </a:rPr>
              <a:t>عنوان شما در اینجا</a:t>
            </a:r>
            <a:endParaRPr sz="1200" b="1" dirty="0"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338" name="Google Shape;338;p31"/>
          <p:cNvSpPr txBox="1">
            <a:spLocks noGrp="1"/>
          </p:cNvSpPr>
          <p:nvPr>
            <p:ph type="body" idx="3"/>
          </p:nvPr>
        </p:nvSpPr>
        <p:spPr>
          <a:xfrm>
            <a:off x="6288578" y="1638975"/>
            <a:ext cx="2334000" cy="121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b="1" dirty="0">
                <a:highlight>
                  <a:schemeClr val="accent1"/>
                </a:highlight>
                <a:cs typeface="B Nazanin" panose="00000700000000000000" pitchFamily="2" charset="-78"/>
              </a:rPr>
              <a:t>عنوان شما در اینجا</a:t>
            </a:r>
            <a:endParaRPr sz="1200" b="1" dirty="0"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</a:t>
            </a:r>
            <a:endParaRPr sz="1200" dirty="0">
              <a:cs typeface="B Nazanin" panose="00000700000000000000" pitchFamily="2" charset="-78"/>
            </a:endParaRPr>
          </a:p>
        </p:txBody>
      </p:sp>
      <p:grpSp>
        <p:nvGrpSpPr>
          <p:cNvPr id="339" name="Google Shape;339;p31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340" name="Google Shape;340;p31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1" name="Google Shape;341;p31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2" name="Google Shape;342;p31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43" name="Google Shape;343;p31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44" name="Google Shape;344;p31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19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345" name="Google Shape;345;p31"/>
          <p:cNvSpPr txBox="1">
            <a:spLocks noGrp="1"/>
          </p:cNvSpPr>
          <p:nvPr>
            <p:ph type="body" idx="1"/>
          </p:nvPr>
        </p:nvSpPr>
        <p:spPr>
          <a:xfrm>
            <a:off x="1381250" y="3086775"/>
            <a:ext cx="2334000" cy="121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b="1" dirty="0">
                <a:highlight>
                  <a:schemeClr val="accent1"/>
                </a:highlight>
                <a:cs typeface="B Nazanin" panose="00000700000000000000" pitchFamily="2" charset="-78"/>
              </a:rPr>
              <a:t>عنوان شما در اینجا</a:t>
            </a:r>
            <a:endParaRPr sz="1200" b="1" dirty="0"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346" name="Google Shape;346;p31"/>
          <p:cNvSpPr txBox="1">
            <a:spLocks noGrp="1"/>
          </p:cNvSpPr>
          <p:nvPr>
            <p:ph type="body" idx="2"/>
          </p:nvPr>
        </p:nvSpPr>
        <p:spPr>
          <a:xfrm>
            <a:off x="3834914" y="3086775"/>
            <a:ext cx="2334000" cy="121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b="1" dirty="0">
                <a:highlight>
                  <a:schemeClr val="accent1"/>
                </a:highlight>
                <a:cs typeface="B Nazanin" panose="00000700000000000000" pitchFamily="2" charset="-78"/>
              </a:rPr>
              <a:t>عنوان شما در اینجا</a:t>
            </a:r>
            <a:endParaRPr sz="1200" b="1" dirty="0"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347" name="Google Shape;347;p31"/>
          <p:cNvSpPr txBox="1">
            <a:spLocks noGrp="1"/>
          </p:cNvSpPr>
          <p:nvPr>
            <p:ph type="body" idx="3"/>
          </p:nvPr>
        </p:nvSpPr>
        <p:spPr>
          <a:xfrm>
            <a:off x="6288578" y="3086775"/>
            <a:ext cx="2334000" cy="1211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b="1" dirty="0">
                <a:highlight>
                  <a:schemeClr val="accent1"/>
                </a:highlight>
                <a:cs typeface="B Nazanin" panose="00000700000000000000" pitchFamily="2" charset="-78"/>
              </a:rPr>
              <a:t>عنوان شما در اینجا</a:t>
            </a:r>
            <a:endParaRPr sz="1200" b="1" dirty="0"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این قالب شامل اسلایدهایی با طراحی زیبا و جذاب، تصاویر بیانی، نمودارها، جداول و فهرست منابع است که به شما کمک می کند تا مفاهیم خود را به طور روان و قابل درک ارائه دهید. </a:t>
            </a:r>
            <a:endParaRPr sz="12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" name="Google Shape;100;p14"/>
          <p:cNvSpPr txBox="1">
            <a:spLocks noGrp="1"/>
          </p:cNvSpPr>
          <p:nvPr>
            <p:ph type="subTitle" idx="4294967295"/>
          </p:nvPr>
        </p:nvSpPr>
        <p:spPr>
          <a:xfrm>
            <a:off x="2371500" y="2093775"/>
            <a:ext cx="50214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3600" b="1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من </a:t>
            </a:r>
            <a:r>
              <a:rPr lang="fa-IR" sz="3600" b="1" dirty="0">
                <a:highlight>
                  <a:srgbClr val="FFFF00"/>
                </a:highlight>
                <a:latin typeface="Lora"/>
                <a:ea typeface="Lora"/>
                <a:cs typeface="B Nazanin" panose="00000700000000000000" pitchFamily="2" charset="-78"/>
                <a:sym typeface="Lora"/>
              </a:rPr>
              <a:t>جیدن اسمیت </a:t>
            </a:r>
            <a:r>
              <a:rPr lang="fa-IR" sz="3600" b="1" dirty="0">
                <a:latin typeface="Lora"/>
                <a:ea typeface="Lora"/>
                <a:cs typeface="B Nazanin" panose="00000700000000000000" pitchFamily="2" charset="-78"/>
                <a:sym typeface="Lora"/>
              </a:rPr>
              <a:t>هستم</a:t>
            </a:r>
            <a:endParaRPr lang="fa-IR" sz="1800"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cs typeface="B Nazanin" panose="00000700000000000000" pitchFamily="2" charset="-78"/>
              </a:rPr>
              <a:t>چون من عاشق ارائه سخنرانی هستم.</a:t>
            </a: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solidFill>
                  <a:schemeClr val="dk1"/>
                </a:solidFill>
                <a:cs typeface="B Nazanin" panose="00000700000000000000" pitchFamily="2" charset="-78"/>
              </a:rPr>
              <a:t>می توانید من را در </a:t>
            </a:r>
            <a:r>
              <a:rPr lang="en-US" sz="1800" b="1" dirty="0">
                <a:solidFill>
                  <a:schemeClr val="dk1"/>
                </a:solidFill>
                <a:cs typeface="B Nazanin" panose="00000700000000000000" pitchFamily="2" charset="-78"/>
              </a:rPr>
              <a:t>20begir.com</a:t>
            </a:r>
            <a:r>
              <a:rPr lang="fa-IR" sz="1800" b="1" dirty="0">
                <a:cs typeface="B Nazanin" panose="00000700000000000000" pitchFamily="2" charset="-78"/>
              </a:rPr>
              <a:t> </a:t>
            </a:r>
            <a:r>
              <a:rPr lang="en-US" sz="1800" dirty="0">
                <a:solidFill>
                  <a:schemeClr val="dk1"/>
                </a:solidFill>
                <a:cs typeface="B Nazanin" panose="00000700000000000000" pitchFamily="2" charset="-78"/>
              </a:rPr>
              <a:t> </a:t>
            </a:r>
            <a:r>
              <a:rPr lang="fa-IR" sz="1800" dirty="0">
                <a:solidFill>
                  <a:schemeClr val="dk1"/>
                </a:solidFill>
                <a:cs typeface="B Nazanin" panose="00000700000000000000" pitchFamily="2" charset="-78"/>
              </a:rPr>
              <a:t>پیدا کنید</a:t>
            </a:r>
            <a:endParaRPr b="1" dirty="0">
              <a:cs typeface="B Nazanin" panose="00000700000000000000" pitchFamily="2" charset="-78"/>
            </a:endParaRPr>
          </a:p>
        </p:txBody>
      </p:sp>
      <p:cxnSp>
        <p:nvCxnSpPr>
          <p:cNvPr id="101" name="Google Shape;101;p14"/>
          <p:cNvCxnSpPr/>
          <p:nvPr/>
        </p:nvCxnSpPr>
        <p:spPr>
          <a:xfrm>
            <a:off x="6890783" y="1418117"/>
            <a:ext cx="23973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102" name="Google Shape;102;p14"/>
          <p:cNvPicPr preferRelativeResize="0"/>
          <p:nvPr/>
        </p:nvPicPr>
        <p:blipFill rotWithShape="1">
          <a:blip r:embed="rId3">
            <a:alphaModFix/>
          </a:blip>
          <a:srcRect l="20292" t="32967" r="20286" b="27417"/>
          <a:stretch/>
        </p:blipFill>
        <p:spPr>
          <a:xfrm>
            <a:off x="7090336" y="851267"/>
            <a:ext cx="1133700" cy="11337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03" name="Google Shape;103;p14"/>
          <p:cNvSpPr txBox="1">
            <a:spLocks noGrp="1"/>
          </p:cNvSpPr>
          <p:nvPr>
            <p:ph type="ctrTitle" idx="4294967295"/>
          </p:nvPr>
        </p:nvSpPr>
        <p:spPr>
          <a:xfrm>
            <a:off x="4646767" y="816550"/>
            <a:ext cx="1920816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6000" dirty="0">
                <a:cs typeface="B Nazanin" panose="00000700000000000000" pitchFamily="2" charset="-78"/>
              </a:rPr>
              <a:t>سلام!</a:t>
            </a:r>
            <a:endParaRPr sz="6000" dirty="0">
              <a:cs typeface="B Nazanin" panose="00000700000000000000" pitchFamily="2" charset="-78"/>
            </a:endParaRPr>
          </a:p>
        </p:txBody>
      </p:sp>
      <p:cxnSp>
        <p:nvCxnSpPr>
          <p:cNvPr id="104" name="Google Shape;104;p14"/>
          <p:cNvCxnSpPr/>
          <p:nvPr/>
        </p:nvCxnSpPr>
        <p:spPr>
          <a:xfrm>
            <a:off x="0" y="1432737"/>
            <a:ext cx="44055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05" name="Google Shape;105;p14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2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2" name="Google Shape;352;p32"/>
          <p:cNvSpPr txBox="1">
            <a:spLocks noGrp="1"/>
          </p:cNvSpPr>
          <p:nvPr>
            <p:ph type="body" idx="1"/>
          </p:nvPr>
        </p:nvSpPr>
        <p:spPr>
          <a:xfrm>
            <a:off x="1990450" y="4037375"/>
            <a:ext cx="5163000" cy="519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360"/>
              </a:spcBef>
              <a:spcAft>
                <a:spcPts val="0"/>
              </a:spcAft>
              <a:buNone/>
            </a:pPr>
            <a:r>
              <a:rPr lang="fa-IR" i="0" dirty="0">
                <a:cs typeface="B Nazanin" panose="00000700000000000000" pitchFamily="2" charset="-78"/>
              </a:rPr>
              <a:t>می توانید نمودارها را از </a:t>
            </a:r>
            <a:r>
              <a:rPr lang="en-US" i="0" dirty="0">
                <a:highlight>
                  <a:srgbClr val="FFFF00"/>
                </a:highlight>
                <a:cs typeface="B Nazanin" panose="00000700000000000000" pitchFamily="2" charset="-78"/>
              </a:rPr>
              <a:t>Excel </a:t>
            </a:r>
            <a:r>
              <a:rPr lang="fa-IR" i="0" dirty="0">
                <a:highlight>
                  <a:srgbClr val="FFFF00"/>
                </a:highlight>
                <a:cs typeface="B Nazanin" panose="00000700000000000000" pitchFamily="2" charset="-78"/>
              </a:rPr>
              <a:t>یا </a:t>
            </a:r>
            <a:r>
              <a:rPr lang="en-US" i="0" dirty="0">
                <a:highlight>
                  <a:srgbClr val="FFFF00"/>
                </a:highlight>
                <a:cs typeface="B Nazanin" panose="00000700000000000000" pitchFamily="2" charset="-78"/>
              </a:rPr>
              <a:t>Google Sheets </a:t>
            </a:r>
            <a:r>
              <a:rPr lang="fa-IR" i="0" dirty="0">
                <a:cs typeface="B Nazanin" panose="00000700000000000000" pitchFamily="2" charset="-78"/>
              </a:rPr>
              <a:t>وارد کنید</a:t>
            </a:r>
            <a:endParaRPr i="0" dirty="0">
              <a:highlight>
                <a:srgbClr val="FFCD00"/>
              </a:highlight>
              <a:cs typeface="B Nazanin" panose="00000700000000000000" pitchFamily="2" charset="-78"/>
            </a:endParaRPr>
          </a:p>
        </p:txBody>
      </p:sp>
      <p:sp>
        <p:nvSpPr>
          <p:cNvPr id="353" name="Google Shape;353;p32"/>
          <p:cNvSpPr txBox="1">
            <a:spLocks noGrp="1"/>
          </p:cNvSpPr>
          <p:nvPr>
            <p:ph type="sldNum" idx="12"/>
          </p:nvPr>
        </p:nvSpPr>
        <p:spPr>
          <a:xfrm>
            <a:off x="4297650" y="4780700"/>
            <a:ext cx="548700" cy="362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20</a:t>
            </a:fld>
            <a:endParaRPr/>
          </a:p>
        </p:txBody>
      </p:sp>
      <p:cxnSp>
        <p:nvCxnSpPr>
          <p:cNvPr id="354" name="Google Shape;354;p32"/>
          <p:cNvCxnSpPr/>
          <p:nvPr/>
        </p:nvCxnSpPr>
        <p:spPr>
          <a:xfrm>
            <a:off x="952500" y="874201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55" name="Google Shape;355;p32"/>
          <p:cNvCxnSpPr/>
          <p:nvPr/>
        </p:nvCxnSpPr>
        <p:spPr>
          <a:xfrm>
            <a:off x="952500" y="1583683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56" name="Google Shape;356;p32"/>
          <p:cNvCxnSpPr/>
          <p:nvPr/>
        </p:nvCxnSpPr>
        <p:spPr>
          <a:xfrm>
            <a:off x="952500" y="2293164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57" name="Google Shape;357;p32"/>
          <p:cNvCxnSpPr/>
          <p:nvPr/>
        </p:nvCxnSpPr>
        <p:spPr>
          <a:xfrm>
            <a:off x="952500" y="3002646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358" name="Google Shape;358;p32"/>
          <p:cNvCxnSpPr/>
          <p:nvPr/>
        </p:nvCxnSpPr>
        <p:spPr>
          <a:xfrm>
            <a:off x="952500" y="3734026"/>
            <a:ext cx="7239000" cy="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359" name="Google Shape;359;p32"/>
          <p:cNvSpPr txBox="1"/>
          <p:nvPr/>
        </p:nvSpPr>
        <p:spPr>
          <a:xfrm>
            <a:off x="952500" y="715450"/>
            <a:ext cx="364500" cy="303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4000</a:t>
            </a:r>
            <a:endParaRPr sz="1000">
              <a:solidFill>
                <a:schemeClr val="dk2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3000</a:t>
            </a:r>
            <a:endParaRPr sz="1000">
              <a:solidFill>
                <a:schemeClr val="dk2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2000</a:t>
            </a:r>
            <a:endParaRPr sz="1000">
              <a:solidFill>
                <a:schemeClr val="dk2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440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dk2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1000</a:t>
            </a:r>
            <a:endParaRPr sz="1000">
              <a:solidFill>
                <a:schemeClr val="dk2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  <a:p>
            <a:pPr marL="0" marR="0" lvl="0" indent="0" algn="r" rtl="0">
              <a:lnSpc>
                <a:spcPct val="100000"/>
              </a:lnSpc>
              <a:spcBef>
                <a:spcPts val="4400"/>
              </a:spcBef>
              <a:spcAft>
                <a:spcPts val="4400"/>
              </a:spcAft>
              <a:buNone/>
            </a:pPr>
            <a:r>
              <a:rPr lang="en" sz="1000">
                <a:solidFill>
                  <a:schemeClr val="dk2"/>
                </a:solidFill>
                <a:latin typeface="Quattrocento Sans"/>
                <a:ea typeface="Quattrocento Sans"/>
                <a:cs typeface="Quattrocento Sans"/>
                <a:sym typeface="Quattrocento Sans"/>
              </a:rPr>
              <a:t>0</a:t>
            </a:r>
            <a:endParaRPr sz="1000">
              <a:solidFill>
                <a:schemeClr val="dk2"/>
              </a:solidFill>
              <a:latin typeface="Quattrocento Sans"/>
              <a:ea typeface="Quattrocento Sans"/>
              <a:cs typeface="Quattrocento Sans"/>
              <a:sym typeface="Quattrocento Sans"/>
            </a:endParaRPr>
          </a:p>
        </p:txBody>
      </p:sp>
      <p:sp>
        <p:nvSpPr>
          <p:cNvPr id="360" name="Google Shape;360;p32"/>
          <p:cNvSpPr/>
          <p:nvPr/>
        </p:nvSpPr>
        <p:spPr>
          <a:xfrm>
            <a:off x="1572782" y="2180437"/>
            <a:ext cx="233700" cy="15537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1" name="Google Shape;361;p32"/>
          <p:cNvSpPr/>
          <p:nvPr/>
        </p:nvSpPr>
        <p:spPr>
          <a:xfrm>
            <a:off x="1887026" y="1786374"/>
            <a:ext cx="233700" cy="19479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2" name="Google Shape;362;p32"/>
          <p:cNvSpPr/>
          <p:nvPr/>
        </p:nvSpPr>
        <p:spPr>
          <a:xfrm>
            <a:off x="2201270" y="2293164"/>
            <a:ext cx="233700" cy="14412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3" name="Google Shape;363;p32"/>
          <p:cNvSpPr/>
          <p:nvPr/>
        </p:nvSpPr>
        <p:spPr>
          <a:xfrm>
            <a:off x="3325786" y="2494227"/>
            <a:ext cx="233700" cy="12399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4" name="Google Shape;364;p32"/>
          <p:cNvSpPr/>
          <p:nvPr/>
        </p:nvSpPr>
        <p:spPr>
          <a:xfrm>
            <a:off x="3640031" y="1895844"/>
            <a:ext cx="233700" cy="18384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5" name="Google Shape;365;p32"/>
          <p:cNvSpPr/>
          <p:nvPr/>
        </p:nvSpPr>
        <p:spPr>
          <a:xfrm>
            <a:off x="3954275" y="1028525"/>
            <a:ext cx="233700" cy="2706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32"/>
          <p:cNvSpPr/>
          <p:nvPr/>
        </p:nvSpPr>
        <p:spPr>
          <a:xfrm>
            <a:off x="5078791" y="1939620"/>
            <a:ext cx="233700" cy="1794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7" name="Google Shape;367;p32"/>
          <p:cNvSpPr/>
          <p:nvPr/>
        </p:nvSpPr>
        <p:spPr>
          <a:xfrm>
            <a:off x="5393035" y="874077"/>
            <a:ext cx="233700" cy="2860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8" name="Google Shape;368;p32"/>
          <p:cNvSpPr/>
          <p:nvPr/>
        </p:nvSpPr>
        <p:spPr>
          <a:xfrm>
            <a:off x="5707280" y="2122062"/>
            <a:ext cx="233700" cy="16119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9" name="Google Shape;369;p32"/>
          <p:cNvSpPr/>
          <p:nvPr/>
        </p:nvSpPr>
        <p:spPr>
          <a:xfrm>
            <a:off x="6831796" y="2552601"/>
            <a:ext cx="233700" cy="11814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0" name="Google Shape;370;p32"/>
          <p:cNvSpPr/>
          <p:nvPr/>
        </p:nvSpPr>
        <p:spPr>
          <a:xfrm>
            <a:off x="7146040" y="1093120"/>
            <a:ext cx="233700" cy="2641200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71" name="Google Shape;371;p32"/>
          <p:cNvSpPr/>
          <p:nvPr/>
        </p:nvSpPr>
        <p:spPr>
          <a:xfrm>
            <a:off x="7460284" y="1406910"/>
            <a:ext cx="233700" cy="23274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6" name="Google Shape;376;p33"/>
          <p:cNvSpPr txBox="1">
            <a:spLocks noGrp="1"/>
          </p:cNvSpPr>
          <p:nvPr>
            <p:ph type="title"/>
          </p:nvPr>
        </p:nvSpPr>
        <p:spPr>
          <a:xfrm>
            <a:off x="1381250" y="911634"/>
            <a:ext cx="1595866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پروژه موبایل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377" name="Google Shape;377;p33"/>
          <p:cNvSpPr txBox="1">
            <a:spLocks noGrp="1"/>
          </p:cNvSpPr>
          <p:nvPr>
            <p:ph type="body" idx="1"/>
          </p:nvPr>
        </p:nvSpPr>
        <p:spPr>
          <a:xfrm>
            <a:off x="878611" y="1616475"/>
            <a:ext cx="3903439" cy="311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2000" dirty="0">
              <a:cs typeface="B Nazanin" panose="00000700000000000000" pitchFamily="2" charset="-78"/>
            </a:endParaRPr>
          </a:p>
        </p:txBody>
      </p:sp>
      <p:grpSp>
        <p:nvGrpSpPr>
          <p:cNvPr id="378" name="Google Shape;378;p33"/>
          <p:cNvGrpSpPr/>
          <p:nvPr/>
        </p:nvGrpSpPr>
        <p:grpSpPr>
          <a:xfrm>
            <a:off x="878611" y="994740"/>
            <a:ext cx="270226" cy="238344"/>
            <a:chOff x="5247525" y="3007275"/>
            <a:chExt cx="517575" cy="456510"/>
          </a:xfrm>
        </p:grpSpPr>
        <p:sp>
          <p:nvSpPr>
            <p:cNvPr id="379" name="Google Shape;379;p33"/>
            <p:cNvSpPr/>
            <p:nvPr/>
          </p:nvSpPr>
          <p:spPr>
            <a:xfrm>
              <a:off x="5247525" y="3007275"/>
              <a:ext cx="348900" cy="348900"/>
            </a:xfrm>
            <a:custGeom>
              <a:avLst/>
              <a:gdLst/>
              <a:ahLst/>
              <a:cxnLst/>
              <a:rect l="l" t="t" r="r" b="b"/>
              <a:pathLst>
                <a:path w="13956" h="13956" fill="none" extrusionOk="0">
                  <a:moveTo>
                    <a:pt x="13323" y="5772"/>
                  </a:moveTo>
                  <a:lnTo>
                    <a:pt x="11861" y="5626"/>
                  </a:lnTo>
                  <a:lnTo>
                    <a:pt x="11861" y="5626"/>
                  </a:lnTo>
                  <a:lnTo>
                    <a:pt x="11788" y="5334"/>
                  </a:lnTo>
                  <a:lnTo>
                    <a:pt x="11667" y="5042"/>
                  </a:lnTo>
                  <a:lnTo>
                    <a:pt x="11545" y="4750"/>
                  </a:lnTo>
                  <a:lnTo>
                    <a:pt x="11399" y="4482"/>
                  </a:lnTo>
                  <a:lnTo>
                    <a:pt x="12300" y="3337"/>
                  </a:lnTo>
                  <a:lnTo>
                    <a:pt x="12300" y="3337"/>
                  </a:lnTo>
                  <a:lnTo>
                    <a:pt x="12373" y="3240"/>
                  </a:lnTo>
                  <a:lnTo>
                    <a:pt x="12422" y="3118"/>
                  </a:lnTo>
                  <a:lnTo>
                    <a:pt x="12446" y="2996"/>
                  </a:lnTo>
                  <a:lnTo>
                    <a:pt x="12446" y="2850"/>
                  </a:lnTo>
                  <a:lnTo>
                    <a:pt x="12422" y="2728"/>
                  </a:lnTo>
                  <a:lnTo>
                    <a:pt x="12397" y="2606"/>
                  </a:lnTo>
                  <a:lnTo>
                    <a:pt x="12324" y="2485"/>
                  </a:lnTo>
                  <a:lnTo>
                    <a:pt x="12251" y="2387"/>
                  </a:lnTo>
                  <a:lnTo>
                    <a:pt x="11569" y="1705"/>
                  </a:lnTo>
                  <a:lnTo>
                    <a:pt x="11569" y="1705"/>
                  </a:lnTo>
                  <a:lnTo>
                    <a:pt x="11472" y="1632"/>
                  </a:lnTo>
                  <a:lnTo>
                    <a:pt x="11350" y="1559"/>
                  </a:lnTo>
                  <a:lnTo>
                    <a:pt x="11228" y="1510"/>
                  </a:lnTo>
                  <a:lnTo>
                    <a:pt x="11106" y="1510"/>
                  </a:lnTo>
                  <a:lnTo>
                    <a:pt x="10960" y="1510"/>
                  </a:lnTo>
                  <a:lnTo>
                    <a:pt x="10838" y="1535"/>
                  </a:lnTo>
                  <a:lnTo>
                    <a:pt x="10717" y="1583"/>
                  </a:lnTo>
                  <a:lnTo>
                    <a:pt x="10619" y="1656"/>
                  </a:lnTo>
                  <a:lnTo>
                    <a:pt x="9475" y="2558"/>
                  </a:lnTo>
                  <a:lnTo>
                    <a:pt x="9475" y="2558"/>
                  </a:lnTo>
                  <a:lnTo>
                    <a:pt x="9207" y="2411"/>
                  </a:lnTo>
                  <a:lnTo>
                    <a:pt x="8914" y="2290"/>
                  </a:lnTo>
                  <a:lnTo>
                    <a:pt x="8622" y="2168"/>
                  </a:lnTo>
                  <a:lnTo>
                    <a:pt x="8330" y="2070"/>
                  </a:lnTo>
                  <a:lnTo>
                    <a:pt x="8159" y="634"/>
                  </a:lnTo>
                  <a:lnTo>
                    <a:pt x="8159" y="634"/>
                  </a:lnTo>
                  <a:lnTo>
                    <a:pt x="8135" y="512"/>
                  </a:lnTo>
                  <a:lnTo>
                    <a:pt x="8086" y="390"/>
                  </a:lnTo>
                  <a:lnTo>
                    <a:pt x="8013" y="293"/>
                  </a:lnTo>
                  <a:lnTo>
                    <a:pt x="7940" y="195"/>
                  </a:lnTo>
                  <a:lnTo>
                    <a:pt x="7818" y="122"/>
                  </a:lnTo>
                  <a:lnTo>
                    <a:pt x="7721" y="49"/>
                  </a:lnTo>
                  <a:lnTo>
                    <a:pt x="7575" y="25"/>
                  </a:lnTo>
                  <a:lnTo>
                    <a:pt x="7453" y="0"/>
                  </a:lnTo>
                  <a:lnTo>
                    <a:pt x="6479" y="0"/>
                  </a:lnTo>
                  <a:lnTo>
                    <a:pt x="6479" y="0"/>
                  </a:lnTo>
                  <a:lnTo>
                    <a:pt x="6357" y="25"/>
                  </a:lnTo>
                  <a:lnTo>
                    <a:pt x="6235" y="49"/>
                  </a:lnTo>
                  <a:lnTo>
                    <a:pt x="6114" y="122"/>
                  </a:lnTo>
                  <a:lnTo>
                    <a:pt x="6016" y="195"/>
                  </a:lnTo>
                  <a:lnTo>
                    <a:pt x="5919" y="293"/>
                  </a:lnTo>
                  <a:lnTo>
                    <a:pt x="5846" y="390"/>
                  </a:lnTo>
                  <a:lnTo>
                    <a:pt x="5797" y="512"/>
                  </a:lnTo>
                  <a:lnTo>
                    <a:pt x="5773" y="634"/>
                  </a:lnTo>
                  <a:lnTo>
                    <a:pt x="5602" y="2070"/>
                  </a:lnTo>
                  <a:lnTo>
                    <a:pt x="5602" y="2070"/>
                  </a:lnTo>
                  <a:lnTo>
                    <a:pt x="5310" y="2168"/>
                  </a:lnTo>
                  <a:lnTo>
                    <a:pt x="5018" y="2290"/>
                  </a:lnTo>
                  <a:lnTo>
                    <a:pt x="4750" y="2411"/>
                  </a:lnTo>
                  <a:lnTo>
                    <a:pt x="4482" y="2558"/>
                  </a:lnTo>
                  <a:lnTo>
                    <a:pt x="3337" y="1656"/>
                  </a:lnTo>
                  <a:lnTo>
                    <a:pt x="3337" y="1656"/>
                  </a:lnTo>
                  <a:lnTo>
                    <a:pt x="3215" y="1583"/>
                  </a:lnTo>
                  <a:lnTo>
                    <a:pt x="3094" y="1535"/>
                  </a:lnTo>
                  <a:lnTo>
                    <a:pt x="2972" y="1510"/>
                  </a:lnTo>
                  <a:lnTo>
                    <a:pt x="2850" y="1510"/>
                  </a:lnTo>
                  <a:lnTo>
                    <a:pt x="2728" y="1510"/>
                  </a:lnTo>
                  <a:lnTo>
                    <a:pt x="2582" y="1559"/>
                  </a:lnTo>
                  <a:lnTo>
                    <a:pt x="2485" y="1632"/>
                  </a:lnTo>
                  <a:lnTo>
                    <a:pt x="2387" y="1705"/>
                  </a:lnTo>
                  <a:lnTo>
                    <a:pt x="1705" y="2387"/>
                  </a:lnTo>
                  <a:lnTo>
                    <a:pt x="1705" y="2387"/>
                  </a:lnTo>
                  <a:lnTo>
                    <a:pt x="1608" y="2485"/>
                  </a:lnTo>
                  <a:lnTo>
                    <a:pt x="1559" y="2606"/>
                  </a:lnTo>
                  <a:lnTo>
                    <a:pt x="1511" y="2728"/>
                  </a:lnTo>
                  <a:lnTo>
                    <a:pt x="1486" y="2850"/>
                  </a:lnTo>
                  <a:lnTo>
                    <a:pt x="1486" y="2996"/>
                  </a:lnTo>
                  <a:lnTo>
                    <a:pt x="1511" y="3118"/>
                  </a:lnTo>
                  <a:lnTo>
                    <a:pt x="1559" y="3240"/>
                  </a:lnTo>
                  <a:lnTo>
                    <a:pt x="1632" y="3337"/>
                  </a:lnTo>
                  <a:lnTo>
                    <a:pt x="2533" y="4482"/>
                  </a:lnTo>
                  <a:lnTo>
                    <a:pt x="2533" y="4482"/>
                  </a:lnTo>
                  <a:lnTo>
                    <a:pt x="2387" y="4750"/>
                  </a:lnTo>
                  <a:lnTo>
                    <a:pt x="2266" y="5042"/>
                  </a:lnTo>
                  <a:lnTo>
                    <a:pt x="2168" y="5334"/>
                  </a:lnTo>
                  <a:lnTo>
                    <a:pt x="2071" y="5626"/>
                  </a:lnTo>
                  <a:lnTo>
                    <a:pt x="634" y="5772"/>
                  </a:lnTo>
                  <a:lnTo>
                    <a:pt x="634" y="5772"/>
                  </a:lnTo>
                  <a:lnTo>
                    <a:pt x="512" y="5821"/>
                  </a:lnTo>
                  <a:lnTo>
                    <a:pt x="390" y="5870"/>
                  </a:lnTo>
                  <a:lnTo>
                    <a:pt x="268" y="5943"/>
                  </a:lnTo>
                  <a:lnTo>
                    <a:pt x="171" y="6016"/>
                  </a:lnTo>
                  <a:lnTo>
                    <a:pt x="98" y="6138"/>
                  </a:lnTo>
                  <a:lnTo>
                    <a:pt x="49" y="6235"/>
                  </a:lnTo>
                  <a:lnTo>
                    <a:pt x="1" y="6381"/>
                  </a:lnTo>
                  <a:lnTo>
                    <a:pt x="1" y="6503"/>
                  </a:lnTo>
                  <a:lnTo>
                    <a:pt x="1" y="7453"/>
                  </a:lnTo>
                  <a:lnTo>
                    <a:pt x="1" y="7453"/>
                  </a:lnTo>
                  <a:lnTo>
                    <a:pt x="1" y="7599"/>
                  </a:lnTo>
                  <a:lnTo>
                    <a:pt x="49" y="7721"/>
                  </a:lnTo>
                  <a:lnTo>
                    <a:pt x="98" y="7843"/>
                  </a:lnTo>
                  <a:lnTo>
                    <a:pt x="171" y="7940"/>
                  </a:lnTo>
                  <a:lnTo>
                    <a:pt x="268" y="8037"/>
                  </a:lnTo>
                  <a:lnTo>
                    <a:pt x="390" y="8111"/>
                  </a:lnTo>
                  <a:lnTo>
                    <a:pt x="512" y="8159"/>
                  </a:lnTo>
                  <a:lnTo>
                    <a:pt x="634" y="8184"/>
                  </a:lnTo>
                  <a:lnTo>
                    <a:pt x="2071" y="8354"/>
                  </a:lnTo>
                  <a:lnTo>
                    <a:pt x="2071" y="8354"/>
                  </a:lnTo>
                  <a:lnTo>
                    <a:pt x="2168" y="8646"/>
                  </a:lnTo>
                  <a:lnTo>
                    <a:pt x="2266" y="8914"/>
                  </a:lnTo>
                  <a:lnTo>
                    <a:pt x="2387" y="9206"/>
                  </a:lnTo>
                  <a:lnTo>
                    <a:pt x="2533" y="9474"/>
                  </a:lnTo>
                  <a:lnTo>
                    <a:pt x="1632" y="10619"/>
                  </a:lnTo>
                  <a:lnTo>
                    <a:pt x="1632" y="10619"/>
                  </a:lnTo>
                  <a:lnTo>
                    <a:pt x="1559" y="10741"/>
                  </a:lnTo>
                  <a:lnTo>
                    <a:pt x="1511" y="10863"/>
                  </a:lnTo>
                  <a:lnTo>
                    <a:pt x="1486" y="10984"/>
                  </a:lnTo>
                  <a:lnTo>
                    <a:pt x="1486" y="11106"/>
                  </a:lnTo>
                  <a:lnTo>
                    <a:pt x="1511" y="11228"/>
                  </a:lnTo>
                  <a:lnTo>
                    <a:pt x="1559" y="11350"/>
                  </a:lnTo>
                  <a:lnTo>
                    <a:pt x="1608" y="11472"/>
                  </a:lnTo>
                  <a:lnTo>
                    <a:pt x="1705" y="11569"/>
                  </a:lnTo>
                  <a:lnTo>
                    <a:pt x="2387" y="12251"/>
                  </a:lnTo>
                  <a:lnTo>
                    <a:pt x="2387" y="12251"/>
                  </a:lnTo>
                  <a:lnTo>
                    <a:pt x="2485" y="12348"/>
                  </a:lnTo>
                  <a:lnTo>
                    <a:pt x="2582" y="12397"/>
                  </a:lnTo>
                  <a:lnTo>
                    <a:pt x="2728" y="12446"/>
                  </a:lnTo>
                  <a:lnTo>
                    <a:pt x="2850" y="12470"/>
                  </a:lnTo>
                  <a:lnTo>
                    <a:pt x="2972" y="12470"/>
                  </a:lnTo>
                  <a:lnTo>
                    <a:pt x="3094" y="12421"/>
                  </a:lnTo>
                  <a:lnTo>
                    <a:pt x="3215" y="12373"/>
                  </a:lnTo>
                  <a:lnTo>
                    <a:pt x="3337" y="12324"/>
                  </a:lnTo>
                  <a:lnTo>
                    <a:pt x="4482" y="11423"/>
                  </a:lnTo>
                  <a:lnTo>
                    <a:pt x="4482" y="11423"/>
                  </a:lnTo>
                  <a:lnTo>
                    <a:pt x="4750" y="11545"/>
                  </a:lnTo>
                  <a:lnTo>
                    <a:pt x="5018" y="11691"/>
                  </a:lnTo>
                  <a:lnTo>
                    <a:pt x="5310" y="11788"/>
                  </a:lnTo>
                  <a:lnTo>
                    <a:pt x="5602" y="11886"/>
                  </a:lnTo>
                  <a:lnTo>
                    <a:pt x="5773" y="13322"/>
                  </a:lnTo>
                  <a:lnTo>
                    <a:pt x="5773" y="13322"/>
                  </a:lnTo>
                  <a:lnTo>
                    <a:pt x="5797" y="13444"/>
                  </a:lnTo>
                  <a:lnTo>
                    <a:pt x="5846" y="13566"/>
                  </a:lnTo>
                  <a:lnTo>
                    <a:pt x="5919" y="13688"/>
                  </a:lnTo>
                  <a:lnTo>
                    <a:pt x="6016" y="13785"/>
                  </a:lnTo>
                  <a:lnTo>
                    <a:pt x="6114" y="13858"/>
                  </a:lnTo>
                  <a:lnTo>
                    <a:pt x="6235" y="13907"/>
                  </a:lnTo>
                  <a:lnTo>
                    <a:pt x="6357" y="13956"/>
                  </a:lnTo>
                  <a:lnTo>
                    <a:pt x="6479" y="13956"/>
                  </a:lnTo>
                  <a:lnTo>
                    <a:pt x="7453" y="13956"/>
                  </a:lnTo>
                  <a:lnTo>
                    <a:pt x="7453" y="13956"/>
                  </a:lnTo>
                  <a:lnTo>
                    <a:pt x="7575" y="13956"/>
                  </a:lnTo>
                  <a:lnTo>
                    <a:pt x="7721" y="13907"/>
                  </a:lnTo>
                  <a:lnTo>
                    <a:pt x="7818" y="13858"/>
                  </a:lnTo>
                  <a:lnTo>
                    <a:pt x="7940" y="13785"/>
                  </a:lnTo>
                  <a:lnTo>
                    <a:pt x="8013" y="13688"/>
                  </a:lnTo>
                  <a:lnTo>
                    <a:pt x="8086" y="13566"/>
                  </a:lnTo>
                  <a:lnTo>
                    <a:pt x="8135" y="13444"/>
                  </a:lnTo>
                  <a:lnTo>
                    <a:pt x="8159" y="13322"/>
                  </a:lnTo>
                  <a:lnTo>
                    <a:pt x="8330" y="11886"/>
                  </a:lnTo>
                  <a:lnTo>
                    <a:pt x="8330" y="11886"/>
                  </a:lnTo>
                  <a:lnTo>
                    <a:pt x="8622" y="11788"/>
                  </a:lnTo>
                  <a:lnTo>
                    <a:pt x="8914" y="11691"/>
                  </a:lnTo>
                  <a:lnTo>
                    <a:pt x="9207" y="11545"/>
                  </a:lnTo>
                  <a:lnTo>
                    <a:pt x="9475" y="11423"/>
                  </a:lnTo>
                  <a:lnTo>
                    <a:pt x="10619" y="12324"/>
                  </a:lnTo>
                  <a:lnTo>
                    <a:pt x="10619" y="12324"/>
                  </a:lnTo>
                  <a:lnTo>
                    <a:pt x="10717" y="12373"/>
                  </a:lnTo>
                  <a:lnTo>
                    <a:pt x="10838" y="12421"/>
                  </a:lnTo>
                  <a:lnTo>
                    <a:pt x="10960" y="12470"/>
                  </a:lnTo>
                  <a:lnTo>
                    <a:pt x="11106" y="12470"/>
                  </a:lnTo>
                  <a:lnTo>
                    <a:pt x="11228" y="12446"/>
                  </a:lnTo>
                  <a:lnTo>
                    <a:pt x="11350" y="12397"/>
                  </a:lnTo>
                  <a:lnTo>
                    <a:pt x="11472" y="12348"/>
                  </a:lnTo>
                  <a:lnTo>
                    <a:pt x="11569" y="12251"/>
                  </a:lnTo>
                  <a:lnTo>
                    <a:pt x="12251" y="11569"/>
                  </a:lnTo>
                  <a:lnTo>
                    <a:pt x="12251" y="11569"/>
                  </a:lnTo>
                  <a:lnTo>
                    <a:pt x="12324" y="11472"/>
                  </a:lnTo>
                  <a:lnTo>
                    <a:pt x="12397" y="11350"/>
                  </a:lnTo>
                  <a:lnTo>
                    <a:pt x="12422" y="11228"/>
                  </a:lnTo>
                  <a:lnTo>
                    <a:pt x="12446" y="11106"/>
                  </a:lnTo>
                  <a:lnTo>
                    <a:pt x="12446" y="10984"/>
                  </a:lnTo>
                  <a:lnTo>
                    <a:pt x="12422" y="10863"/>
                  </a:lnTo>
                  <a:lnTo>
                    <a:pt x="12373" y="10741"/>
                  </a:lnTo>
                  <a:lnTo>
                    <a:pt x="12300" y="10619"/>
                  </a:lnTo>
                  <a:lnTo>
                    <a:pt x="11399" y="9474"/>
                  </a:lnTo>
                  <a:lnTo>
                    <a:pt x="11399" y="9474"/>
                  </a:lnTo>
                  <a:lnTo>
                    <a:pt x="11545" y="9206"/>
                  </a:lnTo>
                  <a:lnTo>
                    <a:pt x="11667" y="8914"/>
                  </a:lnTo>
                  <a:lnTo>
                    <a:pt x="11788" y="8646"/>
                  </a:lnTo>
                  <a:lnTo>
                    <a:pt x="11861" y="8354"/>
                  </a:lnTo>
                  <a:lnTo>
                    <a:pt x="13323" y="8184"/>
                  </a:lnTo>
                  <a:lnTo>
                    <a:pt x="13323" y="8184"/>
                  </a:lnTo>
                  <a:lnTo>
                    <a:pt x="13444" y="8159"/>
                  </a:lnTo>
                  <a:lnTo>
                    <a:pt x="13566" y="8111"/>
                  </a:lnTo>
                  <a:lnTo>
                    <a:pt x="13664" y="8037"/>
                  </a:lnTo>
                  <a:lnTo>
                    <a:pt x="13761" y="7940"/>
                  </a:lnTo>
                  <a:lnTo>
                    <a:pt x="13834" y="7843"/>
                  </a:lnTo>
                  <a:lnTo>
                    <a:pt x="13907" y="7721"/>
                  </a:lnTo>
                  <a:lnTo>
                    <a:pt x="13932" y="7599"/>
                  </a:lnTo>
                  <a:lnTo>
                    <a:pt x="13956" y="7453"/>
                  </a:lnTo>
                  <a:lnTo>
                    <a:pt x="13956" y="6503"/>
                  </a:lnTo>
                  <a:lnTo>
                    <a:pt x="13956" y="6503"/>
                  </a:lnTo>
                  <a:lnTo>
                    <a:pt x="13932" y="6381"/>
                  </a:lnTo>
                  <a:lnTo>
                    <a:pt x="13907" y="6235"/>
                  </a:lnTo>
                  <a:lnTo>
                    <a:pt x="13834" y="6138"/>
                  </a:lnTo>
                  <a:lnTo>
                    <a:pt x="13761" y="6016"/>
                  </a:lnTo>
                  <a:lnTo>
                    <a:pt x="13664" y="5943"/>
                  </a:lnTo>
                  <a:lnTo>
                    <a:pt x="13566" y="5870"/>
                  </a:lnTo>
                  <a:lnTo>
                    <a:pt x="13444" y="5821"/>
                  </a:lnTo>
                  <a:lnTo>
                    <a:pt x="13323" y="5772"/>
                  </a:lnTo>
                  <a:lnTo>
                    <a:pt x="13323" y="5772"/>
                  </a:lnTo>
                  <a:close/>
                  <a:moveTo>
                    <a:pt x="8573" y="8598"/>
                  </a:moveTo>
                  <a:lnTo>
                    <a:pt x="8573" y="8598"/>
                  </a:lnTo>
                  <a:lnTo>
                    <a:pt x="8403" y="8744"/>
                  </a:lnTo>
                  <a:lnTo>
                    <a:pt x="8232" y="8890"/>
                  </a:lnTo>
                  <a:lnTo>
                    <a:pt x="8038" y="8987"/>
                  </a:lnTo>
                  <a:lnTo>
                    <a:pt x="7818" y="9085"/>
                  </a:lnTo>
                  <a:lnTo>
                    <a:pt x="7624" y="9158"/>
                  </a:lnTo>
                  <a:lnTo>
                    <a:pt x="7404" y="9206"/>
                  </a:lnTo>
                  <a:lnTo>
                    <a:pt x="7185" y="9231"/>
                  </a:lnTo>
                  <a:lnTo>
                    <a:pt x="6966" y="9255"/>
                  </a:lnTo>
                  <a:lnTo>
                    <a:pt x="6747" y="9231"/>
                  </a:lnTo>
                  <a:lnTo>
                    <a:pt x="6528" y="9206"/>
                  </a:lnTo>
                  <a:lnTo>
                    <a:pt x="6333" y="9158"/>
                  </a:lnTo>
                  <a:lnTo>
                    <a:pt x="6114" y="9085"/>
                  </a:lnTo>
                  <a:lnTo>
                    <a:pt x="5919" y="8987"/>
                  </a:lnTo>
                  <a:lnTo>
                    <a:pt x="5724" y="8890"/>
                  </a:lnTo>
                  <a:lnTo>
                    <a:pt x="5529" y="8744"/>
                  </a:lnTo>
                  <a:lnTo>
                    <a:pt x="5359" y="8598"/>
                  </a:lnTo>
                  <a:lnTo>
                    <a:pt x="5359" y="8598"/>
                  </a:lnTo>
                  <a:lnTo>
                    <a:pt x="5212" y="8427"/>
                  </a:lnTo>
                  <a:lnTo>
                    <a:pt x="5066" y="8232"/>
                  </a:lnTo>
                  <a:lnTo>
                    <a:pt x="4969" y="8037"/>
                  </a:lnTo>
                  <a:lnTo>
                    <a:pt x="4871" y="7843"/>
                  </a:lnTo>
                  <a:lnTo>
                    <a:pt x="4798" y="7623"/>
                  </a:lnTo>
                  <a:lnTo>
                    <a:pt x="4750" y="7404"/>
                  </a:lnTo>
                  <a:lnTo>
                    <a:pt x="4701" y="7209"/>
                  </a:lnTo>
                  <a:lnTo>
                    <a:pt x="4701" y="6990"/>
                  </a:lnTo>
                  <a:lnTo>
                    <a:pt x="4701" y="6771"/>
                  </a:lnTo>
                  <a:lnTo>
                    <a:pt x="4750" y="6552"/>
                  </a:lnTo>
                  <a:lnTo>
                    <a:pt x="4798" y="6333"/>
                  </a:lnTo>
                  <a:lnTo>
                    <a:pt x="4871" y="6138"/>
                  </a:lnTo>
                  <a:lnTo>
                    <a:pt x="4969" y="5919"/>
                  </a:lnTo>
                  <a:lnTo>
                    <a:pt x="5066" y="5724"/>
                  </a:lnTo>
                  <a:lnTo>
                    <a:pt x="5212" y="5553"/>
                  </a:lnTo>
                  <a:lnTo>
                    <a:pt x="5359" y="5383"/>
                  </a:lnTo>
                  <a:lnTo>
                    <a:pt x="5359" y="5383"/>
                  </a:lnTo>
                  <a:lnTo>
                    <a:pt x="5529" y="5212"/>
                  </a:lnTo>
                  <a:lnTo>
                    <a:pt x="5724" y="5091"/>
                  </a:lnTo>
                  <a:lnTo>
                    <a:pt x="5919" y="4969"/>
                  </a:lnTo>
                  <a:lnTo>
                    <a:pt x="6114" y="4871"/>
                  </a:lnTo>
                  <a:lnTo>
                    <a:pt x="6333" y="4798"/>
                  </a:lnTo>
                  <a:lnTo>
                    <a:pt x="6528" y="4750"/>
                  </a:lnTo>
                  <a:lnTo>
                    <a:pt x="6747" y="4725"/>
                  </a:lnTo>
                  <a:lnTo>
                    <a:pt x="6966" y="4701"/>
                  </a:lnTo>
                  <a:lnTo>
                    <a:pt x="7185" y="4725"/>
                  </a:lnTo>
                  <a:lnTo>
                    <a:pt x="7404" y="4750"/>
                  </a:lnTo>
                  <a:lnTo>
                    <a:pt x="7624" y="4798"/>
                  </a:lnTo>
                  <a:lnTo>
                    <a:pt x="7818" y="4871"/>
                  </a:lnTo>
                  <a:lnTo>
                    <a:pt x="8038" y="4969"/>
                  </a:lnTo>
                  <a:lnTo>
                    <a:pt x="8232" y="5091"/>
                  </a:lnTo>
                  <a:lnTo>
                    <a:pt x="8403" y="5212"/>
                  </a:lnTo>
                  <a:lnTo>
                    <a:pt x="8573" y="5383"/>
                  </a:lnTo>
                  <a:lnTo>
                    <a:pt x="8573" y="5383"/>
                  </a:lnTo>
                  <a:lnTo>
                    <a:pt x="8744" y="5553"/>
                  </a:lnTo>
                  <a:lnTo>
                    <a:pt x="8866" y="5724"/>
                  </a:lnTo>
                  <a:lnTo>
                    <a:pt x="8987" y="5919"/>
                  </a:lnTo>
                  <a:lnTo>
                    <a:pt x="9085" y="6138"/>
                  </a:lnTo>
                  <a:lnTo>
                    <a:pt x="9158" y="6333"/>
                  </a:lnTo>
                  <a:lnTo>
                    <a:pt x="9207" y="6552"/>
                  </a:lnTo>
                  <a:lnTo>
                    <a:pt x="9231" y="6771"/>
                  </a:lnTo>
                  <a:lnTo>
                    <a:pt x="9231" y="6990"/>
                  </a:lnTo>
                  <a:lnTo>
                    <a:pt x="9231" y="7209"/>
                  </a:lnTo>
                  <a:lnTo>
                    <a:pt x="9207" y="7404"/>
                  </a:lnTo>
                  <a:lnTo>
                    <a:pt x="9158" y="7623"/>
                  </a:lnTo>
                  <a:lnTo>
                    <a:pt x="9085" y="7843"/>
                  </a:lnTo>
                  <a:lnTo>
                    <a:pt x="8987" y="8037"/>
                  </a:lnTo>
                  <a:lnTo>
                    <a:pt x="8866" y="8232"/>
                  </a:lnTo>
                  <a:lnTo>
                    <a:pt x="8744" y="8427"/>
                  </a:lnTo>
                  <a:lnTo>
                    <a:pt x="8573" y="8598"/>
                  </a:lnTo>
                  <a:lnTo>
                    <a:pt x="8573" y="8598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0" name="Google Shape;380;p33"/>
            <p:cNvSpPr/>
            <p:nvPr/>
          </p:nvSpPr>
          <p:spPr>
            <a:xfrm>
              <a:off x="5566575" y="3265260"/>
              <a:ext cx="198525" cy="198525"/>
            </a:xfrm>
            <a:custGeom>
              <a:avLst/>
              <a:gdLst/>
              <a:ahLst/>
              <a:cxnLst/>
              <a:rect l="l" t="t" r="r" b="b"/>
              <a:pathLst>
                <a:path w="7941" h="7941" fill="none" extrusionOk="0">
                  <a:moveTo>
                    <a:pt x="7258" y="2144"/>
                  </a:moveTo>
                  <a:lnTo>
                    <a:pt x="6138" y="2388"/>
                  </a:lnTo>
                  <a:lnTo>
                    <a:pt x="6138" y="2388"/>
                  </a:lnTo>
                  <a:lnTo>
                    <a:pt x="6016" y="2217"/>
                  </a:lnTo>
                  <a:lnTo>
                    <a:pt x="5870" y="2071"/>
                  </a:lnTo>
                  <a:lnTo>
                    <a:pt x="6260" y="975"/>
                  </a:lnTo>
                  <a:lnTo>
                    <a:pt x="6260" y="975"/>
                  </a:lnTo>
                  <a:lnTo>
                    <a:pt x="6284" y="902"/>
                  </a:lnTo>
                  <a:lnTo>
                    <a:pt x="6284" y="829"/>
                  </a:lnTo>
                  <a:lnTo>
                    <a:pt x="6260" y="683"/>
                  </a:lnTo>
                  <a:lnTo>
                    <a:pt x="6162" y="561"/>
                  </a:lnTo>
                  <a:lnTo>
                    <a:pt x="6114" y="488"/>
                  </a:lnTo>
                  <a:lnTo>
                    <a:pt x="6065" y="464"/>
                  </a:lnTo>
                  <a:lnTo>
                    <a:pt x="5553" y="196"/>
                  </a:lnTo>
                  <a:lnTo>
                    <a:pt x="5553" y="196"/>
                  </a:lnTo>
                  <a:lnTo>
                    <a:pt x="5480" y="171"/>
                  </a:lnTo>
                  <a:lnTo>
                    <a:pt x="5407" y="171"/>
                  </a:lnTo>
                  <a:lnTo>
                    <a:pt x="5261" y="171"/>
                  </a:lnTo>
                  <a:lnTo>
                    <a:pt x="5115" y="244"/>
                  </a:lnTo>
                  <a:lnTo>
                    <a:pt x="5066" y="293"/>
                  </a:lnTo>
                  <a:lnTo>
                    <a:pt x="5018" y="342"/>
                  </a:lnTo>
                  <a:lnTo>
                    <a:pt x="4384" y="1316"/>
                  </a:lnTo>
                  <a:lnTo>
                    <a:pt x="4384" y="1316"/>
                  </a:lnTo>
                  <a:lnTo>
                    <a:pt x="4165" y="1292"/>
                  </a:lnTo>
                  <a:lnTo>
                    <a:pt x="3970" y="1292"/>
                  </a:lnTo>
                  <a:lnTo>
                    <a:pt x="3483" y="244"/>
                  </a:lnTo>
                  <a:lnTo>
                    <a:pt x="3483" y="244"/>
                  </a:lnTo>
                  <a:lnTo>
                    <a:pt x="3435" y="171"/>
                  </a:lnTo>
                  <a:lnTo>
                    <a:pt x="3386" y="123"/>
                  </a:lnTo>
                  <a:lnTo>
                    <a:pt x="3264" y="50"/>
                  </a:lnTo>
                  <a:lnTo>
                    <a:pt x="3118" y="1"/>
                  </a:lnTo>
                  <a:lnTo>
                    <a:pt x="3045" y="1"/>
                  </a:lnTo>
                  <a:lnTo>
                    <a:pt x="2972" y="25"/>
                  </a:lnTo>
                  <a:lnTo>
                    <a:pt x="2436" y="196"/>
                  </a:lnTo>
                  <a:lnTo>
                    <a:pt x="2436" y="196"/>
                  </a:lnTo>
                  <a:lnTo>
                    <a:pt x="2363" y="220"/>
                  </a:lnTo>
                  <a:lnTo>
                    <a:pt x="2290" y="269"/>
                  </a:lnTo>
                  <a:lnTo>
                    <a:pt x="2192" y="391"/>
                  </a:lnTo>
                  <a:lnTo>
                    <a:pt x="2144" y="537"/>
                  </a:lnTo>
                  <a:lnTo>
                    <a:pt x="2144" y="610"/>
                  </a:lnTo>
                  <a:lnTo>
                    <a:pt x="2144" y="683"/>
                  </a:lnTo>
                  <a:lnTo>
                    <a:pt x="2387" y="1828"/>
                  </a:lnTo>
                  <a:lnTo>
                    <a:pt x="2387" y="1828"/>
                  </a:lnTo>
                  <a:lnTo>
                    <a:pt x="2217" y="1949"/>
                  </a:lnTo>
                  <a:lnTo>
                    <a:pt x="2071" y="2095"/>
                  </a:lnTo>
                  <a:lnTo>
                    <a:pt x="999" y="1681"/>
                  </a:lnTo>
                  <a:lnTo>
                    <a:pt x="999" y="1681"/>
                  </a:lnTo>
                  <a:lnTo>
                    <a:pt x="926" y="1681"/>
                  </a:lnTo>
                  <a:lnTo>
                    <a:pt x="829" y="1657"/>
                  </a:lnTo>
                  <a:lnTo>
                    <a:pt x="682" y="1706"/>
                  </a:lnTo>
                  <a:lnTo>
                    <a:pt x="561" y="1779"/>
                  </a:lnTo>
                  <a:lnTo>
                    <a:pt x="512" y="1828"/>
                  </a:lnTo>
                  <a:lnTo>
                    <a:pt x="463" y="1901"/>
                  </a:lnTo>
                  <a:lnTo>
                    <a:pt x="220" y="2388"/>
                  </a:lnTo>
                  <a:lnTo>
                    <a:pt x="220" y="2388"/>
                  </a:lnTo>
                  <a:lnTo>
                    <a:pt x="195" y="2461"/>
                  </a:lnTo>
                  <a:lnTo>
                    <a:pt x="171" y="2534"/>
                  </a:lnTo>
                  <a:lnTo>
                    <a:pt x="195" y="2704"/>
                  </a:lnTo>
                  <a:lnTo>
                    <a:pt x="244" y="2826"/>
                  </a:lnTo>
                  <a:lnTo>
                    <a:pt x="293" y="2899"/>
                  </a:lnTo>
                  <a:lnTo>
                    <a:pt x="366" y="2948"/>
                  </a:lnTo>
                  <a:lnTo>
                    <a:pt x="1340" y="3581"/>
                  </a:lnTo>
                  <a:lnTo>
                    <a:pt x="1340" y="3581"/>
                  </a:lnTo>
                  <a:lnTo>
                    <a:pt x="1316" y="3776"/>
                  </a:lnTo>
                  <a:lnTo>
                    <a:pt x="1291" y="3995"/>
                  </a:lnTo>
                  <a:lnTo>
                    <a:pt x="244" y="4482"/>
                  </a:lnTo>
                  <a:lnTo>
                    <a:pt x="244" y="4482"/>
                  </a:lnTo>
                  <a:lnTo>
                    <a:pt x="195" y="4507"/>
                  </a:lnTo>
                  <a:lnTo>
                    <a:pt x="122" y="4555"/>
                  </a:lnTo>
                  <a:lnTo>
                    <a:pt x="49" y="4701"/>
                  </a:lnTo>
                  <a:lnTo>
                    <a:pt x="0" y="4848"/>
                  </a:lnTo>
                  <a:lnTo>
                    <a:pt x="25" y="4921"/>
                  </a:lnTo>
                  <a:lnTo>
                    <a:pt x="25" y="4994"/>
                  </a:lnTo>
                  <a:lnTo>
                    <a:pt x="220" y="5530"/>
                  </a:lnTo>
                  <a:lnTo>
                    <a:pt x="220" y="5530"/>
                  </a:lnTo>
                  <a:lnTo>
                    <a:pt x="244" y="5578"/>
                  </a:lnTo>
                  <a:lnTo>
                    <a:pt x="293" y="5651"/>
                  </a:lnTo>
                  <a:lnTo>
                    <a:pt x="390" y="5749"/>
                  </a:lnTo>
                  <a:lnTo>
                    <a:pt x="536" y="5797"/>
                  </a:lnTo>
                  <a:lnTo>
                    <a:pt x="609" y="5797"/>
                  </a:lnTo>
                  <a:lnTo>
                    <a:pt x="682" y="5797"/>
                  </a:lnTo>
                  <a:lnTo>
                    <a:pt x="1827" y="5554"/>
                  </a:lnTo>
                  <a:lnTo>
                    <a:pt x="1827" y="5554"/>
                  </a:lnTo>
                  <a:lnTo>
                    <a:pt x="1949" y="5724"/>
                  </a:lnTo>
                  <a:lnTo>
                    <a:pt x="2095" y="5870"/>
                  </a:lnTo>
                  <a:lnTo>
                    <a:pt x="1705" y="6966"/>
                  </a:lnTo>
                  <a:lnTo>
                    <a:pt x="1705" y="6966"/>
                  </a:lnTo>
                  <a:lnTo>
                    <a:pt x="1681" y="7040"/>
                  </a:lnTo>
                  <a:lnTo>
                    <a:pt x="1681" y="7113"/>
                  </a:lnTo>
                  <a:lnTo>
                    <a:pt x="1705" y="7259"/>
                  </a:lnTo>
                  <a:lnTo>
                    <a:pt x="1778" y="7380"/>
                  </a:lnTo>
                  <a:lnTo>
                    <a:pt x="1851" y="7429"/>
                  </a:lnTo>
                  <a:lnTo>
                    <a:pt x="1900" y="7478"/>
                  </a:lnTo>
                  <a:lnTo>
                    <a:pt x="2412" y="7721"/>
                  </a:lnTo>
                  <a:lnTo>
                    <a:pt x="2412" y="7721"/>
                  </a:lnTo>
                  <a:lnTo>
                    <a:pt x="2485" y="7770"/>
                  </a:lnTo>
                  <a:lnTo>
                    <a:pt x="2558" y="7770"/>
                  </a:lnTo>
                  <a:lnTo>
                    <a:pt x="2704" y="7770"/>
                  </a:lnTo>
                  <a:lnTo>
                    <a:pt x="2850" y="7697"/>
                  </a:lnTo>
                  <a:lnTo>
                    <a:pt x="2899" y="7648"/>
                  </a:lnTo>
                  <a:lnTo>
                    <a:pt x="2947" y="7600"/>
                  </a:lnTo>
                  <a:lnTo>
                    <a:pt x="3581" y="6625"/>
                  </a:lnTo>
                  <a:lnTo>
                    <a:pt x="3581" y="6625"/>
                  </a:lnTo>
                  <a:lnTo>
                    <a:pt x="3800" y="6650"/>
                  </a:lnTo>
                  <a:lnTo>
                    <a:pt x="3995" y="6650"/>
                  </a:lnTo>
                  <a:lnTo>
                    <a:pt x="4482" y="7697"/>
                  </a:lnTo>
                  <a:lnTo>
                    <a:pt x="4482" y="7697"/>
                  </a:lnTo>
                  <a:lnTo>
                    <a:pt x="4531" y="7770"/>
                  </a:lnTo>
                  <a:lnTo>
                    <a:pt x="4579" y="7819"/>
                  </a:lnTo>
                  <a:lnTo>
                    <a:pt x="4701" y="7892"/>
                  </a:lnTo>
                  <a:lnTo>
                    <a:pt x="4847" y="7941"/>
                  </a:lnTo>
                  <a:lnTo>
                    <a:pt x="4920" y="7941"/>
                  </a:lnTo>
                  <a:lnTo>
                    <a:pt x="4993" y="7916"/>
                  </a:lnTo>
                  <a:lnTo>
                    <a:pt x="5529" y="7746"/>
                  </a:lnTo>
                  <a:lnTo>
                    <a:pt x="5529" y="7746"/>
                  </a:lnTo>
                  <a:lnTo>
                    <a:pt x="5602" y="7721"/>
                  </a:lnTo>
                  <a:lnTo>
                    <a:pt x="5651" y="7673"/>
                  </a:lnTo>
                  <a:lnTo>
                    <a:pt x="5748" y="7551"/>
                  </a:lnTo>
                  <a:lnTo>
                    <a:pt x="5821" y="7405"/>
                  </a:lnTo>
                  <a:lnTo>
                    <a:pt x="5821" y="7332"/>
                  </a:lnTo>
                  <a:lnTo>
                    <a:pt x="5821" y="7259"/>
                  </a:lnTo>
                  <a:lnTo>
                    <a:pt x="5578" y="6114"/>
                  </a:lnTo>
                  <a:lnTo>
                    <a:pt x="5578" y="6114"/>
                  </a:lnTo>
                  <a:lnTo>
                    <a:pt x="5724" y="5992"/>
                  </a:lnTo>
                  <a:lnTo>
                    <a:pt x="5894" y="5846"/>
                  </a:lnTo>
                  <a:lnTo>
                    <a:pt x="6966" y="6260"/>
                  </a:lnTo>
                  <a:lnTo>
                    <a:pt x="6966" y="6260"/>
                  </a:lnTo>
                  <a:lnTo>
                    <a:pt x="7039" y="6260"/>
                  </a:lnTo>
                  <a:lnTo>
                    <a:pt x="7112" y="6285"/>
                  </a:lnTo>
                  <a:lnTo>
                    <a:pt x="7258" y="6236"/>
                  </a:lnTo>
                  <a:lnTo>
                    <a:pt x="7404" y="6163"/>
                  </a:lnTo>
                  <a:lnTo>
                    <a:pt x="7453" y="6114"/>
                  </a:lnTo>
                  <a:lnTo>
                    <a:pt x="7502" y="6041"/>
                  </a:lnTo>
                  <a:lnTo>
                    <a:pt x="7745" y="5530"/>
                  </a:lnTo>
                  <a:lnTo>
                    <a:pt x="7745" y="5530"/>
                  </a:lnTo>
                  <a:lnTo>
                    <a:pt x="7770" y="5481"/>
                  </a:lnTo>
                  <a:lnTo>
                    <a:pt x="7794" y="5383"/>
                  </a:lnTo>
                  <a:lnTo>
                    <a:pt x="7770" y="5237"/>
                  </a:lnTo>
                  <a:lnTo>
                    <a:pt x="7697" y="5115"/>
                  </a:lnTo>
                  <a:lnTo>
                    <a:pt x="7648" y="5042"/>
                  </a:lnTo>
                  <a:lnTo>
                    <a:pt x="7599" y="4994"/>
                  </a:lnTo>
                  <a:lnTo>
                    <a:pt x="6625" y="4360"/>
                  </a:lnTo>
                  <a:lnTo>
                    <a:pt x="6625" y="4360"/>
                  </a:lnTo>
                  <a:lnTo>
                    <a:pt x="6649" y="4166"/>
                  </a:lnTo>
                  <a:lnTo>
                    <a:pt x="6649" y="3946"/>
                  </a:lnTo>
                  <a:lnTo>
                    <a:pt x="7697" y="3459"/>
                  </a:lnTo>
                  <a:lnTo>
                    <a:pt x="7697" y="3459"/>
                  </a:lnTo>
                  <a:lnTo>
                    <a:pt x="7770" y="3435"/>
                  </a:lnTo>
                  <a:lnTo>
                    <a:pt x="7843" y="3386"/>
                  </a:lnTo>
                  <a:lnTo>
                    <a:pt x="7916" y="3240"/>
                  </a:lnTo>
                  <a:lnTo>
                    <a:pt x="7940" y="3094"/>
                  </a:lnTo>
                  <a:lnTo>
                    <a:pt x="7940" y="3021"/>
                  </a:lnTo>
                  <a:lnTo>
                    <a:pt x="7940" y="2948"/>
                  </a:lnTo>
                  <a:lnTo>
                    <a:pt x="7745" y="2412"/>
                  </a:lnTo>
                  <a:lnTo>
                    <a:pt x="7745" y="2412"/>
                  </a:lnTo>
                  <a:lnTo>
                    <a:pt x="7721" y="2339"/>
                  </a:lnTo>
                  <a:lnTo>
                    <a:pt x="7672" y="2290"/>
                  </a:lnTo>
                  <a:lnTo>
                    <a:pt x="7551" y="2193"/>
                  </a:lnTo>
                  <a:lnTo>
                    <a:pt x="7429" y="2144"/>
                  </a:lnTo>
                  <a:lnTo>
                    <a:pt x="7356" y="2144"/>
                  </a:lnTo>
                  <a:lnTo>
                    <a:pt x="7258" y="2144"/>
                  </a:lnTo>
                  <a:lnTo>
                    <a:pt x="7258" y="2144"/>
                  </a:lnTo>
                  <a:close/>
                  <a:moveTo>
                    <a:pt x="5480" y="4726"/>
                  </a:moveTo>
                  <a:lnTo>
                    <a:pt x="5480" y="4726"/>
                  </a:lnTo>
                  <a:lnTo>
                    <a:pt x="5383" y="4872"/>
                  </a:lnTo>
                  <a:lnTo>
                    <a:pt x="5286" y="4994"/>
                  </a:lnTo>
                  <a:lnTo>
                    <a:pt x="5188" y="5140"/>
                  </a:lnTo>
                  <a:lnTo>
                    <a:pt x="5066" y="5237"/>
                  </a:lnTo>
                  <a:lnTo>
                    <a:pt x="4945" y="5335"/>
                  </a:lnTo>
                  <a:lnTo>
                    <a:pt x="4798" y="5432"/>
                  </a:lnTo>
                  <a:lnTo>
                    <a:pt x="4652" y="5505"/>
                  </a:lnTo>
                  <a:lnTo>
                    <a:pt x="4506" y="5554"/>
                  </a:lnTo>
                  <a:lnTo>
                    <a:pt x="4360" y="5603"/>
                  </a:lnTo>
                  <a:lnTo>
                    <a:pt x="4190" y="5627"/>
                  </a:lnTo>
                  <a:lnTo>
                    <a:pt x="4043" y="5651"/>
                  </a:lnTo>
                  <a:lnTo>
                    <a:pt x="3873" y="5627"/>
                  </a:lnTo>
                  <a:lnTo>
                    <a:pt x="3702" y="5627"/>
                  </a:lnTo>
                  <a:lnTo>
                    <a:pt x="3556" y="5578"/>
                  </a:lnTo>
                  <a:lnTo>
                    <a:pt x="3386" y="5530"/>
                  </a:lnTo>
                  <a:lnTo>
                    <a:pt x="3240" y="5456"/>
                  </a:lnTo>
                  <a:lnTo>
                    <a:pt x="3240" y="5456"/>
                  </a:lnTo>
                  <a:lnTo>
                    <a:pt x="3094" y="5383"/>
                  </a:lnTo>
                  <a:lnTo>
                    <a:pt x="2947" y="5286"/>
                  </a:lnTo>
                  <a:lnTo>
                    <a:pt x="2826" y="5164"/>
                  </a:lnTo>
                  <a:lnTo>
                    <a:pt x="2704" y="5067"/>
                  </a:lnTo>
                  <a:lnTo>
                    <a:pt x="2606" y="4921"/>
                  </a:lnTo>
                  <a:lnTo>
                    <a:pt x="2533" y="4799"/>
                  </a:lnTo>
                  <a:lnTo>
                    <a:pt x="2460" y="4653"/>
                  </a:lnTo>
                  <a:lnTo>
                    <a:pt x="2387" y="4507"/>
                  </a:lnTo>
                  <a:lnTo>
                    <a:pt x="2363" y="4336"/>
                  </a:lnTo>
                  <a:lnTo>
                    <a:pt x="2314" y="4190"/>
                  </a:lnTo>
                  <a:lnTo>
                    <a:pt x="2314" y="4020"/>
                  </a:lnTo>
                  <a:lnTo>
                    <a:pt x="2314" y="3873"/>
                  </a:lnTo>
                  <a:lnTo>
                    <a:pt x="2339" y="3703"/>
                  </a:lnTo>
                  <a:lnTo>
                    <a:pt x="2363" y="3532"/>
                  </a:lnTo>
                  <a:lnTo>
                    <a:pt x="2412" y="3386"/>
                  </a:lnTo>
                  <a:lnTo>
                    <a:pt x="2485" y="3216"/>
                  </a:lnTo>
                  <a:lnTo>
                    <a:pt x="2485" y="3216"/>
                  </a:lnTo>
                  <a:lnTo>
                    <a:pt x="2582" y="3070"/>
                  </a:lnTo>
                  <a:lnTo>
                    <a:pt x="2680" y="2948"/>
                  </a:lnTo>
                  <a:lnTo>
                    <a:pt x="2777" y="2802"/>
                  </a:lnTo>
                  <a:lnTo>
                    <a:pt x="2899" y="2704"/>
                  </a:lnTo>
                  <a:lnTo>
                    <a:pt x="3020" y="2607"/>
                  </a:lnTo>
                  <a:lnTo>
                    <a:pt x="3167" y="2509"/>
                  </a:lnTo>
                  <a:lnTo>
                    <a:pt x="3313" y="2436"/>
                  </a:lnTo>
                  <a:lnTo>
                    <a:pt x="3459" y="2388"/>
                  </a:lnTo>
                  <a:lnTo>
                    <a:pt x="3605" y="2339"/>
                  </a:lnTo>
                  <a:lnTo>
                    <a:pt x="3775" y="2315"/>
                  </a:lnTo>
                  <a:lnTo>
                    <a:pt x="3922" y="2290"/>
                  </a:lnTo>
                  <a:lnTo>
                    <a:pt x="4092" y="2315"/>
                  </a:lnTo>
                  <a:lnTo>
                    <a:pt x="4263" y="2315"/>
                  </a:lnTo>
                  <a:lnTo>
                    <a:pt x="4409" y="2363"/>
                  </a:lnTo>
                  <a:lnTo>
                    <a:pt x="4579" y="2412"/>
                  </a:lnTo>
                  <a:lnTo>
                    <a:pt x="4725" y="2485"/>
                  </a:lnTo>
                  <a:lnTo>
                    <a:pt x="4725" y="2485"/>
                  </a:lnTo>
                  <a:lnTo>
                    <a:pt x="4871" y="2558"/>
                  </a:lnTo>
                  <a:lnTo>
                    <a:pt x="5018" y="2656"/>
                  </a:lnTo>
                  <a:lnTo>
                    <a:pt x="5139" y="2777"/>
                  </a:lnTo>
                  <a:lnTo>
                    <a:pt x="5261" y="2875"/>
                  </a:lnTo>
                  <a:lnTo>
                    <a:pt x="5359" y="3021"/>
                  </a:lnTo>
                  <a:lnTo>
                    <a:pt x="5432" y="3143"/>
                  </a:lnTo>
                  <a:lnTo>
                    <a:pt x="5505" y="3289"/>
                  </a:lnTo>
                  <a:lnTo>
                    <a:pt x="5578" y="3435"/>
                  </a:lnTo>
                  <a:lnTo>
                    <a:pt x="5602" y="3605"/>
                  </a:lnTo>
                  <a:lnTo>
                    <a:pt x="5626" y="3752"/>
                  </a:lnTo>
                  <a:lnTo>
                    <a:pt x="5651" y="3922"/>
                  </a:lnTo>
                  <a:lnTo>
                    <a:pt x="5651" y="4068"/>
                  </a:lnTo>
                  <a:lnTo>
                    <a:pt x="5626" y="4239"/>
                  </a:lnTo>
                  <a:lnTo>
                    <a:pt x="5602" y="4409"/>
                  </a:lnTo>
                  <a:lnTo>
                    <a:pt x="5553" y="4555"/>
                  </a:lnTo>
                  <a:lnTo>
                    <a:pt x="5480" y="4726"/>
                  </a:lnTo>
                  <a:lnTo>
                    <a:pt x="5480" y="4726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81" name="Google Shape;381;p33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21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382" name="Google Shape;382;p33"/>
          <p:cNvGrpSpPr/>
          <p:nvPr/>
        </p:nvGrpSpPr>
        <p:grpSpPr>
          <a:xfrm>
            <a:off x="5353200" y="373572"/>
            <a:ext cx="2119546" cy="4396359"/>
            <a:chOff x="2547150" y="238125"/>
            <a:chExt cx="2525675" cy="5238750"/>
          </a:xfrm>
        </p:grpSpPr>
        <p:sp>
          <p:nvSpPr>
            <p:cNvPr id="383" name="Google Shape;383;p33"/>
            <p:cNvSpPr/>
            <p:nvPr/>
          </p:nvSpPr>
          <p:spPr>
            <a:xfrm>
              <a:off x="2547150" y="238125"/>
              <a:ext cx="2525675" cy="5238750"/>
            </a:xfrm>
            <a:custGeom>
              <a:avLst/>
              <a:gdLst/>
              <a:ahLst/>
              <a:cxnLst/>
              <a:rect l="l" t="t" r="r" b="b"/>
              <a:pathLst>
                <a:path w="101027" h="209550" extrusionOk="0">
                  <a:moveTo>
                    <a:pt x="98629" y="18886"/>
                  </a:moveTo>
                  <a:lnTo>
                    <a:pt x="98629" y="190364"/>
                  </a:lnTo>
                  <a:lnTo>
                    <a:pt x="2398" y="190364"/>
                  </a:lnTo>
                  <a:lnTo>
                    <a:pt x="2398" y="18886"/>
                  </a:lnTo>
                  <a:close/>
                  <a:moveTo>
                    <a:pt x="10343" y="0"/>
                  </a:moveTo>
                  <a:lnTo>
                    <a:pt x="9293" y="75"/>
                  </a:lnTo>
                  <a:lnTo>
                    <a:pt x="8244" y="225"/>
                  </a:lnTo>
                  <a:lnTo>
                    <a:pt x="7270" y="450"/>
                  </a:lnTo>
                  <a:lnTo>
                    <a:pt x="6295" y="824"/>
                  </a:lnTo>
                  <a:lnTo>
                    <a:pt x="5396" y="1274"/>
                  </a:lnTo>
                  <a:lnTo>
                    <a:pt x="4572" y="1799"/>
                  </a:lnTo>
                  <a:lnTo>
                    <a:pt x="3747" y="2398"/>
                  </a:lnTo>
                  <a:lnTo>
                    <a:pt x="2998" y="3073"/>
                  </a:lnTo>
                  <a:lnTo>
                    <a:pt x="2323" y="3747"/>
                  </a:lnTo>
                  <a:lnTo>
                    <a:pt x="1724" y="4572"/>
                  </a:lnTo>
                  <a:lnTo>
                    <a:pt x="1199" y="5396"/>
                  </a:lnTo>
                  <a:lnTo>
                    <a:pt x="824" y="6370"/>
                  </a:lnTo>
                  <a:lnTo>
                    <a:pt x="450" y="7270"/>
                  </a:lnTo>
                  <a:lnTo>
                    <a:pt x="225" y="8319"/>
                  </a:lnTo>
                  <a:lnTo>
                    <a:pt x="0" y="9293"/>
                  </a:lnTo>
                  <a:lnTo>
                    <a:pt x="0" y="10343"/>
                  </a:lnTo>
                  <a:lnTo>
                    <a:pt x="0" y="199207"/>
                  </a:lnTo>
                  <a:lnTo>
                    <a:pt x="0" y="200257"/>
                  </a:lnTo>
                  <a:lnTo>
                    <a:pt x="225" y="201231"/>
                  </a:lnTo>
                  <a:lnTo>
                    <a:pt x="450" y="202280"/>
                  </a:lnTo>
                  <a:lnTo>
                    <a:pt x="824" y="203180"/>
                  </a:lnTo>
                  <a:lnTo>
                    <a:pt x="1199" y="204154"/>
                  </a:lnTo>
                  <a:lnTo>
                    <a:pt x="1724" y="204978"/>
                  </a:lnTo>
                  <a:lnTo>
                    <a:pt x="2323" y="205803"/>
                  </a:lnTo>
                  <a:lnTo>
                    <a:pt x="2998" y="206477"/>
                  </a:lnTo>
                  <a:lnTo>
                    <a:pt x="3747" y="207152"/>
                  </a:lnTo>
                  <a:lnTo>
                    <a:pt x="4572" y="207751"/>
                  </a:lnTo>
                  <a:lnTo>
                    <a:pt x="5396" y="208276"/>
                  </a:lnTo>
                  <a:lnTo>
                    <a:pt x="6295" y="208726"/>
                  </a:lnTo>
                  <a:lnTo>
                    <a:pt x="7270" y="209100"/>
                  </a:lnTo>
                  <a:lnTo>
                    <a:pt x="8244" y="209325"/>
                  </a:lnTo>
                  <a:lnTo>
                    <a:pt x="9293" y="209475"/>
                  </a:lnTo>
                  <a:lnTo>
                    <a:pt x="10343" y="209550"/>
                  </a:lnTo>
                  <a:lnTo>
                    <a:pt x="90610" y="209550"/>
                  </a:lnTo>
                  <a:lnTo>
                    <a:pt x="91659" y="209475"/>
                  </a:lnTo>
                  <a:lnTo>
                    <a:pt x="92708" y="209325"/>
                  </a:lnTo>
                  <a:lnTo>
                    <a:pt x="93682" y="209100"/>
                  </a:lnTo>
                  <a:lnTo>
                    <a:pt x="94657" y="208726"/>
                  </a:lnTo>
                  <a:lnTo>
                    <a:pt x="95556" y="208276"/>
                  </a:lnTo>
                  <a:lnTo>
                    <a:pt x="96455" y="207751"/>
                  </a:lnTo>
                  <a:lnTo>
                    <a:pt x="97205" y="207152"/>
                  </a:lnTo>
                  <a:lnTo>
                    <a:pt x="97954" y="206477"/>
                  </a:lnTo>
                  <a:lnTo>
                    <a:pt x="98629" y="205803"/>
                  </a:lnTo>
                  <a:lnTo>
                    <a:pt x="99228" y="204978"/>
                  </a:lnTo>
                  <a:lnTo>
                    <a:pt x="99753" y="204154"/>
                  </a:lnTo>
                  <a:lnTo>
                    <a:pt x="100203" y="203180"/>
                  </a:lnTo>
                  <a:lnTo>
                    <a:pt x="100577" y="202280"/>
                  </a:lnTo>
                  <a:lnTo>
                    <a:pt x="100802" y="201231"/>
                  </a:lnTo>
                  <a:lnTo>
                    <a:pt x="100952" y="200257"/>
                  </a:lnTo>
                  <a:lnTo>
                    <a:pt x="101027" y="199207"/>
                  </a:lnTo>
                  <a:lnTo>
                    <a:pt x="101027" y="10343"/>
                  </a:lnTo>
                  <a:lnTo>
                    <a:pt x="100952" y="9293"/>
                  </a:lnTo>
                  <a:lnTo>
                    <a:pt x="100802" y="8319"/>
                  </a:lnTo>
                  <a:lnTo>
                    <a:pt x="100577" y="7270"/>
                  </a:lnTo>
                  <a:lnTo>
                    <a:pt x="100203" y="6370"/>
                  </a:lnTo>
                  <a:lnTo>
                    <a:pt x="99753" y="5396"/>
                  </a:lnTo>
                  <a:lnTo>
                    <a:pt x="99228" y="4572"/>
                  </a:lnTo>
                  <a:lnTo>
                    <a:pt x="98629" y="3747"/>
                  </a:lnTo>
                  <a:lnTo>
                    <a:pt x="97954" y="3073"/>
                  </a:lnTo>
                  <a:lnTo>
                    <a:pt x="97205" y="2398"/>
                  </a:lnTo>
                  <a:lnTo>
                    <a:pt x="96455" y="1799"/>
                  </a:lnTo>
                  <a:lnTo>
                    <a:pt x="95556" y="1274"/>
                  </a:lnTo>
                  <a:lnTo>
                    <a:pt x="94657" y="824"/>
                  </a:lnTo>
                  <a:lnTo>
                    <a:pt x="93682" y="450"/>
                  </a:lnTo>
                  <a:lnTo>
                    <a:pt x="92708" y="225"/>
                  </a:lnTo>
                  <a:lnTo>
                    <a:pt x="91659" y="75"/>
                  </a:lnTo>
                  <a:lnTo>
                    <a:pt x="90610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4" name="Google Shape;384;p33"/>
            <p:cNvSpPr/>
            <p:nvPr/>
          </p:nvSpPr>
          <p:spPr>
            <a:xfrm>
              <a:off x="3557025" y="5147100"/>
              <a:ext cx="504050" cy="179900"/>
            </a:xfrm>
            <a:custGeom>
              <a:avLst/>
              <a:gdLst/>
              <a:ahLst/>
              <a:cxnLst/>
              <a:rect l="l" t="t" r="r" b="b"/>
              <a:pathLst>
                <a:path w="20162" h="7196" extrusionOk="0">
                  <a:moveTo>
                    <a:pt x="3598" y="0"/>
                  </a:moveTo>
                  <a:lnTo>
                    <a:pt x="2849" y="75"/>
                  </a:lnTo>
                  <a:lnTo>
                    <a:pt x="2174" y="300"/>
                  </a:lnTo>
                  <a:lnTo>
                    <a:pt x="1575" y="600"/>
                  </a:lnTo>
                  <a:lnTo>
                    <a:pt x="1050" y="1050"/>
                  </a:lnTo>
                  <a:lnTo>
                    <a:pt x="600" y="1574"/>
                  </a:lnTo>
                  <a:lnTo>
                    <a:pt x="301" y="2174"/>
                  </a:lnTo>
                  <a:lnTo>
                    <a:pt x="76" y="2848"/>
                  </a:lnTo>
                  <a:lnTo>
                    <a:pt x="1" y="3598"/>
                  </a:lnTo>
                  <a:lnTo>
                    <a:pt x="76" y="4347"/>
                  </a:lnTo>
                  <a:lnTo>
                    <a:pt x="301" y="5022"/>
                  </a:lnTo>
                  <a:lnTo>
                    <a:pt x="600" y="5621"/>
                  </a:lnTo>
                  <a:lnTo>
                    <a:pt x="1050" y="6146"/>
                  </a:lnTo>
                  <a:lnTo>
                    <a:pt x="1575" y="6596"/>
                  </a:lnTo>
                  <a:lnTo>
                    <a:pt x="2174" y="6896"/>
                  </a:lnTo>
                  <a:lnTo>
                    <a:pt x="2849" y="7120"/>
                  </a:lnTo>
                  <a:lnTo>
                    <a:pt x="3598" y="7195"/>
                  </a:lnTo>
                  <a:lnTo>
                    <a:pt x="16639" y="7195"/>
                  </a:lnTo>
                  <a:lnTo>
                    <a:pt x="17313" y="7120"/>
                  </a:lnTo>
                  <a:lnTo>
                    <a:pt x="17988" y="6896"/>
                  </a:lnTo>
                  <a:lnTo>
                    <a:pt x="18587" y="6596"/>
                  </a:lnTo>
                  <a:lnTo>
                    <a:pt x="19112" y="6146"/>
                  </a:lnTo>
                  <a:lnTo>
                    <a:pt x="19562" y="5621"/>
                  </a:lnTo>
                  <a:lnTo>
                    <a:pt x="19861" y="5022"/>
                  </a:lnTo>
                  <a:lnTo>
                    <a:pt x="20086" y="4347"/>
                  </a:lnTo>
                  <a:lnTo>
                    <a:pt x="20161" y="3598"/>
                  </a:lnTo>
                  <a:lnTo>
                    <a:pt x="20086" y="2848"/>
                  </a:lnTo>
                  <a:lnTo>
                    <a:pt x="19861" y="2174"/>
                  </a:lnTo>
                  <a:lnTo>
                    <a:pt x="19562" y="1574"/>
                  </a:lnTo>
                  <a:lnTo>
                    <a:pt x="19112" y="1050"/>
                  </a:lnTo>
                  <a:lnTo>
                    <a:pt x="18587" y="600"/>
                  </a:lnTo>
                  <a:lnTo>
                    <a:pt x="17988" y="300"/>
                  </a:lnTo>
                  <a:lnTo>
                    <a:pt x="17313" y="75"/>
                  </a:lnTo>
                  <a:lnTo>
                    <a:pt x="16639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5" name="Google Shape;385;p33"/>
            <p:cNvSpPr/>
            <p:nvPr/>
          </p:nvSpPr>
          <p:spPr>
            <a:xfrm>
              <a:off x="3008050" y="423600"/>
              <a:ext cx="99325" cy="99325"/>
            </a:xfrm>
            <a:custGeom>
              <a:avLst/>
              <a:gdLst/>
              <a:ahLst/>
              <a:cxnLst/>
              <a:rect l="l" t="t" r="r" b="b"/>
              <a:pathLst>
                <a:path w="3973" h="3973" extrusionOk="0">
                  <a:moveTo>
                    <a:pt x="2024" y="1"/>
                  </a:moveTo>
                  <a:lnTo>
                    <a:pt x="1575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1" y="1200"/>
                  </a:lnTo>
                  <a:lnTo>
                    <a:pt x="76" y="1575"/>
                  </a:lnTo>
                  <a:lnTo>
                    <a:pt x="1" y="2024"/>
                  </a:lnTo>
                  <a:lnTo>
                    <a:pt x="76" y="2399"/>
                  </a:lnTo>
                  <a:lnTo>
                    <a:pt x="151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5" y="3973"/>
                  </a:lnTo>
                  <a:lnTo>
                    <a:pt x="2399" y="3973"/>
                  </a:lnTo>
                  <a:lnTo>
                    <a:pt x="2774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4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86" name="Google Shape;386;p33"/>
            <p:cNvSpPr/>
            <p:nvPr/>
          </p:nvSpPr>
          <p:spPr>
            <a:xfrm>
              <a:off x="3566400" y="434850"/>
              <a:ext cx="487175" cy="76850"/>
            </a:xfrm>
            <a:custGeom>
              <a:avLst/>
              <a:gdLst/>
              <a:ahLst/>
              <a:cxnLst/>
              <a:rect l="l" t="t" r="r" b="b"/>
              <a:pathLst>
                <a:path w="19487" h="3074" extrusionOk="0">
                  <a:moveTo>
                    <a:pt x="1275" y="0"/>
                  </a:moveTo>
                  <a:lnTo>
                    <a:pt x="1050" y="75"/>
                  </a:lnTo>
                  <a:lnTo>
                    <a:pt x="750" y="150"/>
                  </a:lnTo>
                  <a:lnTo>
                    <a:pt x="525" y="300"/>
                  </a:lnTo>
                  <a:lnTo>
                    <a:pt x="375" y="450"/>
                  </a:lnTo>
                  <a:lnTo>
                    <a:pt x="225" y="675"/>
                  </a:lnTo>
                  <a:lnTo>
                    <a:pt x="75" y="975"/>
                  </a:lnTo>
                  <a:lnTo>
                    <a:pt x="1" y="1274"/>
                  </a:lnTo>
                  <a:lnTo>
                    <a:pt x="1" y="1574"/>
                  </a:lnTo>
                  <a:lnTo>
                    <a:pt x="1" y="1874"/>
                  </a:lnTo>
                  <a:lnTo>
                    <a:pt x="75" y="2174"/>
                  </a:lnTo>
                  <a:lnTo>
                    <a:pt x="225" y="2399"/>
                  </a:lnTo>
                  <a:lnTo>
                    <a:pt x="375" y="2623"/>
                  </a:lnTo>
                  <a:lnTo>
                    <a:pt x="525" y="2773"/>
                  </a:lnTo>
                  <a:lnTo>
                    <a:pt x="750" y="2923"/>
                  </a:lnTo>
                  <a:lnTo>
                    <a:pt x="1050" y="2998"/>
                  </a:lnTo>
                  <a:lnTo>
                    <a:pt x="1275" y="3073"/>
                  </a:lnTo>
                  <a:lnTo>
                    <a:pt x="18137" y="3073"/>
                  </a:lnTo>
                  <a:lnTo>
                    <a:pt x="18437" y="2998"/>
                  </a:lnTo>
                  <a:lnTo>
                    <a:pt x="18662" y="2923"/>
                  </a:lnTo>
                  <a:lnTo>
                    <a:pt x="18887" y="2773"/>
                  </a:lnTo>
                  <a:lnTo>
                    <a:pt x="19112" y="2623"/>
                  </a:lnTo>
                  <a:lnTo>
                    <a:pt x="19262" y="2399"/>
                  </a:lnTo>
                  <a:lnTo>
                    <a:pt x="19337" y="2174"/>
                  </a:lnTo>
                  <a:lnTo>
                    <a:pt x="19412" y="1874"/>
                  </a:lnTo>
                  <a:lnTo>
                    <a:pt x="19486" y="1574"/>
                  </a:lnTo>
                  <a:lnTo>
                    <a:pt x="19412" y="1274"/>
                  </a:lnTo>
                  <a:lnTo>
                    <a:pt x="19337" y="975"/>
                  </a:lnTo>
                  <a:lnTo>
                    <a:pt x="19262" y="675"/>
                  </a:lnTo>
                  <a:lnTo>
                    <a:pt x="19112" y="450"/>
                  </a:lnTo>
                  <a:lnTo>
                    <a:pt x="18887" y="300"/>
                  </a:lnTo>
                  <a:lnTo>
                    <a:pt x="18662" y="150"/>
                  </a:lnTo>
                  <a:lnTo>
                    <a:pt x="18437" y="75"/>
                  </a:lnTo>
                  <a:lnTo>
                    <a:pt x="18137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387" name="Google Shape;387;p33"/>
          <p:cNvPicPr preferRelativeResize="0"/>
          <p:nvPr/>
        </p:nvPicPr>
        <p:blipFill rotWithShape="1">
          <a:blip r:embed="rId3">
            <a:alphaModFix/>
          </a:blip>
          <a:srcRect b="23786"/>
          <a:stretch/>
        </p:blipFill>
        <p:spPr>
          <a:xfrm>
            <a:off x="5399525" y="756087"/>
            <a:ext cx="2025525" cy="3631750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34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پروژه تبلت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393" name="Google Shape;393;p34"/>
          <p:cNvSpPr txBox="1">
            <a:spLocks noGrp="1"/>
          </p:cNvSpPr>
          <p:nvPr>
            <p:ph type="body" idx="1"/>
          </p:nvPr>
        </p:nvSpPr>
        <p:spPr>
          <a:xfrm>
            <a:off x="797442" y="1616475"/>
            <a:ext cx="3990308" cy="311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sz="2000" dirty="0">
              <a:cs typeface="B Nazanin" panose="00000700000000000000" pitchFamily="2" charset="-78"/>
            </a:endParaRPr>
          </a:p>
        </p:txBody>
      </p:sp>
      <p:grpSp>
        <p:nvGrpSpPr>
          <p:cNvPr id="394" name="Google Shape;394;p34"/>
          <p:cNvGrpSpPr/>
          <p:nvPr/>
        </p:nvGrpSpPr>
        <p:grpSpPr>
          <a:xfrm>
            <a:off x="889984" y="1007708"/>
            <a:ext cx="270226" cy="238344"/>
            <a:chOff x="5247525" y="3007275"/>
            <a:chExt cx="517575" cy="456510"/>
          </a:xfrm>
        </p:grpSpPr>
        <p:sp>
          <p:nvSpPr>
            <p:cNvPr id="395" name="Google Shape;395;p34"/>
            <p:cNvSpPr/>
            <p:nvPr/>
          </p:nvSpPr>
          <p:spPr>
            <a:xfrm>
              <a:off x="5247525" y="3007275"/>
              <a:ext cx="348900" cy="348900"/>
            </a:xfrm>
            <a:custGeom>
              <a:avLst/>
              <a:gdLst/>
              <a:ahLst/>
              <a:cxnLst/>
              <a:rect l="l" t="t" r="r" b="b"/>
              <a:pathLst>
                <a:path w="13956" h="13956" fill="none" extrusionOk="0">
                  <a:moveTo>
                    <a:pt x="13323" y="5772"/>
                  </a:moveTo>
                  <a:lnTo>
                    <a:pt x="11861" y="5626"/>
                  </a:lnTo>
                  <a:lnTo>
                    <a:pt x="11861" y="5626"/>
                  </a:lnTo>
                  <a:lnTo>
                    <a:pt x="11788" y="5334"/>
                  </a:lnTo>
                  <a:lnTo>
                    <a:pt x="11667" y="5042"/>
                  </a:lnTo>
                  <a:lnTo>
                    <a:pt x="11545" y="4750"/>
                  </a:lnTo>
                  <a:lnTo>
                    <a:pt x="11399" y="4482"/>
                  </a:lnTo>
                  <a:lnTo>
                    <a:pt x="12300" y="3337"/>
                  </a:lnTo>
                  <a:lnTo>
                    <a:pt x="12300" y="3337"/>
                  </a:lnTo>
                  <a:lnTo>
                    <a:pt x="12373" y="3240"/>
                  </a:lnTo>
                  <a:lnTo>
                    <a:pt x="12422" y="3118"/>
                  </a:lnTo>
                  <a:lnTo>
                    <a:pt x="12446" y="2996"/>
                  </a:lnTo>
                  <a:lnTo>
                    <a:pt x="12446" y="2850"/>
                  </a:lnTo>
                  <a:lnTo>
                    <a:pt x="12422" y="2728"/>
                  </a:lnTo>
                  <a:lnTo>
                    <a:pt x="12397" y="2606"/>
                  </a:lnTo>
                  <a:lnTo>
                    <a:pt x="12324" y="2485"/>
                  </a:lnTo>
                  <a:lnTo>
                    <a:pt x="12251" y="2387"/>
                  </a:lnTo>
                  <a:lnTo>
                    <a:pt x="11569" y="1705"/>
                  </a:lnTo>
                  <a:lnTo>
                    <a:pt x="11569" y="1705"/>
                  </a:lnTo>
                  <a:lnTo>
                    <a:pt x="11472" y="1632"/>
                  </a:lnTo>
                  <a:lnTo>
                    <a:pt x="11350" y="1559"/>
                  </a:lnTo>
                  <a:lnTo>
                    <a:pt x="11228" y="1510"/>
                  </a:lnTo>
                  <a:lnTo>
                    <a:pt x="11106" y="1510"/>
                  </a:lnTo>
                  <a:lnTo>
                    <a:pt x="10960" y="1510"/>
                  </a:lnTo>
                  <a:lnTo>
                    <a:pt x="10838" y="1535"/>
                  </a:lnTo>
                  <a:lnTo>
                    <a:pt x="10717" y="1583"/>
                  </a:lnTo>
                  <a:lnTo>
                    <a:pt x="10619" y="1656"/>
                  </a:lnTo>
                  <a:lnTo>
                    <a:pt x="9475" y="2558"/>
                  </a:lnTo>
                  <a:lnTo>
                    <a:pt x="9475" y="2558"/>
                  </a:lnTo>
                  <a:lnTo>
                    <a:pt x="9207" y="2411"/>
                  </a:lnTo>
                  <a:lnTo>
                    <a:pt x="8914" y="2290"/>
                  </a:lnTo>
                  <a:lnTo>
                    <a:pt x="8622" y="2168"/>
                  </a:lnTo>
                  <a:lnTo>
                    <a:pt x="8330" y="2070"/>
                  </a:lnTo>
                  <a:lnTo>
                    <a:pt x="8159" y="634"/>
                  </a:lnTo>
                  <a:lnTo>
                    <a:pt x="8159" y="634"/>
                  </a:lnTo>
                  <a:lnTo>
                    <a:pt x="8135" y="512"/>
                  </a:lnTo>
                  <a:lnTo>
                    <a:pt x="8086" y="390"/>
                  </a:lnTo>
                  <a:lnTo>
                    <a:pt x="8013" y="293"/>
                  </a:lnTo>
                  <a:lnTo>
                    <a:pt x="7940" y="195"/>
                  </a:lnTo>
                  <a:lnTo>
                    <a:pt x="7818" y="122"/>
                  </a:lnTo>
                  <a:lnTo>
                    <a:pt x="7721" y="49"/>
                  </a:lnTo>
                  <a:lnTo>
                    <a:pt x="7575" y="25"/>
                  </a:lnTo>
                  <a:lnTo>
                    <a:pt x="7453" y="0"/>
                  </a:lnTo>
                  <a:lnTo>
                    <a:pt x="6479" y="0"/>
                  </a:lnTo>
                  <a:lnTo>
                    <a:pt x="6479" y="0"/>
                  </a:lnTo>
                  <a:lnTo>
                    <a:pt x="6357" y="25"/>
                  </a:lnTo>
                  <a:lnTo>
                    <a:pt x="6235" y="49"/>
                  </a:lnTo>
                  <a:lnTo>
                    <a:pt x="6114" y="122"/>
                  </a:lnTo>
                  <a:lnTo>
                    <a:pt x="6016" y="195"/>
                  </a:lnTo>
                  <a:lnTo>
                    <a:pt x="5919" y="293"/>
                  </a:lnTo>
                  <a:lnTo>
                    <a:pt x="5846" y="390"/>
                  </a:lnTo>
                  <a:lnTo>
                    <a:pt x="5797" y="512"/>
                  </a:lnTo>
                  <a:lnTo>
                    <a:pt x="5773" y="634"/>
                  </a:lnTo>
                  <a:lnTo>
                    <a:pt x="5602" y="2070"/>
                  </a:lnTo>
                  <a:lnTo>
                    <a:pt x="5602" y="2070"/>
                  </a:lnTo>
                  <a:lnTo>
                    <a:pt x="5310" y="2168"/>
                  </a:lnTo>
                  <a:lnTo>
                    <a:pt x="5018" y="2290"/>
                  </a:lnTo>
                  <a:lnTo>
                    <a:pt x="4750" y="2411"/>
                  </a:lnTo>
                  <a:lnTo>
                    <a:pt x="4482" y="2558"/>
                  </a:lnTo>
                  <a:lnTo>
                    <a:pt x="3337" y="1656"/>
                  </a:lnTo>
                  <a:lnTo>
                    <a:pt x="3337" y="1656"/>
                  </a:lnTo>
                  <a:lnTo>
                    <a:pt x="3215" y="1583"/>
                  </a:lnTo>
                  <a:lnTo>
                    <a:pt x="3094" y="1535"/>
                  </a:lnTo>
                  <a:lnTo>
                    <a:pt x="2972" y="1510"/>
                  </a:lnTo>
                  <a:lnTo>
                    <a:pt x="2850" y="1510"/>
                  </a:lnTo>
                  <a:lnTo>
                    <a:pt x="2728" y="1510"/>
                  </a:lnTo>
                  <a:lnTo>
                    <a:pt x="2582" y="1559"/>
                  </a:lnTo>
                  <a:lnTo>
                    <a:pt x="2485" y="1632"/>
                  </a:lnTo>
                  <a:lnTo>
                    <a:pt x="2387" y="1705"/>
                  </a:lnTo>
                  <a:lnTo>
                    <a:pt x="1705" y="2387"/>
                  </a:lnTo>
                  <a:lnTo>
                    <a:pt x="1705" y="2387"/>
                  </a:lnTo>
                  <a:lnTo>
                    <a:pt x="1608" y="2485"/>
                  </a:lnTo>
                  <a:lnTo>
                    <a:pt x="1559" y="2606"/>
                  </a:lnTo>
                  <a:lnTo>
                    <a:pt x="1511" y="2728"/>
                  </a:lnTo>
                  <a:lnTo>
                    <a:pt x="1486" y="2850"/>
                  </a:lnTo>
                  <a:lnTo>
                    <a:pt x="1486" y="2996"/>
                  </a:lnTo>
                  <a:lnTo>
                    <a:pt x="1511" y="3118"/>
                  </a:lnTo>
                  <a:lnTo>
                    <a:pt x="1559" y="3240"/>
                  </a:lnTo>
                  <a:lnTo>
                    <a:pt x="1632" y="3337"/>
                  </a:lnTo>
                  <a:lnTo>
                    <a:pt x="2533" y="4482"/>
                  </a:lnTo>
                  <a:lnTo>
                    <a:pt x="2533" y="4482"/>
                  </a:lnTo>
                  <a:lnTo>
                    <a:pt x="2387" y="4750"/>
                  </a:lnTo>
                  <a:lnTo>
                    <a:pt x="2266" y="5042"/>
                  </a:lnTo>
                  <a:lnTo>
                    <a:pt x="2168" y="5334"/>
                  </a:lnTo>
                  <a:lnTo>
                    <a:pt x="2071" y="5626"/>
                  </a:lnTo>
                  <a:lnTo>
                    <a:pt x="634" y="5772"/>
                  </a:lnTo>
                  <a:lnTo>
                    <a:pt x="634" y="5772"/>
                  </a:lnTo>
                  <a:lnTo>
                    <a:pt x="512" y="5821"/>
                  </a:lnTo>
                  <a:lnTo>
                    <a:pt x="390" y="5870"/>
                  </a:lnTo>
                  <a:lnTo>
                    <a:pt x="268" y="5943"/>
                  </a:lnTo>
                  <a:lnTo>
                    <a:pt x="171" y="6016"/>
                  </a:lnTo>
                  <a:lnTo>
                    <a:pt x="98" y="6138"/>
                  </a:lnTo>
                  <a:lnTo>
                    <a:pt x="49" y="6235"/>
                  </a:lnTo>
                  <a:lnTo>
                    <a:pt x="1" y="6381"/>
                  </a:lnTo>
                  <a:lnTo>
                    <a:pt x="1" y="6503"/>
                  </a:lnTo>
                  <a:lnTo>
                    <a:pt x="1" y="7453"/>
                  </a:lnTo>
                  <a:lnTo>
                    <a:pt x="1" y="7453"/>
                  </a:lnTo>
                  <a:lnTo>
                    <a:pt x="1" y="7599"/>
                  </a:lnTo>
                  <a:lnTo>
                    <a:pt x="49" y="7721"/>
                  </a:lnTo>
                  <a:lnTo>
                    <a:pt x="98" y="7843"/>
                  </a:lnTo>
                  <a:lnTo>
                    <a:pt x="171" y="7940"/>
                  </a:lnTo>
                  <a:lnTo>
                    <a:pt x="268" y="8037"/>
                  </a:lnTo>
                  <a:lnTo>
                    <a:pt x="390" y="8111"/>
                  </a:lnTo>
                  <a:lnTo>
                    <a:pt x="512" y="8159"/>
                  </a:lnTo>
                  <a:lnTo>
                    <a:pt x="634" y="8184"/>
                  </a:lnTo>
                  <a:lnTo>
                    <a:pt x="2071" y="8354"/>
                  </a:lnTo>
                  <a:lnTo>
                    <a:pt x="2071" y="8354"/>
                  </a:lnTo>
                  <a:lnTo>
                    <a:pt x="2168" y="8646"/>
                  </a:lnTo>
                  <a:lnTo>
                    <a:pt x="2266" y="8914"/>
                  </a:lnTo>
                  <a:lnTo>
                    <a:pt x="2387" y="9206"/>
                  </a:lnTo>
                  <a:lnTo>
                    <a:pt x="2533" y="9474"/>
                  </a:lnTo>
                  <a:lnTo>
                    <a:pt x="1632" y="10619"/>
                  </a:lnTo>
                  <a:lnTo>
                    <a:pt x="1632" y="10619"/>
                  </a:lnTo>
                  <a:lnTo>
                    <a:pt x="1559" y="10741"/>
                  </a:lnTo>
                  <a:lnTo>
                    <a:pt x="1511" y="10863"/>
                  </a:lnTo>
                  <a:lnTo>
                    <a:pt x="1486" y="10984"/>
                  </a:lnTo>
                  <a:lnTo>
                    <a:pt x="1486" y="11106"/>
                  </a:lnTo>
                  <a:lnTo>
                    <a:pt x="1511" y="11228"/>
                  </a:lnTo>
                  <a:lnTo>
                    <a:pt x="1559" y="11350"/>
                  </a:lnTo>
                  <a:lnTo>
                    <a:pt x="1608" y="11472"/>
                  </a:lnTo>
                  <a:lnTo>
                    <a:pt x="1705" y="11569"/>
                  </a:lnTo>
                  <a:lnTo>
                    <a:pt x="2387" y="12251"/>
                  </a:lnTo>
                  <a:lnTo>
                    <a:pt x="2387" y="12251"/>
                  </a:lnTo>
                  <a:lnTo>
                    <a:pt x="2485" y="12348"/>
                  </a:lnTo>
                  <a:lnTo>
                    <a:pt x="2582" y="12397"/>
                  </a:lnTo>
                  <a:lnTo>
                    <a:pt x="2728" y="12446"/>
                  </a:lnTo>
                  <a:lnTo>
                    <a:pt x="2850" y="12470"/>
                  </a:lnTo>
                  <a:lnTo>
                    <a:pt x="2972" y="12470"/>
                  </a:lnTo>
                  <a:lnTo>
                    <a:pt x="3094" y="12421"/>
                  </a:lnTo>
                  <a:lnTo>
                    <a:pt x="3215" y="12373"/>
                  </a:lnTo>
                  <a:lnTo>
                    <a:pt x="3337" y="12324"/>
                  </a:lnTo>
                  <a:lnTo>
                    <a:pt x="4482" y="11423"/>
                  </a:lnTo>
                  <a:lnTo>
                    <a:pt x="4482" y="11423"/>
                  </a:lnTo>
                  <a:lnTo>
                    <a:pt x="4750" y="11545"/>
                  </a:lnTo>
                  <a:lnTo>
                    <a:pt x="5018" y="11691"/>
                  </a:lnTo>
                  <a:lnTo>
                    <a:pt x="5310" y="11788"/>
                  </a:lnTo>
                  <a:lnTo>
                    <a:pt x="5602" y="11886"/>
                  </a:lnTo>
                  <a:lnTo>
                    <a:pt x="5773" y="13322"/>
                  </a:lnTo>
                  <a:lnTo>
                    <a:pt x="5773" y="13322"/>
                  </a:lnTo>
                  <a:lnTo>
                    <a:pt x="5797" y="13444"/>
                  </a:lnTo>
                  <a:lnTo>
                    <a:pt x="5846" y="13566"/>
                  </a:lnTo>
                  <a:lnTo>
                    <a:pt x="5919" y="13688"/>
                  </a:lnTo>
                  <a:lnTo>
                    <a:pt x="6016" y="13785"/>
                  </a:lnTo>
                  <a:lnTo>
                    <a:pt x="6114" y="13858"/>
                  </a:lnTo>
                  <a:lnTo>
                    <a:pt x="6235" y="13907"/>
                  </a:lnTo>
                  <a:lnTo>
                    <a:pt x="6357" y="13956"/>
                  </a:lnTo>
                  <a:lnTo>
                    <a:pt x="6479" y="13956"/>
                  </a:lnTo>
                  <a:lnTo>
                    <a:pt x="7453" y="13956"/>
                  </a:lnTo>
                  <a:lnTo>
                    <a:pt x="7453" y="13956"/>
                  </a:lnTo>
                  <a:lnTo>
                    <a:pt x="7575" y="13956"/>
                  </a:lnTo>
                  <a:lnTo>
                    <a:pt x="7721" y="13907"/>
                  </a:lnTo>
                  <a:lnTo>
                    <a:pt x="7818" y="13858"/>
                  </a:lnTo>
                  <a:lnTo>
                    <a:pt x="7940" y="13785"/>
                  </a:lnTo>
                  <a:lnTo>
                    <a:pt x="8013" y="13688"/>
                  </a:lnTo>
                  <a:lnTo>
                    <a:pt x="8086" y="13566"/>
                  </a:lnTo>
                  <a:lnTo>
                    <a:pt x="8135" y="13444"/>
                  </a:lnTo>
                  <a:lnTo>
                    <a:pt x="8159" y="13322"/>
                  </a:lnTo>
                  <a:lnTo>
                    <a:pt x="8330" y="11886"/>
                  </a:lnTo>
                  <a:lnTo>
                    <a:pt x="8330" y="11886"/>
                  </a:lnTo>
                  <a:lnTo>
                    <a:pt x="8622" y="11788"/>
                  </a:lnTo>
                  <a:lnTo>
                    <a:pt x="8914" y="11691"/>
                  </a:lnTo>
                  <a:lnTo>
                    <a:pt x="9207" y="11545"/>
                  </a:lnTo>
                  <a:lnTo>
                    <a:pt x="9475" y="11423"/>
                  </a:lnTo>
                  <a:lnTo>
                    <a:pt x="10619" y="12324"/>
                  </a:lnTo>
                  <a:lnTo>
                    <a:pt x="10619" y="12324"/>
                  </a:lnTo>
                  <a:lnTo>
                    <a:pt x="10717" y="12373"/>
                  </a:lnTo>
                  <a:lnTo>
                    <a:pt x="10838" y="12421"/>
                  </a:lnTo>
                  <a:lnTo>
                    <a:pt x="10960" y="12470"/>
                  </a:lnTo>
                  <a:lnTo>
                    <a:pt x="11106" y="12470"/>
                  </a:lnTo>
                  <a:lnTo>
                    <a:pt x="11228" y="12446"/>
                  </a:lnTo>
                  <a:lnTo>
                    <a:pt x="11350" y="12397"/>
                  </a:lnTo>
                  <a:lnTo>
                    <a:pt x="11472" y="12348"/>
                  </a:lnTo>
                  <a:lnTo>
                    <a:pt x="11569" y="12251"/>
                  </a:lnTo>
                  <a:lnTo>
                    <a:pt x="12251" y="11569"/>
                  </a:lnTo>
                  <a:lnTo>
                    <a:pt x="12251" y="11569"/>
                  </a:lnTo>
                  <a:lnTo>
                    <a:pt x="12324" y="11472"/>
                  </a:lnTo>
                  <a:lnTo>
                    <a:pt x="12397" y="11350"/>
                  </a:lnTo>
                  <a:lnTo>
                    <a:pt x="12422" y="11228"/>
                  </a:lnTo>
                  <a:lnTo>
                    <a:pt x="12446" y="11106"/>
                  </a:lnTo>
                  <a:lnTo>
                    <a:pt x="12446" y="10984"/>
                  </a:lnTo>
                  <a:lnTo>
                    <a:pt x="12422" y="10863"/>
                  </a:lnTo>
                  <a:lnTo>
                    <a:pt x="12373" y="10741"/>
                  </a:lnTo>
                  <a:lnTo>
                    <a:pt x="12300" y="10619"/>
                  </a:lnTo>
                  <a:lnTo>
                    <a:pt x="11399" y="9474"/>
                  </a:lnTo>
                  <a:lnTo>
                    <a:pt x="11399" y="9474"/>
                  </a:lnTo>
                  <a:lnTo>
                    <a:pt x="11545" y="9206"/>
                  </a:lnTo>
                  <a:lnTo>
                    <a:pt x="11667" y="8914"/>
                  </a:lnTo>
                  <a:lnTo>
                    <a:pt x="11788" y="8646"/>
                  </a:lnTo>
                  <a:lnTo>
                    <a:pt x="11861" y="8354"/>
                  </a:lnTo>
                  <a:lnTo>
                    <a:pt x="13323" y="8184"/>
                  </a:lnTo>
                  <a:lnTo>
                    <a:pt x="13323" y="8184"/>
                  </a:lnTo>
                  <a:lnTo>
                    <a:pt x="13444" y="8159"/>
                  </a:lnTo>
                  <a:lnTo>
                    <a:pt x="13566" y="8111"/>
                  </a:lnTo>
                  <a:lnTo>
                    <a:pt x="13664" y="8037"/>
                  </a:lnTo>
                  <a:lnTo>
                    <a:pt x="13761" y="7940"/>
                  </a:lnTo>
                  <a:lnTo>
                    <a:pt x="13834" y="7843"/>
                  </a:lnTo>
                  <a:lnTo>
                    <a:pt x="13907" y="7721"/>
                  </a:lnTo>
                  <a:lnTo>
                    <a:pt x="13932" y="7599"/>
                  </a:lnTo>
                  <a:lnTo>
                    <a:pt x="13956" y="7453"/>
                  </a:lnTo>
                  <a:lnTo>
                    <a:pt x="13956" y="6503"/>
                  </a:lnTo>
                  <a:lnTo>
                    <a:pt x="13956" y="6503"/>
                  </a:lnTo>
                  <a:lnTo>
                    <a:pt x="13932" y="6381"/>
                  </a:lnTo>
                  <a:lnTo>
                    <a:pt x="13907" y="6235"/>
                  </a:lnTo>
                  <a:lnTo>
                    <a:pt x="13834" y="6138"/>
                  </a:lnTo>
                  <a:lnTo>
                    <a:pt x="13761" y="6016"/>
                  </a:lnTo>
                  <a:lnTo>
                    <a:pt x="13664" y="5943"/>
                  </a:lnTo>
                  <a:lnTo>
                    <a:pt x="13566" y="5870"/>
                  </a:lnTo>
                  <a:lnTo>
                    <a:pt x="13444" y="5821"/>
                  </a:lnTo>
                  <a:lnTo>
                    <a:pt x="13323" y="5772"/>
                  </a:lnTo>
                  <a:lnTo>
                    <a:pt x="13323" y="5772"/>
                  </a:lnTo>
                  <a:close/>
                  <a:moveTo>
                    <a:pt x="8573" y="8598"/>
                  </a:moveTo>
                  <a:lnTo>
                    <a:pt x="8573" y="8598"/>
                  </a:lnTo>
                  <a:lnTo>
                    <a:pt x="8403" y="8744"/>
                  </a:lnTo>
                  <a:lnTo>
                    <a:pt x="8232" y="8890"/>
                  </a:lnTo>
                  <a:lnTo>
                    <a:pt x="8038" y="8987"/>
                  </a:lnTo>
                  <a:lnTo>
                    <a:pt x="7818" y="9085"/>
                  </a:lnTo>
                  <a:lnTo>
                    <a:pt x="7624" y="9158"/>
                  </a:lnTo>
                  <a:lnTo>
                    <a:pt x="7404" y="9206"/>
                  </a:lnTo>
                  <a:lnTo>
                    <a:pt x="7185" y="9231"/>
                  </a:lnTo>
                  <a:lnTo>
                    <a:pt x="6966" y="9255"/>
                  </a:lnTo>
                  <a:lnTo>
                    <a:pt x="6747" y="9231"/>
                  </a:lnTo>
                  <a:lnTo>
                    <a:pt x="6528" y="9206"/>
                  </a:lnTo>
                  <a:lnTo>
                    <a:pt x="6333" y="9158"/>
                  </a:lnTo>
                  <a:lnTo>
                    <a:pt x="6114" y="9085"/>
                  </a:lnTo>
                  <a:lnTo>
                    <a:pt x="5919" y="8987"/>
                  </a:lnTo>
                  <a:lnTo>
                    <a:pt x="5724" y="8890"/>
                  </a:lnTo>
                  <a:lnTo>
                    <a:pt x="5529" y="8744"/>
                  </a:lnTo>
                  <a:lnTo>
                    <a:pt x="5359" y="8598"/>
                  </a:lnTo>
                  <a:lnTo>
                    <a:pt x="5359" y="8598"/>
                  </a:lnTo>
                  <a:lnTo>
                    <a:pt x="5212" y="8427"/>
                  </a:lnTo>
                  <a:lnTo>
                    <a:pt x="5066" y="8232"/>
                  </a:lnTo>
                  <a:lnTo>
                    <a:pt x="4969" y="8037"/>
                  </a:lnTo>
                  <a:lnTo>
                    <a:pt x="4871" y="7843"/>
                  </a:lnTo>
                  <a:lnTo>
                    <a:pt x="4798" y="7623"/>
                  </a:lnTo>
                  <a:lnTo>
                    <a:pt x="4750" y="7404"/>
                  </a:lnTo>
                  <a:lnTo>
                    <a:pt x="4701" y="7209"/>
                  </a:lnTo>
                  <a:lnTo>
                    <a:pt x="4701" y="6990"/>
                  </a:lnTo>
                  <a:lnTo>
                    <a:pt x="4701" y="6771"/>
                  </a:lnTo>
                  <a:lnTo>
                    <a:pt x="4750" y="6552"/>
                  </a:lnTo>
                  <a:lnTo>
                    <a:pt x="4798" y="6333"/>
                  </a:lnTo>
                  <a:lnTo>
                    <a:pt x="4871" y="6138"/>
                  </a:lnTo>
                  <a:lnTo>
                    <a:pt x="4969" y="5919"/>
                  </a:lnTo>
                  <a:lnTo>
                    <a:pt x="5066" y="5724"/>
                  </a:lnTo>
                  <a:lnTo>
                    <a:pt x="5212" y="5553"/>
                  </a:lnTo>
                  <a:lnTo>
                    <a:pt x="5359" y="5383"/>
                  </a:lnTo>
                  <a:lnTo>
                    <a:pt x="5359" y="5383"/>
                  </a:lnTo>
                  <a:lnTo>
                    <a:pt x="5529" y="5212"/>
                  </a:lnTo>
                  <a:lnTo>
                    <a:pt x="5724" y="5091"/>
                  </a:lnTo>
                  <a:lnTo>
                    <a:pt x="5919" y="4969"/>
                  </a:lnTo>
                  <a:lnTo>
                    <a:pt x="6114" y="4871"/>
                  </a:lnTo>
                  <a:lnTo>
                    <a:pt x="6333" y="4798"/>
                  </a:lnTo>
                  <a:lnTo>
                    <a:pt x="6528" y="4750"/>
                  </a:lnTo>
                  <a:lnTo>
                    <a:pt x="6747" y="4725"/>
                  </a:lnTo>
                  <a:lnTo>
                    <a:pt x="6966" y="4701"/>
                  </a:lnTo>
                  <a:lnTo>
                    <a:pt x="7185" y="4725"/>
                  </a:lnTo>
                  <a:lnTo>
                    <a:pt x="7404" y="4750"/>
                  </a:lnTo>
                  <a:lnTo>
                    <a:pt x="7624" y="4798"/>
                  </a:lnTo>
                  <a:lnTo>
                    <a:pt x="7818" y="4871"/>
                  </a:lnTo>
                  <a:lnTo>
                    <a:pt x="8038" y="4969"/>
                  </a:lnTo>
                  <a:lnTo>
                    <a:pt x="8232" y="5091"/>
                  </a:lnTo>
                  <a:lnTo>
                    <a:pt x="8403" y="5212"/>
                  </a:lnTo>
                  <a:lnTo>
                    <a:pt x="8573" y="5383"/>
                  </a:lnTo>
                  <a:lnTo>
                    <a:pt x="8573" y="5383"/>
                  </a:lnTo>
                  <a:lnTo>
                    <a:pt x="8744" y="5553"/>
                  </a:lnTo>
                  <a:lnTo>
                    <a:pt x="8866" y="5724"/>
                  </a:lnTo>
                  <a:lnTo>
                    <a:pt x="8987" y="5919"/>
                  </a:lnTo>
                  <a:lnTo>
                    <a:pt x="9085" y="6138"/>
                  </a:lnTo>
                  <a:lnTo>
                    <a:pt x="9158" y="6333"/>
                  </a:lnTo>
                  <a:lnTo>
                    <a:pt x="9207" y="6552"/>
                  </a:lnTo>
                  <a:lnTo>
                    <a:pt x="9231" y="6771"/>
                  </a:lnTo>
                  <a:lnTo>
                    <a:pt x="9231" y="6990"/>
                  </a:lnTo>
                  <a:lnTo>
                    <a:pt x="9231" y="7209"/>
                  </a:lnTo>
                  <a:lnTo>
                    <a:pt x="9207" y="7404"/>
                  </a:lnTo>
                  <a:lnTo>
                    <a:pt x="9158" y="7623"/>
                  </a:lnTo>
                  <a:lnTo>
                    <a:pt x="9085" y="7843"/>
                  </a:lnTo>
                  <a:lnTo>
                    <a:pt x="8987" y="8037"/>
                  </a:lnTo>
                  <a:lnTo>
                    <a:pt x="8866" y="8232"/>
                  </a:lnTo>
                  <a:lnTo>
                    <a:pt x="8744" y="8427"/>
                  </a:lnTo>
                  <a:lnTo>
                    <a:pt x="8573" y="8598"/>
                  </a:lnTo>
                  <a:lnTo>
                    <a:pt x="8573" y="8598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396" name="Google Shape;396;p34"/>
            <p:cNvSpPr/>
            <p:nvPr/>
          </p:nvSpPr>
          <p:spPr>
            <a:xfrm>
              <a:off x="5566575" y="3265260"/>
              <a:ext cx="198525" cy="198525"/>
            </a:xfrm>
            <a:custGeom>
              <a:avLst/>
              <a:gdLst/>
              <a:ahLst/>
              <a:cxnLst/>
              <a:rect l="l" t="t" r="r" b="b"/>
              <a:pathLst>
                <a:path w="7941" h="7941" fill="none" extrusionOk="0">
                  <a:moveTo>
                    <a:pt x="7258" y="2144"/>
                  </a:moveTo>
                  <a:lnTo>
                    <a:pt x="6138" y="2388"/>
                  </a:lnTo>
                  <a:lnTo>
                    <a:pt x="6138" y="2388"/>
                  </a:lnTo>
                  <a:lnTo>
                    <a:pt x="6016" y="2217"/>
                  </a:lnTo>
                  <a:lnTo>
                    <a:pt x="5870" y="2071"/>
                  </a:lnTo>
                  <a:lnTo>
                    <a:pt x="6260" y="975"/>
                  </a:lnTo>
                  <a:lnTo>
                    <a:pt x="6260" y="975"/>
                  </a:lnTo>
                  <a:lnTo>
                    <a:pt x="6284" y="902"/>
                  </a:lnTo>
                  <a:lnTo>
                    <a:pt x="6284" y="829"/>
                  </a:lnTo>
                  <a:lnTo>
                    <a:pt x="6260" y="683"/>
                  </a:lnTo>
                  <a:lnTo>
                    <a:pt x="6162" y="561"/>
                  </a:lnTo>
                  <a:lnTo>
                    <a:pt x="6114" y="488"/>
                  </a:lnTo>
                  <a:lnTo>
                    <a:pt x="6065" y="464"/>
                  </a:lnTo>
                  <a:lnTo>
                    <a:pt x="5553" y="196"/>
                  </a:lnTo>
                  <a:lnTo>
                    <a:pt x="5553" y="196"/>
                  </a:lnTo>
                  <a:lnTo>
                    <a:pt x="5480" y="171"/>
                  </a:lnTo>
                  <a:lnTo>
                    <a:pt x="5407" y="171"/>
                  </a:lnTo>
                  <a:lnTo>
                    <a:pt x="5261" y="171"/>
                  </a:lnTo>
                  <a:lnTo>
                    <a:pt x="5115" y="244"/>
                  </a:lnTo>
                  <a:lnTo>
                    <a:pt x="5066" y="293"/>
                  </a:lnTo>
                  <a:lnTo>
                    <a:pt x="5018" y="342"/>
                  </a:lnTo>
                  <a:lnTo>
                    <a:pt x="4384" y="1316"/>
                  </a:lnTo>
                  <a:lnTo>
                    <a:pt x="4384" y="1316"/>
                  </a:lnTo>
                  <a:lnTo>
                    <a:pt x="4165" y="1292"/>
                  </a:lnTo>
                  <a:lnTo>
                    <a:pt x="3970" y="1292"/>
                  </a:lnTo>
                  <a:lnTo>
                    <a:pt x="3483" y="244"/>
                  </a:lnTo>
                  <a:lnTo>
                    <a:pt x="3483" y="244"/>
                  </a:lnTo>
                  <a:lnTo>
                    <a:pt x="3435" y="171"/>
                  </a:lnTo>
                  <a:lnTo>
                    <a:pt x="3386" y="123"/>
                  </a:lnTo>
                  <a:lnTo>
                    <a:pt x="3264" y="50"/>
                  </a:lnTo>
                  <a:lnTo>
                    <a:pt x="3118" y="1"/>
                  </a:lnTo>
                  <a:lnTo>
                    <a:pt x="3045" y="1"/>
                  </a:lnTo>
                  <a:lnTo>
                    <a:pt x="2972" y="25"/>
                  </a:lnTo>
                  <a:lnTo>
                    <a:pt x="2436" y="196"/>
                  </a:lnTo>
                  <a:lnTo>
                    <a:pt x="2436" y="196"/>
                  </a:lnTo>
                  <a:lnTo>
                    <a:pt x="2363" y="220"/>
                  </a:lnTo>
                  <a:lnTo>
                    <a:pt x="2290" y="269"/>
                  </a:lnTo>
                  <a:lnTo>
                    <a:pt x="2192" y="391"/>
                  </a:lnTo>
                  <a:lnTo>
                    <a:pt x="2144" y="537"/>
                  </a:lnTo>
                  <a:lnTo>
                    <a:pt x="2144" y="610"/>
                  </a:lnTo>
                  <a:lnTo>
                    <a:pt x="2144" y="683"/>
                  </a:lnTo>
                  <a:lnTo>
                    <a:pt x="2387" y="1828"/>
                  </a:lnTo>
                  <a:lnTo>
                    <a:pt x="2387" y="1828"/>
                  </a:lnTo>
                  <a:lnTo>
                    <a:pt x="2217" y="1949"/>
                  </a:lnTo>
                  <a:lnTo>
                    <a:pt x="2071" y="2095"/>
                  </a:lnTo>
                  <a:lnTo>
                    <a:pt x="999" y="1681"/>
                  </a:lnTo>
                  <a:lnTo>
                    <a:pt x="999" y="1681"/>
                  </a:lnTo>
                  <a:lnTo>
                    <a:pt x="926" y="1681"/>
                  </a:lnTo>
                  <a:lnTo>
                    <a:pt x="829" y="1657"/>
                  </a:lnTo>
                  <a:lnTo>
                    <a:pt x="682" y="1706"/>
                  </a:lnTo>
                  <a:lnTo>
                    <a:pt x="561" y="1779"/>
                  </a:lnTo>
                  <a:lnTo>
                    <a:pt x="512" y="1828"/>
                  </a:lnTo>
                  <a:lnTo>
                    <a:pt x="463" y="1901"/>
                  </a:lnTo>
                  <a:lnTo>
                    <a:pt x="220" y="2388"/>
                  </a:lnTo>
                  <a:lnTo>
                    <a:pt x="220" y="2388"/>
                  </a:lnTo>
                  <a:lnTo>
                    <a:pt x="195" y="2461"/>
                  </a:lnTo>
                  <a:lnTo>
                    <a:pt x="171" y="2534"/>
                  </a:lnTo>
                  <a:lnTo>
                    <a:pt x="195" y="2704"/>
                  </a:lnTo>
                  <a:lnTo>
                    <a:pt x="244" y="2826"/>
                  </a:lnTo>
                  <a:lnTo>
                    <a:pt x="293" y="2899"/>
                  </a:lnTo>
                  <a:lnTo>
                    <a:pt x="366" y="2948"/>
                  </a:lnTo>
                  <a:lnTo>
                    <a:pt x="1340" y="3581"/>
                  </a:lnTo>
                  <a:lnTo>
                    <a:pt x="1340" y="3581"/>
                  </a:lnTo>
                  <a:lnTo>
                    <a:pt x="1316" y="3776"/>
                  </a:lnTo>
                  <a:lnTo>
                    <a:pt x="1291" y="3995"/>
                  </a:lnTo>
                  <a:lnTo>
                    <a:pt x="244" y="4482"/>
                  </a:lnTo>
                  <a:lnTo>
                    <a:pt x="244" y="4482"/>
                  </a:lnTo>
                  <a:lnTo>
                    <a:pt x="195" y="4507"/>
                  </a:lnTo>
                  <a:lnTo>
                    <a:pt x="122" y="4555"/>
                  </a:lnTo>
                  <a:lnTo>
                    <a:pt x="49" y="4701"/>
                  </a:lnTo>
                  <a:lnTo>
                    <a:pt x="0" y="4848"/>
                  </a:lnTo>
                  <a:lnTo>
                    <a:pt x="25" y="4921"/>
                  </a:lnTo>
                  <a:lnTo>
                    <a:pt x="25" y="4994"/>
                  </a:lnTo>
                  <a:lnTo>
                    <a:pt x="220" y="5530"/>
                  </a:lnTo>
                  <a:lnTo>
                    <a:pt x="220" y="5530"/>
                  </a:lnTo>
                  <a:lnTo>
                    <a:pt x="244" y="5578"/>
                  </a:lnTo>
                  <a:lnTo>
                    <a:pt x="293" y="5651"/>
                  </a:lnTo>
                  <a:lnTo>
                    <a:pt x="390" y="5749"/>
                  </a:lnTo>
                  <a:lnTo>
                    <a:pt x="536" y="5797"/>
                  </a:lnTo>
                  <a:lnTo>
                    <a:pt x="609" y="5797"/>
                  </a:lnTo>
                  <a:lnTo>
                    <a:pt x="682" y="5797"/>
                  </a:lnTo>
                  <a:lnTo>
                    <a:pt x="1827" y="5554"/>
                  </a:lnTo>
                  <a:lnTo>
                    <a:pt x="1827" y="5554"/>
                  </a:lnTo>
                  <a:lnTo>
                    <a:pt x="1949" y="5724"/>
                  </a:lnTo>
                  <a:lnTo>
                    <a:pt x="2095" y="5870"/>
                  </a:lnTo>
                  <a:lnTo>
                    <a:pt x="1705" y="6966"/>
                  </a:lnTo>
                  <a:lnTo>
                    <a:pt x="1705" y="6966"/>
                  </a:lnTo>
                  <a:lnTo>
                    <a:pt x="1681" y="7040"/>
                  </a:lnTo>
                  <a:lnTo>
                    <a:pt x="1681" y="7113"/>
                  </a:lnTo>
                  <a:lnTo>
                    <a:pt x="1705" y="7259"/>
                  </a:lnTo>
                  <a:lnTo>
                    <a:pt x="1778" y="7380"/>
                  </a:lnTo>
                  <a:lnTo>
                    <a:pt x="1851" y="7429"/>
                  </a:lnTo>
                  <a:lnTo>
                    <a:pt x="1900" y="7478"/>
                  </a:lnTo>
                  <a:lnTo>
                    <a:pt x="2412" y="7721"/>
                  </a:lnTo>
                  <a:lnTo>
                    <a:pt x="2412" y="7721"/>
                  </a:lnTo>
                  <a:lnTo>
                    <a:pt x="2485" y="7770"/>
                  </a:lnTo>
                  <a:lnTo>
                    <a:pt x="2558" y="7770"/>
                  </a:lnTo>
                  <a:lnTo>
                    <a:pt x="2704" y="7770"/>
                  </a:lnTo>
                  <a:lnTo>
                    <a:pt x="2850" y="7697"/>
                  </a:lnTo>
                  <a:lnTo>
                    <a:pt x="2899" y="7648"/>
                  </a:lnTo>
                  <a:lnTo>
                    <a:pt x="2947" y="7600"/>
                  </a:lnTo>
                  <a:lnTo>
                    <a:pt x="3581" y="6625"/>
                  </a:lnTo>
                  <a:lnTo>
                    <a:pt x="3581" y="6625"/>
                  </a:lnTo>
                  <a:lnTo>
                    <a:pt x="3800" y="6650"/>
                  </a:lnTo>
                  <a:lnTo>
                    <a:pt x="3995" y="6650"/>
                  </a:lnTo>
                  <a:lnTo>
                    <a:pt x="4482" y="7697"/>
                  </a:lnTo>
                  <a:lnTo>
                    <a:pt x="4482" y="7697"/>
                  </a:lnTo>
                  <a:lnTo>
                    <a:pt x="4531" y="7770"/>
                  </a:lnTo>
                  <a:lnTo>
                    <a:pt x="4579" y="7819"/>
                  </a:lnTo>
                  <a:lnTo>
                    <a:pt x="4701" y="7892"/>
                  </a:lnTo>
                  <a:lnTo>
                    <a:pt x="4847" y="7941"/>
                  </a:lnTo>
                  <a:lnTo>
                    <a:pt x="4920" y="7941"/>
                  </a:lnTo>
                  <a:lnTo>
                    <a:pt x="4993" y="7916"/>
                  </a:lnTo>
                  <a:lnTo>
                    <a:pt x="5529" y="7746"/>
                  </a:lnTo>
                  <a:lnTo>
                    <a:pt x="5529" y="7746"/>
                  </a:lnTo>
                  <a:lnTo>
                    <a:pt x="5602" y="7721"/>
                  </a:lnTo>
                  <a:lnTo>
                    <a:pt x="5651" y="7673"/>
                  </a:lnTo>
                  <a:lnTo>
                    <a:pt x="5748" y="7551"/>
                  </a:lnTo>
                  <a:lnTo>
                    <a:pt x="5821" y="7405"/>
                  </a:lnTo>
                  <a:lnTo>
                    <a:pt x="5821" y="7332"/>
                  </a:lnTo>
                  <a:lnTo>
                    <a:pt x="5821" y="7259"/>
                  </a:lnTo>
                  <a:lnTo>
                    <a:pt x="5578" y="6114"/>
                  </a:lnTo>
                  <a:lnTo>
                    <a:pt x="5578" y="6114"/>
                  </a:lnTo>
                  <a:lnTo>
                    <a:pt x="5724" y="5992"/>
                  </a:lnTo>
                  <a:lnTo>
                    <a:pt x="5894" y="5846"/>
                  </a:lnTo>
                  <a:lnTo>
                    <a:pt x="6966" y="6260"/>
                  </a:lnTo>
                  <a:lnTo>
                    <a:pt x="6966" y="6260"/>
                  </a:lnTo>
                  <a:lnTo>
                    <a:pt x="7039" y="6260"/>
                  </a:lnTo>
                  <a:lnTo>
                    <a:pt x="7112" y="6285"/>
                  </a:lnTo>
                  <a:lnTo>
                    <a:pt x="7258" y="6236"/>
                  </a:lnTo>
                  <a:lnTo>
                    <a:pt x="7404" y="6163"/>
                  </a:lnTo>
                  <a:lnTo>
                    <a:pt x="7453" y="6114"/>
                  </a:lnTo>
                  <a:lnTo>
                    <a:pt x="7502" y="6041"/>
                  </a:lnTo>
                  <a:lnTo>
                    <a:pt x="7745" y="5530"/>
                  </a:lnTo>
                  <a:lnTo>
                    <a:pt x="7745" y="5530"/>
                  </a:lnTo>
                  <a:lnTo>
                    <a:pt x="7770" y="5481"/>
                  </a:lnTo>
                  <a:lnTo>
                    <a:pt x="7794" y="5383"/>
                  </a:lnTo>
                  <a:lnTo>
                    <a:pt x="7770" y="5237"/>
                  </a:lnTo>
                  <a:lnTo>
                    <a:pt x="7697" y="5115"/>
                  </a:lnTo>
                  <a:lnTo>
                    <a:pt x="7648" y="5042"/>
                  </a:lnTo>
                  <a:lnTo>
                    <a:pt x="7599" y="4994"/>
                  </a:lnTo>
                  <a:lnTo>
                    <a:pt x="6625" y="4360"/>
                  </a:lnTo>
                  <a:lnTo>
                    <a:pt x="6625" y="4360"/>
                  </a:lnTo>
                  <a:lnTo>
                    <a:pt x="6649" y="4166"/>
                  </a:lnTo>
                  <a:lnTo>
                    <a:pt x="6649" y="3946"/>
                  </a:lnTo>
                  <a:lnTo>
                    <a:pt x="7697" y="3459"/>
                  </a:lnTo>
                  <a:lnTo>
                    <a:pt x="7697" y="3459"/>
                  </a:lnTo>
                  <a:lnTo>
                    <a:pt x="7770" y="3435"/>
                  </a:lnTo>
                  <a:lnTo>
                    <a:pt x="7843" y="3386"/>
                  </a:lnTo>
                  <a:lnTo>
                    <a:pt x="7916" y="3240"/>
                  </a:lnTo>
                  <a:lnTo>
                    <a:pt x="7940" y="3094"/>
                  </a:lnTo>
                  <a:lnTo>
                    <a:pt x="7940" y="3021"/>
                  </a:lnTo>
                  <a:lnTo>
                    <a:pt x="7940" y="2948"/>
                  </a:lnTo>
                  <a:lnTo>
                    <a:pt x="7745" y="2412"/>
                  </a:lnTo>
                  <a:lnTo>
                    <a:pt x="7745" y="2412"/>
                  </a:lnTo>
                  <a:lnTo>
                    <a:pt x="7721" y="2339"/>
                  </a:lnTo>
                  <a:lnTo>
                    <a:pt x="7672" y="2290"/>
                  </a:lnTo>
                  <a:lnTo>
                    <a:pt x="7551" y="2193"/>
                  </a:lnTo>
                  <a:lnTo>
                    <a:pt x="7429" y="2144"/>
                  </a:lnTo>
                  <a:lnTo>
                    <a:pt x="7356" y="2144"/>
                  </a:lnTo>
                  <a:lnTo>
                    <a:pt x="7258" y="2144"/>
                  </a:lnTo>
                  <a:lnTo>
                    <a:pt x="7258" y="2144"/>
                  </a:lnTo>
                  <a:close/>
                  <a:moveTo>
                    <a:pt x="5480" y="4726"/>
                  </a:moveTo>
                  <a:lnTo>
                    <a:pt x="5480" y="4726"/>
                  </a:lnTo>
                  <a:lnTo>
                    <a:pt x="5383" y="4872"/>
                  </a:lnTo>
                  <a:lnTo>
                    <a:pt x="5286" y="4994"/>
                  </a:lnTo>
                  <a:lnTo>
                    <a:pt x="5188" y="5140"/>
                  </a:lnTo>
                  <a:lnTo>
                    <a:pt x="5066" y="5237"/>
                  </a:lnTo>
                  <a:lnTo>
                    <a:pt x="4945" y="5335"/>
                  </a:lnTo>
                  <a:lnTo>
                    <a:pt x="4798" y="5432"/>
                  </a:lnTo>
                  <a:lnTo>
                    <a:pt x="4652" y="5505"/>
                  </a:lnTo>
                  <a:lnTo>
                    <a:pt x="4506" y="5554"/>
                  </a:lnTo>
                  <a:lnTo>
                    <a:pt x="4360" y="5603"/>
                  </a:lnTo>
                  <a:lnTo>
                    <a:pt x="4190" y="5627"/>
                  </a:lnTo>
                  <a:lnTo>
                    <a:pt x="4043" y="5651"/>
                  </a:lnTo>
                  <a:lnTo>
                    <a:pt x="3873" y="5627"/>
                  </a:lnTo>
                  <a:lnTo>
                    <a:pt x="3702" y="5627"/>
                  </a:lnTo>
                  <a:lnTo>
                    <a:pt x="3556" y="5578"/>
                  </a:lnTo>
                  <a:lnTo>
                    <a:pt x="3386" y="5530"/>
                  </a:lnTo>
                  <a:lnTo>
                    <a:pt x="3240" y="5456"/>
                  </a:lnTo>
                  <a:lnTo>
                    <a:pt x="3240" y="5456"/>
                  </a:lnTo>
                  <a:lnTo>
                    <a:pt x="3094" y="5383"/>
                  </a:lnTo>
                  <a:lnTo>
                    <a:pt x="2947" y="5286"/>
                  </a:lnTo>
                  <a:lnTo>
                    <a:pt x="2826" y="5164"/>
                  </a:lnTo>
                  <a:lnTo>
                    <a:pt x="2704" y="5067"/>
                  </a:lnTo>
                  <a:lnTo>
                    <a:pt x="2606" y="4921"/>
                  </a:lnTo>
                  <a:lnTo>
                    <a:pt x="2533" y="4799"/>
                  </a:lnTo>
                  <a:lnTo>
                    <a:pt x="2460" y="4653"/>
                  </a:lnTo>
                  <a:lnTo>
                    <a:pt x="2387" y="4507"/>
                  </a:lnTo>
                  <a:lnTo>
                    <a:pt x="2363" y="4336"/>
                  </a:lnTo>
                  <a:lnTo>
                    <a:pt x="2314" y="4190"/>
                  </a:lnTo>
                  <a:lnTo>
                    <a:pt x="2314" y="4020"/>
                  </a:lnTo>
                  <a:lnTo>
                    <a:pt x="2314" y="3873"/>
                  </a:lnTo>
                  <a:lnTo>
                    <a:pt x="2339" y="3703"/>
                  </a:lnTo>
                  <a:lnTo>
                    <a:pt x="2363" y="3532"/>
                  </a:lnTo>
                  <a:lnTo>
                    <a:pt x="2412" y="3386"/>
                  </a:lnTo>
                  <a:lnTo>
                    <a:pt x="2485" y="3216"/>
                  </a:lnTo>
                  <a:lnTo>
                    <a:pt x="2485" y="3216"/>
                  </a:lnTo>
                  <a:lnTo>
                    <a:pt x="2582" y="3070"/>
                  </a:lnTo>
                  <a:lnTo>
                    <a:pt x="2680" y="2948"/>
                  </a:lnTo>
                  <a:lnTo>
                    <a:pt x="2777" y="2802"/>
                  </a:lnTo>
                  <a:lnTo>
                    <a:pt x="2899" y="2704"/>
                  </a:lnTo>
                  <a:lnTo>
                    <a:pt x="3020" y="2607"/>
                  </a:lnTo>
                  <a:lnTo>
                    <a:pt x="3167" y="2509"/>
                  </a:lnTo>
                  <a:lnTo>
                    <a:pt x="3313" y="2436"/>
                  </a:lnTo>
                  <a:lnTo>
                    <a:pt x="3459" y="2388"/>
                  </a:lnTo>
                  <a:lnTo>
                    <a:pt x="3605" y="2339"/>
                  </a:lnTo>
                  <a:lnTo>
                    <a:pt x="3775" y="2315"/>
                  </a:lnTo>
                  <a:lnTo>
                    <a:pt x="3922" y="2290"/>
                  </a:lnTo>
                  <a:lnTo>
                    <a:pt x="4092" y="2315"/>
                  </a:lnTo>
                  <a:lnTo>
                    <a:pt x="4263" y="2315"/>
                  </a:lnTo>
                  <a:lnTo>
                    <a:pt x="4409" y="2363"/>
                  </a:lnTo>
                  <a:lnTo>
                    <a:pt x="4579" y="2412"/>
                  </a:lnTo>
                  <a:lnTo>
                    <a:pt x="4725" y="2485"/>
                  </a:lnTo>
                  <a:lnTo>
                    <a:pt x="4725" y="2485"/>
                  </a:lnTo>
                  <a:lnTo>
                    <a:pt x="4871" y="2558"/>
                  </a:lnTo>
                  <a:lnTo>
                    <a:pt x="5018" y="2656"/>
                  </a:lnTo>
                  <a:lnTo>
                    <a:pt x="5139" y="2777"/>
                  </a:lnTo>
                  <a:lnTo>
                    <a:pt x="5261" y="2875"/>
                  </a:lnTo>
                  <a:lnTo>
                    <a:pt x="5359" y="3021"/>
                  </a:lnTo>
                  <a:lnTo>
                    <a:pt x="5432" y="3143"/>
                  </a:lnTo>
                  <a:lnTo>
                    <a:pt x="5505" y="3289"/>
                  </a:lnTo>
                  <a:lnTo>
                    <a:pt x="5578" y="3435"/>
                  </a:lnTo>
                  <a:lnTo>
                    <a:pt x="5602" y="3605"/>
                  </a:lnTo>
                  <a:lnTo>
                    <a:pt x="5626" y="3752"/>
                  </a:lnTo>
                  <a:lnTo>
                    <a:pt x="5651" y="3922"/>
                  </a:lnTo>
                  <a:lnTo>
                    <a:pt x="5651" y="4068"/>
                  </a:lnTo>
                  <a:lnTo>
                    <a:pt x="5626" y="4239"/>
                  </a:lnTo>
                  <a:lnTo>
                    <a:pt x="5602" y="4409"/>
                  </a:lnTo>
                  <a:lnTo>
                    <a:pt x="5553" y="4555"/>
                  </a:lnTo>
                  <a:lnTo>
                    <a:pt x="5480" y="4726"/>
                  </a:lnTo>
                  <a:lnTo>
                    <a:pt x="5480" y="4726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397" name="Google Shape;397;p34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22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398" name="Google Shape;398;p34"/>
          <p:cNvGrpSpPr/>
          <p:nvPr/>
        </p:nvGrpSpPr>
        <p:grpSpPr>
          <a:xfrm>
            <a:off x="5011702" y="465959"/>
            <a:ext cx="2736410" cy="4222433"/>
            <a:chOff x="2112475" y="238125"/>
            <a:chExt cx="3395050" cy="5238750"/>
          </a:xfrm>
        </p:grpSpPr>
        <p:sp>
          <p:nvSpPr>
            <p:cNvPr id="399" name="Google Shape;399;p34"/>
            <p:cNvSpPr/>
            <p:nvPr/>
          </p:nvSpPr>
          <p:spPr>
            <a:xfrm>
              <a:off x="2112475" y="238125"/>
              <a:ext cx="3395050" cy="5238750"/>
            </a:xfrm>
            <a:custGeom>
              <a:avLst/>
              <a:gdLst/>
              <a:ahLst/>
              <a:cxnLst/>
              <a:rect l="l" t="t" r="r" b="b"/>
              <a:pathLst>
                <a:path w="135802" h="209550" extrusionOk="0">
                  <a:moveTo>
                    <a:pt x="132205" y="18886"/>
                  </a:moveTo>
                  <a:lnTo>
                    <a:pt x="132205" y="190364"/>
                  </a:lnTo>
                  <a:lnTo>
                    <a:pt x="3597" y="190364"/>
                  </a:lnTo>
                  <a:lnTo>
                    <a:pt x="3597" y="18886"/>
                  </a:lnTo>
                  <a:close/>
                  <a:moveTo>
                    <a:pt x="8019" y="0"/>
                  </a:moveTo>
                  <a:lnTo>
                    <a:pt x="7270" y="75"/>
                  </a:lnTo>
                  <a:lnTo>
                    <a:pt x="6445" y="150"/>
                  </a:lnTo>
                  <a:lnTo>
                    <a:pt x="5696" y="375"/>
                  </a:lnTo>
                  <a:lnTo>
                    <a:pt x="4946" y="600"/>
                  </a:lnTo>
                  <a:lnTo>
                    <a:pt x="4197" y="974"/>
                  </a:lnTo>
                  <a:lnTo>
                    <a:pt x="3522" y="1349"/>
                  </a:lnTo>
                  <a:lnTo>
                    <a:pt x="2923" y="1874"/>
                  </a:lnTo>
                  <a:lnTo>
                    <a:pt x="2323" y="2323"/>
                  </a:lnTo>
                  <a:lnTo>
                    <a:pt x="1874" y="2923"/>
                  </a:lnTo>
                  <a:lnTo>
                    <a:pt x="1349" y="3522"/>
                  </a:lnTo>
                  <a:lnTo>
                    <a:pt x="974" y="4197"/>
                  </a:lnTo>
                  <a:lnTo>
                    <a:pt x="600" y="4946"/>
                  </a:lnTo>
                  <a:lnTo>
                    <a:pt x="375" y="5696"/>
                  </a:lnTo>
                  <a:lnTo>
                    <a:pt x="150" y="6445"/>
                  </a:lnTo>
                  <a:lnTo>
                    <a:pt x="75" y="7270"/>
                  </a:lnTo>
                  <a:lnTo>
                    <a:pt x="0" y="8019"/>
                  </a:lnTo>
                  <a:lnTo>
                    <a:pt x="0" y="201531"/>
                  </a:lnTo>
                  <a:lnTo>
                    <a:pt x="75" y="202280"/>
                  </a:lnTo>
                  <a:lnTo>
                    <a:pt x="150" y="203105"/>
                  </a:lnTo>
                  <a:lnTo>
                    <a:pt x="375" y="203854"/>
                  </a:lnTo>
                  <a:lnTo>
                    <a:pt x="600" y="204604"/>
                  </a:lnTo>
                  <a:lnTo>
                    <a:pt x="974" y="205353"/>
                  </a:lnTo>
                  <a:lnTo>
                    <a:pt x="1349" y="206028"/>
                  </a:lnTo>
                  <a:lnTo>
                    <a:pt x="1874" y="206627"/>
                  </a:lnTo>
                  <a:lnTo>
                    <a:pt x="2323" y="207227"/>
                  </a:lnTo>
                  <a:lnTo>
                    <a:pt x="2923" y="207676"/>
                  </a:lnTo>
                  <a:lnTo>
                    <a:pt x="3522" y="208201"/>
                  </a:lnTo>
                  <a:lnTo>
                    <a:pt x="4197" y="208576"/>
                  </a:lnTo>
                  <a:lnTo>
                    <a:pt x="4946" y="208950"/>
                  </a:lnTo>
                  <a:lnTo>
                    <a:pt x="5696" y="209175"/>
                  </a:lnTo>
                  <a:lnTo>
                    <a:pt x="6445" y="209400"/>
                  </a:lnTo>
                  <a:lnTo>
                    <a:pt x="7270" y="209475"/>
                  </a:lnTo>
                  <a:lnTo>
                    <a:pt x="8019" y="209550"/>
                  </a:lnTo>
                  <a:lnTo>
                    <a:pt x="127783" y="209550"/>
                  </a:lnTo>
                  <a:lnTo>
                    <a:pt x="128532" y="209475"/>
                  </a:lnTo>
                  <a:lnTo>
                    <a:pt x="129357" y="209400"/>
                  </a:lnTo>
                  <a:lnTo>
                    <a:pt x="130106" y="209175"/>
                  </a:lnTo>
                  <a:lnTo>
                    <a:pt x="130856" y="208950"/>
                  </a:lnTo>
                  <a:lnTo>
                    <a:pt x="131605" y="208576"/>
                  </a:lnTo>
                  <a:lnTo>
                    <a:pt x="132280" y="208201"/>
                  </a:lnTo>
                  <a:lnTo>
                    <a:pt x="132879" y="207676"/>
                  </a:lnTo>
                  <a:lnTo>
                    <a:pt x="133479" y="207227"/>
                  </a:lnTo>
                  <a:lnTo>
                    <a:pt x="133928" y="206627"/>
                  </a:lnTo>
                  <a:lnTo>
                    <a:pt x="134453" y="206028"/>
                  </a:lnTo>
                  <a:lnTo>
                    <a:pt x="134828" y="205353"/>
                  </a:lnTo>
                  <a:lnTo>
                    <a:pt x="135202" y="204604"/>
                  </a:lnTo>
                  <a:lnTo>
                    <a:pt x="135427" y="203854"/>
                  </a:lnTo>
                  <a:lnTo>
                    <a:pt x="135652" y="203105"/>
                  </a:lnTo>
                  <a:lnTo>
                    <a:pt x="135727" y="202280"/>
                  </a:lnTo>
                  <a:lnTo>
                    <a:pt x="135802" y="201531"/>
                  </a:lnTo>
                  <a:lnTo>
                    <a:pt x="135802" y="8019"/>
                  </a:lnTo>
                  <a:lnTo>
                    <a:pt x="135727" y="7270"/>
                  </a:lnTo>
                  <a:lnTo>
                    <a:pt x="135652" y="6445"/>
                  </a:lnTo>
                  <a:lnTo>
                    <a:pt x="135427" y="5696"/>
                  </a:lnTo>
                  <a:lnTo>
                    <a:pt x="135202" y="4946"/>
                  </a:lnTo>
                  <a:lnTo>
                    <a:pt x="134828" y="4197"/>
                  </a:lnTo>
                  <a:lnTo>
                    <a:pt x="134453" y="3522"/>
                  </a:lnTo>
                  <a:lnTo>
                    <a:pt x="133928" y="2923"/>
                  </a:lnTo>
                  <a:lnTo>
                    <a:pt x="133479" y="2323"/>
                  </a:lnTo>
                  <a:lnTo>
                    <a:pt x="132879" y="1874"/>
                  </a:lnTo>
                  <a:lnTo>
                    <a:pt x="132280" y="1349"/>
                  </a:lnTo>
                  <a:lnTo>
                    <a:pt x="131605" y="974"/>
                  </a:lnTo>
                  <a:lnTo>
                    <a:pt x="130856" y="600"/>
                  </a:lnTo>
                  <a:lnTo>
                    <a:pt x="130106" y="375"/>
                  </a:lnTo>
                  <a:lnTo>
                    <a:pt x="129357" y="150"/>
                  </a:lnTo>
                  <a:lnTo>
                    <a:pt x="128532" y="75"/>
                  </a:lnTo>
                  <a:lnTo>
                    <a:pt x="127783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0" name="Google Shape;400;p34"/>
            <p:cNvSpPr/>
            <p:nvPr/>
          </p:nvSpPr>
          <p:spPr>
            <a:xfrm>
              <a:off x="3671350" y="5147100"/>
              <a:ext cx="279175" cy="179900"/>
            </a:xfrm>
            <a:custGeom>
              <a:avLst/>
              <a:gdLst/>
              <a:ahLst/>
              <a:cxnLst/>
              <a:rect l="l" t="t" r="r" b="b"/>
              <a:pathLst>
                <a:path w="11167" h="7196" extrusionOk="0">
                  <a:moveTo>
                    <a:pt x="3597" y="0"/>
                  </a:moveTo>
                  <a:lnTo>
                    <a:pt x="2848" y="75"/>
                  </a:lnTo>
                  <a:lnTo>
                    <a:pt x="2173" y="300"/>
                  </a:lnTo>
                  <a:lnTo>
                    <a:pt x="1574" y="600"/>
                  </a:lnTo>
                  <a:lnTo>
                    <a:pt x="1049" y="1050"/>
                  </a:lnTo>
                  <a:lnTo>
                    <a:pt x="600" y="1574"/>
                  </a:lnTo>
                  <a:lnTo>
                    <a:pt x="300" y="2174"/>
                  </a:lnTo>
                  <a:lnTo>
                    <a:pt x="75" y="2848"/>
                  </a:lnTo>
                  <a:lnTo>
                    <a:pt x="0" y="3598"/>
                  </a:lnTo>
                  <a:lnTo>
                    <a:pt x="75" y="4347"/>
                  </a:lnTo>
                  <a:lnTo>
                    <a:pt x="300" y="5022"/>
                  </a:lnTo>
                  <a:lnTo>
                    <a:pt x="600" y="5621"/>
                  </a:lnTo>
                  <a:lnTo>
                    <a:pt x="1049" y="6146"/>
                  </a:lnTo>
                  <a:lnTo>
                    <a:pt x="1574" y="6596"/>
                  </a:lnTo>
                  <a:lnTo>
                    <a:pt x="2173" y="6896"/>
                  </a:lnTo>
                  <a:lnTo>
                    <a:pt x="2848" y="7120"/>
                  </a:lnTo>
                  <a:lnTo>
                    <a:pt x="3597" y="7195"/>
                  </a:lnTo>
                  <a:lnTo>
                    <a:pt x="7644" y="7195"/>
                  </a:lnTo>
                  <a:lnTo>
                    <a:pt x="8319" y="7120"/>
                  </a:lnTo>
                  <a:lnTo>
                    <a:pt x="8994" y="6896"/>
                  </a:lnTo>
                  <a:lnTo>
                    <a:pt x="9593" y="6596"/>
                  </a:lnTo>
                  <a:lnTo>
                    <a:pt x="10118" y="6146"/>
                  </a:lnTo>
                  <a:lnTo>
                    <a:pt x="10567" y="5621"/>
                  </a:lnTo>
                  <a:lnTo>
                    <a:pt x="10867" y="5022"/>
                  </a:lnTo>
                  <a:lnTo>
                    <a:pt x="11092" y="4347"/>
                  </a:lnTo>
                  <a:lnTo>
                    <a:pt x="11167" y="3598"/>
                  </a:lnTo>
                  <a:lnTo>
                    <a:pt x="11092" y="2848"/>
                  </a:lnTo>
                  <a:lnTo>
                    <a:pt x="10867" y="2174"/>
                  </a:lnTo>
                  <a:lnTo>
                    <a:pt x="10567" y="1574"/>
                  </a:lnTo>
                  <a:lnTo>
                    <a:pt x="10118" y="1050"/>
                  </a:lnTo>
                  <a:lnTo>
                    <a:pt x="9593" y="600"/>
                  </a:lnTo>
                  <a:lnTo>
                    <a:pt x="8994" y="300"/>
                  </a:lnTo>
                  <a:lnTo>
                    <a:pt x="8319" y="75"/>
                  </a:lnTo>
                  <a:lnTo>
                    <a:pt x="7644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1" name="Google Shape;401;p34"/>
            <p:cNvSpPr/>
            <p:nvPr/>
          </p:nvSpPr>
          <p:spPr>
            <a:xfrm>
              <a:off x="3650725" y="446100"/>
              <a:ext cx="54375" cy="54350"/>
            </a:xfrm>
            <a:custGeom>
              <a:avLst/>
              <a:gdLst/>
              <a:ahLst/>
              <a:cxnLst/>
              <a:rect l="l" t="t" r="r" b="b"/>
              <a:pathLst>
                <a:path w="2175" h="2174" extrusionOk="0">
                  <a:moveTo>
                    <a:pt x="1125" y="0"/>
                  </a:moveTo>
                  <a:lnTo>
                    <a:pt x="825" y="75"/>
                  </a:lnTo>
                  <a:lnTo>
                    <a:pt x="675" y="75"/>
                  </a:lnTo>
                  <a:lnTo>
                    <a:pt x="450" y="225"/>
                  </a:lnTo>
                  <a:lnTo>
                    <a:pt x="300" y="300"/>
                  </a:lnTo>
                  <a:lnTo>
                    <a:pt x="225" y="525"/>
                  </a:lnTo>
                  <a:lnTo>
                    <a:pt x="76" y="675"/>
                  </a:lnTo>
                  <a:lnTo>
                    <a:pt x="1" y="824"/>
                  </a:lnTo>
                  <a:lnTo>
                    <a:pt x="1" y="1124"/>
                  </a:lnTo>
                  <a:lnTo>
                    <a:pt x="1" y="1349"/>
                  </a:lnTo>
                  <a:lnTo>
                    <a:pt x="76" y="1499"/>
                  </a:lnTo>
                  <a:lnTo>
                    <a:pt x="225" y="1649"/>
                  </a:lnTo>
                  <a:lnTo>
                    <a:pt x="300" y="1874"/>
                  </a:lnTo>
                  <a:lnTo>
                    <a:pt x="450" y="2024"/>
                  </a:lnTo>
                  <a:lnTo>
                    <a:pt x="675" y="2099"/>
                  </a:lnTo>
                  <a:lnTo>
                    <a:pt x="825" y="2173"/>
                  </a:lnTo>
                  <a:lnTo>
                    <a:pt x="1275" y="2173"/>
                  </a:lnTo>
                  <a:lnTo>
                    <a:pt x="1500" y="2099"/>
                  </a:lnTo>
                  <a:lnTo>
                    <a:pt x="1649" y="2024"/>
                  </a:lnTo>
                  <a:lnTo>
                    <a:pt x="1799" y="1874"/>
                  </a:lnTo>
                  <a:lnTo>
                    <a:pt x="1949" y="1649"/>
                  </a:lnTo>
                  <a:lnTo>
                    <a:pt x="2099" y="1499"/>
                  </a:lnTo>
                  <a:lnTo>
                    <a:pt x="2099" y="1349"/>
                  </a:lnTo>
                  <a:lnTo>
                    <a:pt x="2174" y="1124"/>
                  </a:lnTo>
                  <a:lnTo>
                    <a:pt x="2099" y="824"/>
                  </a:lnTo>
                  <a:lnTo>
                    <a:pt x="2099" y="675"/>
                  </a:lnTo>
                  <a:lnTo>
                    <a:pt x="1949" y="525"/>
                  </a:lnTo>
                  <a:lnTo>
                    <a:pt x="1799" y="300"/>
                  </a:lnTo>
                  <a:lnTo>
                    <a:pt x="1649" y="225"/>
                  </a:lnTo>
                  <a:lnTo>
                    <a:pt x="1500" y="75"/>
                  </a:lnTo>
                  <a:lnTo>
                    <a:pt x="1275" y="75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02" name="Google Shape;402;p34"/>
            <p:cNvSpPr/>
            <p:nvPr/>
          </p:nvSpPr>
          <p:spPr>
            <a:xfrm>
              <a:off x="3761275" y="423600"/>
              <a:ext cx="99325" cy="99325"/>
            </a:xfrm>
            <a:custGeom>
              <a:avLst/>
              <a:gdLst/>
              <a:ahLst/>
              <a:cxnLst/>
              <a:rect l="l" t="t" r="r" b="b"/>
              <a:pathLst>
                <a:path w="3973" h="3973" extrusionOk="0">
                  <a:moveTo>
                    <a:pt x="2024" y="1"/>
                  </a:moveTo>
                  <a:lnTo>
                    <a:pt x="1574" y="76"/>
                  </a:lnTo>
                  <a:lnTo>
                    <a:pt x="1200" y="151"/>
                  </a:lnTo>
                  <a:lnTo>
                    <a:pt x="900" y="375"/>
                  </a:lnTo>
                  <a:lnTo>
                    <a:pt x="600" y="600"/>
                  </a:lnTo>
                  <a:lnTo>
                    <a:pt x="375" y="900"/>
                  </a:lnTo>
                  <a:lnTo>
                    <a:pt x="150" y="1200"/>
                  </a:lnTo>
                  <a:lnTo>
                    <a:pt x="75" y="1575"/>
                  </a:lnTo>
                  <a:lnTo>
                    <a:pt x="0" y="2024"/>
                  </a:lnTo>
                  <a:lnTo>
                    <a:pt x="75" y="2399"/>
                  </a:lnTo>
                  <a:lnTo>
                    <a:pt x="150" y="2774"/>
                  </a:lnTo>
                  <a:lnTo>
                    <a:pt x="375" y="3073"/>
                  </a:lnTo>
                  <a:lnTo>
                    <a:pt x="600" y="3373"/>
                  </a:lnTo>
                  <a:lnTo>
                    <a:pt x="900" y="3673"/>
                  </a:lnTo>
                  <a:lnTo>
                    <a:pt x="1200" y="3823"/>
                  </a:lnTo>
                  <a:lnTo>
                    <a:pt x="1574" y="3973"/>
                  </a:lnTo>
                  <a:lnTo>
                    <a:pt x="2399" y="3973"/>
                  </a:lnTo>
                  <a:lnTo>
                    <a:pt x="2773" y="3823"/>
                  </a:lnTo>
                  <a:lnTo>
                    <a:pt x="3073" y="3673"/>
                  </a:lnTo>
                  <a:lnTo>
                    <a:pt x="3373" y="3373"/>
                  </a:lnTo>
                  <a:lnTo>
                    <a:pt x="3598" y="3073"/>
                  </a:lnTo>
                  <a:lnTo>
                    <a:pt x="3823" y="2774"/>
                  </a:lnTo>
                  <a:lnTo>
                    <a:pt x="3898" y="2399"/>
                  </a:lnTo>
                  <a:lnTo>
                    <a:pt x="3973" y="2024"/>
                  </a:lnTo>
                  <a:lnTo>
                    <a:pt x="3898" y="1575"/>
                  </a:lnTo>
                  <a:lnTo>
                    <a:pt x="3823" y="1200"/>
                  </a:lnTo>
                  <a:lnTo>
                    <a:pt x="3598" y="900"/>
                  </a:lnTo>
                  <a:lnTo>
                    <a:pt x="3373" y="600"/>
                  </a:lnTo>
                  <a:lnTo>
                    <a:pt x="3073" y="375"/>
                  </a:lnTo>
                  <a:lnTo>
                    <a:pt x="2773" y="151"/>
                  </a:lnTo>
                  <a:lnTo>
                    <a:pt x="2399" y="76"/>
                  </a:lnTo>
                  <a:lnTo>
                    <a:pt x="2024" y="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pic>
        <p:nvPicPr>
          <p:cNvPr id="403" name="Google Shape;403;p3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5079288" y="839688"/>
            <a:ext cx="2597800" cy="3463726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" name="Google Shape;408;p35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cs typeface="B Nazanin" panose="00000700000000000000" pitchFamily="2" charset="-78"/>
              </a:rPr>
              <a:t>پروژه دسکتاپ</a:t>
            </a:r>
            <a:endParaRPr sz="2400" dirty="0">
              <a:cs typeface="B Nazanin" panose="00000700000000000000" pitchFamily="2" charset="-78"/>
            </a:endParaRPr>
          </a:p>
        </p:txBody>
      </p:sp>
      <p:sp>
        <p:nvSpPr>
          <p:cNvPr id="409" name="Google Shape;409;p35"/>
          <p:cNvSpPr txBox="1">
            <a:spLocks noGrp="1"/>
          </p:cNvSpPr>
          <p:nvPr>
            <p:ph type="body" idx="1"/>
          </p:nvPr>
        </p:nvSpPr>
        <p:spPr>
          <a:xfrm>
            <a:off x="489098" y="1616475"/>
            <a:ext cx="3526152" cy="311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پروژه‌های وب، برنامه یا نرم‌افزار خود را با استفاده از این الگوهای ابزارک نشان داده و توضیح دهید.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410" name="Google Shape;410;p35"/>
          <p:cNvGrpSpPr/>
          <p:nvPr/>
        </p:nvGrpSpPr>
        <p:grpSpPr>
          <a:xfrm>
            <a:off x="889984" y="1007708"/>
            <a:ext cx="270226" cy="238344"/>
            <a:chOff x="5247525" y="3007275"/>
            <a:chExt cx="517575" cy="456510"/>
          </a:xfrm>
        </p:grpSpPr>
        <p:sp>
          <p:nvSpPr>
            <p:cNvPr id="411" name="Google Shape;411;p35"/>
            <p:cNvSpPr/>
            <p:nvPr/>
          </p:nvSpPr>
          <p:spPr>
            <a:xfrm>
              <a:off x="5247525" y="3007275"/>
              <a:ext cx="348900" cy="348900"/>
            </a:xfrm>
            <a:custGeom>
              <a:avLst/>
              <a:gdLst/>
              <a:ahLst/>
              <a:cxnLst/>
              <a:rect l="l" t="t" r="r" b="b"/>
              <a:pathLst>
                <a:path w="13956" h="13956" fill="none" extrusionOk="0">
                  <a:moveTo>
                    <a:pt x="13323" y="5772"/>
                  </a:moveTo>
                  <a:lnTo>
                    <a:pt x="11861" y="5626"/>
                  </a:lnTo>
                  <a:lnTo>
                    <a:pt x="11861" y="5626"/>
                  </a:lnTo>
                  <a:lnTo>
                    <a:pt x="11788" y="5334"/>
                  </a:lnTo>
                  <a:lnTo>
                    <a:pt x="11667" y="5042"/>
                  </a:lnTo>
                  <a:lnTo>
                    <a:pt x="11545" y="4750"/>
                  </a:lnTo>
                  <a:lnTo>
                    <a:pt x="11399" y="4482"/>
                  </a:lnTo>
                  <a:lnTo>
                    <a:pt x="12300" y="3337"/>
                  </a:lnTo>
                  <a:lnTo>
                    <a:pt x="12300" y="3337"/>
                  </a:lnTo>
                  <a:lnTo>
                    <a:pt x="12373" y="3240"/>
                  </a:lnTo>
                  <a:lnTo>
                    <a:pt x="12422" y="3118"/>
                  </a:lnTo>
                  <a:lnTo>
                    <a:pt x="12446" y="2996"/>
                  </a:lnTo>
                  <a:lnTo>
                    <a:pt x="12446" y="2850"/>
                  </a:lnTo>
                  <a:lnTo>
                    <a:pt x="12422" y="2728"/>
                  </a:lnTo>
                  <a:lnTo>
                    <a:pt x="12397" y="2606"/>
                  </a:lnTo>
                  <a:lnTo>
                    <a:pt x="12324" y="2485"/>
                  </a:lnTo>
                  <a:lnTo>
                    <a:pt x="12251" y="2387"/>
                  </a:lnTo>
                  <a:lnTo>
                    <a:pt x="11569" y="1705"/>
                  </a:lnTo>
                  <a:lnTo>
                    <a:pt x="11569" y="1705"/>
                  </a:lnTo>
                  <a:lnTo>
                    <a:pt x="11472" y="1632"/>
                  </a:lnTo>
                  <a:lnTo>
                    <a:pt x="11350" y="1559"/>
                  </a:lnTo>
                  <a:lnTo>
                    <a:pt x="11228" y="1510"/>
                  </a:lnTo>
                  <a:lnTo>
                    <a:pt x="11106" y="1510"/>
                  </a:lnTo>
                  <a:lnTo>
                    <a:pt x="10960" y="1510"/>
                  </a:lnTo>
                  <a:lnTo>
                    <a:pt x="10838" y="1535"/>
                  </a:lnTo>
                  <a:lnTo>
                    <a:pt x="10717" y="1583"/>
                  </a:lnTo>
                  <a:lnTo>
                    <a:pt x="10619" y="1656"/>
                  </a:lnTo>
                  <a:lnTo>
                    <a:pt x="9475" y="2558"/>
                  </a:lnTo>
                  <a:lnTo>
                    <a:pt x="9475" y="2558"/>
                  </a:lnTo>
                  <a:lnTo>
                    <a:pt x="9207" y="2411"/>
                  </a:lnTo>
                  <a:lnTo>
                    <a:pt x="8914" y="2290"/>
                  </a:lnTo>
                  <a:lnTo>
                    <a:pt x="8622" y="2168"/>
                  </a:lnTo>
                  <a:lnTo>
                    <a:pt x="8330" y="2070"/>
                  </a:lnTo>
                  <a:lnTo>
                    <a:pt x="8159" y="634"/>
                  </a:lnTo>
                  <a:lnTo>
                    <a:pt x="8159" y="634"/>
                  </a:lnTo>
                  <a:lnTo>
                    <a:pt x="8135" y="512"/>
                  </a:lnTo>
                  <a:lnTo>
                    <a:pt x="8086" y="390"/>
                  </a:lnTo>
                  <a:lnTo>
                    <a:pt x="8013" y="293"/>
                  </a:lnTo>
                  <a:lnTo>
                    <a:pt x="7940" y="195"/>
                  </a:lnTo>
                  <a:lnTo>
                    <a:pt x="7818" y="122"/>
                  </a:lnTo>
                  <a:lnTo>
                    <a:pt x="7721" y="49"/>
                  </a:lnTo>
                  <a:lnTo>
                    <a:pt x="7575" y="25"/>
                  </a:lnTo>
                  <a:lnTo>
                    <a:pt x="7453" y="0"/>
                  </a:lnTo>
                  <a:lnTo>
                    <a:pt x="6479" y="0"/>
                  </a:lnTo>
                  <a:lnTo>
                    <a:pt x="6479" y="0"/>
                  </a:lnTo>
                  <a:lnTo>
                    <a:pt x="6357" y="25"/>
                  </a:lnTo>
                  <a:lnTo>
                    <a:pt x="6235" y="49"/>
                  </a:lnTo>
                  <a:lnTo>
                    <a:pt x="6114" y="122"/>
                  </a:lnTo>
                  <a:lnTo>
                    <a:pt x="6016" y="195"/>
                  </a:lnTo>
                  <a:lnTo>
                    <a:pt x="5919" y="293"/>
                  </a:lnTo>
                  <a:lnTo>
                    <a:pt x="5846" y="390"/>
                  </a:lnTo>
                  <a:lnTo>
                    <a:pt x="5797" y="512"/>
                  </a:lnTo>
                  <a:lnTo>
                    <a:pt x="5773" y="634"/>
                  </a:lnTo>
                  <a:lnTo>
                    <a:pt x="5602" y="2070"/>
                  </a:lnTo>
                  <a:lnTo>
                    <a:pt x="5602" y="2070"/>
                  </a:lnTo>
                  <a:lnTo>
                    <a:pt x="5310" y="2168"/>
                  </a:lnTo>
                  <a:lnTo>
                    <a:pt x="5018" y="2290"/>
                  </a:lnTo>
                  <a:lnTo>
                    <a:pt x="4750" y="2411"/>
                  </a:lnTo>
                  <a:lnTo>
                    <a:pt x="4482" y="2558"/>
                  </a:lnTo>
                  <a:lnTo>
                    <a:pt x="3337" y="1656"/>
                  </a:lnTo>
                  <a:lnTo>
                    <a:pt x="3337" y="1656"/>
                  </a:lnTo>
                  <a:lnTo>
                    <a:pt x="3215" y="1583"/>
                  </a:lnTo>
                  <a:lnTo>
                    <a:pt x="3094" y="1535"/>
                  </a:lnTo>
                  <a:lnTo>
                    <a:pt x="2972" y="1510"/>
                  </a:lnTo>
                  <a:lnTo>
                    <a:pt x="2850" y="1510"/>
                  </a:lnTo>
                  <a:lnTo>
                    <a:pt x="2728" y="1510"/>
                  </a:lnTo>
                  <a:lnTo>
                    <a:pt x="2582" y="1559"/>
                  </a:lnTo>
                  <a:lnTo>
                    <a:pt x="2485" y="1632"/>
                  </a:lnTo>
                  <a:lnTo>
                    <a:pt x="2387" y="1705"/>
                  </a:lnTo>
                  <a:lnTo>
                    <a:pt x="1705" y="2387"/>
                  </a:lnTo>
                  <a:lnTo>
                    <a:pt x="1705" y="2387"/>
                  </a:lnTo>
                  <a:lnTo>
                    <a:pt x="1608" y="2485"/>
                  </a:lnTo>
                  <a:lnTo>
                    <a:pt x="1559" y="2606"/>
                  </a:lnTo>
                  <a:lnTo>
                    <a:pt x="1511" y="2728"/>
                  </a:lnTo>
                  <a:lnTo>
                    <a:pt x="1486" y="2850"/>
                  </a:lnTo>
                  <a:lnTo>
                    <a:pt x="1486" y="2996"/>
                  </a:lnTo>
                  <a:lnTo>
                    <a:pt x="1511" y="3118"/>
                  </a:lnTo>
                  <a:lnTo>
                    <a:pt x="1559" y="3240"/>
                  </a:lnTo>
                  <a:lnTo>
                    <a:pt x="1632" y="3337"/>
                  </a:lnTo>
                  <a:lnTo>
                    <a:pt x="2533" y="4482"/>
                  </a:lnTo>
                  <a:lnTo>
                    <a:pt x="2533" y="4482"/>
                  </a:lnTo>
                  <a:lnTo>
                    <a:pt x="2387" y="4750"/>
                  </a:lnTo>
                  <a:lnTo>
                    <a:pt x="2266" y="5042"/>
                  </a:lnTo>
                  <a:lnTo>
                    <a:pt x="2168" y="5334"/>
                  </a:lnTo>
                  <a:lnTo>
                    <a:pt x="2071" y="5626"/>
                  </a:lnTo>
                  <a:lnTo>
                    <a:pt x="634" y="5772"/>
                  </a:lnTo>
                  <a:lnTo>
                    <a:pt x="634" y="5772"/>
                  </a:lnTo>
                  <a:lnTo>
                    <a:pt x="512" y="5821"/>
                  </a:lnTo>
                  <a:lnTo>
                    <a:pt x="390" y="5870"/>
                  </a:lnTo>
                  <a:lnTo>
                    <a:pt x="268" y="5943"/>
                  </a:lnTo>
                  <a:lnTo>
                    <a:pt x="171" y="6016"/>
                  </a:lnTo>
                  <a:lnTo>
                    <a:pt x="98" y="6138"/>
                  </a:lnTo>
                  <a:lnTo>
                    <a:pt x="49" y="6235"/>
                  </a:lnTo>
                  <a:lnTo>
                    <a:pt x="1" y="6381"/>
                  </a:lnTo>
                  <a:lnTo>
                    <a:pt x="1" y="6503"/>
                  </a:lnTo>
                  <a:lnTo>
                    <a:pt x="1" y="7453"/>
                  </a:lnTo>
                  <a:lnTo>
                    <a:pt x="1" y="7453"/>
                  </a:lnTo>
                  <a:lnTo>
                    <a:pt x="1" y="7599"/>
                  </a:lnTo>
                  <a:lnTo>
                    <a:pt x="49" y="7721"/>
                  </a:lnTo>
                  <a:lnTo>
                    <a:pt x="98" y="7843"/>
                  </a:lnTo>
                  <a:lnTo>
                    <a:pt x="171" y="7940"/>
                  </a:lnTo>
                  <a:lnTo>
                    <a:pt x="268" y="8037"/>
                  </a:lnTo>
                  <a:lnTo>
                    <a:pt x="390" y="8111"/>
                  </a:lnTo>
                  <a:lnTo>
                    <a:pt x="512" y="8159"/>
                  </a:lnTo>
                  <a:lnTo>
                    <a:pt x="634" y="8184"/>
                  </a:lnTo>
                  <a:lnTo>
                    <a:pt x="2071" y="8354"/>
                  </a:lnTo>
                  <a:lnTo>
                    <a:pt x="2071" y="8354"/>
                  </a:lnTo>
                  <a:lnTo>
                    <a:pt x="2168" y="8646"/>
                  </a:lnTo>
                  <a:lnTo>
                    <a:pt x="2266" y="8914"/>
                  </a:lnTo>
                  <a:lnTo>
                    <a:pt x="2387" y="9206"/>
                  </a:lnTo>
                  <a:lnTo>
                    <a:pt x="2533" y="9474"/>
                  </a:lnTo>
                  <a:lnTo>
                    <a:pt x="1632" y="10619"/>
                  </a:lnTo>
                  <a:lnTo>
                    <a:pt x="1632" y="10619"/>
                  </a:lnTo>
                  <a:lnTo>
                    <a:pt x="1559" y="10741"/>
                  </a:lnTo>
                  <a:lnTo>
                    <a:pt x="1511" y="10863"/>
                  </a:lnTo>
                  <a:lnTo>
                    <a:pt x="1486" y="10984"/>
                  </a:lnTo>
                  <a:lnTo>
                    <a:pt x="1486" y="11106"/>
                  </a:lnTo>
                  <a:lnTo>
                    <a:pt x="1511" y="11228"/>
                  </a:lnTo>
                  <a:lnTo>
                    <a:pt x="1559" y="11350"/>
                  </a:lnTo>
                  <a:lnTo>
                    <a:pt x="1608" y="11472"/>
                  </a:lnTo>
                  <a:lnTo>
                    <a:pt x="1705" y="11569"/>
                  </a:lnTo>
                  <a:lnTo>
                    <a:pt x="2387" y="12251"/>
                  </a:lnTo>
                  <a:lnTo>
                    <a:pt x="2387" y="12251"/>
                  </a:lnTo>
                  <a:lnTo>
                    <a:pt x="2485" y="12348"/>
                  </a:lnTo>
                  <a:lnTo>
                    <a:pt x="2582" y="12397"/>
                  </a:lnTo>
                  <a:lnTo>
                    <a:pt x="2728" y="12446"/>
                  </a:lnTo>
                  <a:lnTo>
                    <a:pt x="2850" y="12470"/>
                  </a:lnTo>
                  <a:lnTo>
                    <a:pt x="2972" y="12470"/>
                  </a:lnTo>
                  <a:lnTo>
                    <a:pt x="3094" y="12421"/>
                  </a:lnTo>
                  <a:lnTo>
                    <a:pt x="3215" y="12373"/>
                  </a:lnTo>
                  <a:lnTo>
                    <a:pt x="3337" y="12324"/>
                  </a:lnTo>
                  <a:lnTo>
                    <a:pt x="4482" y="11423"/>
                  </a:lnTo>
                  <a:lnTo>
                    <a:pt x="4482" y="11423"/>
                  </a:lnTo>
                  <a:lnTo>
                    <a:pt x="4750" y="11545"/>
                  </a:lnTo>
                  <a:lnTo>
                    <a:pt x="5018" y="11691"/>
                  </a:lnTo>
                  <a:lnTo>
                    <a:pt x="5310" y="11788"/>
                  </a:lnTo>
                  <a:lnTo>
                    <a:pt x="5602" y="11886"/>
                  </a:lnTo>
                  <a:lnTo>
                    <a:pt x="5773" y="13322"/>
                  </a:lnTo>
                  <a:lnTo>
                    <a:pt x="5773" y="13322"/>
                  </a:lnTo>
                  <a:lnTo>
                    <a:pt x="5797" y="13444"/>
                  </a:lnTo>
                  <a:lnTo>
                    <a:pt x="5846" y="13566"/>
                  </a:lnTo>
                  <a:lnTo>
                    <a:pt x="5919" y="13688"/>
                  </a:lnTo>
                  <a:lnTo>
                    <a:pt x="6016" y="13785"/>
                  </a:lnTo>
                  <a:lnTo>
                    <a:pt x="6114" y="13858"/>
                  </a:lnTo>
                  <a:lnTo>
                    <a:pt x="6235" y="13907"/>
                  </a:lnTo>
                  <a:lnTo>
                    <a:pt x="6357" y="13956"/>
                  </a:lnTo>
                  <a:lnTo>
                    <a:pt x="6479" y="13956"/>
                  </a:lnTo>
                  <a:lnTo>
                    <a:pt x="7453" y="13956"/>
                  </a:lnTo>
                  <a:lnTo>
                    <a:pt x="7453" y="13956"/>
                  </a:lnTo>
                  <a:lnTo>
                    <a:pt x="7575" y="13956"/>
                  </a:lnTo>
                  <a:lnTo>
                    <a:pt x="7721" y="13907"/>
                  </a:lnTo>
                  <a:lnTo>
                    <a:pt x="7818" y="13858"/>
                  </a:lnTo>
                  <a:lnTo>
                    <a:pt x="7940" y="13785"/>
                  </a:lnTo>
                  <a:lnTo>
                    <a:pt x="8013" y="13688"/>
                  </a:lnTo>
                  <a:lnTo>
                    <a:pt x="8086" y="13566"/>
                  </a:lnTo>
                  <a:lnTo>
                    <a:pt x="8135" y="13444"/>
                  </a:lnTo>
                  <a:lnTo>
                    <a:pt x="8159" y="13322"/>
                  </a:lnTo>
                  <a:lnTo>
                    <a:pt x="8330" y="11886"/>
                  </a:lnTo>
                  <a:lnTo>
                    <a:pt x="8330" y="11886"/>
                  </a:lnTo>
                  <a:lnTo>
                    <a:pt x="8622" y="11788"/>
                  </a:lnTo>
                  <a:lnTo>
                    <a:pt x="8914" y="11691"/>
                  </a:lnTo>
                  <a:lnTo>
                    <a:pt x="9207" y="11545"/>
                  </a:lnTo>
                  <a:lnTo>
                    <a:pt x="9475" y="11423"/>
                  </a:lnTo>
                  <a:lnTo>
                    <a:pt x="10619" y="12324"/>
                  </a:lnTo>
                  <a:lnTo>
                    <a:pt x="10619" y="12324"/>
                  </a:lnTo>
                  <a:lnTo>
                    <a:pt x="10717" y="12373"/>
                  </a:lnTo>
                  <a:lnTo>
                    <a:pt x="10838" y="12421"/>
                  </a:lnTo>
                  <a:lnTo>
                    <a:pt x="10960" y="12470"/>
                  </a:lnTo>
                  <a:lnTo>
                    <a:pt x="11106" y="12470"/>
                  </a:lnTo>
                  <a:lnTo>
                    <a:pt x="11228" y="12446"/>
                  </a:lnTo>
                  <a:lnTo>
                    <a:pt x="11350" y="12397"/>
                  </a:lnTo>
                  <a:lnTo>
                    <a:pt x="11472" y="12348"/>
                  </a:lnTo>
                  <a:lnTo>
                    <a:pt x="11569" y="12251"/>
                  </a:lnTo>
                  <a:lnTo>
                    <a:pt x="12251" y="11569"/>
                  </a:lnTo>
                  <a:lnTo>
                    <a:pt x="12251" y="11569"/>
                  </a:lnTo>
                  <a:lnTo>
                    <a:pt x="12324" y="11472"/>
                  </a:lnTo>
                  <a:lnTo>
                    <a:pt x="12397" y="11350"/>
                  </a:lnTo>
                  <a:lnTo>
                    <a:pt x="12422" y="11228"/>
                  </a:lnTo>
                  <a:lnTo>
                    <a:pt x="12446" y="11106"/>
                  </a:lnTo>
                  <a:lnTo>
                    <a:pt x="12446" y="10984"/>
                  </a:lnTo>
                  <a:lnTo>
                    <a:pt x="12422" y="10863"/>
                  </a:lnTo>
                  <a:lnTo>
                    <a:pt x="12373" y="10741"/>
                  </a:lnTo>
                  <a:lnTo>
                    <a:pt x="12300" y="10619"/>
                  </a:lnTo>
                  <a:lnTo>
                    <a:pt x="11399" y="9474"/>
                  </a:lnTo>
                  <a:lnTo>
                    <a:pt x="11399" y="9474"/>
                  </a:lnTo>
                  <a:lnTo>
                    <a:pt x="11545" y="9206"/>
                  </a:lnTo>
                  <a:lnTo>
                    <a:pt x="11667" y="8914"/>
                  </a:lnTo>
                  <a:lnTo>
                    <a:pt x="11788" y="8646"/>
                  </a:lnTo>
                  <a:lnTo>
                    <a:pt x="11861" y="8354"/>
                  </a:lnTo>
                  <a:lnTo>
                    <a:pt x="13323" y="8184"/>
                  </a:lnTo>
                  <a:lnTo>
                    <a:pt x="13323" y="8184"/>
                  </a:lnTo>
                  <a:lnTo>
                    <a:pt x="13444" y="8159"/>
                  </a:lnTo>
                  <a:lnTo>
                    <a:pt x="13566" y="8111"/>
                  </a:lnTo>
                  <a:lnTo>
                    <a:pt x="13664" y="8037"/>
                  </a:lnTo>
                  <a:lnTo>
                    <a:pt x="13761" y="7940"/>
                  </a:lnTo>
                  <a:lnTo>
                    <a:pt x="13834" y="7843"/>
                  </a:lnTo>
                  <a:lnTo>
                    <a:pt x="13907" y="7721"/>
                  </a:lnTo>
                  <a:lnTo>
                    <a:pt x="13932" y="7599"/>
                  </a:lnTo>
                  <a:lnTo>
                    <a:pt x="13956" y="7453"/>
                  </a:lnTo>
                  <a:lnTo>
                    <a:pt x="13956" y="6503"/>
                  </a:lnTo>
                  <a:lnTo>
                    <a:pt x="13956" y="6503"/>
                  </a:lnTo>
                  <a:lnTo>
                    <a:pt x="13932" y="6381"/>
                  </a:lnTo>
                  <a:lnTo>
                    <a:pt x="13907" y="6235"/>
                  </a:lnTo>
                  <a:lnTo>
                    <a:pt x="13834" y="6138"/>
                  </a:lnTo>
                  <a:lnTo>
                    <a:pt x="13761" y="6016"/>
                  </a:lnTo>
                  <a:lnTo>
                    <a:pt x="13664" y="5943"/>
                  </a:lnTo>
                  <a:lnTo>
                    <a:pt x="13566" y="5870"/>
                  </a:lnTo>
                  <a:lnTo>
                    <a:pt x="13444" y="5821"/>
                  </a:lnTo>
                  <a:lnTo>
                    <a:pt x="13323" y="5772"/>
                  </a:lnTo>
                  <a:lnTo>
                    <a:pt x="13323" y="5772"/>
                  </a:lnTo>
                  <a:close/>
                  <a:moveTo>
                    <a:pt x="8573" y="8598"/>
                  </a:moveTo>
                  <a:lnTo>
                    <a:pt x="8573" y="8598"/>
                  </a:lnTo>
                  <a:lnTo>
                    <a:pt x="8403" y="8744"/>
                  </a:lnTo>
                  <a:lnTo>
                    <a:pt x="8232" y="8890"/>
                  </a:lnTo>
                  <a:lnTo>
                    <a:pt x="8038" y="8987"/>
                  </a:lnTo>
                  <a:lnTo>
                    <a:pt x="7818" y="9085"/>
                  </a:lnTo>
                  <a:lnTo>
                    <a:pt x="7624" y="9158"/>
                  </a:lnTo>
                  <a:lnTo>
                    <a:pt x="7404" y="9206"/>
                  </a:lnTo>
                  <a:lnTo>
                    <a:pt x="7185" y="9231"/>
                  </a:lnTo>
                  <a:lnTo>
                    <a:pt x="6966" y="9255"/>
                  </a:lnTo>
                  <a:lnTo>
                    <a:pt x="6747" y="9231"/>
                  </a:lnTo>
                  <a:lnTo>
                    <a:pt x="6528" y="9206"/>
                  </a:lnTo>
                  <a:lnTo>
                    <a:pt x="6333" y="9158"/>
                  </a:lnTo>
                  <a:lnTo>
                    <a:pt x="6114" y="9085"/>
                  </a:lnTo>
                  <a:lnTo>
                    <a:pt x="5919" y="8987"/>
                  </a:lnTo>
                  <a:lnTo>
                    <a:pt x="5724" y="8890"/>
                  </a:lnTo>
                  <a:lnTo>
                    <a:pt x="5529" y="8744"/>
                  </a:lnTo>
                  <a:lnTo>
                    <a:pt x="5359" y="8598"/>
                  </a:lnTo>
                  <a:lnTo>
                    <a:pt x="5359" y="8598"/>
                  </a:lnTo>
                  <a:lnTo>
                    <a:pt x="5212" y="8427"/>
                  </a:lnTo>
                  <a:lnTo>
                    <a:pt x="5066" y="8232"/>
                  </a:lnTo>
                  <a:lnTo>
                    <a:pt x="4969" y="8037"/>
                  </a:lnTo>
                  <a:lnTo>
                    <a:pt x="4871" y="7843"/>
                  </a:lnTo>
                  <a:lnTo>
                    <a:pt x="4798" y="7623"/>
                  </a:lnTo>
                  <a:lnTo>
                    <a:pt x="4750" y="7404"/>
                  </a:lnTo>
                  <a:lnTo>
                    <a:pt x="4701" y="7209"/>
                  </a:lnTo>
                  <a:lnTo>
                    <a:pt x="4701" y="6990"/>
                  </a:lnTo>
                  <a:lnTo>
                    <a:pt x="4701" y="6771"/>
                  </a:lnTo>
                  <a:lnTo>
                    <a:pt x="4750" y="6552"/>
                  </a:lnTo>
                  <a:lnTo>
                    <a:pt x="4798" y="6333"/>
                  </a:lnTo>
                  <a:lnTo>
                    <a:pt x="4871" y="6138"/>
                  </a:lnTo>
                  <a:lnTo>
                    <a:pt x="4969" y="5919"/>
                  </a:lnTo>
                  <a:lnTo>
                    <a:pt x="5066" y="5724"/>
                  </a:lnTo>
                  <a:lnTo>
                    <a:pt x="5212" y="5553"/>
                  </a:lnTo>
                  <a:lnTo>
                    <a:pt x="5359" y="5383"/>
                  </a:lnTo>
                  <a:lnTo>
                    <a:pt x="5359" y="5383"/>
                  </a:lnTo>
                  <a:lnTo>
                    <a:pt x="5529" y="5212"/>
                  </a:lnTo>
                  <a:lnTo>
                    <a:pt x="5724" y="5091"/>
                  </a:lnTo>
                  <a:lnTo>
                    <a:pt x="5919" y="4969"/>
                  </a:lnTo>
                  <a:lnTo>
                    <a:pt x="6114" y="4871"/>
                  </a:lnTo>
                  <a:lnTo>
                    <a:pt x="6333" y="4798"/>
                  </a:lnTo>
                  <a:lnTo>
                    <a:pt x="6528" y="4750"/>
                  </a:lnTo>
                  <a:lnTo>
                    <a:pt x="6747" y="4725"/>
                  </a:lnTo>
                  <a:lnTo>
                    <a:pt x="6966" y="4701"/>
                  </a:lnTo>
                  <a:lnTo>
                    <a:pt x="7185" y="4725"/>
                  </a:lnTo>
                  <a:lnTo>
                    <a:pt x="7404" y="4750"/>
                  </a:lnTo>
                  <a:lnTo>
                    <a:pt x="7624" y="4798"/>
                  </a:lnTo>
                  <a:lnTo>
                    <a:pt x="7818" y="4871"/>
                  </a:lnTo>
                  <a:lnTo>
                    <a:pt x="8038" y="4969"/>
                  </a:lnTo>
                  <a:lnTo>
                    <a:pt x="8232" y="5091"/>
                  </a:lnTo>
                  <a:lnTo>
                    <a:pt x="8403" y="5212"/>
                  </a:lnTo>
                  <a:lnTo>
                    <a:pt x="8573" y="5383"/>
                  </a:lnTo>
                  <a:lnTo>
                    <a:pt x="8573" y="5383"/>
                  </a:lnTo>
                  <a:lnTo>
                    <a:pt x="8744" y="5553"/>
                  </a:lnTo>
                  <a:lnTo>
                    <a:pt x="8866" y="5724"/>
                  </a:lnTo>
                  <a:lnTo>
                    <a:pt x="8987" y="5919"/>
                  </a:lnTo>
                  <a:lnTo>
                    <a:pt x="9085" y="6138"/>
                  </a:lnTo>
                  <a:lnTo>
                    <a:pt x="9158" y="6333"/>
                  </a:lnTo>
                  <a:lnTo>
                    <a:pt x="9207" y="6552"/>
                  </a:lnTo>
                  <a:lnTo>
                    <a:pt x="9231" y="6771"/>
                  </a:lnTo>
                  <a:lnTo>
                    <a:pt x="9231" y="6990"/>
                  </a:lnTo>
                  <a:lnTo>
                    <a:pt x="9231" y="7209"/>
                  </a:lnTo>
                  <a:lnTo>
                    <a:pt x="9207" y="7404"/>
                  </a:lnTo>
                  <a:lnTo>
                    <a:pt x="9158" y="7623"/>
                  </a:lnTo>
                  <a:lnTo>
                    <a:pt x="9085" y="7843"/>
                  </a:lnTo>
                  <a:lnTo>
                    <a:pt x="8987" y="8037"/>
                  </a:lnTo>
                  <a:lnTo>
                    <a:pt x="8866" y="8232"/>
                  </a:lnTo>
                  <a:lnTo>
                    <a:pt x="8744" y="8427"/>
                  </a:lnTo>
                  <a:lnTo>
                    <a:pt x="8573" y="8598"/>
                  </a:lnTo>
                  <a:lnTo>
                    <a:pt x="8573" y="8598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12" name="Google Shape;412;p35"/>
            <p:cNvSpPr/>
            <p:nvPr/>
          </p:nvSpPr>
          <p:spPr>
            <a:xfrm>
              <a:off x="5566575" y="3265260"/>
              <a:ext cx="198525" cy="198525"/>
            </a:xfrm>
            <a:custGeom>
              <a:avLst/>
              <a:gdLst/>
              <a:ahLst/>
              <a:cxnLst/>
              <a:rect l="l" t="t" r="r" b="b"/>
              <a:pathLst>
                <a:path w="7941" h="7941" fill="none" extrusionOk="0">
                  <a:moveTo>
                    <a:pt x="7258" y="2144"/>
                  </a:moveTo>
                  <a:lnTo>
                    <a:pt x="6138" y="2388"/>
                  </a:lnTo>
                  <a:lnTo>
                    <a:pt x="6138" y="2388"/>
                  </a:lnTo>
                  <a:lnTo>
                    <a:pt x="6016" y="2217"/>
                  </a:lnTo>
                  <a:lnTo>
                    <a:pt x="5870" y="2071"/>
                  </a:lnTo>
                  <a:lnTo>
                    <a:pt x="6260" y="975"/>
                  </a:lnTo>
                  <a:lnTo>
                    <a:pt x="6260" y="975"/>
                  </a:lnTo>
                  <a:lnTo>
                    <a:pt x="6284" y="902"/>
                  </a:lnTo>
                  <a:lnTo>
                    <a:pt x="6284" y="829"/>
                  </a:lnTo>
                  <a:lnTo>
                    <a:pt x="6260" y="683"/>
                  </a:lnTo>
                  <a:lnTo>
                    <a:pt x="6162" y="561"/>
                  </a:lnTo>
                  <a:lnTo>
                    <a:pt x="6114" y="488"/>
                  </a:lnTo>
                  <a:lnTo>
                    <a:pt x="6065" y="464"/>
                  </a:lnTo>
                  <a:lnTo>
                    <a:pt x="5553" y="196"/>
                  </a:lnTo>
                  <a:lnTo>
                    <a:pt x="5553" y="196"/>
                  </a:lnTo>
                  <a:lnTo>
                    <a:pt x="5480" y="171"/>
                  </a:lnTo>
                  <a:lnTo>
                    <a:pt x="5407" y="171"/>
                  </a:lnTo>
                  <a:lnTo>
                    <a:pt x="5261" y="171"/>
                  </a:lnTo>
                  <a:lnTo>
                    <a:pt x="5115" y="244"/>
                  </a:lnTo>
                  <a:lnTo>
                    <a:pt x="5066" y="293"/>
                  </a:lnTo>
                  <a:lnTo>
                    <a:pt x="5018" y="342"/>
                  </a:lnTo>
                  <a:lnTo>
                    <a:pt x="4384" y="1316"/>
                  </a:lnTo>
                  <a:lnTo>
                    <a:pt x="4384" y="1316"/>
                  </a:lnTo>
                  <a:lnTo>
                    <a:pt x="4165" y="1292"/>
                  </a:lnTo>
                  <a:lnTo>
                    <a:pt x="3970" y="1292"/>
                  </a:lnTo>
                  <a:lnTo>
                    <a:pt x="3483" y="244"/>
                  </a:lnTo>
                  <a:lnTo>
                    <a:pt x="3483" y="244"/>
                  </a:lnTo>
                  <a:lnTo>
                    <a:pt x="3435" y="171"/>
                  </a:lnTo>
                  <a:lnTo>
                    <a:pt x="3386" y="123"/>
                  </a:lnTo>
                  <a:lnTo>
                    <a:pt x="3264" y="50"/>
                  </a:lnTo>
                  <a:lnTo>
                    <a:pt x="3118" y="1"/>
                  </a:lnTo>
                  <a:lnTo>
                    <a:pt x="3045" y="1"/>
                  </a:lnTo>
                  <a:lnTo>
                    <a:pt x="2972" y="25"/>
                  </a:lnTo>
                  <a:lnTo>
                    <a:pt x="2436" y="196"/>
                  </a:lnTo>
                  <a:lnTo>
                    <a:pt x="2436" y="196"/>
                  </a:lnTo>
                  <a:lnTo>
                    <a:pt x="2363" y="220"/>
                  </a:lnTo>
                  <a:lnTo>
                    <a:pt x="2290" y="269"/>
                  </a:lnTo>
                  <a:lnTo>
                    <a:pt x="2192" y="391"/>
                  </a:lnTo>
                  <a:lnTo>
                    <a:pt x="2144" y="537"/>
                  </a:lnTo>
                  <a:lnTo>
                    <a:pt x="2144" y="610"/>
                  </a:lnTo>
                  <a:lnTo>
                    <a:pt x="2144" y="683"/>
                  </a:lnTo>
                  <a:lnTo>
                    <a:pt x="2387" y="1828"/>
                  </a:lnTo>
                  <a:lnTo>
                    <a:pt x="2387" y="1828"/>
                  </a:lnTo>
                  <a:lnTo>
                    <a:pt x="2217" y="1949"/>
                  </a:lnTo>
                  <a:lnTo>
                    <a:pt x="2071" y="2095"/>
                  </a:lnTo>
                  <a:lnTo>
                    <a:pt x="999" y="1681"/>
                  </a:lnTo>
                  <a:lnTo>
                    <a:pt x="999" y="1681"/>
                  </a:lnTo>
                  <a:lnTo>
                    <a:pt x="926" y="1681"/>
                  </a:lnTo>
                  <a:lnTo>
                    <a:pt x="829" y="1657"/>
                  </a:lnTo>
                  <a:lnTo>
                    <a:pt x="682" y="1706"/>
                  </a:lnTo>
                  <a:lnTo>
                    <a:pt x="561" y="1779"/>
                  </a:lnTo>
                  <a:lnTo>
                    <a:pt x="512" y="1828"/>
                  </a:lnTo>
                  <a:lnTo>
                    <a:pt x="463" y="1901"/>
                  </a:lnTo>
                  <a:lnTo>
                    <a:pt x="220" y="2388"/>
                  </a:lnTo>
                  <a:lnTo>
                    <a:pt x="220" y="2388"/>
                  </a:lnTo>
                  <a:lnTo>
                    <a:pt x="195" y="2461"/>
                  </a:lnTo>
                  <a:lnTo>
                    <a:pt x="171" y="2534"/>
                  </a:lnTo>
                  <a:lnTo>
                    <a:pt x="195" y="2704"/>
                  </a:lnTo>
                  <a:lnTo>
                    <a:pt x="244" y="2826"/>
                  </a:lnTo>
                  <a:lnTo>
                    <a:pt x="293" y="2899"/>
                  </a:lnTo>
                  <a:lnTo>
                    <a:pt x="366" y="2948"/>
                  </a:lnTo>
                  <a:lnTo>
                    <a:pt x="1340" y="3581"/>
                  </a:lnTo>
                  <a:lnTo>
                    <a:pt x="1340" y="3581"/>
                  </a:lnTo>
                  <a:lnTo>
                    <a:pt x="1316" y="3776"/>
                  </a:lnTo>
                  <a:lnTo>
                    <a:pt x="1291" y="3995"/>
                  </a:lnTo>
                  <a:lnTo>
                    <a:pt x="244" y="4482"/>
                  </a:lnTo>
                  <a:lnTo>
                    <a:pt x="244" y="4482"/>
                  </a:lnTo>
                  <a:lnTo>
                    <a:pt x="195" y="4507"/>
                  </a:lnTo>
                  <a:lnTo>
                    <a:pt x="122" y="4555"/>
                  </a:lnTo>
                  <a:lnTo>
                    <a:pt x="49" y="4701"/>
                  </a:lnTo>
                  <a:lnTo>
                    <a:pt x="0" y="4848"/>
                  </a:lnTo>
                  <a:lnTo>
                    <a:pt x="25" y="4921"/>
                  </a:lnTo>
                  <a:lnTo>
                    <a:pt x="25" y="4994"/>
                  </a:lnTo>
                  <a:lnTo>
                    <a:pt x="220" y="5530"/>
                  </a:lnTo>
                  <a:lnTo>
                    <a:pt x="220" y="5530"/>
                  </a:lnTo>
                  <a:lnTo>
                    <a:pt x="244" y="5578"/>
                  </a:lnTo>
                  <a:lnTo>
                    <a:pt x="293" y="5651"/>
                  </a:lnTo>
                  <a:lnTo>
                    <a:pt x="390" y="5749"/>
                  </a:lnTo>
                  <a:lnTo>
                    <a:pt x="536" y="5797"/>
                  </a:lnTo>
                  <a:lnTo>
                    <a:pt x="609" y="5797"/>
                  </a:lnTo>
                  <a:lnTo>
                    <a:pt x="682" y="5797"/>
                  </a:lnTo>
                  <a:lnTo>
                    <a:pt x="1827" y="5554"/>
                  </a:lnTo>
                  <a:lnTo>
                    <a:pt x="1827" y="5554"/>
                  </a:lnTo>
                  <a:lnTo>
                    <a:pt x="1949" y="5724"/>
                  </a:lnTo>
                  <a:lnTo>
                    <a:pt x="2095" y="5870"/>
                  </a:lnTo>
                  <a:lnTo>
                    <a:pt x="1705" y="6966"/>
                  </a:lnTo>
                  <a:lnTo>
                    <a:pt x="1705" y="6966"/>
                  </a:lnTo>
                  <a:lnTo>
                    <a:pt x="1681" y="7040"/>
                  </a:lnTo>
                  <a:lnTo>
                    <a:pt x="1681" y="7113"/>
                  </a:lnTo>
                  <a:lnTo>
                    <a:pt x="1705" y="7259"/>
                  </a:lnTo>
                  <a:lnTo>
                    <a:pt x="1778" y="7380"/>
                  </a:lnTo>
                  <a:lnTo>
                    <a:pt x="1851" y="7429"/>
                  </a:lnTo>
                  <a:lnTo>
                    <a:pt x="1900" y="7478"/>
                  </a:lnTo>
                  <a:lnTo>
                    <a:pt x="2412" y="7721"/>
                  </a:lnTo>
                  <a:lnTo>
                    <a:pt x="2412" y="7721"/>
                  </a:lnTo>
                  <a:lnTo>
                    <a:pt x="2485" y="7770"/>
                  </a:lnTo>
                  <a:lnTo>
                    <a:pt x="2558" y="7770"/>
                  </a:lnTo>
                  <a:lnTo>
                    <a:pt x="2704" y="7770"/>
                  </a:lnTo>
                  <a:lnTo>
                    <a:pt x="2850" y="7697"/>
                  </a:lnTo>
                  <a:lnTo>
                    <a:pt x="2899" y="7648"/>
                  </a:lnTo>
                  <a:lnTo>
                    <a:pt x="2947" y="7600"/>
                  </a:lnTo>
                  <a:lnTo>
                    <a:pt x="3581" y="6625"/>
                  </a:lnTo>
                  <a:lnTo>
                    <a:pt x="3581" y="6625"/>
                  </a:lnTo>
                  <a:lnTo>
                    <a:pt x="3800" y="6650"/>
                  </a:lnTo>
                  <a:lnTo>
                    <a:pt x="3995" y="6650"/>
                  </a:lnTo>
                  <a:lnTo>
                    <a:pt x="4482" y="7697"/>
                  </a:lnTo>
                  <a:lnTo>
                    <a:pt x="4482" y="7697"/>
                  </a:lnTo>
                  <a:lnTo>
                    <a:pt x="4531" y="7770"/>
                  </a:lnTo>
                  <a:lnTo>
                    <a:pt x="4579" y="7819"/>
                  </a:lnTo>
                  <a:lnTo>
                    <a:pt x="4701" y="7892"/>
                  </a:lnTo>
                  <a:lnTo>
                    <a:pt x="4847" y="7941"/>
                  </a:lnTo>
                  <a:lnTo>
                    <a:pt x="4920" y="7941"/>
                  </a:lnTo>
                  <a:lnTo>
                    <a:pt x="4993" y="7916"/>
                  </a:lnTo>
                  <a:lnTo>
                    <a:pt x="5529" y="7746"/>
                  </a:lnTo>
                  <a:lnTo>
                    <a:pt x="5529" y="7746"/>
                  </a:lnTo>
                  <a:lnTo>
                    <a:pt x="5602" y="7721"/>
                  </a:lnTo>
                  <a:lnTo>
                    <a:pt x="5651" y="7673"/>
                  </a:lnTo>
                  <a:lnTo>
                    <a:pt x="5748" y="7551"/>
                  </a:lnTo>
                  <a:lnTo>
                    <a:pt x="5821" y="7405"/>
                  </a:lnTo>
                  <a:lnTo>
                    <a:pt x="5821" y="7332"/>
                  </a:lnTo>
                  <a:lnTo>
                    <a:pt x="5821" y="7259"/>
                  </a:lnTo>
                  <a:lnTo>
                    <a:pt x="5578" y="6114"/>
                  </a:lnTo>
                  <a:lnTo>
                    <a:pt x="5578" y="6114"/>
                  </a:lnTo>
                  <a:lnTo>
                    <a:pt x="5724" y="5992"/>
                  </a:lnTo>
                  <a:lnTo>
                    <a:pt x="5894" y="5846"/>
                  </a:lnTo>
                  <a:lnTo>
                    <a:pt x="6966" y="6260"/>
                  </a:lnTo>
                  <a:lnTo>
                    <a:pt x="6966" y="6260"/>
                  </a:lnTo>
                  <a:lnTo>
                    <a:pt x="7039" y="6260"/>
                  </a:lnTo>
                  <a:lnTo>
                    <a:pt x="7112" y="6285"/>
                  </a:lnTo>
                  <a:lnTo>
                    <a:pt x="7258" y="6236"/>
                  </a:lnTo>
                  <a:lnTo>
                    <a:pt x="7404" y="6163"/>
                  </a:lnTo>
                  <a:lnTo>
                    <a:pt x="7453" y="6114"/>
                  </a:lnTo>
                  <a:lnTo>
                    <a:pt x="7502" y="6041"/>
                  </a:lnTo>
                  <a:lnTo>
                    <a:pt x="7745" y="5530"/>
                  </a:lnTo>
                  <a:lnTo>
                    <a:pt x="7745" y="5530"/>
                  </a:lnTo>
                  <a:lnTo>
                    <a:pt x="7770" y="5481"/>
                  </a:lnTo>
                  <a:lnTo>
                    <a:pt x="7794" y="5383"/>
                  </a:lnTo>
                  <a:lnTo>
                    <a:pt x="7770" y="5237"/>
                  </a:lnTo>
                  <a:lnTo>
                    <a:pt x="7697" y="5115"/>
                  </a:lnTo>
                  <a:lnTo>
                    <a:pt x="7648" y="5042"/>
                  </a:lnTo>
                  <a:lnTo>
                    <a:pt x="7599" y="4994"/>
                  </a:lnTo>
                  <a:lnTo>
                    <a:pt x="6625" y="4360"/>
                  </a:lnTo>
                  <a:lnTo>
                    <a:pt x="6625" y="4360"/>
                  </a:lnTo>
                  <a:lnTo>
                    <a:pt x="6649" y="4166"/>
                  </a:lnTo>
                  <a:lnTo>
                    <a:pt x="6649" y="3946"/>
                  </a:lnTo>
                  <a:lnTo>
                    <a:pt x="7697" y="3459"/>
                  </a:lnTo>
                  <a:lnTo>
                    <a:pt x="7697" y="3459"/>
                  </a:lnTo>
                  <a:lnTo>
                    <a:pt x="7770" y="3435"/>
                  </a:lnTo>
                  <a:lnTo>
                    <a:pt x="7843" y="3386"/>
                  </a:lnTo>
                  <a:lnTo>
                    <a:pt x="7916" y="3240"/>
                  </a:lnTo>
                  <a:lnTo>
                    <a:pt x="7940" y="3094"/>
                  </a:lnTo>
                  <a:lnTo>
                    <a:pt x="7940" y="3021"/>
                  </a:lnTo>
                  <a:lnTo>
                    <a:pt x="7940" y="2948"/>
                  </a:lnTo>
                  <a:lnTo>
                    <a:pt x="7745" y="2412"/>
                  </a:lnTo>
                  <a:lnTo>
                    <a:pt x="7745" y="2412"/>
                  </a:lnTo>
                  <a:lnTo>
                    <a:pt x="7721" y="2339"/>
                  </a:lnTo>
                  <a:lnTo>
                    <a:pt x="7672" y="2290"/>
                  </a:lnTo>
                  <a:lnTo>
                    <a:pt x="7551" y="2193"/>
                  </a:lnTo>
                  <a:lnTo>
                    <a:pt x="7429" y="2144"/>
                  </a:lnTo>
                  <a:lnTo>
                    <a:pt x="7356" y="2144"/>
                  </a:lnTo>
                  <a:lnTo>
                    <a:pt x="7258" y="2144"/>
                  </a:lnTo>
                  <a:lnTo>
                    <a:pt x="7258" y="2144"/>
                  </a:lnTo>
                  <a:close/>
                  <a:moveTo>
                    <a:pt x="5480" y="4726"/>
                  </a:moveTo>
                  <a:lnTo>
                    <a:pt x="5480" y="4726"/>
                  </a:lnTo>
                  <a:lnTo>
                    <a:pt x="5383" y="4872"/>
                  </a:lnTo>
                  <a:lnTo>
                    <a:pt x="5286" y="4994"/>
                  </a:lnTo>
                  <a:lnTo>
                    <a:pt x="5188" y="5140"/>
                  </a:lnTo>
                  <a:lnTo>
                    <a:pt x="5066" y="5237"/>
                  </a:lnTo>
                  <a:lnTo>
                    <a:pt x="4945" y="5335"/>
                  </a:lnTo>
                  <a:lnTo>
                    <a:pt x="4798" y="5432"/>
                  </a:lnTo>
                  <a:lnTo>
                    <a:pt x="4652" y="5505"/>
                  </a:lnTo>
                  <a:lnTo>
                    <a:pt x="4506" y="5554"/>
                  </a:lnTo>
                  <a:lnTo>
                    <a:pt x="4360" y="5603"/>
                  </a:lnTo>
                  <a:lnTo>
                    <a:pt x="4190" y="5627"/>
                  </a:lnTo>
                  <a:lnTo>
                    <a:pt x="4043" y="5651"/>
                  </a:lnTo>
                  <a:lnTo>
                    <a:pt x="3873" y="5627"/>
                  </a:lnTo>
                  <a:lnTo>
                    <a:pt x="3702" y="5627"/>
                  </a:lnTo>
                  <a:lnTo>
                    <a:pt x="3556" y="5578"/>
                  </a:lnTo>
                  <a:lnTo>
                    <a:pt x="3386" y="5530"/>
                  </a:lnTo>
                  <a:lnTo>
                    <a:pt x="3240" y="5456"/>
                  </a:lnTo>
                  <a:lnTo>
                    <a:pt x="3240" y="5456"/>
                  </a:lnTo>
                  <a:lnTo>
                    <a:pt x="3094" y="5383"/>
                  </a:lnTo>
                  <a:lnTo>
                    <a:pt x="2947" y="5286"/>
                  </a:lnTo>
                  <a:lnTo>
                    <a:pt x="2826" y="5164"/>
                  </a:lnTo>
                  <a:lnTo>
                    <a:pt x="2704" y="5067"/>
                  </a:lnTo>
                  <a:lnTo>
                    <a:pt x="2606" y="4921"/>
                  </a:lnTo>
                  <a:lnTo>
                    <a:pt x="2533" y="4799"/>
                  </a:lnTo>
                  <a:lnTo>
                    <a:pt x="2460" y="4653"/>
                  </a:lnTo>
                  <a:lnTo>
                    <a:pt x="2387" y="4507"/>
                  </a:lnTo>
                  <a:lnTo>
                    <a:pt x="2363" y="4336"/>
                  </a:lnTo>
                  <a:lnTo>
                    <a:pt x="2314" y="4190"/>
                  </a:lnTo>
                  <a:lnTo>
                    <a:pt x="2314" y="4020"/>
                  </a:lnTo>
                  <a:lnTo>
                    <a:pt x="2314" y="3873"/>
                  </a:lnTo>
                  <a:lnTo>
                    <a:pt x="2339" y="3703"/>
                  </a:lnTo>
                  <a:lnTo>
                    <a:pt x="2363" y="3532"/>
                  </a:lnTo>
                  <a:lnTo>
                    <a:pt x="2412" y="3386"/>
                  </a:lnTo>
                  <a:lnTo>
                    <a:pt x="2485" y="3216"/>
                  </a:lnTo>
                  <a:lnTo>
                    <a:pt x="2485" y="3216"/>
                  </a:lnTo>
                  <a:lnTo>
                    <a:pt x="2582" y="3070"/>
                  </a:lnTo>
                  <a:lnTo>
                    <a:pt x="2680" y="2948"/>
                  </a:lnTo>
                  <a:lnTo>
                    <a:pt x="2777" y="2802"/>
                  </a:lnTo>
                  <a:lnTo>
                    <a:pt x="2899" y="2704"/>
                  </a:lnTo>
                  <a:lnTo>
                    <a:pt x="3020" y="2607"/>
                  </a:lnTo>
                  <a:lnTo>
                    <a:pt x="3167" y="2509"/>
                  </a:lnTo>
                  <a:lnTo>
                    <a:pt x="3313" y="2436"/>
                  </a:lnTo>
                  <a:lnTo>
                    <a:pt x="3459" y="2388"/>
                  </a:lnTo>
                  <a:lnTo>
                    <a:pt x="3605" y="2339"/>
                  </a:lnTo>
                  <a:lnTo>
                    <a:pt x="3775" y="2315"/>
                  </a:lnTo>
                  <a:lnTo>
                    <a:pt x="3922" y="2290"/>
                  </a:lnTo>
                  <a:lnTo>
                    <a:pt x="4092" y="2315"/>
                  </a:lnTo>
                  <a:lnTo>
                    <a:pt x="4263" y="2315"/>
                  </a:lnTo>
                  <a:lnTo>
                    <a:pt x="4409" y="2363"/>
                  </a:lnTo>
                  <a:lnTo>
                    <a:pt x="4579" y="2412"/>
                  </a:lnTo>
                  <a:lnTo>
                    <a:pt x="4725" y="2485"/>
                  </a:lnTo>
                  <a:lnTo>
                    <a:pt x="4725" y="2485"/>
                  </a:lnTo>
                  <a:lnTo>
                    <a:pt x="4871" y="2558"/>
                  </a:lnTo>
                  <a:lnTo>
                    <a:pt x="5018" y="2656"/>
                  </a:lnTo>
                  <a:lnTo>
                    <a:pt x="5139" y="2777"/>
                  </a:lnTo>
                  <a:lnTo>
                    <a:pt x="5261" y="2875"/>
                  </a:lnTo>
                  <a:lnTo>
                    <a:pt x="5359" y="3021"/>
                  </a:lnTo>
                  <a:lnTo>
                    <a:pt x="5432" y="3143"/>
                  </a:lnTo>
                  <a:lnTo>
                    <a:pt x="5505" y="3289"/>
                  </a:lnTo>
                  <a:lnTo>
                    <a:pt x="5578" y="3435"/>
                  </a:lnTo>
                  <a:lnTo>
                    <a:pt x="5602" y="3605"/>
                  </a:lnTo>
                  <a:lnTo>
                    <a:pt x="5626" y="3752"/>
                  </a:lnTo>
                  <a:lnTo>
                    <a:pt x="5651" y="3922"/>
                  </a:lnTo>
                  <a:lnTo>
                    <a:pt x="5651" y="4068"/>
                  </a:lnTo>
                  <a:lnTo>
                    <a:pt x="5626" y="4239"/>
                  </a:lnTo>
                  <a:lnTo>
                    <a:pt x="5602" y="4409"/>
                  </a:lnTo>
                  <a:lnTo>
                    <a:pt x="5553" y="4555"/>
                  </a:lnTo>
                  <a:lnTo>
                    <a:pt x="5480" y="4726"/>
                  </a:lnTo>
                  <a:lnTo>
                    <a:pt x="5480" y="4726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413" name="Google Shape;413;p35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23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414" name="Google Shape;414;p35"/>
          <p:cNvGrpSpPr/>
          <p:nvPr/>
        </p:nvGrpSpPr>
        <p:grpSpPr>
          <a:xfrm>
            <a:off x="3938374" y="1802704"/>
            <a:ext cx="4542205" cy="2661224"/>
            <a:chOff x="1177450" y="241631"/>
            <a:chExt cx="6173152" cy="3616776"/>
          </a:xfrm>
        </p:grpSpPr>
        <p:sp>
          <p:nvSpPr>
            <p:cNvPr id="415" name="Google Shape;415;p35"/>
            <p:cNvSpPr/>
            <p:nvPr/>
          </p:nvSpPr>
          <p:spPr>
            <a:xfrm>
              <a:off x="1682275" y="241631"/>
              <a:ext cx="5161606" cy="3454973"/>
            </a:xfrm>
            <a:custGeom>
              <a:avLst/>
              <a:gdLst/>
              <a:ahLst/>
              <a:cxnLst/>
              <a:rect l="l" t="t" r="r" b="b"/>
              <a:pathLst>
                <a:path w="5161606" h="3454973" extrusionOk="0">
                  <a:moveTo>
                    <a:pt x="4992053" y="0"/>
                  </a:moveTo>
                  <a:lnTo>
                    <a:pt x="170498" y="0"/>
                  </a:lnTo>
                  <a:cubicBezTo>
                    <a:pt x="76200" y="0"/>
                    <a:pt x="0" y="76143"/>
                    <a:pt x="0" y="170369"/>
                  </a:cubicBezTo>
                  <a:lnTo>
                    <a:pt x="0" y="3396915"/>
                  </a:lnTo>
                  <a:cubicBezTo>
                    <a:pt x="0" y="3429275"/>
                    <a:pt x="26670" y="3454973"/>
                    <a:pt x="58102" y="3454973"/>
                  </a:cubicBezTo>
                  <a:lnTo>
                    <a:pt x="5103495" y="3454973"/>
                  </a:lnTo>
                  <a:cubicBezTo>
                    <a:pt x="5135880" y="3454973"/>
                    <a:pt x="5161598" y="3428324"/>
                    <a:pt x="5161598" y="3396915"/>
                  </a:cubicBezTo>
                  <a:lnTo>
                    <a:pt x="5161598" y="170369"/>
                  </a:lnTo>
                  <a:cubicBezTo>
                    <a:pt x="5162550" y="76143"/>
                    <a:pt x="5086350" y="0"/>
                    <a:pt x="4992053" y="0"/>
                  </a:cubicBezTo>
                  <a:close/>
                  <a:moveTo>
                    <a:pt x="4981575" y="3245581"/>
                  </a:moveTo>
                  <a:lnTo>
                    <a:pt x="190500" y="3245581"/>
                  </a:lnTo>
                  <a:lnTo>
                    <a:pt x="190500" y="199874"/>
                  </a:lnTo>
                  <a:lnTo>
                    <a:pt x="4981575" y="199874"/>
                  </a:lnTo>
                  <a:lnTo>
                    <a:pt x="4981575" y="3245581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16" name="Google Shape;416;p35"/>
            <p:cNvSpPr/>
            <p:nvPr/>
          </p:nvSpPr>
          <p:spPr>
            <a:xfrm>
              <a:off x="1177450" y="3763229"/>
              <a:ext cx="6173152" cy="95178"/>
            </a:xfrm>
            <a:custGeom>
              <a:avLst/>
              <a:gdLst/>
              <a:ahLst/>
              <a:cxnLst/>
              <a:rect l="l" t="t" r="r" b="b"/>
              <a:pathLst>
                <a:path w="6173152" h="95178" extrusionOk="0">
                  <a:moveTo>
                    <a:pt x="0" y="0"/>
                  </a:moveTo>
                  <a:cubicBezTo>
                    <a:pt x="0" y="0"/>
                    <a:pt x="129540" y="95178"/>
                    <a:pt x="450533" y="95178"/>
                  </a:cubicBezTo>
                  <a:lnTo>
                    <a:pt x="5817870" y="95178"/>
                  </a:lnTo>
                  <a:cubicBezTo>
                    <a:pt x="5948363" y="95178"/>
                    <a:pt x="6173153" y="0"/>
                    <a:pt x="6173153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17" name="Google Shape;417;p35"/>
            <p:cNvSpPr/>
            <p:nvPr/>
          </p:nvSpPr>
          <p:spPr>
            <a:xfrm>
              <a:off x="1177450" y="3687086"/>
              <a:ext cx="6172200" cy="76142"/>
            </a:xfrm>
            <a:custGeom>
              <a:avLst/>
              <a:gdLst/>
              <a:ahLst/>
              <a:cxnLst/>
              <a:rect l="l" t="t" r="r" b="b"/>
              <a:pathLst>
                <a:path w="6172200" h="76142" extrusionOk="0">
                  <a:moveTo>
                    <a:pt x="0" y="76143"/>
                  </a:moveTo>
                  <a:lnTo>
                    <a:pt x="6172200" y="76143"/>
                  </a:lnTo>
                  <a:lnTo>
                    <a:pt x="617220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1"/>
            </a:solidFill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  <p:sp>
          <p:nvSpPr>
            <p:cNvPr id="418" name="Google Shape;418;p35"/>
            <p:cNvSpPr/>
            <p:nvPr/>
          </p:nvSpPr>
          <p:spPr>
            <a:xfrm>
              <a:off x="3806350" y="3687086"/>
              <a:ext cx="903922" cy="47589"/>
            </a:xfrm>
            <a:custGeom>
              <a:avLst/>
              <a:gdLst/>
              <a:ahLst/>
              <a:cxnLst/>
              <a:rect l="l" t="t" r="r" b="b"/>
              <a:pathLst>
                <a:path w="903922" h="47589" extrusionOk="0">
                  <a:moveTo>
                    <a:pt x="0" y="0"/>
                  </a:moveTo>
                  <a:cubicBezTo>
                    <a:pt x="0" y="0"/>
                    <a:pt x="26670" y="47589"/>
                    <a:pt x="53340" y="47589"/>
                  </a:cubicBezTo>
                  <a:lnTo>
                    <a:pt x="850582" y="47589"/>
                  </a:lnTo>
                  <a:cubicBezTo>
                    <a:pt x="877253" y="47589"/>
                    <a:pt x="903922" y="0"/>
                    <a:pt x="90392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rgbClr val="000000"/>
                </a:solidFill>
                <a:latin typeface="Calibri"/>
                <a:ea typeface="Calibri"/>
                <a:cs typeface="B Nazanin" panose="00000700000000000000" pitchFamily="2" charset="-78"/>
                <a:sym typeface="Calibri"/>
              </a:endParaRPr>
            </a:p>
          </p:txBody>
        </p:sp>
      </p:grpSp>
      <p:pic>
        <p:nvPicPr>
          <p:cNvPr id="419" name="Google Shape;419;p35"/>
          <p:cNvPicPr preferRelativeResize="0"/>
          <p:nvPr/>
        </p:nvPicPr>
        <p:blipFill rotWithShape="1">
          <a:blip r:embed="rId3">
            <a:alphaModFix/>
          </a:blip>
          <a:srcRect b="6620"/>
          <a:stretch/>
        </p:blipFill>
        <p:spPr>
          <a:xfrm>
            <a:off x="4445550" y="1949425"/>
            <a:ext cx="3530550" cy="2242675"/>
          </a:xfrm>
          <a:prstGeom prst="rect">
            <a:avLst/>
          </a:prstGeom>
          <a:noFill/>
          <a:ln w="9525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</p:pic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24" name="Google Shape;424;p36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25" name="Google Shape;425;p36"/>
          <p:cNvSpPr txBox="1">
            <a:spLocks noGrp="1"/>
          </p:cNvSpPr>
          <p:nvPr>
            <p:ph type="body" idx="1"/>
          </p:nvPr>
        </p:nvSpPr>
        <p:spPr>
          <a:xfrm>
            <a:off x="1381250" y="1616470"/>
            <a:ext cx="6809700" cy="311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تشکر ویژه از همه افرادی که این منابع عالی را به صورت رایگان ساخته و منتشر کردند:</a:t>
            </a: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الگوی ارائه توسط </a:t>
            </a:r>
            <a:r>
              <a:rPr lang="en-US" b="1" dirty="0">
                <a:highlight>
                  <a:srgbClr val="FFFF00"/>
                </a:highlight>
                <a:cs typeface="B Nazanin" panose="00000700000000000000" pitchFamily="2" charset="-78"/>
              </a:rPr>
              <a:t>20begir.com</a:t>
            </a:r>
            <a:endParaRPr lang="fa-IR" b="1" dirty="0">
              <a:highlight>
                <a:srgbClr val="FFFF00"/>
              </a:highlight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150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عکس های </a:t>
            </a:r>
            <a:r>
              <a:rPr lang="en-US" b="1" dirty="0" err="1">
                <a:highlight>
                  <a:srgbClr val="FFFF00"/>
                </a:highlight>
                <a:cs typeface="B Nazanin" panose="00000700000000000000" pitchFamily="2" charset="-78"/>
              </a:rPr>
              <a:t>Unsplash</a:t>
            </a:r>
            <a:endParaRPr b="1" dirty="0">
              <a:highlight>
                <a:srgbClr val="FFFF00"/>
              </a:highlight>
              <a:cs typeface="B Nazanin" panose="00000700000000000000" pitchFamily="2" charset="-78"/>
            </a:endParaRPr>
          </a:p>
        </p:txBody>
      </p:sp>
      <p:grpSp>
        <p:nvGrpSpPr>
          <p:cNvPr id="426" name="Google Shape;426;p36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427" name="Google Shape;427;p36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8" name="Google Shape;428;p36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9" name="Google Shape;429;p36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0" name="Google Shape;430;p36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431" name="Google Shape;431;p36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24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6" name="Google Shape;436;p37"/>
          <p:cNvSpPr txBox="1">
            <a:spLocks noGrp="1"/>
          </p:cNvSpPr>
          <p:nvPr>
            <p:ph type="body" idx="1"/>
          </p:nvPr>
        </p:nvSpPr>
        <p:spPr>
          <a:xfrm>
            <a:off x="1381250" y="1616470"/>
            <a:ext cx="6809700" cy="311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400" dirty="0">
                <a:solidFill>
                  <a:schemeClr val="dk1"/>
                </a:solidFill>
                <a:cs typeface="B Nazanin" panose="00000700000000000000" pitchFamily="2" charset="-78"/>
              </a:rPr>
              <a:t>این ارائه از تایپوگرافی های زیر استفاده می کند:</a:t>
            </a: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sz="1400"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-US" sz="1400" dirty="0">
                <a:solidFill>
                  <a:schemeClr val="dk1"/>
                </a:solidFill>
                <a:cs typeface="B Nazanin" panose="00000700000000000000" pitchFamily="2" charset="-78"/>
              </a:rPr>
              <a:t>Titles: </a:t>
            </a:r>
            <a:r>
              <a:rPr lang="en-US" sz="1400" b="1" dirty="0">
                <a:solidFill>
                  <a:schemeClr val="dk1"/>
                </a:solidFill>
                <a:cs typeface="B Nazanin" panose="00000700000000000000" pitchFamily="2" charset="-78"/>
              </a:rPr>
              <a:t>Lora</a:t>
            </a:r>
          </a:p>
          <a:p>
            <a:pPr marL="457200" lvl="0" indent="-3175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◉"/>
            </a:pPr>
            <a:r>
              <a:rPr lang="fa-IR" sz="1400" dirty="0">
                <a:solidFill>
                  <a:schemeClr val="dk1"/>
                </a:solidFill>
                <a:cs typeface="B Nazanin" panose="00000700000000000000" pitchFamily="2" charset="-78"/>
              </a:rPr>
              <a:t>کپی بدنه: </a:t>
            </a:r>
            <a:r>
              <a:rPr lang="en-US" sz="1400" dirty="0">
                <a:solidFill>
                  <a:schemeClr val="dk1"/>
                </a:solidFill>
                <a:cs typeface="B Nazanin" panose="00000700000000000000" pitchFamily="2" charset="-78"/>
              </a:rPr>
              <a:t>Quattrocento Sans</a:t>
            </a:r>
            <a:endParaRPr lang="fa-IR" sz="1400" dirty="0">
              <a:solidFill>
                <a:schemeClr val="dk1"/>
              </a:solidFill>
              <a:cs typeface="B Nazanin" panose="00000700000000000000" pitchFamily="2" charset="-78"/>
            </a:endParaRPr>
          </a:p>
          <a:p>
            <a:pPr marL="457200" lvl="0" indent="-3175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◉"/>
            </a:pPr>
            <a:r>
              <a:rPr lang="fa-IR" sz="1400" dirty="0">
                <a:cs typeface="B Nazanin" panose="00000700000000000000" pitchFamily="2" charset="-78"/>
              </a:rPr>
              <a:t>دانلود رایگان در:</a:t>
            </a:r>
          </a:p>
          <a:p>
            <a:pPr marL="457200" lvl="0" indent="-31750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400"/>
              <a:buChar char="◉"/>
            </a:pPr>
            <a:r>
              <a:rPr lang="en" sz="1400" u="sng" dirty="0">
                <a:solidFill>
                  <a:srgbClr val="1D1D1B"/>
                </a:solidFill>
                <a:highlight>
                  <a:schemeClr val="accent1"/>
                </a:highlight>
                <a:cs typeface="B Nazanin" panose="00000700000000000000" pitchFamily="2" charset="-78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https://www.fontsquirrel.com/fonts/lora</a:t>
            </a:r>
            <a:endParaRPr sz="1400" dirty="0">
              <a:solidFill>
                <a:srgbClr val="1D1D1B"/>
              </a:solidFill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endParaRPr sz="1400" dirty="0">
              <a:cs typeface="B Nazanin" panose="00000700000000000000" pitchFamily="2" charset="-78"/>
            </a:endParaRPr>
          </a:p>
        </p:txBody>
      </p:sp>
      <p:sp>
        <p:nvSpPr>
          <p:cNvPr id="437" name="Google Shape;437;p37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طراحی ارائه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438" name="Google Shape;438;p37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439" name="Google Shape;439;p37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0" name="Google Shape;440;p37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1" name="Google Shape;441;p37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42" name="Google Shape;442;p37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443" name="Google Shape;443;p37"/>
          <p:cNvSpPr/>
          <p:nvPr/>
        </p:nvSpPr>
        <p:spPr>
          <a:xfrm>
            <a:off x="5650" y="4707750"/>
            <a:ext cx="9144000" cy="4356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44" name="Google Shape;444;p37"/>
          <p:cNvSpPr txBox="1"/>
          <p:nvPr/>
        </p:nvSpPr>
        <p:spPr>
          <a:xfrm>
            <a:off x="416575" y="4707750"/>
            <a:ext cx="8424000" cy="4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000" i="1"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445" name="Google Shape;445;p37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 sz="1200">
                <a:cs typeface="B Nazanin" panose="00000700000000000000" pitchFamily="2" charset="-78"/>
              </a:rPr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t>25</a:t>
            </a:fld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" name="Google Shape;450;p38"/>
          <p:cNvSpPr txBox="1">
            <a:spLocks noGrp="1"/>
          </p:cNvSpPr>
          <p:nvPr>
            <p:ph type="ctrTitle"/>
          </p:nvPr>
        </p:nvSpPr>
        <p:spPr>
          <a:xfrm>
            <a:off x="2022225" y="1693523"/>
            <a:ext cx="37878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منابع اضافی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51" name="Google Shape;451;p38"/>
          <p:cNvSpPr txBox="1">
            <a:spLocks noGrp="1"/>
          </p:cNvSpPr>
          <p:nvPr>
            <p:ph type="subTitle" idx="1"/>
          </p:nvPr>
        </p:nvSpPr>
        <p:spPr>
          <a:xfrm>
            <a:off x="2022300" y="2815923"/>
            <a:ext cx="55914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برای طرح های تجاری، طرح های بازاریابی، پیشنهادات پروژه، درس ها و غیره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52" name="Google Shape;452;p38"/>
          <p:cNvSpPr txBox="1"/>
          <p:nvPr/>
        </p:nvSpPr>
        <p:spPr>
          <a:xfrm>
            <a:off x="1133975" y="2291150"/>
            <a:ext cx="543900" cy="5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2</a:t>
            </a:r>
            <a:endParaRPr sz="2400"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" name="Google Shape;457;p39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جدول زمانی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58" name="Google Shape;458;p39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27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459" name="Google Shape;459;p39"/>
          <p:cNvSpPr/>
          <p:nvPr/>
        </p:nvSpPr>
        <p:spPr>
          <a:xfrm>
            <a:off x="7735208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DEC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60" name="Google Shape;460;p39"/>
          <p:cNvSpPr/>
          <p:nvPr/>
        </p:nvSpPr>
        <p:spPr>
          <a:xfrm>
            <a:off x="7075124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NOV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61" name="Google Shape;461;p39"/>
          <p:cNvSpPr/>
          <p:nvPr/>
        </p:nvSpPr>
        <p:spPr>
          <a:xfrm>
            <a:off x="6415040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4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OCT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62" name="Google Shape;462;p39"/>
          <p:cNvSpPr/>
          <p:nvPr/>
        </p:nvSpPr>
        <p:spPr>
          <a:xfrm>
            <a:off x="5754956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SEP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63" name="Google Shape;463;p39"/>
          <p:cNvSpPr/>
          <p:nvPr/>
        </p:nvSpPr>
        <p:spPr>
          <a:xfrm>
            <a:off x="5094872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AUG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64" name="Google Shape;464;p39"/>
          <p:cNvSpPr/>
          <p:nvPr/>
        </p:nvSpPr>
        <p:spPr>
          <a:xfrm>
            <a:off x="4434788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3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JUL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65" name="Google Shape;465;p39"/>
          <p:cNvSpPr/>
          <p:nvPr/>
        </p:nvSpPr>
        <p:spPr>
          <a:xfrm>
            <a:off x="3774704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JUN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66" name="Google Shape;466;p39"/>
          <p:cNvSpPr/>
          <p:nvPr/>
        </p:nvSpPr>
        <p:spPr>
          <a:xfrm>
            <a:off x="3114619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MAY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67" name="Google Shape;467;p39"/>
          <p:cNvSpPr/>
          <p:nvPr/>
        </p:nvSpPr>
        <p:spPr>
          <a:xfrm>
            <a:off x="2454535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APR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68" name="Google Shape;468;p39"/>
          <p:cNvSpPr/>
          <p:nvPr/>
        </p:nvSpPr>
        <p:spPr>
          <a:xfrm>
            <a:off x="1794451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MAR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69" name="Google Shape;469;p39"/>
          <p:cNvSpPr/>
          <p:nvPr/>
        </p:nvSpPr>
        <p:spPr>
          <a:xfrm>
            <a:off x="1134367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FEB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70" name="Google Shape;470;p39"/>
          <p:cNvSpPr/>
          <p:nvPr/>
        </p:nvSpPr>
        <p:spPr>
          <a:xfrm>
            <a:off x="474283" y="2755950"/>
            <a:ext cx="822900" cy="393600"/>
          </a:xfrm>
          <a:prstGeom prst="homePlate">
            <a:avLst>
              <a:gd name="adj" fmla="val 32030"/>
            </a:avLst>
          </a:prstGeom>
          <a:solidFill>
            <a:schemeClr val="accent1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27430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JAN</a:t>
            </a:r>
            <a:endParaRPr sz="1000">
              <a:solidFill>
                <a:schemeClr val="lt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471" name="Google Shape;471;p39"/>
          <p:cNvSpPr/>
          <p:nvPr/>
        </p:nvSpPr>
        <p:spPr>
          <a:xfrm>
            <a:off x="0" y="2755950"/>
            <a:ext cx="637200" cy="393600"/>
          </a:xfrm>
          <a:prstGeom prst="homePlate">
            <a:avLst>
              <a:gd name="adj" fmla="val 32030"/>
            </a:avLst>
          </a:prstGeom>
          <a:solidFill>
            <a:schemeClr val="lt2"/>
          </a:solidFill>
          <a:ln>
            <a:noFill/>
          </a:ln>
          <a:effectLst>
            <a:outerShdw blurRad="28575" dist="9525" algn="bl" rotWithShape="0">
              <a:srgbClr val="000000">
                <a:alpha val="2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1000">
              <a:solidFill>
                <a:schemeClr val="dk1"/>
              </a:solidFill>
              <a:cs typeface="B Nazanin" panose="00000700000000000000" pitchFamily="2" charset="-78"/>
            </a:endParaRPr>
          </a:p>
        </p:txBody>
      </p:sp>
      <p:cxnSp>
        <p:nvCxnSpPr>
          <p:cNvPr id="472" name="Google Shape;472;p39"/>
          <p:cNvCxnSpPr/>
          <p:nvPr/>
        </p:nvCxnSpPr>
        <p:spPr>
          <a:xfrm rot="10800000">
            <a:off x="768923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73" name="Google Shape;473;p39"/>
          <p:cNvSpPr txBox="1"/>
          <p:nvPr/>
        </p:nvSpPr>
        <p:spPr>
          <a:xfrm>
            <a:off x="727900" y="17272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474" name="Google Shape;474;p39"/>
          <p:cNvCxnSpPr/>
          <p:nvPr/>
        </p:nvCxnSpPr>
        <p:spPr>
          <a:xfrm rot="10800000">
            <a:off x="2090158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75" name="Google Shape;475;p39"/>
          <p:cNvSpPr txBox="1"/>
          <p:nvPr/>
        </p:nvSpPr>
        <p:spPr>
          <a:xfrm>
            <a:off x="2050642" y="17272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476" name="Google Shape;476;p39"/>
          <p:cNvCxnSpPr/>
          <p:nvPr/>
        </p:nvCxnSpPr>
        <p:spPr>
          <a:xfrm rot="10800000">
            <a:off x="3411393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77" name="Google Shape;477;p39"/>
          <p:cNvSpPr txBox="1"/>
          <p:nvPr/>
        </p:nvSpPr>
        <p:spPr>
          <a:xfrm>
            <a:off x="3373384" y="17272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478" name="Google Shape;478;p39"/>
          <p:cNvCxnSpPr/>
          <p:nvPr/>
        </p:nvCxnSpPr>
        <p:spPr>
          <a:xfrm rot="10800000">
            <a:off x="4732628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79" name="Google Shape;479;p39"/>
          <p:cNvSpPr txBox="1"/>
          <p:nvPr/>
        </p:nvSpPr>
        <p:spPr>
          <a:xfrm>
            <a:off x="4696126" y="17272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480" name="Google Shape;480;p39"/>
          <p:cNvCxnSpPr/>
          <p:nvPr/>
        </p:nvCxnSpPr>
        <p:spPr>
          <a:xfrm rot="10800000">
            <a:off x="6053863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81" name="Google Shape;481;p39"/>
          <p:cNvSpPr txBox="1"/>
          <p:nvPr/>
        </p:nvSpPr>
        <p:spPr>
          <a:xfrm>
            <a:off x="6018868" y="17272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482" name="Google Shape;482;p39"/>
          <p:cNvCxnSpPr/>
          <p:nvPr/>
        </p:nvCxnSpPr>
        <p:spPr>
          <a:xfrm rot="10800000">
            <a:off x="7375098" y="2281931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83" name="Google Shape;483;p39"/>
          <p:cNvSpPr txBox="1"/>
          <p:nvPr/>
        </p:nvSpPr>
        <p:spPr>
          <a:xfrm>
            <a:off x="7341610" y="172720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484" name="Google Shape;484;p39"/>
          <p:cNvCxnSpPr/>
          <p:nvPr/>
        </p:nvCxnSpPr>
        <p:spPr>
          <a:xfrm rot="10800000">
            <a:off x="1439687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85" name="Google Shape;485;p39"/>
          <p:cNvSpPr txBox="1"/>
          <p:nvPr/>
        </p:nvSpPr>
        <p:spPr>
          <a:xfrm>
            <a:off x="1369548" y="36481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486" name="Google Shape;486;p39"/>
          <p:cNvCxnSpPr/>
          <p:nvPr/>
        </p:nvCxnSpPr>
        <p:spPr>
          <a:xfrm rot="10800000">
            <a:off x="2760922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87" name="Google Shape;487;p39"/>
          <p:cNvSpPr txBox="1"/>
          <p:nvPr/>
        </p:nvSpPr>
        <p:spPr>
          <a:xfrm>
            <a:off x="2699944" y="36481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488" name="Google Shape;488;p39"/>
          <p:cNvCxnSpPr/>
          <p:nvPr/>
        </p:nvCxnSpPr>
        <p:spPr>
          <a:xfrm rot="10800000">
            <a:off x="4082157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89" name="Google Shape;489;p39"/>
          <p:cNvSpPr txBox="1"/>
          <p:nvPr/>
        </p:nvSpPr>
        <p:spPr>
          <a:xfrm>
            <a:off x="4030339" y="36481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490" name="Google Shape;490;p39"/>
          <p:cNvCxnSpPr/>
          <p:nvPr/>
        </p:nvCxnSpPr>
        <p:spPr>
          <a:xfrm rot="10800000">
            <a:off x="5403392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91" name="Google Shape;491;p39"/>
          <p:cNvSpPr txBox="1"/>
          <p:nvPr/>
        </p:nvSpPr>
        <p:spPr>
          <a:xfrm>
            <a:off x="5360735" y="36481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492" name="Google Shape;492;p39"/>
          <p:cNvCxnSpPr/>
          <p:nvPr/>
        </p:nvCxnSpPr>
        <p:spPr>
          <a:xfrm rot="10800000">
            <a:off x="6724627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93" name="Google Shape;493;p39"/>
          <p:cNvSpPr txBox="1"/>
          <p:nvPr/>
        </p:nvSpPr>
        <p:spPr>
          <a:xfrm>
            <a:off x="6691131" y="3648150"/>
            <a:ext cx="12495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494" name="Google Shape;494;p39"/>
          <p:cNvCxnSpPr/>
          <p:nvPr/>
        </p:nvCxnSpPr>
        <p:spPr>
          <a:xfrm rot="10800000">
            <a:off x="8045862" y="3124969"/>
            <a:ext cx="0" cy="498600"/>
          </a:xfrm>
          <a:prstGeom prst="straightConnector1">
            <a:avLst/>
          </a:prstGeom>
          <a:noFill/>
          <a:ln w="9525" cap="flat" cmpd="sng">
            <a:solidFill>
              <a:schemeClr val="l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495" name="Google Shape;495;p39"/>
          <p:cNvSpPr txBox="1"/>
          <p:nvPr/>
        </p:nvSpPr>
        <p:spPr>
          <a:xfrm>
            <a:off x="8008073" y="3648150"/>
            <a:ext cx="10347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grpSp>
        <p:nvGrpSpPr>
          <p:cNvPr id="496" name="Google Shape;496;p39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497" name="Google Shape;497;p39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8" name="Google Shape;498;p39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99" name="Google Shape;499;p39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00" name="Google Shape;500;p39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0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5" name="Google Shape;505;p40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نقشه راه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06" name="Google Shape;506;p40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28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507" name="Google Shape;507;p40"/>
          <p:cNvSpPr/>
          <p:nvPr/>
        </p:nvSpPr>
        <p:spPr>
          <a:xfrm>
            <a:off x="0" y="2371028"/>
            <a:ext cx="9144000" cy="1011043"/>
          </a:xfrm>
          <a:custGeom>
            <a:avLst/>
            <a:gdLst/>
            <a:ahLst/>
            <a:cxnLst/>
            <a:rect l="l" t="t" r="r" b="b"/>
            <a:pathLst>
              <a:path w="12192000" h="1348058" extrusionOk="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w="228600" cap="flat" cmpd="sng">
            <a:solidFill>
              <a:schemeClr val="dk2"/>
            </a:solidFill>
            <a:prstDash val="solid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rgbClr val="000000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sp>
        <p:nvSpPr>
          <p:cNvPr id="508" name="Google Shape;508;p40"/>
          <p:cNvSpPr/>
          <p:nvPr/>
        </p:nvSpPr>
        <p:spPr>
          <a:xfrm>
            <a:off x="0" y="2371028"/>
            <a:ext cx="9144000" cy="1011043"/>
          </a:xfrm>
          <a:custGeom>
            <a:avLst/>
            <a:gdLst/>
            <a:ahLst/>
            <a:cxnLst/>
            <a:rect l="l" t="t" r="r" b="b"/>
            <a:pathLst>
              <a:path w="12192000" h="1348058" extrusionOk="0">
                <a:moveTo>
                  <a:pt x="12192000" y="0"/>
                </a:moveTo>
                <a:lnTo>
                  <a:pt x="10837333" y="0"/>
                </a:lnTo>
                <a:cubicBezTo>
                  <a:pt x="10463295" y="0"/>
                  <a:pt x="10160000" y="301773"/>
                  <a:pt x="10160000" y="674029"/>
                </a:cubicBezTo>
                <a:lnTo>
                  <a:pt x="10160000" y="674029"/>
                </a:lnTo>
                <a:cubicBezTo>
                  <a:pt x="10160000" y="1046281"/>
                  <a:pt x="9856705" y="1348059"/>
                  <a:pt x="9482667" y="1348059"/>
                </a:cubicBezTo>
                <a:lnTo>
                  <a:pt x="9482667" y="1348059"/>
                </a:lnTo>
                <a:cubicBezTo>
                  <a:pt x="9108581" y="1348059"/>
                  <a:pt x="8805333" y="1046281"/>
                  <a:pt x="8805333" y="674029"/>
                </a:cubicBezTo>
                <a:lnTo>
                  <a:pt x="8805333" y="674029"/>
                </a:lnTo>
                <a:cubicBezTo>
                  <a:pt x="8805333" y="301773"/>
                  <a:pt x="8502086" y="0"/>
                  <a:pt x="8128000" y="0"/>
                </a:cubicBezTo>
                <a:lnTo>
                  <a:pt x="8128000" y="0"/>
                </a:lnTo>
                <a:cubicBezTo>
                  <a:pt x="7753915" y="0"/>
                  <a:pt x="7450667" y="301773"/>
                  <a:pt x="7450667" y="674029"/>
                </a:cubicBezTo>
                <a:lnTo>
                  <a:pt x="7450667" y="674029"/>
                </a:lnTo>
                <a:cubicBezTo>
                  <a:pt x="7450667" y="1046281"/>
                  <a:pt x="7147419" y="1348059"/>
                  <a:pt x="6773334" y="1348059"/>
                </a:cubicBezTo>
                <a:lnTo>
                  <a:pt x="6773334" y="1348059"/>
                </a:lnTo>
                <a:cubicBezTo>
                  <a:pt x="6399248" y="1348059"/>
                  <a:pt x="6096000" y="1046281"/>
                  <a:pt x="6096000" y="674029"/>
                </a:cubicBezTo>
                <a:lnTo>
                  <a:pt x="6096000" y="674029"/>
                </a:lnTo>
                <a:cubicBezTo>
                  <a:pt x="6096000" y="301773"/>
                  <a:pt x="5792753" y="0"/>
                  <a:pt x="5418667" y="0"/>
                </a:cubicBezTo>
                <a:lnTo>
                  <a:pt x="5418667" y="0"/>
                </a:lnTo>
                <a:cubicBezTo>
                  <a:pt x="5044581" y="0"/>
                  <a:pt x="4741334" y="301773"/>
                  <a:pt x="4741334" y="674029"/>
                </a:cubicBezTo>
                <a:lnTo>
                  <a:pt x="4741334" y="674029"/>
                </a:lnTo>
                <a:cubicBezTo>
                  <a:pt x="4741334" y="1046281"/>
                  <a:pt x="4438076" y="1348059"/>
                  <a:pt x="4064000" y="1348059"/>
                </a:cubicBezTo>
                <a:lnTo>
                  <a:pt x="4064000" y="1348059"/>
                </a:lnTo>
                <a:cubicBezTo>
                  <a:pt x="3689924" y="1348059"/>
                  <a:pt x="3386667" y="1046281"/>
                  <a:pt x="3386667" y="674029"/>
                </a:cubicBezTo>
                <a:lnTo>
                  <a:pt x="3386667" y="674029"/>
                </a:lnTo>
                <a:cubicBezTo>
                  <a:pt x="3386667" y="301773"/>
                  <a:pt x="3083410" y="0"/>
                  <a:pt x="2709333" y="0"/>
                </a:cubicBezTo>
                <a:lnTo>
                  <a:pt x="2709333" y="0"/>
                </a:lnTo>
                <a:cubicBezTo>
                  <a:pt x="2335257" y="0"/>
                  <a:pt x="2032000" y="301773"/>
                  <a:pt x="2032000" y="674029"/>
                </a:cubicBezTo>
                <a:lnTo>
                  <a:pt x="2032000" y="674029"/>
                </a:lnTo>
                <a:cubicBezTo>
                  <a:pt x="2032000" y="1046281"/>
                  <a:pt x="1728743" y="1348059"/>
                  <a:pt x="1354667" y="1348059"/>
                </a:cubicBezTo>
                <a:lnTo>
                  <a:pt x="0" y="1348059"/>
                </a:lnTo>
              </a:path>
            </a:pathLst>
          </a:custGeom>
          <a:noFill/>
          <a:ln w="19050" cap="flat" cmpd="sng">
            <a:solidFill>
              <a:schemeClr val="lt1"/>
            </a:solidFill>
            <a:prstDash val="dash"/>
            <a:miter lim="8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B Nazanin" panose="00000700000000000000" pitchFamily="2" charset="-78"/>
              <a:sym typeface="Calibri"/>
            </a:endParaRPr>
          </a:p>
        </p:txBody>
      </p:sp>
      <p:grpSp>
        <p:nvGrpSpPr>
          <p:cNvPr id="509" name="Google Shape;509;p40"/>
          <p:cNvGrpSpPr/>
          <p:nvPr/>
        </p:nvGrpSpPr>
        <p:grpSpPr>
          <a:xfrm>
            <a:off x="1786339" y="1703401"/>
            <a:ext cx="473400" cy="473400"/>
            <a:chOff x="1786339" y="1703401"/>
            <a:chExt cx="473400" cy="473400"/>
          </a:xfrm>
        </p:grpSpPr>
        <p:sp>
          <p:nvSpPr>
            <p:cNvPr id="510" name="Google Shape;510;p40"/>
            <p:cNvSpPr/>
            <p:nvPr/>
          </p:nvSpPr>
          <p:spPr>
            <a:xfrm rot="8100000">
              <a:off x="1855667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511" name="Google Shape;511;p40"/>
            <p:cNvSpPr/>
            <p:nvPr/>
          </p:nvSpPr>
          <p:spPr>
            <a:xfrm>
              <a:off x="1955989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1</a:t>
              </a:r>
              <a:endParaRPr sz="6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512" name="Google Shape;512;p40"/>
          <p:cNvGrpSpPr/>
          <p:nvPr/>
        </p:nvGrpSpPr>
        <p:grpSpPr>
          <a:xfrm>
            <a:off x="3814414" y="1703401"/>
            <a:ext cx="473400" cy="473400"/>
            <a:chOff x="3814414" y="1703401"/>
            <a:chExt cx="473400" cy="473400"/>
          </a:xfrm>
        </p:grpSpPr>
        <p:sp>
          <p:nvSpPr>
            <p:cNvPr id="513" name="Google Shape;513;p40"/>
            <p:cNvSpPr/>
            <p:nvPr/>
          </p:nvSpPr>
          <p:spPr>
            <a:xfrm rot="8100000">
              <a:off x="3883742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514" name="Google Shape;514;p40"/>
            <p:cNvSpPr/>
            <p:nvPr/>
          </p:nvSpPr>
          <p:spPr>
            <a:xfrm>
              <a:off x="3984064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3</a:t>
              </a:r>
              <a:endParaRPr sz="6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515" name="Google Shape;515;p40"/>
          <p:cNvGrpSpPr/>
          <p:nvPr/>
        </p:nvGrpSpPr>
        <p:grpSpPr>
          <a:xfrm>
            <a:off x="5842489" y="1703401"/>
            <a:ext cx="473400" cy="473400"/>
            <a:chOff x="5842489" y="1703401"/>
            <a:chExt cx="473400" cy="473400"/>
          </a:xfrm>
        </p:grpSpPr>
        <p:sp>
          <p:nvSpPr>
            <p:cNvPr id="516" name="Google Shape;516;p40"/>
            <p:cNvSpPr/>
            <p:nvPr/>
          </p:nvSpPr>
          <p:spPr>
            <a:xfrm rot="8100000">
              <a:off x="5911817" y="1772729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517" name="Google Shape;517;p40"/>
            <p:cNvSpPr/>
            <p:nvPr/>
          </p:nvSpPr>
          <p:spPr>
            <a:xfrm>
              <a:off x="6012139" y="1866499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5</a:t>
              </a:r>
              <a:endParaRPr sz="6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518" name="Google Shape;518;p40"/>
          <p:cNvGrpSpPr/>
          <p:nvPr/>
        </p:nvGrpSpPr>
        <p:grpSpPr>
          <a:xfrm>
            <a:off x="6880814" y="3576300"/>
            <a:ext cx="473400" cy="473400"/>
            <a:chOff x="6880814" y="3576300"/>
            <a:chExt cx="473400" cy="473400"/>
          </a:xfrm>
        </p:grpSpPr>
        <p:sp>
          <p:nvSpPr>
            <p:cNvPr id="519" name="Google Shape;519;p40"/>
            <p:cNvSpPr/>
            <p:nvPr/>
          </p:nvSpPr>
          <p:spPr>
            <a:xfrm rot="-2700000">
              <a:off x="6950142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520" name="Google Shape;520;p40"/>
            <p:cNvSpPr/>
            <p:nvPr/>
          </p:nvSpPr>
          <p:spPr>
            <a:xfrm flipH="1">
              <a:off x="7050464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6</a:t>
              </a:r>
              <a:endParaRPr sz="6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521" name="Google Shape;521;p40"/>
          <p:cNvGrpSpPr/>
          <p:nvPr/>
        </p:nvGrpSpPr>
        <p:grpSpPr>
          <a:xfrm>
            <a:off x="4852739" y="3576300"/>
            <a:ext cx="473400" cy="473400"/>
            <a:chOff x="4852739" y="3576300"/>
            <a:chExt cx="473400" cy="473400"/>
          </a:xfrm>
        </p:grpSpPr>
        <p:sp>
          <p:nvSpPr>
            <p:cNvPr id="522" name="Google Shape;522;p40"/>
            <p:cNvSpPr/>
            <p:nvPr/>
          </p:nvSpPr>
          <p:spPr>
            <a:xfrm rot="-2700000">
              <a:off x="4922067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523" name="Google Shape;523;p40"/>
            <p:cNvSpPr/>
            <p:nvPr/>
          </p:nvSpPr>
          <p:spPr>
            <a:xfrm flipH="1">
              <a:off x="5022389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4</a:t>
              </a:r>
              <a:endParaRPr sz="6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524" name="Google Shape;524;p40"/>
          <p:cNvGrpSpPr/>
          <p:nvPr/>
        </p:nvGrpSpPr>
        <p:grpSpPr>
          <a:xfrm>
            <a:off x="2824664" y="3576300"/>
            <a:ext cx="473400" cy="473400"/>
            <a:chOff x="2824664" y="3576300"/>
            <a:chExt cx="473400" cy="473400"/>
          </a:xfrm>
        </p:grpSpPr>
        <p:sp>
          <p:nvSpPr>
            <p:cNvPr id="525" name="Google Shape;525;p40"/>
            <p:cNvSpPr/>
            <p:nvPr/>
          </p:nvSpPr>
          <p:spPr>
            <a:xfrm rot="-2700000">
              <a:off x="2893992" y="3645628"/>
              <a:ext cx="334744" cy="334744"/>
            </a:xfrm>
            <a:prstGeom prst="teardrop">
              <a:avLst>
                <a:gd name="adj" fmla="val 100000"/>
              </a:avLst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526" name="Google Shape;526;p40"/>
            <p:cNvSpPr/>
            <p:nvPr/>
          </p:nvSpPr>
          <p:spPr>
            <a:xfrm flipH="1">
              <a:off x="2994314" y="3752502"/>
              <a:ext cx="134100" cy="134100"/>
            </a:xfrm>
            <a:prstGeom prst="ellipse">
              <a:avLst/>
            </a:prstGeom>
            <a:solidFill>
              <a:schemeClr val="lt1"/>
            </a:solidFill>
            <a:ln>
              <a:noFill/>
            </a:ln>
          </p:spPr>
          <p:txBody>
            <a:bodyPr spcFirstLastPara="1" wrap="square" lIns="0" tIns="0" rIns="0" bIns="0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600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2</a:t>
              </a:r>
              <a:endParaRPr sz="6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sp>
        <p:nvSpPr>
          <p:cNvPr id="527" name="Google Shape;527;p40"/>
          <p:cNvSpPr txBox="1"/>
          <p:nvPr/>
        </p:nvSpPr>
        <p:spPr>
          <a:xfrm>
            <a:off x="1379850" y="11561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28" name="Google Shape;528;p40"/>
          <p:cNvSpPr txBox="1"/>
          <p:nvPr/>
        </p:nvSpPr>
        <p:spPr>
          <a:xfrm>
            <a:off x="3377205" y="11561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29" name="Google Shape;529;p40"/>
          <p:cNvSpPr txBox="1"/>
          <p:nvPr/>
        </p:nvSpPr>
        <p:spPr>
          <a:xfrm>
            <a:off x="5436010" y="11561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b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30" name="Google Shape;530;p40"/>
          <p:cNvSpPr txBox="1"/>
          <p:nvPr/>
        </p:nvSpPr>
        <p:spPr>
          <a:xfrm>
            <a:off x="2418175" y="40636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31" name="Google Shape;531;p40"/>
          <p:cNvSpPr txBox="1"/>
          <p:nvPr/>
        </p:nvSpPr>
        <p:spPr>
          <a:xfrm>
            <a:off x="4446255" y="40636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32" name="Google Shape;532;p40"/>
          <p:cNvSpPr txBox="1"/>
          <p:nvPr/>
        </p:nvSpPr>
        <p:spPr>
          <a:xfrm>
            <a:off x="6474335" y="4063600"/>
            <a:ext cx="1286400" cy="53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marR="0" lvl="0" indent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grpSp>
        <p:nvGrpSpPr>
          <p:cNvPr id="533" name="Google Shape;533;p40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534" name="Google Shape;534;p40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5" name="Google Shape;535;p40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6" name="Google Shape;536;p40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37" name="Google Shape;537;p40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" name="Google Shape;542;p41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نمودار گانت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43" name="Google Shape;543;p41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29</a:t>
            </a:fld>
            <a:endParaRPr>
              <a:cs typeface="B Nazanin" panose="00000700000000000000" pitchFamily="2" charset="-78"/>
            </a:endParaRPr>
          </a:p>
        </p:txBody>
      </p:sp>
      <p:graphicFrame>
        <p:nvGraphicFramePr>
          <p:cNvPr id="544" name="Google Shape;544;p41"/>
          <p:cNvGraphicFramePr/>
          <p:nvPr/>
        </p:nvGraphicFramePr>
        <p:xfrm>
          <a:off x="1477425" y="1564481"/>
          <a:ext cx="7136600" cy="3072500"/>
        </p:xfrm>
        <a:graphic>
          <a:graphicData uri="http://schemas.openxmlformats.org/drawingml/2006/table">
            <a:tbl>
              <a:tblPr>
                <a:noFill/>
                <a:tableStyleId>{DA5B2040-0373-4AB5-8C16-54180E59C3D7}</a:tableStyleId>
              </a:tblPr>
              <a:tblGrid>
                <a:gridCol w="12289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08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09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10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11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12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13"/>
                    </a:ext>
                  </a:extLst>
                </a:gridCol>
                <a:gridCol w="421975">
                  <a:extLst>
                    <a:ext uri="{9D8B030D-6E8A-4147-A177-3AD203B41FA5}">
                      <a16:colId xmlns:a16="http://schemas.microsoft.com/office/drawing/2014/main" val="20014"/>
                    </a:ext>
                  </a:extLst>
                </a:gridCol>
              </a:tblGrid>
              <a:tr h="3072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 gridSpan="7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Week 1</a:t>
                      </a:r>
                      <a:endParaRPr sz="800" b="1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gridSpan="7"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 b="1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Week 2</a:t>
                      </a:r>
                      <a:endParaRPr sz="800" b="1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tc hMerge="1">
                  <a:txBody>
                    <a:bodyPr/>
                    <a:lstStyle/>
                    <a:p>
                      <a:endParaRPr lang="en-US"/>
                    </a:p>
                  </a:txBody>
                  <a:tcPr/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072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2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3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4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5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6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7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8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9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10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11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12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13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14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072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 1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072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 2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◆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3072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 3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3072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 4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◆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3072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 5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◆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3072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 6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3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  <a:tr h="3072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 7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8"/>
                  </a:ext>
                </a:extLst>
              </a:tr>
              <a:tr h="30725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 8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45700" marB="45700" anchor="ctr">
                    <a:lnL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FFFFF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9"/>
                  </a:ext>
                </a:extLst>
              </a:tr>
            </a:tbl>
          </a:graphicData>
        </a:graphic>
      </p:graphicFrame>
      <p:grpSp>
        <p:nvGrpSpPr>
          <p:cNvPr id="545" name="Google Shape;545;p41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546" name="Google Shape;546;p41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7" name="Google Shape;547;p41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8" name="Google Shape;548;p41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49" name="Google Shape;549;p41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0" name="Google Shape;110;p15"/>
          <p:cNvSpPr txBox="1">
            <a:spLocks noGrp="1"/>
          </p:cNvSpPr>
          <p:nvPr>
            <p:ph type="ctrTitle"/>
          </p:nvPr>
        </p:nvSpPr>
        <p:spPr>
          <a:xfrm>
            <a:off x="2022225" y="1693523"/>
            <a:ext cx="37878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عنوان انتقال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1" name="Google Shape;111;p15"/>
          <p:cNvSpPr txBox="1">
            <a:spLocks noGrp="1"/>
          </p:cNvSpPr>
          <p:nvPr>
            <p:ph type="subTitle" idx="1"/>
          </p:nvPr>
        </p:nvSpPr>
        <p:spPr>
          <a:xfrm>
            <a:off x="2022300" y="2815923"/>
            <a:ext cx="55914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بیایید با اولین مجموعه اسلایدها شروع کنیم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12" name="Google Shape;112;p15"/>
          <p:cNvSpPr txBox="1"/>
          <p:nvPr/>
        </p:nvSpPr>
        <p:spPr>
          <a:xfrm>
            <a:off x="1133975" y="2291150"/>
            <a:ext cx="543900" cy="562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1</a:t>
            </a:r>
            <a:endParaRPr sz="2400" dirty="0">
              <a:latin typeface="Lora"/>
              <a:ea typeface="Lora"/>
              <a:cs typeface="B Nazanin" panose="00000700000000000000" pitchFamily="2" charset="-78"/>
              <a:sym typeface="Lora"/>
            </a:endParaRPr>
          </a:p>
        </p:txBody>
      </p:sp>
      <p:sp>
        <p:nvSpPr>
          <p:cNvPr id="113" name="Google Shape;113;p15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r">
                <a:spcBef>
                  <a:spcPts val="0"/>
                </a:spcBef>
                <a:spcAft>
                  <a:spcPts val="0"/>
                </a:spcAft>
                <a:buNone/>
              </a:pPr>
              <a:t>3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" name="Google Shape;554;p42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تجزیه و تحلیل </a:t>
            </a:r>
            <a:r>
              <a:rPr lang="en-US" dirty="0">
                <a:cs typeface="B Nazanin" panose="00000700000000000000" pitchFamily="2" charset="-78"/>
              </a:rPr>
              <a:t>SWOT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555" name="Google Shape;555;p42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30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556" name="Google Shape;556;p42"/>
          <p:cNvSpPr/>
          <p:nvPr/>
        </p:nvSpPr>
        <p:spPr>
          <a:xfrm>
            <a:off x="1648624" y="1665075"/>
            <a:ext cx="3447300" cy="1298700"/>
          </a:xfrm>
          <a:prstGeom prst="rect">
            <a:avLst/>
          </a:prstGeom>
          <a:solidFill>
            <a:srgbClr val="F3F3F3"/>
          </a:solidFill>
          <a:ln>
            <a:noFill/>
          </a:ln>
        </p:spPr>
        <p:txBody>
          <a:bodyPr spcFirstLastPara="1" wrap="square" lIns="91425" tIns="91425" rIns="1371600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نقاط قوت</a:t>
            </a:r>
            <a:endParaRPr b="1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l" rtl="0">
              <a:spcBef>
                <a:spcPts val="600"/>
              </a:spcBef>
              <a:spcAft>
                <a:spcPts val="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57" name="Google Shape;557;p42"/>
          <p:cNvSpPr/>
          <p:nvPr/>
        </p:nvSpPr>
        <p:spPr>
          <a:xfrm>
            <a:off x="5095924" y="1665075"/>
            <a:ext cx="3447300" cy="1298700"/>
          </a:xfrm>
          <a:prstGeom prst="rect">
            <a:avLst/>
          </a:prstGeom>
          <a:solidFill>
            <a:srgbClr val="F3F3F3"/>
          </a:solidFill>
          <a:ln>
            <a:noFill/>
          </a:ln>
        </p:spPr>
        <p:txBody>
          <a:bodyPr spcFirstLastPara="1" wrap="square" lIns="1371600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نقاط ضعف</a:t>
            </a:r>
            <a:endParaRPr b="1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r" rtl="0">
              <a:spcBef>
                <a:spcPts val="600"/>
              </a:spcBef>
              <a:spcAft>
                <a:spcPts val="600"/>
              </a:spcAft>
              <a:buNone/>
            </a:pPr>
            <a:r>
              <a:rPr lang="fa-IR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  <a:endParaRPr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58" name="Google Shape;558;p42"/>
          <p:cNvSpPr/>
          <p:nvPr/>
        </p:nvSpPr>
        <p:spPr>
          <a:xfrm>
            <a:off x="1506150" y="3106208"/>
            <a:ext cx="3447300" cy="1298700"/>
          </a:xfrm>
          <a:prstGeom prst="rect">
            <a:avLst/>
          </a:prstGeom>
          <a:solidFill>
            <a:srgbClr val="F3F3F3"/>
          </a:solidFill>
          <a:ln>
            <a:noFill/>
          </a:ln>
        </p:spPr>
        <p:txBody>
          <a:bodyPr spcFirstLastPara="1" wrap="square" lIns="91425" tIns="91425" rIns="1371600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b="1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b="1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فرصت ها</a:t>
            </a:r>
            <a:endParaRPr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59" name="Google Shape;559;p42"/>
          <p:cNvSpPr/>
          <p:nvPr/>
        </p:nvSpPr>
        <p:spPr>
          <a:xfrm>
            <a:off x="5095924" y="3106208"/>
            <a:ext cx="3447300" cy="1298700"/>
          </a:xfrm>
          <a:prstGeom prst="rect">
            <a:avLst/>
          </a:prstGeom>
          <a:solidFill>
            <a:srgbClr val="F3F3F3"/>
          </a:solidFill>
          <a:ln>
            <a:noFill/>
          </a:ln>
        </p:spPr>
        <p:txBody>
          <a:bodyPr spcFirstLastPara="1" wrap="square" lIns="1371600" tIns="91425" rIns="91425" bIns="91425" anchor="b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قالب پاورپوینت معماری قابل ویرایش می باشد</a:t>
            </a: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b="1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تهدیدها</a:t>
            </a:r>
            <a:endParaRPr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60" name="Google Shape;560;p42"/>
          <p:cNvSpPr/>
          <p:nvPr/>
        </p:nvSpPr>
        <p:spPr>
          <a:xfrm>
            <a:off x="3963788" y="1972387"/>
            <a:ext cx="1980900" cy="19809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1" name="Google Shape;561;p42"/>
          <p:cNvSpPr/>
          <p:nvPr/>
        </p:nvSpPr>
        <p:spPr>
          <a:xfrm rot="5400000">
            <a:off x="4106573" y="1972387"/>
            <a:ext cx="1980900" cy="19809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2" name="Google Shape;562;p42"/>
          <p:cNvSpPr/>
          <p:nvPr/>
        </p:nvSpPr>
        <p:spPr>
          <a:xfrm rot="10800000">
            <a:off x="4106573" y="2116280"/>
            <a:ext cx="1980900" cy="19809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3" name="Google Shape;563;p42"/>
          <p:cNvSpPr/>
          <p:nvPr/>
        </p:nvSpPr>
        <p:spPr>
          <a:xfrm rot="-5400000">
            <a:off x="3963788" y="2116280"/>
            <a:ext cx="1980900" cy="1980900"/>
          </a:xfrm>
          <a:prstGeom prst="pie">
            <a:avLst>
              <a:gd name="adj1" fmla="val 10788866"/>
              <a:gd name="adj2" fmla="val 16200000"/>
            </a:avLst>
          </a:pr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64" name="Google Shape;564;p42"/>
          <p:cNvSpPr/>
          <p:nvPr/>
        </p:nvSpPr>
        <p:spPr>
          <a:xfrm>
            <a:off x="4419834" y="2385582"/>
            <a:ext cx="263198" cy="370493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Lora"/>
                <a:cs typeface="B Nazanin" panose="00000700000000000000" pitchFamily="2" charset="-78"/>
              </a:rPr>
              <a:t>S</a:t>
            </a:r>
          </a:p>
        </p:txBody>
      </p:sp>
      <p:sp>
        <p:nvSpPr>
          <p:cNvPr id="565" name="Google Shape;565;p42"/>
          <p:cNvSpPr/>
          <p:nvPr/>
        </p:nvSpPr>
        <p:spPr>
          <a:xfrm>
            <a:off x="5252163" y="2391908"/>
            <a:ext cx="508175" cy="357333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Lora"/>
                <a:cs typeface="B Nazanin" panose="00000700000000000000" pitchFamily="2" charset="-78"/>
              </a:rPr>
              <a:t>W</a:t>
            </a:r>
          </a:p>
        </p:txBody>
      </p:sp>
      <p:sp>
        <p:nvSpPr>
          <p:cNvPr id="566" name="Google Shape;566;p42"/>
          <p:cNvSpPr/>
          <p:nvPr/>
        </p:nvSpPr>
        <p:spPr>
          <a:xfrm>
            <a:off x="4391490" y="3292282"/>
            <a:ext cx="353799" cy="370493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Lora"/>
                <a:cs typeface="B Nazanin" panose="00000700000000000000" pitchFamily="2" charset="-78"/>
              </a:rPr>
              <a:t>O</a:t>
            </a:r>
          </a:p>
        </p:txBody>
      </p:sp>
      <p:sp>
        <p:nvSpPr>
          <p:cNvPr id="567" name="Google Shape;567;p42"/>
          <p:cNvSpPr/>
          <p:nvPr/>
        </p:nvSpPr>
        <p:spPr>
          <a:xfrm>
            <a:off x="5345801" y="3298609"/>
            <a:ext cx="312295" cy="354296"/>
          </a:xfrm>
          <a:prstGeom prst="rect">
            <a:avLst/>
          </a:prstGeom>
        </p:spPr>
        <p:txBody>
          <a:bodyPr>
            <a:prstTxWarp prst="textPlain">
              <a:avLst/>
            </a:prstTxWarp>
          </a:bodyPr>
          <a:lstStyle/>
          <a:p>
            <a:pPr lvl="0" algn="ctr"/>
            <a:r>
              <a:rPr b="1" i="0">
                <a:ln>
                  <a:noFill/>
                </a:ln>
                <a:solidFill>
                  <a:schemeClr val="lt1"/>
                </a:solidFill>
                <a:latin typeface="Lora"/>
                <a:cs typeface="B Nazanin" panose="00000700000000000000" pitchFamily="2" charset="-78"/>
              </a:rPr>
              <a:t>T</a:t>
            </a:r>
          </a:p>
        </p:txBody>
      </p:sp>
      <p:grpSp>
        <p:nvGrpSpPr>
          <p:cNvPr id="568" name="Google Shape;568;p42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569" name="Google Shape;569;p42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0" name="Google Shape;570;p42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1" name="Google Shape;571;p42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72" name="Google Shape;572;p42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2"/>
        </a:solidFill>
        <a:effectLst/>
      </p:bgPr>
    </p:bg>
    <p:spTree>
      <p:nvGrpSpPr>
        <p:cNvPr id="1" name="Shape 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Google Shape;577;p43"/>
          <p:cNvSpPr txBox="1">
            <a:spLocks noGrp="1"/>
          </p:cNvSpPr>
          <p:nvPr>
            <p:ph type="title" idx="4294967295"/>
          </p:nvPr>
        </p:nvSpPr>
        <p:spPr>
          <a:xfrm>
            <a:off x="262200" y="0"/>
            <a:ext cx="8619600" cy="467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cs typeface="B Nazanin" panose="00000700000000000000" pitchFamily="2" charset="-78"/>
              </a:rPr>
              <a:t>نمودار مدل کسب و کار</a:t>
            </a:r>
            <a:endParaRPr sz="1200" dirty="0">
              <a:cs typeface="B Nazanin" panose="00000700000000000000" pitchFamily="2" charset="-78"/>
            </a:endParaRPr>
          </a:p>
        </p:txBody>
      </p:sp>
      <p:sp>
        <p:nvSpPr>
          <p:cNvPr id="578" name="Google Shape;578;p43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31</a:t>
            </a:fld>
            <a:endParaRPr>
              <a:cs typeface="B Nazanin" panose="00000700000000000000" pitchFamily="2" charset="-78"/>
            </a:endParaRPr>
          </a:p>
        </p:txBody>
      </p:sp>
      <p:sp>
        <p:nvSpPr>
          <p:cNvPr id="579" name="Google Shape;579;p43"/>
          <p:cNvSpPr txBox="1"/>
          <p:nvPr/>
        </p:nvSpPr>
        <p:spPr>
          <a:xfrm>
            <a:off x="2039325" y="512550"/>
            <a:ext cx="1688400" cy="15618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فعالیت های کلیدی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مطالب خود را درج کنید</a:t>
            </a:r>
            <a:endParaRPr sz="800" b="1" dirty="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80" name="Google Shape;580;p43"/>
          <p:cNvSpPr txBox="1"/>
          <p:nvPr/>
        </p:nvSpPr>
        <p:spPr>
          <a:xfrm>
            <a:off x="2039325" y="2074407"/>
            <a:ext cx="1688400" cy="15618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منابع مهم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مطالب خود را درج کنید</a:t>
            </a:r>
            <a:endParaRPr sz="900" b="1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81" name="Google Shape;581;p43"/>
          <p:cNvSpPr txBox="1"/>
          <p:nvPr/>
        </p:nvSpPr>
        <p:spPr>
          <a:xfrm>
            <a:off x="3727775" y="512550"/>
            <a:ext cx="1688400" cy="31236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ارزش پیشنهادی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مطالب خود را درج کنید</a:t>
            </a:r>
            <a:endParaRPr sz="900" b="1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82" name="Google Shape;582;p43"/>
          <p:cNvSpPr txBox="1"/>
          <p:nvPr/>
        </p:nvSpPr>
        <p:spPr>
          <a:xfrm>
            <a:off x="5416225" y="512550"/>
            <a:ext cx="1688400" cy="15618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ارتباط با مشتری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مطالب خود را درج کنید</a:t>
            </a:r>
            <a:endParaRPr sz="900" b="1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83" name="Google Shape;583;p43"/>
          <p:cNvSpPr txBox="1"/>
          <p:nvPr/>
        </p:nvSpPr>
        <p:spPr>
          <a:xfrm>
            <a:off x="5416225" y="2074407"/>
            <a:ext cx="1688400" cy="15618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کانال ها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900" b="1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l" rtl="0">
              <a:spcBef>
                <a:spcPts val="400"/>
              </a:spcBef>
              <a:spcAft>
                <a:spcPts val="40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مطالب خود را درج کنید</a:t>
            </a:r>
            <a:endParaRPr sz="900" b="1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84" name="Google Shape;584;p43"/>
          <p:cNvSpPr txBox="1"/>
          <p:nvPr/>
        </p:nvSpPr>
        <p:spPr>
          <a:xfrm>
            <a:off x="7104675" y="512550"/>
            <a:ext cx="1688400" cy="31236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قسمت مشتریان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مطالب خود را درج کنید</a:t>
            </a:r>
            <a:endParaRPr sz="900" b="1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85" name="Google Shape;585;p43"/>
          <p:cNvSpPr txBox="1"/>
          <p:nvPr/>
        </p:nvSpPr>
        <p:spPr>
          <a:xfrm>
            <a:off x="350875" y="512550"/>
            <a:ext cx="1688400" cy="31236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شرکای کلیدی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مطالب خود را درج کنید</a:t>
            </a:r>
            <a:endParaRPr sz="800" b="1" dirty="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86" name="Google Shape;586;p43"/>
          <p:cNvSpPr txBox="1"/>
          <p:nvPr/>
        </p:nvSpPr>
        <p:spPr>
          <a:xfrm>
            <a:off x="350875" y="3636264"/>
            <a:ext cx="4221000" cy="12096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ساختار هزینه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مطالب خود را درج کنید</a:t>
            </a:r>
            <a:endParaRPr sz="900" b="1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87" name="Google Shape;587;p43"/>
          <p:cNvSpPr txBox="1"/>
          <p:nvPr/>
        </p:nvSpPr>
        <p:spPr>
          <a:xfrm>
            <a:off x="4572000" y="3636264"/>
            <a:ext cx="4221000" cy="1209600"/>
          </a:xfrm>
          <a:prstGeom prst="rect">
            <a:avLst/>
          </a:prstGeom>
          <a:solidFill>
            <a:schemeClr val="lt1"/>
          </a:solidFill>
          <a:ln w="9525" cap="flat" cmpd="sng">
            <a:solidFill>
              <a:schemeClr val="accent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جریان های درآمد</a:t>
            </a: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8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مطالب خود را درج کنید</a:t>
            </a:r>
            <a:endParaRPr sz="900" b="1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588" name="Google Shape;588;p43"/>
          <p:cNvSpPr/>
          <p:nvPr/>
        </p:nvSpPr>
        <p:spPr>
          <a:xfrm>
            <a:off x="4285413" y="3710737"/>
            <a:ext cx="211941" cy="210711"/>
          </a:xfrm>
          <a:custGeom>
            <a:avLst/>
            <a:gdLst/>
            <a:ahLst/>
            <a:cxnLst/>
            <a:rect l="l" t="t" r="r" b="b"/>
            <a:pathLst>
              <a:path w="16708" h="16611" fill="none" extrusionOk="0">
                <a:moveTo>
                  <a:pt x="414" y="8842"/>
                </a:moveTo>
                <a:lnTo>
                  <a:pt x="8403" y="1048"/>
                </a:lnTo>
                <a:lnTo>
                  <a:pt x="8403" y="1048"/>
                </a:lnTo>
                <a:lnTo>
                  <a:pt x="8500" y="951"/>
                </a:lnTo>
                <a:lnTo>
                  <a:pt x="8597" y="829"/>
                </a:lnTo>
                <a:lnTo>
                  <a:pt x="8865" y="658"/>
                </a:lnTo>
                <a:lnTo>
                  <a:pt x="9158" y="488"/>
                </a:lnTo>
                <a:lnTo>
                  <a:pt x="9450" y="317"/>
                </a:lnTo>
                <a:lnTo>
                  <a:pt x="9450" y="317"/>
                </a:lnTo>
                <a:lnTo>
                  <a:pt x="9839" y="171"/>
                </a:lnTo>
                <a:lnTo>
                  <a:pt x="10180" y="74"/>
                </a:lnTo>
                <a:lnTo>
                  <a:pt x="10497" y="25"/>
                </a:lnTo>
                <a:lnTo>
                  <a:pt x="10814" y="1"/>
                </a:lnTo>
                <a:lnTo>
                  <a:pt x="15344" y="1"/>
                </a:lnTo>
                <a:lnTo>
                  <a:pt x="15344" y="1"/>
                </a:lnTo>
                <a:lnTo>
                  <a:pt x="15465" y="1"/>
                </a:lnTo>
                <a:lnTo>
                  <a:pt x="15587" y="49"/>
                </a:lnTo>
                <a:lnTo>
                  <a:pt x="15855" y="122"/>
                </a:lnTo>
                <a:lnTo>
                  <a:pt x="16099" y="269"/>
                </a:lnTo>
                <a:lnTo>
                  <a:pt x="16294" y="415"/>
                </a:lnTo>
                <a:lnTo>
                  <a:pt x="16294" y="415"/>
                </a:lnTo>
                <a:lnTo>
                  <a:pt x="16391" y="537"/>
                </a:lnTo>
                <a:lnTo>
                  <a:pt x="16488" y="658"/>
                </a:lnTo>
                <a:lnTo>
                  <a:pt x="16561" y="780"/>
                </a:lnTo>
                <a:lnTo>
                  <a:pt x="16610" y="902"/>
                </a:lnTo>
                <a:lnTo>
                  <a:pt x="16659" y="1048"/>
                </a:lnTo>
                <a:lnTo>
                  <a:pt x="16683" y="1170"/>
                </a:lnTo>
                <a:lnTo>
                  <a:pt x="16708" y="1486"/>
                </a:lnTo>
                <a:lnTo>
                  <a:pt x="16708" y="5992"/>
                </a:lnTo>
                <a:lnTo>
                  <a:pt x="16708" y="5992"/>
                </a:lnTo>
                <a:lnTo>
                  <a:pt x="16683" y="6309"/>
                </a:lnTo>
                <a:lnTo>
                  <a:pt x="16635" y="6625"/>
                </a:lnTo>
                <a:lnTo>
                  <a:pt x="16537" y="6942"/>
                </a:lnTo>
                <a:lnTo>
                  <a:pt x="16391" y="7258"/>
                </a:lnTo>
                <a:lnTo>
                  <a:pt x="16391" y="7258"/>
                </a:lnTo>
                <a:lnTo>
                  <a:pt x="16342" y="7453"/>
                </a:lnTo>
                <a:lnTo>
                  <a:pt x="16294" y="7624"/>
                </a:lnTo>
                <a:lnTo>
                  <a:pt x="16196" y="7770"/>
                </a:lnTo>
                <a:lnTo>
                  <a:pt x="16123" y="7916"/>
                </a:lnTo>
                <a:lnTo>
                  <a:pt x="15928" y="8160"/>
                </a:lnTo>
                <a:lnTo>
                  <a:pt x="15758" y="8403"/>
                </a:lnTo>
                <a:lnTo>
                  <a:pt x="7891" y="16197"/>
                </a:lnTo>
                <a:lnTo>
                  <a:pt x="7891" y="16197"/>
                </a:lnTo>
                <a:lnTo>
                  <a:pt x="7794" y="16294"/>
                </a:lnTo>
                <a:lnTo>
                  <a:pt x="7696" y="16392"/>
                </a:lnTo>
                <a:lnTo>
                  <a:pt x="7574" y="16465"/>
                </a:lnTo>
                <a:lnTo>
                  <a:pt x="7453" y="16513"/>
                </a:lnTo>
                <a:lnTo>
                  <a:pt x="7185" y="16586"/>
                </a:lnTo>
                <a:lnTo>
                  <a:pt x="6941" y="16611"/>
                </a:lnTo>
                <a:lnTo>
                  <a:pt x="6941" y="16611"/>
                </a:lnTo>
                <a:lnTo>
                  <a:pt x="6649" y="16586"/>
                </a:lnTo>
                <a:lnTo>
                  <a:pt x="6503" y="16562"/>
                </a:lnTo>
                <a:lnTo>
                  <a:pt x="6381" y="16513"/>
                </a:lnTo>
                <a:lnTo>
                  <a:pt x="6235" y="16465"/>
                </a:lnTo>
                <a:lnTo>
                  <a:pt x="6113" y="16392"/>
                </a:lnTo>
                <a:lnTo>
                  <a:pt x="5991" y="16294"/>
                </a:lnTo>
                <a:lnTo>
                  <a:pt x="5894" y="16197"/>
                </a:lnTo>
                <a:lnTo>
                  <a:pt x="414" y="10839"/>
                </a:lnTo>
                <a:lnTo>
                  <a:pt x="414" y="10839"/>
                </a:lnTo>
                <a:lnTo>
                  <a:pt x="268" y="10595"/>
                </a:lnTo>
                <a:lnTo>
                  <a:pt x="122" y="10352"/>
                </a:lnTo>
                <a:lnTo>
                  <a:pt x="24" y="10108"/>
                </a:lnTo>
                <a:lnTo>
                  <a:pt x="0" y="10011"/>
                </a:lnTo>
                <a:lnTo>
                  <a:pt x="0" y="9889"/>
                </a:lnTo>
                <a:lnTo>
                  <a:pt x="0" y="9889"/>
                </a:lnTo>
                <a:lnTo>
                  <a:pt x="0" y="9718"/>
                </a:lnTo>
                <a:lnTo>
                  <a:pt x="24" y="9597"/>
                </a:lnTo>
                <a:lnTo>
                  <a:pt x="122" y="9329"/>
                </a:lnTo>
                <a:lnTo>
                  <a:pt x="268" y="9061"/>
                </a:lnTo>
                <a:lnTo>
                  <a:pt x="414" y="8842"/>
                </a:lnTo>
                <a:lnTo>
                  <a:pt x="414" y="8842"/>
                </a:lnTo>
                <a:close/>
                <a:moveTo>
                  <a:pt x="12519" y="4190"/>
                </a:moveTo>
                <a:lnTo>
                  <a:pt x="12519" y="4190"/>
                </a:lnTo>
                <a:lnTo>
                  <a:pt x="12689" y="4336"/>
                </a:lnTo>
                <a:lnTo>
                  <a:pt x="12859" y="4433"/>
                </a:lnTo>
                <a:lnTo>
                  <a:pt x="13030" y="4482"/>
                </a:lnTo>
                <a:lnTo>
                  <a:pt x="13249" y="4482"/>
                </a:lnTo>
                <a:lnTo>
                  <a:pt x="13249" y="4482"/>
                </a:lnTo>
                <a:lnTo>
                  <a:pt x="13444" y="4482"/>
                </a:lnTo>
                <a:lnTo>
                  <a:pt x="13615" y="4433"/>
                </a:lnTo>
                <a:lnTo>
                  <a:pt x="13761" y="4336"/>
                </a:lnTo>
                <a:lnTo>
                  <a:pt x="13882" y="4190"/>
                </a:lnTo>
                <a:lnTo>
                  <a:pt x="13882" y="4190"/>
                </a:lnTo>
                <a:lnTo>
                  <a:pt x="14029" y="4044"/>
                </a:lnTo>
                <a:lnTo>
                  <a:pt x="14102" y="3873"/>
                </a:lnTo>
                <a:lnTo>
                  <a:pt x="14150" y="3727"/>
                </a:lnTo>
                <a:lnTo>
                  <a:pt x="14175" y="3557"/>
                </a:lnTo>
                <a:lnTo>
                  <a:pt x="14175" y="3557"/>
                </a:lnTo>
                <a:lnTo>
                  <a:pt x="14150" y="3362"/>
                </a:lnTo>
                <a:lnTo>
                  <a:pt x="14102" y="3167"/>
                </a:lnTo>
                <a:lnTo>
                  <a:pt x="14029" y="2996"/>
                </a:lnTo>
                <a:lnTo>
                  <a:pt x="13882" y="2850"/>
                </a:lnTo>
                <a:lnTo>
                  <a:pt x="13882" y="2850"/>
                </a:lnTo>
                <a:lnTo>
                  <a:pt x="13761" y="2728"/>
                </a:lnTo>
                <a:lnTo>
                  <a:pt x="13615" y="2655"/>
                </a:lnTo>
                <a:lnTo>
                  <a:pt x="13444" y="2582"/>
                </a:lnTo>
                <a:lnTo>
                  <a:pt x="13249" y="2558"/>
                </a:lnTo>
                <a:lnTo>
                  <a:pt x="13249" y="2558"/>
                </a:lnTo>
                <a:lnTo>
                  <a:pt x="13030" y="2582"/>
                </a:lnTo>
                <a:lnTo>
                  <a:pt x="12859" y="2655"/>
                </a:lnTo>
                <a:lnTo>
                  <a:pt x="12689" y="2728"/>
                </a:lnTo>
                <a:lnTo>
                  <a:pt x="12519" y="2850"/>
                </a:lnTo>
                <a:lnTo>
                  <a:pt x="12519" y="2850"/>
                </a:lnTo>
                <a:lnTo>
                  <a:pt x="12445" y="2996"/>
                </a:lnTo>
                <a:lnTo>
                  <a:pt x="12372" y="3167"/>
                </a:lnTo>
                <a:lnTo>
                  <a:pt x="12324" y="3362"/>
                </a:lnTo>
                <a:lnTo>
                  <a:pt x="12324" y="3557"/>
                </a:lnTo>
                <a:lnTo>
                  <a:pt x="12324" y="3557"/>
                </a:lnTo>
                <a:lnTo>
                  <a:pt x="12324" y="3727"/>
                </a:lnTo>
                <a:lnTo>
                  <a:pt x="12372" y="3873"/>
                </a:lnTo>
                <a:lnTo>
                  <a:pt x="12445" y="4044"/>
                </a:lnTo>
                <a:lnTo>
                  <a:pt x="12519" y="4190"/>
                </a:lnTo>
                <a:lnTo>
                  <a:pt x="12519" y="4190"/>
                </a:lnTo>
                <a:close/>
              </a:path>
            </a:pathLst>
          </a:custGeom>
          <a:noFill/>
          <a:ln w="12175" cap="rnd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89" name="Google Shape;589;p43"/>
          <p:cNvSpPr/>
          <p:nvPr/>
        </p:nvSpPr>
        <p:spPr>
          <a:xfrm>
            <a:off x="6818693" y="587257"/>
            <a:ext cx="211332" cy="189704"/>
          </a:xfrm>
          <a:custGeom>
            <a:avLst/>
            <a:gdLst/>
            <a:ahLst/>
            <a:cxnLst/>
            <a:rect l="l" t="t" r="r" b="b"/>
            <a:pathLst>
              <a:path w="16660" h="14955" fill="none" extrusionOk="0">
                <a:moveTo>
                  <a:pt x="12373" y="1"/>
                </a:moveTo>
                <a:lnTo>
                  <a:pt x="12373" y="1"/>
                </a:lnTo>
                <a:lnTo>
                  <a:pt x="12032" y="1"/>
                </a:lnTo>
                <a:lnTo>
                  <a:pt x="11691" y="49"/>
                </a:lnTo>
                <a:lnTo>
                  <a:pt x="11350" y="123"/>
                </a:lnTo>
                <a:lnTo>
                  <a:pt x="11033" y="196"/>
                </a:lnTo>
                <a:lnTo>
                  <a:pt x="10716" y="317"/>
                </a:lnTo>
                <a:lnTo>
                  <a:pt x="10424" y="464"/>
                </a:lnTo>
                <a:lnTo>
                  <a:pt x="10132" y="610"/>
                </a:lnTo>
                <a:lnTo>
                  <a:pt x="9864" y="804"/>
                </a:lnTo>
                <a:lnTo>
                  <a:pt x="9620" y="999"/>
                </a:lnTo>
                <a:lnTo>
                  <a:pt x="9377" y="1219"/>
                </a:lnTo>
                <a:lnTo>
                  <a:pt x="9158" y="1462"/>
                </a:lnTo>
                <a:lnTo>
                  <a:pt x="8939" y="1706"/>
                </a:lnTo>
                <a:lnTo>
                  <a:pt x="8768" y="1974"/>
                </a:lnTo>
                <a:lnTo>
                  <a:pt x="8598" y="2266"/>
                </a:lnTo>
                <a:lnTo>
                  <a:pt x="8451" y="2558"/>
                </a:lnTo>
                <a:lnTo>
                  <a:pt x="8330" y="2850"/>
                </a:lnTo>
                <a:lnTo>
                  <a:pt x="8330" y="2850"/>
                </a:lnTo>
                <a:lnTo>
                  <a:pt x="8208" y="2558"/>
                </a:lnTo>
                <a:lnTo>
                  <a:pt x="8062" y="2266"/>
                </a:lnTo>
                <a:lnTo>
                  <a:pt x="7891" y="1974"/>
                </a:lnTo>
                <a:lnTo>
                  <a:pt x="7721" y="1706"/>
                </a:lnTo>
                <a:lnTo>
                  <a:pt x="7502" y="1462"/>
                </a:lnTo>
                <a:lnTo>
                  <a:pt x="7282" y="1219"/>
                </a:lnTo>
                <a:lnTo>
                  <a:pt x="7039" y="999"/>
                </a:lnTo>
                <a:lnTo>
                  <a:pt x="6795" y="804"/>
                </a:lnTo>
                <a:lnTo>
                  <a:pt x="6527" y="610"/>
                </a:lnTo>
                <a:lnTo>
                  <a:pt x="6235" y="464"/>
                </a:lnTo>
                <a:lnTo>
                  <a:pt x="5943" y="317"/>
                </a:lnTo>
                <a:lnTo>
                  <a:pt x="5626" y="196"/>
                </a:lnTo>
                <a:lnTo>
                  <a:pt x="5310" y="123"/>
                </a:lnTo>
                <a:lnTo>
                  <a:pt x="4969" y="49"/>
                </a:lnTo>
                <a:lnTo>
                  <a:pt x="4628" y="1"/>
                </a:lnTo>
                <a:lnTo>
                  <a:pt x="4287" y="1"/>
                </a:lnTo>
                <a:lnTo>
                  <a:pt x="4287" y="1"/>
                </a:lnTo>
                <a:lnTo>
                  <a:pt x="3848" y="25"/>
                </a:lnTo>
                <a:lnTo>
                  <a:pt x="3434" y="74"/>
                </a:lnTo>
                <a:lnTo>
                  <a:pt x="3020" y="196"/>
                </a:lnTo>
                <a:lnTo>
                  <a:pt x="2606" y="342"/>
                </a:lnTo>
                <a:lnTo>
                  <a:pt x="2241" y="512"/>
                </a:lnTo>
                <a:lnTo>
                  <a:pt x="1900" y="731"/>
                </a:lnTo>
                <a:lnTo>
                  <a:pt x="1559" y="975"/>
                </a:lnTo>
                <a:lnTo>
                  <a:pt x="1267" y="1243"/>
                </a:lnTo>
                <a:lnTo>
                  <a:pt x="974" y="1560"/>
                </a:lnTo>
                <a:lnTo>
                  <a:pt x="731" y="1876"/>
                </a:lnTo>
                <a:lnTo>
                  <a:pt x="512" y="2241"/>
                </a:lnTo>
                <a:lnTo>
                  <a:pt x="341" y="2607"/>
                </a:lnTo>
                <a:lnTo>
                  <a:pt x="195" y="2996"/>
                </a:lnTo>
                <a:lnTo>
                  <a:pt x="98" y="3410"/>
                </a:lnTo>
                <a:lnTo>
                  <a:pt x="25" y="3849"/>
                </a:lnTo>
                <a:lnTo>
                  <a:pt x="0" y="4287"/>
                </a:lnTo>
                <a:lnTo>
                  <a:pt x="0" y="4287"/>
                </a:lnTo>
                <a:lnTo>
                  <a:pt x="0" y="4580"/>
                </a:lnTo>
                <a:lnTo>
                  <a:pt x="25" y="4872"/>
                </a:lnTo>
                <a:lnTo>
                  <a:pt x="122" y="5432"/>
                </a:lnTo>
                <a:lnTo>
                  <a:pt x="244" y="5992"/>
                </a:lnTo>
                <a:lnTo>
                  <a:pt x="439" y="6528"/>
                </a:lnTo>
                <a:lnTo>
                  <a:pt x="658" y="7039"/>
                </a:lnTo>
                <a:lnTo>
                  <a:pt x="926" y="7526"/>
                </a:lnTo>
                <a:lnTo>
                  <a:pt x="1194" y="7989"/>
                </a:lnTo>
                <a:lnTo>
                  <a:pt x="1510" y="8452"/>
                </a:lnTo>
                <a:lnTo>
                  <a:pt x="1851" y="8890"/>
                </a:lnTo>
                <a:lnTo>
                  <a:pt x="2192" y="9304"/>
                </a:lnTo>
                <a:lnTo>
                  <a:pt x="2558" y="9718"/>
                </a:lnTo>
                <a:lnTo>
                  <a:pt x="2923" y="10108"/>
                </a:lnTo>
                <a:lnTo>
                  <a:pt x="3629" y="10839"/>
                </a:lnTo>
                <a:lnTo>
                  <a:pt x="4287" y="11496"/>
                </a:lnTo>
                <a:lnTo>
                  <a:pt x="4287" y="11496"/>
                </a:lnTo>
                <a:lnTo>
                  <a:pt x="4847" y="12032"/>
                </a:lnTo>
                <a:lnTo>
                  <a:pt x="5480" y="12592"/>
                </a:lnTo>
                <a:lnTo>
                  <a:pt x="6820" y="13737"/>
                </a:lnTo>
                <a:lnTo>
                  <a:pt x="7891" y="14614"/>
                </a:lnTo>
                <a:lnTo>
                  <a:pt x="8330" y="14955"/>
                </a:lnTo>
                <a:lnTo>
                  <a:pt x="8330" y="14955"/>
                </a:lnTo>
                <a:lnTo>
                  <a:pt x="8768" y="14614"/>
                </a:lnTo>
                <a:lnTo>
                  <a:pt x="9815" y="13761"/>
                </a:lnTo>
                <a:lnTo>
                  <a:pt x="11155" y="12617"/>
                </a:lnTo>
                <a:lnTo>
                  <a:pt x="11788" y="12056"/>
                </a:lnTo>
                <a:lnTo>
                  <a:pt x="12373" y="11496"/>
                </a:lnTo>
                <a:lnTo>
                  <a:pt x="12373" y="11496"/>
                </a:lnTo>
                <a:lnTo>
                  <a:pt x="13030" y="10839"/>
                </a:lnTo>
                <a:lnTo>
                  <a:pt x="13736" y="10108"/>
                </a:lnTo>
                <a:lnTo>
                  <a:pt x="14102" y="9718"/>
                </a:lnTo>
                <a:lnTo>
                  <a:pt x="14467" y="9304"/>
                </a:lnTo>
                <a:lnTo>
                  <a:pt x="14808" y="8890"/>
                </a:lnTo>
                <a:lnTo>
                  <a:pt x="15149" y="8452"/>
                </a:lnTo>
                <a:lnTo>
                  <a:pt x="15466" y="7989"/>
                </a:lnTo>
                <a:lnTo>
                  <a:pt x="15734" y="7526"/>
                </a:lnTo>
                <a:lnTo>
                  <a:pt x="16001" y="7039"/>
                </a:lnTo>
                <a:lnTo>
                  <a:pt x="16221" y="6528"/>
                </a:lnTo>
                <a:lnTo>
                  <a:pt x="16416" y="5992"/>
                </a:lnTo>
                <a:lnTo>
                  <a:pt x="16537" y="5432"/>
                </a:lnTo>
                <a:lnTo>
                  <a:pt x="16635" y="4872"/>
                </a:lnTo>
                <a:lnTo>
                  <a:pt x="16659" y="4580"/>
                </a:lnTo>
                <a:lnTo>
                  <a:pt x="16659" y="4287"/>
                </a:lnTo>
                <a:lnTo>
                  <a:pt x="16659" y="4287"/>
                </a:lnTo>
                <a:lnTo>
                  <a:pt x="16635" y="3849"/>
                </a:lnTo>
                <a:lnTo>
                  <a:pt x="16562" y="3410"/>
                </a:lnTo>
                <a:lnTo>
                  <a:pt x="16464" y="2996"/>
                </a:lnTo>
                <a:lnTo>
                  <a:pt x="16318" y="2607"/>
                </a:lnTo>
                <a:lnTo>
                  <a:pt x="16148" y="2241"/>
                </a:lnTo>
                <a:lnTo>
                  <a:pt x="15928" y="1876"/>
                </a:lnTo>
                <a:lnTo>
                  <a:pt x="15685" y="1560"/>
                </a:lnTo>
                <a:lnTo>
                  <a:pt x="15393" y="1243"/>
                </a:lnTo>
                <a:lnTo>
                  <a:pt x="15100" y="975"/>
                </a:lnTo>
                <a:lnTo>
                  <a:pt x="14759" y="731"/>
                </a:lnTo>
                <a:lnTo>
                  <a:pt x="14418" y="512"/>
                </a:lnTo>
                <a:lnTo>
                  <a:pt x="14053" y="342"/>
                </a:lnTo>
                <a:lnTo>
                  <a:pt x="13639" y="196"/>
                </a:lnTo>
                <a:lnTo>
                  <a:pt x="13225" y="74"/>
                </a:lnTo>
                <a:lnTo>
                  <a:pt x="12811" y="25"/>
                </a:lnTo>
                <a:lnTo>
                  <a:pt x="12373" y="1"/>
                </a:lnTo>
                <a:lnTo>
                  <a:pt x="12373" y="1"/>
                </a:lnTo>
                <a:close/>
              </a:path>
            </a:pathLst>
          </a:custGeom>
          <a:noFill/>
          <a:ln w="12175" cap="rnd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90" name="Google Shape;590;p43"/>
          <p:cNvSpPr/>
          <p:nvPr/>
        </p:nvSpPr>
        <p:spPr>
          <a:xfrm>
            <a:off x="1761279" y="587252"/>
            <a:ext cx="203302" cy="203302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12175" cap="rnd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591" name="Google Shape;591;p43"/>
          <p:cNvSpPr/>
          <p:nvPr/>
        </p:nvSpPr>
        <p:spPr>
          <a:xfrm>
            <a:off x="8525077" y="587180"/>
            <a:ext cx="193408" cy="203911"/>
          </a:xfrm>
          <a:custGeom>
            <a:avLst/>
            <a:gdLst/>
            <a:ahLst/>
            <a:cxnLst/>
            <a:rect l="l" t="t" r="r" b="b"/>
            <a:pathLst>
              <a:path w="15247" h="16075" fill="none" extrusionOk="0">
                <a:moveTo>
                  <a:pt x="9401" y="10717"/>
                </a:moveTo>
                <a:lnTo>
                  <a:pt x="9401" y="10717"/>
                </a:lnTo>
                <a:lnTo>
                  <a:pt x="9085" y="10692"/>
                </a:lnTo>
                <a:lnTo>
                  <a:pt x="9085" y="9596"/>
                </a:lnTo>
                <a:lnTo>
                  <a:pt x="9085" y="9596"/>
                </a:lnTo>
                <a:lnTo>
                  <a:pt x="9401" y="9377"/>
                </a:lnTo>
                <a:lnTo>
                  <a:pt x="9718" y="9133"/>
                </a:lnTo>
                <a:lnTo>
                  <a:pt x="10010" y="8866"/>
                </a:lnTo>
                <a:lnTo>
                  <a:pt x="10302" y="8573"/>
                </a:lnTo>
                <a:lnTo>
                  <a:pt x="10546" y="8232"/>
                </a:lnTo>
                <a:lnTo>
                  <a:pt x="10765" y="7867"/>
                </a:lnTo>
                <a:lnTo>
                  <a:pt x="10984" y="7502"/>
                </a:lnTo>
                <a:lnTo>
                  <a:pt x="11155" y="7088"/>
                </a:lnTo>
                <a:lnTo>
                  <a:pt x="11155" y="7088"/>
                </a:lnTo>
                <a:lnTo>
                  <a:pt x="11228" y="7112"/>
                </a:lnTo>
                <a:lnTo>
                  <a:pt x="11228" y="7112"/>
                </a:lnTo>
                <a:lnTo>
                  <a:pt x="11374" y="7112"/>
                </a:lnTo>
                <a:lnTo>
                  <a:pt x="11496" y="7039"/>
                </a:lnTo>
                <a:lnTo>
                  <a:pt x="11617" y="6942"/>
                </a:lnTo>
                <a:lnTo>
                  <a:pt x="11715" y="6771"/>
                </a:lnTo>
                <a:lnTo>
                  <a:pt x="11812" y="6601"/>
                </a:lnTo>
                <a:lnTo>
                  <a:pt x="11910" y="6381"/>
                </a:lnTo>
                <a:lnTo>
                  <a:pt x="11958" y="6138"/>
                </a:lnTo>
                <a:lnTo>
                  <a:pt x="12007" y="5870"/>
                </a:lnTo>
                <a:lnTo>
                  <a:pt x="12007" y="5870"/>
                </a:lnTo>
                <a:lnTo>
                  <a:pt x="12031" y="5626"/>
                </a:lnTo>
                <a:lnTo>
                  <a:pt x="12007" y="5383"/>
                </a:lnTo>
                <a:lnTo>
                  <a:pt x="11983" y="5188"/>
                </a:lnTo>
                <a:lnTo>
                  <a:pt x="11934" y="4993"/>
                </a:lnTo>
                <a:lnTo>
                  <a:pt x="11885" y="4823"/>
                </a:lnTo>
                <a:lnTo>
                  <a:pt x="11812" y="4677"/>
                </a:lnTo>
                <a:lnTo>
                  <a:pt x="11715" y="4579"/>
                </a:lnTo>
                <a:lnTo>
                  <a:pt x="11593" y="4506"/>
                </a:lnTo>
                <a:lnTo>
                  <a:pt x="11593" y="4506"/>
                </a:lnTo>
                <a:lnTo>
                  <a:pt x="11666" y="4141"/>
                </a:lnTo>
                <a:lnTo>
                  <a:pt x="11690" y="3800"/>
                </a:lnTo>
                <a:lnTo>
                  <a:pt x="11690" y="3483"/>
                </a:lnTo>
                <a:lnTo>
                  <a:pt x="11690" y="3191"/>
                </a:lnTo>
                <a:lnTo>
                  <a:pt x="11666" y="2899"/>
                </a:lnTo>
                <a:lnTo>
                  <a:pt x="11617" y="2631"/>
                </a:lnTo>
                <a:lnTo>
                  <a:pt x="11544" y="2387"/>
                </a:lnTo>
                <a:lnTo>
                  <a:pt x="11471" y="2144"/>
                </a:lnTo>
                <a:lnTo>
                  <a:pt x="11374" y="1924"/>
                </a:lnTo>
                <a:lnTo>
                  <a:pt x="11276" y="1705"/>
                </a:lnTo>
                <a:lnTo>
                  <a:pt x="11155" y="1510"/>
                </a:lnTo>
                <a:lnTo>
                  <a:pt x="11009" y="1340"/>
                </a:lnTo>
                <a:lnTo>
                  <a:pt x="10862" y="1169"/>
                </a:lnTo>
                <a:lnTo>
                  <a:pt x="10716" y="1023"/>
                </a:lnTo>
                <a:lnTo>
                  <a:pt x="10400" y="755"/>
                </a:lnTo>
                <a:lnTo>
                  <a:pt x="10034" y="561"/>
                </a:lnTo>
                <a:lnTo>
                  <a:pt x="9669" y="366"/>
                </a:lnTo>
                <a:lnTo>
                  <a:pt x="9304" y="244"/>
                </a:lnTo>
                <a:lnTo>
                  <a:pt x="8938" y="146"/>
                </a:lnTo>
                <a:lnTo>
                  <a:pt x="8573" y="73"/>
                </a:lnTo>
                <a:lnTo>
                  <a:pt x="8232" y="25"/>
                </a:lnTo>
                <a:lnTo>
                  <a:pt x="7915" y="0"/>
                </a:lnTo>
                <a:lnTo>
                  <a:pt x="7623" y="0"/>
                </a:lnTo>
                <a:lnTo>
                  <a:pt x="7623" y="0"/>
                </a:lnTo>
                <a:lnTo>
                  <a:pt x="7282" y="25"/>
                </a:lnTo>
                <a:lnTo>
                  <a:pt x="6990" y="98"/>
                </a:lnTo>
                <a:lnTo>
                  <a:pt x="6746" y="171"/>
                </a:lnTo>
                <a:lnTo>
                  <a:pt x="6527" y="293"/>
                </a:lnTo>
                <a:lnTo>
                  <a:pt x="6332" y="390"/>
                </a:lnTo>
                <a:lnTo>
                  <a:pt x="6186" y="536"/>
                </a:lnTo>
                <a:lnTo>
                  <a:pt x="6040" y="658"/>
                </a:lnTo>
                <a:lnTo>
                  <a:pt x="5943" y="780"/>
                </a:lnTo>
                <a:lnTo>
                  <a:pt x="5943" y="780"/>
                </a:lnTo>
                <a:lnTo>
                  <a:pt x="5943" y="780"/>
                </a:lnTo>
                <a:lnTo>
                  <a:pt x="5943" y="780"/>
                </a:lnTo>
                <a:lnTo>
                  <a:pt x="5553" y="853"/>
                </a:lnTo>
                <a:lnTo>
                  <a:pt x="5188" y="975"/>
                </a:lnTo>
                <a:lnTo>
                  <a:pt x="4871" y="1145"/>
                </a:lnTo>
                <a:lnTo>
                  <a:pt x="4603" y="1316"/>
                </a:lnTo>
                <a:lnTo>
                  <a:pt x="4360" y="1535"/>
                </a:lnTo>
                <a:lnTo>
                  <a:pt x="4165" y="1754"/>
                </a:lnTo>
                <a:lnTo>
                  <a:pt x="4019" y="2022"/>
                </a:lnTo>
                <a:lnTo>
                  <a:pt x="3897" y="2290"/>
                </a:lnTo>
                <a:lnTo>
                  <a:pt x="3799" y="2558"/>
                </a:lnTo>
                <a:lnTo>
                  <a:pt x="3726" y="2826"/>
                </a:lnTo>
                <a:lnTo>
                  <a:pt x="3678" y="3118"/>
                </a:lnTo>
                <a:lnTo>
                  <a:pt x="3629" y="3410"/>
                </a:lnTo>
                <a:lnTo>
                  <a:pt x="3629" y="3702"/>
                </a:lnTo>
                <a:lnTo>
                  <a:pt x="3629" y="3970"/>
                </a:lnTo>
                <a:lnTo>
                  <a:pt x="3678" y="4482"/>
                </a:lnTo>
                <a:lnTo>
                  <a:pt x="3678" y="4482"/>
                </a:lnTo>
                <a:lnTo>
                  <a:pt x="3678" y="4506"/>
                </a:lnTo>
                <a:lnTo>
                  <a:pt x="3678" y="4506"/>
                </a:lnTo>
                <a:lnTo>
                  <a:pt x="3556" y="4555"/>
                </a:lnTo>
                <a:lnTo>
                  <a:pt x="3459" y="4652"/>
                </a:lnTo>
                <a:lnTo>
                  <a:pt x="3385" y="4798"/>
                </a:lnTo>
                <a:lnTo>
                  <a:pt x="3312" y="4969"/>
                </a:lnTo>
                <a:lnTo>
                  <a:pt x="3264" y="5164"/>
                </a:lnTo>
                <a:lnTo>
                  <a:pt x="3239" y="5383"/>
                </a:lnTo>
                <a:lnTo>
                  <a:pt x="3215" y="5626"/>
                </a:lnTo>
                <a:lnTo>
                  <a:pt x="3239" y="5870"/>
                </a:lnTo>
                <a:lnTo>
                  <a:pt x="3239" y="5870"/>
                </a:lnTo>
                <a:lnTo>
                  <a:pt x="3288" y="6138"/>
                </a:lnTo>
                <a:lnTo>
                  <a:pt x="3337" y="6381"/>
                </a:lnTo>
                <a:lnTo>
                  <a:pt x="3434" y="6601"/>
                </a:lnTo>
                <a:lnTo>
                  <a:pt x="3532" y="6771"/>
                </a:lnTo>
                <a:lnTo>
                  <a:pt x="3629" y="6942"/>
                </a:lnTo>
                <a:lnTo>
                  <a:pt x="3751" y="7039"/>
                </a:lnTo>
                <a:lnTo>
                  <a:pt x="3873" y="7112"/>
                </a:lnTo>
                <a:lnTo>
                  <a:pt x="4019" y="7112"/>
                </a:lnTo>
                <a:lnTo>
                  <a:pt x="4019" y="7112"/>
                </a:lnTo>
                <a:lnTo>
                  <a:pt x="4092" y="7088"/>
                </a:lnTo>
                <a:lnTo>
                  <a:pt x="4092" y="7088"/>
                </a:lnTo>
                <a:lnTo>
                  <a:pt x="4262" y="7502"/>
                </a:lnTo>
                <a:lnTo>
                  <a:pt x="4481" y="7867"/>
                </a:lnTo>
                <a:lnTo>
                  <a:pt x="4701" y="8232"/>
                </a:lnTo>
                <a:lnTo>
                  <a:pt x="4969" y="8573"/>
                </a:lnTo>
                <a:lnTo>
                  <a:pt x="5236" y="8866"/>
                </a:lnTo>
                <a:lnTo>
                  <a:pt x="5529" y="9133"/>
                </a:lnTo>
                <a:lnTo>
                  <a:pt x="5845" y="9377"/>
                </a:lnTo>
                <a:lnTo>
                  <a:pt x="6162" y="9596"/>
                </a:lnTo>
                <a:lnTo>
                  <a:pt x="6162" y="10668"/>
                </a:lnTo>
                <a:lnTo>
                  <a:pt x="6162" y="10668"/>
                </a:lnTo>
                <a:lnTo>
                  <a:pt x="5650" y="10717"/>
                </a:lnTo>
                <a:lnTo>
                  <a:pt x="5650" y="10717"/>
                </a:lnTo>
                <a:lnTo>
                  <a:pt x="5066" y="10814"/>
                </a:lnTo>
                <a:lnTo>
                  <a:pt x="4506" y="10936"/>
                </a:lnTo>
                <a:lnTo>
                  <a:pt x="3946" y="11058"/>
                </a:lnTo>
                <a:lnTo>
                  <a:pt x="3410" y="11228"/>
                </a:lnTo>
                <a:lnTo>
                  <a:pt x="2923" y="11423"/>
                </a:lnTo>
                <a:lnTo>
                  <a:pt x="2460" y="11642"/>
                </a:lnTo>
                <a:lnTo>
                  <a:pt x="2022" y="11886"/>
                </a:lnTo>
                <a:lnTo>
                  <a:pt x="1632" y="12153"/>
                </a:lnTo>
                <a:lnTo>
                  <a:pt x="1267" y="12421"/>
                </a:lnTo>
                <a:lnTo>
                  <a:pt x="950" y="12738"/>
                </a:lnTo>
                <a:lnTo>
                  <a:pt x="682" y="13079"/>
                </a:lnTo>
                <a:lnTo>
                  <a:pt x="439" y="13420"/>
                </a:lnTo>
                <a:lnTo>
                  <a:pt x="268" y="13810"/>
                </a:lnTo>
                <a:lnTo>
                  <a:pt x="122" y="14199"/>
                </a:lnTo>
                <a:lnTo>
                  <a:pt x="49" y="14638"/>
                </a:lnTo>
                <a:lnTo>
                  <a:pt x="0" y="15076"/>
                </a:lnTo>
                <a:lnTo>
                  <a:pt x="0" y="15076"/>
                </a:lnTo>
                <a:lnTo>
                  <a:pt x="49" y="15125"/>
                </a:lnTo>
                <a:lnTo>
                  <a:pt x="244" y="15222"/>
                </a:lnTo>
                <a:lnTo>
                  <a:pt x="414" y="15295"/>
                </a:lnTo>
                <a:lnTo>
                  <a:pt x="633" y="15393"/>
                </a:lnTo>
                <a:lnTo>
                  <a:pt x="901" y="15490"/>
                </a:lnTo>
                <a:lnTo>
                  <a:pt x="1267" y="15563"/>
                </a:lnTo>
                <a:lnTo>
                  <a:pt x="1705" y="15661"/>
                </a:lnTo>
                <a:lnTo>
                  <a:pt x="2216" y="15758"/>
                </a:lnTo>
                <a:lnTo>
                  <a:pt x="2825" y="15831"/>
                </a:lnTo>
                <a:lnTo>
                  <a:pt x="3556" y="15928"/>
                </a:lnTo>
                <a:lnTo>
                  <a:pt x="4384" y="15977"/>
                </a:lnTo>
                <a:lnTo>
                  <a:pt x="5309" y="16026"/>
                </a:lnTo>
                <a:lnTo>
                  <a:pt x="6381" y="16050"/>
                </a:lnTo>
                <a:lnTo>
                  <a:pt x="7599" y="16075"/>
                </a:lnTo>
                <a:lnTo>
                  <a:pt x="7599" y="16075"/>
                </a:lnTo>
                <a:lnTo>
                  <a:pt x="8792" y="16050"/>
                </a:lnTo>
                <a:lnTo>
                  <a:pt x="9864" y="16026"/>
                </a:lnTo>
                <a:lnTo>
                  <a:pt x="10814" y="15977"/>
                </a:lnTo>
                <a:lnTo>
                  <a:pt x="11642" y="15928"/>
                </a:lnTo>
                <a:lnTo>
                  <a:pt x="12372" y="15831"/>
                </a:lnTo>
                <a:lnTo>
                  <a:pt x="12981" y="15758"/>
                </a:lnTo>
                <a:lnTo>
                  <a:pt x="13517" y="15661"/>
                </a:lnTo>
                <a:lnTo>
                  <a:pt x="13955" y="15563"/>
                </a:lnTo>
                <a:lnTo>
                  <a:pt x="14321" y="15490"/>
                </a:lnTo>
                <a:lnTo>
                  <a:pt x="14613" y="15393"/>
                </a:lnTo>
                <a:lnTo>
                  <a:pt x="14832" y="15295"/>
                </a:lnTo>
                <a:lnTo>
                  <a:pt x="15003" y="15222"/>
                </a:lnTo>
                <a:lnTo>
                  <a:pt x="15173" y="15125"/>
                </a:lnTo>
                <a:lnTo>
                  <a:pt x="15246" y="15076"/>
                </a:lnTo>
                <a:lnTo>
                  <a:pt x="15246" y="15076"/>
                </a:lnTo>
                <a:lnTo>
                  <a:pt x="15198" y="14613"/>
                </a:lnTo>
                <a:lnTo>
                  <a:pt x="15125" y="14175"/>
                </a:lnTo>
                <a:lnTo>
                  <a:pt x="15003" y="13761"/>
                </a:lnTo>
                <a:lnTo>
                  <a:pt x="14832" y="13371"/>
                </a:lnTo>
                <a:lnTo>
                  <a:pt x="14589" y="13006"/>
                </a:lnTo>
                <a:lnTo>
                  <a:pt x="14321" y="12665"/>
                </a:lnTo>
                <a:lnTo>
                  <a:pt x="14004" y="12373"/>
                </a:lnTo>
                <a:lnTo>
                  <a:pt x="13639" y="12080"/>
                </a:lnTo>
                <a:lnTo>
                  <a:pt x="13249" y="11813"/>
                </a:lnTo>
                <a:lnTo>
                  <a:pt x="12811" y="11593"/>
                </a:lnTo>
                <a:lnTo>
                  <a:pt x="12324" y="11374"/>
                </a:lnTo>
                <a:lnTo>
                  <a:pt x="11812" y="11204"/>
                </a:lnTo>
                <a:lnTo>
                  <a:pt x="11252" y="11033"/>
                </a:lnTo>
                <a:lnTo>
                  <a:pt x="10668" y="10911"/>
                </a:lnTo>
                <a:lnTo>
                  <a:pt x="10034" y="10790"/>
                </a:lnTo>
                <a:lnTo>
                  <a:pt x="9401" y="10717"/>
                </a:lnTo>
                <a:lnTo>
                  <a:pt x="9401" y="10717"/>
                </a:lnTo>
                <a:close/>
              </a:path>
            </a:pathLst>
          </a:custGeom>
          <a:noFill/>
          <a:ln w="12175" cap="rnd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592" name="Google Shape;592;p43"/>
          <p:cNvGrpSpPr/>
          <p:nvPr/>
        </p:nvGrpSpPr>
        <p:grpSpPr>
          <a:xfrm>
            <a:off x="8495237" y="3710595"/>
            <a:ext cx="223066" cy="161899"/>
            <a:chOff x="4604550" y="3714775"/>
            <a:chExt cx="439625" cy="319075"/>
          </a:xfrm>
        </p:grpSpPr>
        <p:sp>
          <p:nvSpPr>
            <p:cNvPr id="593" name="Google Shape;593;p43"/>
            <p:cNvSpPr/>
            <p:nvPr/>
          </p:nvSpPr>
          <p:spPr>
            <a:xfrm>
              <a:off x="4604550" y="3714775"/>
              <a:ext cx="439625" cy="319075"/>
            </a:xfrm>
            <a:custGeom>
              <a:avLst/>
              <a:gdLst/>
              <a:ahLst/>
              <a:cxnLst/>
              <a:rect l="l" t="t" r="r" b="b"/>
              <a:pathLst>
                <a:path w="17585" h="12763" fill="none" extrusionOk="0">
                  <a:moveTo>
                    <a:pt x="1" y="1"/>
                  </a:moveTo>
                  <a:lnTo>
                    <a:pt x="1" y="12276"/>
                  </a:lnTo>
                  <a:lnTo>
                    <a:pt x="1" y="12276"/>
                  </a:lnTo>
                  <a:lnTo>
                    <a:pt x="1" y="12373"/>
                  </a:lnTo>
                  <a:lnTo>
                    <a:pt x="25" y="12471"/>
                  </a:lnTo>
                  <a:lnTo>
                    <a:pt x="74" y="12544"/>
                  </a:lnTo>
                  <a:lnTo>
                    <a:pt x="122" y="12617"/>
                  </a:lnTo>
                  <a:lnTo>
                    <a:pt x="196" y="12690"/>
                  </a:lnTo>
                  <a:lnTo>
                    <a:pt x="293" y="12714"/>
                  </a:lnTo>
                  <a:lnTo>
                    <a:pt x="366" y="12763"/>
                  </a:lnTo>
                  <a:lnTo>
                    <a:pt x="488" y="12763"/>
                  </a:lnTo>
                  <a:lnTo>
                    <a:pt x="17585" y="12763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4" name="Google Shape;594;p43"/>
            <p:cNvSpPr/>
            <p:nvPr/>
          </p:nvSpPr>
          <p:spPr>
            <a:xfrm>
              <a:off x="4647175" y="3761675"/>
              <a:ext cx="354400" cy="213725"/>
            </a:xfrm>
            <a:custGeom>
              <a:avLst/>
              <a:gdLst/>
              <a:ahLst/>
              <a:cxnLst/>
              <a:rect l="l" t="t" r="r" b="b"/>
              <a:pathLst>
                <a:path w="14176" h="8549" fill="none" extrusionOk="0">
                  <a:moveTo>
                    <a:pt x="1" y="8549"/>
                  </a:moveTo>
                  <a:lnTo>
                    <a:pt x="3654" y="4408"/>
                  </a:lnTo>
                  <a:lnTo>
                    <a:pt x="5821" y="5699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61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61" y="1924"/>
                  </a:lnTo>
                  <a:lnTo>
                    <a:pt x="9085" y="1924"/>
                  </a:lnTo>
                  <a:lnTo>
                    <a:pt x="10571" y="3337"/>
                  </a:lnTo>
                  <a:lnTo>
                    <a:pt x="14175" y="0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595" name="Google Shape;595;p43"/>
          <p:cNvGrpSpPr/>
          <p:nvPr/>
        </p:nvGrpSpPr>
        <p:grpSpPr>
          <a:xfrm>
            <a:off x="5156730" y="586978"/>
            <a:ext cx="184770" cy="235434"/>
            <a:chOff x="1959600" y="4980625"/>
            <a:chExt cx="364150" cy="464000"/>
          </a:xfrm>
        </p:grpSpPr>
        <p:sp>
          <p:nvSpPr>
            <p:cNvPr id="596" name="Google Shape;596;p43"/>
            <p:cNvSpPr/>
            <p:nvPr/>
          </p:nvSpPr>
          <p:spPr>
            <a:xfrm>
              <a:off x="1959600" y="4980625"/>
              <a:ext cx="364150" cy="239325"/>
            </a:xfrm>
            <a:custGeom>
              <a:avLst/>
              <a:gdLst/>
              <a:ahLst/>
              <a:cxnLst/>
              <a:rect l="l" t="t" r="r" b="b"/>
              <a:pathLst>
                <a:path w="14566" h="9573" fill="none" extrusionOk="0">
                  <a:moveTo>
                    <a:pt x="8769" y="9572"/>
                  </a:moveTo>
                  <a:lnTo>
                    <a:pt x="14565" y="9572"/>
                  </a:lnTo>
                  <a:lnTo>
                    <a:pt x="14565" y="6114"/>
                  </a:lnTo>
                  <a:lnTo>
                    <a:pt x="14565" y="6114"/>
                  </a:lnTo>
                  <a:lnTo>
                    <a:pt x="14541" y="6016"/>
                  </a:lnTo>
                  <a:lnTo>
                    <a:pt x="14516" y="5919"/>
                  </a:lnTo>
                  <a:lnTo>
                    <a:pt x="14468" y="5822"/>
                  </a:lnTo>
                  <a:lnTo>
                    <a:pt x="14419" y="5773"/>
                  </a:lnTo>
                  <a:lnTo>
                    <a:pt x="14346" y="5700"/>
                  </a:lnTo>
                  <a:lnTo>
                    <a:pt x="14249" y="5651"/>
                  </a:lnTo>
                  <a:lnTo>
                    <a:pt x="14175" y="5627"/>
                  </a:lnTo>
                  <a:lnTo>
                    <a:pt x="14078" y="5627"/>
                  </a:lnTo>
                  <a:lnTo>
                    <a:pt x="10814" y="5627"/>
                  </a:lnTo>
                  <a:lnTo>
                    <a:pt x="10814" y="5627"/>
                  </a:lnTo>
                  <a:lnTo>
                    <a:pt x="11228" y="5456"/>
                  </a:lnTo>
                  <a:lnTo>
                    <a:pt x="11643" y="5237"/>
                  </a:lnTo>
                  <a:lnTo>
                    <a:pt x="12008" y="4993"/>
                  </a:lnTo>
                  <a:lnTo>
                    <a:pt x="12178" y="4872"/>
                  </a:lnTo>
                  <a:lnTo>
                    <a:pt x="12349" y="4726"/>
                  </a:lnTo>
                  <a:lnTo>
                    <a:pt x="12349" y="4726"/>
                  </a:lnTo>
                  <a:lnTo>
                    <a:pt x="12617" y="4433"/>
                  </a:lnTo>
                  <a:lnTo>
                    <a:pt x="12836" y="4141"/>
                  </a:lnTo>
                  <a:lnTo>
                    <a:pt x="13031" y="3849"/>
                  </a:lnTo>
                  <a:lnTo>
                    <a:pt x="13177" y="3557"/>
                  </a:lnTo>
                  <a:lnTo>
                    <a:pt x="13274" y="3289"/>
                  </a:lnTo>
                  <a:lnTo>
                    <a:pt x="13372" y="3021"/>
                  </a:lnTo>
                  <a:lnTo>
                    <a:pt x="13396" y="2753"/>
                  </a:lnTo>
                  <a:lnTo>
                    <a:pt x="13420" y="2485"/>
                  </a:lnTo>
                  <a:lnTo>
                    <a:pt x="13396" y="2241"/>
                  </a:lnTo>
                  <a:lnTo>
                    <a:pt x="13347" y="1998"/>
                  </a:lnTo>
                  <a:lnTo>
                    <a:pt x="13274" y="1754"/>
                  </a:lnTo>
                  <a:lnTo>
                    <a:pt x="13201" y="1535"/>
                  </a:lnTo>
                  <a:lnTo>
                    <a:pt x="13079" y="1340"/>
                  </a:lnTo>
                  <a:lnTo>
                    <a:pt x="12958" y="1121"/>
                  </a:lnTo>
                  <a:lnTo>
                    <a:pt x="12812" y="951"/>
                  </a:lnTo>
                  <a:lnTo>
                    <a:pt x="12641" y="780"/>
                  </a:lnTo>
                  <a:lnTo>
                    <a:pt x="12641" y="780"/>
                  </a:lnTo>
                  <a:lnTo>
                    <a:pt x="12471" y="610"/>
                  </a:lnTo>
                  <a:lnTo>
                    <a:pt x="12300" y="463"/>
                  </a:lnTo>
                  <a:lnTo>
                    <a:pt x="12105" y="342"/>
                  </a:lnTo>
                  <a:lnTo>
                    <a:pt x="11886" y="220"/>
                  </a:lnTo>
                  <a:lnTo>
                    <a:pt x="11667" y="147"/>
                  </a:lnTo>
                  <a:lnTo>
                    <a:pt x="11423" y="74"/>
                  </a:lnTo>
                  <a:lnTo>
                    <a:pt x="11180" y="25"/>
                  </a:lnTo>
                  <a:lnTo>
                    <a:pt x="10936" y="1"/>
                  </a:lnTo>
                  <a:lnTo>
                    <a:pt x="10668" y="25"/>
                  </a:lnTo>
                  <a:lnTo>
                    <a:pt x="10400" y="49"/>
                  </a:lnTo>
                  <a:lnTo>
                    <a:pt x="10133" y="147"/>
                  </a:lnTo>
                  <a:lnTo>
                    <a:pt x="9865" y="244"/>
                  </a:lnTo>
                  <a:lnTo>
                    <a:pt x="9572" y="390"/>
                  </a:lnTo>
                  <a:lnTo>
                    <a:pt x="9280" y="585"/>
                  </a:lnTo>
                  <a:lnTo>
                    <a:pt x="8988" y="804"/>
                  </a:lnTo>
                  <a:lnTo>
                    <a:pt x="8696" y="1072"/>
                  </a:lnTo>
                  <a:lnTo>
                    <a:pt x="8696" y="1072"/>
                  </a:lnTo>
                  <a:lnTo>
                    <a:pt x="8452" y="1365"/>
                  </a:lnTo>
                  <a:lnTo>
                    <a:pt x="8257" y="1657"/>
                  </a:lnTo>
                  <a:lnTo>
                    <a:pt x="8062" y="1973"/>
                  </a:lnTo>
                  <a:lnTo>
                    <a:pt x="7892" y="2314"/>
                  </a:lnTo>
                  <a:lnTo>
                    <a:pt x="7770" y="2680"/>
                  </a:lnTo>
                  <a:lnTo>
                    <a:pt x="7648" y="3045"/>
                  </a:lnTo>
                  <a:lnTo>
                    <a:pt x="7551" y="3386"/>
                  </a:lnTo>
                  <a:lnTo>
                    <a:pt x="7478" y="3727"/>
                  </a:lnTo>
                  <a:lnTo>
                    <a:pt x="7380" y="4385"/>
                  </a:lnTo>
                  <a:lnTo>
                    <a:pt x="7307" y="489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59" y="4896"/>
                  </a:lnTo>
                  <a:lnTo>
                    <a:pt x="7186" y="4385"/>
                  </a:lnTo>
                  <a:lnTo>
                    <a:pt x="7088" y="3727"/>
                  </a:lnTo>
                  <a:lnTo>
                    <a:pt x="7015" y="3386"/>
                  </a:lnTo>
                  <a:lnTo>
                    <a:pt x="6918" y="3045"/>
                  </a:lnTo>
                  <a:lnTo>
                    <a:pt x="6796" y="2680"/>
                  </a:lnTo>
                  <a:lnTo>
                    <a:pt x="6674" y="2314"/>
                  </a:lnTo>
                  <a:lnTo>
                    <a:pt x="6504" y="1973"/>
                  </a:lnTo>
                  <a:lnTo>
                    <a:pt x="6309" y="1657"/>
                  </a:lnTo>
                  <a:lnTo>
                    <a:pt x="6114" y="1365"/>
                  </a:lnTo>
                  <a:lnTo>
                    <a:pt x="5870" y="1072"/>
                  </a:lnTo>
                  <a:lnTo>
                    <a:pt x="5870" y="1072"/>
                  </a:lnTo>
                  <a:lnTo>
                    <a:pt x="5578" y="804"/>
                  </a:lnTo>
                  <a:lnTo>
                    <a:pt x="5286" y="585"/>
                  </a:lnTo>
                  <a:lnTo>
                    <a:pt x="4994" y="390"/>
                  </a:lnTo>
                  <a:lnTo>
                    <a:pt x="4701" y="244"/>
                  </a:lnTo>
                  <a:lnTo>
                    <a:pt x="4433" y="147"/>
                  </a:lnTo>
                  <a:lnTo>
                    <a:pt x="4166" y="49"/>
                  </a:lnTo>
                  <a:lnTo>
                    <a:pt x="3898" y="25"/>
                  </a:lnTo>
                  <a:lnTo>
                    <a:pt x="3630" y="1"/>
                  </a:lnTo>
                  <a:lnTo>
                    <a:pt x="3386" y="25"/>
                  </a:lnTo>
                  <a:lnTo>
                    <a:pt x="3143" y="74"/>
                  </a:lnTo>
                  <a:lnTo>
                    <a:pt x="2899" y="147"/>
                  </a:lnTo>
                  <a:lnTo>
                    <a:pt x="2680" y="220"/>
                  </a:lnTo>
                  <a:lnTo>
                    <a:pt x="2461" y="342"/>
                  </a:lnTo>
                  <a:lnTo>
                    <a:pt x="2266" y="463"/>
                  </a:lnTo>
                  <a:lnTo>
                    <a:pt x="2095" y="610"/>
                  </a:lnTo>
                  <a:lnTo>
                    <a:pt x="1925" y="780"/>
                  </a:lnTo>
                  <a:lnTo>
                    <a:pt x="1925" y="780"/>
                  </a:lnTo>
                  <a:lnTo>
                    <a:pt x="1754" y="951"/>
                  </a:lnTo>
                  <a:lnTo>
                    <a:pt x="1608" y="1121"/>
                  </a:lnTo>
                  <a:lnTo>
                    <a:pt x="1487" y="1340"/>
                  </a:lnTo>
                  <a:lnTo>
                    <a:pt x="1365" y="1535"/>
                  </a:lnTo>
                  <a:lnTo>
                    <a:pt x="1292" y="1754"/>
                  </a:lnTo>
                  <a:lnTo>
                    <a:pt x="1219" y="1998"/>
                  </a:lnTo>
                  <a:lnTo>
                    <a:pt x="1170" y="2241"/>
                  </a:lnTo>
                  <a:lnTo>
                    <a:pt x="1146" y="2485"/>
                  </a:lnTo>
                  <a:lnTo>
                    <a:pt x="1170" y="2753"/>
                  </a:lnTo>
                  <a:lnTo>
                    <a:pt x="1194" y="3021"/>
                  </a:lnTo>
                  <a:lnTo>
                    <a:pt x="1292" y="3289"/>
                  </a:lnTo>
                  <a:lnTo>
                    <a:pt x="1389" y="3557"/>
                  </a:lnTo>
                  <a:lnTo>
                    <a:pt x="1535" y="3849"/>
                  </a:lnTo>
                  <a:lnTo>
                    <a:pt x="1730" y="4141"/>
                  </a:lnTo>
                  <a:lnTo>
                    <a:pt x="1949" y="4433"/>
                  </a:lnTo>
                  <a:lnTo>
                    <a:pt x="2217" y="4726"/>
                  </a:lnTo>
                  <a:lnTo>
                    <a:pt x="2217" y="4726"/>
                  </a:lnTo>
                  <a:lnTo>
                    <a:pt x="2388" y="4872"/>
                  </a:lnTo>
                  <a:lnTo>
                    <a:pt x="2558" y="4993"/>
                  </a:lnTo>
                  <a:lnTo>
                    <a:pt x="2923" y="5237"/>
                  </a:lnTo>
                  <a:lnTo>
                    <a:pt x="3337" y="5456"/>
                  </a:lnTo>
                  <a:lnTo>
                    <a:pt x="3752" y="5627"/>
                  </a:lnTo>
                  <a:lnTo>
                    <a:pt x="488" y="5627"/>
                  </a:lnTo>
                  <a:lnTo>
                    <a:pt x="488" y="5627"/>
                  </a:lnTo>
                  <a:lnTo>
                    <a:pt x="391" y="5627"/>
                  </a:lnTo>
                  <a:lnTo>
                    <a:pt x="317" y="5651"/>
                  </a:lnTo>
                  <a:lnTo>
                    <a:pt x="220" y="5700"/>
                  </a:lnTo>
                  <a:lnTo>
                    <a:pt x="147" y="5773"/>
                  </a:lnTo>
                  <a:lnTo>
                    <a:pt x="98" y="5822"/>
                  </a:lnTo>
                  <a:lnTo>
                    <a:pt x="50" y="5919"/>
                  </a:lnTo>
                  <a:lnTo>
                    <a:pt x="25" y="6016"/>
                  </a:lnTo>
                  <a:lnTo>
                    <a:pt x="1" y="6114"/>
                  </a:lnTo>
                  <a:lnTo>
                    <a:pt x="1" y="9572"/>
                  </a:lnTo>
                  <a:lnTo>
                    <a:pt x="5797" y="9572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7" name="Google Shape;597;p43"/>
            <p:cNvSpPr/>
            <p:nvPr/>
          </p:nvSpPr>
          <p:spPr>
            <a:xfrm>
              <a:off x="2053375" y="5121275"/>
              <a:ext cx="176600" cy="25"/>
            </a:xfrm>
            <a:custGeom>
              <a:avLst/>
              <a:gdLst/>
              <a:ahLst/>
              <a:cxnLst/>
              <a:rect l="l" t="t" r="r" b="b"/>
              <a:pathLst>
                <a:path w="7064" h="1" fill="none" extrusionOk="0">
                  <a:moveTo>
                    <a:pt x="1" y="1"/>
                  </a:moveTo>
                  <a:lnTo>
                    <a:pt x="7063" y="1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8" name="Google Shape;598;p43"/>
            <p:cNvSpPr/>
            <p:nvPr/>
          </p:nvSpPr>
          <p:spPr>
            <a:xfrm>
              <a:off x="2104525" y="5121275"/>
              <a:ext cx="74300" cy="323350"/>
            </a:xfrm>
            <a:custGeom>
              <a:avLst/>
              <a:gdLst/>
              <a:ahLst/>
              <a:cxnLst/>
              <a:rect l="l" t="t" r="r" b="b"/>
              <a:pathLst>
                <a:path w="2972" h="12934" fill="none" extrusionOk="0">
                  <a:moveTo>
                    <a:pt x="0" y="1"/>
                  </a:moveTo>
                  <a:lnTo>
                    <a:pt x="0" y="12933"/>
                  </a:lnTo>
                  <a:lnTo>
                    <a:pt x="2972" y="12933"/>
                  </a:lnTo>
                  <a:lnTo>
                    <a:pt x="2972" y="1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599" name="Google Shape;599;p43"/>
            <p:cNvSpPr/>
            <p:nvPr/>
          </p:nvSpPr>
          <p:spPr>
            <a:xfrm>
              <a:off x="2166625" y="5023850"/>
              <a:ext cx="85275" cy="85275"/>
            </a:xfrm>
            <a:custGeom>
              <a:avLst/>
              <a:gdLst/>
              <a:ahLst/>
              <a:cxnLst/>
              <a:rect l="l" t="t" r="r" b="b"/>
              <a:pathLst>
                <a:path w="3411" h="3411" fill="none" extrusionOk="0">
                  <a:moveTo>
                    <a:pt x="902" y="659"/>
                  </a:moveTo>
                  <a:lnTo>
                    <a:pt x="902" y="659"/>
                  </a:lnTo>
                  <a:lnTo>
                    <a:pt x="1194" y="391"/>
                  </a:lnTo>
                  <a:lnTo>
                    <a:pt x="1486" y="196"/>
                  </a:lnTo>
                  <a:lnTo>
                    <a:pt x="1754" y="74"/>
                  </a:lnTo>
                  <a:lnTo>
                    <a:pt x="1900" y="50"/>
                  </a:lnTo>
                  <a:lnTo>
                    <a:pt x="2022" y="25"/>
                  </a:lnTo>
                  <a:lnTo>
                    <a:pt x="2144" y="1"/>
                  </a:lnTo>
                  <a:lnTo>
                    <a:pt x="2290" y="25"/>
                  </a:lnTo>
                  <a:lnTo>
                    <a:pt x="2412" y="50"/>
                  </a:lnTo>
                  <a:lnTo>
                    <a:pt x="2533" y="74"/>
                  </a:lnTo>
                  <a:lnTo>
                    <a:pt x="2655" y="123"/>
                  </a:lnTo>
                  <a:lnTo>
                    <a:pt x="2777" y="196"/>
                  </a:lnTo>
                  <a:lnTo>
                    <a:pt x="3021" y="391"/>
                  </a:lnTo>
                  <a:lnTo>
                    <a:pt x="3021" y="391"/>
                  </a:lnTo>
                  <a:lnTo>
                    <a:pt x="3215" y="634"/>
                  </a:lnTo>
                  <a:lnTo>
                    <a:pt x="3288" y="756"/>
                  </a:lnTo>
                  <a:lnTo>
                    <a:pt x="3337" y="878"/>
                  </a:lnTo>
                  <a:lnTo>
                    <a:pt x="3362" y="999"/>
                  </a:lnTo>
                  <a:lnTo>
                    <a:pt x="3386" y="1121"/>
                  </a:lnTo>
                  <a:lnTo>
                    <a:pt x="3410" y="1267"/>
                  </a:lnTo>
                  <a:lnTo>
                    <a:pt x="3386" y="1389"/>
                  </a:lnTo>
                  <a:lnTo>
                    <a:pt x="3362" y="1535"/>
                  </a:lnTo>
                  <a:lnTo>
                    <a:pt x="3337" y="1657"/>
                  </a:lnTo>
                  <a:lnTo>
                    <a:pt x="3215" y="1925"/>
                  </a:lnTo>
                  <a:lnTo>
                    <a:pt x="3021" y="2217"/>
                  </a:lnTo>
                  <a:lnTo>
                    <a:pt x="2753" y="2509"/>
                  </a:lnTo>
                  <a:lnTo>
                    <a:pt x="2753" y="2509"/>
                  </a:lnTo>
                  <a:lnTo>
                    <a:pt x="2631" y="2607"/>
                  </a:lnTo>
                  <a:lnTo>
                    <a:pt x="2509" y="2704"/>
                  </a:lnTo>
                  <a:lnTo>
                    <a:pt x="2192" y="2899"/>
                  </a:lnTo>
                  <a:lnTo>
                    <a:pt x="1827" y="3045"/>
                  </a:lnTo>
                  <a:lnTo>
                    <a:pt x="1462" y="3167"/>
                  </a:lnTo>
                  <a:lnTo>
                    <a:pt x="1072" y="3264"/>
                  </a:lnTo>
                  <a:lnTo>
                    <a:pt x="682" y="3338"/>
                  </a:lnTo>
                  <a:lnTo>
                    <a:pt x="317" y="3386"/>
                  </a:lnTo>
                  <a:lnTo>
                    <a:pt x="1" y="3411"/>
                  </a:lnTo>
                  <a:lnTo>
                    <a:pt x="1" y="3411"/>
                  </a:lnTo>
                  <a:lnTo>
                    <a:pt x="25" y="3094"/>
                  </a:lnTo>
                  <a:lnTo>
                    <a:pt x="98" y="2729"/>
                  </a:lnTo>
                  <a:lnTo>
                    <a:pt x="147" y="2339"/>
                  </a:lnTo>
                  <a:lnTo>
                    <a:pt x="244" y="1949"/>
                  </a:lnTo>
                  <a:lnTo>
                    <a:pt x="366" y="1584"/>
                  </a:lnTo>
                  <a:lnTo>
                    <a:pt x="512" y="1219"/>
                  </a:lnTo>
                  <a:lnTo>
                    <a:pt x="707" y="902"/>
                  </a:lnTo>
                  <a:lnTo>
                    <a:pt x="804" y="780"/>
                  </a:lnTo>
                  <a:lnTo>
                    <a:pt x="902" y="659"/>
                  </a:lnTo>
                  <a:lnTo>
                    <a:pt x="902" y="659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0" name="Google Shape;600;p43"/>
            <p:cNvSpPr/>
            <p:nvPr/>
          </p:nvSpPr>
          <p:spPr>
            <a:xfrm>
              <a:off x="2031450" y="5023850"/>
              <a:ext cx="85275" cy="85275"/>
            </a:xfrm>
            <a:custGeom>
              <a:avLst/>
              <a:gdLst/>
              <a:ahLst/>
              <a:cxnLst/>
              <a:rect l="l" t="t" r="r" b="b"/>
              <a:pathLst>
                <a:path w="3411" h="3411" fill="none" extrusionOk="0">
                  <a:moveTo>
                    <a:pt x="390" y="391"/>
                  </a:moveTo>
                  <a:lnTo>
                    <a:pt x="390" y="391"/>
                  </a:lnTo>
                  <a:lnTo>
                    <a:pt x="634" y="196"/>
                  </a:lnTo>
                  <a:lnTo>
                    <a:pt x="756" y="123"/>
                  </a:lnTo>
                  <a:lnTo>
                    <a:pt x="878" y="74"/>
                  </a:lnTo>
                  <a:lnTo>
                    <a:pt x="999" y="50"/>
                  </a:lnTo>
                  <a:lnTo>
                    <a:pt x="1121" y="25"/>
                  </a:lnTo>
                  <a:lnTo>
                    <a:pt x="1267" y="1"/>
                  </a:lnTo>
                  <a:lnTo>
                    <a:pt x="1389" y="25"/>
                  </a:lnTo>
                  <a:lnTo>
                    <a:pt x="1511" y="50"/>
                  </a:lnTo>
                  <a:lnTo>
                    <a:pt x="1657" y="74"/>
                  </a:lnTo>
                  <a:lnTo>
                    <a:pt x="1925" y="196"/>
                  </a:lnTo>
                  <a:lnTo>
                    <a:pt x="2217" y="391"/>
                  </a:lnTo>
                  <a:lnTo>
                    <a:pt x="2509" y="659"/>
                  </a:lnTo>
                  <a:lnTo>
                    <a:pt x="2509" y="659"/>
                  </a:lnTo>
                  <a:lnTo>
                    <a:pt x="2607" y="780"/>
                  </a:lnTo>
                  <a:lnTo>
                    <a:pt x="2704" y="902"/>
                  </a:lnTo>
                  <a:lnTo>
                    <a:pt x="2899" y="1219"/>
                  </a:lnTo>
                  <a:lnTo>
                    <a:pt x="3045" y="1584"/>
                  </a:lnTo>
                  <a:lnTo>
                    <a:pt x="3167" y="1949"/>
                  </a:lnTo>
                  <a:lnTo>
                    <a:pt x="3264" y="2339"/>
                  </a:lnTo>
                  <a:lnTo>
                    <a:pt x="3313" y="2729"/>
                  </a:lnTo>
                  <a:lnTo>
                    <a:pt x="3386" y="3094"/>
                  </a:lnTo>
                  <a:lnTo>
                    <a:pt x="3410" y="3411"/>
                  </a:lnTo>
                  <a:lnTo>
                    <a:pt x="3410" y="3411"/>
                  </a:lnTo>
                  <a:lnTo>
                    <a:pt x="3094" y="3386"/>
                  </a:lnTo>
                  <a:lnTo>
                    <a:pt x="2729" y="3338"/>
                  </a:lnTo>
                  <a:lnTo>
                    <a:pt x="2339" y="3264"/>
                  </a:lnTo>
                  <a:lnTo>
                    <a:pt x="1949" y="3167"/>
                  </a:lnTo>
                  <a:lnTo>
                    <a:pt x="1584" y="3045"/>
                  </a:lnTo>
                  <a:lnTo>
                    <a:pt x="1218" y="2899"/>
                  </a:lnTo>
                  <a:lnTo>
                    <a:pt x="902" y="2704"/>
                  </a:lnTo>
                  <a:lnTo>
                    <a:pt x="780" y="2607"/>
                  </a:lnTo>
                  <a:lnTo>
                    <a:pt x="658" y="2509"/>
                  </a:lnTo>
                  <a:lnTo>
                    <a:pt x="658" y="2509"/>
                  </a:lnTo>
                  <a:lnTo>
                    <a:pt x="390" y="2217"/>
                  </a:lnTo>
                  <a:lnTo>
                    <a:pt x="196" y="1925"/>
                  </a:lnTo>
                  <a:lnTo>
                    <a:pt x="74" y="1657"/>
                  </a:lnTo>
                  <a:lnTo>
                    <a:pt x="49" y="1535"/>
                  </a:lnTo>
                  <a:lnTo>
                    <a:pt x="25" y="1389"/>
                  </a:lnTo>
                  <a:lnTo>
                    <a:pt x="1" y="1267"/>
                  </a:lnTo>
                  <a:lnTo>
                    <a:pt x="25" y="1121"/>
                  </a:lnTo>
                  <a:lnTo>
                    <a:pt x="49" y="999"/>
                  </a:lnTo>
                  <a:lnTo>
                    <a:pt x="74" y="878"/>
                  </a:lnTo>
                  <a:lnTo>
                    <a:pt x="123" y="756"/>
                  </a:lnTo>
                  <a:lnTo>
                    <a:pt x="196" y="634"/>
                  </a:lnTo>
                  <a:lnTo>
                    <a:pt x="390" y="391"/>
                  </a:lnTo>
                  <a:lnTo>
                    <a:pt x="390" y="391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1" name="Google Shape;601;p43"/>
            <p:cNvSpPr/>
            <p:nvPr/>
          </p:nvSpPr>
          <p:spPr>
            <a:xfrm>
              <a:off x="1979100" y="5219925"/>
              <a:ext cx="125450" cy="224700"/>
            </a:xfrm>
            <a:custGeom>
              <a:avLst/>
              <a:gdLst/>
              <a:ahLst/>
              <a:cxnLst/>
              <a:rect l="l" t="t" r="r" b="b"/>
              <a:pathLst>
                <a:path w="5018" h="8988" fill="none" extrusionOk="0">
                  <a:moveTo>
                    <a:pt x="0" y="0"/>
                  </a:moveTo>
                  <a:lnTo>
                    <a:pt x="0" y="8500"/>
                  </a:lnTo>
                  <a:lnTo>
                    <a:pt x="0" y="8500"/>
                  </a:lnTo>
                  <a:lnTo>
                    <a:pt x="25" y="8598"/>
                  </a:lnTo>
                  <a:lnTo>
                    <a:pt x="49" y="8695"/>
                  </a:lnTo>
                  <a:lnTo>
                    <a:pt x="98" y="8768"/>
                  </a:lnTo>
                  <a:lnTo>
                    <a:pt x="146" y="8841"/>
                  </a:lnTo>
                  <a:lnTo>
                    <a:pt x="219" y="8890"/>
                  </a:lnTo>
                  <a:lnTo>
                    <a:pt x="317" y="8938"/>
                  </a:lnTo>
                  <a:lnTo>
                    <a:pt x="390" y="8963"/>
                  </a:lnTo>
                  <a:lnTo>
                    <a:pt x="487" y="8987"/>
                  </a:lnTo>
                  <a:lnTo>
                    <a:pt x="5017" y="8987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2" name="Google Shape;602;p43"/>
            <p:cNvSpPr/>
            <p:nvPr/>
          </p:nvSpPr>
          <p:spPr>
            <a:xfrm>
              <a:off x="2178800" y="5219925"/>
              <a:ext cx="125450" cy="224700"/>
            </a:xfrm>
            <a:custGeom>
              <a:avLst/>
              <a:gdLst/>
              <a:ahLst/>
              <a:cxnLst/>
              <a:rect l="l" t="t" r="r" b="b"/>
              <a:pathLst>
                <a:path w="5018" h="8988" fill="none" extrusionOk="0">
                  <a:moveTo>
                    <a:pt x="1" y="8987"/>
                  </a:moveTo>
                  <a:lnTo>
                    <a:pt x="4531" y="8987"/>
                  </a:lnTo>
                  <a:lnTo>
                    <a:pt x="4531" y="8987"/>
                  </a:lnTo>
                  <a:lnTo>
                    <a:pt x="4628" y="8963"/>
                  </a:lnTo>
                  <a:lnTo>
                    <a:pt x="4701" y="8938"/>
                  </a:lnTo>
                  <a:lnTo>
                    <a:pt x="4799" y="8890"/>
                  </a:lnTo>
                  <a:lnTo>
                    <a:pt x="4872" y="8841"/>
                  </a:lnTo>
                  <a:lnTo>
                    <a:pt x="4920" y="8768"/>
                  </a:lnTo>
                  <a:lnTo>
                    <a:pt x="4969" y="8695"/>
                  </a:lnTo>
                  <a:lnTo>
                    <a:pt x="4993" y="8598"/>
                  </a:lnTo>
                  <a:lnTo>
                    <a:pt x="5018" y="8500"/>
                  </a:lnTo>
                  <a:lnTo>
                    <a:pt x="5018" y="0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03" name="Google Shape;603;p43"/>
          <p:cNvGrpSpPr/>
          <p:nvPr/>
        </p:nvGrpSpPr>
        <p:grpSpPr>
          <a:xfrm>
            <a:off x="6756559" y="2148684"/>
            <a:ext cx="273121" cy="261996"/>
            <a:chOff x="5233525" y="4954450"/>
            <a:chExt cx="538275" cy="516350"/>
          </a:xfrm>
        </p:grpSpPr>
        <p:sp>
          <p:nvSpPr>
            <p:cNvPr id="604" name="Google Shape;604;p43"/>
            <p:cNvSpPr/>
            <p:nvPr/>
          </p:nvSpPr>
          <p:spPr>
            <a:xfrm>
              <a:off x="5637825" y="4954450"/>
              <a:ext cx="89525" cy="89525"/>
            </a:xfrm>
            <a:custGeom>
              <a:avLst/>
              <a:gdLst/>
              <a:ahLst/>
              <a:cxnLst/>
              <a:rect l="l" t="t" r="r" b="b"/>
              <a:pathLst>
                <a:path w="3581" h="3581" fill="none" extrusionOk="0">
                  <a:moveTo>
                    <a:pt x="1023" y="3410"/>
                  </a:moveTo>
                  <a:lnTo>
                    <a:pt x="1023" y="3410"/>
                  </a:lnTo>
                  <a:lnTo>
                    <a:pt x="1193" y="3483"/>
                  </a:lnTo>
                  <a:lnTo>
                    <a:pt x="1388" y="3532"/>
                  </a:lnTo>
                  <a:lnTo>
                    <a:pt x="1583" y="3556"/>
                  </a:lnTo>
                  <a:lnTo>
                    <a:pt x="1778" y="3581"/>
                  </a:lnTo>
                  <a:lnTo>
                    <a:pt x="1778" y="3581"/>
                  </a:lnTo>
                  <a:lnTo>
                    <a:pt x="1973" y="3556"/>
                  </a:lnTo>
                  <a:lnTo>
                    <a:pt x="2143" y="3532"/>
                  </a:lnTo>
                  <a:lnTo>
                    <a:pt x="2314" y="3508"/>
                  </a:lnTo>
                  <a:lnTo>
                    <a:pt x="2484" y="3435"/>
                  </a:lnTo>
                  <a:lnTo>
                    <a:pt x="2630" y="3361"/>
                  </a:lnTo>
                  <a:lnTo>
                    <a:pt x="2776" y="3264"/>
                  </a:lnTo>
                  <a:lnTo>
                    <a:pt x="2923" y="3167"/>
                  </a:lnTo>
                  <a:lnTo>
                    <a:pt x="3044" y="3045"/>
                  </a:lnTo>
                  <a:lnTo>
                    <a:pt x="3166" y="2923"/>
                  </a:lnTo>
                  <a:lnTo>
                    <a:pt x="3264" y="2801"/>
                  </a:lnTo>
                  <a:lnTo>
                    <a:pt x="3361" y="2631"/>
                  </a:lnTo>
                  <a:lnTo>
                    <a:pt x="3434" y="2485"/>
                  </a:lnTo>
                  <a:lnTo>
                    <a:pt x="3483" y="2314"/>
                  </a:lnTo>
                  <a:lnTo>
                    <a:pt x="3531" y="2144"/>
                  </a:lnTo>
                  <a:lnTo>
                    <a:pt x="3556" y="1973"/>
                  </a:lnTo>
                  <a:lnTo>
                    <a:pt x="3580" y="1803"/>
                  </a:lnTo>
                  <a:lnTo>
                    <a:pt x="3580" y="1803"/>
                  </a:lnTo>
                  <a:lnTo>
                    <a:pt x="3556" y="1608"/>
                  </a:lnTo>
                  <a:lnTo>
                    <a:pt x="3531" y="1437"/>
                  </a:lnTo>
                  <a:lnTo>
                    <a:pt x="3483" y="1267"/>
                  </a:lnTo>
                  <a:lnTo>
                    <a:pt x="3434" y="1096"/>
                  </a:lnTo>
                  <a:lnTo>
                    <a:pt x="3361" y="950"/>
                  </a:lnTo>
                  <a:lnTo>
                    <a:pt x="3264" y="804"/>
                  </a:lnTo>
                  <a:lnTo>
                    <a:pt x="3166" y="658"/>
                  </a:lnTo>
                  <a:lnTo>
                    <a:pt x="3044" y="536"/>
                  </a:lnTo>
                  <a:lnTo>
                    <a:pt x="2923" y="414"/>
                  </a:lnTo>
                  <a:lnTo>
                    <a:pt x="2776" y="317"/>
                  </a:lnTo>
                  <a:lnTo>
                    <a:pt x="2630" y="220"/>
                  </a:lnTo>
                  <a:lnTo>
                    <a:pt x="2484" y="147"/>
                  </a:lnTo>
                  <a:lnTo>
                    <a:pt x="2314" y="98"/>
                  </a:lnTo>
                  <a:lnTo>
                    <a:pt x="2143" y="49"/>
                  </a:lnTo>
                  <a:lnTo>
                    <a:pt x="1973" y="25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1607" y="25"/>
                  </a:lnTo>
                  <a:lnTo>
                    <a:pt x="1437" y="49"/>
                  </a:lnTo>
                  <a:lnTo>
                    <a:pt x="1266" y="98"/>
                  </a:lnTo>
                  <a:lnTo>
                    <a:pt x="1096" y="147"/>
                  </a:lnTo>
                  <a:lnTo>
                    <a:pt x="925" y="220"/>
                  </a:lnTo>
                  <a:lnTo>
                    <a:pt x="779" y="317"/>
                  </a:lnTo>
                  <a:lnTo>
                    <a:pt x="658" y="414"/>
                  </a:lnTo>
                  <a:lnTo>
                    <a:pt x="536" y="536"/>
                  </a:lnTo>
                  <a:lnTo>
                    <a:pt x="414" y="658"/>
                  </a:lnTo>
                  <a:lnTo>
                    <a:pt x="317" y="804"/>
                  </a:lnTo>
                  <a:lnTo>
                    <a:pt x="219" y="950"/>
                  </a:lnTo>
                  <a:lnTo>
                    <a:pt x="146" y="1096"/>
                  </a:lnTo>
                  <a:lnTo>
                    <a:pt x="73" y="1267"/>
                  </a:lnTo>
                  <a:lnTo>
                    <a:pt x="49" y="1437"/>
                  </a:lnTo>
                  <a:lnTo>
                    <a:pt x="24" y="1608"/>
                  </a:lnTo>
                  <a:lnTo>
                    <a:pt x="0" y="1803"/>
                  </a:lnTo>
                  <a:lnTo>
                    <a:pt x="0" y="1803"/>
                  </a:lnTo>
                  <a:lnTo>
                    <a:pt x="24" y="2071"/>
                  </a:lnTo>
                  <a:lnTo>
                    <a:pt x="97" y="2339"/>
                  </a:lnTo>
                  <a:lnTo>
                    <a:pt x="195" y="2582"/>
                  </a:lnTo>
                  <a:lnTo>
                    <a:pt x="317" y="2801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5" name="Google Shape;605;p43"/>
            <p:cNvSpPr/>
            <p:nvPr/>
          </p:nvSpPr>
          <p:spPr>
            <a:xfrm>
              <a:off x="5323025" y="4980625"/>
              <a:ext cx="88925" cy="88925"/>
            </a:xfrm>
            <a:custGeom>
              <a:avLst/>
              <a:gdLst/>
              <a:ahLst/>
              <a:cxnLst/>
              <a:rect l="l" t="t" r="r" b="b"/>
              <a:pathLst>
                <a:path w="3557" h="3557" fill="none" extrusionOk="0">
                  <a:moveTo>
                    <a:pt x="3191" y="2850"/>
                  </a:moveTo>
                  <a:lnTo>
                    <a:pt x="3191" y="2850"/>
                  </a:lnTo>
                  <a:lnTo>
                    <a:pt x="3313" y="2680"/>
                  </a:lnTo>
                  <a:lnTo>
                    <a:pt x="3410" y="2509"/>
                  </a:lnTo>
                  <a:lnTo>
                    <a:pt x="3483" y="2314"/>
                  </a:lnTo>
                  <a:lnTo>
                    <a:pt x="3532" y="2095"/>
                  </a:lnTo>
                  <a:lnTo>
                    <a:pt x="3532" y="2095"/>
                  </a:lnTo>
                  <a:lnTo>
                    <a:pt x="3556" y="1925"/>
                  </a:lnTo>
                  <a:lnTo>
                    <a:pt x="3556" y="1730"/>
                  </a:lnTo>
                  <a:lnTo>
                    <a:pt x="3556" y="1559"/>
                  </a:lnTo>
                  <a:lnTo>
                    <a:pt x="3508" y="1389"/>
                  </a:lnTo>
                  <a:lnTo>
                    <a:pt x="3459" y="1218"/>
                  </a:lnTo>
                  <a:lnTo>
                    <a:pt x="3410" y="1072"/>
                  </a:lnTo>
                  <a:lnTo>
                    <a:pt x="3337" y="902"/>
                  </a:lnTo>
                  <a:lnTo>
                    <a:pt x="3240" y="756"/>
                  </a:lnTo>
                  <a:lnTo>
                    <a:pt x="3142" y="634"/>
                  </a:lnTo>
                  <a:lnTo>
                    <a:pt x="3021" y="512"/>
                  </a:lnTo>
                  <a:lnTo>
                    <a:pt x="2899" y="390"/>
                  </a:lnTo>
                  <a:lnTo>
                    <a:pt x="2753" y="293"/>
                  </a:lnTo>
                  <a:lnTo>
                    <a:pt x="2606" y="196"/>
                  </a:lnTo>
                  <a:lnTo>
                    <a:pt x="2436" y="122"/>
                  </a:lnTo>
                  <a:lnTo>
                    <a:pt x="2266" y="74"/>
                  </a:lnTo>
                  <a:lnTo>
                    <a:pt x="2095" y="25"/>
                  </a:lnTo>
                  <a:lnTo>
                    <a:pt x="2095" y="25"/>
                  </a:lnTo>
                  <a:lnTo>
                    <a:pt x="1925" y="1"/>
                  </a:lnTo>
                  <a:lnTo>
                    <a:pt x="1730" y="1"/>
                  </a:lnTo>
                  <a:lnTo>
                    <a:pt x="1559" y="1"/>
                  </a:lnTo>
                  <a:lnTo>
                    <a:pt x="1389" y="25"/>
                  </a:lnTo>
                  <a:lnTo>
                    <a:pt x="1218" y="74"/>
                  </a:lnTo>
                  <a:lnTo>
                    <a:pt x="1072" y="147"/>
                  </a:lnTo>
                  <a:lnTo>
                    <a:pt x="902" y="220"/>
                  </a:lnTo>
                  <a:lnTo>
                    <a:pt x="756" y="317"/>
                  </a:lnTo>
                  <a:lnTo>
                    <a:pt x="634" y="415"/>
                  </a:lnTo>
                  <a:lnTo>
                    <a:pt x="512" y="537"/>
                  </a:lnTo>
                  <a:lnTo>
                    <a:pt x="390" y="658"/>
                  </a:lnTo>
                  <a:lnTo>
                    <a:pt x="293" y="804"/>
                  </a:lnTo>
                  <a:lnTo>
                    <a:pt x="195" y="951"/>
                  </a:lnTo>
                  <a:lnTo>
                    <a:pt x="122" y="1097"/>
                  </a:lnTo>
                  <a:lnTo>
                    <a:pt x="74" y="1267"/>
                  </a:lnTo>
                  <a:lnTo>
                    <a:pt x="25" y="1462"/>
                  </a:lnTo>
                  <a:lnTo>
                    <a:pt x="25" y="1462"/>
                  </a:lnTo>
                  <a:lnTo>
                    <a:pt x="1" y="1633"/>
                  </a:lnTo>
                  <a:lnTo>
                    <a:pt x="1" y="1803"/>
                  </a:lnTo>
                  <a:lnTo>
                    <a:pt x="1" y="1998"/>
                  </a:lnTo>
                  <a:lnTo>
                    <a:pt x="25" y="2168"/>
                  </a:lnTo>
                  <a:lnTo>
                    <a:pt x="74" y="2339"/>
                  </a:lnTo>
                  <a:lnTo>
                    <a:pt x="147" y="2485"/>
                  </a:lnTo>
                  <a:lnTo>
                    <a:pt x="220" y="2655"/>
                  </a:lnTo>
                  <a:lnTo>
                    <a:pt x="317" y="2777"/>
                  </a:lnTo>
                  <a:lnTo>
                    <a:pt x="415" y="2923"/>
                  </a:lnTo>
                  <a:lnTo>
                    <a:pt x="536" y="3045"/>
                  </a:lnTo>
                  <a:lnTo>
                    <a:pt x="658" y="3167"/>
                  </a:lnTo>
                  <a:lnTo>
                    <a:pt x="804" y="3264"/>
                  </a:lnTo>
                  <a:lnTo>
                    <a:pt x="950" y="3362"/>
                  </a:lnTo>
                  <a:lnTo>
                    <a:pt x="1096" y="3435"/>
                  </a:lnTo>
                  <a:lnTo>
                    <a:pt x="1267" y="3483"/>
                  </a:lnTo>
                  <a:lnTo>
                    <a:pt x="1462" y="3532"/>
                  </a:lnTo>
                  <a:lnTo>
                    <a:pt x="1462" y="3532"/>
                  </a:lnTo>
                  <a:lnTo>
                    <a:pt x="1705" y="3557"/>
                  </a:lnTo>
                  <a:lnTo>
                    <a:pt x="1973" y="3557"/>
                  </a:lnTo>
                  <a:lnTo>
                    <a:pt x="2217" y="3508"/>
                  </a:lnTo>
                  <a:lnTo>
                    <a:pt x="2460" y="3435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6" name="Google Shape;606;p43"/>
            <p:cNvSpPr/>
            <p:nvPr/>
          </p:nvSpPr>
          <p:spPr>
            <a:xfrm>
              <a:off x="5233525" y="5255225"/>
              <a:ext cx="89525" cy="89525"/>
            </a:xfrm>
            <a:custGeom>
              <a:avLst/>
              <a:gdLst/>
              <a:ahLst/>
              <a:cxnLst/>
              <a:rect l="l" t="t" r="r" b="b"/>
              <a:pathLst>
                <a:path w="3581" h="3581" fill="none" extrusionOk="0">
                  <a:moveTo>
                    <a:pt x="3215" y="707"/>
                  </a:moveTo>
                  <a:lnTo>
                    <a:pt x="3215" y="707"/>
                  </a:lnTo>
                  <a:lnTo>
                    <a:pt x="3093" y="585"/>
                  </a:lnTo>
                  <a:lnTo>
                    <a:pt x="2972" y="464"/>
                  </a:lnTo>
                  <a:lnTo>
                    <a:pt x="2850" y="342"/>
                  </a:lnTo>
                  <a:lnTo>
                    <a:pt x="2679" y="244"/>
                  </a:lnTo>
                  <a:lnTo>
                    <a:pt x="2679" y="244"/>
                  </a:lnTo>
                  <a:lnTo>
                    <a:pt x="2533" y="171"/>
                  </a:lnTo>
                  <a:lnTo>
                    <a:pt x="2363" y="98"/>
                  </a:lnTo>
                  <a:lnTo>
                    <a:pt x="2192" y="50"/>
                  </a:lnTo>
                  <a:lnTo>
                    <a:pt x="2022" y="25"/>
                  </a:lnTo>
                  <a:lnTo>
                    <a:pt x="1851" y="1"/>
                  </a:lnTo>
                  <a:lnTo>
                    <a:pt x="1681" y="25"/>
                  </a:lnTo>
                  <a:lnTo>
                    <a:pt x="1510" y="25"/>
                  </a:lnTo>
                  <a:lnTo>
                    <a:pt x="1340" y="74"/>
                  </a:lnTo>
                  <a:lnTo>
                    <a:pt x="1169" y="123"/>
                  </a:lnTo>
                  <a:lnTo>
                    <a:pt x="1023" y="196"/>
                  </a:lnTo>
                  <a:lnTo>
                    <a:pt x="877" y="269"/>
                  </a:lnTo>
                  <a:lnTo>
                    <a:pt x="731" y="366"/>
                  </a:lnTo>
                  <a:lnTo>
                    <a:pt x="585" y="488"/>
                  </a:lnTo>
                  <a:lnTo>
                    <a:pt x="463" y="610"/>
                  </a:lnTo>
                  <a:lnTo>
                    <a:pt x="341" y="731"/>
                  </a:lnTo>
                  <a:lnTo>
                    <a:pt x="244" y="902"/>
                  </a:lnTo>
                  <a:lnTo>
                    <a:pt x="244" y="902"/>
                  </a:lnTo>
                  <a:lnTo>
                    <a:pt x="171" y="1048"/>
                  </a:lnTo>
                  <a:lnTo>
                    <a:pt x="98" y="1219"/>
                  </a:lnTo>
                  <a:lnTo>
                    <a:pt x="49" y="1389"/>
                  </a:lnTo>
                  <a:lnTo>
                    <a:pt x="25" y="1560"/>
                  </a:lnTo>
                  <a:lnTo>
                    <a:pt x="0" y="1730"/>
                  </a:lnTo>
                  <a:lnTo>
                    <a:pt x="0" y="1900"/>
                  </a:lnTo>
                  <a:lnTo>
                    <a:pt x="25" y="2071"/>
                  </a:lnTo>
                  <a:lnTo>
                    <a:pt x="73" y="2241"/>
                  </a:lnTo>
                  <a:lnTo>
                    <a:pt x="122" y="2412"/>
                  </a:lnTo>
                  <a:lnTo>
                    <a:pt x="195" y="2558"/>
                  </a:lnTo>
                  <a:lnTo>
                    <a:pt x="268" y="2729"/>
                  </a:lnTo>
                  <a:lnTo>
                    <a:pt x="366" y="2850"/>
                  </a:lnTo>
                  <a:lnTo>
                    <a:pt x="463" y="2996"/>
                  </a:lnTo>
                  <a:lnTo>
                    <a:pt x="609" y="3118"/>
                  </a:lnTo>
                  <a:lnTo>
                    <a:pt x="731" y="3240"/>
                  </a:lnTo>
                  <a:lnTo>
                    <a:pt x="901" y="3337"/>
                  </a:lnTo>
                  <a:lnTo>
                    <a:pt x="901" y="3337"/>
                  </a:lnTo>
                  <a:lnTo>
                    <a:pt x="1048" y="3410"/>
                  </a:lnTo>
                  <a:lnTo>
                    <a:pt x="1218" y="3484"/>
                  </a:lnTo>
                  <a:lnTo>
                    <a:pt x="1389" y="3532"/>
                  </a:lnTo>
                  <a:lnTo>
                    <a:pt x="1559" y="3557"/>
                  </a:lnTo>
                  <a:lnTo>
                    <a:pt x="1730" y="3581"/>
                  </a:lnTo>
                  <a:lnTo>
                    <a:pt x="1900" y="3581"/>
                  </a:lnTo>
                  <a:lnTo>
                    <a:pt x="2071" y="3557"/>
                  </a:lnTo>
                  <a:lnTo>
                    <a:pt x="2241" y="3508"/>
                  </a:lnTo>
                  <a:lnTo>
                    <a:pt x="2411" y="3459"/>
                  </a:lnTo>
                  <a:lnTo>
                    <a:pt x="2558" y="3410"/>
                  </a:lnTo>
                  <a:lnTo>
                    <a:pt x="2704" y="3313"/>
                  </a:lnTo>
                  <a:lnTo>
                    <a:pt x="2850" y="3216"/>
                  </a:lnTo>
                  <a:lnTo>
                    <a:pt x="2996" y="3118"/>
                  </a:lnTo>
                  <a:lnTo>
                    <a:pt x="3118" y="2996"/>
                  </a:lnTo>
                  <a:lnTo>
                    <a:pt x="3240" y="2850"/>
                  </a:lnTo>
                  <a:lnTo>
                    <a:pt x="3337" y="2704"/>
                  </a:lnTo>
                  <a:lnTo>
                    <a:pt x="3337" y="2704"/>
                  </a:lnTo>
                  <a:lnTo>
                    <a:pt x="3459" y="2412"/>
                  </a:lnTo>
                  <a:lnTo>
                    <a:pt x="3532" y="2144"/>
                  </a:lnTo>
                  <a:lnTo>
                    <a:pt x="3581" y="1852"/>
                  </a:lnTo>
                  <a:lnTo>
                    <a:pt x="3556" y="1560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7" name="Google Shape;607;p43"/>
            <p:cNvSpPr/>
            <p:nvPr/>
          </p:nvSpPr>
          <p:spPr>
            <a:xfrm>
              <a:off x="5453325" y="5382475"/>
              <a:ext cx="88925" cy="88325"/>
            </a:xfrm>
            <a:custGeom>
              <a:avLst/>
              <a:gdLst/>
              <a:ahLst/>
              <a:cxnLst/>
              <a:rect l="l" t="t" r="r" b="b"/>
              <a:pathLst>
                <a:path w="3557" h="3533" fill="none" extrusionOk="0">
                  <a:moveTo>
                    <a:pt x="1389" y="1"/>
                  </a:moveTo>
                  <a:lnTo>
                    <a:pt x="1389" y="1"/>
                  </a:lnTo>
                  <a:lnTo>
                    <a:pt x="1194" y="50"/>
                  </a:lnTo>
                  <a:lnTo>
                    <a:pt x="999" y="147"/>
                  </a:lnTo>
                  <a:lnTo>
                    <a:pt x="804" y="245"/>
                  </a:lnTo>
                  <a:lnTo>
                    <a:pt x="634" y="366"/>
                  </a:lnTo>
                  <a:lnTo>
                    <a:pt x="634" y="366"/>
                  </a:lnTo>
                  <a:lnTo>
                    <a:pt x="488" y="488"/>
                  </a:lnTo>
                  <a:lnTo>
                    <a:pt x="390" y="634"/>
                  </a:lnTo>
                  <a:lnTo>
                    <a:pt x="268" y="780"/>
                  </a:lnTo>
                  <a:lnTo>
                    <a:pt x="195" y="926"/>
                  </a:lnTo>
                  <a:lnTo>
                    <a:pt x="122" y="1073"/>
                  </a:lnTo>
                  <a:lnTo>
                    <a:pt x="74" y="1243"/>
                  </a:lnTo>
                  <a:lnTo>
                    <a:pt x="25" y="1414"/>
                  </a:lnTo>
                  <a:lnTo>
                    <a:pt x="0" y="1584"/>
                  </a:lnTo>
                  <a:lnTo>
                    <a:pt x="0" y="1755"/>
                  </a:lnTo>
                  <a:lnTo>
                    <a:pt x="0" y="1925"/>
                  </a:lnTo>
                  <a:lnTo>
                    <a:pt x="25" y="2096"/>
                  </a:lnTo>
                  <a:lnTo>
                    <a:pt x="74" y="2266"/>
                  </a:lnTo>
                  <a:lnTo>
                    <a:pt x="122" y="2412"/>
                  </a:lnTo>
                  <a:lnTo>
                    <a:pt x="195" y="2583"/>
                  </a:lnTo>
                  <a:lnTo>
                    <a:pt x="293" y="2729"/>
                  </a:lnTo>
                  <a:lnTo>
                    <a:pt x="415" y="2875"/>
                  </a:lnTo>
                  <a:lnTo>
                    <a:pt x="415" y="2875"/>
                  </a:lnTo>
                  <a:lnTo>
                    <a:pt x="536" y="3021"/>
                  </a:lnTo>
                  <a:lnTo>
                    <a:pt x="658" y="3143"/>
                  </a:lnTo>
                  <a:lnTo>
                    <a:pt x="804" y="3240"/>
                  </a:lnTo>
                  <a:lnTo>
                    <a:pt x="950" y="3313"/>
                  </a:lnTo>
                  <a:lnTo>
                    <a:pt x="1121" y="3386"/>
                  </a:lnTo>
                  <a:lnTo>
                    <a:pt x="1267" y="3459"/>
                  </a:lnTo>
                  <a:lnTo>
                    <a:pt x="1437" y="3484"/>
                  </a:lnTo>
                  <a:lnTo>
                    <a:pt x="1608" y="3508"/>
                  </a:lnTo>
                  <a:lnTo>
                    <a:pt x="1778" y="3532"/>
                  </a:lnTo>
                  <a:lnTo>
                    <a:pt x="1949" y="3508"/>
                  </a:lnTo>
                  <a:lnTo>
                    <a:pt x="2119" y="3484"/>
                  </a:lnTo>
                  <a:lnTo>
                    <a:pt x="2290" y="3435"/>
                  </a:lnTo>
                  <a:lnTo>
                    <a:pt x="2460" y="3386"/>
                  </a:lnTo>
                  <a:lnTo>
                    <a:pt x="2606" y="3313"/>
                  </a:lnTo>
                  <a:lnTo>
                    <a:pt x="2777" y="3216"/>
                  </a:lnTo>
                  <a:lnTo>
                    <a:pt x="2923" y="3118"/>
                  </a:lnTo>
                  <a:lnTo>
                    <a:pt x="2923" y="3118"/>
                  </a:lnTo>
                  <a:lnTo>
                    <a:pt x="3045" y="2997"/>
                  </a:lnTo>
                  <a:lnTo>
                    <a:pt x="3167" y="2851"/>
                  </a:lnTo>
                  <a:lnTo>
                    <a:pt x="3264" y="2704"/>
                  </a:lnTo>
                  <a:lnTo>
                    <a:pt x="3361" y="2558"/>
                  </a:lnTo>
                  <a:lnTo>
                    <a:pt x="3435" y="2412"/>
                  </a:lnTo>
                  <a:lnTo>
                    <a:pt x="3483" y="2242"/>
                  </a:lnTo>
                  <a:lnTo>
                    <a:pt x="3532" y="2071"/>
                  </a:lnTo>
                  <a:lnTo>
                    <a:pt x="3556" y="1901"/>
                  </a:lnTo>
                  <a:lnTo>
                    <a:pt x="3556" y="1730"/>
                  </a:lnTo>
                  <a:lnTo>
                    <a:pt x="3556" y="1560"/>
                  </a:lnTo>
                  <a:lnTo>
                    <a:pt x="3532" y="1389"/>
                  </a:lnTo>
                  <a:lnTo>
                    <a:pt x="3483" y="1219"/>
                  </a:lnTo>
                  <a:lnTo>
                    <a:pt x="3410" y="1048"/>
                  </a:lnTo>
                  <a:lnTo>
                    <a:pt x="3337" y="902"/>
                  </a:lnTo>
                  <a:lnTo>
                    <a:pt x="3264" y="756"/>
                  </a:lnTo>
                  <a:lnTo>
                    <a:pt x="3142" y="610"/>
                  </a:lnTo>
                  <a:lnTo>
                    <a:pt x="3142" y="610"/>
                  </a:lnTo>
                  <a:lnTo>
                    <a:pt x="2972" y="415"/>
                  </a:lnTo>
                  <a:lnTo>
                    <a:pt x="2753" y="245"/>
                  </a:lnTo>
                  <a:lnTo>
                    <a:pt x="2533" y="123"/>
                  </a:lnTo>
                  <a:lnTo>
                    <a:pt x="2314" y="50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8" name="Google Shape;608;p43"/>
            <p:cNvSpPr/>
            <p:nvPr/>
          </p:nvSpPr>
          <p:spPr>
            <a:xfrm>
              <a:off x="5682875" y="5188875"/>
              <a:ext cx="88925" cy="89525"/>
            </a:xfrm>
            <a:custGeom>
              <a:avLst/>
              <a:gdLst/>
              <a:ahLst/>
              <a:cxnLst/>
              <a:rect l="l" t="t" r="r" b="b"/>
              <a:pathLst>
                <a:path w="3557" h="3581" fill="none" extrusionOk="0">
                  <a:moveTo>
                    <a:pt x="0" y="2022"/>
                  </a:moveTo>
                  <a:lnTo>
                    <a:pt x="0" y="2022"/>
                  </a:lnTo>
                  <a:lnTo>
                    <a:pt x="25" y="2216"/>
                  </a:lnTo>
                  <a:lnTo>
                    <a:pt x="98" y="2411"/>
                  </a:lnTo>
                  <a:lnTo>
                    <a:pt x="98" y="2411"/>
                  </a:lnTo>
                  <a:lnTo>
                    <a:pt x="171" y="2557"/>
                  </a:lnTo>
                  <a:lnTo>
                    <a:pt x="244" y="2728"/>
                  </a:lnTo>
                  <a:lnTo>
                    <a:pt x="341" y="2874"/>
                  </a:lnTo>
                  <a:lnTo>
                    <a:pt x="463" y="2996"/>
                  </a:lnTo>
                  <a:lnTo>
                    <a:pt x="585" y="3118"/>
                  </a:lnTo>
                  <a:lnTo>
                    <a:pt x="707" y="3239"/>
                  </a:lnTo>
                  <a:lnTo>
                    <a:pt x="853" y="3337"/>
                  </a:lnTo>
                  <a:lnTo>
                    <a:pt x="999" y="3410"/>
                  </a:lnTo>
                  <a:lnTo>
                    <a:pt x="1169" y="3483"/>
                  </a:lnTo>
                  <a:lnTo>
                    <a:pt x="1340" y="3532"/>
                  </a:lnTo>
                  <a:lnTo>
                    <a:pt x="1510" y="3556"/>
                  </a:lnTo>
                  <a:lnTo>
                    <a:pt x="1681" y="3580"/>
                  </a:lnTo>
                  <a:lnTo>
                    <a:pt x="1851" y="3580"/>
                  </a:lnTo>
                  <a:lnTo>
                    <a:pt x="2022" y="3556"/>
                  </a:lnTo>
                  <a:lnTo>
                    <a:pt x="2192" y="3532"/>
                  </a:lnTo>
                  <a:lnTo>
                    <a:pt x="2363" y="3459"/>
                  </a:lnTo>
                  <a:lnTo>
                    <a:pt x="2363" y="3459"/>
                  </a:lnTo>
                  <a:lnTo>
                    <a:pt x="2533" y="3410"/>
                  </a:lnTo>
                  <a:lnTo>
                    <a:pt x="2704" y="3312"/>
                  </a:lnTo>
                  <a:lnTo>
                    <a:pt x="2850" y="3215"/>
                  </a:lnTo>
                  <a:lnTo>
                    <a:pt x="2972" y="3093"/>
                  </a:lnTo>
                  <a:lnTo>
                    <a:pt x="3093" y="2971"/>
                  </a:lnTo>
                  <a:lnTo>
                    <a:pt x="3215" y="2850"/>
                  </a:lnTo>
                  <a:lnTo>
                    <a:pt x="3288" y="2704"/>
                  </a:lnTo>
                  <a:lnTo>
                    <a:pt x="3386" y="2557"/>
                  </a:lnTo>
                  <a:lnTo>
                    <a:pt x="3434" y="2387"/>
                  </a:lnTo>
                  <a:lnTo>
                    <a:pt x="3483" y="2216"/>
                  </a:lnTo>
                  <a:lnTo>
                    <a:pt x="3532" y="2070"/>
                  </a:lnTo>
                  <a:lnTo>
                    <a:pt x="3556" y="1875"/>
                  </a:lnTo>
                  <a:lnTo>
                    <a:pt x="3556" y="1705"/>
                  </a:lnTo>
                  <a:lnTo>
                    <a:pt x="3532" y="1534"/>
                  </a:lnTo>
                  <a:lnTo>
                    <a:pt x="3507" y="1364"/>
                  </a:lnTo>
                  <a:lnTo>
                    <a:pt x="3434" y="1194"/>
                  </a:lnTo>
                  <a:lnTo>
                    <a:pt x="3434" y="1194"/>
                  </a:lnTo>
                  <a:lnTo>
                    <a:pt x="3361" y="1023"/>
                  </a:lnTo>
                  <a:lnTo>
                    <a:pt x="3288" y="853"/>
                  </a:lnTo>
                  <a:lnTo>
                    <a:pt x="3191" y="706"/>
                  </a:lnTo>
                  <a:lnTo>
                    <a:pt x="3069" y="585"/>
                  </a:lnTo>
                  <a:lnTo>
                    <a:pt x="2947" y="463"/>
                  </a:lnTo>
                  <a:lnTo>
                    <a:pt x="2825" y="341"/>
                  </a:lnTo>
                  <a:lnTo>
                    <a:pt x="2679" y="268"/>
                  </a:lnTo>
                  <a:lnTo>
                    <a:pt x="2533" y="171"/>
                  </a:lnTo>
                  <a:lnTo>
                    <a:pt x="2363" y="122"/>
                  </a:lnTo>
                  <a:lnTo>
                    <a:pt x="2192" y="73"/>
                  </a:lnTo>
                  <a:lnTo>
                    <a:pt x="2022" y="24"/>
                  </a:lnTo>
                  <a:lnTo>
                    <a:pt x="1851" y="24"/>
                  </a:lnTo>
                  <a:lnTo>
                    <a:pt x="1681" y="0"/>
                  </a:lnTo>
                  <a:lnTo>
                    <a:pt x="1510" y="24"/>
                  </a:lnTo>
                  <a:lnTo>
                    <a:pt x="1340" y="73"/>
                  </a:lnTo>
                  <a:lnTo>
                    <a:pt x="1169" y="122"/>
                  </a:lnTo>
                  <a:lnTo>
                    <a:pt x="1169" y="122"/>
                  </a:lnTo>
                  <a:lnTo>
                    <a:pt x="974" y="195"/>
                  </a:lnTo>
                  <a:lnTo>
                    <a:pt x="804" y="292"/>
                  </a:lnTo>
                  <a:lnTo>
                    <a:pt x="658" y="390"/>
                  </a:lnTo>
                  <a:lnTo>
                    <a:pt x="512" y="512"/>
                  </a:lnTo>
                  <a:lnTo>
                    <a:pt x="390" y="658"/>
                  </a:lnTo>
                  <a:lnTo>
                    <a:pt x="293" y="804"/>
                  </a:lnTo>
                  <a:lnTo>
                    <a:pt x="195" y="950"/>
                  </a:lnTo>
                  <a:lnTo>
                    <a:pt x="122" y="1120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09" name="Google Shape;609;p43"/>
            <p:cNvSpPr/>
            <p:nvPr/>
          </p:nvSpPr>
          <p:spPr>
            <a:xfrm>
              <a:off x="5411925" y="5110925"/>
              <a:ext cx="188775" cy="189400"/>
            </a:xfrm>
            <a:custGeom>
              <a:avLst/>
              <a:gdLst/>
              <a:ahLst/>
              <a:cxnLst/>
              <a:rect l="l" t="t" r="r" b="b"/>
              <a:pathLst>
                <a:path w="7551" h="7576" fill="none" extrusionOk="0">
                  <a:moveTo>
                    <a:pt x="0" y="3776"/>
                  </a:moveTo>
                  <a:lnTo>
                    <a:pt x="0" y="3776"/>
                  </a:lnTo>
                  <a:lnTo>
                    <a:pt x="25" y="3410"/>
                  </a:lnTo>
                  <a:lnTo>
                    <a:pt x="73" y="3021"/>
                  </a:lnTo>
                  <a:lnTo>
                    <a:pt x="171" y="2655"/>
                  </a:lnTo>
                  <a:lnTo>
                    <a:pt x="293" y="2314"/>
                  </a:lnTo>
                  <a:lnTo>
                    <a:pt x="463" y="1973"/>
                  </a:lnTo>
                  <a:lnTo>
                    <a:pt x="658" y="1681"/>
                  </a:lnTo>
                  <a:lnTo>
                    <a:pt x="877" y="1389"/>
                  </a:lnTo>
                  <a:lnTo>
                    <a:pt x="1121" y="1121"/>
                  </a:lnTo>
                  <a:lnTo>
                    <a:pt x="1389" y="877"/>
                  </a:lnTo>
                  <a:lnTo>
                    <a:pt x="1656" y="658"/>
                  </a:lnTo>
                  <a:lnTo>
                    <a:pt x="1973" y="463"/>
                  </a:lnTo>
                  <a:lnTo>
                    <a:pt x="2314" y="293"/>
                  </a:lnTo>
                  <a:lnTo>
                    <a:pt x="2655" y="171"/>
                  </a:lnTo>
                  <a:lnTo>
                    <a:pt x="3020" y="74"/>
                  </a:lnTo>
                  <a:lnTo>
                    <a:pt x="3386" y="25"/>
                  </a:lnTo>
                  <a:lnTo>
                    <a:pt x="3775" y="1"/>
                  </a:lnTo>
                  <a:lnTo>
                    <a:pt x="3775" y="1"/>
                  </a:lnTo>
                  <a:lnTo>
                    <a:pt x="4165" y="25"/>
                  </a:lnTo>
                  <a:lnTo>
                    <a:pt x="4555" y="74"/>
                  </a:lnTo>
                  <a:lnTo>
                    <a:pt x="4896" y="171"/>
                  </a:lnTo>
                  <a:lnTo>
                    <a:pt x="5261" y="293"/>
                  </a:lnTo>
                  <a:lnTo>
                    <a:pt x="5578" y="463"/>
                  </a:lnTo>
                  <a:lnTo>
                    <a:pt x="5894" y="658"/>
                  </a:lnTo>
                  <a:lnTo>
                    <a:pt x="6186" y="877"/>
                  </a:lnTo>
                  <a:lnTo>
                    <a:pt x="6454" y="1121"/>
                  </a:lnTo>
                  <a:lnTo>
                    <a:pt x="6698" y="1389"/>
                  </a:lnTo>
                  <a:lnTo>
                    <a:pt x="6917" y="1681"/>
                  </a:lnTo>
                  <a:lnTo>
                    <a:pt x="7112" y="1973"/>
                  </a:lnTo>
                  <a:lnTo>
                    <a:pt x="7258" y="2314"/>
                  </a:lnTo>
                  <a:lnTo>
                    <a:pt x="7404" y="2655"/>
                  </a:lnTo>
                  <a:lnTo>
                    <a:pt x="7477" y="3021"/>
                  </a:lnTo>
                  <a:lnTo>
                    <a:pt x="7550" y="3410"/>
                  </a:lnTo>
                  <a:lnTo>
                    <a:pt x="7550" y="3776"/>
                  </a:lnTo>
                  <a:lnTo>
                    <a:pt x="7550" y="3776"/>
                  </a:lnTo>
                  <a:lnTo>
                    <a:pt x="7550" y="4165"/>
                  </a:lnTo>
                  <a:lnTo>
                    <a:pt x="7477" y="4555"/>
                  </a:lnTo>
                  <a:lnTo>
                    <a:pt x="7404" y="4920"/>
                  </a:lnTo>
                  <a:lnTo>
                    <a:pt x="7258" y="5261"/>
                  </a:lnTo>
                  <a:lnTo>
                    <a:pt x="7112" y="5578"/>
                  </a:lnTo>
                  <a:lnTo>
                    <a:pt x="6917" y="5895"/>
                  </a:lnTo>
                  <a:lnTo>
                    <a:pt x="6698" y="6187"/>
                  </a:lnTo>
                  <a:lnTo>
                    <a:pt x="6454" y="6455"/>
                  </a:lnTo>
                  <a:lnTo>
                    <a:pt x="6186" y="6698"/>
                  </a:lnTo>
                  <a:lnTo>
                    <a:pt x="5894" y="6917"/>
                  </a:lnTo>
                  <a:lnTo>
                    <a:pt x="5578" y="7112"/>
                  </a:lnTo>
                  <a:lnTo>
                    <a:pt x="5261" y="7258"/>
                  </a:lnTo>
                  <a:lnTo>
                    <a:pt x="4896" y="7405"/>
                  </a:lnTo>
                  <a:lnTo>
                    <a:pt x="4555" y="7478"/>
                  </a:lnTo>
                  <a:lnTo>
                    <a:pt x="4165" y="7551"/>
                  </a:lnTo>
                  <a:lnTo>
                    <a:pt x="3775" y="7575"/>
                  </a:lnTo>
                  <a:lnTo>
                    <a:pt x="3775" y="7575"/>
                  </a:lnTo>
                  <a:lnTo>
                    <a:pt x="3386" y="7551"/>
                  </a:lnTo>
                  <a:lnTo>
                    <a:pt x="3020" y="7478"/>
                  </a:lnTo>
                  <a:lnTo>
                    <a:pt x="2655" y="7405"/>
                  </a:lnTo>
                  <a:lnTo>
                    <a:pt x="2314" y="7258"/>
                  </a:lnTo>
                  <a:lnTo>
                    <a:pt x="1973" y="7112"/>
                  </a:lnTo>
                  <a:lnTo>
                    <a:pt x="1656" y="6917"/>
                  </a:lnTo>
                  <a:lnTo>
                    <a:pt x="1389" y="6698"/>
                  </a:lnTo>
                  <a:lnTo>
                    <a:pt x="1121" y="6455"/>
                  </a:lnTo>
                  <a:lnTo>
                    <a:pt x="877" y="6187"/>
                  </a:lnTo>
                  <a:lnTo>
                    <a:pt x="658" y="5895"/>
                  </a:lnTo>
                  <a:lnTo>
                    <a:pt x="463" y="5578"/>
                  </a:lnTo>
                  <a:lnTo>
                    <a:pt x="293" y="5261"/>
                  </a:lnTo>
                  <a:lnTo>
                    <a:pt x="171" y="4920"/>
                  </a:lnTo>
                  <a:lnTo>
                    <a:pt x="73" y="4555"/>
                  </a:lnTo>
                  <a:lnTo>
                    <a:pt x="25" y="4165"/>
                  </a:lnTo>
                  <a:lnTo>
                    <a:pt x="0" y="3776"/>
                  </a:lnTo>
                  <a:lnTo>
                    <a:pt x="0" y="3776"/>
                  </a:lnTo>
                  <a:close/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0" name="Google Shape;610;p43"/>
            <p:cNvSpPr/>
            <p:nvPr/>
          </p:nvSpPr>
          <p:spPr>
            <a:xfrm>
              <a:off x="5367475" y="5025075"/>
              <a:ext cx="81600" cy="105975"/>
            </a:xfrm>
            <a:custGeom>
              <a:avLst/>
              <a:gdLst/>
              <a:ahLst/>
              <a:cxnLst/>
              <a:rect l="l" t="t" r="r" b="b"/>
              <a:pathLst>
                <a:path w="3264" h="4239" fill="none" extrusionOk="0">
                  <a:moveTo>
                    <a:pt x="0" y="1"/>
                  </a:moveTo>
                  <a:lnTo>
                    <a:pt x="3264" y="4238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1" name="Google Shape;611;p43"/>
            <p:cNvSpPr/>
            <p:nvPr/>
          </p:nvSpPr>
          <p:spPr>
            <a:xfrm>
              <a:off x="5567800" y="4999500"/>
              <a:ext cx="115100" cy="133975"/>
            </a:xfrm>
            <a:custGeom>
              <a:avLst/>
              <a:gdLst/>
              <a:ahLst/>
              <a:cxnLst/>
              <a:rect l="l" t="t" r="r" b="b"/>
              <a:pathLst>
                <a:path w="4604" h="5359" fill="none" extrusionOk="0">
                  <a:moveTo>
                    <a:pt x="0" y="5359"/>
                  </a:moveTo>
                  <a:lnTo>
                    <a:pt x="4603" y="1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2" name="Google Shape;612;p43"/>
            <p:cNvSpPr/>
            <p:nvPr/>
          </p:nvSpPr>
          <p:spPr>
            <a:xfrm>
              <a:off x="5600075" y="5217475"/>
              <a:ext cx="127275" cy="16475"/>
            </a:xfrm>
            <a:custGeom>
              <a:avLst/>
              <a:gdLst/>
              <a:ahLst/>
              <a:cxnLst/>
              <a:rect l="l" t="t" r="r" b="b"/>
              <a:pathLst>
                <a:path w="5091" h="659" fill="none" extrusionOk="0">
                  <a:moveTo>
                    <a:pt x="5090" y="658"/>
                  </a:moveTo>
                  <a:lnTo>
                    <a:pt x="0" y="1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3" name="Google Shape;613;p43"/>
            <p:cNvSpPr/>
            <p:nvPr/>
          </p:nvSpPr>
          <p:spPr>
            <a:xfrm>
              <a:off x="5497775" y="5299675"/>
              <a:ext cx="4900" cy="126675"/>
            </a:xfrm>
            <a:custGeom>
              <a:avLst/>
              <a:gdLst/>
              <a:ahLst/>
              <a:cxnLst/>
              <a:rect l="l" t="t" r="r" b="b"/>
              <a:pathLst>
                <a:path w="196" h="5067" fill="none" extrusionOk="0">
                  <a:moveTo>
                    <a:pt x="0" y="5067"/>
                  </a:moveTo>
                  <a:lnTo>
                    <a:pt x="195" y="1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4" name="Google Shape;614;p43"/>
            <p:cNvSpPr/>
            <p:nvPr/>
          </p:nvSpPr>
          <p:spPr>
            <a:xfrm>
              <a:off x="5277975" y="5241825"/>
              <a:ext cx="141275" cy="58500"/>
            </a:xfrm>
            <a:custGeom>
              <a:avLst/>
              <a:gdLst/>
              <a:ahLst/>
              <a:cxnLst/>
              <a:rect l="l" t="t" r="r" b="b"/>
              <a:pathLst>
                <a:path w="5651" h="2340" fill="none" extrusionOk="0">
                  <a:moveTo>
                    <a:pt x="0" y="2339"/>
                  </a:moveTo>
                  <a:lnTo>
                    <a:pt x="5651" y="1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615" name="Google Shape;615;p43"/>
          <p:cNvGrpSpPr/>
          <p:nvPr/>
        </p:nvGrpSpPr>
        <p:grpSpPr>
          <a:xfrm>
            <a:off x="3382891" y="2148686"/>
            <a:ext cx="278068" cy="252736"/>
            <a:chOff x="4556450" y="4963575"/>
            <a:chExt cx="548025" cy="498100"/>
          </a:xfrm>
        </p:grpSpPr>
        <p:sp>
          <p:nvSpPr>
            <p:cNvPr id="616" name="Google Shape;616;p43"/>
            <p:cNvSpPr/>
            <p:nvPr/>
          </p:nvSpPr>
          <p:spPr>
            <a:xfrm>
              <a:off x="4611850" y="5222350"/>
              <a:ext cx="436600" cy="239325"/>
            </a:xfrm>
            <a:custGeom>
              <a:avLst/>
              <a:gdLst/>
              <a:ahLst/>
              <a:cxnLst/>
              <a:rect l="l" t="t" r="r" b="b"/>
              <a:pathLst>
                <a:path w="17464" h="9573" fill="none" extrusionOk="0">
                  <a:moveTo>
                    <a:pt x="1" y="1"/>
                  </a:moveTo>
                  <a:lnTo>
                    <a:pt x="1" y="4677"/>
                  </a:lnTo>
                  <a:lnTo>
                    <a:pt x="8720" y="9572"/>
                  </a:lnTo>
                  <a:lnTo>
                    <a:pt x="17463" y="4677"/>
                  </a:lnTo>
                  <a:lnTo>
                    <a:pt x="17463" y="1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7" name="Google Shape;617;p43"/>
            <p:cNvSpPr/>
            <p:nvPr/>
          </p:nvSpPr>
          <p:spPr>
            <a:xfrm>
              <a:off x="4612475" y="4963575"/>
              <a:ext cx="435975" cy="125450"/>
            </a:xfrm>
            <a:custGeom>
              <a:avLst/>
              <a:gdLst/>
              <a:ahLst/>
              <a:cxnLst/>
              <a:rect l="l" t="t" r="r" b="b"/>
              <a:pathLst>
                <a:path w="17439" h="5018" fill="none" extrusionOk="0">
                  <a:moveTo>
                    <a:pt x="17438" y="5018"/>
                  </a:moveTo>
                  <a:lnTo>
                    <a:pt x="8671" y="1"/>
                  </a:lnTo>
                  <a:lnTo>
                    <a:pt x="0" y="5018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8" name="Google Shape;618;p43"/>
            <p:cNvSpPr/>
            <p:nvPr/>
          </p:nvSpPr>
          <p:spPr>
            <a:xfrm>
              <a:off x="4556450" y="5089000"/>
              <a:ext cx="274025" cy="225925"/>
            </a:xfrm>
            <a:custGeom>
              <a:avLst/>
              <a:gdLst/>
              <a:ahLst/>
              <a:cxnLst/>
              <a:rect l="l" t="t" r="r" b="b"/>
              <a:pathLst>
                <a:path w="10961" h="9037" fill="none" extrusionOk="0">
                  <a:moveTo>
                    <a:pt x="8720" y="9037"/>
                  </a:moveTo>
                  <a:lnTo>
                    <a:pt x="1" y="4068"/>
                  </a:lnTo>
                  <a:lnTo>
                    <a:pt x="2241" y="1"/>
                  </a:lnTo>
                  <a:lnTo>
                    <a:pt x="10960" y="4969"/>
                  </a:lnTo>
                  <a:lnTo>
                    <a:pt x="8720" y="9037"/>
                  </a:lnTo>
                  <a:close/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19" name="Google Shape;619;p43"/>
            <p:cNvSpPr/>
            <p:nvPr/>
          </p:nvSpPr>
          <p:spPr>
            <a:xfrm>
              <a:off x="4830450" y="5089000"/>
              <a:ext cx="274025" cy="225925"/>
            </a:xfrm>
            <a:custGeom>
              <a:avLst/>
              <a:gdLst/>
              <a:ahLst/>
              <a:cxnLst/>
              <a:rect l="l" t="t" r="r" b="b"/>
              <a:pathLst>
                <a:path w="10961" h="9037" fill="none" extrusionOk="0">
                  <a:moveTo>
                    <a:pt x="2241" y="9037"/>
                  </a:moveTo>
                  <a:lnTo>
                    <a:pt x="10960" y="4068"/>
                  </a:lnTo>
                  <a:lnTo>
                    <a:pt x="8719" y="1"/>
                  </a:lnTo>
                  <a:lnTo>
                    <a:pt x="0" y="4969"/>
                  </a:lnTo>
                  <a:lnTo>
                    <a:pt x="2241" y="9037"/>
                  </a:lnTo>
                  <a:close/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20" name="Google Shape;620;p43"/>
            <p:cNvSpPr/>
            <p:nvPr/>
          </p:nvSpPr>
          <p:spPr>
            <a:xfrm>
              <a:off x="4830450" y="5213225"/>
              <a:ext cx="25" cy="248450"/>
            </a:xfrm>
            <a:custGeom>
              <a:avLst/>
              <a:gdLst/>
              <a:ahLst/>
              <a:cxnLst/>
              <a:rect l="l" t="t" r="r" b="b"/>
              <a:pathLst>
                <a:path w="1" h="9938" fill="none" extrusionOk="0">
                  <a:moveTo>
                    <a:pt x="0" y="0"/>
                  </a:moveTo>
                  <a:lnTo>
                    <a:pt x="0" y="9937"/>
                  </a:lnTo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621" name="Google Shape;621;p43"/>
          <p:cNvSpPr/>
          <p:nvPr/>
        </p:nvSpPr>
        <p:spPr>
          <a:xfrm>
            <a:off x="3430092" y="587256"/>
            <a:ext cx="223039" cy="223093"/>
          </a:xfrm>
          <a:custGeom>
            <a:avLst/>
            <a:gdLst/>
            <a:ahLst/>
            <a:cxnLst/>
            <a:rect l="l" t="t" r="r" b="b"/>
            <a:pathLst>
              <a:path w="16221" h="16222" fill="none" extrusionOk="0">
                <a:moveTo>
                  <a:pt x="0" y="8111"/>
                </a:moveTo>
                <a:lnTo>
                  <a:pt x="0" y="8111"/>
                </a:lnTo>
                <a:lnTo>
                  <a:pt x="0" y="7697"/>
                </a:lnTo>
                <a:lnTo>
                  <a:pt x="49" y="7283"/>
                </a:lnTo>
                <a:lnTo>
                  <a:pt x="98" y="6869"/>
                </a:lnTo>
                <a:lnTo>
                  <a:pt x="171" y="6479"/>
                </a:lnTo>
                <a:lnTo>
                  <a:pt x="244" y="6090"/>
                </a:lnTo>
                <a:lnTo>
                  <a:pt x="366" y="5700"/>
                </a:lnTo>
                <a:lnTo>
                  <a:pt x="487" y="5335"/>
                </a:lnTo>
                <a:lnTo>
                  <a:pt x="634" y="4945"/>
                </a:lnTo>
                <a:lnTo>
                  <a:pt x="804" y="4604"/>
                </a:lnTo>
                <a:lnTo>
                  <a:pt x="975" y="4239"/>
                </a:lnTo>
                <a:lnTo>
                  <a:pt x="1169" y="3898"/>
                </a:lnTo>
                <a:lnTo>
                  <a:pt x="1389" y="3581"/>
                </a:lnTo>
                <a:lnTo>
                  <a:pt x="1608" y="3264"/>
                </a:lnTo>
                <a:lnTo>
                  <a:pt x="1851" y="2948"/>
                </a:lnTo>
                <a:lnTo>
                  <a:pt x="2119" y="2656"/>
                </a:lnTo>
                <a:lnTo>
                  <a:pt x="2387" y="2388"/>
                </a:lnTo>
                <a:lnTo>
                  <a:pt x="2655" y="2120"/>
                </a:lnTo>
                <a:lnTo>
                  <a:pt x="2947" y="1852"/>
                </a:lnTo>
                <a:lnTo>
                  <a:pt x="3264" y="1608"/>
                </a:lnTo>
                <a:lnTo>
                  <a:pt x="3581" y="1389"/>
                </a:lnTo>
                <a:lnTo>
                  <a:pt x="3897" y="1170"/>
                </a:lnTo>
                <a:lnTo>
                  <a:pt x="4238" y="975"/>
                </a:lnTo>
                <a:lnTo>
                  <a:pt x="4603" y="805"/>
                </a:lnTo>
                <a:lnTo>
                  <a:pt x="4944" y="634"/>
                </a:lnTo>
                <a:lnTo>
                  <a:pt x="5334" y="488"/>
                </a:lnTo>
                <a:lnTo>
                  <a:pt x="5699" y="366"/>
                </a:lnTo>
                <a:lnTo>
                  <a:pt x="6089" y="244"/>
                </a:lnTo>
                <a:lnTo>
                  <a:pt x="6479" y="171"/>
                </a:lnTo>
                <a:lnTo>
                  <a:pt x="6868" y="98"/>
                </a:lnTo>
                <a:lnTo>
                  <a:pt x="7282" y="50"/>
                </a:lnTo>
                <a:lnTo>
                  <a:pt x="7696" y="1"/>
                </a:lnTo>
                <a:lnTo>
                  <a:pt x="8111" y="1"/>
                </a:lnTo>
                <a:lnTo>
                  <a:pt x="8111" y="1"/>
                </a:lnTo>
                <a:lnTo>
                  <a:pt x="8525" y="1"/>
                </a:lnTo>
                <a:lnTo>
                  <a:pt x="8939" y="50"/>
                </a:lnTo>
                <a:lnTo>
                  <a:pt x="9353" y="98"/>
                </a:lnTo>
                <a:lnTo>
                  <a:pt x="9742" y="171"/>
                </a:lnTo>
                <a:lnTo>
                  <a:pt x="10132" y="244"/>
                </a:lnTo>
                <a:lnTo>
                  <a:pt x="10522" y="366"/>
                </a:lnTo>
                <a:lnTo>
                  <a:pt x="10911" y="488"/>
                </a:lnTo>
                <a:lnTo>
                  <a:pt x="11277" y="634"/>
                </a:lnTo>
                <a:lnTo>
                  <a:pt x="11618" y="805"/>
                </a:lnTo>
                <a:lnTo>
                  <a:pt x="11983" y="975"/>
                </a:lnTo>
                <a:lnTo>
                  <a:pt x="12324" y="1170"/>
                </a:lnTo>
                <a:lnTo>
                  <a:pt x="12641" y="1389"/>
                </a:lnTo>
                <a:lnTo>
                  <a:pt x="12957" y="1608"/>
                </a:lnTo>
                <a:lnTo>
                  <a:pt x="13274" y="1852"/>
                </a:lnTo>
                <a:lnTo>
                  <a:pt x="13566" y="2120"/>
                </a:lnTo>
                <a:lnTo>
                  <a:pt x="13834" y="2388"/>
                </a:lnTo>
                <a:lnTo>
                  <a:pt x="14126" y="2656"/>
                </a:lnTo>
                <a:lnTo>
                  <a:pt x="14370" y="2948"/>
                </a:lnTo>
                <a:lnTo>
                  <a:pt x="14613" y="3264"/>
                </a:lnTo>
                <a:lnTo>
                  <a:pt x="14832" y="3581"/>
                </a:lnTo>
                <a:lnTo>
                  <a:pt x="15052" y="3898"/>
                </a:lnTo>
                <a:lnTo>
                  <a:pt x="15247" y="4239"/>
                </a:lnTo>
                <a:lnTo>
                  <a:pt x="15417" y="4604"/>
                </a:lnTo>
                <a:lnTo>
                  <a:pt x="15587" y="4945"/>
                </a:lnTo>
                <a:lnTo>
                  <a:pt x="15734" y="5335"/>
                </a:lnTo>
                <a:lnTo>
                  <a:pt x="15855" y="5700"/>
                </a:lnTo>
                <a:lnTo>
                  <a:pt x="15977" y="6090"/>
                </a:lnTo>
                <a:lnTo>
                  <a:pt x="16050" y="6479"/>
                </a:lnTo>
                <a:lnTo>
                  <a:pt x="16123" y="6869"/>
                </a:lnTo>
                <a:lnTo>
                  <a:pt x="16172" y="7283"/>
                </a:lnTo>
                <a:lnTo>
                  <a:pt x="16221" y="7697"/>
                </a:lnTo>
                <a:lnTo>
                  <a:pt x="16221" y="8111"/>
                </a:lnTo>
                <a:lnTo>
                  <a:pt x="16221" y="8111"/>
                </a:lnTo>
                <a:lnTo>
                  <a:pt x="16221" y="8525"/>
                </a:lnTo>
                <a:lnTo>
                  <a:pt x="16172" y="8939"/>
                </a:lnTo>
                <a:lnTo>
                  <a:pt x="16123" y="9353"/>
                </a:lnTo>
                <a:lnTo>
                  <a:pt x="16050" y="9743"/>
                </a:lnTo>
                <a:lnTo>
                  <a:pt x="15977" y="10133"/>
                </a:lnTo>
                <a:lnTo>
                  <a:pt x="15855" y="10522"/>
                </a:lnTo>
                <a:lnTo>
                  <a:pt x="15734" y="10888"/>
                </a:lnTo>
                <a:lnTo>
                  <a:pt x="15587" y="11277"/>
                </a:lnTo>
                <a:lnTo>
                  <a:pt x="15417" y="11618"/>
                </a:lnTo>
                <a:lnTo>
                  <a:pt x="15247" y="11984"/>
                </a:lnTo>
                <a:lnTo>
                  <a:pt x="15052" y="12324"/>
                </a:lnTo>
                <a:lnTo>
                  <a:pt x="14832" y="12641"/>
                </a:lnTo>
                <a:lnTo>
                  <a:pt x="14613" y="12958"/>
                </a:lnTo>
                <a:lnTo>
                  <a:pt x="14370" y="13274"/>
                </a:lnTo>
                <a:lnTo>
                  <a:pt x="14126" y="13567"/>
                </a:lnTo>
                <a:lnTo>
                  <a:pt x="13834" y="13835"/>
                </a:lnTo>
                <a:lnTo>
                  <a:pt x="13566" y="14102"/>
                </a:lnTo>
                <a:lnTo>
                  <a:pt x="13274" y="14370"/>
                </a:lnTo>
                <a:lnTo>
                  <a:pt x="12957" y="14614"/>
                </a:lnTo>
                <a:lnTo>
                  <a:pt x="12641" y="14833"/>
                </a:lnTo>
                <a:lnTo>
                  <a:pt x="12324" y="15052"/>
                </a:lnTo>
                <a:lnTo>
                  <a:pt x="11983" y="15247"/>
                </a:lnTo>
                <a:lnTo>
                  <a:pt x="11618" y="15418"/>
                </a:lnTo>
                <a:lnTo>
                  <a:pt x="11277" y="15588"/>
                </a:lnTo>
                <a:lnTo>
                  <a:pt x="10911" y="15734"/>
                </a:lnTo>
                <a:lnTo>
                  <a:pt x="10522" y="15856"/>
                </a:lnTo>
                <a:lnTo>
                  <a:pt x="10132" y="15978"/>
                </a:lnTo>
                <a:lnTo>
                  <a:pt x="9742" y="16051"/>
                </a:lnTo>
                <a:lnTo>
                  <a:pt x="9353" y="16124"/>
                </a:lnTo>
                <a:lnTo>
                  <a:pt x="8939" y="16173"/>
                </a:lnTo>
                <a:lnTo>
                  <a:pt x="8525" y="16221"/>
                </a:lnTo>
                <a:lnTo>
                  <a:pt x="8111" y="16221"/>
                </a:lnTo>
                <a:lnTo>
                  <a:pt x="8111" y="16221"/>
                </a:lnTo>
                <a:lnTo>
                  <a:pt x="7696" y="16221"/>
                </a:lnTo>
                <a:lnTo>
                  <a:pt x="7282" y="16173"/>
                </a:lnTo>
                <a:lnTo>
                  <a:pt x="6868" y="16124"/>
                </a:lnTo>
                <a:lnTo>
                  <a:pt x="6479" y="16051"/>
                </a:lnTo>
                <a:lnTo>
                  <a:pt x="6089" y="15978"/>
                </a:lnTo>
                <a:lnTo>
                  <a:pt x="5699" y="15856"/>
                </a:lnTo>
                <a:lnTo>
                  <a:pt x="5334" y="15734"/>
                </a:lnTo>
                <a:lnTo>
                  <a:pt x="4944" y="15588"/>
                </a:lnTo>
                <a:lnTo>
                  <a:pt x="4603" y="15418"/>
                </a:lnTo>
                <a:lnTo>
                  <a:pt x="4238" y="15247"/>
                </a:lnTo>
                <a:lnTo>
                  <a:pt x="3897" y="15052"/>
                </a:lnTo>
                <a:lnTo>
                  <a:pt x="3581" y="14833"/>
                </a:lnTo>
                <a:lnTo>
                  <a:pt x="3264" y="14614"/>
                </a:lnTo>
                <a:lnTo>
                  <a:pt x="2947" y="14370"/>
                </a:lnTo>
                <a:lnTo>
                  <a:pt x="2655" y="14102"/>
                </a:lnTo>
                <a:lnTo>
                  <a:pt x="2387" y="13835"/>
                </a:lnTo>
                <a:lnTo>
                  <a:pt x="2119" y="13567"/>
                </a:lnTo>
                <a:lnTo>
                  <a:pt x="1851" y="13274"/>
                </a:lnTo>
                <a:lnTo>
                  <a:pt x="1608" y="12958"/>
                </a:lnTo>
                <a:lnTo>
                  <a:pt x="1389" y="12641"/>
                </a:lnTo>
                <a:lnTo>
                  <a:pt x="1169" y="12324"/>
                </a:lnTo>
                <a:lnTo>
                  <a:pt x="975" y="11984"/>
                </a:lnTo>
                <a:lnTo>
                  <a:pt x="804" y="11618"/>
                </a:lnTo>
                <a:lnTo>
                  <a:pt x="634" y="11277"/>
                </a:lnTo>
                <a:lnTo>
                  <a:pt x="487" y="10888"/>
                </a:lnTo>
                <a:lnTo>
                  <a:pt x="366" y="10522"/>
                </a:lnTo>
                <a:lnTo>
                  <a:pt x="244" y="10133"/>
                </a:lnTo>
                <a:lnTo>
                  <a:pt x="171" y="9743"/>
                </a:lnTo>
                <a:lnTo>
                  <a:pt x="98" y="9353"/>
                </a:lnTo>
                <a:lnTo>
                  <a:pt x="49" y="8939"/>
                </a:lnTo>
                <a:lnTo>
                  <a:pt x="0" y="8525"/>
                </a:lnTo>
                <a:lnTo>
                  <a:pt x="0" y="8111"/>
                </a:lnTo>
                <a:lnTo>
                  <a:pt x="0" y="8111"/>
                </a:lnTo>
                <a:close/>
                <a:moveTo>
                  <a:pt x="7234" y="11180"/>
                </a:moveTo>
                <a:lnTo>
                  <a:pt x="7234" y="11180"/>
                </a:lnTo>
                <a:lnTo>
                  <a:pt x="7282" y="11180"/>
                </a:lnTo>
                <a:lnTo>
                  <a:pt x="7282" y="11180"/>
                </a:lnTo>
                <a:lnTo>
                  <a:pt x="7453" y="11155"/>
                </a:lnTo>
                <a:lnTo>
                  <a:pt x="7623" y="11082"/>
                </a:lnTo>
                <a:lnTo>
                  <a:pt x="7794" y="10985"/>
                </a:lnTo>
                <a:lnTo>
                  <a:pt x="7916" y="10863"/>
                </a:lnTo>
                <a:lnTo>
                  <a:pt x="12007" y="6747"/>
                </a:lnTo>
                <a:lnTo>
                  <a:pt x="12007" y="6747"/>
                </a:lnTo>
                <a:lnTo>
                  <a:pt x="12105" y="6625"/>
                </a:lnTo>
                <a:lnTo>
                  <a:pt x="12153" y="6504"/>
                </a:lnTo>
                <a:lnTo>
                  <a:pt x="12202" y="6358"/>
                </a:lnTo>
                <a:lnTo>
                  <a:pt x="12202" y="6211"/>
                </a:lnTo>
                <a:lnTo>
                  <a:pt x="12202" y="6211"/>
                </a:lnTo>
                <a:lnTo>
                  <a:pt x="12178" y="6017"/>
                </a:lnTo>
                <a:lnTo>
                  <a:pt x="12129" y="5822"/>
                </a:lnTo>
                <a:lnTo>
                  <a:pt x="12032" y="5676"/>
                </a:lnTo>
                <a:lnTo>
                  <a:pt x="11886" y="5529"/>
                </a:lnTo>
                <a:lnTo>
                  <a:pt x="11886" y="5529"/>
                </a:lnTo>
                <a:lnTo>
                  <a:pt x="11764" y="5432"/>
                </a:lnTo>
                <a:lnTo>
                  <a:pt x="11618" y="5383"/>
                </a:lnTo>
                <a:lnTo>
                  <a:pt x="11472" y="5335"/>
                </a:lnTo>
                <a:lnTo>
                  <a:pt x="11325" y="5335"/>
                </a:lnTo>
                <a:lnTo>
                  <a:pt x="11325" y="5335"/>
                </a:lnTo>
                <a:lnTo>
                  <a:pt x="11131" y="5359"/>
                </a:lnTo>
                <a:lnTo>
                  <a:pt x="10960" y="5408"/>
                </a:lnTo>
                <a:lnTo>
                  <a:pt x="10790" y="5505"/>
                </a:lnTo>
                <a:lnTo>
                  <a:pt x="10643" y="5651"/>
                </a:lnTo>
                <a:lnTo>
                  <a:pt x="7161" y="8988"/>
                </a:lnTo>
                <a:lnTo>
                  <a:pt x="5797" y="7648"/>
                </a:lnTo>
                <a:lnTo>
                  <a:pt x="5797" y="7648"/>
                </a:lnTo>
                <a:lnTo>
                  <a:pt x="5675" y="7527"/>
                </a:lnTo>
                <a:lnTo>
                  <a:pt x="5505" y="7454"/>
                </a:lnTo>
                <a:lnTo>
                  <a:pt x="5358" y="7405"/>
                </a:lnTo>
                <a:lnTo>
                  <a:pt x="5188" y="7380"/>
                </a:lnTo>
                <a:lnTo>
                  <a:pt x="5188" y="7380"/>
                </a:lnTo>
                <a:lnTo>
                  <a:pt x="5017" y="7405"/>
                </a:lnTo>
                <a:lnTo>
                  <a:pt x="4847" y="7454"/>
                </a:lnTo>
                <a:lnTo>
                  <a:pt x="4701" y="7527"/>
                </a:lnTo>
                <a:lnTo>
                  <a:pt x="4555" y="7648"/>
                </a:lnTo>
                <a:lnTo>
                  <a:pt x="4555" y="7648"/>
                </a:lnTo>
                <a:lnTo>
                  <a:pt x="4457" y="7770"/>
                </a:lnTo>
                <a:lnTo>
                  <a:pt x="4360" y="7916"/>
                </a:lnTo>
                <a:lnTo>
                  <a:pt x="4311" y="8087"/>
                </a:lnTo>
                <a:lnTo>
                  <a:pt x="4311" y="8257"/>
                </a:lnTo>
                <a:lnTo>
                  <a:pt x="4311" y="8257"/>
                </a:lnTo>
                <a:lnTo>
                  <a:pt x="4311" y="8428"/>
                </a:lnTo>
                <a:lnTo>
                  <a:pt x="4360" y="8598"/>
                </a:lnTo>
                <a:lnTo>
                  <a:pt x="4457" y="8744"/>
                </a:lnTo>
                <a:lnTo>
                  <a:pt x="4555" y="8890"/>
                </a:lnTo>
                <a:lnTo>
                  <a:pt x="6601" y="10936"/>
                </a:lnTo>
                <a:lnTo>
                  <a:pt x="6601" y="10936"/>
                </a:lnTo>
                <a:lnTo>
                  <a:pt x="6747" y="11034"/>
                </a:lnTo>
                <a:lnTo>
                  <a:pt x="6893" y="11131"/>
                </a:lnTo>
                <a:lnTo>
                  <a:pt x="7063" y="11180"/>
                </a:lnTo>
                <a:lnTo>
                  <a:pt x="7234" y="11180"/>
                </a:lnTo>
                <a:lnTo>
                  <a:pt x="7234" y="11180"/>
                </a:lnTo>
                <a:close/>
              </a:path>
            </a:pathLst>
          </a:custGeom>
          <a:noFill/>
          <a:ln w="12175" cap="rnd" cmpd="sng">
            <a:solidFill>
              <a:schemeClr val="accent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6" name="Google Shape;626;p44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نمودار قیف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27" name="Google Shape;627;p44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32</a:t>
            </a:fld>
            <a:endParaRPr>
              <a:cs typeface="B Nazanin" panose="00000700000000000000" pitchFamily="2" charset="-78"/>
            </a:endParaRPr>
          </a:p>
        </p:txBody>
      </p:sp>
      <p:grpSp>
        <p:nvGrpSpPr>
          <p:cNvPr id="628" name="Google Shape;628;p44"/>
          <p:cNvGrpSpPr/>
          <p:nvPr/>
        </p:nvGrpSpPr>
        <p:grpSpPr>
          <a:xfrm>
            <a:off x="1381092" y="1505777"/>
            <a:ext cx="3277953" cy="2946943"/>
            <a:chOff x="3778727" y="4460423"/>
            <a:chExt cx="720160" cy="647438"/>
          </a:xfrm>
        </p:grpSpPr>
        <p:sp>
          <p:nvSpPr>
            <p:cNvPr id="629" name="Google Shape;629;p44"/>
            <p:cNvSpPr/>
            <p:nvPr/>
          </p:nvSpPr>
          <p:spPr>
            <a:xfrm>
              <a:off x="3957011" y="4902228"/>
              <a:ext cx="364723" cy="110621"/>
            </a:xfrm>
            <a:custGeom>
              <a:avLst/>
              <a:gdLst/>
              <a:ahLst/>
              <a:cxnLst/>
              <a:rect l="l" t="t" r="r" b="b"/>
              <a:pathLst>
                <a:path w="640" h="194" extrusionOk="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خرید</a:t>
              </a:r>
              <a:endParaRPr sz="1200" b="1" i="0" u="none" strike="noStrike" cap="none" dirty="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630" name="Google Shape;630;p44"/>
            <p:cNvSpPr/>
            <p:nvPr/>
          </p:nvSpPr>
          <p:spPr>
            <a:xfrm>
              <a:off x="4002092" y="4999728"/>
              <a:ext cx="275015" cy="108132"/>
            </a:xfrm>
            <a:custGeom>
              <a:avLst/>
              <a:gdLst/>
              <a:ahLst/>
              <a:cxnLst/>
              <a:rect l="l" t="t" r="r" b="b"/>
              <a:pathLst>
                <a:path w="483" h="190" extrusionOk="0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وفاداری</a:t>
              </a:r>
              <a:endParaRPr sz="1200" b="1" i="0" u="none" strike="noStrike" cap="none" dirty="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631" name="Google Shape;631;p44"/>
            <p:cNvSpPr/>
            <p:nvPr/>
          </p:nvSpPr>
          <p:spPr>
            <a:xfrm>
              <a:off x="3780312" y="4519014"/>
              <a:ext cx="718575" cy="115145"/>
            </a:xfrm>
            <a:custGeom>
              <a:avLst/>
              <a:gdLst/>
              <a:ahLst/>
              <a:cxnLst/>
              <a:rect l="l" t="t" r="r" b="b"/>
              <a:pathLst>
                <a:path w="1261" h="202" extrusionOk="0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اطلاع</a:t>
              </a:r>
              <a:endParaRPr sz="1200" b="1" i="0" u="none" strike="noStrike" cap="none" dirty="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632" name="Google Shape;632;p44"/>
            <p:cNvSpPr/>
            <p:nvPr/>
          </p:nvSpPr>
          <p:spPr>
            <a:xfrm>
              <a:off x="3868662" y="4710395"/>
              <a:ext cx="541875" cy="112657"/>
            </a:xfrm>
            <a:custGeom>
              <a:avLst/>
              <a:gdLst/>
              <a:ahLst/>
              <a:cxnLst/>
              <a:rect l="l" t="t" r="r" b="b"/>
              <a:pathLst>
                <a:path w="951" h="198" extrusionOk="0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ارزیابی</a:t>
              </a:r>
              <a:endParaRPr sz="1200" b="1" i="0" u="none" strike="noStrike" cap="none" dirty="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633" name="Google Shape;633;p44"/>
            <p:cNvSpPr/>
            <p:nvPr/>
          </p:nvSpPr>
          <p:spPr>
            <a:xfrm>
              <a:off x="3824940" y="4614704"/>
              <a:ext cx="629543" cy="114014"/>
            </a:xfrm>
            <a:custGeom>
              <a:avLst/>
              <a:gdLst/>
              <a:ahLst/>
              <a:cxnLst/>
              <a:rect l="l" t="t" r="r" b="b"/>
              <a:pathLst>
                <a:path w="1105" h="200" extrusionOk="0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کشف</a:t>
              </a:r>
              <a:endParaRPr sz="1200" b="1" i="0" u="none" strike="noStrike" cap="none" dirty="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634" name="Google Shape;634;p44"/>
            <p:cNvSpPr/>
            <p:nvPr/>
          </p:nvSpPr>
          <p:spPr>
            <a:xfrm>
              <a:off x="3912610" y="4806085"/>
              <a:ext cx="453525" cy="112204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r>
                <a:rPr lang="fa-IR" sz="1200" b="1" dirty="0">
                  <a:solidFill>
                    <a:schemeClr val="lt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rPr>
                <a:t>قصد</a:t>
              </a:r>
              <a:endParaRPr sz="1200" b="1" i="0" u="none" strike="noStrike" cap="none" dirty="0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635" name="Google Shape;635;p44"/>
            <p:cNvSpPr/>
            <p:nvPr/>
          </p:nvSpPr>
          <p:spPr>
            <a:xfrm>
              <a:off x="3778727" y="4460423"/>
              <a:ext cx="719100" cy="79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200" b="1" i="0" u="none" strike="noStrike" cap="none">
                <a:solidFill>
                  <a:schemeClr val="lt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cxnSp>
        <p:nvCxnSpPr>
          <p:cNvPr id="636" name="Google Shape;636;p44"/>
          <p:cNvCxnSpPr/>
          <p:nvPr/>
        </p:nvCxnSpPr>
        <p:spPr>
          <a:xfrm>
            <a:off x="4586590" y="1993881"/>
            <a:ext cx="960300" cy="0"/>
          </a:xfrm>
          <a:prstGeom prst="straightConnector1">
            <a:avLst/>
          </a:prstGeom>
          <a:noFill/>
          <a:ln w="9525" cap="flat" cmpd="sng">
            <a:solidFill>
              <a:schemeClr val="accent1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37" name="Google Shape;637;p44"/>
          <p:cNvSpPr txBox="1"/>
          <p:nvPr/>
        </p:nvSpPr>
        <p:spPr>
          <a:xfrm>
            <a:off x="5602722" y="1837578"/>
            <a:ext cx="2531700" cy="3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مطالب خود را درج کنید</a:t>
            </a:r>
            <a:endParaRPr sz="1200" dirty="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638" name="Google Shape;638;p44"/>
          <p:cNvCxnSpPr/>
          <p:nvPr/>
        </p:nvCxnSpPr>
        <p:spPr>
          <a:xfrm>
            <a:off x="4445163" y="2431427"/>
            <a:ext cx="1101600" cy="0"/>
          </a:xfrm>
          <a:prstGeom prst="straightConnector1">
            <a:avLst/>
          </a:prstGeom>
          <a:noFill/>
          <a:ln w="9525" cap="flat" cmpd="sng">
            <a:solidFill>
              <a:schemeClr val="accent2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39" name="Google Shape;639;p44"/>
          <p:cNvSpPr txBox="1"/>
          <p:nvPr/>
        </p:nvSpPr>
        <p:spPr>
          <a:xfrm>
            <a:off x="5602722" y="2275115"/>
            <a:ext cx="2531700" cy="3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مطالب خود را درج کنید</a:t>
            </a:r>
            <a:endParaRPr sz="1200" dirty="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640" name="Google Shape;640;p44"/>
          <p:cNvCxnSpPr/>
          <p:nvPr/>
        </p:nvCxnSpPr>
        <p:spPr>
          <a:xfrm>
            <a:off x="4244185" y="2868973"/>
            <a:ext cx="1302600" cy="0"/>
          </a:xfrm>
          <a:prstGeom prst="straightConnector1">
            <a:avLst/>
          </a:prstGeom>
          <a:noFill/>
          <a:ln w="9525" cap="flat" cmpd="sng">
            <a:solidFill>
              <a:schemeClr val="accent3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41" name="Google Shape;641;p44"/>
          <p:cNvSpPr txBox="1"/>
          <p:nvPr/>
        </p:nvSpPr>
        <p:spPr>
          <a:xfrm>
            <a:off x="5602722" y="2712652"/>
            <a:ext cx="2531700" cy="3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مطالب خود را درج کنید</a:t>
            </a:r>
            <a:endParaRPr sz="1200" dirty="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642" name="Google Shape;642;p44"/>
          <p:cNvCxnSpPr/>
          <p:nvPr/>
        </p:nvCxnSpPr>
        <p:spPr>
          <a:xfrm>
            <a:off x="4072983" y="3306497"/>
            <a:ext cx="1473600" cy="0"/>
          </a:xfrm>
          <a:prstGeom prst="straightConnector1">
            <a:avLst/>
          </a:prstGeom>
          <a:noFill/>
          <a:ln w="9525" cap="flat" cmpd="sng">
            <a:solidFill>
              <a:schemeClr val="accent4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43" name="Google Shape;643;p44"/>
          <p:cNvSpPr txBox="1"/>
          <p:nvPr/>
        </p:nvSpPr>
        <p:spPr>
          <a:xfrm>
            <a:off x="5602722" y="3150188"/>
            <a:ext cx="2531700" cy="3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مطالب خود را درج کنید</a:t>
            </a:r>
            <a:endParaRPr sz="1200" dirty="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644" name="Google Shape;644;p44"/>
          <p:cNvCxnSpPr/>
          <p:nvPr/>
        </p:nvCxnSpPr>
        <p:spPr>
          <a:xfrm>
            <a:off x="3886882" y="3744043"/>
            <a:ext cx="1659900" cy="0"/>
          </a:xfrm>
          <a:prstGeom prst="straightConnector1">
            <a:avLst/>
          </a:prstGeom>
          <a:noFill/>
          <a:ln w="9525" cap="flat" cmpd="sng">
            <a:solidFill>
              <a:schemeClr val="accent5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45" name="Google Shape;645;p44"/>
          <p:cNvSpPr txBox="1"/>
          <p:nvPr/>
        </p:nvSpPr>
        <p:spPr>
          <a:xfrm>
            <a:off x="5602722" y="3587725"/>
            <a:ext cx="2531700" cy="3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مطالب خود را درج کنید</a:t>
            </a:r>
            <a:endParaRPr sz="1200" dirty="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cxnSp>
        <p:nvCxnSpPr>
          <p:cNvPr id="646" name="Google Shape;646;p44"/>
          <p:cNvCxnSpPr/>
          <p:nvPr/>
        </p:nvCxnSpPr>
        <p:spPr>
          <a:xfrm>
            <a:off x="3693353" y="4181566"/>
            <a:ext cx="1845600" cy="0"/>
          </a:xfrm>
          <a:prstGeom prst="straightConnector1">
            <a:avLst/>
          </a:prstGeom>
          <a:noFill/>
          <a:ln w="9525" cap="flat" cmpd="sng">
            <a:solidFill>
              <a:schemeClr val="accent6"/>
            </a:solidFill>
            <a:prstDash val="solid"/>
            <a:round/>
            <a:headEnd type="oval" w="med" len="med"/>
            <a:tailEnd type="oval" w="med" len="med"/>
          </a:ln>
        </p:spPr>
      </p:cxnSp>
      <p:sp>
        <p:nvSpPr>
          <p:cNvPr id="647" name="Google Shape;647;p44"/>
          <p:cNvSpPr txBox="1"/>
          <p:nvPr/>
        </p:nvSpPr>
        <p:spPr>
          <a:xfrm>
            <a:off x="5602722" y="4025262"/>
            <a:ext cx="2531700" cy="31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2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مطالب خود را درج کنید</a:t>
            </a:r>
            <a:endParaRPr sz="1200" dirty="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grpSp>
        <p:nvGrpSpPr>
          <p:cNvPr id="648" name="Google Shape;648;p44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649" name="Google Shape;649;p44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0" name="Google Shape;650;p44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1" name="Google Shape;651;p44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52" name="Google Shape;652;p44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6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7" name="Google Shape;657;p45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ارائه تیم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658" name="Google Shape;658;p45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33</a:t>
            </a:fld>
            <a:endParaRPr>
              <a:cs typeface="B Nazanin" panose="00000700000000000000" pitchFamily="2" charset="-78"/>
            </a:endParaRPr>
          </a:p>
        </p:txBody>
      </p:sp>
      <p:pic>
        <p:nvPicPr>
          <p:cNvPr id="659" name="Google Shape;659;p45"/>
          <p:cNvPicPr preferRelativeResize="0"/>
          <p:nvPr/>
        </p:nvPicPr>
        <p:blipFill rotWithShape="1">
          <a:blip r:embed="rId3">
            <a:alphaModFix/>
          </a:blip>
          <a:srcRect l="19633" t="9820" b="9812"/>
          <a:stretch/>
        </p:blipFill>
        <p:spPr>
          <a:xfrm>
            <a:off x="826658" y="1899095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660" name="Google Shape;660;p45"/>
          <p:cNvSpPr txBox="1"/>
          <p:nvPr/>
        </p:nvSpPr>
        <p:spPr>
          <a:xfrm>
            <a:off x="831683" y="3536525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Imani Jackson</a:t>
            </a:r>
            <a:br>
              <a:rPr lang="en" dirty="0"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</a:br>
            <a:r>
              <a:rPr lang="en" sz="8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JOB TITLE</a:t>
            </a:r>
            <a:endParaRPr sz="800" dirty="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ctr" rtl="1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 dirty="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Blue is the colour of the clear sky and the deep sea</a:t>
            </a:r>
            <a:endParaRPr dirty="0"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ctr" rtl="1">
              <a:spcBef>
                <a:spcPts val="400"/>
              </a:spcBef>
              <a:spcAft>
                <a:spcPts val="400"/>
              </a:spcAft>
              <a:buNone/>
            </a:pPr>
            <a:endParaRPr dirty="0"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pic>
        <p:nvPicPr>
          <p:cNvPr id="661" name="Google Shape;661;p45"/>
          <p:cNvPicPr preferRelativeResize="0"/>
          <p:nvPr/>
        </p:nvPicPr>
        <p:blipFill rotWithShape="1">
          <a:blip r:embed="rId4">
            <a:alphaModFix/>
          </a:blip>
          <a:srcRect/>
          <a:stretch/>
        </p:blipFill>
        <p:spPr>
          <a:xfrm>
            <a:off x="2806383" y="1917500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662" name="Google Shape;662;p45"/>
          <p:cNvSpPr txBox="1"/>
          <p:nvPr/>
        </p:nvSpPr>
        <p:spPr>
          <a:xfrm>
            <a:off x="2811408" y="3536525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Marcos Galán</a:t>
            </a:r>
            <a:br>
              <a:rPr lang="en"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</a:br>
            <a:r>
              <a:rPr lang="en" sz="80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JOB TITLE</a:t>
            </a:r>
            <a:endParaRPr sz="80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ctr" rtl="1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Blue is the colour of the clear sky and the deep sea</a:t>
            </a:r>
            <a:endParaRPr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ctr" rtl="1">
              <a:spcBef>
                <a:spcPts val="400"/>
              </a:spcBef>
              <a:spcAft>
                <a:spcPts val="400"/>
              </a:spcAft>
              <a:buNone/>
            </a:pPr>
            <a:endParaRPr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pic>
        <p:nvPicPr>
          <p:cNvPr id="663" name="Google Shape;663;p45"/>
          <p:cNvPicPr preferRelativeResize="0"/>
          <p:nvPr/>
        </p:nvPicPr>
        <p:blipFill rotWithShape="1">
          <a:blip r:embed="rId5">
            <a:alphaModFix/>
          </a:blip>
          <a:srcRect l="47271" t="22330" b="24940"/>
          <a:stretch/>
        </p:blipFill>
        <p:spPr>
          <a:xfrm>
            <a:off x="4786108" y="1917500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664" name="Google Shape;664;p45"/>
          <p:cNvSpPr txBox="1"/>
          <p:nvPr/>
        </p:nvSpPr>
        <p:spPr>
          <a:xfrm>
            <a:off x="4791133" y="3536525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Ixchel Valdía</a:t>
            </a:r>
            <a:br>
              <a:rPr lang="en"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</a:br>
            <a:r>
              <a:rPr lang="en" sz="80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JOB TITLE</a:t>
            </a:r>
            <a:endParaRPr sz="80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ctr" rtl="1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Blue is the colour of the clear sky and the deep sea</a:t>
            </a:r>
            <a:endParaRPr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ctr" rtl="1">
              <a:spcBef>
                <a:spcPts val="400"/>
              </a:spcBef>
              <a:spcAft>
                <a:spcPts val="400"/>
              </a:spcAft>
              <a:buNone/>
            </a:pPr>
            <a:endParaRPr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pic>
        <p:nvPicPr>
          <p:cNvPr id="665" name="Google Shape;665;p45"/>
          <p:cNvPicPr preferRelativeResize="0"/>
          <p:nvPr/>
        </p:nvPicPr>
        <p:blipFill rotWithShape="1">
          <a:blip r:embed="rId6">
            <a:alphaModFix/>
          </a:blip>
          <a:srcRect t="3926" b="29406"/>
          <a:stretch/>
        </p:blipFill>
        <p:spPr>
          <a:xfrm>
            <a:off x="6765833" y="1917500"/>
            <a:ext cx="1489200" cy="1489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666" name="Google Shape;666;p45"/>
          <p:cNvSpPr txBox="1"/>
          <p:nvPr/>
        </p:nvSpPr>
        <p:spPr>
          <a:xfrm>
            <a:off x="6770858" y="3536525"/>
            <a:ext cx="1489200" cy="73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Nils Årud</a:t>
            </a:r>
            <a:br>
              <a:rPr lang="en"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</a:br>
            <a:r>
              <a:rPr lang="en" sz="80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JOB TITLE</a:t>
            </a:r>
            <a:endParaRPr sz="800">
              <a:solidFill>
                <a:schemeClr val="dk2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ctr" rtl="1">
              <a:spcBef>
                <a:spcPts val="40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2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Blue is the colour of the clear sky and the deep sea</a:t>
            </a:r>
            <a:endParaRPr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ctr" rtl="1">
              <a:spcBef>
                <a:spcPts val="400"/>
              </a:spcBef>
              <a:spcAft>
                <a:spcPts val="400"/>
              </a:spcAft>
              <a:buNone/>
            </a:pPr>
            <a:endParaRPr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grpSp>
        <p:nvGrpSpPr>
          <p:cNvPr id="667" name="Google Shape;667;p45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668" name="Google Shape;668;p45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69" name="Google Shape;669;p45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0" name="Google Shape;670;p45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671" name="Google Shape;671;p45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" name="Google Shape;766;p47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/>
              <a:t>برنامه ریز هفتگی</a:t>
            </a:r>
            <a:endParaRPr dirty="0"/>
          </a:p>
        </p:txBody>
      </p:sp>
      <p:sp>
        <p:nvSpPr>
          <p:cNvPr id="767" name="Google Shape;767;p47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34</a:t>
            </a:fld>
            <a:endParaRPr/>
          </a:p>
        </p:txBody>
      </p:sp>
      <p:graphicFrame>
        <p:nvGraphicFramePr>
          <p:cNvPr id="768" name="Google Shape;768;p47"/>
          <p:cNvGraphicFramePr/>
          <p:nvPr/>
        </p:nvGraphicFramePr>
        <p:xfrm>
          <a:off x="1453225" y="1535625"/>
          <a:ext cx="6932675" cy="3025795"/>
        </p:xfrm>
        <a:graphic>
          <a:graphicData uri="http://schemas.openxmlformats.org/drawingml/2006/table">
            <a:tbl>
              <a:tblPr>
                <a:noFill/>
                <a:tableStyleId>{FD83C8C0-4F54-423C-8FE9-BE38F65F2308}</a:tableStyleId>
              </a:tblPr>
              <a:tblGrid>
                <a:gridCol w="7683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806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806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806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  <a:gridCol w="880625">
                  <a:extLst>
                    <a:ext uri="{9D8B030D-6E8A-4147-A177-3AD203B41FA5}">
                      <a16:colId xmlns:a16="http://schemas.microsoft.com/office/drawing/2014/main" val="20004"/>
                    </a:ext>
                  </a:extLst>
                </a:gridCol>
                <a:gridCol w="880625">
                  <a:extLst>
                    <a:ext uri="{9D8B030D-6E8A-4147-A177-3AD203B41FA5}">
                      <a16:colId xmlns:a16="http://schemas.microsoft.com/office/drawing/2014/main" val="20005"/>
                    </a:ext>
                  </a:extLst>
                </a:gridCol>
                <a:gridCol w="880625">
                  <a:extLst>
                    <a:ext uri="{9D8B030D-6E8A-4147-A177-3AD203B41FA5}">
                      <a16:colId xmlns:a16="http://schemas.microsoft.com/office/drawing/2014/main" val="20006"/>
                    </a:ext>
                  </a:extLst>
                </a:gridCol>
                <a:gridCol w="880625">
                  <a:extLst>
                    <a:ext uri="{9D8B030D-6E8A-4147-A177-3AD203B41FA5}">
                      <a16:colId xmlns:a16="http://schemas.microsoft.com/office/drawing/2014/main" val="20007"/>
                    </a:ext>
                  </a:extLst>
                </a:gridCol>
              </a:tblGrid>
              <a:tr h="2841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800">
                        <a:solidFill>
                          <a:schemeClr val="dk2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SUNDAY</a:t>
                      </a:r>
                      <a:endParaRPr sz="700">
                        <a:solidFill>
                          <a:schemeClr val="lt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MONDAY</a:t>
                      </a:r>
                      <a:endParaRPr sz="700">
                        <a:solidFill>
                          <a:schemeClr val="lt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TUESDAY</a:t>
                      </a:r>
                      <a:endParaRPr sz="700">
                        <a:solidFill>
                          <a:schemeClr val="lt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WEDNESDAY</a:t>
                      </a:r>
                      <a:endParaRPr sz="700">
                        <a:solidFill>
                          <a:schemeClr val="lt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THURSDAY</a:t>
                      </a:r>
                      <a:endParaRPr sz="700">
                        <a:solidFill>
                          <a:schemeClr val="lt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FRIDAY</a:t>
                      </a:r>
                      <a:endParaRPr sz="700">
                        <a:solidFill>
                          <a:schemeClr val="lt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700">
                          <a:solidFill>
                            <a:schemeClr val="lt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SATURDAY</a:t>
                      </a:r>
                      <a:endParaRPr sz="700">
                        <a:solidFill>
                          <a:schemeClr val="lt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accen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accent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5720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9:00 - 9:45</a:t>
                      </a:r>
                      <a:endParaRPr sz="800">
                        <a:solidFill>
                          <a:schemeClr val="dk2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013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10:00 - 10:45</a:t>
                      </a:r>
                      <a:endParaRPr sz="800">
                        <a:solidFill>
                          <a:schemeClr val="dk2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357200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11:00 - 11:45</a:t>
                      </a:r>
                      <a:endParaRPr sz="800">
                        <a:solidFill>
                          <a:schemeClr val="dk2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  <a:tr h="4013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12:00 - 13:15</a:t>
                      </a:r>
                      <a:endParaRPr sz="800">
                        <a:solidFill>
                          <a:schemeClr val="dk2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✔ Free time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  <a:solidFill>
                      <a:schemeClr val="lt2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4"/>
                  </a:ext>
                </a:extLst>
              </a:tr>
              <a:tr h="4013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13:30 - 14:15</a:t>
                      </a:r>
                      <a:endParaRPr sz="800">
                        <a:solidFill>
                          <a:schemeClr val="dk2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5"/>
                  </a:ext>
                </a:extLst>
              </a:tr>
              <a:tr h="4013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14:30 - 15:15</a:t>
                      </a:r>
                      <a:endParaRPr sz="800">
                        <a:solidFill>
                          <a:schemeClr val="dk2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6"/>
                  </a:ext>
                </a:extLst>
              </a:tr>
              <a:tr h="401325">
                <a:tc>
                  <a:txBody>
                    <a:bodyPr/>
                    <a:lstStyle/>
                    <a:p>
                      <a:pPr marL="0" lvl="0" indent="0" algn="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2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15:30 - 16:15</a:t>
                      </a:r>
                      <a:endParaRPr sz="800">
                        <a:solidFill>
                          <a:schemeClr val="dk2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Clr>
                          <a:schemeClr val="dk1"/>
                        </a:buClr>
                        <a:buSzPts val="1100"/>
                        <a:buFont typeface="Arial"/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r>
                        <a:rPr lang="en" sz="800">
                          <a:solidFill>
                            <a:schemeClr val="dk1"/>
                          </a:solidFill>
                          <a:latin typeface="Quattrocento Sans"/>
                          <a:ea typeface="Quattrocento Sans"/>
                          <a:cs typeface="Quattrocento Sans"/>
                          <a:sym typeface="Quattrocento Sans"/>
                        </a:rPr>
                        <a:t>Task</a:t>
                      </a:r>
                      <a:endParaRPr sz="800">
                        <a:solidFill>
                          <a:schemeClr val="dk1"/>
                        </a:solidFill>
                        <a:latin typeface="Quattrocento Sans"/>
                        <a:ea typeface="Quattrocento Sans"/>
                        <a:cs typeface="Quattrocento Sans"/>
                        <a:sym typeface="Quattrocento Sans"/>
                      </a:endParaRPr>
                    </a:p>
                  </a:txBody>
                  <a:tcPr marL="91425" marR="91425" marT="91425" marB="91425" anchor="ctr">
                    <a:lnL w="9525" cap="flat" cmpd="sng">
                      <a:solidFill>
                        <a:schemeClr val="lt2">
                          <a:alpha val="0"/>
                        </a:scheme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chemeClr val="lt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chemeClr val="dk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7"/>
                  </a:ext>
                </a:extLst>
              </a:tr>
            </a:tbl>
          </a:graphicData>
        </a:graphic>
      </p:graphicFrame>
      <p:grpSp>
        <p:nvGrpSpPr>
          <p:cNvPr id="769" name="Google Shape;769;p47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770" name="Google Shape;770;p47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47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47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47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Char"/>
      </p:transition>
    </mc:Choice>
    <mc:Fallback>
      <p:transition spd="slow">
        <p:fade/>
      </p:transition>
    </mc:Fallback>
  </mc:AlternateContent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7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78" name="Google Shape;778;p48"/>
          <p:cNvSpPr txBox="1"/>
          <p:nvPr/>
        </p:nvSpPr>
        <p:spPr>
          <a:xfrm>
            <a:off x="6248575" y="312075"/>
            <a:ext cx="2592000" cy="1525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900" b="1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نمادهای اسلاید کارناوال اشکال قابل ویرایش هستند.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900"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این بدان معنی است که شما می توانید: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بدون از دست دادن کیفیت آنها را تغییر اندازه دهید.رنگ خط، عرض و سبک را تغییر دهید.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9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بدون از دست دادن کیفیت آنها را تغییر اندازه دهید.</a:t>
            </a:r>
          </a:p>
          <a:p>
            <a:pPr marL="457200" lvl="0" indent="-28575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900"/>
              <a:buFont typeface="Quattrocento Sans"/>
              <a:buChar char="●"/>
            </a:pPr>
            <a:endParaRPr sz="900" dirty="0"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این خوب نیست؟ :)</a:t>
            </a:r>
            <a:endParaRPr sz="900" dirty="0"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900" dirty="0"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مثال ها:</a:t>
            </a:r>
            <a:endParaRPr sz="900" dirty="0"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sz="900" dirty="0"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grpSp>
        <p:nvGrpSpPr>
          <p:cNvPr id="779" name="Google Shape;779;p48"/>
          <p:cNvGrpSpPr/>
          <p:nvPr/>
        </p:nvGrpSpPr>
        <p:grpSpPr>
          <a:xfrm>
            <a:off x="348747" y="333019"/>
            <a:ext cx="342903" cy="447293"/>
            <a:chOff x="590250" y="244200"/>
            <a:chExt cx="407975" cy="532175"/>
          </a:xfrm>
        </p:grpSpPr>
        <p:sp>
          <p:nvSpPr>
            <p:cNvPr id="780" name="Google Shape;780;p48"/>
            <p:cNvSpPr/>
            <p:nvPr/>
          </p:nvSpPr>
          <p:spPr>
            <a:xfrm>
              <a:off x="623125" y="313625"/>
              <a:ext cx="375100" cy="462750"/>
            </a:xfrm>
            <a:custGeom>
              <a:avLst/>
              <a:gdLst/>
              <a:ahLst/>
              <a:cxnLst/>
              <a:rect l="l" t="t" r="r" b="b"/>
              <a:pathLst>
                <a:path w="15004" h="18510" fill="none" extrusionOk="0">
                  <a:moveTo>
                    <a:pt x="1" y="17536"/>
                  </a:moveTo>
                  <a:lnTo>
                    <a:pt x="1" y="17536"/>
                  </a:lnTo>
                  <a:lnTo>
                    <a:pt x="1" y="17536"/>
                  </a:lnTo>
                  <a:lnTo>
                    <a:pt x="25" y="17682"/>
                  </a:lnTo>
                  <a:lnTo>
                    <a:pt x="49" y="17852"/>
                  </a:lnTo>
                  <a:lnTo>
                    <a:pt x="123" y="18023"/>
                  </a:lnTo>
                  <a:lnTo>
                    <a:pt x="220" y="18193"/>
                  </a:lnTo>
                  <a:lnTo>
                    <a:pt x="293" y="18291"/>
                  </a:lnTo>
                  <a:lnTo>
                    <a:pt x="390" y="18364"/>
                  </a:lnTo>
                  <a:lnTo>
                    <a:pt x="488" y="18412"/>
                  </a:lnTo>
                  <a:lnTo>
                    <a:pt x="610" y="18461"/>
                  </a:lnTo>
                  <a:lnTo>
                    <a:pt x="756" y="18510"/>
                  </a:lnTo>
                  <a:lnTo>
                    <a:pt x="926" y="18510"/>
                  </a:lnTo>
                  <a:lnTo>
                    <a:pt x="14468" y="18510"/>
                  </a:lnTo>
                  <a:lnTo>
                    <a:pt x="14468" y="18510"/>
                  </a:lnTo>
                  <a:lnTo>
                    <a:pt x="14541" y="18510"/>
                  </a:lnTo>
                  <a:lnTo>
                    <a:pt x="14614" y="18485"/>
                  </a:lnTo>
                  <a:lnTo>
                    <a:pt x="14736" y="18412"/>
                  </a:lnTo>
                  <a:lnTo>
                    <a:pt x="14833" y="18291"/>
                  </a:lnTo>
                  <a:lnTo>
                    <a:pt x="14906" y="18144"/>
                  </a:lnTo>
                  <a:lnTo>
                    <a:pt x="14955" y="17974"/>
                  </a:lnTo>
                  <a:lnTo>
                    <a:pt x="14979" y="17779"/>
                  </a:lnTo>
                  <a:lnTo>
                    <a:pt x="15003" y="17438"/>
                  </a:lnTo>
                  <a:lnTo>
                    <a:pt x="15003" y="487"/>
                  </a:lnTo>
                  <a:lnTo>
                    <a:pt x="15003" y="487"/>
                  </a:lnTo>
                  <a:lnTo>
                    <a:pt x="15003" y="341"/>
                  </a:lnTo>
                  <a:lnTo>
                    <a:pt x="14979" y="219"/>
                  </a:lnTo>
                  <a:lnTo>
                    <a:pt x="14955" y="146"/>
                  </a:lnTo>
                  <a:lnTo>
                    <a:pt x="14906" y="73"/>
                  </a:lnTo>
                  <a:lnTo>
                    <a:pt x="14833" y="49"/>
                  </a:lnTo>
                  <a:lnTo>
                    <a:pt x="14736" y="24"/>
                  </a:lnTo>
                  <a:lnTo>
                    <a:pt x="1446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1" name="Google Shape;781;p48"/>
            <p:cNvSpPr/>
            <p:nvPr/>
          </p:nvSpPr>
          <p:spPr>
            <a:xfrm>
              <a:off x="590250" y="269775"/>
              <a:ext cx="377525" cy="462775"/>
            </a:xfrm>
            <a:custGeom>
              <a:avLst/>
              <a:gdLst/>
              <a:ahLst/>
              <a:cxnLst/>
              <a:rect l="l" t="t" r="r" b="b"/>
              <a:pathLst>
                <a:path w="15101" h="18511" fill="none" extrusionOk="0">
                  <a:moveTo>
                    <a:pt x="14321" y="0"/>
                  </a:moveTo>
                  <a:lnTo>
                    <a:pt x="780" y="0"/>
                  </a:lnTo>
                  <a:lnTo>
                    <a:pt x="780" y="0"/>
                  </a:lnTo>
                  <a:lnTo>
                    <a:pt x="634" y="25"/>
                  </a:lnTo>
                  <a:lnTo>
                    <a:pt x="488" y="74"/>
                  </a:lnTo>
                  <a:lnTo>
                    <a:pt x="342" y="122"/>
                  </a:lnTo>
                  <a:lnTo>
                    <a:pt x="220" y="220"/>
                  </a:lnTo>
                  <a:lnTo>
                    <a:pt x="122" y="341"/>
                  </a:lnTo>
                  <a:lnTo>
                    <a:pt x="74" y="488"/>
                  </a:lnTo>
                  <a:lnTo>
                    <a:pt x="25" y="634"/>
                  </a:lnTo>
                  <a:lnTo>
                    <a:pt x="1" y="780"/>
                  </a:lnTo>
                  <a:lnTo>
                    <a:pt x="1" y="17731"/>
                  </a:lnTo>
                  <a:lnTo>
                    <a:pt x="1" y="17731"/>
                  </a:lnTo>
                  <a:lnTo>
                    <a:pt x="25" y="17877"/>
                  </a:lnTo>
                  <a:lnTo>
                    <a:pt x="74" y="18023"/>
                  </a:lnTo>
                  <a:lnTo>
                    <a:pt x="122" y="18169"/>
                  </a:lnTo>
                  <a:lnTo>
                    <a:pt x="220" y="18291"/>
                  </a:lnTo>
                  <a:lnTo>
                    <a:pt x="342" y="18388"/>
                  </a:lnTo>
                  <a:lnTo>
                    <a:pt x="488" y="18437"/>
                  </a:lnTo>
                  <a:lnTo>
                    <a:pt x="634" y="18486"/>
                  </a:lnTo>
                  <a:lnTo>
                    <a:pt x="780" y="18510"/>
                  </a:lnTo>
                  <a:lnTo>
                    <a:pt x="14321" y="18510"/>
                  </a:lnTo>
                  <a:lnTo>
                    <a:pt x="14321" y="18510"/>
                  </a:lnTo>
                  <a:lnTo>
                    <a:pt x="14467" y="18486"/>
                  </a:lnTo>
                  <a:lnTo>
                    <a:pt x="14614" y="18437"/>
                  </a:lnTo>
                  <a:lnTo>
                    <a:pt x="14760" y="18388"/>
                  </a:lnTo>
                  <a:lnTo>
                    <a:pt x="14881" y="18291"/>
                  </a:lnTo>
                  <a:lnTo>
                    <a:pt x="14979" y="18169"/>
                  </a:lnTo>
                  <a:lnTo>
                    <a:pt x="15028" y="18023"/>
                  </a:lnTo>
                  <a:lnTo>
                    <a:pt x="15076" y="17877"/>
                  </a:lnTo>
                  <a:lnTo>
                    <a:pt x="15101" y="17731"/>
                  </a:lnTo>
                  <a:lnTo>
                    <a:pt x="15101" y="780"/>
                  </a:lnTo>
                  <a:lnTo>
                    <a:pt x="15101" y="780"/>
                  </a:lnTo>
                  <a:lnTo>
                    <a:pt x="15076" y="634"/>
                  </a:lnTo>
                  <a:lnTo>
                    <a:pt x="15028" y="488"/>
                  </a:lnTo>
                  <a:lnTo>
                    <a:pt x="14979" y="341"/>
                  </a:lnTo>
                  <a:lnTo>
                    <a:pt x="14881" y="220"/>
                  </a:lnTo>
                  <a:lnTo>
                    <a:pt x="14760" y="122"/>
                  </a:lnTo>
                  <a:lnTo>
                    <a:pt x="14614" y="74"/>
                  </a:lnTo>
                  <a:lnTo>
                    <a:pt x="14467" y="25"/>
                  </a:lnTo>
                  <a:lnTo>
                    <a:pt x="14321" y="0"/>
                  </a:lnTo>
                  <a:lnTo>
                    <a:pt x="1432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2" name="Google Shape;782;p48"/>
            <p:cNvSpPr/>
            <p:nvPr/>
          </p:nvSpPr>
          <p:spPr>
            <a:xfrm>
              <a:off x="796650" y="274025"/>
              <a:ext cx="45100" cy="45100"/>
            </a:xfrm>
            <a:custGeom>
              <a:avLst/>
              <a:gdLst/>
              <a:ahLst/>
              <a:cxnLst/>
              <a:rect l="l" t="t" r="r" b="b"/>
              <a:pathLst>
                <a:path w="1804" h="1804" fill="none" extrusionOk="0">
                  <a:moveTo>
                    <a:pt x="902" y="1"/>
                  </a:moveTo>
                  <a:lnTo>
                    <a:pt x="902" y="1"/>
                  </a:lnTo>
                  <a:lnTo>
                    <a:pt x="1073" y="25"/>
                  </a:lnTo>
                  <a:lnTo>
                    <a:pt x="1243" y="74"/>
                  </a:lnTo>
                  <a:lnTo>
                    <a:pt x="1414" y="147"/>
                  </a:lnTo>
                  <a:lnTo>
                    <a:pt x="1535" y="269"/>
                  </a:lnTo>
                  <a:lnTo>
                    <a:pt x="1657" y="391"/>
                  </a:lnTo>
                  <a:lnTo>
                    <a:pt x="1730" y="561"/>
                  </a:lnTo>
                  <a:lnTo>
                    <a:pt x="1779" y="732"/>
                  </a:lnTo>
                  <a:lnTo>
                    <a:pt x="1803" y="902"/>
                  </a:lnTo>
                  <a:lnTo>
                    <a:pt x="1803" y="902"/>
                  </a:lnTo>
                  <a:lnTo>
                    <a:pt x="1779" y="1073"/>
                  </a:lnTo>
                  <a:lnTo>
                    <a:pt x="1730" y="1243"/>
                  </a:lnTo>
                  <a:lnTo>
                    <a:pt x="1657" y="1414"/>
                  </a:lnTo>
                  <a:lnTo>
                    <a:pt x="1535" y="1535"/>
                  </a:lnTo>
                  <a:lnTo>
                    <a:pt x="1414" y="1657"/>
                  </a:lnTo>
                  <a:lnTo>
                    <a:pt x="1243" y="1730"/>
                  </a:lnTo>
                  <a:lnTo>
                    <a:pt x="1073" y="1779"/>
                  </a:lnTo>
                  <a:lnTo>
                    <a:pt x="902" y="1803"/>
                  </a:lnTo>
                  <a:lnTo>
                    <a:pt x="902" y="1803"/>
                  </a:lnTo>
                  <a:lnTo>
                    <a:pt x="732" y="1779"/>
                  </a:lnTo>
                  <a:lnTo>
                    <a:pt x="561" y="1730"/>
                  </a:lnTo>
                  <a:lnTo>
                    <a:pt x="391" y="1657"/>
                  </a:lnTo>
                  <a:lnTo>
                    <a:pt x="269" y="1535"/>
                  </a:lnTo>
                  <a:lnTo>
                    <a:pt x="147" y="1414"/>
                  </a:lnTo>
                  <a:lnTo>
                    <a:pt x="74" y="1243"/>
                  </a:lnTo>
                  <a:lnTo>
                    <a:pt x="25" y="1073"/>
                  </a:lnTo>
                  <a:lnTo>
                    <a:pt x="1" y="902"/>
                  </a:lnTo>
                  <a:lnTo>
                    <a:pt x="1" y="902"/>
                  </a:lnTo>
                  <a:lnTo>
                    <a:pt x="25" y="732"/>
                  </a:lnTo>
                  <a:lnTo>
                    <a:pt x="74" y="561"/>
                  </a:lnTo>
                  <a:lnTo>
                    <a:pt x="147" y="391"/>
                  </a:lnTo>
                  <a:lnTo>
                    <a:pt x="269" y="269"/>
                  </a:lnTo>
                  <a:lnTo>
                    <a:pt x="391" y="147"/>
                  </a:lnTo>
                  <a:lnTo>
                    <a:pt x="561" y="74"/>
                  </a:lnTo>
                  <a:lnTo>
                    <a:pt x="732" y="25"/>
                  </a:lnTo>
                  <a:lnTo>
                    <a:pt x="902" y="1"/>
                  </a:lnTo>
                  <a:lnTo>
                    <a:pt x="902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3" name="Google Shape;783;p48"/>
            <p:cNvSpPr/>
            <p:nvPr/>
          </p:nvSpPr>
          <p:spPr>
            <a:xfrm>
              <a:off x="713850" y="274025"/>
              <a:ext cx="45075" cy="45100"/>
            </a:xfrm>
            <a:custGeom>
              <a:avLst/>
              <a:gdLst/>
              <a:ahLst/>
              <a:cxnLst/>
              <a:rect l="l" t="t" r="r" b="b"/>
              <a:pathLst>
                <a:path w="1803" h="1804" fill="none" extrusionOk="0">
                  <a:moveTo>
                    <a:pt x="902" y="1"/>
                  </a:moveTo>
                  <a:lnTo>
                    <a:pt x="902" y="1"/>
                  </a:lnTo>
                  <a:lnTo>
                    <a:pt x="1072" y="25"/>
                  </a:lnTo>
                  <a:lnTo>
                    <a:pt x="1243" y="74"/>
                  </a:lnTo>
                  <a:lnTo>
                    <a:pt x="1413" y="147"/>
                  </a:lnTo>
                  <a:lnTo>
                    <a:pt x="1535" y="269"/>
                  </a:lnTo>
                  <a:lnTo>
                    <a:pt x="1657" y="391"/>
                  </a:lnTo>
                  <a:lnTo>
                    <a:pt x="1730" y="561"/>
                  </a:lnTo>
                  <a:lnTo>
                    <a:pt x="1779" y="732"/>
                  </a:lnTo>
                  <a:lnTo>
                    <a:pt x="1803" y="902"/>
                  </a:lnTo>
                  <a:lnTo>
                    <a:pt x="1803" y="902"/>
                  </a:lnTo>
                  <a:lnTo>
                    <a:pt x="1779" y="1073"/>
                  </a:lnTo>
                  <a:lnTo>
                    <a:pt x="1730" y="1243"/>
                  </a:lnTo>
                  <a:lnTo>
                    <a:pt x="1657" y="1414"/>
                  </a:lnTo>
                  <a:lnTo>
                    <a:pt x="1535" y="1535"/>
                  </a:lnTo>
                  <a:lnTo>
                    <a:pt x="1413" y="1657"/>
                  </a:lnTo>
                  <a:lnTo>
                    <a:pt x="1243" y="1730"/>
                  </a:lnTo>
                  <a:lnTo>
                    <a:pt x="1072" y="1779"/>
                  </a:lnTo>
                  <a:lnTo>
                    <a:pt x="902" y="1803"/>
                  </a:lnTo>
                  <a:lnTo>
                    <a:pt x="902" y="1803"/>
                  </a:lnTo>
                  <a:lnTo>
                    <a:pt x="731" y="1779"/>
                  </a:lnTo>
                  <a:lnTo>
                    <a:pt x="561" y="1730"/>
                  </a:lnTo>
                  <a:lnTo>
                    <a:pt x="390" y="1657"/>
                  </a:lnTo>
                  <a:lnTo>
                    <a:pt x="269" y="1535"/>
                  </a:lnTo>
                  <a:lnTo>
                    <a:pt x="147" y="1414"/>
                  </a:lnTo>
                  <a:lnTo>
                    <a:pt x="74" y="1243"/>
                  </a:lnTo>
                  <a:lnTo>
                    <a:pt x="25" y="1073"/>
                  </a:lnTo>
                  <a:lnTo>
                    <a:pt x="1" y="902"/>
                  </a:lnTo>
                  <a:lnTo>
                    <a:pt x="1" y="902"/>
                  </a:lnTo>
                  <a:lnTo>
                    <a:pt x="25" y="732"/>
                  </a:lnTo>
                  <a:lnTo>
                    <a:pt x="74" y="561"/>
                  </a:lnTo>
                  <a:lnTo>
                    <a:pt x="147" y="391"/>
                  </a:lnTo>
                  <a:lnTo>
                    <a:pt x="269" y="269"/>
                  </a:lnTo>
                  <a:lnTo>
                    <a:pt x="390" y="147"/>
                  </a:lnTo>
                  <a:lnTo>
                    <a:pt x="561" y="74"/>
                  </a:lnTo>
                  <a:lnTo>
                    <a:pt x="731" y="25"/>
                  </a:lnTo>
                  <a:lnTo>
                    <a:pt x="902" y="1"/>
                  </a:lnTo>
                  <a:lnTo>
                    <a:pt x="902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4" name="Google Shape;784;p48"/>
            <p:cNvSpPr/>
            <p:nvPr/>
          </p:nvSpPr>
          <p:spPr>
            <a:xfrm>
              <a:off x="631050" y="274025"/>
              <a:ext cx="45075" cy="45100"/>
            </a:xfrm>
            <a:custGeom>
              <a:avLst/>
              <a:gdLst/>
              <a:ahLst/>
              <a:cxnLst/>
              <a:rect l="l" t="t" r="r" b="b"/>
              <a:pathLst>
                <a:path w="1803" h="1804" fill="none" extrusionOk="0">
                  <a:moveTo>
                    <a:pt x="0" y="902"/>
                  </a:moveTo>
                  <a:lnTo>
                    <a:pt x="0" y="902"/>
                  </a:lnTo>
                  <a:lnTo>
                    <a:pt x="25" y="732"/>
                  </a:lnTo>
                  <a:lnTo>
                    <a:pt x="73" y="561"/>
                  </a:lnTo>
                  <a:lnTo>
                    <a:pt x="147" y="391"/>
                  </a:lnTo>
                  <a:lnTo>
                    <a:pt x="268" y="269"/>
                  </a:lnTo>
                  <a:lnTo>
                    <a:pt x="390" y="147"/>
                  </a:lnTo>
                  <a:lnTo>
                    <a:pt x="561" y="74"/>
                  </a:lnTo>
                  <a:lnTo>
                    <a:pt x="731" y="25"/>
                  </a:lnTo>
                  <a:lnTo>
                    <a:pt x="902" y="1"/>
                  </a:lnTo>
                  <a:lnTo>
                    <a:pt x="902" y="1"/>
                  </a:lnTo>
                  <a:lnTo>
                    <a:pt x="1072" y="25"/>
                  </a:lnTo>
                  <a:lnTo>
                    <a:pt x="1243" y="74"/>
                  </a:lnTo>
                  <a:lnTo>
                    <a:pt x="1413" y="147"/>
                  </a:lnTo>
                  <a:lnTo>
                    <a:pt x="1535" y="269"/>
                  </a:lnTo>
                  <a:lnTo>
                    <a:pt x="1657" y="391"/>
                  </a:lnTo>
                  <a:lnTo>
                    <a:pt x="1730" y="561"/>
                  </a:lnTo>
                  <a:lnTo>
                    <a:pt x="1778" y="732"/>
                  </a:lnTo>
                  <a:lnTo>
                    <a:pt x="1803" y="902"/>
                  </a:lnTo>
                  <a:lnTo>
                    <a:pt x="1803" y="902"/>
                  </a:lnTo>
                  <a:lnTo>
                    <a:pt x="1778" y="1073"/>
                  </a:lnTo>
                  <a:lnTo>
                    <a:pt x="1730" y="1243"/>
                  </a:lnTo>
                  <a:lnTo>
                    <a:pt x="1657" y="1414"/>
                  </a:lnTo>
                  <a:lnTo>
                    <a:pt x="1535" y="1535"/>
                  </a:lnTo>
                  <a:lnTo>
                    <a:pt x="1413" y="1657"/>
                  </a:lnTo>
                  <a:lnTo>
                    <a:pt x="1243" y="1730"/>
                  </a:lnTo>
                  <a:lnTo>
                    <a:pt x="1072" y="1779"/>
                  </a:lnTo>
                  <a:lnTo>
                    <a:pt x="902" y="1803"/>
                  </a:lnTo>
                  <a:lnTo>
                    <a:pt x="902" y="1803"/>
                  </a:lnTo>
                  <a:lnTo>
                    <a:pt x="731" y="1779"/>
                  </a:lnTo>
                  <a:lnTo>
                    <a:pt x="561" y="1730"/>
                  </a:lnTo>
                  <a:lnTo>
                    <a:pt x="390" y="1657"/>
                  </a:lnTo>
                  <a:lnTo>
                    <a:pt x="268" y="1535"/>
                  </a:lnTo>
                  <a:lnTo>
                    <a:pt x="147" y="1414"/>
                  </a:lnTo>
                  <a:lnTo>
                    <a:pt x="73" y="1243"/>
                  </a:lnTo>
                  <a:lnTo>
                    <a:pt x="25" y="1073"/>
                  </a:lnTo>
                  <a:lnTo>
                    <a:pt x="0" y="902"/>
                  </a:lnTo>
                  <a:lnTo>
                    <a:pt x="0" y="90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5" name="Google Shape;785;p48"/>
            <p:cNvSpPr/>
            <p:nvPr/>
          </p:nvSpPr>
          <p:spPr>
            <a:xfrm>
              <a:off x="649925" y="590050"/>
              <a:ext cx="133975" cy="25"/>
            </a:xfrm>
            <a:custGeom>
              <a:avLst/>
              <a:gdLst/>
              <a:ahLst/>
              <a:cxnLst/>
              <a:rect l="l" t="t" r="r" b="b"/>
              <a:pathLst>
                <a:path w="5359" h="1" fill="none" extrusionOk="0">
                  <a:moveTo>
                    <a:pt x="5358" y="0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6" name="Google Shape;786;p48"/>
            <p:cNvSpPr/>
            <p:nvPr/>
          </p:nvSpPr>
          <p:spPr>
            <a:xfrm>
              <a:off x="649925" y="534625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7" name="Google Shape;787;p48"/>
            <p:cNvSpPr/>
            <p:nvPr/>
          </p:nvSpPr>
          <p:spPr>
            <a:xfrm>
              <a:off x="649925" y="479825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8" name="Google Shape;788;p48"/>
            <p:cNvSpPr/>
            <p:nvPr/>
          </p:nvSpPr>
          <p:spPr>
            <a:xfrm>
              <a:off x="649925" y="424425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89" name="Google Shape;789;p48"/>
            <p:cNvSpPr/>
            <p:nvPr/>
          </p:nvSpPr>
          <p:spPr>
            <a:xfrm>
              <a:off x="879475" y="274025"/>
              <a:ext cx="45075" cy="45100"/>
            </a:xfrm>
            <a:custGeom>
              <a:avLst/>
              <a:gdLst/>
              <a:ahLst/>
              <a:cxnLst/>
              <a:rect l="l" t="t" r="r" b="b"/>
              <a:pathLst>
                <a:path w="1803" h="1804" fill="none" extrusionOk="0">
                  <a:moveTo>
                    <a:pt x="901" y="1803"/>
                  </a:moveTo>
                  <a:lnTo>
                    <a:pt x="901" y="1803"/>
                  </a:lnTo>
                  <a:lnTo>
                    <a:pt x="731" y="1779"/>
                  </a:lnTo>
                  <a:lnTo>
                    <a:pt x="560" y="1730"/>
                  </a:lnTo>
                  <a:lnTo>
                    <a:pt x="390" y="1657"/>
                  </a:lnTo>
                  <a:lnTo>
                    <a:pt x="268" y="1535"/>
                  </a:lnTo>
                  <a:lnTo>
                    <a:pt x="146" y="1414"/>
                  </a:lnTo>
                  <a:lnTo>
                    <a:pt x="73" y="1243"/>
                  </a:lnTo>
                  <a:lnTo>
                    <a:pt x="25" y="1073"/>
                  </a:lnTo>
                  <a:lnTo>
                    <a:pt x="0" y="902"/>
                  </a:lnTo>
                  <a:lnTo>
                    <a:pt x="0" y="902"/>
                  </a:lnTo>
                  <a:lnTo>
                    <a:pt x="25" y="732"/>
                  </a:lnTo>
                  <a:lnTo>
                    <a:pt x="73" y="561"/>
                  </a:lnTo>
                  <a:lnTo>
                    <a:pt x="146" y="391"/>
                  </a:lnTo>
                  <a:lnTo>
                    <a:pt x="268" y="269"/>
                  </a:lnTo>
                  <a:lnTo>
                    <a:pt x="390" y="147"/>
                  </a:lnTo>
                  <a:lnTo>
                    <a:pt x="560" y="74"/>
                  </a:lnTo>
                  <a:lnTo>
                    <a:pt x="731" y="25"/>
                  </a:lnTo>
                  <a:lnTo>
                    <a:pt x="901" y="1"/>
                  </a:lnTo>
                  <a:lnTo>
                    <a:pt x="901" y="1"/>
                  </a:lnTo>
                  <a:lnTo>
                    <a:pt x="1072" y="25"/>
                  </a:lnTo>
                  <a:lnTo>
                    <a:pt x="1242" y="74"/>
                  </a:lnTo>
                  <a:lnTo>
                    <a:pt x="1413" y="147"/>
                  </a:lnTo>
                  <a:lnTo>
                    <a:pt x="1535" y="269"/>
                  </a:lnTo>
                  <a:lnTo>
                    <a:pt x="1656" y="391"/>
                  </a:lnTo>
                  <a:lnTo>
                    <a:pt x="1729" y="561"/>
                  </a:lnTo>
                  <a:lnTo>
                    <a:pt x="1778" y="732"/>
                  </a:lnTo>
                  <a:lnTo>
                    <a:pt x="1802" y="902"/>
                  </a:lnTo>
                  <a:lnTo>
                    <a:pt x="1802" y="902"/>
                  </a:lnTo>
                  <a:lnTo>
                    <a:pt x="1778" y="1073"/>
                  </a:lnTo>
                  <a:lnTo>
                    <a:pt x="1729" y="1243"/>
                  </a:lnTo>
                  <a:lnTo>
                    <a:pt x="1656" y="1414"/>
                  </a:lnTo>
                  <a:lnTo>
                    <a:pt x="1535" y="1535"/>
                  </a:lnTo>
                  <a:lnTo>
                    <a:pt x="1413" y="1657"/>
                  </a:lnTo>
                  <a:lnTo>
                    <a:pt x="1242" y="1730"/>
                  </a:lnTo>
                  <a:lnTo>
                    <a:pt x="1072" y="1779"/>
                  </a:lnTo>
                  <a:lnTo>
                    <a:pt x="901" y="1803"/>
                  </a:lnTo>
                  <a:lnTo>
                    <a:pt x="901" y="180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0" name="Google Shape;790;p48"/>
            <p:cNvSpPr/>
            <p:nvPr/>
          </p:nvSpPr>
          <p:spPr>
            <a:xfrm>
              <a:off x="654800" y="244200"/>
              <a:ext cx="25" cy="51175"/>
            </a:xfrm>
            <a:custGeom>
              <a:avLst/>
              <a:gdLst/>
              <a:ahLst/>
              <a:cxnLst/>
              <a:rect l="l" t="t" r="r" b="b"/>
              <a:pathLst>
                <a:path w="1" h="2047" fill="none" extrusionOk="0">
                  <a:moveTo>
                    <a:pt x="0" y="1"/>
                  </a:moveTo>
                  <a:lnTo>
                    <a:pt x="0" y="2046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1" name="Google Shape;791;p48"/>
            <p:cNvSpPr/>
            <p:nvPr/>
          </p:nvSpPr>
          <p:spPr>
            <a:xfrm>
              <a:off x="737600" y="244200"/>
              <a:ext cx="25" cy="51175"/>
            </a:xfrm>
            <a:custGeom>
              <a:avLst/>
              <a:gdLst/>
              <a:ahLst/>
              <a:cxnLst/>
              <a:rect l="l" t="t" r="r" b="b"/>
              <a:pathLst>
                <a:path w="1" h="2047" fill="none" extrusionOk="0">
                  <a:moveTo>
                    <a:pt x="1" y="1"/>
                  </a:moveTo>
                  <a:lnTo>
                    <a:pt x="1" y="2046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2" name="Google Shape;792;p48"/>
            <p:cNvSpPr/>
            <p:nvPr/>
          </p:nvSpPr>
          <p:spPr>
            <a:xfrm>
              <a:off x="820400" y="244200"/>
              <a:ext cx="25" cy="51175"/>
            </a:xfrm>
            <a:custGeom>
              <a:avLst/>
              <a:gdLst/>
              <a:ahLst/>
              <a:cxnLst/>
              <a:rect l="l" t="t" r="r" b="b"/>
              <a:pathLst>
                <a:path w="1" h="2047" fill="none" extrusionOk="0">
                  <a:moveTo>
                    <a:pt x="1" y="1"/>
                  </a:moveTo>
                  <a:lnTo>
                    <a:pt x="1" y="2046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3" name="Google Shape;793;p48"/>
            <p:cNvSpPr/>
            <p:nvPr/>
          </p:nvSpPr>
          <p:spPr>
            <a:xfrm>
              <a:off x="903225" y="244200"/>
              <a:ext cx="25" cy="51175"/>
            </a:xfrm>
            <a:custGeom>
              <a:avLst/>
              <a:gdLst/>
              <a:ahLst/>
              <a:cxnLst/>
              <a:rect l="l" t="t" r="r" b="b"/>
              <a:pathLst>
                <a:path w="1" h="2047" fill="none" extrusionOk="0">
                  <a:moveTo>
                    <a:pt x="0" y="1"/>
                  </a:moveTo>
                  <a:lnTo>
                    <a:pt x="0" y="2046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794" name="Google Shape;794;p48"/>
          <p:cNvGrpSpPr/>
          <p:nvPr/>
        </p:nvGrpSpPr>
        <p:grpSpPr>
          <a:xfrm>
            <a:off x="901439" y="399041"/>
            <a:ext cx="372594" cy="310144"/>
            <a:chOff x="1247825" y="322750"/>
            <a:chExt cx="443300" cy="369000"/>
          </a:xfrm>
        </p:grpSpPr>
        <p:sp>
          <p:nvSpPr>
            <p:cNvPr id="795" name="Google Shape;795;p48"/>
            <p:cNvSpPr/>
            <p:nvPr/>
          </p:nvSpPr>
          <p:spPr>
            <a:xfrm>
              <a:off x="1247825" y="322750"/>
              <a:ext cx="443300" cy="369000"/>
            </a:xfrm>
            <a:custGeom>
              <a:avLst/>
              <a:gdLst/>
              <a:ahLst/>
              <a:cxnLst/>
              <a:rect l="l" t="t" r="r" b="b"/>
              <a:pathLst>
                <a:path w="17732" h="14760" fill="none" extrusionOk="0">
                  <a:moveTo>
                    <a:pt x="16952" y="2558"/>
                  </a:moveTo>
                  <a:lnTo>
                    <a:pt x="13664" y="2558"/>
                  </a:lnTo>
                  <a:lnTo>
                    <a:pt x="13226" y="755"/>
                  </a:lnTo>
                  <a:lnTo>
                    <a:pt x="13226" y="755"/>
                  </a:lnTo>
                  <a:lnTo>
                    <a:pt x="13177" y="609"/>
                  </a:lnTo>
                  <a:lnTo>
                    <a:pt x="13104" y="463"/>
                  </a:lnTo>
                  <a:lnTo>
                    <a:pt x="13006" y="317"/>
                  </a:lnTo>
                  <a:lnTo>
                    <a:pt x="12885" y="220"/>
                  </a:lnTo>
                  <a:lnTo>
                    <a:pt x="12739" y="122"/>
                  </a:lnTo>
                  <a:lnTo>
                    <a:pt x="12592" y="49"/>
                  </a:lnTo>
                  <a:lnTo>
                    <a:pt x="12446" y="0"/>
                  </a:lnTo>
                  <a:lnTo>
                    <a:pt x="12276" y="0"/>
                  </a:lnTo>
                  <a:lnTo>
                    <a:pt x="5456" y="0"/>
                  </a:lnTo>
                  <a:lnTo>
                    <a:pt x="5456" y="0"/>
                  </a:lnTo>
                  <a:lnTo>
                    <a:pt x="5286" y="0"/>
                  </a:lnTo>
                  <a:lnTo>
                    <a:pt x="5140" y="49"/>
                  </a:lnTo>
                  <a:lnTo>
                    <a:pt x="4994" y="122"/>
                  </a:lnTo>
                  <a:lnTo>
                    <a:pt x="4848" y="220"/>
                  </a:lnTo>
                  <a:lnTo>
                    <a:pt x="4726" y="317"/>
                  </a:lnTo>
                  <a:lnTo>
                    <a:pt x="4628" y="463"/>
                  </a:lnTo>
                  <a:lnTo>
                    <a:pt x="4555" y="609"/>
                  </a:lnTo>
                  <a:lnTo>
                    <a:pt x="4507" y="755"/>
                  </a:lnTo>
                  <a:lnTo>
                    <a:pt x="4068" y="2558"/>
                  </a:lnTo>
                  <a:lnTo>
                    <a:pt x="3240" y="2558"/>
                  </a:lnTo>
                  <a:lnTo>
                    <a:pt x="3240" y="2558"/>
                  </a:lnTo>
                  <a:lnTo>
                    <a:pt x="3240" y="2558"/>
                  </a:lnTo>
                  <a:lnTo>
                    <a:pt x="3240" y="2460"/>
                  </a:lnTo>
                  <a:lnTo>
                    <a:pt x="3216" y="2363"/>
                  </a:lnTo>
                  <a:lnTo>
                    <a:pt x="3167" y="2290"/>
                  </a:lnTo>
                  <a:lnTo>
                    <a:pt x="3094" y="2217"/>
                  </a:lnTo>
                  <a:lnTo>
                    <a:pt x="3045" y="2144"/>
                  </a:lnTo>
                  <a:lnTo>
                    <a:pt x="2948" y="2119"/>
                  </a:lnTo>
                  <a:lnTo>
                    <a:pt x="2850" y="2071"/>
                  </a:lnTo>
                  <a:lnTo>
                    <a:pt x="2753" y="2071"/>
                  </a:lnTo>
                  <a:lnTo>
                    <a:pt x="2047" y="2071"/>
                  </a:lnTo>
                  <a:lnTo>
                    <a:pt x="2047" y="2071"/>
                  </a:lnTo>
                  <a:lnTo>
                    <a:pt x="1949" y="2071"/>
                  </a:lnTo>
                  <a:lnTo>
                    <a:pt x="1852" y="2119"/>
                  </a:lnTo>
                  <a:lnTo>
                    <a:pt x="1779" y="2144"/>
                  </a:lnTo>
                  <a:lnTo>
                    <a:pt x="1706" y="2217"/>
                  </a:lnTo>
                  <a:lnTo>
                    <a:pt x="1633" y="2290"/>
                  </a:lnTo>
                  <a:lnTo>
                    <a:pt x="1608" y="2363"/>
                  </a:lnTo>
                  <a:lnTo>
                    <a:pt x="1560" y="2460"/>
                  </a:lnTo>
                  <a:lnTo>
                    <a:pt x="1560" y="2558"/>
                  </a:lnTo>
                  <a:lnTo>
                    <a:pt x="1560" y="2558"/>
                  </a:lnTo>
                  <a:lnTo>
                    <a:pt x="780" y="2558"/>
                  </a:lnTo>
                  <a:lnTo>
                    <a:pt x="780" y="2558"/>
                  </a:lnTo>
                  <a:lnTo>
                    <a:pt x="634" y="2582"/>
                  </a:lnTo>
                  <a:lnTo>
                    <a:pt x="488" y="2631"/>
                  </a:lnTo>
                  <a:lnTo>
                    <a:pt x="342" y="2679"/>
                  </a:lnTo>
                  <a:lnTo>
                    <a:pt x="220" y="2777"/>
                  </a:lnTo>
                  <a:lnTo>
                    <a:pt x="123" y="2899"/>
                  </a:lnTo>
                  <a:lnTo>
                    <a:pt x="74" y="3045"/>
                  </a:lnTo>
                  <a:lnTo>
                    <a:pt x="25" y="3191"/>
                  </a:lnTo>
                  <a:lnTo>
                    <a:pt x="1" y="3337"/>
                  </a:lnTo>
                  <a:lnTo>
                    <a:pt x="1" y="13980"/>
                  </a:lnTo>
                  <a:lnTo>
                    <a:pt x="1" y="13980"/>
                  </a:lnTo>
                  <a:lnTo>
                    <a:pt x="25" y="14151"/>
                  </a:lnTo>
                  <a:lnTo>
                    <a:pt x="74" y="14297"/>
                  </a:lnTo>
                  <a:lnTo>
                    <a:pt x="123" y="14418"/>
                  </a:lnTo>
                  <a:lnTo>
                    <a:pt x="220" y="14540"/>
                  </a:lnTo>
                  <a:lnTo>
                    <a:pt x="342" y="14638"/>
                  </a:lnTo>
                  <a:lnTo>
                    <a:pt x="488" y="14711"/>
                  </a:lnTo>
                  <a:lnTo>
                    <a:pt x="634" y="14759"/>
                  </a:lnTo>
                  <a:lnTo>
                    <a:pt x="780" y="14759"/>
                  </a:lnTo>
                  <a:lnTo>
                    <a:pt x="16952" y="14759"/>
                  </a:lnTo>
                  <a:lnTo>
                    <a:pt x="16952" y="14759"/>
                  </a:lnTo>
                  <a:lnTo>
                    <a:pt x="17098" y="14759"/>
                  </a:lnTo>
                  <a:lnTo>
                    <a:pt x="17244" y="14711"/>
                  </a:lnTo>
                  <a:lnTo>
                    <a:pt x="17390" y="14638"/>
                  </a:lnTo>
                  <a:lnTo>
                    <a:pt x="17512" y="14540"/>
                  </a:lnTo>
                  <a:lnTo>
                    <a:pt x="17610" y="14418"/>
                  </a:lnTo>
                  <a:lnTo>
                    <a:pt x="17658" y="14297"/>
                  </a:lnTo>
                  <a:lnTo>
                    <a:pt x="17707" y="14151"/>
                  </a:lnTo>
                  <a:lnTo>
                    <a:pt x="17731" y="13980"/>
                  </a:lnTo>
                  <a:lnTo>
                    <a:pt x="17731" y="3337"/>
                  </a:lnTo>
                  <a:lnTo>
                    <a:pt x="17731" y="3337"/>
                  </a:lnTo>
                  <a:lnTo>
                    <a:pt x="17707" y="3191"/>
                  </a:lnTo>
                  <a:lnTo>
                    <a:pt x="17658" y="3045"/>
                  </a:lnTo>
                  <a:lnTo>
                    <a:pt x="17610" y="2899"/>
                  </a:lnTo>
                  <a:lnTo>
                    <a:pt x="17512" y="2777"/>
                  </a:lnTo>
                  <a:lnTo>
                    <a:pt x="17390" y="2679"/>
                  </a:lnTo>
                  <a:lnTo>
                    <a:pt x="17244" y="2631"/>
                  </a:lnTo>
                  <a:lnTo>
                    <a:pt x="17098" y="2582"/>
                  </a:lnTo>
                  <a:lnTo>
                    <a:pt x="16952" y="2558"/>
                  </a:lnTo>
                  <a:lnTo>
                    <a:pt x="16952" y="2558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6" name="Google Shape;796;p48"/>
            <p:cNvSpPr/>
            <p:nvPr/>
          </p:nvSpPr>
          <p:spPr>
            <a:xfrm>
              <a:off x="1398225" y="386675"/>
              <a:ext cx="142500" cy="25"/>
            </a:xfrm>
            <a:custGeom>
              <a:avLst/>
              <a:gdLst/>
              <a:ahLst/>
              <a:cxnLst/>
              <a:rect l="l" t="t" r="r" b="b"/>
              <a:pathLst>
                <a:path w="5700" h="1" fill="none" extrusionOk="0">
                  <a:moveTo>
                    <a:pt x="5700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7" name="Google Shape;797;p48"/>
            <p:cNvSpPr/>
            <p:nvPr/>
          </p:nvSpPr>
          <p:spPr>
            <a:xfrm>
              <a:off x="1370225" y="450000"/>
              <a:ext cx="198500" cy="197900"/>
            </a:xfrm>
            <a:custGeom>
              <a:avLst/>
              <a:gdLst/>
              <a:ahLst/>
              <a:cxnLst/>
              <a:rect l="l" t="t" r="r" b="b"/>
              <a:pathLst>
                <a:path w="7940" h="7916" fill="none" extrusionOk="0">
                  <a:moveTo>
                    <a:pt x="3970" y="7916"/>
                  </a:moveTo>
                  <a:lnTo>
                    <a:pt x="3970" y="7916"/>
                  </a:lnTo>
                  <a:lnTo>
                    <a:pt x="3556" y="7892"/>
                  </a:lnTo>
                  <a:lnTo>
                    <a:pt x="3166" y="7843"/>
                  </a:lnTo>
                  <a:lnTo>
                    <a:pt x="2801" y="7745"/>
                  </a:lnTo>
                  <a:lnTo>
                    <a:pt x="2436" y="7624"/>
                  </a:lnTo>
                  <a:lnTo>
                    <a:pt x="2070" y="7453"/>
                  </a:lnTo>
                  <a:lnTo>
                    <a:pt x="1754" y="7258"/>
                  </a:lnTo>
                  <a:lnTo>
                    <a:pt x="1462" y="7015"/>
                  </a:lnTo>
                  <a:lnTo>
                    <a:pt x="1169" y="6771"/>
                  </a:lnTo>
                  <a:lnTo>
                    <a:pt x="901" y="6479"/>
                  </a:lnTo>
                  <a:lnTo>
                    <a:pt x="682" y="6187"/>
                  </a:lnTo>
                  <a:lnTo>
                    <a:pt x="487" y="5846"/>
                  </a:lnTo>
                  <a:lnTo>
                    <a:pt x="317" y="5505"/>
                  </a:lnTo>
                  <a:lnTo>
                    <a:pt x="195" y="5139"/>
                  </a:lnTo>
                  <a:lnTo>
                    <a:pt x="98" y="4750"/>
                  </a:lnTo>
                  <a:lnTo>
                    <a:pt x="25" y="4360"/>
                  </a:lnTo>
                  <a:lnTo>
                    <a:pt x="0" y="3970"/>
                  </a:lnTo>
                  <a:lnTo>
                    <a:pt x="0" y="3970"/>
                  </a:lnTo>
                  <a:lnTo>
                    <a:pt x="25" y="3556"/>
                  </a:lnTo>
                  <a:lnTo>
                    <a:pt x="98" y="3167"/>
                  </a:lnTo>
                  <a:lnTo>
                    <a:pt x="195" y="2777"/>
                  </a:lnTo>
                  <a:lnTo>
                    <a:pt x="317" y="2412"/>
                  </a:lnTo>
                  <a:lnTo>
                    <a:pt x="487" y="2071"/>
                  </a:lnTo>
                  <a:lnTo>
                    <a:pt x="682" y="1754"/>
                  </a:lnTo>
                  <a:lnTo>
                    <a:pt x="901" y="1437"/>
                  </a:lnTo>
                  <a:lnTo>
                    <a:pt x="1169" y="1170"/>
                  </a:lnTo>
                  <a:lnTo>
                    <a:pt x="1462" y="902"/>
                  </a:lnTo>
                  <a:lnTo>
                    <a:pt x="1754" y="682"/>
                  </a:lnTo>
                  <a:lnTo>
                    <a:pt x="2070" y="488"/>
                  </a:lnTo>
                  <a:lnTo>
                    <a:pt x="2436" y="317"/>
                  </a:lnTo>
                  <a:lnTo>
                    <a:pt x="2801" y="171"/>
                  </a:lnTo>
                  <a:lnTo>
                    <a:pt x="3166" y="74"/>
                  </a:lnTo>
                  <a:lnTo>
                    <a:pt x="3556" y="25"/>
                  </a:lnTo>
                  <a:lnTo>
                    <a:pt x="3970" y="1"/>
                  </a:lnTo>
                  <a:lnTo>
                    <a:pt x="3970" y="1"/>
                  </a:lnTo>
                  <a:lnTo>
                    <a:pt x="4384" y="25"/>
                  </a:lnTo>
                  <a:lnTo>
                    <a:pt x="4774" y="74"/>
                  </a:lnTo>
                  <a:lnTo>
                    <a:pt x="5139" y="171"/>
                  </a:lnTo>
                  <a:lnTo>
                    <a:pt x="5505" y="317"/>
                  </a:lnTo>
                  <a:lnTo>
                    <a:pt x="5870" y="488"/>
                  </a:lnTo>
                  <a:lnTo>
                    <a:pt x="6186" y="682"/>
                  </a:lnTo>
                  <a:lnTo>
                    <a:pt x="6479" y="902"/>
                  </a:lnTo>
                  <a:lnTo>
                    <a:pt x="6771" y="1170"/>
                  </a:lnTo>
                  <a:lnTo>
                    <a:pt x="7039" y="1437"/>
                  </a:lnTo>
                  <a:lnTo>
                    <a:pt x="7258" y="1754"/>
                  </a:lnTo>
                  <a:lnTo>
                    <a:pt x="7453" y="2071"/>
                  </a:lnTo>
                  <a:lnTo>
                    <a:pt x="7623" y="2412"/>
                  </a:lnTo>
                  <a:lnTo>
                    <a:pt x="7745" y="2777"/>
                  </a:lnTo>
                  <a:lnTo>
                    <a:pt x="7843" y="3167"/>
                  </a:lnTo>
                  <a:lnTo>
                    <a:pt x="7916" y="3556"/>
                  </a:lnTo>
                  <a:lnTo>
                    <a:pt x="7940" y="3970"/>
                  </a:lnTo>
                  <a:lnTo>
                    <a:pt x="7940" y="3970"/>
                  </a:lnTo>
                  <a:lnTo>
                    <a:pt x="7916" y="4360"/>
                  </a:lnTo>
                  <a:lnTo>
                    <a:pt x="7843" y="4750"/>
                  </a:lnTo>
                  <a:lnTo>
                    <a:pt x="7745" y="5139"/>
                  </a:lnTo>
                  <a:lnTo>
                    <a:pt x="7623" y="5505"/>
                  </a:lnTo>
                  <a:lnTo>
                    <a:pt x="7453" y="5846"/>
                  </a:lnTo>
                  <a:lnTo>
                    <a:pt x="7258" y="6187"/>
                  </a:lnTo>
                  <a:lnTo>
                    <a:pt x="7039" y="6479"/>
                  </a:lnTo>
                  <a:lnTo>
                    <a:pt x="6771" y="6771"/>
                  </a:lnTo>
                  <a:lnTo>
                    <a:pt x="6479" y="7015"/>
                  </a:lnTo>
                  <a:lnTo>
                    <a:pt x="6186" y="7258"/>
                  </a:lnTo>
                  <a:lnTo>
                    <a:pt x="5870" y="7453"/>
                  </a:lnTo>
                  <a:lnTo>
                    <a:pt x="5505" y="7624"/>
                  </a:lnTo>
                  <a:lnTo>
                    <a:pt x="5139" y="7745"/>
                  </a:lnTo>
                  <a:lnTo>
                    <a:pt x="4774" y="7843"/>
                  </a:lnTo>
                  <a:lnTo>
                    <a:pt x="4384" y="7892"/>
                  </a:lnTo>
                  <a:lnTo>
                    <a:pt x="3970" y="7916"/>
                  </a:lnTo>
                  <a:lnTo>
                    <a:pt x="3970" y="7916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8" name="Google Shape;798;p48"/>
            <p:cNvSpPr/>
            <p:nvPr/>
          </p:nvSpPr>
          <p:spPr>
            <a:xfrm>
              <a:off x="1403100" y="482875"/>
              <a:ext cx="132750" cy="132150"/>
            </a:xfrm>
            <a:custGeom>
              <a:avLst/>
              <a:gdLst/>
              <a:ahLst/>
              <a:cxnLst/>
              <a:rect l="l" t="t" r="r" b="b"/>
              <a:pathLst>
                <a:path w="5310" h="5286" fill="none" extrusionOk="0">
                  <a:moveTo>
                    <a:pt x="2655" y="5286"/>
                  </a:moveTo>
                  <a:lnTo>
                    <a:pt x="2655" y="5286"/>
                  </a:lnTo>
                  <a:lnTo>
                    <a:pt x="2387" y="5286"/>
                  </a:lnTo>
                  <a:lnTo>
                    <a:pt x="2119" y="5237"/>
                  </a:lnTo>
                  <a:lnTo>
                    <a:pt x="1876" y="5164"/>
                  </a:lnTo>
                  <a:lnTo>
                    <a:pt x="1632" y="5091"/>
                  </a:lnTo>
                  <a:lnTo>
                    <a:pt x="1389" y="4969"/>
                  </a:lnTo>
                  <a:lnTo>
                    <a:pt x="1169" y="4847"/>
                  </a:lnTo>
                  <a:lnTo>
                    <a:pt x="975" y="4677"/>
                  </a:lnTo>
                  <a:lnTo>
                    <a:pt x="780" y="4506"/>
                  </a:lnTo>
                  <a:lnTo>
                    <a:pt x="609" y="4336"/>
                  </a:lnTo>
                  <a:lnTo>
                    <a:pt x="463" y="4117"/>
                  </a:lnTo>
                  <a:lnTo>
                    <a:pt x="317" y="3897"/>
                  </a:lnTo>
                  <a:lnTo>
                    <a:pt x="220" y="3678"/>
                  </a:lnTo>
                  <a:lnTo>
                    <a:pt x="122" y="3435"/>
                  </a:lnTo>
                  <a:lnTo>
                    <a:pt x="74" y="3191"/>
                  </a:lnTo>
                  <a:lnTo>
                    <a:pt x="25" y="2923"/>
                  </a:lnTo>
                  <a:lnTo>
                    <a:pt x="0" y="2655"/>
                  </a:lnTo>
                  <a:lnTo>
                    <a:pt x="0" y="2655"/>
                  </a:lnTo>
                  <a:lnTo>
                    <a:pt x="25" y="2387"/>
                  </a:lnTo>
                  <a:lnTo>
                    <a:pt x="74" y="2120"/>
                  </a:lnTo>
                  <a:lnTo>
                    <a:pt x="122" y="1852"/>
                  </a:lnTo>
                  <a:lnTo>
                    <a:pt x="220" y="1608"/>
                  </a:lnTo>
                  <a:lnTo>
                    <a:pt x="317" y="1389"/>
                  </a:lnTo>
                  <a:lnTo>
                    <a:pt x="463" y="1170"/>
                  </a:lnTo>
                  <a:lnTo>
                    <a:pt x="609" y="975"/>
                  </a:lnTo>
                  <a:lnTo>
                    <a:pt x="780" y="780"/>
                  </a:lnTo>
                  <a:lnTo>
                    <a:pt x="975" y="610"/>
                  </a:lnTo>
                  <a:lnTo>
                    <a:pt x="1169" y="463"/>
                  </a:lnTo>
                  <a:lnTo>
                    <a:pt x="1389" y="317"/>
                  </a:lnTo>
                  <a:lnTo>
                    <a:pt x="1632" y="220"/>
                  </a:lnTo>
                  <a:lnTo>
                    <a:pt x="1876" y="122"/>
                  </a:lnTo>
                  <a:lnTo>
                    <a:pt x="2119" y="49"/>
                  </a:lnTo>
                  <a:lnTo>
                    <a:pt x="2387" y="25"/>
                  </a:lnTo>
                  <a:lnTo>
                    <a:pt x="2655" y="1"/>
                  </a:lnTo>
                  <a:lnTo>
                    <a:pt x="2655" y="1"/>
                  </a:lnTo>
                  <a:lnTo>
                    <a:pt x="2923" y="25"/>
                  </a:lnTo>
                  <a:lnTo>
                    <a:pt x="3191" y="49"/>
                  </a:lnTo>
                  <a:lnTo>
                    <a:pt x="3435" y="122"/>
                  </a:lnTo>
                  <a:lnTo>
                    <a:pt x="3678" y="220"/>
                  </a:lnTo>
                  <a:lnTo>
                    <a:pt x="3922" y="317"/>
                  </a:lnTo>
                  <a:lnTo>
                    <a:pt x="4141" y="463"/>
                  </a:lnTo>
                  <a:lnTo>
                    <a:pt x="4336" y="610"/>
                  </a:lnTo>
                  <a:lnTo>
                    <a:pt x="4530" y="780"/>
                  </a:lnTo>
                  <a:lnTo>
                    <a:pt x="4701" y="975"/>
                  </a:lnTo>
                  <a:lnTo>
                    <a:pt x="4847" y="1170"/>
                  </a:lnTo>
                  <a:lnTo>
                    <a:pt x="4993" y="1389"/>
                  </a:lnTo>
                  <a:lnTo>
                    <a:pt x="5091" y="1608"/>
                  </a:lnTo>
                  <a:lnTo>
                    <a:pt x="5188" y="1852"/>
                  </a:lnTo>
                  <a:lnTo>
                    <a:pt x="5237" y="2120"/>
                  </a:lnTo>
                  <a:lnTo>
                    <a:pt x="5285" y="2387"/>
                  </a:lnTo>
                  <a:lnTo>
                    <a:pt x="5310" y="2655"/>
                  </a:lnTo>
                  <a:lnTo>
                    <a:pt x="5310" y="2655"/>
                  </a:lnTo>
                  <a:lnTo>
                    <a:pt x="5285" y="2923"/>
                  </a:lnTo>
                  <a:lnTo>
                    <a:pt x="5237" y="3191"/>
                  </a:lnTo>
                  <a:lnTo>
                    <a:pt x="5188" y="3435"/>
                  </a:lnTo>
                  <a:lnTo>
                    <a:pt x="5091" y="3678"/>
                  </a:lnTo>
                  <a:lnTo>
                    <a:pt x="4993" y="3897"/>
                  </a:lnTo>
                  <a:lnTo>
                    <a:pt x="4847" y="4117"/>
                  </a:lnTo>
                  <a:lnTo>
                    <a:pt x="4701" y="4336"/>
                  </a:lnTo>
                  <a:lnTo>
                    <a:pt x="4530" y="4506"/>
                  </a:lnTo>
                  <a:lnTo>
                    <a:pt x="4336" y="4677"/>
                  </a:lnTo>
                  <a:lnTo>
                    <a:pt x="4141" y="4847"/>
                  </a:lnTo>
                  <a:lnTo>
                    <a:pt x="3922" y="4969"/>
                  </a:lnTo>
                  <a:lnTo>
                    <a:pt x="3678" y="5091"/>
                  </a:lnTo>
                  <a:lnTo>
                    <a:pt x="3435" y="5164"/>
                  </a:lnTo>
                  <a:lnTo>
                    <a:pt x="3191" y="5237"/>
                  </a:lnTo>
                  <a:lnTo>
                    <a:pt x="2923" y="5286"/>
                  </a:lnTo>
                  <a:lnTo>
                    <a:pt x="2655" y="5286"/>
                  </a:lnTo>
                  <a:lnTo>
                    <a:pt x="2655" y="5286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799" name="Google Shape;799;p48"/>
            <p:cNvSpPr/>
            <p:nvPr/>
          </p:nvSpPr>
          <p:spPr>
            <a:xfrm>
              <a:off x="1588800" y="435400"/>
              <a:ext cx="66400" cy="43850"/>
            </a:xfrm>
            <a:custGeom>
              <a:avLst/>
              <a:gdLst/>
              <a:ahLst/>
              <a:cxnLst/>
              <a:rect l="l" t="t" r="r" b="b"/>
              <a:pathLst>
                <a:path w="2656" h="1754" fill="none" extrusionOk="0">
                  <a:moveTo>
                    <a:pt x="2655" y="1266"/>
                  </a:moveTo>
                  <a:lnTo>
                    <a:pt x="2655" y="1266"/>
                  </a:lnTo>
                  <a:lnTo>
                    <a:pt x="2655" y="1364"/>
                  </a:lnTo>
                  <a:lnTo>
                    <a:pt x="2631" y="1461"/>
                  </a:lnTo>
                  <a:lnTo>
                    <a:pt x="2582" y="1534"/>
                  </a:lnTo>
                  <a:lnTo>
                    <a:pt x="2509" y="1607"/>
                  </a:lnTo>
                  <a:lnTo>
                    <a:pt x="2461" y="1680"/>
                  </a:lnTo>
                  <a:lnTo>
                    <a:pt x="2363" y="1705"/>
                  </a:lnTo>
                  <a:lnTo>
                    <a:pt x="2266" y="1754"/>
                  </a:lnTo>
                  <a:lnTo>
                    <a:pt x="2168" y="1754"/>
                  </a:lnTo>
                  <a:lnTo>
                    <a:pt x="488" y="1754"/>
                  </a:lnTo>
                  <a:lnTo>
                    <a:pt x="488" y="1754"/>
                  </a:lnTo>
                  <a:lnTo>
                    <a:pt x="390" y="1754"/>
                  </a:lnTo>
                  <a:lnTo>
                    <a:pt x="293" y="1705"/>
                  </a:lnTo>
                  <a:lnTo>
                    <a:pt x="220" y="1680"/>
                  </a:lnTo>
                  <a:lnTo>
                    <a:pt x="147" y="1607"/>
                  </a:lnTo>
                  <a:lnTo>
                    <a:pt x="74" y="1534"/>
                  </a:lnTo>
                  <a:lnTo>
                    <a:pt x="49" y="1461"/>
                  </a:lnTo>
                  <a:lnTo>
                    <a:pt x="1" y="1364"/>
                  </a:lnTo>
                  <a:lnTo>
                    <a:pt x="1" y="1266"/>
                  </a:lnTo>
                  <a:lnTo>
                    <a:pt x="1" y="487"/>
                  </a:lnTo>
                  <a:lnTo>
                    <a:pt x="1" y="487"/>
                  </a:lnTo>
                  <a:lnTo>
                    <a:pt x="1" y="390"/>
                  </a:lnTo>
                  <a:lnTo>
                    <a:pt x="49" y="292"/>
                  </a:lnTo>
                  <a:lnTo>
                    <a:pt x="74" y="219"/>
                  </a:lnTo>
                  <a:lnTo>
                    <a:pt x="147" y="146"/>
                  </a:lnTo>
                  <a:lnTo>
                    <a:pt x="220" y="73"/>
                  </a:lnTo>
                  <a:lnTo>
                    <a:pt x="293" y="49"/>
                  </a:lnTo>
                  <a:lnTo>
                    <a:pt x="390" y="0"/>
                  </a:lnTo>
                  <a:lnTo>
                    <a:pt x="488" y="0"/>
                  </a:lnTo>
                  <a:lnTo>
                    <a:pt x="2168" y="0"/>
                  </a:lnTo>
                  <a:lnTo>
                    <a:pt x="2168" y="0"/>
                  </a:lnTo>
                  <a:lnTo>
                    <a:pt x="2266" y="0"/>
                  </a:lnTo>
                  <a:lnTo>
                    <a:pt x="2363" y="49"/>
                  </a:lnTo>
                  <a:lnTo>
                    <a:pt x="2461" y="73"/>
                  </a:lnTo>
                  <a:lnTo>
                    <a:pt x="2509" y="146"/>
                  </a:lnTo>
                  <a:lnTo>
                    <a:pt x="2582" y="219"/>
                  </a:lnTo>
                  <a:lnTo>
                    <a:pt x="2631" y="292"/>
                  </a:lnTo>
                  <a:lnTo>
                    <a:pt x="2655" y="390"/>
                  </a:lnTo>
                  <a:lnTo>
                    <a:pt x="2655" y="487"/>
                  </a:lnTo>
                  <a:lnTo>
                    <a:pt x="2655" y="1266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00" name="Google Shape;800;p48"/>
          <p:cNvGrpSpPr/>
          <p:nvPr/>
        </p:nvGrpSpPr>
        <p:grpSpPr>
          <a:xfrm>
            <a:off x="1474618" y="397507"/>
            <a:ext cx="356204" cy="313212"/>
            <a:chOff x="1929775" y="320925"/>
            <a:chExt cx="423800" cy="372650"/>
          </a:xfrm>
        </p:grpSpPr>
        <p:sp>
          <p:nvSpPr>
            <p:cNvPr id="801" name="Google Shape;801;p48"/>
            <p:cNvSpPr/>
            <p:nvPr/>
          </p:nvSpPr>
          <p:spPr>
            <a:xfrm>
              <a:off x="1929775" y="320925"/>
              <a:ext cx="423800" cy="372650"/>
            </a:xfrm>
            <a:custGeom>
              <a:avLst/>
              <a:gdLst/>
              <a:ahLst/>
              <a:cxnLst/>
              <a:rect l="l" t="t" r="r" b="b"/>
              <a:pathLst>
                <a:path w="16952" h="14906" fill="none" extrusionOk="0">
                  <a:moveTo>
                    <a:pt x="16172" y="0"/>
                  </a:moveTo>
                  <a:lnTo>
                    <a:pt x="780" y="0"/>
                  </a:lnTo>
                  <a:lnTo>
                    <a:pt x="780" y="0"/>
                  </a:lnTo>
                  <a:lnTo>
                    <a:pt x="634" y="25"/>
                  </a:lnTo>
                  <a:lnTo>
                    <a:pt x="488" y="73"/>
                  </a:lnTo>
                  <a:lnTo>
                    <a:pt x="341" y="146"/>
                  </a:lnTo>
                  <a:lnTo>
                    <a:pt x="220" y="244"/>
                  </a:lnTo>
                  <a:lnTo>
                    <a:pt x="122" y="341"/>
                  </a:lnTo>
                  <a:lnTo>
                    <a:pt x="74" y="487"/>
                  </a:lnTo>
                  <a:lnTo>
                    <a:pt x="25" y="634"/>
                  </a:lnTo>
                  <a:lnTo>
                    <a:pt x="0" y="780"/>
                  </a:lnTo>
                  <a:lnTo>
                    <a:pt x="0" y="14126"/>
                  </a:lnTo>
                  <a:lnTo>
                    <a:pt x="0" y="14126"/>
                  </a:lnTo>
                  <a:lnTo>
                    <a:pt x="25" y="14272"/>
                  </a:lnTo>
                  <a:lnTo>
                    <a:pt x="74" y="14418"/>
                  </a:lnTo>
                  <a:lnTo>
                    <a:pt x="122" y="14565"/>
                  </a:lnTo>
                  <a:lnTo>
                    <a:pt x="220" y="14662"/>
                  </a:lnTo>
                  <a:lnTo>
                    <a:pt x="341" y="14759"/>
                  </a:lnTo>
                  <a:lnTo>
                    <a:pt x="488" y="14832"/>
                  </a:lnTo>
                  <a:lnTo>
                    <a:pt x="634" y="14881"/>
                  </a:lnTo>
                  <a:lnTo>
                    <a:pt x="780" y="14906"/>
                  </a:lnTo>
                  <a:lnTo>
                    <a:pt x="16172" y="14906"/>
                  </a:lnTo>
                  <a:lnTo>
                    <a:pt x="16172" y="14906"/>
                  </a:lnTo>
                  <a:lnTo>
                    <a:pt x="16318" y="14881"/>
                  </a:lnTo>
                  <a:lnTo>
                    <a:pt x="16464" y="14832"/>
                  </a:lnTo>
                  <a:lnTo>
                    <a:pt x="16611" y="14759"/>
                  </a:lnTo>
                  <a:lnTo>
                    <a:pt x="16732" y="14662"/>
                  </a:lnTo>
                  <a:lnTo>
                    <a:pt x="16830" y="14565"/>
                  </a:lnTo>
                  <a:lnTo>
                    <a:pt x="16878" y="14418"/>
                  </a:lnTo>
                  <a:lnTo>
                    <a:pt x="16927" y="14272"/>
                  </a:lnTo>
                  <a:lnTo>
                    <a:pt x="16952" y="14126"/>
                  </a:lnTo>
                  <a:lnTo>
                    <a:pt x="16952" y="780"/>
                  </a:lnTo>
                  <a:lnTo>
                    <a:pt x="16952" y="780"/>
                  </a:lnTo>
                  <a:lnTo>
                    <a:pt x="16927" y="634"/>
                  </a:lnTo>
                  <a:lnTo>
                    <a:pt x="16878" y="487"/>
                  </a:lnTo>
                  <a:lnTo>
                    <a:pt x="16830" y="341"/>
                  </a:lnTo>
                  <a:lnTo>
                    <a:pt x="16732" y="244"/>
                  </a:lnTo>
                  <a:lnTo>
                    <a:pt x="16611" y="146"/>
                  </a:lnTo>
                  <a:lnTo>
                    <a:pt x="16464" y="73"/>
                  </a:lnTo>
                  <a:lnTo>
                    <a:pt x="16318" y="25"/>
                  </a:lnTo>
                  <a:lnTo>
                    <a:pt x="16172" y="0"/>
                  </a:lnTo>
                  <a:lnTo>
                    <a:pt x="16172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2" name="Google Shape;802;p48"/>
            <p:cNvSpPr/>
            <p:nvPr/>
          </p:nvSpPr>
          <p:spPr>
            <a:xfrm>
              <a:off x="1954125" y="345275"/>
              <a:ext cx="375100" cy="323950"/>
            </a:xfrm>
            <a:custGeom>
              <a:avLst/>
              <a:gdLst/>
              <a:ahLst/>
              <a:cxnLst/>
              <a:rect l="l" t="t" r="r" b="b"/>
              <a:pathLst>
                <a:path w="15004" h="12958" fill="none" extrusionOk="0">
                  <a:moveTo>
                    <a:pt x="15003" y="12957"/>
                  </a:moveTo>
                  <a:lnTo>
                    <a:pt x="1" y="12957"/>
                  </a:lnTo>
                  <a:lnTo>
                    <a:pt x="1" y="0"/>
                  </a:lnTo>
                  <a:lnTo>
                    <a:pt x="15003" y="0"/>
                  </a:lnTo>
                  <a:lnTo>
                    <a:pt x="15003" y="12957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3" name="Google Shape;803;p48"/>
            <p:cNvSpPr/>
            <p:nvPr/>
          </p:nvSpPr>
          <p:spPr>
            <a:xfrm>
              <a:off x="2162375" y="534625"/>
              <a:ext cx="146750" cy="113275"/>
            </a:xfrm>
            <a:custGeom>
              <a:avLst/>
              <a:gdLst/>
              <a:ahLst/>
              <a:cxnLst/>
              <a:rect l="l" t="t" r="r" b="b"/>
              <a:pathLst>
                <a:path w="5870" h="4531" fill="none" extrusionOk="0">
                  <a:moveTo>
                    <a:pt x="0" y="2266"/>
                  </a:moveTo>
                  <a:lnTo>
                    <a:pt x="1534" y="244"/>
                  </a:lnTo>
                  <a:lnTo>
                    <a:pt x="1534" y="244"/>
                  </a:lnTo>
                  <a:lnTo>
                    <a:pt x="1632" y="147"/>
                  </a:lnTo>
                  <a:lnTo>
                    <a:pt x="1754" y="50"/>
                  </a:lnTo>
                  <a:lnTo>
                    <a:pt x="1875" y="1"/>
                  </a:lnTo>
                  <a:lnTo>
                    <a:pt x="2022" y="1"/>
                  </a:lnTo>
                  <a:lnTo>
                    <a:pt x="2143" y="1"/>
                  </a:lnTo>
                  <a:lnTo>
                    <a:pt x="2289" y="50"/>
                  </a:lnTo>
                  <a:lnTo>
                    <a:pt x="2411" y="147"/>
                  </a:lnTo>
                  <a:lnTo>
                    <a:pt x="2509" y="244"/>
                  </a:lnTo>
                  <a:lnTo>
                    <a:pt x="5870" y="453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4" name="Google Shape;804;p48"/>
            <p:cNvSpPr/>
            <p:nvPr/>
          </p:nvSpPr>
          <p:spPr>
            <a:xfrm>
              <a:off x="1974225" y="468875"/>
              <a:ext cx="232600" cy="179025"/>
            </a:xfrm>
            <a:custGeom>
              <a:avLst/>
              <a:gdLst/>
              <a:ahLst/>
              <a:cxnLst/>
              <a:rect l="l" t="t" r="r" b="b"/>
              <a:pathLst>
                <a:path w="9304" h="7161" fill="none" extrusionOk="0">
                  <a:moveTo>
                    <a:pt x="0" y="3995"/>
                  </a:moveTo>
                  <a:lnTo>
                    <a:pt x="2923" y="244"/>
                  </a:lnTo>
                  <a:lnTo>
                    <a:pt x="2923" y="244"/>
                  </a:lnTo>
                  <a:lnTo>
                    <a:pt x="3020" y="147"/>
                  </a:lnTo>
                  <a:lnTo>
                    <a:pt x="3142" y="49"/>
                  </a:lnTo>
                  <a:lnTo>
                    <a:pt x="3264" y="1"/>
                  </a:lnTo>
                  <a:lnTo>
                    <a:pt x="3410" y="1"/>
                  </a:lnTo>
                  <a:lnTo>
                    <a:pt x="3532" y="1"/>
                  </a:lnTo>
                  <a:lnTo>
                    <a:pt x="3678" y="49"/>
                  </a:lnTo>
                  <a:lnTo>
                    <a:pt x="3800" y="147"/>
                  </a:lnTo>
                  <a:lnTo>
                    <a:pt x="3897" y="244"/>
                  </a:lnTo>
                  <a:lnTo>
                    <a:pt x="9304" y="716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05" name="Google Shape;805;p48"/>
            <p:cNvSpPr/>
            <p:nvPr/>
          </p:nvSpPr>
          <p:spPr>
            <a:xfrm>
              <a:off x="2169675" y="396425"/>
              <a:ext cx="97450" cy="97450"/>
            </a:xfrm>
            <a:custGeom>
              <a:avLst/>
              <a:gdLst/>
              <a:ahLst/>
              <a:cxnLst/>
              <a:rect l="l" t="t" r="r" b="b"/>
              <a:pathLst>
                <a:path w="3898" h="3898" fill="none" extrusionOk="0">
                  <a:moveTo>
                    <a:pt x="1949" y="3897"/>
                  </a:moveTo>
                  <a:lnTo>
                    <a:pt x="1949" y="3897"/>
                  </a:lnTo>
                  <a:lnTo>
                    <a:pt x="1754" y="3897"/>
                  </a:lnTo>
                  <a:lnTo>
                    <a:pt x="1559" y="3873"/>
                  </a:lnTo>
                  <a:lnTo>
                    <a:pt x="1364" y="3824"/>
                  </a:lnTo>
                  <a:lnTo>
                    <a:pt x="1194" y="3751"/>
                  </a:lnTo>
                  <a:lnTo>
                    <a:pt x="1023" y="3678"/>
                  </a:lnTo>
                  <a:lnTo>
                    <a:pt x="853" y="3580"/>
                  </a:lnTo>
                  <a:lnTo>
                    <a:pt x="707" y="3459"/>
                  </a:lnTo>
                  <a:lnTo>
                    <a:pt x="560" y="3337"/>
                  </a:lnTo>
                  <a:lnTo>
                    <a:pt x="439" y="3191"/>
                  </a:lnTo>
                  <a:lnTo>
                    <a:pt x="317" y="3045"/>
                  </a:lnTo>
                  <a:lnTo>
                    <a:pt x="220" y="2874"/>
                  </a:lnTo>
                  <a:lnTo>
                    <a:pt x="146" y="2704"/>
                  </a:lnTo>
                  <a:lnTo>
                    <a:pt x="73" y="2533"/>
                  </a:lnTo>
                  <a:lnTo>
                    <a:pt x="25" y="2338"/>
                  </a:lnTo>
                  <a:lnTo>
                    <a:pt x="0" y="2168"/>
                  </a:lnTo>
                  <a:lnTo>
                    <a:pt x="0" y="1949"/>
                  </a:lnTo>
                  <a:lnTo>
                    <a:pt x="0" y="1949"/>
                  </a:lnTo>
                  <a:lnTo>
                    <a:pt x="0" y="1754"/>
                  </a:lnTo>
                  <a:lnTo>
                    <a:pt x="25" y="1559"/>
                  </a:lnTo>
                  <a:lnTo>
                    <a:pt x="73" y="1389"/>
                  </a:lnTo>
                  <a:lnTo>
                    <a:pt x="146" y="1194"/>
                  </a:lnTo>
                  <a:lnTo>
                    <a:pt x="220" y="1023"/>
                  </a:lnTo>
                  <a:lnTo>
                    <a:pt x="317" y="877"/>
                  </a:lnTo>
                  <a:lnTo>
                    <a:pt x="439" y="707"/>
                  </a:lnTo>
                  <a:lnTo>
                    <a:pt x="560" y="585"/>
                  </a:lnTo>
                  <a:lnTo>
                    <a:pt x="707" y="463"/>
                  </a:lnTo>
                  <a:lnTo>
                    <a:pt x="853" y="341"/>
                  </a:lnTo>
                  <a:lnTo>
                    <a:pt x="1023" y="244"/>
                  </a:lnTo>
                  <a:lnTo>
                    <a:pt x="1194" y="171"/>
                  </a:lnTo>
                  <a:lnTo>
                    <a:pt x="1364" y="98"/>
                  </a:lnTo>
                  <a:lnTo>
                    <a:pt x="1559" y="49"/>
                  </a:lnTo>
                  <a:lnTo>
                    <a:pt x="1754" y="25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2144" y="25"/>
                  </a:lnTo>
                  <a:lnTo>
                    <a:pt x="2338" y="49"/>
                  </a:lnTo>
                  <a:lnTo>
                    <a:pt x="2533" y="98"/>
                  </a:lnTo>
                  <a:lnTo>
                    <a:pt x="2704" y="171"/>
                  </a:lnTo>
                  <a:lnTo>
                    <a:pt x="2874" y="244"/>
                  </a:lnTo>
                  <a:lnTo>
                    <a:pt x="3020" y="341"/>
                  </a:lnTo>
                  <a:lnTo>
                    <a:pt x="3191" y="463"/>
                  </a:lnTo>
                  <a:lnTo>
                    <a:pt x="3313" y="585"/>
                  </a:lnTo>
                  <a:lnTo>
                    <a:pt x="3459" y="707"/>
                  </a:lnTo>
                  <a:lnTo>
                    <a:pt x="3556" y="877"/>
                  </a:lnTo>
                  <a:lnTo>
                    <a:pt x="3654" y="1023"/>
                  </a:lnTo>
                  <a:lnTo>
                    <a:pt x="3727" y="1194"/>
                  </a:lnTo>
                  <a:lnTo>
                    <a:pt x="3800" y="1389"/>
                  </a:lnTo>
                  <a:lnTo>
                    <a:pt x="3848" y="1559"/>
                  </a:lnTo>
                  <a:lnTo>
                    <a:pt x="3873" y="1754"/>
                  </a:lnTo>
                  <a:lnTo>
                    <a:pt x="3897" y="1949"/>
                  </a:lnTo>
                  <a:lnTo>
                    <a:pt x="3897" y="1949"/>
                  </a:lnTo>
                  <a:lnTo>
                    <a:pt x="3873" y="2168"/>
                  </a:lnTo>
                  <a:lnTo>
                    <a:pt x="3848" y="2338"/>
                  </a:lnTo>
                  <a:lnTo>
                    <a:pt x="3800" y="2533"/>
                  </a:lnTo>
                  <a:lnTo>
                    <a:pt x="3727" y="2704"/>
                  </a:lnTo>
                  <a:lnTo>
                    <a:pt x="3654" y="2874"/>
                  </a:lnTo>
                  <a:lnTo>
                    <a:pt x="3556" y="3045"/>
                  </a:lnTo>
                  <a:lnTo>
                    <a:pt x="3459" y="3191"/>
                  </a:lnTo>
                  <a:lnTo>
                    <a:pt x="3313" y="3337"/>
                  </a:lnTo>
                  <a:lnTo>
                    <a:pt x="3191" y="3459"/>
                  </a:lnTo>
                  <a:lnTo>
                    <a:pt x="3020" y="3580"/>
                  </a:lnTo>
                  <a:lnTo>
                    <a:pt x="2874" y="3678"/>
                  </a:lnTo>
                  <a:lnTo>
                    <a:pt x="2704" y="3751"/>
                  </a:lnTo>
                  <a:lnTo>
                    <a:pt x="2533" y="3824"/>
                  </a:lnTo>
                  <a:lnTo>
                    <a:pt x="2338" y="3873"/>
                  </a:lnTo>
                  <a:lnTo>
                    <a:pt x="2144" y="3897"/>
                  </a:lnTo>
                  <a:lnTo>
                    <a:pt x="1949" y="3897"/>
                  </a:lnTo>
                  <a:lnTo>
                    <a:pt x="1949" y="3897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06" name="Google Shape;806;p48"/>
          <p:cNvSpPr/>
          <p:nvPr/>
        </p:nvSpPr>
        <p:spPr>
          <a:xfrm>
            <a:off x="2071920" y="386254"/>
            <a:ext cx="291717" cy="335738"/>
          </a:xfrm>
          <a:custGeom>
            <a:avLst/>
            <a:gdLst/>
            <a:ahLst/>
            <a:cxnLst/>
            <a:rect l="l" t="t" r="r" b="b"/>
            <a:pathLst>
              <a:path w="13883" h="15978" fill="none" extrusionOk="0">
                <a:moveTo>
                  <a:pt x="3240" y="3240"/>
                </a:moveTo>
                <a:lnTo>
                  <a:pt x="3240" y="12616"/>
                </a:lnTo>
                <a:lnTo>
                  <a:pt x="3240" y="12616"/>
                </a:lnTo>
                <a:lnTo>
                  <a:pt x="2899" y="12592"/>
                </a:lnTo>
                <a:lnTo>
                  <a:pt x="2558" y="12592"/>
                </a:lnTo>
                <a:lnTo>
                  <a:pt x="2193" y="12641"/>
                </a:lnTo>
                <a:lnTo>
                  <a:pt x="1827" y="12738"/>
                </a:lnTo>
                <a:lnTo>
                  <a:pt x="1827" y="12738"/>
                </a:lnTo>
                <a:lnTo>
                  <a:pt x="1608" y="12811"/>
                </a:lnTo>
                <a:lnTo>
                  <a:pt x="1389" y="12909"/>
                </a:lnTo>
                <a:lnTo>
                  <a:pt x="1194" y="13030"/>
                </a:lnTo>
                <a:lnTo>
                  <a:pt x="999" y="13128"/>
                </a:lnTo>
                <a:lnTo>
                  <a:pt x="804" y="13274"/>
                </a:lnTo>
                <a:lnTo>
                  <a:pt x="658" y="13396"/>
                </a:lnTo>
                <a:lnTo>
                  <a:pt x="512" y="13542"/>
                </a:lnTo>
                <a:lnTo>
                  <a:pt x="390" y="13688"/>
                </a:lnTo>
                <a:lnTo>
                  <a:pt x="269" y="13858"/>
                </a:lnTo>
                <a:lnTo>
                  <a:pt x="171" y="14005"/>
                </a:lnTo>
                <a:lnTo>
                  <a:pt x="98" y="14175"/>
                </a:lnTo>
                <a:lnTo>
                  <a:pt x="49" y="14346"/>
                </a:lnTo>
                <a:lnTo>
                  <a:pt x="25" y="14492"/>
                </a:lnTo>
                <a:lnTo>
                  <a:pt x="1" y="14662"/>
                </a:lnTo>
                <a:lnTo>
                  <a:pt x="25" y="14833"/>
                </a:lnTo>
                <a:lnTo>
                  <a:pt x="49" y="14979"/>
                </a:lnTo>
                <a:lnTo>
                  <a:pt x="49" y="14979"/>
                </a:lnTo>
                <a:lnTo>
                  <a:pt x="122" y="15149"/>
                </a:lnTo>
                <a:lnTo>
                  <a:pt x="196" y="15295"/>
                </a:lnTo>
                <a:lnTo>
                  <a:pt x="293" y="15417"/>
                </a:lnTo>
                <a:lnTo>
                  <a:pt x="415" y="15539"/>
                </a:lnTo>
                <a:lnTo>
                  <a:pt x="561" y="15636"/>
                </a:lnTo>
                <a:lnTo>
                  <a:pt x="707" y="15734"/>
                </a:lnTo>
                <a:lnTo>
                  <a:pt x="877" y="15807"/>
                </a:lnTo>
                <a:lnTo>
                  <a:pt x="1072" y="15880"/>
                </a:lnTo>
                <a:lnTo>
                  <a:pt x="1243" y="15929"/>
                </a:lnTo>
                <a:lnTo>
                  <a:pt x="1462" y="15953"/>
                </a:lnTo>
                <a:lnTo>
                  <a:pt x="1657" y="15977"/>
                </a:lnTo>
                <a:lnTo>
                  <a:pt x="1876" y="15977"/>
                </a:lnTo>
                <a:lnTo>
                  <a:pt x="2095" y="15953"/>
                </a:lnTo>
                <a:lnTo>
                  <a:pt x="2339" y="15929"/>
                </a:lnTo>
                <a:lnTo>
                  <a:pt x="2558" y="15880"/>
                </a:lnTo>
                <a:lnTo>
                  <a:pt x="2801" y="15831"/>
                </a:lnTo>
                <a:lnTo>
                  <a:pt x="2801" y="15831"/>
                </a:lnTo>
                <a:lnTo>
                  <a:pt x="3216" y="15661"/>
                </a:lnTo>
                <a:lnTo>
                  <a:pt x="3581" y="15466"/>
                </a:lnTo>
                <a:lnTo>
                  <a:pt x="3897" y="15247"/>
                </a:lnTo>
                <a:lnTo>
                  <a:pt x="4165" y="14979"/>
                </a:lnTo>
                <a:lnTo>
                  <a:pt x="4360" y="14711"/>
                </a:lnTo>
                <a:lnTo>
                  <a:pt x="4458" y="14565"/>
                </a:lnTo>
                <a:lnTo>
                  <a:pt x="4531" y="14419"/>
                </a:lnTo>
                <a:lnTo>
                  <a:pt x="4579" y="14272"/>
                </a:lnTo>
                <a:lnTo>
                  <a:pt x="4604" y="14126"/>
                </a:lnTo>
                <a:lnTo>
                  <a:pt x="4628" y="13980"/>
                </a:lnTo>
                <a:lnTo>
                  <a:pt x="4628" y="13834"/>
                </a:lnTo>
                <a:lnTo>
                  <a:pt x="4628" y="6187"/>
                </a:lnTo>
                <a:lnTo>
                  <a:pt x="12470" y="3727"/>
                </a:lnTo>
                <a:lnTo>
                  <a:pt x="12470" y="10108"/>
                </a:lnTo>
                <a:lnTo>
                  <a:pt x="12470" y="10108"/>
                </a:lnTo>
                <a:lnTo>
                  <a:pt x="12154" y="10083"/>
                </a:lnTo>
                <a:lnTo>
                  <a:pt x="11813" y="10083"/>
                </a:lnTo>
                <a:lnTo>
                  <a:pt x="11447" y="10132"/>
                </a:lnTo>
                <a:lnTo>
                  <a:pt x="11082" y="10230"/>
                </a:lnTo>
                <a:lnTo>
                  <a:pt x="11082" y="10230"/>
                </a:lnTo>
                <a:lnTo>
                  <a:pt x="10863" y="10303"/>
                </a:lnTo>
                <a:lnTo>
                  <a:pt x="10644" y="10400"/>
                </a:lnTo>
                <a:lnTo>
                  <a:pt x="10425" y="10522"/>
                </a:lnTo>
                <a:lnTo>
                  <a:pt x="10254" y="10619"/>
                </a:lnTo>
                <a:lnTo>
                  <a:pt x="10059" y="10765"/>
                </a:lnTo>
                <a:lnTo>
                  <a:pt x="9913" y="10887"/>
                </a:lnTo>
                <a:lnTo>
                  <a:pt x="9767" y="11033"/>
                </a:lnTo>
                <a:lnTo>
                  <a:pt x="9621" y="11179"/>
                </a:lnTo>
                <a:lnTo>
                  <a:pt x="9523" y="11350"/>
                </a:lnTo>
                <a:lnTo>
                  <a:pt x="9426" y="11496"/>
                </a:lnTo>
                <a:lnTo>
                  <a:pt x="9353" y="11666"/>
                </a:lnTo>
                <a:lnTo>
                  <a:pt x="9304" y="11837"/>
                </a:lnTo>
                <a:lnTo>
                  <a:pt x="9280" y="11983"/>
                </a:lnTo>
                <a:lnTo>
                  <a:pt x="9256" y="12154"/>
                </a:lnTo>
                <a:lnTo>
                  <a:pt x="9280" y="12324"/>
                </a:lnTo>
                <a:lnTo>
                  <a:pt x="9304" y="12470"/>
                </a:lnTo>
                <a:lnTo>
                  <a:pt x="9304" y="12470"/>
                </a:lnTo>
                <a:lnTo>
                  <a:pt x="9377" y="12641"/>
                </a:lnTo>
                <a:lnTo>
                  <a:pt x="9450" y="12787"/>
                </a:lnTo>
                <a:lnTo>
                  <a:pt x="9548" y="12909"/>
                </a:lnTo>
                <a:lnTo>
                  <a:pt x="9670" y="13030"/>
                </a:lnTo>
                <a:lnTo>
                  <a:pt x="9816" y="13128"/>
                </a:lnTo>
                <a:lnTo>
                  <a:pt x="9962" y="13225"/>
                </a:lnTo>
                <a:lnTo>
                  <a:pt x="10132" y="13298"/>
                </a:lnTo>
                <a:lnTo>
                  <a:pt x="10303" y="13371"/>
                </a:lnTo>
                <a:lnTo>
                  <a:pt x="10498" y="13420"/>
                </a:lnTo>
                <a:lnTo>
                  <a:pt x="10717" y="13444"/>
                </a:lnTo>
                <a:lnTo>
                  <a:pt x="10912" y="13469"/>
                </a:lnTo>
                <a:lnTo>
                  <a:pt x="11131" y="13469"/>
                </a:lnTo>
                <a:lnTo>
                  <a:pt x="11350" y="13444"/>
                </a:lnTo>
                <a:lnTo>
                  <a:pt x="11594" y="13420"/>
                </a:lnTo>
                <a:lnTo>
                  <a:pt x="11813" y="13371"/>
                </a:lnTo>
                <a:lnTo>
                  <a:pt x="12056" y="13323"/>
                </a:lnTo>
                <a:lnTo>
                  <a:pt x="12056" y="13323"/>
                </a:lnTo>
                <a:lnTo>
                  <a:pt x="12422" y="13176"/>
                </a:lnTo>
                <a:lnTo>
                  <a:pt x="12763" y="13006"/>
                </a:lnTo>
                <a:lnTo>
                  <a:pt x="13055" y="12787"/>
                </a:lnTo>
                <a:lnTo>
                  <a:pt x="13323" y="12568"/>
                </a:lnTo>
                <a:lnTo>
                  <a:pt x="13542" y="12324"/>
                </a:lnTo>
                <a:lnTo>
                  <a:pt x="13713" y="12056"/>
                </a:lnTo>
                <a:lnTo>
                  <a:pt x="13810" y="11788"/>
                </a:lnTo>
                <a:lnTo>
                  <a:pt x="13859" y="11642"/>
                </a:lnTo>
                <a:lnTo>
                  <a:pt x="13883" y="11520"/>
                </a:lnTo>
                <a:lnTo>
                  <a:pt x="13883" y="0"/>
                </a:lnTo>
                <a:lnTo>
                  <a:pt x="3240" y="3240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07" name="Google Shape;807;p48"/>
          <p:cNvSpPr/>
          <p:nvPr/>
        </p:nvSpPr>
        <p:spPr>
          <a:xfrm>
            <a:off x="2656888" y="387284"/>
            <a:ext cx="251793" cy="333678"/>
          </a:xfrm>
          <a:custGeom>
            <a:avLst/>
            <a:gdLst/>
            <a:ahLst/>
            <a:cxnLst/>
            <a:rect l="l" t="t" r="r" b="b"/>
            <a:pathLst>
              <a:path w="11983" h="15880" fill="none" extrusionOk="0">
                <a:moveTo>
                  <a:pt x="5992" y="0"/>
                </a:moveTo>
                <a:lnTo>
                  <a:pt x="5992" y="0"/>
                </a:lnTo>
                <a:lnTo>
                  <a:pt x="5675" y="0"/>
                </a:lnTo>
                <a:lnTo>
                  <a:pt x="5383" y="25"/>
                </a:lnTo>
                <a:lnTo>
                  <a:pt x="5091" y="73"/>
                </a:lnTo>
                <a:lnTo>
                  <a:pt x="4774" y="122"/>
                </a:lnTo>
                <a:lnTo>
                  <a:pt x="4506" y="195"/>
                </a:lnTo>
                <a:lnTo>
                  <a:pt x="4214" y="268"/>
                </a:lnTo>
                <a:lnTo>
                  <a:pt x="3654" y="463"/>
                </a:lnTo>
                <a:lnTo>
                  <a:pt x="3142" y="731"/>
                </a:lnTo>
                <a:lnTo>
                  <a:pt x="2631" y="1023"/>
                </a:lnTo>
                <a:lnTo>
                  <a:pt x="2192" y="1364"/>
                </a:lnTo>
                <a:lnTo>
                  <a:pt x="1754" y="1754"/>
                </a:lnTo>
                <a:lnTo>
                  <a:pt x="1364" y="2192"/>
                </a:lnTo>
                <a:lnTo>
                  <a:pt x="1023" y="2631"/>
                </a:lnTo>
                <a:lnTo>
                  <a:pt x="731" y="3142"/>
                </a:lnTo>
                <a:lnTo>
                  <a:pt x="463" y="3653"/>
                </a:lnTo>
                <a:lnTo>
                  <a:pt x="268" y="4214"/>
                </a:lnTo>
                <a:lnTo>
                  <a:pt x="195" y="4506"/>
                </a:lnTo>
                <a:lnTo>
                  <a:pt x="122" y="4774"/>
                </a:lnTo>
                <a:lnTo>
                  <a:pt x="73" y="5090"/>
                </a:lnTo>
                <a:lnTo>
                  <a:pt x="25" y="5383"/>
                </a:lnTo>
                <a:lnTo>
                  <a:pt x="0" y="5675"/>
                </a:lnTo>
                <a:lnTo>
                  <a:pt x="0" y="5991"/>
                </a:lnTo>
                <a:lnTo>
                  <a:pt x="0" y="5991"/>
                </a:lnTo>
                <a:lnTo>
                  <a:pt x="25" y="6430"/>
                </a:lnTo>
                <a:lnTo>
                  <a:pt x="73" y="6868"/>
                </a:lnTo>
                <a:lnTo>
                  <a:pt x="147" y="7331"/>
                </a:lnTo>
                <a:lnTo>
                  <a:pt x="268" y="7769"/>
                </a:lnTo>
                <a:lnTo>
                  <a:pt x="390" y="8208"/>
                </a:lnTo>
                <a:lnTo>
                  <a:pt x="561" y="8646"/>
                </a:lnTo>
                <a:lnTo>
                  <a:pt x="731" y="9085"/>
                </a:lnTo>
                <a:lnTo>
                  <a:pt x="926" y="9523"/>
                </a:lnTo>
                <a:lnTo>
                  <a:pt x="1145" y="9937"/>
                </a:lnTo>
                <a:lnTo>
                  <a:pt x="1389" y="10375"/>
                </a:lnTo>
                <a:lnTo>
                  <a:pt x="1900" y="11179"/>
                </a:lnTo>
                <a:lnTo>
                  <a:pt x="2436" y="11958"/>
                </a:lnTo>
                <a:lnTo>
                  <a:pt x="2996" y="12689"/>
                </a:lnTo>
                <a:lnTo>
                  <a:pt x="3556" y="13371"/>
                </a:lnTo>
                <a:lnTo>
                  <a:pt x="4092" y="13980"/>
                </a:lnTo>
                <a:lnTo>
                  <a:pt x="4603" y="14540"/>
                </a:lnTo>
                <a:lnTo>
                  <a:pt x="5066" y="15003"/>
                </a:lnTo>
                <a:lnTo>
                  <a:pt x="5724" y="15636"/>
                </a:lnTo>
                <a:lnTo>
                  <a:pt x="5992" y="15880"/>
                </a:lnTo>
                <a:lnTo>
                  <a:pt x="5992" y="15880"/>
                </a:lnTo>
                <a:lnTo>
                  <a:pt x="6260" y="15636"/>
                </a:lnTo>
                <a:lnTo>
                  <a:pt x="6917" y="15003"/>
                </a:lnTo>
                <a:lnTo>
                  <a:pt x="7380" y="14540"/>
                </a:lnTo>
                <a:lnTo>
                  <a:pt x="7891" y="13980"/>
                </a:lnTo>
                <a:lnTo>
                  <a:pt x="8427" y="13371"/>
                </a:lnTo>
                <a:lnTo>
                  <a:pt x="8987" y="12689"/>
                </a:lnTo>
                <a:lnTo>
                  <a:pt x="9548" y="11958"/>
                </a:lnTo>
                <a:lnTo>
                  <a:pt x="10083" y="11179"/>
                </a:lnTo>
                <a:lnTo>
                  <a:pt x="10595" y="10375"/>
                </a:lnTo>
                <a:lnTo>
                  <a:pt x="10838" y="9937"/>
                </a:lnTo>
                <a:lnTo>
                  <a:pt x="11058" y="9523"/>
                </a:lnTo>
                <a:lnTo>
                  <a:pt x="11252" y="9085"/>
                </a:lnTo>
                <a:lnTo>
                  <a:pt x="11423" y="8646"/>
                </a:lnTo>
                <a:lnTo>
                  <a:pt x="11593" y="8208"/>
                </a:lnTo>
                <a:lnTo>
                  <a:pt x="11715" y="7769"/>
                </a:lnTo>
                <a:lnTo>
                  <a:pt x="11837" y="7331"/>
                </a:lnTo>
                <a:lnTo>
                  <a:pt x="11910" y="6868"/>
                </a:lnTo>
                <a:lnTo>
                  <a:pt x="11959" y="6430"/>
                </a:lnTo>
                <a:lnTo>
                  <a:pt x="11983" y="5991"/>
                </a:lnTo>
                <a:lnTo>
                  <a:pt x="11983" y="5991"/>
                </a:lnTo>
                <a:lnTo>
                  <a:pt x="11983" y="5675"/>
                </a:lnTo>
                <a:lnTo>
                  <a:pt x="11959" y="5383"/>
                </a:lnTo>
                <a:lnTo>
                  <a:pt x="11910" y="5090"/>
                </a:lnTo>
                <a:lnTo>
                  <a:pt x="11861" y="4774"/>
                </a:lnTo>
                <a:lnTo>
                  <a:pt x="11788" y="4506"/>
                </a:lnTo>
                <a:lnTo>
                  <a:pt x="11715" y="4214"/>
                </a:lnTo>
                <a:lnTo>
                  <a:pt x="11520" y="3653"/>
                </a:lnTo>
                <a:lnTo>
                  <a:pt x="11252" y="3142"/>
                </a:lnTo>
                <a:lnTo>
                  <a:pt x="10960" y="2631"/>
                </a:lnTo>
                <a:lnTo>
                  <a:pt x="10619" y="2192"/>
                </a:lnTo>
                <a:lnTo>
                  <a:pt x="10229" y="1754"/>
                </a:lnTo>
                <a:lnTo>
                  <a:pt x="9791" y="1364"/>
                </a:lnTo>
                <a:lnTo>
                  <a:pt x="9353" y="1023"/>
                </a:lnTo>
                <a:lnTo>
                  <a:pt x="8841" y="731"/>
                </a:lnTo>
                <a:lnTo>
                  <a:pt x="8330" y="463"/>
                </a:lnTo>
                <a:lnTo>
                  <a:pt x="7770" y="268"/>
                </a:lnTo>
                <a:lnTo>
                  <a:pt x="7477" y="195"/>
                </a:lnTo>
                <a:lnTo>
                  <a:pt x="7209" y="122"/>
                </a:lnTo>
                <a:lnTo>
                  <a:pt x="6893" y="73"/>
                </a:lnTo>
                <a:lnTo>
                  <a:pt x="6601" y="25"/>
                </a:lnTo>
                <a:lnTo>
                  <a:pt x="6308" y="0"/>
                </a:lnTo>
                <a:lnTo>
                  <a:pt x="5992" y="0"/>
                </a:lnTo>
                <a:lnTo>
                  <a:pt x="5992" y="0"/>
                </a:lnTo>
                <a:close/>
                <a:moveTo>
                  <a:pt x="5992" y="8549"/>
                </a:moveTo>
                <a:lnTo>
                  <a:pt x="5992" y="8549"/>
                </a:lnTo>
                <a:lnTo>
                  <a:pt x="5724" y="8549"/>
                </a:lnTo>
                <a:lnTo>
                  <a:pt x="5480" y="8500"/>
                </a:lnTo>
                <a:lnTo>
                  <a:pt x="5237" y="8451"/>
                </a:lnTo>
                <a:lnTo>
                  <a:pt x="4993" y="8354"/>
                </a:lnTo>
                <a:lnTo>
                  <a:pt x="4774" y="8257"/>
                </a:lnTo>
                <a:lnTo>
                  <a:pt x="4555" y="8110"/>
                </a:lnTo>
                <a:lnTo>
                  <a:pt x="4360" y="7964"/>
                </a:lnTo>
                <a:lnTo>
                  <a:pt x="4189" y="7794"/>
                </a:lnTo>
                <a:lnTo>
                  <a:pt x="4019" y="7623"/>
                </a:lnTo>
                <a:lnTo>
                  <a:pt x="3873" y="7428"/>
                </a:lnTo>
                <a:lnTo>
                  <a:pt x="3727" y="7209"/>
                </a:lnTo>
                <a:lnTo>
                  <a:pt x="3629" y="6990"/>
                </a:lnTo>
                <a:lnTo>
                  <a:pt x="3532" y="6746"/>
                </a:lnTo>
                <a:lnTo>
                  <a:pt x="3483" y="6503"/>
                </a:lnTo>
                <a:lnTo>
                  <a:pt x="3434" y="6259"/>
                </a:lnTo>
                <a:lnTo>
                  <a:pt x="3434" y="5991"/>
                </a:lnTo>
                <a:lnTo>
                  <a:pt x="3434" y="5991"/>
                </a:lnTo>
                <a:lnTo>
                  <a:pt x="3434" y="5724"/>
                </a:lnTo>
                <a:lnTo>
                  <a:pt x="3483" y="5480"/>
                </a:lnTo>
                <a:lnTo>
                  <a:pt x="3532" y="5236"/>
                </a:lnTo>
                <a:lnTo>
                  <a:pt x="3629" y="4993"/>
                </a:lnTo>
                <a:lnTo>
                  <a:pt x="3727" y="4774"/>
                </a:lnTo>
                <a:lnTo>
                  <a:pt x="3873" y="4555"/>
                </a:lnTo>
                <a:lnTo>
                  <a:pt x="4019" y="4360"/>
                </a:lnTo>
                <a:lnTo>
                  <a:pt x="4189" y="4189"/>
                </a:lnTo>
                <a:lnTo>
                  <a:pt x="4360" y="4019"/>
                </a:lnTo>
                <a:lnTo>
                  <a:pt x="4555" y="3873"/>
                </a:lnTo>
                <a:lnTo>
                  <a:pt x="4774" y="3726"/>
                </a:lnTo>
                <a:lnTo>
                  <a:pt x="4993" y="3629"/>
                </a:lnTo>
                <a:lnTo>
                  <a:pt x="5237" y="3532"/>
                </a:lnTo>
                <a:lnTo>
                  <a:pt x="5480" y="3483"/>
                </a:lnTo>
                <a:lnTo>
                  <a:pt x="5724" y="3434"/>
                </a:lnTo>
                <a:lnTo>
                  <a:pt x="5992" y="3434"/>
                </a:lnTo>
                <a:lnTo>
                  <a:pt x="5992" y="3434"/>
                </a:lnTo>
                <a:lnTo>
                  <a:pt x="6260" y="3434"/>
                </a:lnTo>
                <a:lnTo>
                  <a:pt x="6503" y="3483"/>
                </a:lnTo>
                <a:lnTo>
                  <a:pt x="6747" y="3532"/>
                </a:lnTo>
                <a:lnTo>
                  <a:pt x="6990" y="3629"/>
                </a:lnTo>
                <a:lnTo>
                  <a:pt x="7209" y="3726"/>
                </a:lnTo>
                <a:lnTo>
                  <a:pt x="7429" y="3873"/>
                </a:lnTo>
                <a:lnTo>
                  <a:pt x="7623" y="4019"/>
                </a:lnTo>
                <a:lnTo>
                  <a:pt x="7794" y="4189"/>
                </a:lnTo>
                <a:lnTo>
                  <a:pt x="7964" y="4360"/>
                </a:lnTo>
                <a:lnTo>
                  <a:pt x="8111" y="4555"/>
                </a:lnTo>
                <a:lnTo>
                  <a:pt x="8257" y="4774"/>
                </a:lnTo>
                <a:lnTo>
                  <a:pt x="8354" y="4993"/>
                </a:lnTo>
                <a:lnTo>
                  <a:pt x="8452" y="5236"/>
                </a:lnTo>
                <a:lnTo>
                  <a:pt x="8500" y="5480"/>
                </a:lnTo>
                <a:lnTo>
                  <a:pt x="8549" y="5724"/>
                </a:lnTo>
                <a:lnTo>
                  <a:pt x="8549" y="5991"/>
                </a:lnTo>
                <a:lnTo>
                  <a:pt x="8549" y="5991"/>
                </a:lnTo>
                <a:lnTo>
                  <a:pt x="8549" y="6259"/>
                </a:lnTo>
                <a:lnTo>
                  <a:pt x="8500" y="6503"/>
                </a:lnTo>
                <a:lnTo>
                  <a:pt x="8452" y="6746"/>
                </a:lnTo>
                <a:lnTo>
                  <a:pt x="8354" y="6990"/>
                </a:lnTo>
                <a:lnTo>
                  <a:pt x="8257" y="7209"/>
                </a:lnTo>
                <a:lnTo>
                  <a:pt x="8111" y="7428"/>
                </a:lnTo>
                <a:lnTo>
                  <a:pt x="7964" y="7623"/>
                </a:lnTo>
                <a:lnTo>
                  <a:pt x="7794" y="7794"/>
                </a:lnTo>
                <a:lnTo>
                  <a:pt x="7623" y="7964"/>
                </a:lnTo>
                <a:lnTo>
                  <a:pt x="7429" y="8110"/>
                </a:lnTo>
                <a:lnTo>
                  <a:pt x="7209" y="8257"/>
                </a:lnTo>
                <a:lnTo>
                  <a:pt x="6990" y="8354"/>
                </a:lnTo>
                <a:lnTo>
                  <a:pt x="6747" y="8451"/>
                </a:lnTo>
                <a:lnTo>
                  <a:pt x="6503" y="8500"/>
                </a:lnTo>
                <a:lnTo>
                  <a:pt x="6260" y="8549"/>
                </a:lnTo>
                <a:lnTo>
                  <a:pt x="5992" y="8549"/>
                </a:lnTo>
                <a:lnTo>
                  <a:pt x="5992" y="8549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08" name="Google Shape;808;p48"/>
          <p:cNvGrpSpPr/>
          <p:nvPr/>
        </p:nvGrpSpPr>
        <p:grpSpPr>
          <a:xfrm>
            <a:off x="3744262" y="362185"/>
            <a:ext cx="336767" cy="383835"/>
            <a:chOff x="4630125" y="278900"/>
            <a:chExt cx="400675" cy="456675"/>
          </a:xfrm>
        </p:grpSpPr>
        <p:sp>
          <p:nvSpPr>
            <p:cNvPr id="809" name="Google Shape;809;p48"/>
            <p:cNvSpPr/>
            <p:nvPr/>
          </p:nvSpPr>
          <p:spPr>
            <a:xfrm>
              <a:off x="4659350" y="328825"/>
              <a:ext cx="371450" cy="96850"/>
            </a:xfrm>
            <a:custGeom>
              <a:avLst/>
              <a:gdLst/>
              <a:ahLst/>
              <a:cxnLst/>
              <a:rect l="l" t="t" r="r" b="b"/>
              <a:pathLst>
                <a:path w="14858" h="3874" fill="none" extrusionOk="0">
                  <a:moveTo>
                    <a:pt x="12763" y="1"/>
                  </a:moveTo>
                  <a:lnTo>
                    <a:pt x="926" y="1"/>
                  </a:lnTo>
                  <a:lnTo>
                    <a:pt x="926" y="1"/>
                  </a:lnTo>
                  <a:lnTo>
                    <a:pt x="731" y="25"/>
                  </a:lnTo>
                  <a:lnTo>
                    <a:pt x="561" y="74"/>
                  </a:lnTo>
                  <a:lnTo>
                    <a:pt x="390" y="171"/>
                  </a:lnTo>
                  <a:lnTo>
                    <a:pt x="269" y="269"/>
                  </a:lnTo>
                  <a:lnTo>
                    <a:pt x="147" y="415"/>
                  </a:lnTo>
                  <a:lnTo>
                    <a:pt x="74" y="561"/>
                  </a:lnTo>
                  <a:lnTo>
                    <a:pt x="1" y="732"/>
                  </a:lnTo>
                  <a:lnTo>
                    <a:pt x="1" y="926"/>
                  </a:lnTo>
                  <a:lnTo>
                    <a:pt x="1" y="2948"/>
                  </a:lnTo>
                  <a:lnTo>
                    <a:pt x="1" y="2948"/>
                  </a:lnTo>
                  <a:lnTo>
                    <a:pt x="1" y="3143"/>
                  </a:lnTo>
                  <a:lnTo>
                    <a:pt x="74" y="3313"/>
                  </a:lnTo>
                  <a:lnTo>
                    <a:pt x="147" y="3459"/>
                  </a:lnTo>
                  <a:lnTo>
                    <a:pt x="269" y="3605"/>
                  </a:lnTo>
                  <a:lnTo>
                    <a:pt x="390" y="3727"/>
                  </a:lnTo>
                  <a:lnTo>
                    <a:pt x="561" y="3800"/>
                  </a:lnTo>
                  <a:lnTo>
                    <a:pt x="731" y="3849"/>
                  </a:lnTo>
                  <a:lnTo>
                    <a:pt x="926" y="3873"/>
                  </a:lnTo>
                  <a:lnTo>
                    <a:pt x="12763" y="3873"/>
                  </a:lnTo>
                  <a:lnTo>
                    <a:pt x="14857" y="1949"/>
                  </a:lnTo>
                  <a:lnTo>
                    <a:pt x="12763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0" name="Google Shape;810;p48"/>
            <p:cNvSpPr/>
            <p:nvPr/>
          </p:nvSpPr>
          <p:spPr>
            <a:xfrm>
              <a:off x="4630125" y="452425"/>
              <a:ext cx="371450" cy="96850"/>
            </a:xfrm>
            <a:custGeom>
              <a:avLst/>
              <a:gdLst/>
              <a:ahLst/>
              <a:cxnLst/>
              <a:rect l="l" t="t" r="r" b="b"/>
              <a:pathLst>
                <a:path w="14858" h="3874" fill="none" extrusionOk="0">
                  <a:moveTo>
                    <a:pt x="2095" y="1"/>
                  </a:moveTo>
                  <a:lnTo>
                    <a:pt x="13932" y="1"/>
                  </a:lnTo>
                  <a:lnTo>
                    <a:pt x="13932" y="1"/>
                  </a:lnTo>
                  <a:lnTo>
                    <a:pt x="14126" y="25"/>
                  </a:lnTo>
                  <a:lnTo>
                    <a:pt x="14297" y="74"/>
                  </a:lnTo>
                  <a:lnTo>
                    <a:pt x="14467" y="147"/>
                  </a:lnTo>
                  <a:lnTo>
                    <a:pt x="14589" y="269"/>
                  </a:lnTo>
                  <a:lnTo>
                    <a:pt x="14711" y="415"/>
                  </a:lnTo>
                  <a:lnTo>
                    <a:pt x="14784" y="561"/>
                  </a:lnTo>
                  <a:lnTo>
                    <a:pt x="14857" y="732"/>
                  </a:lnTo>
                  <a:lnTo>
                    <a:pt x="14857" y="926"/>
                  </a:lnTo>
                  <a:lnTo>
                    <a:pt x="14857" y="2948"/>
                  </a:lnTo>
                  <a:lnTo>
                    <a:pt x="14857" y="2948"/>
                  </a:lnTo>
                  <a:lnTo>
                    <a:pt x="14857" y="3143"/>
                  </a:lnTo>
                  <a:lnTo>
                    <a:pt x="14784" y="3313"/>
                  </a:lnTo>
                  <a:lnTo>
                    <a:pt x="14711" y="3459"/>
                  </a:lnTo>
                  <a:lnTo>
                    <a:pt x="14589" y="3605"/>
                  </a:lnTo>
                  <a:lnTo>
                    <a:pt x="14467" y="3703"/>
                  </a:lnTo>
                  <a:lnTo>
                    <a:pt x="14297" y="3800"/>
                  </a:lnTo>
                  <a:lnTo>
                    <a:pt x="14126" y="3849"/>
                  </a:lnTo>
                  <a:lnTo>
                    <a:pt x="13932" y="3873"/>
                  </a:lnTo>
                  <a:lnTo>
                    <a:pt x="2095" y="3873"/>
                  </a:lnTo>
                  <a:lnTo>
                    <a:pt x="1" y="1925"/>
                  </a:lnTo>
                  <a:lnTo>
                    <a:pt x="2095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1" name="Google Shape;811;p48"/>
            <p:cNvSpPr/>
            <p:nvPr/>
          </p:nvSpPr>
          <p:spPr>
            <a:xfrm>
              <a:off x="4808525" y="278900"/>
              <a:ext cx="43875" cy="49950"/>
            </a:xfrm>
            <a:custGeom>
              <a:avLst/>
              <a:gdLst/>
              <a:ahLst/>
              <a:cxnLst/>
              <a:rect l="l" t="t" r="r" b="b"/>
              <a:pathLst>
                <a:path w="1755" h="1998" fill="none" extrusionOk="0">
                  <a:moveTo>
                    <a:pt x="1754" y="1998"/>
                  </a:moveTo>
                  <a:lnTo>
                    <a:pt x="1754" y="585"/>
                  </a:lnTo>
                  <a:lnTo>
                    <a:pt x="1754" y="585"/>
                  </a:lnTo>
                  <a:lnTo>
                    <a:pt x="1754" y="464"/>
                  </a:lnTo>
                  <a:lnTo>
                    <a:pt x="1730" y="366"/>
                  </a:lnTo>
                  <a:lnTo>
                    <a:pt x="1657" y="269"/>
                  </a:lnTo>
                  <a:lnTo>
                    <a:pt x="1584" y="171"/>
                  </a:lnTo>
                  <a:lnTo>
                    <a:pt x="1511" y="98"/>
                  </a:lnTo>
                  <a:lnTo>
                    <a:pt x="1413" y="49"/>
                  </a:lnTo>
                  <a:lnTo>
                    <a:pt x="1291" y="25"/>
                  </a:lnTo>
                  <a:lnTo>
                    <a:pt x="1194" y="1"/>
                  </a:lnTo>
                  <a:lnTo>
                    <a:pt x="561" y="1"/>
                  </a:lnTo>
                  <a:lnTo>
                    <a:pt x="561" y="1"/>
                  </a:lnTo>
                  <a:lnTo>
                    <a:pt x="463" y="25"/>
                  </a:lnTo>
                  <a:lnTo>
                    <a:pt x="342" y="49"/>
                  </a:lnTo>
                  <a:lnTo>
                    <a:pt x="244" y="98"/>
                  </a:lnTo>
                  <a:lnTo>
                    <a:pt x="171" y="171"/>
                  </a:lnTo>
                  <a:lnTo>
                    <a:pt x="98" y="269"/>
                  </a:lnTo>
                  <a:lnTo>
                    <a:pt x="25" y="366"/>
                  </a:lnTo>
                  <a:lnTo>
                    <a:pt x="1" y="464"/>
                  </a:lnTo>
                  <a:lnTo>
                    <a:pt x="1" y="585"/>
                  </a:lnTo>
                  <a:lnTo>
                    <a:pt x="1" y="1998"/>
                  </a:lnTo>
                  <a:lnTo>
                    <a:pt x="1754" y="1998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2" name="Google Shape;812;p48"/>
            <p:cNvSpPr/>
            <p:nvPr/>
          </p:nvSpPr>
          <p:spPr>
            <a:xfrm>
              <a:off x="4808525" y="549250"/>
              <a:ext cx="43875" cy="186325"/>
            </a:xfrm>
            <a:custGeom>
              <a:avLst/>
              <a:gdLst/>
              <a:ahLst/>
              <a:cxnLst/>
              <a:rect l="l" t="t" r="r" b="b"/>
              <a:pathLst>
                <a:path w="1755" h="7453" fill="none" extrusionOk="0">
                  <a:moveTo>
                    <a:pt x="1" y="0"/>
                  </a:moveTo>
                  <a:lnTo>
                    <a:pt x="1" y="7453"/>
                  </a:lnTo>
                  <a:lnTo>
                    <a:pt x="1754" y="7453"/>
                  </a:lnTo>
                  <a:lnTo>
                    <a:pt x="175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13" name="Google Shape;813;p48"/>
          <p:cNvSpPr/>
          <p:nvPr/>
        </p:nvSpPr>
        <p:spPr>
          <a:xfrm>
            <a:off x="4284851" y="385750"/>
            <a:ext cx="385895" cy="336746"/>
          </a:xfrm>
          <a:custGeom>
            <a:avLst/>
            <a:gdLst/>
            <a:ahLst/>
            <a:cxnLst/>
            <a:rect l="l" t="t" r="r" b="b"/>
            <a:pathLst>
              <a:path w="18365" h="16026" fill="none" extrusionOk="0">
                <a:moveTo>
                  <a:pt x="9182" y="0"/>
                </a:moveTo>
                <a:lnTo>
                  <a:pt x="0" y="8841"/>
                </a:lnTo>
                <a:lnTo>
                  <a:pt x="2874" y="8841"/>
                </a:lnTo>
                <a:lnTo>
                  <a:pt x="2874" y="15246"/>
                </a:lnTo>
                <a:lnTo>
                  <a:pt x="2874" y="15246"/>
                </a:lnTo>
                <a:lnTo>
                  <a:pt x="2899" y="15417"/>
                </a:lnTo>
                <a:lnTo>
                  <a:pt x="2947" y="15563"/>
                </a:lnTo>
                <a:lnTo>
                  <a:pt x="3020" y="15685"/>
                </a:lnTo>
                <a:lnTo>
                  <a:pt x="3093" y="15806"/>
                </a:lnTo>
                <a:lnTo>
                  <a:pt x="3215" y="15904"/>
                </a:lnTo>
                <a:lnTo>
                  <a:pt x="3361" y="15977"/>
                </a:lnTo>
                <a:lnTo>
                  <a:pt x="3508" y="16026"/>
                </a:lnTo>
                <a:lnTo>
                  <a:pt x="3654" y="16026"/>
                </a:lnTo>
                <a:lnTo>
                  <a:pt x="7404" y="16026"/>
                </a:lnTo>
                <a:lnTo>
                  <a:pt x="7404" y="13420"/>
                </a:lnTo>
                <a:lnTo>
                  <a:pt x="7404" y="13420"/>
                </a:lnTo>
                <a:lnTo>
                  <a:pt x="7429" y="13127"/>
                </a:lnTo>
                <a:lnTo>
                  <a:pt x="7526" y="12860"/>
                </a:lnTo>
                <a:lnTo>
                  <a:pt x="7648" y="12616"/>
                </a:lnTo>
                <a:lnTo>
                  <a:pt x="7818" y="12421"/>
                </a:lnTo>
                <a:lnTo>
                  <a:pt x="8038" y="12251"/>
                </a:lnTo>
                <a:lnTo>
                  <a:pt x="8257" y="12129"/>
                </a:lnTo>
                <a:lnTo>
                  <a:pt x="8525" y="12031"/>
                </a:lnTo>
                <a:lnTo>
                  <a:pt x="8817" y="12007"/>
                </a:lnTo>
                <a:lnTo>
                  <a:pt x="9548" y="12007"/>
                </a:lnTo>
                <a:lnTo>
                  <a:pt x="9548" y="12007"/>
                </a:lnTo>
                <a:lnTo>
                  <a:pt x="9840" y="12031"/>
                </a:lnTo>
                <a:lnTo>
                  <a:pt x="10108" y="12129"/>
                </a:lnTo>
                <a:lnTo>
                  <a:pt x="10327" y="12251"/>
                </a:lnTo>
                <a:lnTo>
                  <a:pt x="10546" y="12421"/>
                </a:lnTo>
                <a:lnTo>
                  <a:pt x="10717" y="12616"/>
                </a:lnTo>
                <a:lnTo>
                  <a:pt x="10838" y="12860"/>
                </a:lnTo>
                <a:lnTo>
                  <a:pt x="10936" y="13127"/>
                </a:lnTo>
                <a:lnTo>
                  <a:pt x="10960" y="13420"/>
                </a:lnTo>
                <a:lnTo>
                  <a:pt x="10960" y="16026"/>
                </a:lnTo>
                <a:lnTo>
                  <a:pt x="14711" y="16026"/>
                </a:lnTo>
                <a:lnTo>
                  <a:pt x="14711" y="16026"/>
                </a:lnTo>
                <a:lnTo>
                  <a:pt x="14857" y="16026"/>
                </a:lnTo>
                <a:lnTo>
                  <a:pt x="15003" y="15977"/>
                </a:lnTo>
                <a:lnTo>
                  <a:pt x="15149" y="15904"/>
                </a:lnTo>
                <a:lnTo>
                  <a:pt x="15271" y="15806"/>
                </a:lnTo>
                <a:lnTo>
                  <a:pt x="15344" y="15685"/>
                </a:lnTo>
                <a:lnTo>
                  <a:pt x="15417" y="15563"/>
                </a:lnTo>
                <a:lnTo>
                  <a:pt x="15466" y="15417"/>
                </a:lnTo>
                <a:lnTo>
                  <a:pt x="15490" y="15246"/>
                </a:lnTo>
                <a:lnTo>
                  <a:pt x="15490" y="8841"/>
                </a:lnTo>
                <a:lnTo>
                  <a:pt x="18364" y="8841"/>
                </a:lnTo>
                <a:lnTo>
                  <a:pt x="9182" y="0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14" name="Google Shape;814;p48"/>
          <p:cNvGrpSpPr/>
          <p:nvPr/>
        </p:nvGrpSpPr>
        <p:grpSpPr>
          <a:xfrm>
            <a:off x="353874" y="908741"/>
            <a:ext cx="342882" cy="418128"/>
            <a:chOff x="596350" y="929175"/>
            <a:chExt cx="407950" cy="497475"/>
          </a:xfrm>
        </p:grpSpPr>
        <p:sp>
          <p:nvSpPr>
            <p:cNvPr id="815" name="Google Shape;815;p48"/>
            <p:cNvSpPr/>
            <p:nvPr/>
          </p:nvSpPr>
          <p:spPr>
            <a:xfrm>
              <a:off x="596350" y="953550"/>
              <a:ext cx="387250" cy="473100"/>
            </a:xfrm>
            <a:custGeom>
              <a:avLst/>
              <a:gdLst/>
              <a:ahLst/>
              <a:cxnLst/>
              <a:rect l="l" t="t" r="r" b="b"/>
              <a:pathLst>
                <a:path w="15490" h="18924" fill="none" extrusionOk="0">
                  <a:moveTo>
                    <a:pt x="15490" y="17828"/>
                  </a:moveTo>
                  <a:lnTo>
                    <a:pt x="15490" y="17828"/>
                  </a:lnTo>
                  <a:lnTo>
                    <a:pt x="15466" y="17998"/>
                  </a:lnTo>
                  <a:lnTo>
                    <a:pt x="15417" y="18169"/>
                  </a:lnTo>
                  <a:lnTo>
                    <a:pt x="15319" y="18364"/>
                  </a:lnTo>
                  <a:lnTo>
                    <a:pt x="15198" y="18534"/>
                  </a:lnTo>
                  <a:lnTo>
                    <a:pt x="15052" y="18680"/>
                  </a:lnTo>
                  <a:lnTo>
                    <a:pt x="14881" y="18802"/>
                  </a:lnTo>
                  <a:lnTo>
                    <a:pt x="14735" y="18900"/>
                  </a:lnTo>
                  <a:lnTo>
                    <a:pt x="14564" y="18924"/>
                  </a:lnTo>
                  <a:lnTo>
                    <a:pt x="1023" y="18924"/>
                  </a:lnTo>
                  <a:lnTo>
                    <a:pt x="1023" y="18924"/>
                  </a:lnTo>
                  <a:lnTo>
                    <a:pt x="853" y="18900"/>
                  </a:lnTo>
                  <a:lnTo>
                    <a:pt x="682" y="18802"/>
                  </a:lnTo>
                  <a:lnTo>
                    <a:pt x="512" y="18680"/>
                  </a:lnTo>
                  <a:lnTo>
                    <a:pt x="341" y="18534"/>
                  </a:lnTo>
                  <a:lnTo>
                    <a:pt x="219" y="18364"/>
                  </a:lnTo>
                  <a:lnTo>
                    <a:pt x="98" y="18169"/>
                  </a:lnTo>
                  <a:lnTo>
                    <a:pt x="25" y="17998"/>
                  </a:lnTo>
                  <a:lnTo>
                    <a:pt x="0" y="17828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25" y="706"/>
                  </a:lnTo>
                  <a:lnTo>
                    <a:pt x="98" y="560"/>
                  </a:lnTo>
                  <a:lnTo>
                    <a:pt x="195" y="414"/>
                  </a:lnTo>
                  <a:lnTo>
                    <a:pt x="341" y="268"/>
                  </a:lnTo>
                  <a:lnTo>
                    <a:pt x="487" y="171"/>
                  </a:lnTo>
                  <a:lnTo>
                    <a:pt x="658" y="73"/>
                  </a:lnTo>
                  <a:lnTo>
                    <a:pt x="828" y="24"/>
                  </a:lnTo>
                  <a:lnTo>
                    <a:pt x="97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6" name="Google Shape;816;p48"/>
            <p:cNvSpPr/>
            <p:nvPr/>
          </p:nvSpPr>
          <p:spPr>
            <a:xfrm>
              <a:off x="626775" y="929175"/>
              <a:ext cx="377525" cy="462775"/>
            </a:xfrm>
            <a:custGeom>
              <a:avLst/>
              <a:gdLst/>
              <a:ahLst/>
              <a:cxnLst/>
              <a:rect l="l" t="t" r="r" b="b"/>
              <a:pathLst>
                <a:path w="15101" h="18511" fill="none" extrusionOk="0">
                  <a:moveTo>
                    <a:pt x="15101" y="3362"/>
                  </a:moveTo>
                  <a:lnTo>
                    <a:pt x="15101" y="17731"/>
                  </a:lnTo>
                  <a:lnTo>
                    <a:pt x="15101" y="17731"/>
                  </a:lnTo>
                  <a:lnTo>
                    <a:pt x="15077" y="17877"/>
                  </a:lnTo>
                  <a:lnTo>
                    <a:pt x="15028" y="18024"/>
                  </a:lnTo>
                  <a:lnTo>
                    <a:pt x="14979" y="18145"/>
                  </a:lnTo>
                  <a:lnTo>
                    <a:pt x="14882" y="18267"/>
                  </a:lnTo>
                  <a:lnTo>
                    <a:pt x="14760" y="18365"/>
                  </a:lnTo>
                  <a:lnTo>
                    <a:pt x="14614" y="18438"/>
                  </a:lnTo>
                  <a:lnTo>
                    <a:pt x="14468" y="18486"/>
                  </a:lnTo>
                  <a:lnTo>
                    <a:pt x="14322" y="18511"/>
                  </a:lnTo>
                  <a:lnTo>
                    <a:pt x="780" y="18511"/>
                  </a:lnTo>
                  <a:lnTo>
                    <a:pt x="780" y="18511"/>
                  </a:lnTo>
                  <a:lnTo>
                    <a:pt x="634" y="18486"/>
                  </a:lnTo>
                  <a:lnTo>
                    <a:pt x="488" y="18438"/>
                  </a:lnTo>
                  <a:lnTo>
                    <a:pt x="342" y="18365"/>
                  </a:lnTo>
                  <a:lnTo>
                    <a:pt x="220" y="18267"/>
                  </a:lnTo>
                  <a:lnTo>
                    <a:pt x="123" y="18145"/>
                  </a:lnTo>
                  <a:lnTo>
                    <a:pt x="74" y="18024"/>
                  </a:lnTo>
                  <a:lnTo>
                    <a:pt x="25" y="17877"/>
                  </a:lnTo>
                  <a:lnTo>
                    <a:pt x="1" y="17731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5" y="610"/>
                  </a:lnTo>
                  <a:lnTo>
                    <a:pt x="74" y="464"/>
                  </a:lnTo>
                  <a:lnTo>
                    <a:pt x="123" y="342"/>
                  </a:lnTo>
                  <a:lnTo>
                    <a:pt x="220" y="220"/>
                  </a:lnTo>
                  <a:lnTo>
                    <a:pt x="342" y="123"/>
                  </a:lnTo>
                  <a:lnTo>
                    <a:pt x="488" y="50"/>
                  </a:lnTo>
                  <a:lnTo>
                    <a:pt x="634" y="1"/>
                  </a:lnTo>
                  <a:lnTo>
                    <a:pt x="780" y="1"/>
                  </a:lnTo>
                  <a:lnTo>
                    <a:pt x="1174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7" name="Google Shape;817;p48"/>
            <p:cNvSpPr/>
            <p:nvPr/>
          </p:nvSpPr>
          <p:spPr>
            <a:xfrm>
              <a:off x="688900" y="1256150"/>
              <a:ext cx="133975" cy="25"/>
            </a:xfrm>
            <a:custGeom>
              <a:avLst/>
              <a:gdLst/>
              <a:ahLst/>
              <a:cxnLst/>
              <a:rect l="l" t="t" r="r" b="b"/>
              <a:pathLst>
                <a:path w="5359" h="1" fill="none" extrusionOk="0">
                  <a:moveTo>
                    <a:pt x="5358" y="0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8" name="Google Shape;818;p48"/>
            <p:cNvSpPr/>
            <p:nvPr/>
          </p:nvSpPr>
          <p:spPr>
            <a:xfrm>
              <a:off x="688900" y="1201350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19" name="Google Shape;819;p48"/>
            <p:cNvSpPr/>
            <p:nvPr/>
          </p:nvSpPr>
          <p:spPr>
            <a:xfrm>
              <a:off x="688900" y="1145950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0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0" name="Google Shape;820;p48"/>
            <p:cNvSpPr/>
            <p:nvPr/>
          </p:nvSpPr>
          <p:spPr>
            <a:xfrm>
              <a:off x="688900" y="1090525"/>
              <a:ext cx="255750" cy="25"/>
            </a:xfrm>
            <a:custGeom>
              <a:avLst/>
              <a:gdLst/>
              <a:ahLst/>
              <a:cxnLst/>
              <a:rect l="l" t="t" r="r" b="b"/>
              <a:pathLst>
                <a:path w="10230" h="1" fill="none" extrusionOk="0">
                  <a:moveTo>
                    <a:pt x="10229" y="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1" name="Google Shape;821;p48"/>
            <p:cNvSpPr/>
            <p:nvPr/>
          </p:nvSpPr>
          <p:spPr>
            <a:xfrm>
              <a:off x="920250" y="929175"/>
              <a:ext cx="84050" cy="84050"/>
            </a:xfrm>
            <a:custGeom>
              <a:avLst/>
              <a:gdLst/>
              <a:ahLst/>
              <a:cxnLst/>
              <a:rect l="l" t="t" r="r" b="b"/>
              <a:pathLst>
                <a:path w="3362" h="3362" fill="none" extrusionOk="0">
                  <a:moveTo>
                    <a:pt x="1" y="2582"/>
                  </a:moveTo>
                  <a:lnTo>
                    <a:pt x="1" y="1"/>
                  </a:lnTo>
                  <a:lnTo>
                    <a:pt x="3362" y="3362"/>
                  </a:lnTo>
                  <a:lnTo>
                    <a:pt x="780" y="3362"/>
                  </a:lnTo>
                  <a:lnTo>
                    <a:pt x="780" y="3362"/>
                  </a:lnTo>
                  <a:lnTo>
                    <a:pt x="610" y="3337"/>
                  </a:lnTo>
                  <a:lnTo>
                    <a:pt x="464" y="3289"/>
                  </a:lnTo>
                  <a:lnTo>
                    <a:pt x="342" y="3216"/>
                  </a:lnTo>
                  <a:lnTo>
                    <a:pt x="220" y="3118"/>
                  </a:lnTo>
                  <a:lnTo>
                    <a:pt x="123" y="3021"/>
                  </a:lnTo>
                  <a:lnTo>
                    <a:pt x="50" y="2875"/>
                  </a:lnTo>
                  <a:lnTo>
                    <a:pt x="1" y="2729"/>
                  </a:lnTo>
                  <a:lnTo>
                    <a:pt x="1" y="2582"/>
                  </a:lnTo>
                  <a:lnTo>
                    <a:pt x="1" y="2582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22" name="Google Shape;822;p48"/>
          <p:cNvGrpSpPr/>
          <p:nvPr/>
        </p:nvGrpSpPr>
        <p:grpSpPr>
          <a:xfrm>
            <a:off x="1478190" y="969656"/>
            <a:ext cx="349060" cy="298882"/>
            <a:chOff x="1934025" y="1001650"/>
            <a:chExt cx="415300" cy="355600"/>
          </a:xfrm>
        </p:grpSpPr>
        <p:sp>
          <p:nvSpPr>
            <p:cNvPr id="823" name="Google Shape;823;p48"/>
            <p:cNvSpPr/>
            <p:nvPr/>
          </p:nvSpPr>
          <p:spPr>
            <a:xfrm>
              <a:off x="1934025" y="1303650"/>
              <a:ext cx="207650" cy="53600"/>
            </a:xfrm>
            <a:custGeom>
              <a:avLst/>
              <a:gdLst/>
              <a:ahLst/>
              <a:cxnLst/>
              <a:rect l="l" t="t" r="r" b="b"/>
              <a:pathLst>
                <a:path w="8306" h="2144" fill="none" extrusionOk="0">
                  <a:moveTo>
                    <a:pt x="1" y="0"/>
                  </a:moveTo>
                  <a:lnTo>
                    <a:pt x="1" y="487"/>
                  </a:lnTo>
                  <a:lnTo>
                    <a:pt x="1" y="487"/>
                  </a:lnTo>
                  <a:lnTo>
                    <a:pt x="25" y="633"/>
                  </a:lnTo>
                  <a:lnTo>
                    <a:pt x="74" y="755"/>
                  </a:lnTo>
                  <a:lnTo>
                    <a:pt x="147" y="853"/>
                  </a:lnTo>
                  <a:lnTo>
                    <a:pt x="245" y="950"/>
                  </a:lnTo>
                  <a:lnTo>
                    <a:pt x="245" y="950"/>
                  </a:lnTo>
                  <a:lnTo>
                    <a:pt x="391" y="1023"/>
                  </a:lnTo>
                  <a:lnTo>
                    <a:pt x="561" y="1047"/>
                  </a:lnTo>
                  <a:lnTo>
                    <a:pt x="561" y="1047"/>
                  </a:lnTo>
                  <a:lnTo>
                    <a:pt x="732" y="1023"/>
                  </a:lnTo>
                  <a:lnTo>
                    <a:pt x="732" y="1023"/>
                  </a:lnTo>
                  <a:lnTo>
                    <a:pt x="1292" y="853"/>
                  </a:lnTo>
                  <a:lnTo>
                    <a:pt x="1657" y="780"/>
                  </a:lnTo>
                  <a:lnTo>
                    <a:pt x="2071" y="682"/>
                  </a:lnTo>
                  <a:lnTo>
                    <a:pt x="2534" y="609"/>
                  </a:lnTo>
                  <a:lnTo>
                    <a:pt x="3021" y="560"/>
                  </a:lnTo>
                  <a:lnTo>
                    <a:pt x="3581" y="512"/>
                  </a:lnTo>
                  <a:lnTo>
                    <a:pt x="4166" y="487"/>
                  </a:lnTo>
                  <a:lnTo>
                    <a:pt x="4166" y="487"/>
                  </a:lnTo>
                  <a:lnTo>
                    <a:pt x="4604" y="512"/>
                  </a:lnTo>
                  <a:lnTo>
                    <a:pt x="5018" y="536"/>
                  </a:lnTo>
                  <a:lnTo>
                    <a:pt x="5408" y="609"/>
                  </a:lnTo>
                  <a:lnTo>
                    <a:pt x="5773" y="682"/>
                  </a:lnTo>
                  <a:lnTo>
                    <a:pt x="6114" y="780"/>
                  </a:lnTo>
                  <a:lnTo>
                    <a:pt x="6431" y="877"/>
                  </a:lnTo>
                  <a:lnTo>
                    <a:pt x="6699" y="999"/>
                  </a:lnTo>
                  <a:lnTo>
                    <a:pt x="6966" y="1120"/>
                  </a:lnTo>
                  <a:lnTo>
                    <a:pt x="7186" y="1242"/>
                  </a:lnTo>
                  <a:lnTo>
                    <a:pt x="7405" y="1388"/>
                  </a:lnTo>
                  <a:lnTo>
                    <a:pt x="7770" y="1656"/>
                  </a:lnTo>
                  <a:lnTo>
                    <a:pt x="8062" y="1924"/>
                  </a:lnTo>
                  <a:lnTo>
                    <a:pt x="8306" y="214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4" name="Google Shape;824;p48"/>
            <p:cNvSpPr/>
            <p:nvPr/>
          </p:nvSpPr>
          <p:spPr>
            <a:xfrm>
              <a:off x="2141650" y="1303650"/>
              <a:ext cx="207675" cy="53600"/>
            </a:xfrm>
            <a:custGeom>
              <a:avLst/>
              <a:gdLst/>
              <a:ahLst/>
              <a:cxnLst/>
              <a:rect l="l" t="t" r="r" b="b"/>
              <a:pathLst>
                <a:path w="8307" h="2144" fill="none" extrusionOk="0">
                  <a:moveTo>
                    <a:pt x="1" y="2143"/>
                  </a:moveTo>
                  <a:lnTo>
                    <a:pt x="1" y="2143"/>
                  </a:lnTo>
                  <a:lnTo>
                    <a:pt x="245" y="1924"/>
                  </a:lnTo>
                  <a:lnTo>
                    <a:pt x="537" y="1656"/>
                  </a:lnTo>
                  <a:lnTo>
                    <a:pt x="902" y="1388"/>
                  </a:lnTo>
                  <a:lnTo>
                    <a:pt x="1121" y="1242"/>
                  </a:lnTo>
                  <a:lnTo>
                    <a:pt x="1341" y="1120"/>
                  </a:lnTo>
                  <a:lnTo>
                    <a:pt x="1608" y="999"/>
                  </a:lnTo>
                  <a:lnTo>
                    <a:pt x="1876" y="877"/>
                  </a:lnTo>
                  <a:lnTo>
                    <a:pt x="2193" y="780"/>
                  </a:lnTo>
                  <a:lnTo>
                    <a:pt x="2534" y="682"/>
                  </a:lnTo>
                  <a:lnTo>
                    <a:pt x="2899" y="609"/>
                  </a:lnTo>
                  <a:lnTo>
                    <a:pt x="3289" y="536"/>
                  </a:lnTo>
                  <a:lnTo>
                    <a:pt x="3703" y="512"/>
                  </a:lnTo>
                  <a:lnTo>
                    <a:pt x="4141" y="487"/>
                  </a:lnTo>
                  <a:lnTo>
                    <a:pt x="4141" y="487"/>
                  </a:lnTo>
                  <a:lnTo>
                    <a:pt x="4726" y="512"/>
                  </a:lnTo>
                  <a:lnTo>
                    <a:pt x="5286" y="560"/>
                  </a:lnTo>
                  <a:lnTo>
                    <a:pt x="5773" y="609"/>
                  </a:lnTo>
                  <a:lnTo>
                    <a:pt x="6236" y="682"/>
                  </a:lnTo>
                  <a:lnTo>
                    <a:pt x="6650" y="780"/>
                  </a:lnTo>
                  <a:lnTo>
                    <a:pt x="7015" y="853"/>
                  </a:lnTo>
                  <a:lnTo>
                    <a:pt x="7575" y="1023"/>
                  </a:lnTo>
                  <a:lnTo>
                    <a:pt x="7575" y="1023"/>
                  </a:lnTo>
                  <a:lnTo>
                    <a:pt x="7746" y="1047"/>
                  </a:lnTo>
                  <a:lnTo>
                    <a:pt x="7746" y="1047"/>
                  </a:lnTo>
                  <a:lnTo>
                    <a:pt x="7916" y="1023"/>
                  </a:lnTo>
                  <a:lnTo>
                    <a:pt x="8062" y="950"/>
                  </a:lnTo>
                  <a:lnTo>
                    <a:pt x="8062" y="950"/>
                  </a:lnTo>
                  <a:lnTo>
                    <a:pt x="8160" y="853"/>
                  </a:lnTo>
                  <a:lnTo>
                    <a:pt x="8233" y="755"/>
                  </a:lnTo>
                  <a:lnTo>
                    <a:pt x="8282" y="633"/>
                  </a:lnTo>
                  <a:lnTo>
                    <a:pt x="8306" y="487"/>
                  </a:lnTo>
                  <a:lnTo>
                    <a:pt x="8306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5" name="Google Shape;825;p48"/>
            <p:cNvSpPr/>
            <p:nvPr/>
          </p:nvSpPr>
          <p:spPr>
            <a:xfrm>
              <a:off x="1934025" y="1001650"/>
              <a:ext cx="207650" cy="331250"/>
            </a:xfrm>
            <a:custGeom>
              <a:avLst/>
              <a:gdLst/>
              <a:ahLst/>
              <a:cxnLst/>
              <a:rect l="l" t="t" r="r" b="b"/>
              <a:pathLst>
                <a:path w="8306" h="13250" fill="none" extrusionOk="0">
                  <a:moveTo>
                    <a:pt x="8306" y="2192"/>
                  </a:moveTo>
                  <a:lnTo>
                    <a:pt x="8306" y="13249"/>
                  </a:lnTo>
                  <a:lnTo>
                    <a:pt x="8306" y="13249"/>
                  </a:lnTo>
                  <a:lnTo>
                    <a:pt x="8062" y="13030"/>
                  </a:lnTo>
                  <a:lnTo>
                    <a:pt x="7770" y="12762"/>
                  </a:lnTo>
                  <a:lnTo>
                    <a:pt x="7405" y="12494"/>
                  </a:lnTo>
                  <a:lnTo>
                    <a:pt x="7186" y="12348"/>
                  </a:lnTo>
                  <a:lnTo>
                    <a:pt x="6966" y="12226"/>
                  </a:lnTo>
                  <a:lnTo>
                    <a:pt x="6699" y="12105"/>
                  </a:lnTo>
                  <a:lnTo>
                    <a:pt x="6431" y="11983"/>
                  </a:lnTo>
                  <a:lnTo>
                    <a:pt x="6114" y="11885"/>
                  </a:lnTo>
                  <a:lnTo>
                    <a:pt x="5773" y="11788"/>
                  </a:lnTo>
                  <a:lnTo>
                    <a:pt x="5408" y="11715"/>
                  </a:lnTo>
                  <a:lnTo>
                    <a:pt x="5018" y="11642"/>
                  </a:lnTo>
                  <a:lnTo>
                    <a:pt x="4604" y="11617"/>
                  </a:lnTo>
                  <a:lnTo>
                    <a:pt x="4166" y="11593"/>
                  </a:lnTo>
                  <a:lnTo>
                    <a:pt x="4166" y="11593"/>
                  </a:lnTo>
                  <a:lnTo>
                    <a:pt x="3581" y="11617"/>
                  </a:lnTo>
                  <a:lnTo>
                    <a:pt x="3021" y="11666"/>
                  </a:lnTo>
                  <a:lnTo>
                    <a:pt x="2534" y="11715"/>
                  </a:lnTo>
                  <a:lnTo>
                    <a:pt x="2071" y="11788"/>
                  </a:lnTo>
                  <a:lnTo>
                    <a:pt x="1657" y="11885"/>
                  </a:lnTo>
                  <a:lnTo>
                    <a:pt x="1292" y="11958"/>
                  </a:lnTo>
                  <a:lnTo>
                    <a:pt x="732" y="12129"/>
                  </a:lnTo>
                  <a:lnTo>
                    <a:pt x="732" y="12129"/>
                  </a:lnTo>
                  <a:lnTo>
                    <a:pt x="561" y="12153"/>
                  </a:lnTo>
                  <a:lnTo>
                    <a:pt x="561" y="12153"/>
                  </a:lnTo>
                  <a:lnTo>
                    <a:pt x="391" y="12129"/>
                  </a:lnTo>
                  <a:lnTo>
                    <a:pt x="245" y="12056"/>
                  </a:lnTo>
                  <a:lnTo>
                    <a:pt x="245" y="12056"/>
                  </a:lnTo>
                  <a:lnTo>
                    <a:pt x="147" y="11958"/>
                  </a:lnTo>
                  <a:lnTo>
                    <a:pt x="74" y="11861"/>
                  </a:lnTo>
                  <a:lnTo>
                    <a:pt x="25" y="11739"/>
                  </a:lnTo>
                  <a:lnTo>
                    <a:pt x="1" y="11593"/>
                  </a:lnTo>
                  <a:lnTo>
                    <a:pt x="1" y="1656"/>
                  </a:lnTo>
                  <a:lnTo>
                    <a:pt x="1" y="1656"/>
                  </a:lnTo>
                  <a:lnTo>
                    <a:pt x="25" y="1534"/>
                  </a:lnTo>
                  <a:lnTo>
                    <a:pt x="50" y="1437"/>
                  </a:lnTo>
                  <a:lnTo>
                    <a:pt x="123" y="1315"/>
                  </a:lnTo>
                  <a:lnTo>
                    <a:pt x="196" y="1242"/>
                  </a:lnTo>
                  <a:lnTo>
                    <a:pt x="196" y="1242"/>
                  </a:lnTo>
                  <a:lnTo>
                    <a:pt x="342" y="1120"/>
                  </a:lnTo>
                  <a:lnTo>
                    <a:pt x="512" y="974"/>
                  </a:lnTo>
                  <a:lnTo>
                    <a:pt x="926" y="755"/>
                  </a:lnTo>
                  <a:lnTo>
                    <a:pt x="1389" y="536"/>
                  </a:lnTo>
                  <a:lnTo>
                    <a:pt x="1901" y="341"/>
                  </a:lnTo>
                  <a:lnTo>
                    <a:pt x="2461" y="195"/>
                  </a:lnTo>
                  <a:lnTo>
                    <a:pt x="3021" y="73"/>
                  </a:lnTo>
                  <a:lnTo>
                    <a:pt x="3581" y="24"/>
                  </a:lnTo>
                  <a:lnTo>
                    <a:pt x="4166" y="0"/>
                  </a:lnTo>
                  <a:lnTo>
                    <a:pt x="4166" y="0"/>
                  </a:lnTo>
                  <a:lnTo>
                    <a:pt x="4531" y="0"/>
                  </a:lnTo>
                  <a:lnTo>
                    <a:pt x="4872" y="49"/>
                  </a:lnTo>
                  <a:lnTo>
                    <a:pt x="5213" y="98"/>
                  </a:lnTo>
                  <a:lnTo>
                    <a:pt x="5530" y="171"/>
                  </a:lnTo>
                  <a:lnTo>
                    <a:pt x="5822" y="268"/>
                  </a:lnTo>
                  <a:lnTo>
                    <a:pt x="6114" y="365"/>
                  </a:lnTo>
                  <a:lnTo>
                    <a:pt x="6358" y="487"/>
                  </a:lnTo>
                  <a:lnTo>
                    <a:pt x="6626" y="609"/>
                  </a:lnTo>
                  <a:lnTo>
                    <a:pt x="7064" y="901"/>
                  </a:lnTo>
                  <a:lnTo>
                    <a:pt x="7429" y="1169"/>
                  </a:lnTo>
                  <a:lnTo>
                    <a:pt x="7746" y="1437"/>
                  </a:lnTo>
                  <a:lnTo>
                    <a:pt x="8014" y="1681"/>
                  </a:lnTo>
                  <a:lnTo>
                    <a:pt x="8014" y="1681"/>
                  </a:lnTo>
                  <a:lnTo>
                    <a:pt x="8136" y="1802"/>
                  </a:lnTo>
                  <a:lnTo>
                    <a:pt x="8136" y="1802"/>
                  </a:lnTo>
                  <a:lnTo>
                    <a:pt x="8209" y="1875"/>
                  </a:lnTo>
                  <a:lnTo>
                    <a:pt x="8257" y="1973"/>
                  </a:lnTo>
                  <a:lnTo>
                    <a:pt x="8306" y="2095"/>
                  </a:lnTo>
                  <a:lnTo>
                    <a:pt x="8306" y="2192"/>
                  </a:lnTo>
                  <a:lnTo>
                    <a:pt x="8306" y="2192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26" name="Google Shape;826;p48"/>
            <p:cNvSpPr/>
            <p:nvPr/>
          </p:nvSpPr>
          <p:spPr>
            <a:xfrm>
              <a:off x="2141650" y="1001650"/>
              <a:ext cx="207675" cy="331250"/>
            </a:xfrm>
            <a:custGeom>
              <a:avLst/>
              <a:gdLst/>
              <a:ahLst/>
              <a:cxnLst/>
              <a:rect l="l" t="t" r="r" b="b"/>
              <a:pathLst>
                <a:path w="8307" h="13250" fill="none" extrusionOk="0">
                  <a:moveTo>
                    <a:pt x="1" y="2192"/>
                  </a:moveTo>
                  <a:lnTo>
                    <a:pt x="1" y="13249"/>
                  </a:lnTo>
                  <a:lnTo>
                    <a:pt x="1" y="13249"/>
                  </a:lnTo>
                  <a:lnTo>
                    <a:pt x="245" y="13030"/>
                  </a:lnTo>
                  <a:lnTo>
                    <a:pt x="537" y="12762"/>
                  </a:lnTo>
                  <a:lnTo>
                    <a:pt x="902" y="12494"/>
                  </a:lnTo>
                  <a:lnTo>
                    <a:pt x="1121" y="12348"/>
                  </a:lnTo>
                  <a:lnTo>
                    <a:pt x="1341" y="12226"/>
                  </a:lnTo>
                  <a:lnTo>
                    <a:pt x="1608" y="12105"/>
                  </a:lnTo>
                  <a:lnTo>
                    <a:pt x="1876" y="11983"/>
                  </a:lnTo>
                  <a:lnTo>
                    <a:pt x="2193" y="11885"/>
                  </a:lnTo>
                  <a:lnTo>
                    <a:pt x="2534" y="11788"/>
                  </a:lnTo>
                  <a:lnTo>
                    <a:pt x="2899" y="11715"/>
                  </a:lnTo>
                  <a:lnTo>
                    <a:pt x="3289" y="11642"/>
                  </a:lnTo>
                  <a:lnTo>
                    <a:pt x="3703" y="11617"/>
                  </a:lnTo>
                  <a:lnTo>
                    <a:pt x="4141" y="11593"/>
                  </a:lnTo>
                  <a:lnTo>
                    <a:pt x="4141" y="11593"/>
                  </a:lnTo>
                  <a:lnTo>
                    <a:pt x="4726" y="11617"/>
                  </a:lnTo>
                  <a:lnTo>
                    <a:pt x="5286" y="11666"/>
                  </a:lnTo>
                  <a:lnTo>
                    <a:pt x="5773" y="11715"/>
                  </a:lnTo>
                  <a:lnTo>
                    <a:pt x="6236" y="11788"/>
                  </a:lnTo>
                  <a:lnTo>
                    <a:pt x="6650" y="11885"/>
                  </a:lnTo>
                  <a:lnTo>
                    <a:pt x="7015" y="11958"/>
                  </a:lnTo>
                  <a:lnTo>
                    <a:pt x="7575" y="12129"/>
                  </a:lnTo>
                  <a:lnTo>
                    <a:pt x="7575" y="12129"/>
                  </a:lnTo>
                  <a:lnTo>
                    <a:pt x="7746" y="12153"/>
                  </a:lnTo>
                  <a:lnTo>
                    <a:pt x="7746" y="12153"/>
                  </a:lnTo>
                  <a:lnTo>
                    <a:pt x="7916" y="12129"/>
                  </a:lnTo>
                  <a:lnTo>
                    <a:pt x="8062" y="12056"/>
                  </a:lnTo>
                  <a:lnTo>
                    <a:pt x="8062" y="12056"/>
                  </a:lnTo>
                  <a:lnTo>
                    <a:pt x="8160" y="11958"/>
                  </a:lnTo>
                  <a:lnTo>
                    <a:pt x="8233" y="11861"/>
                  </a:lnTo>
                  <a:lnTo>
                    <a:pt x="8282" y="11739"/>
                  </a:lnTo>
                  <a:lnTo>
                    <a:pt x="8306" y="11593"/>
                  </a:lnTo>
                  <a:lnTo>
                    <a:pt x="8306" y="1656"/>
                  </a:lnTo>
                  <a:lnTo>
                    <a:pt x="8306" y="1656"/>
                  </a:lnTo>
                  <a:lnTo>
                    <a:pt x="8282" y="1534"/>
                  </a:lnTo>
                  <a:lnTo>
                    <a:pt x="8257" y="1437"/>
                  </a:lnTo>
                  <a:lnTo>
                    <a:pt x="8184" y="1315"/>
                  </a:lnTo>
                  <a:lnTo>
                    <a:pt x="8111" y="1242"/>
                  </a:lnTo>
                  <a:lnTo>
                    <a:pt x="8111" y="1242"/>
                  </a:lnTo>
                  <a:lnTo>
                    <a:pt x="7965" y="1120"/>
                  </a:lnTo>
                  <a:lnTo>
                    <a:pt x="7795" y="974"/>
                  </a:lnTo>
                  <a:lnTo>
                    <a:pt x="7381" y="755"/>
                  </a:lnTo>
                  <a:lnTo>
                    <a:pt x="6918" y="536"/>
                  </a:lnTo>
                  <a:lnTo>
                    <a:pt x="6406" y="341"/>
                  </a:lnTo>
                  <a:lnTo>
                    <a:pt x="5846" y="195"/>
                  </a:lnTo>
                  <a:lnTo>
                    <a:pt x="5286" y="73"/>
                  </a:lnTo>
                  <a:lnTo>
                    <a:pt x="4726" y="24"/>
                  </a:lnTo>
                  <a:lnTo>
                    <a:pt x="4141" y="0"/>
                  </a:lnTo>
                  <a:lnTo>
                    <a:pt x="4141" y="0"/>
                  </a:lnTo>
                  <a:lnTo>
                    <a:pt x="3776" y="0"/>
                  </a:lnTo>
                  <a:lnTo>
                    <a:pt x="3435" y="49"/>
                  </a:lnTo>
                  <a:lnTo>
                    <a:pt x="3094" y="98"/>
                  </a:lnTo>
                  <a:lnTo>
                    <a:pt x="2777" y="171"/>
                  </a:lnTo>
                  <a:lnTo>
                    <a:pt x="2485" y="268"/>
                  </a:lnTo>
                  <a:lnTo>
                    <a:pt x="2193" y="365"/>
                  </a:lnTo>
                  <a:lnTo>
                    <a:pt x="1949" y="487"/>
                  </a:lnTo>
                  <a:lnTo>
                    <a:pt x="1681" y="609"/>
                  </a:lnTo>
                  <a:lnTo>
                    <a:pt x="1243" y="901"/>
                  </a:lnTo>
                  <a:lnTo>
                    <a:pt x="878" y="1169"/>
                  </a:lnTo>
                  <a:lnTo>
                    <a:pt x="561" y="1437"/>
                  </a:lnTo>
                  <a:lnTo>
                    <a:pt x="293" y="1681"/>
                  </a:lnTo>
                  <a:lnTo>
                    <a:pt x="293" y="1681"/>
                  </a:lnTo>
                  <a:lnTo>
                    <a:pt x="171" y="1802"/>
                  </a:lnTo>
                  <a:lnTo>
                    <a:pt x="171" y="1802"/>
                  </a:lnTo>
                  <a:lnTo>
                    <a:pt x="98" y="1875"/>
                  </a:lnTo>
                  <a:lnTo>
                    <a:pt x="50" y="1973"/>
                  </a:lnTo>
                  <a:lnTo>
                    <a:pt x="1" y="2095"/>
                  </a:lnTo>
                  <a:lnTo>
                    <a:pt x="1" y="2192"/>
                  </a:lnTo>
                  <a:lnTo>
                    <a:pt x="1" y="2192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27" name="Google Shape;827;p48"/>
          <p:cNvSpPr/>
          <p:nvPr/>
        </p:nvSpPr>
        <p:spPr>
          <a:xfrm>
            <a:off x="2042249" y="944598"/>
            <a:ext cx="351077" cy="349039"/>
          </a:xfrm>
          <a:custGeom>
            <a:avLst/>
            <a:gdLst/>
            <a:ahLst/>
            <a:cxnLst/>
            <a:rect l="l" t="t" r="r" b="b"/>
            <a:pathLst>
              <a:path w="16708" h="16611" fill="none" extrusionOk="0">
                <a:moveTo>
                  <a:pt x="414" y="8842"/>
                </a:moveTo>
                <a:lnTo>
                  <a:pt x="8403" y="1048"/>
                </a:lnTo>
                <a:lnTo>
                  <a:pt x="8403" y="1048"/>
                </a:lnTo>
                <a:lnTo>
                  <a:pt x="8500" y="951"/>
                </a:lnTo>
                <a:lnTo>
                  <a:pt x="8597" y="829"/>
                </a:lnTo>
                <a:lnTo>
                  <a:pt x="8865" y="658"/>
                </a:lnTo>
                <a:lnTo>
                  <a:pt x="9158" y="488"/>
                </a:lnTo>
                <a:lnTo>
                  <a:pt x="9450" y="317"/>
                </a:lnTo>
                <a:lnTo>
                  <a:pt x="9450" y="317"/>
                </a:lnTo>
                <a:lnTo>
                  <a:pt x="9839" y="171"/>
                </a:lnTo>
                <a:lnTo>
                  <a:pt x="10180" y="74"/>
                </a:lnTo>
                <a:lnTo>
                  <a:pt x="10497" y="25"/>
                </a:lnTo>
                <a:lnTo>
                  <a:pt x="10814" y="1"/>
                </a:lnTo>
                <a:lnTo>
                  <a:pt x="15344" y="1"/>
                </a:lnTo>
                <a:lnTo>
                  <a:pt x="15344" y="1"/>
                </a:lnTo>
                <a:lnTo>
                  <a:pt x="15465" y="1"/>
                </a:lnTo>
                <a:lnTo>
                  <a:pt x="15587" y="49"/>
                </a:lnTo>
                <a:lnTo>
                  <a:pt x="15855" y="122"/>
                </a:lnTo>
                <a:lnTo>
                  <a:pt x="16099" y="269"/>
                </a:lnTo>
                <a:lnTo>
                  <a:pt x="16294" y="415"/>
                </a:lnTo>
                <a:lnTo>
                  <a:pt x="16294" y="415"/>
                </a:lnTo>
                <a:lnTo>
                  <a:pt x="16391" y="537"/>
                </a:lnTo>
                <a:lnTo>
                  <a:pt x="16488" y="658"/>
                </a:lnTo>
                <a:lnTo>
                  <a:pt x="16561" y="780"/>
                </a:lnTo>
                <a:lnTo>
                  <a:pt x="16610" y="902"/>
                </a:lnTo>
                <a:lnTo>
                  <a:pt x="16659" y="1048"/>
                </a:lnTo>
                <a:lnTo>
                  <a:pt x="16683" y="1170"/>
                </a:lnTo>
                <a:lnTo>
                  <a:pt x="16708" y="1486"/>
                </a:lnTo>
                <a:lnTo>
                  <a:pt x="16708" y="5992"/>
                </a:lnTo>
                <a:lnTo>
                  <a:pt x="16708" y="5992"/>
                </a:lnTo>
                <a:lnTo>
                  <a:pt x="16683" y="6309"/>
                </a:lnTo>
                <a:lnTo>
                  <a:pt x="16635" y="6625"/>
                </a:lnTo>
                <a:lnTo>
                  <a:pt x="16537" y="6942"/>
                </a:lnTo>
                <a:lnTo>
                  <a:pt x="16391" y="7258"/>
                </a:lnTo>
                <a:lnTo>
                  <a:pt x="16391" y="7258"/>
                </a:lnTo>
                <a:lnTo>
                  <a:pt x="16342" y="7453"/>
                </a:lnTo>
                <a:lnTo>
                  <a:pt x="16294" y="7624"/>
                </a:lnTo>
                <a:lnTo>
                  <a:pt x="16196" y="7770"/>
                </a:lnTo>
                <a:lnTo>
                  <a:pt x="16123" y="7916"/>
                </a:lnTo>
                <a:lnTo>
                  <a:pt x="15928" y="8160"/>
                </a:lnTo>
                <a:lnTo>
                  <a:pt x="15758" y="8403"/>
                </a:lnTo>
                <a:lnTo>
                  <a:pt x="7891" y="16197"/>
                </a:lnTo>
                <a:lnTo>
                  <a:pt x="7891" y="16197"/>
                </a:lnTo>
                <a:lnTo>
                  <a:pt x="7794" y="16294"/>
                </a:lnTo>
                <a:lnTo>
                  <a:pt x="7696" y="16392"/>
                </a:lnTo>
                <a:lnTo>
                  <a:pt x="7574" y="16465"/>
                </a:lnTo>
                <a:lnTo>
                  <a:pt x="7453" y="16513"/>
                </a:lnTo>
                <a:lnTo>
                  <a:pt x="7185" y="16586"/>
                </a:lnTo>
                <a:lnTo>
                  <a:pt x="6941" y="16611"/>
                </a:lnTo>
                <a:lnTo>
                  <a:pt x="6941" y="16611"/>
                </a:lnTo>
                <a:lnTo>
                  <a:pt x="6649" y="16586"/>
                </a:lnTo>
                <a:lnTo>
                  <a:pt x="6503" y="16562"/>
                </a:lnTo>
                <a:lnTo>
                  <a:pt x="6381" y="16513"/>
                </a:lnTo>
                <a:lnTo>
                  <a:pt x="6235" y="16465"/>
                </a:lnTo>
                <a:lnTo>
                  <a:pt x="6113" y="16392"/>
                </a:lnTo>
                <a:lnTo>
                  <a:pt x="5991" y="16294"/>
                </a:lnTo>
                <a:lnTo>
                  <a:pt x="5894" y="16197"/>
                </a:lnTo>
                <a:lnTo>
                  <a:pt x="414" y="10839"/>
                </a:lnTo>
                <a:lnTo>
                  <a:pt x="414" y="10839"/>
                </a:lnTo>
                <a:lnTo>
                  <a:pt x="268" y="10595"/>
                </a:lnTo>
                <a:lnTo>
                  <a:pt x="122" y="10352"/>
                </a:lnTo>
                <a:lnTo>
                  <a:pt x="24" y="10108"/>
                </a:lnTo>
                <a:lnTo>
                  <a:pt x="0" y="10011"/>
                </a:lnTo>
                <a:lnTo>
                  <a:pt x="0" y="9889"/>
                </a:lnTo>
                <a:lnTo>
                  <a:pt x="0" y="9889"/>
                </a:lnTo>
                <a:lnTo>
                  <a:pt x="0" y="9718"/>
                </a:lnTo>
                <a:lnTo>
                  <a:pt x="24" y="9597"/>
                </a:lnTo>
                <a:lnTo>
                  <a:pt x="122" y="9329"/>
                </a:lnTo>
                <a:lnTo>
                  <a:pt x="268" y="9061"/>
                </a:lnTo>
                <a:lnTo>
                  <a:pt x="414" y="8842"/>
                </a:lnTo>
                <a:lnTo>
                  <a:pt x="414" y="8842"/>
                </a:lnTo>
                <a:close/>
                <a:moveTo>
                  <a:pt x="12519" y="4190"/>
                </a:moveTo>
                <a:lnTo>
                  <a:pt x="12519" y="4190"/>
                </a:lnTo>
                <a:lnTo>
                  <a:pt x="12689" y="4336"/>
                </a:lnTo>
                <a:lnTo>
                  <a:pt x="12859" y="4433"/>
                </a:lnTo>
                <a:lnTo>
                  <a:pt x="13030" y="4482"/>
                </a:lnTo>
                <a:lnTo>
                  <a:pt x="13249" y="4482"/>
                </a:lnTo>
                <a:lnTo>
                  <a:pt x="13249" y="4482"/>
                </a:lnTo>
                <a:lnTo>
                  <a:pt x="13444" y="4482"/>
                </a:lnTo>
                <a:lnTo>
                  <a:pt x="13615" y="4433"/>
                </a:lnTo>
                <a:lnTo>
                  <a:pt x="13761" y="4336"/>
                </a:lnTo>
                <a:lnTo>
                  <a:pt x="13882" y="4190"/>
                </a:lnTo>
                <a:lnTo>
                  <a:pt x="13882" y="4190"/>
                </a:lnTo>
                <a:lnTo>
                  <a:pt x="14029" y="4044"/>
                </a:lnTo>
                <a:lnTo>
                  <a:pt x="14102" y="3873"/>
                </a:lnTo>
                <a:lnTo>
                  <a:pt x="14150" y="3727"/>
                </a:lnTo>
                <a:lnTo>
                  <a:pt x="14175" y="3557"/>
                </a:lnTo>
                <a:lnTo>
                  <a:pt x="14175" y="3557"/>
                </a:lnTo>
                <a:lnTo>
                  <a:pt x="14150" y="3362"/>
                </a:lnTo>
                <a:lnTo>
                  <a:pt x="14102" y="3167"/>
                </a:lnTo>
                <a:lnTo>
                  <a:pt x="14029" y="2996"/>
                </a:lnTo>
                <a:lnTo>
                  <a:pt x="13882" y="2850"/>
                </a:lnTo>
                <a:lnTo>
                  <a:pt x="13882" y="2850"/>
                </a:lnTo>
                <a:lnTo>
                  <a:pt x="13761" y="2728"/>
                </a:lnTo>
                <a:lnTo>
                  <a:pt x="13615" y="2655"/>
                </a:lnTo>
                <a:lnTo>
                  <a:pt x="13444" y="2582"/>
                </a:lnTo>
                <a:lnTo>
                  <a:pt x="13249" y="2558"/>
                </a:lnTo>
                <a:lnTo>
                  <a:pt x="13249" y="2558"/>
                </a:lnTo>
                <a:lnTo>
                  <a:pt x="13030" y="2582"/>
                </a:lnTo>
                <a:lnTo>
                  <a:pt x="12859" y="2655"/>
                </a:lnTo>
                <a:lnTo>
                  <a:pt x="12689" y="2728"/>
                </a:lnTo>
                <a:lnTo>
                  <a:pt x="12519" y="2850"/>
                </a:lnTo>
                <a:lnTo>
                  <a:pt x="12519" y="2850"/>
                </a:lnTo>
                <a:lnTo>
                  <a:pt x="12445" y="2996"/>
                </a:lnTo>
                <a:lnTo>
                  <a:pt x="12372" y="3167"/>
                </a:lnTo>
                <a:lnTo>
                  <a:pt x="12324" y="3362"/>
                </a:lnTo>
                <a:lnTo>
                  <a:pt x="12324" y="3557"/>
                </a:lnTo>
                <a:lnTo>
                  <a:pt x="12324" y="3557"/>
                </a:lnTo>
                <a:lnTo>
                  <a:pt x="12324" y="3727"/>
                </a:lnTo>
                <a:lnTo>
                  <a:pt x="12372" y="3873"/>
                </a:lnTo>
                <a:lnTo>
                  <a:pt x="12445" y="4044"/>
                </a:lnTo>
                <a:lnTo>
                  <a:pt x="12519" y="4190"/>
                </a:lnTo>
                <a:lnTo>
                  <a:pt x="12519" y="4190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8" name="Google Shape;828;p48"/>
          <p:cNvSpPr/>
          <p:nvPr/>
        </p:nvSpPr>
        <p:spPr>
          <a:xfrm>
            <a:off x="2607759" y="961997"/>
            <a:ext cx="350068" cy="314242"/>
          </a:xfrm>
          <a:custGeom>
            <a:avLst/>
            <a:gdLst/>
            <a:ahLst/>
            <a:cxnLst/>
            <a:rect l="l" t="t" r="r" b="b"/>
            <a:pathLst>
              <a:path w="16660" h="14955" fill="none" extrusionOk="0">
                <a:moveTo>
                  <a:pt x="12373" y="1"/>
                </a:moveTo>
                <a:lnTo>
                  <a:pt x="12373" y="1"/>
                </a:lnTo>
                <a:lnTo>
                  <a:pt x="12032" y="1"/>
                </a:lnTo>
                <a:lnTo>
                  <a:pt x="11691" y="49"/>
                </a:lnTo>
                <a:lnTo>
                  <a:pt x="11350" y="123"/>
                </a:lnTo>
                <a:lnTo>
                  <a:pt x="11033" y="196"/>
                </a:lnTo>
                <a:lnTo>
                  <a:pt x="10716" y="317"/>
                </a:lnTo>
                <a:lnTo>
                  <a:pt x="10424" y="464"/>
                </a:lnTo>
                <a:lnTo>
                  <a:pt x="10132" y="610"/>
                </a:lnTo>
                <a:lnTo>
                  <a:pt x="9864" y="804"/>
                </a:lnTo>
                <a:lnTo>
                  <a:pt x="9620" y="999"/>
                </a:lnTo>
                <a:lnTo>
                  <a:pt x="9377" y="1219"/>
                </a:lnTo>
                <a:lnTo>
                  <a:pt x="9158" y="1462"/>
                </a:lnTo>
                <a:lnTo>
                  <a:pt x="8939" y="1706"/>
                </a:lnTo>
                <a:lnTo>
                  <a:pt x="8768" y="1974"/>
                </a:lnTo>
                <a:lnTo>
                  <a:pt x="8598" y="2266"/>
                </a:lnTo>
                <a:lnTo>
                  <a:pt x="8451" y="2558"/>
                </a:lnTo>
                <a:lnTo>
                  <a:pt x="8330" y="2850"/>
                </a:lnTo>
                <a:lnTo>
                  <a:pt x="8330" y="2850"/>
                </a:lnTo>
                <a:lnTo>
                  <a:pt x="8208" y="2558"/>
                </a:lnTo>
                <a:lnTo>
                  <a:pt x="8062" y="2266"/>
                </a:lnTo>
                <a:lnTo>
                  <a:pt x="7891" y="1974"/>
                </a:lnTo>
                <a:lnTo>
                  <a:pt x="7721" y="1706"/>
                </a:lnTo>
                <a:lnTo>
                  <a:pt x="7502" y="1462"/>
                </a:lnTo>
                <a:lnTo>
                  <a:pt x="7282" y="1219"/>
                </a:lnTo>
                <a:lnTo>
                  <a:pt x="7039" y="999"/>
                </a:lnTo>
                <a:lnTo>
                  <a:pt x="6795" y="804"/>
                </a:lnTo>
                <a:lnTo>
                  <a:pt x="6527" y="610"/>
                </a:lnTo>
                <a:lnTo>
                  <a:pt x="6235" y="464"/>
                </a:lnTo>
                <a:lnTo>
                  <a:pt x="5943" y="317"/>
                </a:lnTo>
                <a:lnTo>
                  <a:pt x="5626" y="196"/>
                </a:lnTo>
                <a:lnTo>
                  <a:pt x="5310" y="123"/>
                </a:lnTo>
                <a:lnTo>
                  <a:pt x="4969" y="49"/>
                </a:lnTo>
                <a:lnTo>
                  <a:pt x="4628" y="1"/>
                </a:lnTo>
                <a:lnTo>
                  <a:pt x="4287" y="1"/>
                </a:lnTo>
                <a:lnTo>
                  <a:pt x="4287" y="1"/>
                </a:lnTo>
                <a:lnTo>
                  <a:pt x="3848" y="25"/>
                </a:lnTo>
                <a:lnTo>
                  <a:pt x="3434" y="74"/>
                </a:lnTo>
                <a:lnTo>
                  <a:pt x="3020" y="196"/>
                </a:lnTo>
                <a:lnTo>
                  <a:pt x="2606" y="342"/>
                </a:lnTo>
                <a:lnTo>
                  <a:pt x="2241" y="512"/>
                </a:lnTo>
                <a:lnTo>
                  <a:pt x="1900" y="731"/>
                </a:lnTo>
                <a:lnTo>
                  <a:pt x="1559" y="975"/>
                </a:lnTo>
                <a:lnTo>
                  <a:pt x="1267" y="1243"/>
                </a:lnTo>
                <a:lnTo>
                  <a:pt x="974" y="1560"/>
                </a:lnTo>
                <a:lnTo>
                  <a:pt x="731" y="1876"/>
                </a:lnTo>
                <a:lnTo>
                  <a:pt x="512" y="2241"/>
                </a:lnTo>
                <a:lnTo>
                  <a:pt x="341" y="2607"/>
                </a:lnTo>
                <a:lnTo>
                  <a:pt x="195" y="2996"/>
                </a:lnTo>
                <a:lnTo>
                  <a:pt x="98" y="3410"/>
                </a:lnTo>
                <a:lnTo>
                  <a:pt x="25" y="3849"/>
                </a:lnTo>
                <a:lnTo>
                  <a:pt x="0" y="4287"/>
                </a:lnTo>
                <a:lnTo>
                  <a:pt x="0" y="4287"/>
                </a:lnTo>
                <a:lnTo>
                  <a:pt x="0" y="4580"/>
                </a:lnTo>
                <a:lnTo>
                  <a:pt x="25" y="4872"/>
                </a:lnTo>
                <a:lnTo>
                  <a:pt x="122" y="5432"/>
                </a:lnTo>
                <a:lnTo>
                  <a:pt x="244" y="5992"/>
                </a:lnTo>
                <a:lnTo>
                  <a:pt x="439" y="6528"/>
                </a:lnTo>
                <a:lnTo>
                  <a:pt x="658" y="7039"/>
                </a:lnTo>
                <a:lnTo>
                  <a:pt x="926" y="7526"/>
                </a:lnTo>
                <a:lnTo>
                  <a:pt x="1194" y="7989"/>
                </a:lnTo>
                <a:lnTo>
                  <a:pt x="1510" y="8452"/>
                </a:lnTo>
                <a:lnTo>
                  <a:pt x="1851" y="8890"/>
                </a:lnTo>
                <a:lnTo>
                  <a:pt x="2192" y="9304"/>
                </a:lnTo>
                <a:lnTo>
                  <a:pt x="2558" y="9718"/>
                </a:lnTo>
                <a:lnTo>
                  <a:pt x="2923" y="10108"/>
                </a:lnTo>
                <a:lnTo>
                  <a:pt x="3629" y="10839"/>
                </a:lnTo>
                <a:lnTo>
                  <a:pt x="4287" y="11496"/>
                </a:lnTo>
                <a:lnTo>
                  <a:pt x="4287" y="11496"/>
                </a:lnTo>
                <a:lnTo>
                  <a:pt x="4847" y="12032"/>
                </a:lnTo>
                <a:lnTo>
                  <a:pt x="5480" y="12592"/>
                </a:lnTo>
                <a:lnTo>
                  <a:pt x="6820" y="13737"/>
                </a:lnTo>
                <a:lnTo>
                  <a:pt x="7891" y="14614"/>
                </a:lnTo>
                <a:lnTo>
                  <a:pt x="8330" y="14955"/>
                </a:lnTo>
                <a:lnTo>
                  <a:pt x="8330" y="14955"/>
                </a:lnTo>
                <a:lnTo>
                  <a:pt x="8768" y="14614"/>
                </a:lnTo>
                <a:lnTo>
                  <a:pt x="9815" y="13761"/>
                </a:lnTo>
                <a:lnTo>
                  <a:pt x="11155" y="12617"/>
                </a:lnTo>
                <a:lnTo>
                  <a:pt x="11788" y="12056"/>
                </a:lnTo>
                <a:lnTo>
                  <a:pt x="12373" y="11496"/>
                </a:lnTo>
                <a:lnTo>
                  <a:pt x="12373" y="11496"/>
                </a:lnTo>
                <a:lnTo>
                  <a:pt x="13030" y="10839"/>
                </a:lnTo>
                <a:lnTo>
                  <a:pt x="13736" y="10108"/>
                </a:lnTo>
                <a:lnTo>
                  <a:pt x="14102" y="9718"/>
                </a:lnTo>
                <a:lnTo>
                  <a:pt x="14467" y="9304"/>
                </a:lnTo>
                <a:lnTo>
                  <a:pt x="14808" y="8890"/>
                </a:lnTo>
                <a:lnTo>
                  <a:pt x="15149" y="8452"/>
                </a:lnTo>
                <a:lnTo>
                  <a:pt x="15466" y="7989"/>
                </a:lnTo>
                <a:lnTo>
                  <a:pt x="15734" y="7526"/>
                </a:lnTo>
                <a:lnTo>
                  <a:pt x="16001" y="7039"/>
                </a:lnTo>
                <a:lnTo>
                  <a:pt x="16221" y="6528"/>
                </a:lnTo>
                <a:lnTo>
                  <a:pt x="16416" y="5992"/>
                </a:lnTo>
                <a:lnTo>
                  <a:pt x="16537" y="5432"/>
                </a:lnTo>
                <a:lnTo>
                  <a:pt x="16635" y="4872"/>
                </a:lnTo>
                <a:lnTo>
                  <a:pt x="16659" y="4580"/>
                </a:lnTo>
                <a:lnTo>
                  <a:pt x="16659" y="4287"/>
                </a:lnTo>
                <a:lnTo>
                  <a:pt x="16659" y="4287"/>
                </a:lnTo>
                <a:lnTo>
                  <a:pt x="16635" y="3849"/>
                </a:lnTo>
                <a:lnTo>
                  <a:pt x="16562" y="3410"/>
                </a:lnTo>
                <a:lnTo>
                  <a:pt x="16464" y="2996"/>
                </a:lnTo>
                <a:lnTo>
                  <a:pt x="16318" y="2607"/>
                </a:lnTo>
                <a:lnTo>
                  <a:pt x="16148" y="2241"/>
                </a:lnTo>
                <a:lnTo>
                  <a:pt x="15928" y="1876"/>
                </a:lnTo>
                <a:lnTo>
                  <a:pt x="15685" y="1560"/>
                </a:lnTo>
                <a:lnTo>
                  <a:pt x="15393" y="1243"/>
                </a:lnTo>
                <a:lnTo>
                  <a:pt x="15100" y="975"/>
                </a:lnTo>
                <a:lnTo>
                  <a:pt x="14759" y="731"/>
                </a:lnTo>
                <a:lnTo>
                  <a:pt x="14418" y="512"/>
                </a:lnTo>
                <a:lnTo>
                  <a:pt x="14053" y="342"/>
                </a:lnTo>
                <a:lnTo>
                  <a:pt x="13639" y="196"/>
                </a:lnTo>
                <a:lnTo>
                  <a:pt x="13225" y="74"/>
                </a:lnTo>
                <a:lnTo>
                  <a:pt x="12811" y="25"/>
                </a:lnTo>
                <a:lnTo>
                  <a:pt x="12373" y="1"/>
                </a:lnTo>
                <a:lnTo>
                  <a:pt x="12373" y="1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29" name="Google Shape;829;p48"/>
          <p:cNvSpPr/>
          <p:nvPr/>
        </p:nvSpPr>
        <p:spPr>
          <a:xfrm>
            <a:off x="3177871" y="964561"/>
            <a:ext cx="339835" cy="309115"/>
          </a:xfrm>
          <a:custGeom>
            <a:avLst/>
            <a:gdLst/>
            <a:ahLst/>
            <a:cxnLst/>
            <a:rect l="l" t="t" r="r" b="b"/>
            <a:pathLst>
              <a:path w="16173" h="14711" fill="none" extrusionOk="0">
                <a:moveTo>
                  <a:pt x="8087" y="1"/>
                </a:moveTo>
                <a:lnTo>
                  <a:pt x="8087" y="1"/>
                </a:lnTo>
                <a:lnTo>
                  <a:pt x="7672" y="1"/>
                </a:lnTo>
                <a:lnTo>
                  <a:pt x="7258" y="25"/>
                </a:lnTo>
                <a:lnTo>
                  <a:pt x="6844" y="74"/>
                </a:lnTo>
                <a:lnTo>
                  <a:pt x="6455" y="122"/>
                </a:lnTo>
                <a:lnTo>
                  <a:pt x="6065" y="195"/>
                </a:lnTo>
                <a:lnTo>
                  <a:pt x="5675" y="293"/>
                </a:lnTo>
                <a:lnTo>
                  <a:pt x="5310" y="415"/>
                </a:lnTo>
                <a:lnTo>
                  <a:pt x="4945" y="536"/>
                </a:lnTo>
                <a:lnTo>
                  <a:pt x="4579" y="658"/>
                </a:lnTo>
                <a:lnTo>
                  <a:pt x="4238" y="829"/>
                </a:lnTo>
                <a:lnTo>
                  <a:pt x="3897" y="975"/>
                </a:lnTo>
                <a:lnTo>
                  <a:pt x="3557" y="1170"/>
                </a:lnTo>
                <a:lnTo>
                  <a:pt x="3240" y="1364"/>
                </a:lnTo>
                <a:lnTo>
                  <a:pt x="2948" y="1559"/>
                </a:lnTo>
                <a:lnTo>
                  <a:pt x="2655" y="1778"/>
                </a:lnTo>
                <a:lnTo>
                  <a:pt x="2363" y="1998"/>
                </a:lnTo>
                <a:lnTo>
                  <a:pt x="2095" y="2241"/>
                </a:lnTo>
                <a:lnTo>
                  <a:pt x="1852" y="2485"/>
                </a:lnTo>
                <a:lnTo>
                  <a:pt x="1608" y="2753"/>
                </a:lnTo>
                <a:lnTo>
                  <a:pt x="1389" y="3021"/>
                </a:lnTo>
                <a:lnTo>
                  <a:pt x="1170" y="3288"/>
                </a:lnTo>
                <a:lnTo>
                  <a:pt x="975" y="3581"/>
                </a:lnTo>
                <a:lnTo>
                  <a:pt x="804" y="3873"/>
                </a:lnTo>
                <a:lnTo>
                  <a:pt x="634" y="4190"/>
                </a:lnTo>
                <a:lnTo>
                  <a:pt x="488" y="4506"/>
                </a:lnTo>
                <a:lnTo>
                  <a:pt x="366" y="4823"/>
                </a:lnTo>
                <a:lnTo>
                  <a:pt x="244" y="5139"/>
                </a:lnTo>
                <a:lnTo>
                  <a:pt x="171" y="5480"/>
                </a:lnTo>
                <a:lnTo>
                  <a:pt x="98" y="5821"/>
                </a:lnTo>
                <a:lnTo>
                  <a:pt x="49" y="6162"/>
                </a:lnTo>
                <a:lnTo>
                  <a:pt x="1" y="6503"/>
                </a:lnTo>
                <a:lnTo>
                  <a:pt x="1" y="6869"/>
                </a:lnTo>
                <a:lnTo>
                  <a:pt x="1" y="6869"/>
                </a:lnTo>
                <a:lnTo>
                  <a:pt x="1" y="7234"/>
                </a:lnTo>
                <a:lnTo>
                  <a:pt x="49" y="7624"/>
                </a:lnTo>
                <a:lnTo>
                  <a:pt x="98" y="7989"/>
                </a:lnTo>
                <a:lnTo>
                  <a:pt x="196" y="8330"/>
                </a:lnTo>
                <a:lnTo>
                  <a:pt x="293" y="8695"/>
                </a:lnTo>
                <a:lnTo>
                  <a:pt x="415" y="9036"/>
                </a:lnTo>
                <a:lnTo>
                  <a:pt x="561" y="9377"/>
                </a:lnTo>
                <a:lnTo>
                  <a:pt x="731" y="9718"/>
                </a:lnTo>
                <a:lnTo>
                  <a:pt x="902" y="10035"/>
                </a:lnTo>
                <a:lnTo>
                  <a:pt x="1097" y="10327"/>
                </a:lnTo>
                <a:lnTo>
                  <a:pt x="1340" y="10644"/>
                </a:lnTo>
                <a:lnTo>
                  <a:pt x="1559" y="10936"/>
                </a:lnTo>
                <a:lnTo>
                  <a:pt x="1827" y="11204"/>
                </a:lnTo>
                <a:lnTo>
                  <a:pt x="2095" y="11472"/>
                </a:lnTo>
                <a:lnTo>
                  <a:pt x="2387" y="11740"/>
                </a:lnTo>
                <a:lnTo>
                  <a:pt x="2680" y="11983"/>
                </a:lnTo>
                <a:lnTo>
                  <a:pt x="2680" y="11983"/>
                </a:lnTo>
                <a:lnTo>
                  <a:pt x="2485" y="12349"/>
                </a:lnTo>
                <a:lnTo>
                  <a:pt x="2266" y="12714"/>
                </a:lnTo>
                <a:lnTo>
                  <a:pt x="2022" y="13104"/>
                </a:lnTo>
                <a:lnTo>
                  <a:pt x="1706" y="13469"/>
                </a:lnTo>
                <a:lnTo>
                  <a:pt x="1365" y="13834"/>
                </a:lnTo>
                <a:lnTo>
                  <a:pt x="1170" y="14005"/>
                </a:lnTo>
                <a:lnTo>
                  <a:pt x="951" y="14151"/>
                </a:lnTo>
                <a:lnTo>
                  <a:pt x="731" y="14297"/>
                </a:lnTo>
                <a:lnTo>
                  <a:pt x="512" y="14443"/>
                </a:lnTo>
                <a:lnTo>
                  <a:pt x="269" y="14540"/>
                </a:lnTo>
                <a:lnTo>
                  <a:pt x="1" y="14662"/>
                </a:lnTo>
                <a:lnTo>
                  <a:pt x="1" y="14662"/>
                </a:lnTo>
                <a:lnTo>
                  <a:pt x="122" y="14662"/>
                </a:lnTo>
                <a:lnTo>
                  <a:pt x="488" y="14711"/>
                </a:lnTo>
                <a:lnTo>
                  <a:pt x="1024" y="14711"/>
                </a:lnTo>
                <a:lnTo>
                  <a:pt x="1365" y="14711"/>
                </a:lnTo>
                <a:lnTo>
                  <a:pt x="1706" y="14687"/>
                </a:lnTo>
                <a:lnTo>
                  <a:pt x="2095" y="14614"/>
                </a:lnTo>
                <a:lnTo>
                  <a:pt x="2485" y="14540"/>
                </a:lnTo>
                <a:lnTo>
                  <a:pt x="2899" y="14419"/>
                </a:lnTo>
                <a:lnTo>
                  <a:pt x="3313" y="14273"/>
                </a:lnTo>
                <a:lnTo>
                  <a:pt x="3751" y="14078"/>
                </a:lnTo>
                <a:lnTo>
                  <a:pt x="4165" y="13834"/>
                </a:lnTo>
                <a:lnTo>
                  <a:pt x="4579" y="13566"/>
                </a:lnTo>
                <a:lnTo>
                  <a:pt x="4969" y="13201"/>
                </a:lnTo>
                <a:lnTo>
                  <a:pt x="4969" y="13201"/>
                </a:lnTo>
                <a:lnTo>
                  <a:pt x="5334" y="13323"/>
                </a:lnTo>
                <a:lnTo>
                  <a:pt x="5700" y="13444"/>
                </a:lnTo>
                <a:lnTo>
                  <a:pt x="6089" y="13518"/>
                </a:lnTo>
                <a:lnTo>
                  <a:pt x="6479" y="13591"/>
                </a:lnTo>
                <a:lnTo>
                  <a:pt x="6869" y="13664"/>
                </a:lnTo>
                <a:lnTo>
                  <a:pt x="7258" y="13712"/>
                </a:lnTo>
                <a:lnTo>
                  <a:pt x="7672" y="13737"/>
                </a:lnTo>
                <a:lnTo>
                  <a:pt x="8087" y="13737"/>
                </a:lnTo>
                <a:lnTo>
                  <a:pt x="8087" y="13737"/>
                </a:lnTo>
                <a:lnTo>
                  <a:pt x="8501" y="13737"/>
                </a:lnTo>
                <a:lnTo>
                  <a:pt x="8915" y="13712"/>
                </a:lnTo>
                <a:lnTo>
                  <a:pt x="9329" y="13664"/>
                </a:lnTo>
                <a:lnTo>
                  <a:pt x="9718" y="13591"/>
                </a:lnTo>
                <a:lnTo>
                  <a:pt x="10108" y="13518"/>
                </a:lnTo>
                <a:lnTo>
                  <a:pt x="10498" y="13420"/>
                </a:lnTo>
                <a:lnTo>
                  <a:pt x="10863" y="13323"/>
                </a:lnTo>
                <a:lnTo>
                  <a:pt x="11228" y="13201"/>
                </a:lnTo>
                <a:lnTo>
                  <a:pt x="11594" y="13055"/>
                </a:lnTo>
                <a:lnTo>
                  <a:pt x="11935" y="12909"/>
                </a:lnTo>
                <a:lnTo>
                  <a:pt x="12276" y="12738"/>
                </a:lnTo>
                <a:lnTo>
                  <a:pt x="12617" y="12568"/>
                </a:lnTo>
                <a:lnTo>
                  <a:pt x="12933" y="12373"/>
                </a:lnTo>
                <a:lnTo>
                  <a:pt x="13225" y="12178"/>
                </a:lnTo>
                <a:lnTo>
                  <a:pt x="13518" y="11959"/>
                </a:lnTo>
                <a:lnTo>
                  <a:pt x="13810" y="11715"/>
                </a:lnTo>
                <a:lnTo>
                  <a:pt x="14078" y="11496"/>
                </a:lnTo>
                <a:lnTo>
                  <a:pt x="14321" y="11228"/>
                </a:lnTo>
                <a:lnTo>
                  <a:pt x="14565" y="10985"/>
                </a:lnTo>
                <a:lnTo>
                  <a:pt x="14784" y="10717"/>
                </a:lnTo>
                <a:lnTo>
                  <a:pt x="15003" y="10424"/>
                </a:lnTo>
                <a:lnTo>
                  <a:pt x="15198" y="10132"/>
                </a:lnTo>
                <a:lnTo>
                  <a:pt x="15369" y="9840"/>
                </a:lnTo>
                <a:lnTo>
                  <a:pt x="15539" y="9548"/>
                </a:lnTo>
                <a:lnTo>
                  <a:pt x="15685" y="9231"/>
                </a:lnTo>
                <a:lnTo>
                  <a:pt x="15807" y="8914"/>
                </a:lnTo>
                <a:lnTo>
                  <a:pt x="15929" y="8574"/>
                </a:lnTo>
                <a:lnTo>
                  <a:pt x="16002" y="8257"/>
                </a:lnTo>
                <a:lnTo>
                  <a:pt x="16075" y="7916"/>
                </a:lnTo>
                <a:lnTo>
                  <a:pt x="16124" y="7575"/>
                </a:lnTo>
                <a:lnTo>
                  <a:pt x="16172" y="7210"/>
                </a:lnTo>
                <a:lnTo>
                  <a:pt x="16172" y="6869"/>
                </a:lnTo>
                <a:lnTo>
                  <a:pt x="16172" y="6869"/>
                </a:lnTo>
                <a:lnTo>
                  <a:pt x="16172" y="6503"/>
                </a:lnTo>
                <a:lnTo>
                  <a:pt x="16124" y="6162"/>
                </a:lnTo>
                <a:lnTo>
                  <a:pt x="16075" y="5821"/>
                </a:lnTo>
                <a:lnTo>
                  <a:pt x="16002" y="5480"/>
                </a:lnTo>
                <a:lnTo>
                  <a:pt x="15929" y="5139"/>
                </a:lnTo>
                <a:lnTo>
                  <a:pt x="15807" y="4823"/>
                </a:lnTo>
                <a:lnTo>
                  <a:pt x="15685" y="4506"/>
                </a:lnTo>
                <a:lnTo>
                  <a:pt x="15539" y="4190"/>
                </a:lnTo>
                <a:lnTo>
                  <a:pt x="15369" y="3873"/>
                </a:lnTo>
                <a:lnTo>
                  <a:pt x="15198" y="3581"/>
                </a:lnTo>
                <a:lnTo>
                  <a:pt x="15003" y="3288"/>
                </a:lnTo>
                <a:lnTo>
                  <a:pt x="14784" y="3021"/>
                </a:lnTo>
                <a:lnTo>
                  <a:pt x="14565" y="2753"/>
                </a:lnTo>
                <a:lnTo>
                  <a:pt x="14321" y="2485"/>
                </a:lnTo>
                <a:lnTo>
                  <a:pt x="14078" y="2241"/>
                </a:lnTo>
                <a:lnTo>
                  <a:pt x="13810" y="1998"/>
                </a:lnTo>
                <a:lnTo>
                  <a:pt x="13518" y="1778"/>
                </a:lnTo>
                <a:lnTo>
                  <a:pt x="13225" y="1559"/>
                </a:lnTo>
                <a:lnTo>
                  <a:pt x="12933" y="1364"/>
                </a:lnTo>
                <a:lnTo>
                  <a:pt x="12617" y="1170"/>
                </a:lnTo>
                <a:lnTo>
                  <a:pt x="12276" y="975"/>
                </a:lnTo>
                <a:lnTo>
                  <a:pt x="11935" y="829"/>
                </a:lnTo>
                <a:lnTo>
                  <a:pt x="11594" y="658"/>
                </a:lnTo>
                <a:lnTo>
                  <a:pt x="11228" y="536"/>
                </a:lnTo>
                <a:lnTo>
                  <a:pt x="10863" y="415"/>
                </a:lnTo>
                <a:lnTo>
                  <a:pt x="10498" y="293"/>
                </a:lnTo>
                <a:lnTo>
                  <a:pt x="10108" y="195"/>
                </a:lnTo>
                <a:lnTo>
                  <a:pt x="9718" y="122"/>
                </a:lnTo>
                <a:lnTo>
                  <a:pt x="9329" y="74"/>
                </a:lnTo>
                <a:lnTo>
                  <a:pt x="8915" y="25"/>
                </a:lnTo>
                <a:lnTo>
                  <a:pt x="8501" y="1"/>
                </a:lnTo>
                <a:lnTo>
                  <a:pt x="8087" y="1"/>
                </a:lnTo>
                <a:lnTo>
                  <a:pt x="8087" y="1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830" name="Google Shape;830;p48"/>
          <p:cNvSpPr/>
          <p:nvPr/>
        </p:nvSpPr>
        <p:spPr>
          <a:xfrm>
            <a:off x="3754139" y="967629"/>
            <a:ext cx="317310" cy="302979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31" name="Google Shape;831;p48"/>
          <p:cNvGrpSpPr/>
          <p:nvPr/>
        </p:nvGrpSpPr>
        <p:grpSpPr>
          <a:xfrm>
            <a:off x="4302585" y="947131"/>
            <a:ext cx="350068" cy="350573"/>
            <a:chOff x="5294400" y="974850"/>
            <a:chExt cx="416500" cy="417100"/>
          </a:xfrm>
        </p:grpSpPr>
        <p:sp>
          <p:nvSpPr>
            <p:cNvPr id="832" name="Google Shape;832;p48"/>
            <p:cNvSpPr/>
            <p:nvPr/>
          </p:nvSpPr>
          <p:spPr>
            <a:xfrm>
              <a:off x="5325450" y="997975"/>
              <a:ext cx="151650" cy="154700"/>
            </a:xfrm>
            <a:custGeom>
              <a:avLst/>
              <a:gdLst/>
              <a:ahLst/>
              <a:cxnLst/>
              <a:rect l="l" t="t" r="r" b="b"/>
              <a:pathLst>
                <a:path w="6066" h="6188" fill="none" extrusionOk="0">
                  <a:moveTo>
                    <a:pt x="2680" y="74"/>
                  </a:moveTo>
                  <a:lnTo>
                    <a:pt x="2680" y="74"/>
                  </a:lnTo>
                  <a:lnTo>
                    <a:pt x="2607" y="1"/>
                  </a:lnTo>
                  <a:lnTo>
                    <a:pt x="2534" y="1"/>
                  </a:lnTo>
                  <a:lnTo>
                    <a:pt x="2461" y="25"/>
                  </a:lnTo>
                  <a:lnTo>
                    <a:pt x="2436" y="147"/>
                  </a:lnTo>
                  <a:lnTo>
                    <a:pt x="2095" y="1803"/>
                  </a:lnTo>
                  <a:lnTo>
                    <a:pt x="2095" y="1803"/>
                  </a:lnTo>
                  <a:lnTo>
                    <a:pt x="2047" y="1925"/>
                  </a:lnTo>
                  <a:lnTo>
                    <a:pt x="1974" y="2047"/>
                  </a:lnTo>
                  <a:lnTo>
                    <a:pt x="1852" y="2169"/>
                  </a:lnTo>
                  <a:lnTo>
                    <a:pt x="1730" y="2217"/>
                  </a:lnTo>
                  <a:lnTo>
                    <a:pt x="123" y="2753"/>
                  </a:lnTo>
                  <a:lnTo>
                    <a:pt x="123" y="2753"/>
                  </a:lnTo>
                  <a:lnTo>
                    <a:pt x="25" y="2826"/>
                  </a:lnTo>
                  <a:lnTo>
                    <a:pt x="1" y="2875"/>
                  </a:lnTo>
                  <a:lnTo>
                    <a:pt x="25" y="2948"/>
                  </a:lnTo>
                  <a:lnTo>
                    <a:pt x="98" y="3021"/>
                  </a:lnTo>
                  <a:lnTo>
                    <a:pt x="1584" y="3849"/>
                  </a:lnTo>
                  <a:lnTo>
                    <a:pt x="1584" y="3849"/>
                  </a:lnTo>
                  <a:lnTo>
                    <a:pt x="1706" y="3922"/>
                  </a:lnTo>
                  <a:lnTo>
                    <a:pt x="1803" y="4044"/>
                  </a:lnTo>
                  <a:lnTo>
                    <a:pt x="1852" y="4190"/>
                  </a:lnTo>
                  <a:lnTo>
                    <a:pt x="1876" y="4312"/>
                  </a:lnTo>
                  <a:lnTo>
                    <a:pt x="1901" y="6017"/>
                  </a:lnTo>
                  <a:lnTo>
                    <a:pt x="1901" y="6017"/>
                  </a:lnTo>
                  <a:lnTo>
                    <a:pt x="1925" y="6114"/>
                  </a:lnTo>
                  <a:lnTo>
                    <a:pt x="1974" y="6187"/>
                  </a:lnTo>
                  <a:lnTo>
                    <a:pt x="2047" y="6187"/>
                  </a:lnTo>
                  <a:lnTo>
                    <a:pt x="2120" y="6114"/>
                  </a:lnTo>
                  <a:lnTo>
                    <a:pt x="3362" y="4969"/>
                  </a:lnTo>
                  <a:lnTo>
                    <a:pt x="3362" y="4969"/>
                  </a:lnTo>
                  <a:lnTo>
                    <a:pt x="3484" y="4872"/>
                  </a:lnTo>
                  <a:lnTo>
                    <a:pt x="3630" y="4823"/>
                  </a:lnTo>
                  <a:lnTo>
                    <a:pt x="3776" y="4823"/>
                  </a:lnTo>
                  <a:lnTo>
                    <a:pt x="3922" y="4848"/>
                  </a:lnTo>
                  <a:lnTo>
                    <a:pt x="5530" y="5335"/>
                  </a:lnTo>
                  <a:lnTo>
                    <a:pt x="5530" y="5335"/>
                  </a:lnTo>
                  <a:lnTo>
                    <a:pt x="5651" y="5359"/>
                  </a:lnTo>
                  <a:lnTo>
                    <a:pt x="5700" y="5335"/>
                  </a:lnTo>
                  <a:lnTo>
                    <a:pt x="5724" y="5262"/>
                  </a:lnTo>
                  <a:lnTo>
                    <a:pt x="5700" y="5164"/>
                  </a:lnTo>
                  <a:lnTo>
                    <a:pt x="4994" y="3606"/>
                  </a:lnTo>
                  <a:lnTo>
                    <a:pt x="4994" y="3606"/>
                  </a:lnTo>
                  <a:lnTo>
                    <a:pt x="4945" y="3484"/>
                  </a:lnTo>
                  <a:lnTo>
                    <a:pt x="4945" y="3338"/>
                  </a:lnTo>
                  <a:lnTo>
                    <a:pt x="4969" y="3191"/>
                  </a:lnTo>
                  <a:lnTo>
                    <a:pt x="5042" y="3070"/>
                  </a:lnTo>
                  <a:lnTo>
                    <a:pt x="6017" y="1681"/>
                  </a:lnTo>
                  <a:lnTo>
                    <a:pt x="6017" y="1681"/>
                  </a:lnTo>
                  <a:lnTo>
                    <a:pt x="6065" y="1584"/>
                  </a:lnTo>
                  <a:lnTo>
                    <a:pt x="6065" y="1511"/>
                  </a:lnTo>
                  <a:lnTo>
                    <a:pt x="5992" y="1462"/>
                  </a:lnTo>
                  <a:lnTo>
                    <a:pt x="5895" y="1462"/>
                  </a:lnTo>
                  <a:lnTo>
                    <a:pt x="4190" y="1657"/>
                  </a:lnTo>
                  <a:lnTo>
                    <a:pt x="4190" y="1657"/>
                  </a:lnTo>
                  <a:lnTo>
                    <a:pt x="4068" y="1657"/>
                  </a:lnTo>
                  <a:lnTo>
                    <a:pt x="3922" y="1608"/>
                  </a:lnTo>
                  <a:lnTo>
                    <a:pt x="3800" y="1535"/>
                  </a:lnTo>
                  <a:lnTo>
                    <a:pt x="3703" y="1438"/>
                  </a:lnTo>
                  <a:lnTo>
                    <a:pt x="2680" y="74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3" name="Google Shape;833;p48"/>
            <p:cNvSpPr/>
            <p:nvPr/>
          </p:nvSpPr>
          <p:spPr>
            <a:xfrm>
              <a:off x="5294400" y="974850"/>
              <a:ext cx="416500" cy="417100"/>
            </a:xfrm>
            <a:custGeom>
              <a:avLst/>
              <a:gdLst/>
              <a:ahLst/>
              <a:cxnLst/>
              <a:rect l="l" t="t" r="r" b="b"/>
              <a:pathLst>
                <a:path w="16660" h="16684" fill="none" extrusionOk="0">
                  <a:moveTo>
                    <a:pt x="4872" y="12202"/>
                  </a:moveTo>
                  <a:lnTo>
                    <a:pt x="4872" y="12202"/>
                  </a:lnTo>
                  <a:lnTo>
                    <a:pt x="5261" y="12178"/>
                  </a:lnTo>
                  <a:lnTo>
                    <a:pt x="5627" y="12154"/>
                  </a:lnTo>
                  <a:lnTo>
                    <a:pt x="5992" y="12105"/>
                  </a:lnTo>
                  <a:lnTo>
                    <a:pt x="6357" y="12032"/>
                  </a:lnTo>
                  <a:lnTo>
                    <a:pt x="6698" y="11959"/>
                  </a:lnTo>
                  <a:lnTo>
                    <a:pt x="7039" y="11861"/>
                  </a:lnTo>
                  <a:lnTo>
                    <a:pt x="7380" y="11740"/>
                  </a:lnTo>
                  <a:lnTo>
                    <a:pt x="7721" y="11618"/>
                  </a:lnTo>
                  <a:lnTo>
                    <a:pt x="8038" y="11472"/>
                  </a:lnTo>
                  <a:lnTo>
                    <a:pt x="8355" y="11301"/>
                  </a:lnTo>
                  <a:lnTo>
                    <a:pt x="8671" y="11131"/>
                  </a:lnTo>
                  <a:lnTo>
                    <a:pt x="8963" y="10936"/>
                  </a:lnTo>
                  <a:lnTo>
                    <a:pt x="9256" y="10741"/>
                  </a:lnTo>
                  <a:lnTo>
                    <a:pt x="9524" y="10522"/>
                  </a:lnTo>
                  <a:lnTo>
                    <a:pt x="9792" y="10303"/>
                  </a:lnTo>
                  <a:lnTo>
                    <a:pt x="10035" y="10059"/>
                  </a:lnTo>
                  <a:lnTo>
                    <a:pt x="10279" y="9791"/>
                  </a:lnTo>
                  <a:lnTo>
                    <a:pt x="10522" y="9523"/>
                  </a:lnTo>
                  <a:lnTo>
                    <a:pt x="10741" y="9255"/>
                  </a:lnTo>
                  <a:lnTo>
                    <a:pt x="10936" y="8963"/>
                  </a:lnTo>
                  <a:lnTo>
                    <a:pt x="11131" y="8671"/>
                  </a:lnTo>
                  <a:lnTo>
                    <a:pt x="11302" y="8379"/>
                  </a:lnTo>
                  <a:lnTo>
                    <a:pt x="11472" y="8062"/>
                  </a:lnTo>
                  <a:lnTo>
                    <a:pt x="11618" y="7721"/>
                  </a:lnTo>
                  <a:lnTo>
                    <a:pt x="11740" y="7404"/>
                  </a:lnTo>
                  <a:lnTo>
                    <a:pt x="11862" y="7063"/>
                  </a:lnTo>
                  <a:lnTo>
                    <a:pt x="11959" y="6722"/>
                  </a:lnTo>
                  <a:lnTo>
                    <a:pt x="12032" y="6357"/>
                  </a:lnTo>
                  <a:lnTo>
                    <a:pt x="12105" y="5992"/>
                  </a:lnTo>
                  <a:lnTo>
                    <a:pt x="12154" y="5626"/>
                  </a:lnTo>
                  <a:lnTo>
                    <a:pt x="12178" y="5261"/>
                  </a:lnTo>
                  <a:lnTo>
                    <a:pt x="12178" y="4896"/>
                  </a:lnTo>
                  <a:lnTo>
                    <a:pt x="12178" y="4896"/>
                  </a:lnTo>
                  <a:lnTo>
                    <a:pt x="12178" y="4531"/>
                  </a:lnTo>
                  <a:lnTo>
                    <a:pt x="12154" y="4190"/>
                  </a:lnTo>
                  <a:lnTo>
                    <a:pt x="12105" y="3849"/>
                  </a:lnTo>
                  <a:lnTo>
                    <a:pt x="12057" y="3508"/>
                  </a:lnTo>
                  <a:lnTo>
                    <a:pt x="11983" y="3191"/>
                  </a:lnTo>
                  <a:lnTo>
                    <a:pt x="11886" y="2850"/>
                  </a:lnTo>
                  <a:lnTo>
                    <a:pt x="11789" y="2533"/>
                  </a:lnTo>
                  <a:lnTo>
                    <a:pt x="11691" y="2217"/>
                  </a:lnTo>
                  <a:lnTo>
                    <a:pt x="11545" y="1925"/>
                  </a:lnTo>
                  <a:lnTo>
                    <a:pt x="11423" y="1632"/>
                  </a:lnTo>
                  <a:lnTo>
                    <a:pt x="11253" y="1340"/>
                  </a:lnTo>
                  <a:lnTo>
                    <a:pt x="11107" y="1048"/>
                  </a:lnTo>
                  <a:lnTo>
                    <a:pt x="10912" y="780"/>
                  </a:lnTo>
                  <a:lnTo>
                    <a:pt x="10717" y="512"/>
                  </a:lnTo>
                  <a:lnTo>
                    <a:pt x="10303" y="0"/>
                  </a:lnTo>
                  <a:lnTo>
                    <a:pt x="10303" y="0"/>
                  </a:lnTo>
                  <a:lnTo>
                    <a:pt x="10644" y="98"/>
                  </a:lnTo>
                  <a:lnTo>
                    <a:pt x="10985" y="220"/>
                  </a:lnTo>
                  <a:lnTo>
                    <a:pt x="11642" y="463"/>
                  </a:lnTo>
                  <a:lnTo>
                    <a:pt x="12251" y="780"/>
                  </a:lnTo>
                  <a:lnTo>
                    <a:pt x="12836" y="1121"/>
                  </a:lnTo>
                  <a:lnTo>
                    <a:pt x="13396" y="1535"/>
                  </a:lnTo>
                  <a:lnTo>
                    <a:pt x="13932" y="1973"/>
                  </a:lnTo>
                  <a:lnTo>
                    <a:pt x="14419" y="2460"/>
                  </a:lnTo>
                  <a:lnTo>
                    <a:pt x="14857" y="2972"/>
                  </a:lnTo>
                  <a:lnTo>
                    <a:pt x="15271" y="3532"/>
                  </a:lnTo>
                  <a:lnTo>
                    <a:pt x="15612" y="4116"/>
                  </a:lnTo>
                  <a:lnTo>
                    <a:pt x="15929" y="4750"/>
                  </a:lnTo>
                  <a:lnTo>
                    <a:pt x="16197" y="5383"/>
                  </a:lnTo>
                  <a:lnTo>
                    <a:pt x="16294" y="5724"/>
                  </a:lnTo>
                  <a:lnTo>
                    <a:pt x="16392" y="6065"/>
                  </a:lnTo>
                  <a:lnTo>
                    <a:pt x="16465" y="6406"/>
                  </a:lnTo>
                  <a:lnTo>
                    <a:pt x="16538" y="6771"/>
                  </a:lnTo>
                  <a:lnTo>
                    <a:pt x="16587" y="7112"/>
                  </a:lnTo>
                  <a:lnTo>
                    <a:pt x="16635" y="7477"/>
                  </a:lnTo>
                  <a:lnTo>
                    <a:pt x="16660" y="7843"/>
                  </a:lnTo>
                  <a:lnTo>
                    <a:pt x="16660" y="8208"/>
                  </a:lnTo>
                  <a:lnTo>
                    <a:pt x="16660" y="8208"/>
                  </a:lnTo>
                  <a:lnTo>
                    <a:pt x="16660" y="8647"/>
                  </a:lnTo>
                  <a:lnTo>
                    <a:pt x="16611" y="9061"/>
                  </a:lnTo>
                  <a:lnTo>
                    <a:pt x="16562" y="9499"/>
                  </a:lnTo>
                  <a:lnTo>
                    <a:pt x="16489" y="9913"/>
                  </a:lnTo>
                  <a:lnTo>
                    <a:pt x="16392" y="10327"/>
                  </a:lnTo>
                  <a:lnTo>
                    <a:pt x="16294" y="10717"/>
                  </a:lnTo>
                  <a:lnTo>
                    <a:pt x="16148" y="11131"/>
                  </a:lnTo>
                  <a:lnTo>
                    <a:pt x="16002" y="11496"/>
                  </a:lnTo>
                  <a:lnTo>
                    <a:pt x="15832" y="11886"/>
                  </a:lnTo>
                  <a:lnTo>
                    <a:pt x="15637" y="12251"/>
                  </a:lnTo>
                  <a:lnTo>
                    <a:pt x="15442" y="12592"/>
                  </a:lnTo>
                  <a:lnTo>
                    <a:pt x="15223" y="12933"/>
                  </a:lnTo>
                  <a:lnTo>
                    <a:pt x="14979" y="13274"/>
                  </a:lnTo>
                  <a:lnTo>
                    <a:pt x="14736" y="13591"/>
                  </a:lnTo>
                  <a:lnTo>
                    <a:pt x="14468" y="13907"/>
                  </a:lnTo>
                  <a:lnTo>
                    <a:pt x="14175" y="14199"/>
                  </a:lnTo>
                  <a:lnTo>
                    <a:pt x="13883" y="14467"/>
                  </a:lnTo>
                  <a:lnTo>
                    <a:pt x="13591" y="14735"/>
                  </a:lnTo>
                  <a:lnTo>
                    <a:pt x="13274" y="15003"/>
                  </a:lnTo>
                  <a:lnTo>
                    <a:pt x="12933" y="15222"/>
                  </a:lnTo>
                  <a:lnTo>
                    <a:pt x="12592" y="15442"/>
                  </a:lnTo>
                  <a:lnTo>
                    <a:pt x="12227" y="15661"/>
                  </a:lnTo>
                  <a:lnTo>
                    <a:pt x="11862" y="15831"/>
                  </a:lnTo>
                  <a:lnTo>
                    <a:pt x="11496" y="16002"/>
                  </a:lnTo>
                  <a:lnTo>
                    <a:pt x="11107" y="16172"/>
                  </a:lnTo>
                  <a:lnTo>
                    <a:pt x="10717" y="16294"/>
                  </a:lnTo>
                  <a:lnTo>
                    <a:pt x="10303" y="16416"/>
                  </a:lnTo>
                  <a:lnTo>
                    <a:pt x="9913" y="16513"/>
                  </a:lnTo>
                  <a:lnTo>
                    <a:pt x="9475" y="16586"/>
                  </a:lnTo>
                  <a:lnTo>
                    <a:pt x="9061" y="16635"/>
                  </a:lnTo>
                  <a:lnTo>
                    <a:pt x="8622" y="16659"/>
                  </a:lnTo>
                  <a:lnTo>
                    <a:pt x="8208" y="16684"/>
                  </a:lnTo>
                  <a:lnTo>
                    <a:pt x="8208" y="16684"/>
                  </a:lnTo>
                  <a:lnTo>
                    <a:pt x="7819" y="16659"/>
                  </a:lnTo>
                  <a:lnTo>
                    <a:pt x="7453" y="16635"/>
                  </a:lnTo>
                  <a:lnTo>
                    <a:pt x="7112" y="16611"/>
                  </a:lnTo>
                  <a:lnTo>
                    <a:pt x="6747" y="16562"/>
                  </a:lnTo>
                  <a:lnTo>
                    <a:pt x="6406" y="16489"/>
                  </a:lnTo>
                  <a:lnTo>
                    <a:pt x="6065" y="16391"/>
                  </a:lnTo>
                  <a:lnTo>
                    <a:pt x="5724" y="16294"/>
                  </a:lnTo>
                  <a:lnTo>
                    <a:pt x="5383" y="16197"/>
                  </a:lnTo>
                  <a:lnTo>
                    <a:pt x="4726" y="15929"/>
                  </a:lnTo>
                  <a:lnTo>
                    <a:pt x="4117" y="15636"/>
                  </a:lnTo>
                  <a:lnTo>
                    <a:pt x="3532" y="15271"/>
                  </a:lnTo>
                  <a:lnTo>
                    <a:pt x="2972" y="14857"/>
                  </a:lnTo>
                  <a:lnTo>
                    <a:pt x="2436" y="14419"/>
                  </a:lnTo>
                  <a:lnTo>
                    <a:pt x="1974" y="13932"/>
                  </a:lnTo>
                  <a:lnTo>
                    <a:pt x="1511" y="13420"/>
                  </a:lnTo>
                  <a:lnTo>
                    <a:pt x="1121" y="12860"/>
                  </a:lnTo>
                  <a:lnTo>
                    <a:pt x="756" y="12275"/>
                  </a:lnTo>
                  <a:lnTo>
                    <a:pt x="464" y="11642"/>
                  </a:lnTo>
                  <a:lnTo>
                    <a:pt x="196" y="10985"/>
                  </a:lnTo>
                  <a:lnTo>
                    <a:pt x="98" y="10668"/>
                  </a:lnTo>
                  <a:lnTo>
                    <a:pt x="1" y="10327"/>
                  </a:lnTo>
                  <a:lnTo>
                    <a:pt x="1" y="10327"/>
                  </a:lnTo>
                  <a:lnTo>
                    <a:pt x="488" y="10741"/>
                  </a:lnTo>
                  <a:lnTo>
                    <a:pt x="756" y="10936"/>
                  </a:lnTo>
                  <a:lnTo>
                    <a:pt x="1048" y="11106"/>
                  </a:lnTo>
                  <a:lnTo>
                    <a:pt x="1316" y="11277"/>
                  </a:lnTo>
                  <a:lnTo>
                    <a:pt x="1608" y="11423"/>
                  </a:lnTo>
                  <a:lnTo>
                    <a:pt x="1901" y="11569"/>
                  </a:lnTo>
                  <a:lnTo>
                    <a:pt x="2217" y="11691"/>
                  </a:lnTo>
                  <a:lnTo>
                    <a:pt x="2534" y="11813"/>
                  </a:lnTo>
                  <a:lnTo>
                    <a:pt x="2850" y="11910"/>
                  </a:lnTo>
                  <a:lnTo>
                    <a:pt x="3167" y="11983"/>
                  </a:lnTo>
                  <a:lnTo>
                    <a:pt x="3508" y="12056"/>
                  </a:lnTo>
                  <a:lnTo>
                    <a:pt x="3849" y="12129"/>
                  </a:lnTo>
                  <a:lnTo>
                    <a:pt x="4190" y="12154"/>
                  </a:lnTo>
                  <a:lnTo>
                    <a:pt x="4531" y="12178"/>
                  </a:lnTo>
                  <a:lnTo>
                    <a:pt x="4872" y="12202"/>
                  </a:lnTo>
                  <a:lnTo>
                    <a:pt x="4872" y="12202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4" name="Google Shape;834;p48"/>
          <p:cNvGrpSpPr/>
          <p:nvPr/>
        </p:nvGrpSpPr>
        <p:grpSpPr>
          <a:xfrm>
            <a:off x="4825607" y="907732"/>
            <a:ext cx="433992" cy="422729"/>
            <a:chOff x="5916675" y="927975"/>
            <a:chExt cx="516350" cy="502950"/>
          </a:xfrm>
        </p:grpSpPr>
        <p:sp>
          <p:nvSpPr>
            <p:cNvPr id="835" name="Google Shape;835;p48"/>
            <p:cNvSpPr/>
            <p:nvPr/>
          </p:nvSpPr>
          <p:spPr>
            <a:xfrm>
              <a:off x="5916675" y="927975"/>
              <a:ext cx="516350" cy="502950"/>
            </a:xfrm>
            <a:custGeom>
              <a:avLst/>
              <a:gdLst/>
              <a:ahLst/>
              <a:cxnLst/>
              <a:rect l="l" t="t" r="r" b="b"/>
              <a:pathLst>
                <a:path w="20654" h="20118" fill="none" extrusionOk="0">
                  <a:moveTo>
                    <a:pt x="20654" y="10059"/>
                  </a:moveTo>
                  <a:lnTo>
                    <a:pt x="18486" y="8183"/>
                  </a:lnTo>
                  <a:lnTo>
                    <a:pt x="19631" y="5577"/>
                  </a:lnTo>
                  <a:lnTo>
                    <a:pt x="16879" y="4847"/>
                  </a:lnTo>
                  <a:lnTo>
                    <a:pt x="16757" y="1997"/>
                  </a:lnTo>
                  <a:lnTo>
                    <a:pt x="13956" y="2509"/>
                  </a:lnTo>
                  <a:lnTo>
                    <a:pt x="12616" y="0"/>
                  </a:lnTo>
                  <a:lnTo>
                    <a:pt x="10327" y="1681"/>
                  </a:lnTo>
                  <a:lnTo>
                    <a:pt x="8038" y="0"/>
                  </a:lnTo>
                  <a:lnTo>
                    <a:pt x="6698" y="2509"/>
                  </a:lnTo>
                  <a:lnTo>
                    <a:pt x="3897" y="1997"/>
                  </a:lnTo>
                  <a:lnTo>
                    <a:pt x="3776" y="4847"/>
                  </a:lnTo>
                  <a:lnTo>
                    <a:pt x="1023" y="5577"/>
                  </a:lnTo>
                  <a:lnTo>
                    <a:pt x="2168" y="8183"/>
                  </a:lnTo>
                  <a:lnTo>
                    <a:pt x="1" y="10059"/>
                  </a:lnTo>
                  <a:lnTo>
                    <a:pt x="2168" y="11934"/>
                  </a:lnTo>
                  <a:lnTo>
                    <a:pt x="1023" y="14540"/>
                  </a:lnTo>
                  <a:lnTo>
                    <a:pt x="3776" y="15271"/>
                  </a:lnTo>
                  <a:lnTo>
                    <a:pt x="3897" y="18120"/>
                  </a:lnTo>
                  <a:lnTo>
                    <a:pt x="6698" y="17609"/>
                  </a:lnTo>
                  <a:lnTo>
                    <a:pt x="8038" y="20117"/>
                  </a:lnTo>
                  <a:lnTo>
                    <a:pt x="10327" y="18437"/>
                  </a:lnTo>
                  <a:lnTo>
                    <a:pt x="12616" y="20117"/>
                  </a:lnTo>
                  <a:lnTo>
                    <a:pt x="13956" y="17609"/>
                  </a:lnTo>
                  <a:lnTo>
                    <a:pt x="16757" y="18120"/>
                  </a:lnTo>
                  <a:lnTo>
                    <a:pt x="16879" y="15271"/>
                  </a:lnTo>
                  <a:lnTo>
                    <a:pt x="19631" y="14540"/>
                  </a:lnTo>
                  <a:lnTo>
                    <a:pt x="18486" y="11934"/>
                  </a:lnTo>
                  <a:lnTo>
                    <a:pt x="20654" y="1005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6" name="Google Shape;836;p48"/>
            <p:cNvSpPr/>
            <p:nvPr/>
          </p:nvSpPr>
          <p:spPr>
            <a:xfrm>
              <a:off x="6006800" y="1011375"/>
              <a:ext cx="336125" cy="336125"/>
            </a:xfrm>
            <a:custGeom>
              <a:avLst/>
              <a:gdLst/>
              <a:ahLst/>
              <a:cxnLst/>
              <a:rect l="l" t="t" r="r" b="b"/>
              <a:pathLst>
                <a:path w="13445" h="13445" fill="none" extrusionOk="0">
                  <a:moveTo>
                    <a:pt x="6722" y="13445"/>
                  </a:moveTo>
                  <a:lnTo>
                    <a:pt x="6722" y="13445"/>
                  </a:lnTo>
                  <a:lnTo>
                    <a:pt x="6381" y="13420"/>
                  </a:lnTo>
                  <a:lnTo>
                    <a:pt x="6040" y="13396"/>
                  </a:lnTo>
                  <a:lnTo>
                    <a:pt x="5699" y="13347"/>
                  </a:lnTo>
                  <a:lnTo>
                    <a:pt x="5383" y="13299"/>
                  </a:lnTo>
                  <a:lnTo>
                    <a:pt x="5042" y="13226"/>
                  </a:lnTo>
                  <a:lnTo>
                    <a:pt x="4725" y="13128"/>
                  </a:lnTo>
                  <a:lnTo>
                    <a:pt x="4408" y="13031"/>
                  </a:lnTo>
                  <a:lnTo>
                    <a:pt x="4116" y="12909"/>
                  </a:lnTo>
                  <a:lnTo>
                    <a:pt x="3824" y="12763"/>
                  </a:lnTo>
                  <a:lnTo>
                    <a:pt x="3532" y="12617"/>
                  </a:lnTo>
                  <a:lnTo>
                    <a:pt x="3239" y="12471"/>
                  </a:lnTo>
                  <a:lnTo>
                    <a:pt x="2971" y="12276"/>
                  </a:lnTo>
                  <a:lnTo>
                    <a:pt x="2703" y="12105"/>
                  </a:lnTo>
                  <a:lnTo>
                    <a:pt x="2460" y="11910"/>
                  </a:lnTo>
                  <a:lnTo>
                    <a:pt x="2216" y="11691"/>
                  </a:lnTo>
                  <a:lnTo>
                    <a:pt x="1973" y="11472"/>
                  </a:lnTo>
                  <a:lnTo>
                    <a:pt x="1754" y="11228"/>
                  </a:lnTo>
                  <a:lnTo>
                    <a:pt x="1534" y="10985"/>
                  </a:lnTo>
                  <a:lnTo>
                    <a:pt x="1340" y="10741"/>
                  </a:lnTo>
                  <a:lnTo>
                    <a:pt x="1169" y="10473"/>
                  </a:lnTo>
                  <a:lnTo>
                    <a:pt x="974" y="10206"/>
                  </a:lnTo>
                  <a:lnTo>
                    <a:pt x="828" y="9913"/>
                  </a:lnTo>
                  <a:lnTo>
                    <a:pt x="682" y="9621"/>
                  </a:lnTo>
                  <a:lnTo>
                    <a:pt x="536" y="9329"/>
                  </a:lnTo>
                  <a:lnTo>
                    <a:pt x="414" y="9036"/>
                  </a:lnTo>
                  <a:lnTo>
                    <a:pt x="317" y="8720"/>
                  </a:lnTo>
                  <a:lnTo>
                    <a:pt x="219" y="8403"/>
                  </a:lnTo>
                  <a:lnTo>
                    <a:pt x="146" y="8062"/>
                  </a:lnTo>
                  <a:lnTo>
                    <a:pt x="98" y="7746"/>
                  </a:lnTo>
                  <a:lnTo>
                    <a:pt x="49" y="7405"/>
                  </a:lnTo>
                  <a:lnTo>
                    <a:pt x="24" y="7064"/>
                  </a:lnTo>
                  <a:lnTo>
                    <a:pt x="0" y="6723"/>
                  </a:lnTo>
                  <a:lnTo>
                    <a:pt x="0" y="6723"/>
                  </a:lnTo>
                  <a:lnTo>
                    <a:pt x="24" y="6382"/>
                  </a:lnTo>
                  <a:lnTo>
                    <a:pt x="49" y="6041"/>
                  </a:lnTo>
                  <a:lnTo>
                    <a:pt x="98" y="5700"/>
                  </a:lnTo>
                  <a:lnTo>
                    <a:pt x="146" y="5383"/>
                  </a:lnTo>
                  <a:lnTo>
                    <a:pt x="219" y="5042"/>
                  </a:lnTo>
                  <a:lnTo>
                    <a:pt x="317" y="4726"/>
                  </a:lnTo>
                  <a:lnTo>
                    <a:pt x="414" y="4409"/>
                  </a:lnTo>
                  <a:lnTo>
                    <a:pt x="536" y="4117"/>
                  </a:lnTo>
                  <a:lnTo>
                    <a:pt x="682" y="3825"/>
                  </a:lnTo>
                  <a:lnTo>
                    <a:pt x="828" y="3532"/>
                  </a:lnTo>
                  <a:lnTo>
                    <a:pt x="974" y="3240"/>
                  </a:lnTo>
                  <a:lnTo>
                    <a:pt x="1169" y="2972"/>
                  </a:lnTo>
                  <a:lnTo>
                    <a:pt x="1340" y="2704"/>
                  </a:lnTo>
                  <a:lnTo>
                    <a:pt x="1534" y="2461"/>
                  </a:lnTo>
                  <a:lnTo>
                    <a:pt x="1754" y="2217"/>
                  </a:lnTo>
                  <a:lnTo>
                    <a:pt x="1973" y="1974"/>
                  </a:lnTo>
                  <a:lnTo>
                    <a:pt x="2216" y="1754"/>
                  </a:lnTo>
                  <a:lnTo>
                    <a:pt x="2460" y="1535"/>
                  </a:lnTo>
                  <a:lnTo>
                    <a:pt x="2703" y="1340"/>
                  </a:lnTo>
                  <a:lnTo>
                    <a:pt x="2971" y="1170"/>
                  </a:lnTo>
                  <a:lnTo>
                    <a:pt x="3239" y="975"/>
                  </a:lnTo>
                  <a:lnTo>
                    <a:pt x="3532" y="829"/>
                  </a:lnTo>
                  <a:lnTo>
                    <a:pt x="3824" y="683"/>
                  </a:lnTo>
                  <a:lnTo>
                    <a:pt x="4116" y="537"/>
                  </a:lnTo>
                  <a:lnTo>
                    <a:pt x="4408" y="415"/>
                  </a:lnTo>
                  <a:lnTo>
                    <a:pt x="4725" y="317"/>
                  </a:lnTo>
                  <a:lnTo>
                    <a:pt x="5042" y="220"/>
                  </a:lnTo>
                  <a:lnTo>
                    <a:pt x="5383" y="147"/>
                  </a:lnTo>
                  <a:lnTo>
                    <a:pt x="5699" y="98"/>
                  </a:lnTo>
                  <a:lnTo>
                    <a:pt x="6040" y="49"/>
                  </a:lnTo>
                  <a:lnTo>
                    <a:pt x="6381" y="25"/>
                  </a:lnTo>
                  <a:lnTo>
                    <a:pt x="6722" y="1"/>
                  </a:lnTo>
                  <a:lnTo>
                    <a:pt x="6722" y="1"/>
                  </a:lnTo>
                  <a:lnTo>
                    <a:pt x="7063" y="25"/>
                  </a:lnTo>
                  <a:lnTo>
                    <a:pt x="7404" y="49"/>
                  </a:lnTo>
                  <a:lnTo>
                    <a:pt x="7745" y="98"/>
                  </a:lnTo>
                  <a:lnTo>
                    <a:pt x="8062" y="147"/>
                  </a:lnTo>
                  <a:lnTo>
                    <a:pt x="8403" y="220"/>
                  </a:lnTo>
                  <a:lnTo>
                    <a:pt x="8719" y="317"/>
                  </a:lnTo>
                  <a:lnTo>
                    <a:pt x="9036" y="415"/>
                  </a:lnTo>
                  <a:lnTo>
                    <a:pt x="9328" y="537"/>
                  </a:lnTo>
                  <a:lnTo>
                    <a:pt x="9620" y="683"/>
                  </a:lnTo>
                  <a:lnTo>
                    <a:pt x="9913" y="829"/>
                  </a:lnTo>
                  <a:lnTo>
                    <a:pt x="10205" y="975"/>
                  </a:lnTo>
                  <a:lnTo>
                    <a:pt x="10473" y="1170"/>
                  </a:lnTo>
                  <a:lnTo>
                    <a:pt x="10741" y="1340"/>
                  </a:lnTo>
                  <a:lnTo>
                    <a:pt x="10984" y="1535"/>
                  </a:lnTo>
                  <a:lnTo>
                    <a:pt x="11228" y="1754"/>
                  </a:lnTo>
                  <a:lnTo>
                    <a:pt x="11471" y="1974"/>
                  </a:lnTo>
                  <a:lnTo>
                    <a:pt x="11690" y="2217"/>
                  </a:lnTo>
                  <a:lnTo>
                    <a:pt x="11910" y="2461"/>
                  </a:lnTo>
                  <a:lnTo>
                    <a:pt x="12105" y="2704"/>
                  </a:lnTo>
                  <a:lnTo>
                    <a:pt x="12275" y="2972"/>
                  </a:lnTo>
                  <a:lnTo>
                    <a:pt x="12470" y="3240"/>
                  </a:lnTo>
                  <a:lnTo>
                    <a:pt x="12616" y="3532"/>
                  </a:lnTo>
                  <a:lnTo>
                    <a:pt x="12762" y="3825"/>
                  </a:lnTo>
                  <a:lnTo>
                    <a:pt x="12908" y="4117"/>
                  </a:lnTo>
                  <a:lnTo>
                    <a:pt x="13030" y="4409"/>
                  </a:lnTo>
                  <a:lnTo>
                    <a:pt x="13127" y="4726"/>
                  </a:lnTo>
                  <a:lnTo>
                    <a:pt x="13225" y="5042"/>
                  </a:lnTo>
                  <a:lnTo>
                    <a:pt x="13298" y="5383"/>
                  </a:lnTo>
                  <a:lnTo>
                    <a:pt x="13347" y="5700"/>
                  </a:lnTo>
                  <a:lnTo>
                    <a:pt x="13395" y="6041"/>
                  </a:lnTo>
                  <a:lnTo>
                    <a:pt x="13420" y="6382"/>
                  </a:lnTo>
                  <a:lnTo>
                    <a:pt x="13444" y="6723"/>
                  </a:lnTo>
                  <a:lnTo>
                    <a:pt x="13444" y="6723"/>
                  </a:lnTo>
                  <a:lnTo>
                    <a:pt x="13420" y="7064"/>
                  </a:lnTo>
                  <a:lnTo>
                    <a:pt x="13395" y="7405"/>
                  </a:lnTo>
                  <a:lnTo>
                    <a:pt x="13347" y="7746"/>
                  </a:lnTo>
                  <a:lnTo>
                    <a:pt x="13298" y="8062"/>
                  </a:lnTo>
                  <a:lnTo>
                    <a:pt x="13225" y="8403"/>
                  </a:lnTo>
                  <a:lnTo>
                    <a:pt x="13127" y="8720"/>
                  </a:lnTo>
                  <a:lnTo>
                    <a:pt x="13030" y="9036"/>
                  </a:lnTo>
                  <a:lnTo>
                    <a:pt x="12908" y="9329"/>
                  </a:lnTo>
                  <a:lnTo>
                    <a:pt x="12762" y="9621"/>
                  </a:lnTo>
                  <a:lnTo>
                    <a:pt x="12616" y="9913"/>
                  </a:lnTo>
                  <a:lnTo>
                    <a:pt x="12470" y="10206"/>
                  </a:lnTo>
                  <a:lnTo>
                    <a:pt x="12275" y="10473"/>
                  </a:lnTo>
                  <a:lnTo>
                    <a:pt x="12105" y="10741"/>
                  </a:lnTo>
                  <a:lnTo>
                    <a:pt x="11910" y="10985"/>
                  </a:lnTo>
                  <a:lnTo>
                    <a:pt x="11690" y="11228"/>
                  </a:lnTo>
                  <a:lnTo>
                    <a:pt x="11471" y="11472"/>
                  </a:lnTo>
                  <a:lnTo>
                    <a:pt x="11228" y="11691"/>
                  </a:lnTo>
                  <a:lnTo>
                    <a:pt x="10984" y="11910"/>
                  </a:lnTo>
                  <a:lnTo>
                    <a:pt x="10741" y="12105"/>
                  </a:lnTo>
                  <a:lnTo>
                    <a:pt x="10473" y="12276"/>
                  </a:lnTo>
                  <a:lnTo>
                    <a:pt x="10205" y="12471"/>
                  </a:lnTo>
                  <a:lnTo>
                    <a:pt x="9913" y="12617"/>
                  </a:lnTo>
                  <a:lnTo>
                    <a:pt x="9620" y="12763"/>
                  </a:lnTo>
                  <a:lnTo>
                    <a:pt x="9328" y="12909"/>
                  </a:lnTo>
                  <a:lnTo>
                    <a:pt x="9036" y="13031"/>
                  </a:lnTo>
                  <a:lnTo>
                    <a:pt x="8719" y="13128"/>
                  </a:lnTo>
                  <a:lnTo>
                    <a:pt x="8403" y="13226"/>
                  </a:lnTo>
                  <a:lnTo>
                    <a:pt x="8062" y="13299"/>
                  </a:lnTo>
                  <a:lnTo>
                    <a:pt x="7745" y="13347"/>
                  </a:lnTo>
                  <a:lnTo>
                    <a:pt x="7404" y="13396"/>
                  </a:lnTo>
                  <a:lnTo>
                    <a:pt x="7063" y="13420"/>
                  </a:lnTo>
                  <a:lnTo>
                    <a:pt x="6722" y="13445"/>
                  </a:lnTo>
                  <a:lnTo>
                    <a:pt x="6722" y="13445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37" name="Google Shape;837;p48"/>
          <p:cNvGrpSpPr/>
          <p:nvPr/>
        </p:nvGrpSpPr>
        <p:grpSpPr>
          <a:xfrm>
            <a:off x="327251" y="1557145"/>
            <a:ext cx="391001" cy="264085"/>
            <a:chOff x="564675" y="1700625"/>
            <a:chExt cx="465200" cy="314200"/>
          </a:xfrm>
        </p:grpSpPr>
        <p:sp>
          <p:nvSpPr>
            <p:cNvPr id="838" name="Google Shape;838;p48"/>
            <p:cNvSpPr/>
            <p:nvPr/>
          </p:nvSpPr>
          <p:spPr>
            <a:xfrm>
              <a:off x="564675" y="1700625"/>
              <a:ext cx="465200" cy="29250"/>
            </a:xfrm>
            <a:custGeom>
              <a:avLst/>
              <a:gdLst/>
              <a:ahLst/>
              <a:cxnLst/>
              <a:rect l="l" t="t" r="r" b="b"/>
              <a:pathLst>
                <a:path w="18608" h="1170" fill="none" extrusionOk="0">
                  <a:moveTo>
                    <a:pt x="18608" y="1170"/>
                  </a:moveTo>
                  <a:lnTo>
                    <a:pt x="18608" y="488"/>
                  </a:lnTo>
                  <a:lnTo>
                    <a:pt x="18608" y="488"/>
                  </a:lnTo>
                  <a:lnTo>
                    <a:pt x="18608" y="390"/>
                  </a:lnTo>
                  <a:lnTo>
                    <a:pt x="18559" y="293"/>
                  </a:lnTo>
                  <a:lnTo>
                    <a:pt x="18535" y="220"/>
                  </a:lnTo>
                  <a:lnTo>
                    <a:pt x="18462" y="147"/>
                  </a:lnTo>
                  <a:lnTo>
                    <a:pt x="18389" y="74"/>
                  </a:lnTo>
                  <a:lnTo>
                    <a:pt x="18316" y="49"/>
                  </a:lnTo>
                  <a:lnTo>
                    <a:pt x="18218" y="1"/>
                  </a:lnTo>
                  <a:lnTo>
                    <a:pt x="18121" y="1"/>
                  </a:lnTo>
                  <a:lnTo>
                    <a:pt x="488" y="1"/>
                  </a:lnTo>
                  <a:lnTo>
                    <a:pt x="488" y="1"/>
                  </a:lnTo>
                  <a:lnTo>
                    <a:pt x="390" y="1"/>
                  </a:lnTo>
                  <a:lnTo>
                    <a:pt x="293" y="49"/>
                  </a:lnTo>
                  <a:lnTo>
                    <a:pt x="220" y="74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49" y="293"/>
                  </a:lnTo>
                  <a:lnTo>
                    <a:pt x="1" y="390"/>
                  </a:lnTo>
                  <a:lnTo>
                    <a:pt x="1" y="488"/>
                  </a:lnTo>
                  <a:lnTo>
                    <a:pt x="1" y="117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39" name="Google Shape;839;p48"/>
            <p:cNvSpPr/>
            <p:nvPr/>
          </p:nvSpPr>
          <p:spPr>
            <a:xfrm>
              <a:off x="564675" y="1732300"/>
              <a:ext cx="465200" cy="272175"/>
            </a:xfrm>
            <a:custGeom>
              <a:avLst/>
              <a:gdLst/>
              <a:ahLst/>
              <a:cxnLst/>
              <a:rect l="l" t="t" r="r" b="b"/>
              <a:pathLst>
                <a:path w="18608" h="10887" fill="none" extrusionOk="0">
                  <a:moveTo>
                    <a:pt x="13493" y="7209"/>
                  </a:moveTo>
                  <a:lnTo>
                    <a:pt x="18608" y="10887"/>
                  </a:lnTo>
                  <a:lnTo>
                    <a:pt x="18608" y="10887"/>
                  </a:lnTo>
                  <a:lnTo>
                    <a:pt x="18608" y="10814"/>
                  </a:lnTo>
                  <a:lnTo>
                    <a:pt x="18608" y="0"/>
                  </a:lnTo>
                  <a:lnTo>
                    <a:pt x="9450" y="6625"/>
                  </a:lnTo>
                  <a:lnTo>
                    <a:pt x="9450" y="6625"/>
                  </a:lnTo>
                  <a:lnTo>
                    <a:pt x="9377" y="6673"/>
                  </a:lnTo>
                  <a:lnTo>
                    <a:pt x="9304" y="6673"/>
                  </a:lnTo>
                  <a:lnTo>
                    <a:pt x="9304" y="6673"/>
                  </a:lnTo>
                  <a:lnTo>
                    <a:pt x="9231" y="6673"/>
                  </a:lnTo>
                  <a:lnTo>
                    <a:pt x="9158" y="6625"/>
                  </a:lnTo>
                  <a:lnTo>
                    <a:pt x="1" y="0"/>
                  </a:lnTo>
                  <a:lnTo>
                    <a:pt x="1" y="10814"/>
                  </a:lnTo>
                  <a:lnTo>
                    <a:pt x="1" y="10814"/>
                  </a:lnTo>
                  <a:lnTo>
                    <a:pt x="1" y="10887"/>
                  </a:lnTo>
                  <a:lnTo>
                    <a:pt x="5115" y="720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0" name="Google Shape;840;p48"/>
            <p:cNvSpPr/>
            <p:nvPr/>
          </p:nvSpPr>
          <p:spPr>
            <a:xfrm>
              <a:off x="572600" y="2014200"/>
              <a:ext cx="449375" cy="625"/>
            </a:xfrm>
            <a:custGeom>
              <a:avLst/>
              <a:gdLst/>
              <a:ahLst/>
              <a:cxnLst/>
              <a:rect l="l" t="t" r="r" b="b"/>
              <a:pathLst>
                <a:path w="17975" h="25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98" y="25"/>
                  </a:lnTo>
                  <a:lnTo>
                    <a:pt x="171" y="25"/>
                  </a:lnTo>
                  <a:lnTo>
                    <a:pt x="17804" y="25"/>
                  </a:lnTo>
                  <a:lnTo>
                    <a:pt x="17804" y="25"/>
                  </a:lnTo>
                  <a:lnTo>
                    <a:pt x="17877" y="25"/>
                  </a:lnTo>
                  <a:lnTo>
                    <a:pt x="1797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41" name="Google Shape;841;p48"/>
          <p:cNvGrpSpPr/>
          <p:nvPr/>
        </p:nvGrpSpPr>
        <p:grpSpPr>
          <a:xfrm>
            <a:off x="892235" y="1492657"/>
            <a:ext cx="391001" cy="382827"/>
            <a:chOff x="1236875" y="1623900"/>
            <a:chExt cx="465200" cy="455475"/>
          </a:xfrm>
        </p:grpSpPr>
        <p:sp>
          <p:nvSpPr>
            <p:cNvPr id="842" name="Google Shape;842;p48"/>
            <p:cNvSpPr/>
            <p:nvPr/>
          </p:nvSpPr>
          <p:spPr>
            <a:xfrm>
              <a:off x="1236875" y="1623900"/>
              <a:ext cx="465200" cy="445125"/>
            </a:xfrm>
            <a:custGeom>
              <a:avLst/>
              <a:gdLst/>
              <a:ahLst/>
              <a:cxnLst/>
              <a:rect l="l" t="t" r="r" b="b"/>
              <a:pathLst>
                <a:path w="18608" h="17805" fill="none" extrusionOk="0">
                  <a:moveTo>
                    <a:pt x="13493" y="14127"/>
                  </a:moveTo>
                  <a:lnTo>
                    <a:pt x="18608" y="17804"/>
                  </a:lnTo>
                  <a:lnTo>
                    <a:pt x="18608" y="17804"/>
                  </a:lnTo>
                  <a:lnTo>
                    <a:pt x="18608" y="17731"/>
                  </a:lnTo>
                  <a:lnTo>
                    <a:pt x="18608" y="6723"/>
                  </a:lnTo>
                  <a:lnTo>
                    <a:pt x="9304" y="1"/>
                  </a:lnTo>
                  <a:lnTo>
                    <a:pt x="1" y="6723"/>
                  </a:lnTo>
                  <a:lnTo>
                    <a:pt x="1" y="17731"/>
                  </a:lnTo>
                  <a:lnTo>
                    <a:pt x="1" y="17731"/>
                  </a:lnTo>
                  <a:lnTo>
                    <a:pt x="1" y="17804"/>
                  </a:lnTo>
                  <a:lnTo>
                    <a:pt x="5115" y="14127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3" name="Google Shape;843;p48"/>
            <p:cNvSpPr/>
            <p:nvPr/>
          </p:nvSpPr>
          <p:spPr>
            <a:xfrm>
              <a:off x="1244800" y="2078750"/>
              <a:ext cx="449375" cy="625"/>
            </a:xfrm>
            <a:custGeom>
              <a:avLst/>
              <a:gdLst/>
              <a:ahLst/>
              <a:cxnLst/>
              <a:rect l="l" t="t" r="r" b="b"/>
              <a:pathLst>
                <a:path w="17975" h="25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98" y="0"/>
                  </a:lnTo>
                  <a:lnTo>
                    <a:pt x="171" y="24"/>
                  </a:lnTo>
                  <a:lnTo>
                    <a:pt x="17804" y="24"/>
                  </a:lnTo>
                  <a:lnTo>
                    <a:pt x="17804" y="24"/>
                  </a:lnTo>
                  <a:lnTo>
                    <a:pt x="17877" y="0"/>
                  </a:lnTo>
                  <a:lnTo>
                    <a:pt x="1797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4" name="Google Shape;844;p48"/>
            <p:cNvSpPr/>
            <p:nvPr/>
          </p:nvSpPr>
          <p:spPr>
            <a:xfrm>
              <a:off x="1236875" y="1791950"/>
              <a:ext cx="465200" cy="171725"/>
            </a:xfrm>
            <a:custGeom>
              <a:avLst/>
              <a:gdLst/>
              <a:ahLst/>
              <a:cxnLst/>
              <a:rect l="l" t="t" r="r" b="b"/>
              <a:pathLst>
                <a:path w="18608" h="6869" fill="none" extrusionOk="0">
                  <a:moveTo>
                    <a:pt x="18608" y="1"/>
                  </a:moveTo>
                  <a:lnTo>
                    <a:pt x="9450" y="6820"/>
                  </a:lnTo>
                  <a:lnTo>
                    <a:pt x="9450" y="6820"/>
                  </a:lnTo>
                  <a:lnTo>
                    <a:pt x="9377" y="6845"/>
                  </a:lnTo>
                  <a:lnTo>
                    <a:pt x="9304" y="6869"/>
                  </a:lnTo>
                  <a:lnTo>
                    <a:pt x="9304" y="6869"/>
                  </a:lnTo>
                  <a:lnTo>
                    <a:pt x="9231" y="6845"/>
                  </a:lnTo>
                  <a:lnTo>
                    <a:pt x="9158" y="682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5" name="Google Shape;845;p48"/>
            <p:cNvSpPr/>
            <p:nvPr/>
          </p:nvSpPr>
          <p:spPr>
            <a:xfrm>
              <a:off x="1330025" y="1750550"/>
              <a:ext cx="278900" cy="110850"/>
            </a:xfrm>
            <a:custGeom>
              <a:avLst/>
              <a:gdLst/>
              <a:ahLst/>
              <a:cxnLst/>
              <a:rect l="l" t="t" r="r" b="b"/>
              <a:pathLst>
                <a:path w="11156" h="4434" fill="none" extrusionOk="0">
                  <a:moveTo>
                    <a:pt x="1" y="4433"/>
                  </a:moveTo>
                  <a:lnTo>
                    <a:pt x="1" y="1"/>
                  </a:lnTo>
                  <a:lnTo>
                    <a:pt x="11155" y="1"/>
                  </a:lnTo>
                  <a:lnTo>
                    <a:pt x="11155" y="443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6" name="Google Shape;846;p48"/>
            <p:cNvSpPr/>
            <p:nvPr/>
          </p:nvSpPr>
          <p:spPr>
            <a:xfrm>
              <a:off x="1402500" y="1810225"/>
              <a:ext cx="133975" cy="25"/>
            </a:xfrm>
            <a:custGeom>
              <a:avLst/>
              <a:gdLst/>
              <a:ahLst/>
              <a:cxnLst/>
              <a:rect l="l" t="t" r="r" b="b"/>
              <a:pathLst>
                <a:path w="5359" h="1" fill="none" extrusionOk="0">
                  <a:moveTo>
                    <a:pt x="0" y="0"/>
                  </a:moveTo>
                  <a:lnTo>
                    <a:pt x="535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7" name="Google Shape;847;p48"/>
            <p:cNvSpPr/>
            <p:nvPr/>
          </p:nvSpPr>
          <p:spPr>
            <a:xfrm>
              <a:off x="1402500" y="1844325"/>
              <a:ext cx="133975" cy="25"/>
            </a:xfrm>
            <a:custGeom>
              <a:avLst/>
              <a:gdLst/>
              <a:ahLst/>
              <a:cxnLst/>
              <a:rect l="l" t="t" r="r" b="b"/>
              <a:pathLst>
                <a:path w="5359" h="1" fill="none" extrusionOk="0">
                  <a:moveTo>
                    <a:pt x="0" y="0"/>
                  </a:moveTo>
                  <a:lnTo>
                    <a:pt x="535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48" name="Google Shape;848;p48"/>
            <p:cNvSpPr/>
            <p:nvPr/>
          </p:nvSpPr>
          <p:spPr>
            <a:xfrm>
              <a:off x="1402500" y="1878425"/>
              <a:ext cx="85250" cy="25"/>
            </a:xfrm>
            <a:custGeom>
              <a:avLst/>
              <a:gdLst/>
              <a:ahLst/>
              <a:cxnLst/>
              <a:rect l="l" t="t" r="r" b="b"/>
              <a:pathLst>
                <a:path w="3410" h="1" fill="none" extrusionOk="0">
                  <a:moveTo>
                    <a:pt x="0" y="0"/>
                  </a:moveTo>
                  <a:lnTo>
                    <a:pt x="341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49" name="Google Shape;849;p48"/>
          <p:cNvGrpSpPr/>
          <p:nvPr/>
        </p:nvGrpSpPr>
        <p:grpSpPr>
          <a:xfrm>
            <a:off x="1469490" y="1500852"/>
            <a:ext cx="366458" cy="366437"/>
            <a:chOff x="1923675" y="1633650"/>
            <a:chExt cx="436000" cy="435975"/>
          </a:xfrm>
        </p:grpSpPr>
        <p:sp>
          <p:nvSpPr>
            <p:cNvPr id="850" name="Google Shape;850;p48"/>
            <p:cNvSpPr/>
            <p:nvPr/>
          </p:nvSpPr>
          <p:spPr>
            <a:xfrm>
              <a:off x="2209250" y="1633650"/>
              <a:ext cx="150425" cy="150425"/>
            </a:xfrm>
            <a:custGeom>
              <a:avLst/>
              <a:gdLst/>
              <a:ahLst/>
              <a:cxnLst/>
              <a:rect l="l" t="t" r="r" b="b"/>
              <a:pathLst>
                <a:path w="6017" h="6017" fill="none" extrusionOk="0">
                  <a:moveTo>
                    <a:pt x="5846" y="3605"/>
                  </a:moveTo>
                  <a:lnTo>
                    <a:pt x="2412" y="171"/>
                  </a:lnTo>
                  <a:lnTo>
                    <a:pt x="2412" y="171"/>
                  </a:lnTo>
                  <a:lnTo>
                    <a:pt x="2314" y="98"/>
                  </a:lnTo>
                  <a:lnTo>
                    <a:pt x="2217" y="49"/>
                  </a:lnTo>
                  <a:lnTo>
                    <a:pt x="2095" y="25"/>
                  </a:lnTo>
                  <a:lnTo>
                    <a:pt x="1997" y="1"/>
                  </a:lnTo>
                  <a:lnTo>
                    <a:pt x="1876" y="25"/>
                  </a:lnTo>
                  <a:lnTo>
                    <a:pt x="1778" y="49"/>
                  </a:lnTo>
                  <a:lnTo>
                    <a:pt x="1681" y="98"/>
                  </a:lnTo>
                  <a:lnTo>
                    <a:pt x="1583" y="171"/>
                  </a:lnTo>
                  <a:lnTo>
                    <a:pt x="0" y="1778"/>
                  </a:lnTo>
                  <a:lnTo>
                    <a:pt x="4238" y="6016"/>
                  </a:lnTo>
                  <a:lnTo>
                    <a:pt x="5846" y="4433"/>
                  </a:lnTo>
                  <a:lnTo>
                    <a:pt x="5846" y="4433"/>
                  </a:lnTo>
                  <a:lnTo>
                    <a:pt x="5919" y="4336"/>
                  </a:lnTo>
                  <a:lnTo>
                    <a:pt x="5967" y="4238"/>
                  </a:lnTo>
                  <a:lnTo>
                    <a:pt x="5992" y="4141"/>
                  </a:lnTo>
                  <a:lnTo>
                    <a:pt x="6016" y="4019"/>
                  </a:lnTo>
                  <a:lnTo>
                    <a:pt x="5992" y="3922"/>
                  </a:lnTo>
                  <a:lnTo>
                    <a:pt x="5967" y="3800"/>
                  </a:lnTo>
                  <a:lnTo>
                    <a:pt x="5919" y="3703"/>
                  </a:lnTo>
                  <a:lnTo>
                    <a:pt x="5846" y="3605"/>
                  </a:lnTo>
                  <a:lnTo>
                    <a:pt x="5846" y="3605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1" name="Google Shape;851;p48"/>
            <p:cNvSpPr/>
            <p:nvPr/>
          </p:nvSpPr>
          <p:spPr>
            <a:xfrm>
              <a:off x="2019900" y="1757250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10473" y="1"/>
                  </a:moveTo>
                  <a:lnTo>
                    <a:pt x="0" y="1047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2" name="Google Shape;852;p48"/>
            <p:cNvSpPr/>
            <p:nvPr/>
          </p:nvSpPr>
          <p:spPr>
            <a:xfrm>
              <a:off x="1923675" y="1681150"/>
              <a:ext cx="388500" cy="388475"/>
            </a:xfrm>
            <a:custGeom>
              <a:avLst/>
              <a:gdLst/>
              <a:ahLst/>
              <a:cxnLst/>
              <a:rect l="l" t="t" r="r" b="b"/>
              <a:pathLst>
                <a:path w="15540" h="15539" fill="none" extrusionOk="0">
                  <a:moveTo>
                    <a:pt x="11277" y="0"/>
                  </a:moveTo>
                  <a:lnTo>
                    <a:pt x="756" y="10546"/>
                  </a:lnTo>
                  <a:lnTo>
                    <a:pt x="756" y="10546"/>
                  </a:lnTo>
                  <a:lnTo>
                    <a:pt x="683" y="10619"/>
                  </a:lnTo>
                  <a:lnTo>
                    <a:pt x="634" y="10692"/>
                  </a:lnTo>
                  <a:lnTo>
                    <a:pt x="610" y="10765"/>
                  </a:lnTo>
                  <a:lnTo>
                    <a:pt x="585" y="10863"/>
                  </a:lnTo>
                  <a:lnTo>
                    <a:pt x="1" y="14881"/>
                  </a:lnTo>
                  <a:lnTo>
                    <a:pt x="1" y="14881"/>
                  </a:lnTo>
                  <a:lnTo>
                    <a:pt x="1" y="15003"/>
                  </a:lnTo>
                  <a:lnTo>
                    <a:pt x="25" y="15149"/>
                  </a:lnTo>
                  <a:lnTo>
                    <a:pt x="98" y="15271"/>
                  </a:lnTo>
                  <a:lnTo>
                    <a:pt x="171" y="15368"/>
                  </a:lnTo>
                  <a:lnTo>
                    <a:pt x="171" y="15368"/>
                  </a:lnTo>
                  <a:lnTo>
                    <a:pt x="269" y="15441"/>
                  </a:lnTo>
                  <a:lnTo>
                    <a:pt x="366" y="15490"/>
                  </a:lnTo>
                  <a:lnTo>
                    <a:pt x="464" y="15514"/>
                  </a:lnTo>
                  <a:lnTo>
                    <a:pt x="585" y="15539"/>
                  </a:lnTo>
                  <a:lnTo>
                    <a:pt x="585" y="15539"/>
                  </a:lnTo>
                  <a:lnTo>
                    <a:pt x="659" y="15539"/>
                  </a:lnTo>
                  <a:lnTo>
                    <a:pt x="4677" y="14954"/>
                  </a:lnTo>
                  <a:lnTo>
                    <a:pt x="4677" y="14954"/>
                  </a:lnTo>
                  <a:lnTo>
                    <a:pt x="4848" y="14905"/>
                  </a:lnTo>
                  <a:lnTo>
                    <a:pt x="4921" y="14857"/>
                  </a:lnTo>
                  <a:lnTo>
                    <a:pt x="4994" y="14784"/>
                  </a:lnTo>
                  <a:lnTo>
                    <a:pt x="15539" y="426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3" name="Google Shape;853;p48"/>
            <p:cNvSpPr/>
            <p:nvPr/>
          </p:nvSpPr>
          <p:spPr>
            <a:xfrm>
              <a:off x="1974225" y="1711575"/>
              <a:ext cx="261825" cy="261850"/>
            </a:xfrm>
            <a:custGeom>
              <a:avLst/>
              <a:gdLst/>
              <a:ahLst/>
              <a:cxnLst/>
              <a:rect l="l" t="t" r="r" b="b"/>
              <a:pathLst>
                <a:path w="10473" h="10474" fill="none" extrusionOk="0">
                  <a:moveTo>
                    <a:pt x="0" y="10474"/>
                  </a:moveTo>
                  <a:lnTo>
                    <a:pt x="10473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4" name="Google Shape;854;p48"/>
            <p:cNvSpPr/>
            <p:nvPr/>
          </p:nvSpPr>
          <p:spPr>
            <a:xfrm>
              <a:off x="1934650" y="2014200"/>
              <a:ext cx="44475" cy="44475"/>
            </a:xfrm>
            <a:custGeom>
              <a:avLst/>
              <a:gdLst/>
              <a:ahLst/>
              <a:cxnLst/>
              <a:rect l="l" t="t" r="r" b="b"/>
              <a:pathLst>
                <a:path w="1779" h="1779" fill="none" extrusionOk="0">
                  <a:moveTo>
                    <a:pt x="1778" y="1778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5" name="Google Shape;855;p48"/>
            <p:cNvSpPr/>
            <p:nvPr/>
          </p:nvSpPr>
          <p:spPr>
            <a:xfrm>
              <a:off x="1944375" y="1947225"/>
              <a:ext cx="101725" cy="101700"/>
            </a:xfrm>
            <a:custGeom>
              <a:avLst/>
              <a:gdLst/>
              <a:ahLst/>
              <a:cxnLst/>
              <a:rect l="l" t="t" r="r" b="b"/>
              <a:pathLst>
                <a:path w="4069" h="4068" fill="none" extrusionOk="0">
                  <a:moveTo>
                    <a:pt x="1" y="49"/>
                  </a:moveTo>
                  <a:lnTo>
                    <a:pt x="1" y="49"/>
                  </a:lnTo>
                  <a:lnTo>
                    <a:pt x="25" y="0"/>
                  </a:lnTo>
                  <a:lnTo>
                    <a:pt x="25" y="0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68" y="4043"/>
                  </a:lnTo>
                  <a:lnTo>
                    <a:pt x="4020" y="406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56" name="Google Shape;856;p48"/>
          <p:cNvGrpSpPr/>
          <p:nvPr/>
        </p:nvGrpSpPr>
        <p:grpSpPr>
          <a:xfrm>
            <a:off x="2032941" y="1499318"/>
            <a:ext cx="369505" cy="369505"/>
            <a:chOff x="2594050" y="1631825"/>
            <a:chExt cx="439625" cy="439625"/>
          </a:xfrm>
        </p:grpSpPr>
        <p:sp>
          <p:nvSpPr>
            <p:cNvPr id="857" name="Google Shape;857;p48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8" name="Google Shape;858;p48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59" name="Google Shape;859;p48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0" name="Google Shape;860;p48"/>
            <p:cNvSpPr/>
            <p:nvPr/>
          </p:nvSpPr>
          <p:spPr>
            <a:xfrm>
              <a:off x="2801675" y="1740825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861" name="Google Shape;861;p48"/>
          <p:cNvSpPr/>
          <p:nvPr/>
        </p:nvSpPr>
        <p:spPr>
          <a:xfrm>
            <a:off x="2614399" y="1515740"/>
            <a:ext cx="336767" cy="336767"/>
          </a:xfrm>
          <a:custGeom>
            <a:avLst/>
            <a:gdLst/>
            <a:ahLst/>
            <a:cxnLst/>
            <a:rect l="l" t="t" r="r" b="b"/>
            <a:pathLst>
              <a:path w="16027" h="16027" fill="none" extrusionOk="0">
                <a:moveTo>
                  <a:pt x="14029" y="4019"/>
                </a:moveTo>
                <a:lnTo>
                  <a:pt x="14029" y="4019"/>
                </a:lnTo>
                <a:lnTo>
                  <a:pt x="14200" y="3849"/>
                </a:lnTo>
                <a:lnTo>
                  <a:pt x="14395" y="3752"/>
                </a:lnTo>
                <a:lnTo>
                  <a:pt x="14614" y="3678"/>
                </a:lnTo>
                <a:lnTo>
                  <a:pt x="14809" y="3630"/>
                </a:lnTo>
                <a:lnTo>
                  <a:pt x="15028" y="3581"/>
                </a:lnTo>
                <a:lnTo>
                  <a:pt x="15247" y="3484"/>
                </a:lnTo>
                <a:lnTo>
                  <a:pt x="15442" y="3362"/>
                </a:lnTo>
                <a:lnTo>
                  <a:pt x="15661" y="3191"/>
                </a:lnTo>
                <a:lnTo>
                  <a:pt x="15661" y="3191"/>
                </a:lnTo>
                <a:lnTo>
                  <a:pt x="15832" y="2997"/>
                </a:lnTo>
                <a:lnTo>
                  <a:pt x="15929" y="2777"/>
                </a:lnTo>
                <a:lnTo>
                  <a:pt x="16002" y="2534"/>
                </a:lnTo>
                <a:lnTo>
                  <a:pt x="16026" y="2266"/>
                </a:lnTo>
                <a:lnTo>
                  <a:pt x="16026" y="2266"/>
                </a:lnTo>
                <a:lnTo>
                  <a:pt x="16002" y="2047"/>
                </a:lnTo>
                <a:lnTo>
                  <a:pt x="15978" y="1827"/>
                </a:lnTo>
                <a:lnTo>
                  <a:pt x="15905" y="1633"/>
                </a:lnTo>
                <a:lnTo>
                  <a:pt x="15807" y="1413"/>
                </a:lnTo>
                <a:lnTo>
                  <a:pt x="15710" y="1243"/>
                </a:lnTo>
                <a:lnTo>
                  <a:pt x="15588" y="1048"/>
                </a:lnTo>
                <a:lnTo>
                  <a:pt x="15466" y="878"/>
                </a:lnTo>
                <a:lnTo>
                  <a:pt x="15320" y="707"/>
                </a:lnTo>
                <a:lnTo>
                  <a:pt x="15320" y="707"/>
                </a:lnTo>
                <a:lnTo>
                  <a:pt x="15150" y="561"/>
                </a:lnTo>
                <a:lnTo>
                  <a:pt x="14979" y="439"/>
                </a:lnTo>
                <a:lnTo>
                  <a:pt x="14784" y="317"/>
                </a:lnTo>
                <a:lnTo>
                  <a:pt x="14590" y="196"/>
                </a:lnTo>
                <a:lnTo>
                  <a:pt x="14395" y="123"/>
                </a:lnTo>
                <a:lnTo>
                  <a:pt x="14175" y="50"/>
                </a:lnTo>
                <a:lnTo>
                  <a:pt x="13981" y="25"/>
                </a:lnTo>
                <a:lnTo>
                  <a:pt x="13761" y="1"/>
                </a:lnTo>
                <a:lnTo>
                  <a:pt x="13761" y="1"/>
                </a:lnTo>
                <a:lnTo>
                  <a:pt x="13494" y="25"/>
                </a:lnTo>
                <a:lnTo>
                  <a:pt x="13250" y="98"/>
                </a:lnTo>
                <a:lnTo>
                  <a:pt x="13031" y="196"/>
                </a:lnTo>
                <a:lnTo>
                  <a:pt x="12836" y="366"/>
                </a:lnTo>
                <a:lnTo>
                  <a:pt x="12836" y="366"/>
                </a:lnTo>
                <a:lnTo>
                  <a:pt x="12665" y="561"/>
                </a:lnTo>
                <a:lnTo>
                  <a:pt x="12544" y="780"/>
                </a:lnTo>
                <a:lnTo>
                  <a:pt x="12471" y="975"/>
                </a:lnTo>
                <a:lnTo>
                  <a:pt x="12422" y="1194"/>
                </a:lnTo>
                <a:lnTo>
                  <a:pt x="12349" y="1413"/>
                </a:lnTo>
                <a:lnTo>
                  <a:pt x="12276" y="1608"/>
                </a:lnTo>
                <a:lnTo>
                  <a:pt x="12178" y="1827"/>
                </a:lnTo>
                <a:lnTo>
                  <a:pt x="12008" y="1998"/>
                </a:lnTo>
                <a:lnTo>
                  <a:pt x="12008" y="1998"/>
                </a:lnTo>
                <a:lnTo>
                  <a:pt x="11740" y="2266"/>
                </a:lnTo>
                <a:lnTo>
                  <a:pt x="11496" y="2436"/>
                </a:lnTo>
                <a:lnTo>
                  <a:pt x="11277" y="2534"/>
                </a:lnTo>
                <a:lnTo>
                  <a:pt x="11082" y="2582"/>
                </a:lnTo>
                <a:lnTo>
                  <a:pt x="10888" y="2582"/>
                </a:lnTo>
                <a:lnTo>
                  <a:pt x="10717" y="2534"/>
                </a:lnTo>
                <a:lnTo>
                  <a:pt x="10547" y="2412"/>
                </a:lnTo>
                <a:lnTo>
                  <a:pt x="10376" y="2290"/>
                </a:lnTo>
                <a:lnTo>
                  <a:pt x="10206" y="2095"/>
                </a:lnTo>
                <a:lnTo>
                  <a:pt x="10035" y="1901"/>
                </a:lnTo>
                <a:lnTo>
                  <a:pt x="9670" y="1413"/>
                </a:lnTo>
                <a:lnTo>
                  <a:pt x="9231" y="878"/>
                </a:lnTo>
                <a:lnTo>
                  <a:pt x="8988" y="585"/>
                </a:lnTo>
                <a:lnTo>
                  <a:pt x="8720" y="293"/>
                </a:lnTo>
                <a:lnTo>
                  <a:pt x="8720" y="293"/>
                </a:lnTo>
                <a:lnTo>
                  <a:pt x="8574" y="171"/>
                </a:lnTo>
                <a:lnTo>
                  <a:pt x="8379" y="74"/>
                </a:lnTo>
                <a:lnTo>
                  <a:pt x="8209" y="25"/>
                </a:lnTo>
                <a:lnTo>
                  <a:pt x="8014" y="1"/>
                </a:lnTo>
                <a:lnTo>
                  <a:pt x="8014" y="1"/>
                </a:lnTo>
                <a:lnTo>
                  <a:pt x="7916" y="25"/>
                </a:lnTo>
                <a:lnTo>
                  <a:pt x="7770" y="98"/>
                </a:lnTo>
                <a:lnTo>
                  <a:pt x="7307" y="366"/>
                </a:lnTo>
                <a:lnTo>
                  <a:pt x="7039" y="537"/>
                </a:lnTo>
                <a:lnTo>
                  <a:pt x="6747" y="756"/>
                </a:lnTo>
                <a:lnTo>
                  <a:pt x="6431" y="975"/>
                </a:lnTo>
                <a:lnTo>
                  <a:pt x="6138" y="1243"/>
                </a:lnTo>
                <a:lnTo>
                  <a:pt x="5870" y="1511"/>
                </a:lnTo>
                <a:lnTo>
                  <a:pt x="5627" y="1803"/>
                </a:lnTo>
                <a:lnTo>
                  <a:pt x="5432" y="2095"/>
                </a:lnTo>
                <a:lnTo>
                  <a:pt x="5359" y="2242"/>
                </a:lnTo>
                <a:lnTo>
                  <a:pt x="5310" y="2412"/>
                </a:lnTo>
                <a:lnTo>
                  <a:pt x="5262" y="2558"/>
                </a:lnTo>
                <a:lnTo>
                  <a:pt x="5237" y="2704"/>
                </a:lnTo>
                <a:lnTo>
                  <a:pt x="5237" y="2850"/>
                </a:lnTo>
                <a:lnTo>
                  <a:pt x="5262" y="3021"/>
                </a:lnTo>
                <a:lnTo>
                  <a:pt x="5310" y="3167"/>
                </a:lnTo>
                <a:lnTo>
                  <a:pt x="5383" y="3313"/>
                </a:lnTo>
                <a:lnTo>
                  <a:pt x="5481" y="3459"/>
                </a:lnTo>
                <a:lnTo>
                  <a:pt x="5603" y="3605"/>
                </a:lnTo>
                <a:lnTo>
                  <a:pt x="5603" y="3605"/>
                </a:lnTo>
                <a:lnTo>
                  <a:pt x="5797" y="3752"/>
                </a:lnTo>
                <a:lnTo>
                  <a:pt x="5992" y="3849"/>
                </a:lnTo>
                <a:lnTo>
                  <a:pt x="6187" y="3946"/>
                </a:lnTo>
                <a:lnTo>
                  <a:pt x="6406" y="3995"/>
                </a:lnTo>
                <a:lnTo>
                  <a:pt x="6625" y="4044"/>
                </a:lnTo>
                <a:lnTo>
                  <a:pt x="6845" y="4141"/>
                </a:lnTo>
                <a:lnTo>
                  <a:pt x="7039" y="4239"/>
                </a:lnTo>
                <a:lnTo>
                  <a:pt x="7234" y="4409"/>
                </a:lnTo>
                <a:lnTo>
                  <a:pt x="7234" y="4409"/>
                </a:lnTo>
                <a:lnTo>
                  <a:pt x="7405" y="4604"/>
                </a:lnTo>
                <a:lnTo>
                  <a:pt x="7502" y="4823"/>
                </a:lnTo>
                <a:lnTo>
                  <a:pt x="7575" y="5067"/>
                </a:lnTo>
                <a:lnTo>
                  <a:pt x="7600" y="5359"/>
                </a:lnTo>
                <a:lnTo>
                  <a:pt x="7600" y="5359"/>
                </a:lnTo>
                <a:lnTo>
                  <a:pt x="7575" y="5554"/>
                </a:lnTo>
                <a:lnTo>
                  <a:pt x="7551" y="5773"/>
                </a:lnTo>
                <a:lnTo>
                  <a:pt x="7478" y="5968"/>
                </a:lnTo>
                <a:lnTo>
                  <a:pt x="7405" y="6163"/>
                </a:lnTo>
                <a:lnTo>
                  <a:pt x="7307" y="6357"/>
                </a:lnTo>
                <a:lnTo>
                  <a:pt x="7186" y="6552"/>
                </a:lnTo>
                <a:lnTo>
                  <a:pt x="7039" y="6723"/>
                </a:lnTo>
                <a:lnTo>
                  <a:pt x="6893" y="6893"/>
                </a:lnTo>
                <a:lnTo>
                  <a:pt x="6893" y="6893"/>
                </a:lnTo>
                <a:lnTo>
                  <a:pt x="6723" y="7039"/>
                </a:lnTo>
                <a:lnTo>
                  <a:pt x="6552" y="7186"/>
                </a:lnTo>
                <a:lnTo>
                  <a:pt x="6382" y="7283"/>
                </a:lnTo>
                <a:lnTo>
                  <a:pt x="6187" y="7405"/>
                </a:lnTo>
                <a:lnTo>
                  <a:pt x="5992" y="7478"/>
                </a:lnTo>
                <a:lnTo>
                  <a:pt x="5773" y="7551"/>
                </a:lnTo>
                <a:lnTo>
                  <a:pt x="5554" y="7575"/>
                </a:lnTo>
                <a:lnTo>
                  <a:pt x="5359" y="7600"/>
                </a:lnTo>
                <a:lnTo>
                  <a:pt x="5359" y="7600"/>
                </a:lnTo>
                <a:lnTo>
                  <a:pt x="5091" y="7575"/>
                </a:lnTo>
                <a:lnTo>
                  <a:pt x="4848" y="7502"/>
                </a:lnTo>
                <a:lnTo>
                  <a:pt x="4604" y="7405"/>
                </a:lnTo>
                <a:lnTo>
                  <a:pt x="4409" y="7234"/>
                </a:lnTo>
                <a:lnTo>
                  <a:pt x="4409" y="7234"/>
                </a:lnTo>
                <a:lnTo>
                  <a:pt x="4239" y="7039"/>
                </a:lnTo>
                <a:lnTo>
                  <a:pt x="4117" y="6820"/>
                </a:lnTo>
                <a:lnTo>
                  <a:pt x="4044" y="6601"/>
                </a:lnTo>
                <a:lnTo>
                  <a:pt x="3971" y="6382"/>
                </a:lnTo>
                <a:lnTo>
                  <a:pt x="3922" y="6187"/>
                </a:lnTo>
                <a:lnTo>
                  <a:pt x="3849" y="5992"/>
                </a:lnTo>
                <a:lnTo>
                  <a:pt x="3752" y="5797"/>
                </a:lnTo>
                <a:lnTo>
                  <a:pt x="3605" y="5602"/>
                </a:lnTo>
                <a:lnTo>
                  <a:pt x="3605" y="5602"/>
                </a:lnTo>
                <a:lnTo>
                  <a:pt x="3459" y="5481"/>
                </a:lnTo>
                <a:lnTo>
                  <a:pt x="3313" y="5383"/>
                </a:lnTo>
                <a:lnTo>
                  <a:pt x="3167" y="5310"/>
                </a:lnTo>
                <a:lnTo>
                  <a:pt x="3021" y="5262"/>
                </a:lnTo>
                <a:lnTo>
                  <a:pt x="2850" y="5237"/>
                </a:lnTo>
                <a:lnTo>
                  <a:pt x="2704" y="5237"/>
                </a:lnTo>
                <a:lnTo>
                  <a:pt x="2558" y="5262"/>
                </a:lnTo>
                <a:lnTo>
                  <a:pt x="2412" y="5310"/>
                </a:lnTo>
                <a:lnTo>
                  <a:pt x="2242" y="5359"/>
                </a:lnTo>
                <a:lnTo>
                  <a:pt x="2095" y="5432"/>
                </a:lnTo>
                <a:lnTo>
                  <a:pt x="1803" y="5627"/>
                </a:lnTo>
                <a:lnTo>
                  <a:pt x="1511" y="5870"/>
                </a:lnTo>
                <a:lnTo>
                  <a:pt x="1243" y="6138"/>
                </a:lnTo>
                <a:lnTo>
                  <a:pt x="975" y="6431"/>
                </a:lnTo>
                <a:lnTo>
                  <a:pt x="756" y="6747"/>
                </a:lnTo>
                <a:lnTo>
                  <a:pt x="537" y="7039"/>
                </a:lnTo>
                <a:lnTo>
                  <a:pt x="366" y="7307"/>
                </a:lnTo>
                <a:lnTo>
                  <a:pt x="98" y="7770"/>
                </a:lnTo>
                <a:lnTo>
                  <a:pt x="25" y="7916"/>
                </a:lnTo>
                <a:lnTo>
                  <a:pt x="1" y="8014"/>
                </a:lnTo>
                <a:lnTo>
                  <a:pt x="1" y="8014"/>
                </a:lnTo>
                <a:lnTo>
                  <a:pt x="25" y="8208"/>
                </a:lnTo>
                <a:lnTo>
                  <a:pt x="74" y="8379"/>
                </a:lnTo>
                <a:lnTo>
                  <a:pt x="171" y="8574"/>
                </a:lnTo>
                <a:lnTo>
                  <a:pt x="293" y="8720"/>
                </a:lnTo>
                <a:lnTo>
                  <a:pt x="293" y="8720"/>
                </a:lnTo>
                <a:lnTo>
                  <a:pt x="585" y="8988"/>
                </a:lnTo>
                <a:lnTo>
                  <a:pt x="878" y="9231"/>
                </a:lnTo>
                <a:lnTo>
                  <a:pt x="1413" y="9670"/>
                </a:lnTo>
                <a:lnTo>
                  <a:pt x="1901" y="10035"/>
                </a:lnTo>
                <a:lnTo>
                  <a:pt x="2095" y="10206"/>
                </a:lnTo>
                <a:lnTo>
                  <a:pt x="2290" y="10376"/>
                </a:lnTo>
                <a:lnTo>
                  <a:pt x="2412" y="10547"/>
                </a:lnTo>
                <a:lnTo>
                  <a:pt x="2534" y="10717"/>
                </a:lnTo>
                <a:lnTo>
                  <a:pt x="2583" y="10888"/>
                </a:lnTo>
                <a:lnTo>
                  <a:pt x="2583" y="11082"/>
                </a:lnTo>
                <a:lnTo>
                  <a:pt x="2534" y="11277"/>
                </a:lnTo>
                <a:lnTo>
                  <a:pt x="2436" y="11496"/>
                </a:lnTo>
                <a:lnTo>
                  <a:pt x="2266" y="11740"/>
                </a:lnTo>
                <a:lnTo>
                  <a:pt x="1998" y="12008"/>
                </a:lnTo>
                <a:lnTo>
                  <a:pt x="1998" y="12008"/>
                </a:lnTo>
                <a:lnTo>
                  <a:pt x="1828" y="12178"/>
                </a:lnTo>
                <a:lnTo>
                  <a:pt x="1633" y="12276"/>
                </a:lnTo>
                <a:lnTo>
                  <a:pt x="1413" y="12349"/>
                </a:lnTo>
                <a:lnTo>
                  <a:pt x="1219" y="12398"/>
                </a:lnTo>
                <a:lnTo>
                  <a:pt x="999" y="12446"/>
                </a:lnTo>
                <a:lnTo>
                  <a:pt x="780" y="12544"/>
                </a:lnTo>
                <a:lnTo>
                  <a:pt x="585" y="12665"/>
                </a:lnTo>
                <a:lnTo>
                  <a:pt x="366" y="12836"/>
                </a:lnTo>
                <a:lnTo>
                  <a:pt x="366" y="12836"/>
                </a:lnTo>
                <a:lnTo>
                  <a:pt x="196" y="13031"/>
                </a:lnTo>
                <a:lnTo>
                  <a:pt x="98" y="13250"/>
                </a:lnTo>
                <a:lnTo>
                  <a:pt x="25" y="13493"/>
                </a:lnTo>
                <a:lnTo>
                  <a:pt x="1" y="13761"/>
                </a:lnTo>
                <a:lnTo>
                  <a:pt x="1" y="13761"/>
                </a:lnTo>
                <a:lnTo>
                  <a:pt x="25" y="13981"/>
                </a:lnTo>
                <a:lnTo>
                  <a:pt x="50" y="14200"/>
                </a:lnTo>
                <a:lnTo>
                  <a:pt x="123" y="14395"/>
                </a:lnTo>
                <a:lnTo>
                  <a:pt x="220" y="14614"/>
                </a:lnTo>
                <a:lnTo>
                  <a:pt x="318" y="14784"/>
                </a:lnTo>
                <a:lnTo>
                  <a:pt x="439" y="14979"/>
                </a:lnTo>
                <a:lnTo>
                  <a:pt x="561" y="15150"/>
                </a:lnTo>
                <a:lnTo>
                  <a:pt x="707" y="15320"/>
                </a:lnTo>
                <a:lnTo>
                  <a:pt x="707" y="15320"/>
                </a:lnTo>
                <a:lnTo>
                  <a:pt x="878" y="15466"/>
                </a:lnTo>
                <a:lnTo>
                  <a:pt x="1048" y="15588"/>
                </a:lnTo>
                <a:lnTo>
                  <a:pt x="1243" y="15710"/>
                </a:lnTo>
                <a:lnTo>
                  <a:pt x="1438" y="15832"/>
                </a:lnTo>
                <a:lnTo>
                  <a:pt x="1633" y="15905"/>
                </a:lnTo>
                <a:lnTo>
                  <a:pt x="1852" y="15978"/>
                </a:lnTo>
                <a:lnTo>
                  <a:pt x="2047" y="16002"/>
                </a:lnTo>
                <a:lnTo>
                  <a:pt x="2266" y="16026"/>
                </a:lnTo>
                <a:lnTo>
                  <a:pt x="2266" y="16026"/>
                </a:lnTo>
                <a:lnTo>
                  <a:pt x="2534" y="16002"/>
                </a:lnTo>
                <a:lnTo>
                  <a:pt x="2777" y="15929"/>
                </a:lnTo>
                <a:lnTo>
                  <a:pt x="2997" y="15832"/>
                </a:lnTo>
                <a:lnTo>
                  <a:pt x="3191" y="15661"/>
                </a:lnTo>
                <a:lnTo>
                  <a:pt x="3191" y="15661"/>
                </a:lnTo>
                <a:lnTo>
                  <a:pt x="3362" y="15466"/>
                </a:lnTo>
                <a:lnTo>
                  <a:pt x="3484" y="15247"/>
                </a:lnTo>
                <a:lnTo>
                  <a:pt x="3557" y="15052"/>
                </a:lnTo>
                <a:lnTo>
                  <a:pt x="3605" y="14833"/>
                </a:lnTo>
                <a:lnTo>
                  <a:pt x="3679" y="14614"/>
                </a:lnTo>
                <a:lnTo>
                  <a:pt x="3752" y="14419"/>
                </a:lnTo>
                <a:lnTo>
                  <a:pt x="3849" y="14200"/>
                </a:lnTo>
                <a:lnTo>
                  <a:pt x="4019" y="14029"/>
                </a:lnTo>
                <a:lnTo>
                  <a:pt x="4019" y="14029"/>
                </a:lnTo>
                <a:lnTo>
                  <a:pt x="4287" y="13786"/>
                </a:lnTo>
                <a:lnTo>
                  <a:pt x="4531" y="13591"/>
                </a:lnTo>
                <a:lnTo>
                  <a:pt x="4750" y="13493"/>
                </a:lnTo>
                <a:lnTo>
                  <a:pt x="4945" y="13445"/>
                </a:lnTo>
                <a:lnTo>
                  <a:pt x="5140" y="13445"/>
                </a:lnTo>
                <a:lnTo>
                  <a:pt x="5310" y="13493"/>
                </a:lnTo>
                <a:lnTo>
                  <a:pt x="5481" y="13615"/>
                </a:lnTo>
                <a:lnTo>
                  <a:pt x="5651" y="13737"/>
                </a:lnTo>
                <a:lnTo>
                  <a:pt x="5822" y="13932"/>
                </a:lnTo>
                <a:lnTo>
                  <a:pt x="5992" y="14127"/>
                </a:lnTo>
                <a:lnTo>
                  <a:pt x="6358" y="14614"/>
                </a:lnTo>
                <a:lnTo>
                  <a:pt x="6796" y="15150"/>
                </a:lnTo>
                <a:lnTo>
                  <a:pt x="7039" y="15442"/>
                </a:lnTo>
                <a:lnTo>
                  <a:pt x="7307" y="15734"/>
                </a:lnTo>
                <a:lnTo>
                  <a:pt x="7307" y="15734"/>
                </a:lnTo>
                <a:lnTo>
                  <a:pt x="7454" y="15856"/>
                </a:lnTo>
                <a:lnTo>
                  <a:pt x="7648" y="15953"/>
                </a:lnTo>
                <a:lnTo>
                  <a:pt x="7819" y="16002"/>
                </a:lnTo>
                <a:lnTo>
                  <a:pt x="8014" y="16026"/>
                </a:lnTo>
                <a:lnTo>
                  <a:pt x="8014" y="16026"/>
                </a:lnTo>
                <a:lnTo>
                  <a:pt x="8111" y="16002"/>
                </a:lnTo>
                <a:lnTo>
                  <a:pt x="8257" y="15929"/>
                </a:lnTo>
                <a:lnTo>
                  <a:pt x="8720" y="15661"/>
                </a:lnTo>
                <a:lnTo>
                  <a:pt x="8988" y="15491"/>
                </a:lnTo>
                <a:lnTo>
                  <a:pt x="9280" y="15271"/>
                </a:lnTo>
                <a:lnTo>
                  <a:pt x="9597" y="15052"/>
                </a:lnTo>
                <a:lnTo>
                  <a:pt x="9889" y="14784"/>
                </a:lnTo>
                <a:lnTo>
                  <a:pt x="10157" y="14516"/>
                </a:lnTo>
                <a:lnTo>
                  <a:pt x="10400" y="14224"/>
                </a:lnTo>
                <a:lnTo>
                  <a:pt x="10595" y="13932"/>
                </a:lnTo>
                <a:lnTo>
                  <a:pt x="10668" y="13786"/>
                </a:lnTo>
                <a:lnTo>
                  <a:pt x="10717" y="13615"/>
                </a:lnTo>
                <a:lnTo>
                  <a:pt x="10766" y="13469"/>
                </a:lnTo>
                <a:lnTo>
                  <a:pt x="10790" y="13323"/>
                </a:lnTo>
                <a:lnTo>
                  <a:pt x="10790" y="13177"/>
                </a:lnTo>
                <a:lnTo>
                  <a:pt x="10766" y="13006"/>
                </a:lnTo>
                <a:lnTo>
                  <a:pt x="10717" y="12860"/>
                </a:lnTo>
                <a:lnTo>
                  <a:pt x="10644" y="12714"/>
                </a:lnTo>
                <a:lnTo>
                  <a:pt x="10547" y="12568"/>
                </a:lnTo>
                <a:lnTo>
                  <a:pt x="10425" y="12422"/>
                </a:lnTo>
                <a:lnTo>
                  <a:pt x="10425" y="12422"/>
                </a:lnTo>
                <a:lnTo>
                  <a:pt x="10230" y="12276"/>
                </a:lnTo>
                <a:lnTo>
                  <a:pt x="10035" y="12178"/>
                </a:lnTo>
                <a:lnTo>
                  <a:pt x="9840" y="12105"/>
                </a:lnTo>
                <a:lnTo>
                  <a:pt x="9621" y="12032"/>
                </a:lnTo>
                <a:lnTo>
                  <a:pt x="9402" y="11983"/>
                </a:lnTo>
                <a:lnTo>
                  <a:pt x="9183" y="11886"/>
                </a:lnTo>
                <a:lnTo>
                  <a:pt x="8988" y="11789"/>
                </a:lnTo>
                <a:lnTo>
                  <a:pt x="8793" y="11618"/>
                </a:lnTo>
                <a:lnTo>
                  <a:pt x="8793" y="11618"/>
                </a:lnTo>
                <a:lnTo>
                  <a:pt x="8623" y="11423"/>
                </a:lnTo>
                <a:lnTo>
                  <a:pt x="8525" y="11204"/>
                </a:lnTo>
                <a:lnTo>
                  <a:pt x="8452" y="10961"/>
                </a:lnTo>
                <a:lnTo>
                  <a:pt x="8428" y="10668"/>
                </a:lnTo>
                <a:lnTo>
                  <a:pt x="8428" y="10668"/>
                </a:lnTo>
                <a:lnTo>
                  <a:pt x="8452" y="10473"/>
                </a:lnTo>
                <a:lnTo>
                  <a:pt x="8476" y="10254"/>
                </a:lnTo>
                <a:lnTo>
                  <a:pt x="8549" y="10059"/>
                </a:lnTo>
                <a:lnTo>
                  <a:pt x="8623" y="9865"/>
                </a:lnTo>
                <a:lnTo>
                  <a:pt x="8720" y="9670"/>
                </a:lnTo>
                <a:lnTo>
                  <a:pt x="8842" y="9475"/>
                </a:lnTo>
                <a:lnTo>
                  <a:pt x="8988" y="9304"/>
                </a:lnTo>
                <a:lnTo>
                  <a:pt x="9134" y="9134"/>
                </a:lnTo>
                <a:lnTo>
                  <a:pt x="9134" y="9134"/>
                </a:lnTo>
                <a:lnTo>
                  <a:pt x="9304" y="8988"/>
                </a:lnTo>
                <a:lnTo>
                  <a:pt x="9475" y="8866"/>
                </a:lnTo>
                <a:lnTo>
                  <a:pt x="9645" y="8744"/>
                </a:lnTo>
                <a:lnTo>
                  <a:pt x="9840" y="8622"/>
                </a:lnTo>
                <a:lnTo>
                  <a:pt x="10035" y="8549"/>
                </a:lnTo>
                <a:lnTo>
                  <a:pt x="10254" y="8476"/>
                </a:lnTo>
                <a:lnTo>
                  <a:pt x="10474" y="8452"/>
                </a:lnTo>
                <a:lnTo>
                  <a:pt x="10668" y="8428"/>
                </a:lnTo>
                <a:lnTo>
                  <a:pt x="10668" y="8428"/>
                </a:lnTo>
                <a:lnTo>
                  <a:pt x="10936" y="8452"/>
                </a:lnTo>
                <a:lnTo>
                  <a:pt x="11180" y="8525"/>
                </a:lnTo>
                <a:lnTo>
                  <a:pt x="11423" y="8622"/>
                </a:lnTo>
                <a:lnTo>
                  <a:pt x="11618" y="8793"/>
                </a:lnTo>
                <a:lnTo>
                  <a:pt x="11618" y="8793"/>
                </a:lnTo>
                <a:lnTo>
                  <a:pt x="11789" y="8988"/>
                </a:lnTo>
                <a:lnTo>
                  <a:pt x="11910" y="9207"/>
                </a:lnTo>
                <a:lnTo>
                  <a:pt x="11984" y="9426"/>
                </a:lnTo>
                <a:lnTo>
                  <a:pt x="12057" y="9645"/>
                </a:lnTo>
                <a:lnTo>
                  <a:pt x="12105" y="9840"/>
                </a:lnTo>
                <a:lnTo>
                  <a:pt x="12178" y="10035"/>
                </a:lnTo>
                <a:lnTo>
                  <a:pt x="12276" y="10230"/>
                </a:lnTo>
                <a:lnTo>
                  <a:pt x="12422" y="10425"/>
                </a:lnTo>
                <a:lnTo>
                  <a:pt x="12422" y="10425"/>
                </a:lnTo>
                <a:lnTo>
                  <a:pt x="12568" y="10547"/>
                </a:lnTo>
                <a:lnTo>
                  <a:pt x="12714" y="10644"/>
                </a:lnTo>
                <a:lnTo>
                  <a:pt x="12860" y="10717"/>
                </a:lnTo>
                <a:lnTo>
                  <a:pt x="13006" y="10766"/>
                </a:lnTo>
                <a:lnTo>
                  <a:pt x="13177" y="10790"/>
                </a:lnTo>
                <a:lnTo>
                  <a:pt x="13323" y="10790"/>
                </a:lnTo>
                <a:lnTo>
                  <a:pt x="13469" y="10766"/>
                </a:lnTo>
                <a:lnTo>
                  <a:pt x="13615" y="10717"/>
                </a:lnTo>
                <a:lnTo>
                  <a:pt x="13786" y="10668"/>
                </a:lnTo>
                <a:lnTo>
                  <a:pt x="13932" y="10595"/>
                </a:lnTo>
                <a:lnTo>
                  <a:pt x="14224" y="10400"/>
                </a:lnTo>
                <a:lnTo>
                  <a:pt x="14516" y="10157"/>
                </a:lnTo>
                <a:lnTo>
                  <a:pt x="14784" y="9889"/>
                </a:lnTo>
                <a:lnTo>
                  <a:pt x="15052" y="9597"/>
                </a:lnTo>
                <a:lnTo>
                  <a:pt x="15271" y="9280"/>
                </a:lnTo>
                <a:lnTo>
                  <a:pt x="15491" y="8988"/>
                </a:lnTo>
                <a:lnTo>
                  <a:pt x="15661" y="8720"/>
                </a:lnTo>
                <a:lnTo>
                  <a:pt x="15929" y="8257"/>
                </a:lnTo>
                <a:lnTo>
                  <a:pt x="16002" y="8111"/>
                </a:lnTo>
                <a:lnTo>
                  <a:pt x="16026" y="8014"/>
                </a:lnTo>
                <a:lnTo>
                  <a:pt x="16026" y="8014"/>
                </a:lnTo>
                <a:lnTo>
                  <a:pt x="16002" y="7819"/>
                </a:lnTo>
                <a:lnTo>
                  <a:pt x="15953" y="7648"/>
                </a:lnTo>
                <a:lnTo>
                  <a:pt x="15856" y="7453"/>
                </a:lnTo>
                <a:lnTo>
                  <a:pt x="15734" y="7307"/>
                </a:lnTo>
                <a:lnTo>
                  <a:pt x="15734" y="7307"/>
                </a:lnTo>
                <a:lnTo>
                  <a:pt x="15442" y="7039"/>
                </a:lnTo>
                <a:lnTo>
                  <a:pt x="15150" y="6796"/>
                </a:lnTo>
                <a:lnTo>
                  <a:pt x="14614" y="6357"/>
                </a:lnTo>
                <a:lnTo>
                  <a:pt x="14127" y="5992"/>
                </a:lnTo>
                <a:lnTo>
                  <a:pt x="13932" y="5822"/>
                </a:lnTo>
                <a:lnTo>
                  <a:pt x="13737" y="5651"/>
                </a:lnTo>
                <a:lnTo>
                  <a:pt x="13615" y="5481"/>
                </a:lnTo>
                <a:lnTo>
                  <a:pt x="13494" y="5310"/>
                </a:lnTo>
                <a:lnTo>
                  <a:pt x="13445" y="5140"/>
                </a:lnTo>
                <a:lnTo>
                  <a:pt x="13445" y="4945"/>
                </a:lnTo>
                <a:lnTo>
                  <a:pt x="13494" y="4750"/>
                </a:lnTo>
                <a:lnTo>
                  <a:pt x="13591" y="4531"/>
                </a:lnTo>
                <a:lnTo>
                  <a:pt x="13761" y="4287"/>
                </a:lnTo>
                <a:lnTo>
                  <a:pt x="14029" y="4019"/>
                </a:lnTo>
                <a:lnTo>
                  <a:pt x="14029" y="4019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862" name="Google Shape;862;p48"/>
          <p:cNvGrpSpPr/>
          <p:nvPr/>
        </p:nvGrpSpPr>
        <p:grpSpPr>
          <a:xfrm>
            <a:off x="3197706" y="1471687"/>
            <a:ext cx="299911" cy="424768"/>
            <a:chOff x="3979850" y="1598950"/>
            <a:chExt cx="356825" cy="505375"/>
          </a:xfrm>
        </p:grpSpPr>
        <p:sp>
          <p:nvSpPr>
            <p:cNvPr id="863" name="Google Shape;863;p48"/>
            <p:cNvSpPr/>
            <p:nvPr/>
          </p:nvSpPr>
          <p:spPr>
            <a:xfrm>
              <a:off x="3979850" y="1602600"/>
              <a:ext cx="44475" cy="501725"/>
            </a:xfrm>
            <a:custGeom>
              <a:avLst/>
              <a:gdLst/>
              <a:ahLst/>
              <a:cxnLst/>
              <a:rect l="l" t="t" r="r" b="b"/>
              <a:pathLst>
                <a:path w="1779" h="20069" fill="none" extrusionOk="0">
                  <a:moveTo>
                    <a:pt x="1778" y="20069"/>
                  </a:moveTo>
                  <a:lnTo>
                    <a:pt x="1778" y="488"/>
                  </a:lnTo>
                  <a:lnTo>
                    <a:pt x="1778" y="488"/>
                  </a:lnTo>
                  <a:lnTo>
                    <a:pt x="1778" y="390"/>
                  </a:lnTo>
                  <a:lnTo>
                    <a:pt x="1730" y="293"/>
                  </a:lnTo>
                  <a:lnTo>
                    <a:pt x="1705" y="220"/>
                  </a:lnTo>
                  <a:lnTo>
                    <a:pt x="1632" y="147"/>
                  </a:lnTo>
                  <a:lnTo>
                    <a:pt x="1559" y="74"/>
                  </a:lnTo>
                  <a:lnTo>
                    <a:pt x="1486" y="25"/>
                  </a:lnTo>
                  <a:lnTo>
                    <a:pt x="1389" y="0"/>
                  </a:lnTo>
                  <a:lnTo>
                    <a:pt x="1291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0" y="0"/>
                  </a:lnTo>
                  <a:lnTo>
                    <a:pt x="293" y="25"/>
                  </a:lnTo>
                  <a:lnTo>
                    <a:pt x="220" y="74"/>
                  </a:lnTo>
                  <a:lnTo>
                    <a:pt x="147" y="147"/>
                  </a:lnTo>
                  <a:lnTo>
                    <a:pt x="98" y="220"/>
                  </a:lnTo>
                  <a:lnTo>
                    <a:pt x="49" y="293"/>
                  </a:lnTo>
                  <a:lnTo>
                    <a:pt x="25" y="390"/>
                  </a:lnTo>
                  <a:lnTo>
                    <a:pt x="1" y="488"/>
                  </a:lnTo>
                  <a:lnTo>
                    <a:pt x="1" y="20069"/>
                  </a:lnTo>
                  <a:lnTo>
                    <a:pt x="1778" y="2006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4" name="Google Shape;864;p48"/>
            <p:cNvSpPr/>
            <p:nvPr/>
          </p:nvSpPr>
          <p:spPr>
            <a:xfrm>
              <a:off x="4037075" y="1598950"/>
              <a:ext cx="299600" cy="228950"/>
            </a:xfrm>
            <a:custGeom>
              <a:avLst/>
              <a:gdLst/>
              <a:ahLst/>
              <a:cxnLst/>
              <a:rect l="l" t="t" r="r" b="b"/>
              <a:pathLst>
                <a:path w="11984" h="9158" fill="none" extrusionOk="0">
                  <a:moveTo>
                    <a:pt x="1" y="8403"/>
                  </a:moveTo>
                  <a:lnTo>
                    <a:pt x="1" y="8403"/>
                  </a:lnTo>
                  <a:lnTo>
                    <a:pt x="366" y="8184"/>
                  </a:lnTo>
                  <a:lnTo>
                    <a:pt x="732" y="8013"/>
                  </a:lnTo>
                  <a:lnTo>
                    <a:pt x="1097" y="7867"/>
                  </a:lnTo>
                  <a:lnTo>
                    <a:pt x="1438" y="7770"/>
                  </a:lnTo>
                  <a:lnTo>
                    <a:pt x="1803" y="7696"/>
                  </a:lnTo>
                  <a:lnTo>
                    <a:pt x="2168" y="7672"/>
                  </a:lnTo>
                  <a:lnTo>
                    <a:pt x="2534" y="7648"/>
                  </a:lnTo>
                  <a:lnTo>
                    <a:pt x="2875" y="7672"/>
                  </a:lnTo>
                  <a:lnTo>
                    <a:pt x="3240" y="7696"/>
                  </a:lnTo>
                  <a:lnTo>
                    <a:pt x="3605" y="7745"/>
                  </a:lnTo>
                  <a:lnTo>
                    <a:pt x="3971" y="7818"/>
                  </a:lnTo>
                  <a:lnTo>
                    <a:pt x="4312" y="7891"/>
                  </a:lnTo>
                  <a:lnTo>
                    <a:pt x="5042" y="8111"/>
                  </a:lnTo>
                  <a:lnTo>
                    <a:pt x="5749" y="8330"/>
                  </a:lnTo>
                  <a:lnTo>
                    <a:pt x="6479" y="8549"/>
                  </a:lnTo>
                  <a:lnTo>
                    <a:pt x="7186" y="8768"/>
                  </a:lnTo>
                  <a:lnTo>
                    <a:pt x="7916" y="8963"/>
                  </a:lnTo>
                  <a:lnTo>
                    <a:pt x="8282" y="9036"/>
                  </a:lnTo>
                  <a:lnTo>
                    <a:pt x="8623" y="9085"/>
                  </a:lnTo>
                  <a:lnTo>
                    <a:pt x="8988" y="9133"/>
                  </a:lnTo>
                  <a:lnTo>
                    <a:pt x="9353" y="9158"/>
                  </a:lnTo>
                  <a:lnTo>
                    <a:pt x="9719" y="9133"/>
                  </a:lnTo>
                  <a:lnTo>
                    <a:pt x="10059" y="9109"/>
                  </a:lnTo>
                  <a:lnTo>
                    <a:pt x="10425" y="9060"/>
                  </a:lnTo>
                  <a:lnTo>
                    <a:pt x="10790" y="8963"/>
                  </a:lnTo>
                  <a:lnTo>
                    <a:pt x="11155" y="8841"/>
                  </a:lnTo>
                  <a:lnTo>
                    <a:pt x="11496" y="8671"/>
                  </a:lnTo>
                  <a:lnTo>
                    <a:pt x="11496" y="8671"/>
                  </a:lnTo>
                  <a:lnTo>
                    <a:pt x="11667" y="8573"/>
                  </a:lnTo>
                  <a:lnTo>
                    <a:pt x="11789" y="8476"/>
                  </a:lnTo>
                  <a:lnTo>
                    <a:pt x="11862" y="8354"/>
                  </a:lnTo>
                  <a:lnTo>
                    <a:pt x="11935" y="8232"/>
                  </a:lnTo>
                  <a:lnTo>
                    <a:pt x="11984" y="8111"/>
                  </a:lnTo>
                  <a:lnTo>
                    <a:pt x="11984" y="7989"/>
                  </a:lnTo>
                  <a:lnTo>
                    <a:pt x="11935" y="7891"/>
                  </a:lnTo>
                  <a:lnTo>
                    <a:pt x="11886" y="7794"/>
                  </a:lnTo>
                  <a:lnTo>
                    <a:pt x="11886" y="7794"/>
                  </a:lnTo>
                  <a:lnTo>
                    <a:pt x="11496" y="7404"/>
                  </a:lnTo>
                  <a:lnTo>
                    <a:pt x="11107" y="6941"/>
                  </a:lnTo>
                  <a:lnTo>
                    <a:pt x="10741" y="6454"/>
                  </a:lnTo>
                  <a:lnTo>
                    <a:pt x="10352" y="5943"/>
                  </a:lnTo>
                  <a:lnTo>
                    <a:pt x="10352" y="5943"/>
                  </a:lnTo>
                  <a:lnTo>
                    <a:pt x="10279" y="5797"/>
                  </a:lnTo>
                  <a:lnTo>
                    <a:pt x="10230" y="5651"/>
                  </a:lnTo>
                  <a:lnTo>
                    <a:pt x="10206" y="5480"/>
                  </a:lnTo>
                  <a:lnTo>
                    <a:pt x="10181" y="5285"/>
                  </a:lnTo>
                  <a:lnTo>
                    <a:pt x="10206" y="5115"/>
                  </a:lnTo>
                  <a:lnTo>
                    <a:pt x="10230" y="4944"/>
                  </a:lnTo>
                  <a:lnTo>
                    <a:pt x="10279" y="4774"/>
                  </a:lnTo>
                  <a:lnTo>
                    <a:pt x="10352" y="4603"/>
                  </a:lnTo>
                  <a:lnTo>
                    <a:pt x="10352" y="4603"/>
                  </a:lnTo>
                  <a:lnTo>
                    <a:pt x="10741" y="3873"/>
                  </a:lnTo>
                  <a:lnTo>
                    <a:pt x="11107" y="3118"/>
                  </a:lnTo>
                  <a:lnTo>
                    <a:pt x="11496" y="2338"/>
                  </a:lnTo>
                  <a:lnTo>
                    <a:pt x="11886" y="1486"/>
                  </a:lnTo>
                  <a:lnTo>
                    <a:pt x="11886" y="1486"/>
                  </a:lnTo>
                  <a:lnTo>
                    <a:pt x="11959" y="1315"/>
                  </a:lnTo>
                  <a:lnTo>
                    <a:pt x="11984" y="1169"/>
                  </a:lnTo>
                  <a:lnTo>
                    <a:pt x="11984" y="1048"/>
                  </a:lnTo>
                  <a:lnTo>
                    <a:pt x="11935" y="975"/>
                  </a:lnTo>
                  <a:lnTo>
                    <a:pt x="11862" y="950"/>
                  </a:lnTo>
                  <a:lnTo>
                    <a:pt x="11789" y="926"/>
                  </a:lnTo>
                  <a:lnTo>
                    <a:pt x="11667" y="975"/>
                  </a:lnTo>
                  <a:lnTo>
                    <a:pt x="11496" y="1023"/>
                  </a:lnTo>
                  <a:lnTo>
                    <a:pt x="11496" y="1023"/>
                  </a:lnTo>
                  <a:lnTo>
                    <a:pt x="11155" y="1194"/>
                  </a:lnTo>
                  <a:lnTo>
                    <a:pt x="10790" y="1315"/>
                  </a:lnTo>
                  <a:lnTo>
                    <a:pt x="10425" y="1413"/>
                  </a:lnTo>
                  <a:lnTo>
                    <a:pt x="10059" y="1462"/>
                  </a:lnTo>
                  <a:lnTo>
                    <a:pt x="9719" y="1510"/>
                  </a:lnTo>
                  <a:lnTo>
                    <a:pt x="9353" y="1510"/>
                  </a:lnTo>
                  <a:lnTo>
                    <a:pt x="8988" y="1486"/>
                  </a:lnTo>
                  <a:lnTo>
                    <a:pt x="8623" y="1462"/>
                  </a:lnTo>
                  <a:lnTo>
                    <a:pt x="8282" y="1389"/>
                  </a:lnTo>
                  <a:lnTo>
                    <a:pt x="7916" y="1315"/>
                  </a:lnTo>
                  <a:lnTo>
                    <a:pt x="7186" y="1145"/>
                  </a:lnTo>
                  <a:lnTo>
                    <a:pt x="6479" y="926"/>
                  </a:lnTo>
                  <a:lnTo>
                    <a:pt x="5749" y="682"/>
                  </a:lnTo>
                  <a:lnTo>
                    <a:pt x="5042" y="463"/>
                  </a:lnTo>
                  <a:lnTo>
                    <a:pt x="4312" y="268"/>
                  </a:lnTo>
                  <a:lnTo>
                    <a:pt x="3971" y="171"/>
                  </a:lnTo>
                  <a:lnTo>
                    <a:pt x="3605" y="98"/>
                  </a:lnTo>
                  <a:lnTo>
                    <a:pt x="3240" y="49"/>
                  </a:lnTo>
                  <a:lnTo>
                    <a:pt x="2875" y="25"/>
                  </a:lnTo>
                  <a:lnTo>
                    <a:pt x="2534" y="0"/>
                  </a:lnTo>
                  <a:lnTo>
                    <a:pt x="2168" y="25"/>
                  </a:lnTo>
                  <a:lnTo>
                    <a:pt x="1803" y="73"/>
                  </a:lnTo>
                  <a:lnTo>
                    <a:pt x="1438" y="122"/>
                  </a:lnTo>
                  <a:lnTo>
                    <a:pt x="1097" y="244"/>
                  </a:lnTo>
                  <a:lnTo>
                    <a:pt x="732" y="366"/>
                  </a:lnTo>
                  <a:lnTo>
                    <a:pt x="366" y="536"/>
                  </a:lnTo>
                  <a:lnTo>
                    <a:pt x="1" y="755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65" name="Google Shape;865;p48"/>
          <p:cNvGrpSpPr/>
          <p:nvPr/>
        </p:nvGrpSpPr>
        <p:grpSpPr>
          <a:xfrm>
            <a:off x="3715096" y="1562776"/>
            <a:ext cx="395098" cy="242589"/>
            <a:chOff x="4595425" y="1707325"/>
            <a:chExt cx="470075" cy="288625"/>
          </a:xfrm>
        </p:grpSpPr>
        <p:sp>
          <p:nvSpPr>
            <p:cNvPr id="866" name="Google Shape;866;p48"/>
            <p:cNvSpPr/>
            <p:nvPr/>
          </p:nvSpPr>
          <p:spPr>
            <a:xfrm>
              <a:off x="4809750" y="1707325"/>
              <a:ext cx="41425" cy="41425"/>
            </a:xfrm>
            <a:custGeom>
              <a:avLst/>
              <a:gdLst/>
              <a:ahLst/>
              <a:cxnLst/>
              <a:rect l="l" t="t" r="r" b="b"/>
              <a:pathLst>
                <a:path w="1657" h="1657" fill="none" extrusionOk="0">
                  <a:moveTo>
                    <a:pt x="0" y="829"/>
                  </a:moveTo>
                  <a:lnTo>
                    <a:pt x="0" y="829"/>
                  </a:lnTo>
                  <a:lnTo>
                    <a:pt x="25" y="658"/>
                  </a:lnTo>
                  <a:lnTo>
                    <a:pt x="73" y="512"/>
                  </a:lnTo>
                  <a:lnTo>
                    <a:pt x="146" y="366"/>
                  </a:lnTo>
                  <a:lnTo>
                    <a:pt x="244" y="244"/>
                  </a:lnTo>
                  <a:lnTo>
                    <a:pt x="366" y="147"/>
                  </a:lnTo>
                  <a:lnTo>
                    <a:pt x="512" y="74"/>
                  </a:lnTo>
                  <a:lnTo>
                    <a:pt x="658" y="25"/>
                  </a:lnTo>
                  <a:lnTo>
                    <a:pt x="828" y="1"/>
                  </a:lnTo>
                  <a:lnTo>
                    <a:pt x="828" y="1"/>
                  </a:lnTo>
                  <a:lnTo>
                    <a:pt x="999" y="25"/>
                  </a:lnTo>
                  <a:lnTo>
                    <a:pt x="1145" y="74"/>
                  </a:lnTo>
                  <a:lnTo>
                    <a:pt x="1291" y="147"/>
                  </a:lnTo>
                  <a:lnTo>
                    <a:pt x="1413" y="244"/>
                  </a:lnTo>
                  <a:lnTo>
                    <a:pt x="1510" y="366"/>
                  </a:lnTo>
                  <a:lnTo>
                    <a:pt x="1583" y="512"/>
                  </a:lnTo>
                  <a:lnTo>
                    <a:pt x="1632" y="658"/>
                  </a:lnTo>
                  <a:lnTo>
                    <a:pt x="1656" y="829"/>
                  </a:lnTo>
                  <a:lnTo>
                    <a:pt x="1656" y="829"/>
                  </a:lnTo>
                  <a:lnTo>
                    <a:pt x="1632" y="999"/>
                  </a:lnTo>
                  <a:lnTo>
                    <a:pt x="1583" y="1170"/>
                  </a:lnTo>
                  <a:lnTo>
                    <a:pt x="1510" y="1291"/>
                  </a:lnTo>
                  <a:lnTo>
                    <a:pt x="1413" y="1413"/>
                  </a:lnTo>
                  <a:lnTo>
                    <a:pt x="1291" y="1535"/>
                  </a:lnTo>
                  <a:lnTo>
                    <a:pt x="1145" y="1608"/>
                  </a:lnTo>
                  <a:lnTo>
                    <a:pt x="999" y="1657"/>
                  </a:lnTo>
                  <a:lnTo>
                    <a:pt x="828" y="1657"/>
                  </a:lnTo>
                  <a:lnTo>
                    <a:pt x="828" y="1657"/>
                  </a:lnTo>
                  <a:lnTo>
                    <a:pt x="658" y="1657"/>
                  </a:lnTo>
                  <a:lnTo>
                    <a:pt x="512" y="1608"/>
                  </a:lnTo>
                  <a:lnTo>
                    <a:pt x="366" y="1535"/>
                  </a:lnTo>
                  <a:lnTo>
                    <a:pt x="244" y="1413"/>
                  </a:lnTo>
                  <a:lnTo>
                    <a:pt x="146" y="1291"/>
                  </a:lnTo>
                  <a:lnTo>
                    <a:pt x="73" y="1170"/>
                  </a:lnTo>
                  <a:lnTo>
                    <a:pt x="25" y="999"/>
                  </a:lnTo>
                  <a:lnTo>
                    <a:pt x="0" y="829"/>
                  </a:lnTo>
                  <a:lnTo>
                    <a:pt x="0" y="82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7" name="Google Shape;867;p48"/>
            <p:cNvSpPr/>
            <p:nvPr/>
          </p:nvSpPr>
          <p:spPr>
            <a:xfrm>
              <a:off x="5024075" y="1761525"/>
              <a:ext cx="41425" cy="41425"/>
            </a:xfrm>
            <a:custGeom>
              <a:avLst/>
              <a:gdLst/>
              <a:ahLst/>
              <a:cxnLst/>
              <a:rect l="l" t="t" r="r" b="b"/>
              <a:pathLst>
                <a:path w="1657" h="1657" fill="none" extrusionOk="0">
                  <a:moveTo>
                    <a:pt x="0" y="828"/>
                  </a:moveTo>
                  <a:lnTo>
                    <a:pt x="0" y="828"/>
                  </a:lnTo>
                  <a:lnTo>
                    <a:pt x="25" y="682"/>
                  </a:lnTo>
                  <a:lnTo>
                    <a:pt x="73" y="512"/>
                  </a:lnTo>
                  <a:lnTo>
                    <a:pt x="146" y="365"/>
                  </a:lnTo>
                  <a:lnTo>
                    <a:pt x="244" y="244"/>
                  </a:lnTo>
                  <a:lnTo>
                    <a:pt x="366" y="146"/>
                  </a:lnTo>
                  <a:lnTo>
                    <a:pt x="512" y="73"/>
                  </a:lnTo>
                  <a:lnTo>
                    <a:pt x="658" y="24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999" y="24"/>
                  </a:lnTo>
                  <a:lnTo>
                    <a:pt x="1145" y="73"/>
                  </a:lnTo>
                  <a:lnTo>
                    <a:pt x="1291" y="146"/>
                  </a:lnTo>
                  <a:lnTo>
                    <a:pt x="1413" y="244"/>
                  </a:lnTo>
                  <a:lnTo>
                    <a:pt x="1510" y="365"/>
                  </a:lnTo>
                  <a:lnTo>
                    <a:pt x="1583" y="512"/>
                  </a:lnTo>
                  <a:lnTo>
                    <a:pt x="1632" y="682"/>
                  </a:lnTo>
                  <a:lnTo>
                    <a:pt x="1656" y="828"/>
                  </a:lnTo>
                  <a:lnTo>
                    <a:pt x="1656" y="828"/>
                  </a:lnTo>
                  <a:lnTo>
                    <a:pt x="1632" y="999"/>
                  </a:lnTo>
                  <a:lnTo>
                    <a:pt x="1583" y="1169"/>
                  </a:lnTo>
                  <a:lnTo>
                    <a:pt x="1510" y="1291"/>
                  </a:lnTo>
                  <a:lnTo>
                    <a:pt x="1413" y="1413"/>
                  </a:lnTo>
                  <a:lnTo>
                    <a:pt x="1291" y="1534"/>
                  </a:lnTo>
                  <a:lnTo>
                    <a:pt x="1145" y="1608"/>
                  </a:lnTo>
                  <a:lnTo>
                    <a:pt x="999" y="1656"/>
                  </a:lnTo>
                  <a:lnTo>
                    <a:pt x="828" y="1656"/>
                  </a:lnTo>
                  <a:lnTo>
                    <a:pt x="828" y="1656"/>
                  </a:lnTo>
                  <a:lnTo>
                    <a:pt x="658" y="1656"/>
                  </a:lnTo>
                  <a:lnTo>
                    <a:pt x="512" y="1608"/>
                  </a:lnTo>
                  <a:lnTo>
                    <a:pt x="366" y="1534"/>
                  </a:lnTo>
                  <a:lnTo>
                    <a:pt x="244" y="1413"/>
                  </a:lnTo>
                  <a:lnTo>
                    <a:pt x="146" y="1291"/>
                  </a:lnTo>
                  <a:lnTo>
                    <a:pt x="73" y="1169"/>
                  </a:lnTo>
                  <a:lnTo>
                    <a:pt x="25" y="999"/>
                  </a:lnTo>
                  <a:lnTo>
                    <a:pt x="0" y="828"/>
                  </a:lnTo>
                  <a:lnTo>
                    <a:pt x="0" y="828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8" name="Google Shape;868;p48"/>
            <p:cNvSpPr/>
            <p:nvPr/>
          </p:nvSpPr>
          <p:spPr>
            <a:xfrm>
              <a:off x="4628900" y="1760300"/>
              <a:ext cx="403100" cy="177825"/>
            </a:xfrm>
            <a:custGeom>
              <a:avLst/>
              <a:gdLst/>
              <a:ahLst/>
              <a:cxnLst/>
              <a:rect l="l" t="t" r="r" b="b"/>
              <a:pathLst>
                <a:path w="16124" h="7113" fill="none" extrusionOk="0">
                  <a:moveTo>
                    <a:pt x="14663" y="7112"/>
                  </a:moveTo>
                  <a:lnTo>
                    <a:pt x="16124" y="2095"/>
                  </a:lnTo>
                  <a:lnTo>
                    <a:pt x="16124" y="2095"/>
                  </a:lnTo>
                  <a:lnTo>
                    <a:pt x="16002" y="2046"/>
                  </a:lnTo>
                  <a:lnTo>
                    <a:pt x="15880" y="1973"/>
                  </a:lnTo>
                  <a:lnTo>
                    <a:pt x="15759" y="1876"/>
                  </a:lnTo>
                  <a:lnTo>
                    <a:pt x="15661" y="1778"/>
                  </a:lnTo>
                  <a:lnTo>
                    <a:pt x="11131" y="3434"/>
                  </a:lnTo>
                  <a:lnTo>
                    <a:pt x="8403" y="0"/>
                  </a:lnTo>
                  <a:lnTo>
                    <a:pt x="8403" y="0"/>
                  </a:lnTo>
                  <a:lnTo>
                    <a:pt x="8233" y="25"/>
                  </a:lnTo>
                  <a:lnTo>
                    <a:pt x="8062" y="25"/>
                  </a:lnTo>
                  <a:lnTo>
                    <a:pt x="8062" y="25"/>
                  </a:lnTo>
                  <a:lnTo>
                    <a:pt x="7892" y="25"/>
                  </a:lnTo>
                  <a:lnTo>
                    <a:pt x="7721" y="0"/>
                  </a:lnTo>
                  <a:lnTo>
                    <a:pt x="4994" y="3434"/>
                  </a:lnTo>
                  <a:lnTo>
                    <a:pt x="464" y="1778"/>
                  </a:lnTo>
                  <a:lnTo>
                    <a:pt x="464" y="1778"/>
                  </a:lnTo>
                  <a:lnTo>
                    <a:pt x="366" y="1876"/>
                  </a:lnTo>
                  <a:lnTo>
                    <a:pt x="244" y="1973"/>
                  </a:lnTo>
                  <a:lnTo>
                    <a:pt x="123" y="2046"/>
                  </a:lnTo>
                  <a:lnTo>
                    <a:pt x="1" y="2095"/>
                  </a:lnTo>
                  <a:lnTo>
                    <a:pt x="1462" y="711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69" name="Google Shape;869;p48"/>
            <p:cNvSpPr/>
            <p:nvPr/>
          </p:nvSpPr>
          <p:spPr>
            <a:xfrm>
              <a:off x="4595425" y="1761525"/>
              <a:ext cx="41425" cy="41425"/>
            </a:xfrm>
            <a:custGeom>
              <a:avLst/>
              <a:gdLst/>
              <a:ahLst/>
              <a:cxnLst/>
              <a:rect l="l" t="t" r="r" b="b"/>
              <a:pathLst>
                <a:path w="1657" h="1657" fill="none" extrusionOk="0">
                  <a:moveTo>
                    <a:pt x="0" y="828"/>
                  </a:moveTo>
                  <a:lnTo>
                    <a:pt x="0" y="828"/>
                  </a:lnTo>
                  <a:lnTo>
                    <a:pt x="25" y="682"/>
                  </a:lnTo>
                  <a:lnTo>
                    <a:pt x="73" y="512"/>
                  </a:lnTo>
                  <a:lnTo>
                    <a:pt x="146" y="365"/>
                  </a:lnTo>
                  <a:lnTo>
                    <a:pt x="244" y="244"/>
                  </a:lnTo>
                  <a:lnTo>
                    <a:pt x="366" y="146"/>
                  </a:lnTo>
                  <a:lnTo>
                    <a:pt x="512" y="73"/>
                  </a:lnTo>
                  <a:lnTo>
                    <a:pt x="658" y="24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999" y="24"/>
                  </a:lnTo>
                  <a:lnTo>
                    <a:pt x="1145" y="73"/>
                  </a:lnTo>
                  <a:lnTo>
                    <a:pt x="1291" y="146"/>
                  </a:lnTo>
                  <a:lnTo>
                    <a:pt x="1413" y="244"/>
                  </a:lnTo>
                  <a:lnTo>
                    <a:pt x="1510" y="365"/>
                  </a:lnTo>
                  <a:lnTo>
                    <a:pt x="1583" y="512"/>
                  </a:lnTo>
                  <a:lnTo>
                    <a:pt x="1632" y="682"/>
                  </a:lnTo>
                  <a:lnTo>
                    <a:pt x="1657" y="828"/>
                  </a:lnTo>
                  <a:lnTo>
                    <a:pt x="1657" y="828"/>
                  </a:lnTo>
                  <a:lnTo>
                    <a:pt x="1632" y="999"/>
                  </a:lnTo>
                  <a:lnTo>
                    <a:pt x="1583" y="1169"/>
                  </a:lnTo>
                  <a:lnTo>
                    <a:pt x="1510" y="1291"/>
                  </a:lnTo>
                  <a:lnTo>
                    <a:pt x="1413" y="1413"/>
                  </a:lnTo>
                  <a:lnTo>
                    <a:pt x="1291" y="1534"/>
                  </a:lnTo>
                  <a:lnTo>
                    <a:pt x="1145" y="1608"/>
                  </a:lnTo>
                  <a:lnTo>
                    <a:pt x="999" y="1656"/>
                  </a:lnTo>
                  <a:lnTo>
                    <a:pt x="828" y="1656"/>
                  </a:lnTo>
                  <a:lnTo>
                    <a:pt x="828" y="1656"/>
                  </a:lnTo>
                  <a:lnTo>
                    <a:pt x="658" y="1656"/>
                  </a:lnTo>
                  <a:lnTo>
                    <a:pt x="512" y="1608"/>
                  </a:lnTo>
                  <a:lnTo>
                    <a:pt x="366" y="1534"/>
                  </a:lnTo>
                  <a:lnTo>
                    <a:pt x="244" y="1413"/>
                  </a:lnTo>
                  <a:lnTo>
                    <a:pt x="146" y="1291"/>
                  </a:lnTo>
                  <a:lnTo>
                    <a:pt x="73" y="1169"/>
                  </a:lnTo>
                  <a:lnTo>
                    <a:pt x="25" y="999"/>
                  </a:lnTo>
                  <a:lnTo>
                    <a:pt x="0" y="828"/>
                  </a:lnTo>
                  <a:lnTo>
                    <a:pt x="0" y="828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0" name="Google Shape;870;p48"/>
            <p:cNvSpPr/>
            <p:nvPr/>
          </p:nvSpPr>
          <p:spPr>
            <a:xfrm>
              <a:off x="4667275" y="1951475"/>
              <a:ext cx="326375" cy="44475"/>
            </a:xfrm>
            <a:custGeom>
              <a:avLst/>
              <a:gdLst/>
              <a:ahLst/>
              <a:cxnLst/>
              <a:rect l="l" t="t" r="r" b="b"/>
              <a:pathLst>
                <a:path w="13055" h="1779" fill="none" extrusionOk="0">
                  <a:moveTo>
                    <a:pt x="6527" y="1535"/>
                  </a:moveTo>
                  <a:lnTo>
                    <a:pt x="6527" y="1535"/>
                  </a:lnTo>
                  <a:lnTo>
                    <a:pt x="8232" y="1535"/>
                  </a:lnTo>
                  <a:lnTo>
                    <a:pt x="9815" y="1584"/>
                  </a:lnTo>
                  <a:lnTo>
                    <a:pt x="11252" y="1657"/>
                  </a:lnTo>
                  <a:lnTo>
                    <a:pt x="12543" y="1779"/>
                  </a:lnTo>
                  <a:lnTo>
                    <a:pt x="13054" y="1"/>
                  </a:lnTo>
                  <a:lnTo>
                    <a:pt x="0" y="1"/>
                  </a:lnTo>
                  <a:lnTo>
                    <a:pt x="512" y="1779"/>
                  </a:lnTo>
                  <a:lnTo>
                    <a:pt x="512" y="1779"/>
                  </a:lnTo>
                  <a:lnTo>
                    <a:pt x="1803" y="1681"/>
                  </a:lnTo>
                  <a:lnTo>
                    <a:pt x="3239" y="1584"/>
                  </a:lnTo>
                  <a:lnTo>
                    <a:pt x="4823" y="1535"/>
                  </a:lnTo>
                  <a:lnTo>
                    <a:pt x="6527" y="1535"/>
                  </a:lnTo>
                  <a:lnTo>
                    <a:pt x="6527" y="1535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1" name="Google Shape;871;p48"/>
          <p:cNvGrpSpPr/>
          <p:nvPr/>
        </p:nvGrpSpPr>
        <p:grpSpPr>
          <a:xfrm>
            <a:off x="4299013" y="1503416"/>
            <a:ext cx="357234" cy="361310"/>
            <a:chOff x="5290150" y="1636700"/>
            <a:chExt cx="425025" cy="429875"/>
          </a:xfrm>
        </p:grpSpPr>
        <p:sp>
          <p:nvSpPr>
            <p:cNvPr id="872" name="Google Shape;872;p48"/>
            <p:cNvSpPr/>
            <p:nvPr/>
          </p:nvSpPr>
          <p:spPr>
            <a:xfrm>
              <a:off x="5396700" y="1939925"/>
              <a:ext cx="211900" cy="126650"/>
            </a:xfrm>
            <a:custGeom>
              <a:avLst/>
              <a:gdLst/>
              <a:ahLst/>
              <a:cxnLst/>
              <a:rect l="l" t="t" r="r" b="b"/>
              <a:pathLst>
                <a:path w="8476" h="5066" fill="none" extrusionOk="0">
                  <a:moveTo>
                    <a:pt x="3167" y="0"/>
                  </a:moveTo>
                  <a:lnTo>
                    <a:pt x="3167" y="2825"/>
                  </a:lnTo>
                  <a:lnTo>
                    <a:pt x="3167" y="2825"/>
                  </a:lnTo>
                  <a:lnTo>
                    <a:pt x="2606" y="2947"/>
                  </a:lnTo>
                  <a:lnTo>
                    <a:pt x="2071" y="3093"/>
                  </a:lnTo>
                  <a:lnTo>
                    <a:pt x="1584" y="3288"/>
                  </a:lnTo>
                  <a:lnTo>
                    <a:pt x="1145" y="3483"/>
                  </a:lnTo>
                  <a:lnTo>
                    <a:pt x="780" y="3702"/>
                  </a:lnTo>
                  <a:lnTo>
                    <a:pt x="609" y="3848"/>
                  </a:lnTo>
                  <a:lnTo>
                    <a:pt x="463" y="3970"/>
                  </a:lnTo>
                  <a:lnTo>
                    <a:pt x="317" y="4116"/>
                  </a:lnTo>
                  <a:lnTo>
                    <a:pt x="195" y="4262"/>
                  </a:lnTo>
                  <a:lnTo>
                    <a:pt x="74" y="4408"/>
                  </a:lnTo>
                  <a:lnTo>
                    <a:pt x="0" y="4579"/>
                  </a:lnTo>
                  <a:lnTo>
                    <a:pt x="0" y="4579"/>
                  </a:lnTo>
                  <a:lnTo>
                    <a:pt x="171" y="4652"/>
                  </a:lnTo>
                  <a:lnTo>
                    <a:pt x="414" y="4725"/>
                  </a:lnTo>
                  <a:lnTo>
                    <a:pt x="780" y="4822"/>
                  </a:lnTo>
                  <a:lnTo>
                    <a:pt x="1340" y="4895"/>
                  </a:lnTo>
                  <a:lnTo>
                    <a:pt x="2095" y="4993"/>
                  </a:lnTo>
                  <a:lnTo>
                    <a:pt x="3045" y="5042"/>
                  </a:lnTo>
                  <a:lnTo>
                    <a:pt x="4238" y="5066"/>
                  </a:lnTo>
                  <a:lnTo>
                    <a:pt x="4238" y="5066"/>
                  </a:lnTo>
                  <a:lnTo>
                    <a:pt x="5432" y="5042"/>
                  </a:lnTo>
                  <a:lnTo>
                    <a:pt x="6381" y="4993"/>
                  </a:lnTo>
                  <a:lnTo>
                    <a:pt x="7136" y="4895"/>
                  </a:lnTo>
                  <a:lnTo>
                    <a:pt x="7697" y="4822"/>
                  </a:lnTo>
                  <a:lnTo>
                    <a:pt x="8062" y="4725"/>
                  </a:lnTo>
                  <a:lnTo>
                    <a:pt x="8305" y="4652"/>
                  </a:lnTo>
                  <a:lnTo>
                    <a:pt x="8476" y="4579"/>
                  </a:lnTo>
                  <a:lnTo>
                    <a:pt x="8476" y="4579"/>
                  </a:lnTo>
                  <a:lnTo>
                    <a:pt x="8403" y="4408"/>
                  </a:lnTo>
                  <a:lnTo>
                    <a:pt x="8281" y="4262"/>
                  </a:lnTo>
                  <a:lnTo>
                    <a:pt x="8159" y="4116"/>
                  </a:lnTo>
                  <a:lnTo>
                    <a:pt x="8013" y="3970"/>
                  </a:lnTo>
                  <a:lnTo>
                    <a:pt x="7867" y="3848"/>
                  </a:lnTo>
                  <a:lnTo>
                    <a:pt x="7697" y="3702"/>
                  </a:lnTo>
                  <a:lnTo>
                    <a:pt x="7331" y="3483"/>
                  </a:lnTo>
                  <a:lnTo>
                    <a:pt x="6893" y="3288"/>
                  </a:lnTo>
                  <a:lnTo>
                    <a:pt x="6406" y="3093"/>
                  </a:lnTo>
                  <a:lnTo>
                    <a:pt x="5870" y="2947"/>
                  </a:lnTo>
                  <a:lnTo>
                    <a:pt x="5310" y="2825"/>
                  </a:lnTo>
                  <a:lnTo>
                    <a:pt x="531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3" name="Google Shape;873;p48"/>
            <p:cNvSpPr/>
            <p:nvPr/>
          </p:nvSpPr>
          <p:spPr>
            <a:xfrm>
              <a:off x="5290150" y="1636700"/>
              <a:ext cx="425025" cy="294100"/>
            </a:xfrm>
            <a:custGeom>
              <a:avLst/>
              <a:gdLst/>
              <a:ahLst/>
              <a:cxnLst/>
              <a:rect l="l" t="t" r="r" b="b"/>
              <a:pathLst>
                <a:path w="17001" h="11764" fill="none" extrusionOk="0">
                  <a:moveTo>
                    <a:pt x="15928" y="1072"/>
                  </a:moveTo>
                  <a:lnTo>
                    <a:pt x="13785" y="1072"/>
                  </a:lnTo>
                  <a:lnTo>
                    <a:pt x="13785" y="1072"/>
                  </a:lnTo>
                  <a:lnTo>
                    <a:pt x="13810" y="487"/>
                  </a:lnTo>
                  <a:lnTo>
                    <a:pt x="13810" y="487"/>
                  </a:lnTo>
                  <a:lnTo>
                    <a:pt x="13785" y="390"/>
                  </a:lnTo>
                  <a:lnTo>
                    <a:pt x="13761" y="293"/>
                  </a:lnTo>
                  <a:lnTo>
                    <a:pt x="13688" y="220"/>
                  </a:lnTo>
                  <a:lnTo>
                    <a:pt x="13639" y="146"/>
                  </a:lnTo>
                  <a:lnTo>
                    <a:pt x="13566" y="98"/>
                  </a:lnTo>
                  <a:lnTo>
                    <a:pt x="13469" y="49"/>
                  </a:lnTo>
                  <a:lnTo>
                    <a:pt x="13371" y="25"/>
                  </a:lnTo>
                  <a:lnTo>
                    <a:pt x="13274" y="0"/>
                  </a:lnTo>
                  <a:lnTo>
                    <a:pt x="8500" y="0"/>
                  </a:lnTo>
                  <a:lnTo>
                    <a:pt x="3727" y="0"/>
                  </a:lnTo>
                  <a:lnTo>
                    <a:pt x="3727" y="0"/>
                  </a:lnTo>
                  <a:lnTo>
                    <a:pt x="3629" y="25"/>
                  </a:lnTo>
                  <a:lnTo>
                    <a:pt x="3532" y="49"/>
                  </a:lnTo>
                  <a:lnTo>
                    <a:pt x="3434" y="98"/>
                  </a:lnTo>
                  <a:lnTo>
                    <a:pt x="3361" y="146"/>
                  </a:lnTo>
                  <a:lnTo>
                    <a:pt x="3313" y="220"/>
                  </a:lnTo>
                  <a:lnTo>
                    <a:pt x="3240" y="293"/>
                  </a:lnTo>
                  <a:lnTo>
                    <a:pt x="3215" y="390"/>
                  </a:lnTo>
                  <a:lnTo>
                    <a:pt x="3191" y="487"/>
                  </a:lnTo>
                  <a:lnTo>
                    <a:pt x="3191" y="487"/>
                  </a:lnTo>
                  <a:lnTo>
                    <a:pt x="3215" y="1072"/>
                  </a:lnTo>
                  <a:lnTo>
                    <a:pt x="1072" y="1072"/>
                  </a:lnTo>
                  <a:lnTo>
                    <a:pt x="1072" y="1072"/>
                  </a:lnTo>
                  <a:lnTo>
                    <a:pt x="853" y="1096"/>
                  </a:lnTo>
                  <a:lnTo>
                    <a:pt x="658" y="1145"/>
                  </a:lnTo>
                  <a:lnTo>
                    <a:pt x="487" y="1242"/>
                  </a:lnTo>
                  <a:lnTo>
                    <a:pt x="317" y="1389"/>
                  </a:lnTo>
                  <a:lnTo>
                    <a:pt x="195" y="1535"/>
                  </a:lnTo>
                  <a:lnTo>
                    <a:pt x="98" y="1730"/>
                  </a:lnTo>
                  <a:lnTo>
                    <a:pt x="25" y="1924"/>
                  </a:lnTo>
                  <a:lnTo>
                    <a:pt x="0" y="2144"/>
                  </a:lnTo>
                  <a:lnTo>
                    <a:pt x="0" y="2144"/>
                  </a:lnTo>
                  <a:lnTo>
                    <a:pt x="25" y="2606"/>
                  </a:lnTo>
                  <a:lnTo>
                    <a:pt x="49" y="3069"/>
                  </a:lnTo>
                  <a:lnTo>
                    <a:pt x="98" y="3507"/>
                  </a:lnTo>
                  <a:lnTo>
                    <a:pt x="171" y="3946"/>
                  </a:lnTo>
                  <a:lnTo>
                    <a:pt x="268" y="4336"/>
                  </a:lnTo>
                  <a:lnTo>
                    <a:pt x="366" y="4725"/>
                  </a:lnTo>
                  <a:lnTo>
                    <a:pt x="487" y="5115"/>
                  </a:lnTo>
                  <a:lnTo>
                    <a:pt x="634" y="5480"/>
                  </a:lnTo>
                  <a:lnTo>
                    <a:pt x="780" y="5821"/>
                  </a:lnTo>
                  <a:lnTo>
                    <a:pt x="926" y="6138"/>
                  </a:lnTo>
                  <a:lnTo>
                    <a:pt x="1096" y="6454"/>
                  </a:lnTo>
                  <a:lnTo>
                    <a:pt x="1291" y="6747"/>
                  </a:lnTo>
                  <a:lnTo>
                    <a:pt x="1462" y="7039"/>
                  </a:lnTo>
                  <a:lnTo>
                    <a:pt x="1656" y="7307"/>
                  </a:lnTo>
                  <a:lnTo>
                    <a:pt x="2071" y="7794"/>
                  </a:lnTo>
                  <a:lnTo>
                    <a:pt x="2509" y="8232"/>
                  </a:lnTo>
                  <a:lnTo>
                    <a:pt x="2923" y="8598"/>
                  </a:lnTo>
                  <a:lnTo>
                    <a:pt x="3337" y="8914"/>
                  </a:lnTo>
                  <a:lnTo>
                    <a:pt x="3751" y="9158"/>
                  </a:lnTo>
                  <a:lnTo>
                    <a:pt x="4141" y="9353"/>
                  </a:lnTo>
                  <a:lnTo>
                    <a:pt x="4506" y="9499"/>
                  </a:lnTo>
                  <a:lnTo>
                    <a:pt x="4823" y="9596"/>
                  </a:lnTo>
                  <a:lnTo>
                    <a:pt x="5091" y="9645"/>
                  </a:lnTo>
                  <a:lnTo>
                    <a:pt x="5091" y="9645"/>
                  </a:lnTo>
                  <a:lnTo>
                    <a:pt x="5407" y="10108"/>
                  </a:lnTo>
                  <a:lnTo>
                    <a:pt x="5748" y="10546"/>
                  </a:lnTo>
                  <a:lnTo>
                    <a:pt x="5919" y="10717"/>
                  </a:lnTo>
                  <a:lnTo>
                    <a:pt x="6113" y="10887"/>
                  </a:lnTo>
                  <a:lnTo>
                    <a:pt x="6308" y="11057"/>
                  </a:lnTo>
                  <a:lnTo>
                    <a:pt x="6527" y="11204"/>
                  </a:lnTo>
                  <a:lnTo>
                    <a:pt x="6747" y="11325"/>
                  </a:lnTo>
                  <a:lnTo>
                    <a:pt x="6966" y="11447"/>
                  </a:lnTo>
                  <a:lnTo>
                    <a:pt x="7209" y="11545"/>
                  </a:lnTo>
                  <a:lnTo>
                    <a:pt x="7453" y="11618"/>
                  </a:lnTo>
                  <a:lnTo>
                    <a:pt x="7697" y="11691"/>
                  </a:lnTo>
                  <a:lnTo>
                    <a:pt x="7964" y="11739"/>
                  </a:lnTo>
                  <a:lnTo>
                    <a:pt x="8232" y="11764"/>
                  </a:lnTo>
                  <a:lnTo>
                    <a:pt x="8500" y="11764"/>
                  </a:lnTo>
                  <a:lnTo>
                    <a:pt x="8500" y="11764"/>
                  </a:lnTo>
                  <a:lnTo>
                    <a:pt x="8768" y="11764"/>
                  </a:lnTo>
                  <a:lnTo>
                    <a:pt x="9036" y="11739"/>
                  </a:lnTo>
                  <a:lnTo>
                    <a:pt x="9304" y="11691"/>
                  </a:lnTo>
                  <a:lnTo>
                    <a:pt x="9547" y="11618"/>
                  </a:lnTo>
                  <a:lnTo>
                    <a:pt x="9791" y="11545"/>
                  </a:lnTo>
                  <a:lnTo>
                    <a:pt x="10035" y="11447"/>
                  </a:lnTo>
                  <a:lnTo>
                    <a:pt x="10254" y="11325"/>
                  </a:lnTo>
                  <a:lnTo>
                    <a:pt x="10473" y="11204"/>
                  </a:lnTo>
                  <a:lnTo>
                    <a:pt x="10692" y="11057"/>
                  </a:lnTo>
                  <a:lnTo>
                    <a:pt x="10887" y="10887"/>
                  </a:lnTo>
                  <a:lnTo>
                    <a:pt x="11082" y="10717"/>
                  </a:lnTo>
                  <a:lnTo>
                    <a:pt x="11252" y="10546"/>
                  </a:lnTo>
                  <a:lnTo>
                    <a:pt x="11593" y="10108"/>
                  </a:lnTo>
                  <a:lnTo>
                    <a:pt x="11910" y="9645"/>
                  </a:lnTo>
                  <a:lnTo>
                    <a:pt x="11910" y="9645"/>
                  </a:lnTo>
                  <a:lnTo>
                    <a:pt x="12178" y="9596"/>
                  </a:lnTo>
                  <a:lnTo>
                    <a:pt x="12494" y="9523"/>
                  </a:lnTo>
                  <a:lnTo>
                    <a:pt x="12860" y="9377"/>
                  </a:lnTo>
                  <a:lnTo>
                    <a:pt x="13249" y="9182"/>
                  </a:lnTo>
                  <a:lnTo>
                    <a:pt x="13663" y="8939"/>
                  </a:lnTo>
                  <a:lnTo>
                    <a:pt x="14077" y="8622"/>
                  </a:lnTo>
                  <a:lnTo>
                    <a:pt x="14516" y="8257"/>
                  </a:lnTo>
                  <a:lnTo>
                    <a:pt x="14930" y="7843"/>
                  </a:lnTo>
                  <a:lnTo>
                    <a:pt x="15344" y="7356"/>
                  </a:lnTo>
                  <a:lnTo>
                    <a:pt x="15539" y="7088"/>
                  </a:lnTo>
                  <a:lnTo>
                    <a:pt x="15709" y="6795"/>
                  </a:lnTo>
                  <a:lnTo>
                    <a:pt x="15904" y="6503"/>
                  </a:lnTo>
                  <a:lnTo>
                    <a:pt x="16075" y="6186"/>
                  </a:lnTo>
                  <a:lnTo>
                    <a:pt x="16221" y="5870"/>
                  </a:lnTo>
                  <a:lnTo>
                    <a:pt x="16367" y="5505"/>
                  </a:lnTo>
                  <a:lnTo>
                    <a:pt x="16513" y="5164"/>
                  </a:lnTo>
                  <a:lnTo>
                    <a:pt x="16635" y="4774"/>
                  </a:lnTo>
                  <a:lnTo>
                    <a:pt x="16732" y="4384"/>
                  </a:lnTo>
                  <a:lnTo>
                    <a:pt x="16830" y="3970"/>
                  </a:lnTo>
                  <a:lnTo>
                    <a:pt x="16903" y="3532"/>
                  </a:lnTo>
                  <a:lnTo>
                    <a:pt x="16951" y="3093"/>
                  </a:lnTo>
                  <a:lnTo>
                    <a:pt x="16976" y="2606"/>
                  </a:lnTo>
                  <a:lnTo>
                    <a:pt x="17000" y="2144"/>
                  </a:lnTo>
                  <a:lnTo>
                    <a:pt x="17000" y="2144"/>
                  </a:lnTo>
                  <a:lnTo>
                    <a:pt x="16976" y="1924"/>
                  </a:lnTo>
                  <a:lnTo>
                    <a:pt x="16903" y="1730"/>
                  </a:lnTo>
                  <a:lnTo>
                    <a:pt x="16805" y="1535"/>
                  </a:lnTo>
                  <a:lnTo>
                    <a:pt x="16683" y="1389"/>
                  </a:lnTo>
                  <a:lnTo>
                    <a:pt x="16513" y="1242"/>
                  </a:lnTo>
                  <a:lnTo>
                    <a:pt x="16343" y="1145"/>
                  </a:lnTo>
                  <a:lnTo>
                    <a:pt x="16148" y="1096"/>
                  </a:lnTo>
                  <a:lnTo>
                    <a:pt x="15928" y="1072"/>
                  </a:lnTo>
                  <a:lnTo>
                    <a:pt x="15928" y="1072"/>
                  </a:lnTo>
                  <a:close/>
                  <a:moveTo>
                    <a:pt x="1072" y="2144"/>
                  </a:moveTo>
                  <a:lnTo>
                    <a:pt x="3240" y="2144"/>
                  </a:lnTo>
                  <a:lnTo>
                    <a:pt x="3240" y="2144"/>
                  </a:lnTo>
                  <a:lnTo>
                    <a:pt x="3288" y="3118"/>
                  </a:lnTo>
                  <a:lnTo>
                    <a:pt x="3361" y="4019"/>
                  </a:lnTo>
                  <a:lnTo>
                    <a:pt x="3483" y="4823"/>
                  </a:lnTo>
                  <a:lnTo>
                    <a:pt x="3605" y="5602"/>
                  </a:lnTo>
                  <a:lnTo>
                    <a:pt x="3775" y="6333"/>
                  </a:lnTo>
                  <a:lnTo>
                    <a:pt x="3995" y="7039"/>
                  </a:lnTo>
                  <a:lnTo>
                    <a:pt x="4214" y="7745"/>
                  </a:lnTo>
                  <a:lnTo>
                    <a:pt x="4506" y="8451"/>
                  </a:lnTo>
                  <a:lnTo>
                    <a:pt x="4506" y="8451"/>
                  </a:lnTo>
                  <a:lnTo>
                    <a:pt x="4262" y="8378"/>
                  </a:lnTo>
                  <a:lnTo>
                    <a:pt x="4043" y="8281"/>
                  </a:lnTo>
                  <a:lnTo>
                    <a:pt x="3824" y="8159"/>
                  </a:lnTo>
                  <a:lnTo>
                    <a:pt x="3629" y="8037"/>
                  </a:lnTo>
                  <a:lnTo>
                    <a:pt x="3434" y="7891"/>
                  </a:lnTo>
                  <a:lnTo>
                    <a:pt x="3240" y="7745"/>
                  </a:lnTo>
                  <a:lnTo>
                    <a:pt x="2899" y="7404"/>
                  </a:lnTo>
                  <a:lnTo>
                    <a:pt x="2582" y="7015"/>
                  </a:lnTo>
                  <a:lnTo>
                    <a:pt x="2290" y="6601"/>
                  </a:lnTo>
                  <a:lnTo>
                    <a:pt x="2046" y="6186"/>
                  </a:lnTo>
                  <a:lnTo>
                    <a:pt x="1827" y="5724"/>
                  </a:lnTo>
                  <a:lnTo>
                    <a:pt x="1632" y="5237"/>
                  </a:lnTo>
                  <a:lnTo>
                    <a:pt x="1486" y="4774"/>
                  </a:lnTo>
                  <a:lnTo>
                    <a:pt x="1340" y="4287"/>
                  </a:lnTo>
                  <a:lnTo>
                    <a:pt x="1242" y="3824"/>
                  </a:lnTo>
                  <a:lnTo>
                    <a:pt x="1169" y="3361"/>
                  </a:lnTo>
                  <a:lnTo>
                    <a:pt x="1121" y="2923"/>
                  </a:lnTo>
                  <a:lnTo>
                    <a:pt x="1072" y="2509"/>
                  </a:lnTo>
                  <a:lnTo>
                    <a:pt x="1072" y="2144"/>
                  </a:lnTo>
                  <a:lnTo>
                    <a:pt x="1072" y="2144"/>
                  </a:lnTo>
                  <a:close/>
                  <a:moveTo>
                    <a:pt x="10595" y="4628"/>
                  </a:moveTo>
                  <a:lnTo>
                    <a:pt x="9718" y="5407"/>
                  </a:lnTo>
                  <a:lnTo>
                    <a:pt x="9718" y="5407"/>
                  </a:lnTo>
                  <a:lnTo>
                    <a:pt x="9669" y="5480"/>
                  </a:lnTo>
                  <a:lnTo>
                    <a:pt x="9621" y="5578"/>
                  </a:lnTo>
                  <a:lnTo>
                    <a:pt x="9596" y="5675"/>
                  </a:lnTo>
                  <a:lnTo>
                    <a:pt x="9596" y="5772"/>
                  </a:lnTo>
                  <a:lnTo>
                    <a:pt x="9864" y="6941"/>
                  </a:lnTo>
                  <a:lnTo>
                    <a:pt x="9864" y="6941"/>
                  </a:lnTo>
                  <a:lnTo>
                    <a:pt x="9864" y="7015"/>
                  </a:lnTo>
                  <a:lnTo>
                    <a:pt x="9840" y="7063"/>
                  </a:lnTo>
                  <a:lnTo>
                    <a:pt x="9791" y="7063"/>
                  </a:lnTo>
                  <a:lnTo>
                    <a:pt x="9718" y="7039"/>
                  </a:lnTo>
                  <a:lnTo>
                    <a:pt x="8695" y="6454"/>
                  </a:lnTo>
                  <a:lnTo>
                    <a:pt x="8695" y="6454"/>
                  </a:lnTo>
                  <a:lnTo>
                    <a:pt x="8598" y="6406"/>
                  </a:lnTo>
                  <a:lnTo>
                    <a:pt x="8500" y="6406"/>
                  </a:lnTo>
                  <a:lnTo>
                    <a:pt x="8403" y="6406"/>
                  </a:lnTo>
                  <a:lnTo>
                    <a:pt x="8305" y="6454"/>
                  </a:lnTo>
                  <a:lnTo>
                    <a:pt x="7282" y="7039"/>
                  </a:lnTo>
                  <a:lnTo>
                    <a:pt x="7282" y="7039"/>
                  </a:lnTo>
                  <a:lnTo>
                    <a:pt x="7209" y="7063"/>
                  </a:lnTo>
                  <a:lnTo>
                    <a:pt x="7161" y="7063"/>
                  </a:lnTo>
                  <a:lnTo>
                    <a:pt x="7136" y="7015"/>
                  </a:lnTo>
                  <a:lnTo>
                    <a:pt x="7136" y="6941"/>
                  </a:lnTo>
                  <a:lnTo>
                    <a:pt x="7404" y="5772"/>
                  </a:lnTo>
                  <a:lnTo>
                    <a:pt x="7404" y="5772"/>
                  </a:lnTo>
                  <a:lnTo>
                    <a:pt x="7404" y="5675"/>
                  </a:lnTo>
                  <a:lnTo>
                    <a:pt x="7380" y="5578"/>
                  </a:lnTo>
                  <a:lnTo>
                    <a:pt x="7331" y="5480"/>
                  </a:lnTo>
                  <a:lnTo>
                    <a:pt x="7282" y="5407"/>
                  </a:lnTo>
                  <a:lnTo>
                    <a:pt x="6406" y="4628"/>
                  </a:lnTo>
                  <a:lnTo>
                    <a:pt x="6406" y="4628"/>
                  </a:lnTo>
                  <a:lnTo>
                    <a:pt x="6357" y="4579"/>
                  </a:lnTo>
                  <a:lnTo>
                    <a:pt x="6333" y="4506"/>
                  </a:lnTo>
                  <a:lnTo>
                    <a:pt x="6381" y="4482"/>
                  </a:lnTo>
                  <a:lnTo>
                    <a:pt x="6454" y="4457"/>
                  </a:lnTo>
                  <a:lnTo>
                    <a:pt x="7623" y="4336"/>
                  </a:lnTo>
                  <a:lnTo>
                    <a:pt x="7623" y="4336"/>
                  </a:lnTo>
                  <a:lnTo>
                    <a:pt x="7721" y="4311"/>
                  </a:lnTo>
                  <a:lnTo>
                    <a:pt x="7818" y="4262"/>
                  </a:lnTo>
                  <a:lnTo>
                    <a:pt x="7891" y="4189"/>
                  </a:lnTo>
                  <a:lnTo>
                    <a:pt x="7940" y="4116"/>
                  </a:lnTo>
                  <a:lnTo>
                    <a:pt x="8403" y="3045"/>
                  </a:lnTo>
                  <a:lnTo>
                    <a:pt x="8403" y="3045"/>
                  </a:lnTo>
                  <a:lnTo>
                    <a:pt x="8452" y="2972"/>
                  </a:lnTo>
                  <a:lnTo>
                    <a:pt x="8500" y="2947"/>
                  </a:lnTo>
                  <a:lnTo>
                    <a:pt x="8549" y="2972"/>
                  </a:lnTo>
                  <a:lnTo>
                    <a:pt x="8598" y="3045"/>
                  </a:lnTo>
                  <a:lnTo>
                    <a:pt x="9060" y="4116"/>
                  </a:lnTo>
                  <a:lnTo>
                    <a:pt x="9060" y="4116"/>
                  </a:lnTo>
                  <a:lnTo>
                    <a:pt x="9109" y="4189"/>
                  </a:lnTo>
                  <a:lnTo>
                    <a:pt x="9182" y="4262"/>
                  </a:lnTo>
                  <a:lnTo>
                    <a:pt x="9280" y="4311"/>
                  </a:lnTo>
                  <a:lnTo>
                    <a:pt x="9377" y="4336"/>
                  </a:lnTo>
                  <a:lnTo>
                    <a:pt x="10546" y="4457"/>
                  </a:lnTo>
                  <a:lnTo>
                    <a:pt x="10546" y="4457"/>
                  </a:lnTo>
                  <a:lnTo>
                    <a:pt x="10619" y="4482"/>
                  </a:lnTo>
                  <a:lnTo>
                    <a:pt x="10668" y="4506"/>
                  </a:lnTo>
                  <a:lnTo>
                    <a:pt x="10643" y="4579"/>
                  </a:lnTo>
                  <a:lnTo>
                    <a:pt x="10595" y="4628"/>
                  </a:lnTo>
                  <a:lnTo>
                    <a:pt x="10595" y="4628"/>
                  </a:lnTo>
                  <a:close/>
                  <a:moveTo>
                    <a:pt x="12494" y="8451"/>
                  </a:moveTo>
                  <a:lnTo>
                    <a:pt x="12494" y="8451"/>
                  </a:lnTo>
                  <a:lnTo>
                    <a:pt x="12787" y="7745"/>
                  </a:lnTo>
                  <a:lnTo>
                    <a:pt x="13006" y="7039"/>
                  </a:lnTo>
                  <a:lnTo>
                    <a:pt x="13225" y="6333"/>
                  </a:lnTo>
                  <a:lnTo>
                    <a:pt x="13396" y="5602"/>
                  </a:lnTo>
                  <a:lnTo>
                    <a:pt x="13517" y="4823"/>
                  </a:lnTo>
                  <a:lnTo>
                    <a:pt x="13639" y="4019"/>
                  </a:lnTo>
                  <a:lnTo>
                    <a:pt x="13712" y="3118"/>
                  </a:lnTo>
                  <a:lnTo>
                    <a:pt x="13761" y="2144"/>
                  </a:lnTo>
                  <a:lnTo>
                    <a:pt x="15928" y="2144"/>
                  </a:lnTo>
                  <a:lnTo>
                    <a:pt x="15928" y="2144"/>
                  </a:lnTo>
                  <a:lnTo>
                    <a:pt x="15928" y="2509"/>
                  </a:lnTo>
                  <a:lnTo>
                    <a:pt x="15880" y="2923"/>
                  </a:lnTo>
                  <a:lnTo>
                    <a:pt x="15831" y="3361"/>
                  </a:lnTo>
                  <a:lnTo>
                    <a:pt x="15758" y="3824"/>
                  </a:lnTo>
                  <a:lnTo>
                    <a:pt x="15661" y="4287"/>
                  </a:lnTo>
                  <a:lnTo>
                    <a:pt x="15514" y="4774"/>
                  </a:lnTo>
                  <a:lnTo>
                    <a:pt x="15368" y="5237"/>
                  </a:lnTo>
                  <a:lnTo>
                    <a:pt x="15173" y="5724"/>
                  </a:lnTo>
                  <a:lnTo>
                    <a:pt x="14954" y="6186"/>
                  </a:lnTo>
                  <a:lnTo>
                    <a:pt x="14711" y="6601"/>
                  </a:lnTo>
                  <a:lnTo>
                    <a:pt x="14418" y="7015"/>
                  </a:lnTo>
                  <a:lnTo>
                    <a:pt x="14102" y="7404"/>
                  </a:lnTo>
                  <a:lnTo>
                    <a:pt x="13761" y="7745"/>
                  </a:lnTo>
                  <a:lnTo>
                    <a:pt x="13566" y="7891"/>
                  </a:lnTo>
                  <a:lnTo>
                    <a:pt x="13371" y="8037"/>
                  </a:lnTo>
                  <a:lnTo>
                    <a:pt x="13176" y="8159"/>
                  </a:lnTo>
                  <a:lnTo>
                    <a:pt x="12957" y="8281"/>
                  </a:lnTo>
                  <a:lnTo>
                    <a:pt x="12738" y="8378"/>
                  </a:lnTo>
                  <a:lnTo>
                    <a:pt x="12494" y="8451"/>
                  </a:lnTo>
                  <a:lnTo>
                    <a:pt x="12494" y="845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74" name="Google Shape;874;p48"/>
          <p:cNvGrpSpPr/>
          <p:nvPr/>
        </p:nvGrpSpPr>
        <p:grpSpPr>
          <a:xfrm>
            <a:off x="4862967" y="1492657"/>
            <a:ext cx="359272" cy="376691"/>
            <a:chOff x="5961125" y="1623900"/>
            <a:chExt cx="427450" cy="448175"/>
          </a:xfrm>
        </p:grpSpPr>
        <p:sp>
          <p:nvSpPr>
            <p:cNvPr id="875" name="Google Shape;875;p48"/>
            <p:cNvSpPr/>
            <p:nvPr/>
          </p:nvSpPr>
          <p:spPr>
            <a:xfrm>
              <a:off x="5961125" y="1678700"/>
              <a:ext cx="376925" cy="376925"/>
            </a:xfrm>
            <a:custGeom>
              <a:avLst/>
              <a:gdLst/>
              <a:ahLst/>
              <a:cxnLst/>
              <a:rect l="l" t="t" r="r" b="b"/>
              <a:pathLst>
                <a:path w="15077" h="15077" fill="none" extrusionOk="0">
                  <a:moveTo>
                    <a:pt x="11813" y="1340"/>
                  </a:moveTo>
                  <a:lnTo>
                    <a:pt x="11813" y="1340"/>
                  </a:lnTo>
                  <a:lnTo>
                    <a:pt x="11350" y="1024"/>
                  </a:lnTo>
                  <a:lnTo>
                    <a:pt x="10863" y="780"/>
                  </a:lnTo>
                  <a:lnTo>
                    <a:pt x="10351" y="537"/>
                  </a:lnTo>
                  <a:lnTo>
                    <a:pt x="9816" y="342"/>
                  </a:lnTo>
                  <a:lnTo>
                    <a:pt x="9280" y="196"/>
                  </a:lnTo>
                  <a:lnTo>
                    <a:pt x="8720" y="98"/>
                  </a:lnTo>
                  <a:lnTo>
                    <a:pt x="8135" y="25"/>
                  </a:lnTo>
                  <a:lnTo>
                    <a:pt x="7551" y="1"/>
                  </a:lnTo>
                  <a:lnTo>
                    <a:pt x="7551" y="1"/>
                  </a:lnTo>
                  <a:lnTo>
                    <a:pt x="7161" y="1"/>
                  </a:lnTo>
                  <a:lnTo>
                    <a:pt x="6771" y="50"/>
                  </a:lnTo>
                  <a:lnTo>
                    <a:pt x="6406" y="98"/>
                  </a:lnTo>
                  <a:lnTo>
                    <a:pt x="6041" y="147"/>
                  </a:lnTo>
                  <a:lnTo>
                    <a:pt x="5675" y="244"/>
                  </a:lnTo>
                  <a:lnTo>
                    <a:pt x="5310" y="342"/>
                  </a:lnTo>
                  <a:lnTo>
                    <a:pt x="4969" y="464"/>
                  </a:lnTo>
                  <a:lnTo>
                    <a:pt x="4628" y="585"/>
                  </a:lnTo>
                  <a:lnTo>
                    <a:pt x="4287" y="731"/>
                  </a:lnTo>
                  <a:lnTo>
                    <a:pt x="3970" y="902"/>
                  </a:lnTo>
                  <a:lnTo>
                    <a:pt x="3654" y="1097"/>
                  </a:lnTo>
                  <a:lnTo>
                    <a:pt x="3337" y="1292"/>
                  </a:lnTo>
                  <a:lnTo>
                    <a:pt x="3045" y="1486"/>
                  </a:lnTo>
                  <a:lnTo>
                    <a:pt x="2753" y="1730"/>
                  </a:lnTo>
                  <a:lnTo>
                    <a:pt x="2485" y="1949"/>
                  </a:lnTo>
                  <a:lnTo>
                    <a:pt x="2217" y="2217"/>
                  </a:lnTo>
                  <a:lnTo>
                    <a:pt x="1973" y="2461"/>
                  </a:lnTo>
                  <a:lnTo>
                    <a:pt x="1730" y="2753"/>
                  </a:lnTo>
                  <a:lnTo>
                    <a:pt x="1510" y="3021"/>
                  </a:lnTo>
                  <a:lnTo>
                    <a:pt x="1291" y="3313"/>
                  </a:lnTo>
                  <a:lnTo>
                    <a:pt x="1096" y="3630"/>
                  </a:lnTo>
                  <a:lnTo>
                    <a:pt x="926" y="3946"/>
                  </a:lnTo>
                  <a:lnTo>
                    <a:pt x="755" y="4263"/>
                  </a:lnTo>
                  <a:lnTo>
                    <a:pt x="609" y="4604"/>
                  </a:lnTo>
                  <a:lnTo>
                    <a:pt x="463" y="4945"/>
                  </a:lnTo>
                  <a:lnTo>
                    <a:pt x="341" y="5286"/>
                  </a:lnTo>
                  <a:lnTo>
                    <a:pt x="244" y="5651"/>
                  </a:lnTo>
                  <a:lnTo>
                    <a:pt x="171" y="6016"/>
                  </a:lnTo>
                  <a:lnTo>
                    <a:pt x="98" y="6382"/>
                  </a:lnTo>
                  <a:lnTo>
                    <a:pt x="49" y="6771"/>
                  </a:lnTo>
                  <a:lnTo>
                    <a:pt x="25" y="7137"/>
                  </a:lnTo>
                  <a:lnTo>
                    <a:pt x="0" y="7526"/>
                  </a:lnTo>
                  <a:lnTo>
                    <a:pt x="0" y="7526"/>
                  </a:lnTo>
                  <a:lnTo>
                    <a:pt x="25" y="7916"/>
                  </a:lnTo>
                  <a:lnTo>
                    <a:pt x="49" y="8306"/>
                  </a:lnTo>
                  <a:lnTo>
                    <a:pt x="98" y="8671"/>
                  </a:lnTo>
                  <a:lnTo>
                    <a:pt x="171" y="9061"/>
                  </a:lnTo>
                  <a:lnTo>
                    <a:pt x="244" y="9426"/>
                  </a:lnTo>
                  <a:lnTo>
                    <a:pt x="341" y="9767"/>
                  </a:lnTo>
                  <a:lnTo>
                    <a:pt x="463" y="10132"/>
                  </a:lnTo>
                  <a:lnTo>
                    <a:pt x="609" y="10473"/>
                  </a:lnTo>
                  <a:lnTo>
                    <a:pt x="755" y="10790"/>
                  </a:lnTo>
                  <a:lnTo>
                    <a:pt x="926" y="11131"/>
                  </a:lnTo>
                  <a:lnTo>
                    <a:pt x="1096" y="11448"/>
                  </a:lnTo>
                  <a:lnTo>
                    <a:pt x="1291" y="11740"/>
                  </a:lnTo>
                  <a:lnTo>
                    <a:pt x="1510" y="12032"/>
                  </a:lnTo>
                  <a:lnTo>
                    <a:pt x="1730" y="12324"/>
                  </a:lnTo>
                  <a:lnTo>
                    <a:pt x="1973" y="12592"/>
                  </a:lnTo>
                  <a:lnTo>
                    <a:pt x="2217" y="12860"/>
                  </a:lnTo>
                  <a:lnTo>
                    <a:pt x="2485" y="13104"/>
                  </a:lnTo>
                  <a:lnTo>
                    <a:pt x="2753" y="13347"/>
                  </a:lnTo>
                  <a:lnTo>
                    <a:pt x="3045" y="13567"/>
                  </a:lnTo>
                  <a:lnTo>
                    <a:pt x="3337" y="13786"/>
                  </a:lnTo>
                  <a:lnTo>
                    <a:pt x="3654" y="13981"/>
                  </a:lnTo>
                  <a:lnTo>
                    <a:pt x="3970" y="14151"/>
                  </a:lnTo>
                  <a:lnTo>
                    <a:pt x="4287" y="14322"/>
                  </a:lnTo>
                  <a:lnTo>
                    <a:pt x="4628" y="14468"/>
                  </a:lnTo>
                  <a:lnTo>
                    <a:pt x="4969" y="14614"/>
                  </a:lnTo>
                  <a:lnTo>
                    <a:pt x="5310" y="14736"/>
                  </a:lnTo>
                  <a:lnTo>
                    <a:pt x="5675" y="14833"/>
                  </a:lnTo>
                  <a:lnTo>
                    <a:pt x="6041" y="14906"/>
                  </a:lnTo>
                  <a:lnTo>
                    <a:pt x="6406" y="14979"/>
                  </a:lnTo>
                  <a:lnTo>
                    <a:pt x="6771" y="15028"/>
                  </a:lnTo>
                  <a:lnTo>
                    <a:pt x="7161" y="15052"/>
                  </a:lnTo>
                  <a:lnTo>
                    <a:pt x="7551" y="15077"/>
                  </a:lnTo>
                  <a:lnTo>
                    <a:pt x="7551" y="15077"/>
                  </a:lnTo>
                  <a:lnTo>
                    <a:pt x="7940" y="15052"/>
                  </a:lnTo>
                  <a:lnTo>
                    <a:pt x="8306" y="15028"/>
                  </a:lnTo>
                  <a:lnTo>
                    <a:pt x="8695" y="14979"/>
                  </a:lnTo>
                  <a:lnTo>
                    <a:pt x="9061" y="14906"/>
                  </a:lnTo>
                  <a:lnTo>
                    <a:pt x="9426" y="14833"/>
                  </a:lnTo>
                  <a:lnTo>
                    <a:pt x="9791" y="14736"/>
                  </a:lnTo>
                  <a:lnTo>
                    <a:pt x="10132" y="14614"/>
                  </a:lnTo>
                  <a:lnTo>
                    <a:pt x="10473" y="14468"/>
                  </a:lnTo>
                  <a:lnTo>
                    <a:pt x="10814" y="14322"/>
                  </a:lnTo>
                  <a:lnTo>
                    <a:pt x="11131" y="14151"/>
                  </a:lnTo>
                  <a:lnTo>
                    <a:pt x="11447" y="13981"/>
                  </a:lnTo>
                  <a:lnTo>
                    <a:pt x="11764" y="13786"/>
                  </a:lnTo>
                  <a:lnTo>
                    <a:pt x="12056" y="13567"/>
                  </a:lnTo>
                  <a:lnTo>
                    <a:pt x="12348" y="13347"/>
                  </a:lnTo>
                  <a:lnTo>
                    <a:pt x="12616" y="13104"/>
                  </a:lnTo>
                  <a:lnTo>
                    <a:pt x="12884" y="12860"/>
                  </a:lnTo>
                  <a:lnTo>
                    <a:pt x="13128" y="12592"/>
                  </a:lnTo>
                  <a:lnTo>
                    <a:pt x="13371" y="12324"/>
                  </a:lnTo>
                  <a:lnTo>
                    <a:pt x="13591" y="12032"/>
                  </a:lnTo>
                  <a:lnTo>
                    <a:pt x="13785" y="11740"/>
                  </a:lnTo>
                  <a:lnTo>
                    <a:pt x="13980" y="11448"/>
                  </a:lnTo>
                  <a:lnTo>
                    <a:pt x="14175" y="11131"/>
                  </a:lnTo>
                  <a:lnTo>
                    <a:pt x="14346" y="10790"/>
                  </a:lnTo>
                  <a:lnTo>
                    <a:pt x="14492" y="10473"/>
                  </a:lnTo>
                  <a:lnTo>
                    <a:pt x="14613" y="10132"/>
                  </a:lnTo>
                  <a:lnTo>
                    <a:pt x="14735" y="9767"/>
                  </a:lnTo>
                  <a:lnTo>
                    <a:pt x="14857" y="9426"/>
                  </a:lnTo>
                  <a:lnTo>
                    <a:pt x="14930" y="9061"/>
                  </a:lnTo>
                  <a:lnTo>
                    <a:pt x="15003" y="8671"/>
                  </a:lnTo>
                  <a:lnTo>
                    <a:pt x="15052" y="8306"/>
                  </a:lnTo>
                  <a:lnTo>
                    <a:pt x="15076" y="7916"/>
                  </a:lnTo>
                  <a:lnTo>
                    <a:pt x="15076" y="7526"/>
                  </a:lnTo>
                  <a:lnTo>
                    <a:pt x="15076" y="7526"/>
                  </a:lnTo>
                  <a:lnTo>
                    <a:pt x="15052" y="6918"/>
                  </a:lnTo>
                  <a:lnTo>
                    <a:pt x="14979" y="6309"/>
                  </a:lnTo>
                  <a:lnTo>
                    <a:pt x="14857" y="5724"/>
                  </a:lnTo>
                  <a:lnTo>
                    <a:pt x="14687" y="5164"/>
                  </a:lnTo>
                  <a:lnTo>
                    <a:pt x="14492" y="4604"/>
                  </a:lnTo>
                  <a:lnTo>
                    <a:pt x="14248" y="4068"/>
                  </a:lnTo>
                  <a:lnTo>
                    <a:pt x="13956" y="3581"/>
                  </a:lnTo>
                  <a:lnTo>
                    <a:pt x="13615" y="309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6" name="Google Shape;876;p48"/>
            <p:cNvSpPr/>
            <p:nvPr/>
          </p:nvSpPr>
          <p:spPr>
            <a:xfrm>
              <a:off x="6009825" y="1727425"/>
              <a:ext cx="279500" cy="279500"/>
            </a:xfrm>
            <a:custGeom>
              <a:avLst/>
              <a:gdLst/>
              <a:ahLst/>
              <a:cxnLst/>
              <a:rect l="l" t="t" r="r" b="b"/>
              <a:pathLst>
                <a:path w="11180" h="11180" fill="none" extrusionOk="0">
                  <a:moveTo>
                    <a:pt x="10181" y="2387"/>
                  </a:moveTo>
                  <a:lnTo>
                    <a:pt x="10181" y="2387"/>
                  </a:lnTo>
                  <a:lnTo>
                    <a:pt x="10400" y="2728"/>
                  </a:lnTo>
                  <a:lnTo>
                    <a:pt x="10595" y="3093"/>
                  </a:lnTo>
                  <a:lnTo>
                    <a:pt x="10766" y="3483"/>
                  </a:lnTo>
                  <a:lnTo>
                    <a:pt x="10912" y="3873"/>
                  </a:lnTo>
                  <a:lnTo>
                    <a:pt x="11034" y="4287"/>
                  </a:lnTo>
                  <a:lnTo>
                    <a:pt x="11107" y="4701"/>
                  </a:lnTo>
                  <a:lnTo>
                    <a:pt x="11180" y="5139"/>
                  </a:lnTo>
                  <a:lnTo>
                    <a:pt x="11180" y="5577"/>
                  </a:lnTo>
                  <a:lnTo>
                    <a:pt x="11180" y="5577"/>
                  </a:lnTo>
                  <a:lnTo>
                    <a:pt x="11155" y="6162"/>
                  </a:lnTo>
                  <a:lnTo>
                    <a:pt x="11082" y="6722"/>
                  </a:lnTo>
                  <a:lnTo>
                    <a:pt x="10936" y="7234"/>
                  </a:lnTo>
                  <a:lnTo>
                    <a:pt x="10741" y="7769"/>
                  </a:lnTo>
                  <a:lnTo>
                    <a:pt x="10522" y="8257"/>
                  </a:lnTo>
                  <a:lnTo>
                    <a:pt x="10230" y="8695"/>
                  </a:lnTo>
                  <a:lnTo>
                    <a:pt x="9913" y="9133"/>
                  </a:lnTo>
                  <a:lnTo>
                    <a:pt x="9548" y="9523"/>
                  </a:lnTo>
                  <a:lnTo>
                    <a:pt x="9158" y="9888"/>
                  </a:lnTo>
                  <a:lnTo>
                    <a:pt x="8720" y="10205"/>
                  </a:lnTo>
                  <a:lnTo>
                    <a:pt x="8257" y="10497"/>
                  </a:lnTo>
                  <a:lnTo>
                    <a:pt x="7770" y="10741"/>
                  </a:lnTo>
                  <a:lnTo>
                    <a:pt x="7259" y="10911"/>
                  </a:lnTo>
                  <a:lnTo>
                    <a:pt x="6723" y="11057"/>
                  </a:lnTo>
                  <a:lnTo>
                    <a:pt x="6163" y="11155"/>
                  </a:lnTo>
                  <a:lnTo>
                    <a:pt x="5603" y="11179"/>
                  </a:lnTo>
                  <a:lnTo>
                    <a:pt x="5603" y="11179"/>
                  </a:lnTo>
                  <a:lnTo>
                    <a:pt x="5018" y="11155"/>
                  </a:lnTo>
                  <a:lnTo>
                    <a:pt x="4482" y="11057"/>
                  </a:lnTo>
                  <a:lnTo>
                    <a:pt x="3946" y="10911"/>
                  </a:lnTo>
                  <a:lnTo>
                    <a:pt x="3435" y="10741"/>
                  </a:lnTo>
                  <a:lnTo>
                    <a:pt x="2948" y="10497"/>
                  </a:lnTo>
                  <a:lnTo>
                    <a:pt x="2485" y="10205"/>
                  </a:lnTo>
                  <a:lnTo>
                    <a:pt x="2047" y="9888"/>
                  </a:lnTo>
                  <a:lnTo>
                    <a:pt x="1657" y="9523"/>
                  </a:lnTo>
                  <a:lnTo>
                    <a:pt x="1292" y="9133"/>
                  </a:lnTo>
                  <a:lnTo>
                    <a:pt x="975" y="8695"/>
                  </a:lnTo>
                  <a:lnTo>
                    <a:pt x="683" y="8257"/>
                  </a:lnTo>
                  <a:lnTo>
                    <a:pt x="464" y="7769"/>
                  </a:lnTo>
                  <a:lnTo>
                    <a:pt x="269" y="7234"/>
                  </a:lnTo>
                  <a:lnTo>
                    <a:pt x="123" y="6722"/>
                  </a:lnTo>
                  <a:lnTo>
                    <a:pt x="50" y="6162"/>
                  </a:lnTo>
                  <a:lnTo>
                    <a:pt x="1" y="5577"/>
                  </a:lnTo>
                  <a:lnTo>
                    <a:pt x="1" y="5577"/>
                  </a:lnTo>
                  <a:lnTo>
                    <a:pt x="50" y="5017"/>
                  </a:lnTo>
                  <a:lnTo>
                    <a:pt x="123" y="4457"/>
                  </a:lnTo>
                  <a:lnTo>
                    <a:pt x="269" y="3921"/>
                  </a:lnTo>
                  <a:lnTo>
                    <a:pt x="464" y="3410"/>
                  </a:lnTo>
                  <a:lnTo>
                    <a:pt x="683" y="2923"/>
                  </a:lnTo>
                  <a:lnTo>
                    <a:pt x="975" y="2460"/>
                  </a:lnTo>
                  <a:lnTo>
                    <a:pt x="1292" y="2046"/>
                  </a:lnTo>
                  <a:lnTo>
                    <a:pt x="1657" y="1632"/>
                  </a:lnTo>
                  <a:lnTo>
                    <a:pt x="2047" y="1267"/>
                  </a:lnTo>
                  <a:lnTo>
                    <a:pt x="2485" y="950"/>
                  </a:lnTo>
                  <a:lnTo>
                    <a:pt x="2948" y="682"/>
                  </a:lnTo>
                  <a:lnTo>
                    <a:pt x="3435" y="439"/>
                  </a:lnTo>
                  <a:lnTo>
                    <a:pt x="3946" y="244"/>
                  </a:lnTo>
                  <a:lnTo>
                    <a:pt x="4482" y="122"/>
                  </a:lnTo>
                  <a:lnTo>
                    <a:pt x="5018" y="25"/>
                  </a:lnTo>
                  <a:lnTo>
                    <a:pt x="5603" y="0"/>
                  </a:lnTo>
                  <a:lnTo>
                    <a:pt x="5603" y="0"/>
                  </a:lnTo>
                  <a:lnTo>
                    <a:pt x="6041" y="25"/>
                  </a:lnTo>
                  <a:lnTo>
                    <a:pt x="6479" y="73"/>
                  </a:lnTo>
                  <a:lnTo>
                    <a:pt x="6893" y="146"/>
                  </a:lnTo>
                  <a:lnTo>
                    <a:pt x="7307" y="268"/>
                  </a:lnTo>
                  <a:lnTo>
                    <a:pt x="7697" y="414"/>
                  </a:lnTo>
                  <a:lnTo>
                    <a:pt x="8087" y="585"/>
                  </a:lnTo>
                  <a:lnTo>
                    <a:pt x="8452" y="780"/>
                  </a:lnTo>
                  <a:lnTo>
                    <a:pt x="8793" y="99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7" name="Google Shape;877;p48"/>
            <p:cNvSpPr/>
            <p:nvPr/>
          </p:nvSpPr>
          <p:spPr>
            <a:xfrm>
              <a:off x="6107250" y="1824850"/>
              <a:ext cx="84650" cy="84650"/>
            </a:xfrm>
            <a:custGeom>
              <a:avLst/>
              <a:gdLst/>
              <a:ahLst/>
              <a:cxnLst/>
              <a:rect l="l" t="t" r="r" b="b"/>
              <a:pathLst>
                <a:path w="3386" h="3386" fill="none" extrusionOk="0">
                  <a:moveTo>
                    <a:pt x="3362" y="1388"/>
                  </a:moveTo>
                  <a:lnTo>
                    <a:pt x="3362" y="1388"/>
                  </a:lnTo>
                  <a:lnTo>
                    <a:pt x="3386" y="1680"/>
                  </a:lnTo>
                  <a:lnTo>
                    <a:pt x="3386" y="1680"/>
                  </a:lnTo>
                  <a:lnTo>
                    <a:pt x="3386" y="1851"/>
                  </a:lnTo>
                  <a:lnTo>
                    <a:pt x="3362" y="2021"/>
                  </a:lnTo>
                  <a:lnTo>
                    <a:pt x="3313" y="2192"/>
                  </a:lnTo>
                  <a:lnTo>
                    <a:pt x="3264" y="2338"/>
                  </a:lnTo>
                  <a:lnTo>
                    <a:pt x="3191" y="2484"/>
                  </a:lnTo>
                  <a:lnTo>
                    <a:pt x="3118" y="2630"/>
                  </a:lnTo>
                  <a:lnTo>
                    <a:pt x="3021" y="2776"/>
                  </a:lnTo>
                  <a:lnTo>
                    <a:pt x="2899" y="2898"/>
                  </a:lnTo>
                  <a:lnTo>
                    <a:pt x="2777" y="2996"/>
                  </a:lnTo>
                  <a:lnTo>
                    <a:pt x="2655" y="3093"/>
                  </a:lnTo>
                  <a:lnTo>
                    <a:pt x="2509" y="3191"/>
                  </a:lnTo>
                  <a:lnTo>
                    <a:pt x="2363" y="3239"/>
                  </a:lnTo>
                  <a:lnTo>
                    <a:pt x="2217" y="3312"/>
                  </a:lnTo>
                  <a:lnTo>
                    <a:pt x="2046" y="3337"/>
                  </a:lnTo>
                  <a:lnTo>
                    <a:pt x="1876" y="3385"/>
                  </a:lnTo>
                  <a:lnTo>
                    <a:pt x="1706" y="3385"/>
                  </a:lnTo>
                  <a:lnTo>
                    <a:pt x="1706" y="3385"/>
                  </a:lnTo>
                  <a:lnTo>
                    <a:pt x="1535" y="3385"/>
                  </a:lnTo>
                  <a:lnTo>
                    <a:pt x="1365" y="3337"/>
                  </a:lnTo>
                  <a:lnTo>
                    <a:pt x="1194" y="3312"/>
                  </a:lnTo>
                  <a:lnTo>
                    <a:pt x="1048" y="3239"/>
                  </a:lnTo>
                  <a:lnTo>
                    <a:pt x="902" y="3191"/>
                  </a:lnTo>
                  <a:lnTo>
                    <a:pt x="756" y="3093"/>
                  </a:lnTo>
                  <a:lnTo>
                    <a:pt x="634" y="2996"/>
                  </a:lnTo>
                  <a:lnTo>
                    <a:pt x="512" y="2898"/>
                  </a:lnTo>
                  <a:lnTo>
                    <a:pt x="390" y="2776"/>
                  </a:lnTo>
                  <a:lnTo>
                    <a:pt x="293" y="2630"/>
                  </a:lnTo>
                  <a:lnTo>
                    <a:pt x="220" y="2484"/>
                  </a:lnTo>
                  <a:lnTo>
                    <a:pt x="147" y="2338"/>
                  </a:lnTo>
                  <a:lnTo>
                    <a:pt x="74" y="2192"/>
                  </a:lnTo>
                  <a:lnTo>
                    <a:pt x="49" y="2021"/>
                  </a:lnTo>
                  <a:lnTo>
                    <a:pt x="25" y="1851"/>
                  </a:lnTo>
                  <a:lnTo>
                    <a:pt x="1" y="1680"/>
                  </a:lnTo>
                  <a:lnTo>
                    <a:pt x="1" y="1680"/>
                  </a:lnTo>
                  <a:lnTo>
                    <a:pt x="25" y="1510"/>
                  </a:lnTo>
                  <a:lnTo>
                    <a:pt x="49" y="1340"/>
                  </a:lnTo>
                  <a:lnTo>
                    <a:pt x="74" y="1193"/>
                  </a:lnTo>
                  <a:lnTo>
                    <a:pt x="147" y="1023"/>
                  </a:lnTo>
                  <a:lnTo>
                    <a:pt x="220" y="877"/>
                  </a:lnTo>
                  <a:lnTo>
                    <a:pt x="293" y="731"/>
                  </a:lnTo>
                  <a:lnTo>
                    <a:pt x="390" y="609"/>
                  </a:lnTo>
                  <a:lnTo>
                    <a:pt x="512" y="487"/>
                  </a:lnTo>
                  <a:lnTo>
                    <a:pt x="634" y="390"/>
                  </a:lnTo>
                  <a:lnTo>
                    <a:pt x="756" y="292"/>
                  </a:lnTo>
                  <a:lnTo>
                    <a:pt x="902" y="195"/>
                  </a:lnTo>
                  <a:lnTo>
                    <a:pt x="1048" y="122"/>
                  </a:lnTo>
                  <a:lnTo>
                    <a:pt x="1194" y="73"/>
                  </a:lnTo>
                  <a:lnTo>
                    <a:pt x="1365" y="24"/>
                  </a:lnTo>
                  <a:lnTo>
                    <a:pt x="1535" y="0"/>
                  </a:lnTo>
                  <a:lnTo>
                    <a:pt x="1706" y="0"/>
                  </a:lnTo>
                  <a:lnTo>
                    <a:pt x="1706" y="0"/>
                  </a:lnTo>
                  <a:lnTo>
                    <a:pt x="1998" y="2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8" name="Google Shape;878;p48"/>
            <p:cNvSpPr/>
            <p:nvPr/>
          </p:nvSpPr>
          <p:spPr>
            <a:xfrm>
              <a:off x="6058550" y="1776125"/>
              <a:ext cx="182075" cy="182075"/>
            </a:xfrm>
            <a:custGeom>
              <a:avLst/>
              <a:gdLst/>
              <a:ahLst/>
              <a:cxnLst/>
              <a:rect l="l" t="t" r="r" b="b"/>
              <a:pathLst>
                <a:path w="7283" h="7283" fill="none" extrusionOk="0">
                  <a:moveTo>
                    <a:pt x="5431" y="463"/>
                  </a:moveTo>
                  <a:lnTo>
                    <a:pt x="5431" y="463"/>
                  </a:lnTo>
                  <a:lnTo>
                    <a:pt x="5042" y="269"/>
                  </a:lnTo>
                  <a:lnTo>
                    <a:pt x="4823" y="195"/>
                  </a:lnTo>
                  <a:lnTo>
                    <a:pt x="4603" y="122"/>
                  </a:lnTo>
                  <a:lnTo>
                    <a:pt x="4360" y="74"/>
                  </a:lnTo>
                  <a:lnTo>
                    <a:pt x="4141" y="25"/>
                  </a:lnTo>
                  <a:lnTo>
                    <a:pt x="3897" y="1"/>
                  </a:lnTo>
                  <a:lnTo>
                    <a:pt x="3654" y="1"/>
                  </a:lnTo>
                  <a:lnTo>
                    <a:pt x="3654" y="1"/>
                  </a:lnTo>
                  <a:lnTo>
                    <a:pt x="3288" y="25"/>
                  </a:lnTo>
                  <a:lnTo>
                    <a:pt x="2923" y="74"/>
                  </a:lnTo>
                  <a:lnTo>
                    <a:pt x="2558" y="147"/>
                  </a:lnTo>
                  <a:lnTo>
                    <a:pt x="2241" y="293"/>
                  </a:lnTo>
                  <a:lnTo>
                    <a:pt x="1924" y="439"/>
                  </a:lnTo>
                  <a:lnTo>
                    <a:pt x="1608" y="609"/>
                  </a:lnTo>
                  <a:lnTo>
                    <a:pt x="1340" y="829"/>
                  </a:lnTo>
                  <a:lnTo>
                    <a:pt x="1072" y="1072"/>
                  </a:lnTo>
                  <a:lnTo>
                    <a:pt x="828" y="1316"/>
                  </a:lnTo>
                  <a:lnTo>
                    <a:pt x="633" y="1608"/>
                  </a:lnTo>
                  <a:lnTo>
                    <a:pt x="439" y="1900"/>
                  </a:lnTo>
                  <a:lnTo>
                    <a:pt x="293" y="2217"/>
                  </a:lnTo>
                  <a:lnTo>
                    <a:pt x="171" y="2558"/>
                  </a:lnTo>
                  <a:lnTo>
                    <a:pt x="73" y="2899"/>
                  </a:lnTo>
                  <a:lnTo>
                    <a:pt x="25" y="3264"/>
                  </a:lnTo>
                  <a:lnTo>
                    <a:pt x="0" y="3629"/>
                  </a:lnTo>
                  <a:lnTo>
                    <a:pt x="0" y="3629"/>
                  </a:lnTo>
                  <a:lnTo>
                    <a:pt x="25" y="4019"/>
                  </a:lnTo>
                  <a:lnTo>
                    <a:pt x="73" y="4360"/>
                  </a:lnTo>
                  <a:lnTo>
                    <a:pt x="171" y="4725"/>
                  </a:lnTo>
                  <a:lnTo>
                    <a:pt x="293" y="5066"/>
                  </a:lnTo>
                  <a:lnTo>
                    <a:pt x="439" y="5383"/>
                  </a:lnTo>
                  <a:lnTo>
                    <a:pt x="633" y="5675"/>
                  </a:lnTo>
                  <a:lnTo>
                    <a:pt x="828" y="5943"/>
                  </a:lnTo>
                  <a:lnTo>
                    <a:pt x="1072" y="6211"/>
                  </a:lnTo>
                  <a:lnTo>
                    <a:pt x="1340" y="6455"/>
                  </a:lnTo>
                  <a:lnTo>
                    <a:pt x="1608" y="6650"/>
                  </a:lnTo>
                  <a:lnTo>
                    <a:pt x="1924" y="6844"/>
                  </a:lnTo>
                  <a:lnTo>
                    <a:pt x="2241" y="6990"/>
                  </a:lnTo>
                  <a:lnTo>
                    <a:pt x="2558" y="7112"/>
                  </a:lnTo>
                  <a:lnTo>
                    <a:pt x="2923" y="7210"/>
                  </a:lnTo>
                  <a:lnTo>
                    <a:pt x="3288" y="7258"/>
                  </a:lnTo>
                  <a:lnTo>
                    <a:pt x="3654" y="7283"/>
                  </a:lnTo>
                  <a:lnTo>
                    <a:pt x="3654" y="7283"/>
                  </a:lnTo>
                  <a:lnTo>
                    <a:pt x="4019" y="7258"/>
                  </a:lnTo>
                  <a:lnTo>
                    <a:pt x="4384" y="7210"/>
                  </a:lnTo>
                  <a:lnTo>
                    <a:pt x="4725" y="7112"/>
                  </a:lnTo>
                  <a:lnTo>
                    <a:pt x="5066" y="6990"/>
                  </a:lnTo>
                  <a:lnTo>
                    <a:pt x="5383" y="6844"/>
                  </a:lnTo>
                  <a:lnTo>
                    <a:pt x="5675" y="6650"/>
                  </a:lnTo>
                  <a:lnTo>
                    <a:pt x="5967" y="6455"/>
                  </a:lnTo>
                  <a:lnTo>
                    <a:pt x="6235" y="6211"/>
                  </a:lnTo>
                  <a:lnTo>
                    <a:pt x="6454" y="5943"/>
                  </a:lnTo>
                  <a:lnTo>
                    <a:pt x="6674" y="5675"/>
                  </a:lnTo>
                  <a:lnTo>
                    <a:pt x="6844" y="5383"/>
                  </a:lnTo>
                  <a:lnTo>
                    <a:pt x="7014" y="5066"/>
                  </a:lnTo>
                  <a:lnTo>
                    <a:pt x="7136" y="4725"/>
                  </a:lnTo>
                  <a:lnTo>
                    <a:pt x="7209" y="4360"/>
                  </a:lnTo>
                  <a:lnTo>
                    <a:pt x="7282" y="4019"/>
                  </a:lnTo>
                  <a:lnTo>
                    <a:pt x="7282" y="3629"/>
                  </a:lnTo>
                  <a:lnTo>
                    <a:pt x="7282" y="3629"/>
                  </a:lnTo>
                  <a:lnTo>
                    <a:pt x="7282" y="3386"/>
                  </a:lnTo>
                  <a:lnTo>
                    <a:pt x="7258" y="3167"/>
                  </a:lnTo>
                  <a:lnTo>
                    <a:pt x="7234" y="2923"/>
                  </a:lnTo>
                  <a:lnTo>
                    <a:pt x="7161" y="2704"/>
                  </a:lnTo>
                  <a:lnTo>
                    <a:pt x="7112" y="2485"/>
                  </a:lnTo>
                  <a:lnTo>
                    <a:pt x="7014" y="2266"/>
                  </a:lnTo>
                  <a:lnTo>
                    <a:pt x="6820" y="185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79" name="Google Shape;879;p48"/>
            <p:cNvSpPr/>
            <p:nvPr/>
          </p:nvSpPr>
          <p:spPr>
            <a:xfrm>
              <a:off x="5971475" y="2001400"/>
              <a:ext cx="74925" cy="70675"/>
            </a:xfrm>
            <a:custGeom>
              <a:avLst/>
              <a:gdLst/>
              <a:ahLst/>
              <a:cxnLst/>
              <a:rect l="l" t="t" r="r" b="b"/>
              <a:pathLst>
                <a:path w="2997" h="2827" fill="none" extrusionOk="0">
                  <a:moveTo>
                    <a:pt x="1462" y="1"/>
                  </a:moveTo>
                  <a:lnTo>
                    <a:pt x="293" y="1170"/>
                  </a:lnTo>
                  <a:lnTo>
                    <a:pt x="293" y="1170"/>
                  </a:lnTo>
                  <a:lnTo>
                    <a:pt x="171" y="1316"/>
                  </a:lnTo>
                  <a:lnTo>
                    <a:pt x="74" y="1487"/>
                  </a:lnTo>
                  <a:lnTo>
                    <a:pt x="25" y="1657"/>
                  </a:lnTo>
                  <a:lnTo>
                    <a:pt x="1" y="1852"/>
                  </a:lnTo>
                  <a:lnTo>
                    <a:pt x="25" y="2047"/>
                  </a:lnTo>
                  <a:lnTo>
                    <a:pt x="74" y="2217"/>
                  </a:lnTo>
                  <a:lnTo>
                    <a:pt x="171" y="2388"/>
                  </a:lnTo>
                  <a:lnTo>
                    <a:pt x="293" y="2534"/>
                  </a:lnTo>
                  <a:lnTo>
                    <a:pt x="293" y="2534"/>
                  </a:lnTo>
                  <a:lnTo>
                    <a:pt x="439" y="2656"/>
                  </a:lnTo>
                  <a:lnTo>
                    <a:pt x="609" y="2753"/>
                  </a:lnTo>
                  <a:lnTo>
                    <a:pt x="804" y="2802"/>
                  </a:lnTo>
                  <a:lnTo>
                    <a:pt x="975" y="2826"/>
                  </a:lnTo>
                  <a:lnTo>
                    <a:pt x="975" y="2826"/>
                  </a:lnTo>
                  <a:lnTo>
                    <a:pt x="1170" y="2802"/>
                  </a:lnTo>
                  <a:lnTo>
                    <a:pt x="1340" y="2753"/>
                  </a:lnTo>
                  <a:lnTo>
                    <a:pt x="1511" y="2656"/>
                  </a:lnTo>
                  <a:lnTo>
                    <a:pt x="1681" y="2534"/>
                  </a:lnTo>
                  <a:lnTo>
                    <a:pt x="2850" y="1365"/>
                  </a:lnTo>
                  <a:lnTo>
                    <a:pt x="2850" y="1365"/>
                  </a:lnTo>
                  <a:lnTo>
                    <a:pt x="2996" y="119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0" name="Google Shape;880;p48"/>
            <p:cNvSpPr/>
            <p:nvPr/>
          </p:nvSpPr>
          <p:spPr>
            <a:xfrm>
              <a:off x="6253375" y="2001400"/>
              <a:ext cx="74325" cy="70675"/>
            </a:xfrm>
            <a:custGeom>
              <a:avLst/>
              <a:gdLst/>
              <a:ahLst/>
              <a:cxnLst/>
              <a:rect l="l" t="t" r="r" b="b"/>
              <a:pathLst>
                <a:path w="2973" h="2827" fill="none" extrusionOk="0">
                  <a:moveTo>
                    <a:pt x="1" y="1194"/>
                  </a:moveTo>
                  <a:lnTo>
                    <a:pt x="1" y="1194"/>
                  </a:lnTo>
                  <a:lnTo>
                    <a:pt x="123" y="1365"/>
                  </a:lnTo>
                  <a:lnTo>
                    <a:pt x="1316" y="2534"/>
                  </a:lnTo>
                  <a:lnTo>
                    <a:pt x="1316" y="2534"/>
                  </a:lnTo>
                  <a:lnTo>
                    <a:pt x="1462" y="2656"/>
                  </a:lnTo>
                  <a:lnTo>
                    <a:pt x="1633" y="2753"/>
                  </a:lnTo>
                  <a:lnTo>
                    <a:pt x="1827" y="2802"/>
                  </a:lnTo>
                  <a:lnTo>
                    <a:pt x="1998" y="2826"/>
                  </a:lnTo>
                  <a:lnTo>
                    <a:pt x="1998" y="2826"/>
                  </a:lnTo>
                  <a:lnTo>
                    <a:pt x="2193" y="2802"/>
                  </a:lnTo>
                  <a:lnTo>
                    <a:pt x="2363" y="2753"/>
                  </a:lnTo>
                  <a:lnTo>
                    <a:pt x="2534" y="2656"/>
                  </a:lnTo>
                  <a:lnTo>
                    <a:pt x="2704" y="2534"/>
                  </a:lnTo>
                  <a:lnTo>
                    <a:pt x="2704" y="2534"/>
                  </a:lnTo>
                  <a:lnTo>
                    <a:pt x="2826" y="2388"/>
                  </a:lnTo>
                  <a:lnTo>
                    <a:pt x="2923" y="2217"/>
                  </a:lnTo>
                  <a:lnTo>
                    <a:pt x="2972" y="2047"/>
                  </a:lnTo>
                  <a:lnTo>
                    <a:pt x="2972" y="1852"/>
                  </a:lnTo>
                  <a:lnTo>
                    <a:pt x="2972" y="1657"/>
                  </a:lnTo>
                  <a:lnTo>
                    <a:pt x="2923" y="1487"/>
                  </a:lnTo>
                  <a:lnTo>
                    <a:pt x="2826" y="1316"/>
                  </a:lnTo>
                  <a:lnTo>
                    <a:pt x="2704" y="1170"/>
                  </a:lnTo>
                  <a:lnTo>
                    <a:pt x="1535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1" name="Google Shape;881;p48"/>
            <p:cNvSpPr/>
            <p:nvPr/>
          </p:nvSpPr>
          <p:spPr>
            <a:xfrm>
              <a:off x="6137700" y="1623900"/>
              <a:ext cx="250875" cy="255150"/>
            </a:xfrm>
            <a:custGeom>
              <a:avLst/>
              <a:gdLst/>
              <a:ahLst/>
              <a:cxnLst/>
              <a:rect l="l" t="t" r="r" b="b"/>
              <a:pathLst>
                <a:path w="10035" h="10206" fill="none" extrusionOk="0">
                  <a:moveTo>
                    <a:pt x="9718" y="2412"/>
                  </a:moveTo>
                  <a:lnTo>
                    <a:pt x="8671" y="2217"/>
                  </a:lnTo>
                  <a:lnTo>
                    <a:pt x="9694" y="1194"/>
                  </a:lnTo>
                  <a:lnTo>
                    <a:pt x="9694" y="1194"/>
                  </a:lnTo>
                  <a:lnTo>
                    <a:pt x="9767" y="1121"/>
                  </a:lnTo>
                  <a:lnTo>
                    <a:pt x="9815" y="1024"/>
                  </a:lnTo>
                  <a:lnTo>
                    <a:pt x="9840" y="951"/>
                  </a:lnTo>
                  <a:lnTo>
                    <a:pt x="9840" y="853"/>
                  </a:lnTo>
                  <a:lnTo>
                    <a:pt x="9840" y="756"/>
                  </a:lnTo>
                  <a:lnTo>
                    <a:pt x="9815" y="658"/>
                  </a:lnTo>
                  <a:lnTo>
                    <a:pt x="9767" y="585"/>
                  </a:lnTo>
                  <a:lnTo>
                    <a:pt x="9694" y="512"/>
                  </a:lnTo>
                  <a:lnTo>
                    <a:pt x="9694" y="512"/>
                  </a:lnTo>
                  <a:lnTo>
                    <a:pt x="9621" y="439"/>
                  </a:lnTo>
                  <a:lnTo>
                    <a:pt x="9548" y="391"/>
                  </a:lnTo>
                  <a:lnTo>
                    <a:pt x="9450" y="366"/>
                  </a:lnTo>
                  <a:lnTo>
                    <a:pt x="9353" y="366"/>
                  </a:lnTo>
                  <a:lnTo>
                    <a:pt x="9255" y="366"/>
                  </a:lnTo>
                  <a:lnTo>
                    <a:pt x="9182" y="391"/>
                  </a:lnTo>
                  <a:lnTo>
                    <a:pt x="9085" y="439"/>
                  </a:lnTo>
                  <a:lnTo>
                    <a:pt x="9012" y="512"/>
                  </a:lnTo>
                  <a:lnTo>
                    <a:pt x="7867" y="1657"/>
                  </a:lnTo>
                  <a:lnTo>
                    <a:pt x="7867" y="1657"/>
                  </a:lnTo>
                  <a:lnTo>
                    <a:pt x="7818" y="1487"/>
                  </a:lnTo>
                  <a:lnTo>
                    <a:pt x="7599" y="317"/>
                  </a:lnTo>
                  <a:lnTo>
                    <a:pt x="7599" y="317"/>
                  </a:lnTo>
                  <a:lnTo>
                    <a:pt x="7575" y="196"/>
                  </a:lnTo>
                  <a:lnTo>
                    <a:pt x="7526" y="98"/>
                  </a:lnTo>
                  <a:lnTo>
                    <a:pt x="7477" y="50"/>
                  </a:lnTo>
                  <a:lnTo>
                    <a:pt x="7404" y="1"/>
                  </a:lnTo>
                  <a:lnTo>
                    <a:pt x="7331" y="1"/>
                  </a:lnTo>
                  <a:lnTo>
                    <a:pt x="7234" y="25"/>
                  </a:lnTo>
                  <a:lnTo>
                    <a:pt x="7161" y="74"/>
                  </a:lnTo>
                  <a:lnTo>
                    <a:pt x="7063" y="147"/>
                  </a:lnTo>
                  <a:lnTo>
                    <a:pt x="5432" y="1754"/>
                  </a:lnTo>
                  <a:lnTo>
                    <a:pt x="5432" y="1754"/>
                  </a:lnTo>
                  <a:lnTo>
                    <a:pt x="5358" y="1852"/>
                  </a:lnTo>
                  <a:lnTo>
                    <a:pt x="5285" y="1974"/>
                  </a:lnTo>
                  <a:lnTo>
                    <a:pt x="5212" y="2120"/>
                  </a:lnTo>
                  <a:lnTo>
                    <a:pt x="5164" y="2242"/>
                  </a:lnTo>
                  <a:lnTo>
                    <a:pt x="5139" y="2388"/>
                  </a:lnTo>
                  <a:lnTo>
                    <a:pt x="5115" y="2534"/>
                  </a:lnTo>
                  <a:lnTo>
                    <a:pt x="5115" y="2680"/>
                  </a:lnTo>
                  <a:lnTo>
                    <a:pt x="5115" y="2802"/>
                  </a:lnTo>
                  <a:lnTo>
                    <a:pt x="5334" y="3971"/>
                  </a:lnTo>
                  <a:lnTo>
                    <a:pt x="5334" y="3971"/>
                  </a:lnTo>
                  <a:lnTo>
                    <a:pt x="5383" y="4141"/>
                  </a:lnTo>
                  <a:lnTo>
                    <a:pt x="147" y="9378"/>
                  </a:lnTo>
                  <a:lnTo>
                    <a:pt x="147" y="9378"/>
                  </a:lnTo>
                  <a:lnTo>
                    <a:pt x="73" y="9451"/>
                  </a:lnTo>
                  <a:lnTo>
                    <a:pt x="25" y="9548"/>
                  </a:lnTo>
                  <a:lnTo>
                    <a:pt x="0" y="9645"/>
                  </a:lnTo>
                  <a:lnTo>
                    <a:pt x="0" y="9718"/>
                  </a:lnTo>
                  <a:lnTo>
                    <a:pt x="0" y="9816"/>
                  </a:lnTo>
                  <a:lnTo>
                    <a:pt x="25" y="9913"/>
                  </a:lnTo>
                  <a:lnTo>
                    <a:pt x="73" y="9986"/>
                  </a:lnTo>
                  <a:lnTo>
                    <a:pt x="147" y="10059"/>
                  </a:lnTo>
                  <a:lnTo>
                    <a:pt x="147" y="10059"/>
                  </a:lnTo>
                  <a:lnTo>
                    <a:pt x="220" y="10133"/>
                  </a:lnTo>
                  <a:lnTo>
                    <a:pt x="293" y="10181"/>
                  </a:lnTo>
                  <a:lnTo>
                    <a:pt x="390" y="10206"/>
                  </a:lnTo>
                  <a:lnTo>
                    <a:pt x="488" y="10206"/>
                  </a:lnTo>
                  <a:lnTo>
                    <a:pt x="488" y="10206"/>
                  </a:lnTo>
                  <a:lnTo>
                    <a:pt x="585" y="10206"/>
                  </a:lnTo>
                  <a:lnTo>
                    <a:pt x="658" y="10181"/>
                  </a:lnTo>
                  <a:lnTo>
                    <a:pt x="755" y="10133"/>
                  </a:lnTo>
                  <a:lnTo>
                    <a:pt x="828" y="10059"/>
                  </a:lnTo>
                  <a:lnTo>
                    <a:pt x="6187" y="4726"/>
                  </a:lnTo>
                  <a:lnTo>
                    <a:pt x="7234" y="4896"/>
                  </a:lnTo>
                  <a:lnTo>
                    <a:pt x="7234" y="4896"/>
                  </a:lnTo>
                  <a:lnTo>
                    <a:pt x="7356" y="4921"/>
                  </a:lnTo>
                  <a:lnTo>
                    <a:pt x="7502" y="4921"/>
                  </a:lnTo>
                  <a:lnTo>
                    <a:pt x="7624" y="4896"/>
                  </a:lnTo>
                  <a:lnTo>
                    <a:pt x="7770" y="4848"/>
                  </a:lnTo>
                  <a:lnTo>
                    <a:pt x="7916" y="4799"/>
                  </a:lnTo>
                  <a:lnTo>
                    <a:pt x="8038" y="4750"/>
                  </a:lnTo>
                  <a:lnTo>
                    <a:pt x="8159" y="4677"/>
                  </a:lnTo>
                  <a:lnTo>
                    <a:pt x="8257" y="4580"/>
                  </a:lnTo>
                  <a:lnTo>
                    <a:pt x="9889" y="2948"/>
                  </a:lnTo>
                  <a:lnTo>
                    <a:pt x="9889" y="2948"/>
                  </a:lnTo>
                  <a:lnTo>
                    <a:pt x="9962" y="2875"/>
                  </a:lnTo>
                  <a:lnTo>
                    <a:pt x="10010" y="2777"/>
                  </a:lnTo>
                  <a:lnTo>
                    <a:pt x="10035" y="2704"/>
                  </a:lnTo>
                  <a:lnTo>
                    <a:pt x="10010" y="2607"/>
                  </a:lnTo>
                  <a:lnTo>
                    <a:pt x="9986" y="2558"/>
                  </a:lnTo>
                  <a:lnTo>
                    <a:pt x="9913" y="2485"/>
                  </a:lnTo>
                  <a:lnTo>
                    <a:pt x="9815" y="2436"/>
                  </a:lnTo>
                  <a:lnTo>
                    <a:pt x="9718" y="2412"/>
                  </a:lnTo>
                  <a:lnTo>
                    <a:pt x="9718" y="2412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2" name="Google Shape;882;p48"/>
          <p:cNvGrpSpPr/>
          <p:nvPr/>
        </p:nvGrpSpPr>
        <p:grpSpPr>
          <a:xfrm>
            <a:off x="5415659" y="1502386"/>
            <a:ext cx="383835" cy="363369"/>
            <a:chOff x="6618700" y="1635475"/>
            <a:chExt cx="456675" cy="432325"/>
          </a:xfrm>
        </p:grpSpPr>
        <p:sp>
          <p:nvSpPr>
            <p:cNvPr id="883" name="Google Shape;883;p48"/>
            <p:cNvSpPr/>
            <p:nvPr/>
          </p:nvSpPr>
          <p:spPr>
            <a:xfrm>
              <a:off x="6663775" y="1904000"/>
              <a:ext cx="117525" cy="163800"/>
            </a:xfrm>
            <a:custGeom>
              <a:avLst/>
              <a:gdLst/>
              <a:ahLst/>
              <a:cxnLst/>
              <a:rect l="l" t="t" r="r" b="b"/>
              <a:pathLst>
                <a:path w="4701" h="6552" fill="none" extrusionOk="0">
                  <a:moveTo>
                    <a:pt x="0" y="0"/>
                  </a:moveTo>
                  <a:lnTo>
                    <a:pt x="512" y="6016"/>
                  </a:lnTo>
                  <a:lnTo>
                    <a:pt x="512" y="6016"/>
                  </a:lnTo>
                  <a:lnTo>
                    <a:pt x="536" y="6138"/>
                  </a:lnTo>
                  <a:lnTo>
                    <a:pt x="585" y="6235"/>
                  </a:lnTo>
                  <a:lnTo>
                    <a:pt x="633" y="6332"/>
                  </a:lnTo>
                  <a:lnTo>
                    <a:pt x="706" y="6406"/>
                  </a:lnTo>
                  <a:lnTo>
                    <a:pt x="804" y="6454"/>
                  </a:lnTo>
                  <a:lnTo>
                    <a:pt x="877" y="6503"/>
                  </a:lnTo>
                  <a:lnTo>
                    <a:pt x="999" y="6552"/>
                  </a:lnTo>
                  <a:lnTo>
                    <a:pt x="1096" y="6552"/>
                  </a:lnTo>
                  <a:lnTo>
                    <a:pt x="4116" y="6552"/>
                  </a:lnTo>
                  <a:lnTo>
                    <a:pt x="4116" y="6552"/>
                  </a:lnTo>
                  <a:lnTo>
                    <a:pt x="4238" y="6527"/>
                  </a:lnTo>
                  <a:lnTo>
                    <a:pt x="4360" y="6503"/>
                  </a:lnTo>
                  <a:lnTo>
                    <a:pt x="4457" y="6430"/>
                  </a:lnTo>
                  <a:lnTo>
                    <a:pt x="4554" y="6332"/>
                  </a:lnTo>
                  <a:lnTo>
                    <a:pt x="4554" y="6332"/>
                  </a:lnTo>
                  <a:lnTo>
                    <a:pt x="4628" y="6235"/>
                  </a:lnTo>
                  <a:lnTo>
                    <a:pt x="4676" y="6113"/>
                  </a:lnTo>
                  <a:lnTo>
                    <a:pt x="4701" y="5991"/>
                  </a:lnTo>
                  <a:lnTo>
                    <a:pt x="4676" y="5845"/>
                  </a:lnTo>
                  <a:lnTo>
                    <a:pt x="3678" y="9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4" name="Google Shape;884;p48"/>
            <p:cNvSpPr/>
            <p:nvPr/>
          </p:nvSpPr>
          <p:spPr>
            <a:xfrm>
              <a:off x="7046125" y="1775525"/>
              <a:ext cx="29250" cy="99275"/>
            </a:xfrm>
            <a:custGeom>
              <a:avLst/>
              <a:gdLst/>
              <a:ahLst/>
              <a:cxnLst/>
              <a:rect l="l" t="t" r="r" b="b"/>
              <a:pathLst>
                <a:path w="1170" h="3971" fill="none" extrusionOk="0">
                  <a:moveTo>
                    <a:pt x="1" y="3970"/>
                  </a:moveTo>
                  <a:lnTo>
                    <a:pt x="1" y="3970"/>
                  </a:lnTo>
                  <a:lnTo>
                    <a:pt x="245" y="3824"/>
                  </a:lnTo>
                  <a:lnTo>
                    <a:pt x="488" y="3629"/>
                  </a:lnTo>
                  <a:lnTo>
                    <a:pt x="683" y="3410"/>
                  </a:lnTo>
                  <a:lnTo>
                    <a:pt x="853" y="3166"/>
                  </a:lnTo>
                  <a:lnTo>
                    <a:pt x="1000" y="2898"/>
                  </a:lnTo>
                  <a:lnTo>
                    <a:pt x="1097" y="2606"/>
                  </a:lnTo>
                  <a:lnTo>
                    <a:pt x="1170" y="2314"/>
                  </a:lnTo>
                  <a:lnTo>
                    <a:pt x="1170" y="1997"/>
                  </a:lnTo>
                  <a:lnTo>
                    <a:pt x="1170" y="1997"/>
                  </a:lnTo>
                  <a:lnTo>
                    <a:pt x="1170" y="1681"/>
                  </a:lnTo>
                  <a:lnTo>
                    <a:pt x="1097" y="1364"/>
                  </a:lnTo>
                  <a:lnTo>
                    <a:pt x="1000" y="1096"/>
                  </a:lnTo>
                  <a:lnTo>
                    <a:pt x="853" y="828"/>
                  </a:lnTo>
                  <a:lnTo>
                    <a:pt x="683" y="585"/>
                  </a:lnTo>
                  <a:lnTo>
                    <a:pt x="488" y="366"/>
                  </a:lnTo>
                  <a:lnTo>
                    <a:pt x="245" y="171"/>
                  </a:ln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5" name="Google Shape;885;p48"/>
            <p:cNvSpPr/>
            <p:nvPr/>
          </p:nvSpPr>
          <p:spPr>
            <a:xfrm>
              <a:off x="6618700" y="1751775"/>
              <a:ext cx="96850" cy="146750"/>
            </a:xfrm>
            <a:custGeom>
              <a:avLst/>
              <a:gdLst/>
              <a:ahLst/>
              <a:cxnLst/>
              <a:rect l="l" t="t" r="r" b="b"/>
              <a:pathLst>
                <a:path w="3874" h="5870" fill="none" extrusionOk="0">
                  <a:moveTo>
                    <a:pt x="3873" y="0"/>
                  </a:moveTo>
                  <a:lnTo>
                    <a:pt x="3873" y="0"/>
                  </a:lnTo>
                  <a:lnTo>
                    <a:pt x="2704" y="0"/>
                  </a:lnTo>
                  <a:lnTo>
                    <a:pt x="1730" y="0"/>
                  </a:lnTo>
                  <a:lnTo>
                    <a:pt x="1730" y="0"/>
                  </a:lnTo>
                  <a:lnTo>
                    <a:pt x="1560" y="25"/>
                  </a:lnTo>
                  <a:lnTo>
                    <a:pt x="1413" y="49"/>
                  </a:lnTo>
                  <a:lnTo>
                    <a:pt x="1243" y="98"/>
                  </a:lnTo>
                  <a:lnTo>
                    <a:pt x="1097" y="147"/>
                  </a:lnTo>
                  <a:lnTo>
                    <a:pt x="926" y="244"/>
                  </a:lnTo>
                  <a:lnTo>
                    <a:pt x="780" y="317"/>
                  </a:lnTo>
                  <a:lnTo>
                    <a:pt x="658" y="439"/>
                  </a:lnTo>
                  <a:lnTo>
                    <a:pt x="537" y="536"/>
                  </a:lnTo>
                  <a:lnTo>
                    <a:pt x="415" y="682"/>
                  </a:lnTo>
                  <a:lnTo>
                    <a:pt x="293" y="804"/>
                  </a:lnTo>
                  <a:lnTo>
                    <a:pt x="220" y="950"/>
                  </a:lnTo>
                  <a:lnTo>
                    <a:pt x="147" y="1096"/>
                  </a:lnTo>
                  <a:lnTo>
                    <a:pt x="74" y="1267"/>
                  </a:lnTo>
                  <a:lnTo>
                    <a:pt x="25" y="1437"/>
                  </a:lnTo>
                  <a:lnTo>
                    <a:pt x="1" y="1583"/>
                  </a:lnTo>
                  <a:lnTo>
                    <a:pt x="1" y="1754"/>
                  </a:lnTo>
                  <a:lnTo>
                    <a:pt x="1" y="4092"/>
                  </a:lnTo>
                  <a:lnTo>
                    <a:pt x="1" y="4092"/>
                  </a:lnTo>
                  <a:lnTo>
                    <a:pt x="1" y="4263"/>
                  </a:lnTo>
                  <a:lnTo>
                    <a:pt x="25" y="4433"/>
                  </a:lnTo>
                  <a:lnTo>
                    <a:pt x="74" y="4579"/>
                  </a:lnTo>
                  <a:lnTo>
                    <a:pt x="147" y="4750"/>
                  </a:lnTo>
                  <a:lnTo>
                    <a:pt x="220" y="4896"/>
                  </a:lnTo>
                  <a:lnTo>
                    <a:pt x="293" y="5042"/>
                  </a:lnTo>
                  <a:lnTo>
                    <a:pt x="415" y="5188"/>
                  </a:lnTo>
                  <a:lnTo>
                    <a:pt x="537" y="5310"/>
                  </a:lnTo>
                  <a:lnTo>
                    <a:pt x="658" y="5407"/>
                  </a:lnTo>
                  <a:lnTo>
                    <a:pt x="780" y="5529"/>
                  </a:lnTo>
                  <a:lnTo>
                    <a:pt x="926" y="5626"/>
                  </a:lnTo>
                  <a:lnTo>
                    <a:pt x="1097" y="5699"/>
                  </a:lnTo>
                  <a:lnTo>
                    <a:pt x="1243" y="5748"/>
                  </a:lnTo>
                  <a:lnTo>
                    <a:pt x="1413" y="5797"/>
                  </a:lnTo>
                  <a:lnTo>
                    <a:pt x="1560" y="5821"/>
                  </a:lnTo>
                  <a:lnTo>
                    <a:pt x="1730" y="5846"/>
                  </a:lnTo>
                  <a:lnTo>
                    <a:pt x="1730" y="5846"/>
                  </a:lnTo>
                  <a:lnTo>
                    <a:pt x="2704" y="5846"/>
                  </a:lnTo>
                  <a:lnTo>
                    <a:pt x="3873" y="587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6" name="Google Shape;886;p48"/>
            <p:cNvSpPr/>
            <p:nvPr/>
          </p:nvSpPr>
          <p:spPr>
            <a:xfrm>
              <a:off x="6721600" y="1660450"/>
              <a:ext cx="278900" cy="329425"/>
            </a:xfrm>
            <a:custGeom>
              <a:avLst/>
              <a:gdLst/>
              <a:ahLst/>
              <a:cxnLst/>
              <a:rect l="l" t="t" r="r" b="b"/>
              <a:pathLst>
                <a:path w="11156" h="13177" fill="none" extrusionOk="0">
                  <a:moveTo>
                    <a:pt x="11155" y="0"/>
                  </a:moveTo>
                  <a:lnTo>
                    <a:pt x="11155" y="0"/>
                  </a:lnTo>
                  <a:lnTo>
                    <a:pt x="10766" y="317"/>
                  </a:lnTo>
                  <a:lnTo>
                    <a:pt x="10352" y="609"/>
                  </a:lnTo>
                  <a:lnTo>
                    <a:pt x="9938" y="901"/>
                  </a:lnTo>
                  <a:lnTo>
                    <a:pt x="9524" y="1169"/>
                  </a:lnTo>
                  <a:lnTo>
                    <a:pt x="9085" y="1413"/>
                  </a:lnTo>
                  <a:lnTo>
                    <a:pt x="8671" y="1632"/>
                  </a:lnTo>
                  <a:lnTo>
                    <a:pt x="7843" y="2046"/>
                  </a:lnTo>
                  <a:lnTo>
                    <a:pt x="7015" y="2387"/>
                  </a:lnTo>
                  <a:lnTo>
                    <a:pt x="6211" y="2679"/>
                  </a:lnTo>
                  <a:lnTo>
                    <a:pt x="5456" y="2898"/>
                  </a:lnTo>
                  <a:lnTo>
                    <a:pt x="4774" y="3093"/>
                  </a:lnTo>
                  <a:lnTo>
                    <a:pt x="4774" y="3093"/>
                  </a:lnTo>
                  <a:lnTo>
                    <a:pt x="4239" y="3215"/>
                  </a:lnTo>
                  <a:lnTo>
                    <a:pt x="3678" y="3312"/>
                  </a:lnTo>
                  <a:lnTo>
                    <a:pt x="3070" y="3410"/>
                  </a:lnTo>
                  <a:lnTo>
                    <a:pt x="2461" y="3459"/>
                  </a:lnTo>
                  <a:lnTo>
                    <a:pt x="1219" y="3580"/>
                  </a:lnTo>
                  <a:lnTo>
                    <a:pt x="1" y="3629"/>
                  </a:lnTo>
                  <a:lnTo>
                    <a:pt x="1" y="9523"/>
                  </a:lnTo>
                  <a:lnTo>
                    <a:pt x="1" y="9523"/>
                  </a:lnTo>
                  <a:lnTo>
                    <a:pt x="1219" y="9596"/>
                  </a:lnTo>
                  <a:lnTo>
                    <a:pt x="2461" y="9693"/>
                  </a:lnTo>
                  <a:lnTo>
                    <a:pt x="3070" y="9767"/>
                  </a:lnTo>
                  <a:lnTo>
                    <a:pt x="3678" y="9840"/>
                  </a:lnTo>
                  <a:lnTo>
                    <a:pt x="4239" y="9937"/>
                  </a:lnTo>
                  <a:lnTo>
                    <a:pt x="4774" y="10059"/>
                  </a:lnTo>
                  <a:lnTo>
                    <a:pt x="4774" y="10059"/>
                  </a:lnTo>
                  <a:lnTo>
                    <a:pt x="5456" y="10254"/>
                  </a:lnTo>
                  <a:lnTo>
                    <a:pt x="6211" y="10497"/>
                  </a:lnTo>
                  <a:lnTo>
                    <a:pt x="7015" y="10765"/>
                  </a:lnTo>
                  <a:lnTo>
                    <a:pt x="7843" y="11130"/>
                  </a:lnTo>
                  <a:lnTo>
                    <a:pt x="8671" y="11520"/>
                  </a:lnTo>
                  <a:lnTo>
                    <a:pt x="9085" y="11764"/>
                  </a:lnTo>
                  <a:lnTo>
                    <a:pt x="9524" y="12007"/>
                  </a:lnTo>
                  <a:lnTo>
                    <a:pt x="9938" y="12251"/>
                  </a:lnTo>
                  <a:lnTo>
                    <a:pt x="10352" y="12543"/>
                  </a:lnTo>
                  <a:lnTo>
                    <a:pt x="10766" y="12835"/>
                  </a:lnTo>
                  <a:lnTo>
                    <a:pt x="11155" y="13176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87" name="Google Shape;887;p48"/>
            <p:cNvSpPr/>
            <p:nvPr/>
          </p:nvSpPr>
          <p:spPr>
            <a:xfrm>
              <a:off x="7006550" y="1635475"/>
              <a:ext cx="34750" cy="378750"/>
            </a:xfrm>
            <a:custGeom>
              <a:avLst/>
              <a:gdLst/>
              <a:ahLst/>
              <a:cxnLst/>
              <a:rect l="l" t="t" r="r" b="b"/>
              <a:pathLst>
                <a:path w="1390" h="15150" fill="none" extrusionOk="0">
                  <a:moveTo>
                    <a:pt x="1024" y="49"/>
                  </a:moveTo>
                  <a:lnTo>
                    <a:pt x="1024" y="49"/>
                  </a:lnTo>
                  <a:lnTo>
                    <a:pt x="902" y="1"/>
                  </a:lnTo>
                  <a:lnTo>
                    <a:pt x="805" y="1"/>
                  </a:lnTo>
                  <a:lnTo>
                    <a:pt x="805" y="1"/>
                  </a:lnTo>
                  <a:lnTo>
                    <a:pt x="683" y="1"/>
                  </a:lnTo>
                  <a:lnTo>
                    <a:pt x="585" y="49"/>
                  </a:lnTo>
                  <a:lnTo>
                    <a:pt x="464" y="98"/>
                  </a:lnTo>
                  <a:lnTo>
                    <a:pt x="391" y="171"/>
                  </a:lnTo>
                  <a:lnTo>
                    <a:pt x="391" y="171"/>
                  </a:lnTo>
                  <a:lnTo>
                    <a:pt x="1" y="536"/>
                  </a:lnTo>
                  <a:lnTo>
                    <a:pt x="1" y="14638"/>
                  </a:lnTo>
                  <a:lnTo>
                    <a:pt x="1" y="14638"/>
                  </a:lnTo>
                  <a:lnTo>
                    <a:pt x="391" y="14979"/>
                  </a:lnTo>
                  <a:lnTo>
                    <a:pt x="391" y="14979"/>
                  </a:lnTo>
                  <a:lnTo>
                    <a:pt x="464" y="15052"/>
                  </a:lnTo>
                  <a:lnTo>
                    <a:pt x="585" y="15101"/>
                  </a:lnTo>
                  <a:lnTo>
                    <a:pt x="683" y="15149"/>
                  </a:lnTo>
                  <a:lnTo>
                    <a:pt x="805" y="15149"/>
                  </a:lnTo>
                  <a:lnTo>
                    <a:pt x="805" y="15149"/>
                  </a:lnTo>
                  <a:lnTo>
                    <a:pt x="902" y="15149"/>
                  </a:lnTo>
                  <a:lnTo>
                    <a:pt x="1024" y="15101"/>
                  </a:lnTo>
                  <a:lnTo>
                    <a:pt x="1024" y="15101"/>
                  </a:lnTo>
                  <a:lnTo>
                    <a:pt x="1170" y="15028"/>
                  </a:lnTo>
                  <a:lnTo>
                    <a:pt x="1292" y="14906"/>
                  </a:lnTo>
                  <a:lnTo>
                    <a:pt x="1365" y="14735"/>
                  </a:lnTo>
                  <a:lnTo>
                    <a:pt x="1389" y="14565"/>
                  </a:lnTo>
                  <a:lnTo>
                    <a:pt x="1389" y="585"/>
                  </a:lnTo>
                  <a:lnTo>
                    <a:pt x="1389" y="585"/>
                  </a:lnTo>
                  <a:lnTo>
                    <a:pt x="1365" y="415"/>
                  </a:lnTo>
                  <a:lnTo>
                    <a:pt x="1292" y="269"/>
                  </a:lnTo>
                  <a:lnTo>
                    <a:pt x="1170" y="122"/>
                  </a:lnTo>
                  <a:lnTo>
                    <a:pt x="1024" y="49"/>
                  </a:lnTo>
                  <a:lnTo>
                    <a:pt x="1024" y="4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88" name="Google Shape;888;p48"/>
          <p:cNvGrpSpPr/>
          <p:nvPr/>
        </p:nvGrpSpPr>
        <p:grpSpPr>
          <a:xfrm>
            <a:off x="370747" y="2085798"/>
            <a:ext cx="304009" cy="326513"/>
            <a:chOff x="616425" y="2329600"/>
            <a:chExt cx="361700" cy="388475"/>
          </a:xfrm>
        </p:grpSpPr>
        <p:sp>
          <p:nvSpPr>
            <p:cNvPr id="889" name="Google Shape;889;p48"/>
            <p:cNvSpPr/>
            <p:nvPr/>
          </p:nvSpPr>
          <p:spPr>
            <a:xfrm>
              <a:off x="616425" y="2329600"/>
              <a:ext cx="361700" cy="388475"/>
            </a:xfrm>
            <a:custGeom>
              <a:avLst/>
              <a:gdLst/>
              <a:ahLst/>
              <a:cxnLst/>
              <a:rect l="l" t="t" r="r" b="b"/>
              <a:pathLst>
                <a:path w="14468" h="15539" fill="none" extrusionOk="0">
                  <a:moveTo>
                    <a:pt x="14273" y="13030"/>
                  </a:moveTo>
                  <a:lnTo>
                    <a:pt x="9621" y="6479"/>
                  </a:lnTo>
                  <a:lnTo>
                    <a:pt x="9621" y="2338"/>
                  </a:lnTo>
                  <a:lnTo>
                    <a:pt x="10303" y="1656"/>
                  </a:lnTo>
                  <a:lnTo>
                    <a:pt x="10303" y="1656"/>
                  </a:lnTo>
                  <a:lnTo>
                    <a:pt x="10400" y="1559"/>
                  </a:lnTo>
                  <a:lnTo>
                    <a:pt x="10474" y="1437"/>
                  </a:lnTo>
                  <a:lnTo>
                    <a:pt x="10522" y="1291"/>
                  </a:lnTo>
                  <a:lnTo>
                    <a:pt x="10571" y="1169"/>
                  </a:lnTo>
                  <a:lnTo>
                    <a:pt x="10571" y="1023"/>
                  </a:lnTo>
                  <a:lnTo>
                    <a:pt x="10571" y="877"/>
                  </a:lnTo>
                  <a:lnTo>
                    <a:pt x="10547" y="731"/>
                  </a:lnTo>
                  <a:lnTo>
                    <a:pt x="10498" y="609"/>
                  </a:lnTo>
                  <a:lnTo>
                    <a:pt x="10498" y="609"/>
                  </a:lnTo>
                  <a:lnTo>
                    <a:pt x="10449" y="463"/>
                  </a:lnTo>
                  <a:lnTo>
                    <a:pt x="10352" y="366"/>
                  </a:lnTo>
                  <a:lnTo>
                    <a:pt x="10254" y="244"/>
                  </a:lnTo>
                  <a:lnTo>
                    <a:pt x="10157" y="171"/>
                  </a:lnTo>
                  <a:lnTo>
                    <a:pt x="10035" y="98"/>
                  </a:lnTo>
                  <a:lnTo>
                    <a:pt x="9889" y="49"/>
                  </a:lnTo>
                  <a:lnTo>
                    <a:pt x="9767" y="25"/>
                  </a:lnTo>
                  <a:lnTo>
                    <a:pt x="9621" y="0"/>
                  </a:lnTo>
                  <a:lnTo>
                    <a:pt x="4848" y="0"/>
                  </a:lnTo>
                  <a:lnTo>
                    <a:pt x="4848" y="0"/>
                  </a:lnTo>
                  <a:lnTo>
                    <a:pt x="4701" y="25"/>
                  </a:lnTo>
                  <a:lnTo>
                    <a:pt x="4580" y="49"/>
                  </a:lnTo>
                  <a:lnTo>
                    <a:pt x="4433" y="98"/>
                  </a:lnTo>
                  <a:lnTo>
                    <a:pt x="4312" y="171"/>
                  </a:lnTo>
                  <a:lnTo>
                    <a:pt x="4214" y="244"/>
                  </a:lnTo>
                  <a:lnTo>
                    <a:pt x="4117" y="366"/>
                  </a:lnTo>
                  <a:lnTo>
                    <a:pt x="4019" y="463"/>
                  </a:lnTo>
                  <a:lnTo>
                    <a:pt x="3971" y="609"/>
                  </a:lnTo>
                  <a:lnTo>
                    <a:pt x="3971" y="609"/>
                  </a:lnTo>
                  <a:lnTo>
                    <a:pt x="3922" y="731"/>
                  </a:lnTo>
                  <a:lnTo>
                    <a:pt x="3898" y="877"/>
                  </a:lnTo>
                  <a:lnTo>
                    <a:pt x="3898" y="1023"/>
                  </a:lnTo>
                  <a:lnTo>
                    <a:pt x="3898" y="1169"/>
                  </a:lnTo>
                  <a:lnTo>
                    <a:pt x="3946" y="1291"/>
                  </a:lnTo>
                  <a:lnTo>
                    <a:pt x="3995" y="1437"/>
                  </a:lnTo>
                  <a:lnTo>
                    <a:pt x="4068" y="1559"/>
                  </a:lnTo>
                  <a:lnTo>
                    <a:pt x="4166" y="1656"/>
                  </a:lnTo>
                  <a:lnTo>
                    <a:pt x="4848" y="2338"/>
                  </a:lnTo>
                  <a:lnTo>
                    <a:pt x="4848" y="6479"/>
                  </a:lnTo>
                  <a:lnTo>
                    <a:pt x="196" y="13030"/>
                  </a:lnTo>
                  <a:lnTo>
                    <a:pt x="196" y="13030"/>
                  </a:lnTo>
                  <a:lnTo>
                    <a:pt x="123" y="13152"/>
                  </a:lnTo>
                  <a:lnTo>
                    <a:pt x="50" y="13274"/>
                  </a:lnTo>
                  <a:lnTo>
                    <a:pt x="25" y="13395"/>
                  </a:lnTo>
                  <a:lnTo>
                    <a:pt x="1" y="13517"/>
                  </a:lnTo>
                  <a:lnTo>
                    <a:pt x="1" y="13639"/>
                  </a:lnTo>
                  <a:lnTo>
                    <a:pt x="25" y="13785"/>
                  </a:lnTo>
                  <a:lnTo>
                    <a:pt x="50" y="13907"/>
                  </a:lnTo>
                  <a:lnTo>
                    <a:pt x="98" y="14029"/>
                  </a:lnTo>
                  <a:lnTo>
                    <a:pt x="585" y="15003"/>
                  </a:lnTo>
                  <a:lnTo>
                    <a:pt x="585" y="15003"/>
                  </a:lnTo>
                  <a:lnTo>
                    <a:pt x="658" y="15125"/>
                  </a:lnTo>
                  <a:lnTo>
                    <a:pt x="756" y="15222"/>
                  </a:lnTo>
                  <a:lnTo>
                    <a:pt x="829" y="15320"/>
                  </a:lnTo>
                  <a:lnTo>
                    <a:pt x="951" y="15393"/>
                  </a:lnTo>
                  <a:lnTo>
                    <a:pt x="1073" y="15441"/>
                  </a:lnTo>
                  <a:lnTo>
                    <a:pt x="1194" y="15490"/>
                  </a:lnTo>
                  <a:lnTo>
                    <a:pt x="1316" y="15539"/>
                  </a:lnTo>
                  <a:lnTo>
                    <a:pt x="1462" y="15539"/>
                  </a:lnTo>
                  <a:lnTo>
                    <a:pt x="13006" y="15539"/>
                  </a:lnTo>
                  <a:lnTo>
                    <a:pt x="13006" y="15539"/>
                  </a:lnTo>
                  <a:lnTo>
                    <a:pt x="13153" y="15539"/>
                  </a:lnTo>
                  <a:lnTo>
                    <a:pt x="13274" y="15490"/>
                  </a:lnTo>
                  <a:lnTo>
                    <a:pt x="13396" y="15441"/>
                  </a:lnTo>
                  <a:lnTo>
                    <a:pt x="13518" y="15393"/>
                  </a:lnTo>
                  <a:lnTo>
                    <a:pt x="13640" y="15320"/>
                  </a:lnTo>
                  <a:lnTo>
                    <a:pt x="13713" y="15222"/>
                  </a:lnTo>
                  <a:lnTo>
                    <a:pt x="13810" y="15125"/>
                  </a:lnTo>
                  <a:lnTo>
                    <a:pt x="13883" y="15003"/>
                  </a:lnTo>
                  <a:lnTo>
                    <a:pt x="14370" y="14029"/>
                  </a:lnTo>
                  <a:lnTo>
                    <a:pt x="14370" y="14029"/>
                  </a:lnTo>
                  <a:lnTo>
                    <a:pt x="14419" y="13907"/>
                  </a:lnTo>
                  <a:lnTo>
                    <a:pt x="14443" y="13785"/>
                  </a:lnTo>
                  <a:lnTo>
                    <a:pt x="14468" y="13639"/>
                  </a:lnTo>
                  <a:lnTo>
                    <a:pt x="14468" y="13517"/>
                  </a:lnTo>
                  <a:lnTo>
                    <a:pt x="14443" y="13395"/>
                  </a:lnTo>
                  <a:lnTo>
                    <a:pt x="14419" y="13274"/>
                  </a:lnTo>
                  <a:lnTo>
                    <a:pt x="14346" y="13152"/>
                  </a:lnTo>
                  <a:lnTo>
                    <a:pt x="14273" y="13030"/>
                  </a:lnTo>
                  <a:lnTo>
                    <a:pt x="14273" y="1303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0" name="Google Shape;890;p48"/>
            <p:cNvSpPr/>
            <p:nvPr/>
          </p:nvSpPr>
          <p:spPr>
            <a:xfrm>
              <a:off x="704725" y="2545750"/>
              <a:ext cx="185125" cy="25"/>
            </a:xfrm>
            <a:custGeom>
              <a:avLst/>
              <a:gdLst/>
              <a:ahLst/>
              <a:cxnLst/>
              <a:rect l="l" t="t" r="r" b="b"/>
              <a:pathLst>
                <a:path w="7405" h="1" fill="none" extrusionOk="0">
                  <a:moveTo>
                    <a:pt x="7404" y="0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1" name="Google Shape;891;p48"/>
            <p:cNvSpPr/>
            <p:nvPr/>
          </p:nvSpPr>
          <p:spPr>
            <a:xfrm>
              <a:off x="811875" y="2626125"/>
              <a:ext cx="31075" cy="31075"/>
            </a:xfrm>
            <a:custGeom>
              <a:avLst/>
              <a:gdLst/>
              <a:ahLst/>
              <a:cxnLst/>
              <a:rect l="l" t="t" r="r" b="b"/>
              <a:pathLst>
                <a:path w="1243" h="1243" fill="none" extrusionOk="0">
                  <a:moveTo>
                    <a:pt x="1" y="633"/>
                  </a:moveTo>
                  <a:lnTo>
                    <a:pt x="1" y="633"/>
                  </a:lnTo>
                  <a:lnTo>
                    <a:pt x="25" y="487"/>
                  </a:lnTo>
                  <a:lnTo>
                    <a:pt x="50" y="390"/>
                  </a:lnTo>
                  <a:lnTo>
                    <a:pt x="98" y="268"/>
                  </a:lnTo>
                  <a:lnTo>
                    <a:pt x="171" y="171"/>
                  </a:lnTo>
                  <a:lnTo>
                    <a:pt x="269" y="98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634" y="0"/>
                  </a:lnTo>
                  <a:lnTo>
                    <a:pt x="634" y="0"/>
                  </a:lnTo>
                  <a:lnTo>
                    <a:pt x="756" y="24"/>
                  </a:lnTo>
                  <a:lnTo>
                    <a:pt x="853" y="49"/>
                  </a:lnTo>
                  <a:lnTo>
                    <a:pt x="975" y="98"/>
                  </a:lnTo>
                  <a:lnTo>
                    <a:pt x="1072" y="171"/>
                  </a:lnTo>
                  <a:lnTo>
                    <a:pt x="1146" y="268"/>
                  </a:lnTo>
                  <a:lnTo>
                    <a:pt x="1194" y="390"/>
                  </a:lnTo>
                  <a:lnTo>
                    <a:pt x="1243" y="487"/>
                  </a:lnTo>
                  <a:lnTo>
                    <a:pt x="1243" y="633"/>
                  </a:lnTo>
                  <a:lnTo>
                    <a:pt x="1243" y="633"/>
                  </a:lnTo>
                  <a:lnTo>
                    <a:pt x="1243" y="755"/>
                  </a:lnTo>
                  <a:lnTo>
                    <a:pt x="1194" y="853"/>
                  </a:lnTo>
                  <a:lnTo>
                    <a:pt x="1146" y="974"/>
                  </a:lnTo>
                  <a:lnTo>
                    <a:pt x="1072" y="1072"/>
                  </a:lnTo>
                  <a:lnTo>
                    <a:pt x="975" y="1145"/>
                  </a:lnTo>
                  <a:lnTo>
                    <a:pt x="853" y="1194"/>
                  </a:lnTo>
                  <a:lnTo>
                    <a:pt x="756" y="1242"/>
                  </a:lnTo>
                  <a:lnTo>
                    <a:pt x="634" y="1242"/>
                  </a:lnTo>
                  <a:lnTo>
                    <a:pt x="634" y="1242"/>
                  </a:lnTo>
                  <a:lnTo>
                    <a:pt x="488" y="1242"/>
                  </a:lnTo>
                  <a:lnTo>
                    <a:pt x="390" y="1194"/>
                  </a:lnTo>
                  <a:lnTo>
                    <a:pt x="269" y="1145"/>
                  </a:lnTo>
                  <a:lnTo>
                    <a:pt x="171" y="1072"/>
                  </a:lnTo>
                  <a:lnTo>
                    <a:pt x="98" y="974"/>
                  </a:lnTo>
                  <a:lnTo>
                    <a:pt x="50" y="853"/>
                  </a:lnTo>
                  <a:lnTo>
                    <a:pt x="25" y="755"/>
                  </a:lnTo>
                  <a:lnTo>
                    <a:pt x="1" y="633"/>
                  </a:lnTo>
                  <a:lnTo>
                    <a:pt x="1" y="63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2" name="Google Shape;892;p48"/>
            <p:cNvSpPr/>
            <p:nvPr/>
          </p:nvSpPr>
          <p:spPr>
            <a:xfrm>
              <a:off x="751000" y="2568275"/>
              <a:ext cx="54200" cy="53600"/>
            </a:xfrm>
            <a:custGeom>
              <a:avLst/>
              <a:gdLst/>
              <a:ahLst/>
              <a:cxnLst/>
              <a:rect l="l" t="t" r="r" b="b"/>
              <a:pathLst>
                <a:path w="2168" h="2144" fill="none" extrusionOk="0">
                  <a:moveTo>
                    <a:pt x="1096" y="2144"/>
                  </a:moveTo>
                  <a:lnTo>
                    <a:pt x="1096" y="2144"/>
                  </a:lnTo>
                  <a:lnTo>
                    <a:pt x="877" y="2119"/>
                  </a:lnTo>
                  <a:lnTo>
                    <a:pt x="658" y="2071"/>
                  </a:lnTo>
                  <a:lnTo>
                    <a:pt x="487" y="1973"/>
                  </a:lnTo>
                  <a:lnTo>
                    <a:pt x="317" y="1827"/>
                  </a:lnTo>
                  <a:lnTo>
                    <a:pt x="195" y="1681"/>
                  </a:lnTo>
                  <a:lnTo>
                    <a:pt x="98" y="1486"/>
                  </a:lnTo>
                  <a:lnTo>
                    <a:pt x="25" y="1291"/>
                  </a:lnTo>
                  <a:lnTo>
                    <a:pt x="0" y="1072"/>
                  </a:lnTo>
                  <a:lnTo>
                    <a:pt x="0" y="1072"/>
                  </a:lnTo>
                  <a:lnTo>
                    <a:pt x="25" y="853"/>
                  </a:lnTo>
                  <a:lnTo>
                    <a:pt x="98" y="658"/>
                  </a:lnTo>
                  <a:lnTo>
                    <a:pt x="195" y="463"/>
                  </a:lnTo>
                  <a:lnTo>
                    <a:pt x="317" y="317"/>
                  </a:lnTo>
                  <a:lnTo>
                    <a:pt x="487" y="171"/>
                  </a:lnTo>
                  <a:lnTo>
                    <a:pt x="658" y="73"/>
                  </a:lnTo>
                  <a:lnTo>
                    <a:pt x="877" y="0"/>
                  </a:lnTo>
                  <a:lnTo>
                    <a:pt x="1096" y="0"/>
                  </a:lnTo>
                  <a:lnTo>
                    <a:pt x="1096" y="0"/>
                  </a:lnTo>
                  <a:lnTo>
                    <a:pt x="1315" y="0"/>
                  </a:lnTo>
                  <a:lnTo>
                    <a:pt x="1510" y="73"/>
                  </a:lnTo>
                  <a:lnTo>
                    <a:pt x="1681" y="171"/>
                  </a:lnTo>
                  <a:lnTo>
                    <a:pt x="1851" y="317"/>
                  </a:lnTo>
                  <a:lnTo>
                    <a:pt x="1973" y="463"/>
                  </a:lnTo>
                  <a:lnTo>
                    <a:pt x="2070" y="658"/>
                  </a:lnTo>
                  <a:lnTo>
                    <a:pt x="2144" y="853"/>
                  </a:lnTo>
                  <a:lnTo>
                    <a:pt x="2168" y="1072"/>
                  </a:lnTo>
                  <a:lnTo>
                    <a:pt x="2168" y="1072"/>
                  </a:lnTo>
                  <a:lnTo>
                    <a:pt x="2144" y="1291"/>
                  </a:lnTo>
                  <a:lnTo>
                    <a:pt x="2070" y="1486"/>
                  </a:lnTo>
                  <a:lnTo>
                    <a:pt x="1973" y="1681"/>
                  </a:lnTo>
                  <a:lnTo>
                    <a:pt x="1851" y="1827"/>
                  </a:lnTo>
                  <a:lnTo>
                    <a:pt x="1681" y="1973"/>
                  </a:lnTo>
                  <a:lnTo>
                    <a:pt x="1510" y="2071"/>
                  </a:lnTo>
                  <a:lnTo>
                    <a:pt x="1315" y="2119"/>
                  </a:lnTo>
                  <a:lnTo>
                    <a:pt x="1096" y="2144"/>
                  </a:lnTo>
                  <a:lnTo>
                    <a:pt x="1096" y="214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3" name="Google Shape;893;p48"/>
            <p:cNvSpPr/>
            <p:nvPr/>
          </p:nvSpPr>
          <p:spPr>
            <a:xfrm>
              <a:off x="769875" y="2662650"/>
              <a:ext cx="23775" cy="23775"/>
            </a:xfrm>
            <a:custGeom>
              <a:avLst/>
              <a:gdLst/>
              <a:ahLst/>
              <a:cxnLst/>
              <a:rect l="l" t="t" r="r" b="b"/>
              <a:pathLst>
                <a:path w="951" h="951" fill="none" extrusionOk="0">
                  <a:moveTo>
                    <a:pt x="0" y="463"/>
                  </a:moveTo>
                  <a:lnTo>
                    <a:pt x="0" y="463"/>
                  </a:lnTo>
                  <a:lnTo>
                    <a:pt x="0" y="366"/>
                  </a:lnTo>
                  <a:lnTo>
                    <a:pt x="25" y="293"/>
                  </a:lnTo>
                  <a:lnTo>
                    <a:pt x="73" y="195"/>
                  </a:lnTo>
                  <a:lnTo>
                    <a:pt x="146" y="122"/>
                  </a:lnTo>
                  <a:lnTo>
                    <a:pt x="220" y="73"/>
                  </a:lnTo>
                  <a:lnTo>
                    <a:pt x="293" y="25"/>
                  </a:lnTo>
                  <a:lnTo>
                    <a:pt x="390" y="0"/>
                  </a:lnTo>
                  <a:lnTo>
                    <a:pt x="487" y="0"/>
                  </a:lnTo>
                  <a:lnTo>
                    <a:pt x="487" y="0"/>
                  </a:lnTo>
                  <a:lnTo>
                    <a:pt x="585" y="0"/>
                  </a:lnTo>
                  <a:lnTo>
                    <a:pt x="658" y="25"/>
                  </a:lnTo>
                  <a:lnTo>
                    <a:pt x="755" y="73"/>
                  </a:lnTo>
                  <a:lnTo>
                    <a:pt x="828" y="122"/>
                  </a:lnTo>
                  <a:lnTo>
                    <a:pt x="877" y="195"/>
                  </a:lnTo>
                  <a:lnTo>
                    <a:pt x="926" y="293"/>
                  </a:lnTo>
                  <a:lnTo>
                    <a:pt x="950" y="366"/>
                  </a:lnTo>
                  <a:lnTo>
                    <a:pt x="950" y="463"/>
                  </a:lnTo>
                  <a:lnTo>
                    <a:pt x="950" y="463"/>
                  </a:lnTo>
                  <a:lnTo>
                    <a:pt x="950" y="561"/>
                  </a:lnTo>
                  <a:lnTo>
                    <a:pt x="926" y="658"/>
                  </a:lnTo>
                  <a:lnTo>
                    <a:pt x="877" y="755"/>
                  </a:lnTo>
                  <a:lnTo>
                    <a:pt x="828" y="804"/>
                  </a:lnTo>
                  <a:lnTo>
                    <a:pt x="755" y="877"/>
                  </a:lnTo>
                  <a:lnTo>
                    <a:pt x="658" y="926"/>
                  </a:lnTo>
                  <a:lnTo>
                    <a:pt x="585" y="950"/>
                  </a:lnTo>
                  <a:lnTo>
                    <a:pt x="487" y="950"/>
                  </a:lnTo>
                  <a:lnTo>
                    <a:pt x="487" y="950"/>
                  </a:lnTo>
                  <a:lnTo>
                    <a:pt x="390" y="950"/>
                  </a:lnTo>
                  <a:lnTo>
                    <a:pt x="293" y="926"/>
                  </a:lnTo>
                  <a:lnTo>
                    <a:pt x="220" y="877"/>
                  </a:lnTo>
                  <a:lnTo>
                    <a:pt x="146" y="804"/>
                  </a:lnTo>
                  <a:lnTo>
                    <a:pt x="73" y="755"/>
                  </a:lnTo>
                  <a:lnTo>
                    <a:pt x="25" y="658"/>
                  </a:lnTo>
                  <a:lnTo>
                    <a:pt x="0" y="561"/>
                  </a:lnTo>
                  <a:lnTo>
                    <a:pt x="0" y="463"/>
                  </a:lnTo>
                  <a:lnTo>
                    <a:pt x="0" y="46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4" name="Google Shape;894;p48"/>
            <p:cNvSpPr/>
            <p:nvPr/>
          </p:nvSpPr>
          <p:spPr>
            <a:xfrm>
              <a:off x="799700" y="2503125"/>
              <a:ext cx="24375" cy="23775"/>
            </a:xfrm>
            <a:custGeom>
              <a:avLst/>
              <a:gdLst/>
              <a:ahLst/>
              <a:cxnLst/>
              <a:rect l="l" t="t" r="r" b="b"/>
              <a:pathLst>
                <a:path w="975" h="951" fill="none" extrusionOk="0">
                  <a:moveTo>
                    <a:pt x="1" y="463"/>
                  </a:moveTo>
                  <a:lnTo>
                    <a:pt x="1" y="463"/>
                  </a:lnTo>
                  <a:lnTo>
                    <a:pt x="25" y="366"/>
                  </a:lnTo>
                  <a:lnTo>
                    <a:pt x="49" y="293"/>
                  </a:lnTo>
                  <a:lnTo>
                    <a:pt x="98" y="195"/>
                  </a:lnTo>
                  <a:lnTo>
                    <a:pt x="147" y="122"/>
                  </a:lnTo>
                  <a:lnTo>
                    <a:pt x="220" y="73"/>
                  </a:lnTo>
                  <a:lnTo>
                    <a:pt x="293" y="25"/>
                  </a:lnTo>
                  <a:lnTo>
                    <a:pt x="390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585" y="0"/>
                  </a:lnTo>
                  <a:lnTo>
                    <a:pt x="683" y="25"/>
                  </a:lnTo>
                  <a:lnTo>
                    <a:pt x="756" y="73"/>
                  </a:lnTo>
                  <a:lnTo>
                    <a:pt x="829" y="122"/>
                  </a:lnTo>
                  <a:lnTo>
                    <a:pt x="877" y="195"/>
                  </a:lnTo>
                  <a:lnTo>
                    <a:pt x="926" y="293"/>
                  </a:lnTo>
                  <a:lnTo>
                    <a:pt x="951" y="366"/>
                  </a:lnTo>
                  <a:lnTo>
                    <a:pt x="975" y="463"/>
                  </a:lnTo>
                  <a:lnTo>
                    <a:pt x="975" y="463"/>
                  </a:lnTo>
                  <a:lnTo>
                    <a:pt x="951" y="561"/>
                  </a:lnTo>
                  <a:lnTo>
                    <a:pt x="926" y="658"/>
                  </a:lnTo>
                  <a:lnTo>
                    <a:pt x="877" y="731"/>
                  </a:lnTo>
                  <a:lnTo>
                    <a:pt x="829" y="804"/>
                  </a:lnTo>
                  <a:lnTo>
                    <a:pt x="756" y="877"/>
                  </a:lnTo>
                  <a:lnTo>
                    <a:pt x="683" y="902"/>
                  </a:lnTo>
                  <a:lnTo>
                    <a:pt x="585" y="950"/>
                  </a:lnTo>
                  <a:lnTo>
                    <a:pt x="488" y="950"/>
                  </a:lnTo>
                  <a:lnTo>
                    <a:pt x="488" y="950"/>
                  </a:lnTo>
                  <a:lnTo>
                    <a:pt x="390" y="950"/>
                  </a:lnTo>
                  <a:lnTo>
                    <a:pt x="293" y="902"/>
                  </a:lnTo>
                  <a:lnTo>
                    <a:pt x="220" y="877"/>
                  </a:lnTo>
                  <a:lnTo>
                    <a:pt x="147" y="804"/>
                  </a:lnTo>
                  <a:lnTo>
                    <a:pt x="98" y="731"/>
                  </a:lnTo>
                  <a:lnTo>
                    <a:pt x="49" y="658"/>
                  </a:lnTo>
                  <a:lnTo>
                    <a:pt x="25" y="561"/>
                  </a:lnTo>
                  <a:lnTo>
                    <a:pt x="1" y="463"/>
                  </a:lnTo>
                  <a:lnTo>
                    <a:pt x="1" y="463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5" name="Google Shape;895;p48"/>
            <p:cNvSpPr/>
            <p:nvPr/>
          </p:nvSpPr>
          <p:spPr>
            <a:xfrm>
              <a:off x="766825" y="2388050"/>
              <a:ext cx="60925" cy="25"/>
            </a:xfrm>
            <a:custGeom>
              <a:avLst/>
              <a:gdLst/>
              <a:ahLst/>
              <a:cxnLst/>
              <a:rect l="l" t="t" r="r" b="b"/>
              <a:pathLst>
                <a:path w="2437" h="1" fill="none" extrusionOk="0">
                  <a:moveTo>
                    <a:pt x="2436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6" name="Google Shape;896;p48"/>
            <p:cNvSpPr/>
            <p:nvPr/>
          </p:nvSpPr>
          <p:spPr>
            <a:xfrm>
              <a:off x="769875" y="2456250"/>
              <a:ext cx="31075" cy="31075"/>
            </a:xfrm>
            <a:custGeom>
              <a:avLst/>
              <a:gdLst/>
              <a:ahLst/>
              <a:cxnLst/>
              <a:rect l="l" t="t" r="r" b="b"/>
              <a:pathLst>
                <a:path w="1243" h="1243" fill="none" extrusionOk="0">
                  <a:moveTo>
                    <a:pt x="0" y="633"/>
                  </a:moveTo>
                  <a:lnTo>
                    <a:pt x="0" y="633"/>
                  </a:lnTo>
                  <a:lnTo>
                    <a:pt x="0" y="512"/>
                  </a:lnTo>
                  <a:lnTo>
                    <a:pt x="49" y="390"/>
                  </a:lnTo>
                  <a:lnTo>
                    <a:pt x="98" y="268"/>
                  </a:lnTo>
                  <a:lnTo>
                    <a:pt x="171" y="195"/>
                  </a:lnTo>
                  <a:lnTo>
                    <a:pt x="268" y="122"/>
                  </a:lnTo>
                  <a:lnTo>
                    <a:pt x="366" y="49"/>
                  </a:lnTo>
                  <a:lnTo>
                    <a:pt x="487" y="24"/>
                  </a:lnTo>
                  <a:lnTo>
                    <a:pt x="609" y="0"/>
                  </a:lnTo>
                  <a:lnTo>
                    <a:pt x="609" y="0"/>
                  </a:lnTo>
                  <a:lnTo>
                    <a:pt x="731" y="24"/>
                  </a:lnTo>
                  <a:lnTo>
                    <a:pt x="853" y="49"/>
                  </a:lnTo>
                  <a:lnTo>
                    <a:pt x="975" y="122"/>
                  </a:lnTo>
                  <a:lnTo>
                    <a:pt x="1048" y="195"/>
                  </a:lnTo>
                  <a:lnTo>
                    <a:pt x="1145" y="268"/>
                  </a:lnTo>
                  <a:lnTo>
                    <a:pt x="1194" y="390"/>
                  </a:lnTo>
                  <a:lnTo>
                    <a:pt x="1218" y="512"/>
                  </a:lnTo>
                  <a:lnTo>
                    <a:pt x="1242" y="633"/>
                  </a:lnTo>
                  <a:lnTo>
                    <a:pt x="1242" y="633"/>
                  </a:lnTo>
                  <a:lnTo>
                    <a:pt x="1218" y="755"/>
                  </a:lnTo>
                  <a:lnTo>
                    <a:pt x="1194" y="877"/>
                  </a:lnTo>
                  <a:lnTo>
                    <a:pt x="1145" y="974"/>
                  </a:lnTo>
                  <a:lnTo>
                    <a:pt x="1048" y="1072"/>
                  </a:lnTo>
                  <a:lnTo>
                    <a:pt x="975" y="1145"/>
                  </a:lnTo>
                  <a:lnTo>
                    <a:pt x="853" y="1193"/>
                  </a:lnTo>
                  <a:lnTo>
                    <a:pt x="731" y="1242"/>
                  </a:lnTo>
                  <a:lnTo>
                    <a:pt x="609" y="1242"/>
                  </a:lnTo>
                  <a:lnTo>
                    <a:pt x="609" y="1242"/>
                  </a:lnTo>
                  <a:lnTo>
                    <a:pt x="487" y="1242"/>
                  </a:lnTo>
                  <a:lnTo>
                    <a:pt x="366" y="1193"/>
                  </a:lnTo>
                  <a:lnTo>
                    <a:pt x="268" y="1145"/>
                  </a:lnTo>
                  <a:lnTo>
                    <a:pt x="171" y="1072"/>
                  </a:lnTo>
                  <a:lnTo>
                    <a:pt x="98" y="974"/>
                  </a:lnTo>
                  <a:lnTo>
                    <a:pt x="49" y="877"/>
                  </a:lnTo>
                  <a:lnTo>
                    <a:pt x="0" y="755"/>
                  </a:lnTo>
                  <a:lnTo>
                    <a:pt x="0" y="633"/>
                  </a:lnTo>
                  <a:lnTo>
                    <a:pt x="0" y="633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897" name="Google Shape;897;p48"/>
          <p:cNvGrpSpPr/>
          <p:nvPr/>
        </p:nvGrpSpPr>
        <p:grpSpPr>
          <a:xfrm>
            <a:off x="927557" y="2088866"/>
            <a:ext cx="320378" cy="320378"/>
            <a:chOff x="1278900" y="2333250"/>
            <a:chExt cx="381175" cy="381175"/>
          </a:xfrm>
        </p:grpSpPr>
        <p:sp>
          <p:nvSpPr>
            <p:cNvPr id="898" name="Google Shape;898;p48"/>
            <p:cNvSpPr/>
            <p:nvPr/>
          </p:nvSpPr>
          <p:spPr>
            <a:xfrm>
              <a:off x="1278900" y="2333250"/>
              <a:ext cx="381175" cy="381175"/>
            </a:xfrm>
            <a:custGeom>
              <a:avLst/>
              <a:gdLst/>
              <a:ahLst/>
              <a:cxnLst/>
              <a:rect l="l" t="t" r="r" b="b"/>
              <a:pathLst>
                <a:path w="15247" h="15247" fill="none" extrusionOk="0">
                  <a:moveTo>
                    <a:pt x="7623" y="0"/>
                  </a:moveTo>
                  <a:lnTo>
                    <a:pt x="7623" y="0"/>
                  </a:lnTo>
                  <a:lnTo>
                    <a:pt x="7233" y="0"/>
                  </a:lnTo>
                  <a:lnTo>
                    <a:pt x="6844" y="49"/>
                  </a:lnTo>
                  <a:lnTo>
                    <a:pt x="6454" y="98"/>
                  </a:lnTo>
                  <a:lnTo>
                    <a:pt x="6089" y="147"/>
                  </a:lnTo>
                  <a:lnTo>
                    <a:pt x="5723" y="244"/>
                  </a:lnTo>
                  <a:lnTo>
                    <a:pt x="5358" y="341"/>
                  </a:lnTo>
                  <a:lnTo>
                    <a:pt x="4993" y="463"/>
                  </a:lnTo>
                  <a:lnTo>
                    <a:pt x="4652" y="609"/>
                  </a:lnTo>
                  <a:lnTo>
                    <a:pt x="4311" y="755"/>
                  </a:lnTo>
                  <a:lnTo>
                    <a:pt x="3994" y="926"/>
                  </a:lnTo>
                  <a:lnTo>
                    <a:pt x="3678" y="1096"/>
                  </a:lnTo>
                  <a:lnTo>
                    <a:pt x="3361" y="1291"/>
                  </a:lnTo>
                  <a:lnTo>
                    <a:pt x="3069" y="1510"/>
                  </a:lnTo>
                  <a:lnTo>
                    <a:pt x="2777" y="1730"/>
                  </a:lnTo>
                  <a:lnTo>
                    <a:pt x="2509" y="1973"/>
                  </a:lnTo>
                  <a:lnTo>
                    <a:pt x="2241" y="2241"/>
                  </a:lnTo>
                  <a:lnTo>
                    <a:pt x="1973" y="2509"/>
                  </a:lnTo>
                  <a:lnTo>
                    <a:pt x="1729" y="2777"/>
                  </a:lnTo>
                  <a:lnTo>
                    <a:pt x="1510" y="3069"/>
                  </a:lnTo>
                  <a:lnTo>
                    <a:pt x="1291" y="3361"/>
                  </a:lnTo>
                  <a:lnTo>
                    <a:pt x="1096" y="3678"/>
                  </a:lnTo>
                  <a:lnTo>
                    <a:pt x="926" y="3995"/>
                  </a:lnTo>
                  <a:lnTo>
                    <a:pt x="755" y="4311"/>
                  </a:lnTo>
                  <a:lnTo>
                    <a:pt x="609" y="4652"/>
                  </a:lnTo>
                  <a:lnTo>
                    <a:pt x="463" y="4993"/>
                  </a:lnTo>
                  <a:lnTo>
                    <a:pt x="341" y="5358"/>
                  </a:lnTo>
                  <a:lnTo>
                    <a:pt x="244" y="5724"/>
                  </a:lnTo>
                  <a:lnTo>
                    <a:pt x="146" y="6089"/>
                  </a:lnTo>
                  <a:lnTo>
                    <a:pt x="97" y="6454"/>
                  </a:lnTo>
                  <a:lnTo>
                    <a:pt x="49" y="6844"/>
                  </a:lnTo>
                  <a:lnTo>
                    <a:pt x="0" y="7234"/>
                  </a:lnTo>
                  <a:lnTo>
                    <a:pt x="0" y="7623"/>
                  </a:lnTo>
                  <a:lnTo>
                    <a:pt x="0" y="7623"/>
                  </a:lnTo>
                  <a:lnTo>
                    <a:pt x="0" y="8013"/>
                  </a:lnTo>
                  <a:lnTo>
                    <a:pt x="49" y="8403"/>
                  </a:lnTo>
                  <a:lnTo>
                    <a:pt x="97" y="8793"/>
                  </a:lnTo>
                  <a:lnTo>
                    <a:pt x="146" y="9158"/>
                  </a:lnTo>
                  <a:lnTo>
                    <a:pt x="244" y="9523"/>
                  </a:lnTo>
                  <a:lnTo>
                    <a:pt x="341" y="9889"/>
                  </a:lnTo>
                  <a:lnTo>
                    <a:pt x="463" y="10254"/>
                  </a:lnTo>
                  <a:lnTo>
                    <a:pt x="609" y="10595"/>
                  </a:lnTo>
                  <a:lnTo>
                    <a:pt x="755" y="10936"/>
                  </a:lnTo>
                  <a:lnTo>
                    <a:pt x="926" y="11252"/>
                  </a:lnTo>
                  <a:lnTo>
                    <a:pt x="1096" y="11569"/>
                  </a:lnTo>
                  <a:lnTo>
                    <a:pt x="1291" y="11886"/>
                  </a:lnTo>
                  <a:lnTo>
                    <a:pt x="1510" y="12178"/>
                  </a:lnTo>
                  <a:lnTo>
                    <a:pt x="1729" y="12470"/>
                  </a:lnTo>
                  <a:lnTo>
                    <a:pt x="1973" y="12738"/>
                  </a:lnTo>
                  <a:lnTo>
                    <a:pt x="2241" y="13006"/>
                  </a:lnTo>
                  <a:lnTo>
                    <a:pt x="2509" y="13274"/>
                  </a:lnTo>
                  <a:lnTo>
                    <a:pt x="2777" y="13517"/>
                  </a:lnTo>
                  <a:lnTo>
                    <a:pt x="3069" y="13737"/>
                  </a:lnTo>
                  <a:lnTo>
                    <a:pt x="3361" y="13956"/>
                  </a:lnTo>
                  <a:lnTo>
                    <a:pt x="3678" y="14151"/>
                  </a:lnTo>
                  <a:lnTo>
                    <a:pt x="3994" y="14321"/>
                  </a:lnTo>
                  <a:lnTo>
                    <a:pt x="4311" y="14492"/>
                  </a:lnTo>
                  <a:lnTo>
                    <a:pt x="4652" y="14638"/>
                  </a:lnTo>
                  <a:lnTo>
                    <a:pt x="4993" y="14784"/>
                  </a:lnTo>
                  <a:lnTo>
                    <a:pt x="5358" y="14906"/>
                  </a:lnTo>
                  <a:lnTo>
                    <a:pt x="5723" y="15003"/>
                  </a:lnTo>
                  <a:lnTo>
                    <a:pt x="6089" y="15100"/>
                  </a:lnTo>
                  <a:lnTo>
                    <a:pt x="6454" y="15149"/>
                  </a:lnTo>
                  <a:lnTo>
                    <a:pt x="6844" y="15198"/>
                  </a:lnTo>
                  <a:lnTo>
                    <a:pt x="7233" y="15247"/>
                  </a:lnTo>
                  <a:lnTo>
                    <a:pt x="7623" y="15247"/>
                  </a:lnTo>
                  <a:lnTo>
                    <a:pt x="7623" y="15247"/>
                  </a:lnTo>
                  <a:lnTo>
                    <a:pt x="8013" y="15247"/>
                  </a:lnTo>
                  <a:lnTo>
                    <a:pt x="8403" y="15198"/>
                  </a:lnTo>
                  <a:lnTo>
                    <a:pt x="8792" y="15149"/>
                  </a:lnTo>
                  <a:lnTo>
                    <a:pt x="9158" y="15100"/>
                  </a:lnTo>
                  <a:lnTo>
                    <a:pt x="9523" y="15003"/>
                  </a:lnTo>
                  <a:lnTo>
                    <a:pt x="9888" y="14906"/>
                  </a:lnTo>
                  <a:lnTo>
                    <a:pt x="10253" y="14784"/>
                  </a:lnTo>
                  <a:lnTo>
                    <a:pt x="10594" y="14638"/>
                  </a:lnTo>
                  <a:lnTo>
                    <a:pt x="10935" y="14492"/>
                  </a:lnTo>
                  <a:lnTo>
                    <a:pt x="11252" y="14321"/>
                  </a:lnTo>
                  <a:lnTo>
                    <a:pt x="11569" y="14151"/>
                  </a:lnTo>
                  <a:lnTo>
                    <a:pt x="11885" y="13956"/>
                  </a:lnTo>
                  <a:lnTo>
                    <a:pt x="12178" y="13737"/>
                  </a:lnTo>
                  <a:lnTo>
                    <a:pt x="12470" y="13517"/>
                  </a:lnTo>
                  <a:lnTo>
                    <a:pt x="12738" y="13274"/>
                  </a:lnTo>
                  <a:lnTo>
                    <a:pt x="13006" y="13006"/>
                  </a:lnTo>
                  <a:lnTo>
                    <a:pt x="13273" y="12738"/>
                  </a:lnTo>
                  <a:lnTo>
                    <a:pt x="13517" y="12470"/>
                  </a:lnTo>
                  <a:lnTo>
                    <a:pt x="13736" y="12178"/>
                  </a:lnTo>
                  <a:lnTo>
                    <a:pt x="13955" y="11886"/>
                  </a:lnTo>
                  <a:lnTo>
                    <a:pt x="14150" y="11569"/>
                  </a:lnTo>
                  <a:lnTo>
                    <a:pt x="14321" y="11252"/>
                  </a:lnTo>
                  <a:lnTo>
                    <a:pt x="14491" y="10936"/>
                  </a:lnTo>
                  <a:lnTo>
                    <a:pt x="14637" y="10595"/>
                  </a:lnTo>
                  <a:lnTo>
                    <a:pt x="14783" y="10254"/>
                  </a:lnTo>
                  <a:lnTo>
                    <a:pt x="14905" y="9889"/>
                  </a:lnTo>
                  <a:lnTo>
                    <a:pt x="15003" y="9523"/>
                  </a:lnTo>
                  <a:lnTo>
                    <a:pt x="15100" y="9158"/>
                  </a:lnTo>
                  <a:lnTo>
                    <a:pt x="15149" y="8793"/>
                  </a:lnTo>
                  <a:lnTo>
                    <a:pt x="15198" y="8403"/>
                  </a:lnTo>
                  <a:lnTo>
                    <a:pt x="15246" y="8013"/>
                  </a:lnTo>
                  <a:lnTo>
                    <a:pt x="15246" y="7623"/>
                  </a:lnTo>
                  <a:lnTo>
                    <a:pt x="15246" y="7623"/>
                  </a:lnTo>
                  <a:lnTo>
                    <a:pt x="15246" y="7234"/>
                  </a:lnTo>
                  <a:lnTo>
                    <a:pt x="15198" y="6844"/>
                  </a:lnTo>
                  <a:lnTo>
                    <a:pt x="15149" y="6454"/>
                  </a:lnTo>
                  <a:lnTo>
                    <a:pt x="15100" y="6089"/>
                  </a:lnTo>
                  <a:lnTo>
                    <a:pt x="15003" y="5724"/>
                  </a:lnTo>
                  <a:lnTo>
                    <a:pt x="14905" y="5358"/>
                  </a:lnTo>
                  <a:lnTo>
                    <a:pt x="14783" y="4993"/>
                  </a:lnTo>
                  <a:lnTo>
                    <a:pt x="14637" y="4652"/>
                  </a:lnTo>
                  <a:lnTo>
                    <a:pt x="14491" y="4311"/>
                  </a:lnTo>
                  <a:lnTo>
                    <a:pt x="14321" y="3995"/>
                  </a:lnTo>
                  <a:lnTo>
                    <a:pt x="14150" y="3678"/>
                  </a:lnTo>
                  <a:lnTo>
                    <a:pt x="13955" y="3361"/>
                  </a:lnTo>
                  <a:lnTo>
                    <a:pt x="13736" y="3069"/>
                  </a:lnTo>
                  <a:lnTo>
                    <a:pt x="13517" y="2777"/>
                  </a:lnTo>
                  <a:lnTo>
                    <a:pt x="13273" y="2509"/>
                  </a:lnTo>
                  <a:lnTo>
                    <a:pt x="13006" y="2241"/>
                  </a:lnTo>
                  <a:lnTo>
                    <a:pt x="12738" y="1973"/>
                  </a:lnTo>
                  <a:lnTo>
                    <a:pt x="12470" y="1730"/>
                  </a:lnTo>
                  <a:lnTo>
                    <a:pt x="12178" y="1510"/>
                  </a:lnTo>
                  <a:lnTo>
                    <a:pt x="11885" y="1291"/>
                  </a:lnTo>
                  <a:lnTo>
                    <a:pt x="11569" y="1096"/>
                  </a:lnTo>
                  <a:lnTo>
                    <a:pt x="11252" y="926"/>
                  </a:lnTo>
                  <a:lnTo>
                    <a:pt x="10935" y="755"/>
                  </a:lnTo>
                  <a:lnTo>
                    <a:pt x="10594" y="609"/>
                  </a:lnTo>
                  <a:lnTo>
                    <a:pt x="10253" y="463"/>
                  </a:lnTo>
                  <a:lnTo>
                    <a:pt x="9888" y="341"/>
                  </a:lnTo>
                  <a:lnTo>
                    <a:pt x="9523" y="244"/>
                  </a:lnTo>
                  <a:lnTo>
                    <a:pt x="9158" y="147"/>
                  </a:lnTo>
                  <a:lnTo>
                    <a:pt x="8792" y="98"/>
                  </a:lnTo>
                  <a:lnTo>
                    <a:pt x="8403" y="49"/>
                  </a:lnTo>
                  <a:lnTo>
                    <a:pt x="8013" y="0"/>
                  </a:lnTo>
                  <a:lnTo>
                    <a:pt x="7623" y="0"/>
                  </a:lnTo>
                  <a:lnTo>
                    <a:pt x="7623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899" name="Google Shape;899;p48"/>
            <p:cNvSpPr/>
            <p:nvPr/>
          </p:nvSpPr>
          <p:spPr>
            <a:xfrm>
              <a:off x="1525475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8" y="0"/>
                  </a:moveTo>
                  <a:lnTo>
                    <a:pt x="878" y="0"/>
                  </a:lnTo>
                  <a:lnTo>
                    <a:pt x="1048" y="25"/>
                  </a:lnTo>
                  <a:lnTo>
                    <a:pt x="1219" y="73"/>
                  </a:lnTo>
                  <a:lnTo>
                    <a:pt x="1365" y="171"/>
                  </a:lnTo>
                  <a:lnTo>
                    <a:pt x="1511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1" y="1632"/>
                  </a:lnTo>
                  <a:lnTo>
                    <a:pt x="1365" y="1730"/>
                  </a:lnTo>
                  <a:lnTo>
                    <a:pt x="1219" y="1827"/>
                  </a:lnTo>
                  <a:lnTo>
                    <a:pt x="1048" y="1876"/>
                  </a:lnTo>
                  <a:lnTo>
                    <a:pt x="878" y="1900"/>
                  </a:lnTo>
                  <a:lnTo>
                    <a:pt x="878" y="1900"/>
                  </a:lnTo>
                  <a:lnTo>
                    <a:pt x="707" y="1876"/>
                  </a:lnTo>
                  <a:lnTo>
                    <a:pt x="537" y="1827"/>
                  </a:lnTo>
                  <a:lnTo>
                    <a:pt x="390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1" y="950"/>
                  </a:lnTo>
                  <a:lnTo>
                    <a:pt x="1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0" y="171"/>
                  </a:lnTo>
                  <a:lnTo>
                    <a:pt x="537" y="73"/>
                  </a:lnTo>
                  <a:lnTo>
                    <a:pt x="707" y="25"/>
                  </a:lnTo>
                  <a:lnTo>
                    <a:pt x="878" y="0"/>
                  </a:lnTo>
                  <a:lnTo>
                    <a:pt x="87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0" name="Google Shape;900;p48"/>
            <p:cNvSpPr/>
            <p:nvPr/>
          </p:nvSpPr>
          <p:spPr>
            <a:xfrm>
              <a:off x="1369600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8" y="0"/>
                  </a:moveTo>
                  <a:lnTo>
                    <a:pt x="878" y="0"/>
                  </a:lnTo>
                  <a:lnTo>
                    <a:pt x="1048" y="25"/>
                  </a:lnTo>
                  <a:lnTo>
                    <a:pt x="1219" y="73"/>
                  </a:lnTo>
                  <a:lnTo>
                    <a:pt x="1365" y="171"/>
                  </a:lnTo>
                  <a:lnTo>
                    <a:pt x="1511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1" y="1632"/>
                  </a:lnTo>
                  <a:lnTo>
                    <a:pt x="1365" y="1730"/>
                  </a:lnTo>
                  <a:lnTo>
                    <a:pt x="1219" y="1827"/>
                  </a:lnTo>
                  <a:lnTo>
                    <a:pt x="1048" y="1876"/>
                  </a:lnTo>
                  <a:lnTo>
                    <a:pt x="878" y="1900"/>
                  </a:lnTo>
                  <a:lnTo>
                    <a:pt x="878" y="1900"/>
                  </a:lnTo>
                  <a:lnTo>
                    <a:pt x="707" y="1876"/>
                  </a:lnTo>
                  <a:lnTo>
                    <a:pt x="537" y="1827"/>
                  </a:lnTo>
                  <a:lnTo>
                    <a:pt x="391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1" y="950"/>
                  </a:lnTo>
                  <a:lnTo>
                    <a:pt x="1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1" y="171"/>
                  </a:lnTo>
                  <a:lnTo>
                    <a:pt x="537" y="73"/>
                  </a:lnTo>
                  <a:lnTo>
                    <a:pt x="707" y="25"/>
                  </a:lnTo>
                  <a:lnTo>
                    <a:pt x="878" y="0"/>
                  </a:lnTo>
                  <a:lnTo>
                    <a:pt x="87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1" name="Google Shape;901;p48"/>
            <p:cNvSpPr/>
            <p:nvPr/>
          </p:nvSpPr>
          <p:spPr>
            <a:xfrm>
              <a:off x="1369600" y="2604200"/>
              <a:ext cx="199750" cy="40825"/>
            </a:xfrm>
            <a:custGeom>
              <a:avLst/>
              <a:gdLst/>
              <a:ahLst/>
              <a:cxnLst/>
              <a:rect l="l" t="t" r="r" b="b"/>
              <a:pathLst>
                <a:path w="7990" h="1633" fill="none" extrusionOk="0">
                  <a:moveTo>
                    <a:pt x="7989" y="0"/>
                  </a:moveTo>
                  <a:lnTo>
                    <a:pt x="7989" y="0"/>
                  </a:lnTo>
                  <a:lnTo>
                    <a:pt x="7575" y="366"/>
                  </a:lnTo>
                  <a:lnTo>
                    <a:pt x="7137" y="707"/>
                  </a:lnTo>
                  <a:lnTo>
                    <a:pt x="6650" y="975"/>
                  </a:lnTo>
                  <a:lnTo>
                    <a:pt x="6163" y="1218"/>
                  </a:lnTo>
                  <a:lnTo>
                    <a:pt x="5627" y="1389"/>
                  </a:lnTo>
                  <a:lnTo>
                    <a:pt x="5115" y="1535"/>
                  </a:lnTo>
                  <a:lnTo>
                    <a:pt x="4555" y="1608"/>
                  </a:lnTo>
                  <a:lnTo>
                    <a:pt x="3995" y="1632"/>
                  </a:lnTo>
                  <a:lnTo>
                    <a:pt x="3995" y="1632"/>
                  </a:lnTo>
                  <a:lnTo>
                    <a:pt x="3435" y="1608"/>
                  </a:lnTo>
                  <a:lnTo>
                    <a:pt x="2875" y="1535"/>
                  </a:lnTo>
                  <a:lnTo>
                    <a:pt x="2363" y="1389"/>
                  </a:lnTo>
                  <a:lnTo>
                    <a:pt x="1828" y="1218"/>
                  </a:lnTo>
                  <a:lnTo>
                    <a:pt x="1340" y="975"/>
                  </a:lnTo>
                  <a:lnTo>
                    <a:pt x="853" y="707"/>
                  </a:lnTo>
                  <a:lnTo>
                    <a:pt x="415" y="366"/>
                  </a:ln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2" name="Google Shape;902;p48"/>
          <p:cNvGrpSpPr/>
          <p:nvPr/>
        </p:nvGrpSpPr>
        <p:grpSpPr>
          <a:xfrm>
            <a:off x="1492520" y="2088866"/>
            <a:ext cx="320399" cy="320378"/>
            <a:chOff x="1951075" y="2333250"/>
            <a:chExt cx="381200" cy="381175"/>
          </a:xfrm>
        </p:grpSpPr>
        <p:sp>
          <p:nvSpPr>
            <p:cNvPr id="903" name="Google Shape;903;p48"/>
            <p:cNvSpPr/>
            <p:nvPr/>
          </p:nvSpPr>
          <p:spPr>
            <a:xfrm>
              <a:off x="1951075" y="2333250"/>
              <a:ext cx="381200" cy="381175"/>
            </a:xfrm>
            <a:custGeom>
              <a:avLst/>
              <a:gdLst/>
              <a:ahLst/>
              <a:cxnLst/>
              <a:rect l="l" t="t" r="r" b="b"/>
              <a:pathLst>
                <a:path w="15248" h="15247" fill="none" extrusionOk="0">
                  <a:moveTo>
                    <a:pt x="7624" y="0"/>
                  </a:moveTo>
                  <a:lnTo>
                    <a:pt x="7624" y="0"/>
                  </a:lnTo>
                  <a:lnTo>
                    <a:pt x="7234" y="0"/>
                  </a:lnTo>
                  <a:lnTo>
                    <a:pt x="6845" y="49"/>
                  </a:lnTo>
                  <a:lnTo>
                    <a:pt x="6455" y="98"/>
                  </a:lnTo>
                  <a:lnTo>
                    <a:pt x="6090" y="147"/>
                  </a:lnTo>
                  <a:lnTo>
                    <a:pt x="5724" y="244"/>
                  </a:lnTo>
                  <a:lnTo>
                    <a:pt x="5359" y="341"/>
                  </a:lnTo>
                  <a:lnTo>
                    <a:pt x="4994" y="463"/>
                  </a:lnTo>
                  <a:lnTo>
                    <a:pt x="4653" y="609"/>
                  </a:lnTo>
                  <a:lnTo>
                    <a:pt x="4312" y="755"/>
                  </a:lnTo>
                  <a:lnTo>
                    <a:pt x="3995" y="926"/>
                  </a:lnTo>
                  <a:lnTo>
                    <a:pt x="3678" y="1096"/>
                  </a:lnTo>
                  <a:lnTo>
                    <a:pt x="3362" y="1291"/>
                  </a:lnTo>
                  <a:lnTo>
                    <a:pt x="3070" y="1510"/>
                  </a:lnTo>
                  <a:lnTo>
                    <a:pt x="2777" y="1730"/>
                  </a:lnTo>
                  <a:lnTo>
                    <a:pt x="2509" y="1973"/>
                  </a:lnTo>
                  <a:lnTo>
                    <a:pt x="2242" y="2241"/>
                  </a:lnTo>
                  <a:lnTo>
                    <a:pt x="1974" y="2509"/>
                  </a:lnTo>
                  <a:lnTo>
                    <a:pt x="1730" y="2777"/>
                  </a:lnTo>
                  <a:lnTo>
                    <a:pt x="1511" y="3069"/>
                  </a:lnTo>
                  <a:lnTo>
                    <a:pt x="1292" y="3361"/>
                  </a:lnTo>
                  <a:lnTo>
                    <a:pt x="1097" y="3678"/>
                  </a:lnTo>
                  <a:lnTo>
                    <a:pt x="926" y="3995"/>
                  </a:lnTo>
                  <a:lnTo>
                    <a:pt x="756" y="4311"/>
                  </a:lnTo>
                  <a:lnTo>
                    <a:pt x="610" y="4652"/>
                  </a:lnTo>
                  <a:lnTo>
                    <a:pt x="464" y="4993"/>
                  </a:lnTo>
                  <a:lnTo>
                    <a:pt x="342" y="5358"/>
                  </a:lnTo>
                  <a:lnTo>
                    <a:pt x="244" y="5724"/>
                  </a:lnTo>
                  <a:lnTo>
                    <a:pt x="147" y="6089"/>
                  </a:lnTo>
                  <a:lnTo>
                    <a:pt x="98" y="6454"/>
                  </a:lnTo>
                  <a:lnTo>
                    <a:pt x="50" y="6844"/>
                  </a:lnTo>
                  <a:lnTo>
                    <a:pt x="1" y="7234"/>
                  </a:lnTo>
                  <a:lnTo>
                    <a:pt x="1" y="7623"/>
                  </a:lnTo>
                  <a:lnTo>
                    <a:pt x="1" y="7623"/>
                  </a:lnTo>
                  <a:lnTo>
                    <a:pt x="1" y="8013"/>
                  </a:lnTo>
                  <a:lnTo>
                    <a:pt x="50" y="8403"/>
                  </a:lnTo>
                  <a:lnTo>
                    <a:pt x="98" y="8793"/>
                  </a:lnTo>
                  <a:lnTo>
                    <a:pt x="147" y="9158"/>
                  </a:lnTo>
                  <a:lnTo>
                    <a:pt x="244" y="9523"/>
                  </a:lnTo>
                  <a:lnTo>
                    <a:pt x="342" y="9889"/>
                  </a:lnTo>
                  <a:lnTo>
                    <a:pt x="464" y="10254"/>
                  </a:lnTo>
                  <a:lnTo>
                    <a:pt x="610" y="10595"/>
                  </a:lnTo>
                  <a:lnTo>
                    <a:pt x="756" y="10936"/>
                  </a:lnTo>
                  <a:lnTo>
                    <a:pt x="926" y="11252"/>
                  </a:lnTo>
                  <a:lnTo>
                    <a:pt x="1097" y="11569"/>
                  </a:lnTo>
                  <a:lnTo>
                    <a:pt x="1292" y="11886"/>
                  </a:lnTo>
                  <a:lnTo>
                    <a:pt x="1511" y="12178"/>
                  </a:lnTo>
                  <a:lnTo>
                    <a:pt x="1730" y="12470"/>
                  </a:lnTo>
                  <a:lnTo>
                    <a:pt x="1974" y="12738"/>
                  </a:lnTo>
                  <a:lnTo>
                    <a:pt x="2242" y="13006"/>
                  </a:lnTo>
                  <a:lnTo>
                    <a:pt x="2509" y="13274"/>
                  </a:lnTo>
                  <a:lnTo>
                    <a:pt x="2777" y="13517"/>
                  </a:lnTo>
                  <a:lnTo>
                    <a:pt x="3070" y="13737"/>
                  </a:lnTo>
                  <a:lnTo>
                    <a:pt x="3362" y="13956"/>
                  </a:lnTo>
                  <a:lnTo>
                    <a:pt x="3678" y="14151"/>
                  </a:lnTo>
                  <a:lnTo>
                    <a:pt x="3995" y="14321"/>
                  </a:lnTo>
                  <a:lnTo>
                    <a:pt x="4312" y="14492"/>
                  </a:lnTo>
                  <a:lnTo>
                    <a:pt x="4653" y="14638"/>
                  </a:lnTo>
                  <a:lnTo>
                    <a:pt x="4994" y="14784"/>
                  </a:lnTo>
                  <a:lnTo>
                    <a:pt x="5359" y="14906"/>
                  </a:lnTo>
                  <a:lnTo>
                    <a:pt x="5724" y="15003"/>
                  </a:lnTo>
                  <a:lnTo>
                    <a:pt x="6090" y="15100"/>
                  </a:lnTo>
                  <a:lnTo>
                    <a:pt x="6455" y="15149"/>
                  </a:lnTo>
                  <a:lnTo>
                    <a:pt x="6845" y="15198"/>
                  </a:lnTo>
                  <a:lnTo>
                    <a:pt x="7234" y="15247"/>
                  </a:lnTo>
                  <a:lnTo>
                    <a:pt x="7624" y="15247"/>
                  </a:lnTo>
                  <a:lnTo>
                    <a:pt x="7624" y="15247"/>
                  </a:lnTo>
                  <a:lnTo>
                    <a:pt x="8014" y="15247"/>
                  </a:lnTo>
                  <a:lnTo>
                    <a:pt x="8403" y="15198"/>
                  </a:lnTo>
                  <a:lnTo>
                    <a:pt x="8793" y="15149"/>
                  </a:lnTo>
                  <a:lnTo>
                    <a:pt x="9158" y="15100"/>
                  </a:lnTo>
                  <a:lnTo>
                    <a:pt x="9524" y="15003"/>
                  </a:lnTo>
                  <a:lnTo>
                    <a:pt x="9889" y="14906"/>
                  </a:lnTo>
                  <a:lnTo>
                    <a:pt x="10254" y="14784"/>
                  </a:lnTo>
                  <a:lnTo>
                    <a:pt x="10595" y="14638"/>
                  </a:lnTo>
                  <a:lnTo>
                    <a:pt x="10936" y="14492"/>
                  </a:lnTo>
                  <a:lnTo>
                    <a:pt x="11253" y="14321"/>
                  </a:lnTo>
                  <a:lnTo>
                    <a:pt x="11569" y="14151"/>
                  </a:lnTo>
                  <a:lnTo>
                    <a:pt x="11886" y="13956"/>
                  </a:lnTo>
                  <a:lnTo>
                    <a:pt x="12178" y="13737"/>
                  </a:lnTo>
                  <a:lnTo>
                    <a:pt x="12471" y="13517"/>
                  </a:lnTo>
                  <a:lnTo>
                    <a:pt x="12739" y="13274"/>
                  </a:lnTo>
                  <a:lnTo>
                    <a:pt x="13006" y="13006"/>
                  </a:lnTo>
                  <a:lnTo>
                    <a:pt x="13274" y="12738"/>
                  </a:lnTo>
                  <a:lnTo>
                    <a:pt x="13518" y="12470"/>
                  </a:lnTo>
                  <a:lnTo>
                    <a:pt x="13737" y="12178"/>
                  </a:lnTo>
                  <a:lnTo>
                    <a:pt x="13956" y="11886"/>
                  </a:lnTo>
                  <a:lnTo>
                    <a:pt x="14151" y="11569"/>
                  </a:lnTo>
                  <a:lnTo>
                    <a:pt x="14322" y="11252"/>
                  </a:lnTo>
                  <a:lnTo>
                    <a:pt x="14492" y="10936"/>
                  </a:lnTo>
                  <a:lnTo>
                    <a:pt x="14638" y="10595"/>
                  </a:lnTo>
                  <a:lnTo>
                    <a:pt x="14784" y="10254"/>
                  </a:lnTo>
                  <a:lnTo>
                    <a:pt x="14906" y="9889"/>
                  </a:lnTo>
                  <a:lnTo>
                    <a:pt x="15004" y="9523"/>
                  </a:lnTo>
                  <a:lnTo>
                    <a:pt x="15101" y="9158"/>
                  </a:lnTo>
                  <a:lnTo>
                    <a:pt x="15150" y="8793"/>
                  </a:lnTo>
                  <a:lnTo>
                    <a:pt x="15198" y="8403"/>
                  </a:lnTo>
                  <a:lnTo>
                    <a:pt x="15247" y="8013"/>
                  </a:lnTo>
                  <a:lnTo>
                    <a:pt x="15247" y="7623"/>
                  </a:lnTo>
                  <a:lnTo>
                    <a:pt x="15247" y="7623"/>
                  </a:lnTo>
                  <a:lnTo>
                    <a:pt x="15247" y="7234"/>
                  </a:lnTo>
                  <a:lnTo>
                    <a:pt x="15198" y="6844"/>
                  </a:lnTo>
                  <a:lnTo>
                    <a:pt x="15150" y="6454"/>
                  </a:lnTo>
                  <a:lnTo>
                    <a:pt x="15101" y="6089"/>
                  </a:lnTo>
                  <a:lnTo>
                    <a:pt x="15004" y="5724"/>
                  </a:lnTo>
                  <a:lnTo>
                    <a:pt x="14906" y="5358"/>
                  </a:lnTo>
                  <a:lnTo>
                    <a:pt x="14784" y="4993"/>
                  </a:lnTo>
                  <a:lnTo>
                    <a:pt x="14638" y="4652"/>
                  </a:lnTo>
                  <a:lnTo>
                    <a:pt x="14492" y="4311"/>
                  </a:lnTo>
                  <a:lnTo>
                    <a:pt x="14322" y="3995"/>
                  </a:lnTo>
                  <a:lnTo>
                    <a:pt x="14151" y="3678"/>
                  </a:lnTo>
                  <a:lnTo>
                    <a:pt x="13956" y="3361"/>
                  </a:lnTo>
                  <a:lnTo>
                    <a:pt x="13737" y="3069"/>
                  </a:lnTo>
                  <a:lnTo>
                    <a:pt x="13518" y="2777"/>
                  </a:lnTo>
                  <a:lnTo>
                    <a:pt x="13274" y="2509"/>
                  </a:lnTo>
                  <a:lnTo>
                    <a:pt x="13006" y="2241"/>
                  </a:lnTo>
                  <a:lnTo>
                    <a:pt x="12739" y="1973"/>
                  </a:lnTo>
                  <a:lnTo>
                    <a:pt x="12471" y="1730"/>
                  </a:lnTo>
                  <a:lnTo>
                    <a:pt x="12178" y="1510"/>
                  </a:lnTo>
                  <a:lnTo>
                    <a:pt x="11886" y="1291"/>
                  </a:lnTo>
                  <a:lnTo>
                    <a:pt x="11569" y="1096"/>
                  </a:lnTo>
                  <a:lnTo>
                    <a:pt x="11253" y="926"/>
                  </a:lnTo>
                  <a:lnTo>
                    <a:pt x="10936" y="755"/>
                  </a:lnTo>
                  <a:lnTo>
                    <a:pt x="10595" y="609"/>
                  </a:lnTo>
                  <a:lnTo>
                    <a:pt x="10254" y="463"/>
                  </a:lnTo>
                  <a:lnTo>
                    <a:pt x="9889" y="341"/>
                  </a:lnTo>
                  <a:lnTo>
                    <a:pt x="9524" y="244"/>
                  </a:lnTo>
                  <a:lnTo>
                    <a:pt x="9158" y="147"/>
                  </a:lnTo>
                  <a:lnTo>
                    <a:pt x="8793" y="98"/>
                  </a:lnTo>
                  <a:lnTo>
                    <a:pt x="8403" y="49"/>
                  </a:lnTo>
                  <a:lnTo>
                    <a:pt x="8014" y="0"/>
                  </a:lnTo>
                  <a:lnTo>
                    <a:pt x="7624" y="0"/>
                  </a:lnTo>
                  <a:lnTo>
                    <a:pt x="762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4" name="Google Shape;904;p48"/>
            <p:cNvSpPr/>
            <p:nvPr/>
          </p:nvSpPr>
          <p:spPr>
            <a:xfrm>
              <a:off x="2197675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7" y="0"/>
                  </a:moveTo>
                  <a:lnTo>
                    <a:pt x="877" y="0"/>
                  </a:lnTo>
                  <a:lnTo>
                    <a:pt x="1048" y="25"/>
                  </a:lnTo>
                  <a:lnTo>
                    <a:pt x="1218" y="73"/>
                  </a:lnTo>
                  <a:lnTo>
                    <a:pt x="1365" y="171"/>
                  </a:lnTo>
                  <a:lnTo>
                    <a:pt x="1511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1" y="1632"/>
                  </a:lnTo>
                  <a:lnTo>
                    <a:pt x="1365" y="1730"/>
                  </a:lnTo>
                  <a:lnTo>
                    <a:pt x="1218" y="1827"/>
                  </a:lnTo>
                  <a:lnTo>
                    <a:pt x="1048" y="1876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07" y="1876"/>
                  </a:lnTo>
                  <a:lnTo>
                    <a:pt x="536" y="1827"/>
                  </a:lnTo>
                  <a:lnTo>
                    <a:pt x="390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1" y="950"/>
                  </a:lnTo>
                  <a:lnTo>
                    <a:pt x="1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0" y="171"/>
                  </a:lnTo>
                  <a:lnTo>
                    <a:pt x="536" y="73"/>
                  </a:lnTo>
                  <a:lnTo>
                    <a:pt x="707" y="25"/>
                  </a:lnTo>
                  <a:lnTo>
                    <a:pt x="877" y="0"/>
                  </a:lnTo>
                  <a:lnTo>
                    <a:pt x="877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5" name="Google Shape;905;p48"/>
            <p:cNvSpPr/>
            <p:nvPr/>
          </p:nvSpPr>
          <p:spPr>
            <a:xfrm>
              <a:off x="2041800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8" y="0"/>
                  </a:moveTo>
                  <a:lnTo>
                    <a:pt x="878" y="0"/>
                  </a:lnTo>
                  <a:lnTo>
                    <a:pt x="1048" y="25"/>
                  </a:lnTo>
                  <a:lnTo>
                    <a:pt x="1219" y="73"/>
                  </a:lnTo>
                  <a:lnTo>
                    <a:pt x="1365" y="171"/>
                  </a:lnTo>
                  <a:lnTo>
                    <a:pt x="1511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1" y="1632"/>
                  </a:lnTo>
                  <a:lnTo>
                    <a:pt x="1365" y="1730"/>
                  </a:lnTo>
                  <a:lnTo>
                    <a:pt x="1219" y="1827"/>
                  </a:lnTo>
                  <a:lnTo>
                    <a:pt x="1048" y="1876"/>
                  </a:lnTo>
                  <a:lnTo>
                    <a:pt x="878" y="1900"/>
                  </a:lnTo>
                  <a:lnTo>
                    <a:pt x="878" y="1900"/>
                  </a:lnTo>
                  <a:lnTo>
                    <a:pt x="707" y="1876"/>
                  </a:lnTo>
                  <a:lnTo>
                    <a:pt x="537" y="1827"/>
                  </a:lnTo>
                  <a:lnTo>
                    <a:pt x="390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1" y="950"/>
                  </a:lnTo>
                  <a:lnTo>
                    <a:pt x="1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0" y="171"/>
                  </a:lnTo>
                  <a:lnTo>
                    <a:pt x="537" y="73"/>
                  </a:lnTo>
                  <a:lnTo>
                    <a:pt x="707" y="25"/>
                  </a:lnTo>
                  <a:lnTo>
                    <a:pt x="878" y="0"/>
                  </a:lnTo>
                  <a:lnTo>
                    <a:pt x="87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6" name="Google Shape;906;p48"/>
            <p:cNvSpPr/>
            <p:nvPr/>
          </p:nvSpPr>
          <p:spPr>
            <a:xfrm>
              <a:off x="2041800" y="2584100"/>
              <a:ext cx="199750" cy="41425"/>
            </a:xfrm>
            <a:custGeom>
              <a:avLst/>
              <a:gdLst/>
              <a:ahLst/>
              <a:cxnLst/>
              <a:rect l="l" t="t" r="r" b="b"/>
              <a:pathLst>
                <a:path w="7990" h="1657" fill="none" extrusionOk="0">
                  <a:moveTo>
                    <a:pt x="1" y="1657"/>
                  </a:moveTo>
                  <a:lnTo>
                    <a:pt x="1" y="1657"/>
                  </a:lnTo>
                  <a:lnTo>
                    <a:pt x="415" y="1291"/>
                  </a:lnTo>
                  <a:lnTo>
                    <a:pt x="853" y="950"/>
                  </a:lnTo>
                  <a:lnTo>
                    <a:pt x="1340" y="683"/>
                  </a:lnTo>
                  <a:lnTo>
                    <a:pt x="1827" y="439"/>
                  </a:lnTo>
                  <a:lnTo>
                    <a:pt x="2363" y="244"/>
                  </a:lnTo>
                  <a:lnTo>
                    <a:pt x="2875" y="122"/>
                  </a:lnTo>
                  <a:lnTo>
                    <a:pt x="3435" y="49"/>
                  </a:lnTo>
                  <a:lnTo>
                    <a:pt x="3995" y="1"/>
                  </a:lnTo>
                  <a:lnTo>
                    <a:pt x="3995" y="1"/>
                  </a:lnTo>
                  <a:lnTo>
                    <a:pt x="4555" y="49"/>
                  </a:lnTo>
                  <a:lnTo>
                    <a:pt x="5115" y="122"/>
                  </a:lnTo>
                  <a:lnTo>
                    <a:pt x="5627" y="244"/>
                  </a:lnTo>
                  <a:lnTo>
                    <a:pt x="6163" y="439"/>
                  </a:lnTo>
                  <a:lnTo>
                    <a:pt x="6650" y="683"/>
                  </a:lnTo>
                  <a:lnTo>
                    <a:pt x="7137" y="950"/>
                  </a:lnTo>
                  <a:lnTo>
                    <a:pt x="7575" y="1291"/>
                  </a:lnTo>
                  <a:lnTo>
                    <a:pt x="7989" y="1657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07" name="Google Shape;907;p48"/>
          <p:cNvGrpSpPr/>
          <p:nvPr/>
        </p:nvGrpSpPr>
        <p:grpSpPr>
          <a:xfrm>
            <a:off x="2057504" y="2088866"/>
            <a:ext cx="320378" cy="320378"/>
            <a:chOff x="2623275" y="2333250"/>
            <a:chExt cx="381175" cy="381175"/>
          </a:xfrm>
        </p:grpSpPr>
        <p:sp>
          <p:nvSpPr>
            <p:cNvPr id="908" name="Google Shape;908;p48"/>
            <p:cNvSpPr/>
            <p:nvPr/>
          </p:nvSpPr>
          <p:spPr>
            <a:xfrm>
              <a:off x="2623275" y="2333250"/>
              <a:ext cx="381175" cy="381175"/>
            </a:xfrm>
            <a:custGeom>
              <a:avLst/>
              <a:gdLst/>
              <a:ahLst/>
              <a:cxnLst/>
              <a:rect l="l" t="t" r="r" b="b"/>
              <a:pathLst>
                <a:path w="15247" h="15247" fill="none" extrusionOk="0">
                  <a:moveTo>
                    <a:pt x="7624" y="0"/>
                  </a:moveTo>
                  <a:lnTo>
                    <a:pt x="7624" y="0"/>
                  </a:lnTo>
                  <a:lnTo>
                    <a:pt x="7234" y="0"/>
                  </a:lnTo>
                  <a:lnTo>
                    <a:pt x="6844" y="49"/>
                  </a:lnTo>
                  <a:lnTo>
                    <a:pt x="6455" y="98"/>
                  </a:lnTo>
                  <a:lnTo>
                    <a:pt x="6089" y="147"/>
                  </a:lnTo>
                  <a:lnTo>
                    <a:pt x="5724" y="244"/>
                  </a:lnTo>
                  <a:lnTo>
                    <a:pt x="5359" y="341"/>
                  </a:lnTo>
                  <a:lnTo>
                    <a:pt x="4994" y="463"/>
                  </a:lnTo>
                  <a:lnTo>
                    <a:pt x="4653" y="609"/>
                  </a:lnTo>
                  <a:lnTo>
                    <a:pt x="4312" y="755"/>
                  </a:lnTo>
                  <a:lnTo>
                    <a:pt x="3995" y="926"/>
                  </a:lnTo>
                  <a:lnTo>
                    <a:pt x="3678" y="1096"/>
                  </a:lnTo>
                  <a:lnTo>
                    <a:pt x="3362" y="1291"/>
                  </a:lnTo>
                  <a:lnTo>
                    <a:pt x="3069" y="1510"/>
                  </a:lnTo>
                  <a:lnTo>
                    <a:pt x="2777" y="1730"/>
                  </a:lnTo>
                  <a:lnTo>
                    <a:pt x="2509" y="1973"/>
                  </a:lnTo>
                  <a:lnTo>
                    <a:pt x="2241" y="2241"/>
                  </a:lnTo>
                  <a:lnTo>
                    <a:pt x="1973" y="2509"/>
                  </a:lnTo>
                  <a:lnTo>
                    <a:pt x="1730" y="2777"/>
                  </a:lnTo>
                  <a:lnTo>
                    <a:pt x="1511" y="3069"/>
                  </a:lnTo>
                  <a:lnTo>
                    <a:pt x="1292" y="3361"/>
                  </a:lnTo>
                  <a:lnTo>
                    <a:pt x="1097" y="3678"/>
                  </a:lnTo>
                  <a:lnTo>
                    <a:pt x="926" y="3995"/>
                  </a:lnTo>
                  <a:lnTo>
                    <a:pt x="756" y="4311"/>
                  </a:lnTo>
                  <a:lnTo>
                    <a:pt x="610" y="4652"/>
                  </a:lnTo>
                  <a:lnTo>
                    <a:pt x="463" y="4993"/>
                  </a:lnTo>
                  <a:lnTo>
                    <a:pt x="342" y="5358"/>
                  </a:lnTo>
                  <a:lnTo>
                    <a:pt x="244" y="5724"/>
                  </a:lnTo>
                  <a:lnTo>
                    <a:pt x="147" y="6089"/>
                  </a:lnTo>
                  <a:lnTo>
                    <a:pt x="98" y="6454"/>
                  </a:lnTo>
                  <a:lnTo>
                    <a:pt x="49" y="6844"/>
                  </a:lnTo>
                  <a:lnTo>
                    <a:pt x="1" y="7234"/>
                  </a:lnTo>
                  <a:lnTo>
                    <a:pt x="1" y="7623"/>
                  </a:lnTo>
                  <a:lnTo>
                    <a:pt x="1" y="7623"/>
                  </a:lnTo>
                  <a:lnTo>
                    <a:pt x="1" y="8013"/>
                  </a:lnTo>
                  <a:lnTo>
                    <a:pt x="49" y="8403"/>
                  </a:lnTo>
                  <a:lnTo>
                    <a:pt x="98" y="8793"/>
                  </a:lnTo>
                  <a:lnTo>
                    <a:pt x="147" y="9158"/>
                  </a:lnTo>
                  <a:lnTo>
                    <a:pt x="244" y="9523"/>
                  </a:lnTo>
                  <a:lnTo>
                    <a:pt x="342" y="9889"/>
                  </a:lnTo>
                  <a:lnTo>
                    <a:pt x="463" y="10254"/>
                  </a:lnTo>
                  <a:lnTo>
                    <a:pt x="610" y="10595"/>
                  </a:lnTo>
                  <a:lnTo>
                    <a:pt x="756" y="10936"/>
                  </a:lnTo>
                  <a:lnTo>
                    <a:pt x="926" y="11252"/>
                  </a:lnTo>
                  <a:lnTo>
                    <a:pt x="1097" y="11569"/>
                  </a:lnTo>
                  <a:lnTo>
                    <a:pt x="1292" y="11886"/>
                  </a:lnTo>
                  <a:lnTo>
                    <a:pt x="1511" y="12178"/>
                  </a:lnTo>
                  <a:lnTo>
                    <a:pt x="1730" y="12470"/>
                  </a:lnTo>
                  <a:lnTo>
                    <a:pt x="1973" y="12738"/>
                  </a:lnTo>
                  <a:lnTo>
                    <a:pt x="2241" y="13006"/>
                  </a:lnTo>
                  <a:lnTo>
                    <a:pt x="2509" y="13274"/>
                  </a:lnTo>
                  <a:lnTo>
                    <a:pt x="2777" y="13517"/>
                  </a:lnTo>
                  <a:lnTo>
                    <a:pt x="3069" y="13737"/>
                  </a:lnTo>
                  <a:lnTo>
                    <a:pt x="3362" y="13956"/>
                  </a:lnTo>
                  <a:lnTo>
                    <a:pt x="3678" y="14151"/>
                  </a:lnTo>
                  <a:lnTo>
                    <a:pt x="3995" y="14321"/>
                  </a:lnTo>
                  <a:lnTo>
                    <a:pt x="4312" y="14492"/>
                  </a:lnTo>
                  <a:lnTo>
                    <a:pt x="4653" y="14638"/>
                  </a:lnTo>
                  <a:lnTo>
                    <a:pt x="4994" y="14784"/>
                  </a:lnTo>
                  <a:lnTo>
                    <a:pt x="5359" y="14906"/>
                  </a:lnTo>
                  <a:lnTo>
                    <a:pt x="5724" y="15003"/>
                  </a:lnTo>
                  <a:lnTo>
                    <a:pt x="6089" y="15100"/>
                  </a:lnTo>
                  <a:lnTo>
                    <a:pt x="6455" y="15149"/>
                  </a:lnTo>
                  <a:lnTo>
                    <a:pt x="6844" y="15198"/>
                  </a:lnTo>
                  <a:lnTo>
                    <a:pt x="7234" y="15247"/>
                  </a:lnTo>
                  <a:lnTo>
                    <a:pt x="7624" y="15247"/>
                  </a:lnTo>
                  <a:lnTo>
                    <a:pt x="7624" y="15247"/>
                  </a:lnTo>
                  <a:lnTo>
                    <a:pt x="8014" y="15247"/>
                  </a:lnTo>
                  <a:lnTo>
                    <a:pt x="8403" y="15198"/>
                  </a:lnTo>
                  <a:lnTo>
                    <a:pt x="8793" y="15149"/>
                  </a:lnTo>
                  <a:lnTo>
                    <a:pt x="9158" y="15100"/>
                  </a:lnTo>
                  <a:lnTo>
                    <a:pt x="9524" y="15003"/>
                  </a:lnTo>
                  <a:lnTo>
                    <a:pt x="9889" y="14906"/>
                  </a:lnTo>
                  <a:lnTo>
                    <a:pt x="10254" y="14784"/>
                  </a:lnTo>
                  <a:lnTo>
                    <a:pt x="10595" y="14638"/>
                  </a:lnTo>
                  <a:lnTo>
                    <a:pt x="10936" y="14492"/>
                  </a:lnTo>
                  <a:lnTo>
                    <a:pt x="11253" y="14321"/>
                  </a:lnTo>
                  <a:lnTo>
                    <a:pt x="11569" y="14151"/>
                  </a:lnTo>
                  <a:lnTo>
                    <a:pt x="11886" y="13956"/>
                  </a:lnTo>
                  <a:lnTo>
                    <a:pt x="12178" y="13737"/>
                  </a:lnTo>
                  <a:lnTo>
                    <a:pt x="12470" y="13517"/>
                  </a:lnTo>
                  <a:lnTo>
                    <a:pt x="12738" y="13274"/>
                  </a:lnTo>
                  <a:lnTo>
                    <a:pt x="13006" y="13006"/>
                  </a:lnTo>
                  <a:lnTo>
                    <a:pt x="13274" y="12738"/>
                  </a:lnTo>
                  <a:lnTo>
                    <a:pt x="13518" y="12470"/>
                  </a:lnTo>
                  <a:lnTo>
                    <a:pt x="13737" y="12178"/>
                  </a:lnTo>
                  <a:lnTo>
                    <a:pt x="13956" y="11886"/>
                  </a:lnTo>
                  <a:lnTo>
                    <a:pt x="14151" y="11569"/>
                  </a:lnTo>
                  <a:lnTo>
                    <a:pt x="14321" y="11252"/>
                  </a:lnTo>
                  <a:lnTo>
                    <a:pt x="14492" y="10936"/>
                  </a:lnTo>
                  <a:lnTo>
                    <a:pt x="14638" y="10595"/>
                  </a:lnTo>
                  <a:lnTo>
                    <a:pt x="14784" y="10254"/>
                  </a:lnTo>
                  <a:lnTo>
                    <a:pt x="14906" y="9889"/>
                  </a:lnTo>
                  <a:lnTo>
                    <a:pt x="15003" y="9523"/>
                  </a:lnTo>
                  <a:lnTo>
                    <a:pt x="15101" y="9158"/>
                  </a:lnTo>
                  <a:lnTo>
                    <a:pt x="15150" y="8793"/>
                  </a:lnTo>
                  <a:lnTo>
                    <a:pt x="15198" y="8403"/>
                  </a:lnTo>
                  <a:lnTo>
                    <a:pt x="15247" y="8013"/>
                  </a:lnTo>
                  <a:lnTo>
                    <a:pt x="15247" y="7623"/>
                  </a:lnTo>
                  <a:lnTo>
                    <a:pt x="15247" y="7623"/>
                  </a:lnTo>
                  <a:lnTo>
                    <a:pt x="15247" y="7234"/>
                  </a:lnTo>
                  <a:lnTo>
                    <a:pt x="15198" y="6844"/>
                  </a:lnTo>
                  <a:lnTo>
                    <a:pt x="15150" y="6454"/>
                  </a:lnTo>
                  <a:lnTo>
                    <a:pt x="15101" y="6089"/>
                  </a:lnTo>
                  <a:lnTo>
                    <a:pt x="15003" y="5724"/>
                  </a:lnTo>
                  <a:lnTo>
                    <a:pt x="14906" y="5358"/>
                  </a:lnTo>
                  <a:lnTo>
                    <a:pt x="14784" y="4993"/>
                  </a:lnTo>
                  <a:lnTo>
                    <a:pt x="14638" y="4652"/>
                  </a:lnTo>
                  <a:lnTo>
                    <a:pt x="14492" y="4311"/>
                  </a:lnTo>
                  <a:lnTo>
                    <a:pt x="14321" y="3995"/>
                  </a:lnTo>
                  <a:lnTo>
                    <a:pt x="14151" y="3678"/>
                  </a:lnTo>
                  <a:lnTo>
                    <a:pt x="13956" y="3361"/>
                  </a:lnTo>
                  <a:lnTo>
                    <a:pt x="13737" y="3069"/>
                  </a:lnTo>
                  <a:lnTo>
                    <a:pt x="13518" y="2777"/>
                  </a:lnTo>
                  <a:lnTo>
                    <a:pt x="13274" y="2509"/>
                  </a:lnTo>
                  <a:lnTo>
                    <a:pt x="13006" y="2241"/>
                  </a:lnTo>
                  <a:lnTo>
                    <a:pt x="12738" y="1973"/>
                  </a:lnTo>
                  <a:lnTo>
                    <a:pt x="12470" y="1730"/>
                  </a:lnTo>
                  <a:lnTo>
                    <a:pt x="12178" y="1510"/>
                  </a:lnTo>
                  <a:lnTo>
                    <a:pt x="11886" y="1291"/>
                  </a:lnTo>
                  <a:lnTo>
                    <a:pt x="11569" y="1096"/>
                  </a:lnTo>
                  <a:lnTo>
                    <a:pt x="11253" y="926"/>
                  </a:lnTo>
                  <a:lnTo>
                    <a:pt x="10936" y="755"/>
                  </a:lnTo>
                  <a:lnTo>
                    <a:pt x="10595" y="609"/>
                  </a:lnTo>
                  <a:lnTo>
                    <a:pt x="10254" y="463"/>
                  </a:lnTo>
                  <a:lnTo>
                    <a:pt x="9889" y="341"/>
                  </a:lnTo>
                  <a:lnTo>
                    <a:pt x="9524" y="244"/>
                  </a:lnTo>
                  <a:lnTo>
                    <a:pt x="9158" y="147"/>
                  </a:lnTo>
                  <a:lnTo>
                    <a:pt x="8793" y="98"/>
                  </a:lnTo>
                  <a:lnTo>
                    <a:pt x="8403" y="49"/>
                  </a:lnTo>
                  <a:lnTo>
                    <a:pt x="8014" y="0"/>
                  </a:lnTo>
                  <a:lnTo>
                    <a:pt x="7624" y="0"/>
                  </a:lnTo>
                  <a:lnTo>
                    <a:pt x="762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09" name="Google Shape;909;p48"/>
            <p:cNvSpPr/>
            <p:nvPr/>
          </p:nvSpPr>
          <p:spPr>
            <a:xfrm>
              <a:off x="2869875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7" y="0"/>
                  </a:moveTo>
                  <a:lnTo>
                    <a:pt x="877" y="0"/>
                  </a:lnTo>
                  <a:lnTo>
                    <a:pt x="1048" y="25"/>
                  </a:lnTo>
                  <a:lnTo>
                    <a:pt x="1218" y="73"/>
                  </a:lnTo>
                  <a:lnTo>
                    <a:pt x="1364" y="171"/>
                  </a:lnTo>
                  <a:lnTo>
                    <a:pt x="1510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0" y="1632"/>
                  </a:lnTo>
                  <a:lnTo>
                    <a:pt x="1364" y="1730"/>
                  </a:lnTo>
                  <a:lnTo>
                    <a:pt x="1218" y="1827"/>
                  </a:lnTo>
                  <a:lnTo>
                    <a:pt x="1048" y="1876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07" y="1876"/>
                  </a:lnTo>
                  <a:lnTo>
                    <a:pt x="536" y="1827"/>
                  </a:lnTo>
                  <a:lnTo>
                    <a:pt x="390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0" y="950"/>
                  </a:lnTo>
                  <a:lnTo>
                    <a:pt x="0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0" y="171"/>
                  </a:lnTo>
                  <a:lnTo>
                    <a:pt x="536" y="73"/>
                  </a:lnTo>
                  <a:lnTo>
                    <a:pt x="707" y="25"/>
                  </a:lnTo>
                  <a:lnTo>
                    <a:pt x="877" y="0"/>
                  </a:lnTo>
                  <a:lnTo>
                    <a:pt x="877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0" name="Google Shape;910;p48"/>
            <p:cNvSpPr/>
            <p:nvPr/>
          </p:nvSpPr>
          <p:spPr>
            <a:xfrm>
              <a:off x="2714000" y="2503125"/>
              <a:ext cx="43875" cy="47525"/>
            </a:xfrm>
            <a:custGeom>
              <a:avLst/>
              <a:gdLst/>
              <a:ahLst/>
              <a:cxnLst/>
              <a:rect l="l" t="t" r="r" b="b"/>
              <a:pathLst>
                <a:path w="1755" h="1901" fill="none" extrusionOk="0">
                  <a:moveTo>
                    <a:pt x="877" y="1900"/>
                  </a:moveTo>
                  <a:lnTo>
                    <a:pt x="877" y="1900"/>
                  </a:lnTo>
                  <a:lnTo>
                    <a:pt x="707" y="1876"/>
                  </a:lnTo>
                  <a:lnTo>
                    <a:pt x="536" y="1827"/>
                  </a:lnTo>
                  <a:lnTo>
                    <a:pt x="390" y="1730"/>
                  </a:lnTo>
                  <a:lnTo>
                    <a:pt x="244" y="1632"/>
                  </a:lnTo>
                  <a:lnTo>
                    <a:pt x="147" y="1486"/>
                  </a:lnTo>
                  <a:lnTo>
                    <a:pt x="74" y="1316"/>
                  </a:lnTo>
                  <a:lnTo>
                    <a:pt x="25" y="1145"/>
                  </a:lnTo>
                  <a:lnTo>
                    <a:pt x="1" y="950"/>
                  </a:lnTo>
                  <a:lnTo>
                    <a:pt x="1" y="950"/>
                  </a:lnTo>
                  <a:lnTo>
                    <a:pt x="25" y="755"/>
                  </a:lnTo>
                  <a:lnTo>
                    <a:pt x="74" y="585"/>
                  </a:lnTo>
                  <a:lnTo>
                    <a:pt x="147" y="414"/>
                  </a:lnTo>
                  <a:lnTo>
                    <a:pt x="244" y="268"/>
                  </a:lnTo>
                  <a:lnTo>
                    <a:pt x="390" y="171"/>
                  </a:lnTo>
                  <a:lnTo>
                    <a:pt x="536" y="73"/>
                  </a:lnTo>
                  <a:lnTo>
                    <a:pt x="707" y="25"/>
                  </a:lnTo>
                  <a:lnTo>
                    <a:pt x="877" y="0"/>
                  </a:lnTo>
                  <a:lnTo>
                    <a:pt x="877" y="0"/>
                  </a:lnTo>
                  <a:lnTo>
                    <a:pt x="1048" y="25"/>
                  </a:lnTo>
                  <a:lnTo>
                    <a:pt x="1218" y="73"/>
                  </a:lnTo>
                  <a:lnTo>
                    <a:pt x="1365" y="171"/>
                  </a:lnTo>
                  <a:lnTo>
                    <a:pt x="1511" y="268"/>
                  </a:lnTo>
                  <a:lnTo>
                    <a:pt x="1608" y="414"/>
                  </a:lnTo>
                  <a:lnTo>
                    <a:pt x="1681" y="585"/>
                  </a:lnTo>
                  <a:lnTo>
                    <a:pt x="1730" y="755"/>
                  </a:lnTo>
                  <a:lnTo>
                    <a:pt x="1754" y="950"/>
                  </a:lnTo>
                  <a:lnTo>
                    <a:pt x="1754" y="950"/>
                  </a:lnTo>
                  <a:lnTo>
                    <a:pt x="1730" y="1145"/>
                  </a:lnTo>
                  <a:lnTo>
                    <a:pt x="1681" y="1316"/>
                  </a:lnTo>
                  <a:lnTo>
                    <a:pt x="1608" y="1486"/>
                  </a:lnTo>
                  <a:lnTo>
                    <a:pt x="1511" y="1632"/>
                  </a:lnTo>
                  <a:lnTo>
                    <a:pt x="1365" y="1730"/>
                  </a:lnTo>
                  <a:lnTo>
                    <a:pt x="1218" y="1827"/>
                  </a:lnTo>
                  <a:lnTo>
                    <a:pt x="1048" y="1876"/>
                  </a:lnTo>
                  <a:lnTo>
                    <a:pt x="877" y="1900"/>
                  </a:lnTo>
                  <a:lnTo>
                    <a:pt x="877" y="190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1" name="Google Shape;911;p48"/>
            <p:cNvSpPr/>
            <p:nvPr/>
          </p:nvSpPr>
          <p:spPr>
            <a:xfrm>
              <a:off x="2810200" y="2595675"/>
              <a:ext cx="99875" cy="31075"/>
            </a:xfrm>
            <a:custGeom>
              <a:avLst/>
              <a:gdLst/>
              <a:ahLst/>
              <a:cxnLst/>
              <a:rect l="l" t="t" r="r" b="b"/>
              <a:pathLst>
                <a:path w="3995" h="1243" fill="none" extrusionOk="0">
                  <a:moveTo>
                    <a:pt x="1" y="1242"/>
                  </a:moveTo>
                  <a:lnTo>
                    <a:pt x="3995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2" name="Google Shape;912;p48"/>
          <p:cNvGrpSpPr/>
          <p:nvPr/>
        </p:nvGrpSpPr>
        <p:grpSpPr>
          <a:xfrm>
            <a:off x="2697209" y="2033603"/>
            <a:ext cx="170937" cy="426827"/>
            <a:chOff x="3384375" y="2267500"/>
            <a:chExt cx="203375" cy="507825"/>
          </a:xfrm>
        </p:grpSpPr>
        <p:sp>
          <p:nvSpPr>
            <p:cNvPr id="913" name="Google Shape;913;p48"/>
            <p:cNvSpPr/>
            <p:nvPr/>
          </p:nvSpPr>
          <p:spPr>
            <a:xfrm>
              <a:off x="3384375" y="2373425"/>
              <a:ext cx="203375" cy="401900"/>
            </a:xfrm>
            <a:custGeom>
              <a:avLst/>
              <a:gdLst/>
              <a:ahLst/>
              <a:cxnLst/>
              <a:rect l="l" t="t" r="r" b="b"/>
              <a:pathLst>
                <a:path w="8135" h="16076" fill="none" extrusionOk="0">
                  <a:moveTo>
                    <a:pt x="4896" y="1"/>
                  </a:moveTo>
                  <a:lnTo>
                    <a:pt x="4896" y="1"/>
                  </a:lnTo>
                  <a:lnTo>
                    <a:pt x="4701" y="74"/>
                  </a:lnTo>
                  <a:lnTo>
                    <a:pt x="4506" y="147"/>
                  </a:lnTo>
                  <a:lnTo>
                    <a:pt x="4287" y="196"/>
                  </a:lnTo>
                  <a:lnTo>
                    <a:pt x="4068" y="196"/>
                  </a:lnTo>
                  <a:lnTo>
                    <a:pt x="4068" y="196"/>
                  </a:lnTo>
                  <a:lnTo>
                    <a:pt x="3848" y="196"/>
                  </a:lnTo>
                  <a:lnTo>
                    <a:pt x="3654" y="147"/>
                  </a:lnTo>
                  <a:lnTo>
                    <a:pt x="3434" y="98"/>
                  </a:lnTo>
                  <a:lnTo>
                    <a:pt x="3240" y="1"/>
                  </a:lnTo>
                  <a:lnTo>
                    <a:pt x="3240" y="1"/>
                  </a:lnTo>
                  <a:lnTo>
                    <a:pt x="2996" y="50"/>
                  </a:lnTo>
                  <a:lnTo>
                    <a:pt x="2777" y="98"/>
                  </a:lnTo>
                  <a:lnTo>
                    <a:pt x="2558" y="171"/>
                  </a:lnTo>
                  <a:lnTo>
                    <a:pt x="2363" y="269"/>
                  </a:lnTo>
                  <a:lnTo>
                    <a:pt x="2168" y="366"/>
                  </a:lnTo>
                  <a:lnTo>
                    <a:pt x="1973" y="464"/>
                  </a:lnTo>
                  <a:lnTo>
                    <a:pt x="1803" y="585"/>
                  </a:lnTo>
                  <a:lnTo>
                    <a:pt x="1632" y="731"/>
                  </a:lnTo>
                  <a:lnTo>
                    <a:pt x="1486" y="878"/>
                  </a:lnTo>
                  <a:lnTo>
                    <a:pt x="1340" y="1024"/>
                  </a:lnTo>
                  <a:lnTo>
                    <a:pt x="1072" y="1365"/>
                  </a:lnTo>
                  <a:lnTo>
                    <a:pt x="853" y="1779"/>
                  </a:lnTo>
                  <a:lnTo>
                    <a:pt x="658" y="2193"/>
                  </a:lnTo>
                  <a:lnTo>
                    <a:pt x="488" y="2680"/>
                  </a:lnTo>
                  <a:lnTo>
                    <a:pt x="341" y="3167"/>
                  </a:lnTo>
                  <a:lnTo>
                    <a:pt x="244" y="3727"/>
                  </a:lnTo>
                  <a:lnTo>
                    <a:pt x="147" y="4287"/>
                  </a:lnTo>
                  <a:lnTo>
                    <a:pt x="73" y="4896"/>
                  </a:lnTo>
                  <a:lnTo>
                    <a:pt x="49" y="5529"/>
                  </a:lnTo>
                  <a:lnTo>
                    <a:pt x="25" y="6187"/>
                  </a:lnTo>
                  <a:lnTo>
                    <a:pt x="0" y="6869"/>
                  </a:lnTo>
                  <a:lnTo>
                    <a:pt x="0" y="6869"/>
                  </a:lnTo>
                  <a:lnTo>
                    <a:pt x="25" y="7015"/>
                  </a:lnTo>
                  <a:lnTo>
                    <a:pt x="49" y="7161"/>
                  </a:lnTo>
                  <a:lnTo>
                    <a:pt x="98" y="7307"/>
                  </a:lnTo>
                  <a:lnTo>
                    <a:pt x="171" y="7405"/>
                  </a:lnTo>
                  <a:lnTo>
                    <a:pt x="268" y="7502"/>
                  </a:lnTo>
                  <a:lnTo>
                    <a:pt x="390" y="7575"/>
                  </a:lnTo>
                  <a:lnTo>
                    <a:pt x="512" y="7624"/>
                  </a:lnTo>
                  <a:lnTo>
                    <a:pt x="658" y="7648"/>
                  </a:lnTo>
                  <a:lnTo>
                    <a:pt x="658" y="7648"/>
                  </a:lnTo>
                  <a:lnTo>
                    <a:pt x="804" y="7624"/>
                  </a:lnTo>
                  <a:lnTo>
                    <a:pt x="926" y="7575"/>
                  </a:lnTo>
                  <a:lnTo>
                    <a:pt x="1048" y="7502"/>
                  </a:lnTo>
                  <a:lnTo>
                    <a:pt x="1145" y="7405"/>
                  </a:lnTo>
                  <a:lnTo>
                    <a:pt x="1218" y="7307"/>
                  </a:lnTo>
                  <a:lnTo>
                    <a:pt x="1267" y="7161"/>
                  </a:lnTo>
                  <a:lnTo>
                    <a:pt x="1291" y="7015"/>
                  </a:lnTo>
                  <a:lnTo>
                    <a:pt x="1316" y="6869"/>
                  </a:lnTo>
                  <a:lnTo>
                    <a:pt x="1316" y="6869"/>
                  </a:lnTo>
                  <a:lnTo>
                    <a:pt x="1340" y="6260"/>
                  </a:lnTo>
                  <a:lnTo>
                    <a:pt x="1413" y="5554"/>
                  </a:lnTo>
                  <a:lnTo>
                    <a:pt x="1510" y="4847"/>
                  </a:lnTo>
                  <a:lnTo>
                    <a:pt x="1632" y="4141"/>
                  </a:lnTo>
                  <a:lnTo>
                    <a:pt x="1754" y="3532"/>
                  </a:lnTo>
                  <a:lnTo>
                    <a:pt x="1876" y="3021"/>
                  </a:lnTo>
                  <a:lnTo>
                    <a:pt x="1998" y="2680"/>
                  </a:lnTo>
                  <a:lnTo>
                    <a:pt x="2046" y="2607"/>
                  </a:lnTo>
                  <a:lnTo>
                    <a:pt x="2095" y="2582"/>
                  </a:lnTo>
                  <a:lnTo>
                    <a:pt x="2095" y="2582"/>
                  </a:lnTo>
                  <a:lnTo>
                    <a:pt x="2095" y="2631"/>
                  </a:lnTo>
                  <a:lnTo>
                    <a:pt x="2119" y="2729"/>
                  </a:lnTo>
                  <a:lnTo>
                    <a:pt x="2119" y="3143"/>
                  </a:lnTo>
                  <a:lnTo>
                    <a:pt x="2071" y="4555"/>
                  </a:lnTo>
                  <a:lnTo>
                    <a:pt x="1949" y="6577"/>
                  </a:lnTo>
                  <a:lnTo>
                    <a:pt x="1827" y="8842"/>
                  </a:lnTo>
                  <a:lnTo>
                    <a:pt x="1535" y="13128"/>
                  </a:lnTo>
                  <a:lnTo>
                    <a:pt x="1389" y="15077"/>
                  </a:lnTo>
                  <a:lnTo>
                    <a:pt x="1389" y="15077"/>
                  </a:lnTo>
                  <a:lnTo>
                    <a:pt x="1389" y="15247"/>
                  </a:lnTo>
                  <a:lnTo>
                    <a:pt x="1413" y="15418"/>
                  </a:lnTo>
                  <a:lnTo>
                    <a:pt x="1462" y="15564"/>
                  </a:lnTo>
                  <a:lnTo>
                    <a:pt x="1559" y="15710"/>
                  </a:lnTo>
                  <a:lnTo>
                    <a:pt x="1657" y="15856"/>
                  </a:lnTo>
                  <a:lnTo>
                    <a:pt x="1778" y="15953"/>
                  </a:lnTo>
                  <a:lnTo>
                    <a:pt x="1924" y="16026"/>
                  </a:lnTo>
                  <a:lnTo>
                    <a:pt x="2095" y="16075"/>
                  </a:lnTo>
                  <a:lnTo>
                    <a:pt x="2095" y="16075"/>
                  </a:lnTo>
                  <a:lnTo>
                    <a:pt x="2217" y="16075"/>
                  </a:lnTo>
                  <a:lnTo>
                    <a:pt x="2217" y="16075"/>
                  </a:lnTo>
                  <a:lnTo>
                    <a:pt x="2387" y="16075"/>
                  </a:lnTo>
                  <a:lnTo>
                    <a:pt x="2509" y="16026"/>
                  </a:lnTo>
                  <a:lnTo>
                    <a:pt x="2655" y="15953"/>
                  </a:lnTo>
                  <a:lnTo>
                    <a:pt x="2777" y="15880"/>
                  </a:lnTo>
                  <a:lnTo>
                    <a:pt x="2874" y="15758"/>
                  </a:lnTo>
                  <a:lnTo>
                    <a:pt x="2947" y="15637"/>
                  </a:lnTo>
                  <a:lnTo>
                    <a:pt x="3020" y="15491"/>
                  </a:lnTo>
                  <a:lnTo>
                    <a:pt x="3045" y="15344"/>
                  </a:lnTo>
                  <a:lnTo>
                    <a:pt x="3702" y="8525"/>
                  </a:lnTo>
                  <a:lnTo>
                    <a:pt x="3702" y="8525"/>
                  </a:lnTo>
                  <a:lnTo>
                    <a:pt x="3727" y="8452"/>
                  </a:lnTo>
                  <a:lnTo>
                    <a:pt x="3775" y="8330"/>
                  </a:lnTo>
                  <a:lnTo>
                    <a:pt x="3824" y="8282"/>
                  </a:lnTo>
                  <a:lnTo>
                    <a:pt x="3873" y="8208"/>
                  </a:lnTo>
                  <a:lnTo>
                    <a:pt x="3970" y="8184"/>
                  </a:lnTo>
                  <a:lnTo>
                    <a:pt x="4068" y="8160"/>
                  </a:lnTo>
                  <a:lnTo>
                    <a:pt x="4068" y="8160"/>
                  </a:lnTo>
                  <a:lnTo>
                    <a:pt x="4165" y="8184"/>
                  </a:lnTo>
                  <a:lnTo>
                    <a:pt x="4263" y="8208"/>
                  </a:lnTo>
                  <a:lnTo>
                    <a:pt x="4311" y="8282"/>
                  </a:lnTo>
                  <a:lnTo>
                    <a:pt x="4360" y="8330"/>
                  </a:lnTo>
                  <a:lnTo>
                    <a:pt x="4409" y="8452"/>
                  </a:lnTo>
                  <a:lnTo>
                    <a:pt x="4433" y="8525"/>
                  </a:lnTo>
                  <a:lnTo>
                    <a:pt x="5091" y="15344"/>
                  </a:lnTo>
                  <a:lnTo>
                    <a:pt x="5091" y="15344"/>
                  </a:lnTo>
                  <a:lnTo>
                    <a:pt x="5115" y="15491"/>
                  </a:lnTo>
                  <a:lnTo>
                    <a:pt x="5188" y="15637"/>
                  </a:lnTo>
                  <a:lnTo>
                    <a:pt x="5261" y="15758"/>
                  </a:lnTo>
                  <a:lnTo>
                    <a:pt x="5358" y="15880"/>
                  </a:lnTo>
                  <a:lnTo>
                    <a:pt x="5480" y="15953"/>
                  </a:lnTo>
                  <a:lnTo>
                    <a:pt x="5626" y="16026"/>
                  </a:lnTo>
                  <a:lnTo>
                    <a:pt x="5748" y="16075"/>
                  </a:lnTo>
                  <a:lnTo>
                    <a:pt x="5919" y="16075"/>
                  </a:lnTo>
                  <a:lnTo>
                    <a:pt x="5919" y="16075"/>
                  </a:lnTo>
                  <a:lnTo>
                    <a:pt x="6040" y="16075"/>
                  </a:lnTo>
                  <a:lnTo>
                    <a:pt x="6040" y="16075"/>
                  </a:lnTo>
                  <a:lnTo>
                    <a:pt x="6211" y="16026"/>
                  </a:lnTo>
                  <a:lnTo>
                    <a:pt x="6357" y="15953"/>
                  </a:lnTo>
                  <a:lnTo>
                    <a:pt x="6479" y="15856"/>
                  </a:lnTo>
                  <a:lnTo>
                    <a:pt x="6576" y="15710"/>
                  </a:lnTo>
                  <a:lnTo>
                    <a:pt x="6674" y="15564"/>
                  </a:lnTo>
                  <a:lnTo>
                    <a:pt x="6722" y="15418"/>
                  </a:lnTo>
                  <a:lnTo>
                    <a:pt x="6747" y="15247"/>
                  </a:lnTo>
                  <a:lnTo>
                    <a:pt x="6747" y="15077"/>
                  </a:lnTo>
                  <a:lnTo>
                    <a:pt x="6747" y="15077"/>
                  </a:lnTo>
                  <a:lnTo>
                    <a:pt x="6601" y="13128"/>
                  </a:lnTo>
                  <a:lnTo>
                    <a:pt x="6333" y="8890"/>
                  </a:lnTo>
                  <a:lnTo>
                    <a:pt x="6187" y="6601"/>
                  </a:lnTo>
                  <a:lnTo>
                    <a:pt x="6089" y="4604"/>
                  </a:lnTo>
                  <a:lnTo>
                    <a:pt x="6040" y="3167"/>
                  </a:lnTo>
                  <a:lnTo>
                    <a:pt x="6040" y="2753"/>
                  </a:lnTo>
                  <a:lnTo>
                    <a:pt x="6040" y="2582"/>
                  </a:lnTo>
                  <a:lnTo>
                    <a:pt x="6040" y="2582"/>
                  </a:lnTo>
                  <a:lnTo>
                    <a:pt x="6065" y="2582"/>
                  </a:lnTo>
                  <a:lnTo>
                    <a:pt x="6089" y="2582"/>
                  </a:lnTo>
                  <a:lnTo>
                    <a:pt x="6138" y="2680"/>
                  </a:lnTo>
                  <a:lnTo>
                    <a:pt x="6235" y="2996"/>
                  </a:lnTo>
                  <a:lnTo>
                    <a:pt x="6381" y="3484"/>
                  </a:lnTo>
                  <a:lnTo>
                    <a:pt x="6503" y="4117"/>
                  </a:lnTo>
                  <a:lnTo>
                    <a:pt x="6625" y="4823"/>
                  </a:lnTo>
                  <a:lnTo>
                    <a:pt x="6722" y="5554"/>
                  </a:lnTo>
                  <a:lnTo>
                    <a:pt x="6795" y="6260"/>
                  </a:lnTo>
                  <a:lnTo>
                    <a:pt x="6820" y="6869"/>
                  </a:lnTo>
                  <a:lnTo>
                    <a:pt x="6820" y="6869"/>
                  </a:lnTo>
                  <a:lnTo>
                    <a:pt x="6844" y="7015"/>
                  </a:lnTo>
                  <a:lnTo>
                    <a:pt x="6869" y="7161"/>
                  </a:lnTo>
                  <a:lnTo>
                    <a:pt x="6917" y="7307"/>
                  </a:lnTo>
                  <a:lnTo>
                    <a:pt x="6990" y="7405"/>
                  </a:lnTo>
                  <a:lnTo>
                    <a:pt x="7088" y="7502"/>
                  </a:lnTo>
                  <a:lnTo>
                    <a:pt x="7209" y="7575"/>
                  </a:lnTo>
                  <a:lnTo>
                    <a:pt x="7331" y="7624"/>
                  </a:lnTo>
                  <a:lnTo>
                    <a:pt x="7477" y="7648"/>
                  </a:lnTo>
                  <a:lnTo>
                    <a:pt x="7477" y="7648"/>
                  </a:lnTo>
                  <a:lnTo>
                    <a:pt x="7624" y="7624"/>
                  </a:lnTo>
                  <a:lnTo>
                    <a:pt x="7745" y="7575"/>
                  </a:lnTo>
                  <a:lnTo>
                    <a:pt x="7867" y="7502"/>
                  </a:lnTo>
                  <a:lnTo>
                    <a:pt x="7964" y="7405"/>
                  </a:lnTo>
                  <a:lnTo>
                    <a:pt x="8038" y="7307"/>
                  </a:lnTo>
                  <a:lnTo>
                    <a:pt x="8086" y="7161"/>
                  </a:lnTo>
                  <a:lnTo>
                    <a:pt x="8111" y="7015"/>
                  </a:lnTo>
                  <a:lnTo>
                    <a:pt x="8135" y="6869"/>
                  </a:lnTo>
                  <a:lnTo>
                    <a:pt x="8135" y="6869"/>
                  </a:lnTo>
                  <a:lnTo>
                    <a:pt x="8111" y="5505"/>
                  </a:lnTo>
                  <a:lnTo>
                    <a:pt x="8086" y="4872"/>
                  </a:lnTo>
                  <a:lnTo>
                    <a:pt x="8038" y="4287"/>
                  </a:lnTo>
                  <a:lnTo>
                    <a:pt x="7964" y="3703"/>
                  </a:lnTo>
                  <a:lnTo>
                    <a:pt x="7867" y="3167"/>
                  </a:lnTo>
                  <a:lnTo>
                    <a:pt x="7745" y="2656"/>
                  </a:lnTo>
                  <a:lnTo>
                    <a:pt x="7599" y="2168"/>
                  </a:lnTo>
                  <a:lnTo>
                    <a:pt x="7404" y="1754"/>
                  </a:lnTo>
                  <a:lnTo>
                    <a:pt x="7185" y="1365"/>
                  </a:lnTo>
                  <a:lnTo>
                    <a:pt x="7063" y="1170"/>
                  </a:lnTo>
                  <a:lnTo>
                    <a:pt x="6917" y="999"/>
                  </a:lnTo>
                  <a:lnTo>
                    <a:pt x="6771" y="853"/>
                  </a:lnTo>
                  <a:lnTo>
                    <a:pt x="6625" y="707"/>
                  </a:lnTo>
                  <a:lnTo>
                    <a:pt x="6454" y="561"/>
                  </a:lnTo>
                  <a:lnTo>
                    <a:pt x="6260" y="439"/>
                  </a:lnTo>
                  <a:lnTo>
                    <a:pt x="6065" y="342"/>
                  </a:lnTo>
                  <a:lnTo>
                    <a:pt x="5870" y="244"/>
                  </a:lnTo>
                  <a:lnTo>
                    <a:pt x="5651" y="171"/>
                  </a:lnTo>
                  <a:lnTo>
                    <a:pt x="5407" y="98"/>
                  </a:lnTo>
                  <a:lnTo>
                    <a:pt x="5164" y="50"/>
                  </a:lnTo>
                  <a:lnTo>
                    <a:pt x="4896" y="1"/>
                  </a:lnTo>
                  <a:lnTo>
                    <a:pt x="4896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4" name="Google Shape;914;p48"/>
            <p:cNvSpPr/>
            <p:nvPr/>
          </p:nvSpPr>
          <p:spPr>
            <a:xfrm>
              <a:off x="3443425" y="2267500"/>
              <a:ext cx="85275" cy="93775"/>
            </a:xfrm>
            <a:custGeom>
              <a:avLst/>
              <a:gdLst/>
              <a:ahLst/>
              <a:cxnLst/>
              <a:rect l="l" t="t" r="r" b="b"/>
              <a:pathLst>
                <a:path w="3411" h="3751" fill="none" extrusionOk="0">
                  <a:moveTo>
                    <a:pt x="1" y="1705"/>
                  </a:moveTo>
                  <a:lnTo>
                    <a:pt x="1" y="1705"/>
                  </a:lnTo>
                  <a:lnTo>
                    <a:pt x="1" y="1510"/>
                  </a:lnTo>
                  <a:lnTo>
                    <a:pt x="25" y="1315"/>
                  </a:lnTo>
                  <a:lnTo>
                    <a:pt x="74" y="1145"/>
                  </a:lnTo>
                  <a:lnTo>
                    <a:pt x="123" y="999"/>
                  </a:lnTo>
                  <a:lnTo>
                    <a:pt x="196" y="852"/>
                  </a:lnTo>
                  <a:lnTo>
                    <a:pt x="293" y="706"/>
                  </a:lnTo>
                  <a:lnTo>
                    <a:pt x="391" y="585"/>
                  </a:lnTo>
                  <a:lnTo>
                    <a:pt x="488" y="463"/>
                  </a:lnTo>
                  <a:lnTo>
                    <a:pt x="610" y="341"/>
                  </a:lnTo>
                  <a:lnTo>
                    <a:pt x="756" y="268"/>
                  </a:lnTo>
                  <a:lnTo>
                    <a:pt x="902" y="171"/>
                  </a:lnTo>
                  <a:lnTo>
                    <a:pt x="1048" y="122"/>
                  </a:lnTo>
                  <a:lnTo>
                    <a:pt x="1194" y="49"/>
                  </a:lnTo>
                  <a:lnTo>
                    <a:pt x="1365" y="24"/>
                  </a:lnTo>
                  <a:lnTo>
                    <a:pt x="1535" y="0"/>
                  </a:lnTo>
                  <a:lnTo>
                    <a:pt x="1706" y="0"/>
                  </a:lnTo>
                  <a:lnTo>
                    <a:pt x="1706" y="0"/>
                  </a:lnTo>
                  <a:lnTo>
                    <a:pt x="1876" y="0"/>
                  </a:lnTo>
                  <a:lnTo>
                    <a:pt x="2047" y="24"/>
                  </a:lnTo>
                  <a:lnTo>
                    <a:pt x="2217" y="49"/>
                  </a:lnTo>
                  <a:lnTo>
                    <a:pt x="2363" y="122"/>
                  </a:lnTo>
                  <a:lnTo>
                    <a:pt x="2509" y="171"/>
                  </a:lnTo>
                  <a:lnTo>
                    <a:pt x="2656" y="268"/>
                  </a:lnTo>
                  <a:lnTo>
                    <a:pt x="2802" y="341"/>
                  </a:lnTo>
                  <a:lnTo>
                    <a:pt x="2923" y="463"/>
                  </a:lnTo>
                  <a:lnTo>
                    <a:pt x="3021" y="585"/>
                  </a:lnTo>
                  <a:lnTo>
                    <a:pt x="3118" y="706"/>
                  </a:lnTo>
                  <a:lnTo>
                    <a:pt x="3216" y="852"/>
                  </a:lnTo>
                  <a:lnTo>
                    <a:pt x="3289" y="999"/>
                  </a:lnTo>
                  <a:lnTo>
                    <a:pt x="3337" y="1145"/>
                  </a:lnTo>
                  <a:lnTo>
                    <a:pt x="3386" y="1315"/>
                  </a:lnTo>
                  <a:lnTo>
                    <a:pt x="3411" y="1510"/>
                  </a:lnTo>
                  <a:lnTo>
                    <a:pt x="3411" y="1705"/>
                  </a:lnTo>
                  <a:lnTo>
                    <a:pt x="3411" y="1705"/>
                  </a:lnTo>
                  <a:lnTo>
                    <a:pt x="3411" y="1900"/>
                  </a:lnTo>
                  <a:lnTo>
                    <a:pt x="3386" y="2095"/>
                  </a:lnTo>
                  <a:lnTo>
                    <a:pt x="3337" y="2265"/>
                  </a:lnTo>
                  <a:lnTo>
                    <a:pt x="3289" y="2460"/>
                  </a:lnTo>
                  <a:lnTo>
                    <a:pt x="3216" y="2630"/>
                  </a:lnTo>
                  <a:lnTo>
                    <a:pt x="3118" y="2801"/>
                  </a:lnTo>
                  <a:lnTo>
                    <a:pt x="3021" y="2971"/>
                  </a:lnTo>
                  <a:lnTo>
                    <a:pt x="2923" y="3117"/>
                  </a:lnTo>
                  <a:lnTo>
                    <a:pt x="2802" y="3264"/>
                  </a:lnTo>
                  <a:lnTo>
                    <a:pt x="2656" y="3385"/>
                  </a:lnTo>
                  <a:lnTo>
                    <a:pt x="2509" y="3483"/>
                  </a:lnTo>
                  <a:lnTo>
                    <a:pt x="2363" y="3580"/>
                  </a:lnTo>
                  <a:lnTo>
                    <a:pt x="2217" y="3653"/>
                  </a:lnTo>
                  <a:lnTo>
                    <a:pt x="2047" y="3702"/>
                  </a:lnTo>
                  <a:lnTo>
                    <a:pt x="1876" y="3751"/>
                  </a:lnTo>
                  <a:lnTo>
                    <a:pt x="1706" y="3751"/>
                  </a:lnTo>
                  <a:lnTo>
                    <a:pt x="1706" y="3751"/>
                  </a:lnTo>
                  <a:lnTo>
                    <a:pt x="1535" y="3751"/>
                  </a:lnTo>
                  <a:lnTo>
                    <a:pt x="1365" y="3702"/>
                  </a:lnTo>
                  <a:lnTo>
                    <a:pt x="1194" y="3653"/>
                  </a:lnTo>
                  <a:lnTo>
                    <a:pt x="1048" y="3580"/>
                  </a:lnTo>
                  <a:lnTo>
                    <a:pt x="902" y="3483"/>
                  </a:lnTo>
                  <a:lnTo>
                    <a:pt x="756" y="3385"/>
                  </a:lnTo>
                  <a:lnTo>
                    <a:pt x="610" y="3264"/>
                  </a:lnTo>
                  <a:lnTo>
                    <a:pt x="488" y="3117"/>
                  </a:lnTo>
                  <a:lnTo>
                    <a:pt x="391" y="2971"/>
                  </a:lnTo>
                  <a:lnTo>
                    <a:pt x="293" y="2801"/>
                  </a:lnTo>
                  <a:lnTo>
                    <a:pt x="196" y="2630"/>
                  </a:lnTo>
                  <a:lnTo>
                    <a:pt x="123" y="2460"/>
                  </a:lnTo>
                  <a:lnTo>
                    <a:pt x="74" y="2265"/>
                  </a:lnTo>
                  <a:lnTo>
                    <a:pt x="25" y="2095"/>
                  </a:lnTo>
                  <a:lnTo>
                    <a:pt x="1" y="1900"/>
                  </a:lnTo>
                  <a:lnTo>
                    <a:pt x="1" y="1705"/>
                  </a:lnTo>
                  <a:lnTo>
                    <a:pt x="1" y="1705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5" name="Google Shape;915;p48"/>
          <p:cNvGrpSpPr/>
          <p:nvPr/>
        </p:nvGrpSpPr>
        <p:grpSpPr>
          <a:xfrm>
            <a:off x="3842516" y="2087836"/>
            <a:ext cx="140237" cy="318339"/>
            <a:chOff x="4747025" y="2332025"/>
            <a:chExt cx="166850" cy="378750"/>
          </a:xfrm>
        </p:grpSpPr>
        <p:sp>
          <p:nvSpPr>
            <p:cNvPr id="916" name="Google Shape;916;p48"/>
            <p:cNvSpPr/>
            <p:nvPr/>
          </p:nvSpPr>
          <p:spPr>
            <a:xfrm>
              <a:off x="4747025" y="2427025"/>
              <a:ext cx="166850" cy="283750"/>
            </a:xfrm>
            <a:custGeom>
              <a:avLst/>
              <a:gdLst/>
              <a:ahLst/>
              <a:cxnLst/>
              <a:rect l="l" t="t" r="r" b="b"/>
              <a:pathLst>
                <a:path w="6674" h="11350" fill="none" extrusionOk="0">
                  <a:moveTo>
                    <a:pt x="4019" y="0"/>
                  </a:moveTo>
                  <a:lnTo>
                    <a:pt x="4019" y="0"/>
                  </a:lnTo>
                  <a:lnTo>
                    <a:pt x="3873" y="73"/>
                  </a:lnTo>
                  <a:lnTo>
                    <a:pt x="3703" y="122"/>
                  </a:lnTo>
                  <a:lnTo>
                    <a:pt x="3508" y="171"/>
                  </a:lnTo>
                  <a:lnTo>
                    <a:pt x="3337" y="171"/>
                  </a:lnTo>
                  <a:lnTo>
                    <a:pt x="3337" y="171"/>
                  </a:lnTo>
                  <a:lnTo>
                    <a:pt x="3167" y="171"/>
                  </a:lnTo>
                  <a:lnTo>
                    <a:pt x="2996" y="146"/>
                  </a:lnTo>
                  <a:lnTo>
                    <a:pt x="2826" y="73"/>
                  </a:lnTo>
                  <a:lnTo>
                    <a:pt x="2655" y="24"/>
                  </a:lnTo>
                  <a:lnTo>
                    <a:pt x="2655" y="24"/>
                  </a:lnTo>
                  <a:lnTo>
                    <a:pt x="2412" y="24"/>
                  </a:lnTo>
                  <a:lnTo>
                    <a:pt x="2168" y="97"/>
                  </a:lnTo>
                  <a:lnTo>
                    <a:pt x="1949" y="171"/>
                  </a:lnTo>
                  <a:lnTo>
                    <a:pt x="1706" y="317"/>
                  </a:lnTo>
                  <a:lnTo>
                    <a:pt x="1486" y="487"/>
                  </a:lnTo>
                  <a:lnTo>
                    <a:pt x="1243" y="682"/>
                  </a:lnTo>
                  <a:lnTo>
                    <a:pt x="1048" y="926"/>
                  </a:lnTo>
                  <a:lnTo>
                    <a:pt x="853" y="1193"/>
                  </a:lnTo>
                  <a:lnTo>
                    <a:pt x="658" y="1510"/>
                  </a:lnTo>
                  <a:lnTo>
                    <a:pt x="512" y="1851"/>
                  </a:lnTo>
                  <a:lnTo>
                    <a:pt x="366" y="2216"/>
                  </a:lnTo>
                  <a:lnTo>
                    <a:pt x="244" y="2630"/>
                  </a:lnTo>
                  <a:lnTo>
                    <a:pt x="123" y="3093"/>
                  </a:lnTo>
                  <a:lnTo>
                    <a:pt x="49" y="3580"/>
                  </a:lnTo>
                  <a:lnTo>
                    <a:pt x="1" y="4092"/>
                  </a:lnTo>
                  <a:lnTo>
                    <a:pt x="1" y="4652"/>
                  </a:lnTo>
                  <a:lnTo>
                    <a:pt x="1" y="4652"/>
                  </a:lnTo>
                  <a:lnTo>
                    <a:pt x="1" y="4774"/>
                  </a:lnTo>
                  <a:lnTo>
                    <a:pt x="25" y="4895"/>
                  </a:lnTo>
                  <a:lnTo>
                    <a:pt x="74" y="4993"/>
                  </a:lnTo>
                  <a:lnTo>
                    <a:pt x="147" y="5090"/>
                  </a:lnTo>
                  <a:lnTo>
                    <a:pt x="220" y="5163"/>
                  </a:lnTo>
                  <a:lnTo>
                    <a:pt x="317" y="5236"/>
                  </a:lnTo>
                  <a:lnTo>
                    <a:pt x="415" y="5261"/>
                  </a:lnTo>
                  <a:lnTo>
                    <a:pt x="537" y="5285"/>
                  </a:lnTo>
                  <a:lnTo>
                    <a:pt x="537" y="5285"/>
                  </a:lnTo>
                  <a:lnTo>
                    <a:pt x="658" y="5261"/>
                  </a:lnTo>
                  <a:lnTo>
                    <a:pt x="756" y="5236"/>
                  </a:lnTo>
                  <a:lnTo>
                    <a:pt x="853" y="5163"/>
                  </a:lnTo>
                  <a:lnTo>
                    <a:pt x="926" y="5090"/>
                  </a:lnTo>
                  <a:lnTo>
                    <a:pt x="999" y="4993"/>
                  </a:lnTo>
                  <a:lnTo>
                    <a:pt x="1024" y="4895"/>
                  </a:lnTo>
                  <a:lnTo>
                    <a:pt x="1048" y="4774"/>
                  </a:lnTo>
                  <a:lnTo>
                    <a:pt x="1072" y="4652"/>
                  </a:lnTo>
                  <a:lnTo>
                    <a:pt x="1072" y="4652"/>
                  </a:lnTo>
                  <a:lnTo>
                    <a:pt x="1097" y="4189"/>
                  </a:lnTo>
                  <a:lnTo>
                    <a:pt x="1145" y="3726"/>
                  </a:lnTo>
                  <a:lnTo>
                    <a:pt x="1218" y="3312"/>
                  </a:lnTo>
                  <a:lnTo>
                    <a:pt x="1316" y="2923"/>
                  </a:lnTo>
                  <a:lnTo>
                    <a:pt x="1438" y="2582"/>
                  </a:lnTo>
                  <a:lnTo>
                    <a:pt x="1535" y="2338"/>
                  </a:lnTo>
                  <a:lnTo>
                    <a:pt x="1633" y="2168"/>
                  </a:lnTo>
                  <a:lnTo>
                    <a:pt x="1681" y="2143"/>
                  </a:lnTo>
                  <a:lnTo>
                    <a:pt x="1706" y="2143"/>
                  </a:lnTo>
                  <a:lnTo>
                    <a:pt x="1706" y="2143"/>
                  </a:lnTo>
                  <a:lnTo>
                    <a:pt x="1730" y="2241"/>
                  </a:lnTo>
                  <a:lnTo>
                    <a:pt x="1730" y="2509"/>
                  </a:lnTo>
                  <a:lnTo>
                    <a:pt x="1681" y="3483"/>
                  </a:lnTo>
                  <a:lnTo>
                    <a:pt x="1608" y="4822"/>
                  </a:lnTo>
                  <a:lnTo>
                    <a:pt x="1486" y="6357"/>
                  </a:lnTo>
                  <a:lnTo>
                    <a:pt x="1243" y="9231"/>
                  </a:lnTo>
                  <a:lnTo>
                    <a:pt x="1145" y="10521"/>
                  </a:lnTo>
                  <a:lnTo>
                    <a:pt x="1145" y="10521"/>
                  </a:lnTo>
                  <a:lnTo>
                    <a:pt x="1145" y="10668"/>
                  </a:lnTo>
                  <a:lnTo>
                    <a:pt x="1145" y="10814"/>
                  </a:lnTo>
                  <a:lnTo>
                    <a:pt x="1194" y="10935"/>
                  </a:lnTo>
                  <a:lnTo>
                    <a:pt x="1267" y="11057"/>
                  </a:lnTo>
                  <a:lnTo>
                    <a:pt x="1340" y="11155"/>
                  </a:lnTo>
                  <a:lnTo>
                    <a:pt x="1462" y="11252"/>
                  </a:lnTo>
                  <a:lnTo>
                    <a:pt x="1584" y="11325"/>
                  </a:lnTo>
                  <a:lnTo>
                    <a:pt x="1706" y="11349"/>
                  </a:lnTo>
                  <a:lnTo>
                    <a:pt x="1706" y="11349"/>
                  </a:lnTo>
                  <a:lnTo>
                    <a:pt x="1827" y="11349"/>
                  </a:lnTo>
                  <a:lnTo>
                    <a:pt x="1827" y="11349"/>
                  </a:lnTo>
                  <a:lnTo>
                    <a:pt x="1949" y="11349"/>
                  </a:lnTo>
                  <a:lnTo>
                    <a:pt x="2071" y="11325"/>
                  </a:lnTo>
                  <a:lnTo>
                    <a:pt x="2168" y="11252"/>
                  </a:lnTo>
                  <a:lnTo>
                    <a:pt x="2266" y="11179"/>
                  </a:lnTo>
                  <a:lnTo>
                    <a:pt x="2339" y="11106"/>
                  </a:lnTo>
                  <a:lnTo>
                    <a:pt x="2412" y="11008"/>
                  </a:lnTo>
                  <a:lnTo>
                    <a:pt x="2461" y="10887"/>
                  </a:lnTo>
                  <a:lnTo>
                    <a:pt x="2509" y="10765"/>
                  </a:lnTo>
                  <a:lnTo>
                    <a:pt x="3045" y="7014"/>
                  </a:lnTo>
                  <a:lnTo>
                    <a:pt x="3045" y="7014"/>
                  </a:lnTo>
                  <a:lnTo>
                    <a:pt x="3045" y="6966"/>
                  </a:lnTo>
                  <a:lnTo>
                    <a:pt x="3094" y="6868"/>
                  </a:lnTo>
                  <a:lnTo>
                    <a:pt x="3143" y="6819"/>
                  </a:lnTo>
                  <a:lnTo>
                    <a:pt x="3191" y="6771"/>
                  </a:lnTo>
                  <a:lnTo>
                    <a:pt x="3264" y="6746"/>
                  </a:lnTo>
                  <a:lnTo>
                    <a:pt x="3337" y="6722"/>
                  </a:lnTo>
                  <a:lnTo>
                    <a:pt x="3337" y="6722"/>
                  </a:lnTo>
                  <a:lnTo>
                    <a:pt x="3410" y="6746"/>
                  </a:lnTo>
                  <a:lnTo>
                    <a:pt x="3484" y="6771"/>
                  </a:lnTo>
                  <a:lnTo>
                    <a:pt x="3532" y="6819"/>
                  </a:lnTo>
                  <a:lnTo>
                    <a:pt x="3581" y="6868"/>
                  </a:lnTo>
                  <a:lnTo>
                    <a:pt x="3630" y="6966"/>
                  </a:lnTo>
                  <a:lnTo>
                    <a:pt x="3630" y="7014"/>
                  </a:lnTo>
                  <a:lnTo>
                    <a:pt x="4165" y="10765"/>
                  </a:lnTo>
                  <a:lnTo>
                    <a:pt x="4165" y="10765"/>
                  </a:lnTo>
                  <a:lnTo>
                    <a:pt x="4214" y="10887"/>
                  </a:lnTo>
                  <a:lnTo>
                    <a:pt x="4263" y="11008"/>
                  </a:lnTo>
                  <a:lnTo>
                    <a:pt x="4336" y="11106"/>
                  </a:lnTo>
                  <a:lnTo>
                    <a:pt x="4409" y="11179"/>
                  </a:lnTo>
                  <a:lnTo>
                    <a:pt x="4506" y="11252"/>
                  </a:lnTo>
                  <a:lnTo>
                    <a:pt x="4604" y="11325"/>
                  </a:lnTo>
                  <a:lnTo>
                    <a:pt x="4726" y="11349"/>
                  </a:lnTo>
                  <a:lnTo>
                    <a:pt x="4847" y="11349"/>
                  </a:lnTo>
                  <a:lnTo>
                    <a:pt x="4847" y="11349"/>
                  </a:lnTo>
                  <a:lnTo>
                    <a:pt x="4969" y="11349"/>
                  </a:lnTo>
                  <a:lnTo>
                    <a:pt x="4969" y="11349"/>
                  </a:lnTo>
                  <a:lnTo>
                    <a:pt x="5091" y="11325"/>
                  </a:lnTo>
                  <a:lnTo>
                    <a:pt x="5213" y="11252"/>
                  </a:lnTo>
                  <a:lnTo>
                    <a:pt x="5334" y="11155"/>
                  </a:lnTo>
                  <a:lnTo>
                    <a:pt x="5408" y="11057"/>
                  </a:lnTo>
                  <a:lnTo>
                    <a:pt x="5481" y="10935"/>
                  </a:lnTo>
                  <a:lnTo>
                    <a:pt x="5529" y="10814"/>
                  </a:lnTo>
                  <a:lnTo>
                    <a:pt x="5529" y="10668"/>
                  </a:lnTo>
                  <a:lnTo>
                    <a:pt x="5529" y="10521"/>
                  </a:lnTo>
                  <a:lnTo>
                    <a:pt x="5529" y="10521"/>
                  </a:lnTo>
                  <a:lnTo>
                    <a:pt x="5188" y="6381"/>
                  </a:lnTo>
                  <a:lnTo>
                    <a:pt x="4994" y="3507"/>
                  </a:lnTo>
                  <a:lnTo>
                    <a:pt x="4945" y="2533"/>
                  </a:lnTo>
                  <a:lnTo>
                    <a:pt x="4945" y="2241"/>
                  </a:lnTo>
                  <a:lnTo>
                    <a:pt x="4969" y="2143"/>
                  </a:lnTo>
                  <a:lnTo>
                    <a:pt x="4969" y="2143"/>
                  </a:lnTo>
                  <a:lnTo>
                    <a:pt x="4994" y="2143"/>
                  </a:lnTo>
                  <a:lnTo>
                    <a:pt x="5042" y="2168"/>
                  </a:lnTo>
                  <a:lnTo>
                    <a:pt x="5140" y="2314"/>
                  </a:lnTo>
                  <a:lnTo>
                    <a:pt x="5237" y="2557"/>
                  </a:lnTo>
                  <a:lnTo>
                    <a:pt x="5334" y="2898"/>
                  </a:lnTo>
                  <a:lnTo>
                    <a:pt x="5432" y="3288"/>
                  </a:lnTo>
                  <a:lnTo>
                    <a:pt x="5529" y="3726"/>
                  </a:lnTo>
                  <a:lnTo>
                    <a:pt x="5578" y="4189"/>
                  </a:lnTo>
                  <a:lnTo>
                    <a:pt x="5602" y="4652"/>
                  </a:lnTo>
                  <a:lnTo>
                    <a:pt x="5602" y="4652"/>
                  </a:lnTo>
                  <a:lnTo>
                    <a:pt x="5627" y="4774"/>
                  </a:lnTo>
                  <a:lnTo>
                    <a:pt x="5651" y="4895"/>
                  </a:lnTo>
                  <a:lnTo>
                    <a:pt x="5675" y="4993"/>
                  </a:lnTo>
                  <a:lnTo>
                    <a:pt x="5749" y="5090"/>
                  </a:lnTo>
                  <a:lnTo>
                    <a:pt x="5822" y="5163"/>
                  </a:lnTo>
                  <a:lnTo>
                    <a:pt x="5919" y="5236"/>
                  </a:lnTo>
                  <a:lnTo>
                    <a:pt x="6016" y="5261"/>
                  </a:lnTo>
                  <a:lnTo>
                    <a:pt x="6138" y="5285"/>
                  </a:lnTo>
                  <a:lnTo>
                    <a:pt x="6138" y="5285"/>
                  </a:lnTo>
                  <a:lnTo>
                    <a:pt x="6260" y="5261"/>
                  </a:lnTo>
                  <a:lnTo>
                    <a:pt x="6357" y="5236"/>
                  </a:lnTo>
                  <a:lnTo>
                    <a:pt x="6455" y="5163"/>
                  </a:lnTo>
                  <a:lnTo>
                    <a:pt x="6528" y="5090"/>
                  </a:lnTo>
                  <a:lnTo>
                    <a:pt x="6601" y="4993"/>
                  </a:lnTo>
                  <a:lnTo>
                    <a:pt x="6650" y="4895"/>
                  </a:lnTo>
                  <a:lnTo>
                    <a:pt x="6674" y="4774"/>
                  </a:lnTo>
                  <a:lnTo>
                    <a:pt x="6674" y="4652"/>
                  </a:lnTo>
                  <a:lnTo>
                    <a:pt x="6674" y="4652"/>
                  </a:lnTo>
                  <a:lnTo>
                    <a:pt x="6674" y="4092"/>
                  </a:lnTo>
                  <a:lnTo>
                    <a:pt x="6625" y="3556"/>
                  </a:lnTo>
                  <a:lnTo>
                    <a:pt x="6552" y="3069"/>
                  </a:lnTo>
                  <a:lnTo>
                    <a:pt x="6455" y="2630"/>
                  </a:lnTo>
                  <a:lnTo>
                    <a:pt x="6357" y="2216"/>
                  </a:lnTo>
                  <a:lnTo>
                    <a:pt x="6211" y="1827"/>
                  </a:lnTo>
                  <a:lnTo>
                    <a:pt x="6065" y="1486"/>
                  </a:lnTo>
                  <a:lnTo>
                    <a:pt x="5895" y="1169"/>
                  </a:lnTo>
                  <a:lnTo>
                    <a:pt x="5700" y="901"/>
                  </a:lnTo>
                  <a:lnTo>
                    <a:pt x="5505" y="658"/>
                  </a:lnTo>
                  <a:lnTo>
                    <a:pt x="5286" y="463"/>
                  </a:lnTo>
                  <a:lnTo>
                    <a:pt x="5042" y="292"/>
                  </a:lnTo>
                  <a:lnTo>
                    <a:pt x="4799" y="171"/>
                  </a:lnTo>
                  <a:lnTo>
                    <a:pt x="4555" y="73"/>
                  </a:lnTo>
                  <a:lnTo>
                    <a:pt x="4287" y="24"/>
                  </a:lnTo>
                  <a:lnTo>
                    <a:pt x="4019" y="0"/>
                  </a:lnTo>
                  <a:lnTo>
                    <a:pt x="4019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17" name="Google Shape;917;p48"/>
            <p:cNvSpPr/>
            <p:nvPr/>
          </p:nvSpPr>
          <p:spPr>
            <a:xfrm>
              <a:off x="4792100" y="2332025"/>
              <a:ext cx="76725" cy="84050"/>
            </a:xfrm>
            <a:custGeom>
              <a:avLst/>
              <a:gdLst/>
              <a:ahLst/>
              <a:cxnLst/>
              <a:rect l="l" t="t" r="r" b="b"/>
              <a:pathLst>
                <a:path w="3069" h="3362" fill="none" extrusionOk="0">
                  <a:moveTo>
                    <a:pt x="0" y="1511"/>
                  </a:moveTo>
                  <a:lnTo>
                    <a:pt x="0" y="1511"/>
                  </a:lnTo>
                  <a:lnTo>
                    <a:pt x="24" y="1340"/>
                  </a:lnTo>
                  <a:lnTo>
                    <a:pt x="49" y="1170"/>
                  </a:lnTo>
                  <a:lnTo>
                    <a:pt x="73" y="1024"/>
                  </a:lnTo>
                  <a:lnTo>
                    <a:pt x="122" y="877"/>
                  </a:lnTo>
                  <a:lnTo>
                    <a:pt x="195" y="756"/>
                  </a:lnTo>
                  <a:lnTo>
                    <a:pt x="268" y="634"/>
                  </a:lnTo>
                  <a:lnTo>
                    <a:pt x="365" y="512"/>
                  </a:lnTo>
                  <a:lnTo>
                    <a:pt x="463" y="415"/>
                  </a:lnTo>
                  <a:lnTo>
                    <a:pt x="682" y="220"/>
                  </a:lnTo>
                  <a:lnTo>
                    <a:pt x="950" y="98"/>
                  </a:lnTo>
                  <a:lnTo>
                    <a:pt x="1218" y="25"/>
                  </a:lnTo>
                  <a:lnTo>
                    <a:pt x="1534" y="1"/>
                  </a:lnTo>
                  <a:lnTo>
                    <a:pt x="1534" y="1"/>
                  </a:lnTo>
                  <a:lnTo>
                    <a:pt x="1851" y="25"/>
                  </a:lnTo>
                  <a:lnTo>
                    <a:pt x="2119" y="98"/>
                  </a:lnTo>
                  <a:lnTo>
                    <a:pt x="2387" y="220"/>
                  </a:lnTo>
                  <a:lnTo>
                    <a:pt x="2606" y="415"/>
                  </a:lnTo>
                  <a:lnTo>
                    <a:pt x="2703" y="512"/>
                  </a:lnTo>
                  <a:lnTo>
                    <a:pt x="2801" y="634"/>
                  </a:lnTo>
                  <a:lnTo>
                    <a:pt x="2874" y="756"/>
                  </a:lnTo>
                  <a:lnTo>
                    <a:pt x="2947" y="877"/>
                  </a:lnTo>
                  <a:lnTo>
                    <a:pt x="2996" y="1024"/>
                  </a:lnTo>
                  <a:lnTo>
                    <a:pt x="3020" y="1170"/>
                  </a:lnTo>
                  <a:lnTo>
                    <a:pt x="3044" y="1340"/>
                  </a:lnTo>
                  <a:lnTo>
                    <a:pt x="3069" y="1511"/>
                  </a:lnTo>
                  <a:lnTo>
                    <a:pt x="3069" y="1511"/>
                  </a:lnTo>
                  <a:lnTo>
                    <a:pt x="3044" y="1681"/>
                  </a:lnTo>
                  <a:lnTo>
                    <a:pt x="3020" y="1852"/>
                  </a:lnTo>
                  <a:lnTo>
                    <a:pt x="2947" y="2193"/>
                  </a:lnTo>
                  <a:lnTo>
                    <a:pt x="2801" y="2509"/>
                  </a:lnTo>
                  <a:lnTo>
                    <a:pt x="2606" y="2777"/>
                  </a:lnTo>
                  <a:lnTo>
                    <a:pt x="2509" y="2899"/>
                  </a:lnTo>
                  <a:lnTo>
                    <a:pt x="2387" y="3021"/>
                  </a:lnTo>
                  <a:lnTo>
                    <a:pt x="2265" y="3118"/>
                  </a:lnTo>
                  <a:lnTo>
                    <a:pt x="2119" y="3191"/>
                  </a:lnTo>
                  <a:lnTo>
                    <a:pt x="1997" y="3264"/>
                  </a:lnTo>
                  <a:lnTo>
                    <a:pt x="1851" y="3313"/>
                  </a:lnTo>
                  <a:lnTo>
                    <a:pt x="1681" y="3337"/>
                  </a:lnTo>
                  <a:lnTo>
                    <a:pt x="1534" y="3362"/>
                  </a:lnTo>
                  <a:lnTo>
                    <a:pt x="1534" y="3362"/>
                  </a:lnTo>
                  <a:lnTo>
                    <a:pt x="1388" y="3337"/>
                  </a:lnTo>
                  <a:lnTo>
                    <a:pt x="1218" y="3313"/>
                  </a:lnTo>
                  <a:lnTo>
                    <a:pt x="1072" y="3264"/>
                  </a:lnTo>
                  <a:lnTo>
                    <a:pt x="950" y="3191"/>
                  </a:lnTo>
                  <a:lnTo>
                    <a:pt x="804" y="3118"/>
                  </a:lnTo>
                  <a:lnTo>
                    <a:pt x="682" y="3021"/>
                  </a:lnTo>
                  <a:lnTo>
                    <a:pt x="560" y="2899"/>
                  </a:lnTo>
                  <a:lnTo>
                    <a:pt x="463" y="2777"/>
                  </a:lnTo>
                  <a:lnTo>
                    <a:pt x="268" y="2509"/>
                  </a:lnTo>
                  <a:lnTo>
                    <a:pt x="122" y="2193"/>
                  </a:lnTo>
                  <a:lnTo>
                    <a:pt x="49" y="1852"/>
                  </a:lnTo>
                  <a:lnTo>
                    <a:pt x="24" y="1681"/>
                  </a:lnTo>
                  <a:lnTo>
                    <a:pt x="0" y="1511"/>
                  </a:lnTo>
                  <a:lnTo>
                    <a:pt x="0" y="151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18" name="Google Shape;918;p48"/>
          <p:cNvGrpSpPr/>
          <p:nvPr/>
        </p:nvGrpSpPr>
        <p:grpSpPr>
          <a:xfrm>
            <a:off x="3274990" y="2035641"/>
            <a:ext cx="145343" cy="422729"/>
            <a:chOff x="4071800" y="2269925"/>
            <a:chExt cx="172925" cy="502950"/>
          </a:xfrm>
        </p:grpSpPr>
        <p:sp>
          <p:nvSpPr>
            <p:cNvPr id="919" name="Google Shape;919;p48"/>
            <p:cNvSpPr/>
            <p:nvPr/>
          </p:nvSpPr>
          <p:spPr>
            <a:xfrm>
              <a:off x="4118075" y="2269925"/>
              <a:ext cx="80375" cy="91350"/>
            </a:xfrm>
            <a:custGeom>
              <a:avLst/>
              <a:gdLst/>
              <a:ahLst/>
              <a:cxnLst/>
              <a:rect l="l" t="t" r="r" b="b"/>
              <a:pathLst>
                <a:path w="3215" h="3654" fill="none" extrusionOk="0">
                  <a:moveTo>
                    <a:pt x="0" y="1657"/>
                  </a:moveTo>
                  <a:lnTo>
                    <a:pt x="0" y="1657"/>
                  </a:lnTo>
                  <a:lnTo>
                    <a:pt x="0" y="1462"/>
                  </a:lnTo>
                  <a:lnTo>
                    <a:pt x="24" y="1291"/>
                  </a:lnTo>
                  <a:lnTo>
                    <a:pt x="73" y="1121"/>
                  </a:lnTo>
                  <a:lnTo>
                    <a:pt x="122" y="975"/>
                  </a:lnTo>
                  <a:lnTo>
                    <a:pt x="195" y="829"/>
                  </a:lnTo>
                  <a:lnTo>
                    <a:pt x="268" y="682"/>
                  </a:lnTo>
                  <a:lnTo>
                    <a:pt x="365" y="561"/>
                  </a:lnTo>
                  <a:lnTo>
                    <a:pt x="463" y="439"/>
                  </a:lnTo>
                  <a:lnTo>
                    <a:pt x="585" y="341"/>
                  </a:lnTo>
                  <a:lnTo>
                    <a:pt x="706" y="244"/>
                  </a:lnTo>
                  <a:lnTo>
                    <a:pt x="853" y="171"/>
                  </a:lnTo>
                  <a:lnTo>
                    <a:pt x="974" y="122"/>
                  </a:lnTo>
                  <a:lnTo>
                    <a:pt x="1120" y="74"/>
                  </a:lnTo>
                  <a:lnTo>
                    <a:pt x="1291" y="25"/>
                  </a:lnTo>
                  <a:lnTo>
                    <a:pt x="1437" y="0"/>
                  </a:lnTo>
                  <a:lnTo>
                    <a:pt x="1608" y="0"/>
                  </a:lnTo>
                  <a:lnTo>
                    <a:pt x="1608" y="0"/>
                  </a:lnTo>
                  <a:lnTo>
                    <a:pt x="1778" y="0"/>
                  </a:lnTo>
                  <a:lnTo>
                    <a:pt x="1924" y="25"/>
                  </a:lnTo>
                  <a:lnTo>
                    <a:pt x="2095" y="74"/>
                  </a:lnTo>
                  <a:lnTo>
                    <a:pt x="2241" y="122"/>
                  </a:lnTo>
                  <a:lnTo>
                    <a:pt x="2363" y="171"/>
                  </a:lnTo>
                  <a:lnTo>
                    <a:pt x="2509" y="244"/>
                  </a:lnTo>
                  <a:lnTo>
                    <a:pt x="2630" y="341"/>
                  </a:lnTo>
                  <a:lnTo>
                    <a:pt x="2752" y="439"/>
                  </a:lnTo>
                  <a:lnTo>
                    <a:pt x="2850" y="561"/>
                  </a:lnTo>
                  <a:lnTo>
                    <a:pt x="2947" y="682"/>
                  </a:lnTo>
                  <a:lnTo>
                    <a:pt x="3020" y="829"/>
                  </a:lnTo>
                  <a:lnTo>
                    <a:pt x="3093" y="975"/>
                  </a:lnTo>
                  <a:lnTo>
                    <a:pt x="3142" y="1121"/>
                  </a:lnTo>
                  <a:lnTo>
                    <a:pt x="3191" y="1291"/>
                  </a:lnTo>
                  <a:lnTo>
                    <a:pt x="3215" y="1462"/>
                  </a:lnTo>
                  <a:lnTo>
                    <a:pt x="3215" y="1657"/>
                  </a:lnTo>
                  <a:lnTo>
                    <a:pt x="3215" y="1657"/>
                  </a:lnTo>
                  <a:lnTo>
                    <a:pt x="3215" y="1827"/>
                  </a:lnTo>
                  <a:lnTo>
                    <a:pt x="3191" y="2022"/>
                  </a:lnTo>
                  <a:lnTo>
                    <a:pt x="3142" y="2217"/>
                  </a:lnTo>
                  <a:lnTo>
                    <a:pt x="3093" y="2387"/>
                  </a:lnTo>
                  <a:lnTo>
                    <a:pt x="3020" y="2558"/>
                  </a:lnTo>
                  <a:lnTo>
                    <a:pt x="2947" y="2728"/>
                  </a:lnTo>
                  <a:lnTo>
                    <a:pt x="2850" y="2874"/>
                  </a:lnTo>
                  <a:lnTo>
                    <a:pt x="2752" y="3020"/>
                  </a:lnTo>
                  <a:lnTo>
                    <a:pt x="2630" y="3167"/>
                  </a:lnTo>
                  <a:lnTo>
                    <a:pt x="2509" y="3288"/>
                  </a:lnTo>
                  <a:lnTo>
                    <a:pt x="2363" y="3386"/>
                  </a:lnTo>
                  <a:lnTo>
                    <a:pt x="2241" y="3483"/>
                  </a:lnTo>
                  <a:lnTo>
                    <a:pt x="2095" y="3556"/>
                  </a:lnTo>
                  <a:lnTo>
                    <a:pt x="1924" y="3605"/>
                  </a:lnTo>
                  <a:lnTo>
                    <a:pt x="1778" y="3629"/>
                  </a:lnTo>
                  <a:lnTo>
                    <a:pt x="1608" y="3654"/>
                  </a:lnTo>
                  <a:lnTo>
                    <a:pt x="1608" y="3654"/>
                  </a:lnTo>
                  <a:lnTo>
                    <a:pt x="1437" y="3629"/>
                  </a:lnTo>
                  <a:lnTo>
                    <a:pt x="1291" y="3605"/>
                  </a:lnTo>
                  <a:lnTo>
                    <a:pt x="1120" y="3556"/>
                  </a:lnTo>
                  <a:lnTo>
                    <a:pt x="974" y="3483"/>
                  </a:lnTo>
                  <a:lnTo>
                    <a:pt x="853" y="3386"/>
                  </a:lnTo>
                  <a:lnTo>
                    <a:pt x="706" y="3288"/>
                  </a:lnTo>
                  <a:lnTo>
                    <a:pt x="585" y="3167"/>
                  </a:lnTo>
                  <a:lnTo>
                    <a:pt x="463" y="3020"/>
                  </a:lnTo>
                  <a:lnTo>
                    <a:pt x="365" y="2874"/>
                  </a:lnTo>
                  <a:lnTo>
                    <a:pt x="268" y="2728"/>
                  </a:lnTo>
                  <a:lnTo>
                    <a:pt x="195" y="2558"/>
                  </a:lnTo>
                  <a:lnTo>
                    <a:pt x="122" y="2387"/>
                  </a:lnTo>
                  <a:lnTo>
                    <a:pt x="73" y="2217"/>
                  </a:lnTo>
                  <a:lnTo>
                    <a:pt x="24" y="2022"/>
                  </a:lnTo>
                  <a:lnTo>
                    <a:pt x="0" y="1827"/>
                  </a:lnTo>
                  <a:lnTo>
                    <a:pt x="0" y="1657"/>
                  </a:lnTo>
                  <a:lnTo>
                    <a:pt x="0" y="1657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0" name="Google Shape;920;p48"/>
            <p:cNvSpPr/>
            <p:nvPr/>
          </p:nvSpPr>
          <p:spPr>
            <a:xfrm>
              <a:off x="4071800" y="2372825"/>
              <a:ext cx="172925" cy="400050"/>
            </a:xfrm>
            <a:custGeom>
              <a:avLst/>
              <a:gdLst/>
              <a:ahLst/>
              <a:cxnLst/>
              <a:rect l="l" t="t" r="r" b="b"/>
              <a:pathLst>
                <a:path w="6917" h="16002" fill="none" extrusionOk="0">
                  <a:moveTo>
                    <a:pt x="4189" y="0"/>
                  </a:moveTo>
                  <a:lnTo>
                    <a:pt x="4189" y="0"/>
                  </a:lnTo>
                  <a:lnTo>
                    <a:pt x="4019" y="98"/>
                  </a:lnTo>
                  <a:lnTo>
                    <a:pt x="3848" y="147"/>
                  </a:lnTo>
                  <a:lnTo>
                    <a:pt x="3653" y="195"/>
                  </a:lnTo>
                  <a:lnTo>
                    <a:pt x="3459" y="220"/>
                  </a:lnTo>
                  <a:lnTo>
                    <a:pt x="3459" y="220"/>
                  </a:lnTo>
                  <a:lnTo>
                    <a:pt x="3264" y="195"/>
                  </a:lnTo>
                  <a:lnTo>
                    <a:pt x="3069" y="147"/>
                  </a:lnTo>
                  <a:lnTo>
                    <a:pt x="2898" y="98"/>
                  </a:lnTo>
                  <a:lnTo>
                    <a:pt x="2728" y="0"/>
                  </a:lnTo>
                  <a:lnTo>
                    <a:pt x="2728" y="0"/>
                  </a:lnTo>
                  <a:lnTo>
                    <a:pt x="2533" y="49"/>
                  </a:lnTo>
                  <a:lnTo>
                    <a:pt x="2338" y="122"/>
                  </a:lnTo>
                  <a:lnTo>
                    <a:pt x="2168" y="195"/>
                  </a:lnTo>
                  <a:lnTo>
                    <a:pt x="2022" y="293"/>
                  </a:lnTo>
                  <a:lnTo>
                    <a:pt x="1705" y="488"/>
                  </a:lnTo>
                  <a:lnTo>
                    <a:pt x="1437" y="755"/>
                  </a:lnTo>
                  <a:lnTo>
                    <a:pt x="1169" y="1072"/>
                  </a:lnTo>
                  <a:lnTo>
                    <a:pt x="950" y="1413"/>
                  </a:lnTo>
                  <a:lnTo>
                    <a:pt x="755" y="1803"/>
                  </a:lnTo>
                  <a:lnTo>
                    <a:pt x="585" y="2217"/>
                  </a:lnTo>
                  <a:lnTo>
                    <a:pt x="439" y="2704"/>
                  </a:lnTo>
                  <a:lnTo>
                    <a:pt x="317" y="3191"/>
                  </a:lnTo>
                  <a:lnTo>
                    <a:pt x="219" y="3727"/>
                  </a:lnTo>
                  <a:lnTo>
                    <a:pt x="146" y="4311"/>
                  </a:lnTo>
                  <a:lnTo>
                    <a:pt x="73" y="4896"/>
                  </a:lnTo>
                  <a:lnTo>
                    <a:pt x="24" y="5529"/>
                  </a:lnTo>
                  <a:lnTo>
                    <a:pt x="0" y="6187"/>
                  </a:lnTo>
                  <a:lnTo>
                    <a:pt x="0" y="6869"/>
                  </a:lnTo>
                  <a:lnTo>
                    <a:pt x="0" y="6869"/>
                  </a:lnTo>
                  <a:lnTo>
                    <a:pt x="24" y="7015"/>
                  </a:lnTo>
                  <a:lnTo>
                    <a:pt x="49" y="7161"/>
                  </a:lnTo>
                  <a:lnTo>
                    <a:pt x="98" y="7307"/>
                  </a:lnTo>
                  <a:lnTo>
                    <a:pt x="171" y="7404"/>
                  </a:lnTo>
                  <a:lnTo>
                    <a:pt x="244" y="7502"/>
                  </a:lnTo>
                  <a:lnTo>
                    <a:pt x="317" y="7575"/>
                  </a:lnTo>
                  <a:lnTo>
                    <a:pt x="414" y="7624"/>
                  </a:lnTo>
                  <a:lnTo>
                    <a:pt x="487" y="7624"/>
                  </a:lnTo>
                  <a:lnTo>
                    <a:pt x="487" y="7624"/>
                  </a:lnTo>
                  <a:lnTo>
                    <a:pt x="633" y="7624"/>
                  </a:lnTo>
                  <a:lnTo>
                    <a:pt x="731" y="7575"/>
                  </a:lnTo>
                  <a:lnTo>
                    <a:pt x="804" y="7502"/>
                  </a:lnTo>
                  <a:lnTo>
                    <a:pt x="877" y="7404"/>
                  </a:lnTo>
                  <a:lnTo>
                    <a:pt x="926" y="7307"/>
                  </a:lnTo>
                  <a:lnTo>
                    <a:pt x="950" y="7161"/>
                  </a:lnTo>
                  <a:lnTo>
                    <a:pt x="974" y="6869"/>
                  </a:lnTo>
                  <a:lnTo>
                    <a:pt x="974" y="6869"/>
                  </a:lnTo>
                  <a:lnTo>
                    <a:pt x="999" y="6503"/>
                  </a:lnTo>
                  <a:lnTo>
                    <a:pt x="1023" y="6089"/>
                  </a:lnTo>
                  <a:lnTo>
                    <a:pt x="1145" y="5091"/>
                  </a:lnTo>
                  <a:lnTo>
                    <a:pt x="1291" y="4092"/>
                  </a:lnTo>
                  <a:lnTo>
                    <a:pt x="1364" y="3654"/>
                  </a:lnTo>
                  <a:lnTo>
                    <a:pt x="1461" y="3288"/>
                  </a:lnTo>
                  <a:lnTo>
                    <a:pt x="1461" y="3288"/>
                  </a:lnTo>
                  <a:lnTo>
                    <a:pt x="1413" y="3094"/>
                  </a:lnTo>
                  <a:lnTo>
                    <a:pt x="1388" y="2899"/>
                  </a:lnTo>
                  <a:lnTo>
                    <a:pt x="1388" y="2704"/>
                  </a:lnTo>
                  <a:lnTo>
                    <a:pt x="1413" y="2533"/>
                  </a:lnTo>
                  <a:lnTo>
                    <a:pt x="1437" y="2387"/>
                  </a:lnTo>
                  <a:lnTo>
                    <a:pt x="1510" y="2241"/>
                  </a:lnTo>
                  <a:lnTo>
                    <a:pt x="1583" y="2119"/>
                  </a:lnTo>
                  <a:lnTo>
                    <a:pt x="1656" y="2046"/>
                  </a:lnTo>
                  <a:lnTo>
                    <a:pt x="1656" y="2046"/>
                  </a:lnTo>
                  <a:lnTo>
                    <a:pt x="1583" y="2144"/>
                  </a:lnTo>
                  <a:lnTo>
                    <a:pt x="1534" y="2290"/>
                  </a:lnTo>
                  <a:lnTo>
                    <a:pt x="1486" y="2485"/>
                  </a:lnTo>
                  <a:lnTo>
                    <a:pt x="1486" y="2680"/>
                  </a:lnTo>
                  <a:lnTo>
                    <a:pt x="1510" y="2874"/>
                  </a:lnTo>
                  <a:lnTo>
                    <a:pt x="1559" y="3069"/>
                  </a:lnTo>
                  <a:lnTo>
                    <a:pt x="1608" y="3167"/>
                  </a:lnTo>
                  <a:lnTo>
                    <a:pt x="1681" y="3264"/>
                  </a:lnTo>
                  <a:lnTo>
                    <a:pt x="1754" y="3337"/>
                  </a:lnTo>
                  <a:lnTo>
                    <a:pt x="1851" y="3410"/>
                  </a:lnTo>
                  <a:lnTo>
                    <a:pt x="1851" y="3410"/>
                  </a:lnTo>
                  <a:lnTo>
                    <a:pt x="1900" y="3775"/>
                  </a:lnTo>
                  <a:lnTo>
                    <a:pt x="1924" y="3970"/>
                  </a:lnTo>
                  <a:lnTo>
                    <a:pt x="1949" y="4190"/>
                  </a:lnTo>
                  <a:lnTo>
                    <a:pt x="1924" y="4433"/>
                  </a:lnTo>
                  <a:lnTo>
                    <a:pt x="1900" y="4725"/>
                  </a:lnTo>
                  <a:lnTo>
                    <a:pt x="1827" y="5018"/>
                  </a:lnTo>
                  <a:lnTo>
                    <a:pt x="1705" y="5383"/>
                  </a:lnTo>
                  <a:lnTo>
                    <a:pt x="1705" y="5383"/>
                  </a:lnTo>
                  <a:lnTo>
                    <a:pt x="1510" y="5894"/>
                  </a:lnTo>
                  <a:lnTo>
                    <a:pt x="1364" y="6381"/>
                  </a:lnTo>
                  <a:lnTo>
                    <a:pt x="1267" y="6820"/>
                  </a:lnTo>
                  <a:lnTo>
                    <a:pt x="1218" y="7210"/>
                  </a:lnTo>
                  <a:lnTo>
                    <a:pt x="1169" y="7599"/>
                  </a:lnTo>
                  <a:lnTo>
                    <a:pt x="1169" y="7989"/>
                  </a:lnTo>
                  <a:lnTo>
                    <a:pt x="1194" y="8793"/>
                  </a:lnTo>
                  <a:lnTo>
                    <a:pt x="1194" y="8793"/>
                  </a:lnTo>
                  <a:lnTo>
                    <a:pt x="1242" y="9962"/>
                  </a:lnTo>
                  <a:lnTo>
                    <a:pt x="1291" y="11131"/>
                  </a:lnTo>
                  <a:lnTo>
                    <a:pt x="1315" y="13201"/>
                  </a:lnTo>
                  <a:lnTo>
                    <a:pt x="1340" y="14686"/>
                  </a:lnTo>
                  <a:lnTo>
                    <a:pt x="1340" y="15271"/>
                  </a:lnTo>
                  <a:lnTo>
                    <a:pt x="1340" y="15271"/>
                  </a:lnTo>
                  <a:lnTo>
                    <a:pt x="1364" y="15490"/>
                  </a:lnTo>
                  <a:lnTo>
                    <a:pt x="1413" y="15661"/>
                  </a:lnTo>
                  <a:lnTo>
                    <a:pt x="1486" y="15782"/>
                  </a:lnTo>
                  <a:lnTo>
                    <a:pt x="1583" y="15880"/>
                  </a:lnTo>
                  <a:lnTo>
                    <a:pt x="1656" y="15953"/>
                  </a:lnTo>
                  <a:lnTo>
                    <a:pt x="1729" y="15977"/>
                  </a:lnTo>
                  <a:lnTo>
                    <a:pt x="1827" y="16002"/>
                  </a:lnTo>
                  <a:lnTo>
                    <a:pt x="1827" y="16002"/>
                  </a:lnTo>
                  <a:lnTo>
                    <a:pt x="1949" y="16002"/>
                  </a:lnTo>
                  <a:lnTo>
                    <a:pt x="2070" y="15953"/>
                  </a:lnTo>
                  <a:lnTo>
                    <a:pt x="2168" y="15904"/>
                  </a:lnTo>
                  <a:lnTo>
                    <a:pt x="2241" y="15831"/>
                  </a:lnTo>
                  <a:lnTo>
                    <a:pt x="2314" y="15758"/>
                  </a:lnTo>
                  <a:lnTo>
                    <a:pt x="2387" y="15636"/>
                  </a:lnTo>
                  <a:lnTo>
                    <a:pt x="2411" y="15490"/>
                  </a:lnTo>
                  <a:lnTo>
                    <a:pt x="2460" y="15344"/>
                  </a:lnTo>
                  <a:lnTo>
                    <a:pt x="3142" y="8525"/>
                  </a:lnTo>
                  <a:lnTo>
                    <a:pt x="3142" y="8525"/>
                  </a:lnTo>
                  <a:lnTo>
                    <a:pt x="3142" y="8427"/>
                  </a:lnTo>
                  <a:lnTo>
                    <a:pt x="3191" y="8257"/>
                  </a:lnTo>
                  <a:lnTo>
                    <a:pt x="3239" y="8159"/>
                  </a:lnTo>
                  <a:lnTo>
                    <a:pt x="3288" y="8062"/>
                  </a:lnTo>
                  <a:lnTo>
                    <a:pt x="3361" y="7989"/>
                  </a:lnTo>
                  <a:lnTo>
                    <a:pt x="3459" y="7965"/>
                  </a:lnTo>
                  <a:lnTo>
                    <a:pt x="3459" y="7965"/>
                  </a:lnTo>
                  <a:lnTo>
                    <a:pt x="3556" y="7989"/>
                  </a:lnTo>
                  <a:lnTo>
                    <a:pt x="3629" y="8062"/>
                  </a:lnTo>
                  <a:lnTo>
                    <a:pt x="3678" y="8159"/>
                  </a:lnTo>
                  <a:lnTo>
                    <a:pt x="3726" y="8257"/>
                  </a:lnTo>
                  <a:lnTo>
                    <a:pt x="3775" y="8427"/>
                  </a:lnTo>
                  <a:lnTo>
                    <a:pt x="3775" y="8525"/>
                  </a:lnTo>
                  <a:lnTo>
                    <a:pt x="4457" y="15344"/>
                  </a:lnTo>
                  <a:lnTo>
                    <a:pt x="4457" y="15344"/>
                  </a:lnTo>
                  <a:lnTo>
                    <a:pt x="4506" y="15490"/>
                  </a:lnTo>
                  <a:lnTo>
                    <a:pt x="4530" y="15636"/>
                  </a:lnTo>
                  <a:lnTo>
                    <a:pt x="4603" y="15758"/>
                  </a:lnTo>
                  <a:lnTo>
                    <a:pt x="4676" y="15831"/>
                  </a:lnTo>
                  <a:lnTo>
                    <a:pt x="4749" y="15904"/>
                  </a:lnTo>
                  <a:lnTo>
                    <a:pt x="4847" y="15953"/>
                  </a:lnTo>
                  <a:lnTo>
                    <a:pt x="4969" y="16002"/>
                  </a:lnTo>
                  <a:lnTo>
                    <a:pt x="5090" y="16002"/>
                  </a:lnTo>
                  <a:lnTo>
                    <a:pt x="5090" y="16002"/>
                  </a:lnTo>
                  <a:lnTo>
                    <a:pt x="5188" y="15977"/>
                  </a:lnTo>
                  <a:lnTo>
                    <a:pt x="5261" y="15953"/>
                  </a:lnTo>
                  <a:lnTo>
                    <a:pt x="5334" y="15880"/>
                  </a:lnTo>
                  <a:lnTo>
                    <a:pt x="5431" y="15782"/>
                  </a:lnTo>
                  <a:lnTo>
                    <a:pt x="5504" y="15661"/>
                  </a:lnTo>
                  <a:lnTo>
                    <a:pt x="5553" y="15490"/>
                  </a:lnTo>
                  <a:lnTo>
                    <a:pt x="5577" y="15271"/>
                  </a:lnTo>
                  <a:lnTo>
                    <a:pt x="5577" y="15271"/>
                  </a:lnTo>
                  <a:lnTo>
                    <a:pt x="5577" y="14686"/>
                  </a:lnTo>
                  <a:lnTo>
                    <a:pt x="5602" y="13201"/>
                  </a:lnTo>
                  <a:lnTo>
                    <a:pt x="5626" y="11131"/>
                  </a:lnTo>
                  <a:lnTo>
                    <a:pt x="5675" y="9962"/>
                  </a:lnTo>
                  <a:lnTo>
                    <a:pt x="5724" y="8793"/>
                  </a:lnTo>
                  <a:lnTo>
                    <a:pt x="5724" y="8793"/>
                  </a:lnTo>
                  <a:lnTo>
                    <a:pt x="5748" y="7989"/>
                  </a:lnTo>
                  <a:lnTo>
                    <a:pt x="5748" y="7599"/>
                  </a:lnTo>
                  <a:lnTo>
                    <a:pt x="5699" y="7210"/>
                  </a:lnTo>
                  <a:lnTo>
                    <a:pt x="5650" y="6820"/>
                  </a:lnTo>
                  <a:lnTo>
                    <a:pt x="5553" y="6381"/>
                  </a:lnTo>
                  <a:lnTo>
                    <a:pt x="5407" y="5894"/>
                  </a:lnTo>
                  <a:lnTo>
                    <a:pt x="5212" y="5383"/>
                  </a:lnTo>
                  <a:lnTo>
                    <a:pt x="5212" y="5383"/>
                  </a:lnTo>
                  <a:lnTo>
                    <a:pt x="5090" y="5018"/>
                  </a:lnTo>
                  <a:lnTo>
                    <a:pt x="5017" y="4725"/>
                  </a:lnTo>
                  <a:lnTo>
                    <a:pt x="4993" y="4433"/>
                  </a:lnTo>
                  <a:lnTo>
                    <a:pt x="4969" y="4190"/>
                  </a:lnTo>
                  <a:lnTo>
                    <a:pt x="4993" y="3970"/>
                  </a:lnTo>
                  <a:lnTo>
                    <a:pt x="5017" y="3775"/>
                  </a:lnTo>
                  <a:lnTo>
                    <a:pt x="5066" y="3410"/>
                  </a:lnTo>
                  <a:lnTo>
                    <a:pt x="5066" y="3410"/>
                  </a:lnTo>
                  <a:lnTo>
                    <a:pt x="5163" y="3337"/>
                  </a:lnTo>
                  <a:lnTo>
                    <a:pt x="5236" y="3264"/>
                  </a:lnTo>
                  <a:lnTo>
                    <a:pt x="5310" y="3167"/>
                  </a:lnTo>
                  <a:lnTo>
                    <a:pt x="5358" y="3069"/>
                  </a:lnTo>
                  <a:lnTo>
                    <a:pt x="5407" y="2874"/>
                  </a:lnTo>
                  <a:lnTo>
                    <a:pt x="5431" y="2680"/>
                  </a:lnTo>
                  <a:lnTo>
                    <a:pt x="5431" y="2485"/>
                  </a:lnTo>
                  <a:lnTo>
                    <a:pt x="5383" y="2290"/>
                  </a:lnTo>
                  <a:lnTo>
                    <a:pt x="5334" y="2144"/>
                  </a:lnTo>
                  <a:lnTo>
                    <a:pt x="5261" y="2046"/>
                  </a:lnTo>
                  <a:lnTo>
                    <a:pt x="5261" y="2046"/>
                  </a:lnTo>
                  <a:lnTo>
                    <a:pt x="5334" y="2119"/>
                  </a:lnTo>
                  <a:lnTo>
                    <a:pt x="5407" y="2241"/>
                  </a:lnTo>
                  <a:lnTo>
                    <a:pt x="5480" y="2387"/>
                  </a:lnTo>
                  <a:lnTo>
                    <a:pt x="5504" y="2533"/>
                  </a:lnTo>
                  <a:lnTo>
                    <a:pt x="5529" y="2704"/>
                  </a:lnTo>
                  <a:lnTo>
                    <a:pt x="5529" y="2899"/>
                  </a:lnTo>
                  <a:lnTo>
                    <a:pt x="5504" y="3094"/>
                  </a:lnTo>
                  <a:lnTo>
                    <a:pt x="5456" y="3288"/>
                  </a:lnTo>
                  <a:lnTo>
                    <a:pt x="5456" y="3288"/>
                  </a:lnTo>
                  <a:lnTo>
                    <a:pt x="5553" y="3654"/>
                  </a:lnTo>
                  <a:lnTo>
                    <a:pt x="5626" y="4092"/>
                  </a:lnTo>
                  <a:lnTo>
                    <a:pt x="5772" y="5091"/>
                  </a:lnTo>
                  <a:lnTo>
                    <a:pt x="5894" y="6089"/>
                  </a:lnTo>
                  <a:lnTo>
                    <a:pt x="5918" y="6503"/>
                  </a:lnTo>
                  <a:lnTo>
                    <a:pt x="5943" y="6869"/>
                  </a:lnTo>
                  <a:lnTo>
                    <a:pt x="5943" y="6869"/>
                  </a:lnTo>
                  <a:lnTo>
                    <a:pt x="5967" y="7161"/>
                  </a:lnTo>
                  <a:lnTo>
                    <a:pt x="5991" y="7307"/>
                  </a:lnTo>
                  <a:lnTo>
                    <a:pt x="6040" y="7404"/>
                  </a:lnTo>
                  <a:lnTo>
                    <a:pt x="6113" y="7502"/>
                  </a:lnTo>
                  <a:lnTo>
                    <a:pt x="6186" y="7575"/>
                  </a:lnTo>
                  <a:lnTo>
                    <a:pt x="6284" y="7624"/>
                  </a:lnTo>
                  <a:lnTo>
                    <a:pt x="6430" y="7624"/>
                  </a:lnTo>
                  <a:lnTo>
                    <a:pt x="6430" y="7624"/>
                  </a:lnTo>
                  <a:lnTo>
                    <a:pt x="6503" y="7624"/>
                  </a:lnTo>
                  <a:lnTo>
                    <a:pt x="6600" y="7575"/>
                  </a:lnTo>
                  <a:lnTo>
                    <a:pt x="6673" y="7502"/>
                  </a:lnTo>
                  <a:lnTo>
                    <a:pt x="6746" y="7404"/>
                  </a:lnTo>
                  <a:lnTo>
                    <a:pt x="6820" y="7307"/>
                  </a:lnTo>
                  <a:lnTo>
                    <a:pt x="6868" y="7161"/>
                  </a:lnTo>
                  <a:lnTo>
                    <a:pt x="6893" y="7015"/>
                  </a:lnTo>
                  <a:lnTo>
                    <a:pt x="6917" y="6869"/>
                  </a:lnTo>
                  <a:lnTo>
                    <a:pt x="6917" y="6869"/>
                  </a:lnTo>
                  <a:lnTo>
                    <a:pt x="6917" y="6187"/>
                  </a:lnTo>
                  <a:lnTo>
                    <a:pt x="6893" y="5529"/>
                  </a:lnTo>
                  <a:lnTo>
                    <a:pt x="6844" y="4896"/>
                  </a:lnTo>
                  <a:lnTo>
                    <a:pt x="6771" y="4311"/>
                  </a:lnTo>
                  <a:lnTo>
                    <a:pt x="6698" y="3727"/>
                  </a:lnTo>
                  <a:lnTo>
                    <a:pt x="6600" y="3191"/>
                  </a:lnTo>
                  <a:lnTo>
                    <a:pt x="6479" y="2704"/>
                  </a:lnTo>
                  <a:lnTo>
                    <a:pt x="6332" y="2217"/>
                  </a:lnTo>
                  <a:lnTo>
                    <a:pt x="6162" y="1803"/>
                  </a:lnTo>
                  <a:lnTo>
                    <a:pt x="5967" y="1413"/>
                  </a:lnTo>
                  <a:lnTo>
                    <a:pt x="5748" y="1072"/>
                  </a:lnTo>
                  <a:lnTo>
                    <a:pt x="5480" y="755"/>
                  </a:lnTo>
                  <a:lnTo>
                    <a:pt x="5212" y="488"/>
                  </a:lnTo>
                  <a:lnTo>
                    <a:pt x="4895" y="293"/>
                  </a:lnTo>
                  <a:lnTo>
                    <a:pt x="4749" y="195"/>
                  </a:lnTo>
                  <a:lnTo>
                    <a:pt x="4579" y="122"/>
                  </a:lnTo>
                  <a:lnTo>
                    <a:pt x="4384" y="49"/>
                  </a:lnTo>
                  <a:lnTo>
                    <a:pt x="4189" y="0"/>
                  </a:lnTo>
                  <a:lnTo>
                    <a:pt x="4189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21" name="Google Shape;921;p48"/>
          <p:cNvSpPr/>
          <p:nvPr/>
        </p:nvSpPr>
        <p:spPr>
          <a:xfrm>
            <a:off x="4317611" y="2080241"/>
            <a:ext cx="320378" cy="337776"/>
          </a:xfrm>
          <a:custGeom>
            <a:avLst/>
            <a:gdLst/>
            <a:ahLst/>
            <a:cxnLst/>
            <a:rect l="l" t="t" r="r" b="b"/>
            <a:pathLst>
              <a:path w="15247" h="16075" fill="none" extrusionOk="0">
                <a:moveTo>
                  <a:pt x="9401" y="10717"/>
                </a:moveTo>
                <a:lnTo>
                  <a:pt x="9401" y="10717"/>
                </a:lnTo>
                <a:lnTo>
                  <a:pt x="9085" y="10692"/>
                </a:lnTo>
                <a:lnTo>
                  <a:pt x="9085" y="9596"/>
                </a:lnTo>
                <a:lnTo>
                  <a:pt x="9085" y="9596"/>
                </a:lnTo>
                <a:lnTo>
                  <a:pt x="9401" y="9377"/>
                </a:lnTo>
                <a:lnTo>
                  <a:pt x="9718" y="9133"/>
                </a:lnTo>
                <a:lnTo>
                  <a:pt x="10010" y="8866"/>
                </a:lnTo>
                <a:lnTo>
                  <a:pt x="10302" y="8573"/>
                </a:lnTo>
                <a:lnTo>
                  <a:pt x="10546" y="8232"/>
                </a:lnTo>
                <a:lnTo>
                  <a:pt x="10765" y="7867"/>
                </a:lnTo>
                <a:lnTo>
                  <a:pt x="10984" y="7502"/>
                </a:lnTo>
                <a:lnTo>
                  <a:pt x="11155" y="7088"/>
                </a:lnTo>
                <a:lnTo>
                  <a:pt x="11155" y="7088"/>
                </a:lnTo>
                <a:lnTo>
                  <a:pt x="11228" y="7112"/>
                </a:lnTo>
                <a:lnTo>
                  <a:pt x="11228" y="7112"/>
                </a:lnTo>
                <a:lnTo>
                  <a:pt x="11374" y="7112"/>
                </a:lnTo>
                <a:lnTo>
                  <a:pt x="11496" y="7039"/>
                </a:lnTo>
                <a:lnTo>
                  <a:pt x="11617" y="6942"/>
                </a:lnTo>
                <a:lnTo>
                  <a:pt x="11715" y="6771"/>
                </a:lnTo>
                <a:lnTo>
                  <a:pt x="11812" y="6601"/>
                </a:lnTo>
                <a:lnTo>
                  <a:pt x="11910" y="6381"/>
                </a:lnTo>
                <a:lnTo>
                  <a:pt x="11958" y="6138"/>
                </a:lnTo>
                <a:lnTo>
                  <a:pt x="12007" y="5870"/>
                </a:lnTo>
                <a:lnTo>
                  <a:pt x="12007" y="5870"/>
                </a:lnTo>
                <a:lnTo>
                  <a:pt x="12031" y="5626"/>
                </a:lnTo>
                <a:lnTo>
                  <a:pt x="12007" y="5383"/>
                </a:lnTo>
                <a:lnTo>
                  <a:pt x="11983" y="5188"/>
                </a:lnTo>
                <a:lnTo>
                  <a:pt x="11934" y="4993"/>
                </a:lnTo>
                <a:lnTo>
                  <a:pt x="11885" y="4823"/>
                </a:lnTo>
                <a:lnTo>
                  <a:pt x="11812" y="4677"/>
                </a:lnTo>
                <a:lnTo>
                  <a:pt x="11715" y="4579"/>
                </a:lnTo>
                <a:lnTo>
                  <a:pt x="11593" y="4506"/>
                </a:lnTo>
                <a:lnTo>
                  <a:pt x="11593" y="4506"/>
                </a:lnTo>
                <a:lnTo>
                  <a:pt x="11666" y="4141"/>
                </a:lnTo>
                <a:lnTo>
                  <a:pt x="11690" y="3800"/>
                </a:lnTo>
                <a:lnTo>
                  <a:pt x="11690" y="3483"/>
                </a:lnTo>
                <a:lnTo>
                  <a:pt x="11690" y="3191"/>
                </a:lnTo>
                <a:lnTo>
                  <a:pt x="11666" y="2899"/>
                </a:lnTo>
                <a:lnTo>
                  <a:pt x="11617" y="2631"/>
                </a:lnTo>
                <a:lnTo>
                  <a:pt x="11544" y="2387"/>
                </a:lnTo>
                <a:lnTo>
                  <a:pt x="11471" y="2144"/>
                </a:lnTo>
                <a:lnTo>
                  <a:pt x="11374" y="1924"/>
                </a:lnTo>
                <a:lnTo>
                  <a:pt x="11276" y="1705"/>
                </a:lnTo>
                <a:lnTo>
                  <a:pt x="11155" y="1510"/>
                </a:lnTo>
                <a:lnTo>
                  <a:pt x="11009" y="1340"/>
                </a:lnTo>
                <a:lnTo>
                  <a:pt x="10862" y="1169"/>
                </a:lnTo>
                <a:lnTo>
                  <a:pt x="10716" y="1023"/>
                </a:lnTo>
                <a:lnTo>
                  <a:pt x="10400" y="755"/>
                </a:lnTo>
                <a:lnTo>
                  <a:pt x="10034" y="561"/>
                </a:lnTo>
                <a:lnTo>
                  <a:pt x="9669" y="366"/>
                </a:lnTo>
                <a:lnTo>
                  <a:pt x="9304" y="244"/>
                </a:lnTo>
                <a:lnTo>
                  <a:pt x="8938" y="146"/>
                </a:lnTo>
                <a:lnTo>
                  <a:pt x="8573" y="73"/>
                </a:lnTo>
                <a:lnTo>
                  <a:pt x="8232" y="25"/>
                </a:lnTo>
                <a:lnTo>
                  <a:pt x="7915" y="0"/>
                </a:lnTo>
                <a:lnTo>
                  <a:pt x="7623" y="0"/>
                </a:lnTo>
                <a:lnTo>
                  <a:pt x="7623" y="0"/>
                </a:lnTo>
                <a:lnTo>
                  <a:pt x="7282" y="25"/>
                </a:lnTo>
                <a:lnTo>
                  <a:pt x="6990" y="98"/>
                </a:lnTo>
                <a:lnTo>
                  <a:pt x="6746" y="171"/>
                </a:lnTo>
                <a:lnTo>
                  <a:pt x="6527" y="293"/>
                </a:lnTo>
                <a:lnTo>
                  <a:pt x="6332" y="390"/>
                </a:lnTo>
                <a:lnTo>
                  <a:pt x="6186" y="536"/>
                </a:lnTo>
                <a:lnTo>
                  <a:pt x="6040" y="658"/>
                </a:lnTo>
                <a:lnTo>
                  <a:pt x="5943" y="780"/>
                </a:lnTo>
                <a:lnTo>
                  <a:pt x="5943" y="780"/>
                </a:lnTo>
                <a:lnTo>
                  <a:pt x="5943" y="780"/>
                </a:lnTo>
                <a:lnTo>
                  <a:pt x="5943" y="780"/>
                </a:lnTo>
                <a:lnTo>
                  <a:pt x="5553" y="853"/>
                </a:lnTo>
                <a:lnTo>
                  <a:pt x="5188" y="975"/>
                </a:lnTo>
                <a:lnTo>
                  <a:pt x="4871" y="1145"/>
                </a:lnTo>
                <a:lnTo>
                  <a:pt x="4603" y="1316"/>
                </a:lnTo>
                <a:lnTo>
                  <a:pt x="4360" y="1535"/>
                </a:lnTo>
                <a:lnTo>
                  <a:pt x="4165" y="1754"/>
                </a:lnTo>
                <a:lnTo>
                  <a:pt x="4019" y="2022"/>
                </a:lnTo>
                <a:lnTo>
                  <a:pt x="3897" y="2290"/>
                </a:lnTo>
                <a:lnTo>
                  <a:pt x="3799" y="2558"/>
                </a:lnTo>
                <a:lnTo>
                  <a:pt x="3726" y="2826"/>
                </a:lnTo>
                <a:lnTo>
                  <a:pt x="3678" y="3118"/>
                </a:lnTo>
                <a:lnTo>
                  <a:pt x="3629" y="3410"/>
                </a:lnTo>
                <a:lnTo>
                  <a:pt x="3629" y="3702"/>
                </a:lnTo>
                <a:lnTo>
                  <a:pt x="3629" y="3970"/>
                </a:lnTo>
                <a:lnTo>
                  <a:pt x="3678" y="4482"/>
                </a:lnTo>
                <a:lnTo>
                  <a:pt x="3678" y="4482"/>
                </a:lnTo>
                <a:lnTo>
                  <a:pt x="3678" y="4506"/>
                </a:lnTo>
                <a:lnTo>
                  <a:pt x="3678" y="4506"/>
                </a:lnTo>
                <a:lnTo>
                  <a:pt x="3556" y="4555"/>
                </a:lnTo>
                <a:lnTo>
                  <a:pt x="3459" y="4652"/>
                </a:lnTo>
                <a:lnTo>
                  <a:pt x="3385" y="4798"/>
                </a:lnTo>
                <a:lnTo>
                  <a:pt x="3312" y="4969"/>
                </a:lnTo>
                <a:lnTo>
                  <a:pt x="3264" y="5164"/>
                </a:lnTo>
                <a:lnTo>
                  <a:pt x="3239" y="5383"/>
                </a:lnTo>
                <a:lnTo>
                  <a:pt x="3215" y="5626"/>
                </a:lnTo>
                <a:lnTo>
                  <a:pt x="3239" y="5870"/>
                </a:lnTo>
                <a:lnTo>
                  <a:pt x="3239" y="5870"/>
                </a:lnTo>
                <a:lnTo>
                  <a:pt x="3288" y="6138"/>
                </a:lnTo>
                <a:lnTo>
                  <a:pt x="3337" y="6381"/>
                </a:lnTo>
                <a:lnTo>
                  <a:pt x="3434" y="6601"/>
                </a:lnTo>
                <a:lnTo>
                  <a:pt x="3532" y="6771"/>
                </a:lnTo>
                <a:lnTo>
                  <a:pt x="3629" y="6942"/>
                </a:lnTo>
                <a:lnTo>
                  <a:pt x="3751" y="7039"/>
                </a:lnTo>
                <a:lnTo>
                  <a:pt x="3873" y="7112"/>
                </a:lnTo>
                <a:lnTo>
                  <a:pt x="4019" y="7112"/>
                </a:lnTo>
                <a:lnTo>
                  <a:pt x="4019" y="7112"/>
                </a:lnTo>
                <a:lnTo>
                  <a:pt x="4092" y="7088"/>
                </a:lnTo>
                <a:lnTo>
                  <a:pt x="4092" y="7088"/>
                </a:lnTo>
                <a:lnTo>
                  <a:pt x="4262" y="7502"/>
                </a:lnTo>
                <a:lnTo>
                  <a:pt x="4481" y="7867"/>
                </a:lnTo>
                <a:lnTo>
                  <a:pt x="4701" y="8232"/>
                </a:lnTo>
                <a:lnTo>
                  <a:pt x="4969" y="8573"/>
                </a:lnTo>
                <a:lnTo>
                  <a:pt x="5236" y="8866"/>
                </a:lnTo>
                <a:lnTo>
                  <a:pt x="5529" y="9133"/>
                </a:lnTo>
                <a:lnTo>
                  <a:pt x="5845" y="9377"/>
                </a:lnTo>
                <a:lnTo>
                  <a:pt x="6162" y="9596"/>
                </a:lnTo>
                <a:lnTo>
                  <a:pt x="6162" y="10668"/>
                </a:lnTo>
                <a:lnTo>
                  <a:pt x="6162" y="10668"/>
                </a:lnTo>
                <a:lnTo>
                  <a:pt x="5650" y="10717"/>
                </a:lnTo>
                <a:lnTo>
                  <a:pt x="5650" y="10717"/>
                </a:lnTo>
                <a:lnTo>
                  <a:pt x="5066" y="10814"/>
                </a:lnTo>
                <a:lnTo>
                  <a:pt x="4506" y="10936"/>
                </a:lnTo>
                <a:lnTo>
                  <a:pt x="3946" y="11058"/>
                </a:lnTo>
                <a:lnTo>
                  <a:pt x="3410" y="11228"/>
                </a:lnTo>
                <a:lnTo>
                  <a:pt x="2923" y="11423"/>
                </a:lnTo>
                <a:lnTo>
                  <a:pt x="2460" y="11642"/>
                </a:lnTo>
                <a:lnTo>
                  <a:pt x="2022" y="11886"/>
                </a:lnTo>
                <a:lnTo>
                  <a:pt x="1632" y="12153"/>
                </a:lnTo>
                <a:lnTo>
                  <a:pt x="1267" y="12421"/>
                </a:lnTo>
                <a:lnTo>
                  <a:pt x="950" y="12738"/>
                </a:lnTo>
                <a:lnTo>
                  <a:pt x="682" y="13079"/>
                </a:lnTo>
                <a:lnTo>
                  <a:pt x="439" y="13420"/>
                </a:lnTo>
                <a:lnTo>
                  <a:pt x="268" y="13810"/>
                </a:lnTo>
                <a:lnTo>
                  <a:pt x="122" y="14199"/>
                </a:lnTo>
                <a:lnTo>
                  <a:pt x="49" y="14638"/>
                </a:lnTo>
                <a:lnTo>
                  <a:pt x="0" y="15076"/>
                </a:lnTo>
                <a:lnTo>
                  <a:pt x="0" y="15076"/>
                </a:lnTo>
                <a:lnTo>
                  <a:pt x="49" y="15125"/>
                </a:lnTo>
                <a:lnTo>
                  <a:pt x="244" y="15222"/>
                </a:lnTo>
                <a:lnTo>
                  <a:pt x="414" y="15295"/>
                </a:lnTo>
                <a:lnTo>
                  <a:pt x="633" y="15393"/>
                </a:lnTo>
                <a:lnTo>
                  <a:pt x="901" y="15490"/>
                </a:lnTo>
                <a:lnTo>
                  <a:pt x="1267" y="15563"/>
                </a:lnTo>
                <a:lnTo>
                  <a:pt x="1705" y="15661"/>
                </a:lnTo>
                <a:lnTo>
                  <a:pt x="2216" y="15758"/>
                </a:lnTo>
                <a:lnTo>
                  <a:pt x="2825" y="15831"/>
                </a:lnTo>
                <a:lnTo>
                  <a:pt x="3556" y="15928"/>
                </a:lnTo>
                <a:lnTo>
                  <a:pt x="4384" y="15977"/>
                </a:lnTo>
                <a:lnTo>
                  <a:pt x="5309" y="16026"/>
                </a:lnTo>
                <a:lnTo>
                  <a:pt x="6381" y="16050"/>
                </a:lnTo>
                <a:lnTo>
                  <a:pt x="7599" y="16075"/>
                </a:lnTo>
                <a:lnTo>
                  <a:pt x="7599" y="16075"/>
                </a:lnTo>
                <a:lnTo>
                  <a:pt x="8792" y="16050"/>
                </a:lnTo>
                <a:lnTo>
                  <a:pt x="9864" y="16026"/>
                </a:lnTo>
                <a:lnTo>
                  <a:pt x="10814" y="15977"/>
                </a:lnTo>
                <a:lnTo>
                  <a:pt x="11642" y="15928"/>
                </a:lnTo>
                <a:lnTo>
                  <a:pt x="12372" y="15831"/>
                </a:lnTo>
                <a:lnTo>
                  <a:pt x="12981" y="15758"/>
                </a:lnTo>
                <a:lnTo>
                  <a:pt x="13517" y="15661"/>
                </a:lnTo>
                <a:lnTo>
                  <a:pt x="13955" y="15563"/>
                </a:lnTo>
                <a:lnTo>
                  <a:pt x="14321" y="15490"/>
                </a:lnTo>
                <a:lnTo>
                  <a:pt x="14613" y="15393"/>
                </a:lnTo>
                <a:lnTo>
                  <a:pt x="14832" y="15295"/>
                </a:lnTo>
                <a:lnTo>
                  <a:pt x="15003" y="15222"/>
                </a:lnTo>
                <a:lnTo>
                  <a:pt x="15173" y="15125"/>
                </a:lnTo>
                <a:lnTo>
                  <a:pt x="15246" y="15076"/>
                </a:lnTo>
                <a:lnTo>
                  <a:pt x="15246" y="15076"/>
                </a:lnTo>
                <a:lnTo>
                  <a:pt x="15198" y="14613"/>
                </a:lnTo>
                <a:lnTo>
                  <a:pt x="15125" y="14175"/>
                </a:lnTo>
                <a:lnTo>
                  <a:pt x="15003" y="13761"/>
                </a:lnTo>
                <a:lnTo>
                  <a:pt x="14832" y="13371"/>
                </a:lnTo>
                <a:lnTo>
                  <a:pt x="14589" y="13006"/>
                </a:lnTo>
                <a:lnTo>
                  <a:pt x="14321" y="12665"/>
                </a:lnTo>
                <a:lnTo>
                  <a:pt x="14004" y="12373"/>
                </a:lnTo>
                <a:lnTo>
                  <a:pt x="13639" y="12080"/>
                </a:lnTo>
                <a:lnTo>
                  <a:pt x="13249" y="11813"/>
                </a:lnTo>
                <a:lnTo>
                  <a:pt x="12811" y="11593"/>
                </a:lnTo>
                <a:lnTo>
                  <a:pt x="12324" y="11374"/>
                </a:lnTo>
                <a:lnTo>
                  <a:pt x="11812" y="11204"/>
                </a:lnTo>
                <a:lnTo>
                  <a:pt x="11252" y="11033"/>
                </a:lnTo>
                <a:lnTo>
                  <a:pt x="10668" y="10911"/>
                </a:lnTo>
                <a:lnTo>
                  <a:pt x="10034" y="10790"/>
                </a:lnTo>
                <a:lnTo>
                  <a:pt x="9401" y="10717"/>
                </a:lnTo>
                <a:lnTo>
                  <a:pt x="9401" y="10717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22" name="Google Shape;922;p48"/>
          <p:cNvGrpSpPr/>
          <p:nvPr/>
        </p:nvGrpSpPr>
        <p:grpSpPr>
          <a:xfrm>
            <a:off x="4872696" y="2086302"/>
            <a:ext cx="345971" cy="325505"/>
            <a:chOff x="5972700" y="2330200"/>
            <a:chExt cx="411625" cy="387275"/>
          </a:xfrm>
        </p:grpSpPr>
        <p:sp>
          <p:nvSpPr>
            <p:cNvPr id="923" name="Google Shape;923;p48"/>
            <p:cNvSpPr/>
            <p:nvPr/>
          </p:nvSpPr>
          <p:spPr>
            <a:xfrm>
              <a:off x="5972700" y="2476950"/>
              <a:ext cx="98050" cy="219825"/>
            </a:xfrm>
            <a:custGeom>
              <a:avLst/>
              <a:gdLst/>
              <a:ahLst/>
              <a:cxnLst/>
              <a:rect l="l" t="t" r="r" b="b"/>
              <a:pathLst>
                <a:path w="3922" h="8793" fill="none" extrusionOk="0">
                  <a:moveTo>
                    <a:pt x="0" y="0"/>
                  </a:moveTo>
                  <a:lnTo>
                    <a:pt x="0" y="8792"/>
                  </a:lnTo>
                  <a:lnTo>
                    <a:pt x="3921" y="8792"/>
                  </a:lnTo>
                  <a:lnTo>
                    <a:pt x="3921" y="0"/>
                  </a:lnTo>
                  <a:lnTo>
                    <a:pt x="0" y="0"/>
                  </a:lnTo>
                  <a:close/>
                  <a:moveTo>
                    <a:pt x="2411" y="2411"/>
                  </a:moveTo>
                  <a:lnTo>
                    <a:pt x="2411" y="2411"/>
                  </a:lnTo>
                  <a:lnTo>
                    <a:pt x="2265" y="2387"/>
                  </a:lnTo>
                  <a:lnTo>
                    <a:pt x="2143" y="2363"/>
                  </a:lnTo>
                  <a:lnTo>
                    <a:pt x="2022" y="2290"/>
                  </a:lnTo>
                  <a:lnTo>
                    <a:pt x="1924" y="2216"/>
                  </a:lnTo>
                  <a:lnTo>
                    <a:pt x="1827" y="2095"/>
                  </a:lnTo>
                  <a:lnTo>
                    <a:pt x="1754" y="1973"/>
                  </a:lnTo>
                  <a:lnTo>
                    <a:pt x="1729" y="1851"/>
                  </a:lnTo>
                  <a:lnTo>
                    <a:pt x="1705" y="1705"/>
                  </a:lnTo>
                  <a:lnTo>
                    <a:pt x="1705" y="1705"/>
                  </a:lnTo>
                  <a:lnTo>
                    <a:pt x="1729" y="1559"/>
                  </a:lnTo>
                  <a:lnTo>
                    <a:pt x="1754" y="1437"/>
                  </a:lnTo>
                  <a:lnTo>
                    <a:pt x="1827" y="1315"/>
                  </a:lnTo>
                  <a:lnTo>
                    <a:pt x="1924" y="1218"/>
                  </a:lnTo>
                  <a:lnTo>
                    <a:pt x="2022" y="1120"/>
                  </a:lnTo>
                  <a:lnTo>
                    <a:pt x="2143" y="1072"/>
                  </a:lnTo>
                  <a:lnTo>
                    <a:pt x="2265" y="1023"/>
                  </a:lnTo>
                  <a:lnTo>
                    <a:pt x="2411" y="999"/>
                  </a:lnTo>
                  <a:lnTo>
                    <a:pt x="2411" y="999"/>
                  </a:lnTo>
                  <a:lnTo>
                    <a:pt x="2557" y="1023"/>
                  </a:lnTo>
                  <a:lnTo>
                    <a:pt x="2679" y="1072"/>
                  </a:lnTo>
                  <a:lnTo>
                    <a:pt x="2801" y="1120"/>
                  </a:lnTo>
                  <a:lnTo>
                    <a:pt x="2898" y="1218"/>
                  </a:lnTo>
                  <a:lnTo>
                    <a:pt x="2996" y="1315"/>
                  </a:lnTo>
                  <a:lnTo>
                    <a:pt x="3069" y="1437"/>
                  </a:lnTo>
                  <a:lnTo>
                    <a:pt x="3093" y="1559"/>
                  </a:lnTo>
                  <a:lnTo>
                    <a:pt x="3118" y="1705"/>
                  </a:lnTo>
                  <a:lnTo>
                    <a:pt x="3118" y="1705"/>
                  </a:lnTo>
                  <a:lnTo>
                    <a:pt x="3093" y="1851"/>
                  </a:lnTo>
                  <a:lnTo>
                    <a:pt x="3069" y="1973"/>
                  </a:lnTo>
                  <a:lnTo>
                    <a:pt x="2996" y="2095"/>
                  </a:lnTo>
                  <a:lnTo>
                    <a:pt x="2898" y="2216"/>
                  </a:lnTo>
                  <a:lnTo>
                    <a:pt x="2801" y="2290"/>
                  </a:lnTo>
                  <a:lnTo>
                    <a:pt x="2679" y="2363"/>
                  </a:lnTo>
                  <a:lnTo>
                    <a:pt x="2557" y="2387"/>
                  </a:lnTo>
                  <a:lnTo>
                    <a:pt x="2411" y="2411"/>
                  </a:lnTo>
                  <a:lnTo>
                    <a:pt x="2411" y="241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4" name="Google Shape;924;p48"/>
            <p:cNvSpPr/>
            <p:nvPr/>
          </p:nvSpPr>
          <p:spPr>
            <a:xfrm>
              <a:off x="6078025" y="2330200"/>
              <a:ext cx="306300" cy="387275"/>
            </a:xfrm>
            <a:custGeom>
              <a:avLst/>
              <a:gdLst/>
              <a:ahLst/>
              <a:cxnLst/>
              <a:rect l="l" t="t" r="r" b="b"/>
              <a:pathLst>
                <a:path w="12252" h="15491" fill="none" extrusionOk="0">
                  <a:moveTo>
                    <a:pt x="1" y="13396"/>
                  </a:moveTo>
                  <a:lnTo>
                    <a:pt x="1511" y="13396"/>
                  </a:lnTo>
                  <a:lnTo>
                    <a:pt x="1511" y="13396"/>
                  </a:lnTo>
                  <a:lnTo>
                    <a:pt x="1998" y="13639"/>
                  </a:lnTo>
                  <a:lnTo>
                    <a:pt x="2680" y="13932"/>
                  </a:lnTo>
                  <a:lnTo>
                    <a:pt x="3556" y="14273"/>
                  </a:lnTo>
                  <a:lnTo>
                    <a:pt x="4531" y="14638"/>
                  </a:lnTo>
                  <a:lnTo>
                    <a:pt x="5578" y="14955"/>
                  </a:lnTo>
                  <a:lnTo>
                    <a:pt x="6114" y="15101"/>
                  </a:lnTo>
                  <a:lnTo>
                    <a:pt x="6650" y="15222"/>
                  </a:lnTo>
                  <a:lnTo>
                    <a:pt x="7161" y="15344"/>
                  </a:lnTo>
                  <a:lnTo>
                    <a:pt x="7672" y="15417"/>
                  </a:lnTo>
                  <a:lnTo>
                    <a:pt x="8135" y="15466"/>
                  </a:lnTo>
                  <a:lnTo>
                    <a:pt x="8598" y="15490"/>
                  </a:lnTo>
                  <a:lnTo>
                    <a:pt x="8598" y="15490"/>
                  </a:lnTo>
                  <a:lnTo>
                    <a:pt x="9377" y="15490"/>
                  </a:lnTo>
                  <a:lnTo>
                    <a:pt x="9791" y="15466"/>
                  </a:lnTo>
                  <a:lnTo>
                    <a:pt x="10181" y="15417"/>
                  </a:lnTo>
                  <a:lnTo>
                    <a:pt x="10522" y="15320"/>
                  </a:lnTo>
                  <a:lnTo>
                    <a:pt x="10692" y="15271"/>
                  </a:lnTo>
                  <a:lnTo>
                    <a:pt x="10814" y="15222"/>
                  </a:lnTo>
                  <a:lnTo>
                    <a:pt x="10936" y="15149"/>
                  </a:lnTo>
                  <a:lnTo>
                    <a:pt x="11033" y="15052"/>
                  </a:lnTo>
                  <a:lnTo>
                    <a:pt x="11082" y="14955"/>
                  </a:lnTo>
                  <a:lnTo>
                    <a:pt x="11131" y="14833"/>
                  </a:lnTo>
                  <a:lnTo>
                    <a:pt x="11204" y="14126"/>
                  </a:lnTo>
                  <a:lnTo>
                    <a:pt x="11204" y="14126"/>
                  </a:lnTo>
                  <a:lnTo>
                    <a:pt x="11180" y="13956"/>
                  </a:lnTo>
                  <a:lnTo>
                    <a:pt x="11131" y="13810"/>
                  </a:lnTo>
                  <a:lnTo>
                    <a:pt x="11033" y="13664"/>
                  </a:lnTo>
                  <a:lnTo>
                    <a:pt x="10887" y="13542"/>
                  </a:lnTo>
                  <a:lnTo>
                    <a:pt x="10887" y="13542"/>
                  </a:lnTo>
                  <a:lnTo>
                    <a:pt x="11009" y="13518"/>
                  </a:lnTo>
                  <a:lnTo>
                    <a:pt x="11131" y="13469"/>
                  </a:lnTo>
                  <a:lnTo>
                    <a:pt x="11253" y="13420"/>
                  </a:lnTo>
                  <a:lnTo>
                    <a:pt x="11350" y="13323"/>
                  </a:lnTo>
                  <a:lnTo>
                    <a:pt x="11423" y="13225"/>
                  </a:lnTo>
                  <a:lnTo>
                    <a:pt x="11496" y="13104"/>
                  </a:lnTo>
                  <a:lnTo>
                    <a:pt x="11545" y="12957"/>
                  </a:lnTo>
                  <a:lnTo>
                    <a:pt x="11569" y="12836"/>
                  </a:lnTo>
                  <a:lnTo>
                    <a:pt x="11642" y="11959"/>
                  </a:lnTo>
                  <a:lnTo>
                    <a:pt x="11642" y="11959"/>
                  </a:lnTo>
                  <a:lnTo>
                    <a:pt x="11642" y="11837"/>
                  </a:lnTo>
                  <a:lnTo>
                    <a:pt x="11642" y="11740"/>
                  </a:lnTo>
                  <a:lnTo>
                    <a:pt x="11618" y="11618"/>
                  </a:lnTo>
                  <a:lnTo>
                    <a:pt x="11569" y="11521"/>
                  </a:lnTo>
                  <a:lnTo>
                    <a:pt x="11447" y="11350"/>
                  </a:lnTo>
                  <a:lnTo>
                    <a:pt x="11374" y="11277"/>
                  </a:lnTo>
                  <a:lnTo>
                    <a:pt x="11301" y="11204"/>
                  </a:lnTo>
                  <a:lnTo>
                    <a:pt x="11301" y="11204"/>
                  </a:lnTo>
                  <a:lnTo>
                    <a:pt x="11423" y="11180"/>
                  </a:lnTo>
                  <a:lnTo>
                    <a:pt x="11521" y="11131"/>
                  </a:lnTo>
                  <a:lnTo>
                    <a:pt x="11618" y="11058"/>
                  </a:lnTo>
                  <a:lnTo>
                    <a:pt x="11715" y="10960"/>
                  </a:lnTo>
                  <a:lnTo>
                    <a:pt x="11788" y="10863"/>
                  </a:lnTo>
                  <a:lnTo>
                    <a:pt x="11837" y="10766"/>
                  </a:lnTo>
                  <a:lnTo>
                    <a:pt x="11886" y="10644"/>
                  </a:lnTo>
                  <a:lnTo>
                    <a:pt x="11910" y="10498"/>
                  </a:lnTo>
                  <a:lnTo>
                    <a:pt x="11983" y="9645"/>
                  </a:lnTo>
                  <a:lnTo>
                    <a:pt x="11983" y="9645"/>
                  </a:lnTo>
                  <a:lnTo>
                    <a:pt x="11983" y="9523"/>
                  </a:lnTo>
                  <a:lnTo>
                    <a:pt x="11983" y="9402"/>
                  </a:lnTo>
                  <a:lnTo>
                    <a:pt x="11959" y="9280"/>
                  </a:lnTo>
                  <a:lnTo>
                    <a:pt x="11910" y="9182"/>
                  </a:lnTo>
                  <a:lnTo>
                    <a:pt x="11861" y="9085"/>
                  </a:lnTo>
                  <a:lnTo>
                    <a:pt x="11788" y="9012"/>
                  </a:lnTo>
                  <a:lnTo>
                    <a:pt x="11715" y="8939"/>
                  </a:lnTo>
                  <a:lnTo>
                    <a:pt x="11618" y="8866"/>
                  </a:lnTo>
                  <a:lnTo>
                    <a:pt x="11618" y="8866"/>
                  </a:lnTo>
                  <a:lnTo>
                    <a:pt x="11715" y="8841"/>
                  </a:lnTo>
                  <a:lnTo>
                    <a:pt x="11813" y="8768"/>
                  </a:lnTo>
                  <a:lnTo>
                    <a:pt x="11910" y="8695"/>
                  </a:lnTo>
                  <a:lnTo>
                    <a:pt x="11983" y="8622"/>
                  </a:lnTo>
                  <a:lnTo>
                    <a:pt x="12056" y="8525"/>
                  </a:lnTo>
                  <a:lnTo>
                    <a:pt x="12105" y="8427"/>
                  </a:lnTo>
                  <a:lnTo>
                    <a:pt x="12129" y="8306"/>
                  </a:lnTo>
                  <a:lnTo>
                    <a:pt x="12154" y="8184"/>
                  </a:lnTo>
                  <a:lnTo>
                    <a:pt x="12251" y="7307"/>
                  </a:lnTo>
                  <a:lnTo>
                    <a:pt x="12251" y="7307"/>
                  </a:lnTo>
                  <a:lnTo>
                    <a:pt x="12227" y="7185"/>
                  </a:lnTo>
                  <a:lnTo>
                    <a:pt x="12202" y="7064"/>
                  </a:lnTo>
                  <a:lnTo>
                    <a:pt x="12154" y="6966"/>
                  </a:lnTo>
                  <a:lnTo>
                    <a:pt x="12105" y="6869"/>
                  </a:lnTo>
                  <a:lnTo>
                    <a:pt x="12032" y="6771"/>
                  </a:lnTo>
                  <a:lnTo>
                    <a:pt x="11935" y="6698"/>
                  </a:lnTo>
                  <a:lnTo>
                    <a:pt x="11715" y="6552"/>
                  </a:lnTo>
                  <a:lnTo>
                    <a:pt x="11472" y="6430"/>
                  </a:lnTo>
                  <a:lnTo>
                    <a:pt x="11180" y="6333"/>
                  </a:lnTo>
                  <a:lnTo>
                    <a:pt x="10863" y="6260"/>
                  </a:lnTo>
                  <a:lnTo>
                    <a:pt x="10546" y="6211"/>
                  </a:lnTo>
                  <a:lnTo>
                    <a:pt x="10546" y="6211"/>
                  </a:lnTo>
                  <a:lnTo>
                    <a:pt x="9864" y="6114"/>
                  </a:lnTo>
                  <a:lnTo>
                    <a:pt x="8817" y="6016"/>
                  </a:lnTo>
                  <a:lnTo>
                    <a:pt x="7575" y="5943"/>
                  </a:lnTo>
                  <a:lnTo>
                    <a:pt x="6309" y="5870"/>
                  </a:lnTo>
                  <a:lnTo>
                    <a:pt x="6309" y="5870"/>
                  </a:lnTo>
                  <a:lnTo>
                    <a:pt x="6479" y="5578"/>
                  </a:lnTo>
                  <a:lnTo>
                    <a:pt x="6625" y="5237"/>
                  </a:lnTo>
                  <a:lnTo>
                    <a:pt x="6771" y="4872"/>
                  </a:lnTo>
                  <a:lnTo>
                    <a:pt x="6869" y="4482"/>
                  </a:lnTo>
                  <a:lnTo>
                    <a:pt x="6966" y="4092"/>
                  </a:lnTo>
                  <a:lnTo>
                    <a:pt x="7064" y="3678"/>
                  </a:lnTo>
                  <a:lnTo>
                    <a:pt x="7161" y="2875"/>
                  </a:lnTo>
                  <a:lnTo>
                    <a:pt x="7234" y="2144"/>
                  </a:lnTo>
                  <a:lnTo>
                    <a:pt x="7283" y="1535"/>
                  </a:lnTo>
                  <a:lnTo>
                    <a:pt x="7283" y="975"/>
                  </a:lnTo>
                  <a:lnTo>
                    <a:pt x="7283" y="975"/>
                  </a:lnTo>
                  <a:lnTo>
                    <a:pt x="7283" y="804"/>
                  </a:lnTo>
                  <a:lnTo>
                    <a:pt x="7210" y="609"/>
                  </a:lnTo>
                  <a:lnTo>
                    <a:pt x="7137" y="463"/>
                  </a:lnTo>
                  <a:lnTo>
                    <a:pt x="7015" y="317"/>
                  </a:lnTo>
                  <a:lnTo>
                    <a:pt x="6869" y="171"/>
                  </a:lnTo>
                  <a:lnTo>
                    <a:pt x="6698" y="98"/>
                  </a:lnTo>
                  <a:lnTo>
                    <a:pt x="6503" y="25"/>
                  </a:lnTo>
                  <a:lnTo>
                    <a:pt x="6309" y="1"/>
                  </a:lnTo>
                  <a:lnTo>
                    <a:pt x="6309" y="1"/>
                  </a:lnTo>
                  <a:lnTo>
                    <a:pt x="5943" y="25"/>
                  </a:lnTo>
                  <a:lnTo>
                    <a:pt x="5700" y="74"/>
                  </a:lnTo>
                  <a:lnTo>
                    <a:pt x="5505" y="147"/>
                  </a:lnTo>
                  <a:lnTo>
                    <a:pt x="5359" y="220"/>
                  </a:lnTo>
                  <a:lnTo>
                    <a:pt x="5359" y="220"/>
                  </a:lnTo>
                  <a:lnTo>
                    <a:pt x="4969" y="1462"/>
                  </a:lnTo>
                  <a:lnTo>
                    <a:pt x="4774" y="2022"/>
                  </a:lnTo>
                  <a:lnTo>
                    <a:pt x="4579" y="2534"/>
                  </a:lnTo>
                  <a:lnTo>
                    <a:pt x="4385" y="2996"/>
                  </a:lnTo>
                  <a:lnTo>
                    <a:pt x="4190" y="3386"/>
                  </a:lnTo>
                  <a:lnTo>
                    <a:pt x="4019" y="3678"/>
                  </a:lnTo>
                  <a:lnTo>
                    <a:pt x="3873" y="3922"/>
                  </a:lnTo>
                  <a:lnTo>
                    <a:pt x="3873" y="3922"/>
                  </a:lnTo>
                  <a:lnTo>
                    <a:pt x="3654" y="4141"/>
                  </a:lnTo>
                  <a:lnTo>
                    <a:pt x="3313" y="4482"/>
                  </a:lnTo>
                  <a:lnTo>
                    <a:pt x="2509" y="5237"/>
                  </a:lnTo>
                  <a:lnTo>
                    <a:pt x="1438" y="6211"/>
                  </a:lnTo>
                  <a:lnTo>
                    <a:pt x="1" y="621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25" name="Google Shape;925;p48"/>
          <p:cNvGrpSpPr/>
          <p:nvPr/>
        </p:nvGrpSpPr>
        <p:grpSpPr>
          <a:xfrm>
            <a:off x="467993" y="2614431"/>
            <a:ext cx="109538" cy="399195"/>
            <a:chOff x="732125" y="2958550"/>
            <a:chExt cx="130325" cy="474950"/>
          </a:xfrm>
        </p:grpSpPr>
        <p:sp>
          <p:nvSpPr>
            <p:cNvPr id="926" name="Google Shape;926;p48"/>
            <p:cNvSpPr/>
            <p:nvPr/>
          </p:nvSpPr>
          <p:spPr>
            <a:xfrm>
              <a:off x="732125" y="2958550"/>
              <a:ext cx="130325" cy="474950"/>
            </a:xfrm>
            <a:custGeom>
              <a:avLst/>
              <a:gdLst/>
              <a:ahLst/>
              <a:cxnLst/>
              <a:rect l="l" t="t" r="r" b="b"/>
              <a:pathLst>
                <a:path w="5213" h="18998" fill="none" extrusionOk="0">
                  <a:moveTo>
                    <a:pt x="4336" y="14443"/>
                  </a:moveTo>
                  <a:lnTo>
                    <a:pt x="4336" y="1754"/>
                  </a:lnTo>
                  <a:lnTo>
                    <a:pt x="4336" y="1754"/>
                  </a:lnTo>
                  <a:lnTo>
                    <a:pt x="4336" y="1584"/>
                  </a:lnTo>
                  <a:lnTo>
                    <a:pt x="4311" y="1389"/>
                  </a:lnTo>
                  <a:lnTo>
                    <a:pt x="4262" y="1243"/>
                  </a:lnTo>
                  <a:lnTo>
                    <a:pt x="4214" y="1073"/>
                  </a:lnTo>
                  <a:lnTo>
                    <a:pt x="4141" y="926"/>
                  </a:lnTo>
                  <a:lnTo>
                    <a:pt x="4043" y="780"/>
                  </a:lnTo>
                  <a:lnTo>
                    <a:pt x="3946" y="634"/>
                  </a:lnTo>
                  <a:lnTo>
                    <a:pt x="3824" y="512"/>
                  </a:lnTo>
                  <a:lnTo>
                    <a:pt x="3702" y="415"/>
                  </a:lnTo>
                  <a:lnTo>
                    <a:pt x="3580" y="318"/>
                  </a:lnTo>
                  <a:lnTo>
                    <a:pt x="3434" y="220"/>
                  </a:lnTo>
                  <a:lnTo>
                    <a:pt x="3288" y="147"/>
                  </a:lnTo>
                  <a:lnTo>
                    <a:pt x="3118" y="98"/>
                  </a:lnTo>
                  <a:lnTo>
                    <a:pt x="2947" y="50"/>
                  </a:lnTo>
                  <a:lnTo>
                    <a:pt x="2777" y="25"/>
                  </a:lnTo>
                  <a:lnTo>
                    <a:pt x="2606" y="1"/>
                  </a:lnTo>
                  <a:lnTo>
                    <a:pt x="2606" y="1"/>
                  </a:lnTo>
                  <a:lnTo>
                    <a:pt x="2436" y="25"/>
                  </a:lnTo>
                  <a:lnTo>
                    <a:pt x="2265" y="50"/>
                  </a:lnTo>
                  <a:lnTo>
                    <a:pt x="2095" y="98"/>
                  </a:lnTo>
                  <a:lnTo>
                    <a:pt x="1924" y="147"/>
                  </a:lnTo>
                  <a:lnTo>
                    <a:pt x="1778" y="220"/>
                  </a:lnTo>
                  <a:lnTo>
                    <a:pt x="1632" y="318"/>
                  </a:lnTo>
                  <a:lnTo>
                    <a:pt x="1510" y="415"/>
                  </a:lnTo>
                  <a:lnTo>
                    <a:pt x="1389" y="512"/>
                  </a:lnTo>
                  <a:lnTo>
                    <a:pt x="1267" y="634"/>
                  </a:lnTo>
                  <a:lnTo>
                    <a:pt x="1169" y="780"/>
                  </a:lnTo>
                  <a:lnTo>
                    <a:pt x="1072" y="926"/>
                  </a:lnTo>
                  <a:lnTo>
                    <a:pt x="999" y="1073"/>
                  </a:lnTo>
                  <a:lnTo>
                    <a:pt x="950" y="1243"/>
                  </a:lnTo>
                  <a:lnTo>
                    <a:pt x="901" y="1389"/>
                  </a:lnTo>
                  <a:lnTo>
                    <a:pt x="877" y="1584"/>
                  </a:lnTo>
                  <a:lnTo>
                    <a:pt x="877" y="1754"/>
                  </a:lnTo>
                  <a:lnTo>
                    <a:pt x="877" y="14443"/>
                  </a:lnTo>
                  <a:lnTo>
                    <a:pt x="877" y="14443"/>
                  </a:lnTo>
                  <a:lnTo>
                    <a:pt x="682" y="14638"/>
                  </a:lnTo>
                  <a:lnTo>
                    <a:pt x="512" y="14833"/>
                  </a:lnTo>
                  <a:lnTo>
                    <a:pt x="366" y="15052"/>
                  </a:lnTo>
                  <a:lnTo>
                    <a:pt x="244" y="15296"/>
                  </a:lnTo>
                  <a:lnTo>
                    <a:pt x="146" y="15564"/>
                  </a:lnTo>
                  <a:lnTo>
                    <a:pt x="73" y="15832"/>
                  </a:lnTo>
                  <a:lnTo>
                    <a:pt x="25" y="16100"/>
                  </a:lnTo>
                  <a:lnTo>
                    <a:pt x="0" y="16392"/>
                  </a:lnTo>
                  <a:lnTo>
                    <a:pt x="0" y="16392"/>
                  </a:lnTo>
                  <a:lnTo>
                    <a:pt x="25" y="16635"/>
                  </a:lnTo>
                  <a:lnTo>
                    <a:pt x="49" y="16903"/>
                  </a:lnTo>
                  <a:lnTo>
                    <a:pt x="122" y="17147"/>
                  </a:lnTo>
                  <a:lnTo>
                    <a:pt x="195" y="17390"/>
                  </a:lnTo>
                  <a:lnTo>
                    <a:pt x="317" y="17634"/>
                  </a:lnTo>
                  <a:lnTo>
                    <a:pt x="439" y="17829"/>
                  </a:lnTo>
                  <a:lnTo>
                    <a:pt x="609" y="18048"/>
                  </a:lnTo>
                  <a:lnTo>
                    <a:pt x="755" y="18218"/>
                  </a:lnTo>
                  <a:lnTo>
                    <a:pt x="950" y="18389"/>
                  </a:lnTo>
                  <a:lnTo>
                    <a:pt x="1145" y="18535"/>
                  </a:lnTo>
                  <a:lnTo>
                    <a:pt x="1364" y="18681"/>
                  </a:lnTo>
                  <a:lnTo>
                    <a:pt x="1583" y="18779"/>
                  </a:lnTo>
                  <a:lnTo>
                    <a:pt x="1827" y="18876"/>
                  </a:lnTo>
                  <a:lnTo>
                    <a:pt x="2070" y="18925"/>
                  </a:lnTo>
                  <a:lnTo>
                    <a:pt x="2338" y="18973"/>
                  </a:lnTo>
                  <a:lnTo>
                    <a:pt x="2606" y="18998"/>
                  </a:lnTo>
                  <a:lnTo>
                    <a:pt x="2606" y="18998"/>
                  </a:lnTo>
                  <a:lnTo>
                    <a:pt x="2874" y="18973"/>
                  </a:lnTo>
                  <a:lnTo>
                    <a:pt x="3142" y="18925"/>
                  </a:lnTo>
                  <a:lnTo>
                    <a:pt x="3386" y="18876"/>
                  </a:lnTo>
                  <a:lnTo>
                    <a:pt x="3629" y="18779"/>
                  </a:lnTo>
                  <a:lnTo>
                    <a:pt x="3848" y="18681"/>
                  </a:lnTo>
                  <a:lnTo>
                    <a:pt x="4068" y="18535"/>
                  </a:lnTo>
                  <a:lnTo>
                    <a:pt x="4262" y="18389"/>
                  </a:lnTo>
                  <a:lnTo>
                    <a:pt x="4457" y="18218"/>
                  </a:lnTo>
                  <a:lnTo>
                    <a:pt x="4603" y="18048"/>
                  </a:lnTo>
                  <a:lnTo>
                    <a:pt x="4774" y="17829"/>
                  </a:lnTo>
                  <a:lnTo>
                    <a:pt x="4896" y="17634"/>
                  </a:lnTo>
                  <a:lnTo>
                    <a:pt x="5017" y="17390"/>
                  </a:lnTo>
                  <a:lnTo>
                    <a:pt x="5091" y="17147"/>
                  </a:lnTo>
                  <a:lnTo>
                    <a:pt x="5164" y="16903"/>
                  </a:lnTo>
                  <a:lnTo>
                    <a:pt x="5188" y="16635"/>
                  </a:lnTo>
                  <a:lnTo>
                    <a:pt x="5212" y="16392"/>
                  </a:lnTo>
                  <a:lnTo>
                    <a:pt x="5212" y="16392"/>
                  </a:lnTo>
                  <a:lnTo>
                    <a:pt x="5188" y="16100"/>
                  </a:lnTo>
                  <a:lnTo>
                    <a:pt x="5139" y="15832"/>
                  </a:lnTo>
                  <a:lnTo>
                    <a:pt x="5066" y="15564"/>
                  </a:lnTo>
                  <a:lnTo>
                    <a:pt x="4969" y="15296"/>
                  </a:lnTo>
                  <a:lnTo>
                    <a:pt x="4847" y="15052"/>
                  </a:lnTo>
                  <a:lnTo>
                    <a:pt x="4701" y="14833"/>
                  </a:lnTo>
                  <a:lnTo>
                    <a:pt x="4530" y="14638"/>
                  </a:lnTo>
                  <a:lnTo>
                    <a:pt x="4336" y="14443"/>
                  </a:lnTo>
                  <a:lnTo>
                    <a:pt x="4336" y="14443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7" name="Google Shape;927;p48"/>
            <p:cNvSpPr/>
            <p:nvPr/>
          </p:nvSpPr>
          <p:spPr>
            <a:xfrm>
              <a:off x="756475" y="3090675"/>
              <a:ext cx="81625" cy="318475"/>
            </a:xfrm>
            <a:custGeom>
              <a:avLst/>
              <a:gdLst/>
              <a:ahLst/>
              <a:cxnLst/>
              <a:rect l="l" t="t" r="r" b="b"/>
              <a:pathLst>
                <a:path w="3265" h="12739" fill="none" extrusionOk="0">
                  <a:moveTo>
                    <a:pt x="2387" y="1"/>
                  </a:moveTo>
                  <a:lnTo>
                    <a:pt x="877" y="1"/>
                  </a:lnTo>
                  <a:lnTo>
                    <a:pt x="877" y="9158"/>
                  </a:lnTo>
                  <a:lnTo>
                    <a:pt x="877" y="9158"/>
                  </a:lnTo>
                  <a:lnTo>
                    <a:pt x="853" y="9353"/>
                  </a:lnTo>
                  <a:lnTo>
                    <a:pt x="780" y="9548"/>
                  </a:lnTo>
                  <a:lnTo>
                    <a:pt x="682" y="9719"/>
                  </a:lnTo>
                  <a:lnTo>
                    <a:pt x="536" y="9889"/>
                  </a:lnTo>
                  <a:lnTo>
                    <a:pt x="536" y="9889"/>
                  </a:lnTo>
                  <a:lnTo>
                    <a:pt x="415" y="10011"/>
                  </a:lnTo>
                  <a:lnTo>
                    <a:pt x="317" y="10133"/>
                  </a:lnTo>
                  <a:lnTo>
                    <a:pt x="220" y="10279"/>
                  </a:lnTo>
                  <a:lnTo>
                    <a:pt x="147" y="10425"/>
                  </a:lnTo>
                  <a:lnTo>
                    <a:pt x="74" y="10595"/>
                  </a:lnTo>
                  <a:lnTo>
                    <a:pt x="49" y="10766"/>
                  </a:lnTo>
                  <a:lnTo>
                    <a:pt x="1" y="10936"/>
                  </a:lnTo>
                  <a:lnTo>
                    <a:pt x="1" y="11107"/>
                  </a:lnTo>
                  <a:lnTo>
                    <a:pt x="1" y="11107"/>
                  </a:lnTo>
                  <a:lnTo>
                    <a:pt x="1" y="11253"/>
                  </a:lnTo>
                  <a:lnTo>
                    <a:pt x="25" y="11423"/>
                  </a:lnTo>
                  <a:lnTo>
                    <a:pt x="74" y="11570"/>
                  </a:lnTo>
                  <a:lnTo>
                    <a:pt x="122" y="11740"/>
                  </a:lnTo>
                  <a:lnTo>
                    <a:pt x="195" y="11862"/>
                  </a:lnTo>
                  <a:lnTo>
                    <a:pt x="293" y="12008"/>
                  </a:lnTo>
                  <a:lnTo>
                    <a:pt x="366" y="12130"/>
                  </a:lnTo>
                  <a:lnTo>
                    <a:pt x="488" y="12251"/>
                  </a:lnTo>
                  <a:lnTo>
                    <a:pt x="585" y="12349"/>
                  </a:lnTo>
                  <a:lnTo>
                    <a:pt x="731" y="12446"/>
                  </a:lnTo>
                  <a:lnTo>
                    <a:pt x="853" y="12519"/>
                  </a:lnTo>
                  <a:lnTo>
                    <a:pt x="999" y="12592"/>
                  </a:lnTo>
                  <a:lnTo>
                    <a:pt x="1145" y="12666"/>
                  </a:lnTo>
                  <a:lnTo>
                    <a:pt x="1316" y="12690"/>
                  </a:lnTo>
                  <a:lnTo>
                    <a:pt x="1462" y="12714"/>
                  </a:lnTo>
                  <a:lnTo>
                    <a:pt x="1632" y="12739"/>
                  </a:lnTo>
                  <a:lnTo>
                    <a:pt x="1632" y="12739"/>
                  </a:lnTo>
                  <a:lnTo>
                    <a:pt x="1803" y="12714"/>
                  </a:lnTo>
                  <a:lnTo>
                    <a:pt x="1949" y="12690"/>
                  </a:lnTo>
                  <a:lnTo>
                    <a:pt x="2119" y="12666"/>
                  </a:lnTo>
                  <a:lnTo>
                    <a:pt x="2266" y="12592"/>
                  </a:lnTo>
                  <a:lnTo>
                    <a:pt x="2412" y="12519"/>
                  </a:lnTo>
                  <a:lnTo>
                    <a:pt x="2533" y="12446"/>
                  </a:lnTo>
                  <a:lnTo>
                    <a:pt x="2680" y="12349"/>
                  </a:lnTo>
                  <a:lnTo>
                    <a:pt x="2777" y="12251"/>
                  </a:lnTo>
                  <a:lnTo>
                    <a:pt x="2899" y="12130"/>
                  </a:lnTo>
                  <a:lnTo>
                    <a:pt x="2972" y="12008"/>
                  </a:lnTo>
                  <a:lnTo>
                    <a:pt x="3069" y="11862"/>
                  </a:lnTo>
                  <a:lnTo>
                    <a:pt x="3142" y="11740"/>
                  </a:lnTo>
                  <a:lnTo>
                    <a:pt x="3191" y="11570"/>
                  </a:lnTo>
                  <a:lnTo>
                    <a:pt x="3240" y="11423"/>
                  </a:lnTo>
                  <a:lnTo>
                    <a:pt x="3264" y="11253"/>
                  </a:lnTo>
                  <a:lnTo>
                    <a:pt x="3264" y="11107"/>
                  </a:lnTo>
                  <a:lnTo>
                    <a:pt x="3264" y="11107"/>
                  </a:lnTo>
                  <a:lnTo>
                    <a:pt x="3264" y="10936"/>
                  </a:lnTo>
                  <a:lnTo>
                    <a:pt x="3215" y="10766"/>
                  </a:lnTo>
                  <a:lnTo>
                    <a:pt x="3191" y="10595"/>
                  </a:lnTo>
                  <a:lnTo>
                    <a:pt x="3118" y="10425"/>
                  </a:lnTo>
                  <a:lnTo>
                    <a:pt x="3045" y="10279"/>
                  </a:lnTo>
                  <a:lnTo>
                    <a:pt x="2947" y="10133"/>
                  </a:lnTo>
                  <a:lnTo>
                    <a:pt x="2850" y="10011"/>
                  </a:lnTo>
                  <a:lnTo>
                    <a:pt x="2728" y="9889"/>
                  </a:lnTo>
                  <a:lnTo>
                    <a:pt x="2728" y="9889"/>
                  </a:lnTo>
                  <a:lnTo>
                    <a:pt x="2582" y="9719"/>
                  </a:lnTo>
                  <a:lnTo>
                    <a:pt x="2485" y="9548"/>
                  </a:lnTo>
                  <a:lnTo>
                    <a:pt x="2412" y="9353"/>
                  </a:lnTo>
                  <a:lnTo>
                    <a:pt x="2387" y="9158"/>
                  </a:lnTo>
                  <a:lnTo>
                    <a:pt x="2387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8" name="Google Shape;928;p48"/>
            <p:cNvSpPr/>
            <p:nvPr/>
          </p:nvSpPr>
          <p:spPr>
            <a:xfrm>
              <a:off x="802750" y="3129050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0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29" name="Google Shape;929;p48"/>
            <p:cNvSpPr/>
            <p:nvPr/>
          </p:nvSpPr>
          <p:spPr>
            <a:xfrm>
              <a:off x="802750" y="3162525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0" name="Google Shape;930;p48"/>
            <p:cNvSpPr/>
            <p:nvPr/>
          </p:nvSpPr>
          <p:spPr>
            <a:xfrm>
              <a:off x="802750" y="3196025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0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1" name="Google Shape;931;p48"/>
            <p:cNvSpPr/>
            <p:nvPr/>
          </p:nvSpPr>
          <p:spPr>
            <a:xfrm>
              <a:off x="802750" y="3229500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2" name="Google Shape;932;p48"/>
            <p:cNvSpPr/>
            <p:nvPr/>
          </p:nvSpPr>
          <p:spPr>
            <a:xfrm>
              <a:off x="802750" y="3263000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0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3" name="Google Shape;933;p48"/>
            <p:cNvSpPr/>
            <p:nvPr/>
          </p:nvSpPr>
          <p:spPr>
            <a:xfrm>
              <a:off x="802750" y="3296475"/>
              <a:ext cx="13425" cy="25"/>
            </a:xfrm>
            <a:custGeom>
              <a:avLst/>
              <a:gdLst/>
              <a:ahLst/>
              <a:cxnLst/>
              <a:rect l="l" t="t" r="r" b="b"/>
              <a:pathLst>
                <a:path w="537" h="1" fill="none" extrusionOk="0">
                  <a:moveTo>
                    <a:pt x="536" y="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34" name="Google Shape;934;p48"/>
          <p:cNvSpPr/>
          <p:nvPr/>
        </p:nvSpPr>
        <p:spPr>
          <a:xfrm>
            <a:off x="1484913" y="2598660"/>
            <a:ext cx="335738" cy="430924"/>
          </a:xfrm>
          <a:custGeom>
            <a:avLst/>
            <a:gdLst/>
            <a:ahLst/>
            <a:cxnLst/>
            <a:rect l="l" t="t" r="r" b="b"/>
            <a:pathLst>
              <a:path w="15978" h="20508" fill="none" extrusionOk="0">
                <a:moveTo>
                  <a:pt x="15977" y="1292"/>
                </a:moveTo>
                <a:lnTo>
                  <a:pt x="15977" y="19217"/>
                </a:lnTo>
                <a:lnTo>
                  <a:pt x="15977" y="19217"/>
                </a:lnTo>
                <a:lnTo>
                  <a:pt x="15953" y="19485"/>
                </a:lnTo>
                <a:lnTo>
                  <a:pt x="15880" y="19728"/>
                </a:lnTo>
                <a:lnTo>
                  <a:pt x="15758" y="19948"/>
                </a:lnTo>
                <a:lnTo>
                  <a:pt x="15612" y="20142"/>
                </a:lnTo>
                <a:lnTo>
                  <a:pt x="15417" y="20289"/>
                </a:lnTo>
                <a:lnTo>
                  <a:pt x="15198" y="20410"/>
                </a:lnTo>
                <a:lnTo>
                  <a:pt x="14955" y="20483"/>
                </a:lnTo>
                <a:lnTo>
                  <a:pt x="14711" y="20508"/>
                </a:lnTo>
                <a:lnTo>
                  <a:pt x="1267" y="20508"/>
                </a:lnTo>
                <a:lnTo>
                  <a:pt x="1267" y="20508"/>
                </a:lnTo>
                <a:lnTo>
                  <a:pt x="1023" y="20483"/>
                </a:lnTo>
                <a:lnTo>
                  <a:pt x="780" y="20410"/>
                </a:lnTo>
                <a:lnTo>
                  <a:pt x="561" y="20289"/>
                </a:lnTo>
                <a:lnTo>
                  <a:pt x="366" y="20142"/>
                </a:lnTo>
                <a:lnTo>
                  <a:pt x="220" y="19948"/>
                </a:lnTo>
                <a:lnTo>
                  <a:pt x="98" y="19728"/>
                </a:lnTo>
                <a:lnTo>
                  <a:pt x="25" y="19485"/>
                </a:lnTo>
                <a:lnTo>
                  <a:pt x="1" y="19217"/>
                </a:lnTo>
                <a:lnTo>
                  <a:pt x="1" y="1292"/>
                </a:lnTo>
                <a:lnTo>
                  <a:pt x="1" y="1292"/>
                </a:lnTo>
                <a:lnTo>
                  <a:pt x="25" y="1024"/>
                </a:lnTo>
                <a:lnTo>
                  <a:pt x="98" y="780"/>
                </a:lnTo>
                <a:lnTo>
                  <a:pt x="220" y="561"/>
                </a:lnTo>
                <a:lnTo>
                  <a:pt x="366" y="366"/>
                </a:lnTo>
                <a:lnTo>
                  <a:pt x="561" y="220"/>
                </a:lnTo>
                <a:lnTo>
                  <a:pt x="780" y="98"/>
                </a:lnTo>
                <a:lnTo>
                  <a:pt x="1023" y="25"/>
                </a:lnTo>
                <a:lnTo>
                  <a:pt x="1267" y="1"/>
                </a:lnTo>
                <a:lnTo>
                  <a:pt x="14711" y="1"/>
                </a:lnTo>
                <a:lnTo>
                  <a:pt x="14711" y="1"/>
                </a:lnTo>
                <a:lnTo>
                  <a:pt x="14955" y="25"/>
                </a:lnTo>
                <a:lnTo>
                  <a:pt x="15198" y="98"/>
                </a:lnTo>
                <a:lnTo>
                  <a:pt x="15417" y="220"/>
                </a:lnTo>
                <a:lnTo>
                  <a:pt x="15612" y="366"/>
                </a:lnTo>
                <a:lnTo>
                  <a:pt x="15758" y="561"/>
                </a:lnTo>
                <a:lnTo>
                  <a:pt x="15880" y="780"/>
                </a:lnTo>
                <a:lnTo>
                  <a:pt x="15953" y="1024"/>
                </a:lnTo>
                <a:lnTo>
                  <a:pt x="15977" y="1292"/>
                </a:lnTo>
                <a:lnTo>
                  <a:pt x="15977" y="1292"/>
                </a:lnTo>
                <a:close/>
                <a:moveTo>
                  <a:pt x="7989" y="19899"/>
                </a:moveTo>
                <a:lnTo>
                  <a:pt x="7989" y="19899"/>
                </a:lnTo>
                <a:lnTo>
                  <a:pt x="8159" y="19875"/>
                </a:lnTo>
                <a:lnTo>
                  <a:pt x="8306" y="19826"/>
                </a:lnTo>
                <a:lnTo>
                  <a:pt x="8452" y="19753"/>
                </a:lnTo>
                <a:lnTo>
                  <a:pt x="8574" y="19655"/>
                </a:lnTo>
                <a:lnTo>
                  <a:pt x="8671" y="19534"/>
                </a:lnTo>
                <a:lnTo>
                  <a:pt x="8744" y="19387"/>
                </a:lnTo>
                <a:lnTo>
                  <a:pt x="8793" y="19241"/>
                </a:lnTo>
                <a:lnTo>
                  <a:pt x="8817" y="19071"/>
                </a:lnTo>
                <a:lnTo>
                  <a:pt x="8817" y="19071"/>
                </a:lnTo>
                <a:lnTo>
                  <a:pt x="8793" y="18900"/>
                </a:lnTo>
                <a:lnTo>
                  <a:pt x="8744" y="18754"/>
                </a:lnTo>
                <a:lnTo>
                  <a:pt x="8671" y="18608"/>
                </a:lnTo>
                <a:lnTo>
                  <a:pt x="8574" y="18486"/>
                </a:lnTo>
                <a:lnTo>
                  <a:pt x="8452" y="18389"/>
                </a:lnTo>
                <a:lnTo>
                  <a:pt x="8306" y="18316"/>
                </a:lnTo>
                <a:lnTo>
                  <a:pt x="8159" y="18267"/>
                </a:lnTo>
                <a:lnTo>
                  <a:pt x="7989" y="18243"/>
                </a:lnTo>
                <a:lnTo>
                  <a:pt x="7989" y="18243"/>
                </a:lnTo>
                <a:lnTo>
                  <a:pt x="7819" y="18267"/>
                </a:lnTo>
                <a:lnTo>
                  <a:pt x="7672" y="18316"/>
                </a:lnTo>
                <a:lnTo>
                  <a:pt x="7526" y="18389"/>
                </a:lnTo>
                <a:lnTo>
                  <a:pt x="7404" y="18486"/>
                </a:lnTo>
                <a:lnTo>
                  <a:pt x="7307" y="18608"/>
                </a:lnTo>
                <a:lnTo>
                  <a:pt x="7234" y="18754"/>
                </a:lnTo>
                <a:lnTo>
                  <a:pt x="7185" y="18900"/>
                </a:lnTo>
                <a:lnTo>
                  <a:pt x="7161" y="19071"/>
                </a:lnTo>
                <a:lnTo>
                  <a:pt x="7161" y="19071"/>
                </a:lnTo>
                <a:lnTo>
                  <a:pt x="7185" y="19241"/>
                </a:lnTo>
                <a:lnTo>
                  <a:pt x="7234" y="19387"/>
                </a:lnTo>
                <a:lnTo>
                  <a:pt x="7307" y="19534"/>
                </a:lnTo>
                <a:lnTo>
                  <a:pt x="7404" y="19655"/>
                </a:lnTo>
                <a:lnTo>
                  <a:pt x="7526" y="19753"/>
                </a:lnTo>
                <a:lnTo>
                  <a:pt x="7672" y="19826"/>
                </a:lnTo>
                <a:lnTo>
                  <a:pt x="7819" y="19875"/>
                </a:lnTo>
                <a:lnTo>
                  <a:pt x="7989" y="19899"/>
                </a:lnTo>
                <a:lnTo>
                  <a:pt x="7989" y="19899"/>
                </a:lnTo>
                <a:close/>
                <a:moveTo>
                  <a:pt x="14394" y="1584"/>
                </a:moveTo>
                <a:lnTo>
                  <a:pt x="1584" y="1584"/>
                </a:lnTo>
                <a:lnTo>
                  <a:pt x="1584" y="17634"/>
                </a:lnTo>
                <a:lnTo>
                  <a:pt x="14394" y="17634"/>
                </a:lnTo>
                <a:lnTo>
                  <a:pt x="14394" y="1584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935" name="Google Shape;935;p48"/>
          <p:cNvSpPr/>
          <p:nvPr/>
        </p:nvSpPr>
        <p:spPr>
          <a:xfrm>
            <a:off x="963405" y="2598660"/>
            <a:ext cx="248746" cy="430924"/>
          </a:xfrm>
          <a:custGeom>
            <a:avLst/>
            <a:gdLst/>
            <a:ahLst/>
            <a:cxnLst/>
            <a:rect l="l" t="t" r="r" b="b"/>
            <a:pathLst>
              <a:path w="11838" h="20508" fill="none" extrusionOk="0">
                <a:moveTo>
                  <a:pt x="10547" y="1"/>
                </a:moveTo>
                <a:lnTo>
                  <a:pt x="1292" y="1"/>
                </a:lnTo>
                <a:lnTo>
                  <a:pt x="1292" y="1"/>
                </a:lnTo>
                <a:lnTo>
                  <a:pt x="1024" y="25"/>
                </a:lnTo>
                <a:lnTo>
                  <a:pt x="780" y="98"/>
                </a:lnTo>
                <a:lnTo>
                  <a:pt x="561" y="220"/>
                </a:lnTo>
                <a:lnTo>
                  <a:pt x="366" y="366"/>
                </a:lnTo>
                <a:lnTo>
                  <a:pt x="220" y="561"/>
                </a:lnTo>
                <a:lnTo>
                  <a:pt x="98" y="780"/>
                </a:lnTo>
                <a:lnTo>
                  <a:pt x="25" y="1024"/>
                </a:lnTo>
                <a:lnTo>
                  <a:pt x="1" y="1292"/>
                </a:lnTo>
                <a:lnTo>
                  <a:pt x="1" y="19217"/>
                </a:lnTo>
                <a:lnTo>
                  <a:pt x="1" y="19217"/>
                </a:lnTo>
                <a:lnTo>
                  <a:pt x="25" y="19485"/>
                </a:lnTo>
                <a:lnTo>
                  <a:pt x="98" y="19728"/>
                </a:lnTo>
                <a:lnTo>
                  <a:pt x="220" y="19948"/>
                </a:lnTo>
                <a:lnTo>
                  <a:pt x="366" y="20142"/>
                </a:lnTo>
                <a:lnTo>
                  <a:pt x="561" y="20289"/>
                </a:lnTo>
                <a:lnTo>
                  <a:pt x="780" y="20410"/>
                </a:lnTo>
                <a:lnTo>
                  <a:pt x="1024" y="20483"/>
                </a:lnTo>
                <a:lnTo>
                  <a:pt x="1292" y="20508"/>
                </a:lnTo>
                <a:lnTo>
                  <a:pt x="10547" y="20508"/>
                </a:lnTo>
                <a:lnTo>
                  <a:pt x="10547" y="20508"/>
                </a:lnTo>
                <a:lnTo>
                  <a:pt x="10814" y="20483"/>
                </a:lnTo>
                <a:lnTo>
                  <a:pt x="11058" y="20410"/>
                </a:lnTo>
                <a:lnTo>
                  <a:pt x="11277" y="20289"/>
                </a:lnTo>
                <a:lnTo>
                  <a:pt x="11472" y="20142"/>
                </a:lnTo>
                <a:lnTo>
                  <a:pt x="11618" y="19948"/>
                </a:lnTo>
                <a:lnTo>
                  <a:pt x="11740" y="19728"/>
                </a:lnTo>
                <a:lnTo>
                  <a:pt x="11813" y="19485"/>
                </a:lnTo>
                <a:lnTo>
                  <a:pt x="11837" y="19217"/>
                </a:lnTo>
                <a:lnTo>
                  <a:pt x="11837" y="1292"/>
                </a:lnTo>
                <a:lnTo>
                  <a:pt x="11837" y="1292"/>
                </a:lnTo>
                <a:lnTo>
                  <a:pt x="11813" y="1024"/>
                </a:lnTo>
                <a:lnTo>
                  <a:pt x="11740" y="780"/>
                </a:lnTo>
                <a:lnTo>
                  <a:pt x="11618" y="561"/>
                </a:lnTo>
                <a:lnTo>
                  <a:pt x="11472" y="366"/>
                </a:lnTo>
                <a:lnTo>
                  <a:pt x="11277" y="220"/>
                </a:lnTo>
                <a:lnTo>
                  <a:pt x="11058" y="98"/>
                </a:lnTo>
                <a:lnTo>
                  <a:pt x="10814" y="25"/>
                </a:lnTo>
                <a:lnTo>
                  <a:pt x="10547" y="1"/>
                </a:lnTo>
                <a:lnTo>
                  <a:pt x="10547" y="1"/>
                </a:lnTo>
                <a:close/>
                <a:moveTo>
                  <a:pt x="5554" y="975"/>
                </a:moveTo>
                <a:lnTo>
                  <a:pt x="6284" y="975"/>
                </a:lnTo>
                <a:lnTo>
                  <a:pt x="6284" y="975"/>
                </a:lnTo>
                <a:lnTo>
                  <a:pt x="6406" y="999"/>
                </a:lnTo>
                <a:lnTo>
                  <a:pt x="6479" y="1073"/>
                </a:lnTo>
                <a:lnTo>
                  <a:pt x="6552" y="1146"/>
                </a:lnTo>
                <a:lnTo>
                  <a:pt x="6577" y="1267"/>
                </a:lnTo>
                <a:lnTo>
                  <a:pt x="6577" y="1267"/>
                </a:lnTo>
                <a:lnTo>
                  <a:pt x="6552" y="1365"/>
                </a:lnTo>
                <a:lnTo>
                  <a:pt x="6479" y="1462"/>
                </a:lnTo>
                <a:lnTo>
                  <a:pt x="6406" y="1511"/>
                </a:lnTo>
                <a:lnTo>
                  <a:pt x="6284" y="1535"/>
                </a:lnTo>
                <a:lnTo>
                  <a:pt x="5554" y="1535"/>
                </a:lnTo>
                <a:lnTo>
                  <a:pt x="5554" y="1535"/>
                </a:lnTo>
                <a:lnTo>
                  <a:pt x="5432" y="1511"/>
                </a:lnTo>
                <a:lnTo>
                  <a:pt x="5359" y="1462"/>
                </a:lnTo>
                <a:lnTo>
                  <a:pt x="5286" y="1365"/>
                </a:lnTo>
                <a:lnTo>
                  <a:pt x="5262" y="1267"/>
                </a:lnTo>
                <a:lnTo>
                  <a:pt x="5262" y="1267"/>
                </a:lnTo>
                <a:lnTo>
                  <a:pt x="5286" y="1146"/>
                </a:lnTo>
                <a:lnTo>
                  <a:pt x="5359" y="1073"/>
                </a:lnTo>
                <a:lnTo>
                  <a:pt x="5432" y="999"/>
                </a:lnTo>
                <a:lnTo>
                  <a:pt x="5554" y="975"/>
                </a:lnTo>
                <a:lnTo>
                  <a:pt x="5554" y="975"/>
                </a:lnTo>
                <a:close/>
                <a:moveTo>
                  <a:pt x="5919" y="19436"/>
                </a:moveTo>
                <a:lnTo>
                  <a:pt x="5919" y="19436"/>
                </a:lnTo>
                <a:lnTo>
                  <a:pt x="5749" y="19412"/>
                </a:lnTo>
                <a:lnTo>
                  <a:pt x="5578" y="19363"/>
                </a:lnTo>
                <a:lnTo>
                  <a:pt x="5432" y="19290"/>
                </a:lnTo>
                <a:lnTo>
                  <a:pt x="5310" y="19193"/>
                </a:lnTo>
                <a:lnTo>
                  <a:pt x="5213" y="19071"/>
                </a:lnTo>
                <a:lnTo>
                  <a:pt x="5140" y="18925"/>
                </a:lnTo>
                <a:lnTo>
                  <a:pt x="5091" y="18754"/>
                </a:lnTo>
                <a:lnTo>
                  <a:pt x="5067" y="18584"/>
                </a:lnTo>
                <a:lnTo>
                  <a:pt x="5067" y="18584"/>
                </a:lnTo>
                <a:lnTo>
                  <a:pt x="5091" y="18413"/>
                </a:lnTo>
                <a:lnTo>
                  <a:pt x="5140" y="18243"/>
                </a:lnTo>
                <a:lnTo>
                  <a:pt x="5213" y="18097"/>
                </a:lnTo>
                <a:lnTo>
                  <a:pt x="5310" y="17975"/>
                </a:lnTo>
                <a:lnTo>
                  <a:pt x="5432" y="17877"/>
                </a:lnTo>
                <a:lnTo>
                  <a:pt x="5578" y="17804"/>
                </a:lnTo>
                <a:lnTo>
                  <a:pt x="5749" y="17756"/>
                </a:lnTo>
                <a:lnTo>
                  <a:pt x="5919" y="17731"/>
                </a:lnTo>
                <a:lnTo>
                  <a:pt x="5919" y="17731"/>
                </a:lnTo>
                <a:lnTo>
                  <a:pt x="6090" y="17756"/>
                </a:lnTo>
                <a:lnTo>
                  <a:pt x="6260" y="17804"/>
                </a:lnTo>
                <a:lnTo>
                  <a:pt x="6406" y="17877"/>
                </a:lnTo>
                <a:lnTo>
                  <a:pt x="6528" y="17975"/>
                </a:lnTo>
                <a:lnTo>
                  <a:pt x="6625" y="18097"/>
                </a:lnTo>
                <a:lnTo>
                  <a:pt x="6699" y="18243"/>
                </a:lnTo>
                <a:lnTo>
                  <a:pt x="6747" y="18413"/>
                </a:lnTo>
                <a:lnTo>
                  <a:pt x="6772" y="18584"/>
                </a:lnTo>
                <a:lnTo>
                  <a:pt x="6772" y="18584"/>
                </a:lnTo>
                <a:lnTo>
                  <a:pt x="6747" y="18754"/>
                </a:lnTo>
                <a:lnTo>
                  <a:pt x="6699" y="18925"/>
                </a:lnTo>
                <a:lnTo>
                  <a:pt x="6625" y="19071"/>
                </a:lnTo>
                <a:lnTo>
                  <a:pt x="6528" y="19193"/>
                </a:lnTo>
                <a:lnTo>
                  <a:pt x="6406" y="19290"/>
                </a:lnTo>
                <a:lnTo>
                  <a:pt x="6260" y="19363"/>
                </a:lnTo>
                <a:lnTo>
                  <a:pt x="6090" y="19412"/>
                </a:lnTo>
                <a:lnTo>
                  <a:pt x="5919" y="19436"/>
                </a:lnTo>
                <a:lnTo>
                  <a:pt x="5919" y="19436"/>
                </a:lnTo>
                <a:close/>
                <a:moveTo>
                  <a:pt x="10547" y="16660"/>
                </a:moveTo>
                <a:lnTo>
                  <a:pt x="1292" y="16660"/>
                </a:lnTo>
                <a:lnTo>
                  <a:pt x="1292" y="2558"/>
                </a:lnTo>
                <a:lnTo>
                  <a:pt x="10547" y="2558"/>
                </a:lnTo>
                <a:lnTo>
                  <a:pt x="10547" y="16660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36" name="Google Shape;936;p48"/>
          <p:cNvGrpSpPr/>
          <p:nvPr/>
        </p:nvGrpSpPr>
        <p:grpSpPr>
          <a:xfrm>
            <a:off x="2023737" y="2627227"/>
            <a:ext cx="387933" cy="367467"/>
            <a:chOff x="2583100" y="2973775"/>
            <a:chExt cx="461550" cy="437200"/>
          </a:xfrm>
        </p:grpSpPr>
        <p:sp>
          <p:nvSpPr>
            <p:cNvPr id="937" name="Google Shape;937;p48"/>
            <p:cNvSpPr/>
            <p:nvPr/>
          </p:nvSpPr>
          <p:spPr>
            <a:xfrm>
              <a:off x="2701225" y="3315975"/>
              <a:ext cx="225300" cy="95000"/>
            </a:xfrm>
            <a:custGeom>
              <a:avLst/>
              <a:gdLst/>
              <a:ahLst/>
              <a:cxnLst/>
              <a:rect l="l" t="t" r="r" b="b"/>
              <a:pathLst>
                <a:path w="9012" h="3800" fill="none" extrusionOk="0">
                  <a:moveTo>
                    <a:pt x="2947" y="0"/>
                  </a:moveTo>
                  <a:lnTo>
                    <a:pt x="2947" y="2947"/>
                  </a:lnTo>
                  <a:lnTo>
                    <a:pt x="853" y="2947"/>
                  </a:lnTo>
                  <a:lnTo>
                    <a:pt x="853" y="2947"/>
                  </a:lnTo>
                  <a:lnTo>
                    <a:pt x="682" y="2947"/>
                  </a:lnTo>
                  <a:lnTo>
                    <a:pt x="512" y="2996"/>
                  </a:lnTo>
                  <a:lnTo>
                    <a:pt x="365" y="3093"/>
                  </a:lnTo>
                  <a:lnTo>
                    <a:pt x="244" y="3191"/>
                  </a:lnTo>
                  <a:lnTo>
                    <a:pt x="146" y="3313"/>
                  </a:lnTo>
                  <a:lnTo>
                    <a:pt x="49" y="3459"/>
                  </a:lnTo>
                  <a:lnTo>
                    <a:pt x="0" y="3629"/>
                  </a:lnTo>
                  <a:lnTo>
                    <a:pt x="0" y="3800"/>
                  </a:lnTo>
                  <a:lnTo>
                    <a:pt x="9011" y="3800"/>
                  </a:lnTo>
                  <a:lnTo>
                    <a:pt x="9011" y="3800"/>
                  </a:lnTo>
                  <a:lnTo>
                    <a:pt x="9011" y="3629"/>
                  </a:lnTo>
                  <a:lnTo>
                    <a:pt x="8963" y="3459"/>
                  </a:lnTo>
                  <a:lnTo>
                    <a:pt x="8865" y="3313"/>
                  </a:lnTo>
                  <a:lnTo>
                    <a:pt x="8768" y="3191"/>
                  </a:lnTo>
                  <a:lnTo>
                    <a:pt x="8646" y="3093"/>
                  </a:lnTo>
                  <a:lnTo>
                    <a:pt x="8500" y="2996"/>
                  </a:lnTo>
                  <a:lnTo>
                    <a:pt x="8330" y="2947"/>
                  </a:lnTo>
                  <a:lnTo>
                    <a:pt x="8159" y="2947"/>
                  </a:lnTo>
                  <a:lnTo>
                    <a:pt x="6065" y="2947"/>
                  </a:lnTo>
                  <a:lnTo>
                    <a:pt x="6065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38" name="Google Shape;938;p48"/>
            <p:cNvSpPr/>
            <p:nvPr/>
          </p:nvSpPr>
          <p:spPr>
            <a:xfrm>
              <a:off x="2583100" y="2973775"/>
              <a:ext cx="461550" cy="336125"/>
            </a:xfrm>
            <a:custGeom>
              <a:avLst/>
              <a:gdLst/>
              <a:ahLst/>
              <a:cxnLst/>
              <a:rect l="l" t="t" r="r" b="b"/>
              <a:pathLst>
                <a:path w="18462" h="13445" fill="none" extrusionOk="0">
                  <a:moveTo>
                    <a:pt x="17974" y="1"/>
                  </a:moveTo>
                  <a:lnTo>
                    <a:pt x="487" y="1"/>
                  </a:lnTo>
                  <a:lnTo>
                    <a:pt x="487" y="1"/>
                  </a:lnTo>
                  <a:lnTo>
                    <a:pt x="390" y="1"/>
                  </a:lnTo>
                  <a:lnTo>
                    <a:pt x="317" y="50"/>
                  </a:lnTo>
                  <a:lnTo>
                    <a:pt x="220" y="74"/>
                  </a:lnTo>
                  <a:lnTo>
                    <a:pt x="146" y="147"/>
                  </a:lnTo>
                  <a:lnTo>
                    <a:pt x="98" y="220"/>
                  </a:lnTo>
                  <a:lnTo>
                    <a:pt x="49" y="293"/>
                  </a:lnTo>
                  <a:lnTo>
                    <a:pt x="25" y="390"/>
                  </a:lnTo>
                  <a:lnTo>
                    <a:pt x="0" y="488"/>
                  </a:lnTo>
                  <a:lnTo>
                    <a:pt x="0" y="12958"/>
                  </a:lnTo>
                  <a:lnTo>
                    <a:pt x="0" y="12958"/>
                  </a:lnTo>
                  <a:lnTo>
                    <a:pt x="25" y="13055"/>
                  </a:lnTo>
                  <a:lnTo>
                    <a:pt x="49" y="13152"/>
                  </a:lnTo>
                  <a:lnTo>
                    <a:pt x="98" y="13226"/>
                  </a:lnTo>
                  <a:lnTo>
                    <a:pt x="146" y="13299"/>
                  </a:lnTo>
                  <a:lnTo>
                    <a:pt x="220" y="13372"/>
                  </a:lnTo>
                  <a:lnTo>
                    <a:pt x="317" y="13396"/>
                  </a:lnTo>
                  <a:lnTo>
                    <a:pt x="390" y="13445"/>
                  </a:lnTo>
                  <a:lnTo>
                    <a:pt x="487" y="13445"/>
                  </a:lnTo>
                  <a:lnTo>
                    <a:pt x="17974" y="13445"/>
                  </a:lnTo>
                  <a:lnTo>
                    <a:pt x="17974" y="13445"/>
                  </a:lnTo>
                  <a:lnTo>
                    <a:pt x="18072" y="13445"/>
                  </a:lnTo>
                  <a:lnTo>
                    <a:pt x="18145" y="13396"/>
                  </a:lnTo>
                  <a:lnTo>
                    <a:pt x="18242" y="13372"/>
                  </a:lnTo>
                  <a:lnTo>
                    <a:pt x="18315" y="13299"/>
                  </a:lnTo>
                  <a:lnTo>
                    <a:pt x="18364" y="13226"/>
                  </a:lnTo>
                  <a:lnTo>
                    <a:pt x="18413" y="13152"/>
                  </a:lnTo>
                  <a:lnTo>
                    <a:pt x="18437" y="13055"/>
                  </a:lnTo>
                  <a:lnTo>
                    <a:pt x="18461" y="12958"/>
                  </a:lnTo>
                  <a:lnTo>
                    <a:pt x="18461" y="488"/>
                  </a:lnTo>
                  <a:lnTo>
                    <a:pt x="18461" y="488"/>
                  </a:lnTo>
                  <a:lnTo>
                    <a:pt x="18437" y="390"/>
                  </a:lnTo>
                  <a:lnTo>
                    <a:pt x="18413" y="293"/>
                  </a:lnTo>
                  <a:lnTo>
                    <a:pt x="18364" y="220"/>
                  </a:lnTo>
                  <a:lnTo>
                    <a:pt x="18315" y="147"/>
                  </a:lnTo>
                  <a:lnTo>
                    <a:pt x="18242" y="74"/>
                  </a:lnTo>
                  <a:lnTo>
                    <a:pt x="18145" y="50"/>
                  </a:lnTo>
                  <a:lnTo>
                    <a:pt x="18072" y="1"/>
                  </a:lnTo>
                  <a:lnTo>
                    <a:pt x="17974" y="1"/>
                  </a:lnTo>
                  <a:lnTo>
                    <a:pt x="17974" y="1"/>
                  </a:lnTo>
                  <a:close/>
                  <a:moveTo>
                    <a:pt x="17000" y="11983"/>
                  </a:moveTo>
                  <a:lnTo>
                    <a:pt x="1462" y="11983"/>
                  </a:lnTo>
                  <a:lnTo>
                    <a:pt x="1462" y="1462"/>
                  </a:lnTo>
                  <a:lnTo>
                    <a:pt x="17000" y="1462"/>
                  </a:lnTo>
                  <a:lnTo>
                    <a:pt x="17000" y="11983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39" name="Google Shape;939;p48"/>
          <p:cNvSpPr/>
          <p:nvPr/>
        </p:nvSpPr>
        <p:spPr>
          <a:xfrm>
            <a:off x="3734681" y="2636022"/>
            <a:ext cx="356204" cy="356204"/>
          </a:xfrm>
          <a:custGeom>
            <a:avLst/>
            <a:gdLst/>
            <a:ahLst/>
            <a:cxnLst/>
            <a:rect l="l" t="t" r="r" b="b"/>
            <a:pathLst>
              <a:path w="16952" h="16952" fill="none" extrusionOk="0">
                <a:moveTo>
                  <a:pt x="16173" y="7015"/>
                </a:moveTo>
                <a:lnTo>
                  <a:pt x="14419" y="6820"/>
                </a:lnTo>
                <a:lnTo>
                  <a:pt x="14419" y="6820"/>
                </a:lnTo>
                <a:lnTo>
                  <a:pt x="14322" y="6479"/>
                </a:lnTo>
                <a:lnTo>
                  <a:pt x="14175" y="6114"/>
                </a:lnTo>
                <a:lnTo>
                  <a:pt x="14029" y="5773"/>
                </a:lnTo>
                <a:lnTo>
                  <a:pt x="13859" y="5432"/>
                </a:lnTo>
                <a:lnTo>
                  <a:pt x="14955" y="4068"/>
                </a:lnTo>
                <a:lnTo>
                  <a:pt x="14955" y="4068"/>
                </a:lnTo>
                <a:lnTo>
                  <a:pt x="15028" y="3922"/>
                </a:lnTo>
                <a:lnTo>
                  <a:pt x="15077" y="3776"/>
                </a:lnTo>
                <a:lnTo>
                  <a:pt x="15125" y="3630"/>
                </a:lnTo>
                <a:lnTo>
                  <a:pt x="15125" y="3484"/>
                </a:lnTo>
                <a:lnTo>
                  <a:pt x="15101" y="3313"/>
                </a:lnTo>
                <a:lnTo>
                  <a:pt x="15052" y="3167"/>
                </a:lnTo>
                <a:lnTo>
                  <a:pt x="14979" y="3021"/>
                </a:lnTo>
                <a:lnTo>
                  <a:pt x="14882" y="2899"/>
                </a:lnTo>
                <a:lnTo>
                  <a:pt x="14054" y="2071"/>
                </a:lnTo>
                <a:lnTo>
                  <a:pt x="14054" y="2071"/>
                </a:lnTo>
                <a:lnTo>
                  <a:pt x="13932" y="1974"/>
                </a:lnTo>
                <a:lnTo>
                  <a:pt x="13786" y="1901"/>
                </a:lnTo>
                <a:lnTo>
                  <a:pt x="13640" y="1852"/>
                </a:lnTo>
                <a:lnTo>
                  <a:pt x="13469" y="1827"/>
                </a:lnTo>
                <a:lnTo>
                  <a:pt x="13323" y="1827"/>
                </a:lnTo>
                <a:lnTo>
                  <a:pt x="13177" y="1876"/>
                </a:lnTo>
                <a:lnTo>
                  <a:pt x="13031" y="1925"/>
                </a:lnTo>
                <a:lnTo>
                  <a:pt x="12885" y="2022"/>
                </a:lnTo>
                <a:lnTo>
                  <a:pt x="11521" y="3094"/>
                </a:lnTo>
                <a:lnTo>
                  <a:pt x="11521" y="3094"/>
                </a:lnTo>
                <a:lnTo>
                  <a:pt x="11180" y="2923"/>
                </a:lnTo>
                <a:lnTo>
                  <a:pt x="10839" y="2777"/>
                </a:lnTo>
                <a:lnTo>
                  <a:pt x="10473" y="2631"/>
                </a:lnTo>
                <a:lnTo>
                  <a:pt x="10133" y="2534"/>
                </a:lnTo>
                <a:lnTo>
                  <a:pt x="9938" y="780"/>
                </a:lnTo>
                <a:lnTo>
                  <a:pt x="9938" y="780"/>
                </a:lnTo>
                <a:lnTo>
                  <a:pt x="9889" y="634"/>
                </a:lnTo>
                <a:lnTo>
                  <a:pt x="9840" y="488"/>
                </a:lnTo>
                <a:lnTo>
                  <a:pt x="9743" y="342"/>
                </a:lnTo>
                <a:lnTo>
                  <a:pt x="9645" y="244"/>
                </a:lnTo>
                <a:lnTo>
                  <a:pt x="9499" y="147"/>
                </a:lnTo>
                <a:lnTo>
                  <a:pt x="9378" y="74"/>
                </a:lnTo>
                <a:lnTo>
                  <a:pt x="9231" y="25"/>
                </a:lnTo>
                <a:lnTo>
                  <a:pt x="9061" y="1"/>
                </a:lnTo>
                <a:lnTo>
                  <a:pt x="7892" y="1"/>
                </a:lnTo>
                <a:lnTo>
                  <a:pt x="7892" y="1"/>
                </a:lnTo>
                <a:lnTo>
                  <a:pt x="7721" y="25"/>
                </a:lnTo>
                <a:lnTo>
                  <a:pt x="7575" y="74"/>
                </a:lnTo>
                <a:lnTo>
                  <a:pt x="7453" y="147"/>
                </a:lnTo>
                <a:lnTo>
                  <a:pt x="7307" y="244"/>
                </a:lnTo>
                <a:lnTo>
                  <a:pt x="7210" y="342"/>
                </a:lnTo>
                <a:lnTo>
                  <a:pt x="7112" y="488"/>
                </a:lnTo>
                <a:lnTo>
                  <a:pt x="7064" y="634"/>
                </a:lnTo>
                <a:lnTo>
                  <a:pt x="7015" y="780"/>
                </a:lnTo>
                <a:lnTo>
                  <a:pt x="6820" y="2534"/>
                </a:lnTo>
                <a:lnTo>
                  <a:pt x="6820" y="2534"/>
                </a:lnTo>
                <a:lnTo>
                  <a:pt x="6479" y="2631"/>
                </a:lnTo>
                <a:lnTo>
                  <a:pt x="6114" y="2777"/>
                </a:lnTo>
                <a:lnTo>
                  <a:pt x="5773" y="2923"/>
                </a:lnTo>
                <a:lnTo>
                  <a:pt x="5432" y="3094"/>
                </a:lnTo>
                <a:lnTo>
                  <a:pt x="4068" y="2022"/>
                </a:lnTo>
                <a:lnTo>
                  <a:pt x="4068" y="2022"/>
                </a:lnTo>
                <a:lnTo>
                  <a:pt x="3922" y="1925"/>
                </a:lnTo>
                <a:lnTo>
                  <a:pt x="3776" y="1876"/>
                </a:lnTo>
                <a:lnTo>
                  <a:pt x="3630" y="1827"/>
                </a:lnTo>
                <a:lnTo>
                  <a:pt x="3484" y="1827"/>
                </a:lnTo>
                <a:lnTo>
                  <a:pt x="3313" y="1852"/>
                </a:lnTo>
                <a:lnTo>
                  <a:pt x="3167" y="1901"/>
                </a:lnTo>
                <a:lnTo>
                  <a:pt x="3021" y="1974"/>
                </a:lnTo>
                <a:lnTo>
                  <a:pt x="2899" y="2071"/>
                </a:lnTo>
                <a:lnTo>
                  <a:pt x="2071" y="2899"/>
                </a:lnTo>
                <a:lnTo>
                  <a:pt x="2071" y="2899"/>
                </a:lnTo>
                <a:lnTo>
                  <a:pt x="1974" y="3021"/>
                </a:lnTo>
                <a:lnTo>
                  <a:pt x="1901" y="3167"/>
                </a:lnTo>
                <a:lnTo>
                  <a:pt x="1852" y="3313"/>
                </a:lnTo>
                <a:lnTo>
                  <a:pt x="1827" y="3484"/>
                </a:lnTo>
                <a:lnTo>
                  <a:pt x="1827" y="3630"/>
                </a:lnTo>
                <a:lnTo>
                  <a:pt x="1876" y="3776"/>
                </a:lnTo>
                <a:lnTo>
                  <a:pt x="1925" y="3922"/>
                </a:lnTo>
                <a:lnTo>
                  <a:pt x="2022" y="4068"/>
                </a:lnTo>
                <a:lnTo>
                  <a:pt x="3094" y="5432"/>
                </a:lnTo>
                <a:lnTo>
                  <a:pt x="3094" y="5432"/>
                </a:lnTo>
                <a:lnTo>
                  <a:pt x="2923" y="5773"/>
                </a:lnTo>
                <a:lnTo>
                  <a:pt x="2777" y="6114"/>
                </a:lnTo>
                <a:lnTo>
                  <a:pt x="2631" y="6479"/>
                </a:lnTo>
                <a:lnTo>
                  <a:pt x="2534" y="6820"/>
                </a:lnTo>
                <a:lnTo>
                  <a:pt x="780" y="7015"/>
                </a:lnTo>
                <a:lnTo>
                  <a:pt x="780" y="7015"/>
                </a:lnTo>
                <a:lnTo>
                  <a:pt x="634" y="7064"/>
                </a:lnTo>
                <a:lnTo>
                  <a:pt x="488" y="7112"/>
                </a:lnTo>
                <a:lnTo>
                  <a:pt x="342" y="7210"/>
                </a:lnTo>
                <a:lnTo>
                  <a:pt x="244" y="7307"/>
                </a:lnTo>
                <a:lnTo>
                  <a:pt x="147" y="7453"/>
                </a:lnTo>
                <a:lnTo>
                  <a:pt x="74" y="7575"/>
                </a:lnTo>
                <a:lnTo>
                  <a:pt x="25" y="7721"/>
                </a:lnTo>
                <a:lnTo>
                  <a:pt x="1" y="7892"/>
                </a:lnTo>
                <a:lnTo>
                  <a:pt x="1" y="9061"/>
                </a:lnTo>
                <a:lnTo>
                  <a:pt x="1" y="9061"/>
                </a:lnTo>
                <a:lnTo>
                  <a:pt x="25" y="9231"/>
                </a:lnTo>
                <a:lnTo>
                  <a:pt x="74" y="9377"/>
                </a:lnTo>
                <a:lnTo>
                  <a:pt x="147" y="9499"/>
                </a:lnTo>
                <a:lnTo>
                  <a:pt x="244" y="9645"/>
                </a:lnTo>
                <a:lnTo>
                  <a:pt x="342" y="9743"/>
                </a:lnTo>
                <a:lnTo>
                  <a:pt x="488" y="9840"/>
                </a:lnTo>
                <a:lnTo>
                  <a:pt x="634" y="9889"/>
                </a:lnTo>
                <a:lnTo>
                  <a:pt x="780" y="9938"/>
                </a:lnTo>
                <a:lnTo>
                  <a:pt x="2534" y="10132"/>
                </a:lnTo>
                <a:lnTo>
                  <a:pt x="2534" y="10132"/>
                </a:lnTo>
                <a:lnTo>
                  <a:pt x="2631" y="10473"/>
                </a:lnTo>
                <a:lnTo>
                  <a:pt x="2777" y="10839"/>
                </a:lnTo>
                <a:lnTo>
                  <a:pt x="2923" y="11180"/>
                </a:lnTo>
                <a:lnTo>
                  <a:pt x="3094" y="11521"/>
                </a:lnTo>
                <a:lnTo>
                  <a:pt x="2022" y="12885"/>
                </a:lnTo>
                <a:lnTo>
                  <a:pt x="2022" y="12885"/>
                </a:lnTo>
                <a:lnTo>
                  <a:pt x="1925" y="13031"/>
                </a:lnTo>
                <a:lnTo>
                  <a:pt x="1876" y="13177"/>
                </a:lnTo>
                <a:lnTo>
                  <a:pt x="1827" y="13323"/>
                </a:lnTo>
                <a:lnTo>
                  <a:pt x="1827" y="13469"/>
                </a:lnTo>
                <a:lnTo>
                  <a:pt x="1852" y="13640"/>
                </a:lnTo>
                <a:lnTo>
                  <a:pt x="1901" y="13786"/>
                </a:lnTo>
                <a:lnTo>
                  <a:pt x="1974" y="13932"/>
                </a:lnTo>
                <a:lnTo>
                  <a:pt x="2071" y="14054"/>
                </a:lnTo>
                <a:lnTo>
                  <a:pt x="2899" y="14882"/>
                </a:lnTo>
                <a:lnTo>
                  <a:pt x="2899" y="14882"/>
                </a:lnTo>
                <a:lnTo>
                  <a:pt x="3021" y="14979"/>
                </a:lnTo>
                <a:lnTo>
                  <a:pt x="3167" y="15052"/>
                </a:lnTo>
                <a:lnTo>
                  <a:pt x="3313" y="15101"/>
                </a:lnTo>
                <a:lnTo>
                  <a:pt x="3484" y="15125"/>
                </a:lnTo>
                <a:lnTo>
                  <a:pt x="3630" y="15125"/>
                </a:lnTo>
                <a:lnTo>
                  <a:pt x="3776" y="15077"/>
                </a:lnTo>
                <a:lnTo>
                  <a:pt x="3922" y="15028"/>
                </a:lnTo>
                <a:lnTo>
                  <a:pt x="4068" y="14955"/>
                </a:lnTo>
                <a:lnTo>
                  <a:pt x="5432" y="13859"/>
                </a:lnTo>
                <a:lnTo>
                  <a:pt x="5432" y="13859"/>
                </a:lnTo>
                <a:lnTo>
                  <a:pt x="5773" y="14029"/>
                </a:lnTo>
                <a:lnTo>
                  <a:pt x="6114" y="14175"/>
                </a:lnTo>
                <a:lnTo>
                  <a:pt x="6479" y="14322"/>
                </a:lnTo>
                <a:lnTo>
                  <a:pt x="6820" y="14419"/>
                </a:lnTo>
                <a:lnTo>
                  <a:pt x="7015" y="16173"/>
                </a:lnTo>
                <a:lnTo>
                  <a:pt x="7015" y="16173"/>
                </a:lnTo>
                <a:lnTo>
                  <a:pt x="7064" y="16319"/>
                </a:lnTo>
                <a:lnTo>
                  <a:pt x="7112" y="16465"/>
                </a:lnTo>
                <a:lnTo>
                  <a:pt x="7210" y="16611"/>
                </a:lnTo>
                <a:lnTo>
                  <a:pt x="7307" y="16708"/>
                </a:lnTo>
                <a:lnTo>
                  <a:pt x="7453" y="16806"/>
                </a:lnTo>
                <a:lnTo>
                  <a:pt x="7575" y="16879"/>
                </a:lnTo>
                <a:lnTo>
                  <a:pt x="7721" y="16928"/>
                </a:lnTo>
                <a:lnTo>
                  <a:pt x="7892" y="16952"/>
                </a:lnTo>
                <a:lnTo>
                  <a:pt x="9061" y="16952"/>
                </a:lnTo>
                <a:lnTo>
                  <a:pt x="9061" y="16952"/>
                </a:lnTo>
                <a:lnTo>
                  <a:pt x="9231" y="16928"/>
                </a:lnTo>
                <a:lnTo>
                  <a:pt x="9378" y="16879"/>
                </a:lnTo>
                <a:lnTo>
                  <a:pt x="9499" y="16806"/>
                </a:lnTo>
                <a:lnTo>
                  <a:pt x="9645" y="16708"/>
                </a:lnTo>
                <a:lnTo>
                  <a:pt x="9743" y="16611"/>
                </a:lnTo>
                <a:lnTo>
                  <a:pt x="9840" y="16465"/>
                </a:lnTo>
                <a:lnTo>
                  <a:pt x="9889" y="16319"/>
                </a:lnTo>
                <a:lnTo>
                  <a:pt x="9938" y="16173"/>
                </a:lnTo>
                <a:lnTo>
                  <a:pt x="10133" y="14419"/>
                </a:lnTo>
                <a:lnTo>
                  <a:pt x="10133" y="14419"/>
                </a:lnTo>
                <a:lnTo>
                  <a:pt x="10473" y="14322"/>
                </a:lnTo>
                <a:lnTo>
                  <a:pt x="10839" y="14175"/>
                </a:lnTo>
                <a:lnTo>
                  <a:pt x="11180" y="14029"/>
                </a:lnTo>
                <a:lnTo>
                  <a:pt x="11521" y="13859"/>
                </a:lnTo>
                <a:lnTo>
                  <a:pt x="12885" y="14955"/>
                </a:lnTo>
                <a:lnTo>
                  <a:pt x="12885" y="14955"/>
                </a:lnTo>
                <a:lnTo>
                  <a:pt x="13031" y="15028"/>
                </a:lnTo>
                <a:lnTo>
                  <a:pt x="13177" y="15077"/>
                </a:lnTo>
                <a:lnTo>
                  <a:pt x="13323" y="15125"/>
                </a:lnTo>
                <a:lnTo>
                  <a:pt x="13469" y="15125"/>
                </a:lnTo>
                <a:lnTo>
                  <a:pt x="13640" y="15101"/>
                </a:lnTo>
                <a:lnTo>
                  <a:pt x="13786" y="15052"/>
                </a:lnTo>
                <a:lnTo>
                  <a:pt x="13932" y="14979"/>
                </a:lnTo>
                <a:lnTo>
                  <a:pt x="14054" y="14882"/>
                </a:lnTo>
                <a:lnTo>
                  <a:pt x="14882" y="14054"/>
                </a:lnTo>
                <a:lnTo>
                  <a:pt x="14882" y="14054"/>
                </a:lnTo>
                <a:lnTo>
                  <a:pt x="14979" y="13932"/>
                </a:lnTo>
                <a:lnTo>
                  <a:pt x="15052" y="13786"/>
                </a:lnTo>
                <a:lnTo>
                  <a:pt x="15101" y="13640"/>
                </a:lnTo>
                <a:lnTo>
                  <a:pt x="15125" y="13469"/>
                </a:lnTo>
                <a:lnTo>
                  <a:pt x="15125" y="13323"/>
                </a:lnTo>
                <a:lnTo>
                  <a:pt x="15077" y="13177"/>
                </a:lnTo>
                <a:lnTo>
                  <a:pt x="15028" y="13031"/>
                </a:lnTo>
                <a:lnTo>
                  <a:pt x="14955" y="12885"/>
                </a:lnTo>
                <a:lnTo>
                  <a:pt x="13859" y="11521"/>
                </a:lnTo>
                <a:lnTo>
                  <a:pt x="13859" y="11521"/>
                </a:lnTo>
                <a:lnTo>
                  <a:pt x="14029" y="11180"/>
                </a:lnTo>
                <a:lnTo>
                  <a:pt x="14175" y="10839"/>
                </a:lnTo>
                <a:lnTo>
                  <a:pt x="14322" y="10473"/>
                </a:lnTo>
                <a:lnTo>
                  <a:pt x="14419" y="10132"/>
                </a:lnTo>
                <a:lnTo>
                  <a:pt x="16173" y="9938"/>
                </a:lnTo>
                <a:lnTo>
                  <a:pt x="16173" y="9938"/>
                </a:lnTo>
                <a:lnTo>
                  <a:pt x="16319" y="9889"/>
                </a:lnTo>
                <a:lnTo>
                  <a:pt x="16465" y="9840"/>
                </a:lnTo>
                <a:lnTo>
                  <a:pt x="16611" y="9743"/>
                </a:lnTo>
                <a:lnTo>
                  <a:pt x="16708" y="9645"/>
                </a:lnTo>
                <a:lnTo>
                  <a:pt x="16806" y="9499"/>
                </a:lnTo>
                <a:lnTo>
                  <a:pt x="16879" y="9377"/>
                </a:lnTo>
                <a:lnTo>
                  <a:pt x="16928" y="9231"/>
                </a:lnTo>
                <a:lnTo>
                  <a:pt x="16952" y="9061"/>
                </a:lnTo>
                <a:lnTo>
                  <a:pt x="16952" y="7892"/>
                </a:lnTo>
                <a:lnTo>
                  <a:pt x="16952" y="7892"/>
                </a:lnTo>
                <a:lnTo>
                  <a:pt x="16928" y="7721"/>
                </a:lnTo>
                <a:lnTo>
                  <a:pt x="16879" y="7575"/>
                </a:lnTo>
                <a:lnTo>
                  <a:pt x="16806" y="7453"/>
                </a:lnTo>
                <a:lnTo>
                  <a:pt x="16708" y="7307"/>
                </a:lnTo>
                <a:lnTo>
                  <a:pt x="16611" y="7210"/>
                </a:lnTo>
                <a:lnTo>
                  <a:pt x="16465" y="7112"/>
                </a:lnTo>
                <a:lnTo>
                  <a:pt x="16319" y="7064"/>
                </a:lnTo>
                <a:lnTo>
                  <a:pt x="16173" y="7015"/>
                </a:lnTo>
                <a:lnTo>
                  <a:pt x="16173" y="7015"/>
                </a:lnTo>
                <a:close/>
                <a:moveTo>
                  <a:pt x="10425" y="10425"/>
                </a:moveTo>
                <a:lnTo>
                  <a:pt x="10425" y="10425"/>
                </a:lnTo>
                <a:lnTo>
                  <a:pt x="10206" y="10620"/>
                </a:lnTo>
                <a:lnTo>
                  <a:pt x="9986" y="10766"/>
                </a:lnTo>
                <a:lnTo>
                  <a:pt x="9767" y="10912"/>
                </a:lnTo>
                <a:lnTo>
                  <a:pt x="9524" y="11034"/>
                </a:lnTo>
                <a:lnTo>
                  <a:pt x="9256" y="11107"/>
                </a:lnTo>
                <a:lnTo>
                  <a:pt x="9012" y="11180"/>
                </a:lnTo>
                <a:lnTo>
                  <a:pt x="8744" y="11228"/>
                </a:lnTo>
                <a:lnTo>
                  <a:pt x="8476" y="11228"/>
                </a:lnTo>
                <a:lnTo>
                  <a:pt x="8208" y="11228"/>
                </a:lnTo>
                <a:lnTo>
                  <a:pt x="7941" y="11180"/>
                </a:lnTo>
                <a:lnTo>
                  <a:pt x="7697" y="11107"/>
                </a:lnTo>
                <a:lnTo>
                  <a:pt x="7429" y="11034"/>
                </a:lnTo>
                <a:lnTo>
                  <a:pt x="7186" y="10912"/>
                </a:lnTo>
                <a:lnTo>
                  <a:pt x="6966" y="10766"/>
                </a:lnTo>
                <a:lnTo>
                  <a:pt x="6747" y="10620"/>
                </a:lnTo>
                <a:lnTo>
                  <a:pt x="6528" y="10425"/>
                </a:lnTo>
                <a:lnTo>
                  <a:pt x="6528" y="10425"/>
                </a:lnTo>
                <a:lnTo>
                  <a:pt x="6333" y="10206"/>
                </a:lnTo>
                <a:lnTo>
                  <a:pt x="6187" y="9986"/>
                </a:lnTo>
                <a:lnTo>
                  <a:pt x="6041" y="9767"/>
                </a:lnTo>
                <a:lnTo>
                  <a:pt x="5919" y="9524"/>
                </a:lnTo>
                <a:lnTo>
                  <a:pt x="5846" y="9256"/>
                </a:lnTo>
                <a:lnTo>
                  <a:pt x="5773" y="9012"/>
                </a:lnTo>
                <a:lnTo>
                  <a:pt x="5724" y="8744"/>
                </a:lnTo>
                <a:lnTo>
                  <a:pt x="5724" y="8476"/>
                </a:lnTo>
                <a:lnTo>
                  <a:pt x="5724" y="8208"/>
                </a:lnTo>
                <a:lnTo>
                  <a:pt x="5773" y="7941"/>
                </a:lnTo>
                <a:lnTo>
                  <a:pt x="5846" y="7697"/>
                </a:lnTo>
                <a:lnTo>
                  <a:pt x="5919" y="7429"/>
                </a:lnTo>
                <a:lnTo>
                  <a:pt x="6041" y="7186"/>
                </a:lnTo>
                <a:lnTo>
                  <a:pt x="6187" y="6966"/>
                </a:lnTo>
                <a:lnTo>
                  <a:pt x="6333" y="6747"/>
                </a:lnTo>
                <a:lnTo>
                  <a:pt x="6528" y="6528"/>
                </a:lnTo>
                <a:lnTo>
                  <a:pt x="6528" y="6528"/>
                </a:lnTo>
                <a:lnTo>
                  <a:pt x="6747" y="6333"/>
                </a:lnTo>
                <a:lnTo>
                  <a:pt x="6966" y="6187"/>
                </a:lnTo>
                <a:lnTo>
                  <a:pt x="7186" y="6041"/>
                </a:lnTo>
                <a:lnTo>
                  <a:pt x="7429" y="5919"/>
                </a:lnTo>
                <a:lnTo>
                  <a:pt x="7697" y="5846"/>
                </a:lnTo>
                <a:lnTo>
                  <a:pt x="7941" y="5773"/>
                </a:lnTo>
                <a:lnTo>
                  <a:pt x="8208" y="5724"/>
                </a:lnTo>
                <a:lnTo>
                  <a:pt x="8476" y="5724"/>
                </a:lnTo>
                <a:lnTo>
                  <a:pt x="8744" y="5724"/>
                </a:lnTo>
                <a:lnTo>
                  <a:pt x="9012" y="5773"/>
                </a:lnTo>
                <a:lnTo>
                  <a:pt x="9256" y="5846"/>
                </a:lnTo>
                <a:lnTo>
                  <a:pt x="9524" y="5919"/>
                </a:lnTo>
                <a:lnTo>
                  <a:pt x="9767" y="6041"/>
                </a:lnTo>
                <a:lnTo>
                  <a:pt x="9986" y="6187"/>
                </a:lnTo>
                <a:lnTo>
                  <a:pt x="10206" y="6333"/>
                </a:lnTo>
                <a:lnTo>
                  <a:pt x="10425" y="6528"/>
                </a:lnTo>
                <a:lnTo>
                  <a:pt x="10425" y="6528"/>
                </a:lnTo>
                <a:lnTo>
                  <a:pt x="10620" y="6747"/>
                </a:lnTo>
                <a:lnTo>
                  <a:pt x="10766" y="6966"/>
                </a:lnTo>
                <a:lnTo>
                  <a:pt x="10912" y="7186"/>
                </a:lnTo>
                <a:lnTo>
                  <a:pt x="11034" y="7429"/>
                </a:lnTo>
                <a:lnTo>
                  <a:pt x="11107" y="7697"/>
                </a:lnTo>
                <a:lnTo>
                  <a:pt x="11180" y="7941"/>
                </a:lnTo>
                <a:lnTo>
                  <a:pt x="11228" y="8208"/>
                </a:lnTo>
                <a:lnTo>
                  <a:pt x="11228" y="8476"/>
                </a:lnTo>
                <a:lnTo>
                  <a:pt x="11228" y="8744"/>
                </a:lnTo>
                <a:lnTo>
                  <a:pt x="11180" y="9012"/>
                </a:lnTo>
                <a:lnTo>
                  <a:pt x="11107" y="9256"/>
                </a:lnTo>
                <a:lnTo>
                  <a:pt x="11034" y="9524"/>
                </a:lnTo>
                <a:lnTo>
                  <a:pt x="10912" y="9767"/>
                </a:lnTo>
                <a:lnTo>
                  <a:pt x="10766" y="9986"/>
                </a:lnTo>
                <a:lnTo>
                  <a:pt x="10620" y="10206"/>
                </a:lnTo>
                <a:lnTo>
                  <a:pt x="10425" y="10425"/>
                </a:lnTo>
                <a:lnTo>
                  <a:pt x="10425" y="10425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40" name="Google Shape;940;p48"/>
          <p:cNvGrpSpPr/>
          <p:nvPr/>
        </p:nvGrpSpPr>
        <p:grpSpPr>
          <a:xfrm>
            <a:off x="4263186" y="2655384"/>
            <a:ext cx="435022" cy="323445"/>
            <a:chOff x="5247525" y="3007275"/>
            <a:chExt cx="517575" cy="384825"/>
          </a:xfrm>
        </p:grpSpPr>
        <p:sp>
          <p:nvSpPr>
            <p:cNvPr id="941" name="Google Shape;941;p48"/>
            <p:cNvSpPr/>
            <p:nvPr/>
          </p:nvSpPr>
          <p:spPr>
            <a:xfrm>
              <a:off x="5247525" y="3007275"/>
              <a:ext cx="348900" cy="348900"/>
            </a:xfrm>
            <a:custGeom>
              <a:avLst/>
              <a:gdLst/>
              <a:ahLst/>
              <a:cxnLst/>
              <a:rect l="l" t="t" r="r" b="b"/>
              <a:pathLst>
                <a:path w="13956" h="13956" fill="none" extrusionOk="0">
                  <a:moveTo>
                    <a:pt x="13323" y="5772"/>
                  </a:moveTo>
                  <a:lnTo>
                    <a:pt x="11861" y="5626"/>
                  </a:lnTo>
                  <a:lnTo>
                    <a:pt x="11861" y="5626"/>
                  </a:lnTo>
                  <a:lnTo>
                    <a:pt x="11788" y="5334"/>
                  </a:lnTo>
                  <a:lnTo>
                    <a:pt x="11667" y="5042"/>
                  </a:lnTo>
                  <a:lnTo>
                    <a:pt x="11545" y="4750"/>
                  </a:lnTo>
                  <a:lnTo>
                    <a:pt x="11399" y="4482"/>
                  </a:lnTo>
                  <a:lnTo>
                    <a:pt x="12300" y="3337"/>
                  </a:lnTo>
                  <a:lnTo>
                    <a:pt x="12300" y="3337"/>
                  </a:lnTo>
                  <a:lnTo>
                    <a:pt x="12373" y="3240"/>
                  </a:lnTo>
                  <a:lnTo>
                    <a:pt x="12422" y="3118"/>
                  </a:lnTo>
                  <a:lnTo>
                    <a:pt x="12446" y="2996"/>
                  </a:lnTo>
                  <a:lnTo>
                    <a:pt x="12446" y="2850"/>
                  </a:lnTo>
                  <a:lnTo>
                    <a:pt x="12422" y="2728"/>
                  </a:lnTo>
                  <a:lnTo>
                    <a:pt x="12397" y="2606"/>
                  </a:lnTo>
                  <a:lnTo>
                    <a:pt x="12324" y="2485"/>
                  </a:lnTo>
                  <a:lnTo>
                    <a:pt x="12251" y="2387"/>
                  </a:lnTo>
                  <a:lnTo>
                    <a:pt x="11569" y="1705"/>
                  </a:lnTo>
                  <a:lnTo>
                    <a:pt x="11569" y="1705"/>
                  </a:lnTo>
                  <a:lnTo>
                    <a:pt x="11472" y="1632"/>
                  </a:lnTo>
                  <a:lnTo>
                    <a:pt x="11350" y="1559"/>
                  </a:lnTo>
                  <a:lnTo>
                    <a:pt x="11228" y="1510"/>
                  </a:lnTo>
                  <a:lnTo>
                    <a:pt x="11106" y="1510"/>
                  </a:lnTo>
                  <a:lnTo>
                    <a:pt x="10960" y="1510"/>
                  </a:lnTo>
                  <a:lnTo>
                    <a:pt x="10838" y="1535"/>
                  </a:lnTo>
                  <a:lnTo>
                    <a:pt x="10717" y="1583"/>
                  </a:lnTo>
                  <a:lnTo>
                    <a:pt x="10619" y="1656"/>
                  </a:lnTo>
                  <a:lnTo>
                    <a:pt x="9475" y="2558"/>
                  </a:lnTo>
                  <a:lnTo>
                    <a:pt x="9475" y="2558"/>
                  </a:lnTo>
                  <a:lnTo>
                    <a:pt x="9207" y="2411"/>
                  </a:lnTo>
                  <a:lnTo>
                    <a:pt x="8914" y="2290"/>
                  </a:lnTo>
                  <a:lnTo>
                    <a:pt x="8622" y="2168"/>
                  </a:lnTo>
                  <a:lnTo>
                    <a:pt x="8330" y="2070"/>
                  </a:lnTo>
                  <a:lnTo>
                    <a:pt x="8159" y="634"/>
                  </a:lnTo>
                  <a:lnTo>
                    <a:pt x="8159" y="634"/>
                  </a:lnTo>
                  <a:lnTo>
                    <a:pt x="8135" y="512"/>
                  </a:lnTo>
                  <a:lnTo>
                    <a:pt x="8086" y="390"/>
                  </a:lnTo>
                  <a:lnTo>
                    <a:pt x="8013" y="293"/>
                  </a:lnTo>
                  <a:lnTo>
                    <a:pt x="7940" y="195"/>
                  </a:lnTo>
                  <a:lnTo>
                    <a:pt x="7818" y="122"/>
                  </a:lnTo>
                  <a:lnTo>
                    <a:pt x="7721" y="49"/>
                  </a:lnTo>
                  <a:lnTo>
                    <a:pt x="7575" y="25"/>
                  </a:lnTo>
                  <a:lnTo>
                    <a:pt x="7453" y="0"/>
                  </a:lnTo>
                  <a:lnTo>
                    <a:pt x="6479" y="0"/>
                  </a:lnTo>
                  <a:lnTo>
                    <a:pt x="6479" y="0"/>
                  </a:lnTo>
                  <a:lnTo>
                    <a:pt x="6357" y="25"/>
                  </a:lnTo>
                  <a:lnTo>
                    <a:pt x="6235" y="49"/>
                  </a:lnTo>
                  <a:lnTo>
                    <a:pt x="6114" y="122"/>
                  </a:lnTo>
                  <a:lnTo>
                    <a:pt x="6016" y="195"/>
                  </a:lnTo>
                  <a:lnTo>
                    <a:pt x="5919" y="293"/>
                  </a:lnTo>
                  <a:lnTo>
                    <a:pt x="5846" y="390"/>
                  </a:lnTo>
                  <a:lnTo>
                    <a:pt x="5797" y="512"/>
                  </a:lnTo>
                  <a:lnTo>
                    <a:pt x="5773" y="634"/>
                  </a:lnTo>
                  <a:lnTo>
                    <a:pt x="5602" y="2070"/>
                  </a:lnTo>
                  <a:lnTo>
                    <a:pt x="5602" y="2070"/>
                  </a:lnTo>
                  <a:lnTo>
                    <a:pt x="5310" y="2168"/>
                  </a:lnTo>
                  <a:lnTo>
                    <a:pt x="5018" y="2290"/>
                  </a:lnTo>
                  <a:lnTo>
                    <a:pt x="4750" y="2411"/>
                  </a:lnTo>
                  <a:lnTo>
                    <a:pt x="4482" y="2558"/>
                  </a:lnTo>
                  <a:lnTo>
                    <a:pt x="3337" y="1656"/>
                  </a:lnTo>
                  <a:lnTo>
                    <a:pt x="3337" y="1656"/>
                  </a:lnTo>
                  <a:lnTo>
                    <a:pt x="3215" y="1583"/>
                  </a:lnTo>
                  <a:lnTo>
                    <a:pt x="3094" y="1535"/>
                  </a:lnTo>
                  <a:lnTo>
                    <a:pt x="2972" y="1510"/>
                  </a:lnTo>
                  <a:lnTo>
                    <a:pt x="2850" y="1510"/>
                  </a:lnTo>
                  <a:lnTo>
                    <a:pt x="2728" y="1510"/>
                  </a:lnTo>
                  <a:lnTo>
                    <a:pt x="2582" y="1559"/>
                  </a:lnTo>
                  <a:lnTo>
                    <a:pt x="2485" y="1632"/>
                  </a:lnTo>
                  <a:lnTo>
                    <a:pt x="2387" y="1705"/>
                  </a:lnTo>
                  <a:lnTo>
                    <a:pt x="1705" y="2387"/>
                  </a:lnTo>
                  <a:lnTo>
                    <a:pt x="1705" y="2387"/>
                  </a:lnTo>
                  <a:lnTo>
                    <a:pt x="1608" y="2485"/>
                  </a:lnTo>
                  <a:lnTo>
                    <a:pt x="1559" y="2606"/>
                  </a:lnTo>
                  <a:lnTo>
                    <a:pt x="1511" y="2728"/>
                  </a:lnTo>
                  <a:lnTo>
                    <a:pt x="1486" y="2850"/>
                  </a:lnTo>
                  <a:lnTo>
                    <a:pt x="1486" y="2996"/>
                  </a:lnTo>
                  <a:lnTo>
                    <a:pt x="1511" y="3118"/>
                  </a:lnTo>
                  <a:lnTo>
                    <a:pt x="1559" y="3240"/>
                  </a:lnTo>
                  <a:lnTo>
                    <a:pt x="1632" y="3337"/>
                  </a:lnTo>
                  <a:lnTo>
                    <a:pt x="2533" y="4482"/>
                  </a:lnTo>
                  <a:lnTo>
                    <a:pt x="2533" y="4482"/>
                  </a:lnTo>
                  <a:lnTo>
                    <a:pt x="2387" y="4750"/>
                  </a:lnTo>
                  <a:lnTo>
                    <a:pt x="2266" y="5042"/>
                  </a:lnTo>
                  <a:lnTo>
                    <a:pt x="2168" y="5334"/>
                  </a:lnTo>
                  <a:lnTo>
                    <a:pt x="2071" y="5626"/>
                  </a:lnTo>
                  <a:lnTo>
                    <a:pt x="634" y="5772"/>
                  </a:lnTo>
                  <a:lnTo>
                    <a:pt x="634" y="5772"/>
                  </a:lnTo>
                  <a:lnTo>
                    <a:pt x="512" y="5821"/>
                  </a:lnTo>
                  <a:lnTo>
                    <a:pt x="390" y="5870"/>
                  </a:lnTo>
                  <a:lnTo>
                    <a:pt x="268" y="5943"/>
                  </a:lnTo>
                  <a:lnTo>
                    <a:pt x="171" y="6016"/>
                  </a:lnTo>
                  <a:lnTo>
                    <a:pt x="98" y="6138"/>
                  </a:lnTo>
                  <a:lnTo>
                    <a:pt x="49" y="6235"/>
                  </a:lnTo>
                  <a:lnTo>
                    <a:pt x="1" y="6381"/>
                  </a:lnTo>
                  <a:lnTo>
                    <a:pt x="1" y="6503"/>
                  </a:lnTo>
                  <a:lnTo>
                    <a:pt x="1" y="7453"/>
                  </a:lnTo>
                  <a:lnTo>
                    <a:pt x="1" y="7453"/>
                  </a:lnTo>
                  <a:lnTo>
                    <a:pt x="1" y="7599"/>
                  </a:lnTo>
                  <a:lnTo>
                    <a:pt x="49" y="7721"/>
                  </a:lnTo>
                  <a:lnTo>
                    <a:pt x="98" y="7843"/>
                  </a:lnTo>
                  <a:lnTo>
                    <a:pt x="171" y="7940"/>
                  </a:lnTo>
                  <a:lnTo>
                    <a:pt x="268" y="8037"/>
                  </a:lnTo>
                  <a:lnTo>
                    <a:pt x="390" y="8111"/>
                  </a:lnTo>
                  <a:lnTo>
                    <a:pt x="512" y="8159"/>
                  </a:lnTo>
                  <a:lnTo>
                    <a:pt x="634" y="8184"/>
                  </a:lnTo>
                  <a:lnTo>
                    <a:pt x="2071" y="8354"/>
                  </a:lnTo>
                  <a:lnTo>
                    <a:pt x="2071" y="8354"/>
                  </a:lnTo>
                  <a:lnTo>
                    <a:pt x="2168" y="8646"/>
                  </a:lnTo>
                  <a:lnTo>
                    <a:pt x="2266" y="8914"/>
                  </a:lnTo>
                  <a:lnTo>
                    <a:pt x="2387" y="9206"/>
                  </a:lnTo>
                  <a:lnTo>
                    <a:pt x="2533" y="9474"/>
                  </a:lnTo>
                  <a:lnTo>
                    <a:pt x="1632" y="10619"/>
                  </a:lnTo>
                  <a:lnTo>
                    <a:pt x="1632" y="10619"/>
                  </a:lnTo>
                  <a:lnTo>
                    <a:pt x="1559" y="10741"/>
                  </a:lnTo>
                  <a:lnTo>
                    <a:pt x="1511" y="10863"/>
                  </a:lnTo>
                  <a:lnTo>
                    <a:pt x="1486" y="10984"/>
                  </a:lnTo>
                  <a:lnTo>
                    <a:pt x="1486" y="11106"/>
                  </a:lnTo>
                  <a:lnTo>
                    <a:pt x="1511" y="11228"/>
                  </a:lnTo>
                  <a:lnTo>
                    <a:pt x="1559" y="11350"/>
                  </a:lnTo>
                  <a:lnTo>
                    <a:pt x="1608" y="11472"/>
                  </a:lnTo>
                  <a:lnTo>
                    <a:pt x="1705" y="11569"/>
                  </a:lnTo>
                  <a:lnTo>
                    <a:pt x="2387" y="12251"/>
                  </a:lnTo>
                  <a:lnTo>
                    <a:pt x="2387" y="12251"/>
                  </a:lnTo>
                  <a:lnTo>
                    <a:pt x="2485" y="12348"/>
                  </a:lnTo>
                  <a:lnTo>
                    <a:pt x="2582" y="12397"/>
                  </a:lnTo>
                  <a:lnTo>
                    <a:pt x="2728" y="12446"/>
                  </a:lnTo>
                  <a:lnTo>
                    <a:pt x="2850" y="12470"/>
                  </a:lnTo>
                  <a:lnTo>
                    <a:pt x="2972" y="12470"/>
                  </a:lnTo>
                  <a:lnTo>
                    <a:pt x="3094" y="12421"/>
                  </a:lnTo>
                  <a:lnTo>
                    <a:pt x="3215" y="12373"/>
                  </a:lnTo>
                  <a:lnTo>
                    <a:pt x="3337" y="12324"/>
                  </a:lnTo>
                  <a:lnTo>
                    <a:pt x="4482" y="11423"/>
                  </a:lnTo>
                  <a:lnTo>
                    <a:pt x="4482" y="11423"/>
                  </a:lnTo>
                  <a:lnTo>
                    <a:pt x="4750" y="11545"/>
                  </a:lnTo>
                  <a:lnTo>
                    <a:pt x="5018" y="11691"/>
                  </a:lnTo>
                  <a:lnTo>
                    <a:pt x="5310" y="11788"/>
                  </a:lnTo>
                  <a:lnTo>
                    <a:pt x="5602" y="11886"/>
                  </a:lnTo>
                  <a:lnTo>
                    <a:pt x="5773" y="13322"/>
                  </a:lnTo>
                  <a:lnTo>
                    <a:pt x="5773" y="13322"/>
                  </a:lnTo>
                  <a:lnTo>
                    <a:pt x="5797" y="13444"/>
                  </a:lnTo>
                  <a:lnTo>
                    <a:pt x="5846" y="13566"/>
                  </a:lnTo>
                  <a:lnTo>
                    <a:pt x="5919" y="13688"/>
                  </a:lnTo>
                  <a:lnTo>
                    <a:pt x="6016" y="13785"/>
                  </a:lnTo>
                  <a:lnTo>
                    <a:pt x="6114" y="13858"/>
                  </a:lnTo>
                  <a:lnTo>
                    <a:pt x="6235" y="13907"/>
                  </a:lnTo>
                  <a:lnTo>
                    <a:pt x="6357" y="13956"/>
                  </a:lnTo>
                  <a:lnTo>
                    <a:pt x="6479" y="13956"/>
                  </a:lnTo>
                  <a:lnTo>
                    <a:pt x="7453" y="13956"/>
                  </a:lnTo>
                  <a:lnTo>
                    <a:pt x="7453" y="13956"/>
                  </a:lnTo>
                  <a:lnTo>
                    <a:pt x="7575" y="13956"/>
                  </a:lnTo>
                  <a:lnTo>
                    <a:pt x="7721" y="13907"/>
                  </a:lnTo>
                  <a:lnTo>
                    <a:pt x="7818" y="13858"/>
                  </a:lnTo>
                  <a:lnTo>
                    <a:pt x="7940" y="13785"/>
                  </a:lnTo>
                  <a:lnTo>
                    <a:pt x="8013" y="13688"/>
                  </a:lnTo>
                  <a:lnTo>
                    <a:pt x="8086" y="13566"/>
                  </a:lnTo>
                  <a:lnTo>
                    <a:pt x="8135" y="13444"/>
                  </a:lnTo>
                  <a:lnTo>
                    <a:pt x="8159" y="13322"/>
                  </a:lnTo>
                  <a:lnTo>
                    <a:pt x="8330" y="11886"/>
                  </a:lnTo>
                  <a:lnTo>
                    <a:pt x="8330" y="11886"/>
                  </a:lnTo>
                  <a:lnTo>
                    <a:pt x="8622" y="11788"/>
                  </a:lnTo>
                  <a:lnTo>
                    <a:pt x="8914" y="11691"/>
                  </a:lnTo>
                  <a:lnTo>
                    <a:pt x="9207" y="11545"/>
                  </a:lnTo>
                  <a:lnTo>
                    <a:pt x="9475" y="11423"/>
                  </a:lnTo>
                  <a:lnTo>
                    <a:pt x="10619" y="12324"/>
                  </a:lnTo>
                  <a:lnTo>
                    <a:pt x="10619" y="12324"/>
                  </a:lnTo>
                  <a:lnTo>
                    <a:pt x="10717" y="12373"/>
                  </a:lnTo>
                  <a:lnTo>
                    <a:pt x="10838" y="12421"/>
                  </a:lnTo>
                  <a:lnTo>
                    <a:pt x="10960" y="12470"/>
                  </a:lnTo>
                  <a:lnTo>
                    <a:pt x="11106" y="12470"/>
                  </a:lnTo>
                  <a:lnTo>
                    <a:pt x="11228" y="12446"/>
                  </a:lnTo>
                  <a:lnTo>
                    <a:pt x="11350" y="12397"/>
                  </a:lnTo>
                  <a:lnTo>
                    <a:pt x="11472" y="12348"/>
                  </a:lnTo>
                  <a:lnTo>
                    <a:pt x="11569" y="12251"/>
                  </a:lnTo>
                  <a:lnTo>
                    <a:pt x="12251" y="11569"/>
                  </a:lnTo>
                  <a:lnTo>
                    <a:pt x="12251" y="11569"/>
                  </a:lnTo>
                  <a:lnTo>
                    <a:pt x="12324" y="11472"/>
                  </a:lnTo>
                  <a:lnTo>
                    <a:pt x="12397" y="11350"/>
                  </a:lnTo>
                  <a:lnTo>
                    <a:pt x="12422" y="11228"/>
                  </a:lnTo>
                  <a:lnTo>
                    <a:pt x="12446" y="11106"/>
                  </a:lnTo>
                  <a:lnTo>
                    <a:pt x="12446" y="10984"/>
                  </a:lnTo>
                  <a:lnTo>
                    <a:pt x="12422" y="10863"/>
                  </a:lnTo>
                  <a:lnTo>
                    <a:pt x="12373" y="10741"/>
                  </a:lnTo>
                  <a:lnTo>
                    <a:pt x="12300" y="10619"/>
                  </a:lnTo>
                  <a:lnTo>
                    <a:pt x="11399" y="9474"/>
                  </a:lnTo>
                  <a:lnTo>
                    <a:pt x="11399" y="9474"/>
                  </a:lnTo>
                  <a:lnTo>
                    <a:pt x="11545" y="9206"/>
                  </a:lnTo>
                  <a:lnTo>
                    <a:pt x="11667" y="8914"/>
                  </a:lnTo>
                  <a:lnTo>
                    <a:pt x="11788" y="8646"/>
                  </a:lnTo>
                  <a:lnTo>
                    <a:pt x="11861" y="8354"/>
                  </a:lnTo>
                  <a:lnTo>
                    <a:pt x="13323" y="8184"/>
                  </a:lnTo>
                  <a:lnTo>
                    <a:pt x="13323" y="8184"/>
                  </a:lnTo>
                  <a:lnTo>
                    <a:pt x="13444" y="8159"/>
                  </a:lnTo>
                  <a:lnTo>
                    <a:pt x="13566" y="8111"/>
                  </a:lnTo>
                  <a:lnTo>
                    <a:pt x="13664" y="8037"/>
                  </a:lnTo>
                  <a:lnTo>
                    <a:pt x="13761" y="7940"/>
                  </a:lnTo>
                  <a:lnTo>
                    <a:pt x="13834" y="7843"/>
                  </a:lnTo>
                  <a:lnTo>
                    <a:pt x="13907" y="7721"/>
                  </a:lnTo>
                  <a:lnTo>
                    <a:pt x="13932" y="7599"/>
                  </a:lnTo>
                  <a:lnTo>
                    <a:pt x="13956" y="7453"/>
                  </a:lnTo>
                  <a:lnTo>
                    <a:pt x="13956" y="6503"/>
                  </a:lnTo>
                  <a:lnTo>
                    <a:pt x="13956" y="6503"/>
                  </a:lnTo>
                  <a:lnTo>
                    <a:pt x="13932" y="6381"/>
                  </a:lnTo>
                  <a:lnTo>
                    <a:pt x="13907" y="6235"/>
                  </a:lnTo>
                  <a:lnTo>
                    <a:pt x="13834" y="6138"/>
                  </a:lnTo>
                  <a:lnTo>
                    <a:pt x="13761" y="6016"/>
                  </a:lnTo>
                  <a:lnTo>
                    <a:pt x="13664" y="5943"/>
                  </a:lnTo>
                  <a:lnTo>
                    <a:pt x="13566" y="5870"/>
                  </a:lnTo>
                  <a:lnTo>
                    <a:pt x="13444" y="5821"/>
                  </a:lnTo>
                  <a:lnTo>
                    <a:pt x="13323" y="5772"/>
                  </a:lnTo>
                  <a:lnTo>
                    <a:pt x="13323" y="5772"/>
                  </a:lnTo>
                  <a:close/>
                  <a:moveTo>
                    <a:pt x="8573" y="8598"/>
                  </a:moveTo>
                  <a:lnTo>
                    <a:pt x="8573" y="8598"/>
                  </a:lnTo>
                  <a:lnTo>
                    <a:pt x="8403" y="8744"/>
                  </a:lnTo>
                  <a:lnTo>
                    <a:pt x="8232" y="8890"/>
                  </a:lnTo>
                  <a:lnTo>
                    <a:pt x="8038" y="8987"/>
                  </a:lnTo>
                  <a:lnTo>
                    <a:pt x="7818" y="9085"/>
                  </a:lnTo>
                  <a:lnTo>
                    <a:pt x="7624" y="9158"/>
                  </a:lnTo>
                  <a:lnTo>
                    <a:pt x="7404" y="9206"/>
                  </a:lnTo>
                  <a:lnTo>
                    <a:pt x="7185" y="9231"/>
                  </a:lnTo>
                  <a:lnTo>
                    <a:pt x="6966" y="9255"/>
                  </a:lnTo>
                  <a:lnTo>
                    <a:pt x="6747" y="9231"/>
                  </a:lnTo>
                  <a:lnTo>
                    <a:pt x="6528" y="9206"/>
                  </a:lnTo>
                  <a:lnTo>
                    <a:pt x="6333" y="9158"/>
                  </a:lnTo>
                  <a:lnTo>
                    <a:pt x="6114" y="9085"/>
                  </a:lnTo>
                  <a:lnTo>
                    <a:pt x="5919" y="8987"/>
                  </a:lnTo>
                  <a:lnTo>
                    <a:pt x="5724" y="8890"/>
                  </a:lnTo>
                  <a:lnTo>
                    <a:pt x="5529" y="8744"/>
                  </a:lnTo>
                  <a:lnTo>
                    <a:pt x="5359" y="8598"/>
                  </a:lnTo>
                  <a:lnTo>
                    <a:pt x="5359" y="8598"/>
                  </a:lnTo>
                  <a:lnTo>
                    <a:pt x="5212" y="8427"/>
                  </a:lnTo>
                  <a:lnTo>
                    <a:pt x="5066" y="8232"/>
                  </a:lnTo>
                  <a:lnTo>
                    <a:pt x="4969" y="8037"/>
                  </a:lnTo>
                  <a:lnTo>
                    <a:pt x="4871" y="7843"/>
                  </a:lnTo>
                  <a:lnTo>
                    <a:pt x="4798" y="7623"/>
                  </a:lnTo>
                  <a:lnTo>
                    <a:pt x="4750" y="7404"/>
                  </a:lnTo>
                  <a:lnTo>
                    <a:pt x="4701" y="7209"/>
                  </a:lnTo>
                  <a:lnTo>
                    <a:pt x="4701" y="6990"/>
                  </a:lnTo>
                  <a:lnTo>
                    <a:pt x="4701" y="6771"/>
                  </a:lnTo>
                  <a:lnTo>
                    <a:pt x="4750" y="6552"/>
                  </a:lnTo>
                  <a:lnTo>
                    <a:pt x="4798" y="6333"/>
                  </a:lnTo>
                  <a:lnTo>
                    <a:pt x="4871" y="6138"/>
                  </a:lnTo>
                  <a:lnTo>
                    <a:pt x="4969" y="5919"/>
                  </a:lnTo>
                  <a:lnTo>
                    <a:pt x="5066" y="5724"/>
                  </a:lnTo>
                  <a:lnTo>
                    <a:pt x="5212" y="5553"/>
                  </a:lnTo>
                  <a:lnTo>
                    <a:pt x="5359" y="5383"/>
                  </a:lnTo>
                  <a:lnTo>
                    <a:pt x="5359" y="5383"/>
                  </a:lnTo>
                  <a:lnTo>
                    <a:pt x="5529" y="5212"/>
                  </a:lnTo>
                  <a:lnTo>
                    <a:pt x="5724" y="5091"/>
                  </a:lnTo>
                  <a:lnTo>
                    <a:pt x="5919" y="4969"/>
                  </a:lnTo>
                  <a:lnTo>
                    <a:pt x="6114" y="4871"/>
                  </a:lnTo>
                  <a:lnTo>
                    <a:pt x="6333" y="4798"/>
                  </a:lnTo>
                  <a:lnTo>
                    <a:pt x="6528" y="4750"/>
                  </a:lnTo>
                  <a:lnTo>
                    <a:pt x="6747" y="4725"/>
                  </a:lnTo>
                  <a:lnTo>
                    <a:pt x="6966" y="4701"/>
                  </a:lnTo>
                  <a:lnTo>
                    <a:pt x="7185" y="4725"/>
                  </a:lnTo>
                  <a:lnTo>
                    <a:pt x="7404" y="4750"/>
                  </a:lnTo>
                  <a:lnTo>
                    <a:pt x="7624" y="4798"/>
                  </a:lnTo>
                  <a:lnTo>
                    <a:pt x="7818" y="4871"/>
                  </a:lnTo>
                  <a:lnTo>
                    <a:pt x="8038" y="4969"/>
                  </a:lnTo>
                  <a:lnTo>
                    <a:pt x="8232" y="5091"/>
                  </a:lnTo>
                  <a:lnTo>
                    <a:pt x="8403" y="5212"/>
                  </a:lnTo>
                  <a:lnTo>
                    <a:pt x="8573" y="5383"/>
                  </a:lnTo>
                  <a:lnTo>
                    <a:pt x="8573" y="5383"/>
                  </a:lnTo>
                  <a:lnTo>
                    <a:pt x="8744" y="5553"/>
                  </a:lnTo>
                  <a:lnTo>
                    <a:pt x="8866" y="5724"/>
                  </a:lnTo>
                  <a:lnTo>
                    <a:pt x="8987" y="5919"/>
                  </a:lnTo>
                  <a:lnTo>
                    <a:pt x="9085" y="6138"/>
                  </a:lnTo>
                  <a:lnTo>
                    <a:pt x="9158" y="6333"/>
                  </a:lnTo>
                  <a:lnTo>
                    <a:pt x="9207" y="6552"/>
                  </a:lnTo>
                  <a:lnTo>
                    <a:pt x="9231" y="6771"/>
                  </a:lnTo>
                  <a:lnTo>
                    <a:pt x="9231" y="6990"/>
                  </a:lnTo>
                  <a:lnTo>
                    <a:pt x="9231" y="7209"/>
                  </a:lnTo>
                  <a:lnTo>
                    <a:pt x="9207" y="7404"/>
                  </a:lnTo>
                  <a:lnTo>
                    <a:pt x="9158" y="7623"/>
                  </a:lnTo>
                  <a:lnTo>
                    <a:pt x="9085" y="7843"/>
                  </a:lnTo>
                  <a:lnTo>
                    <a:pt x="8987" y="8037"/>
                  </a:lnTo>
                  <a:lnTo>
                    <a:pt x="8866" y="8232"/>
                  </a:lnTo>
                  <a:lnTo>
                    <a:pt x="8744" y="8427"/>
                  </a:lnTo>
                  <a:lnTo>
                    <a:pt x="8573" y="8598"/>
                  </a:lnTo>
                  <a:lnTo>
                    <a:pt x="8573" y="8598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2" name="Google Shape;942;p48"/>
            <p:cNvSpPr/>
            <p:nvPr/>
          </p:nvSpPr>
          <p:spPr>
            <a:xfrm>
              <a:off x="5566575" y="3193575"/>
              <a:ext cx="198525" cy="198525"/>
            </a:xfrm>
            <a:custGeom>
              <a:avLst/>
              <a:gdLst/>
              <a:ahLst/>
              <a:cxnLst/>
              <a:rect l="l" t="t" r="r" b="b"/>
              <a:pathLst>
                <a:path w="7941" h="7941" fill="none" extrusionOk="0">
                  <a:moveTo>
                    <a:pt x="7258" y="2144"/>
                  </a:moveTo>
                  <a:lnTo>
                    <a:pt x="6138" y="2388"/>
                  </a:lnTo>
                  <a:lnTo>
                    <a:pt x="6138" y="2388"/>
                  </a:lnTo>
                  <a:lnTo>
                    <a:pt x="6016" y="2217"/>
                  </a:lnTo>
                  <a:lnTo>
                    <a:pt x="5870" y="2071"/>
                  </a:lnTo>
                  <a:lnTo>
                    <a:pt x="6260" y="975"/>
                  </a:lnTo>
                  <a:lnTo>
                    <a:pt x="6260" y="975"/>
                  </a:lnTo>
                  <a:lnTo>
                    <a:pt x="6284" y="902"/>
                  </a:lnTo>
                  <a:lnTo>
                    <a:pt x="6284" y="829"/>
                  </a:lnTo>
                  <a:lnTo>
                    <a:pt x="6260" y="683"/>
                  </a:lnTo>
                  <a:lnTo>
                    <a:pt x="6162" y="561"/>
                  </a:lnTo>
                  <a:lnTo>
                    <a:pt x="6114" y="488"/>
                  </a:lnTo>
                  <a:lnTo>
                    <a:pt x="6065" y="464"/>
                  </a:lnTo>
                  <a:lnTo>
                    <a:pt x="5553" y="196"/>
                  </a:lnTo>
                  <a:lnTo>
                    <a:pt x="5553" y="196"/>
                  </a:lnTo>
                  <a:lnTo>
                    <a:pt x="5480" y="171"/>
                  </a:lnTo>
                  <a:lnTo>
                    <a:pt x="5407" y="171"/>
                  </a:lnTo>
                  <a:lnTo>
                    <a:pt x="5261" y="171"/>
                  </a:lnTo>
                  <a:lnTo>
                    <a:pt x="5115" y="244"/>
                  </a:lnTo>
                  <a:lnTo>
                    <a:pt x="5066" y="293"/>
                  </a:lnTo>
                  <a:lnTo>
                    <a:pt x="5018" y="342"/>
                  </a:lnTo>
                  <a:lnTo>
                    <a:pt x="4384" y="1316"/>
                  </a:lnTo>
                  <a:lnTo>
                    <a:pt x="4384" y="1316"/>
                  </a:lnTo>
                  <a:lnTo>
                    <a:pt x="4165" y="1292"/>
                  </a:lnTo>
                  <a:lnTo>
                    <a:pt x="3970" y="1292"/>
                  </a:lnTo>
                  <a:lnTo>
                    <a:pt x="3483" y="244"/>
                  </a:lnTo>
                  <a:lnTo>
                    <a:pt x="3483" y="244"/>
                  </a:lnTo>
                  <a:lnTo>
                    <a:pt x="3435" y="171"/>
                  </a:lnTo>
                  <a:lnTo>
                    <a:pt x="3386" y="123"/>
                  </a:lnTo>
                  <a:lnTo>
                    <a:pt x="3264" y="50"/>
                  </a:lnTo>
                  <a:lnTo>
                    <a:pt x="3118" y="1"/>
                  </a:lnTo>
                  <a:lnTo>
                    <a:pt x="3045" y="1"/>
                  </a:lnTo>
                  <a:lnTo>
                    <a:pt x="2972" y="25"/>
                  </a:lnTo>
                  <a:lnTo>
                    <a:pt x="2436" y="196"/>
                  </a:lnTo>
                  <a:lnTo>
                    <a:pt x="2436" y="196"/>
                  </a:lnTo>
                  <a:lnTo>
                    <a:pt x="2363" y="220"/>
                  </a:lnTo>
                  <a:lnTo>
                    <a:pt x="2290" y="269"/>
                  </a:lnTo>
                  <a:lnTo>
                    <a:pt x="2192" y="391"/>
                  </a:lnTo>
                  <a:lnTo>
                    <a:pt x="2144" y="537"/>
                  </a:lnTo>
                  <a:lnTo>
                    <a:pt x="2144" y="610"/>
                  </a:lnTo>
                  <a:lnTo>
                    <a:pt x="2144" y="683"/>
                  </a:lnTo>
                  <a:lnTo>
                    <a:pt x="2387" y="1828"/>
                  </a:lnTo>
                  <a:lnTo>
                    <a:pt x="2387" y="1828"/>
                  </a:lnTo>
                  <a:lnTo>
                    <a:pt x="2217" y="1949"/>
                  </a:lnTo>
                  <a:lnTo>
                    <a:pt x="2071" y="2095"/>
                  </a:lnTo>
                  <a:lnTo>
                    <a:pt x="999" y="1681"/>
                  </a:lnTo>
                  <a:lnTo>
                    <a:pt x="999" y="1681"/>
                  </a:lnTo>
                  <a:lnTo>
                    <a:pt x="926" y="1681"/>
                  </a:lnTo>
                  <a:lnTo>
                    <a:pt x="829" y="1657"/>
                  </a:lnTo>
                  <a:lnTo>
                    <a:pt x="682" y="1706"/>
                  </a:lnTo>
                  <a:lnTo>
                    <a:pt x="561" y="1779"/>
                  </a:lnTo>
                  <a:lnTo>
                    <a:pt x="512" y="1828"/>
                  </a:lnTo>
                  <a:lnTo>
                    <a:pt x="463" y="1901"/>
                  </a:lnTo>
                  <a:lnTo>
                    <a:pt x="220" y="2388"/>
                  </a:lnTo>
                  <a:lnTo>
                    <a:pt x="220" y="2388"/>
                  </a:lnTo>
                  <a:lnTo>
                    <a:pt x="195" y="2461"/>
                  </a:lnTo>
                  <a:lnTo>
                    <a:pt x="171" y="2534"/>
                  </a:lnTo>
                  <a:lnTo>
                    <a:pt x="195" y="2704"/>
                  </a:lnTo>
                  <a:lnTo>
                    <a:pt x="244" y="2826"/>
                  </a:lnTo>
                  <a:lnTo>
                    <a:pt x="293" y="2899"/>
                  </a:lnTo>
                  <a:lnTo>
                    <a:pt x="366" y="2948"/>
                  </a:lnTo>
                  <a:lnTo>
                    <a:pt x="1340" y="3581"/>
                  </a:lnTo>
                  <a:lnTo>
                    <a:pt x="1340" y="3581"/>
                  </a:lnTo>
                  <a:lnTo>
                    <a:pt x="1316" y="3776"/>
                  </a:lnTo>
                  <a:lnTo>
                    <a:pt x="1291" y="3995"/>
                  </a:lnTo>
                  <a:lnTo>
                    <a:pt x="244" y="4482"/>
                  </a:lnTo>
                  <a:lnTo>
                    <a:pt x="244" y="4482"/>
                  </a:lnTo>
                  <a:lnTo>
                    <a:pt x="195" y="4507"/>
                  </a:lnTo>
                  <a:lnTo>
                    <a:pt x="122" y="4555"/>
                  </a:lnTo>
                  <a:lnTo>
                    <a:pt x="49" y="4701"/>
                  </a:lnTo>
                  <a:lnTo>
                    <a:pt x="0" y="4848"/>
                  </a:lnTo>
                  <a:lnTo>
                    <a:pt x="25" y="4921"/>
                  </a:lnTo>
                  <a:lnTo>
                    <a:pt x="25" y="4994"/>
                  </a:lnTo>
                  <a:lnTo>
                    <a:pt x="220" y="5530"/>
                  </a:lnTo>
                  <a:lnTo>
                    <a:pt x="220" y="5530"/>
                  </a:lnTo>
                  <a:lnTo>
                    <a:pt x="244" y="5578"/>
                  </a:lnTo>
                  <a:lnTo>
                    <a:pt x="293" y="5651"/>
                  </a:lnTo>
                  <a:lnTo>
                    <a:pt x="390" y="5749"/>
                  </a:lnTo>
                  <a:lnTo>
                    <a:pt x="536" y="5797"/>
                  </a:lnTo>
                  <a:lnTo>
                    <a:pt x="609" y="5797"/>
                  </a:lnTo>
                  <a:lnTo>
                    <a:pt x="682" y="5797"/>
                  </a:lnTo>
                  <a:lnTo>
                    <a:pt x="1827" y="5554"/>
                  </a:lnTo>
                  <a:lnTo>
                    <a:pt x="1827" y="5554"/>
                  </a:lnTo>
                  <a:lnTo>
                    <a:pt x="1949" y="5724"/>
                  </a:lnTo>
                  <a:lnTo>
                    <a:pt x="2095" y="5870"/>
                  </a:lnTo>
                  <a:lnTo>
                    <a:pt x="1705" y="6966"/>
                  </a:lnTo>
                  <a:lnTo>
                    <a:pt x="1705" y="6966"/>
                  </a:lnTo>
                  <a:lnTo>
                    <a:pt x="1681" y="7040"/>
                  </a:lnTo>
                  <a:lnTo>
                    <a:pt x="1681" y="7113"/>
                  </a:lnTo>
                  <a:lnTo>
                    <a:pt x="1705" y="7259"/>
                  </a:lnTo>
                  <a:lnTo>
                    <a:pt x="1778" y="7380"/>
                  </a:lnTo>
                  <a:lnTo>
                    <a:pt x="1851" y="7429"/>
                  </a:lnTo>
                  <a:lnTo>
                    <a:pt x="1900" y="7478"/>
                  </a:lnTo>
                  <a:lnTo>
                    <a:pt x="2412" y="7721"/>
                  </a:lnTo>
                  <a:lnTo>
                    <a:pt x="2412" y="7721"/>
                  </a:lnTo>
                  <a:lnTo>
                    <a:pt x="2485" y="7770"/>
                  </a:lnTo>
                  <a:lnTo>
                    <a:pt x="2558" y="7770"/>
                  </a:lnTo>
                  <a:lnTo>
                    <a:pt x="2704" y="7770"/>
                  </a:lnTo>
                  <a:lnTo>
                    <a:pt x="2850" y="7697"/>
                  </a:lnTo>
                  <a:lnTo>
                    <a:pt x="2899" y="7648"/>
                  </a:lnTo>
                  <a:lnTo>
                    <a:pt x="2947" y="7600"/>
                  </a:lnTo>
                  <a:lnTo>
                    <a:pt x="3581" y="6625"/>
                  </a:lnTo>
                  <a:lnTo>
                    <a:pt x="3581" y="6625"/>
                  </a:lnTo>
                  <a:lnTo>
                    <a:pt x="3800" y="6650"/>
                  </a:lnTo>
                  <a:lnTo>
                    <a:pt x="3995" y="6650"/>
                  </a:lnTo>
                  <a:lnTo>
                    <a:pt x="4482" y="7697"/>
                  </a:lnTo>
                  <a:lnTo>
                    <a:pt x="4482" y="7697"/>
                  </a:lnTo>
                  <a:lnTo>
                    <a:pt x="4531" y="7770"/>
                  </a:lnTo>
                  <a:lnTo>
                    <a:pt x="4579" y="7819"/>
                  </a:lnTo>
                  <a:lnTo>
                    <a:pt x="4701" y="7892"/>
                  </a:lnTo>
                  <a:lnTo>
                    <a:pt x="4847" y="7941"/>
                  </a:lnTo>
                  <a:lnTo>
                    <a:pt x="4920" y="7941"/>
                  </a:lnTo>
                  <a:lnTo>
                    <a:pt x="4993" y="7916"/>
                  </a:lnTo>
                  <a:lnTo>
                    <a:pt x="5529" y="7746"/>
                  </a:lnTo>
                  <a:lnTo>
                    <a:pt x="5529" y="7746"/>
                  </a:lnTo>
                  <a:lnTo>
                    <a:pt x="5602" y="7721"/>
                  </a:lnTo>
                  <a:lnTo>
                    <a:pt x="5651" y="7673"/>
                  </a:lnTo>
                  <a:lnTo>
                    <a:pt x="5748" y="7551"/>
                  </a:lnTo>
                  <a:lnTo>
                    <a:pt x="5821" y="7405"/>
                  </a:lnTo>
                  <a:lnTo>
                    <a:pt x="5821" y="7332"/>
                  </a:lnTo>
                  <a:lnTo>
                    <a:pt x="5821" y="7259"/>
                  </a:lnTo>
                  <a:lnTo>
                    <a:pt x="5578" y="6114"/>
                  </a:lnTo>
                  <a:lnTo>
                    <a:pt x="5578" y="6114"/>
                  </a:lnTo>
                  <a:lnTo>
                    <a:pt x="5724" y="5992"/>
                  </a:lnTo>
                  <a:lnTo>
                    <a:pt x="5894" y="5846"/>
                  </a:lnTo>
                  <a:lnTo>
                    <a:pt x="6966" y="6260"/>
                  </a:lnTo>
                  <a:lnTo>
                    <a:pt x="6966" y="6260"/>
                  </a:lnTo>
                  <a:lnTo>
                    <a:pt x="7039" y="6260"/>
                  </a:lnTo>
                  <a:lnTo>
                    <a:pt x="7112" y="6285"/>
                  </a:lnTo>
                  <a:lnTo>
                    <a:pt x="7258" y="6236"/>
                  </a:lnTo>
                  <a:lnTo>
                    <a:pt x="7404" y="6163"/>
                  </a:lnTo>
                  <a:lnTo>
                    <a:pt x="7453" y="6114"/>
                  </a:lnTo>
                  <a:lnTo>
                    <a:pt x="7502" y="6041"/>
                  </a:lnTo>
                  <a:lnTo>
                    <a:pt x="7745" y="5530"/>
                  </a:lnTo>
                  <a:lnTo>
                    <a:pt x="7745" y="5530"/>
                  </a:lnTo>
                  <a:lnTo>
                    <a:pt x="7770" y="5481"/>
                  </a:lnTo>
                  <a:lnTo>
                    <a:pt x="7794" y="5383"/>
                  </a:lnTo>
                  <a:lnTo>
                    <a:pt x="7770" y="5237"/>
                  </a:lnTo>
                  <a:lnTo>
                    <a:pt x="7697" y="5115"/>
                  </a:lnTo>
                  <a:lnTo>
                    <a:pt x="7648" y="5042"/>
                  </a:lnTo>
                  <a:lnTo>
                    <a:pt x="7599" y="4994"/>
                  </a:lnTo>
                  <a:lnTo>
                    <a:pt x="6625" y="4360"/>
                  </a:lnTo>
                  <a:lnTo>
                    <a:pt x="6625" y="4360"/>
                  </a:lnTo>
                  <a:lnTo>
                    <a:pt x="6649" y="4166"/>
                  </a:lnTo>
                  <a:lnTo>
                    <a:pt x="6649" y="3946"/>
                  </a:lnTo>
                  <a:lnTo>
                    <a:pt x="7697" y="3459"/>
                  </a:lnTo>
                  <a:lnTo>
                    <a:pt x="7697" y="3459"/>
                  </a:lnTo>
                  <a:lnTo>
                    <a:pt x="7770" y="3435"/>
                  </a:lnTo>
                  <a:lnTo>
                    <a:pt x="7843" y="3386"/>
                  </a:lnTo>
                  <a:lnTo>
                    <a:pt x="7916" y="3240"/>
                  </a:lnTo>
                  <a:lnTo>
                    <a:pt x="7940" y="3094"/>
                  </a:lnTo>
                  <a:lnTo>
                    <a:pt x="7940" y="3021"/>
                  </a:lnTo>
                  <a:lnTo>
                    <a:pt x="7940" y="2948"/>
                  </a:lnTo>
                  <a:lnTo>
                    <a:pt x="7745" y="2412"/>
                  </a:lnTo>
                  <a:lnTo>
                    <a:pt x="7745" y="2412"/>
                  </a:lnTo>
                  <a:lnTo>
                    <a:pt x="7721" y="2339"/>
                  </a:lnTo>
                  <a:lnTo>
                    <a:pt x="7672" y="2290"/>
                  </a:lnTo>
                  <a:lnTo>
                    <a:pt x="7551" y="2193"/>
                  </a:lnTo>
                  <a:lnTo>
                    <a:pt x="7429" y="2144"/>
                  </a:lnTo>
                  <a:lnTo>
                    <a:pt x="7356" y="2144"/>
                  </a:lnTo>
                  <a:lnTo>
                    <a:pt x="7258" y="2144"/>
                  </a:lnTo>
                  <a:lnTo>
                    <a:pt x="7258" y="2144"/>
                  </a:lnTo>
                  <a:close/>
                  <a:moveTo>
                    <a:pt x="5480" y="4726"/>
                  </a:moveTo>
                  <a:lnTo>
                    <a:pt x="5480" y="4726"/>
                  </a:lnTo>
                  <a:lnTo>
                    <a:pt x="5383" y="4872"/>
                  </a:lnTo>
                  <a:lnTo>
                    <a:pt x="5286" y="4994"/>
                  </a:lnTo>
                  <a:lnTo>
                    <a:pt x="5188" y="5140"/>
                  </a:lnTo>
                  <a:lnTo>
                    <a:pt x="5066" y="5237"/>
                  </a:lnTo>
                  <a:lnTo>
                    <a:pt x="4945" y="5335"/>
                  </a:lnTo>
                  <a:lnTo>
                    <a:pt x="4798" y="5432"/>
                  </a:lnTo>
                  <a:lnTo>
                    <a:pt x="4652" y="5505"/>
                  </a:lnTo>
                  <a:lnTo>
                    <a:pt x="4506" y="5554"/>
                  </a:lnTo>
                  <a:lnTo>
                    <a:pt x="4360" y="5603"/>
                  </a:lnTo>
                  <a:lnTo>
                    <a:pt x="4190" y="5627"/>
                  </a:lnTo>
                  <a:lnTo>
                    <a:pt x="4043" y="5651"/>
                  </a:lnTo>
                  <a:lnTo>
                    <a:pt x="3873" y="5627"/>
                  </a:lnTo>
                  <a:lnTo>
                    <a:pt x="3702" y="5627"/>
                  </a:lnTo>
                  <a:lnTo>
                    <a:pt x="3556" y="5578"/>
                  </a:lnTo>
                  <a:lnTo>
                    <a:pt x="3386" y="5530"/>
                  </a:lnTo>
                  <a:lnTo>
                    <a:pt x="3240" y="5456"/>
                  </a:lnTo>
                  <a:lnTo>
                    <a:pt x="3240" y="5456"/>
                  </a:lnTo>
                  <a:lnTo>
                    <a:pt x="3094" y="5383"/>
                  </a:lnTo>
                  <a:lnTo>
                    <a:pt x="2947" y="5286"/>
                  </a:lnTo>
                  <a:lnTo>
                    <a:pt x="2826" y="5164"/>
                  </a:lnTo>
                  <a:lnTo>
                    <a:pt x="2704" y="5067"/>
                  </a:lnTo>
                  <a:lnTo>
                    <a:pt x="2606" y="4921"/>
                  </a:lnTo>
                  <a:lnTo>
                    <a:pt x="2533" y="4799"/>
                  </a:lnTo>
                  <a:lnTo>
                    <a:pt x="2460" y="4653"/>
                  </a:lnTo>
                  <a:lnTo>
                    <a:pt x="2387" y="4507"/>
                  </a:lnTo>
                  <a:lnTo>
                    <a:pt x="2363" y="4336"/>
                  </a:lnTo>
                  <a:lnTo>
                    <a:pt x="2314" y="4190"/>
                  </a:lnTo>
                  <a:lnTo>
                    <a:pt x="2314" y="4020"/>
                  </a:lnTo>
                  <a:lnTo>
                    <a:pt x="2314" y="3873"/>
                  </a:lnTo>
                  <a:lnTo>
                    <a:pt x="2339" y="3703"/>
                  </a:lnTo>
                  <a:lnTo>
                    <a:pt x="2363" y="3532"/>
                  </a:lnTo>
                  <a:lnTo>
                    <a:pt x="2412" y="3386"/>
                  </a:lnTo>
                  <a:lnTo>
                    <a:pt x="2485" y="3216"/>
                  </a:lnTo>
                  <a:lnTo>
                    <a:pt x="2485" y="3216"/>
                  </a:lnTo>
                  <a:lnTo>
                    <a:pt x="2582" y="3070"/>
                  </a:lnTo>
                  <a:lnTo>
                    <a:pt x="2680" y="2948"/>
                  </a:lnTo>
                  <a:lnTo>
                    <a:pt x="2777" y="2802"/>
                  </a:lnTo>
                  <a:lnTo>
                    <a:pt x="2899" y="2704"/>
                  </a:lnTo>
                  <a:lnTo>
                    <a:pt x="3020" y="2607"/>
                  </a:lnTo>
                  <a:lnTo>
                    <a:pt x="3167" y="2509"/>
                  </a:lnTo>
                  <a:lnTo>
                    <a:pt x="3313" y="2436"/>
                  </a:lnTo>
                  <a:lnTo>
                    <a:pt x="3459" y="2388"/>
                  </a:lnTo>
                  <a:lnTo>
                    <a:pt x="3605" y="2339"/>
                  </a:lnTo>
                  <a:lnTo>
                    <a:pt x="3775" y="2315"/>
                  </a:lnTo>
                  <a:lnTo>
                    <a:pt x="3922" y="2290"/>
                  </a:lnTo>
                  <a:lnTo>
                    <a:pt x="4092" y="2315"/>
                  </a:lnTo>
                  <a:lnTo>
                    <a:pt x="4263" y="2315"/>
                  </a:lnTo>
                  <a:lnTo>
                    <a:pt x="4409" y="2363"/>
                  </a:lnTo>
                  <a:lnTo>
                    <a:pt x="4579" y="2412"/>
                  </a:lnTo>
                  <a:lnTo>
                    <a:pt x="4725" y="2485"/>
                  </a:lnTo>
                  <a:lnTo>
                    <a:pt x="4725" y="2485"/>
                  </a:lnTo>
                  <a:lnTo>
                    <a:pt x="4871" y="2558"/>
                  </a:lnTo>
                  <a:lnTo>
                    <a:pt x="5018" y="2656"/>
                  </a:lnTo>
                  <a:lnTo>
                    <a:pt x="5139" y="2777"/>
                  </a:lnTo>
                  <a:lnTo>
                    <a:pt x="5261" y="2875"/>
                  </a:lnTo>
                  <a:lnTo>
                    <a:pt x="5359" y="3021"/>
                  </a:lnTo>
                  <a:lnTo>
                    <a:pt x="5432" y="3143"/>
                  </a:lnTo>
                  <a:lnTo>
                    <a:pt x="5505" y="3289"/>
                  </a:lnTo>
                  <a:lnTo>
                    <a:pt x="5578" y="3435"/>
                  </a:lnTo>
                  <a:lnTo>
                    <a:pt x="5602" y="3605"/>
                  </a:lnTo>
                  <a:lnTo>
                    <a:pt x="5626" y="3752"/>
                  </a:lnTo>
                  <a:lnTo>
                    <a:pt x="5651" y="3922"/>
                  </a:lnTo>
                  <a:lnTo>
                    <a:pt x="5651" y="4068"/>
                  </a:lnTo>
                  <a:lnTo>
                    <a:pt x="5626" y="4239"/>
                  </a:lnTo>
                  <a:lnTo>
                    <a:pt x="5602" y="4409"/>
                  </a:lnTo>
                  <a:lnTo>
                    <a:pt x="5553" y="4555"/>
                  </a:lnTo>
                  <a:lnTo>
                    <a:pt x="5480" y="4726"/>
                  </a:lnTo>
                  <a:lnTo>
                    <a:pt x="5480" y="4726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3" name="Google Shape;943;p48"/>
          <p:cNvGrpSpPr/>
          <p:nvPr/>
        </p:nvGrpSpPr>
        <p:grpSpPr>
          <a:xfrm>
            <a:off x="3174172" y="2636956"/>
            <a:ext cx="342882" cy="350068"/>
            <a:chOff x="3951850" y="2985350"/>
            <a:chExt cx="407950" cy="416500"/>
          </a:xfrm>
        </p:grpSpPr>
        <p:sp>
          <p:nvSpPr>
            <p:cNvPr id="944" name="Google Shape;944;p48"/>
            <p:cNvSpPr/>
            <p:nvPr/>
          </p:nvSpPr>
          <p:spPr>
            <a:xfrm>
              <a:off x="3951850" y="2985350"/>
              <a:ext cx="314800" cy="314825"/>
            </a:xfrm>
            <a:custGeom>
              <a:avLst/>
              <a:gdLst/>
              <a:ahLst/>
              <a:cxnLst/>
              <a:rect l="l" t="t" r="r" b="b"/>
              <a:pathLst>
                <a:path w="12592" h="12593" fill="none" extrusionOk="0">
                  <a:moveTo>
                    <a:pt x="6284" y="1"/>
                  </a:moveTo>
                  <a:lnTo>
                    <a:pt x="6284" y="1"/>
                  </a:lnTo>
                  <a:lnTo>
                    <a:pt x="5967" y="25"/>
                  </a:lnTo>
                  <a:lnTo>
                    <a:pt x="5651" y="49"/>
                  </a:lnTo>
                  <a:lnTo>
                    <a:pt x="5334" y="74"/>
                  </a:lnTo>
                  <a:lnTo>
                    <a:pt x="5017" y="147"/>
                  </a:lnTo>
                  <a:lnTo>
                    <a:pt x="4725" y="220"/>
                  </a:lnTo>
                  <a:lnTo>
                    <a:pt x="4433" y="293"/>
                  </a:lnTo>
                  <a:lnTo>
                    <a:pt x="4141" y="390"/>
                  </a:lnTo>
                  <a:lnTo>
                    <a:pt x="3848" y="512"/>
                  </a:lnTo>
                  <a:lnTo>
                    <a:pt x="3556" y="634"/>
                  </a:lnTo>
                  <a:lnTo>
                    <a:pt x="3288" y="780"/>
                  </a:lnTo>
                  <a:lnTo>
                    <a:pt x="3020" y="926"/>
                  </a:lnTo>
                  <a:lnTo>
                    <a:pt x="2777" y="1072"/>
                  </a:lnTo>
                  <a:lnTo>
                    <a:pt x="2290" y="1437"/>
                  </a:lnTo>
                  <a:lnTo>
                    <a:pt x="1851" y="1852"/>
                  </a:lnTo>
                  <a:lnTo>
                    <a:pt x="1437" y="2290"/>
                  </a:lnTo>
                  <a:lnTo>
                    <a:pt x="1072" y="2777"/>
                  </a:lnTo>
                  <a:lnTo>
                    <a:pt x="901" y="3045"/>
                  </a:lnTo>
                  <a:lnTo>
                    <a:pt x="755" y="3313"/>
                  </a:lnTo>
                  <a:lnTo>
                    <a:pt x="609" y="3581"/>
                  </a:lnTo>
                  <a:lnTo>
                    <a:pt x="487" y="3849"/>
                  </a:lnTo>
                  <a:lnTo>
                    <a:pt x="390" y="4141"/>
                  </a:lnTo>
                  <a:lnTo>
                    <a:pt x="292" y="4433"/>
                  </a:lnTo>
                  <a:lnTo>
                    <a:pt x="195" y="4725"/>
                  </a:lnTo>
                  <a:lnTo>
                    <a:pt x="122" y="5042"/>
                  </a:lnTo>
                  <a:lnTo>
                    <a:pt x="73" y="5334"/>
                  </a:lnTo>
                  <a:lnTo>
                    <a:pt x="25" y="5651"/>
                  </a:lnTo>
                  <a:lnTo>
                    <a:pt x="0" y="5968"/>
                  </a:lnTo>
                  <a:lnTo>
                    <a:pt x="0" y="6308"/>
                  </a:lnTo>
                  <a:lnTo>
                    <a:pt x="0" y="6308"/>
                  </a:lnTo>
                  <a:lnTo>
                    <a:pt x="0" y="6625"/>
                  </a:lnTo>
                  <a:lnTo>
                    <a:pt x="25" y="6942"/>
                  </a:lnTo>
                  <a:lnTo>
                    <a:pt x="73" y="7258"/>
                  </a:lnTo>
                  <a:lnTo>
                    <a:pt x="122" y="7575"/>
                  </a:lnTo>
                  <a:lnTo>
                    <a:pt x="195" y="7867"/>
                  </a:lnTo>
                  <a:lnTo>
                    <a:pt x="292" y="8184"/>
                  </a:lnTo>
                  <a:lnTo>
                    <a:pt x="390" y="8476"/>
                  </a:lnTo>
                  <a:lnTo>
                    <a:pt x="487" y="8744"/>
                  </a:lnTo>
                  <a:lnTo>
                    <a:pt x="609" y="9036"/>
                  </a:lnTo>
                  <a:lnTo>
                    <a:pt x="755" y="9304"/>
                  </a:lnTo>
                  <a:lnTo>
                    <a:pt x="901" y="9572"/>
                  </a:lnTo>
                  <a:lnTo>
                    <a:pt x="1072" y="9816"/>
                  </a:lnTo>
                  <a:lnTo>
                    <a:pt x="1437" y="10303"/>
                  </a:lnTo>
                  <a:lnTo>
                    <a:pt x="1851" y="10741"/>
                  </a:lnTo>
                  <a:lnTo>
                    <a:pt x="2290" y="11155"/>
                  </a:lnTo>
                  <a:lnTo>
                    <a:pt x="2777" y="11520"/>
                  </a:lnTo>
                  <a:lnTo>
                    <a:pt x="3020" y="11691"/>
                  </a:lnTo>
                  <a:lnTo>
                    <a:pt x="3288" y="11837"/>
                  </a:lnTo>
                  <a:lnTo>
                    <a:pt x="3556" y="11983"/>
                  </a:lnTo>
                  <a:lnTo>
                    <a:pt x="3848" y="12105"/>
                  </a:lnTo>
                  <a:lnTo>
                    <a:pt x="4141" y="12202"/>
                  </a:lnTo>
                  <a:lnTo>
                    <a:pt x="4433" y="12300"/>
                  </a:lnTo>
                  <a:lnTo>
                    <a:pt x="4725" y="12397"/>
                  </a:lnTo>
                  <a:lnTo>
                    <a:pt x="5017" y="12470"/>
                  </a:lnTo>
                  <a:lnTo>
                    <a:pt x="5334" y="12519"/>
                  </a:lnTo>
                  <a:lnTo>
                    <a:pt x="5651" y="12568"/>
                  </a:lnTo>
                  <a:lnTo>
                    <a:pt x="5967" y="12592"/>
                  </a:lnTo>
                  <a:lnTo>
                    <a:pt x="6284" y="12592"/>
                  </a:lnTo>
                  <a:lnTo>
                    <a:pt x="6284" y="12592"/>
                  </a:lnTo>
                  <a:lnTo>
                    <a:pt x="6625" y="12592"/>
                  </a:lnTo>
                  <a:lnTo>
                    <a:pt x="6941" y="12568"/>
                  </a:lnTo>
                  <a:lnTo>
                    <a:pt x="7258" y="12519"/>
                  </a:lnTo>
                  <a:lnTo>
                    <a:pt x="7550" y="12470"/>
                  </a:lnTo>
                  <a:lnTo>
                    <a:pt x="7867" y="12397"/>
                  </a:lnTo>
                  <a:lnTo>
                    <a:pt x="8159" y="12300"/>
                  </a:lnTo>
                  <a:lnTo>
                    <a:pt x="8451" y="12202"/>
                  </a:lnTo>
                  <a:lnTo>
                    <a:pt x="8744" y="12105"/>
                  </a:lnTo>
                  <a:lnTo>
                    <a:pt x="9012" y="11983"/>
                  </a:lnTo>
                  <a:lnTo>
                    <a:pt x="9279" y="11837"/>
                  </a:lnTo>
                  <a:lnTo>
                    <a:pt x="9547" y="11691"/>
                  </a:lnTo>
                  <a:lnTo>
                    <a:pt x="9815" y="11520"/>
                  </a:lnTo>
                  <a:lnTo>
                    <a:pt x="10302" y="11155"/>
                  </a:lnTo>
                  <a:lnTo>
                    <a:pt x="10741" y="10741"/>
                  </a:lnTo>
                  <a:lnTo>
                    <a:pt x="11155" y="10303"/>
                  </a:lnTo>
                  <a:lnTo>
                    <a:pt x="11520" y="9816"/>
                  </a:lnTo>
                  <a:lnTo>
                    <a:pt x="11666" y="9572"/>
                  </a:lnTo>
                  <a:lnTo>
                    <a:pt x="11812" y="9304"/>
                  </a:lnTo>
                  <a:lnTo>
                    <a:pt x="11958" y="9036"/>
                  </a:lnTo>
                  <a:lnTo>
                    <a:pt x="12080" y="8744"/>
                  </a:lnTo>
                  <a:lnTo>
                    <a:pt x="12202" y="8476"/>
                  </a:lnTo>
                  <a:lnTo>
                    <a:pt x="12299" y="8184"/>
                  </a:lnTo>
                  <a:lnTo>
                    <a:pt x="12397" y="7867"/>
                  </a:lnTo>
                  <a:lnTo>
                    <a:pt x="12446" y="7575"/>
                  </a:lnTo>
                  <a:lnTo>
                    <a:pt x="12519" y="7258"/>
                  </a:lnTo>
                  <a:lnTo>
                    <a:pt x="12543" y="6942"/>
                  </a:lnTo>
                  <a:lnTo>
                    <a:pt x="12567" y="6625"/>
                  </a:lnTo>
                  <a:lnTo>
                    <a:pt x="12592" y="6308"/>
                  </a:lnTo>
                  <a:lnTo>
                    <a:pt x="12592" y="6308"/>
                  </a:lnTo>
                  <a:lnTo>
                    <a:pt x="12567" y="5968"/>
                  </a:lnTo>
                  <a:lnTo>
                    <a:pt x="12543" y="5651"/>
                  </a:lnTo>
                  <a:lnTo>
                    <a:pt x="12519" y="5334"/>
                  </a:lnTo>
                  <a:lnTo>
                    <a:pt x="12446" y="5042"/>
                  </a:lnTo>
                  <a:lnTo>
                    <a:pt x="12397" y="4725"/>
                  </a:lnTo>
                  <a:lnTo>
                    <a:pt x="12299" y="4433"/>
                  </a:lnTo>
                  <a:lnTo>
                    <a:pt x="12202" y="4141"/>
                  </a:lnTo>
                  <a:lnTo>
                    <a:pt x="12080" y="3849"/>
                  </a:lnTo>
                  <a:lnTo>
                    <a:pt x="11958" y="3581"/>
                  </a:lnTo>
                  <a:lnTo>
                    <a:pt x="11812" y="3313"/>
                  </a:lnTo>
                  <a:lnTo>
                    <a:pt x="11666" y="3045"/>
                  </a:lnTo>
                  <a:lnTo>
                    <a:pt x="11520" y="2777"/>
                  </a:lnTo>
                  <a:lnTo>
                    <a:pt x="11155" y="2290"/>
                  </a:lnTo>
                  <a:lnTo>
                    <a:pt x="10741" y="1852"/>
                  </a:lnTo>
                  <a:lnTo>
                    <a:pt x="10302" y="1437"/>
                  </a:lnTo>
                  <a:lnTo>
                    <a:pt x="9815" y="1072"/>
                  </a:lnTo>
                  <a:lnTo>
                    <a:pt x="9547" y="926"/>
                  </a:lnTo>
                  <a:lnTo>
                    <a:pt x="9279" y="780"/>
                  </a:lnTo>
                  <a:lnTo>
                    <a:pt x="9012" y="634"/>
                  </a:lnTo>
                  <a:lnTo>
                    <a:pt x="8744" y="512"/>
                  </a:lnTo>
                  <a:lnTo>
                    <a:pt x="8451" y="390"/>
                  </a:lnTo>
                  <a:lnTo>
                    <a:pt x="8159" y="293"/>
                  </a:lnTo>
                  <a:lnTo>
                    <a:pt x="7867" y="220"/>
                  </a:lnTo>
                  <a:lnTo>
                    <a:pt x="7550" y="147"/>
                  </a:lnTo>
                  <a:lnTo>
                    <a:pt x="7258" y="74"/>
                  </a:lnTo>
                  <a:lnTo>
                    <a:pt x="6941" y="49"/>
                  </a:lnTo>
                  <a:lnTo>
                    <a:pt x="6625" y="25"/>
                  </a:lnTo>
                  <a:lnTo>
                    <a:pt x="6284" y="1"/>
                  </a:lnTo>
                  <a:lnTo>
                    <a:pt x="6284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5" name="Google Shape;945;p48"/>
            <p:cNvSpPr/>
            <p:nvPr/>
          </p:nvSpPr>
          <p:spPr>
            <a:xfrm>
              <a:off x="3988375" y="3021875"/>
              <a:ext cx="241750" cy="241750"/>
            </a:xfrm>
            <a:custGeom>
              <a:avLst/>
              <a:gdLst/>
              <a:ahLst/>
              <a:cxnLst/>
              <a:rect l="l" t="t" r="r" b="b"/>
              <a:pathLst>
                <a:path w="9670" h="9670" fill="none" extrusionOk="0">
                  <a:moveTo>
                    <a:pt x="4823" y="1"/>
                  </a:moveTo>
                  <a:lnTo>
                    <a:pt x="4823" y="1"/>
                  </a:lnTo>
                  <a:lnTo>
                    <a:pt x="4336" y="25"/>
                  </a:lnTo>
                  <a:lnTo>
                    <a:pt x="3849" y="98"/>
                  </a:lnTo>
                  <a:lnTo>
                    <a:pt x="3386" y="220"/>
                  </a:lnTo>
                  <a:lnTo>
                    <a:pt x="2947" y="391"/>
                  </a:lnTo>
                  <a:lnTo>
                    <a:pt x="2533" y="585"/>
                  </a:lnTo>
                  <a:lnTo>
                    <a:pt x="2144" y="829"/>
                  </a:lnTo>
                  <a:lnTo>
                    <a:pt x="1754" y="1121"/>
                  </a:lnTo>
                  <a:lnTo>
                    <a:pt x="1413" y="1438"/>
                  </a:lnTo>
                  <a:lnTo>
                    <a:pt x="1096" y="1779"/>
                  </a:lnTo>
                  <a:lnTo>
                    <a:pt x="829" y="2144"/>
                  </a:lnTo>
                  <a:lnTo>
                    <a:pt x="585" y="2534"/>
                  </a:lnTo>
                  <a:lnTo>
                    <a:pt x="390" y="2972"/>
                  </a:lnTo>
                  <a:lnTo>
                    <a:pt x="220" y="3411"/>
                  </a:lnTo>
                  <a:lnTo>
                    <a:pt x="98" y="3873"/>
                  </a:lnTo>
                  <a:lnTo>
                    <a:pt x="25" y="4336"/>
                  </a:lnTo>
                  <a:lnTo>
                    <a:pt x="1" y="4847"/>
                  </a:lnTo>
                  <a:lnTo>
                    <a:pt x="1" y="4847"/>
                  </a:lnTo>
                  <a:lnTo>
                    <a:pt x="25" y="5335"/>
                  </a:lnTo>
                  <a:lnTo>
                    <a:pt x="98" y="5822"/>
                  </a:lnTo>
                  <a:lnTo>
                    <a:pt x="220" y="6284"/>
                  </a:lnTo>
                  <a:lnTo>
                    <a:pt x="390" y="6723"/>
                  </a:lnTo>
                  <a:lnTo>
                    <a:pt x="585" y="7137"/>
                  </a:lnTo>
                  <a:lnTo>
                    <a:pt x="829" y="7527"/>
                  </a:lnTo>
                  <a:lnTo>
                    <a:pt x="1096" y="7916"/>
                  </a:lnTo>
                  <a:lnTo>
                    <a:pt x="1413" y="8257"/>
                  </a:lnTo>
                  <a:lnTo>
                    <a:pt x="1754" y="8574"/>
                  </a:lnTo>
                  <a:lnTo>
                    <a:pt x="2144" y="8842"/>
                  </a:lnTo>
                  <a:lnTo>
                    <a:pt x="2533" y="9085"/>
                  </a:lnTo>
                  <a:lnTo>
                    <a:pt x="2947" y="9280"/>
                  </a:lnTo>
                  <a:lnTo>
                    <a:pt x="3386" y="9451"/>
                  </a:lnTo>
                  <a:lnTo>
                    <a:pt x="3849" y="9572"/>
                  </a:lnTo>
                  <a:lnTo>
                    <a:pt x="4336" y="9645"/>
                  </a:lnTo>
                  <a:lnTo>
                    <a:pt x="4823" y="9670"/>
                  </a:lnTo>
                  <a:lnTo>
                    <a:pt x="4823" y="9670"/>
                  </a:lnTo>
                  <a:lnTo>
                    <a:pt x="5334" y="9645"/>
                  </a:lnTo>
                  <a:lnTo>
                    <a:pt x="5797" y="9572"/>
                  </a:lnTo>
                  <a:lnTo>
                    <a:pt x="6260" y="9451"/>
                  </a:lnTo>
                  <a:lnTo>
                    <a:pt x="6698" y="9280"/>
                  </a:lnTo>
                  <a:lnTo>
                    <a:pt x="7136" y="9085"/>
                  </a:lnTo>
                  <a:lnTo>
                    <a:pt x="7526" y="8842"/>
                  </a:lnTo>
                  <a:lnTo>
                    <a:pt x="7892" y="8574"/>
                  </a:lnTo>
                  <a:lnTo>
                    <a:pt x="8232" y="8257"/>
                  </a:lnTo>
                  <a:lnTo>
                    <a:pt x="8549" y="7916"/>
                  </a:lnTo>
                  <a:lnTo>
                    <a:pt x="8841" y="7527"/>
                  </a:lnTo>
                  <a:lnTo>
                    <a:pt x="9085" y="7137"/>
                  </a:lnTo>
                  <a:lnTo>
                    <a:pt x="9280" y="6723"/>
                  </a:lnTo>
                  <a:lnTo>
                    <a:pt x="9450" y="6284"/>
                  </a:lnTo>
                  <a:lnTo>
                    <a:pt x="9572" y="5822"/>
                  </a:lnTo>
                  <a:lnTo>
                    <a:pt x="9645" y="5335"/>
                  </a:lnTo>
                  <a:lnTo>
                    <a:pt x="9669" y="4847"/>
                  </a:lnTo>
                  <a:lnTo>
                    <a:pt x="9669" y="4847"/>
                  </a:lnTo>
                  <a:lnTo>
                    <a:pt x="9645" y="4336"/>
                  </a:lnTo>
                  <a:lnTo>
                    <a:pt x="9572" y="3873"/>
                  </a:lnTo>
                  <a:lnTo>
                    <a:pt x="9450" y="3411"/>
                  </a:lnTo>
                  <a:lnTo>
                    <a:pt x="9280" y="2972"/>
                  </a:lnTo>
                  <a:lnTo>
                    <a:pt x="9085" y="2534"/>
                  </a:lnTo>
                  <a:lnTo>
                    <a:pt x="8841" y="2144"/>
                  </a:lnTo>
                  <a:lnTo>
                    <a:pt x="8549" y="1779"/>
                  </a:lnTo>
                  <a:lnTo>
                    <a:pt x="8232" y="1438"/>
                  </a:lnTo>
                  <a:lnTo>
                    <a:pt x="7892" y="1121"/>
                  </a:lnTo>
                  <a:lnTo>
                    <a:pt x="7526" y="829"/>
                  </a:lnTo>
                  <a:lnTo>
                    <a:pt x="7136" y="585"/>
                  </a:lnTo>
                  <a:lnTo>
                    <a:pt x="6698" y="391"/>
                  </a:lnTo>
                  <a:lnTo>
                    <a:pt x="6260" y="220"/>
                  </a:lnTo>
                  <a:lnTo>
                    <a:pt x="5797" y="98"/>
                  </a:lnTo>
                  <a:lnTo>
                    <a:pt x="5334" y="25"/>
                  </a:lnTo>
                  <a:lnTo>
                    <a:pt x="4823" y="1"/>
                  </a:lnTo>
                  <a:lnTo>
                    <a:pt x="4823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6" name="Google Shape;946;p48"/>
            <p:cNvSpPr/>
            <p:nvPr/>
          </p:nvSpPr>
          <p:spPr>
            <a:xfrm>
              <a:off x="4024300" y="3058425"/>
              <a:ext cx="84650" cy="84650"/>
            </a:xfrm>
            <a:custGeom>
              <a:avLst/>
              <a:gdLst/>
              <a:ahLst/>
              <a:cxnLst/>
              <a:rect l="l" t="t" r="r" b="b"/>
              <a:pathLst>
                <a:path w="3386" h="3386" fill="none" extrusionOk="0">
                  <a:moveTo>
                    <a:pt x="0" y="3385"/>
                  </a:moveTo>
                  <a:lnTo>
                    <a:pt x="0" y="3385"/>
                  </a:lnTo>
                  <a:lnTo>
                    <a:pt x="25" y="3020"/>
                  </a:lnTo>
                  <a:lnTo>
                    <a:pt x="74" y="2704"/>
                  </a:lnTo>
                  <a:lnTo>
                    <a:pt x="147" y="2363"/>
                  </a:lnTo>
                  <a:lnTo>
                    <a:pt x="268" y="2070"/>
                  </a:lnTo>
                  <a:lnTo>
                    <a:pt x="414" y="1754"/>
                  </a:lnTo>
                  <a:lnTo>
                    <a:pt x="585" y="1486"/>
                  </a:lnTo>
                  <a:lnTo>
                    <a:pt x="780" y="1218"/>
                  </a:lnTo>
                  <a:lnTo>
                    <a:pt x="999" y="974"/>
                  </a:lnTo>
                  <a:lnTo>
                    <a:pt x="1243" y="755"/>
                  </a:lnTo>
                  <a:lnTo>
                    <a:pt x="1510" y="560"/>
                  </a:lnTo>
                  <a:lnTo>
                    <a:pt x="1778" y="390"/>
                  </a:lnTo>
                  <a:lnTo>
                    <a:pt x="2071" y="244"/>
                  </a:lnTo>
                  <a:lnTo>
                    <a:pt x="2387" y="146"/>
                  </a:lnTo>
                  <a:lnTo>
                    <a:pt x="2704" y="49"/>
                  </a:lnTo>
                  <a:lnTo>
                    <a:pt x="3045" y="0"/>
                  </a:lnTo>
                  <a:lnTo>
                    <a:pt x="3386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47" name="Google Shape;947;p48"/>
            <p:cNvSpPr/>
            <p:nvPr/>
          </p:nvSpPr>
          <p:spPr>
            <a:xfrm>
              <a:off x="4205750" y="3248375"/>
              <a:ext cx="154050" cy="153475"/>
            </a:xfrm>
            <a:custGeom>
              <a:avLst/>
              <a:gdLst/>
              <a:ahLst/>
              <a:cxnLst/>
              <a:rect l="l" t="t" r="r" b="b"/>
              <a:pathLst>
                <a:path w="6162" h="6139" fill="none" extrusionOk="0">
                  <a:moveTo>
                    <a:pt x="0" y="1024"/>
                  </a:moveTo>
                  <a:lnTo>
                    <a:pt x="4969" y="5992"/>
                  </a:lnTo>
                  <a:lnTo>
                    <a:pt x="4969" y="5992"/>
                  </a:lnTo>
                  <a:lnTo>
                    <a:pt x="5042" y="6041"/>
                  </a:lnTo>
                  <a:lnTo>
                    <a:pt x="5115" y="6090"/>
                  </a:lnTo>
                  <a:lnTo>
                    <a:pt x="5212" y="6114"/>
                  </a:lnTo>
                  <a:lnTo>
                    <a:pt x="5310" y="6138"/>
                  </a:lnTo>
                  <a:lnTo>
                    <a:pt x="5407" y="6114"/>
                  </a:lnTo>
                  <a:lnTo>
                    <a:pt x="5480" y="6090"/>
                  </a:lnTo>
                  <a:lnTo>
                    <a:pt x="5577" y="6041"/>
                  </a:lnTo>
                  <a:lnTo>
                    <a:pt x="5651" y="5992"/>
                  </a:lnTo>
                  <a:lnTo>
                    <a:pt x="6016" y="5627"/>
                  </a:lnTo>
                  <a:lnTo>
                    <a:pt x="6016" y="5627"/>
                  </a:lnTo>
                  <a:lnTo>
                    <a:pt x="6089" y="5554"/>
                  </a:lnTo>
                  <a:lnTo>
                    <a:pt x="6138" y="5456"/>
                  </a:lnTo>
                  <a:lnTo>
                    <a:pt x="6162" y="5359"/>
                  </a:lnTo>
                  <a:lnTo>
                    <a:pt x="6162" y="5286"/>
                  </a:lnTo>
                  <a:lnTo>
                    <a:pt x="6162" y="5188"/>
                  </a:lnTo>
                  <a:lnTo>
                    <a:pt x="6138" y="5091"/>
                  </a:lnTo>
                  <a:lnTo>
                    <a:pt x="6089" y="5018"/>
                  </a:lnTo>
                  <a:lnTo>
                    <a:pt x="6016" y="4921"/>
                  </a:lnTo>
                  <a:lnTo>
                    <a:pt x="1072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48" name="Google Shape;948;p48"/>
          <p:cNvGrpSpPr/>
          <p:nvPr/>
        </p:nvGrpSpPr>
        <p:grpSpPr>
          <a:xfrm>
            <a:off x="330844" y="3226504"/>
            <a:ext cx="397136" cy="305017"/>
            <a:chOff x="568950" y="3686775"/>
            <a:chExt cx="472500" cy="362900"/>
          </a:xfrm>
        </p:grpSpPr>
        <p:sp>
          <p:nvSpPr>
            <p:cNvPr id="949" name="Google Shape;949;p48"/>
            <p:cNvSpPr/>
            <p:nvPr/>
          </p:nvSpPr>
          <p:spPr>
            <a:xfrm>
              <a:off x="568950" y="3686775"/>
              <a:ext cx="472500" cy="362900"/>
            </a:xfrm>
            <a:custGeom>
              <a:avLst/>
              <a:gdLst/>
              <a:ahLst/>
              <a:cxnLst/>
              <a:rect l="l" t="t" r="r" b="b"/>
              <a:pathLst>
                <a:path w="18900" h="14516" fill="none" extrusionOk="0">
                  <a:moveTo>
                    <a:pt x="18900" y="7989"/>
                  </a:moveTo>
                  <a:lnTo>
                    <a:pt x="18900" y="7989"/>
                  </a:lnTo>
                  <a:lnTo>
                    <a:pt x="18705" y="8111"/>
                  </a:lnTo>
                  <a:lnTo>
                    <a:pt x="18510" y="8184"/>
                  </a:lnTo>
                  <a:lnTo>
                    <a:pt x="18291" y="8232"/>
                  </a:lnTo>
                  <a:lnTo>
                    <a:pt x="18072" y="8232"/>
                  </a:lnTo>
                  <a:lnTo>
                    <a:pt x="17852" y="8184"/>
                  </a:lnTo>
                  <a:lnTo>
                    <a:pt x="17658" y="8111"/>
                  </a:lnTo>
                  <a:lnTo>
                    <a:pt x="17487" y="8013"/>
                  </a:lnTo>
                  <a:lnTo>
                    <a:pt x="17341" y="7891"/>
                  </a:lnTo>
                  <a:lnTo>
                    <a:pt x="17341" y="7891"/>
                  </a:lnTo>
                  <a:lnTo>
                    <a:pt x="17243" y="7745"/>
                  </a:lnTo>
                  <a:lnTo>
                    <a:pt x="17170" y="7575"/>
                  </a:lnTo>
                  <a:lnTo>
                    <a:pt x="17170" y="7404"/>
                  </a:lnTo>
                  <a:lnTo>
                    <a:pt x="17195" y="7234"/>
                  </a:lnTo>
                  <a:lnTo>
                    <a:pt x="17243" y="7088"/>
                  </a:lnTo>
                  <a:lnTo>
                    <a:pt x="17341" y="6942"/>
                  </a:lnTo>
                  <a:lnTo>
                    <a:pt x="17487" y="6844"/>
                  </a:lnTo>
                  <a:lnTo>
                    <a:pt x="17658" y="6795"/>
                  </a:lnTo>
                  <a:lnTo>
                    <a:pt x="17658" y="6795"/>
                  </a:lnTo>
                  <a:lnTo>
                    <a:pt x="17755" y="6771"/>
                  </a:lnTo>
                  <a:lnTo>
                    <a:pt x="17828" y="6771"/>
                  </a:lnTo>
                  <a:lnTo>
                    <a:pt x="17901" y="6795"/>
                  </a:lnTo>
                  <a:lnTo>
                    <a:pt x="17974" y="6820"/>
                  </a:lnTo>
                  <a:lnTo>
                    <a:pt x="18023" y="6869"/>
                  </a:lnTo>
                  <a:lnTo>
                    <a:pt x="18047" y="6917"/>
                  </a:lnTo>
                  <a:lnTo>
                    <a:pt x="18096" y="7063"/>
                  </a:lnTo>
                  <a:lnTo>
                    <a:pt x="18072" y="7210"/>
                  </a:lnTo>
                  <a:lnTo>
                    <a:pt x="18023" y="7356"/>
                  </a:lnTo>
                  <a:lnTo>
                    <a:pt x="17950" y="7477"/>
                  </a:lnTo>
                  <a:lnTo>
                    <a:pt x="17828" y="7599"/>
                  </a:lnTo>
                  <a:lnTo>
                    <a:pt x="17828" y="7599"/>
                  </a:lnTo>
                  <a:lnTo>
                    <a:pt x="17633" y="7697"/>
                  </a:lnTo>
                  <a:lnTo>
                    <a:pt x="17438" y="7770"/>
                  </a:lnTo>
                  <a:lnTo>
                    <a:pt x="17219" y="7794"/>
                  </a:lnTo>
                  <a:lnTo>
                    <a:pt x="17000" y="7794"/>
                  </a:lnTo>
                  <a:lnTo>
                    <a:pt x="17000" y="7794"/>
                  </a:lnTo>
                  <a:lnTo>
                    <a:pt x="16878" y="7794"/>
                  </a:lnTo>
                  <a:lnTo>
                    <a:pt x="16781" y="7770"/>
                  </a:lnTo>
                  <a:lnTo>
                    <a:pt x="16708" y="7745"/>
                  </a:lnTo>
                  <a:lnTo>
                    <a:pt x="16635" y="7697"/>
                  </a:lnTo>
                  <a:lnTo>
                    <a:pt x="16586" y="7648"/>
                  </a:lnTo>
                  <a:lnTo>
                    <a:pt x="16562" y="7550"/>
                  </a:lnTo>
                  <a:lnTo>
                    <a:pt x="16537" y="7331"/>
                  </a:lnTo>
                  <a:lnTo>
                    <a:pt x="16537" y="7331"/>
                  </a:lnTo>
                  <a:lnTo>
                    <a:pt x="16513" y="7015"/>
                  </a:lnTo>
                  <a:lnTo>
                    <a:pt x="16488" y="6698"/>
                  </a:lnTo>
                  <a:lnTo>
                    <a:pt x="16440" y="6381"/>
                  </a:lnTo>
                  <a:lnTo>
                    <a:pt x="16367" y="6065"/>
                  </a:lnTo>
                  <a:lnTo>
                    <a:pt x="16269" y="5748"/>
                  </a:lnTo>
                  <a:lnTo>
                    <a:pt x="16172" y="5456"/>
                  </a:lnTo>
                  <a:lnTo>
                    <a:pt x="16050" y="5164"/>
                  </a:lnTo>
                  <a:lnTo>
                    <a:pt x="15904" y="4871"/>
                  </a:lnTo>
                  <a:lnTo>
                    <a:pt x="15758" y="4604"/>
                  </a:lnTo>
                  <a:lnTo>
                    <a:pt x="15587" y="4311"/>
                  </a:lnTo>
                  <a:lnTo>
                    <a:pt x="15393" y="4068"/>
                  </a:lnTo>
                  <a:lnTo>
                    <a:pt x="15198" y="3800"/>
                  </a:lnTo>
                  <a:lnTo>
                    <a:pt x="14978" y="3556"/>
                  </a:lnTo>
                  <a:lnTo>
                    <a:pt x="14759" y="3313"/>
                  </a:lnTo>
                  <a:lnTo>
                    <a:pt x="14516" y="3094"/>
                  </a:lnTo>
                  <a:lnTo>
                    <a:pt x="14272" y="2874"/>
                  </a:lnTo>
                  <a:lnTo>
                    <a:pt x="14004" y="2655"/>
                  </a:lnTo>
                  <a:lnTo>
                    <a:pt x="13712" y="2460"/>
                  </a:lnTo>
                  <a:lnTo>
                    <a:pt x="13420" y="2265"/>
                  </a:lnTo>
                  <a:lnTo>
                    <a:pt x="13128" y="2095"/>
                  </a:lnTo>
                  <a:lnTo>
                    <a:pt x="12811" y="1924"/>
                  </a:lnTo>
                  <a:lnTo>
                    <a:pt x="12494" y="1778"/>
                  </a:lnTo>
                  <a:lnTo>
                    <a:pt x="12178" y="1632"/>
                  </a:lnTo>
                  <a:lnTo>
                    <a:pt x="11837" y="1510"/>
                  </a:lnTo>
                  <a:lnTo>
                    <a:pt x="11496" y="1389"/>
                  </a:lnTo>
                  <a:lnTo>
                    <a:pt x="11130" y="1291"/>
                  </a:lnTo>
                  <a:lnTo>
                    <a:pt x="10765" y="1218"/>
                  </a:lnTo>
                  <a:lnTo>
                    <a:pt x="10400" y="1145"/>
                  </a:lnTo>
                  <a:lnTo>
                    <a:pt x="10034" y="1096"/>
                  </a:lnTo>
                  <a:lnTo>
                    <a:pt x="9645" y="1048"/>
                  </a:lnTo>
                  <a:lnTo>
                    <a:pt x="9255" y="1023"/>
                  </a:lnTo>
                  <a:lnTo>
                    <a:pt x="8865" y="1023"/>
                  </a:lnTo>
                  <a:lnTo>
                    <a:pt x="8865" y="1023"/>
                  </a:lnTo>
                  <a:lnTo>
                    <a:pt x="8330" y="1023"/>
                  </a:lnTo>
                  <a:lnTo>
                    <a:pt x="7794" y="1072"/>
                  </a:lnTo>
                  <a:lnTo>
                    <a:pt x="7258" y="1145"/>
                  </a:lnTo>
                  <a:lnTo>
                    <a:pt x="6747" y="1267"/>
                  </a:lnTo>
                  <a:lnTo>
                    <a:pt x="6747" y="1267"/>
                  </a:lnTo>
                  <a:lnTo>
                    <a:pt x="6600" y="1048"/>
                  </a:lnTo>
                  <a:lnTo>
                    <a:pt x="6454" y="877"/>
                  </a:lnTo>
                  <a:lnTo>
                    <a:pt x="6284" y="707"/>
                  </a:lnTo>
                  <a:lnTo>
                    <a:pt x="6138" y="561"/>
                  </a:lnTo>
                  <a:lnTo>
                    <a:pt x="5967" y="439"/>
                  </a:lnTo>
                  <a:lnTo>
                    <a:pt x="5821" y="341"/>
                  </a:lnTo>
                  <a:lnTo>
                    <a:pt x="5504" y="195"/>
                  </a:lnTo>
                  <a:lnTo>
                    <a:pt x="5237" y="98"/>
                  </a:lnTo>
                  <a:lnTo>
                    <a:pt x="5017" y="49"/>
                  </a:lnTo>
                  <a:lnTo>
                    <a:pt x="4822" y="0"/>
                  </a:lnTo>
                  <a:lnTo>
                    <a:pt x="4822" y="0"/>
                  </a:lnTo>
                  <a:lnTo>
                    <a:pt x="4725" y="195"/>
                  </a:lnTo>
                  <a:lnTo>
                    <a:pt x="4628" y="390"/>
                  </a:lnTo>
                  <a:lnTo>
                    <a:pt x="4530" y="682"/>
                  </a:lnTo>
                  <a:lnTo>
                    <a:pt x="4433" y="999"/>
                  </a:lnTo>
                  <a:lnTo>
                    <a:pt x="4384" y="1389"/>
                  </a:lnTo>
                  <a:lnTo>
                    <a:pt x="4360" y="1778"/>
                  </a:lnTo>
                  <a:lnTo>
                    <a:pt x="4360" y="1998"/>
                  </a:lnTo>
                  <a:lnTo>
                    <a:pt x="4408" y="2217"/>
                  </a:lnTo>
                  <a:lnTo>
                    <a:pt x="4408" y="2217"/>
                  </a:lnTo>
                  <a:lnTo>
                    <a:pt x="4067" y="2436"/>
                  </a:lnTo>
                  <a:lnTo>
                    <a:pt x="3678" y="2728"/>
                  </a:lnTo>
                  <a:lnTo>
                    <a:pt x="3264" y="3142"/>
                  </a:lnTo>
                  <a:lnTo>
                    <a:pt x="2825" y="3605"/>
                  </a:lnTo>
                  <a:lnTo>
                    <a:pt x="2411" y="4116"/>
                  </a:lnTo>
                  <a:lnTo>
                    <a:pt x="2022" y="4652"/>
                  </a:lnTo>
                  <a:lnTo>
                    <a:pt x="1851" y="4945"/>
                  </a:lnTo>
                  <a:lnTo>
                    <a:pt x="1705" y="5237"/>
                  </a:lnTo>
                  <a:lnTo>
                    <a:pt x="1559" y="5529"/>
                  </a:lnTo>
                  <a:lnTo>
                    <a:pt x="1461" y="5797"/>
                  </a:lnTo>
                  <a:lnTo>
                    <a:pt x="560" y="5797"/>
                  </a:lnTo>
                  <a:lnTo>
                    <a:pt x="560" y="5797"/>
                  </a:lnTo>
                  <a:lnTo>
                    <a:pt x="463" y="5821"/>
                  </a:lnTo>
                  <a:lnTo>
                    <a:pt x="341" y="5846"/>
                  </a:lnTo>
                  <a:lnTo>
                    <a:pt x="244" y="5894"/>
                  </a:lnTo>
                  <a:lnTo>
                    <a:pt x="171" y="5967"/>
                  </a:lnTo>
                  <a:lnTo>
                    <a:pt x="98" y="6040"/>
                  </a:lnTo>
                  <a:lnTo>
                    <a:pt x="49" y="6138"/>
                  </a:lnTo>
                  <a:lnTo>
                    <a:pt x="25" y="6260"/>
                  </a:lnTo>
                  <a:lnTo>
                    <a:pt x="0" y="6357"/>
                  </a:lnTo>
                  <a:lnTo>
                    <a:pt x="0" y="8598"/>
                  </a:lnTo>
                  <a:lnTo>
                    <a:pt x="0" y="8598"/>
                  </a:lnTo>
                  <a:lnTo>
                    <a:pt x="25" y="8720"/>
                  </a:lnTo>
                  <a:lnTo>
                    <a:pt x="49" y="8817"/>
                  </a:lnTo>
                  <a:lnTo>
                    <a:pt x="98" y="8914"/>
                  </a:lnTo>
                  <a:lnTo>
                    <a:pt x="171" y="8987"/>
                  </a:lnTo>
                  <a:lnTo>
                    <a:pt x="244" y="9060"/>
                  </a:lnTo>
                  <a:lnTo>
                    <a:pt x="341" y="9109"/>
                  </a:lnTo>
                  <a:lnTo>
                    <a:pt x="463" y="9158"/>
                  </a:lnTo>
                  <a:lnTo>
                    <a:pt x="560" y="9158"/>
                  </a:lnTo>
                  <a:lnTo>
                    <a:pt x="1510" y="9158"/>
                  </a:lnTo>
                  <a:lnTo>
                    <a:pt x="1510" y="9158"/>
                  </a:lnTo>
                  <a:lnTo>
                    <a:pt x="1583" y="9353"/>
                  </a:lnTo>
                  <a:lnTo>
                    <a:pt x="1681" y="9572"/>
                  </a:lnTo>
                  <a:lnTo>
                    <a:pt x="1924" y="9986"/>
                  </a:lnTo>
                  <a:lnTo>
                    <a:pt x="2216" y="10376"/>
                  </a:lnTo>
                  <a:lnTo>
                    <a:pt x="2582" y="10765"/>
                  </a:lnTo>
                  <a:lnTo>
                    <a:pt x="2972" y="11131"/>
                  </a:lnTo>
                  <a:lnTo>
                    <a:pt x="3410" y="11472"/>
                  </a:lnTo>
                  <a:lnTo>
                    <a:pt x="3897" y="11788"/>
                  </a:lnTo>
                  <a:lnTo>
                    <a:pt x="4408" y="12032"/>
                  </a:lnTo>
                  <a:lnTo>
                    <a:pt x="4408" y="14516"/>
                  </a:lnTo>
                  <a:lnTo>
                    <a:pt x="5090" y="14516"/>
                  </a:lnTo>
                  <a:lnTo>
                    <a:pt x="6308" y="12860"/>
                  </a:lnTo>
                  <a:lnTo>
                    <a:pt x="6308" y="12860"/>
                  </a:lnTo>
                  <a:lnTo>
                    <a:pt x="6917" y="13030"/>
                  </a:lnTo>
                  <a:lnTo>
                    <a:pt x="7550" y="13128"/>
                  </a:lnTo>
                  <a:lnTo>
                    <a:pt x="8208" y="13201"/>
                  </a:lnTo>
                  <a:lnTo>
                    <a:pt x="8865" y="13225"/>
                  </a:lnTo>
                  <a:lnTo>
                    <a:pt x="8865" y="13225"/>
                  </a:lnTo>
                  <a:lnTo>
                    <a:pt x="9523" y="13201"/>
                  </a:lnTo>
                  <a:lnTo>
                    <a:pt x="10181" y="13128"/>
                  </a:lnTo>
                  <a:lnTo>
                    <a:pt x="10814" y="13030"/>
                  </a:lnTo>
                  <a:lnTo>
                    <a:pt x="11423" y="12860"/>
                  </a:lnTo>
                  <a:lnTo>
                    <a:pt x="12592" y="14516"/>
                  </a:lnTo>
                  <a:lnTo>
                    <a:pt x="13347" y="14516"/>
                  </a:lnTo>
                  <a:lnTo>
                    <a:pt x="13347" y="12032"/>
                  </a:lnTo>
                  <a:lnTo>
                    <a:pt x="13347" y="12032"/>
                  </a:lnTo>
                  <a:lnTo>
                    <a:pt x="13688" y="11886"/>
                  </a:lnTo>
                  <a:lnTo>
                    <a:pt x="14004" y="11715"/>
                  </a:lnTo>
                  <a:lnTo>
                    <a:pt x="14297" y="11545"/>
                  </a:lnTo>
                  <a:lnTo>
                    <a:pt x="14589" y="11350"/>
                  </a:lnTo>
                  <a:lnTo>
                    <a:pt x="14857" y="11131"/>
                  </a:lnTo>
                  <a:lnTo>
                    <a:pt x="15100" y="10911"/>
                  </a:lnTo>
                  <a:lnTo>
                    <a:pt x="15344" y="10668"/>
                  </a:lnTo>
                  <a:lnTo>
                    <a:pt x="15563" y="10400"/>
                  </a:lnTo>
                  <a:lnTo>
                    <a:pt x="15733" y="10132"/>
                  </a:lnTo>
                  <a:lnTo>
                    <a:pt x="15904" y="9864"/>
                  </a:lnTo>
                  <a:lnTo>
                    <a:pt x="16074" y="9572"/>
                  </a:lnTo>
                  <a:lnTo>
                    <a:pt x="16196" y="9255"/>
                  </a:lnTo>
                  <a:lnTo>
                    <a:pt x="16318" y="8939"/>
                  </a:lnTo>
                  <a:lnTo>
                    <a:pt x="16391" y="8598"/>
                  </a:lnTo>
                  <a:lnTo>
                    <a:pt x="16464" y="8257"/>
                  </a:lnTo>
                  <a:lnTo>
                    <a:pt x="16513" y="7916"/>
                  </a:lnTo>
                  <a:lnTo>
                    <a:pt x="16513" y="7916"/>
                  </a:lnTo>
                  <a:lnTo>
                    <a:pt x="16513" y="759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0" name="Google Shape;950;p48"/>
            <p:cNvSpPr/>
            <p:nvPr/>
          </p:nvSpPr>
          <p:spPr>
            <a:xfrm>
              <a:off x="645650" y="3820725"/>
              <a:ext cx="34125" cy="34125"/>
            </a:xfrm>
            <a:custGeom>
              <a:avLst/>
              <a:gdLst/>
              <a:ahLst/>
              <a:cxnLst/>
              <a:rect l="l" t="t" r="r" b="b"/>
              <a:pathLst>
                <a:path w="1365" h="1365" fill="none" extrusionOk="0">
                  <a:moveTo>
                    <a:pt x="683" y="1364"/>
                  </a:moveTo>
                  <a:lnTo>
                    <a:pt x="683" y="1364"/>
                  </a:lnTo>
                  <a:lnTo>
                    <a:pt x="537" y="1340"/>
                  </a:lnTo>
                  <a:lnTo>
                    <a:pt x="415" y="1316"/>
                  </a:lnTo>
                  <a:lnTo>
                    <a:pt x="293" y="1243"/>
                  </a:lnTo>
                  <a:lnTo>
                    <a:pt x="196" y="1170"/>
                  </a:lnTo>
                  <a:lnTo>
                    <a:pt x="123" y="1072"/>
                  </a:lnTo>
                  <a:lnTo>
                    <a:pt x="50" y="950"/>
                  </a:lnTo>
                  <a:lnTo>
                    <a:pt x="25" y="829"/>
                  </a:lnTo>
                  <a:lnTo>
                    <a:pt x="1" y="682"/>
                  </a:lnTo>
                  <a:lnTo>
                    <a:pt x="1" y="682"/>
                  </a:lnTo>
                  <a:lnTo>
                    <a:pt x="25" y="536"/>
                  </a:lnTo>
                  <a:lnTo>
                    <a:pt x="50" y="415"/>
                  </a:lnTo>
                  <a:lnTo>
                    <a:pt x="123" y="317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415" y="74"/>
                  </a:lnTo>
                  <a:lnTo>
                    <a:pt x="537" y="25"/>
                  </a:lnTo>
                  <a:lnTo>
                    <a:pt x="683" y="1"/>
                  </a:lnTo>
                  <a:lnTo>
                    <a:pt x="683" y="1"/>
                  </a:lnTo>
                  <a:lnTo>
                    <a:pt x="805" y="25"/>
                  </a:lnTo>
                  <a:lnTo>
                    <a:pt x="951" y="74"/>
                  </a:lnTo>
                  <a:lnTo>
                    <a:pt x="1048" y="122"/>
                  </a:lnTo>
                  <a:lnTo>
                    <a:pt x="1170" y="195"/>
                  </a:lnTo>
                  <a:lnTo>
                    <a:pt x="1243" y="317"/>
                  </a:lnTo>
                  <a:lnTo>
                    <a:pt x="1292" y="415"/>
                  </a:lnTo>
                  <a:lnTo>
                    <a:pt x="1340" y="536"/>
                  </a:lnTo>
                  <a:lnTo>
                    <a:pt x="1365" y="682"/>
                  </a:lnTo>
                  <a:lnTo>
                    <a:pt x="1365" y="682"/>
                  </a:lnTo>
                  <a:lnTo>
                    <a:pt x="1340" y="829"/>
                  </a:lnTo>
                  <a:lnTo>
                    <a:pt x="1292" y="950"/>
                  </a:lnTo>
                  <a:lnTo>
                    <a:pt x="1243" y="1072"/>
                  </a:lnTo>
                  <a:lnTo>
                    <a:pt x="1170" y="1170"/>
                  </a:lnTo>
                  <a:lnTo>
                    <a:pt x="1048" y="1243"/>
                  </a:lnTo>
                  <a:lnTo>
                    <a:pt x="951" y="1316"/>
                  </a:lnTo>
                  <a:lnTo>
                    <a:pt x="805" y="1340"/>
                  </a:lnTo>
                  <a:lnTo>
                    <a:pt x="683" y="1364"/>
                  </a:lnTo>
                  <a:lnTo>
                    <a:pt x="683" y="136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1" name="Google Shape;951;p48"/>
            <p:cNvSpPr/>
            <p:nvPr/>
          </p:nvSpPr>
          <p:spPr>
            <a:xfrm>
              <a:off x="747950" y="3753750"/>
              <a:ext cx="85275" cy="12200"/>
            </a:xfrm>
            <a:custGeom>
              <a:avLst/>
              <a:gdLst/>
              <a:ahLst/>
              <a:cxnLst/>
              <a:rect l="l" t="t" r="r" b="b"/>
              <a:pathLst>
                <a:path w="3411" h="488" fill="none" extrusionOk="0">
                  <a:moveTo>
                    <a:pt x="3410" y="488"/>
                  </a:moveTo>
                  <a:lnTo>
                    <a:pt x="3410" y="488"/>
                  </a:lnTo>
                  <a:lnTo>
                    <a:pt x="3215" y="366"/>
                  </a:lnTo>
                  <a:lnTo>
                    <a:pt x="3021" y="268"/>
                  </a:lnTo>
                  <a:lnTo>
                    <a:pt x="2826" y="195"/>
                  </a:lnTo>
                  <a:lnTo>
                    <a:pt x="2607" y="122"/>
                  </a:lnTo>
                  <a:lnTo>
                    <a:pt x="2387" y="74"/>
                  </a:lnTo>
                  <a:lnTo>
                    <a:pt x="2168" y="25"/>
                  </a:lnTo>
                  <a:lnTo>
                    <a:pt x="1925" y="0"/>
                  </a:lnTo>
                  <a:lnTo>
                    <a:pt x="1705" y="0"/>
                  </a:lnTo>
                  <a:lnTo>
                    <a:pt x="1462" y="0"/>
                  </a:lnTo>
                  <a:lnTo>
                    <a:pt x="1243" y="25"/>
                  </a:lnTo>
                  <a:lnTo>
                    <a:pt x="1023" y="74"/>
                  </a:lnTo>
                  <a:lnTo>
                    <a:pt x="804" y="122"/>
                  </a:lnTo>
                  <a:lnTo>
                    <a:pt x="585" y="195"/>
                  </a:lnTo>
                  <a:lnTo>
                    <a:pt x="366" y="268"/>
                  </a:lnTo>
                  <a:lnTo>
                    <a:pt x="171" y="366"/>
                  </a:lnTo>
                  <a:lnTo>
                    <a:pt x="1" y="48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952" name="Google Shape;952;p48"/>
          <p:cNvSpPr/>
          <p:nvPr/>
        </p:nvSpPr>
        <p:spPr>
          <a:xfrm>
            <a:off x="4907686" y="2619652"/>
            <a:ext cx="270221" cy="388962"/>
          </a:xfrm>
          <a:custGeom>
            <a:avLst/>
            <a:gdLst/>
            <a:ahLst/>
            <a:cxnLst/>
            <a:rect l="l" t="t" r="r" b="b"/>
            <a:pathLst>
              <a:path w="12860" h="18511" fill="none" extrusionOk="0">
                <a:moveTo>
                  <a:pt x="12373" y="7526"/>
                </a:moveTo>
                <a:lnTo>
                  <a:pt x="11618" y="7526"/>
                </a:lnTo>
                <a:lnTo>
                  <a:pt x="11618" y="5188"/>
                </a:lnTo>
                <a:lnTo>
                  <a:pt x="11618" y="5188"/>
                </a:lnTo>
                <a:lnTo>
                  <a:pt x="11593" y="4677"/>
                </a:lnTo>
                <a:lnTo>
                  <a:pt x="11520" y="4141"/>
                </a:lnTo>
                <a:lnTo>
                  <a:pt x="11398" y="3654"/>
                </a:lnTo>
                <a:lnTo>
                  <a:pt x="11204" y="3167"/>
                </a:lnTo>
                <a:lnTo>
                  <a:pt x="10984" y="2728"/>
                </a:lnTo>
                <a:lnTo>
                  <a:pt x="10741" y="2290"/>
                </a:lnTo>
                <a:lnTo>
                  <a:pt x="10424" y="1900"/>
                </a:lnTo>
                <a:lnTo>
                  <a:pt x="10108" y="1535"/>
                </a:lnTo>
                <a:lnTo>
                  <a:pt x="9718" y="1194"/>
                </a:lnTo>
                <a:lnTo>
                  <a:pt x="9328" y="902"/>
                </a:lnTo>
                <a:lnTo>
                  <a:pt x="8914" y="634"/>
                </a:lnTo>
                <a:lnTo>
                  <a:pt x="8452" y="415"/>
                </a:lnTo>
                <a:lnTo>
                  <a:pt x="7964" y="244"/>
                </a:lnTo>
                <a:lnTo>
                  <a:pt x="7477" y="122"/>
                </a:lnTo>
                <a:lnTo>
                  <a:pt x="6966" y="25"/>
                </a:lnTo>
                <a:lnTo>
                  <a:pt x="6430" y="0"/>
                </a:lnTo>
                <a:lnTo>
                  <a:pt x="6430" y="0"/>
                </a:lnTo>
                <a:lnTo>
                  <a:pt x="5894" y="25"/>
                </a:lnTo>
                <a:lnTo>
                  <a:pt x="5383" y="122"/>
                </a:lnTo>
                <a:lnTo>
                  <a:pt x="4896" y="244"/>
                </a:lnTo>
                <a:lnTo>
                  <a:pt x="4409" y="415"/>
                </a:lnTo>
                <a:lnTo>
                  <a:pt x="3970" y="634"/>
                </a:lnTo>
                <a:lnTo>
                  <a:pt x="3532" y="902"/>
                </a:lnTo>
                <a:lnTo>
                  <a:pt x="3142" y="1194"/>
                </a:lnTo>
                <a:lnTo>
                  <a:pt x="2752" y="1535"/>
                </a:lnTo>
                <a:lnTo>
                  <a:pt x="2436" y="1900"/>
                </a:lnTo>
                <a:lnTo>
                  <a:pt x="2119" y="2290"/>
                </a:lnTo>
                <a:lnTo>
                  <a:pt x="1876" y="2728"/>
                </a:lnTo>
                <a:lnTo>
                  <a:pt x="1656" y="3167"/>
                </a:lnTo>
                <a:lnTo>
                  <a:pt x="1462" y="3654"/>
                </a:lnTo>
                <a:lnTo>
                  <a:pt x="1340" y="4141"/>
                </a:lnTo>
                <a:lnTo>
                  <a:pt x="1267" y="4677"/>
                </a:lnTo>
                <a:lnTo>
                  <a:pt x="1242" y="5188"/>
                </a:lnTo>
                <a:lnTo>
                  <a:pt x="1242" y="7526"/>
                </a:lnTo>
                <a:lnTo>
                  <a:pt x="487" y="7526"/>
                </a:lnTo>
                <a:lnTo>
                  <a:pt x="487" y="7526"/>
                </a:lnTo>
                <a:lnTo>
                  <a:pt x="390" y="7526"/>
                </a:lnTo>
                <a:lnTo>
                  <a:pt x="293" y="7551"/>
                </a:lnTo>
                <a:lnTo>
                  <a:pt x="220" y="7599"/>
                </a:lnTo>
                <a:lnTo>
                  <a:pt x="146" y="7648"/>
                </a:lnTo>
                <a:lnTo>
                  <a:pt x="73" y="7721"/>
                </a:lnTo>
                <a:lnTo>
                  <a:pt x="49" y="7818"/>
                </a:lnTo>
                <a:lnTo>
                  <a:pt x="0" y="7891"/>
                </a:lnTo>
                <a:lnTo>
                  <a:pt x="0" y="8013"/>
                </a:lnTo>
                <a:lnTo>
                  <a:pt x="0" y="18023"/>
                </a:lnTo>
                <a:lnTo>
                  <a:pt x="0" y="18023"/>
                </a:lnTo>
                <a:lnTo>
                  <a:pt x="0" y="18121"/>
                </a:lnTo>
                <a:lnTo>
                  <a:pt x="49" y="18218"/>
                </a:lnTo>
                <a:lnTo>
                  <a:pt x="73" y="18291"/>
                </a:lnTo>
                <a:lnTo>
                  <a:pt x="146" y="18364"/>
                </a:lnTo>
                <a:lnTo>
                  <a:pt x="220" y="18413"/>
                </a:lnTo>
                <a:lnTo>
                  <a:pt x="293" y="18462"/>
                </a:lnTo>
                <a:lnTo>
                  <a:pt x="390" y="18486"/>
                </a:lnTo>
                <a:lnTo>
                  <a:pt x="487" y="18510"/>
                </a:lnTo>
                <a:lnTo>
                  <a:pt x="12373" y="18510"/>
                </a:lnTo>
                <a:lnTo>
                  <a:pt x="12373" y="18510"/>
                </a:lnTo>
                <a:lnTo>
                  <a:pt x="12470" y="18486"/>
                </a:lnTo>
                <a:lnTo>
                  <a:pt x="12568" y="18462"/>
                </a:lnTo>
                <a:lnTo>
                  <a:pt x="12641" y="18413"/>
                </a:lnTo>
                <a:lnTo>
                  <a:pt x="12714" y="18364"/>
                </a:lnTo>
                <a:lnTo>
                  <a:pt x="12787" y="18291"/>
                </a:lnTo>
                <a:lnTo>
                  <a:pt x="12811" y="18218"/>
                </a:lnTo>
                <a:lnTo>
                  <a:pt x="12860" y="18121"/>
                </a:lnTo>
                <a:lnTo>
                  <a:pt x="12860" y="18023"/>
                </a:lnTo>
                <a:lnTo>
                  <a:pt x="12860" y="8013"/>
                </a:lnTo>
                <a:lnTo>
                  <a:pt x="12860" y="8013"/>
                </a:lnTo>
                <a:lnTo>
                  <a:pt x="12860" y="7891"/>
                </a:lnTo>
                <a:lnTo>
                  <a:pt x="12811" y="7818"/>
                </a:lnTo>
                <a:lnTo>
                  <a:pt x="12787" y="7721"/>
                </a:lnTo>
                <a:lnTo>
                  <a:pt x="12714" y="7648"/>
                </a:lnTo>
                <a:lnTo>
                  <a:pt x="12641" y="7599"/>
                </a:lnTo>
                <a:lnTo>
                  <a:pt x="12568" y="7551"/>
                </a:lnTo>
                <a:lnTo>
                  <a:pt x="12470" y="7526"/>
                </a:lnTo>
                <a:lnTo>
                  <a:pt x="12373" y="7526"/>
                </a:lnTo>
                <a:lnTo>
                  <a:pt x="12373" y="7526"/>
                </a:lnTo>
                <a:close/>
                <a:moveTo>
                  <a:pt x="2801" y="5188"/>
                </a:moveTo>
                <a:lnTo>
                  <a:pt x="2801" y="5188"/>
                </a:lnTo>
                <a:lnTo>
                  <a:pt x="2826" y="4823"/>
                </a:lnTo>
                <a:lnTo>
                  <a:pt x="2874" y="4457"/>
                </a:lnTo>
                <a:lnTo>
                  <a:pt x="2972" y="4116"/>
                </a:lnTo>
                <a:lnTo>
                  <a:pt x="3093" y="3775"/>
                </a:lnTo>
                <a:lnTo>
                  <a:pt x="3240" y="3459"/>
                </a:lnTo>
                <a:lnTo>
                  <a:pt x="3410" y="3167"/>
                </a:lnTo>
                <a:lnTo>
                  <a:pt x="3629" y="2874"/>
                </a:lnTo>
                <a:lnTo>
                  <a:pt x="3873" y="2631"/>
                </a:lnTo>
                <a:lnTo>
                  <a:pt x="4116" y="2387"/>
                </a:lnTo>
                <a:lnTo>
                  <a:pt x="4409" y="2192"/>
                </a:lnTo>
                <a:lnTo>
                  <a:pt x="4701" y="1998"/>
                </a:lnTo>
                <a:lnTo>
                  <a:pt x="5017" y="1851"/>
                </a:lnTo>
                <a:lnTo>
                  <a:pt x="5358" y="1730"/>
                </a:lnTo>
                <a:lnTo>
                  <a:pt x="5699" y="1632"/>
                </a:lnTo>
                <a:lnTo>
                  <a:pt x="6065" y="1584"/>
                </a:lnTo>
                <a:lnTo>
                  <a:pt x="6430" y="1559"/>
                </a:lnTo>
                <a:lnTo>
                  <a:pt x="6430" y="1559"/>
                </a:lnTo>
                <a:lnTo>
                  <a:pt x="6795" y="1584"/>
                </a:lnTo>
                <a:lnTo>
                  <a:pt x="7161" y="1632"/>
                </a:lnTo>
                <a:lnTo>
                  <a:pt x="7502" y="1730"/>
                </a:lnTo>
                <a:lnTo>
                  <a:pt x="7843" y="1851"/>
                </a:lnTo>
                <a:lnTo>
                  <a:pt x="8159" y="1998"/>
                </a:lnTo>
                <a:lnTo>
                  <a:pt x="8452" y="2192"/>
                </a:lnTo>
                <a:lnTo>
                  <a:pt x="8744" y="2387"/>
                </a:lnTo>
                <a:lnTo>
                  <a:pt x="8987" y="2631"/>
                </a:lnTo>
                <a:lnTo>
                  <a:pt x="9231" y="2874"/>
                </a:lnTo>
                <a:lnTo>
                  <a:pt x="9450" y="3167"/>
                </a:lnTo>
                <a:lnTo>
                  <a:pt x="9621" y="3459"/>
                </a:lnTo>
                <a:lnTo>
                  <a:pt x="9767" y="3775"/>
                </a:lnTo>
                <a:lnTo>
                  <a:pt x="9888" y="4116"/>
                </a:lnTo>
                <a:lnTo>
                  <a:pt x="9986" y="4457"/>
                </a:lnTo>
                <a:lnTo>
                  <a:pt x="10035" y="4823"/>
                </a:lnTo>
                <a:lnTo>
                  <a:pt x="10059" y="5188"/>
                </a:lnTo>
                <a:lnTo>
                  <a:pt x="10059" y="7526"/>
                </a:lnTo>
                <a:lnTo>
                  <a:pt x="2801" y="7526"/>
                </a:lnTo>
                <a:lnTo>
                  <a:pt x="2801" y="5188"/>
                </a:lnTo>
                <a:close/>
                <a:moveTo>
                  <a:pt x="7063" y="13225"/>
                </a:moveTo>
                <a:lnTo>
                  <a:pt x="7209" y="15052"/>
                </a:lnTo>
                <a:lnTo>
                  <a:pt x="5651" y="15052"/>
                </a:lnTo>
                <a:lnTo>
                  <a:pt x="5797" y="13225"/>
                </a:lnTo>
                <a:lnTo>
                  <a:pt x="5797" y="13225"/>
                </a:lnTo>
                <a:lnTo>
                  <a:pt x="5675" y="13152"/>
                </a:lnTo>
                <a:lnTo>
                  <a:pt x="5553" y="13030"/>
                </a:lnTo>
                <a:lnTo>
                  <a:pt x="5456" y="12933"/>
                </a:lnTo>
                <a:lnTo>
                  <a:pt x="5358" y="12787"/>
                </a:lnTo>
                <a:lnTo>
                  <a:pt x="5285" y="12665"/>
                </a:lnTo>
                <a:lnTo>
                  <a:pt x="5237" y="12495"/>
                </a:lnTo>
                <a:lnTo>
                  <a:pt x="5212" y="12348"/>
                </a:lnTo>
                <a:lnTo>
                  <a:pt x="5212" y="12178"/>
                </a:lnTo>
                <a:lnTo>
                  <a:pt x="5212" y="12178"/>
                </a:lnTo>
                <a:lnTo>
                  <a:pt x="5237" y="11934"/>
                </a:lnTo>
                <a:lnTo>
                  <a:pt x="5310" y="11715"/>
                </a:lnTo>
                <a:lnTo>
                  <a:pt x="5407" y="11496"/>
                </a:lnTo>
                <a:lnTo>
                  <a:pt x="5553" y="11326"/>
                </a:lnTo>
                <a:lnTo>
                  <a:pt x="5748" y="11179"/>
                </a:lnTo>
                <a:lnTo>
                  <a:pt x="5943" y="11058"/>
                </a:lnTo>
                <a:lnTo>
                  <a:pt x="6187" y="10985"/>
                </a:lnTo>
                <a:lnTo>
                  <a:pt x="6430" y="10960"/>
                </a:lnTo>
                <a:lnTo>
                  <a:pt x="6430" y="10960"/>
                </a:lnTo>
                <a:lnTo>
                  <a:pt x="6674" y="10985"/>
                </a:lnTo>
                <a:lnTo>
                  <a:pt x="6917" y="11058"/>
                </a:lnTo>
                <a:lnTo>
                  <a:pt x="7112" y="11179"/>
                </a:lnTo>
                <a:lnTo>
                  <a:pt x="7307" y="11326"/>
                </a:lnTo>
                <a:lnTo>
                  <a:pt x="7453" y="11496"/>
                </a:lnTo>
                <a:lnTo>
                  <a:pt x="7550" y="11715"/>
                </a:lnTo>
                <a:lnTo>
                  <a:pt x="7623" y="11934"/>
                </a:lnTo>
                <a:lnTo>
                  <a:pt x="7648" y="12178"/>
                </a:lnTo>
                <a:lnTo>
                  <a:pt x="7648" y="12178"/>
                </a:lnTo>
                <a:lnTo>
                  <a:pt x="7648" y="12348"/>
                </a:lnTo>
                <a:lnTo>
                  <a:pt x="7623" y="12495"/>
                </a:lnTo>
                <a:lnTo>
                  <a:pt x="7575" y="12665"/>
                </a:lnTo>
                <a:lnTo>
                  <a:pt x="7502" y="12787"/>
                </a:lnTo>
                <a:lnTo>
                  <a:pt x="7404" y="12933"/>
                </a:lnTo>
                <a:lnTo>
                  <a:pt x="7307" y="13030"/>
                </a:lnTo>
                <a:lnTo>
                  <a:pt x="7185" y="13152"/>
                </a:lnTo>
                <a:lnTo>
                  <a:pt x="7063" y="13225"/>
                </a:lnTo>
                <a:lnTo>
                  <a:pt x="7063" y="13225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953" name="Google Shape;953;p48"/>
          <p:cNvGrpSpPr/>
          <p:nvPr/>
        </p:nvGrpSpPr>
        <p:grpSpPr>
          <a:xfrm>
            <a:off x="898896" y="3252097"/>
            <a:ext cx="377700" cy="253852"/>
            <a:chOff x="1244800" y="3717225"/>
            <a:chExt cx="449375" cy="302025"/>
          </a:xfrm>
        </p:grpSpPr>
        <p:sp>
          <p:nvSpPr>
            <p:cNvPr id="954" name="Google Shape;954;p48"/>
            <p:cNvSpPr/>
            <p:nvPr/>
          </p:nvSpPr>
          <p:spPr>
            <a:xfrm>
              <a:off x="1244800" y="3717225"/>
              <a:ext cx="449375" cy="302025"/>
            </a:xfrm>
            <a:custGeom>
              <a:avLst/>
              <a:gdLst/>
              <a:ahLst/>
              <a:cxnLst/>
              <a:rect l="l" t="t" r="r" b="b"/>
              <a:pathLst>
                <a:path w="17975" h="12081" fill="none" extrusionOk="0">
                  <a:moveTo>
                    <a:pt x="17000" y="0"/>
                  </a:moveTo>
                  <a:lnTo>
                    <a:pt x="974" y="0"/>
                  </a:lnTo>
                  <a:lnTo>
                    <a:pt x="974" y="0"/>
                  </a:lnTo>
                  <a:lnTo>
                    <a:pt x="780" y="25"/>
                  </a:lnTo>
                  <a:lnTo>
                    <a:pt x="585" y="73"/>
                  </a:lnTo>
                  <a:lnTo>
                    <a:pt x="414" y="171"/>
                  </a:lnTo>
                  <a:lnTo>
                    <a:pt x="292" y="292"/>
                  </a:lnTo>
                  <a:lnTo>
                    <a:pt x="171" y="439"/>
                  </a:lnTo>
                  <a:lnTo>
                    <a:pt x="73" y="609"/>
                  </a:lnTo>
                  <a:lnTo>
                    <a:pt x="25" y="780"/>
                  </a:lnTo>
                  <a:lnTo>
                    <a:pt x="0" y="974"/>
                  </a:lnTo>
                  <a:lnTo>
                    <a:pt x="0" y="11106"/>
                  </a:lnTo>
                  <a:lnTo>
                    <a:pt x="0" y="11106"/>
                  </a:lnTo>
                  <a:lnTo>
                    <a:pt x="25" y="11301"/>
                  </a:lnTo>
                  <a:lnTo>
                    <a:pt x="73" y="11471"/>
                  </a:lnTo>
                  <a:lnTo>
                    <a:pt x="171" y="11642"/>
                  </a:lnTo>
                  <a:lnTo>
                    <a:pt x="292" y="11788"/>
                  </a:lnTo>
                  <a:lnTo>
                    <a:pt x="414" y="11910"/>
                  </a:lnTo>
                  <a:lnTo>
                    <a:pt x="585" y="12007"/>
                  </a:lnTo>
                  <a:lnTo>
                    <a:pt x="780" y="12056"/>
                  </a:lnTo>
                  <a:lnTo>
                    <a:pt x="974" y="12080"/>
                  </a:lnTo>
                  <a:lnTo>
                    <a:pt x="17000" y="12080"/>
                  </a:lnTo>
                  <a:lnTo>
                    <a:pt x="17000" y="12080"/>
                  </a:lnTo>
                  <a:lnTo>
                    <a:pt x="17195" y="12056"/>
                  </a:lnTo>
                  <a:lnTo>
                    <a:pt x="17390" y="12007"/>
                  </a:lnTo>
                  <a:lnTo>
                    <a:pt x="17560" y="11910"/>
                  </a:lnTo>
                  <a:lnTo>
                    <a:pt x="17682" y="11788"/>
                  </a:lnTo>
                  <a:lnTo>
                    <a:pt x="17804" y="11642"/>
                  </a:lnTo>
                  <a:lnTo>
                    <a:pt x="17901" y="11471"/>
                  </a:lnTo>
                  <a:lnTo>
                    <a:pt x="17950" y="11301"/>
                  </a:lnTo>
                  <a:lnTo>
                    <a:pt x="17974" y="11106"/>
                  </a:lnTo>
                  <a:lnTo>
                    <a:pt x="17974" y="974"/>
                  </a:lnTo>
                  <a:lnTo>
                    <a:pt x="17974" y="974"/>
                  </a:lnTo>
                  <a:lnTo>
                    <a:pt x="17950" y="780"/>
                  </a:lnTo>
                  <a:lnTo>
                    <a:pt x="17901" y="609"/>
                  </a:lnTo>
                  <a:lnTo>
                    <a:pt x="17804" y="439"/>
                  </a:lnTo>
                  <a:lnTo>
                    <a:pt x="17682" y="292"/>
                  </a:lnTo>
                  <a:lnTo>
                    <a:pt x="17560" y="171"/>
                  </a:lnTo>
                  <a:lnTo>
                    <a:pt x="17390" y="73"/>
                  </a:lnTo>
                  <a:lnTo>
                    <a:pt x="17195" y="25"/>
                  </a:lnTo>
                  <a:lnTo>
                    <a:pt x="17000" y="0"/>
                  </a:lnTo>
                  <a:lnTo>
                    <a:pt x="1700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5" name="Google Shape;955;p48"/>
            <p:cNvSpPr/>
            <p:nvPr/>
          </p:nvSpPr>
          <p:spPr>
            <a:xfrm>
              <a:off x="1244800" y="3795150"/>
              <a:ext cx="449375" cy="25"/>
            </a:xfrm>
            <a:custGeom>
              <a:avLst/>
              <a:gdLst/>
              <a:ahLst/>
              <a:cxnLst/>
              <a:rect l="l" t="t" r="r" b="b"/>
              <a:pathLst>
                <a:path w="17975" h="1" fill="none" extrusionOk="0">
                  <a:moveTo>
                    <a:pt x="17974" y="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6" name="Google Shape;956;p48"/>
            <p:cNvSpPr/>
            <p:nvPr/>
          </p:nvSpPr>
          <p:spPr>
            <a:xfrm>
              <a:off x="1244800" y="3853000"/>
              <a:ext cx="449375" cy="25"/>
            </a:xfrm>
            <a:custGeom>
              <a:avLst/>
              <a:gdLst/>
              <a:ahLst/>
              <a:cxnLst/>
              <a:rect l="l" t="t" r="r" b="b"/>
              <a:pathLst>
                <a:path w="17975" h="1" fill="none" extrusionOk="0">
                  <a:moveTo>
                    <a:pt x="0" y="0"/>
                  </a:moveTo>
                  <a:lnTo>
                    <a:pt x="1797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7" name="Google Shape;957;p48"/>
            <p:cNvSpPr/>
            <p:nvPr/>
          </p:nvSpPr>
          <p:spPr>
            <a:xfrm>
              <a:off x="1302625" y="3893800"/>
              <a:ext cx="161375" cy="25"/>
            </a:xfrm>
            <a:custGeom>
              <a:avLst/>
              <a:gdLst/>
              <a:ahLst/>
              <a:cxnLst/>
              <a:rect l="l" t="t" r="r" b="b"/>
              <a:pathLst>
                <a:path w="6455" h="1" fill="none" extrusionOk="0">
                  <a:moveTo>
                    <a:pt x="6455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8" name="Google Shape;958;p48"/>
            <p:cNvSpPr/>
            <p:nvPr/>
          </p:nvSpPr>
          <p:spPr>
            <a:xfrm>
              <a:off x="1302625" y="3933975"/>
              <a:ext cx="110250" cy="25"/>
            </a:xfrm>
            <a:custGeom>
              <a:avLst/>
              <a:gdLst/>
              <a:ahLst/>
              <a:cxnLst/>
              <a:rect l="l" t="t" r="r" b="b"/>
              <a:pathLst>
                <a:path w="4410" h="1" fill="none" extrusionOk="0">
                  <a:moveTo>
                    <a:pt x="4409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59" name="Google Shape;959;p48"/>
            <p:cNvSpPr/>
            <p:nvPr/>
          </p:nvSpPr>
          <p:spPr>
            <a:xfrm>
              <a:off x="1572975" y="3899875"/>
              <a:ext cx="62125" cy="40225"/>
            </a:xfrm>
            <a:custGeom>
              <a:avLst/>
              <a:gdLst/>
              <a:ahLst/>
              <a:cxnLst/>
              <a:rect l="l" t="t" r="r" b="b"/>
              <a:pathLst>
                <a:path w="2485" h="1609" fill="none" extrusionOk="0">
                  <a:moveTo>
                    <a:pt x="1998" y="1"/>
                  </a:moveTo>
                  <a:lnTo>
                    <a:pt x="488" y="1"/>
                  </a:lnTo>
                  <a:lnTo>
                    <a:pt x="488" y="1"/>
                  </a:lnTo>
                  <a:lnTo>
                    <a:pt x="390" y="1"/>
                  </a:lnTo>
                  <a:lnTo>
                    <a:pt x="293" y="25"/>
                  </a:lnTo>
                  <a:lnTo>
                    <a:pt x="220" y="74"/>
                  </a:lnTo>
                  <a:lnTo>
                    <a:pt x="147" y="147"/>
                  </a:lnTo>
                  <a:lnTo>
                    <a:pt x="98" y="220"/>
                  </a:lnTo>
                  <a:lnTo>
                    <a:pt x="49" y="293"/>
                  </a:lnTo>
                  <a:lnTo>
                    <a:pt x="25" y="390"/>
                  </a:lnTo>
                  <a:lnTo>
                    <a:pt x="0" y="488"/>
                  </a:lnTo>
                  <a:lnTo>
                    <a:pt x="0" y="1121"/>
                  </a:lnTo>
                  <a:lnTo>
                    <a:pt x="0" y="1121"/>
                  </a:lnTo>
                  <a:lnTo>
                    <a:pt x="25" y="1218"/>
                  </a:lnTo>
                  <a:lnTo>
                    <a:pt x="49" y="1316"/>
                  </a:lnTo>
                  <a:lnTo>
                    <a:pt x="98" y="1389"/>
                  </a:lnTo>
                  <a:lnTo>
                    <a:pt x="147" y="1462"/>
                  </a:lnTo>
                  <a:lnTo>
                    <a:pt x="220" y="1511"/>
                  </a:lnTo>
                  <a:lnTo>
                    <a:pt x="293" y="1559"/>
                  </a:lnTo>
                  <a:lnTo>
                    <a:pt x="390" y="1584"/>
                  </a:lnTo>
                  <a:lnTo>
                    <a:pt x="488" y="1608"/>
                  </a:lnTo>
                  <a:lnTo>
                    <a:pt x="1998" y="1608"/>
                  </a:lnTo>
                  <a:lnTo>
                    <a:pt x="1998" y="1608"/>
                  </a:lnTo>
                  <a:lnTo>
                    <a:pt x="2095" y="1584"/>
                  </a:lnTo>
                  <a:lnTo>
                    <a:pt x="2192" y="1559"/>
                  </a:lnTo>
                  <a:lnTo>
                    <a:pt x="2265" y="1511"/>
                  </a:lnTo>
                  <a:lnTo>
                    <a:pt x="2339" y="1462"/>
                  </a:lnTo>
                  <a:lnTo>
                    <a:pt x="2387" y="1389"/>
                  </a:lnTo>
                  <a:lnTo>
                    <a:pt x="2436" y="1316"/>
                  </a:lnTo>
                  <a:lnTo>
                    <a:pt x="2485" y="1218"/>
                  </a:lnTo>
                  <a:lnTo>
                    <a:pt x="2485" y="1121"/>
                  </a:lnTo>
                  <a:lnTo>
                    <a:pt x="2485" y="488"/>
                  </a:lnTo>
                  <a:lnTo>
                    <a:pt x="2485" y="488"/>
                  </a:lnTo>
                  <a:lnTo>
                    <a:pt x="2485" y="390"/>
                  </a:lnTo>
                  <a:lnTo>
                    <a:pt x="2436" y="293"/>
                  </a:lnTo>
                  <a:lnTo>
                    <a:pt x="2387" y="220"/>
                  </a:lnTo>
                  <a:lnTo>
                    <a:pt x="2339" y="147"/>
                  </a:lnTo>
                  <a:lnTo>
                    <a:pt x="2265" y="74"/>
                  </a:lnTo>
                  <a:lnTo>
                    <a:pt x="2192" y="25"/>
                  </a:lnTo>
                  <a:lnTo>
                    <a:pt x="2095" y="1"/>
                  </a:lnTo>
                  <a:lnTo>
                    <a:pt x="1998" y="1"/>
                  </a:lnTo>
                  <a:lnTo>
                    <a:pt x="1998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60" name="Google Shape;960;p48"/>
          <p:cNvGrpSpPr/>
          <p:nvPr/>
        </p:nvGrpSpPr>
        <p:grpSpPr>
          <a:xfrm>
            <a:off x="1468986" y="3232639"/>
            <a:ext cx="367467" cy="287115"/>
            <a:chOff x="1923075" y="3694075"/>
            <a:chExt cx="437200" cy="341600"/>
          </a:xfrm>
        </p:grpSpPr>
        <p:sp>
          <p:nvSpPr>
            <p:cNvPr id="961" name="Google Shape;961;p48"/>
            <p:cNvSpPr/>
            <p:nvPr/>
          </p:nvSpPr>
          <p:spPr>
            <a:xfrm>
              <a:off x="2247600" y="3983300"/>
              <a:ext cx="52400" cy="52375"/>
            </a:xfrm>
            <a:custGeom>
              <a:avLst/>
              <a:gdLst/>
              <a:ahLst/>
              <a:cxnLst/>
              <a:rect l="l" t="t" r="r" b="b"/>
              <a:pathLst>
                <a:path w="2096" h="2095" fill="none" extrusionOk="0">
                  <a:moveTo>
                    <a:pt x="1" y="1048"/>
                  </a:moveTo>
                  <a:lnTo>
                    <a:pt x="1" y="1048"/>
                  </a:lnTo>
                  <a:lnTo>
                    <a:pt x="25" y="828"/>
                  </a:lnTo>
                  <a:lnTo>
                    <a:pt x="74" y="634"/>
                  </a:lnTo>
                  <a:lnTo>
                    <a:pt x="171" y="439"/>
                  </a:lnTo>
                  <a:lnTo>
                    <a:pt x="317" y="293"/>
                  </a:lnTo>
                  <a:lnTo>
                    <a:pt x="463" y="171"/>
                  </a:lnTo>
                  <a:lnTo>
                    <a:pt x="634" y="73"/>
                  </a:lnTo>
                  <a:lnTo>
                    <a:pt x="829" y="0"/>
                  </a:lnTo>
                  <a:lnTo>
                    <a:pt x="1048" y="0"/>
                  </a:lnTo>
                  <a:lnTo>
                    <a:pt x="1048" y="0"/>
                  </a:lnTo>
                  <a:lnTo>
                    <a:pt x="1267" y="0"/>
                  </a:lnTo>
                  <a:lnTo>
                    <a:pt x="1462" y="73"/>
                  </a:lnTo>
                  <a:lnTo>
                    <a:pt x="1633" y="171"/>
                  </a:lnTo>
                  <a:lnTo>
                    <a:pt x="1779" y="293"/>
                  </a:lnTo>
                  <a:lnTo>
                    <a:pt x="1925" y="439"/>
                  </a:lnTo>
                  <a:lnTo>
                    <a:pt x="2022" y="634"/>
                  </a:lnTo>
                  <a:lnTo>
                    <a:pt x="2071" y="828"/>
                  </a:lnTo>
                  <a:lnTo>
                    <a:pt x="2095" y="1048"/>
                  </a:lnTo>
                  <a:lnTo>
                    <a:pt x="2095" y="1048"/>
                  </a:lnTo>
                  <a:lnTo>
                    <a:pt x="2071" y="1242"/>
                  </a:lnTo>
                  <a:lnTo>
                    <a:pt x="2022" y="1437"/>
                  </a:lnTo>
                  <a:lnTo>
                    <a:pt x="1925" y="1632"/>
                  </a:lnTo>
                  <a:lnTo>
                    <a:pt x="1779" y="1778"/>
                  </a:lnTo>
                  <a:lnTo>
                    <a:pt x="1633" y="1900"/>
                  </a:lnTo>
                  <a:lnTo>
                    <a:pt x="1462" y="1997"/>
                  </a:lnTo>
                  <a:lnTo>
                    <a:pt x="1267" y="2070"/>
                  </a:lnTo>
                  <a:lnTo>
                    <a:pt x="1048" y="2095"/>
                  </a:lnTo>
                  <a:lnTo>
                    <a:pt x="1048" y="2095"/>
                  </a:lnTo>
                  <a:lnTo>
                    <a:pt x="829" y="2070"/>
                  </a:lnTo>
                  <a:lnTo>
                    <a:pt x="634" y="1997"/>
                  </a:lnTo>
                  <a:lnTo>
                    <a:pt x="463" y="1900"/>
                  </a:lnTo>
                  <a:lnTo>
                    <a:pt x="317" y="1778"/>
                  </a:lnTo>
                  <a:lnTo>
                    <a:pt x="171" y="1632"/>
                  </a:lnTo>
                  <a:lnTo>
                    <a:pt x="74" y="1437"/>
                  </a:lnTo>
                  <a:lnTo>
                    <a:pt x="25" y="1242"/>
                  </a:lnTo>
                  <a:lnTo>
                    <a:pt x="1" y="1048"/>
                  </a:lnTo>
                  <a:lnTo>
                    <a:pt x="1" y="1048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2" name="Google Shape;962;p48"/>
            <p:cNvSpPr/>
            <p:nvPr/>
          </p:nvSpPr>
          <p:spPr>
            <a:xfrm>
              <a:off x="2035100" y="3983300"/>
              <a:ext cx="52400" cy="52375"/>
            </a:xfrm>
            <a:custGeom>
              <a:avLst/>
              <a:gdLst/>
              <a:ahLst/>
              <a:cxnLst/>
              <a:rect l="l" t="t" r="r" b="b"/>
              <a:pathLst>
                <a:path w="2096" h="2095" fill="none" extrusionOk="0">
                  <a:moveTo>
                    <a:pt x="1" y="1048"/>
                  </a:moveTo>
                  <a:lnTo>
                    <a:pt x="1" y="1048"/>
                  </a:lnTo>
                  <a:lnTo>
                    <a:pt x="25" y="828"/>
                  </a:lnTo>
                  <a:lnTo>
                    <a:pt x="74" y="634"/>
                  </a:lnTo>
                  <a:lnTo>
                    <a:pt x="171" y="439"/>
                  </a:lnTo>
                  <a:lnTo>
                    <a:pt x="317" y="293"/>
                  </a:lnTo>
                  <a:lnTo>
                    <a:pt x="464" y="171"/>
                  </a:lnTo>
                  <a:lnTo>
                    <a:pt x="634" y="73"/>
                  </a:lnTo>
                  <a:lnTo>
                    <a:pt x="829" y="0"/>
                  </a:lnTo>
                  <a:lnTo>
                    <a:pt x="1048" y="0"/>
                  </a:lnTo>
                  <a:lnTo>
                    <a:pt x="1048" y="0"/>
                  </a:lnTo>
                  <a:lnTo>
                    <a:pt x="1267" y="0"/>
                  </a:lnTo>
                  <a:lnTo>
                    <a:pt x="1462" y="73"/>
                  </a:lnTo>
                  <a:lnTo>
                    <a:pt x="1633" y="171"/>
                  </a:lnTo>
                  <a:lnTo>
                    <a:pt x="1779" y="293"/>
                  </a:lnTo>
                  <a:lnTo>
                    <a:pt x="1925" y="439"/>
                  </a:lnTo>
                  <a:lnTo>
                    <a:pt x="2022" y="634"/>
                  </a:lnTo>
                  <a:lnTo>
                    <a:pt x="2071" y="828"/>
                  </a:lnTo>
                  <a:lnTo>
                    <a:pt x="2095" y="1048"/>
                  </a:lnTo>
                  <a:lnTo>
                    <a:pt x="2095" y="1048"/>
                  </a:lnTo>
                  <a:lnTo>
                    <a:pt x="2071" y="1242"/>
                  </a:lnTo>
                  <a:lnTo>
                    <a:pt x="2022" y="1437"/>
                  </a:lnTo>
                  <a:lnTo>
                    <a:pt x="1925" y="1632"/>
                  </a:lnTo>
                  <a:lnTo>
                    <a:pt x="1779" y="1778"/>
                  </a:lnTo>
                  <a:lnTo>
                    <a:pt x="1633" y="1900"/>
                  </a:lnTo>
                  <a:lnTo>
                    <a:pt x="1462" y="1997"/>
                  </a:lnTo>
                  <a:lnTo>
                    <a:pt x="1267" y="2070"/>
                  </a:lnTo>
                  <a:lnTo>
                    <a:pt x="1048" y="2095"/>
                  </a:lnTo>
                  <a:lnTo>
                    <a:pt x="1048" y="2095"/>
                  </a:lnTo>
                  <a:lnTo>
                    <a:pt x="829" y="2070"/>
                  </a:lnTo>
                  <a:lnTo>
                    <a:pt x="634" y="1997"/>
                  </a:lnTo>
                  <a:lnTo>
                    <a:pt x="464" y="1900"/>
                  </a:lnTo>
                  <a:lnTo>
                    <a:pt x="317" y="1778"/>
                  </a:lnTo>
                  <a:lnTo>
                    <a:pt x="171" y="1632"/>
                  </a:lnTo>
                  <a:lnTo>
                    <a:pt x="74" y="1437"/>
                  </a:lnTo>
                  <a:lnTo>
                    <a:pt x="25" y="1242"/>
                  </a:lnTo>
                  <a:lnTo>
                    <a:pt x="1" y="1048"/>
                  </a:lnTo>
                  <a:lnTo>
                    <a:pt x="1" y="1048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3" name="Google Shape;963;p48"/>
            <p:cNvSpPr/>
            <p:nvPr/>
          </p:nvSpPr>
          <p:spPr>
            <a:xfrm>
              <a:off x="1923075" y="3694075"/>
              <a:ext cx="437200" cy="280100"/>
            </a:xfrm>
            <a:custGeom>
              <a:avLst/>
              <a:gdLst/>
              <a:ahLst/>
              <a:cxnLst/>
              <a:rect l="l" t="t" r="r" b="b"/>
              <a:pathLst>
                <a:path w="17488" h="11204" fill="none" extrusionOk="0">
                  <a:moveTo>
                    <a:pt x="14516" y="10912"/>
                  </a:moveTo>
                  <a:lnTo>
                    <a:pt x="5675" y="10912"/>
                  </a:lnTo>
                  <a:lnTo>
                    <a:pt x="6089" y="9889"/>
                  </a:lnTo>
                  <a:lnTo>
                    <a:pt x="6089" y="9889"/>
                  </a:lnTo>
                  <a:lnTo>
                    <a:pt x="6235" y="9913"/>
                  </a:lnTo>
                  <a:lnTo>
                    <a:pt x="6406" y="9913"/>
                  </a:lnTo>
                  <a:lnTo>
                    <a:pt x="13810" y="9231"/>
                  </a:lnTo>
                  <a:lnTo>
                    <a:pt x="13810" y="9231"/>
                  </a:lnTo>
                  <a:lnTo>
                    <a:pt x="13980" y="9207"/>
                  </a:lnTo>
                  <a:lnTo>
                    <a:pt x="14151" y="9134"/>
                  </a:lnTo>
                  <a:lnTo>
                    <a:pt x="14297" y="9061"/>
                  </a:lnTo>
                  <a:lnTo>
                    <a:pt x="14467" y="8963"/>
                  </a:lnTo>
                  <a:lnTo>
                    <a:pt x="14614" y="8866"/>
                  </a:lnTo>
                  <a:lnTo>
                    <a:pt x="14735" y="8744"/>
                  </a:lnTo>
                  <a:lnTo>
                    <a:pt x="14833" y="8598"/>
                  </a:lnTo>
                  <a:lnTo>
                    <a:pt x="14930" y="8452"/>
                  </a:lnTo>
                  <a:lnTo>
                    <a:pt x="17414" y="3142"/>
                  </a:lnTo>
                  <a:lnTo>
                    <a:pt x="17414" y="3142"/>
                  </a:lnTo>
                  <a:lnTo>
                    <a:pt x="17463" y="2996"/>
                  </a:lnTo>
                  <a:lnTo>
                    <a:pt x="17487" y="2875"/>
                  </a:lnTo>
                  <a:lnTo>
                    <a:pt x="17463" y="2753"/>
                  </a:lnTo>
                  <a:lnTo>
                    <a:pt x="17439" y="2631"/>
                  </a:lnTo>
                  <a:lnTo>
                    <a:pt x="17366" y="2558"/>
                  </a:lnTo>
                  <a:lnTo>
                    <a:pt x="17244" y="2485"/>
                  </a:lnTo>
                  <a:lnTo>
                    <a:pt x="17122" y="2436"/>
                  </a:lnTo>
                  <a:lnTo>
                    <a:pt x="16976" y="2412"/>
                  </a:lnTo>
                  <a:lnTo>
                    <a:pt x="4579" y="1998"/>
                  </a:lnTo>
                  <a:lnTo>
                    <a:pt x="4214" y="366"/>
                  </a:lnTo>
                  <a:lnTo>
                    <a:pt x="4214" y="366"/>
                  </a:lnTo>
                  <a:lnTo>
                    <a:pt x="4141" y="220"/>
                  </a:lnTo>
                  <a:lnTo>
                    <a:pt x="4043" y="98"/>
                  </a:lnTo>
                  <a:lnTo>
                    <a:pt x="3897" y="25"/>
                  </a:lnTo>
                  <a:lnTo>
                    <a:pt x="3727" y="1"/>
                  </a:lnTo>
                  <a:lnTo>
                    <a:pt x="488" y="1"/>
                  </a:lnTo>
                  <a:lnTo>
                    <a:pt x="488" y="1"/>
                  </a:lnTo>
                  <a:lnTo>
                    <a:pt x="390" y="1"/>
                  </a:lnTo>
                  <a:lnTo>
                    <a:pt x="293" y="25"/>
                  </a:lnTo>
                  <a:lnTo>
                    <a:pt x="220" y="74"/>
                  </a:lnTo>
                  <a:lnTo>
                    <a:pt x="147" y="122"/>
                  </a:lnTo>
                  <a:lnTo>
                    <a:pt x="74" y="196"/>
                  </a:lnTo>
                  <a:lnTo>
                    <a:pt x="25" y="293"/>
                  </a:lnTo>
                  <a:lnTo>
                    <a:pt x="1" y="366"/>
                  </a:lnTo>
                  <a:lnTo>
                    <a:pt x="1" y="488"/>
                  </a:lnTo>
                  <a:lnTo>
                    <a:pt x="1" y="488"/>
                  </a:lnTo>
                  <a:lnTo>
                    <a:pt x="1" y="585"/>
                  </a:lnTo>
                  <a:lnTo>
                    <a:pt x="25" y="658"/>
                  </a:lnTo>
                  <a:lnTo>
                    <a:pt x="74" y="756"/>
                  </a:lnTo>
                  <a:lnTo>
                    <a:pt x="147" y="829"/>
                  </a:lnTo>
                  <a:lnTo>
                    <a:pt x="220" y="877"/>
                  </a:lnTo>
                  <a:lnTo>
                    <a:pt x="293" y="926"/>
                  </a:lnTo>
                  <a:lnTo>
                    <a:pt x="390" y="951"/>
                  </a:lnTo>
                  <a:lnTo>
                    <a:pt x="488" y="975"/>
                  </a:lnTo>
                  <a:lnTo>
                    <a:pt x="3337" y="975"/>
                  </a:lnTo>
                  <a:lnTo>
                    <a:pt x="5286" y="9256"/>
                  </a:lnTo>
                  <a:lnTo>
                    <a:pt x="4506" y="1120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4" name="Google Shape;964;p48"/>
            <p:cNvSpPr/>
            <p:nvPr/>
          </p:nvSpPr>
          <p:spPr>
            <a:xfrm>
              <a:off x="2261000" y="3781750"/>
              <a:ext cx="48725" cy="108400"/>
            </a:xfrm>
            <a:custGeom>
              <a:avLst/>
              <a:gdLst/>
              <a:ahLst/>
              <a:cxnLst/>
              <a:rect l="l" t="t" r="r" b="b"/>
              <a:pathLst>
                <a:path w="1949" h="4336" fill="none" extrusionOk="0">
                  <a:moveTo>
                    <a:pt x="1" y="4336"/>
                  </a:moveTo>
                  <a:lnTo>
                    <a:pt x="1949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5" name="Google Shape;965;p48"/>
            <p:cNvSpPr/>
            <p:nvPr/>
          </p:nvSpPr>
          <p:spPr>
            <a:xfrm>
              <a:off x="2225675" y="3780550"/>
              <a:ext cx="32300" cy="113875"/>
            </a:xfrm>
            <a:custGeom>
              <a:avLst/>
              <a:gdLst/>
              <a:ahLst/>
              <a:cxnLst/>
              <a:rect l="l" t="t" r="r" b="b"/>
              <a:pathLst>
                <a:path w="1292" h="4555" fill="none" extrusionOk="0">
                  <a:moveTo>
                    <a:pt x="1" y="4554"/>
                  </a:moveTo>
                  <a:lnTo>
                    <a:pt x="1292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6" name="Google Shape;966;p48"/>
            <p:cNvSpPr/>
            <p:nvPr/>
          </p:nvSpPr>
          <p:spPr>
            <a:xfrm>
              <a:off x="2190375" y="3779325"/>
              <a:ext cx="15850" cy="119350"/>
            </a:xfrm>
            <a:custGeom>
              <a:avLst/>
              <a:gdLst/>
              <a:ahLst/>
              <a:cxnLst/>
              <a:rect l="l" t="t" r="r" b="b"/>
              <a:pathLst>
                <a:path w="634" h="4774" fill="none" extrusionOk="0">
                  <a:moveTo>
                    <a:pt x="0" y="4774"/>
                  </a:moveTo>
                  <a:lnTo>
                    <a:pt x="63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7" name="Google Shape;967;p48"/>
            <p:cNvSpPr/>
            <p:nvPr/>
          </p:nvSpPr>
          <p:spPr>
            <a:xfrm>
              <a:off x="2154450" y="3777500"/>
              <a:ext cx="1250" cy="126050"/>
            </a:xfrm>
            <a:custGeom>
              <a:avLst/>
              <a:gdLst/>
              <a:ahLst/>
              <a:cxnLst/>
              <a:rect l="l" t="t" r="r" b="b"/>
              <a:pathLst>
                <a:path w="50" h="5042" fill="none" extrusionOk="0">
                  <a:moveTo>
                    <a:pt x="49" y="5042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8" name="Google Shape;968;p48"/>
            <p:cNvSpPr/>
            <p:nvPr/>
          </p:nvSpPr>
          <p:spPr>
            <a:xfrm>
              <a:off x="2103300" y="3776275"/>
              <a:ext cx="17075" cy="131550"/>
            </a:xfrm>
            <a:custGeom>
              <a:avLst/>
              <a:gdLst/>
              <a:ahLst/>
              <a:cxnLst/>
              <a:rect l="l" t="t" r="r" b="b"/>
              <a:pathLst>
                <a:path w="683" h="5262" fill="none" extrusionOk="0">
                  <a:moveTo>
                    <a:pt x="683" y="526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69" name="Google Shape;969;p48"/>
            <p:cNvSpPr/>
            <p:nvPr/>
          </p:nvSpPr>
          <p:spPr>
            <a:xfrm>
              <a:off x="2051550" y="3775050"/>
              <a:ext cx="34125" cy="137025"/>
            </a:xfrm>
            <a:custGeom>
              <a:avLst/>
              <a:gdLst/>
              <a:ahLst/>
              <a:cxnLst/>
              <a:rect l="l" t="t" r="r" b="b"/>
              <a:pathLst>
                <a:path w="1365" h="5481" fill="none" extrusionOk="0">
                  <a:moveTo>
                    <a:pt x="1364" y="548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0" name="Google Shape;970;p48"/>
          <p:cNvGrpSpPr/>
          <p:nvPr/>
        </p:nvGrpSpPr>
        <p:grpSpPr>
          <a:xfrm>
            <a:off x="2037542" y="3228038"/>
            <a:ext cx="360301" cy="295814"/>
            <a:chOff x="2599525" y="3688600"/>
            <a:chExt cx="428675" cy="351950"/>
          </a:xfrm>
        </p:grpSpPr>
        <p:sp>
          <p:nvSpPr>
            <p:cNvPr id="971" name="Google Shape;971;p48"/>
            <p:cNvSpPr/>
            <p:nvPr/>
          </p:nvSpPr>
          <p:spPr>
            <a:xfrm>
              <a:off x="2599525" y="3688600"/>
              <a:ext cx="428675" cy="168675"/>
            </a:xfrm>
            <a:custGeom>
              <a:avLst/>
              <a:gdLst/>
              <a:ahLst/>
              <a:cxnLst/>
              <a:rect l="l" t="t" r="r" b="b"/>
              <a:pathLst>
                <a:path w="17147" h="6747" fill="none" extrusionOk="0">
                  <a:moveTo>
                    <a:pt x="16660" y="1876"/>
                  </a:moveTo>
                  <a:lnTo>
                    <a:pt x="11594" y="1876"/>
                  </a:lnTo>
                  <a:lnTo>
                    <a:pt x="11594" y="1462"/>
                  </a:lnTo>
                  <a:lnTo>
                    <a:pt x="11594" y="1462"/>
                  </a:lnTo>
                  <a:lnTo>
                    <a:pt x="11594" y="1316"/>
                  </a:lnTo>
                  <a:lnTo>
                    <a:pt x="11569" y="1170"/>
                  </a:lnTo>
                  <a:lnTo>
                    <a:pt x="11472" y="902"/>
                  </a:lnTo>
                  <a:lnTo>
                    <a:pt x="11350" y="658"/>
                  </a:lnTo>
                  <a:lnTo>
                    <a:pt x="11155" y="439"/>
                  </a:lnTo>
                  <a:lnTo>
                    <a:pt x="10961" y="268"/>
                  </a:lnTo>
                  <a:lnTo>
                    <a:pt x="10693" y="122"/>
                  </a:lnTo>
                  <a:lnTo>
                    <a:pt x="10425" y="49"/>
                  </a:lnTo>
                  <a:lnTo>
                    <a:pt x="10279" y="25"/>
                  </a:lnTo>
                  <a:lnTo>
                    <a:pt x="10133" y="1"/>
                  </a:lnTo>
                  <a:lnTo>
                    <a:pt x="7015" y="1"/>
                  </a:lnTo>
                  <a:lnTo>
                    <a:pt x="7015" y="1"/>
                  </a:lnTo>
                  <a:lnTo>
                    <a:pt x="6869" y="25"/>
                  </a:lnTo>
                  <a:lnTo>
                    <a:pt x="6723" y="49"/>
                  </a:lnTo>
                  <a:lnTo>
                    <a:pt x="6455" y="122"/>
                  </a:lnTo>
                  <a:lnTo>
                    <a:pt x="6187" y="268"/>
                  </a:lnTo>
                  <a:lnTo>
                    <a:pt x="5992" y="439"/>
                  </a:lnTo>
                  <a:lnTo>
                    <a:pt x="5797" y="658"/>
                  </a:lnTo>
                  <a:lnTo>
                    <a:pt x="5676" y="902"/>
                  </a:lnTo>
                  <a:lnTo>
                    <a:pt x="5578" y="1170"/>
                  </a:lnTo>
                  <a:lnTo>
                    <a:pt x="5554" y="1316"/>
                  </a:lnTo>
                  <a:lnTo>
                    <a:pt x="5554" y="1462"/>
                  </a:lnTo>
                  <a:lnTo>
                    <a:pt x="5554" y="1876"/>
                  </a:lnTo>
                  <a:lnTo>
                    <a:pt x="488" y="1876"/>
                  </a:lnTo>
                  <a:lnTo>
                    <a:pt x="488" y="1876"/>
                  </a:lnTo>
                  <a:lnTo>
                    <a:pt x="391" y="1876"/>
                  </a:lnTo>
                  <a:lnTo>
                    <a:pt x="293" y="1900"/>
                  </a:lnTo>
                  <a:lnTo>
                    <a:pt x="220" y="1949"/>
                  </a:lnTo>
                  <a:lnTo>
                    <a:pt x="147" y="2022"/>
                  </a:lnTo>
                  <a:lnTo>
                    <a:pt x="74" y="2071"/>
                  </a:lnTo>
                  <a:lnTo>
                    <a:pt x="50" y="2168"/>
                  </a:lnTo>
                  <a:lnTo>
                    <a:pt x="1" y="2266"/>
                  </a:lnTo>
                  <a:lnTo>
                    <a:pt x="1" y="2363"/>
                  </a:lnTo>
                  <a:lnTo>
                    <a:pt x="1" y="5773"/>
                  </a:lnTo>
                  <a:lnTo>
                    <a:pt x="1" y="5773"/>
                  </a:lnTo>
                  <a:lnTo>
                    <a:pt x="25" y="5967"/>
                  </a:lnTo>
                  <a:lnTo>
                    <a:pt x="74" y="6138"/>
                  </a:lnTo>
                  <a:lnTo>
                    <a:pt x="171" y="6308"/>
                  </a:lnTo>
                  <a:lnTo>
                    <a:pt x="293" y="6455"/>
                  </a:lnTo>
                  <a:lnTo>
                    <a:pt x="439" y="6576"/>
                  </a:lnTo>
                  <a:lnTo>
                    <a:pt x="585" y="6674"/>
                  </a:lnTo>
                  <a:lnTo>
                    <a:pt x="780" y="6722"/>
                  </a:lnTo>
                  <a:lnTo>
                    <a:pt x="975" y="6747"/>
                  </a:lnTo>
                  <a:lnTo>
                    <a:pt x="7721" y="6747"/>
                  </a:lnTo>
                  <a:lnTo>
                    <a:pt x="7721" y="6138"/>
                  </a:lnTo>
                  <a:lnTo>
                    <a:pt x="7721" y="6138"/>
                  </a:lnTo>
                  <a:lnTo>
                    <a:pt x="7746" y="6041"/>
                  </a:lnTo>
                  <a:lnTo>
                    <a:pt x="7770" y="5967"/>
                  </a:lnTo>
                  <a:lnTo>
                    <a:pt x="7819" y="5870"/>
                  </a:lnTo>
                  <a:lnTo>
                    <a:pt x="7868" y="5797"/>
                  </a:lnTo>
                  <a:lnTo>
                    <a:pt x="7941" y="5748"/>
                  </a:lnTo>
                  <a:lnTo>
                    <a:pt x="8038" y="5700"/>
                  </a:lnTo>
                  <a:lnTo>
                    <a:pt x="8111" y="5675"/>
                  </a:lnTo>
                  <a:lnTo>
                    <a:pt x="8209" y="5651"/>
                  </a:lnTo>
                  <a:lnTo>
                    <a:pt x="8939" y="5651"/>
                  </a:lnTo>
                  <a:lnTo>
                    <a:pt x="8939" y="5651"/>
                  </a:lnTo>
                  <a:lnTo>
                    <a:pt x="9037" y="5675"/>
                  </a:lnTo>
                  <a:lnTo>
                    <a:pt x="9110" y="5700"/>
                  </a:lnTo>
                  <a:lnTo>
                    <a:pt x="9207" y="5748"/>
                  </a:lnTo>
                  <a:lnTo>
                    <a:pt x="9280" y="5797"/>
                  </a:lnTo>
                  <a:lnTo>
                    <a:pt x="9329" y="5870"/>
                  </a:lnTo>
                  <a:lnTo>
                    <a:pt x="9378" y="5967"/>
                  </a:lnTo>
                  <a:lnTo>
                    <a:pt x="9402" y="6041"/>
                  </a:lnTo>
                  <a:lnTo>
                    <a:pt x="9426" y="6138"/>
                  </a:lnTo>
                  <a:lnTo>
                    <a:pt x="9426" y="6747"/>
                  </a:lnTo>
                  <a:lnTo>
                    <a:pt x="16173" y="6747"/>
                  </a:lnTo>
                  <a:lnTo>
                    <a:pt x="16173" y="6747"/>
                  </a:lnTo>
                  <a:lnTo>
                    <a:pt x="16367" y="6722"/>
                  </a:lnTo>
                  <a:lnTo>
                    <a:pt x="16562" y="6674"/>
                  </a:lnTo>
                  <a:lnTo>
                    <a:pt x="16708" y="6576"/>
                  </a:lnTo>
                  <a:lnTo>
                    <a:pt x="16855" y="6455"/>
                  </a:lnTo>
                  <a:lnTo>
                    <a:pt x="16976" y="6308"/>
                  </a:lnTo>
                  <a:lnTo>
                    <a:pt x="17074" y="6138"/>
                  </a:lnTo>
                  <a:lnTo>
                    <a:pt x="17122" y="5967"/>
                  </a:lnTo>
                  <a:lnTo>
                    <a:pt x="17147" y="5773"/>
                  </a:lnTo>
                  <a:lnTo>
                    <a:pt x="17147" y="2363"/>
                  </a:lnTo>
                  <a:lnTo>
                    <a:pt x="17147" y="2363"/>
                  </a:lnTo>
                  <a:lnTo>
                    <a:pt x="17147" y="2266"/>
                  </a:lnTo>
                  <a:lnTo>
                    <a:pt x="17098" y="2168"/>
                  </a:lnTo>
                  <a:lnTo>
                    <a:pt x="17074" y="2071"/>
                  </a:lnTo>
                  <a:lnTo>
                    <a:pt x="17001" y="2022"/>
                  </a:lnTo>
                  <a:lnTo>
                    <a:pt x="16928" y="1949"/>
                  </a:lnTo>
                  <a:lnTo>
                    <a:pt x="16855" y="1900"/>
                  </a:lnTo>
                  <a:lnTo>
                    <a:pt x="16757" y="1876"/>
                  </a:lnTo>
                  <a:lnTo>
                    <a:pt x="16660" y="1876"/>
                  </a:lnTo>
                  <a:lnTo>
                    <a:pt x="16660" y="1876"/>
                  </a:lnTo>
                  <a:close/>
                  <a:moveTo>
                    <a:pt x="10620" y="1876"/>
                  </a:moveTo>
                  <a:lnTo>
                    <a:pt x="6528" y="1876"/>
                  </a:lnTo>
                  <a:lnTo>
                    <a:pt x="6528" y="1462"/>
                  </a:lnTo>
                  <a:lnTo>
                    <a:pt x="6528" y="1462"/>
                  </a:lnTo>
                  <a:lnTo>
                    <a:pt x="6528" y="1364"/>
                  </a:lnTo>
                  <a:lnTo>
                    <a:pt x="6577" y="1291"/>
                  </a:lnTo>
                  <a:lnTo>
                    <a:pt x="6601" y="1194"/>
                  </a:lnTo>
                  <a:lnTo>
                    <a:pt x="6674" y="1121"/>
                  </a:lnTo>
                  <a:lnTo>
                    <a:pt x="6747" y="1072"/>
                  </a:lnTo>
                  <a:lnTo>
                    <a:pt x="6820" y="1023"/>
                  </a:lnTo>
                  <a:lnTo>
                    <a:pt x="6918" y="999"/>
                  </a:lnTo>
                  <a:lnTo>
                    <a:pt x="7015" y="975"/>
                  </a:lnTo>
                  <a:lnTo>
                    <a:pt x="10133" y="975"/>
                  </a:lnTo>
                  <a:lnTo>
                    <a:pt x="10133" y="975"/>
                  </a:lnTo>
                  <a:lnTo>
                    <a:pt x="10230" y="999"/>
                  </a:lnTo>
                  <a:lnTo>
                    <a:pt x="10327" y="1023"/>
                  </a:lnTo>
                  <a:lnTo>
                    <a:pt x="10400" y="1072"/>
                  </a:lnTo>
                  <a:lnTo>
                    <a:pt x="10474" y="1121"/>
                  </a:lnTo>
                  <a:lnTo>
                    <a:pt x="10547" y="1194"/>
                  </a:lnTo>
                  <a:lnTo>
                    <a:pt x="10571" y="1291"/>
                  </a:lnTo>
                  <a:lnTo>
                    <a:pt x="10620" y="1364"/>
                  </a:lnTo>
                  <a:lnTo>
                    <a:pt x="10620" y="1462"/>
                  </a:lnTo>
                  <a:lnTo>
                    <a:pt x="10620" y="1876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2" name="Google Shape;972;p48"/>
            <p:cNvSpPr/>
            <p:nvPr/>
          </p:nvSpPr>
          <p:spPr>
            <a:xfrm>
              <a:off x="2792550" y="3862125"/>
              <a:ext cx="42650" cy="23775"/>
            </a:xfrm>
            <a:custGeom>
              <a:avLst/>
              <a:gdLst/>
              <a:ahLst/>
              <a:cxnLst/>
              <a:rect l="l" t="t" r="r" b="b"/>
              <a:pathLst>
                <a:path w="1706" h="951" fill="none" extrusionOk="0">
                  <a:moveTo>
                    <a:pt x="1705" y="1"/>
                  </a:moveTo>
                  <a:lnTo>
                    <a:pt x="1705" y="463"/>
                  </a:lnTo>
                  <a:lnTo>
                    <a:pt x="1705" y="463"/>
                  </a:lnTo>
                  <a:lnTo>
                    <a:pt x="1681" y="561"/>
                  </a:lnTo>
                  <a:lnTo>
                    <a:pt x="1657" y="658"/>
                  </a:lnTo>
                  <a:lnTo>
                    <a:pt x="1608" y="756"/>
                  </a:lnTo>
                  <a:lnTo>
                    <a:pt x="1559" y="804"/>
                  </a:lnTo>
                  <a:lnTo>
                    <a:pt x="1486" y="877"/>
                  </a:lnTo>
                  <a:lnTo>
                    <a:pt x="1389" y="926"/>
                  </a:lnTo>
                  <a:lnTo>
                    <a:pt x="1316" y="951"/>
                  </a:lnTo>
                  <a:lnTo>
                    <a:pt x="1218" y="951"/>
                  </a:lnTo>
                  <a:lnTo>
                    <a:pt x="488" y="951"/>
                  </a:lnTo>
                  <a:lnTo>
                    <a:pt x="488" y="951"/>
                  </a:lnTo>
                  <a:lnTo>
                    <a:pt x="390" y="951"/>
                  </a:lnTo>
                  <a:lnTo>
                    <a:pt x="317" y="926"/>
                  </a:lnTo>
                  <a:lnTo>
                    <a:pt x="220" y="877"/>
                  </a:lnTo>
                  <a:lnTo>
                    <a:pt x="147" y="804"/>
                  </a:lnTo>
                  <a:lnTo>
                    <a:pt x="98" y="756"/>
                  </a:lnTo>
                  <a:lnTo>
                    <a:pt x="49" y="658"/>
                  </a:lnTo>
                  <a:lnTo>
                    <a:pt x="25" y="561"/>
                  </a:lnTo>
                  <a:lnTo>
                    <a:pt x="0" y="463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3" name="Google Shape;973;p48"/>
            <p:cNvSpPr/>
            <p:nvPr/>
          </p:nvSpPr>
          <p:spPr>
            <a:xfrm>
              <a:off x="2599525" y="3852375"/>
              <a:ext cx="428675" cy="188175"/>
            </a:xfrm>
            <a:custGeom>
              <a:avLst/>
              <a:gdLst/>
              <a:ahLst/>
              <a:cxnLst/>
              <a:rect l="l" t="t" r="r" b="b"/>
              <a:pathLst>
                <a:path w="17147" h="7527" fill="none" extrusionOk="0">
                  <a:moveTo>
                    <a:pt x="1" y="1"/>
                  </a:moveTo>
                  <a:lnTo>
                    <a:pt x="1" y="7040"/>
                  </a:lnTo>
                  <a:lnTo>
                    <a:pt x="1" y="7040"/>
                  </a:lnTo>
                  <a:lnTo>
                    <a:pt x="1" y="7137"/>
                  </a:lnTo>
                  <a:lnTo>
                    <a:pt x="50" y="7210"/>
                  </a:lnTo>
                  <a:lnTo>
                    <a:pt x="74" y="7307"/>
                  </a:lnTo>
                  <a:lnTo>
                    <a:pt x="147" y="7381"/>
                  </a:lnTo>
                  <a:lnTo>
                    <a:pt x="220" y="7429"/>
                  </a:lnTo>
                  <a:lnTo>
                    <a:pt x="293" y="7478"/>
                  </a:lnTo>
                  <a:lnTo>
                    <a:pt x="391" y="7502"/>
                  </a:lnTo>
                  <a:lnTo>
                    <a:pt x="488" y="7527"/>
                  </a:lnTo>
                  <a:lnTo>
                    <a:pt x="16660" y="7527"/>
                  </a:lnTo>
                  <a:lnTo>
                    <a:pt x="16660" y="7527"/>
                  </a:lnTo>
                  <a:lnTo>
                    <a:pt x="16757" y="7502"/>
                  </a:lnTo>
                  <a:lnTo>
                    <a:pt x="16855" y="7478"/>
                  </a:lnTo>
                  <a:lnTo>
                    <a:pt x="16928" y="7429"/>
                  </a:lnTo>
                  <a:lnTo>
                    <a:pt x="17001" y="7381"/>
                  </a:lnTo>
                  <a:lnTo>
                    <a:pt x="17074" y="7307"/>
                  </a:lnTo>
                  <a:lnTo>
                    <a:pt x="17098" y="7210"/>
                  </a:lnTo>
                  <a:lnTo>
                    <a:pt x="17147" y="7137"/>
                  </a:lnTo>
                  <a:lnTo>
                    <a:pt x="17147" y="7040"/>
                  </a:lnTo>
                  <a:lnTo>
                    <a:pt x="17147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4" name="Google Shape;974;p48"/>
          <p:cNvGrpSpPr/>
          <p:nvPr/>
        </p:nvGrpSpPr>
        <p:grpSpPr>
          <a:xfrm>
            <a:off x="2619925" y="3207571"/>
            <a:ext cx="333700" cy="329077"/>
            <a:chOff x="3292425" y="3664250"/>
            <a:chExt cx="397025" cy="391525"/>
          </a:xfrm>
        </p:grpSpPr>
        <p:sp>
          <p:nvSpPr>
            <p:cNvPr id="975" name="Google Shape;975;p48"/>
            <p:cNvSpPr/>
            <p:nvPr/>
          </p:nvSpPr>
          <p:spPr>
            <a:xfrm>
              <a:off x="3292425" y="3680675"/>
              <a:ext cx="375100" cy="375100"/>
            </a:xfrm>
            <a:custGeom>
              <a:avLst/>
              <a:gdLst/>
              <a:ahLst/>
              <a:cxnLst/>
              <a:rect l="l" t="t" r="r" b="b"/>
              <a:pathLst>
                <a:path w="15004" h="15004" fill="none" extrusionOk="0">
                  <a:moveTo>
                    <a:pt x="7502" y="1"/>
                  </a:moveTo>
                  <a:lnTo>
                    <a:pt x="7502" y="1"/>
                  </a:lnTo>
                  <a:lnTo>
                    <a:pt x="7112" y="1"/>
                  </a:lnTo>
                  <a:lnTo>
                    <a:pt x="6747" y="50"/>
                  </a:lnTo>
                  <a:lnTo>
                    <a:pt x="6357" y="98"/>
                  </a:lnTo>
                  <a:lnTo>
                    <a:pt x="5992" y="147"/>
                  </a:lnTo>
                  <a:lnTo>
                    <a:pt x="5627" y="244"/>
                  </a:lnTo>
                  <a:lnTo>
                    <a:pt x="5261" y="342"/>
                  </a:lnTo>
                  <a:lnTo>
                    <a:pt x="4921" y="464"/>
                  </a:lnTo>
                  <a:lnTo>
                    <a:pt x="4580" y="585"/>
                  </a:lnTo>
                  <a:lnTo>
                    <a:pt x="4239" y="732"/>
                  </a:lnTo>
                  <a:lnTo>
                    <a:pt x="3922" y="902"/>
                  </a:lnTo>
                  <a:lnTo>
                    <a:pt x="3605" y="1097"/>
                  </a:lnTo>
                  <a:lnTo>
                    <a:pt x="3313" y="1292"/>
                  </a:lnTo>
                  <a:lnTo>
                    <a:pt x="3021" y="1487"/>
                  </a:lnTo>
                  <a:lnTo>
                    <a:pt x="2729" y="1706"/>
                  </a:lnTo>
                  <a:lnTo>
                    <a:pt x="2461" y="1949"/>
                  </a:lnTo>
                  <a:lnTo>
                    <a:pt x="2193" y="2193"/>
                  </a:lnTo>
                  <a:lnTo>
                    <a:pt x="1949" y="2461"/>
                  </a:lnTo>
                  <a:lnTo>
                    <a:pt x="1706" y="2729"/>
                  </a:lnTo>
                  <a:lnTo>
                    <a:pt x="1486" y="3021"/>
                  </a:lnTo>
                  <a:lnTo>
                    <a:pt x="1292" y="3313"/>
                  </a:lnTo>
                  <a:lnTo>
                    <a:pt x="1097" y="3605"/>
                  </a:lnTo>
                  <a:lnTo>
                    <a:pt x="902" y="3922"/>
                  </a:lnTo>
                  <a:lnTo>
                    <a:pt x="731" y="4239"/>
                  </a:lnTo>
                  <a:lnTo>
                    <a:pt x="585" y="4580"/>
                  </a:lnTo>
                  <a:lnTo>
                    <a:pt x="464" y="4921"/>
                  </a:lnTo>
                  <a:lnTo>
                    <a:pt x="342" y="5262"/>
                  </a:lnTo>
                  <a:lnTo>
                    <a:pt x="244" y="5627"/>
                  </a:lnTo>
                  <a:lnTo>
                    <a:pt x="147" y="5992"/>
                  </a:lnTo>
                  <a:lnTo>
                    <a:pt x="98" y="6358"/>
                  </a:lnTo>
                  <a:lnTo>
                    <a:pt x="50" y="6747"/>
                  </a:lnTo>
                  <a:lnTo>
                    <a:pt x="1" y="7113"/>
                  </a:lnTo>
                  <a:lnTo>
                    <a:pt x="1" y="7502"/>
                  </a:lnTo>
                  <a:lnTo>
                    <a:pt x="1" y="7502"/>
                  </a:lnTo>
                  <a:lnTo>
                    <a:pt x="1" y="7892"/>
                  </a:lnTo>
                  <a:lnTo>
                    <a:pt x="50" y="8257"/>
                  </a:lnTo>
                  <a:lnTo>
                    <a:pt x="98" y="8647"/>
                  </a:lnTo>
                  <a:lnTo>
                    <a:pt x="147" y="9012"/>
                  </a:lnTo>
                  <a:lnTo>
                    <a:pt x="244" y="9378"/>
                  </a:lnTo>
                  <a:lnTo>
                    <a:pt x="342" y="9743"/>
                  </a:lnTo>
                  <a:lnTo>
                    <a:pt x="464" y="10084"/>
                  </a:lnTo>
                  <a:lnTo>
                    <a:pt x="585" y="10425"/>
                  </a:lnTo>
                  <a:lnTo>
                    <a:pt x="731" y="10766"/>
                  </a:lnTo>
                  <a:lnTo>
                    <a:pt x="902" y="11082"/>
                  </a:lnTo>
                  <a:lnTo>
                    <a:pt x="1097" y="11399"/>
                  </a:lnTo>
                  <a:lnTo>
                    <a:pt x="1292" y="11691"/>
                  </a:lnTo>
                  <a:lnTo>
                    <a:pt x="1486" y="11984"/>
                  </a:lnTo>
                  <a:lnTo>
                    <a:pt x="1706" y="12276"/>
                  </a:lnTo>
                  <a:lnTo>
                    <a:pt x="1949" y="12544"/>
                  </a:lnTo>
                  <a:lnTo>
                    <a:pt x="2193" y="12812"/>
                  </a:lnTo>
                  <a:lnTo>
                    <a:pt x="2461" y="13055"/>
                  </a:lnTo>
                  <a:lnTo>
                    <a:pt x="2729" y="13299"/>
                  </a:lnTo>
                  <a:lnTo>
                    <a:pt x="3021" y="13518"/>
                  </a:lnTo>
                  <a:lnTo>
                    <a:pt x="3313" y="13713"/>
                  </a:lnTo>
                  <a:lnTo>
                    <a:pt x="3605" y="13908"/>
                  </a:lnTo>
                  <a:lnTo>
                    <a:pt x="3922" y="14102"/>
                  </a:lnTo>
                  <a:lnTo>
                    <a:pt x="4239" y="14273"/>
                  </a:lnTo>
                  <a:lnTo>
                    <a:pt x="4580" y="14419"/>
                  </a:lnTo>
                  <a:lnTo>
                    <a:pt x="4921" y="14541"/>
                  </a:lnTo>
                  <a:lnTo>
                    <a:pt x="5261" y="14663"/>
                  </a:lnTo>
                  <a:lnTo>
                    <a:pt x="5627" y="14760"/>
                  </a:lnTo>
                  <a:lnTo>
                    <a:pt x="5992" y="14857"/>
                  </a:lnTo>
                  <a:lnTo>
                    <a:pt x="6357" y="14906"/>
                  </a:lnTo>
                  <a:lnTo>
                    <a:pt x="6747" y="14955"/>
                  </a:lnTo>
                  <a:lnTo>
                    <a:pt x="7112" y="15004"/>
                  </a:lnTo>
                  <a:lnTo>
                    <a:pt x="7502" y="15004"/>
                  </a:lnTo>
                  <a:lnTo>
                    <a:pt x="7502" y="15004"/>
                  </a:lnTo>
                  <a:lnTo>
                    <a:pt x="7892" y="15004"/>
                  </a:lnTo>
                  <a:lnTo>
                    <a:pt x="8257" y="14955"/>
                  </a:lnTo>
                  <a:lnTo>
                    <a:pt x="8647" y="14906"/>
                  </a:lnTo>
                  <a:lnTo>
                    <a:pt x="9012" y="14857"/>
                  </a:lnTo>
                  <a:lnTo>
                    <a:pt x="9377" y="14760"/>
                  </a:lnTo>
                  <a:lnTo>
                    <a:pt x="9743" y="14663"/>
                  </a:lnTo>
                  <a:lnTo>
                    <a:pt x="10084" y="14541"/>
                  </a:lnTo>
                  <a:lnTo>
                    <a:pt x="10425" y="14419"/>
                  </a:lnTo>
                  <a:lnTo>
                    <a:pt x="10766" y="14273"/>
                  </a:lnTo>
                  <a:lnTo>
                    <a:pt x="11082" y="14102"/>
                  </a:lnTo>
                  <a:lnTo>
                    <a:pt x="11399" y="13908"/>
                  </a:lnTo>
                  <a:lnTo>
                    <a:pt x="11691" y="13713"/>
                  </a:lnTo>
                  <a:lnTo>
                    <a:pt x="11983" y="13518"/>
                  </a:lnTo>
                  <a:lnTo>
                    <a:pt x="12276" y="13299"/>
                  </a:lnTo>
                  <a:lnTo>
                    <a:pt x="12544" y="13055"/>
                  </a:lnTo>
                  <a:lnTo>
                    <a:pt x="12812" y="12812"/>
                  </a:lnTo>
                  <a:lnTo>
                    <a:pt x="13055" y="12544"/>
                  </a:lnTo>
                  <a:lnTo>
                    <a:pt x="13299" y="12276"/>
                  </a:lnTo>
                  <a:lnTo>
                    <a:pt x="13518" y="11984"/>
                  </a:lnTo>
                  <a:lnTo>
                    <a:pt x="13713" y="11691"/>
                  </a:lnTo>
                  <a:lnTo>
                    <a:pt x="13907" y="11399"/>
                  </a:lnTo>
                  <a:lnTo>
                    <a:pt x="14102" y="11082"/>
                  </a:lnTo>
                  <a:lnTo>
                    <a:pt x="14273" y="10766"/>
                  </a:lnTo>
                  <a:lnTo>
                    <a:pt x="14419" y="10425"/>
                  </a:lnTo>
                  <a:lnTo>
                    <a:pt x="14541" y="10084"/>
                  </a:lnTo>
                  <a:lnTo>
                    <a:pt x="14662" y="9743"/>
                  </a:lnTo>
                  <a:lnTo>
                    <a:pt x="14760" y="9378"/>
                  </a:lnTo>
                  <a:lnTo>
                    <a:pt x="14857" y="9012"/>
                  </a:lnTo>
                  <a:lnTo>
                    <a:pt x="14906" y="8647"/>
                  </a:lnTo>
                  <a:lnTo>
                    <a:pt x="14955" y="8257"/>
                  </a:lnTo>
                  <a:lnTo>
                    <a:pt x="15003" y="7892"/>
                  </a:lnTo>
                  <a:lnTo>
                    <a:pt x="15003" y="7502"/>
                  </a:lnTo>
                  <a:lnTo>
                    <a:pt x="7502" y="7502"/>
                  </a:lnTo>
                  <a:lnTo>
                    <a:pt x="7502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6" name="Google Shape;976;p48"/>
            <p:cNvSpPr/>
            <p:nvPr/>
          </p:nvSpPr>
          <p:spPr>
            <a:xfrm>
              <a:off x="3504325" y="3664250"/>
              <a:ext cx="131525" cy="153450"/>
            </a:xfrm>
            <a:custGeom>
              <a:avLst/>
              <a:gdLst/>
              <a:ahLst/>
              <a:cxnLst/>
              <a:rect l="l" t="t" r="r" b="b"/>
              <a:pathLst>
                <a:path w="5261" h="6138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390" y="25"/>
                  </a:lnTo>
                  <a:lnTo>
                    <a:pt x="780" y="98"/>
                  </a:lnTo>
                  <a:lnTo>
                    <a:pt x="1169" y="171"/>
                  </a:lnTo>
                  <a:lnTo>
                    <a:pt x="1559" y="268"/>
                  </a:lnTo>
                  <a:lnTo>
                    <a:pt x="1924" y="414"/>
                  </a:lnTo>
                  <a:lnTo>
                    <a:pt x="2314" y="560"/>
                  </a:lnTo>
                  <a:lnTo>
                    <a:pt x="2655" y="731"/>
                  </a:lnTo>
                  <a:lnTo>
                    <a:pt x="3020" y="901"/>
                  </a:lnTo>
                  <a:lnTo>
                    <a:pt x="3020" y="901"/>
                  </a:lnTo>
                  <a:lnTo>
                    <a:pt x="3337" y="1121"/>
                  </a:lnTo>
                  <a:lnTo>
                    <a:pt x="3654" y="1340"/>
                  </a:lnTo>
                  <a:lnTo>
                    <a:pt x="3946" y="1559"/>
                  </a:lnTo>
                  <a:lnTo>
                    <a:pt x="4238" y="1803"/>
                  </a:lnTo>
                  <a:lnTo>
                    <a:pt x="4530" y="2070"/>
                  </a:lnTo>
                  <a:lnTo>
                    <a:pt x="4774" y="2363"/>
                  </a:lnTo>
                  <a:lnTo>
                    <a:pt x="5017" y="2655"/>
                  </a:lnTo>
                  <a:lnTo>
                    <a:pt x="5261" y="2972"/>
                  </a:lnTo>
                  <a:lnTo>
                    <a:pt x="0" y="613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77" name="Google Shape;977;p48"/>
            <p:cNvSpPr/>
            <p:nvPr/>
          </p:nvSpPr>
          <p:spPr>
            <a:xfrm>
              <a:off x="3501875" y="3749500"/>
              <a:ext cx="187575" cy="96825"/>
            </a:xfrm>
            <a:custGeom>
              <a:avLst/>
              <a:gdLst/>
              <a:ahLst/>
              <a:cxnLst/>
              <a:rect l="l" t="t" r="r" b="b"/>
              <a:pathLst>
                <a:path w="7503" h="3873" fill="none" extrusionOk="0">
                  <a:moveTo>
                    <a:pt x="6431" y="0"/>
                  </a:moveTo>
                  <a:lnTo>
                    <a:pt x="1" y="3872"/>
                  </a:lnTo>
                  <a:lnTo>
                    <a:pt x="7502" y="3872"/>
                  </a:lnTo>
                  <a:lnTo>
                    <a:pt x="7502" y="3872"/>
                  </a:lnTo>
                  <a:lnTo>
                    <a:pt x="7478" y="3337"/>
                  </a:lnTo>
                  <a:lnTo>
                    <a:pt x="7429" y="2825"/>
                  </a:lnTo>
                  <a:lnTo>
                    <a:pt x="7332" y="2314"/>
                  </a:lnTo>
                  <a:lnTo>
                    <a:pt x="7210" y="1827"/>
                  </a:lnTo>
                  <a:lnTo>
                    <a:pt x="7064" y="1340"/>
                  </a:lnTo>
                  <a:lnTo>
                    <a:pt x="6893" y="877"/>
                  </a:lnTo>
                  <a:lnTo>
                    <a:pt x="6674" y="438"/>
                  </a:lnTo>
                  <a:lnTo>
                    <a:pt x="6431" y="0"/>
                  </a:lnTo>
                  <a:lnTo>
                    <a:pt x="6431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78" name="Google Shape;978;p48"/>
          <p:cNvGrpSpPr/>
          <p:nvPr/>
        </p:nvGrpSpPr>
        <p:grpSpPr>
          <a:xfrm>
            <a:off x="3157782" y="3250038"/>
            <a:ext cx="369526" cy="268183"/>
            <a:chOff x="3932350" y="3714775"/>
            <a:chExt cx="439650" cy="319075"/>
          </a:xfrm>
        </p:grpSpPr>
        <p:sp>
          <p:nvSpPr>
            <p:cNvPr id="979" name="Google Shape;979;p48"/>
            <p:cNvSpPr/>
            <p:nvPr/>
          </p:nvSpPr>
          <p:spPr>
            <a:xfrm>
              <a:off x="3932350" y="3714775"/>
              <a:ext cx="439650" cy="319075"/>
            </a:xfrm>
            <a:custGeom>
              <a:avLst/>
              <a:gdLst/>
              <a:ahLst/>
              <a:cxnLst/>
              <a:rect l="l" t="t" r="r" b="b"/>
              <a:pathLst>
                <a:path w="17586" h="12763" fill="none" extrusionOk="0">
                  <a:moveTo>
                    <a:pt x="1" y="1"/>
                  </a:moveTo>
                  <a:lnTo>
                    <a:pt x="1" y="12276"/>
                  </a:lnTo>
                  <a:lnTo>
                    <a:pt x="1" y="12276"/>
                  </a:lnTo>
                  <a:lnTo>
                    <a:pt x="1" y="12373"/>
                  </a:lnTo>
                  <a:lnTo>
                    <a:pt x="25" y="12471"/>
                  </a:lnTo>
                  <a:lnTo>
                    <a:pt x="74" y="12544"/>
                  </a:lnTo>
                  <a:lnTo>
                    <a:pt x="123" y="12617"/>
                  </a:lnTo>
                  <a:lnTo>
                    <a:pt x="196" y="12690"/>
                  </a:lnTo>
                  <a:lnTo>
                    <a:pt x="293" y="12714"/>
                  </a:lnTo>
                  <a:lnTo>
                    <a:pt x="366" y="12763"/>
                  </a:lnTo>
                  <a:lnTo>
                    <a:pt x="488" y="12763"/>
                  </a:lnTo>
                  <a:lnTo>
                    <a:pt x="17585" y="1276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0" name="Google Shape;980;p48"/>
            <p:cNvSpPr/>
            <p:nvPr/>
          </p:nvSpPr>
          <p:spPr>
            <a:xfrm>
              <a:off x="3970100" y="3862750"/>
              <a:ext cx="77350" cy="132750"/>
            </a:xfrm>
            <a:custGeom>
              <a:avLst/>
              <a:gdLst/>
              <a:ahLst/>
              <a:cxnLst/>
              <a:rect l="l" t="t" r="r" b="b"/>
              <a:pathLst>
                <a:path w="3094" h="5310" fill="none" extrusionOk="0">
                  <a:moveTo>
                    <a:pt x="3094" y="530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1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5309"/>
                  </a:lnTo>
                  <a:lnTo>
                    <a:pt x="3094" y="530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1" name="Google Shape;981;p48"/>
            <p:cNvSpPr/>
            <p:nvPr/>
          </p:nvSpPr>
          <p:spPr>
            <a:xfrm>
              <a:off x="4278800" y="3862750"/>
              <a:ext cx="77350" cy="132750"/>
            </a:xfrm>
            <a:custGeom>
              <a:avLst/>
              <a:gdLst/>
              <a:ahLst/>
              <a:cxnLst/>
              <a:rect l="l" t="t" r="r" b="b"/>
              <a:pathLst>
                <a:path w="3094" h="5310" fill="none" extrusionOk="0">
                  <a:moveTo>
                    <a:pt x="3094" y="530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0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5309"/>
                  </a:lnTo>
                  <a:lnTo>
                    <a:pt x="3094" y="530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2" name="Google Shape;982;p48"/>
            <p:cNvSpPr/>
            <p:nvPr/>
          </p:nvSpPr>
          <p:spPr>
            <a:xfrm>
              <a:off x="4073000" y="3716600"/>
              <a:ext cx="77350" cy="278900"/>
            </a:xfrm>
            <a:custGeom>
              <a:avLst/>
              <a:gdLst/>
              <a:ahLst/>
              <a:cxnLst/>
              <a:rect l="l" t="t" r="r" b="b"/>
              <a:pathLst>
                <a:path w="3094" h="11156" fill="none" extrusionOk="0">
                  <a:moveTo>
                    <a:pt x="3094" y="11155"/>
                  </a:moveTo>
                  <a:lnTo>
                    <a:pt x="3094" y="488"/>
                  </a:lnTo>
                  <a:lnTo>
                    <a:pt x="3094" y="488"/>
                  </a:lnTo>
                  <a:lnTo>
                    <a:pt x="3094" y="391"/>
                  </a:lnTo>
                  <a:lnTo>
                    <a:pt x="3070" y="293"/>
                  </a:lnTo>
                  <a:lnTo>
                    <a:pt x="3021" y="220"/>
                  </a:lnTo>
                  <a:lnTo>
                    <a:pt x="2948" y="147"/>
                  </a:lnTo>
                  <a:lnTo>
                    <a:pt x="2899" y="98"/>
                  </a:lnTo>
                  <a:lnTo>
                    <a:pt x="2802" y="50"/>
                  </a:lnTo>
                  <a:lnTo>
                    <a:pt x="2704" y="25"/>
                  </a:lnTo>
                  <a:lnTo>
                    <a:pt x="2607" y="1"/>
                  </a:lnTo>
                  <a:lnTo>
                    <a:pt x="488" y="1"/>
                  </a:lnTo>
                  <a:lnTo>
                    <a:pt x="488" y="1"/>
                  </a:lnTo>
                  <a:lnTo>
                    <a:pt x="391" y="25"/>
                  </a:lnTo>
                  <a:lnTo>
                    <a:pt x="293" y="50"/>
                  </a:lnTo>
                  <a:lnTo>
                    <a:pt x="220" y="98"/>
                  </a:lnTo>
                  <a:lnTo>
                    <a:pt x="147" y="147"/>
                  </a:lnTo>
                  <a:lnTo>
                    <a:pt x="74" y="220"/>
                  </a:lnTo>
                  <a:lnTo>
                    <a:pt x="50" y="293"/>
                  </a:lnTo>
                  <a:lnTo>
                    <a:pt x="1" y="391"/>
                  </a:lnTo>
                  <a:lnTo>
                    <a:pt x="1" y="488"/>
                  </a:lnTo>
                  <a:lnTo>
                    <a:pt x="1" y="11155"/>
                  </a:lnTo>
                  <a:lnTo>
                    <a:pt x="3094" y="11155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3" name="Google Shape;983;p48"/>
            <p:cNvSpPr/>
            <p:nvPr/>
          </p:nvSpPr>
          <p:spPr>
            <a:xfrm>
              <a:off x="4175900" y="3787250"/>
              <a:ext cx="77350" cy="208250"/>
            </a:xfrm>
            <a:custGeom>
              <a:avLst/>
              <a:gdLst/>
              <a:ahLst/>
              <a:cxnLst/>
              <a:rect l="l" t="t" r="r" b="b"/>
              <a:pathLst>
                <a:path w="3094" h="8330" fill="none" extrusionOk="0">
                  <a:moveTo>
                    <a:pt x="3094" y="8329"/>
                  </a:moveTo>
                  <a:lnTo>
                    <a:pt x="3094" y="487"/>
                  </a:lnTo>
                  <a:lnTo>
                    <a:pt x="3094" y="487"/>
                  </a:lnTo>
                  <a:lnTo>
                    <a:pt x="3094" y="390"/>
                  </a:lnTo>
                  <a:lnTo>
                    <a:pt x="3070" y="292"/>
                  </a:lnTo>
                  <a:lnTo>
                    <a:pt x="3021" y="219"/>
                  </a:lnTo>
                  <a:lnTo>
                    <a:pt x="2948" y="146"/>
                  </a:lnTo>
                  <a:lnTo>
                    <a:pt x="2899" y="97"/>
                  </a:lnTo>
                  <a:lnTo>
                    <a:pt x="2802" y="49"/>
                  </a:lnTo>
                  <a:lnTo>
                    <a:pt x="2704" y="24"/>
                  </a:lnTo>
                  <a:lnTo>
                    <a:pt x="2607" y="0"/>
                  </a:lnTo>
                  <a:lnTo>
                    <a:pt x="488" y="0"/>
                  </a:lnTo>
                  <a:lnTo>
                    <a:pt x="488" y="0"/>
                  </a:lnTo>
                  <a:lnTo>
                    <a:pt x="391" y="24"/>
                  </a:lnTo>
                  <a:lnTo>
                    <a:pt x="293" y="49"/>
                  </a:lnTo>
                  <a:lnTo>
                    <a:pt x="220" y="97"/>
                  </a:lnTo>
                  <a:lnTo>
                    <a:pt x="147" y="146"/>
                  </a:lnTo>
                  <a:lnTo>
                    <a:pt x="74" y="219"/>
                  </a:lnTo>
                  <a:lnTo>
                    <a:pt x="50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8329"/>
                  </a:lnTo>
                  <a:lnTo>
                    <a:pt x="3094" y="832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4" name="Google Shape;984;p48"/>
          <p:cNvGrpSpPr/>
          <p:nvPr/>
        </p:nvGrpSpPr>
        <p:grpSpPr>
          <a:xfrm>
            <a:off x="3722766" y="3250038"/>
            <a:ext cx="369505" cy="268183"/>
            <a:chOff x="4604550" y="3714775"/>
            <a:chExt cx="439625" cy="319075"/>
          </a:xfrm>
        </p:grpSpPr>
        <p:sp>
          <p:nvSpPr>
            <p:cNvPr id="985" name="Google Shape;985;p48"/>
            <p:cNvSpPr/>
            <p:nvPr/>
          </p:nvSpPr>
          <p:spPr>
            <a:xfrm>
              <a:off x="4604550" y="3714775"/>
              <a:ext cx="439625" cy="319075"/>
            </a:xfrm>
            <a:custGeom>
              <a:avLst/>
              <a:gdLst/>
              <a:ahLst/>
              <a:cxnLst/>
              <a:rect l="l" t="t" r="r" b="b"/>
              <a:pathLst>
                <a:path w="17585" h="12763" fill="none" extrusionOk="0">
                  <a:moveTo>
                    <a:pt x="1" y="1"/>
                  </a:moveTo>
                  <a:lnTo>
                    <a:pt x="1" y="12276"/>
                  </a:lnTo>
                  <a:lnTo>
                    <a:pt x="1" y="12276"/>
                  </a:lnTo>
                  <a:lnTo>
                    <a:pt x="1" y="12373"/>
                  </a:lnTo>
                  <a:lnTo>
                    <a:pt x="25" y="12471"/>
                  </a:lnTo>
                  <a:lnTo>
                    <a:pt x="74" y="12544"/>
                  </a:lnTo>
                  <a:lnTo>
                    <a:pt x="122" y="12617"/>
                  </a:lnTo>
                  <a:lnTo>
                    <a:pt x="196" y="12690"/>
                  </a:lnTo>
                  <a:lnTo>
                    <a:pt x="293" y="12714"/>
                  </a:lnTo>
                  <a:lnTo>
                    <a:pt x="366" y="12763"/>
                  </a:lnTo>
                  <a:lnTo>
                    <a:pt x="488" y="12763"/>
                  </a:lnTo>
                  <a:lnTo>
                    <a:pt x="17585" y="1276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6" name="Google Shape;986;p48"/>
            <p:cNvSpPr/>
            <p:nvPr/>
          </p:nvSpPr>
          <p:spPr>
            <a:xfrm>
              <a:off x="4647175" y="3761675"/>
              <a:ext cx="354400" cy="213725"/>
            </a:xfrm>
            <a:custGeom>
              <a:avLst/>
              <a:gdLst/>
              <a:ahLst/>
              <a:cxnLst/>
              <a:rect l="l" t="t" r="r" b="b"/>
              <a:pathLst>
                <a:path w="14176" h="8549" fill="none" extrusionOk="0">
                  <a:moveTo>
                    <a:pt x="1" y="8549"/>
                  </a:moveTo>
                  <a:lnTo>
                    <a:pt x="3654" y="4408"/>
                  </a:lnTo>
                  <a:lnTo>
                    <a:pt x="5821" y="5699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61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85" y="1924"/>
                  </a:lnTo>
                  <a:lnTo>
                    <a:pt x="9061" y="1924"/>
                  </a:lnTo>
                  <a:lnTo>
                    <a:pt x="9085" y="1924"/>
                  </a:lnTo>
                  <a:lnTo>
                    <a:pt x="10571" y="3337"/>
                  </a:lnTo>
                  <a:lnTo>
                    <a:pt x="14175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87" name="Google Shape;987;p48"/>
          <p:cNvGrpSpPr/>
          <p:nvPr/>
        </p:nvGrpSpPr>
        <p:grpSpPr>
          <a:xfrm>
            <a:off x="4301051" y="3222406"/>
            <a:ext cx="353136" cy="313738"/>
            <a:chOff x="5292575" y="3681900"/>
            <a:chExt cx="420150" cy="373275"/>
          </a:xfrm>
        </p:grpSpPr>
        <p:sp>
          <p:nvSpPr>
            <p:cNvPr id="988" name="Google Shape;988;p48"/>
            <p:cNvSpPr/>
            <p:nvPr/>
          </p:nvSpPr>
          <p:spPr>
            <a:xfrm>
              <a:off x="5292575" y="3706875"/>
              <a:ext cx="420150" cy="266700"/>
            </a:xfrm>
            <a:custGeom>
              <a:avLst/>
              <a:gdLst/>
              <a:ahLst/>
              <a:cxnLst/>
              <a:rect l="l" t="t" r="r" b="b"/>
              <a:pathLst>
                <a:path w="16806" h="10668" fill="none" extrusionOk="0">
                  <a:moveTo>
                    <a:pt x="16319" y="0"/>
                  </a:moveTo>
                  <a:lnTo>
                    <a:pt x="488" y="0"/>
                  </a:lnTo>
                  <a:lnTo>
                    <a:pt x="488" y="0"/>
                  </a:lnTo>
                  <a:lnTo>
                    <a:pt x="390" y="0"/>
                  </a:lnTo>
                  <a:lnTo>
                    <a:pt x="293" y="25"/>
                  </a:lnTo>
                  <a:lnTo>
                    <a:pt x="196" y="73"/>
                  </a:lnTo>
                  <a:lnTo>
                    <a:pt x="123" y="146"/>
                  </a:lnTo>
                  <a:lnTo>
                    <a:pt x="74" y="219"/>
                  </a:lnTo>
                  <a:lnTo>
                    <a:pt x="25" y="292"/>
                  </a:lnTo>
                  <a:lnTo>
                    <a:pt x="1" y="390"/>
                  </a:lnTo>
                  <a:lnTo>
                    <a:pt x="1" y="487"/>
                  </a:lnTo>
                  <a:lnTo>
                    <a:pt x="1" y="10181"/>
                  </a:lnTo>
                  <a:lnTo>
                    <a:pt x="1" y="10181"/>
                  </a:lnTo>
                  <a:lnTo>
                    <a:pt x="1" y="10278"/>
                  </a:lnTo>
                  <a:lnTo>
                    <a:pt x="25" y="10375"/>
                  </a:lnTo>
                  <a:lnTo>
                    <a:pt x="74" y="10448"/>
                  </a:lnTo>
                  <a:lnTo>
                    <a:pt x="123" y="10522"/>
                  </a:lnTo>
                  <a:lnTo>
                    <a:pt x="196" y="10570"/>
                  </a:lnTo>
                  <a:lnTo>
                    <a:pt x="293" y="10619"/>
                  </a:lnTo>
                  <a:lnTo>
                    <a:pt x="390" y="10643"/>
                  </a:lnTo>
                  <a:lnTo>
                    <a:pt x="488" y="10668"/>
                  </a:lnTo>
                  <a:lnTo>
                    <a:pt x="16319" y="10668"/>
                  </a:lnTo>
                  <a:lnTo>
                    <a:pt x="16319" y="10668"/>
                  </a:lnTo>
                  <a:lnTo>
                    <a:pt x="16416" y="10643"/>
                  </a:lnTo>
                  <a:lnTo>
                    <a:pt x="16513" y="10619"/>
                  </a:lnTo>
                  <a:lnTo>
                    <a:pt x="16611" y="10570"/>
                  </a:lnTo>
                  <a:lnTo>
                    <a:pt x="16684" y="10522"/>
                  </a:lnTo>
                  <a:lnTo>
                    <a:pt x="16733" y="10448"/>
                  </a:lnTo>
                  <a:lnTo>
                    <a:pt x="16781" y="10375"/>
                  </a:lnTo>
                  <a:lnTo>
                    <a:pt x="16806" y="10278"/>
                  </a:lnTo>
                  <a:lnTo>
                    <a:pt x="16806" y="10181"/>
                  </a:lnTo>
                  <a:lnTo>
                    <a:pt x="16806" y="487"/>
                  </a:lnTo>
                  <a:lnTo>
                    <a:pt x="16806" y="487"/>
                  </a:lnTo>
                  <a:lnTo>
                    <a:pt x="16806" y="390"/>
                  </a:lnTo>
                  <a:lnTo>
                    <a:pt x="16781" y="292"/>
                  </a:lnTo>
                  <a:lnTo>
                    <a:pt x="16733" y="219"/>
                  </a:lnTo>
                  <a:lnTo>
                    <a:pt x="16684" y="146"/>
                  </a:lnTo>
                  <a:lnTo>
                    <a:pt x="16611" y="73"/>
                  </a:lnTo>
                  <a:lnTo>
                    <a:pt x="16513" y="25"/>
                  </a:lnTo>
                  <a:lnTo>
                    <a:pt x="16416" y="0"/>
                  </a:lnTo>
                  <a:lnTo>
                    <a:pt x="16319" y="0"/>
                  </a:lnTo>
                  <a:lnTo>
                    <a:pt x="16319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89" name="Google Shape;989;p48"/>
            <p:cNvSpPr/>
            <p:nvPr/>
          </p:nvSpPr>
          <p:spPr>
            <a:xfrm>
              <a:off x="5490475" y="3681900"/>
              <a:ext cx="24375" cy="25000"/>
            </a:xfrm>
            <a:custGeom>
              <a:avLst/>
              <a:gdLst/>
              <a:ahLst/>
              <a:cxnLst/>
              <a:rect l="l" t="t" r="r" b="b"/>
              <a:pathLst>
                <a:path w="975" h="1000" fill="none" extrusionOk="0">
                  <a:moveTo>
                    <a:pt x="974" y="999"/>
                  </a:moveTo>
                  <a:lnTo>
                    <a:pt x="974" y="488"/>
                  </a:lnTo>
                  <a:lnTo>
                    <a:pt x="974" y="488"/>
                  </a:lnTo>
                  <a:lnTo>
                    <a:pt x="974" y="390"/>
                  </a:lnTo>
                  <a:lnTo>
                    <a:pt x="926" y="293"/>
                  </a:lnTo>
                  <a:lnTo>
                    <a:pt x="901" y="220"/>
                  </a:lnTo>
                  <a:lnTo>
                    <a:pt x="828" y="147"/>
                  </a:lnTo>
                  <a:lnTo>
                    <a:pt x="755" y="74"/>
                  </a:lnTo>
                  <a:lnTo>
                    <a:pt x="682" y="49"/>
                  </a:lnTo>
                  <a:lnTo>
                    <a:pt x="585" y="1"/>
                  </a:lnTo>
                  <a:lnTo>
                    <a:pt x="487" y="1"/>
                  </a:lnTo>
                  <a:lnTo>
                    <a:pt x="487" y="1"/>
                  </a:lnTo>
                  <a:lnTo>
                    <a:pt x="390" y="1"/>
                  </a:lnTo>
                  <a:lnTo>
                    <a:pt x="292" y="49"/>
                  </a:lnTo>
                  <a:lnTo>
                    <a:pt x="219" y="74"/>
                  </a:lnTo>
                  <a:lnTo>
                    <a:pt x="146" y="147"/>
                  </a:lnTo>
                  <a:lnTo>
                    <a:pt x="73" y="220"/>
                  </a:lnTo>
                  <a:lnTo>
                    <a:pt x="49" y="293"/>
                  </a:lnTo>
                  <a:lnTo>
                    <a:pt x="0" y="390"/>
                  </a:lnTo>
                  <a:lnTo>
                    <a:pt x="0" y="488"/>
                  </a:lnTo>
                  <a:lnTo>
                    <a:pt x="0" y="99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0" name="Google Shape;990;p48"/>
            <p:cNvSpPr/>
            <p:nvPr/>
          </p:nvSpPr>
          <p:spPr>
            <a:xfrm>
              <a:off x="5358350" y="3973550"/>
              <a:ext cx="60900" cy="81625"/>
            </a:xfrm>
            <a:custGeom>
              <a:avLst/>
              <a:gdLst/>
              <a:ahLst/>
              <a:cxnLst/>
              <a:rect l="l" t="t" r="r" b="b"/>
              <a:pathLst>
                <a:path w="2436" h="3265" fill="none" extrusionOk="0">
                  <a:moveTo>
                    <a:pt x="1340" y="1"/>
                  </a:moveTo>
                  <a:lnTo>
                    <a:pt x="49" y="2558"/>
                  </a:lnTo>
                  <a:lnTo>
                    <a:pt x="49" y="2558"/>
                  </a:lnTo>
                  <a:lnTo>
                    <a:pt x="24" y="2631"/>
                  </a:lnTo>
                  <a:lnTo>
                    <a:pt x="0" y="2728"/>
                  </a:lnTo>
                  <a:lnTo>
                    <a:pt x="0" y="2826"/>
                  </a:lnTo>
                  <a:lnTo>
                    <a:pt x="24" y="2923"/>
                  </a:lnTo>
                  <a:lnTo>
                    <a:pt x="73" y="2996"/>
                  </a:lnTo>
                  <a:lnTo>
                    <a:pt x="122" y="3094"/>
                  </a:lnTo>
                  <a:lnTo>
                    <a:pt x="195" y="3142"/>
                  </a:lnTo>
                  <a:lnTo>
                    <a:pt x="268" y="3215"/>
                  </a:lnTo>
                  <a:lnTo>
                    <a:pt x="268" y="3215"/>
                  </a:lnTo>
                  <a:lnTo>
                    <a:pt x="390" y="3240"/>
                  </a:lnTo>
                  <a:lnTo>
                    <a:pt x="487" y="3264"/>
                  </a:lnTo>
                  <a:lnTo>
                    <a:pt x="487" y="3264"/>
                  </a:lnTo>
                  <a:lnTo>
                    <a:pt x="633" y="3240"/>
                  </a:lnTo>
                  <a:lnTo>
                    <a:pt x="755" y="3191"/>
                  </a:lnTo>
                  <a:lnTo>
                    <a:pt x="853" y="3094"/>
                  </a:lnTo>
                  <a:lnTo>
                    <a:pt x="926" y="2996"/>
                  </a:lnTo>
                  <a:lnTo>
                    <a:pt x="2436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1" name="Google Shape;991;p48"/>
            <p:cNvSpPr/>
            <p:nvPr/>
          </p:nvSpPr>
          <p:spPr>
            <a:xfrm>
              <a:off x="5586050" y="3973550"/>
              <a:ext cx="60925" cy="81625"/>
            </a:xfrm>
            <a:custGeom>
              <a:avLst/>
              <a:gdLst/>
              <a:ahLst/>
              <a:cxnLst/>
              <a:rect l="l" t="t" r="r" b="b"/>
              <a:pathLst>
                <a:path w="2437" h="3265" fill="none" extrusionOk="0">
                  <a:moveTo>
                    <a:pt x="1" y="1"/>
                  </a:moveTo>
                  <a:lnTo>
                    <a:pt x="1511" y="2996"/>
                  </a:lnTo>
                  <a:lnTo>
                    <a:pt x="1511" y="2996"/>
                  </a:lnTo>
                  <a:lnTo>
                    <a:pt x="1584" y="3094"/>
                  </a:lnTo>
                  <a:lnTo>
                    <a:pt x="1681" y="3191"/>
                  </a:lnTo>
                  <a:lnTo>
                    <a:pt x="1803" y="3240"/>
                  </a:lnTo>
                  <a:lnTo>
                    <a:pt x="1949" y="3264"/>
                  </a:lnTo>
                  <a:lnTo>
                    <a:pt x="1949" y="3264"/>
                  </a:lnTo>
                  <a:lnTo>
                    <a:pt x="2047" y="3240"/>
                  </a:lnTo>
                  <a:lnTo>
                    <a:pt x="2168" y="3215"/>
                  </a:lnTo>
                  <a:lnTo>
                    <a:pt x="2168" y="3215"/>
                  </a:lnTo>
                  <a:lnTo>
                    <a:pt x="2241" y="3142"/>
                  </a:lnTo>
                  <a:lnTo>
                    <a:pt x="2315" y="3094"/>
                  </a:lnTo>
                  <a:lnTo>
                    <a:pt x="2363" y="2996"/>
                  </a:lnTo>
                  <a:lnTo>
                    <a:pt x="2412" y="2923"/>
                  </a:lnTo>
                  <a:lnTo>
                    <a:pt x="2436" y="2826"/>
                  </a:lnTo>
                  <a:lnTo>
                    <a:pt x="2436" y="2728"/>
                  </a:lnTo>
                  <a:lnTo>
                    <a:pt x="2412" y="2631"/>
                  </a:lnTo>
                  <a:lnTo>
                    <a:pt x="2388" y="2558"/>
                  </a:lnTo>
                  <a:lnTo>
                    <a:pt x="1097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2" name="Google Shape;992;p48"/>
            <p:cNvSpPr/>
            <p:nvPr/>
          </p:nvSpPr>
          <p:spPr>
            <a:xfrm>
              <a:off x="5316925" y="3731225"/>
              <a:ext cx="371450" cy="218000"/>
            </a:xfrm>
            <a:custGeom>
              <a:avLst/>
              <a:gdLst/>
              <a:ahLst/>
              <a:cxnLst/>
              <a:rect l="l" t="t" r="r" b="b"/>
              <a:pathLst>
                <a:path w="14858" h="8720" fill="none" extrusionOk="0">
                  <a:moveTo>
                    <a:pt x="1" y="0"/>
                  </a:moveTo>
                  <a:lnTo>
                    <a:pt x="1" y="8719"/>
                  </a:lnTo>
                  <a:lnTo>
                    <a:pt x="14857" y="8719"/>
                  </a:lnTo>
                  <a:lnTo>
                    <a:pt x="14857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3" name="Google Shape;993;p48"/>
            <p:cNvSpPr/>
            <p:nvPr/>
          </p:nvSpPr>
          <p:spPr>
            <a:xfrm>
              <a:off x="5380250" y="3784800"/>
              <a:ext cx="230200" cy="115725"/>
            </a:xfrm>
            <a:custGeom>
              <a:avLst/>
              <a:gdLst/>
              <a:ahLst/>
              <a:cxnLst/>
              <a:rect l="l" t="t" r="r" b="b"/>
              <a:pathLst>
                <a:path w="9208" h="4629" fill="none" extrusionOk="0">
                  <a:moveTo>
                    <a:pt x="9207" y="1"/>
                  </a:moveTo>
                  <a:lnTo>
                    <a:pt x="5213" y="3995"/>
                  </a:lnTo>
                  <a:lnTo>
                    <a:pt x="5213" y="3995"/>
                  </a:lnTo>
                  <a:lnTo>
                    <a:pt x="5140" y="4044"/>
                  </a:lnTo>
                  <a:lnTo>
                    <a:pt x="5067" y="4092"/>
                  </a:lnTo>
                  <a:lnTo>
                    <a:pt x="4969" y="4117"/>
                  </a:lnTo>
                  <a:lnTo>
                    <a:pt x="4872" y="4141"/>
                  </a:lnTo>
                  <a:lnTo>
                    <a:pt x="4774" y="4117"/>
                  </a:lnTo>
                  <a:lnTo>
                    <a:pt x="4677" y="4092"/>
                  </a:lnTo>
                  <a:lnTo>
                    <a:pt x="4604" y="4044"/>
                  </a:lnTo>
                  <a:lnTo>
                    <a:pt x="4531" y="3995"/>
                  </a:lnTo>
                  <a:lnTo>
                    <a:pt x="2582" y="2046"/>
                  </a:lnTo>
                  <a:lnTo>
                    <a:pt x="1" y="462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4" name="Google Shape;994;p48"/>
            <p:cNvSpPr/>
            <p:nvPr/>
          </p:nvSpPr>
          <p:spPr>
            <a:xfrm>
              <a:off x="5547700" y="3779925"/>
              <a:ext cx="68825" cy="68825"/>
            </a:xfrm>
            <a:custGeom>
              <a:avLst/>
              <a:gdLst/>
              <a:ahLst/>
              <a:cxnLst/>
              <a:rect l="l" t="t" r="r" b="b"/>
              <a:pathLst>
                <a:path w="2753" h="2753" fill="none" extrusionOk="0">
                  <a:moveTo>
                    <a:pt x="0" y="1"/>
                  </a:moveTo>
                  <a:lnTo>
                    <a:pt x="2265" y="1"/>
                  </a:lnTo>
                  <a:lnTo>
                    <a:pt x="2265" y="1"/>
                  </a:lnTo>
                  <a:lnTo>
                    <a:pt x="2363" y="1"/>
                  </a:lnTo>
                  <a:lnTo>
                    <a:pt x="2460" y="25"/>
                  </a:lnTo>
                  <a:lnTo>
                    <a:pt x="2533" y="74"/>
                  </a:lnTo>
                  <a:lnTo>
                    <a:pt x="2606" y="147"/>
                  </a:lnTo>
                  <a:lnTo>
                    <a:pt x="2680" y="220"/>
                  </a:lnTo>
                  <a:lnTo>
                    <a:pt x="2728" y="293"/>
                  </a:lnTo>
                  <a:lnTo>
                    <a:pt x="2753" y="390"/>
                  </a:lnTo>
                  <a:lnTo>
                    <a:pt x="2753" y="488"/>
                  </a:lnTo>
                  <a:lnTo>
                    <a:pt x="2753" y="275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995" name="Google Shape;995;p48"/>
          <p:cNvGrpSpPr/>
          <p:nvPr/>
        </p:nvGrpSpPr>
        <p:grpSpPr>
          <a:xfrm>
            <a:off x="4846073" y="3182482"/>
            <a:ext cx="393060" cy="393060"/>
            <a:chOff x="5941025" y="3634400"/>
            <a:chExt cx="467650" cy="467650"/>
          </a:xfrm>
        </p:grpSpPr>
        <p:sp>
          <p:nvSpPr>
            <p:cNvPr id="996" name="Google Shape;996;p48"/>
            <p:cNvSpPr/>
            <p:nvPr/>
          </p:nvSpPr>
          <p:spPr>
            <a:xfrm>
              <a:off x="5941025" y="3634400"/>
              <a:ext cx="467650" cy="467650"/>
            </a:xfrm>
            <a:custGeom>
              <a:avLst/>
              <a:gdLst/>
              <a:ahLst/>
              <a:cxnLst/>
              <a:rect l="l" t="t" r="r" b="b"/>
              <a:pathLst>
                <a:path w="18706" h="18706" fill="none" extrusionOk="0">
                  <a:moveTo>
                    <a:pt x="9353" y="1"/>
                  </a:moveTo>
                  <a:lnTo>
                    <a:pt x="9353" y="1"/>
                  </a:lnTo>
                  <a:lnTo>
                    <a:pt x="8866" y="25"/>
                  </a:lnTo>
                  <a:lnTo>
                    <a:pt x="8403" y="50"/>
                  </a:lnTo>
                  <a:lnTo>
                    <a:pt x="7940" y="123"/>
                  </a:lnTo>
                  <a:lnTo>
                    <a:pt x="7478" y="196"/>
                  </a:lnTo>
                  <a:lnTo>
                    <a:pt x="7015" y="293"/>
                  </a:lnTo>
                  <a:lnTo>
                    <a:pt x="6577" y="439"/>
                  </a:lnTo>
                  <a:lnTo>
                    <a:pt x="6138" y="585"/>
                  </a:lnTo>
                  <a:lnTo>
                    <a:pt x="5724" y="732"/>
                  </a:lnTo>
                  <a:lnTo>
                    <a:pt x="5310" y="926"/>
                  </a:lnTo>
                  <a:lnTo>
                    <a:pt x="4896" y="1146"/>
                  </a:lnTo>
                  <a:lnTo>
                    <a:pt x="4506" y="1365"/>
                  </a:lnTo>
                  <a:lnTo>
                    <a:pt x="4117" y="1608"/>
                  </a:lnTo>
                  <a:lnTo>
                    <a:pt x="3751" y="1876"/>
                  </a:lnTo>
                  <a:lnTo>
                    <a:pt x="3410" y="2144"/>
                  </a:lnTo>
                  <a:lnTo>
                    <a:pt x="3069" y="2436"/>
                  </a:lnTo>
                  <a:lnTo>
                    <a:pt x="2753" y="2753"/>
                  </a:lnTo>
                  <a:lnTo>
                    <a:pt x="2436" y="3070"/>
                  </a:lnTo>
                  <a:lnTo>
                    <a:pt x="2144" y="3411"/>
                  </a:lnTo>
                  <a:lnTo>
                    <a:pt x="1876" y="3752"/>
                  </a:lnTo>
                  <a:lnTo>
                    <a:pt x="1608" y="4117"/>
                  </a:lnTo>
                  <a:lnTo>
                    <a:pt x="1365" y="4507"/>
                  </a:lnTo>
                  <a:lnTo>
                    <a:pt x="1145" y="4896"/>
                  </a:lnTo>
                  <a:lnTo>
                    <a:pt x="926" y="5310"/>
                  </a:lnTo>
                  <a:lnTo>
                    <a:pt x="731" y="5724"/>
                  </a:lnTo>
                  <a:lnTo>
                    <a:pt x="585" y="6138"/>
                  </a:lnTo>
                  <a:lnTo>
                    <a:pt x="439" y="6577"/>
                  </a:lnTo>
                  <a:lnTo>
                    <a:pt x="293" y="7015"/>
                  </a:lnTo>
                  <a:lnTo>
                    <a:pt x="196" y="7478"/>
                  </a:lnTo>
                  <a:lnTo>
                    <a:pt x="123" y="7941"/>
                  </a:lnTo>
                  <a:lnTo>
                    <a:pt x="49" y="8403"/>
                  </a:lnTo>
                  <a:lnTo>
                    <a:pt x="25" y="8866"/>
                  </a:lnTo>
                  <a:lnTo>
                    <a:pt x="1" y="9353"/>
                  </a:lnTo>
                  <a:lnTo>
                    <a:pt x="1" y="9353"/>
                  </a:lnTo>
                  <a:lnTo>
                    <a:pt x="25" y="9840"/>
                  </a:lnTo>
                  <a:lnTo>
                    <a:pt x="49" y="10303"/>
                  </a:lnTo>
                  <a:lnTo>
                    <a:pt x="123" y="10766"/>
                  </a:lnTo>
                  <a:lnTo>
                    <a:pt x="196" y="11229"/>
                  </a:lnTo>
                  <a:lnTo>
                    <a:pt x="293" y="11691"/>
                  </a:lnTo>
                  <a:lnTo>
                    <a:pt x="439" y="12130"/>
                  </a:lnTo>
                  <a:lnTo>
                    <a:pt x="585" y="12568"/>
                  </a:lnTo>
                  <a:lnTo>
                    <a:pt x="731" y="12982"/>
                  </a:lnTo>
                  <a:lnTo>
                    <a:pt x="926" y="13396"/>
                  </a:lnTo>
                  <a:lnTo>
                    <a:pt x="1145" y="13810"/>
                  </a:lnTo>
                  <a:lnTo>
                    <a:pt x="1365" y="14200"/>
                  </a:lnTo>
                  <a:lnTo>
                    <a:pt x="1608" y="14590"/>
                  </a:lnTo>
                  <a:lnTo>
                    <a:pt x="1876" y="14955"/>
                  </a:lnTo>
                  <a:lnTo>
                    <a:pt x="2144" y="15296"/>
                  </a:lnTo>
                  <a:lnTo>
                    <a:pt x="2436" y="15637"/>
                  </a:lnTo>
                  <a:lnTo>
                    <a:pt x="2753" y="15953"/>
                  </a:lnTo>
                  <a:lnTo>
                    <a:pt x="3069" y="16270"/>
                  </a:lnTo>
                  <a:lnTo>
                    <a:pt x="3410" y="16562"/>
                  </a:lnTo>
                  <a:lnTo>
                    <a:pt x="3751" y="16830"/>
                  </a:lnTo>
                  <a:lnTo>
                    <a:pt x="4117" y="17098"/>
                  </a:lnTo>
                  <a:lnTo>
                    <a:pt x="4506" y="17342"/>
                  </a:lnTo>
                  <a:lnTo>
                    <a:pt x="4896" y="17561"/>
                  </a:lnTo>
                  <a:lnTo>
                    <a:pt x="5310" y="17780"/>
                  </a:lnTo>
                  <a:lnTo>
                    <a:pt x="5724" y="17975"/>
                  </a:lnTo>
                  <a:lnTo>
                    <a:pt x="6138" y="18121"/>
                  </a:lnTo>
                  <a:lnTo>
                    <a:pt x="6577" y="18267"/>
                  </a:lnTo>
                  <a:lnTo>
                    <a:pt x="7015" y="18413"/>
                  </a:lnTo>
                  <a:lnTo>
                    <a:pt x="7478" y="18511"/>
                  </a:lnTo>
                  <a:lnTo>
                    <a:pt x="7940" y="18584"/>
                  </a:lnTo>
                  <a:lnTo>
                    <a:pt x="8403" y="18657"/>
                  </a:lnTo>
                  <a:lnTo>
                    <a:pt x="8866" y="18681"/>
                  </a:lnTo>
                  <a:lnTo>
                    <a:pt x="9353" y="18706"/>
                  </a:lnTo>
                  <a:lnTo>
                    <a:pt x="9353" y="18706"/>
                  </a:lnTo>
                  <a:lnTo>
                    <a:pt x="9840" y="18681"/>
                  </a:lnTo>
                  <a:lnTo>
                    <a:pt x="10303" y="18657"/>
                  </a:lnTo>
                  <a:lnTo>
                    <a:pt x="10766" y="18584"/>
                  </a:lnTo>
                  <a:lnTo>
                    <a:pt x="11228" y="18511"/>
                  </a:lnTo>
                  <a:lnTo>
                    <a:pt x="11691" y="18413"/>
                  </a:lnTo>
                  <a:lnTo>
                    <a:pt x="12130" y="18267"/>
                  </a:lnTo>
                  <a:lnTo>
                    <a:pt x="12568" y="18121"/>
                  </a:lnTo>
                  <a:lnTo>
                    <a:pt x="12982" y="17975"/>
                  </a:lnTo>
                  <a:lnTo>
                    <a:pt x="13396" y="17780"/>
                  </a:lnTo>
                  <a:lnTo>
                    <a:pt x="13810" y="17561"/>
                  </a:lnTo>
                  <a:lnTo>
                    <a:pt x="14200" y="17342"/>
                  </a:lnTo>
                  <a:lnTo>
                    <a:pt x="14589" y="17098"/>
                  </a:lnTo>
                  <a:lnTo>
                    <a:pt x="14955" y="16830"/>
                  </a:lnTo>
                  <a:lnTo>
                    <a:pt x="15296" y="16562"/>
                  </a:lnTo>
                  <a:lnTo>
                    <a:pt x="15637" y="16270"/>
                  </a:lnTo>
                  <a:lnTo>
                    <a:pt x="15953" y="15953"/>
                  </a:lnTo>
                  <a:lnTo>
                    <a:pt x="16270" y="15637"/>
                  </a:lnTo>
                  <a:lnTo>
                    <a:pt x="16562" y="15296"/>
                  </a:lnTo>
                  <a:lnTo>
                    <a:pt x="16830" y="14955"/>
                  </a:lnTo>
                  <a:lnTo>
                    <a:pt x="17098" y="14590"/>
                  </a:lnTo>
                  <a:lnTo>
                    <a:pt x="17341" y="14200"/>
                  </a:lnTo>
                  <a:lnTo>
                    <a:pt x="17561" y="13810"/>
                  </a:lnTo>
                  <a:lnTo>
                    <a:pt x="17780" y="13396"/>
                  </a:lnTo>
                  <a:lnTo>
                    <a:pt x="17975" y="12982"/>
                  </a:lnTo>
                  <a:lnTo>
                    <a:pt x="18121" y="12568"/>
                  </a:lnTo>
                  <a:lnTo>
                    <a:pt x="18267" y="12130"/>
                  </a:lnTo>
                  <a:lnTo>
                    <a:pt x="18413" y="11691"/>
                  </a:lnTo>
                  <a:lnTo>
                    <a:pt x="18511" y="11229"/>
                  </a:lnTo>
                  <a:lnTo>
                    <a:pt x="18584" y="10766"/>
                  </a:lnTo>
                  <a:lnTo>
                    <a:pt x="18657" y="10303"/>
                  </a:lnTo>
                  <a:lnTo>
                    <a:pt x="18681" y="9840"/>
                  </a:lnTo>
                  <a:lnTo>
                    <a:pt x="18705" y="9353"/>
                  </a:lnTo>
                  <a:lnTo>
                    <a:pt x="18705" y="9353"/>
                  </a:lnTo>
                  <a:lnTo>
                    <a:pt x="18681" y="8866"/>
                  </a:lnTo>
                  <a:lnTo>
                    <a:pt x="18657" y="8403"/>
                  </a:lnTo>
                  <a:lnTo>
                    <a:pt x="18584" y="7941"/>
                  </a:lnTo>
                  <a:lnTo>
                    <a:pt x="18511" y="7478"/>
                  </a:lnTo>
                  <a:lnTo>
                    <a:pt x="18413" y="7015"/>
                  </a:lnTo>
                  <a:lnTo>
                    <a:pt x="18267" y="6577"/>
                  </a:lnTo>
                  <a:lnTo>
                    <a:pt x="18121" y="6138"/>
                  </a:lnTo>
                  <a:lnTo>
                    <a:pt x="17975" y="5724"/>
                  </a:lnTo>
                  <a:lnTo>
                    <a:pt x="17780" y="5310"/>
                  </a:lnTo>
                  <a:lnTo>
                    <a:pt x="17561" y="4896"/>
                  </a:lnTo>
                  <a:lnTo>
                    <a:pt x="17341" y="4507"/>
                  </a:lnTo>
                  <a:lnTo>
                    <a:pt x="17098" y="4117"/>
                  </a:lnTo>
                  <a:lnTo>
                    <a:pt x="16830" y="3752"/>
                  </a:lnTo>
                  <a:lnTo>
                    <a:pt x="16562" y="3411"/>
                  </a:lnTo>
                  <a:lnTo>
                    <a:pt x="16270" y="3070"/>
                  </a:lnTo>
                  <a:lnTo>
                    <a:pt x="15953" y="2753"/>
                  </a:lnTo>
                  <a:lnTo>
                    <a:pt x="15637" y="2436"/>
                  </a:lnTo>
                  <a:lnTo>
                    <a:pt x="15296" y="2144"/>
                  </a:lnTo>
                  <a:lnTo>
                    <a:pt x="14955" y="1876"/>
                  </a:lnTo>
                  <a:lnTo>
                    <a:pt x="14589" y="1608"/>
                  </a:lnTo>
                  <a:lnTo>
                    <a:pt x="14200" y="1365"/>
                  </a:lnTo>
                  <a:lnTo>
                    <a:pt x="13810" y="1146"/>
                  </a:lnTo>
                  <a:lnTo>
                    <a:pt x="13396" y="926"/>
                  </a:lnTo>
                  <a:lnTo>
                    <a:pt x="12982" y="732"/>
                  </a:lnTo>
                  <a:lnTo>
                    <a:pt x="12568" y="585"/>
                  </a:lnTo>
                  <a:lnTo>
                    <a:pt x="12130" y="439"/>
                  </a:lnTo>
                  <a:lnTo>
                    <a:pt x="11691" y="293"/>
                  </a:lnTo>
                  <a:lnTo>
                    <a:pt x="11228" y="196"/>
                  </a:lnTo>
                  <a:lnTo>
                    <a:pt x="10766" y="123"/>
                  </a:lnTo>
                  <a:lnTo>
                    <a:pt x="10303" y="50"/>
                  </a:lnTo>
                  <a:lnTo>
                    <a:pt x="9840" y="25"/>
                  </a:lnTo>
                  <a:lnTo>
                    <a:pt x="9353" y="1"/>
                  </a:lnTo>
                  <a:lnTo>
                    <a:pt x="9353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7" name="Google Shape;997;p48"/>
            <p:cNvSpPr/>
            <p:nvPr/>
          </p:nvSpPr>
          <p:spPr>
            <a:xfrm>
              <a:off x="6211975" y="3753150"/>
              <a:ext cx="19525" cy="18900"/>
            </a:xfrm>
            <a:custGeom>
              <a:avLst/>
              <a:gdLst/>
              <a:ahLst/>
              <a:cxnLst/>
              <a:rect l="l" t="t" r="r" b="b"/>
              <a:pathLst>
                <a:path w="781" h="756" fill="none" extrusionOk="0">
                  <a:moveTo>
                    <a:pt x="585" y="0"/>
                  </a:moveTo>
                  <a:lnTo>
                    <a:pt x="585" y="0"/>
                  </a:lnTo>
                  <a:lnTo>
                    <a:pt x="658" y="24"/>
                  </a:lnTo>
                  <a:lnTo>
                    <a:pt x="707" y="49"/>
                  </a:lnTo>
                  <a:lnTo>
                    <a:pt x="756" y="122"/>
                  </a:lnTo>
                  <a:lnTo>
                    <a:pt x="780" y="195"/>
                  </a:lnTo>
                  <a:lnTo>
                    <a:pt x="780" y="195"/>
                  </a:lnTo>
                  <a:lnTo>
                    <a:pt x="756" y="268"/>
                  </a:lnTo>
                  <a:lnTo>
                    <a:pt x="707" y="390"/>
                  </a:lnTo>
                  <a:lnTo>
                    <a:pt x="658" y="487"/>
                  </a:lnTo>
                  <a:lnTo>
                    <a:pt x="585" y="560"/>
                  </a:lnTo>
                  <a:lnTo>
                    <a:pt x="585" y="560"/>
                  </a:lnTo>
                  <a:lnTo>
                    <a:pt x="488" y="633"/>
                  </a:lnTo>
                  <a:lnTo>
                    <a:pt x="390" y="706"/>
                  </a:lnTo>
                  <a:lnTo>
                    <a:pt x="293" y="755"/>
                  </a:lnTo>
                  <a:lnTo>
                    <a:pt x="196" y="755"/>
                  </a:lnTo>
                  <a:lnTo>
                    <a:pt x="196" y="755"/>
                  </a:lnTo>
                  <a:lnTo>
                    <a:pt x="122" y="755"/>
                  </a:lnTo>
                  <a:lnTo>
                    <a:pt x="74" y="706"/>
                  </a:lnTo>
                  <a:lnTo>
                    <a:pt x="25" y="633"/>
                  </a:lnTo>
                  <a:lnTo>
                    <a:pt x="1" y="560"/>
                  </a:lnTo>
                  <a:lnTo>
                    <a:pt x="1" y="560"/>
                  </a:lnTo>
                  <a:lnTo>
                    <a:pt x="25" y="487"/>
                  </a:lnTo>
                  <a:lnTo>
                    <a:pt x="74" y="390"/>
                  </a:lnTo>
                  <a:lnTo>
                    <a:pt x="122" y="268"/>
                  </a:lnTo>
                  <a:lnTo>
                    <a:pt x="196" y="195"/>
                  </a:lnTo>
                  <a:lnTo>
                    <a:pt x="196" y="195"/>
                  </a:lnTo>
                  <a:lnTo>
                    <a:pt x="293" y="122"/>
                  </a:lnTo>
                  <a:lnTo>
                    <a:pt x="390" y="49"/>
                  </a:lnTo>
                  <a:lnTo>
                    <a:pt x="488" y="24"/>
                  </a:lnTo>
                  <a:lnTo>
                    <a:pt x="585" y="0"/>
                  </a:lnTo>
                  <a:lnTo>
                    <a:pt x="585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8" name="Google Shape;998;p48"/>
            <p:cNvSpPr/>
            <p:nvPr/>
          </p:nvSpPr>
          <p:spPr>
            <a:xfrm>
              <a:off x="5943475" y="3695900"/>
              <a:ext cx="177800" cy="351350"/>
            </a:xfrm>
            <a:custGeom>
              <a:avLst/>
              <a:gdLst/>
              <a:ahLst/>
              <a:cxnLst/>
              <a:rect l="l" t="t" r="r" b="b"/>
              <a:pathLst>
                <a:path w="7112" h="14054" fill="none" extrusionOk="0">
                  <a:moveTo>
                    <a:pt x="2582" y="780"/>
                  </a:moveTo>
                  <a:lnTo>
                    <a:pt x="2582" y="780"/>
                  </a:lnTo>
                  <a:lnTo>
                    <a:pt x="2752" y="780"/>
                  </a:lnTo>
                  <a:lnTo>
                    <a:pt x="2752" y="780"/>
                  </a:lnTo>
                  <a:lnTo>
                    <a:pt x="2996" y="780"/>
                  </a:lnTo>
                  <a:lnTo>
                    <a:pt x="3215" y="829"/>
                  </a:lnTo>
                  <a:lnTo>
                    <a:pt x="3386" y="878"/>
                  </a:lnTo>
                  <a:lnTo>
                    <a:pt x="3507" y="951"/>
                  </a:lnTo>
                  <a:lnTo>
                    <a:pt x="3507" y="951"/>
                  </a:lnTo>
                  <a:lnTo>
                    <a:pt x="3605" y="1024"/>
                  </a:lnTo>
                  <a:lnTo>
                    <a:pt x="3702" y="1048"/>
                  </a:lnTo>
                  <a:lnTo>
                    <a:pt x="3800" y="1024"/>
                  </a:lnTo>
                  <a:lnTo>
                    <a:pt x="3897" y="951"/>
                  </a:lnTo>
                  <a:lnTo>
                    <a:pt x="3897" y="951"/>
                  </a:lnTo>
                  <a:lnTo>
                    <a:pt x="3970" y="878"/>
                  </a:lnTo>
                  <a:lnTo>
                    <a:pt x="4092" y="829"/>
                  </a:lnTo>
                  <a:lnTo>
                    <a:pt x="4189" y="780"/>
                  </a:lnTo>
                  <a:lnTo>
                    <a:pt x="4262" y="780"/>
                  </a:lnTo>
                  <a:lnTo>
                    <a:pt x="4262" y="780"/>
                  </a:lnTo>
                  <a:lnTo>
                    <a:pt x="4384" y="731"/>
                  </a:lnTo>
                  <a:lnTo>
                    <a:pt x="4506" y="658"/>
                  </a:lnTo>
                  <a:lnTo>
                    <a:pt x="4676" y="537"/>
                  </a:lnTo>
                  <a:lnTo>
                    <a:pt x="4847" y="390"/>
                  </a:lnTo>
                  <a:lnTo>
                    <a:pt x="4847" y="390"/>
                  </a:lnTo>
                  <a:lnTo>
                    <a:pt x="5042" y="244"/>
                  </a:lnTo>
                  <a:lnTo>
                    <a:pt x="5285" y="123"/>
                  </a:lnTo>
                  <a:lnTo>
                    <a:pt x="5529" y="49"/>
                  </a:lnTo>
                  <a:lnTo>
                    <a:pt x="5797" y="1"/>
                  </a:lnTo>
                  <a:lnTo>
                    <a:pt x="5797" y="1"/>
                  </a:lnTo>
                  <a:lnTo>
                    <a:pt x="5894" y="25"/>
                  </a:lnTo>
                  <a:lnTo>
                    <a:pt x="5992" y="49"/>
                  </a:lnTo>
                  <a:lnTo>
                    <a:pt x="6040" y="74"/>
                  </a:lnTo>
                  <a:lnTo>
                    <a:pt x="6089" y="123"/>
                  </a:lnTo>
                  <a:lnTo>
                    <a:pt x="6089" y="171"/>
                  </a:lnTo>
                  <a:lnTo>
                    <a:pt x="6089" y="244"/>
                  </a:lnTo>
                  <a:lnTo>
                    <a:pt x="6040" y="317"/>
                  </a:lnTo>
                  <a:lnTo>
                    <a:pt x="5992" y="390"/>
                  </a:lnTo>
                  <a:lnTo>
                    <a:pt x="5992" y="390"/>
                  </a:lnTo>
                  <a:lnTo>
                    <a:pt x="5845" y="561"/>
                  </a:lnTo>
                  <a:lnTo>
                    <a:pt x="5772" y="707"/>
                  </a:lnTo>
                  <a:lnTo>
                    <a:pt x="5748" y="853"/>
                  </a:lnTo>
                  <a:lnTo>
                    <a:pt x="5772" y="926"/>
                  </a:lnTo>
                  <a:lnTo>
                    <a:pt x="5797" y="951"/>
                  </a:lnTo>
                  <a:lnTo>
                    <a:pt x="5797" y="951"/>
                  </a:lnTo>
                  <a:lnTo>
                    <a:pt x="5870" y="1048"/>
                  </a:lnTo>
                  <a:lnTo>
                    <a:pt x="5918" y="1145"/>
                  </a:lnTo>
                  <a:lnTo>
                    <a:pt x="5967" y="1243"/>
                  </a:lnTo>
                  <a:lnTo>
                    <a:pt x="5992" y="1340"/>
                  </a:lnTo>
                  <a:lnTo>
                    <a:pt x="5992" y="1340"/>
                  </a:lnTo>
                  <a:lnTo>
                    <a:pt x="5967" y="1438"/>
                  </a:lnTo>
                  <a:lnTo>
                    <a:pt x="5918" y="1535"/>
                  </a:lnTo>
                  <a:lnTo>
                    <a:pt x="5870" y="1633"/>
                  </a:lnTo>
                  <a:lnTo>
                    <a:pt x="5797" y="1730"/>
                  </a:lnTo>
                  <a:lnTo>
                    <a:pt x="5797" y="1730"/>
                  </a:lnTo>
                  <a:lnTo>
                    <a:pt x="5748" y="1754"/>
                  </a:lnTo>
                  <a:lnTo>
                    <a:pt x="5699" y="1754"/>
                  </a:lnTo>
                  <a:lnTo>
                    <a:pt x="5553" y="1754"/>
                  </a:lnTo>
                  <a:lnTo>
                    <a:pt x="5383" y="1657"/>
                  </a:lnTo>
                  <a:lnTo>
                    <a:pt x="5212" y="1535"/>
                  </a:lnTo>
                  <a:lnTo>
                    <a:pt x="5212" y="1535"/>
                  </a:lnTo>
                  <a:lnTo>
                    <a:pt x="5066" y="1389"/>
                  </a:lnTo>
                  <a:lnTo>
                    <a:pt x="4896" y="1316"/>
                  </a:lnTo>
                  <a:lnTo>
                    <a:pt x="4749" y="1292"/>
                  </a:lnTo>
                  <a:lnTo>
                    <a:pt x="4701" y="1316"/>
                  </a:lnTo>
                  <a:lnTo>
                    <a:pt x="4652" y="1340"/>
                  </a:lnTo>
                  <a:lnTo>
                    <a:pt x="4652" y="1340"/>
                  </a:lnTo>
                  <a:lnTo>
                    <a:pt x="4555" y="1413"/>
                  </a:lnTo>
                  <a:lnTo>
                    <a:pt x="4457" y="1486"/>
                  </a:lnTo>
                  <a:lnTo>
                    <a:pt x="4360" y="1511"/>
                  </a:lnTo>
                  <a:lnTo>
                    <a:pt x="4262" y="1535"/>
                  </a:lnTo>
                  <a:lnTo>
                    <a:pt x="4262" y="1535"/>
                  </a:lnTo>
                  <a:lnTo>
                    <a:pt x="4116" y="1559"/>
                  </a:lnTo>
                  <a:lnTo>
                    <a:pt x="4043" y="1584"/>
                  </a:lnTo>
                  <a:lnTo>
                    <a:pt x="3994" y="1633"/>
                  </a:lnTo>
                  <a:lnTo>
                    <a:pt x="3994" y="1633"/>
                  </a:lnTo>
                  <a:lnTo>
                    <a:pt x="3946" y="1657"/>
                  </a:lnTo>
                  <a:lnTo>
                    <a:pt x="3873" y="1681"/>
                  </a:lnTo>
                  <a:lnTo>
                    <a:pt x="3702" y="1730"/>
                  </a:lnTo>
                  <a:lnTo>
                    <a:pt x="3702" y="1730"/>
                  </a:lnTo>
                  <a:lnTo>
                    <a:pt x="3605" y="1730"/>
                  </a:lnTo>
                  <a:lnTo>
                    <a:pt x="3507" y="1779"/>
                  </a:lnTo>
                  <a:lnTo>
                    <a:pt x="3410" y="1827"/>
                  </a:lnTo>
                  <a:lnTo>
                    <a:pt x="3312" y="1900"/>
                  </a:lnTo>
                  <a:lnTo>
                    <a:pt x="3312" y="1900"/>
                  </a:lnTo>
                  <a:lnTo>
                    <a:pt x="3288" y="1949"/>
                  </a:lnTo>
                  <a:lnTo>
                    <a:pt x="3288" y="2022"/>
                  </a:lnTo>
                  <a:lnTo>
                    <a:pt x="3288" y="2144"/>
                  </a:lnTo>
                  <a:lnTo>
                    <a:pt x="3386" y="2314"/>
                  </a:lnTo>
                  <a:lnTo>
                    <a:pt x="3507" y="2485"/>
                  </a:lnTo>
                  <a:lnTo>
                    <a:pt x="3507" y="2485"/>
                  </a:lnTo>
                  <a:lnTo>
                    <a:pt x="3605" y="2558"/>
                  </a:lnTo>
                  <a:lnTo>
                    <a:pt x="3702" y="2582"/>
                  </a:lnTo>
                  <a:lnTo>
                    <a:pt x="3800" y="2607"/>
                  </a:lnTo>
                  <a:lnTo>
                    <a:pt x="3921" y="2607"/>
                  </a:lnTo>
                  <a:lnTo>
                    <a:pt x="4043" y="2582"/>
                  </a:lnTo>
                  <a:lnTo>
                    <a:pt x="4141" y="2534"/>
                  </a:lnTo>
                  <a:lnTo>
                    <a:pt x="4262" y="2461"/>
                  </a:lnTo>
                  <a:lnTo>
                    <a:pt x="4360" y="2388"/>
                  </a:lnTo>
                  <a:lnTo>
                    <a:pt x="4360" y="2388"/>
                  </a:lnTo>
                  <a:lnTo>
                    <a:pt x="4555" y="2193"/>
                  </a:lnTo>
                  <a:lnTo>
                    <a:pt x="4749" y="2047"/>
                  </a:lnTo>
                  <a:lnTo>
                    <a:pt x="4920" y="1949"/>
                  </a:lnTo>
                  <a:lnTo>
                    <a:pt x="5042" y="1900"/>
                  </a:lnTo>
                  <a:lnTo>
                    <a:pt x="5042" y="1900"/>
                  </a:lnTo>
                  <a:lnTo>
                    <a:pt x="5115" y="1925"/>
                  </a:lnTo>
                  <a:lnTo>
                    <a:pt x="5163" y="1974"/>
                  </a:lnTo>
                  <a:lnTo>
                    <a:pt x="5212" y="2022"/>
                  </a:lnTo>
                  <a:lnTo>
                    <a:pt x="5212" y="2095"/>
                  </a:lnTo>
                  <a:lnTo>
                    <a:pt x="5212" y="2095"/>
                  </a:lnTo>
                  <a:lnTo>
                    <a:pt x="5236" y="2168"/>
                  </a:lnTo>
                  <a:lnTo>
                    <a:pt x="5285" y="2241"/>
                  </a:lnTo>
                  <a:lnTo>
                    <a:pt x="5334" y="2266"/>
                  </a:lnTo>
                  <a:lnTo>
                    <a:pt x="5407" y="2290"/>
                  </a:lnTo>
                  <a:lnTo>
                    <a:pt x="5407" y="2290"/>
                  </a:lnTo>
                  <a:lnTo>
                    <a:pt x="5504" y="2314"/>
                  </a:lnTo>
                  <a:lnTo>
                    <a:pt x="5602" y="2339"/>
                  </a:lnTo>
                  <a:lnTo>
                    <a:pt x="5699" y="2412"/>
                  </a:lnTo>
                  <a:lnTo>
                    <a:pt x="5797" y="2485"/>
                  </a:lnTo>
                  <a:lnTo>
                    <a:pt x="5797" y="2485"/>
                  </a:lnTo>
                  <a:lnTo>
                    <a:pt x="5845" y="2558"/>
                  </a:lnTo>
                  <a:lnTo>
                    <a:pt x="5870" y="2680"/>
                  </a:lnTo>
                  <a:lnTo>
                    <a:pt x="5845" y="2777"/>
                  </a:lnTo>
                  <a:lnTo>
                    <a:pt x="5797" y="2850"/>
                  </a:lnTo>
                  <a:lnTo>
                    <a:pt x="5797" y="2850"/>
                  </a:lnTo>
                  <a:lnTo>
                    <a:pt x="5699" y="2923"/>
                  </a:lnTo>
                  <a:lnTo>
                    <a:pt x="5602" y="2996"/>
                  </a:lnTo>
                  <a:lnTo>
                    <a:pt x="5504" y="3045"/>
                  </a:lnTo>
                  <a:lnTo>
                    <a:pt x="5407" y="3045"/>
                  </a:lnTo>
                  <a:lnTo>
                    <a:pt x="5407" y="3045"/>
                  </a:lnTo>
                  <a:lnTo>
                    <a:pt x="5310" y="3069"/>
                  </a:lnTo>
                  <a:lnTo>
                    <a:pt x="5163" y="3167"/>
                  </a:lnTo>
                  <a:lnTo>
                    <a:pt x="4993" y="3289"/>
                  </a:lnTo>
                  <a:lnTo>
                    <a:pt x="4847" y="3435"/>
                  </a:lnTo>
                  <a:lnTo>
                    <a:pt x="4847" y="3435"/>
                  </a:lnTo>
                  <a:lnTo>
                    <a:pt x="4676" y="3581"/>
                  </a:lnTo>
                  <a:lnTo>
                    <a:pt x="4506" y="3703"/>
                  </a:lnTo>
                  <a:lnTo>
                    <a:pt x="4384" y="3776"/>
                  </a:lnTo>
                  <a:lnTo>
                    <a:pt x="4262" y="3800"/>
                  </a:lnTo>
                  <a:lnTo>
                    <a:pt x="4262" y="3800"/>
                  </a:lnTo>
                  <a:lnTo>
                    <a:pt x="4141" y="3849"/>
                  </a:lnTo>
                  <a:lnTo>
                    <a:pt x="3970" y="3971"/>
                  </a:lnTo>
                  <a:lnTo>
                    <a:pt x="3726" y="4165"/>
                  </a:lnTo>
                  <a:lnTo>
                    <a:pt x="3483" y="4409"/>
                  </a:lnTo>
                  <a:lnTo>
                    <a:pt x="3142" y="4750"/>
                  </a:lnTo>
                  <a:lnTo>
                    <a:pt x="3142" y="4750"/>
                  </a:lnTo>
                  <a:lnTo>
                    <a:pt x="3020" y="4847"/>
                  </a:lnTo>
                  <a:lnTo>
                    <a:pt x="2874" y="4969"/>
                  </a:lnTo>
                  <a:lnTo>
                    <a:pt x="2557" y="5164"/>
                  </a:lnTo>
                  <a:lnTo>
                    <a:pt x="2265" y="5286"/>
                  </a:lnTo>
                  <a:lnTo>
                    <a:pt x="2119" y="5310"/>
                  </a:lnTo>
                  <a:lnTo>
                    <a:pt x="1997" y="5335"/>
                  </a:lnTo>
                  <a:lnTo>
                    <a:pt x="1997" y="5335"/>
                  </a:lnTo>
                  <a:lnTo>
                    <a:pt x="1754" y="5335"/>
                  </a:lnTo>
                  <a:lnTo>
                    <a:pt x="1535" y="5383"/>
                  </a:lnTo>
                  <a:lnTo>
                    <a:pt x="1364" y="5456"/>
                  </a:lnTo>
                  <a:lnTo>
                    <a:pt x="1242" y="5529"/>
                  </a:lnTo>
                  <a:lnTo>
                    <a:pt x="1242" y="5529"/>
                  </a:lnTo>
                  <a:lnTo>
                    <a:pt x="1169" y="5602"/>
                  </a:lnTo>
                  <a:lnTo>
                    <a:pt x="1096" y="5700"/>
                  </a:lnTo>
                  <a:lnTo>
                    <a:pt x="1047" y="5797"/>
                  </a:lnTo>
                  <a:lnTo>
                    <a:pt x="1047" y="5895"/>
                  </a:lnTo>
                  <a:lnTo>
                    <a:pt x="1047" y="5895"/>
                  </a:lnTo>
                  <a:lnTo>
                    <a:pt x="1047" y="5992"/>
                  </a:lnTo>
                  <a:lnTo>
                    <a:pt x="1096" y="6090"/>
                  </a:lnTo>
                  <a:lnTo>
                    <a:pt x="1169" y="6187"/>
                  </a:lnTo>
                  <a:lnTo>
                    <a:pt x="1242" y="6284"/>
                  </a:lnTo>
                  <a:lnTo>
                    <a:pt x="1242" y="6284"/>
                  </a:lnTo>
                  <a:lnTo>
                    <a:pt x="1315" y="6357"/>
                  </a:lnTo>
                  <a:lnTo>
                    <a:pt x="1413" y="6406"/>
                  </a:lnTo>
                  <a:lnTo>
                    <a:pt x="1535" y="6455"/>
                  </a:lnTo>
                  <a:lnTo>
                    <a:pt x="1608" y="6455"/>
                  </a:lnTo>
                  <a:lnTo>
                    <a:pt x="1608" y="6455"/>
                  </a:lnTo>
                  <a:lnTo>
                    <a:pt x="1729" y="6504"/>
                  </a:lnTo>
                  <a:lnTo>
                    <a:pt x="1876" y="6601"/>
                  </a:lnTo>
                  <a:lnTo>
                    <a:pt x="2070" y="6747"/>
                  </a:lnTo>
                  <a:lnTo>
                    <a:pt x="2290" y="6942"/>
                  </a:lnTo>
                  <a:lnTo>
                    <a:pt x="2290" y="6942"/>
                  </a:lnTo>
                  <a:lnTo>
                    <a:pt x="2484" y="7137"/>
                  </a:lnTo>
                  <a:lnTo>
                    <a:pt x="2679" y="7283"/>
                  </a:lnTo>
                  <a:lnTo>
                    <a:pt x="2825" y="7380"/>
                  </a:lnTo>
                  <a:lnTo>
                    <a:pt x="2947" y="7405"/>
                  </a:lnTo>
                  <a:lnTo>
                    <a:pt x="2947" y="7405"/>
                  </a:lnTo>
                  <a:lnTo>
                    <a:pt x="3093" y="7380"/>
                  </a:lnTo>
                  <a:lnTo>
                    <a:pt x="3166" y="7356"/>
                  </a:lnTo>
                  <a:lnTo>
                    <a:pt x="3239" y="7332"/>
                  </a:lnTo>
                  <a:lnTo>
                    <a:pt x="3239" y="7332"/>
                  </a:lnTo>
                  <a:lnTo>
                    <a:pt x="3288" y="7283"/>
                  </a:lnTo>
                  <a:lnTo>
                    <a:pt x="3410" y="7259"/>
                  </a:lnTo>
                  <a:lnTo>
                    <a:pt x="3556" y="7234"/>
                  </a:lnTo>
                  <a:lnTo>
                    <a:pt x="3702" y="7234"/>
                  </a:lnTo>
                  <a:lnTo>
                    <a:pt x="3702" y="7234"/>
                  </a:lnTo>
                  <a:lnTo>
                    <a:pt x="3873" y="7234"/>
                  </a:lnTo>
                  <a:lnTo>
                    <a:pt x="4019" y="7283"/>
                  </a:lnTo>
                  <a:lnTo>
                    <a:pt x="4165" y="7332"/>
                  </a:lnTo>
                  <a:lnTo>
                    <a:pt x="4262" y="7429"/>
                  </a:lnTo>
                  <a:lnTo>
                    <a:pt x="4262" y="7429"/>
                  </a:lnTo>
                  <a:lnTo>
                    <a:pt x="4360" y="7502"/>
                  </a:lnTo>
                  <a:lnTo>
                    <a:pt x="4457" y="7551"/>
                  </a:lnTo>
                  <a:lnTo>
                    <a:pt x="4555" y="7600"/>
                  </a:lnTo>
                  <a:lnTo>
                    <a:pt x="4652" y="7600"/>
                  </a:lnTo>
                  <a:lnTo>
                    <a:pt x="4652" y="7600"/>
                  </a:lnTo>
                  <a:lnTo>
                    <a:pt x="4749" y="7648"/>
                  </a:lnTo>
                  <a:lnTo>
                    <a:pt x="4896" y="7721"/>
                  </a:lnTo>
                  <a:lnTo>
                    <a:pt x="5066" y="7843"/>
                  </a:lnTo>
                  <a:lnTo>
                    <a:pt x="5212" y="7989"/>
                  </a:lnTo>
                  <a:lnTo>
                    <a:pt x="5212" y="7989"/>
                  </a:lnTo>
                  <a:lnTo>
                    <a:pt x="5383" y="8135"/>
                  </a:lnTo>
                  <a:lnTo>
                    <a:pt x="5553" y="8257"/>
                  </a:lnTo>
                  <a:lnTo>
                    <a:pt x="5699" y="8330"/>
                  </a:lnTo>
                  <a:lnTo>
                    <a:pt x="5797" y="8355"/>
                  </a:lnTo>
                  <a:lnTo>
                    <a:pt x="5797" y="8355"/>
                  </a:lnTo>
                  <a:lnTo>
                    <a:pt x="5870" y="8379"/>
                  </a:lnTo>
                  <a:lnTo>
                    <a:pt x="5992" y="8428"/>
                  </a:lnTo>
                  <a:lnTo>
                    <a:pt x="6089" y="8476"/>
                  </a:lnTo>
                  <a:lnTo>
                    <a:pt x="6162" y="8549"/>
                  </a:lnTo>
                  <a:lnTo>
                    <a:pt x="6162" y="8549"/>
                  </a:lnTo>
                  <a:lnTo>
                    <a:pt x="6259" y="8622"/>
                  </a:lnTo>
                  <a:lnTo>
                    <a:pt x="6357" y="8695"/>
                  </a:lnTo>
                  <a:lnTo>
                    <a:pt x="6454" y="8720"/>
                  </a:lnTo>
                  <a:lnTo>
                    <a:pt x="6552" y="8744"/>
                  </a:lnTo>
                  <a:lnTo>
                    <a:pt x="6552" y="8744"/>
                  </a:lnTo>
                  <a:lnTo>
                    <a:pt x="6649" y="8769"/>
                  </a:lnTo>
                  <a:lnTo>
                    <a:pt x="6747" y="8793"/>
                  </a:lnTo>
                  <a:lnTo>
                    <a:pt x="6844" y="8866"/>
                  </a:lnTo>
                  <a:lnTo>
                    <a:pt x="6941" y="8939"/>
                  </a:lnTo>
                  <a:lnTo>
                    <a:pt x="6941" y="8939"/>
                  </a:lnTo>
                  <a:lnTo>
                    <a:pt x="7014" y="9036"/>
                  </a:lnTo>
                  <a:lnTo>
                    <a:pt x="7063" y="9134"/>
                  </a:lnTo>
                  <a:lnTo>
                    <a:pt x="7112" y="9231"/>
                  </a:lnTo>
                  <a:lnTo>
                    <a:pt x="7112" y="9304"/>
                  </a:lnTo>
                  <a:lnTo>
                    <a:pt x="7112" y="9304"/>
                  </a:lnTo>
                  <a:lnTo>
                    <a:pt x="7112" y="9402"/>
                  </a:lnTo>
                  <a:lnTo>
                    <a:pt x="7063" y="9499"/>
                  </a:lnTo>
                  <a:lnTo>
                    <a:pt x="7014" y="9597"/>
                  </a:lnTo>
                  <a:lnTo>
                    <a:pt x="6941" y="9694"/>
                  </a:lnTo>
                  <a:lnTo>
                    <a:pt x="6941" y="9694"/>
                  </a:lnTo>
                  <a:lnTo>
                    <a:pt x="6868" y="9791"/>
                  </a:lnTo>
                  <a:lnTo>
                    <a:pt x="6795" y="9889"/>
                  </a:lnTo>
                  <a:lnTo>
                    <a:pt x="6747" y="9986"/>
                  </a:lnTo>
                  <a:lnTo>
                    <a:pt x="6747" y="10084"/>
                  </a:lnTo>
                  <a:lnTo>
                    <a:pt x="6747" y="10084"/>
                  </a:lnTo>
                  <a:lnTo>
                    <a:pt x="6722" y="10181"/>
                  </a:lnTo>
                  <a:lnTo>
                    <a:pt x="6625" y="10327"/>
                  </a:lnTo>
                  <a:lnTo>
                    <a:pt x="6503" y="10473"/>
                  </a:lnTo>
                  <a:lnTo>
                    <a:pt x="6357" y="10644"/>
                  </a:lnTo>
                  <a:lnTo>
                    <a:pt x="6357" y="10644"/>
                  </a:lnTo>
                  <a:lnTo>
                    <a:pt x="6211" y="10814"/>
                  </a:lnTo>
                  <a:lnTo>
                    <a:pt x="6089" y="10961"/>
                  </a:lnTo>
                  <a:lnTo>
                    <a:pt x="6016" y="11107"/>
                  </a:lnTo>
                  <a:lnTo>
                    <a:pt x="5992" y="11204"/>
                  </a:lnTo>
                  <a:lnTo>
                    <a:pt x="5992" y="11204"/>
                  </a:lnTo>
                  <a:lnTo>
                    <a:pt x="5943" y="11326"/>
                  </a:lnTo>
                  <a:lnTo>
                    <a:pt x="5870" y="11472"/>
                  </a:lnTo>
                  <a:lnTo>
                    <a:pt x="5748" y="11618"/>
                  </a:lnTo>
                  <a:lnTo>
                    <a:pt x="5602" y="11789"/>
                  </a:lnTo>
                  <a:lnTo>
                    <a:pt x="5602" y="11789"/>
                  </a:lnTo>
                  <a:lnTo>
                    <a:pt x="5456" y="11935"/>
                  </a:lnTo>
                  <a:lnTo>
                    <a:pt x="5334" y="12105"/>
                  </a:lnTo>
                  <a:lnTo>
                    <a:pt x="5261" y="12251"/>
                  </a:lnTo>
                  <a:lnTo>
                    <a:pt x="5212" y="12349"/>
                  </a:lnTo>
                  <a:lnTo>
                    <a:pt x="5212" y="12349"/>
                  </a:lnTo>
                  <a:lnTo>
                    <a:pt x="5188" y="12446"/>
                  </a:lnTo>
                  <a:lnTo>
                    <a:pt x="5139" y="12568"/>
                  </a:lnTo>
                  <a:lnTo>
                    <a:pt x="5042" y="12714"/>
                  </a:lnTo>
                  <a:lnTo>
                    <a:pt x="4944" y="12836"/>
                  </a:lnTo>
                  <a:lnTo>
                    <a:pt x="4944" y="12836"/>
                  </a:lnTo>
                  <a:lnTo>
                    <a:pt x="4822" y="12958"/>
                  </a:lnTo>
                  <a:lnTo>
                    <a:pt x="4725" y="13079"/>
                  </a:lnTo>
                  <a:lnTo>
                    <a:pt x="4676" y="13201"/>
                  </a:lnTo>
                  <a:lnTo>
                    <a:pt x="4652" y="13299"/>
                  </a:lnTo>
                  <a:lnTo>
                    <a:pt x="4652" y="13299"/>
                  </a:lnTo>
                  <a:lnTo>
                    <a:pt x="4676" y="13469"/>
                  </a:lnTo>
                  <a:lnTo>
                    <a:pt x="4701" y="13542"/>
                  </a:lnTo>
                  <a:lnTo>
                    <a:pt x="4749" y="13591"/>
                  </a:lnTo>
                  <a:lnTo>
                    <a:pt x="4749" y="13591"/>
                  </a:lnTo>
                  <a:lnTo>
                    <a:pt x="4774" y="13640"/>
                  </a:lnTo>
                  <a:lnTo>
                    <a:pt x="4822" y="13713"/>
                  </a:lnTo>
                  <a:lnTo>
                    <a:pt x="4847" y="13883"/>
                  </a:lnTo>
                  <a:lnTo>
                    <a:pt x="4847" y="13883"/>
                  </a:lnTo>
                  <a:lnTo>
                    <a:pt x="4822" y="13956"/>
                  </a:lnTo>
                  <a:lnTo>
                    <a:pt x="4774" y="14005"/>
                  </a:lnTo>
                  <a:lnTo>
                    <a:pt x="4725" y="14054"/>
                  </a:lnTo>
                  <a:lnTo>
                    <a:pt x="4652" y="14054"/>
                  </a:lnTo>
                  <a:lnTo>
                    <a:pt x="4652" y="14054"/>
                  </a:lnTo>
                  <a:lnTo>
                    <a:pt x="4555" y="14054"/>
                  </a:lnTo>
                  <a:lnTo>
                    <a:pt x="4457" y="14005"/>
                  </a:lnTo>
                  <a:lnTo>
                    <a:pt x="4360" y="13956"/>
                  </a:lnTo>
                  <a:lnTo>
                    <a:pt x="4262" y="13883"/>
                  </a:lnTo>
                  <a:lnTo>
                    <a:pt x="4262" y="13883"/>
                  </a:lnTo>
                  <a:lnTo>
                    <a:pt x="4189" y="13761"/>
                  </a:lnTo>
                  <a:lnTo>
                    <a:pt x="4141" y="13615"/>
                  </a:lnTo>
                  <a:lnTo>
                    <a:pt x="4092" y="13469"/>
                  </a:lnTo>
                  <a:lnTo>
                    <a:pt x="4092" y="13299"/>
                  </a:lnTo>
                  <a:lnTo>
                    <a:pt x="4092" y="13299"/>
                  </a:lnTo>
                  <a:lnTo>
                    <a:pt x="4067" y="13152"/>
                  </a:lnTo>
                  <a:lnTo>
                    <a:pt x="4019" y="12982"/>
                  </a:lnTo>
                  <a:lnTo>
                    <a:pt x="3970" y="12836"/>
                  </a:lnTo>
                  <a:lnTo>
                    <a:pt x="3897" y="12738"/>
                  </a:lnTo>
                  <a:lnTo>
                    <a:pt x="3897" y="12738"/>
                  </a:lnTo>
                  <a:lnTo>
                    <a:pt x="3848" y="12690"/>
                  </a:lnTo>
                  <a:lnTo>
                    <a:pt x="3824" y="12592"/>
                  </a:lnTo>
                  <a:lnTo>
                    <a:pt x="3751" y="12349"/>
                  </a:lnTo>
                  <a:lnTo>
                    <a:pt x="3726" y="12056"/>
                  </a:lnTo>
                  <a:lnTo>
                    <a:pt x="3702" y="11716"/>
                  </a:lnTo>
                  <a:lnTo>
                    <a:pt x="3702" y="11472"/>
                  </a:lnTo>
                  <a:lnTo>
                    <a:pt x="3702" y="11472"/>
                  </a:lnTo>
                  <a:lnTo>
                    <a:pt x="3702" y="11301"/>
                  </a:lnTo>
                  <a:lnTo>
                    <a:pt x="3653" y="11107"/>
                  </a:lnTo>
                  <a:lnTo>
                    <a:pt x="3629" y="10936"/>
                  </a:lnTo>
                  <a:lnTo>
                    <a:pt x="3556" y="10741"/>
                  </a:lnTo>
                  <a:lnTo>
                    <a:pt x="3483" y="10571"/>
                  </a:lnTo>
                  <a:lnTo>
                    <a:pt x="3410" y="10425"/>
                  </a:lnTo>
                  <a:lnTo>
                    <a:pt x="3312" y="10279"/>
                  </a:lnTo>
                  <a:lnTo>
                    <a:pt x="3239" y="10181"/>
                  </a:lnTo>
                  <a:lnTo>
                    <a:pt x="3239" y="10181"/>
                  </a:lnTo>
                  <a:lnTo>
                    <a:pt x="3045" y="9962"/>
                  </a:lnTo>
                  <a:lnTo>
                    <a:pt x="2898" y="9767"/>
                  </a:lnTo>
                  <a:lnTo>
                    <a:pt x="2801" y="9621"/>
                  </a:lnTo>
                  <a:lnTo>
                    <a:pt x="2752" y="9499"/>
                  </a:lnTo>
                  <a:lnTo>
                    <a:pt x="2752" y="9499"/>
                  </a:lnTo>
                  <a:lnTo>
                    <a:pt x="2728" y="9353"/>
                  </a:lnTo>
                  <a:lnTo>
                    <a:pt x="2704" y="9280"/>
                  </a:lnTo>
                  <a:lnTo>
                    <a:pt x="2655" y="9231"/>
                  </a:lnTo>
                  <a:lnTo>
                    <a:pt x="2655" y="9231"/>
                  </a:lnTo>
                  <a:lnTo>
                    <a:pt x="2631" y="9158"/>
                  </a:lnTo>
                  <a:lnTo>
                    <a:pt x="2582" y="9036"/>
                  </a:lnTo>
                  <a:lnTo>
                    <a:pt x="2582" y="8890"/>
                  </a:lnTo>
                  <a:lnTo>
                    <a:pt x="2557" y="8744"/>
                  </a:lnTo>
                  <a:lnTo>
                    <a:pt x="2557" y="8744"/>
                  </a:lnTo>
                  <a:lnTo>
                    <a:pt x="2582" y="8598"/>
                  </a:lnTo>
                  <a:lnTo>
                    <a:pt x="2582" y="8452"/>
                  </a:lnTo>
                  <a:lnTo>
                    <a:pt x="2631" y="8330"/>
                  </a:lnTo>
                  <a:lnTo>
                    <a:pt x="2655" y="8281"/>
                  </a:lnTo>
                  <a:lnTo>
                    <a:pt x="2655" y="8281"/>
                  </a:lnTo>
                  <a:lnTo>
                    <a:pt x="2704" y="8208"/>
                  </a:lnTo>
                  <a:lnTo>
                    <a:pt x="2728" y="8160"/>
                  </a:lnTo>
                  <a:lnTo>
                    <a:pt x="2752" y="7989"/>
                  </a:lnTo>
                  <a:lnTo>
                    <a:pt x="2752" y="7989"/>
                  </a:lnTo>
                  <a:lnTo>
                    <a:pt x="2728" y="7819"/>
                  </a:lnTo>
                  <a:lnTo>
                    <a:pt x="2704" y="7746"/>
                  </a:lnTo>
                  <a:lnTo>
                    <a:pt x="2655" y="7697"/>
                  </a:lnTo>
                  <a:lnTo>
                    <a:pt x="2655" y="7697"/>
                  </a:lnTo>
                  <a:lnTo>
                    <a:pt x="2606" y="7673"/>
                  </a:lnTo>
                  <a:lnTo>
                    <a:pt x="2533" y="7624"/>
                  </a:lnTo>
                  <a:lnTo>
                    <a:pt x="2363" y="7600"/>
                  </a:lnTo>
                  <a:lnTo>
                    <a:pt x="2363" y="7600"/>
                  </a:lnTo>
                  <a:lnTo>
                    <a:pt x="2265" y="7575"/>
                  </a:lnTo>
                  <a:lnTo>
                    <a:pt x="2119" y="7502"/>
                  </a:lnTo>
                  <a:lnTo>
                    <a:pt x="1973" y="7380"/>
                  </a:lnTo>
                  <a:lnTo>
                    <a:pt x="1802" y="7234"/>
                  </a:lnTo>
                  <a:lnTo>
                    <a:pt x="1802" y="7234"/>
                  </a:lnTo>
                  <a:lnTo>
                    <a:pt x="1632" y="7088"/>
                  </a:lnTo>
                  <a:lnTo>
                    <a:pt x="1486" y="6966"/>
                  </a:lnTo>
                  <a:lnTo>
                    <a:pt x="1340" y="6869"/>
                  </a:lnTo>
                  <a:lnTo>
                    <a:pt x="1242" y="6845"/>
                  </a:lnTo>
                  <a:lnTo>
                    <a:pt x="1242" y="6845"/>
                  </a:lnTo>
                  <a:lnTo>
                    <a:pt x="1121" y="6796"/>
                  </a:lnTo>
                  <a:lnTo>
                    <a:pt x="926" y="6674"/>
                  </a:lnTo>
                  <a:lnTo>
                    <a:pt x="706" y="6504"/>
                  </a:lnTo>
                  <a:lnTo>
                    <a:pt x="463" y="6284"/>
                  </a:lnTo>
                  <a:lnTo>
                    <a:pt x="463" y="6284"/>
                  </a:lnTo>
                  <a:lnTo>
                    <a:pt x="171" y="5919"/>
                  </a:lnTo>
                  <a:lnTo>
                    <a:pt x="0" y="5700"/>
                  </a:lnTo>
                  <a:lnTo>
                    <a:pt x="0" y="5700"/>
                  </a:lnTo>
                  <a:lnTo>
                    <a:pt x="0" y="572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999" name="Google Shape;999;p48"/>
            <p:cNvSpPr/>
            <p:nvPr/>
          </p:nvSpPr>
          <p:spPr>
            <a:xfrm>
              <a:off x="6128575" y="3695900"/>
              <a:ext cx="86475" cy="47525"/>
            </a:xfrm>
            <a:custGeom>
              <a:avLst/>
              <a:gdLst/>
              <a:ahLst/>
              <a:cxnLst/>
              <a:rect l="l" t="t" r="r" b="b"/>
              <a:pathLst>
                <a:path w="3459" h="1901" fill="none" extrusionOk="0">
                  <a:moveTo>
                    <a:pt x="2022" y="1340"/>
                  </a:moveTo>
                  <a:lnTo>
                    <a:pt x="2022" y="1340"/>
                  </a:lnTo>
                  <a:lnTo>
                    <a:pt x="1924" y="1413"/>
                  </a:lnTo>
                  <a:lnTo>
                    <a:pt x="1827" y="1486"/>
                  </a:lnTo>
                  <a:lnTo>
                    <a:pt x="1729" y="1511"/>
                  </a:lnTo>
                  <a:lnTo>
                    <a:pt x="1632" y="1535"/>
                  </a:lnTo>
                  <a:lnTo>
                    <a:pt x="1632" y="1535"/>
                  </a:lnTo>
                  <a:lnTo>
                    <a:pt x="1559" y="1535"/>
                  </a:lnTo>
                  <a:lnTo>
                    <a:pt x="1461" y="1584"/>
                  </a:lnTo>
                  <a:lnTo>
                    <a:pt x="1340" y="1657"/>
                  </a:lnTo>
                  <a:lnTo>
                    <a:pt x="1267" y="1730"/>
                  </a:lnTo>
                  <a:lnTo>
                    <a:pt x="1267" y="1730"/>
                  </a:lnTo>
                  <a:lnTo>
                    <a:pt x="1169" y="1803"/>
                  </a:lnTo>
                  <a:lnTo>
                    <a:pt x="1072" y="1852"/>
                  </a:lnTo>
                  <a:lnTo>
                    <a:pt x="974" y="1900"/>
                  </a:lnTo>
                  <a:lnTo>
                    <a:pt x="877" y="1900"/>
                  </a:lnTo>
                  <a:lnTo>
                    <a:pt x="877" y="1900"/>
                  </a:lnTo>
                  <a:lnTo>
                    <a:pt x="779" y="1900"/>
                  </a:lnTo>
                  <a:lnTo>
                    <a:pt x="682" y="1852"/>
                  </a:lnTo>
                  <a:lnTo>
                    <a:pt x="585" y="1803"/>
                  </a:lnTo>
                  <a:lnTo>
                    <a:pt x="512" y="1730"/>
                  </a:lnTo>
                  <a:lnTo>
                    <a:pt x="512" y="1730"/>
                  </a:lnTo>
                  <a:lnTo>
                    <a:pt x="438" y="1633"/>
                  </a:lnTo>
                  <a:lnTo>
                    <a:pt x="414" y="1535"/>
                  </a:lnTo>
                  <a:lnTo>
                    <a:pt x="438" y="1438"/>
                  </a:lnTo>
                  <a:lnTo>
                    <a:pt x="512" y="1340"/>
                  </a:lnTo>
                  <a:lnTo>
                    <a:pt x="512" y="1340"/>
                  </a:lnTo>
                  <a:lnTo>
                    <a:pt x="585" y="1243"/>
                  </a:lnTo>
                  <a:lnTo>
                    <a:pt x="633" y="1145"/>
                  </a:lnTo>
                  <a:lnTo>
                    <a:pt x="682" y="1048"/>
                  </a:lnTo>
                  <a:lnTo>
                    <a:pt x="682" y="951"/>
                  </a:lnTo>
                  <a:lnTo>
                    <a:pt x="682" y="951"/>
                  </a:lnTo>
                  <a:lnTo>
                    <a:pt x="658" y="804"/>
                  </a:lnTo>
                  <a:lnTo>
                    <a:pt x="633" y="731"/>
                  </a:lnTo>
                  <a:lnTo>
                    <a:pt x="585" y="683"/>
                  </a:lnTo>
                  <a:lnTo>
                    <a:pt x="585" y="683"/>
                  </a:lnTo>
                  <a:lnTo>
                    <a:pt x="536" y="634"/>
                  </a:lnTo>
                  <a:lnTo>
                    <a:pt x="463" y="610"/>
                  </a:lnTo>
                  <a:lnTo>
                    <a:pt x="317" y="585"/>
                  </a:lnTo>
                  <a:lnTo>
                    <a:pt x="317" y="585"/>
                  </a:lnTo>
                  <a:lnTo>
                    <a:pt x="146" y="561"/>
                  </a:lnTo>
                  <a:lnTo>
                    <a:pt x="73" y="512"/>
                  </a:lnTo>
                  <a:lnTo>
                    <a:pt x="24" y="488"/>
                  </a:lnTo>
                  <a:lnTo>
                    <a:pt x="24" y="488"/>
                  </a:lnTo>
                  <a:lnTo>
                    <a:pt x="0" y="439"/>
                  </a:lnTo>
                  <a:lnTo>
                    <a:pt x="24" y="366"/>
                  </a:lnTo>
                  <a:lnTo>
                    <a:pt x="49" y="293"/>
                  </a:lnTo>
                  <a:lnTo>
                    <a:pt x="122" y="196"/>
                  </a:lnTo>
                  <a:lnTo>
                    <a:pt x="122" y="196"/>
                  </a:lnTo>
                  <a:lnTo>
                    <a:pt x="171" y="171"/>
                  </a:lnTo>
                  <a:lnTo>
                    <a:pt x="268" y="123"/>
                  </a:lnTo>
                  <a:lnTo>
                    <a:pt x="512" y="74"/>
                  </a:lnTo>
                  <a:lnTo>
                    <a:pt x="804" y="25"/>
                  </a:lnTo>
                  <a:lnTo>
                    <a:pt x="1145" y="1"/>
                  </a:lnTo>
                  <a:lnTo>
                    <a:pt x="2509" y="1"/>
                  </a:lnTo>
                  <a:lnTo>
                    <a:pt x="2509" y="1"/>
                  </a:lnTo>
                  <a:lnTo>
                    <a:pt x="2850" y="25"/>
                  </a:lnTo>
                  <a:lnTo>
                    <a:pt x="3142" y="49"/>
                  </a:lnTo>
                  <a:lnTo>
                    <a:pt x="3337" y="74"/>
                  </a:lnTo>
                  <a:lnTo>
                    <a:pt x="3434" y="98"/>
                  </a:lnTo>
                  <a:lnTo>
                    <a:pt x="3434" y="98"/>
                  </a:lnTo>
                  <a:lnTo>
                    <a:pt x="3458" y="123"/>
                  </a:lnTo>
                  <a:lnTo>
                    <a:pt x="3434" y="171"/>
                  </a:lnTo>
                  <a:lnTo>
                    <a:pt x="3361" y="317"/>
                  </a:lnTo>
                  <a:lnTo>
                    <a:pt x="3239" y="488"/>
                  </a:lnTo>
                  <a:lnTo>
                    <a:pt x="3069" y="683"/>
                  </a:lnTo>
                  <a:lnTo>
                    <a:pt x="3069" y="683"/>
                  </a:lnTo>
                  <a:lnTo>
                    <a:pt x="2874" y="853"/>
                  </a:lnTo>
                  <a:lnTo>
                    <a:pt x="2679" y="999"/>
                  </a:lnTo>
                  <a:lnTo>
                    <a:pt x="2509" y="1121"/>
                  </a:lnTo>
                  <a:lnTo>
                    <a:pt x="2411" y="1145"/>
                  </a:lnTo>
                  <a:lnTo>
                    <a:pt x="2411" y="1145"/>
                  </a:lnTo>
                  <a:lnTo>
                    <a:pt x="2314" y="1170"/>
                  </a:lnTo>
                  <a:lnTo>
                    <a:pt x="2216" y="1194"/>
                  </a:lnTo>
                  <a:lnTo>
                    <a:pt x="2119" y="1267"/>
                  </a:lnTo>
                  <a:lnTo>
                    <a:pt x="2022" y="1340"/>
                  </a:lnTo>
                  <a:lnTo>
                    <a:pt x="2022" y="134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0" name="Google Shape;1000;p48"/>
            <p:cNvSpPr/>
            <p:nvPr/>
          </p:nvSpPr>
          <p:spPr>
            <a:xfrm>
              <a:off x="6357500" y="3940075"/>
              <a:ext cx="18900" cy="34725"/>
            </a:xfrm>
            <a:custGeom>
              <a:avLst/>
              <a:gdLst/>
              <a:ahLst/>
              <a:cxnLst/>
              <a:rect l="l" t="t" r="r" b="b"/>
              <a:pathLst>
                <a:path w="756" h="1389" fill="none" extrusionOk="0">
                  <a:moveTo>
                    <a:pt x="585" y="682"/>
                  </a:moveTo>
                  <a:lnTo>
                    <a:pt x="585" y="682"/>
                  </a:lnTo>
                  <a:lnTo>
                    <a:pt x="512" y="779"/>
                  </a:lnTo>
                  <a:lnTo>
                    <a:pt x="439" y="877"/>
                  </a:lnTo>
                  <a:lnTo>
                    <a:pt x="390" y="974"/>
                  </a:lnTo>
                  <a:lnTo>
                    <a:pt x="390" y="1072"/>
                  </a:lnTo>
                  <a:lnTo>
                    <a:pt x="390" y="1072"/>
                  </a:lnTo>
                  <a:lnTo>
                    <a:pt x="366" y="1218"/>
                  </a:lnTo>
                  <a:lnTo>
                    <a:pt x="317" y="1291"/>
                  </a:lnTo>
                  <a:lnTo>
                    <a:pt x="293" y="1364"/>
                  </a:lnTo>
                  <a:lnTo>
                    <a:pt x="293" y="1364"/>
                  </a:lnTo>
                  <a:lnTo>
                    <a:pt x="244" y="1388"/>
                  </a:lnTo>
                  <a:lnTo>
                    <a:pt x="195" y="1388"/>
                  </a:lnTo>
                  <a:lnTo>
                    <a:pt x="147" y="1388"/>
                  </a:lnTo>
                  <a:lnTo>
                    <a:pt x="98" y="1364"/>
                  </a:lnTo>
                  <a:lnTo>
                    <a:pt x="98" y="1364"/>
                  </a:lnTo>
                  <a:lnTo>
                    <a:pt x="74" y="1291"/>
                  </a:lnTo>
                  <a:lnTo>
                    <a:pt x="25" y="1169"/>
                  </a:lnTo>
                  <a:lnTo>
                    <a:pt x="25" y="1023"/>
                  </a:lnTo>
                  <a:lnTo>
                    <a:pt x="1" y="877"/>
                  </a:lnTo>
                  <a:lnTo>
                    <a:pt x="1" y="877"/>
                  </a:lnTo>
                  <a:lnTo>
                    <a:pt x="25" y="706"/>
                  </a:lnTo>
                  <a:lnTo>
                    <a:pt x="98" y="536"/>
                  </a:lnTo>
                  <a:lnTo>
                    <a:pt x="171" y="365"/>
                  </a:lnTo>
                  <a:lnTo>
                    <a:pt x="293" y="219"/>
                  </a:lnTo>
                  <a:lnTo>
                    <a:pt x="293" y="219"/>
                  </a:lnTo>
                  <a:lnTo>
                    <a:pt x="415" y="122"/>
                  </a:lnTo>
                  <a:lnTo>
                    <a:pt x="512" y="49"/>
                  </a:lnTo>
                  <a:lnTo>
                    <a:pt x="609" y="0"/>
                  </a:lnTo>
                  <a:lnTo>
                    <a:pt x="682" y="24"/>
                  </a:lnTo>
                  <a:lnTo>
                    <a:pt x="682" y="24"/>
                  </a:lnTo>
                  <a:lnTo>
                    <a:pt x="707" y="73"/>
                  </a:lnTo>
                  <a:lnTo>
                    <a:pt x="731" y="146"/>
                  </a:lnTo>
                  <a:lnTo>
                    <a:pt x="756" y="317"/>
                  </a:lnTo>
                  <a:lnTo>
                    <a:pt x="756" y="317"/>
                  </a:lnTo>
                  <a:lnTo>
                    <a:pt x="756" y="390"/>
                  </a:lnTo>
                  <a:lnTo>
                    <a:pt x="707" y="487"/>
                  </a:lnTo>
                  <a:lnTo>
                    <a:pt x="658" y="609"/>
                  </a:lnTo>
                  <a:lnTo>
                    <a:pt x="585" y="682"/>
                  </a:lnTo>
                  <a:lnTo>
                    <a:pt x="585" y="68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1" name="Google Shape;1001;p48"/>
            <p:cNvSpPr/>
            <p:nvPr/>
          </p:nvSpPr>
          <p:spPr>
            <a:xfrm>
              <a:off x="6202850" y="3720875"/>
              <a:ext cx="204000" cy="278875"/>
            </a:xfrm>
            <a:custGeom>
              <a:avLst/>
              <a:gdLst/>
              <a:ahLst/>
              <a:cxnLst/>
              <a:rect l="l" t="t" r="r" b="b"/>
              <a:pathLst>
                <a:path w="8160" h="11155" fill="none" extrusionOk="0">
                  <a:moveTo>
                    <a:pt x="8159" y="4774"/>
                  </a:moveTo>
                  <a:lnTo>
                    <a:pt x="8159" y="4774"/>
                  </a:lnTo>
                  <a:lnTo>
                    <a:pt x="7599" y="4701"/>
                  </a:lnTo>
                  <a:lnTo>
                    <a:pt x="7283" y="4652"/>
                  </a:lnTo>
                  <a:lnTo>
                    <a:pt x="7136" y="4603"/>
                  </a:lnTo>
                  <a:lnTo>
                    <a:pt x="7136" y="4603"/>
                  </a:lnTo>
                  <a:lnTo>
                    <a:pt x="7088" y="4579"/>
                  </a:lnTo>
                  <a:lnTo>
                    <a:pt x="7015" y="4555"/>
                  </a:lnTo>
                  <a:lnTo>
                    <a:pt x="6844" y="4530"/>
                  </a:lnTo>
                  <a:lnTo>
                    <a:pt x="6844" y="4530"/>
                  </a:lnTo>
                  <a:lnTo>
                    <a:pt x="6747" y="4506"/>
                  </a:lnTo>
                  <a:lnTo>
                    <a:pt x="6649" y="4457"/>
                  </a:lnTo>
                  <a:lnTo>
                    <a:pt x="6552" y="4409"/>
                  </a:lnTo>
                  <a:lnTo>
                    <a:pt x="6454" y="4336"/>
                  </a:lnTo>
                  <a:lnTo>
                    <a:pt x="6454" y="4336"/>
                  </a:lnTo>
                  <a:lnTo>
                    <a:pt x="6381" y="4262"/>
                  </a:lnTo>
                  <a:lnTo>
                    <a:pt x="6308" y="4214"/>
                  </a:lnTo>
                  <a:lnTo>
                    <a:pt x="6235" y="4214"/>
                  </a:lnTo>
                  <a:lnTo>
                    <a:pt x="6187" y="4238"/>
                  </a:lnTo>
                  <a:lnTo>
                    <a:pt x="6187" y="4238"/>
                  </a:lnTo>
                  <a:lnTo>
                    <a:pt x="6162" y="4287"/>
                  </a:lnTo>
                  <a:lnTo>
                    <a:pt x="6162" y="4360"/>
                  </a:lnTo>
                  <a:lnTo>
                    <a:pt x="6211" y="4433"/>
                  </a:lnTo>
                  <a:lnTo>
                    <a:pt x="6284" y="4530"/>
                  </a:lnTo>
                  <a:lnTo>
                    <a:pt x="6284" y="4530"/>
                  </a:lnTo>
                  <a:lnTo>
                    <a:pt x="6357" y="4603"/>
                  </a:lnTo>
                  <a:lnTo>
                    <a:pt x="6454" y="4652"/>
                  </a:lnTo>
                  <a:lnTo>
                    <a:pt x="6576" y="4701"/>
                  </a:lnTo>
                  <a:lnTo>
                    <a:pt x="6649" y="4701"/>
                  </a:lnTo>
                  <a:lnTo>
                    <a:pt x="6649" y="4701"/>
                  </a:lnTo>
                  <a:lnTo>
                    <a:pt x="6747" y="4725"/>
                  </a:lnTo>
                  <a:lnTo>
                    <a:pt x="6844" y="4774"/>
                  </a:lnTo>
                  <a:lnTo>
                    <a:pt x="6942" y="4823"/>
                  </a:lnTo>
                  <a:lnTo>
                    <a:pt x="7039" y="4896"/>
                  </a:lnTo>
                  <a:lnTo>
                    <a:pt x="7039" y="4896"/>
                  </a:lnTo>
                  <a:lnTo>
                    <a:pt x="7063" y="4944"/>
                  </a:lnTo>
                  <a:lnTo>
                    <a:pt x="7088" y="4993"/>
                  </a:lnTo>
                  <a:lnTo>
                    <a:pt x="7063" y="5139"/>
                  </a:lnTo>
                  <a:lnTo>
                    <a:pt x="6966" y="5310"/>
                  </a:lnTo>
                  <a:lnTo>
                    <a:pt x="6844" y="5480"/>
                  </a:lnTo>
                  <a:lnTo>
                    <a:pt x="6844" y="5480"/>
                  </a:lnTo>
                  <a:lnTo>
                    <a:pt x="6674" y="5626"/>
                  </a:lnTo>
                  <a:lnTo>
                    <a:pt x="6528" y="5748"/>
                  </a:lnTo>
                  <a:lnTo>
                    <a:pt x="6381" y="5821"/>
                  </a:lnTo>
                  <a:lnTo>
                    <a:pt x="6284" y="5846"/>
                  </a:lnTo>
                  <a:lnTo>
                    <a:pt x="6284" y="5846"/>
                  </a:lnTo>
                  <a:lnTo>
                    <a:pt x="6113" y="5870"/>
                  </a:lnTo>
                  <a:lnTo>
                    <a:pt x="6040" y="5894"/>
                  </a:lnTo>
                  <a:lnTo>
                    <a:pt x="5992" y="5943"/>
                  </a:lnTo>
                  <a:lnTo>
                    <a:pt x="5992" y="5943"/>
                  </a:lnTo>
                  <a:lnTo>
                    <a:pt x="5943" y="5967"/>
                  </a:lnTo>
                  <a:lnTo>
                    <a:pt x="5894" y="5992"/>
                  </a:lnTo>
                  <a:lnTo>
                    <a:pt x="5846" y="5967"/>
                  </a:lnTo>
                  <a:lnTo>
                    <a:pt x="5797" y="5943"/>
                  </a:lnTo>
                  <a:lnTo>
                    <a:pt x="5797" y="5943"/>
                  </a:lnTo>
                  <a:lnTo>
                    <a:pt x="5773" y="5894"/>
                  </a:lnTo>
                  <a:lnTo>
                    <a:pt x="5724" y="5821"/>
                  </a:lnTo>
                  <a:lnTo>
                    <a:pt x="5699" y="5651"/>
                  </a:lnTo>
                  <a:lnTo>
                    <a:pt x="5699" y="5651"/>
                  </a:lnTo>
                  <a:lnTo>
                    <a:pt x="5675" y="5553"/>
                  </a:lnTo>
                  <a:lnTo>
                    <a:pt x="5602" y="5407"/>
                  </a:lnTo>
                  <a:lnTo>
                    <a:pt x="5480" y="5261"/>
                  </a:lnTo>
                  <a:lnTo>
                    <a:pt x="5334" y="5091"/>
                  </a:lnTo>
                  <a:lnTo>
                    <a:pt x="5334" y="5091"/>
                  </a:lnTo>
                  <a:lnTo>
                    <a:pt x="5188" y="4920"/>
                  </a:lnTo>
                  <a:lnTo>
                    <a:pt x="5066" y="4774"/>
                  </a:lnTo>
                  <a:lnTo>
                    <a:pt x="4969" y="4628"/>
                  </a:lnTo>
                  <a:lnTo>
                    <a:pt x="4944" y="4530"/>
                  </a:lnTo>
                  <a:lnTo>
                    <a:pt x="4944" y="4530"/>
                  </a:lnTo>
                  <a:lnTo>
                    <a:pt x="4944" y="4457"/>
                  </a:lnTo>
                  <a:lnTo>
                    <a:pt x="4920" y="4409"/>
                  </a:lnTo>
                  <a:lnTo>
                    <a:pt x="4896" y="4409"/>
                  </a:lnTo>
                  <a:lnTo>
                    <a:pt x="4847" y="4433"/>
                  </a:lnTo>
                  <a:lnTo>
                    <a:pt x="4847" y="4433"/>
                  </a:lnTo>
                  <a:lnTo>
                    <a:pt x="4823" y="4482"/>
                  </a:lnTo>
                  <a:lnTo>
                    <a:pt x="4774" y="4555"/>
                  </a:lnTo>
                  <a:lnTo>
                    <a:pt x="4750" y="4701"/>
                  </a:lnTo>
                  <a:lnTo>
                    <a:pt x="4750" y="4701"/>
                  </a:lnTo>
                  <a:lnTo>
                    <a:pt x="4774" y="4798"/>
                  </a:lnTo>
                  <a:lnTo>
                    <a:pt x="4847" y="4920"/>
                  </a:lnTo>
                  <a:lnTo>
                    <a:pt x="4920" y="5066"/>
                  </a:lnTo>
                  <a:lnTo>
                    <a:pt x="5042" y="5188"/>
                  </a:lnTo>
                  <a:lnTo>
                    <a:pt x="5042" y="5188"/>
                  </a:lnTo>
                  <a:lnTo>
                    <a:pt x="5139" y="5310"/>
                  </a:lnTo>
                  <a:lnTo>
                    <a:pt x="5237" y="5431"/>
                  </a:lnTo>
                  <a:lnTo>
                    <a:pt x="5310" y="5553"/>
                  </a:lnTo>
                  <a:lnTo>
                    <a:pt x="5334" y="5651"/>
                  </a:lnTo>
                  <a:lnTo>
                    <a:pt x="5334" y="5651"/>
                  </a:lnTo>
                  <a:lnTo>
                    <a:pt x="5334" y="5748"/>
                  </a:lnTo>
                  <a:lnTo>
                    <a:pt x="5383" y="5846"/>
                  </a:lnTo>
                  <a:lnTo>
                    <a:pt x="5432" y="5943"/>
                  </a:lnTo>
                  <a:lnTo>
                    <a:pt x="5505" y="6040"/>
                  </a:lnTo>
                  <a:lnTo>
                    <a:pt x="5505" y="6040"/>
                  </a:lnTo>
                  <a:lnTo>
                    <a:pt x="5626" y="6113"/>
                  </a:lnTo>
                  <a:lnTo>
                    <a:pt x="5773" y="6162"/>
                  </a:lnTo>
                  <a:lnTo>
                    <a:pt x="5919" y="6211"/>
                  </a:lnTo>
                  <a:lnTo>
                    <a:pt x="6089" y="6235"/>
                  </a:lnTo>
                  <a:lnTo>
                    <a:pt x="6089" y="6235"/>
                  </a:lnTo>
                  <a:lnTo>
                    <a:pt x="6235" y="6235"/>
                  </a:lnTo>
                  <a:lnTo>
                    <a:pt x="6357" y="6284"/>
                  </a:lnTo>
                  <a:lnTo>
                    <a:pt x="6430" y="6333"/>
                  </a:lnTo>
                  <a:lnTo>
                    <a:pt x="6454" y="6381"/>
                  </a:lnTo>
                  <a:lnTo>
                    <a:pt x="6454" y="6430"/>
                  </a:lnTo>
                  <a:lnTo>
                    <a:pt x="6454" y="6430"/>
                  </a:lnTo>
                  <a:lnTo>
                    <a:pt x="6430" y="6527"/>
                  </a:lnTo>
                  <a:lnTo>
                    <a:pt x="6308" y="6722"/>
                  </a:lnTo>
                  <a:lnTo>
                    <a:pt x="6113" y="6941"/>
                  </a:lnTo>
                  <a:lnTo>
                    <a:pt x="5894" y="7185"/>
                  </a:lnTo>
                  <a:lnTo>
                    <a:pt x="5894" y="7185"/>
                  </a:lnTo>
                  <a:lnTo>
                    <a:pt x="5675" y="7429"/>
                  </a:lnTo>
                  <a:lnTo>
                    <a:pt x="5505" y="7696"/>
                  </a:lnTo>
                  <a:lnTo>
                    <a:pt x="5358" y="7940"/>
                  </a:lnTo>
                  <a:lnTo>
                    <a:pt x="5334" y="8037"/>
                  </a:lnTo>
                  <a:lnTo>
                    <a:pt x="5334" y="8135"/>
                  </a:lnTo>
                  <a:lnTo>
                    <a:pt x="5334" y="8135"/>
                  </a:lnTo>
                  <a:lnTo>
                    <a:pt x="5334" y="8281"/>
                  </a:lnTo>
                  <a:lnTo>
                    <a:pt x="5358" y="8427"/>
                  </a:lnTo>
                  <a:lnTo>
                    <a:pt x="5383" y="8525"/>
                  </a:lnTo>
                  <a:lnTo>
                    <a:pt x="5432" y="8598"/>
                  </a:lnTo>
                  <a:lnTo>
                    <a:pt x="5432" y="8598"/>
                  </a:lnTo>
                  <a:lnTo>
                    <a:pt x="5456" y="8646"/>
                  </a:lnTo>
                  <a:lnTo>
                    <a:pt x="5480" y="8719"/>
                  </a:lnTo>
                  <a:lnTo>
                    <a:pt x="5505" y="8890"/>
                  </a:lnTo>
                  <a:lnTo>
                    <a:pt x="5505" y="8890"/>
                  </a:lnTo>
                  <a:lnTo>
                    <a:pt x="5480" y="8987"/>
                  </a:lnTo>
                  <a:lnTo>
                    <a:pt x="5383" y="9158"/>
                  </a:lnTo>
                  <a:lnTo>
                    <a:pt x="5237" y="9353"/>
                  </a:lnTo>
                  <a:lnTo>
                    <a:pt x="5042" y="9547"/>
                  </a:lnTo>
                  <a:lnTo>
                    <a:pt x="5042" y="9547"/>
                  </a:lnTo>
                  <a:lnTo>
                    <a:pt x="4847" y="9742"/>
                  </a:lnTo>
                  <a:lnTo>
                    <a:pt x="4701" y="9937"/>
                  </a:lnTo>
                  <a:lnTo>
                    <a:pt x="4603" y="10108"/>
                  </a:lnTo>
                  <a:lnTo>
                    <a:pt x="4555" y="10205"/>
                  </a:lnTo>
                  <a:lnTo>
                    <a:pt x="4555" y="10205"/>
                  </a:lnTo>
                  <a:lnTo>
                    <a:pt x="4530" y="10327"/>
                  </a:lnTo>
                  <a:lnTo>
                    <a:pt x="4457" y="10473"/>
                  </a:lnTo>
                  <a:lnTo>
                    <a:pt x="4336" y="10619"/>
                  </a:lnTo>
                  <a:lnTo>
                    <a:pt x="4189" y="10790"/>
                  </a:lnTo>
                  <a:lnTo>
                    <a:pt x="4189" y="10790"/>
                  </a:lnTo>
                  <a:lnTo>
                    <a:pt x="4019" y="10936"/>
                  </a:lnTo>
                  <a:lnTo>
                    <a:pt x="3873" y="11057"/>
                  </a:lnTo>
                  <a:lnTo>
                    <a:pt x="3727" y="11131"/>
                  </a:lnTo>
                  <a:lnTo>
                    <a:pt x="3605" y="11155"/>
                  </a:lnTo>
                  <a:lnTo>
                    <a:pt x="3605" y="11155"/>
                  </a:lnTo>
                  <a:lnTo>
                    <a:pt x="3532" y="11155"/>
                  </a:lnTo>
                  <a:lnTo>
                    <a:pt x="3434" y="11106"/>
                  </a:lnTo>
                  <a:lnTo>
                    <a:pt x="3337" y="11057"/>
                  </a:lnTo>
                  <a:lnTo>
                    <a:pt x="3240" y="10984"/>
                  </a:lnTo>
                  <a:lnTo>
                    <a:pt x="3240" y="10984"/>
                  </a:lnTo>
                  <a:lnTo>
                    <a:pt x="3167" y="10887"/>
                  </a:lnTo>
                  <a:lnTo>
                    <a:pt x="3093" y="10790"/>
                  </a:lnTo>
                  <a:lnTo>
                    <a:pt x="3069" y="10692"/>
                  </a:lnTo>
                  <a:lnTo>
                    <a:pt x="3045" y="10595"/>
                  </a:lnTo>
                  <a:lnTo>
                    <a:pt x="3045" y="10595"/>
                  </a:lnTo>
                  <a:lnTo>
                    <a:pt x="3020" y="10424"/>
                  </a:lnTo>
                  <a:lnTo>
                    <a:pt x="2996" y="10351"/>
                  </a:lnTo>
                  <a:lnTo>
                    <a:pt x="2947" y="10302"/>
                  </a:lnTo>
                  <a:lnTo>
                    <a:pt x="2947" y="10302"/>
                  </a:lnTo>
                  <a:lnTo>
                    <a:pt x="2923" y="10254"/>
                  </a:lnTo>
                  <a:lnTo>
                    <a:pt x="2874" y="10181"/>
                  </a:lnTo>
                  <a:lnTo>
                    <a:pt x="2850" y="10035"/>
                  </a:lnTo>
                  <a:lnTo>
                    <a:pt x="2850" y="10035"/>
                  </a:lnTo>
                  <a:lnTo>
                    <a:pt x="2826" y="9864"/>
                  </a:lnTo>
                  <a:lnTo>
                    <a:pt x="2801" y="9791"/>
                  </a:lnTo>
                  <a:lnTo>
                    <a:pt x="2752" y="9742"/>
                  </a:lnTo>
                  <a:lnTo>
                    <a:pt x="2752" y="9742"/>
                  </a:lnTo>
                  <a:lnTo>
                    <a:pt x="2728" y="9669"/>
                  </a:lnTo>
                  <a:lnTo>
                    <a:pt x="2704" y="9572"/>
                  </a:lnTo>
                  <a:lnTo>
                    <a:pt x="2679" y="9426"/>
                  </a:lnTo>
                  <a:lnTo>
                    <a:pt x="2655" y="9255"/>
                  </a:lnTo>
                  <a:lnTo>
                    <a:pt x="2655" y="9255"/>
                  </a:lnTo>
                  <a:lnTo>
                    <a:pt x="2679" y="9109"/>
                  </a:lnTo>
                  <a:lnTo>
                    <a:pt x="2704" y="8963"/>
                  </a:lnTo>
                  <a:lnTo>
                    <a:pt x="2728" y="8866"/>
                  </a:lnTo>
                  <a:lnTo>
                    <a:pt x="2752" y="8792"/>
                  </a:lnTo>
                  <a:lnTo>
                    <a:pt x="2752" y="8792"/>
                  </a:lnTo>
                  <a:lnTo>
                    <a:pt x="2801" y="8744"/>
                  </a:lnTo>
                  <a:lnTo>
                    <a:pt x="2826" y="8671"/>
                  </a:lnTo>
                  <a:lnTo>
                    <a:pt x="2850" y="8500"/>
                  </a:lnTo>
                  <a:lnTo>
                    <a:pt x="2850" y="8500"/>
                  </a:lnTo>
                  <a:lnTo>
                    <a:pt x="2826" y="8403"/>
                  </a:lnTo>
                  <a:lnTo>
                    <a:pt x="2777" y="8281"/>
                  </a:lnTo>
                  <a:lnTo>
                    <a:pt x="2679" y="8159"/>
                  </a:lnTo>
                  <a:lnTo>
                    <a:pt x="2582" y="8037"/>
                  </a:lnTo>
                  <a:lnTo>
                    <a:pt x="2582" y="8037"/>
                  </a:lnTo>
                  <a:lnTo>
                    <a:pt x="2460" y="7891"/>
                  </a:lnTo>
                  <a:lnTo>
                    <a:pt x="2363" y="7721"/>
                  </a:lnTo>
                  <a:lnTo>
                    <a:pt x="2314" y="7526"/>
                  </a:lnTo>
                  <a:lnTo>
                    <a:pt x="2290" y="7356"/>
                  </a:lnTo>
                  <a:lnTo>
                    <a:pt x="2290" y="7356"/>
                  </a:lnTo>
                  <a:lnTo>
                    <a:pt x="2290" y="7209"/>
                  </a:lnTo>
                  <a:lnTo>
                    <a:pt x="2265" y="7063"/>
                  </a:lnTo>
                  <a:lnTo>
                    <a:pt x="2217" y="6966"/>
                  </a:lnTo>
                  <a:lnTo>
                    <a:pt x="2192" y="6893"/>
                  </a:lnTo>
                  <a:lnTo>
                    <a:pt x="2192" y="6893"/>
                  </a:lnTo>
                  <a:lnTo>
                    <a:pt x="2144" y="6844"/>
                  </a:lnTo>
                  <a:lnTo>
                    <a:pt x="2071" y="6820"/>
                  </a:lnTo>
                  <a:lnTo>
                    <a:pt x="1900" y="6795"/>
                  </a:lnTo>
                  <a:lnTo>
                    <a:pt x="1900" y="6795"/>
                  </a:lnTo>
                  <a:lnTo>
                    <a:pt x="1754" y="6820"/>
                  </a:lnTo>
                  <a:lnTo>
                    <a:pt x="1681" y="6844"/>
                  </a:lnTo>
                  <a:lnTo>
                    <a:pt x="1632" y="6893"/>
                  </a:lnTo>
                  <a:lnTo>
                    <a:pt x="1632" y="6893"/>
                  </a:lnTo>
                  <a:lnTo>
                    <a:pt x="1559" y="6941"/>
                  </a:lnTo>
                  <a:lnTo>
                    <a:pt x="1437" y="6966"/>
                  </a:lnTo>
                  <a:lnTo>
                    <a:pt x="1291" y="6990"/>
                  </a:lnTo>
                  <a:lnTo>
                    <a:pt x="1145" y="6990"/>
                  </a:lnTo>
                  <a:lnTo>
                    <a:pt x="1145" y="6990"/>
                  </a:lnTo>
                  <a:lnTo>
                    <a:pt x="975" y="6966"/>
                  </a:lnTo>
                  <a:lnTo>
                    <a:pt x="780" y="6868"/>
                  </a:lnTo>
                  <a:lnTo>
                    <a:pt x="561" y="6747"/>
                  </a:lnTo>
                  <a:lnTo>
                    <a:pt x="390" y="6601"/>
                  </a:lnTo>
                  <a:lnTo>
                    <a:pt x="390" y="6601"/>
                  </a:lnTo>
                  <a:lnTo>
                    <a:pt x="317" y="6527"/>
                  </a:lnTo>
                  <a:lnTo>
                    <a:pt x="244" y="6406"/>
                  </a:lnTo>
                  <a:lnTo>
                    <a:pt x="122" y="6113"/>
                  </a:lnTo>
                  <a:lnTo>
                    <a:pt x="49" y="5797"/>
                  </a:lnTo>
                  <a:lnTo>
                    <a:pt x="0" y="5480"/>
                  </a:lnTo>
                  <a:lnTo>
                    <a:pt x="0" y="5480"/>
                  </a:lnTo>
                  <a:lnTo>
                    <a:pt x="25" y="5310"/>
                  </a:lnTo>
                  <a:lnTo>
                    <a:pt x="49" y="5139"/>
                  </a:lnTo>
                  <a:lnTo>
                    <a:pt x="147" y="4798"/>
                  </a:lnTo>
                  <a:lnTo>
                    <a:pt x="220" y="4628"/>
                  </a:lnTo>
                  <a:lnTo>
                    <a:pt x="293" y="4482"/>
                  </a:lnTo>
                  <a:lnTo>
                    <a:pt x="390" y="4336"/>
                  </a:lnTo>
                  <a:lnTo>
                    <a:pt x="487" y="4238"/>
                  </a:lnTo>
                  <a:lnTo>
                    <a:pt x="487" y="4238"/>
                  </a:lnTo>
                  <a:lnTo>
                    <a:pt x="682" y="4043"/>
                  </a:lnTo>
                  <a:lnTo>
                    <a:pt x="877" y="3897"/>
                  </a:lnTo>
                  <a:lnTo>
                    <a:pt x="1048" y="3800"/>
                  </a:lnTo>
                  <a:lnTo>
                    <a:pt x="1145" y="3751"/>
                  </a:lnTo>
                  <a:lnTo>
                    <a:pt x="1145" y="3751"/>
                  </a:lnTo>
                  <a:lnTo>
                    <a:pt x="1316" y="3727"/>
                  </a:lnTo>
                  <a:lnTo>
                    <a:pt x="1389" y="3702"/>
                  </a:lnTo>
                  <a:lnTo>
                    <a:pt x="1437" y="3654"/>
                  </a:lnTo>
                  <a:lnTo>
                    <a:pt x="1437" y="3654"/>
                  </a:lnTo>
                  <a:lnTo>
                    <a:pt x="1510" y="3629"/>
                  </a:lnTo>
                  <a:lnTo>
                    <a:pt x="1608" y="3605"/>
                  </a:lnTo>
                  <a:lnTo>
                    <a:pt x="1754" y="3581"/>
                  </a:lnTo>
                  <a:lnTo>
                    <a:pt x="1900" y="3581"/>
                  </a:lnTo>
                  <a:lnTo>
                    <a:pt x="1900" y="3581"/>
                  </a:lnTo>
                  <a:lnTo>
                    <a:pt x="2071" y="3581"/>
                  </a:lnTo>
                  <a:lnTo>
                    <a:pt x="2241" y="3629"/>
                  </a:lnTo>
                  <a:lnTo>
                    <a:pt x="2363" y="3678"/>
                  </a:lnTo>
                  <a:lnTo>
                    <a:pt x="2485" y="3751"/>
                  </a:lnTo>
                  <a:lnTo>
                    <a:pt x="2485" y="3751"/>
                  </a:lnTo>
                  <a:lnTo>
                    <a:pt x="2558" y="3824"/>
                  </a:lnTo>
                  <a:lnTo>
                    <a:pt x="2655" y="3897"/>
                  </a:lnTo>
                  <a:lnTo>
                    <a:pt x="2777" y="3946"/>
                  </a:lnTo>
                  <a:lnTo>
                    <a:pt x="2850" y="3946"/>
                  </a:lnTo>
                  <a:lnTo>
                    <a:pt x="2850" y="3946"/>
                  </a:lnTo>
                  <a:lnTo>
                    <a:pt x="3020" y="3970"/>
                  </a:lnTo>
                  <a:lnTo>
                    <a:pt x="3093" y="4019"/>
                  </a:lnTo>
                  <a:lnTo>
                    <a:pt x="3142" y="4043"/>
                  </a:lnTo>
                  <a:lnTo>
                    <a:pt x="3142" y="4043"/>
                  </a:lnTo>
                  <a:lnTo>
                    <a:pt x="3191" y="4068"/>
                  </a:lnTo>
                  <a:lnTo>
                    <a:pt x="3240" y="4092"/>
                  </a:lnTo>
                  <a:lnTo>
                    <a:pt x="3288" y="4068"/>
                  </a:lnTo>
                  <a:lnTo>
                    <a:pt x="3337" y="4043"/>
                  </a:lnTo>
                  <a:lnTo>
                    <a:pt x="3337" y="4043"/>
                  </a:lnTo>
                  <a:lnTo>
                    <a:pt x="3386" y="4019"/>
                  </a:lnTo>
                  <a:lnTo>
                    <a:pt x="3459" y="3970"/>
                  </a:lnTo>
                  <a:lnTo>
                    <a:pt x="3605" y="3946"/>
                  </a:lnTo>
                  <a:lnTo>
                    <a:pt x="3605" y="3946"/>
                  </a:lnTo>
                  <a:lnTo>
                    <a:pt x="3775" y="3970"/>
                  </a:lnTo>
                  <a:lnTo>
                    <a:pt x="3848" y="4019"/>
                  </a:lnTo>
                  <a:lnTo>
                    <a:pt x="3897" y="4043"/>
                  </a:lnTo>
                  <a:lnTo>
                    <a:pt x="3897" y="4043"/>
                  </a:lnTo>
                  <a:lnTo>
                    <a:pt x="3970" y="4092"/>
                  </a:lnTo>
                  <a:lnTo>
                    <a:pt x="4068" y="4116"/>
                  </a:lnTo>
                  <a:lnTo>
                    <a:pt x="4214" y="4141"/>
                  </a:lnTo>
                  <a:lnTo>
                    <a:pt x="4384" y="4141"/>
                  </a:lnTo>
                  <a:lnTo>
                    <a:pt x="4384" y="4141"/>
                  </a:lnTo>
                  <a:lnTo>
                    <a:pt x="4530" y="4141"/>
                  </a:lnTo>
                  <a:lnTo>
                    <a:pt x="4677" y="4116"/>
                  </a:lnTo>
                  <a:lnTo>
                    <a:pt x="4774" y="4092"/>
                  </a:lnTo>
                  <a:lnTo>
                    <a:pt x="4847" y="4043"/>
                  </a:lnTo>
                  <a:lnTo>
                    <a:pt x="4847" y="4043"/>
                  </a:lnTo>
                  <a:lnTo>
                    <a:pt x="4896" y="3995"/>
                  </a:lnTo>
                  <a:lnTo>
                    <a:pt x="4920" y="3921"/>
                  </a:lnTo>
                  <a:lnTo>
                    <a:pt x="4944" y="3751"/>
                  </a:lnTo>
                  <a:lnTo>
                    <a:pt x="4944" y="3751"/>
                  </a:lnTo>
                  <a:lnTo>
                    <a:pt x="4944" y="3727"/>
                  </a:lnTo>
                  <a:lnTo>
                    <a:pt x="4920" y="3678"/>
                  </a:lnTo>
                  <a:lnTo>
                    <a:pt x="4823" y="3629"/>
                  </a:lnTo>
                  <a:lnTo>
                    <a:pt x="4701" y="3581"/>
                  </a:lnTo>
                  <a:lnTo>
                    <a:pt x="4555" y="3581"/>
                  </a:lnTo>
                  <a:lnTo>
                    <a:pt x="4555" y="3581"/>
                  </a:lnTo>
                  <a:lnTo>
                    <a:pt x="4409" y="3556"/>
                  </a:lnTo>
                  <a:lnTo>
                    <a:pt x="4238" y="3507"/>
                  </a:lnTo>
                  <a:lnTo>
                    <a:pt x="4092" y="3459"/>
                  </a:lnTo>
                  <a:lnTo>
                    <a:pt x="3995" y="3386"/>
                  </a:lnTo>
                  <a:lnTo>
                    <a:pt x="3995" y="3386"/>
                  </a:lnTo>
                  <a:lnTo>
                    <a:pt x="3897" y="3313"/>
                  </a:lnTo>
                  <a:lnTo>
                    <a:pt x="3800" y="3240"/>
                  </a:lnTo>
                  <a:lnTo>
                    <a:pt x="3702" y="3215"/>
                  </a:lnTo>
                  <a:lnTo>
                    <a:pt x="3605" y="3191"/>
                  </a:lnTo>
                  <a:lnTo>
                    <a:pt x="3605" y="3191"/>
                  </a:lnTo>
                  <a:lnTo>
                    <a:pt x="3532" y="3166"/>
                  </a:lnTo>
                  <a:lnTo>
                    <a:pt x="3434" y="3142"/>
                  </a:lnTo>
                  <a:lnTo>
                    <a:pt x="3337" y="3069"/>
                  </a:lnTo>
                  <a:lnTo>
                    <a:pt x="3240" y="2996"/>
                  </a:lnTo>
                  <a:lnTo>
                    <a:pt x="3240" y="2996"/>
                  </a:lnTo>
                  <a:lnTo>
                    <a:pt x="3167" y="2923"/>
                  </a:lnTo>
                  <a:lnTo>
                    <a:pt x="3069" y="2899"/>
                  </a:lnTo>
                  <a:lnTo>
                    <a:pt x="2996" y="2874"/>
                  </a:lnTo>
                  <a:lnTo>
                    <a:pt x="2947" y="2899"/>
                  </a:lnTo>
                  <a:lnTo>
                    <a:pt x="2947" y="2899"/>
                  </a:lnTo>
                  <a:lnTo>
                    <a:pt x="2899" y="2923"/>
                  </a:lnTo>
                  <a:lnTo>
                    <a:pt x="2826" y="2923"/>
                  </a:lnTo>
                  <a:lnTo>
                    <a:pt x="2752" y="2874"/>
                  </a:lnTo>
                  <a:lnTo>
                    <a:pt x="2655" y="2801"/>
                  </a:lnTo>
                  <a:lnTo>
                    <a:pt x="2655" y="2801"/>
                  </a:lnTo>
                  <a:lnTo>
                    <a:pt x="2582" y="2752"/>
                  </a:lnTo>
                  <a:lnTo>
                    <a:pt x="2509" y="2704"/>
                  </a:lnTo>
                  <a:lnTo>
                    <a:pt x="2436" y="2704"/>
                  </a:lnTo>
                  <a:lnTo>
                    <a:pt x="2387" y="2704"/>
                  </a:lnTo>
                  <a:lnTo>
                    <a:pt x="2387" y="2704"/>
                  </a:lnTo>
                  <a:lnTo>
                    <a:pt x="2338" y="2752"/>
                  </a:lnTo>
                  <a:lnTo>
                    <a:pt x="2265" y="2777"/>
                  </a:lnTo>
                  <a:lnTo>
                    <a:pt x="2095" y="2801"/>
                  </a:lnTo>
                  <a:lnTo>
                    <a:pt x="2095" y="2801"/>
                  </a:lnTo>
                  <a:lnTo>
                    <a:pt x="1997" y="2850"/>
                  </a:lnTo>
                  <a:lnTo>
                    <a:pt x="1851" y="2923"/>
                  </a:lnTo>
                  <a:lnTo>
                    <a:pt x="1681" y="3045"/>
                  </a:lnTo>
                  <a:lnTo>
                    <a:pt x="1535" y="3191"/>
                  </a:lnTo>
                  <a:lnTo>
                    <a:pt x="1535" y="3191"/>
                  </a:lnTo>
                  <a:lnTo>
                    <a:pt x="1364" y="3337"/>
                  </a:lnTo>
                  <a:lnTo>
                    <a:pt x="1194" y="3459"/>
                  </a:lnTo>
                  <a:lnTo>
                    <a:pt x="1072" y="3532"/>
                  </a:lnTo>
                  <a:lnTo>
                    <a:pt x="950" y="3581"/>
                  </a:lnTo>
                  <a:lnTo>
                    <a:pt x="950" y="3581"/>
                  </a:lnTo>
                  <a:lnTo>
                    <a:pt x="804" y="3532"/>
                  </a:lnTo>
                  <a:lnTo>
                    <a:pt x="731" y="3507"/>
                  </a:lnTo>
                  <a:lnTo>
                    <a:pt x="682" y="3483"/>
                  </a:lnTo>
                  <a:lnTo>
                    <a:pt x="682" y="3483"/>
                  </a:lnTo>
                  <a:lnTo>
                    <a:pt x="634" y="3434"/>
                  </a:lnTo>
                  <a:lnTo>
                    <a:pt x="609" y="3361"/>
                  </a:lnTo>
                  <a:lnTo>
                    <a:pt x="585" y="3191"/>
                  </a:lnTo>
                  <a:lnTo>
                    <a:pt x="585" y="3191"/>
                  </a:lnTo>
                  <a:lnTo>
                    <a:pt x="609" y="3020"/>
                  </a:lnTo>
                  <a:lnTo>
                    <a:pt x="634" y="2947"/>
                  </a:lnTo>
                  <a:lnTo>
                    <a:pt x="682" y="2899"/>
                  </a:lnTo>
                  <a:lnTo>
                    <a:pt x="682" y="2899"/>
                  </a:lnTo>
                  <a:lnTo>
                    <a:pt x="731" y="2874"/>
                  </a:lnTo>
                  <a:lnTo>
                    <a:pt x="853" y="2850"/>
                  </a:lnTo>
                  <a:lnTo>
                    <a:pt x="999" y="2826"/>
                  </a:lnTo>
                  <a:lnTo>
                    <a:pt x="1145" y="2801"/>
                  </a:lnTo>
                  <a:lnTo>
                    <a:pt x="1145" y="2801"/>
                  </a:lnTo>
                  <a:lnTo>
                    <a:pt x="1291" y="2801"/>
                  </a:lnTo>
                  <a:lnTo>
                    <a:pt x="1413" y="2752"/>
                  </a:lnTo>
                  <a:lnTo>
                    <a:pt x="1486" y="2704"/>
                  </a:lnTo>
                  <a:lnTo>
                    <a:pt x="1510" y="2655"/>
                  </a:lnTo>
                  <a:lnTo>
                    <a:pt x="1535" y="2631"/>
                  </a:lnTo>
                  <a:lnTo>
                    <a:pt x="1535" y="2631"/>
                  </a:lnTo>
                  <a:lnTo>
                    <a:pt x="1486" y="2460"/>
                  </a:lnTo>
                  <a:lnTo>
                    <a:pt x="1462" y="2387"/>
                  </a:lnTo>
                  <a:lnTo>
                    <a:pt x="1437" y="2338"/>
                  </a:lnTo>
                  <a:lnTo>
                    <a:pt x="1437" y="2338"/>
                  </a:lnTo>
                  <a:lnTo>
                    <a:pt x="1389" y="2290"/>
                  </a:lnTo>
                  <a:lnTo>
                    <a:pt x="1389" y="2241"/>
                  </a:lnTo>
                  <a:lnTo>
                    <a:pt x="1389" y="2192"/>
                  </a:lnTo>
                  <a:lnTo>
                    <a:pt x="1437" y="2144"/>
                  </a:lnTo>
                  <a:lnTo>
                    <a:pt x="1437" y="2144"/>
                  </a:lnTo>
                  <a:lnTo>
                    <a:pt x="1486" y="2119"/>
                  </a:lnTo>
                  <a:lnTo>
                    <a:pt x="1559" y="2070"/>
                  </a:lnTo>
                  <a:lnTo>
                    <a:pt x="1705" y="2046"/>
                  </a:lnTo>
                  <a:lnTo>
                    <a:pt x="1705" y="2046"/>
                  </a:lnTo>
                  <a:lnTo>
                    <a:pt x="1803" y="2046"/>
                  </a:lnTo>
                  <a:lnTo>
                    <a:pt x="1900" y="1997"/>
                  </a:lnTo>
                  <a:lnTo>
                    <a:pt x="1997" y="1924"/>
                  </a:lnTo>
                  <a:lnTo>
                    <a:pt x="2095" y="1851"/>
                  </a:lnTo>
                  <a:lnTo>
                    <a:pt x="2095" y="1851"/>
                  </a:lnTo>
                  <a:lnTo>
                    <a:pt x="2168" y="1778"/>
                  </a:lnTo>
                  <a:lnTo>
                    <a:pt x="2241" y="1681"/>
                  </a:lnTo>
                  <a:lnTo>
                    <a:pt x="2265" y="1559"/>
                  </a:lnTo>
                  <a:lnTo>
                    <a:pt x="2290" y="1486"/>
                  </a:lnTo>
                  <a:lnTo>
                    <a:pt x="2290" y="1486"/>
                  </a:lnTo>
                  <a:lnTo>
                    <a:pt x="2265" y="1315"/>
                  </a:lnTo>
                  <a:lnTo>
                    <a:pt x="2217" y="1242"/>
                  </a:lnTo>
                  <a:lnTo>
                    <a:pt x="2192" y="1194"/>
                  </a:lnTo>
                  <a:lnTo>
                    <a:pt x="2192" y="1194"/>
                  </a:lnTo>
                  <a:lnTo>
                    <a:pt x="2192" y="1169"/>
                  </a:lnTo>
                  <a:lnTo>
                    <a:pt x="2192" y="1121"/>
                  </a:lnTo>
                  <a:lnTo>
                    <a:pt x="2265" y="999"/>
                  </a:lnTo>
                  <a:lnTo>
                    <a:pt x="2387" y="828"/>
                  </a:lnTo>
                  <a:lnTo>
                    <a:pt x="2582" y="634"/>
                  </a:lnTo>
                  <a:lnTo>
                    <a:pt x="2582" y="634"/>
                  </a:lnTo>
                  <a:lnTo>
                    <a:pt x="2679" y="536"/>
                  </a:lnTo>
                  <a:lnTo>
                    <a:pt x="2826" y="439"/>
                  </a:lnTo>
                  <a:lnTo>
                    <a:pt x="2972" y="366"/>
                  </a:lnTo>
                  <a:lnTo>
                    <a:pt x="3142" y="293"/>
                  </a:lnTo>
                  <a:lnTo>
                    <a:pt x="3483" y="195"/>
                  </a:lnTo>
                  <a:lnTo>
                    <a:pt x="3654" y="171"/>
                  </a:lnTo>
                  <a:lnTo>
                    <a:pt x="3800" y="146"/>
                  </a:lnTo>
                  <a:lnTo>
                    <a:pt x="3800" y="146"/>
                  </a:lnTo>
                  <a:lnTo>
                    <a:pt x="4116" y="171"/>
                  </a:lnTo>
                  <a:lnTo>
                    <a:pt x="4360" y="171"/>
                  </a:lnTo>
                  <a:lnTo>
                    <a:pt x="4555" y="220"/>
                  </a:lnTo>
                  <a:lnTo>
                    <a:pt x="4652" y="244"/>
                  </a:lnTo>
                  <a:lnTo>
                    <a:pt x="4652" y="244"/>
                  </a:lnTo>
                  <a:lnTo>
                    <a:pt x="4701" y="268"/>
                  </a:lnTo>
                  <a:lnTo>
                    <a:pt x="4750" y="293"/>
                  </a:lnTo>
                  <a:lnTo>
                    <a:pt x="4798" y="268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5018" y="195"/>
                  </a:lnTo>
                  <a:lnTo>
                    <a:pt x="5407" y="122"/>
                  </a:lnTo>
                  <a:lnTo>
                    <a:pt x="5821" y="25"/>
                  </a:lnTo>
                  <a:lnTo>
                    <a:pt x="613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2" name="Google Shape;1002;p48"/>
          <p:cNvGrpSpPr/>
          <p:nvPr/>
        </p:nvGrpSpPr>
        <p:grpSpPr>
          <a:xfrm>
            <a:off x="5436146" y="3207571"/>
            <a:ext cx="342882" cy="342903"/>
            <a:chOff x="6643075" y="3664250"/>
            <a:chExt cx="407950" cy="407975"/>
          </a:xfrm>
        </p:grpSpPr>
        <p:sp>
          <p:nvSpPr>
            <p:cNvPr id="1003" name="Google Shape;1003;p48"/>
            <p:cNvSpPr/>
            <p:nvPr/>
          </p:nvSpPr>
          <p:spPr>
            <a:xfrm>
              <a:off x="6794075" y="3815250"/>
              <a:ext cx="211300" cy="211300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4" name="Google Shape;1004;p48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05" name="Google Shape;1005;p48"/>
          <p:cNvGrpSpPr/>
          <p:nvPr/>
        </p:nvGrpSpPr>
        <p:grpSpPr>
          <a:xfrm>
            <a:off x="336980" y="3758225"/>
            <a:ext cx="371564" cy="371543"/>
            <a:chOff x="576250" y="4319400"/>
            <a:chExt cx="442075" cy="442050"/>
          </a:xfrm>
        </p:grpSpPr>
        <p:sp>
          <p:nvSpPr>
            <p:cNvPr id="1006" name="Google Shape;1006;p48"/>
            <p:cNvSpPr/>
            <p:nvPr/>
          </p:nvSpPr>
          <p:spPr>
            <a:xfrm>
              <a:off x="576250" y="4319400"/>
              <a:ext cx="442075" cy="442050"/>
            </a:xfrm>
            <a:custGeom>
              <a:avLst/>
              <a:gdLst/>
              <a:ahLst/>
              <a:cxnLst/>
              <a:rect l="l" t="t" r="r" b="b"/>
              <a:pathLst>
                <a:path w="17683" h="17682" fill="none" extrusionOk="0">
                  <a:moveTo>
                    <a:pt x="11472" y="17292"/>
                  </a:moveTo>
                  <a:lnTo>
                    <a:pt x="11472" y="12153"/>
                  </a:lnTo>
                  <a:lnTo>
                    <a:pt x="16416" y="7209"/>
                  </a:lnTo>
                  <a:lnTo>
                    <a:pt x="16416" y="7209"/>
                  </a:lnTo>
                  <a:lnTo>
                    <a:pt x="16562" y="7063"/>
                  </a:lnTo>
                  <a:lnTo>
                    <a:pt x="16684" y="6868"/>
                  </a:lnTo>
                  <a:lnTo>
                    <a:pt x="16830" y="6674"/>
                  </a:lnTo>
                  <a:lnTo>
                    <a:pt x="16927" y="6479"/>
                  </a:lnTo>
                  <a:lnTo>
                    <a:pt x="17146" y="6040"/>
                  </a:lnTo>
                  <a:lnTo>
                    <a:pt x="17317" y="5553"/>
                  </a:lnTo>
                  <a:lnTo>
                    <a:pt x="17439" y="5042"/>
                  </a:lnTo>
                  <a:lnTo>
                    <a:pt x="17560" y="4506"/>
                  </a:lnTo>
                  <a:lnTo>
                    <a:pt x="17633" y="3970"/>
                  </a:lnTo>
                  <a:lnTo>
                    <a:pt x="17658" y="3434"/>
                  </a:lnTo>
                  <a:lnTo>
                    <a:pt x="17682" y="2898"/>
                  </a:lnTo>
                  <a:lnTo>
                    <a:pt x="17682" y="2411"/>
                  </a:lnTo>
                  <a:lnTo>
                    <a:pt x="17658" y="1949"/>
                  </a:lnTo>
                  <a:lnTo>
                    <a:pt x="17609" y="1510"/>
                  </a:lnTo>
                  <a:lnTo>
                    <a:pt x="17536" y="1145"/>
                  </a:lnTo>
                  <a:lnTo>
                    <a:pt x="17463" y="828"/>
                  </a:lnTo>
                  <a:lnTo>
                    <a:pt x="17366" y="585"/>
                  </a:lnTo>
                  <a:lnTo>
                    <a:pt x="17292" y="487"/>
                  </a:lnTo>
                  <a:lnTo>
                    <a:pt x="17244" y="439"/>
                  </a:lnTo>
                  <a:lnTo>
                    <a:pt x="17244" y="439"/>
                  </a:lnTo>
                  <a:lnTo>
                    <a:pt x="17195" y="390"/>
                  </a:lnTo>
                  <a:lnTo>
                    <a:pt x="17098" y="317"/>
                  </a:lnTo>
                  <a:lnTo>
                    <a:pt x="16854" y="219"/>
                  </a:lnTo>
                  <a:lnTo>
                    <a:pt x="16537" y="146"/>
                  </a:lnTo>
                  <a:lnTo>
                    <a:pt x="16172" y="73"/>
                  </a:lnTo>
                  <a:lnTo>
                    <a:pt x="15734" y="25"/>
                  </a:lnTo>
                  <a:lnTo>
                    <a:pt x="15271" y="0"/>
                  </a:lnTo>
                  <a:lnTo>
                    <a:pt x="14784" y="0"/>
                  </a:lnTo>
                  <a:lnTo>
                    <a:pt x="14248" y="25"/>
                  </a:lnTo>
                  <a:lnTo>
                    <a:pt x="13712" y="49"/>
                  </a:lnTo>
                  <a:lnTo>
                    <a:pt x="13176" y="122"/>
                  </a:lnTo>
                  <a:lnTo>
                    <a:pt x="12641" y="244"/>
                  </a:lnTo>
                  <a:lnTo>
                    <a:pt x="12129" y="366"/>
                  </a:lnTo>
                  <a:lnTo>
                    <a:pt x="11642" y="536"/>
                  </a:lnTo>
                  <a:lnTo>
                    <a:pt x="11204" y="755"/>
                  </a:lnTo>
                  <a:lnTo>
                    <a:pt x="10985" y="853"/>
                  </a:lnTo>
                  <a:lnTo>
                    <a:pt x="10814" y="999"/>
                  </a:lnTo>
                  <a:lnTo>
                    <a:pt x="10619" y="1121"/>
                  </a:lnTo>
                  <a:lnTo>
                    <a:pt x="10473" y="1267"/>
                  </a:lnTo>
                  <a:lnTo>
                    <a:pt x="5529" y="6211"/>
                  </a:lnTo>
                  <a:lnTo>
                    <a:pt x="390" y="6211"/>
                  </a:lnTo>
                  <a:lnTo>
                    <a:pt x="390" y="6211"/>
                  </a:lnTo>
                  <a:lnTo>
                    <a:pt x="244" y="6235"/>
                  </a:lnTo>
                  <a:lnTo>
                    <a:pt x="147" y="6259"/>
                  </a:lnTo>
                  <a:lnTo>
                    <a:pt x="49" y="6308"/>
                  </a:lnTo>
                  <a:lnTo>
                    <a:pt x="0" y="6381"/>
                  </a:lnTo>
                  <a:lnTo>
                    <a:pt x="0" y="6454"/>
                  </a:lnTo>
                  <a:lnTo>
                    <a:pt x="25" y="6552"/>
                  </a:lnTo>
                  <a:lnTo>
                    <a:pt x="74" y="6649"/>
                  </a:lnTo>
                  <a:lnTo>
                    <a:pt x="171" y="6771"/>
                  </a:lnTo>
                  <a:lnTo>
                    <a:pt x="2582" y="9158"/>
                  </a:lnTo>
                  <a:lnTo>
                    <a:pt x="2265" y="9474"/>
                  </a:lnTo>
                  <a:lnTo>
                    <a:pt x="950" y="9718"/>
                  </a:lnTo>
                  <a:lnTo>
                    <a:pt x="950" y="9718"/>
                  </a:lnTo>
                  <a:lnTo>
                    <a:pt x="804" y="9767"/>
                  </a:lnTo>
                  <a:lnTo>
                    <a:pt x="682" y="9815"/>
                  </a:lnTo>
                  <a:lnTo>
                    <a:pt x="609" y="9913"/>
                  </a:lnTo>
                  <a:lnTo>
                    <a:pt x="561" y="9986"/>
                  </a:lnTo>
                  <a:lnTo>
                    <a:pt x="561" y="10083"/>
                  </a:lnTo>
                  <a:lnTo>
                    <a:pt x="585" y="10205"/>
                  </a:lnTo>
                  <a:lnTo>
                    <a:pt x="634" y="10302"/>
                  </a:lnTo>
                  <a:lnTo>
                    <a:pt x="731" y="10424"/>
                  </a:lnTo>
                  <a:lnTo>
                    <a:pt x="7258" y="16951"/>
                  </a:lnTo>
                  <a:lnTo>
                    <a:pt x="7258" y="16951"/>
                  </a:lnTo>
                  <a:lnTo>
                    <a:pt x="7380" y="17049"/>
                  </a:lnTo>
                  <a:lnTo>
                    <a:pt x="7477" y="17097"/>
                  </a:lnTo>
                  <a:lnTo>
                    <a:pt x="7599" y="17122"/>
                  </a:lnTo>
                  <a:lnTo>
                    <a:pt x="7697" y="17122"/>
                  </a:lnTo>
                  <a:lnTo>
                    <a:pt x="7770" y="17073"/>
                  </a:lnTo>
                  <a:lnTo>
                    <a:pt x="7867" y="17000"/>
                  </a:lnTo>
                  <a:lnTo>
                    <a:pt x="7916" y="16878"/>
                  </a:lnTo>
                  <a:lnTo>
                    <a:pt x="7965" y="16732"/>
                  </a:lnTo>
                  <a:lnTo>
                    <a:pt x="8208" y="15417"/>
                  </a:lnTo>
                  <a:lnTo>
                    <a:pt x="8525" y="15100"/>
                  </a:lnTo>
                  <a:lnTo>
                    <a:pt x="10911" y="17511"/>
                  </a:lnTo>
                  <a:lnTo>
                    <a:pt x="10911" y="17511"/>
                  </a:lnTo>
                  <a:lnTo>
                    <a:pt x="11033" y="17609"/>
                  </a:lnTo>
                  <a:lnTo>
                    <a:pt x="11131" y="17658"/>
                  </a:lnTo>
                  <a:lnTo>
                    <a:pt x="11228" y="17682"/>
                  </a:lnTo>
                  <a:lnTo>
                    <a:pt x="11301" y="17682"/>
                  </a:lnTo>
                  <a:lnTo>
                    <a:pt x="11374" y="17633"/>
                  </a:lnTo>
                  <a:lnTo>
                    <a:pt x="11423" y="17536"/>
                  </a:lnTo>
                  <a:lnTo>
                    <a:pt x="11447" y="17438"/>
                  </a:lnTo>
                  <a:lnTo>
                    <a:pt x="11472" y="17292"/>
                  </a:lnTo>
                  <a:lnTo>
                    <a:pt x="11472" y="17292"/>
                  </a:lnTo>
                  <a:close/>
                  <a:moveTo>
                    <a:pt x="6162" y="12202"/>
                  </a:moveTo>
                  <a:lnTo>
                    <a:pt x="6162" y="12202"/>
                  </a:lnTo>
                  <a:lnTo>
                    <a:pt x="6089" y="12275"/>
                  </a:lnTo>
                  <a:lnTo>
                    <a:pt x="6016" y="12324"/>
                  </a:lnTo>
                  <a:lnTo>
                    <a:pt x="5919" y="12348"/>
                  </a:lnTo>
                  <a:lnTo>
                    <a:pt x="5821" y="12348"/>
                  </a:lnTo>
                  <a:lnTo>
                    <a:pt x="5724" y="12348"/>
                  </a:lnTo>
                  <a:lnTo>
                    <a:pt x="5626" y="12324"/>
                  </a:lnTo>
                  <a:lnTo>
                    <a:pt x="5553" y="12275"/>
                  </a:lnTo>
                  <a:lnTo>
                    <a:pt x="5480" y="12202"/>
                  </a:lnTo>
                  <a:lnTo>
                    <a:pt x="5480" y="12202"/>
                  </a:lnTo>
                  <a:lnTo>
                    <a:pt x="5407" y="12129"/>
                  </a:lnTo>
                  <a:lnTo>
                    <a:pt x="5359" y="12056"/>
                  </a:lnTo>
                  <a:lnTo>
                    <a:pt x="5334" y="11959"/>
                  </a:lnTo>
                  <a:lnTo>
                    <a:pt x="5334" y="11861"/>
                  </a:lnTo>
                  <a:lnTo>
                    <a:pt x="5334" y="11764"/>
                  </a:lnTo>
                  <a:lnTo>
                    <a:pt x="5359" y="11666"/>
                  </a:lnTo>
                  <a:lnTo>
                    <a:pt x="5407" y="11593"/>
                  </a:lnTo>
                  <a:lnTo>
                    <a:pt x="5480" y="11520"/>
                  </a:lnTo>
                  <a:lnTo>
                    <a:pt x="8013" y="8987"/>
                  </a:lnTo>
                  <a:lnTo>
                    <a:pt x="8013" y="8987"/>
                  </a:lnTo>
                  <a:lnTo>
                    <a:pt x="8086" y="8939"/>
                  </a:lnTo>
                  <a:lnTo>
                    <a:pt x="8159" y="8890"/>
                  </a:lnTo>
                  <a:lnTo>
                    <a:pt x="8257" y="8865"/>
                  </a:lnTo>
                  <a:lnTo>
                    <a:pt x="8354" y="8841"/>
                  </a:lnTo>
                  <a:lnTo>
                    <a:pt x="8452" y="8865"/>
                  </a:lnTo>
                  <a:lnTo>
                    <a:pt x="8525" y="8890"/>
                  </a:lnTo>
                  <a:lnTo>
                    <a:pt x="8622" y="8939"/>
                  </a:lnTo>
                  <a:lnTo>
                    <a:pt x="8695" y="8987"/>
                  </a:lnTo>
                  <a:lnTo>
                    <a:pt x="8695" y="8987"/>
                  </a:lnTo>
                  <a:lnTo>
                    <a:pt x="8744" y="9060"/>
                  </a:lnTo>
                  <a:lnTo>
                    <a:pt x="8793" y="9158"/>
                  </a:lnTo>
                  <a:lnTo>
                    <a:pt x="8817" y="9231"/>
                  </a:lnTo>
                  <a:lnTo>
                    <a:pt x="8841" y="9328"/>
                  </a:lnTo>
                  <a:lnTo>
                    <a:pt x="8817" y="9426"/>
                  </a:lnTo>
                  <a:lnTo>
                    <a:pt x="8793" y="9523"/>
                  </a:lnTo>
                  <a:lnTo>
                    <a:pt x="8744" y="9596"/>
                  </a:lnTo>
                  <a:lnTo>
                    <a:pt x="8695" y="9669"/>
                  </a:lnTo>
                  <a:lnTo>
                    <a:pt x="6162" y="12202"/>
                  </a:lnTo>
                  <a:close/>
                  <a:moveTo>
                    <a:pt x="13396" y="7307"/>
                  </a:moveTo>
                  <a:lnTo>
                    <a:pt x="13396" y="7307"/>
                  </a:lnTo>
                  <a:lnTo>
                    <a:pt x="13274" y="7404"/>
                  </a:lnTo>
                  <a:lnTo>
                    <a:pt x="13152" y="7477"/>
                  </a:lnTo>
                  <a:lnTo>
                    <a:pt x="13006" y="7526"/>
                  </a:lnTo>
                  <a:lnTo>
                    <a:pt x="12836" y="7550"/>
                  </a:lnTo>
                  <a:lnTo>
                    <a:pt x="12689" y="7526"/>
                  </a:lnTo>
                  <a:lnTo>
                    <a:pt x="12543" y="7477"/>
                  </a:lnTo>
                  <a:lnTo>
                    <a:pt x="12421" y="7404"/>
                  </a:lnTo>
                  <a:lnTo>
                    <a:pt x="12300" y="7307"/>
                  </a:lnTo>
                  <a:lnTo>
                    <a:pt x="10376" y="5383"/>
                  </a:lnTo>
                  <a:lnTo>
                    <a:pt x="10376" y="5383"/>
                  </a:lnTo>
                  <a:lnTo>
                    <a:pt x="10278" y="5261"/>
                  </a:lnTo>
                  <a:lnTo>
                    <a:pt x="10205" y="5139"/>
                  </a:lnTo>
                  <a:lnTo>
                    <a:pt x="10156" y="4993"/>
                  </a:lnTo>
                  <a:lnTo>
                    <a:pt x="10132" y="4847"/>
                  </a:lnTo>
                  <a:lnTo>
                    <a:pt x="10156" y="4676"/>
                  </a:lnTo>
                  <a:lnTo>
                    <a:pt x="10205" y="4530"/>
                  </a:lnTo>
                  <a:lnTo>
                    <a:pt x="10278" y="4408"/>
                  </a:lnTo>
                  <a:lnTo>
                    <a:pt x="10376" y="4287"/>
                  </a:lnTo>
                  <a:lnTo>
                    <a:pt x="10376" y="4287"/>
                  </a:lnTo>
                  <a:lnTo>
                    <a:pt x="11326" y="3313"/>
                  </a:lnTo>
                  <a:lnTo>
                    <a:pt x="11326" y="3313"/>
                  </a:lnTo>
                  <a:lnTo>
                    <a:pt x="11496" y="3166"/>
                  </a:lnTo>
                  <a:lnTo>
                    <a:pt x="11666" y="3045"/>
                  </a:lnTo>
                  <a:lnTo>
                    <a:pt x="11861" y="2947"/>
                  </a:lnTo>
                  <a:lnTo>
                    <a:pt x="12032" y="2850"/>
                  </a:lnTo>
                  <a:lnTo>
                    <a:pt x="12227" y="2777"/>
                  </a:lnTo>
                  <a:lnTo>
                    <a:pt x="12446" y="2728"/>
                  </a:lnTo>
                  <a:lnTo>
                    <a:pt x="12641" y="2704"/>
                  </a:lnTo>
                  <a:lnTo>
                    <a:pt x="12836" y="2704"/>
                  </a:lnTo>
                  <a:lnTo>
                    <a:pt x="13055" y="2704"/>
                  </a:lnTo>
                  <a:lnTo>
                    <a:pt x="13250" y="2728"/>
                  </a:lnTo>
                  <a:lnTo>
                    <a:pt x="13469" y="2777"/>
                  </a:lnTo>
                  <a:lnTo>
                    <a:pt x="13664" y="2850"/>
                  </a:lnTo>
                  <a:lnTo>
                    <a:pt x="13834" y="2947"/>
                  </a:lnTo>
                  <a:lnTo>
                    <a:pt x="14029" y="3045"/>
                  </a:lnTo>
                  <a:lnTo>
                    <a:pt x="14199" y="3166"/>
                  </a:lnTo>
                  <a:lnTo>
                    <a:pt x="14370" y="3313"/>
                  </a:lnTo>
                  <a:lnTo>
                    <a:pt x="14370" y="3313"/>
                  </a:lnTo>
                  <a:lnTo>
                    <a:pt x="14516" y="3483"/>
                  </a:lnTo>
                  <a:lnTo>
                    <a:pt x="14638" y="3653"/>
                  </a:lnTo>
                  <a:lnTo>
                    <a:pt x="14735" y="3848"/>
                  </a:lnTo>
                  <a:lnTo>
                    <a:pt x="14833" y="4019"/>
                  </a:lnTo>
                  <a:lnTo>
                    <a:pt x="14906" y="4214"/>
                  </a:lnTo>
                  <a:lnTo>
                    <a:pt x="14954" y="4433"/>
                  </a:lnTo>
                  <a:lnTo>
                    <a:pt x="14979" y="4628"/>
                  </a:lnTo>
                  <a:lnTo>
                    <a:pt x="14979" y="4847"/>
                  </a:lnTo>
                  <a:lnTo>
                    <a:pt x="14979" y="5042"/>
                  </a:lnTo>
                  <a:lnTo>
                    <a:pt x="14954" y="5237"/>
                  </a:lnTo>
                  <a:lnTo>
                    <a:pt x="14906" y="5456"/>
                  </a:lnTo>
                  <a:lnTo>
                    <a:pt x="14833" y="5651"/>
                  </a:lnTo>
                  <a:lnTo>
                    <a:pt x="14735" y="5821"/>
                  </a:lnTo>
                  <a:lnTo>
                    <a:pt x="14638" y="6016"/>
                  </a:lnTo>
                  <a:lnTo>
                    <a:pt x="14516" y="6186"/>
                  </a:lnTo>
                  <a:lnTo>
                    <a:pt x="14370" y="6357"/>
                  </a:lnTo>
                  <a:lnTo>
                    <a:pt x="14370" y="6357"/>
                  </a:lnTo>
                  <a:lnTo>
                    <a:pt x="13396" y="7307"/>
                  </a:lnTo>
                  <a:lnTo>
                    <a:pt x="13396" y="7307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7" name="Google Shape;1007;p48"/>
            <p:cNvSpPr/>
            <p:nvPr/>
          </p:nvSpPr>
          <p:spPr>
            <a:xfrm>
              <a:off x="595725" y="4668875"/>
              <a:ext cx="73100" cy="73100"/>
            </a:xfrm>
            <a:custGeom>
              <a:avLst/>
              <a:gdLst/>
              <a:ahLst/>
              <a:cxnLst/>
              <a:rect l="l" t="t" r="r" b="b"/>
              <a:pathLst>
                <a:path w="2924" h="2924" fill="none" extrusionOk="0">
                  <a:moveTo>
                    <a:pt x="2656" y="269"/>
                  </a:moveTo>
                  <a:lnTo>
                    <a:pt x="2656" y="269"/>
                  </a:lnTo>
                  <a:lnTo>
                    <a:pt x="2509" y="147"/>
                  </a:lnTo>
                  <a:lnTo>
                    <a:pt x="2363" y="74"/>
                  </a:lnTo>
                  <a:lnTo>
                    <a:pt x="2193" y="25"/>
                  </a:lnTo>
                  <a:lnTo>
                    <a:pt x="2022" y="1"/>
                  </a:lnTo>
                  <a:lnTo>
                    <a:pt x="1852" y="25"/>
                  </a:lnTo>
                  <a:lnTo>
                    <a:pt x="1681" y="74"/>
                  </a:lnTo>
                  <a:lnTo>
                    <a:pt x="1511" y="147"/>
                  </a:lnTo>
                  <a:lnTo>
                    <a:pt x="1365" y="269"/>
                  </a:lnTo>
                  <a:lnTo>
                    <a:pt x="1365" y="269"/>
                  </a:lnTo>
                  <a:lnTo>
                    <a:pt x="1219" y="488"/>
                  </a:lnTo>
                  <a:lnTo>
                    <a:pt x="999" y="829"/>
                  </a:lnTo>
                  <a:lnTo>
                    <a:pt x="561" y="1730"/>
                  </a:lnTo>
                  <a:lnTo>
                    <a:pt x="171" y="2558"/>
                  </a:lnTo>
                  <a:lnTo>
                    <a:pt x="1" y="2924"/>
                  </a:lnTo>
                  <a:lnTo>
                    <a:pt x="1" y="2924"/>
                  </a:lnTo>
                  <a:lnTo>
                    <a:pt x="366" y="2753"/>
                  </a:lnTo>
                  <a:lnTo>
                    <a:pt x="1194" y="2363"/>
                  </a:lnTo>
                  <a:lnTo>
                    <a:pt x="2095" y="1925"/>
                  </a:lnTo>
                  <a:lnTo>
                    <a:pt x="2436" y="1706"/>
                  </a:lnTo>
                  <a:lnTo>
                    <a:pt x="2656" y="1560"/>
                  </a:lnTo>
                  <a:lnTo>
                    <a:pt x="2656" y="1560"/>
                  </a:lnTo>
                  <a:lnTo>
                    <a:pt x="2777" y="1414"/>
                  </a:lnTo>
                  <a:lnTo>
                    <a:pt x="2850" y="1243"/>
                  </a:lnTo>
                  <a:lnTo>
                    <a:pt x="2899" y="1073"/>
                  </a:lnTo>
                  <a:lnTo>
                    <a:pt x="2923" y="902"/>
                  </a:lnTo>
                  <a:lnTo>
                    <a:pt x="2899" y="732"/>
                  </a:lnTo>
                  <a:lnTo>
                    <a:pt x="2850" y="561"/>
                  </a:lnTo>
                  <a:lnTo>
                    <a:pt x="2777" y="415"/>
                  </a:lnTo>
                  <a:lnTo>
                    <a:pt x="2656" y="269"/>
                  </a:lnTo>
                  <a:lnTo>
                    <a:pt x="2656" y="26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8" name="Google Shape;1008;p48"/>
            <p:cNvSpPr/>
            <p:nvPr/>
          </p:nvSpPr>
          <p:spPr>
            <a:xfrm>
              <a:off x="652350" y="4711500"/>
              <a:ext cx="46925" cy="46925"/>
            </a:xfrm>
            <a:custGeom>
              <a:avLst/>
              <a:gdLst/>
              <a:ahLst/>
              <a:cxnLst/>
              <a:rect l="l" t="t" r="r" b="b"/>
              <a:pathLst>
                <a:path w="1877" h="1877" fill="none" extrusionOk="0">
                  <a:moveTo>
                    <a:pt x="1657" y="244"/>
                  </a:moveTo>
                  <a:lnTo>
                    <a:pt x="1657" y="244"/>
                  </a:lnTo>
                  <a:lnTo>
                    <a:pt x="1535" y="147"/>
                  </a:lnTo>
                  <a:lnTo>
                    <a:pt x="1413" y="74"/>
                  </a:lnTo>
                  <a:lnTo>
                    <a:pt x="1267" y="25"/>
                  </a:lnTo>
                  <a:lnTo>
                    <a:pt x="1121" y="1"/>
                  </a:lnTo>
                  <a:lnTo>
                    <a:pt x="975" y="25"/>
                  </a:lnTo>
                  <a:lnTo>
                    <a:pt x="829" y="74"/>
                  </a:lnTo>
                  <a:lnTo>
                    <a:pt x="707" y="147"/>
                  </a:lnTo>
                  <a:lnTo>
                    <a:pt x="585" y="244"/>
                  </a:lnTo>
                  <a:lnTo>
                    <a:pt x="585" y="244"/>
                  </a:lnTo>
                  <a:lnTo>
                    <a:pt x="464" y="391"/>
                  </a:lnTo>
                  <a:lnTo>
                    <a:pt x="366" y="610"/>
                  </a:lnTo>
                  <a:lnTo>
                    <a:pt x="269" y="878"/>
                  </a:lnTo>
                  <a:lnTo>
                    <a:pt x="171" y="1170"/>
                  </a:lnTo>
                  <a:lnTo>
                    <a:pt x="50" y="1681"/>
                  </a:lnTo>
                  <a:lnTo>
                    <a:pt x="1" y="1876"/>
                  </a:lnTo>
                  <a:lnTo>
                    <a:pt x="1" y="1876"/>
                  </a:lnTo>
                  <a:lnTo>
                    <a:pt x="220" y="1852"/>
                  </a:lnTo>
                  <a:lnTo>
                    <a:pt x="731" y="1706"/>
                  </a:lnTo>
                  <a:lnTo>
                    <a:pt x="999" y="1633"/>
                  </a:lnTo>
                  <a:lnTo>
                    <a:pt x="1267" y="1535"/>
                  </a:lnTo>
                  <a:lnTo>
                    <a:pt x="1511" y="1413"/>
                  </a:lnTo>
                  <a:lnTo>
                    <a:pt x="1657" y="1316"/>
                  </a:lnTo>
                  <a:lnTo>
                    <a:pt x="1657" y="1316"/>
                  </a:lnTo>
                  <a:lnTo>
                    <a:pt x="1754" y="1194"/>
                  </a:lnTo>
                  <a:lnTo>
                    <a:pt x="1827" y="1048"/>
                  </a:lnTo>
                  <a:lnTo>
                    <a:pt x="1876" y="926"/>
                  </a:lnTo>
                  <a:lnTo>
                    <a:pt x="1876" y="780"/>
                  </a:lnTo>
                  <a:lnTo>
                    <a:pt x="1876" y="634"/>
                  </a:lnTo>
                  <a:lnTo>
                    <a:pt x="1827" y="488"/>
                  </a:lnTo>
                  <a:lnTo>
                    <a:pt x="1754" y="366"/>
                  </a:lnTo>
                  <a:lnTo>
                    <a:pt x="1657" y="244"/>
                  </a:lnTo>
                  <a:lnTo>
                    <a:pt x="1657" y="244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09" name="Google Shape;1009;p48"/>
            <p:cNvSpPr/>
            <p:nvPr/>
          </p:nvSpPr>
          <p:spPr>
            <a:xfrm>
              <a:off x="579300" y="4638450"/>
              <a:ext cx="46900" cy="46900"/>
            </a:xfrm>
            <a:custGeom>
              <a:avLst/>
              <a:gdLst/>
              <a:ahLst/>
              <a:cxnLst/>
              <a:rect l="l" t="t" r="r" b="b"/>
              <a:pathLst>
                <a:path w="1876" h="1876" fill="none" extrusionOk="0">
                  <a:moveTo>
                    <a:pt x="1632" y="219"/>
                  </a:moveTo>
                  <a:lnTo>
                    <a:pt x="1632" y="219"/>
                  </a:lnTo>
                  <a:lnTo>
                    <a:pt x="1510" y="122"/>
                  </a:lnTo>
                  <a:lnTo>
                    <a:pt x="1388" y="49"/>
                  </a:lnTo>
                  <a:lnTo>
                    <a:pt x="1242" y="0"/>
                  </a:lnTo>
                  <a:lnTo>
                    <a:pt x="1096" y="0"/>
                  </a:lnTo>
                  <a:lnTo>
                    <a:pt x="950" y="0"/>
                  </a:lnTo>
                  <a:lnTo>
                    <a:pt x="828" y="49"/>
                  </a:lnTo>
                  <a:lnTo>
                    <a:pt x="682" y="122"/>
                  </a:lnTo>
                  <a:lnTo>
                    <a:pt x="560" y="219"/>
                  </a:lnTo>
                  <a:lnTo>
                    <a:pt x="560" y="219"/>
                  </a:lnTo>
                  <a:lnTo>
                    <a:pt x="463" y="366"/>
                  </a:lnTo>
                  <a:lnTo>
                    <a:pt x="341" y="609"/>
                  </a:lnTo>
                  <a:lnTo>
                    <a:pt x="244" y="877"/>
                  </a:lnTo>
                  <a:lnTo>
                    <a:pt x="171" y="1145"/>
                  </a:lnTo>
                  <a:lnTo>
                    <a:pt x="25" y="1656"/>
                  </a:lnTo>
                  <a:lnTo>
                    <a:pt x="0" y="1876"/>
                  </a:lnTo>
                  <a:lnTo>
                    <a:pt x="0" y="1876"/>
                  </a:lnTo>
                  <a:lnTo>
                    <a:pt x="195" y="1827"/>
                  </a:lnTo>
                  <a:lnTo>
                    <a:pt x="707" y="1705"/>
                  </a:lnTo>
                  <a:lnTo>
                    <a:pt x="999" y="1608"/>
                  </a:lnTo>
                  <a:lnTo>
                    <a:pt x="1267" y="1510"/>
                  </a:lnTo>
                  <a:lnTo>
                    <a:pt x="1486" y="1413"/>
                  </a:lnTo>
                  <a:lnTo>
                    <a:pt x="1632" y="1291"/>
                  </a:lnTo>
                  <a:lnTo>
                    <a:pt x="1632" y="1291"/>
                  </a:lnTo>
                  <a:lnTo>
                    <a:pt x="1729" y="1169"/>
                  </a:lnTo>
                  <a:lnTo>
                    <a:pt x="1802" y="1048"/>
                  </a:lnTo>
                  <a:lnTo>
                    <a:pt x="1851" y="901"/>
                  </a:lnTo>
                  <a:lnTo>
                    <a:pt x="1876" y="755"/>
                  </a:lnTo>
                  <a:lnTo>
                    <a:pt x="1851" y="609"/>
                  </a:lnTo>
                  <a:lnTo>
                    <a:pt x="1802" y="463"/>
                  </a:lnTo>
                  <a:lnTo>
                    <a:pt x="1729" y="341"/>
                  </a:lnTo>
                  <a:lnTo>
                    <a:pt x="1632" y="219"/>
                  </a:lnTo>
                  <a:lnTo>
                    <a:pt x="1632" y="21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010" name="Google Shape;1010;p48"/>
          <p:cNvSpPr/>
          <p:nvPr/>
        </p:nvSpPr>
        <p:spPr>
          <a:xfrm>
            <a:off x="886643" y="3830523"/>
            <a:ext cx="402263" cy="227229"/>
          </a:xfrm>
          <a:custGeom>
            <a:avLst/>
            <a:gdLst/>
            <a:ahLst/>
            <a:cxnLst/>
            <a:rect l="l" t="t" r="r" b="b"/>
            <a:pathLst>
              <a:path w="19144" h="10814" fill="none" extrusionOk="0">
                <a:moveTo>
                  <a:pt x="16124" y="4774"/>
                </a:moveTo>
                <a:lnTo>
                  <a:pt x="15369" y="4774"/>
                </a:lnTo>
                <a:lnTo>
                  <a:pt x="15369" y="4774"/>
                </a:lnTo>
                <a:lnTo>
                  <a:pt x="15393" y="4482"/>
                </a:lnTo>
                <a:lnTo>
                  <a:pt x="15393" y="4482"/>
                </a:lnTo>
                <a:lnTo>
                  <a:pt x="15369" y="4189"/>
                </a:lnTo>
                <a:lnTo>
                  <a:pt x="15344" y="3921"/>
                </a:lnTo>
                <a:lnTo>
                  <a:pt x="15271" y="3654"/>
                </a:lnTo>
                <a:lnTo>
                  <a:pt x="15174" y="3410"/>
                </a:lnTo>
                <a:lnTo>
                  <a:pt x="15052" y="3166"/>
                </a:lnTo>
                <a:lnTo>
                  <a:pt x="14930" y="2947"/>
                </a:lnTo>
                <a:lnTo>
                  <a:pt x="14760" y="2728"/>
                </a:lnTo>
                <a:lnTo>
                  <a:pt x="14589" y="2533"/>
                </a:lnTo>
                <a:lnTo>
                  <a:pt x="14394" y="2363"/>
                </a:lnTo>
                <a:lnTo>
                  <a:pt x="14175" y="2192"/>
                </a:lnTo>
                <a:lnTo>
                  <a:pt x="13956" y="2070"/>
                </a:lnTo>
                <a:lnTo>
                  <a:pt x="13712" y="1949"/>
                </a:lnTo>
                <a:lnTo>
                  <a:pt x="13469" y="1851"/>
                </a:lnTo>
                <a:lnTo>
                  <a:pt x="13201" y="1778"/>
                </a:lnTo>
                <a:lnTo>
                  <a:pt x="12933" y="1754"/>
                </a:lnTo>
                <a:lnTo>
                  <a:pt x="12641" y="1729"/>
                </a:lnTo>
                <a:lnTo>
                  <a:pt x="12641" y="1729"/>
                </a:lnTo>
                <a:lnTo>
                  <a:pt x="12300" y="1754"/>
                </a:lnTo>
                <a:lnTo>
                  <a:pt x="11959" y="1827"/>
                </a:lnTo>
                <a:lnTo>
                  <a:pt x="11618" y="1924"/>
                </a:lnTo>
                <a:lnTo>
                  <a:pt x="11326" y="2070"/>
                </a:lnTo>
                <a:lnTo>
                  <a:pt x="11326" y="2070"/>
                </a:lnTo>
                <a:lnTo>
                  <a:pt x="11155" y="1851"/>
                </a:lnTo>
                <a:lnTo>
                  <a:pt x="10985" y="1632"/>
                </a:lnTo>
                <a:lnTo>
                  <a:pt x="10814" y="1413"/>
                </a:lnTo>
                <a:lnTo>
                  <a:pt x="10619" y="1218"/>
                </a:lnTo>
                <a:lnTo>
                  <a:pt x="10425" y="1048"/>
                </a:lnTo>
                <a:lnTo>
                  <a:pt x="10205" y="877"/>
                </a:lnTo>
                <a:lnTo>
                  <a:pt x="9962" y="707"/>
                </a:lnTo>
                <a:lnTo>
                  <a:pt x="9718" y="560"/>
                </a:lnTo>
                <a:lnTo>
                  <a:pt x="9475" y="439"/>
                </a:lnTo>
                <a:lnTo>
                  <a:pt x="9231" y="317"/>
                </a:lnTo>
                <a:lnTo>
                  <a:pt x="8963" y="219"/>
                </a:lnTo>
                <a:lnTo>
                  <a:pt x="8695" y="146"/>
                </a:lnTo>
                <a:lnTo>
                  <a:pt x="8403" y="73"/>
                </a:lnTo>
                <a:lnTo>
                  <a:pt x="8135" y="25"/>
                </a:lnTo>
                <a:lnTo>
                  <a:pt x="7843" y="0"/>
                </a:lnTo>
                <a:lnTo>
                  <a:pt x="7551" y="0"/>
                </a:lnTo>
                <a:lnTo>
                  <a:pt x="7551" y="0"/>
                </a:lnTo>
                <a:lnTo>
                  <a:pt x="7088" y="25"/>
                </a:lnTo>
                <a:lnTo>
                  <a:pt x="6650" y="98"/>
                </a:lnTo>
                <a:lnTo>
                  <a:pt x="6211" y="195"/>
                </a:lnTo>
                <a:lnTo>
                  <a:pt x="5797" y="341"/>
                </a:lnTo>
                <a:lnTo>
                  <a:pt x="5407" y="536"/>
                </a:lnTo>
                <a:lnTo>
                  <a:pt x="5042" y="755"/>
                </a:lnTo>
                <a:lnTo>
                  <a:pt x="4701" y="1023"/>
                </a:lnTo>
                <a:lnTo>
                  <a:pt x="4385" y="1315"/>
                </a:lnTo>
                <a:lnTo>
                  <a:pt x="4092" y="1632"/>
                </a:lnTo>
                <a:lnTo>
                  <a:pt x="3824" y="1973"/>
                </a:lnTo>
                <a:lnTo>
                  <a:pt x="3605" y="2338"/>
                </a:lnTo>
                <a:lnTo>
                  <a:pt x="3410" y="2728"/>
                </a:lnTo>
                <a:lnTo>
                  <a:pt x="3264" y="3142"/>
                </a:lnTo>
                <a:lnTo>
                  <a:pt x="3142" y="3580"/>
                </a:lnTo>
                <a:lnTo>
                  <a:pt x="3094" y="4019"/>
                </a:lnTo>
                <a:lnTo>
                  <a:pt x="3069" y="4482"/>
                </a:lnTo>
                <a:lnTo>
                  <a:pt x="3069" y="4482"/>
                </a:lnTo>
                <a:lnTo>
                  <a:pt x="3069" y="4774"/>
                </a:lnTo>
                <a:lnTo>
                  <a:pt x="3021" y="4774"/>
                </a:lnTo>
                <a:lnTo>
                  <a:pt x="3021" y="4774"/>
                </a:lnTo>
                <a:lnTo>
                  <a:pt x="2704" y="4774"/>
                </a:lnTo>
                <a:lnTo>
                  <a:pt x="2412" y="4823"/>
                </a:lnTo>
                <a:lnTo>
                  <a:pt x="2120" y="4896"/>
                </a:lnTo>
                <a:lnTo>
                  <a:pt x="1827" y="5017"/>
                </a:lnTo>
                <a:lnTo>
                  <a:pt x="1584" y="5139"/>
                </a:lnTo>
                <a:lnTo>
                  <a:pt x="1316" y="5285"/>
                </a:lnTo>
                <a:lnTo>
                  <a:pt x="1097" y="5456"/>
                </a:lnTo>
                <a:lnTo>
                  <a:pt x="877" y="5651"/>
                </a:lnTo>
                <a:lnTo>
                  <a:pt x="683" y="5870"/>
                </a:lnTo>
                <a:lnTo>
                  <a:pt x="512" y="6113"/>
                </a:lnTo>
                <a:lnTo>
                  <a:pt x="366" y="6357"/>
                </a:lnTo>
                <a:lnTo>
                  <a:pt x="220" y="6625"/>
                </a:lnTo>
                <a:lnTo>
                  <a:pt x="122" y="6893"/>
                </a:lnTo>
                <a:lnTo>
                  <a:pt x="49" y="7185"/>
                </a:lnTo>
                <a:lnTo>
                  <a:pt x="1" y="7477"/>
                </a:lnTo>
                <a:lnTo>
                  <a:pt x="1" y="7794"/>
                </a:lnTo>
                <a:lnTo>
                  <a:pt x="1" y="7794"/>
                </a:lnTo>
                <a:lnTo>
                  <a:pt x="1" y="8110"/>
                </a:lnTo>
                <a:lnTo>
                  <a:pt x="49" y="8403"/>
                </a:lnTo>
                <a:lnTo>
                  <a:pt x="122" y="8695"/>
                </a:lnTo>
                <a:lnTo>
                  <a:pt x="220" y="8963"/>
                </a:lnTo>
                <a:lnTo>
                  <a:pt x="366" y="9231"/>
                </a:lnTo>
                <a:lnTo>
                  <a:pt x="512" y="9474"/>
                </a:lnTo>
                <a:lnTo>
                  <a:pt x="683" y="9718"/>
                </a:lnTo>
                <a:lnTo>
                  <a:pt x="877" y="9937"/>
                </a:lnTo>
                <a:lnTo>
                  <a:pt x="1097" y="10132"/>
                </a:lnTo>
                <a:lnTo>
                  <a:pt x="1316" y="10302"/>
                </a:lnTo>
                <a:lnTo>
                  <a:pt x="1584" y="10449"/>
                </a:lnTo>
                <a:lnTo>
                  <a:pt x="1827" y="10570"/>
                </a:lnTo>
                <a:lnTo>
                  <a:pt x="2120" y="10692"/>
                </a:lnTo>
                <a:lnTo>
                  <a:pt x="2412" y="10765"/>
                </a:lnTo>
                <a:lnTo>
                  <a:pt x="2704" y="10814"/>
                </a:lnTo>
                <a:lnTo>
                  <a:pt x="3021" y="10814"/>
                </a:lnTo>
                <a:lnTo>
                  <a:pt x="16124" y="10814"/>
                </a:lnTo>
                <a:lnTo>
                  <a:pt x="16124" y="10814"/>
                </a:lnTo>
                <a:lnTo>
                  <a:pt x="16440" y="10814"/>
                </a:lnTo>
                <a:lnTo>
                  <a:pt x="16732" y="10765"/>
                </a:lnTo>
                <a:lnTo>
                  <a:pt x="17025" y="10692"/>
                </a:lnTo>
                <a:lnTo>
                  <a:pt x="17317" y="10570"/>
                </a:lnTo>
                <a:lnTo>
                  <a:pt x="17561" y="10449"/>
                </a:lnTo>
                <a:lnTo>
                  <a:pt x="17828" y="10302"/>
                </a:lnTo>
                <a:lnTo>
                  <a:pt x="18048" y="10132"/>
                </a:lnTo>
                <a:lnTo>
                  <a:pt x="18267" y="9937"/>
                </a:lnTo>
                <a:lnTo>
                  <a:pt x="18462" y="9718"/>
                </a:lnTo>
                <a:lnTo>
                  <a:pt x="18632" y="9474"/>
                </a:lnTo>
                <a:lnTo>
                  <a:pt x="18778" y="9231"/>
                </a:lnTo>
                <a:lnTo>
                  <a:pt x="18924" y="8963"/>
                </a:lnTo>
                <a:lnTo>
                  <a:pt x="19022" y="8695"/>
                </a:lnTo>
                <a:lnTo>
                  <a:pt x="19095" y="8403"/>
                </a:lnTo>
                <a:lnTo>
                  <a:pt x="19144" y="8110"/>
                </a:lnTo>
                <a:lnTo>
                  <a:pt x="19144" y="7794"/>
                </a:lnTo>
                <a:lnTo>
                  <a:pt x="19144" y="7794"/>
                </a:lnTo>
                <a:lnTo>
                  <a:pt x="19144" y="7477"/>
                </a:lnTo>
                <a:lnTo>
                  <a:pt x="19095" y="7185"/>
                </a:lnTo>
                <a:lnTo>
                  <a:pt x="19022" y="6893"/>
                </a:lnTo>
                <a:lnTo>
                  <a:pt x="18924" y="6625"/>
                </a:lnTo>
                <a:lnTo>
                  <a:pt x="18778" y="6357"/>
                </a:lnTo>
                <a:lnTo>
                  <a:pt x="18632" y="6113"/>
                </a:lnTo>
                <a:lnTo>
                  <a:pt x="18462" y="5870"/>
                </a:lnTo>
                <a:lnTo>
                  <a:pt x="18267" y="5651"/>
                </a:lnTo>
                <a:lnTo>
                  <a:pt x="18048" y="5456"/>
                </a:lnTo>
                <a:lnTo>
                  <a:pt x="17828" y="5285"/>
                </a:lnTo>
                <a:lnTo>
                  <a:pt x="17561" y="5139"/>
                </a:lnTo>
                <a:lnTo>
                  <a:pt x="17317" y="5017"/>
                </a:lnTo>
                <a:lnTo>
                  <a:pt x="17025" y="4896"/>
                </a:lnTo>
                <a:lnTo>
                  <a:pt x="16732" y="4823"/>
                </a:lnTo>
                <a:lnTo>
                  <a:pt x="16440" y="4774"/>
                </a:lnTo>
                <a:lnTo>
                  <a:pt x="16124" y="4774"/>
                </a:lnTo>
                <a:lnTo>
                  <a:pt x="16124" y="4774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11" name="Google Shape;1011;p48"/>
          <p:cNvSpPr/>
          <p:nvPr/>
        </p:nvSpPr>
        <p:spPr>
          <a:xfrm>
            <a:off x="3177366" y="3773703"/>
            <a:ext cx="340844" cy="340865"/>
          </a:xfrm>
          <a:custGeom>
            <a:avLst/>
            <a:gdLst/>
            <a:ahLst/>
            <a:cxnLst/>
            <a:rect l="l" t="t" r="r" b="b"/>
            <a:pathLst>
              <a:path w="16221" h="16222" fill="none" extrusionOk="0">
                <a:moveTo>
                  <a:pt x="0" y="8111"/>
                </a:moveTo>
                <a:lnTo>
                  <a:pt x="0" y="8111"/>
                </a:lnTo>
                <a:lnTo>
                  <a:pt x="0" y="7697"/>
                </a:lnTo>
                <a:lnTo>
                  <a:pt x="49" y="7283"/>
                </a:lnTo>
                <a:lnTo>
                  <a:pt x="98" y="6869"/>
                </a:lnTo>
                <a:lnTo>
                  <a:pt x="171" y="6479"/>
                </a:lnTo>
                <a:lnTo>
                  <a:pt x="244" y="6090"/>
                </a:lnTo>
                <a:lnTo>
                  <a:pt x="366" y="5700"/>
                </a:lnTo>
                <a:lnTo>
                  <a:pt x="487" y="5335"/>
                </a:lnTo>
                <a:lnTo>
                  <a:pt x="634" y="4945"/>
                </a:lnTo>
                <a:lnTo>
                  <a:pt x="804" y="4604"/>
                </a:lnTo>
                <a:lnTo>
                  <a:pt x="975" y="4239"/>
                </a:lnTo>
                <a:lnTo>
                  <a:pt x="1169" y="3898"/>
                </a:lnTo>
                <a:lnTo>
                  <a:pt x="1389" y="3581"/>
                </a:lnTo>
                <a:lnTo>
                  <a:pt x="1608" y="3264"/>
                </a:lnTo>
                <a:lnTo>
                  <a:pt x="1851" y="2948"/>
                </a:lnTo>
                <a:lnTo>
                  <a:pt x="2119" y="2656"/>
                </a:lnTo>
                <a:lnTo>
                  <a:pt x="2387" y="2388"/>
                </a:lnTo>
                <a:lnTo>
                  <a:pt x="2655" y="2120"/>
                </a:lnTo>
                <a:lnTo>
                  <a:pt x="2947" y="1852"/>
                </a:lnTo>
                <a:lnTo>
                  <a:pt x="3264" y="1608"/>
                </a:lnTo>
                <a:lnTo>
                  <a:pt x="3581" y="1389"/>
                </a:lnTo>
                <a:lnTo>
                  <a:pt x="3897" y="1170"/>
                </a:lnTo>
                <a:lnTo>
                  <a:pt x="4238" y="975"/>
                </a:lnTo>
                <a:lnTo>
                  <a:pt x="4603" y="805"/>
                </a:lnTo>
                <a:lnTo>
                  <a:pt x="4944" y="634"/>
                </a:lnTo>
                <a:lnTo>
                  <a:pt x="5334" y="488"/>
                </a:lnTo>
                <a:lnTo>
                  <a:pt x="5699" y="366"/>
                </a:lnTo>
                <a:lnTo>
                  <a:pt x="6089" y="244"/>
                </a:lnTo>
                <a:lnTo>
                  <a:pt x="6479" y="171"/>
                </a:lnTo>
                <a:lnTo>
                  <a:pt x="6868" y="98"/>
                </a:lnTo>
                <a:lnTo>
                  <a:pt x="7282" y="50"/>
                </a:lnTo>
                <a:lnTo>
                  <a:pt x="7696" y="1"/>
                </a:lnTo>
                <a:lnTo>
                  <a:pt x="8111" y="1"/>
                </a:lnTo>
                <a:lnTo>
                  <a:pt x="8111" y="1"/>
                </a:lnTo>
                <a:lnTo>
                  <a:pt x="8525" y="1"/>
                </a:lnTo>
                <a:lnTo>
                  <a:pt x="8939" y="50"/>
                </a:lnTo>
                <a:lnTo>
                  <a:pt x="9353" y="98"/>
                </a:lnTo>
                <a:lnTo>
                  <a:pt x="9742" y="171"/>
                </a:lnTo>
                <a:lnTo>
                  <a:pt x="10132" y="244"/>
                </a:lnTo>
                <a:lnTo>
                  <a:pt x="10522" y="366"/>
                </a:lnTo>
                <a:lnTo>
                  <a:pt x="10911" y="488"/>
                </a:lnTo>
                <a:lnTo>
                  <a:pt x="11277" y="634"/>
                </a:lnTo>
                <a:lnTo>
                  <a:pt x="11618" y="805"/>
                </a:lnTo>
                <a:lnTo>
                  <a:pt x="11983" y="975"/>
                </a:lnTo>
                <a:lnTo>
                  <a:pt x="12324" y="1170"/>
                </a:lnTo>
                <a:lnTo>
                  <a:pt x="12641" y="1389"/>
                </a:lnTo>
                <a:lnTo>
                  <a:pt x="12957" y="1608"/>
                </a:lnTo>
                <a:lnTo>
                  <a:pt x="13274" y="1852"/>
                </a:lnTo>
                <a:lnTo>
                  <a:pt x="13566" y="2120"/>
                </a:lnTo>
                <a:lnTo>
                  <a:pt x="13834" y="2388"/>
                </a:lnTo>
                <a:lnTo>
                  <a:pt x="14126" y="2656"/>
                </a:lnTo>
                <a:lnTo>
                  <a:pt x="14370" y="2948"/>
                </a:lnTo>
                <a:lnTo>
                  <a:pt x="14613" y="3264"/>
                </a:lnTo>
                <a:lnTo>
                  <a:pt x="14832" y="3581"/>
                </a:lnTo>
                <a:lnTo>
                  <a:pt x="15052" y="3898"/>
                </a:lnTo>
                <a:lnTo>
                  <a:pt x="15247" y="4239"/>
                </a:lnTo>
                <a:lnTo>
                  <a:pt x="15417" y="4604"/>
                </a:lnTo>
                <a:lnTo>
                  <a:pt x="15587" y="4945"/>
                </a:lnTo>
                <a:lnTo>
                  <a:pt x="15734" y="5335"/>
                </a:lnTo>
                <a:lnTo>
                  <a:pt x="15855" y="5700"/>
                </a:lnTo>
                <a:lnTo>
                  <a:pt x="15977" y="6090"/>
                </a:lnTo>
                <a:lnTo>
                  <a:pt x="16050" y="6479"/>
                </a:lnTo>
                <a:lnTo>
                  <a:pt x="16123" y="6869"/>
                </a:lnTo>
                <a:lnTo>
                  <a:pt x="16172" y="7283"/>
                </a:lnTo>
                <a:lnTo>
                  <a:pt x="16221" y="7697"/>
                </a:lnTo>
                <a:lnTo>
                  <a:pt x="16221" y="8111"/>
                </a:lnTo>
                <a:lnTo>
                  <a:pt x="16221" y="8111"/>
                </a:lnTo>
                <a:lnTo>
                  <a:pt x="16221" y="8525"/>
                </a:lnTo>
                <a:lnTo>
                  <a:pt x="16172" y="8939"/>
                </a:lnTo>
                <a:lnTo>
                  <a:pt x="16123" y="9353"/>
                </a:lnTo>
                <a:lnTo>
                  <a:pt x="16050" y="9743"/>
                </a:lnTo>
                <a:lnTo>
                  <a:pt x="15977" y="10133"/>
                </a:lnTo>
                <a:lnTo>
                  <a:pt x="15855" y="10522"/>
                </a:lnTo>
                <a:lnTo>
                  <a:pt x="15734" y="10888"/>
                </a:lnTo>
                <a:lnTo>
                  <a:pt x="15587" y="11277"/>
                </a:lnTo>
                <a:lnTo>
                  <a:pt x="15417" y="11618"/>
                </a:lnTo>
                <a:lnTo>
                  <a:pt x="15247" y="11984"/>
                </a:lnTo>
                <a:lnTo>
                  <a:pt x="15052" y="12324"/>
                </a:lnTo>
                <a:lnTo>
                  <a:pt x="14832" y="12641"/>
                </a:lnTo>
                <a:lnTo>
                  <a:pt x="14613" y="12958"/>
                </a:lnTo>
                <a:lnTo>
                  <a:pt x="14370" y="13274"/>
                </a:lnTo>
                <a:lnTo>
                  <a:pt x="14126" y="13567"/>
                </a:lnTo>
                <a:lnTo>
                  <a:pt x="13834" y="13835"/>
                </a:lnTo>
                <a:lnTo>
                  <a:pt x="13566" y="14102"/>
                </a:lnTo>
                <a:lnTo>
                  <a:pt x="13274" y="14370"/>
                </a:lnTo>
                <a:lnTo>
                  <a:pt x="12957" y="14614"/>
                </a:lnTo>
                <a:lnTo>
                  <a:pt x="12641" y="14833"/>
                </a:lnTo>
                <a:lnTo>
                  <a:pt x="12324" y="15052"/>
                </a:lnTo>
                <a:lnTo>
                  <a:pt x="11983" y="15247"/>
                </a:lnTo>
                <a:lnTo>
                  <a:pt x="11618" y="15418"/>
                </a:lnTo>
                <a:lnTo>
                  <a:pt x="11277" y="15588"/>
                </a:lnTo>
                <a:lnTo>
                  <a:pt x="10911" y="15734"/>
                </a:lnTo>
                <a:lnTo>
                  <a:pt x="10522" y="15856"/>
                </a:lnTo>
                <a:lnTo>
                  <a:pt x="10132" y="15978"/>
                </a:lnTo>
                <a:lnTo>
                  <a:pt x="9742" y="16051"/>
                </a:lnTo>
                <a:lnTo>
                  <a:pt x="9353" y="16124"/>
                </a:lnTo>
                <a:lnTo>
                  <a:pt x="8939" y="16173"/>
                </a:lnTo>
                <a:lnTo>
                  <a:pt x="8525" y="16221"/>
                </a:lnTo>
                <a:lnTo>
                  <a:pt x="8111" y="16221"/>
                </a:lnTo>
                <a:lnTo>
                  <a:pt x="8111" y="16221"/>
                </a:lnTo>
                <a:lnTo>
                  <a:pt x="7696" y="16221"/>
                </a:lnTo>
                <a:lnTo>
                  <a:pt x="7282" y="16173"/>
                </a:lnTo>
                <a:lnTo>
                  <a:pt x="6868" y="16124"/>
                </a:lnTo>
                <a:lnTo>
                  <a:pt x="6479" y="16051"/>
                </a:lnTo>
                <a:lnTo>
                  <a:pt x="6089" y="15978"/>
                </a:lnTo>
                <a:lnTo>
                  <a:pt x="5699" y="15856"/>
                </a:lnTo>
                <a:lnTo>
                  <a:pt x="5334" y="15734"/>
                </a:lnTo>
                <a:lnTo>
                  <a:pt x="4944" y="15588"/>
                </a:lnTo>
                <a:lnTo>
                  <a:pt x="4603" y="15418"/>
                </a:lnTo>
                <a:lnTo>
                  <a:pt x="4238" y="15247"/>
                </a:lnTo>
                <a:lnTo>
                  <a:pt x="3897" y="15052"/>
                </a:lnTo>
                <a:lnTo>
                  <a:pt x="3581" y="14833"/>
                </a:lnTo>
                <a:lnTo>
                  <a:pt x="3264" y="14614"/>
                </a:lnTo>
                <a:lnTo>
                  <a:pt x="2947" y="14370"/>
                </a:lnTo>
                <a:lnTo>
                  <a:pt x="2655" y="14102"/>
                </a:lnTo>
                <a:lnTo>
                  <a:pt x="2387" y="13835"/>
                </a:lnTo>
                <a:lnTo>
                  <a:pt x="2119" y="13567"/>
                </a:lnTo>
                <a:lnTo>
                  <a:pt x="1851" y="13274"/>
                </a:lnTo>
                <a:lnTo>
                  <a:pt x="1608" y="12958"/>
                </a:lnTo>
                <a:lnTo>
                  <a:pt x="1389" y="12641"/>
                </a:lnTo>
                <a:lnTo>
                  <a:pt x="1169" y="12324"/>
                </a:lnTo>
                <a:lnTo>
                  <a:pt x="975" y="11984"/>
                </a:lnTo>
                <a:lnTo>
                  <a:pt x="804" y="11618"/>
                </a:lnTo>
                <a:lnTo>
                  <a:pt x="634" y="11277"/>
                </a:lnTo>
                <a:lnTo>
                  <a:pt x="487" y="10888"/>
                </a:lnTo>
                <a:lnTo>
                  <a:pt x="366" y="10522"/>
                </a:lnTo>
                <a:lnTo>
                  <a:pt x="244" y="10133"/>
                </a:lnTo>
                <a:lnTo>
                  <a:pt x="171" y="9743"/>
                </a:lnTo>
                <a:lnTo>
                  <a:pt x="98" y="9353"/>
                </a:lnTo>
                <a:lnTo>
                  <a:pt x="49" y="8939"/>
                </a:lnTo>
                <a:lnTo>
                  <a:pt x="0" y="8525"/>
                </a:lnTo>
                <a:lnTo>
                  <a:pt x="0" y="8111"/>
                </a:lnTo>
                <a:lnTo>
                  <a:pt x="0" y="8111"/>
                </a:lnTo>
                <a:close/>
                <a:moveTo>
                  <a:pt x="7234" y="11180"/>
                </a:moveTo>
                <a:lnTo>
                  <a:pt x="7234" y="11180"/>
                </a:lnTo>
                <a:lnTo>
                  <a:pt x="7282" y="11180"/>
                </a:lnTo>
                <a:lnTo>
                  <a:pt x="7282" y="11180"/>
                </a:lnTo>
                <a:lnTo>
                  <a:pt x="7453" y="11155"/>
                </a:lnTo>
                <a:lnTo>
                  <a:pt x="7623" y="11082"/>
                </a:lnTo>
                <a:lnTo>
                  <a:pt x="7794" y="10985"/>
                </a:lnTo>
                <a:lnTo>
                  <a:pt x="7916" y="10863"/>
                </a:lnTo>
                <a:lnTo>
                  <a:pt x="12007" y="6747"/>
                </a:lnTo>
                <a:lnTo>
                  <a:pt x="12007" y="6747"/>
                </a:lnTo>
                <a:lnTo>
                  <a:pt x="12105" y="6625"/>
                </a:lnTo>
                <a:lnTo>
                  <a:pt x="12153" y="6504"/>
                </a:lnTo>
                <a:lnTo>
                  <a:pt x="12202" y="6358"/>
                </a:lnTo>
                <a:lnTo>
                  <a:pt x="12202" y="6211"/>
                </a:lnTo>
                <a:lnTo>
                  <a:pt x="12202" y="6211"/>
                </a:lnTo>
                <a:lnTo>
                  <a:pt x="12178" y="6017"/>
                </a:lnTo>
                <a:lnTo>
                  <a:pt x="12129" y="5822"/>
                </a:lnTo>
                <a:lnTo>
                  <a:pt x="12032" y="5676"/>
                </a:lnTo>
                <a:lnTo>
                  <a:pt x="11886" y="5529"/>
                </a:lnTo>
                <a:lnTo>
                  <a:pt x="11886" y="5529"/>
                </a:lnTo>
                <a:lnTo>
                  <a:pt x="11764" y="5432"/>
                </a:lnTo>
                <a:lnTo>
                  <a:pt x="11618" y="5383"/>
                </a:lnTo>
                <a:lnTo>
                  <a:pt x="11472" y="5335"/>
                </a:lnTo>
                <a:lnTo>
                  <a:pt x="11325" y="5335"/>
                </a:lnTo>
                <a:lnTo>
                  <a:pt x="11325" y="5335"/>
                </a:lnTo>
                <a:lnTo>
                  <a:pt x="11131" y="5359"/>
                </a:lnTo>
                <a:lnTo>
                  <a:pt x="10960" y="5408"/>
                </a:lnTo>
                <a:lnTo>
                  <a:pt x="10790" y="5505"/>
                </a:lnTo>
                <a:lnTo>
                  <a:pt x="10643" y="5651"/>
                </a:lnTo>
                <a:lnTo>
                  <a:pt x="7161" y="8988"/>
                </a:lnTo>
                <a:lnTo>
                  <a:pt x="5797" y="7648"/>
                </a:lnTo>
                <a:lnTo>
                  <a:pt x="5797" y="7648"/>
                </a:lnTo>
                <a:lnTo>
                  <a:pt x="5675" y="7527"/>
                </a:lnTo>
                <a:lnTo>
                  <a:pt x="5505" y="7454"/>
                </a:lnTo>
                <a:lnTo>
                  <a:pt x="5358" y="7405"/>
                </a:lnTo>
                <a:lnTo>
                  <a:pt x="5188" y="7380"/>
                </a:lnTo>
                <a:lnTo>
                  <a:pt x="5188" y="7380"/>
                </a:lnTo>
                <a:lnTo>
                  <a:pt x="5017" y="7405"/>
                </a:lnTo>
                <a:lnTo>
                  <a:pt x="4847" y="7454"/>
                </a:lnTo>
                <a:lnTo>
                  <a:pt x="4701" y="7527"/>
                </a:lnTo>
                <a:lnTo>
                  <a:pt x="4555" y="7648"/>
                </a:lnTo>
                <a:lnTo>
                  <a:pt x="4555" y="7648"/>
                </a:lnTo>
                <a:lnTo>
                  <a:pt x="4457" y="7770"/>
                </a:lnTo>
                <a:lnTo>
                  <a:pt x="4360" y="7916"/>
                </a:lnTo>
                <a:lnTo>
                  <a:pt x="4311" y="8087"/>
                </a:lnTo>
                <a:lnTo>
                  <a:pt x="4311" y="8257"/>
                </a:lnTo>
                <a:lnTo>
                  <a:pt x="4311" y="8257"/>
                </a:lnTo>
                <a:lnTo>
                  <a:pt x="4311" y="8428"/>
                </a:lnTo>
                <a:lnTo>
                  <a:pt x="4360" y="8598"/>
                </a:lnTo>
                <a:lnTo>
                  <a:pt x="4457" y="8744"/>
                </a:lnTo>
                <a:lnTo>
                  <a:pt x="4555" y="8890"/>
                </a:lnTo>
                <a:lnTo>
                  <a:pt x="6601" y="10936"/>
                </a:lnTo>
                <a:lnTo>
                  <a:pt x="6601" y="10936"/>
                </a:lnTo>
                <a:lnTo>
                  <a:pt x="6747" y="11034"/>
                </a:lnTo>
                <a:lnTo>
                  <a:pt x="6893" y="11131"/>
                </a:lnTo>
                <a:lnTo>
                  <a:pt x="7063" y="11180"/>
                </a:lnTo>
                <a:lnTo>
                  <a:pt x="7234" y="11180"/>
                </a:lnTo>
                <a:lnTo>
                  <a:pt x="7234" y="11180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12" name="Google Shape;1012;p48"/>
          <p:cNvSpPr/>
          <p:nvPr/>
        </p:nvSpPr>
        <p:spPr>
          <a:xfrm>
            <a:off x="2612361" y="3795199"/>
            <a:ext cx="340844" cy="297873"/>
          </a:xfrm>
          <a:custGeom>
            <a:avLst/>
            <a:gdLst/>
            <a:ahLst/>
            <a:cxnLst/>
            <a:rect l="l" t="t" r="r" b="b"/>
            <a:pathLst>
              <a:path w="16221" h="14176" fill="none" extrusionOk="0">
                <a:moveTo>
                  <a:pt x="16075" y="12665"/>
                </a:moveTo>
                <a:lnTo>
                  <a:pt x="8987" y="488"/>
                </a:lnTo>
                <a:lnTo>
                  <a:pt x="8987" y="488"/>
                </a:lnTo>
                <a:lnTo>
                  <a:pt x="8914" y="390"/>
                </a:lnTo>
                <a:lnTo>
                  <a:pt x="8817" y="293"/>
                </a:lnTo>
                <a:lnTo>
                  <a:pt x="8720" y="196"/>
                </a:lnTo>
                <a:lnTo>
                  <a:pt x="8622" y="123"/>
                </a:lnTo>
                <a:lnTo>
                  <a:pt x="8500" y="74"/>
                </a:lnTo>
                <a:lnTo>
                  <a:pt x="8379" y="25"/>
                </a:lnTo>
                <a:lnTo>
                  <a:pt x="8232" y="1"/>
                </a:lnTo>
                <a:lnTo>
                  <a:pt x="8111" y="1"/>
                </a:lnTo>
                <a:lnTo>
                  <a:pt x="8111" y="1"/>
                </a:lnTo>
                <a:lnTo>
                  <a:pt x="7965" y="1"/>
                </a:lnTo>
                <a:lnTo>
                  <a:pt x="7843" y="25"/>
                </a:lnTo>
                <a:lnTo>
                  <a:pt x="7721" y="74"/>
                </a:lnTo>
                <a:lnTo>
                  <a:pt x="7599" y="123"/>
                </a:lnTo>
                <a:lnTo>
                  <a:pt x="7502" y="196"/>
                </a:lnTo>
                <a:lnTo>
                  <a:pt x="7404" y="293"/>
                </a:lnTo>
                <a:lnTo>
                  <a:pt x="7307" y="390"/>
                </a:lnTo>
                <a:lnTo>
                  <a:pt x="7234" y="488"/>
                </a:lnTo>
                <a:lnTo>
                  <a:pt x="147" y="12665"/>
                </a:lnTo>
                <a:lnTo>
                  <a:pt x="147" y="12665"/>
                </a:lnTo>
                <a:lnTo>
                  <a:pt x="74" y="12787"/>
                </a:lnTo>
                <a:lnTo>
                  <a:pt x="25" y="12909"/>
                </a:lnTo>
                <a:lnTo>
                  <a:pt x="0" y="13031"/>
                </a:lnTo>
                <a:lnTo>
                  <a:pt x="0" y="13177"/>
                </a:lnTo>
                <a:lnTo>
                  <a:pt x="0" y="13177"/>
                </a:lnTo>
                <a:lnTo>
                  <a:pt x="0" y="13299"/>
                </a:lnTo>
                <a:lnTo>
                  <a:pt x="25" y="13420"/>
                </a:lnTo>
                <a:lnTo>
                  <a:pt x="74" y="13567"/>
                </a:lnTo>
                <a:lnTo>
                  <a:pt x="147" y="13688"/>
                </a:lnTo>
                <a:lnTo>
                  <a:pt x="147" y="13688"/>
                </a:lnTo>
                <a:lnTo>
                  <a:pt x="220" y="13786"/>
                </a:lnTo>
                <a:lnTo>
                  <a:pt x="293" y="13883"/>
                </a:lnTo>
                <a:lnTo>
                  <a:pt x="390" y="13981"/>
                </a:lnTo>
                <a:lnTo>
                  <a:pt x="512" y="14054"/>
                </a:lnTo>
                <a:lnTo>
                  <a:pt x="634" y="14102"/>
                </a:lnTo>
                <a:lnTo>
                  <a:pt x="755" y="14151"/>
                </a:lnTo>
                <a:lnTo>
                  <a:pt x="877" y="14175"/>
                </a:lnTo>
                <a:lnTo>
                  <a:pt x="1023" y="14175"/>
                </a:lnTo>
                <a:lnTo>
                  <a:pt x="15198" y="14175"/>
                </a:lnTo>
                <a:lnTo>
                  <a:pt x="15198" y="14175"/>
                </a:lnTo>
                <a:lnTo>
                  <a:pt x="15344" y="14175"/>
                </a:lnTo>
                <a:lnTo>
                  <a:pt x="15466" y="14151"/>
                </a:lnTo>
                <a:lnTo>
                  <a:pt x="15588" y="14102"/>
                </a:lnTo>
                <a:lnTo>
                  <a:pt x="15709" y="14054"/>
                </a:lnTo>
                <a:lnTo>
                  <a:pt x="15831" y="13981"/>
                </a:lnTo>
                <a:lnTo>
                  <a:pt x="15929" y="13883"/>
                </a:lnTo>
                <a:lnTo>
                  <a:pt x="16002" y="13786"/>
                </a:lnTo>
                <a:lnTo>
                  <a:pt x="16075" y="13688"/>
                </a:lnTo>
                <a:lnTo>
                  <a:pt x="16075" y="13688"/>
                </a:lnTo>
                <a:lnTo>
                  <a:pt x="16148" y="13567"/>
                </a:lnTo>
                <a:lnTo>
                  <a:pt x="16197" y="13420"/>
                </a:lnTo>
                <a:lnTo>
                  <a:pt x="16221" y="13299"/>
                </a:lnTo>
                <a:lnTo>
                  <a:pt x="16221" y="13177"/>
                </a:lnTo>
                <a:lnTo>
                  <a:pt x="16221" y="13177"/>
                </a:lnTo>
                <a:lnTo>
                  <a:pt x="16221" y="13031"/>
                </a:lnTo>
                <a:lnTo>
                  <a:pt x="16197" y="12909"/>
                </a:lnTo>
                <a:lnTo>
                  <a:pt x="16148" y="12787"/>
                </a:lnTo>
                <a:lnTo>
                  <a:pt x="16075" y="12665"/>
                </a:lnTo>
                <a:lnTo>
                  <a:pt x="16075" y="12665"/>
                </a:lnTo>
                <a:close/>
                <a:moveTo>
                  <a:pt x="8111" y="12349"/>
                </a:moveTo>
                <a:lnTo>
                  <a:pt x="8111" y="12349"/>
                </a:lnTo>
                <a:lnTo>
                  <a:pt x="7916" y="12324"/>
                </a:lnTo>
                <a:lnTo>
                  <a:pt x="7721" y="12276"/>
                </a:lnTo>
                <a:lnTo>
                  <a:pt x="7575" y="12178"/>
                </a:lnTo>
                <a:lnTo>
                  <a:pt x="7429" y="12057"/>
                </a:lnTo>
                <a:lnTo>
                  <a:pt x="7307" y="11910"/>
                </a:lnTo>
                <a:lnTo>
                  <a:pt x="7210" y="11764"/>
                </a:lnTo>
                <a:lnTo>
                  <a:pt x="7161" y="11569"/>
                </a:lnTo>
                <a:lnTo>
                  <a:pt x="7136" y="11375"/>
                </a:lnTo>
                <a:lnTo>
                  <a:pt x="7136" y="11375"/>
                </a:lnTo>
                <a:lnTo>
                  <a:pt x="7161" y="11180"/>
                </a:lnTo>
                <a:lnTo>
                  <a:pt x="7210" y="11009"/>
                </a:lnTo>
                <a:lnTo>
                  <a:pt x="7307" y="10839"/>
                </a:lnTo>
                <a:lnTo>
                  <a:pt x="7429" y="10693"/>
                </a:lnTo>
                <a:lnTo>
                  <a:pt x="7575" y="10571"/>
                </a:lnTo>
                <a:lnTo>
                  <a:pt x="7721" y="10473"/>
                </a:lnTo>
                <a:lnTo>
                  <a:pt x="7916" y="10425"/>
                </a:lnTo>
                <a:lnTo>
                  <a:pt x="8111" y="10400"/>
                </a:lnTo>
                <a:lnTo>
                  <a:pt x="8111" y="10400"/>
                </a:lnTo>
                <a:lnTo>
                  <a:pt x="8306" y="10425"/>
                </a:lnTo>
                <a:lnTo>
                  <a:pt x="8476" y="10473"/>
                </a:lnTo>
                <a:lnTo>
                  <a:pt x="8646" y="10571"/>
                </a:lnTo>
                <a:lnTo>
                  <a:pt x="8793" y="10693"/>
                </a:lnTo>
                <a:lnTo>
                  <a:pt x="8914" y="10839"/>
                </a:lnTo>
                <a:lnTo>
                  <a:pt x="9012" y="11009"/>
                </a:lnTo>
                <a:lnTo>
                  <a:pt x="9061" y="11180"/>
                </a:lnTo>
                <a:lnTo>
                  <a:pt x="9085" y="11375"/>
                </a:lnTo>
                <a:lnTo>
                  <a:pt x="9085" y="11375"/>
                </a:lnTo>
                <a:lnTo>
                  <a:pt x="9061" y="11569"/>
                </a:lnTo>
                <a:lnTo>
                  <a:pt x="9012" y="11764"/>
                </a:lnTo>
                <a:lnTo>
                  <a:pt x="8914" y="11910"/>
                </a:lnTo>
                <a:lnTo>
                  <a:pt x="8793" y="12057"/>
                </a:lnTo>
                <a:lnTo>
                  <a:pt x="8646" y="12178"/>
                </a:lnTo>
                <a:lnTo>
                  <a:pt x="8476" y="12276"/>
                </a:lnTo>
                <a:lnTo>
                  <a:pt x="8306" y="12324"/>
                </a:lnTo>
                <a:lnTo>
                  <a:pt x="8111" y="12349"/>
                </a:lnTo>
                <a:lnTo>
                  <a:pt x="8111" y="12349"/>
                </a:lnTo>
                <a:close/>
                <a:moveTo>
                  <a:pt x="9231" y="5091"/>
                </a:moveTo>
                <a:lnTo>
                  <a:pt x="8939" y="8915"/>
                </a:lnTo>
                <a:lnTo>
                  <a:pt x="8939" y="8915"/>
                </a:lnTo>
                <a:lnTo>
                  <a:pt x="8914" y="9061"/>
                </a:lnTo>
                <a:lnTo>
                  <a:pt x="8866" y="9207"/>
                </a:lnTo>
                <a:lnTo>
                  <a:pt x="8793" y="9304"/>
                </a:lnTo>
                <a:lnTo>
                  <a:pt x="8695" y="9426"/>
                </a:lnTo>
                <a:lnTo>
                  <a:pt x="8573" y="9499"/>
                </a:lnTo>
                <a:lnTo>
                  <a:pt x="8452" y="9572"/>
                </a:lnTo>
                <a:lnTo>
                  <a:pt x="8330" y="9621"/>
                </a:lnTo>
                <a:lnTo>
                  <a:pt x="8184" y="9621"/>
                </a:lnTo>
                <a:lnTo>
                  <a:pt x="8038" y="9621"/>
                </a:lnTo>
                <a:lnTo>
                  <a:pt x="8038" y="9621"/>
                </a:lnTo>
                <a:lnTo>
                  <a:pt x="7891" y="9621"/>
                </a:lnTo>
                <a:lnTo>
                  <a:pt x="7770" y="9572"/>
                </a:lnTo>
                <a:lnTo>
                  <a:pt x="7648" y="9499"/>
                </a:lnTo>
                <a:lnTo>
                  <a:pt x="7526" y="9426"/>
                </a:lnTo>
                <a:lnTo>
                  <a:pt x="7429" y="9304"/>
                </a:lnTo>
                <a:lnTo>
                  <a:pt x="7356" y="9207"/>
                </a:lnTo>
                <a:lnTo>
                  <a:pt x="7307" y="9061"/>
                </a:lnTo>
                <a:lnTo>
                  <a:pt x="7283" y="8915"/>
                </a:lnTo>
                <a:lnTo>
                  <a:pt x="6990" y="5091"/>
                </a:lnTo>
                <a:lnTo>
                  <a:pt x="6990" y="5091"/>
                </a:lnTo>
                <a:lnTo>
                  <a:pt x="7015" y="4945"/>
                </a:lnTo>
                <a:lnTo>
                  <a:pt x="7039" y="4823"/>
                </a:lnTo>
                <a:lnTo>
                  <a:pt x="7088" y="4701"/>
                </a:lnTo>
                <a:lnTo>
                  <a:pt x="7161" y="4604"/>
                </a:lnTo>
                <a:lnTo>
                  <a:pt x="7258" y="4506"/>
                </a:lnTo>
                <a:lnTo>
                  <a:pt x="7380" y="4433"/>
                </a:lnTo>
                <a:lnTo>
                  <a:pt x="7526" y="4409"/>
                </a:lnTo>
                <a:lnTo>
                  <a:pt x="7648" y="4385"/>
                </a:lnTo>
                <a:lnTo>
                  <a:pt x="8573" y="4385"/>
                </a:lnTo>
                <a:lnTo>
                  <a:pt x="8573" y="4385"/>
                </a:lnTo>
                <a:lnTo>
                  <a:pt x="8695" y="4409"/>
                </a:lnTo>
                <a:lnTo>
                  <a:pt x="8841" y="4433"/>
                </a:lnTo>
                <a:lnTo>
                  <a:pt x="8963" y="4506"/>
                </a:lnTo>
                <a:lnTo>
                  <a:pt x="9061" y="4604"/>
                </a:lnTo>
                <a:lnTo>
                  <a:pt x="9134" y="4701"/>
                </a:lnTo>
                <a:lnTo>
                  <a:pt x="9182" y="4823"/>
                </a:lnTo>
                <a:lnTo>
                  <a:pt x="9207" y="4945"/>
                </a:lnTo>
                <a:lnTo>
                  <a:pt x="9231" y="5091"/>
                </a:lnTo>
                <a:lnTo>
                  <a:pt x="9231" y="5091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013" name="Google Shape;1013;p48"/>
          <p:cNvSpPr/>
          <p:nvPr/>
        </p:nvSpPr>
        <p:spPr>
          <a:xfrm>
            <a:off x="3740838" y="3772169"/>
            <a:ext cx="343912" cy="343933"/>
          </a:xfrm>
          <a:custGeom>
            <a:avLst/>
            <a:gdLst/>
            <a:ahLst/>
            <a:cxnLst/>
            <a:rect l="l" t="t" r="r" b="b"/>
            <a:pathLst>
              <a:path w="16367" h="16368" fill="none" extrusionOk="0">
                <a:moveTo>
                  <a:pt x="16074" y="4385"/>
                </a:moveTo>
                <a:lnTo>
                  <a:pt x="11983" y="293"/>
                </a:lnTo>
                <a:lnTo>
                  <a:pt x="11983" y="293"/>
                </a:lnTo>
                <a:lnTo>
                  <a:pt x="11812" y="171"/>
                </a:lnTo>
                <a:lnTo>
                  <a:pt x="11642" y="74"/>
                </a:lnTo>
                <a:lnTo>
                  <a:pt x="11447" y="25"/>
                </a:lnTo>
                <a:lnTo>
                  <a:pt x="11252" y="1"/>
                </a:lnTo>
                <a:lnTo>
                  <a:pt x="5115" y="1"/>
                </a:lnTo>
                <a:lnTo>
                  <a:pt x="5115" y="1"/>
                </a:lnTo>
                <a:lnTo>
                  <a:pt x="4920" y="25"/>
                </a:lnTo>
                <a:lnTo>
                  <a:pt x="4725" y="74"/>
                </a:lnTo>
                <a:lnTo>
                  <a:pt x="4554" y="171"/>
                </a:lnTo>
                <a:lnTo>
                  <a:pt x="4384" y="293"/>
                </a:lnTo>
                <a:lnTo>
                  <a:pt x="292" y="4385"/>
                </a:lnTo>
                <a:lnTo>
                  <a:pt x="292" y="4385"/>
                </a:lnTo>
                <a:lnTo>
                  <a:pt x="171" y="4555"/>
                </a:lnTo>
                <a:lnTo>
                  <a:pt x="73" y="4726"/>
                </a:lnTo>
                <a:lnTo>
                  <a:pt x="24" y="4921"/>
                </a:lnTo>
                <a:lnTo>
                  <a:pt x="0" y="5115"/>
                </a:lnTo>
                <a:lnTo>
                  <a:pt x="0" y="11253"/>
                </a:lnTo>
                <a:lnTo>
                  <a:pt x="0" y="11253"/>
                </a:lnTo>
                <a:lnTo>
                  <a:pt x="24" y="11448"/>
                </a:lnTo>
                <a:lnTo>
                  <a:pt x="73" y="11642"/>
                </a:lnTo>
                <a:lnTo>
                  <a:pt x="171" y="11813"/>
                </a:lnTo>
                <a:lnTo>
                  <a:pt x="292" y="11983"/>
                </a:lnTo>
                <a:lnTo>
                  <a:pt x="4384" y="16075"/>
                </a:lnTo>
                <a:lnTo>
                  <a:pt x="4384" y="16075"/>
                </a:lnTo>
                <a:lnTo>
                  <a:pt x="4554" y="16197"/>
                </a:lnTo>
                <a:lnTo>
                  <a:pt x="4725" y="16294"/>
                </a:lnTo>
                <a:lnTo>
                  <a:pt x="4920" y="16343"/>
                </a:lnTo>
                <a:lnTo>
                  <a:pt x="5115" y="16367"/>
                </a:lnTo>
                <a:lnTo>
                  <a:pt x="11252" y="16367"/>
                </a:lnTo>
                <a:lnTo>
                  <a:pt x="11252" y="16367"/>
                </a:lnTo>
                <a:lnTo>
                  <a:pt x="11447" y="16343"/>
                </a:lnTo>
                <a:lnTo>
                  <a:pt x="11642" y="16294"/>
                </a:lnTo>
                <a:lnTo>
                  <a:pt x="11812" y="16197"/>
                </a:lnTo>
                <a:lnTo>
                  <a:pt x="11983" y="16075"/>
                </a:lnTo>
                <a:lnTo>
                  <a:pt x="16074" y="11983"/>
                </a:lnTo>
                <a:lnTo>
                  <a:pt x="16074" y="11983"/>
                </a:lnTo>
                <a:lnTo>
                  <a:pt x="16196" y="11813"/>
                </a:lnTo>
                <a:lnTo>
                  <a:pt x="16294" y="11642"/>
                </a:lnTo>
                <a:lnTo>
                  <a:pt x="16342" y="11448"/>
                </a:lnTo>
                <a:lnTo>
                  <a:pt x="16367" y="11253"/>
                </a:lnTo>
                <a:lnTo>
                  <a:pt x="16367" y="5115"/>
                </a:lnTo>
                <a:lnTo>
                  <a:pt x="16367" y="5115"/>
                </a:lnTo>
                <a:lnTo>
                  <a:pt x="16342" y="4921"/>
                </a:lnTo>
                <a:lnTo>
                  <a:pt x="16294" y="4726"/>
                </a:lnTo>
                <a:lnTo>
                  <a:pt x="16196" y="4555"/>
                </a:lnTo>
                <a:lnTo>
                  <a:pt x="16074" y="4385"/>
                </a:lnTo>
                <a:lnTo>
                  <a:pt x="16074" y="4385"/>
                </a:lnTo>
                <a:close/>
                <a:moveTo>
                  <a:pt x="9864" y="8452"/>
                </a:moveTo>
                <a:lnTo>
                  <a:pt x="11203" y="9792"/>
                </a:lnTo>
                <a:lnTo>
                  <a:pt x="11203" y="9792"/>
                </a:lnTo>
                <a:lnTo>
                  <a:pt x="11252" y="9840"/>
                </a:lnTo>
                <a:lnTo>
                  <a:pt x="11276" y="9913"/>
                </a:lnTo>
                <a:lnTo>
                  <a:pt x="11301" y="10059"/>
                </a:lnTo>
                <a:lnTo>
                  <a:pt x="11276" y="10206"/>
                </a:lnTo>
                <a:lnTo>
                  <a:pt x="11252" y="10279"/>
                </a:lnTo>
                <a:lnTo>
                  <a:pt x="11203" y="10327"/>
                </a:lnTo>
                <a:lnTo>
                  <a:pt x="10327" y="11204"/>
                </a:lnTo>
                <a:lnTo>
                  <a:pt x="10327" y="11204"/>
                </a:lnTo>
                <a:lnTo>
                  <a:pt x="10278" y="11253"/>
                </a:lnTo>
                <a:lnTo>
                  <a:pt x="10205" y="11277"/>
                </a:lnTo>
                <a:lnTo>
                  <a:pt x="10059" y="11302"/>
                </a:lnTo>
                <a:lnTo>
                  <a:pt x="9913" y="11277"/>
                </a:lnTo>
                <a:lnTo>
                  <a:pt x="9840" y="11253"/>
                </a:lnTo>
                <a:lnTo>
                  <a:pt x="9791" y="11204"/>
                </a:lnTo>
                <a:lnTo>
                  <a:pt x="8451" y="9865"/>
                </a:lnTo>
                <a:lnTo>
                  <a:pt x="8451" y="9865"/>
                </a:lnTo>
                <a:lnTo>
                  <a:pt x="8403" y="9816"/>
                </a:lnTo>
                <a:lnTo>
                  <a:pt x="8330" y="9792"/>
                </a:lnTo>
                <a:lnTo>
                  <a:pt x="8183" y="9767"/>
                </a:lnTo>
                <a:lnTo>
                  <a:pt x="8037" y="9792"/>
                </a:lnTo>
                <a:lnTo>
                  <a:pt x="7964" y="9816"/>
                </a:lnTo>
                <a:lnTo>
                  <a:pt x="7915" y="9865"/>
                </a:lnTo>
                <a:lnTo>
                  <a:pt x="6576" y="11204"/>
                </a:lnTo>
                <a:lnTo>
                  <a:pt x="6576" y="11204"/>
                </a:lnTo>
                <a:lnTo>
                  <a:pt x="6527" y="11253"/>
                </a:lnTo>
                <a:lnTo>
                  <a:pt x="6454" y="11277"/>
                </a:lnTo>
                <a:lnTo>
                  <a:pt x="6308" y="11302"/>
                </a:lnTo>
                <a:lnTo>
                  <a:pt x="6162" y="11277"/>
                </a:lnTo>
                <a:lnTo>
                  <a:pt x="6089" y="11253"/>
                </a:lnTo>
                <a:lnTo>
                  <a:pt x="6040" y="11204"/>
                </a:lnTo>
                <a:lnTo>
                  <a:pt x="5163" y="10327"/>
                </a:lnTo>
                <a:lnTo>
                  <a:pt x="5163" y="10327"/>
                </a:lnTo>
                <a:lnTo>
                  <a:pt x="5115" y="10279"/>
                </a:lnTo>
                <a:lnTo>
                  <a:pt x="5090" y="10206"/>
                </a:lnTo>
                <a:lnTo>
                  <a:pt x="5066" y="10059"/>
                </a:lnTo>
                <a:lnTo>
                  <a:pt x="5090" y="9913"/>
                </a:lnTo>
                <a:lnTo>
                  <a:pt x="5115" y="9840"/>
                </a:lnTo>
                <a:lnTo>
                  <a:pt x="5163" y="9792"/>
                </a:lnTo>
                <a:lnTo>
                  <a:pt x="6503" y="8452"/>
                </a:lnTo>
                <a:lnTo>
                  <a:pt x="6503" y="8452"/>
                </a:lnTo>
                <a:lnTo>
                  <a:pt x="6552" y="8403"/>
                </a:lnTo>
                <a:lnTo>
                  <a:pt x="6576" y="8330"/>
                </a:lnTo>
                <a:lnTo>
                  <a:pt x="6600" y="8184"/>
                </a:lnTo>
                <a:lnTo>
                  <a:pt x="6576" y="8038"/>
                </a:lnTo>
                <a:lnTo>
                  <a:pt x="6552" y="7965"/>
                </a:lnTo>
                <a:lnTo>
                  <a:pt x="6503" y="7916"/>
                </a:lnTo>
                <a:lnTo>
                  <a:pt x="5163" y="6577"/>
                </a:lnTo>
                <a:lnTo>
                  <a:pt x="5163" y="6577"/>
                </a:lnTo>
                <a:lnTo>
                  <a:pt x="5115" y="6528"/>
                </a:lnTo>
                <a:lnTo>
                  <a:pt x="5090" y="6455"/>
                </a:lnTo>
                <a:lnTo>
                  <a:pt x="5066" y="6309"/>
                </a:lnTo>
                <a:lnTo>
                  <a:pt x="5090" y="6163"/>
                </a:lnTo>
                <a:lnTo>
                  <a:pt x="5115" y="6090"/>
                </a:lnTo>
                <a:lnTo>
                  <a:pt x="5163" y="6041"/>
                </a:lnTo>
                <a:lnTo>
                  <a:pt x="6040" y="5164"/>
                </a:lnTo>
                <a:lnTo>
                  <a:pt x="6040" y="5164"/>
                </a:lnTo>
                <a:lnTo>
                  <a:pt x="6089" y="5115"/>
                </a:lnTo>
                <a:lnTo>
                  <a:pt x="6162" y="5091"/>
                </a:lnTo>
                <a:lnTo>
                  <a:pt x="6308" y="5067"/>
                </a:lnTo>
                <a:lnTo>
                  <a:pt x="6454" y="5091"/>
                </a:lnTo>
                <a:lnTo>
                  <a:pt x="6527" y="5115"/>
                </a:lnTo>
                <a:lnTo>
                  <a:pt x="6576" y="5164"/>
                </a:lnTo>
                <a:lnTo>
                  <a:pt x="7915" y="6504"/>
                </a:lnTo>
                <a:lnTo>
                  <a:pt x="7915" y="6504"/>
                </a:lnTo>
                <a:lnTo>
                  <a:pt x="7964" y="6552"/>
                </a:lnTo>
                <a:lnTo>
                  <a:pt x="8037" y="6577"/>
                </a:lnTo>
                <a:lnTo>
                  <a:pt x="8183" y="6601"/>
                </a:lnTo>
                <a:lnTo>
                  <a:pt x="8330" y="6577"/>
                </a:lnTo>
                <a:lnTo>
                  <a:pt x="8403" y="6552"/>
                </a:lnTo>
                <a:lnTo>
                  <a:pt x="8451" y="6504"/>
                </a:lnTo>
                <a:lnTo>
                  <a:pt x="9791" y="5164"/>
                </a:lnTo>
                <a:lnTo>
                  <a:pt x="9791" y="5164"/>
                </a:lnTo>
                <a:lnTo>
                  <a:pt x="9840" y="5115"/>
                </a:lnTo>
                <a:lnTo>
                  <a:pt x="9913" y="5091"/>
                </a:lnTo>
                <a:lnTo>
                  <a:pt x="10059" y="5067"/>
                </a:lnTo>
                <a:lnTo>
                  <a:pt x="10205" y="5091"/>
                </a:lnTo>
                <a:lnTo>
                  <a:pt x="10278" y="5115"/>
                </a:lnTo>
                <a:lnTo>
                  <a:pt x="10327" y="5164"/>
                </a:lnTo>
                <a:lnTo>
                  <a:pt x="11203" y="6041"/>
                </a:lnTo>
                <a:lnTo>
                  <a:pt x="11203" y="6041"/>
                </a:lnTo>
                <a:lnTo>
                  <a:pt x="11252" y="6090"/>
                </a:lnTo>
                <a:lnTo>
                  <a:pt x="11276" y="6163"/>
                </a:lnTo>
                <a:lnTo>
                  <a:pt x="11301" y="6309"/>
                </a:lnTo>
                <a:lnTo>
                  <a:pt x="11276" y="6455"/>
                </a:lnTo>
                <a:lnTo>
                  <a:pt x="11252" y="6528"/>
                </a:lnTo>
                <a:lnTo>
                  <a:pt x="11203" y="6577"/>
                </a:lnTo>
                <a:lnTo>
                  <a:pt x="9864" y="7916"/>
                </a:lnTo>
                <a:lnTo>
                  <a:pt x="9864" y="7916"/>
                </a:lnTo>
                <a:lnTo>
                  <a:pt x="9815" y="7965"/>
                </a:lnTo>
                <a:lnTo>
                  <a:pt x="9791" y="8038"/>
                </a:lnTo>
                <a:lnTo>
                  <a:pt x="9766" y="8184"/>
                </a:lnTo>
                <a:lnTo>
                  <a:pt x="9791" y="8330"/>
                </a:lnTo>
                <a:lnTo>
                  <a:pt x="9815" y="8403"/>
                </a:lnTo>
                <a:lnTo>
                  <a:pt x="9864" y="8452"/>
                </a:lnTo>
                <a:lnTo>
                  <a:pt x="9864" y="8452"/>
                </a:lnTo>
                <a:close/>
              </a:path>
            </a:pathLst>
          </a:custGeom>
          <a:noFill/>
          <a:ln w="9525" cap="rnd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014" name="Google Shape;1014;p48"/>
          <p:cNvGrpSpPr/>
          <p:nvPr/>
        </p:nvGrpSpPr>
        <p:grpSpPr>
          <a:xfrm>
            <a:off x="4280585" y="3777157"/>
            <a:ext cx="394068" cy="325505"/>
            <a:chOff x="5268225" y="4341925"/>
            <a:chExt cx="468850" cy="387275"/>
          </a:xfrm>
        </p:grpSpPr>
        <p:sp>
          <p:nvSpPr>
            <p:cNvPr id="1015" name="Google Shape;1015;p48"/>
            <p:cNvSpPr/>
            <p:nvPr/>
          </p:nvSpPr>
          <p:spPr>
            <a:xfrm>
              <a:off x="5652425" y="4676800"/>
              <a:ext cx="65775" cy="52400"/>
            </a:xfrm>
            <a:custGeom>
              <a:avLst/>
              <a:gdLst/>
              <a:ahLst/>
              <a:cxnLst/>
              <a:rect l="l" t="t" r="r" b="b"/>
              <a:pathLst>
                <a:path w="2631" h="2096" fill="none" extrusionOk="0">
                  <a:moveTo>
                    <a:pt x="1" y="1"/>
                  </a:moveTo>
                  <a:lnTo>
                    <a:pt x="1" y="780"/>
                  </a:lnTo>
                  <a:lnTo>
                    <a:pt x="1" y="780"/>
                  </a:lnTo>
                  <a:lnTo>
                    <a:pt x="25" y="1048"/>
                  </a:lnTo>
                  <a:lnTo>
                    <a:pt x="122" y="1291"/>
                  </a:lnTo>
                  <a:lnTo>
                    <a:pt x="244" y="1511"/>
                  </a:lnTo>
                  <a:lnTo>
                    <a:pt x="390" y="1705"/>
                  </a:lnTo>
                  <a:lnTo>
                    <a:pt x="585" y="1852"/>
                  </a:lnTo>
                  <a:lnTo>
                    <a:pt x="804" y="1973"/>
                  </a:lnTo>
                  <a:lnTo>
                    <a:pt x="1048" y="2071"/>
                  </a:lnTo>
                  <a:lnTo>
                    <a:pt x="1316" y="2095"/>
                  </a:lnTo>
                  <a:lnTo>
                    <a:pt x="1316" y="2095"/>
                  </a:lnTo>
                  <a:lnTo>
                    <a:pt x="1584" y="2071"/>
                  </a:lnTo>
                  <a:lnTo>
                    <a:pt x="1827" y="1973"/>
                  </a:lnTo>
                  <a:lnTo>
                    <a:pt x="2046" y="1852"/>
                  </a:lnTo>
                  <a:lnTo>
                    <a:pt x="2241" y="1705"/>
                  </a:lnTo>
                  <a:lnTo>
                    <a:pt x="2412" y="1511"/>
                  </a:lnTo>
                  <a:lnTo>
                    <a:pt x="2533" y="1291"/>
                  </a:lnTo>
                  <a:lnTo>
                    <a:pt x="2607" y="1048"/>
                  </a:lnTo>
                  <a:lnTo>
                    <a:pt x="2631" y="780"/>
                  </a:lnTo>
                  <a:lnTo>
                    <a:pt x="263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6" name="Google Shape;1016;p48"/>
            <p:cNvSpPr/>
            <p:nvPr/>
          </p:nvSpPr>
          <p:spPr>
            <a:xfrm>
              <a:off x="5287100" y="4676800"/>
              <a:ext cx="65775" cy="52400"/>
            </a:xfrm>
            <a:custGeom>
              <a:avLst/>
              <a:gdLst/>
              <a:ahLst/>
              <a:cxnLst/>
              <a:rect l="l" t="t" r="r" b="b"/>
              <a:pathLst>
                <a:path w="2631" h="2096" fill="none" extrusionOk="0">
                  <a:moveTo>
                    <a:pt x="1" y="1"/>
                  </a:moveTo>
                  <a:lnTo>
                    <a:pt x="1" y="780"/>
                  </a:lnTo>
                  <a:lnTo>
                    <a:pt x="1" y="780"/>
                  </a:lnTo>
                  <a:lnTo>
                    <a:pt x="25" y="1048"/>
                  </a:lnTo>
                  <a:lnTo>
                    <a:pt x="98" y="1291"/>
                  </a:lnTo>
                  <a:lnTo>
                    <a:pt x="220" y="1511"/>
                  </a:lnTo>
                  <a:lnTo>
                    <a:pt x="390" y="1705"/>
                  </a:lnTo>
                  <a:lnTo>
                    <a:pt x="585" y="1852"/>
                  </a:lnTo>
                  <a:lnTo>
                    <a:pt x="804" y="1973"/>
                  </a:lnTo>
                  <a:lnTo>
                    <a:pt x="1048" y="2071"/>
                  </a:lnTo>
                  <a:lnTo>
                    <a:pt x="1316" y="2095"/>
                  </a:lnTo>
                  <a:lnTo>
                    <a:pt x="1316" y="2095"/>
                  </a:lnTo>
                  <a:lnTo>
                    <a:pt x="1584" y="2071"/>
                  </a:lnTo>
                  <a:lnTo>
                    <a:pt x="1827" y="1973"/>
                  </a:lnTo>
                  <a:lnTo>
                    <a:pt x="2046" y="1852"/>
                  </a:lnTo>
                  <a:lnTo>
                    <a:pt x="2241" y="1705"/>
                  </a:lnTo>
                  <a:lnTo>
                    <a:pt x="2387" y="1511"/>
                  </a:lnTo>
                  <a:lnTo>
                    <a:pt x="2509" y="1291"/>
                  </a:lnTo>
                  <a:lnTo>
                    <a:pt x="2607" y="1048"/>
                  </a:lnTo>
                  <a:lnTo>
                    <a:pt x="2631" y="780"/>
                  </a:lnTo>
                  <a:lnTo>
                    <a:pt x="263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7" name="Google Shape;1017;p48"/>
            <p:cNvSpPr/>
            <p:nvPr/>
          </p:nvSpPr>
          <p:spPr>
            <a:xfrm>
              <a:off x="5268225" y="4341925"/>
              <a:ext cx="468850" cy="333075"/>
            </a:xfrm>
            <a:custGeom>
              <a:avLst/>
              <a:gdLst/>
              <a:ahLst/>
              <a:cxnLst/>
              <a:rect l="l" t="t" r="r" b="b"/>
              <a:pathLst>
                <a:path w="18754" h="13323" fill="none" extrusionOk="0">
                  <a:moveTo>
                    <a:pt x="18754" y="5553"/>
                  </a:moveTo>
                  <a:lnTo>
                    <a:pt x="18754" y="5553"/>
                  </a:lnTo>
                  <a:lnTo>
                    <a:pt x="18730" y="5334"/>
                  </a:lnTo>
                  <a:lnTo>
                    <a:pt x="18681" y="5091"/>
                  </a:lnTo>
                  <a:lnTo>
                    <a:pt x="18583" y="4847"/>
                  </a:lnTo>
                  <a:lnTo>
                    <a:pt x="18462" y="4628"/>
                  </a:lnTo>
                  <a:lnTo>
                    <a:pt x="18291" y="4433"/>
                  </a:lnTo>
                  <a:lnTo>
                    <a:pt x="18121" y="4287"/>
                  </a:lnTo>
                  <a:lnTo>
                    <a:pt x="18023" y="4214"/>
                  </a:lnTo>
                  <a:lnTo>
                    <a:pt x="17926" y="4165"/>
                  </a:lnTo>
                  <a:lnTo>
                    <a:pt x="17828" y="4141"/>
                  </a:lnTo>
                  <a:lnTo>
                    <a:pt x="17731" y="4141"/>
                  </a:lnTo>
                  <a:lnTo>
                    <a:pt x="16489" y="4141"/>
                  </a:lnTo>
                  <a:lnTo>
                    <a:pt x="15588" y="1803"/>
                  </a:lnTo>
                  <a:lnTo>
                    <a:pt x="15588" y="1803"/>
                  </a:lnTo>
                  <a:lnTo>
                    <a:pt x="15490" y="1583"/>
                  </a:lnTo>
                  <a:lnTo>
                    <a:pt x="15344" y="1364"/>
                  </a:lnTo>
                  <a:lnTo>
                    <a:pt x="15174" y="1169"/>
                  </a:lnTo>
                  <a:lnTo>
                    <a:pt x="15003" y="975"/>
                  </a:lnTo>
                  <a:lnTo>
                    <a:pt x="14784" y="804"/>
                  </a:lnTo>
                  <a:lnTo>
                    <a:pt x="14565" y="658"/>
                  </a:lnTo>
                  <a:lnTo>
                    <a:pt x="14346" y="536"/>
                  </a:lnTo>
                  <a:lnTo>
                    <a:pt x="14102" y="439"/>
                  </a:lnTo>
                  <a:lnTo>
                    <a:pt x="14102" y="439"/>
                  </a:lnTo>
                  <a:lnTo>
                    <a:pt x="13810" y="390"/>
                  </a:lnTo>
                  <a:lnTo>
                    <a:pt x="13444" y="317"/>
                  </a:lnTo>
                  <a:lnTo>
                    <a:pt x="12933" y="220"/>
                  </a:lnTo>
                  <a:lnTo>
                    <a:pt x="12275" y="147"/>
                  </a:lnTo>
                  <a:lnTo>
                    <a:pt x="11472" y="73"/>
                  </a:lnTo>
                  <a:lnTo>
                    <a:pt x="10498" y="25"/>
                  </a:lnTo>
                  <a:lnTo>
                    <a:pt x="9377" y="0"/>
                  </a:lnTo>
                  <a:lnTo>
                    <a:pt x="9377" y="0"/>
                  </a:lnTo>
                  <a:lnTo>
                    <a:pt x="8257" y="25"/>
                  </a:lnTo>
                  <a:lnTo>
                    <a:pt x="7283" y="73"/>
                  </a:lnTo>
                  <a:lnTo>
                    <a:pt x="6479" y="147"/>
                  </a:lnTo>
                  <a:lnTo>
                    <a:pt x="5821" y="220"/>
                  </a:lnTo>
                  <a:lnTo>
                    <a:pt x="5310" y="317"/>
                  </a:lnTo>
                  <a:lnTo>
                    <a:pt x="4945" y="390"/>
                  </a:lnTo>
                  <a:lnTo>
                    <a:pt x="4652" y="439"/>
                  </a:lnTo>
                  <a:lnTo>
                    <a:pt x="4652" y="439"/>
                  </a:lnTo>
                  <a:lnTo>
                    <a:pt x="4409" y="536"/>
                  </a:lnTo>
                  <a:lnTo>
                    <a:pt x="4190" y="658"/>
                  </a:lnTo>
                  <a:lnTo>
                    <a:pt x="3970" y="804"/>
                  </a:lnTo>
                  <a:lnTo>
                    <a:pt x="3751" y="975"/>
                  </a:lnTo>
                  <a:lnTo>
                    <a:pt x="3581" y="1169"/>
                  </a:lnTo>
                  <a:lnTo>
                    <a:pt x="3410" y="1364"/>
                  </a:lnTo>
                  <a:lnTo>
                    <a:pt x="3264" y="1583"/>
                  </a:lnTo>
                  <a:lnTo>
                    <a:pt x="3167" y="1803"/>
                  </a:lnTo>
                  <a:lnTo>
                    <a:pt x="2266" y="4141"/>
                  </a:lnTo>
                  <a:lnTo>
                    <a:pt x="1023" y="4141"/>
                  </a:lnTo>
                  <a:lnTo>
                    <a:pt x="1023" y="4141"/>
                  </a:lnTo>
                  <a:lnTo>
                    <a:pt x="926" y="4141"/>
                  </a:lnTo>
                  <a:lnTo>
                    <a:pt x="829" y="4165"/>
                  </a:lnTo>
                  <a:lnTo>
                    <a:pt x="731" y="4214"/>
                  </a:lnTo>
                  <a:lnTo>
                    <a:pt x="634" y="4287"/>
                  </a:lnTo>
                  <a:lnTo>
                    <a:pt x="463" y="4433"/>
                  </a:lnTo>
                  <a:lnTo>
                    <a:pt x="293" y="4628"/>
                  </a:lnTo>
                  <a:lnTo>
                    <a:pt x="171" y="4847"/>
                  </a:lnTo>
                  <a:lnTo>
                    <a:pt x="74" y="5091"/>
                  </a:lnTo>
                  <a:lnTo>
                    <a:pt x="25" y="5334"/>
                  </a:lnTo>
                  <a:lnTo>
                    <a:pt x="1" y="5553"/>
                  </a:lnTo>
                  <a:lnTo>
                    <a:pt x="1" y="5553"/>
                  </a:lnTo>
                  <a:lnTo>
                    <a:pt x="25" y="5748"/>
                  </a:lnTo>
                  <a:lnTo>
                    <a:pt x="74" y="5894"/>
                  </a:lnTo>
                  <a:lnTo>
                    <a:pt x="171" y="6016"/>
                  </a:lnTo>
                  <a:lnTo>
                    <a:pt x="293" y="6089"/>
                  </a:lnTo>
                  <a:lnTo>
                    <a:pt x="463" y="6138"/>
                  </a:lnTo>
                  <a:lnTo>
                    <a:pt x="634" y="6187"/>
                  </a:lnTo>
                  <a:lnTo>
                    <a:pt x="1023" y="6187"/>
                  </a:lnTo>
                  <a:lnTo>
                    <a:pt x="1462" y="6187"/>
                  </a:lnTo>
                  <a:lnTo>
                    <a:pt x="1145" y="7015"/>
                  </a:lnTo>
                  <a:lnTo>
                    <a:pt x="1145" y="7015"/>
                  </a:lnTo>
                  <a:lnTo>
                    <a:pt x="999" y="7526"/>
                  </a:lnTo>
                  <a:lnTo>
                    <a:pt x="877" y="8086"/>
                  </a:lnTo>
                  <a:lnTo>
                    <a:pt x="780" y="8671"/>
                  </a:lnTo>
                  <a:lnTo>
                    <a:pt x="756" y="9207"/>
                  </a:lnTo>
                  <a:lnTo>
                    <a:pt x="756" y="13323"/>
                  </a:lnTo>
                  <a:lnTo>
                    <a:pt x="17999" y="13323"/>
                  </a:lnTo>
                  <a:lnTo>
                    <a:pt x="17999" y="9207"/>
                  </a:lnTo>
                  <a:lnTo>
                    <a:pt x="17999" y="9207"/>
                  </a:lnTo>
                  <a:lnTo>
                    <a:pt x="17975" y="8671"/>
                  </a:lnTo>
                  <a:lnTo>
                    <a:pt x="17877" y="8086"/>
                  </a:lnTo>
                  <a:lnTo>
                    <a:pt x="17755" y="7526"/>
                  </a:lnTo>
                  <a:lnTo>
                    <a:pt x="17609" y="7015"/>
                  </a:lnTo>
                  <a:lnTo>
                    <a:pt x="17293" y="6187"/>
                  </a:lnTo>
                  <a:lnTo>
                    <a:pt x="17731" y="6187"/>
                  </a:lnTo>
                  <a:lnTo>
                    <a:pt x="17731" y="6187"/>
                  </a:lnTo>
                  <a:lnTo>
                    <a:pt x="18121" y="6187"/>
                  </a:lnTo>
                  <a:lnTo>
                    <a:pt x="18291" y="6138"/>
                  </a:lnTo>
                  <a:lnTo>
                    <a:pt x="18462" y="6089"/>
                  </a:lnTo>
                  <a:lnTo>
                    <a:pt x="18583" y="6016"/>
                  </a:lnTo>
                  <a:lnTo>
                    <a:pt x="18681" y="5894"/>
                  </a:lnTo>
                  <a:lnTo>
                    <a:pt x="18730" y="5748"/>
                  </a:lnTo>
                  <a:lnTo>
                    <a:pt x="18754" y="5553"/>
                  </a:lnTo>
                  <a:lnTo>
                    <a:pt x="18754" y="555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8" name="Google Shape;1018;p48"/>
            <p:cNvSpPr/>
            <p:nvPr/>
          </p:nvSpPr>
          <p:spPr>
            <a:xfrm>
              <a:off x="5351025" y="4375400"/>
              <a:ext cx="303250" cy="149825"/>
            </a:xfrm>
            <a:custGeom>
              <a:avLst/>
              <a:gdLst/>
              <a:ahLst/>
              <a:cxnLst/>
              <a:rect l="l" t="t" r="r" b="b"/>
              <a:pathLst>
                <a:path w="12130" h="5993" fill="none" extrusionOk="0">
                  <a:moveTo>
                    <a:pt x="1" y="4628"/>
                  </a:moveTo>
                  <a:lnTo>
                    <a:pt x="1" y="4628"/>
                  </a:lnTo>
                  <a:lnTo>
                    <a:pt x="171" y="4019"/>
                  </a:lnTo>
                  <a:lnTo>
                    <a:pt x="585" y="2656"/>
                  </a:lnTo>
                  <a:lnTo>
                    <a:pt x="805" y="1925"/>
                  </a:lnTo>
                  <a:lnTo>
                    <a:pt x="1024" y="1292"/>
                  </a:lnTo>
                  <a:lnTo>
                    <a:pt x="1194" y="829"/>
                  </a:lnTo>
                  <a:lnTo>
                    <a:pt x="1267" y="707"/>
                  </a:lnTo>
                  <a:lnTo>
                    <a:pt x="1316" y="658"/>
                  </a:lnTo>
                  <a:lnTo>
                    <a:pt x="1316" y="658"/>
                  </a:lnTo>
                  <a:lnTo>
                    <a:pt x="1535" y="561"/>
                  </a:lnTo>
                  <a:lnTo>
                    <a:pt x="1852" y="464"/>
                  </a:lnTo>
                  <a:lnTo>
                    <a:pt x="2315" y="342"/>
                  </a:lnTo>
                  <a:lnTo>
                    <a:pt x="2948" y="220"/>
                  </a:lnTo>
                  <a:lnTo>
                    <a:pt x="3776" y="98"/>
                  </a:lnTo>
                  <a:lnTo>
                    <a:pt x="4799" y="25"/>
                  </a:lnTo>
                  <a:lnTo>
                    <a:pt x="5408" y="1"/>
                  </a:lnTo>
                  <a:lnTo>
                    <a:pt x="6065" y="1"/>
                  </a:lnTo>
                  <a:lnTo>
                    <a:pt x="6065" y="1"/>
                  </a:lnTo>
                  <a:lnTo>
                    <a:pt x="6723" y="1"/>
                  </a:lnTo>
                  <a:lnTo>
                    <a:pt x="7332" y="25"/>
                  </a:lnTo>
                  <a:lnTo>
                    <a:pt x="8355" y="98"/>
                  </a:lnTo>
                  <a:lnTo>
                    <a:pt x="9183" y="220"/>
                  </a:lnTo>
                  <a:lnTo>
                    <a:pt x="9816" y="342"/>
                  </a:lnTo>
                  <a:lnTo>
                    <a:pt x="10279" y="464"/>
                  </a:lnTo>
                  <a:lnTo>
                    <a:pt x="10595" y="561"/>
                  </a:lnTo>
                  <a:lnTo>
                    <a:pt x="10814" y="658"/>
                  </a:lnTo>
                  <a:lnTo>
                    <a:pt x="10814" y="658"/>
                  </a:lnTo>
                  <a:lnTo>
                    <a:pt x="10863" y="707"/>
                  </a:lnTo>
                  <a:lnTo>
                    <a:pt x="10936" y="829"/>
                  </a:lnTo>
                  <a:lnTo>
                    <a:pt x="11107" y="1292"/>
                  </a:lnTo>
                  <a:lnTo>
                    <a:pt x="11326" y="1925"/>
                  </a:lnTo>
                  <a:lnTo>
                    <a:pt x="11545" y="2656"/>
                  </a:lnTo>
                  <a:lnTo>
                    <a:pt x="11959" y="4019"/>
                  </a:lnTo>
                  <a:lnTo>
                    <a:pt x="12130" y="4628"/>
                  </a:lnTo>
                  <a:lnTo>
                    <a:pt x="12130" y="4628"/>
                  </a:lnTo>
                  <a:lnTo>
                    <a:pt x="12105" y="4677"/>
                  </a:lnTo>
                  <a:lnTo>
                    <a:pt x="12057" y="4750"/>
                  </a:lnTo>
                  <a:lnTo>
                    <a:pt x="11959" y="4823"/>
                  </a:lnTo>
                  <a:lnTo>
                    <a:pt x="11813" y="4921"/>
                  </a:lnTo>
                  <a:lnTo>
                    <a:pt x="11618" y="5042"/>
                  </a:lnTo>
                  <a:lnTo>
                    <a:pt x="11375" y="5164"/>
                  </a:lnTo>
                  <a:lnTo>
                    <a:pt x="11058" y="5262"/>
                  </a:lnTo>
                  <a:lnTo>
                    <a:pt x="10717" y="5383"/>
                  </a:lnTo>
                  <a:lnTo>
                    <a:pt x="10327" y="5505"/>
                  </a:lnTo>
                  <a:lnTo>
                    <a:pt x="9865" y="5627"/>
                  </a:lnTo>
                  <a:lnTo>
                    <a:pt x="9377" y="5724"/>
                  </a:lnTo>
                  <a:lnTo>
                    <a:pt x="8817" y="5822"/>
                  </a:lnTo>
                  <a:lnTo>
                    <a:pt x="8208" y="5895"/>
                  </a:lnTo>
                  <a:lnTo>
                    <a:pt x="7551" y="5944"/>
                  </a:lnTo>
                  <a:lnTo>
                    <a:pt x="6845" y="5992"/>
                  </a:lnTo>
                  <a:lnTo>
                    <a:pt x="6065" y="5992"/>
                  </a:lnTo>
                  <a:lnTo>
                    <a:pt x="6065" y="5992"/>
                  </a:lnTo>
                  <a:lnTo>
                    <a:pt x="5286" y="5992"/>
                  </a:lnTo>
                  <a:lnTo>
                    <a:pt x="4580" y="5944"/>
                  </a:lnTo>
                  <a:lnTo>
                    <a:pt x="3922" y="5895"/>
                  </a:lnTo>
                  <a:lnTo>
                    <a:pt x="3313" y="5822"/>
                  </a:lnTo>
                  <a:lnTo>
                    <a:pt x="2753" y="5724"/>
                  </a:lnTo>
                  <a:lnTo>
                    <a:pt x="2266" y="5627"/>
                  </a:lnTo>
                  <a:lnTo>
                    <a:pt x="1803" y="5505"/>
                  </a:lnTo>
                  <a:lnTo>
                    <a:pt x="1413" y="5383"/>
                  </a:lnTo>
                  <a:lnTo>
                    <a:pt x="1072" y="5262"/>
                  </a:lnTo>
                  <a:lnTo>
                    <a:pt x="756" y="5164"/>
                  </a:lnTo>
                  <a:lnTo>
                    <a:pt x="512" y="5042"/>
                  </a:lnTo>
                  <a:lnTo>
                    <a:pt x="317" y="4921"/>
                  </a:lnTo>
                  <a:lnTo>
                    <a:pt x="171" y="4823"/>
                  </a:lnTo>
                  <a:lnTo>
                    <a:pt x="74" y="4750"/>
                  </a:lnTo>
                  <a:lnTo>
                    <a:pt x="25" y="4677"/>
                  </a:lnTo>
                  <a:lnTo>
                    <a:pt x="1" y="4628"/>
                  </a:lnTo>
                  <a:lnTo>
                    <a:pt x="1" y="462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19" name="Google Shape;1019;p48"/>
            <p:cNvSpPr/>
            <p:nvPr/>
          </p:nvSpPr>
          <p:spPr>
            <a:xfrm>
              <a:off x="5326675" y="4569025"/>
              <a:ext cx="81000" cy="65175"/>
            </a:xfrm>
            <a:custGeom>
              <a:avLst/>
              <a:gdLst/>
              <a:ahLst/>
              <a:cxnLst/>
              <a:rect l="l" t="t" r="r" b="b"/>
              <a:pathLst>
                <a:path w="3240" h="2607" fill="none" extrusionOk="0">
                  <a:moveTo>
                    <a:pt x="1632" y="2607"/>
                  </a:moveTo>
                  <a:lnTo>
                    <a:pt x="1632" y="2607"/>
                  </a:lnTo>
                  <a:lnTo>
                    <a:pt x="1291" y="2582"/>
                  </a:lnTo>
                  <a:lnTo>
                    <a:pt x="999" y="2509"/>
                  </a:lnTo>
                  <a:lnTo>
                    <a:pt x="731" y="2388"/>
                  </a:lnTo>
                  <a:lnTo>
                    <a:pt x="488" y="2217"/>
                  </a:lnTo>
                  <a:lnTo>
                    <a:pt x="293" y="2047"/>
                  </a:lnTo>
                  <a:lnTo>
                    <a:pt x="122" y="1803"/>
                  </a:lnTo>
                  <a:lnTo>
                    <a:pt x="74" y="1706"/>
                  </a:lnTo>
                  <a:lnTo>
                    <a:pt x="49" y="1559"/>
                  </a:lnTo>
                  <a:lnTo>
                    <a:pt x="25" y="1438"/>
                  </a:lnTo>
                  <a:lnTo>
                    <a:pt x="1" y="1316"/>
                  </a:lnTo>
                  <a:lnTo>
                    <a:pt x="1" y="1316"/>
                  </a:lnTo>
                  <a:lnTo>
                    <a:pt x="25" y="1170"/>
                  </a:lnTo>
                  <a:lnTo>
                    <a:pt x="49" y="1048"/>
                  </a:lnTo>
                  <a:lnTo>
                    <a:pt x="74" y="926"/>
                  </a:lnTo>
                  <a:lnTo>
                    <a:pt x="122" y="804"/>
                  </a:lnTo>
                  <a:lnTo>
                    <a:pt x="293" y="585"/>
                  </a:lnTo>
                  <a:lnTo>
                    <a:pt x="488" y="390"/>
                  </a:lnTo>
                  <a:lnTo>
                    <a:pt x="731" y="220"/>
                  </a:lnTo>
                  <a:lnTo>
                    <a:pt x="999" y="98"/>
                  </a:lnTo>
                  <a:lnTo>
                    <a:pt x="1291" y="25"/>
                  </a:lnTo>
                  <a:lnTo>
                    <a:pt x="1632" y="1"/>
                  </a:lnTo>
                  <a:lnTo>
                    <a:pt x="1632" y="1"/>
                  </a:lnTo>
                  <a:lnTo>
                    <a:pt x="1803" y="1"/>
                  </a:lnTo>
                  <a:lnTo>
                    <a:pt x="1949" y="49"/>
                  </a:lnTo>
                  <a:lnTo>
                    <a:pt x="2120" y="98"/>
                  </a:lnTo>
                  <a:lnTo>
                    <a:pt x="2266" y="171"/>
                  </a:lnTo>
                  <a:lnTo>
                    <a:pt x="2412" y="269"/>
                  </a:lnTo>
                  <a:lnTo>
                    <a:pt x="2534" y="390"/>
                  </a:lnTo>
                  <a:lnTo>
                    <a:pt x="2777" y="634"/>
                  </a:lnTo>
                  <a:lnTo>
                    <a:pt x="2972" y="926"/>
                  </a:lnTo>
                  <a:lnTo>
                    <a:pt x="3118" y="1219"/>
                  </a:lnTo>
                  <a:lnTo>
                    <a:pt x="3215" y="1535"/>
                  </a:lnTo>
                  <a:lnTo>
                    <a:pt x="3240" y="1681"/>
                  </a:lnTo>
                  <a:lnTo>
                    <a:pt x="3240" y="1803"/>
                  </a:lnTo>
                  <a:lnTo>
                    <a:pt x="3240" y="1803"/>
                  </a:lnTo>
                  <a:lnTo>
                    <a:pt x="3240" y="1949"/>
                  </a:lnTo>
                  <a:lnTo>
                    <a:pt x="3215" y="2047"/>
                  </a:lnTo>
                  <a:lnTo>
                    <a:pt x="3167" y="2144"/>
                  </a:lnTo>
                  <a:lnTo>
                    <a:pt x="3118" y="2241"/>
                  </a:lnTo>
                  <a:lnTo>
                    <a:pt x="3045" y="2314"/>
                  </a:lnTo>
                  <a:lnTo>
                    <a:pt x="2972" y="2388"/>
                  </a:lnTo>
                  <a:lnTo>
                    <a:pt x="2777" y="2485"/>
                  </a:lnTo>
                  <a:lnTo>
                    <a:pt x="2534" y="2558"/>
                  </a:lnTo>
                  <a:lnTo>
                    <a:pt x="2266" y="2582"/>
                  </a:lnTo>
                  <a:lnTo>
                    <a:pt x="1949" y="2607"/>
                  </a:lnTo>
                  <a:lnTo>
                    <a:pt x="1632" y="2607"/>
                  </a:lnTo>
                  <a:lnTo>
                    <a:pt x="1632" y="2607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0" name="Google Shape;1020;p48"/>
            <p:cNvSpPr/>
            <p:nvPr/>
          </p:nvSpPr>
          <p:spPr>
            <a:xfrm>
              <a:off x="5447225" y="4615925"/>
              <a:ext cx="110850" cy="25"/>
            </a:xfrm>
            <a:custGeom>
              <a:avLst/>
              <a:gdLst/>
              <a:ahLst/>
              <a:cxnLst/>
              <a:rect l="l" t="t" r="r" b="b"/>
              <a:pathLst>
                <a:path w="4434" h="1" fill="none" extrusionOk="0">
                  <a:moveTo>
                    <a:pt x="1" y="0"/>
                  </a:moveTo>
                  <a:lnTo>
                    <a:pt x="443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1" name="Google Shape;1021;p48"/>
            <p:cNvSpPr/>
            <p:nvPr/>
          </p:nvSpPr>
          <p:spPr>
            <a:xfrm>
              <a:off x="5439925" y="4589125"/>
              <a:ext cx="125450" cy="25"/>
            </a:xfrm>
            <a:custGeom>
              <a:avLst/>
              <a:gdLst/>
              <a:ahLst/>
              <a:cxnLst/>
              <a:rect l="l" t="t" r="r" b="b"/>
              <a:pathLst>
                <a:path w="5018" h="1" fill="none" extrusionOk="0">
                  <a:moveTo>
                    <a:pt x="1" y="0"/>
                  </a:moveTo>
                  <a:lnTo>
                    <a:pt x="501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2" name="Google Shape;1022;p48"/>
            <p:cNvSpPr/>
            <p:nvPr/>
          </p:nvSpPr>
          <p:spPr>
            <a:xfrm>
              <a:off x="5597625" y="4569025"/>
              <a:ext cx="81000" cy="65175"/>
            </a:xfrm>
            <a:custGeom>
              <a:avLst/>
              <a:gdLst/>
              <a:ahLst/>
              <a:cxnLst/>
              <a:rect l="l" t="t" r="r" b="b"/>
              <a:pathLst>
                <a:path w="3240" h="2607" fill="none" extrusionOk="0">
                  <a:moveTo>
                    <a:pt x="1608" y="2607"/>
                  </a:moveTo>
                  <a:lnTo>
                    <a:pt x="1608" y="2607"/>
                  </a:lnTo>
                  <a:lnTo>
                    <a:pt x="1291" y="2607"/>
                  </a:lnTo>
                  <a:lnTo>
                    <a:pt x="975" y="2582"/>
                  </a:lnTo>
                  <a:lnTo>
                    <a:pt x="707" y="2558"/>
                  </a:lnTo>
                  <a:lnTo>
                    <a:pt x="463" y="2485"/>
                  </a:lnTo>
                  <a:lnTo>
                    <a:pt x="268" y="2388"/>
                  </a:lnTo>
                  <a:lnTo>
                    <a:pt x="195" y="2314"/>
                  </a:lnTo>
                  <a:lnTo>
                    <a:pt x="122" y="2241"/>
                  </a:lnTo>
                  <a:lnTo>
                    <a:pt x="74" y="2144"/>
                  </a:lnTo>
                  <a:lnTo>
                    <a:pt x="25" y="2047"/>
                  </a:lnTo>
                  <a:lnTo>
                    <a:pt x="1" y="1949"/>
                  </a:lnTo>
                  <a:lnTo>
                    <a:pt x="1" y="1803"/>
                  </a:lnTo>
                  <a:lnTo>
                    <a:pt x="1" y="1803"/>
                  </a:lnTo>
                  <a:lnTo>
                    <a:pt x="1" y="1681"/>
                  </a:lnTo>
                  <a:lnTo>
                    <a:pt x="25" y="1535"/>
                  </a:lnTo>
                  <a:lnTo>
                    <a:pt x="122" y="1219"/>
                  </a:lnTo>
                  <a:lnTo>
                    <a:pt x="268" y="926"/>
                  </a:lnTo>
                  <a:lnTo>
                    <a:pt x="463" y="634"/>
                  </a:lnTo>
                  <a:lnTo>
                    <a:pt x="707" y="390"/>
                  </a:lnTo>
                  <a:lnTo>
                    <a:pt x="829" y="269"/>
                  </a:lnTo>
                  <a:lnTo>
                    <a:pt x="975" y="171"/>
                  </a:lnTo>
                  <a:lnTo>
                    <a:pt x="1121" y="98"/>
                  </a:lnTo>
                  <a:lnTo>
                    <a:pt x="1291" y="49"/>
                  </a:lnTo>
                  <a:lnTo>
                    <a:pt x="1438" y="1"/>
                  </a:lnTo>
                  <a:lnTo>
                    <a:pt x="1608" y="1"/>
                  </a:lnTo>
                  <a:lnTo>
                    <a:pt x="1608" y="1"/>
                  </a:lnTo>
                  <a:lnTo>
                    <a:pt x="1949" y="25"/>
                  </a:lnTo>
                  <a:lnTo>
                    <a:pt x="2241" y="98"/>
                  </a:lnTo>
                  <a:lnTo>
                    <a:pt x="2509" y="220"/>
                  </a:lnTo>
                  <a:lnTo>
                    <a:pt x="2753" y="390"/>
                  </a:lnTo>
                  <a:lnTo>
                    <a:pt x="2948" y="585"/>
                  </a:lnTo>
                  <a:lnTo>
                    <a:pt x="3118" y="804"/>
                  </a:lnTo>
                  <a:lnTo>
                    <a:pt x="3167" y="926"/>
                  </a:lnTo>
                  <a:lnTo>
                    <a:pt x="3191" y="1048"/>
                  </a:lnTo>
                  <a:lnTo>
                    <a:pt x="3215" y="1170"/>
                  </a:lnTo>
                  <a:lnTo>
                    <a:pt x="3240" y="1316"/>
                  </a:lnTo>
                  <a:lnTo>
                    <a:pt x="3240" y="1316"/>
                  </a:lnTo>
                  <a:lnTo>
                    <a:pt x="3215" y="1438"/>
                  </a:lnTo>
                  <a:lnTo>
                    <a:pt x="3191" y="1559"/>
                  </a:lnTo>
                  <a:lnTo>
                    <a:pt x="3167" y="1706"/>
                  </a:lnTo>
                  <a:lnTo>
                    <a:pt x="3118" y="1803"/>
                  </a:lnTo>
                  <a:lnTo>
                    <a:pt x="2948" y="2047"/>
                  </a:lnTo>
                  <a:lnTo>
                    <a:pt x="2753" y="2217"/>
                  </a:lnTo>
                  <a:lnTo>
                    <a:pt x="2509" y="2388"/>
                  </a:lnTo>
                  <a:lnTo>
                    <a:pt x="2241" y="2509"/>
                  </a:lnTo>
                  <a:lnTo>
                    <a:pt x="1949" y="2582"/>
                  </a:lnTo>
                  <a:lnTo>
                    <a:pt x="1608" y="2607"/>
                  </a:lnTo>
                  <a:lnTo>
                    <a:pt x="1608" y="2607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3" name="Google Shape;1023;p48"/>
          <p:cNvGrpSpPr/>
          <p:nvPr/>
        </p:nvGrpSpPr>
        <p:grpSpPr>
          <a:xfrm>
            <a:off x="4865531" y="3766924"/>
            <a:ext cx="354145" cy="354145"/>
            <a:chOff x="5964175" y="4329750"/>
            <a:chExt cx="421350" cy="421350"/>
          </a:xfrm>
        </p:grpSpPr>
        <p:sp>
          <p:nvSpPr>
            <p:cNvPr id="1024" name="Google Shape;1024;p48"/>
            <p:cNvSpPr/>
            <p:nvPr/>
          </p:nvSpPr>
          <p:spPr>
            <a:xfrm>
              <a:off x="5964175" y="4329750"/>
              <a:ext cx="421350" cy="421350"/>
            </a:xfrm>
            <a:custGeom>
              <a:avLst/>
              <a:gdLst/>
              <a:ahLst/>
              <a:cxnLst/>
              <a:rect l="l" t="t" r="r" b="b"/>
              <a:pathLst>
                <a:path w="16854" h="16854" fill="none" extrusionOk="0">
                  <a:moveTo>
                    <a:pt x="15636" y="14004"/>
                  </a:moveTo>
                  <a:lnTo>
                    <a:pt x="13517" y="6260"/>
                  </a:lnTo>
                  <a:lnTo>
                    <a:pt x="16196" y="3605"/>
                  </a:lnTo>
                  <a:lnTo>
                    <a:pt x="16196" y="3605"/>
                  </a:lnTo>
                  <a:lnTo>
                    <a:pt x="16318" y="3434"/>
                  </a:lnTo>
                  <a:lnTo>
                    <a:pt x="16440" y="3239"/>
                  </a:lnTo>
                  <a:lnTo>
                    <a:pt x="16537" y="3020"/>
                  </a:lnTo>
                  <a:lnTo>
                    <a:pt x="16610" y="2777"/>
                  </a:lnTo>
                  <a:lnTo>
                    <a:pt x="16732" y="2338"/>
                  </a:lnTo>
                  <a:lnTo>
                    <a:pt x="16805" y="2046"/>
                  </a:lnTo>
                  <a:lnTo>
                    <a:pt x="16805" y="2046"/>
                  </a:lnTo>
                  <a:lnTo>
                    <a:pt x="16830" y="1729"/>
                  </a:lnTo>
                  <a:lnTo>
                    <a:pt x="16854" y="1437"/>
                  </a:lnTo>
                  <a:lnTo>
                    <a:pt x="16854" y="1194"/>
                  </a:lnTo>
                  <a:lnTo>
                    <a:pt x="16854" y="950"/>
                  </a:lnTo>
                  <a:lnTo>
                    <a:pt x="16805" y="755"/>
                  </a:lnTo>
                  <a:lnTo>
                    <a:pt x="16732" y="585"/>
                  </a:lnTo>
                  <a:lnTo>
                    <a:pt x="16659" y="414"/>
                  </a:lnTo>
                  <a:lnTo>
                    <a:pt x="16562" y="293"/>
                  </a:lnTo>
                  <a:lnTo>
                    <a:pt x="16562" y="293"/>
                  </a:lnTo>
                  <a:lnTo>
                    <a:pt x="16440" y="195"/>
                  </a:lnTo>
                  <a:lnTo>
                    <a:pt x="16269" y="122"/>
                  </a:lnTo>
                  <a:lnTo>
                    <a:pt x="16099" y="49"/>
                  </a:lnTo>
                  <a:lnTo>
                    <a:pt x="15904" y="0"/>
                  </a:lnTo>
                  <a:lnTo>
                    <a:pt x="15660" y="0"/>
                  </a:lnTo>
                  <a:lnTo>
                    <a:pt x="15417" y="0"/>
                  </a:lnTo>
                  <a:lnTo>
                    <a:pt x="15125" y="25"/>
                  </a:lnTo>
                  <a:lnTo>
                    <a:pt x="14808" y="49"/>
                  </a:lnTo>
                  <a:lnTo>
                    <a:pt x="14808" y="49"/>
                  </a:lnTo>
                  <a:lnTo>
                    <a:pt x="14516" y="122"/>
                  </a:lnTo>
                  <a:lnTo>
                    <a:pt x="14077" y="244"/>
                  </a:lnTo>
                  <a:lnTo>
                    <a:pt x="13834" y="317"/>
                  </a:lnTo>
                  <a:lnTo>
                    <a:pt x="13615" y="414"/>
                  </a:lnTo>
                  <a:lnTo>
                    <a:pt x="13420" y="536"/>
                  </a:lnTo>
                  <a:lnTo>
                    <a:pt x="13249" y="658"/>
                  </a:lnTo>
                  <a:lnTo>
                    <a:pt x="10595" y="3337"/>
                  </a:lnTo>
                  <a:lnTo>
                    <a:pt x="2850" y="1218"/>
                  </a:lnTo>
                  <a:lnTo>
                    <a:pt x="2850" y="1218"/>
                  </a:lnTo>
                  <a:lnTo>
                    <a:pt x="2704" y="1194"/>
                  </a:lnTo>
                  <a:lnTo>
                    <a:pt x="2582" y="1218"/>
                  </a:lnTo>
                  <a:lnTo>
                    <a:pt x="2460" y="1267"/>
                  </a:lnTo>
                  <a:lnTo>
                    <a:pt x="2338" y="1340"/>
                  </a:lnTo>
                  <a:lnTo>
                    <a:pt x="1608" y="2095"/>
                  </a:lnTo>
                  <a:lnTo>
                    <a:pt x="1608" y="2095"/>
                  </a:lnTo>
                  <a:lnTo>
                    <a:pt x="1535" y="2192"/>
                  </a:lnTo>
                  <a:lnTo>
                    <a:pt x="1486" y="2290"/>
                  </a:lnTo>
                  <a:lnTo>
                    <a:pt x="1462" y="2411"/>
                  </a:lnTo>
                  <a:lnTo>
                    <a:pt x="1462" y="2509"/>
                  </a:lnTo>
                  <a:lnTo>
                    <a:pt x="1462" y="2509"/>
                  </a:lnTo>
                  <a:lnTo>
                    <a:pt x="1486" y="2606"/>
                  </a:lnTo>
                  <a:lnTo>
                    <a:pt x="1510" y="2679"/>
                  </a:lnTo>
                  <a:lnTo>
                    <a:pt x="1608" y="2825"/>
                  </a:lnTo>
                  <a:lnTo>
                    <a:pt x="1608" y="2825"/>
                  </a:lnTo>
                  <a:lnTo>
                    <a:pt x="1705" y="2899"/>
                  </a:lnTo>
                  <a:lnTo>
                    <a:pt x="7404" y="6600"/>
                  </a:lnTo>
                  <a:lnTo>
                    <a:pt x="4165" y="10863"/>
                  </a:lnTo>
                  <a:lnTo>
                    <a:pt x="926" y="10302"/>
                  </a:lnTo>
                  <a:lnTo>
                    <a:pt x="926" y="10302"/>
                  </a:lnTo>
                  <a:lnTo>
                    <a:pt x="828" y="10302"/>
                  </a:lnTo>
                  <a:lnTo>
                    <a:pt x="707" y="10327"/>
                  </a:lnTo>
                  <a:lnTo>
                    <a:pt x="609" y="10375"/>
                  </a:lnTo>
                  <a:lnTo>
                    <a:pt x="512" y="10449"/>
                  </a:lnTo>
                  <a:lnTo>
                    <a:pt x="146" y="10814"/>
                  </a:lnTo>
                  <a:lnTo>
                    <a:pt x="146" y="10814"/>
                  </a:lnTo>
                  <a:lnTo>
                    <a:pt x="73" y="10911"/>
                  </a:lnTo>
                  <a:lnTo>
                    <a:pt x="25" y="11033"/>
                  </a:lnTo>
                  <a:lnTo>
                    <a:pt x="0" y="11155"/>
                  </a:lnTo>
                  <a:lnTo>
                    <a:pt x="0" y="11277"/>
                  </a:lnTo>
                  <a:lnTo>
                    <a:pt x="0" y="11277"/>
                  </a:lnTo>
                  <a:lnTo>
                    <a:pt x="49" y="11423"/>
                  </a:lnTo>
                  <a:lnTo>
                    <a:pt x="146" y="11569"/>
                  </a:lnTo>
                  <a:lnTo>
                    <a:pt x="146" y="11569"/>
                  </a:lnTo>
                  <a:lnTo>
                    <a:pt x="244" y="11642"/>
                  </a:lnTo>
                  <a:lnTo>
                    <a:pt x="3434" y="13420"/>
                  </a:lnTo>
                  <a:lnTo>
                    <a:pt x="5212" y="16610"/>
                  </a:lnTo>
                  <a:lnTo>
                    <a:pt x="5212" y="16610"/>
                  </a:lnTo>
                  <a:lnTo>
                    <a:pt x="5285" y="16708"/>
                  </a:lnTo>
                  <a:lnTo>
                    <a:pt x="5285" y="16708"/>
                  </a:lnTo>
                  <a:lnTo>
                    <a:pt x="5431" y="16805"/>
                  </a:lnTo>
                  <a:lnTo>
                    <a:pt x="5578" y="16854"/>
                  </a:lnTo>
                  <a:lnTo>
                    <a:pt x="5578" y="16854"/>
                  </a:lnTo>
                  <a:lnTo>
                    <a:pt x="5699" y="16854"/>
                  </a:lnTo>
                  <a:lnTo>
                    <a:pt x="5821" y="16830"/>
                  </a:lnTo>
                  <a:lnTo>
                    <a:pt x="5943" y="16781"/>
                  </a:lnTo>
                  <a:lnTo>
                    <a:pt x="6040" y="16708"/>
                  </a:lnTo>
                  <a:lnTo>
                    <a:pt x="6406" y="16342"/>
                  </a:lnTo>
                  <a:lnTo>
                    <a:pt x="6406" y="16342"/>
                  </a:lnTo>
                  <a:lnTo>
                    <a:pt x="6479" y="16245"/>
                  </a:lnTo>
                  <a:lnTo>
                    <a:pt x="6527" y="16148"/>
                  </a:lnTo>
                  <a:lnTo>
                    <a:pt x="6552" y="16026"/>
                  </a:lnTo>
                  <a:lnTo>
                    <a:pt x="6552" y="15928"/>
                  </a:lnTo>
                  <a:lnTo>
                    <a:pt x="5992" y="12689"/>
                  </a:lnTo>
                  <a:lnTo>
                    <a:pt x="10254" y="9450"/>
                  </a:lnTo>
                  <a:lnTo>
                    <a:pt x="13956" y="15149"/>
                  </a:lnTo>
                  <a:lnTo>
                    <a:pt x="13956" y="15149"/>
                  </a:lnTo>
                  <a:lnTo>
                    <a:pt x="14029" y="15246"/>
                  </a:lnTo>
                  <a:lnTo>
                    <a:pt x="14029" y="15246"/>
                  </a:lnTo>
                  <a:lnTo>
                    <a:pt x="14175" y="15344"/>
                  </a:lnTo>
                  <a:lnTo>
                    <a:pt x="14248" y="15368"/>
                  </a:lnTo>
                  <a:lnTo>
                    <a:pt x="14345" y="15393"/>
                  </a:lnTo>
                  <a:lnTo>
                    <a:pt x="14345" y="15393"/>
                  </a:lnTo>
                  <a:lnTo>
                    <a:pt x="14443" y="15393"/>
                  </a:lnTo>
                  <a:lnTo>
                    <a:pt x="14565" y="15368"/>
                  </a:lnTo>
                  <a:lnTo>
                    <a:pt x="14662" y="15320"/>
                  </a:lnTo>
                  <a:lnTo>
                    <a:pt x="14759" y="15246"/>
                  </a:lnTo>
                  <a:lnTo>
                    <a:pt x="15514" y="14516"/>
                  </a:lnTo>
                  <a:lnTo>
                    <a:pt x="15514" y="14516"/>
                  </a:lnTo>
                  <a:lnTo>
                    <a:pt x="15587" y="14394"/>
                  </a:lnTo>
                  <a:lnTo>
                    <a:pt x="15636" y="14272"/>
                  </a:lnTo>
                  <a:lnTo>
                    <a:pt x="15660" y="14151"/>
                  </a:lnTo>
                  <a:lnTo>
                    <a:pt x="15636" y="14004"/>
                  </a:lnTo>
                  <a:lnTo>
                    <a:pt x="15636" y="1400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5" name="Google Shape;1025;p48"/>
            <p:cNvSpPr/>
            <p:nvPr/>
          </p:nvSpPr>
          <p:spPr>
            <a:xfrm>
              <a:off x="6322800" y="4360800"/>
              <a:ext cx="31675" cy="30475"/>
            </a:xfrm>
            <a:custGeom>
              <a:avLst/>
              <a:gdLst/>
              <a:ahLst/>
              <a:cxnLst/>
              <a:rect l="l" t="t" r="r" b="b"/>
              <a:pathLst>
                <a:path w="1267" h="1219" fill="none" extrusionOk="0">
                  <a:moveTo>
                    <a:pt x="1267" y="1218"/>
                  </a:moveTo>
                  <a:lnTo>
                    <a:pt x="1267" y="1218"/>
                  </a:lnTo>
                  <a:lnTo>
                    <a:pt x="1242" y="999"/>
                  </a:lnTo>
                  <a:lnTo>
                    <a:pt x="1169" y="755"/>
                  </a:lnTo>
                  <a:lnTo>
                    <a:pt x="1048" y="561"/>
                  </a:lnTo>
                  <a:lnTo>
                    <a:pt x="901" y="366"/>
                  </a:lnTo>
                  <a:lnTo>
                    <a:pt x="901" y="366"/>
                  </a:lnTo>
                  <a:lnTo>
                    <a:pt x="707" y="220"/>
                  </a:lnTo>
                  <a:lnTo>
                    <a:pt x="487" y="98"/>
                  </a:lnTo>
                  <a:lnTo>
                    <a:pt x="244" y="25"/>
                  </a:ln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26" name="Google Shape;1026;p48"/>
          <p:cNvGrpSpPr/>
          <p:nvPr/>
        </p:nvGrpSpPr>
        <p:grpSpPr>
          <a:xfrm>
            <a:off x="901439" y="4331908"/>
            <a:ext cx="372594" cy="360301"/>
            <a:chOff x="1247825" y="5001950"/>
            <a:chExt cx="443300" cy="428675"/>
          </a:xfrm>
        </p:grpSpPr>
        <p:sp>
          <p:nvSpPr>
            <p:cNvPr id="1027" name="Google Shape;1027;p48"/>
            <p:cNvSpPr/>
            <p:nvPr/>
          </p:nvSpPr>
          <p:spPr>
            <a:xfrm>
              <a:off x="1247825" y="5168175"/>
              <a:ext cx="373875" cy="221650"/>
            </a:xfrm>
            <a:custGeom>
              <a:avLst/>
              <a:gdLst/>
              <a:ahLst/>
              <a:cxnLst/>
              <a:rect l="l" t="t" r="r" b="b"/>
              <a:pathLst>
                <a:path w="14955" h="8866" fill="none" extrusionOk="0">
                  <a:moveTo>
                    <a:pt x="12178" y="8865"/>
                  </a:moveTo>
                  <a:lnTo>
                    <a:pt x="12178" y="8865"/>
                  </a:lnTo>
                  <a:lnTo>
                    <a:pt x="12325" y="8841"/>
                  </a:lnTo>
                  <a:lnTo>
                    <a:pt x="12471" y="8792"/>
                  </a:lnTo>
                  <a:lnTo>
                    <a:pt x="12592" y="8695"/>
                  </a:lnTo>
                  <a:lnTo>
                    <a:pt x="12666" y="8573"/>
                  </a:lnTo>
                  <a:lnTo>
                    <a:pt x="12666" y="8573"/>
                  </a:lnTo>
                  <a:lnTo>
                    <a:pt x="12958" y="8037"/>
                  </a:lnTo>
                  <a:lnTo>
                    <a:pt x="13323" y="7331"/>
                  </a:lnTo>
                  <a:lnTo>
                    <a:pt x="13688" y="6454"/>
                  </a:lnTo>
                  <a:lnTo>
                    <a:pt x="13883" y="5991"/>
                  </a:lnTo>
                  <a:lnTo>
                    <a:pt x="14078" y="5480"/>
                  </a:lnTo>
                  <a:lnTo>
                    <a:pt x="14249" y="4944"/>
                  </a:lnTo>
                  <a:lnTo>
                    <a:pt x="14419" y="4360"/>
                  </a:lnTo>
                  <a:lnTo>
                    <a:pt x="14565" y="3775"/>
                  </a:lnTo>
                  <a:lnTo>
                    <a:pt x="14711" y="3166"/>
                  </a:lnTo>
                  <a:lnTo>
                    <a:pt x="14809" y="2533"/>
                  </a:lnTo>
                  <a:lnTo>
                    <a:pt x="14882" y="1875"/>
                  </a:lnTo>
                  <a:lnTo>
                    <a:pt x="14931" y="1218"/>
                  </a:lnTo>
                  <a:lnTo>
                    <a:pt x="14955" y="536"/>
                  </a:lnTo>
                  <a:lnTo>
                    <a:pt x="14955" y="536"/>
                  </a:lnTo>
                  <a:lnTo>
                    <a:pt x="14955" y="438"/>
                  </a:lnTo>
                  <a:lnTo>
                    <a:pt x="14906" y="341"/>
                  </a:lnTo>
                  <a:lnTo>
                    <a:pt x="14857" y="244"/>
                  </a:lnTo>
                  <a:lnTo>
                    <a:pt x="14809" y="146"/>
                  </a:lnTo>
                  <a:lnTo>
                    <a:pt x="14711" y="97"/>
                  </a:lnTo>
                  <a:lnTo>
                    <a:pt x="14614" y="24"/>
                  </a:lnTo>
                  <a:lnTo>
                    <a:pt x="14516" y="0"/>
                  </a:lnTo>
                  <a:lnTo>
                    <a:pt x="14395" y="0"/>
                  </a:lnTo>
                  <a:lnTo>
                    <a:pt x="3338" y="0"/>
                  </a:lnTo>
                  <a:lnTo>
                    <a:pt x="3338" y="0"/>
                  </a:lnTo>
                  <a:lnTo>
                    <a:pt x="3216" y="0"/>
                  </a:lnTo>
                  <a:lnTo>
                    <a:pt x="3118" y="24"/>
                  </a:lnTo>
                  <a:lnTo>
                    <a:pt x="3021" y="97"/>
                  </a:lnTo>
                  <a:lnTo>
                    <a:pt x="2924" y="146"/>
                  </a:lnTo>
                  <a:lnTo>
                    <a:pt x="2875" y="244"/>
                  </a:lnTo>
                  <a:lnTo>
                    <a:pt x="2826" y="341"/>
                  </a:lnTo>
                  <a:lnTo>
                    <a:pt x="2777" y="438"/>
                  </a:lnTo>
                  <a:lnTo>
                    <a:pt x="2777" y="536"/>
                  </a:lnTo>
                  <a:lnTo>
                    <a:pt x="2777" y="536"/>
                  </a:lnTo>
                  <a:lnTo>
                    <a:pt x="2777" y="706"/>
                  </a:lnTo>
                  <a:lnTo>
                    <a:pt x="2777" y="706"/>
                  </a:lnTo>
                  <a:lnTo>
                    <a:pt x="2558" y="633"/>
                  </a:lnTo>
                  <a:lnTo>
                    <a:pt x="2363" y="585"/>
                  </a:lnTo>
                  <a:lnTo>
                    <a:pt x="2144" y="560"/>
                  </a:lnTo>
                  <a:lnTo>
                    <a:pt x="1949" y="536"/>
                  </a:lnTo>
                  <a:lnTo>
                    <a:pt x="1949" y="536"/>
                  </a:lnTo>
                  <a:lnTo>
                    <a:pt x="1755" y="560"/>
                  </a:lnTo>
                  <a:lnTo>
                    <a:pt x="1560" y="585"/>
                  </a:lnTo>
                  <a:lnTo>
                    <a:pt x="1365" y="633"/>
                  </a:lnTo>
                  <a:lnTo>
                    <a:pt x="1194" y="706"/>
                  </a:lnTo>
                  <a:lnTo>
                    <a:pt x="1024" y="779"/>
                  </a:lnTo>
                  <a:lnTo>
                    <a:pt x="853" y="877"/>
                  </a:lnTo>
                  <a:lnTo>
                    <a:pt x="707" y="999"/>
                  </a:lnTo>
                  <a:lnTo>
                    <a:pt x="561" y="1120"/>
                  </a:lnTo>
                  <a:lnTo>
                    <a:pt x="439" y="1242"/>
                  </a:lnTo>
                  <a:lnTo>
                    <a:pt x="342" y="1413"/>
                  </a:lnTo>
                  <a:lnTo>
                    <a:pt x="244" y="1559"/>
                  </a:lnTo>
                  <a:lnTo>
                    <a:pt x="147" y="1729"/>
                  </a:lnTo>
                  <a:lnTo>
                    <a:pt x="98" y="1900"/>
                  </a:lnTo>
                  <a:lnTo>
                    <a:pt x="50" y="2095"/>
                  </a:lnTo>
                  <a:lnTo>
                    <a:pt x="1" y="2289"/>
                  </a:lnTo>
                  <a:lnTo>
                    <a:pt x="1" y="2484"/>
                  </a:lnTo>
                  <a:lnTo>
                    <a:pt x="1" y="2484"/>
                  </a:lnTo>
                  <a:lnTo>
                    <a:pt x="25" y="2850"/>
                  </a:lnTo>
                  <a:lnTo>
                    <a:pt x="98" y="3191"/>
                  </a:lnTo>
                  <a:lnTo>
                    <a:pt x="220" y="3556"/>
                  </a:lnTo>
                  <a:lnTo>
                    <a:pt x="366" y="3872"/>
                  </a:lnTo>
                  <a:lnTo>
                    <a:pt x="561" y="4213"/>
                  </a:lnTo>
                  <a:lnTo>
                    <a:pt x="780" y="4530"/>
                  </a:lnTo>
                  <a:lnTo>
                    <a:pt x="1024" y="4822"/>
                  </a:lnTo>
                  <a:lnTo>
                    <a:pt x="1292" y="5090"/>
                  </a:lnTo>
                  <a:lnTo>
                    <a:pt x="1584" y="5334"/>
                  </a:lnTo>
                  <a:lnTo>
                    <a:pt x="1901" y="5577"/>
                  </a:lnTo>
                  <a:lnTo>
                    <a:pt x="2242" y="5772"/>
                  </a:lnTo>
                  <a:lnTo>
                    <a:pt x="2583" y="5943"/>
                  </a:lnTo>
                  <a:lnTo>
                    <a:pt x="2924" y="6089"/>
                  </a:lnTo>
                  <a:lnTo>
                    <a:pt x="3265" y="6186"/>
                  </a:lnTo>
                  <a:lnTo>
                    <a:pt x="3605" y="6259"/>
                  </a:lnTo>
                  <a:lnTo>
                    <a:pt x="3946" y="6284"/>
                  </a:lnTo>
                  <a:lnTo>
                    <a:pt x="3946" y="6284"/>
                  </a:lnTo>
                  <a:lnTo>
                    <a:pt x="4068" y="6625"/>
                  </a:lnTo>
                  <a:lnTo>
                    <a:pt x="4214" y="6941"/>
                  </a:lnTo>
                  <a:lnTo>
                    <a:pt x="4507" y="7574"/>
                  </a:lnTo>
                  <a:lnTo>
                    <a:pt x="4799" y="8110"/>
                  </a:lnTo>
                  <a:lnTo>
                    <a:pt x="5067" y="8573"/>
                  </a:lnTo>
                  <a:lnTo>
                    <a:pt x="5067" y="8573"/>
                  </a:lnTo>
                  <a:lnTo>
                    <a:pt x="5140" y="8695"/>
                  </a:lnTo>
                  <a:lnTo>
                    <a:pt x="5262" y="8792"/>
                  </a:lnTo>
                  <a:lnTo>
                    <a:pt x="5408" y="8841"/>
                  </a:lnTo>
                  <a:lnTo>
                    <a:pt x="5554" y="8865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8" name="Google Shape;1028;p48"/>
            <p:cNvSpPr/>
            <p:nvPr/>
          </p:nvSpPr>
          <p:spPr>
            <a:xfrm>
              <a:off x="1275850" y="5209575"/>
              <a:ext cx="60900" cy="87075"/>
            </a:xfrm>
            <a:custGeom>
              <a:avLst/>
              <a:gdLst/>
              <a:ahLst/>
              <a:cxnLst/>
              <a:rect l="l" t="t" r="r" b="b"/>
              <a:pathLst>
                <a:path w="2436" h="3483" fill="none" extrusionOk="0">
                  <a:moveTo>
                    <a:pt x="0" y="828"/>
                  </a:moveTo>
                  <a:lnTo>
                    <a:pt x="0" y="828"/>
                  </a:lnTo>
                  <a:lnTo>
                    <a:pt x="0" y="658"/>
                  </a:lnTo>
                  <a:lnTo>
                    <a:pt x="49" y="512"/>
                  </a:lnTo>
                  <a:lnTo>
                    <a:pt x="122" y="366"/>
                  </a:lnTo>
                  <a:lnTo>
                    <a:pt x="244" y="244"/>
                  </a:lnTo>
                  <a:lnTo>
                    <a:pt x="366" y="146"/>
                  </a:lnTo>
                  <a:lnTo>
                    <a:pt x="487" y="73"/>
                  </a:lnTo>
                  <a:lnTo>
                    <a:pt x="658" y="25"/>
                  </a:lnTo>
                  <a:lnTo>
                    <a:pt x="828" y="0"/>
                  </a:lnTo>
                  <a:lnTo>
                    <a:pt x="828" y="0"/>
                  </a:lnTo>
                  <a:lnTo>
                    <a:pt x="950" y="0"/>
                  </a:lnTo>
                  <a:lnTo>
                    <a:pt x="1072" y="25"/>
                  </a:lnTo>
                  <a:lnTo>
                    <a:pt x="1340" y="122"/>
                  </a:lnTo>
                  <a:lnTo>
                    <a:pt x="1559" y="268"/>
                  </a:lnTo>
                  <a:lnTo>
                    <a:pt x="1754" y="414"/>
                  </a:lnTo>
                  <a:lnTo>
                    <a:pt x="1754" y="414"/>
                  </a:lnTo>
                  <a:lnTo>
                    <a:pt x="1803" y="780"/>
                  </a:lnTo>
                  <a:lnTo>
                    <a:pt x="1876" y="1169"/>
                  </a:lnTo>
                  <a:lnTo>
                    <a:pt x="2046" y="1997"/>
                  </a:lnTo>
                  <a:lnTo>
                    <a:pt x="2265" y="2801"/>
                  </a:lnTo>
                  <a:lnTo>
                    <a:pt x="2436" y="3483"/>
                  </a:lnTo>
                  <a:lnTo>
                    <a:pt x="2436" y="3483"/>
                  </a:lnTo>
                  <a:lnTo>
                    <a:pt x="2241" y="3434"/>
                  </a:lnTo>
                  <a:lnTo>
                    <a:pt x="2022" y="3361"/>
                  </a:lnTo>
                  <a:lnTo>
                    <a:pt x="1827" y="3264"/>
                  </a:lnTo>
                  <a:lnTo>
                    <a:pt x="1608" y="3142"/>
                  </a:lnTo>
                  <a:lnTo>
                    <a:pt x="1413" y="3020"/>
                  </a:lnTo>
                  <a:lnTo>
                    <a:pt x="1194" y="2874"/>
                  </a:lnTo>
                  <a:lnTo>
                    <a:pt x="999" y="2704"/>
                  </a:lnTo>
                  <a:lnTo>
                    <a:pt x="804" y="2533"/>
                  </a:lnTo>
                  <a:lnTo>
                    <a:pt x="634" y="2338"/>
                  </a:lnTo>
                  <a:lnTo>
                    <a:pt x="487" y="2143"/>
                  </a:lnTo>
                  <a:lnTo>
                    <a:pt x="341" y="1924"/>
                  </a:lnTo>
                  <a:lnTo>
                    <a:pt x="219" y="1729"/>
                  </a:lnTo>
                  <a:lnTo>
                    <a:pt x="122" y="1510"/>
                  </a:lnTo>
                  <a:lnTo>
                    <a:pt x="49" y="1267"/>
                  </a:lnTo>
                  <a:lnTo>
                    <a:pt x="0" y="1047"/>
                  </a:lnTo>
                  <a:lnTo>
                    <a:pt x="0" y="828"/>
                  </a:lnTo>
                  <a:lnTo>
                    <a:pt x="0" y="82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29" name="Google Shape;1029;p48"/>
            <p:cNvSpPr/>
            <p:nvPr/>
          </p:nvSpPr>
          <p:spPr>
            <a:xfrm>
              <a:off x="1247825" y="5391625"/>
              <a:ext cx="443300" cy="39000"/>
            </a:xfrm>
            <a:custGeom>
              <a:avLst/>
              <a:gdLst/>
              <a:ahLst/>
              <a:cxnLst/>
              <a:rect l="l" t="t" r="r" b="b"/>
              <a:pathLst>
                <a:path w="17732" h="1560" fill="none" extrusionOk="0">
                  <a:moveTo>
                    <a:pt x="16611" y="1559"/>
                  </a:moveTo>
                  <a:lnTo>
                    <a:pt x="1121" y="1559"/>
                  </a:lnTo>
                  <a:lnTo>
                    <a:pt x="1121" y="1559"/>
                  </a:lnTo>
                  <a:lnTo>
                    <a:pt x="1000" y="1535"/>
                  </a:lnTo>
                  <a:lnTo>
                    <a:pt x="878" y="1510"/>
                  </a:lnTo>
                  <a:lnTo>
                    <a:pt x="780" y="1462"/>
                  </a:lnTo>
                  <a:lnTo>
                    <a:pt x="683" y="1389"/>
                  </a:lnTo>
                  <a:lnTo>
                    <a:pt x="488" y="1218"/>
                  </a:lnTo>
                  <a:lnTo>
                    <a:pt x="318" y="999"/>
                  </a:lnTo>
                  <a:lnTo>
                    <a:pt x="196" y="755"/>
                  </a:lnTo>
                  <a:lnTo>
                    <a:pt x="98" y="487"/>
                  </a:lnTo>
                  <a:lnTo>
                    <a:pt x="25" y="244"/>
                  </a:lnTo>
                  <a:lnTo>
                    <a:pt x="1" y="0"/>
                  </a:lnTo>
                  <a:lnTo>
                    <a:pt x="17731" y="0"/>
                  </a:lnTo>
                  <a:lnTo>
                    <a:pt x="17731" y="0"/>
                  </a:lnTo>
                  <a:lnTo>
                    <a:pt x="17707" y="244"/>
                  </a:lnTo>
                  <a:lnTo>
                    <a:pt x="17634" y="487"/>
                  </a:lnTo>
                  <a:lnTo>
                    <a:pt x="17537" y="755"/>
                  </a:lnTo>
                  <a:lnTo>
                    <a:pt x="17415" y="999"/>
                  </a:lnTo>
                  <a:lnTo>
                    <a:pt x="17244" y="1218"/>
                  </a:lnTo>
                  <a:lnTo>
                    <a:pt x="17049" y="1389"/>
                  </a:lnTo>
                  <a:lnTo>
                    <a:pt x="16952" y="1462"/>
                  </a:lnTo>
                  <a:lnTo>
                    <a:pt x="16855" y="1510"/>
                  </a:lnTo>
                  <a:lnTo>
                    <a:pt x="16733" y="1535"/>
                  </a:lnTo>
                  <a:lnTo>
                    <a:pt x="16611" y="1559"/>
                  </a:lnTo>
                  <a:lnTo>
                    <a:pt x="16611" y="155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0" name="Google Shape;1030;p48"/>
            <p:cNvSpPr/>
            <p:nvPr/>
          </p:nvSpPr>
          <p:spPr>
            <a:xfrm>
              <a:off x="1454850" y="5001950"/>
              <a:ext cx="17075" cy="114475"/>
            </a:xfrm>
            <a:custGeom>
              <a:avLst/>
              <a:gdLst/>
              <a:ahLst/>
              <a:cxnLst/>
              <a:rect l="l" t="t" r="r" b="b"/>
              <a:pathLst>
                <a:path w="683" h="4579" fill="none" extrusionOk="0">
                  <a:moveTo>
                    <a:pt x="683" y="0"/>
                  </a:moveTo>
                  <a:lnTo>
                    <a:pt x="683" y="0"/>
                  </a:lnTo>
                  <a:lnTo>
                    <a:pt x="658" y="171"/>
                  </a:lnTo>
                  <a:lnTo>
                    <a:pt x="610" y="317"/>
                  </a:lnTo>
                  <a:lnTo>
                    <a:pt x="512" y="439"/>
                  </a:lnTo>
                  <a:lnTo>
                    <a:pt x="415" y="585"/>
                  </a:lnTo>
                  <a:lnTo>
                    <a:pt x="415" y="585"/>
                  </a:lnTo>
                  <a:lnTo>
                    <a:pt x="269" y="731"/>
                  </a:lnTo>
                  <a:lnTo>
                    <a:pt x="147" y="950"/>
                  </a:lnTo>
                  <a:lnTo>
                    <a:pt x="74" y="1072"/>
                  </a:lnTo>
                  <a:lnTo>
                    <a:pt x="49" y="1194"/>
                  </a:lnTo>
                  <a:lnTo>
                    <a:pt x="1" y="1364"/>
                  </a:lnTo>
                  <a:lnTo>
                    <a:pt x="1" y="1535"/>
                  </a:lnTo>
                  <a:lnTo>
                    <a:pt x="1" y="1535"/>
                  </a:lnTo>
                  <a:lnTo>
                    <a:pt x="1" y="1705"/>
                  </a:lnTo>
                  <a:lnTo>
                    <a:pt x="49" y="1851"/>
                  </a:lnTo>
                  <a:lnTo>
                    <a:pt x="74" y="1997"/>
                  </a:lnTo>
                  <a:lnTo>
                    <a:pt x="147" y="2095"/>
                  </a:lnTo>
                  <a:lnTo>
                    <a:pt x="269" y="2314"/>
                  </a:lnTo>
                  <a:lnTo>
                    <a:pt x="415" y="2484"/>
                  </a:lnTo>
                  <a:lnTo>
                    <a:pt x="415" y="2484"/>
                  </a:lnTo>
                  <a:lnTo>
                    <a:pt x="512" y="2606"/>
                  </a:lnTo>
                  <a:lnTo>
                    <a:pt x="610" y="2728"/>
                  </a:lnTo>
                  <a:lnTo>
                    <a:pt x="658" y="2874"/>
                  </a:lnTo>
                  <a:lnTo>
                    <a:pt x="683" y="3045"/>
                  </a:lnTo>
                  <a:lnTo>
                    <a:pt x="683" y="3045"/>
                  </a:lnTo>
                  <a:lnTo>
                    <a:pt x="658" y="3239"/>
                  </a:lnTo>
                  <a:lnTo>
                    <a:pt x="610" y="3385"/>
                  </a:lnTo>
                  <a:lnTo>
                    <a:pt x="512" y="3507"/>
                  </a:lnTo>
                  <a:lnTo>
                    <a:pt x="415" y="3629"/>
                  </a:lnTo>
                  <a:lnTo>
                    <a:pt x="415" y="3629"/>
                  </a:lnTo>
                  <a:lnTo>
                    <a:pt x="269" y="3800"/>
                  </a:lnTo>
                  <a:lnTo>
                    <a:pt x="147" y="3994"/>
                  </a:lnTo>
                  <a:lnTo>
                    <a:pt x="74" y="4116"/>
                  </a:lnTo>
                  <a:lnTo>
                    <a:pt x="49" y="4262"/>
                  </a:lnTo>
                  <a:lnTo>
                    <a:pt x="1" y="4408"/>
                  </a:lnTo>
                  <a:lnTo>
                    <a:pt x="1" y="457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1" name="Google Shape;1031;p48"/>
            <p:cNvSpPr/>
            <p:nvPr/>
          </p:nvSpPr>
          <p:spPr>
            <a:xfrm>
              <a:off x="1411025" y="5001950"/>
              <a:ext cx="17075" cy="114475"/>
            </a:xfrm>
            <a:custGeom>
              <a:avLst/>
              <a:gdLst/>
              <a:ahLst/>
              <a:cxnLst/>
              <a:rect l="l" t="t" r="r" b="b"/>
              <a:pathLst>
                <a:path w="683" h="4579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658" y="171"/>
                  </a:lnTo>
                  <a:lnTo>
                    <a:pt x="609" y="317"/>
                  </a:lnTo>
                  <a:lnTo>
                    <a:pt x="536" y="439"/>
                  </a:lnTo>
                  <a:lnTo>
                    <a:pt x="414" y="585"/>
                  </a:lnTo>
                  <a:lnTo>
                    <a:pt x="414" y="585"/>
                  </a:lnTo>
                  <a:lnTo>
                    <a:pt x="268" y="731"/>
                  </a:lnTo>
                  <a:lnTo>
                    <a:pt x="146" y="950"/>
                  </a:lnTo>
                  <a:lnTo>
                    <a:pt x="97" y="1072"/>
                  </a:lnTo>
                  <a:lnTo>
                    <a:pt x="49" y="1194"/>
                  </a:lnTo>
                  <a:lnTo>
                    <a:pt x="24" y="1364"/>
                  </a:lnTo>
                  <a:lnTo>
                    <a:pt x="0" y="1535"/>
                  </a:lnTo>
                  <a:lnTo>
                    <a:pt x="0" y="1535"/>
                  </a:lnTo>
                  <a:lnTo>
                    <a:pt x="24" y="1705"/>
                  </a:lnTo>
                  <a:lnTo>
                    <a:pt x="49" y="1851"/>
                  </a:lnTo>
                  <a:lnTo>
                    <a:pt x="97" y="1997"/>
                  </a:lnTo>
                  <a:lnTo>
                    <a:pt x="146" y="2095"/>
                  </a:lnTo>
                  <a:lnTo>
                    <a:pt x="268" y="2314"/>
                  </a:lnTo>
                  <a:lnTo>
                    <a:pt x="414" y="2484"/>
                  </a:lnTo>
                  <a:lnTo>
                    <a:pt x="414" y="2484"/>
                  </a:lnTo>
                  <a:lnTo>
                    <a:pt x="536" y="2606"/>
                  </a:lnTo>
                  <a:lnTo>
                    <a:pt x="609" y="2728"/>
                  </a:lnTo>
                  <a:lnTo>
                    <a:pt x="658" y="2874"/>
                  </a:lnTo>
                  <a:lnTo>
                    <a:pt x="682" y="3045"/>
                  </a:lnTo>
                  <a:lnTo>
                    <a:pt x="682" y="3045"/>
                  </a:lnTo>
                  <a:lnTo>
                    <a:pt x="658" y="3239"/>
                  </a:lnTo>
                  <a:lnTo>
                    <a:pt x="609" y="3385"/>
                  </a:lnTo>
                  <a:lnTo>
                    <a:pt x="536" y="3507"/>
                  </a:lnTo>
                  <a:lnTo>
                    <a:pt x="414" y="3629"/>
                  </a:lnTo>
                  <a:lnTo>
                    <a:pt x="414" y="3629"/>
                  </a:lnTo>
                  <a:lnTo>
                    <a:pt x="268" y="3800"/>
                  </a:lnTo>
                  <a:lnTo>
                    <a:pt x="146" y="3994"/>
                  </a:lnTo>
                  <a:lnTo>
                    <a:pt x="97" y="4116"/>
                  </a:lnTo>
                  <a:lnTo>
                    <a:pt x="49" y="4262"/>
                  </a:lnTo>
                  <a:lnTo>
                    <a:pt x="24" y="4408"/>
                  </a:lnTo>
                  <a:lnTo>
                    <a:pt x="0" y="457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2" name="Google Shape;1032;p48"/>
            <p:cNvSpPr/>
            <p:nvPr/>
          </p:nvSpPr>
          <p:spPr>
            <a:xfrm>
              <a:off x="1498700" y="5001950"/>
              <a:ext cx="16450" cy="114475"/>
            </a:xfrm>
            <a:custGeom>
              <a:avLst/>
              <a:gdLst/>
              <a:ahLst/>
              <a:cxnLst/>
              <a:rect l="l" t="t" r="r" b="b"/>
              <a:pathLst>
                <a:path w="658" h="4579" fill="none" extrusionOk="0">
                  <a:moveTo>
                    <a:pt x="658" y="0"/>
                  </a:moveTo>
                  <a:lnTo>
                    <a:pt x="658" y="0"/>
                  </a:lnTo>
                  <a:lnTo>
                    <a:pt x="658" y="171"/>
                  </a:lnTo>
                  <a:lnTo>
                    <a:pt x="585" y="317"/>
                  </a:lnTo>
                  <a:lnTo>
                    <a:pt x="512" y="439"/>
                  </a:lnTo>
                  <a:lnTo>
                    <a:pt x="390" y="585"/>
                  </a:lnTo>
                  <a:lnTo>
                    <a:pt x="390" y="585"/>
                  </a:lnTo>
                  <a:lnTo>
                    <a:pt x="268" y="731"/>
                  </a:lnTo>
                  <a:lnTo>
                    <a:pt x="122" y="950"/>
                  </a:lnTo>
                  <a:lnTo>
                    <a:pt x="73" y="1072"/>
                  </a:lnTo>
                  <a:lnTo>
                    <a:pt x="25" y="1194"/>
                  </a:lnTo>
                  <a:lnTo>
                    <a:pt x="0" y="1364"/>
                  </a:lnTo>
                  <a:lnTo>
                    <a:pt x="0" y="1535"/>
                  </a:lnTo>
                  <a:lnTo>
                    <a:pt x="0" y="1535"/>
                  </a:lnTo>
                  <a:lnTo>
                    <a:pt x="0" y="1705"/>
                  </a:lnTo>
                  <a:lnTo>
                    <a:pt x="25" y="1851"/>
                  </a:lnTo>
                  <a:lnTo>
                    <a:pt x="73" y="1997"/>
                  </a:lnTo>
                  <a:lnTo>
                    <a:pt x="122" y="2095"/>
                  </a:lnTo>
                  <a:lnTo>
                    <a:pt x="268" y="2314"/>
                  </a:lnTo>
                  <a:lnTo>
                    <a:pt x="390" y="2484"/>
                  </a:lnTo>
                  <a:lnTo>
                    <a:pt x="390" y="2484"/>
                  </a:lnTo>
                  <a:lnTo>
                    <a:pt x="512" y="2606"/>
                  </a:lnTo>
                  <a:lnTo>
                    <a:pt x="585" y="2728"/>
                  </a:lnTo>
                  <a:lnTo>
                    <a:pt x="658" y="2874"/>
                  </a:lnTo>
                  <a:lnTo>
                    <a:pt x="658" y="3045"/>
                  </a:lnTo>
                  <a:lnTo>
                    <a:pt x="658" y="3045"/>
                  </a:lnTo>
                  <a:lnTo>
                    <a:pt x="658" y="3239"/>
                  </a:lnTo>
                  <a:lnTo>
                    <a:pt x="585" y="3385"/>
                  </a:lnTo>
                  <a:lnTo>
                    <a:pt x="512" y="3507"/>
                  </a:lnTo>
                  <a:lnTo>
                    <a:pt x="390" y="3629"/>
                  </a:lnTo>
                  <a:lnTo>
                    <a:pt x="390" y="3629"/>
                  </a:lnTo>
                  <a:lnTo>
                    <a:pt x="268" y="3800"/>
                  </a:lnTo>
                  <a:lnTo>
                    <a:pt x="122" y="3994"/>
                  </a:lnTo>
                  <a:lnTo>
                    <a:pt x="73" y="4116"/>
                  </a:lnTo>
                  <a:lnTo>
                    <a:pt x="25" y="4262"/>
                  </a:lnTo>
                  <a:lnTo>
                    <a:pt x="0" y="4408"/>
                  </a:lnTo>
                  <a:lnTo>
                    <a:pt x="0" y="457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33" name="Google Shape;1033;p48"/>
          <p:cNvGrpSpPr/>
          <p:nvPr/>
        </p:nvGrpSpPr>
        <p:grpSpPr>
          <a:xfrm>
            <a:off x="1499685" y="4313985"/>
            <a:ext cx="306068" cy="389992"/>
            <a:chOff x="1959600" y="4980625"/>
            <a:chExt cx="364150" cy="464000"/>
          </a:xfrm>
        </p:grpSpPr>
        <p:sp>
          <p:nvSpPr>
            <p:cNvPr id="1034" name="Google Shape;1034;p48"/>
            <p:cNvSpPr/>
            <p:nvPr/>
          </p:nvSpPr>
          <p:spPr>
            <a:xfrm>
              <a:off x="1959600" y="4980625"/>
              <a:ext cx="364150" cy="239325"/>
            </a:xfrm>
            <a:custGeom>
              <a:avLst/>
              <a:gdLst/>
              <a:ahLst/>
              <a:cxnLst/>
              <a:rect l="l" t="t" r="r" b="b"/>
              <a:pathLst>
                <a:path w="14566" h="9573" fill="none" extrusionOk="0">
                  <a:moveTo>
                    <a:pt x="8769" y="9572"/>
                  </a:moveTo>
                  <a:lnTo>
                    <a:pt x="14565" y="9572"/>
                  </a:lnTo>
                  <a:lnTo>
                    <a:pt x="14565" y="6114"/>
                  </a:lnTo>
                  <a:lnTo>
                    <a:pt x="14565" y="6114"/>
                  </a:lnTo>
                  <a:lnTo>
                    <a:pt x="14541" y="6016"/>
                  </a:lnTo>
                  <a:lnTo>
                    <a:pt x="14516" y="5919"/>
                  </a:lnTo>
                  <a:lnTo>
                    <a:pt x="14468" y="5822"/>
                  </a:lnTo>
                  <a:lnTo>
                    <a:pt x="14419" y="5773"/>
                  </a:lnTo>
                  <a:lnTo>
                    <a:pt x="14346" y="5700"/>
                  </a:lnTo>
                  <a:lnTo>
                    <a:pt x="14249" y="5651"/>
                  </a:lnTo>
                  <a:lnTo>
                    <a:pt x="14175" y="5627"/>
                  </a:lnTo>
                  <a:lnTo>
                    <a:pt x="14078" y="5627"/>
                  </a:lnTo>
                  <a:lnTo>
                    <a:pt x="10814" y="5627"/>
                  </a:lnTo>
                  <a:lnTo>
                    <a:pt x="10814" y="5627"/>
                  </a:lnTo>
                  <a:lnTo>
                    <a:pt x="11228" y="5456"/>
                  </a:lnTo>
                  <a:lnTo>
                    <a:pt x="11643" y="5237"/>
                  </a:lnTo>
                  <a:lnTo>
                    <a:pt x="12008" y="4993"/>
                  </a:lnTo>
                  <a:lnTo>
                    <a:pt x="12178" y="4872"/>
                  </a:lnTo>
                  <a:lnTo>
                    <a:pt x="12349" y="4726"/>
                  </a:lnTo>
                  <a:lnTo>
                    <a:pt x="12349" y="4726"/>
                  </a:lnTo>
                  <a:lnTo>
                    <a:pt x="12617" y="4433"/>
                  </a:lnTo>
                  <a:lnTo>
                    <a:pt x="12836" y="4141"/>
                  </a:lnTo>
                  <a:lnTo>
                    <a:pt x="13031" y="3849"/>
                  </a:lnTo>
                  <a:lnTo>
                    <a:pt x="13177" y="3557"/>
                  </a:lnTo>
                  <a:lnTo>
                    <a:pt x="13274" y="3289"/>
                  </a:lnTo>
                  <a:lnTo>
                    <a:pt x="13372" y="3021"/>
                  </a:lnTo>
                  <a:lnTo>
                    <a:pt x="13396" y="2753"/>
                  </a:lnTo>
                  <a:lnTo>
                    <a:pt x="13420" y="2485"/>
                  </a:lnTo>
                  <a:lnTo>
                    <a:pt x="13396" y="2241"/>
                  </a:lnTo>
                  <a:lnTo>
                    <a:pt x="13347" y="1998"/>
                  </a:lnTo>
                  <a:lnTo>
                    <a:pt x="13274" y="1754"/>
                  </a:lnTo>
                  <a:lnTo>
                    <a:pt x="13201" y="1535"/>
                  </a:lnTo>
                  <a:lnTo>
                    <a:pt x="13079" y="1340"/>
                  </a:lnTo>
                  <a:lnTo>
                    <a:pt x="12958" y="1121"/>
                  </a:lnTo>
                  <a:lnTo>
                    <a:pt x="12812" y="951"/>
                  </a:lnTo>
                  <a:lnTo>
                    <a:pt x="12641" y="780"/>
                  </a:lnTo>
                  <a:lnTo>
                    <a:pt x="12641" y="780"/>
                  </a:lnTo>
                  <a:lnTo>
                    <a:pt x="12471" y="610"/>
                  </a:lnTo>
                  <a:lnTo>
                    <a:pt x="12300" y="463"/>
                  </a:lnTo>
                  <a:lnTo>
                    <a:pt x="12105" y="342"/>
                  </a:lnTo>
                  <a:lnTo>
                    <a:pt x="11886" y="220"/>
                  </a:lnTo>
                  <a:lnTo>
                    <a:pt x="11667" y="147"/>
                  </a:lnTo>
                  <a:lnTo>
                    <a:pt x="11423" y="74"/>
                  </a:lnTo>
                  <a:lnTo>
                    <a:pt x="11180" y="25"/>
                  </a:lnTo>
                  <a:lnTo>
                    <a:pt x="10936" y="1"/>
                  </a:lnTo>
                  <a:lnTo>
                    <a:pt x="10668" y="25"/>
                  </a:lnTo>
                  <a:lnTo>
                    <a:pt x="10400" y="49"/>
                  </a:lnTo>
                  <a:lnTo>
                    <a:pt x="10133" y="147"/>
                  </a:lnTo>
                  <a:lnTo>
                    <a:pt x="9865" y="244"/>
                  </a:lnTo>
                  <a:lnTo>
                    <a:pt x="9572" y="390"/>
                  </a:lnTo>
                  <a:lnTo>
                    <a:pt x="9280" y="585"/>
                  </a:lnTo>
                  <a:lnTo>
                    <a:pt x="8988" y="804"/>
                  </a:lnTo>
                  <a:lnTo>
                    <a:pt x="8696" y="1072"/>
                  </a:lnTo>
                  <a:lnTo>
                    <a:pt x="8696" y="1072"/>
                  </a:lnTo>
                  <a:lnTo>
                    <a:pt x="8452" y="1365"/>
                  </a:lnTo>
                  <a:lnTo>
                    <a:pt x="8257" y="1657"/>
                  </a:lnTo>
                  <a:lnTo>
                    <a:pt x="8062" y="1973"/>
                  </a:lnTo>
                  <a:lnTo>
                    <a:pt x="7892" y="2314"/>
                  </a:lnTo>
                  <a:lnTo>
                    <a:pt x="7770" y="2680"/>
                  </a:lnTo>
                  <a:lnTo>
                    <a:pt x="7648" y="3045"/>
                  </a:lnTo>
                  <a:lnTo>
                    <a:pt x="7551" y="3386"/>
                  </a:lnTo>
                  <a:lnTo>
                    <a:pt x="7478" y="3727"/>
                  </a:lnTo>
                  <a:lnTo>
                    <a:pt x="7380" y="4385"/>
                  </a:lnTo>
                  <a:lnTo>
                    <a:pt x="7307" y="489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83" y="5456"/>
                  </a:lnTo>
                  <a:lnTo>
                    <a:pt x="7259" y="4896"/>
                  </a:lnTo>
                  <a:lnTo>
                    <a:pt x="7186" y="4385"/>
                  </a:lnTo>
                  <a:lnTo>
                    <a:pt x="7088" y="3727"/>
                  </a:lnTo>
                  <a:lnTo>
                    <a:pt x="7015" y="3386"/>
                  </a:lnTo>
                  <a:lnTo>
                    <a:pt x="6918" y="3045"/>
                  </a:lnTo>
                  <a:lnTo>
                    <a:pt x="6796" y="2680"/>
                  </a:lnTo>
                  <a:lnTo>
                    <a:pt x="6674" y="2314"/>
                  </a:lnTo>
                  <a:lnTo>
                    <a:pt x="6504" y="1973"/>
                  </a:lnTo>
                  <a:lnTo>
                    <a:pt x="6309" y="1657"/>
                  </a:lnTo>
                  <a:lnTo>
                    <a:pt x="6114" y="1365"/>
                  </a:lnTo>
                  <a:lnTo>
                    <a:pt x="5870" y="1072"/>
                  </a:lnTo>
                  <a:lnTo>
                    <a:pt x="5870" y="1072"/>
                  </a:lnTo>
                  <a:lnTo>
                    <a:pt x="5578" y="804"/>
                  </a:lnTo>
                  <a:lnTo>
                    <a:pt x="5286" y="585"/>
                  </a:lnTo>
                  <a:lnTo>
                    <a:pt x="4994" y="390"/>
                  </a:lnTo>
                  <a:lnTo>
                    <a:pt x="4701" y="244"/>
                  </a:lnTo>
                  <a:lnTo>
                    <a:pt x="4433" y="147"/>
                  </a:lnTo>
                  <a:lnTo>
                    <a:pt x="4166" y="49"/>
                  </a:lnTo>
                  <a:lnTo>
                    <a:pt x="3898" y="25"/>
                  </a:lnTo>
                  <a:lnTo>
                    <a:pt x="3630" y="1"/>
                  </a:lnTo>
                  <a:lnTo>
                    <a:pt x="3386" y="25"/>
                  </a:lnTo>
                  <a:lnTo>
                    <a:pt x="3143" y="74"/>
                  </a:lnTo>
                  <a:lnTo>
                    <a:pt x="2899" y="147"/>
                  </a:lnTo>
                  <a:lnTo>
                    <a:pt x="2680" y="220"/>
                  </a:lnTo>
                  <a:lnTo>
                    <a:pt x="2461" y="342"/>
                  </a:lnTo>
                  <a:lnTo>
                    <a:pt x="2266" y="463"/>
                  </a:lnTo>
                  <a:lnTo>
                    <a:pt x="2095" y="610"/>
                  </a:lnTo>
                  <a:lnTo>
                    <a:pt x="1925" y="780"/>
                  </a:lnTo>
                  <a:lnTo>
                    <a:pt x="1925" y="780"/>
                  </a:lnTo>
                  <a:lnTo>
                    <a:pt x="1754" y="951"/>
                  </a:lnTo>
                  <a:lnTo>
                    <a:pt x="1608" y="1121"/>
                  </a:lnTo>
                  <a:lnTo>
                    <a:pt x="1487" y="1340"/>
                  </a:lnTo>
                  <a:lnTo>
                    <a:pt x="1365" y="1535"/>
                  </a:lnTo>
                  <a:lnTo>
                    <a:pt x="1292" y="1754"/>
                  </a:lnTo>
                  <a:lnTo>
                    <a:pt x="1219" y="1998"/>
                  </a:lnTo>
                  <a:lnTo>
                    <a:pt x="1170" y="2241"/>
                  </a:lnTo>
                  <a:lnTo>
                    <a:pt x="1146" y="2485"/>
                  </a:lnTo>
                  <a:lnTo>
                    <a:pt x="1170" y="2753"/>
                  </a:lnTo>
                  <a:lnTo>
                    <a:pt x="1194" y="3021"/>
                  </a:lnTo>
                  <a:lnTo>
                    <a:pt x="1292" y="3289"/>
                  </a:lnTo>
                  <a:lnTo>
                    <a:pt x="1389" y="3557"/>
                  </a:lnTo>
                  <a:lnTo>
                    <a:pt x="1535" y="3849"/>
                  </a:lnTo>
                  <a:lnTo>
                    <a:pt x="1730" y="4141"/>
                  </a:lnTo>
                  <a:lnTo>
                    <a:pt x="1949" y="4433"/>
                  </a:lnTo>
                  <a:lnTo>
                    <a:pt x="2217" y="4726"/>
                  </a:lnTo>
                  <a:lnTo>
                    <a:pt x="2217" y="4726"/>
                  </a:lnTo>
                  <a:lnTo>
                    <a:pt x="2388" y="4872"/>
                  </a:lnTo>
                  <a:lnTo>
                    <a:pt x="2558" y="4993"/>
                  </a:lnTo>
                  <a:lnTo>
                    <a:pt x="2923" y="5237"/>
                  </a:lnTo>
                  <a:lnTo>
                    <a:pt x="3337" y="5456"/>
                  </a:lnTo>
                  <a:lnTo>
                    <a:pt x="3752" y="5627"/>
                  </a:lnTo>
                  <a:lnTo>
                    <a:pt x="488" y="5627"/>
                  </a:lnTo>
                  <a:lnTo>
                    <a:pt x="488" y="5627"/>
                  </a:lnTo>
                  <a:lnTo>
                    <a:pt x="391" y="5627"/>
                  </a:lnTo>
                  <a:lnTo>
                    <a:pt x="317" y="5651"/>
                  </a:lnTo>
                  <a:lnTo>
                    <a:pt x="220" y="5700"/>
                  </a:lnTo>
                  <a:lnTo>
                    <a:pt x="147" y="5773"/>
                  </a:lnTo>
                  <a:lnTo>
                    <a:pt x="98" y="5822"/>
                  </a:lnTo>
                  <a:lnTo>
                    <a:pt x="50" y="5919"/>
                  </a:lnTo>
                  <a:lnTo>
                    <a:pt x="25" y="6016"/>
                  </a:lnTo>
                  <a:lnTo>
                    <a:pt x="1" y="6114"/>
                  </a:lnTo>
                  <a:lnTo>
                    <a:pt x="1" y="9572"/>
                  </a:lnTo>
                  <a:lnTo>
                    <a:pt x="5797" y="957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5" name="Google Shape;1035;p48"/>
            <p:cNvSpPr/>
            <p:nvPr/>
          </p:nvSpPr>
          <p:spPr>
            <a:xfrm>
              <a:off x="2053375" y="5121275"/>
              <a:ext cx="176600" cy="25"/>
            </a:xfrm>
            <a:custGeom>
              <a:avLst/>
              <a:gdLst/>
              <a:ahLst/>
              <a:cxnLst/>
              <a:rect l="l" t="t" r="r" b="b"/>
              <a:pathLst>
                <a:path w="7064" h="1" fill="none" extrusionOk="0">
                  <a:moveTo>
                    <a:pt x="1" y="1"/>
                  </a:moveTo>
                  <a:lnTo>
                    <a:pt x="7063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6" name="Google Shape;1036;p48"/>
            <p:cNvSpPr/>
            <p:nvPr/>
          </p:nvSpPr>
          <p:spPr>
            <a:xfrm>
              <a:off x="2104525" y="5121275"/>
              <a:ext cx="74300" cy="323350"/>
            </a:xfrm>
            <a:custGeom>
              <a:avLst/>
              <a:gdLst/>
              <a:ahLst/>
              <a:cxnLst/>
              <a:rect l="l" t="t" r="r" b="b"/>
              <a:pathLst>
                <a:path w="2972" h="12934" fill="none" extrusionOk="0">
                  <a:moveTo>
                    <a:pt x="0" y="1"/>
                  </a:moveTo>
                  <a:lnTo>
                    <a:pt x="0" y="12933"/>
                  </a:lnTo>
                  <a:lnTo>
                    <a:pt x="2972" y="12933"/>
                  </a:lnTo>
                  <a:lnTo>
                    <a:pt x="2972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7" name="Google Shape;1037;p48"/>
            <p:cNvSpPr/>
            <p:nvPr/>
          </p:nvSpPr>
          <p:spPr>
            <a:xfrm>
              <a:off x="2166625" y="5023850"/>
              <a:ext cx="85275" cy="85275"/>
            </a:xfrm>
            <a:custGeom>
              <a:avLst/>
              <a:gdLst/>
              <a:ahLst/>
              <a:cxnLst/>
              <a:rect l="l" t="t" r="r" b="b"/>
              <a:pathLst>
                <a:path w="3411" h="3411" fill="none" extrusionOk="0">
                  <a:moveTo>
                    <a:pt x="902" y="659"/>
                  </a:moveTo>
                  <a:lnTo>
                    <a:pt x="902" y="659"/>
                  </a:lnTo>
                  <a:lnTo>
                    <a:pt x="1194" y="391"/>
                  </a:lnTo>
                  <a:lnTo>
                    <a:pt x="1486" y="196"/>
                  </a:lnTo>
                  <a:lnTo>
                    <a:pt x="1754" y="74"/>
                  </a:lnTo>
                  <a:lnTo>
                    <a:pt x="1900" y="50"/>
                  </a:lnTo>
                  <a:lnTo>
                    <a:pt x="2022" y="25"/>
                  </a:lnTo>
                  <a:lnTo>
                    <a:pt x="2144" y="1"/>
                  </a:lnTo>
                  <a:lnTo>
                    <a:pt x="2290" y="25"/>
                  </a:lnTo>
                  <a:lnTo>
                    <a:pt x="2412" y="50"/>
                  </a:lnTo>
                  <a:lnTo>
                    <a:pt x="2533" y="74"/>
                  </a:lnTo>
                  <a:lnTo>
                    <a:pt x="2655" y="123"/>
                  </a:lnTo>
                  <a:lnTo>
                    <a:pt x="2777" y="196"/>
                  </a:lnTo>
                  <a:lnTo>
                    <a:pt x="3021" y="391"/>
                  </a:lnTo>
                  <a:lnTo>
                    <a:pt x="3021" y="391"/>
                  </a:lnTo>
                  <a:lnTo>
                    <a:pt x="3215" y="634"/>
                  </a:lnTo>
                  <a:lnTo>
                    <a:pt x="3288" y="756"/>
                  </a:lnTo>
                  <a:lnTo>
                    <a:pt x="3337" y="878"/>
                  </a:lnTo>
                  <a:lnTo>
                    <a:pt x="3362" y="999"/>
                  </a:lnTo>
                  <a:lnTo>
                    <a:pt x="3386" y="1121"/>
                  </a:lnTo>
                  <a:lnTo>
                    <a:pt x="3410" y="1267"/>
                  </a:lnTo>
                  <a:lnTo>
                    <a:pt x="3386" y="1389"/>
                  </a:lnTo>
                  <a:lnTo>
                    <a:pt x="3362" y="1535"/>
                  </a:lnTo>
                  <a:lnTo>
                    <a:pt x="3337" y="1657"/>
                  </a:lnTo>
                  <a:lnTo>
                    <a:pt x="3215" y="1925"/>
                  </a:lnTo>
                  <a:lnTo>
                    <a:pt x="3021" y="2217"/>
                  </a:lnTo>
                  <a:lnTo>
                    <a:pt x="2753" y="2509"/>
                  </a:lnTo>
                  <a:lnTo>
                    <a:pt x="2753" y="2509"/>
                  </a:lnTo>
                  <a:lnTo>
                    <a:pt x="2631" y="2607"/>
                  </a:lnTo>
                  <a:lnTo>
                    <a:pt x="2509" y="2704"/>
                  </a:lnTo>
                  <a:lnTo>
                    <a:pt x="2192" y="2899"/>
                  </a:lnTo>
                  <a:lnTo>
                    <a:pt x="1827" y="3045"/>
                  </a:lnTo>
                  <a:lnTo>
                    <a:pt x="1462" y="3167"/>
                  </a:lnTo>
                  <a:lnTo>
                    <a:pt x="1072" y="3264"/>
                  </a:lnTo>
                  <a:lnTo>
                    <a:pt x="682" y="3338"/>
                  </a:lnTo>
                  <a:lnTo>
                    <a:pt x="317" y="3386"/>
                  </a:lnTo>
                  <a:lnTo>
                    <a:pt x="1" y="3411"/>
                  </a:lnTo>
                  <a:lnTo>
                    <a:pt x="1" y="3411"/>
                  </a:lnTo>
                  <a:lnTo>
                    <a:pt x="25" y="3094"/>
                  </a:lnTo>
                  <a:lnTo>
                    <a:pt x="98" y="2729"/>
                  </a:lnTo>
                  <a:lnTo>
                    <a:pt x="147" y="2339"/>
                  </a:lnTo>
                  <a:lnTo>
                    <a:pt x="244" y="1949"/>
                  </a:lnTo>
                  <a:lnTo>
                    <a:pt x="366" y="1584"/>
                  </a:lnTo>
                  <a:lnTo>
                    <a:pt x="512" y="1219"/>
                  </a:lnTo>
                  <a:lnTo>
                    <a:pt x="707" y="902"/>
                  </a:lnTo>
                  <a:lnTo>
                    <a:pt x="804" y="780"/>
                  </a:lnTo>
                  <a:lnTo>
                    <a:pt x="902" y="659"/>
                  </a:lnTo>
                  <a:lnTo>
                    <a:pt x="902" y="65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8" name="Google Shape;1038;p48"/>
            <p:cNvSpPr/>
            <p:nvPr/>
          </p:nvSpPr>
          <p:spPr>
            <a:xfrm>
              <a:off x="2031450" y="5023850"/>
              <a:ext cx="85275" cy="85275"/>
            </a:xfrm>
            <a:custGeom>
              <a:avLst/>
              <a:gdLst/>
              <a:ahLst/>
              <a:cxnLst/>
              <a:rect l="l" t="t" r="r" b="b"/>
              <a:pathLst>
                <a:path w="3411" h="3411" fill="none" extrusionOk="0">
                  <a:moveTo>
                    <a:pt x="390" y="391"/>
                  </a:moveTo>
                  <a:lnTo>
                    <a:pt x="390" y="391"/>
                  </a:lnTo>
                  <a:lnTo>
                    <a:pt x="634" y="196"/>
                  </a:lnTo>
                  <a:lnTo>
                    <a:pt x="756" y="123"/>
                  </a:lnTo>
                  <a:lnTo>
                    <a:pt x="878" y="74"/>
                  </a:lnTo>
                  <a:lnTo>
                    <a:pt x="999" y="50"/>
                  </a:lnTo>
                  <a:lnTo>
                    <a:pt x="1121" y="25"/>
                  </a:lnTo>
                  <a:lnTo>
                    <a:pt x="1267" y="1"/>
                  </a:lnTo>
                  <a:lnTo>
                    <a:pt x="1389" y="25"/>
                  </a:lnTo>
                  <a:lnTo>
                    <a:pt x="1511" y="50"/>
                  </a:lnTo>
                  <a:lnTo>
                    <a:pt x="1657" y="74"/>
                  </a:lnTo>
                  <a:lnTo>
                    <a:pt x="1925" y="196"/>
                  </a:lnTo>
                  <a:lnTo>
                    <a:pt x="2217" y="391"/>
                  </a:lnTo>
                  <a:lnTo>
                    <a:pt x="2509" y="659"/>
                  </a:lnTo>
                  <a:lnTo>
                    <a:pt x="2509" y="659"/>
                  </a:lnTo>
                  <a:lnTo>
                    <a:pt x="2607" y="780"/>
                  </a:lnTo>
                  <a:lnTo>
                    <a:pt x="2704" y="902"/>
                  </a:lnTo>
                  <a:lnTo>
                    <a:pt x="2899" y="1219"/>
                  </a:lnTo>
                  <a:lnTo>
                    <a:pt x="3045" y="1584"/>
                  </a:lnTo>
                  <a:lnTo>
                    <a:pt x="3167" y="1949"/>
                  </a:lnTo>
                  <a:lnTo>
                    <a:pt x="3264" y="2339"/>
                  </a:lnTo>
                  <a:lnTo>
                    <a:pt x="3313" y="2729"/>
                  </a:lnTo>
                  <a:lnTo>
                    <a:pt x="3386" y="3094"/>
                  </a:lnTo>
                  <a:lnTo>
                    <a:pt x="3410" y="3411"/>
                  </a:lnTo>
                  <a:lnTo>
                    <a:pt x="3410" y="3411"/>
                  </a:lnTo>
                  <a:lnTo>
                    <a:pt x="3094" y="3386"/>
                  </a:lnTo>
                  <a:lnTo>
                    <a:pt x="2729" y="3338"/>
                  </a:lnTo>
                  <a:lnTo>
                    <a:pt x="2339" y="3264"/>
                  </a:lnTo>
                  <a:lnTo>
                    <a:pt x="1949" y="3167"/>
                  </a:lnTo>
                  <a:lnTo>
                    <a:pt x="1584" y="3045"/>
                  </a:lnTo>
                  <a:lnTo>
                    <a:pt x="1218" y="2899"/>
                  </a:lnTo>
                  <a:lnTo>
                    <a:pt x="902" y="2704"/>
                  </a:lnTo>
                  <a:lnTo>
                    <a:pt x="780" y="2607"/>
                  </a:lnTo>
                  <a:lnTo>
                    <a:pt x="658" y="2509"/>
                  </a:lnTo>
                  <a:lnTo>
                    <a:pt x="658" y="2509"/>
                  </a:lnTo>
                  <a:lnTo>
                    <a:pt x="390" y="2217"/>
                  </a:lnTo>
                  <a:lnTo>
                    <a:pt x="196" y="1925"/>
                  </a:lnTo>
                  <a:lnTo>
                    <a:pt x="74" y="1657"/>
                  </a:lnTo>
                  <a:lnTo>
                    <a:pt x="49" y="1535"/>
                  </a:lnTo>
                  <a:lnTo>
                    <a:pt x="25" y="1389"/>
                  </a:lnTo>
                  <a:lnTo>
                    <a:pt x="1" y="1267"/>
                  </a:lnTo>
                  <a:lnTo>
                    <a:pt x="25" y="1121"/>
                  </a:lnTo>
                  <a:lnTo>
                    <a:pt x="49" y="999"/>
                  </a:lnTo>
                  <a:lnTo>
                    <a:pt x="74" y="878"/>
                  </a:lnTo>
                  <a:lnTo>
                    <a:pt x="123" y="756"/>
                  </a:lnTo>
                  <a:lnTo>
                    <a:pt x="196" y="634"/>
                  </a:lnTo>
                  <a:lnTo>
                    <a:pt x="390" y="391"/>
                  </a:lnTo>
                  <a:lnTo>
                    <a:pt x="390" y="39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39" name="Google Shape;1039;p48"/>
            <p:cNvSpPr/>
            <p:nvPr/>
          </p:nvSpPr>
          <p:spPr>
            <a:xfrm>
              <a:off x="1979100" y="5219925"/>
              <a:ext cx="125450" cy="224700"/>
            </a:xfrm>
            <a:custGeom>
              <a:avLst/>
              <a:gdLst/>
              <a:ahLst/>
              <a:cxnLst/>
              <a:rect l="l" t="t" r="r" b="b"/>
              <a:pathLst>
                <a:path w="5018" h="8988" fill="none" extrusionOk="0">
                  <a:moveTo>
                    <a:pt x="0" y="0"/>
                  </a:moveTo>
                  <a:lnTo>
                    <a:pt x="0" y="8500"/>
                  </a:lnTo>
                  <a:lnTo>
                    <a:pt x="0" y="8500"/>
                  </a:lnTo>
                  <a:lnTo>
                    <a:pt x="25" y="8598"/>
                  </a:lnTo>
                  <a:lnTo>
                    <a:pt x="49" y="8695"/>
                  </a:lnTo>
                  <a:lnTo>
                    <a:pt x="98" y="8768"/>
                  </a:lnTo>
                  <a:lnTo>
                    <a:pt x="146" y="8841"/>
                  </a:lnTo>
                  <a:lnTo>
                    <a:pt x="219" y="8890"/>
                  </a:lnTo>
                  <a:lnTo>
                    <a:pt x="317" y="8938"/>
                  </a:lnTo>
                  <a:lnTo>
                    <a:pt x="390" y="8963"/>
                  </a:lnTo>
                  <a:lnTo>
                    <a:pt x="487" y="8987"/>
                  </a:lnTo>
                  <a:lnTo>
                    <a:pt x="5017" y="8987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0" name="Google Shape;1040;p48"/>
            <p:cNvSpPr/>
            <p:nvPr/>
          </p:nvSpPr>
          <p:spPr>
            <a:xfrm>
              <a:off x="2178800" y="5219925"/>
              <a:ext cx="125450" cy="224700"/>
            </a:xfrm>
            <a:custGeom>
              <a:avLst/>
              <a:gdLst/>
              <a:ahLst/>
              <a:cxnLst/>
              <a:rect l="l" t="t" r="r" b="b"/>
              <a:pathLst>
                <a:path w="5018" h="8988" fill="none" extrusionOk="0">
                  <a:moveTo>
                    <a:pt x="1" y="8987"/>
                  </a:moveTo>
                  <a:lnTo>
                    <a:pt x="4531" y="8987"/>
                  </a:lnTo>
                  <a:lnTo>
                    <a:pt x="4531" y="8987"/>
                  </a:lnTo>
                  <a:lnTo>
                    <a:pt x="4628" y="8963"/>
                  </a:lnTo>
                  <a:lnTo>
                    <a:pt x="4701" y="8938"/>
                  </a:lnTo>
                  <a:lnTo>
                    <a:pt x="4799" y="8890"/>
                  </a:lnTo>
                  <a:lnTo>
                    <a:pt x="4872" y="8841"/>
                  </a:lnTo>
                  <a:lnTo>
                    <a:pt x="4920" y="8768"/>
                  </a:lnTo>
                  <a:lnTo>
                    <a:pt x="4969" y="8695"/>
                  </a:lnTo>
                  <a:lnTo>
                    <a:pt x="4993" y="8598"/>
                  </a:lnTo>
                  <a:lnTo>
                    <a:pt x="5018" y="8500"/>
                  </a:lnTo>
                  <a:lnTo>
                    <a:pt x="501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1" name="Google Shape;1041;p48"/>
          <p:cNvGrpSpPr/>
          <p:nvPr/>
        </p:nvGrpSpPr>
        <p:grpSpPr>
          <a:xfrm>
            <a:off x="2042165" y="4328840"/>
            <a:ext cx="351077" cy="360806"/>
            <a:chOff x="2605025" y="4998300"/>
            <a:chExt cx="417700" cy="429275"/>
          </a:xfrm>
        </p:grpSpPr>
        <p:sp>
          <p:nvSpPr>
            <p:cNvPr id="1042" name="Google Shape;1042;p48"/>
            <p:cNvSpPr/>
            <p:nvPr/>
          </p:nvSpPr>
          <p:spPr>
            <a:xfrm>
              <a:off x="2819350" y="5216875"/>
              <a:ext cx="202150" cy="210700"/>
            </a:xfrm>
            <a:custGeom>
              <a:avLst/>
              <a:gdLst/>
              <a:ahLst/>
              <a:cxnLst/>
              <a:rect l="l" t="t" r="r" b="b"/>
              <a:pathLst>
                <a:path w="8086" h="8428" fill="none" extrusionOk="0">
                  <a:moveTo>
                    <a:pt x="0" y="1851"/>
                  </a:moveTo>
                  <a:lnTo>
                    <a:pt x="5797" y="8135"/>
                  </a:lnTo>
                  <a:lnTo>
                    <a:pt x="5797" y="8135"/>
                  </a:lnTo>
                  <a:lnTo>
                    <a:pt x="5943" y="8257"/>
                  </a:lnTo>
                  <a:lnTo>
                    <a:pt x="6113" y="8354"/>
                  </a:lnTo>
                  <a:lnTo>
                    <a:pt x="6284" y="8403"/>
                  </a:lnTo>
                  <a:lnTo>
                    <a:pt x="6478" y="8427"/>
                  </a:lnTo>
                  <a:lnTo>
                    <a:pt x="6649" y="8403"/>
                  </a:lnTo>
                  <a:lnTo>
                    <a:pt x="6819" y="8354"/>
                  </a:lnTo>
                  <a:lnTo>
                    <a:pt x="6990" y="8257"/>
                  </a:lnTo>
                  <a:lnTo>
                    <a:pt x="7136" y="8135"/>
                  </a:lnTo>
                  <a:lnTo>
                    <a:pt x="7818" y="7453"/>
                  </a:lnTo>
                  <a:lnTo>
                    <a:pt x="7818" y="7453"/>
                  </a:lnTo>
                  <a:lnTo>
                    <a:pt x="7940" y="7307"/>
                  </a:lnTo>
                  <a:lnTo>
                    <a:pt x="8037" y="7136"/>
                  </a:lnTo>
                  <a:lnTo>
                    <a:pt x="8086" y="6966"/>
                  </a:lnTo>
                  <a:lnTo>
                    <a:pt x="8086" y="6795"/>
                  </a:lnTo>
                  <a:lnTo>
                    <a:pt x="8086" y="6601"/>
                  </a:lnTo>
                  <a:lnTo>
                    <a:pt x="8037" y="6430"/>
                  </a:lnTo>
                  <a:lnTo>
                    <a:pt x="7940" y="6260"/>
                  </a:lnTo>
                  <a:lnTo>
                    <a:pt x="7818" y="6114"/>
                  </a:lnTo>
                  <a:lnTo>
                    <a:pt x="1705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3" name="Google Shape;1043;p48"/>
            <p:cNvSpPr/>
            <p:nvPr/>
          </p:nvSpPr>
          <p:spPr>
            <a:xfrm>
              <a:off x="2606225" y="4998300"/>
              <a:ext cx="203400" cy="207650"/>
            </a:xfrm>
            <a:custGeom>
              <a:avLst/>
              <a:gdLst/>
              <a:ahLst/>
              <a:cxnLst/>
              <a:rect l="l" t="t" r="r" b="b"/>
              <a:pathLst>
                <a:path w="8136" h="8306" fill="none" extrusionOk="0">
                  <a:moveTo>
                    <a:pt x="8135" y="6649"/>
                  </a:moveTo>
                  <a:lnTo>
                    <a:pt x="4433" y="2947"/>
                  </a:lnTo>
                  <a:lnTo>
                    <a:pt x="1730" y="244"/>
                  </a:lnTo>
                  <a:lnTo>
                    <a:pt x="1730" y="244"/>
                  </a:lnTo>
                  <a:lnTo>
                    <a:pt x="1584" y="122"/>
                  </a:lnTo>
                  <a:lnTo>
                    <a:pt x="1413" y="49"/>
                  </a:lnTo>
                  <a:lnTo>
                    <a:pt x="1243" y="0"/>
                  </a:lnTo>
                  <a:lnTo>
                    <a:pt x="1048" y="0"/>
                  </a:lnTo>
                  <a:lnTo>
                    <a:pt x="878" y="0"/>
                  </a:lnTo>
                  <a:lnTo>
                    <a:pt x="683" y="49"/>
                  </a:lnTo>
                  <a:lnTo>
                    <a:pt x="512" y="122"/>
                  </a:lnTo>
                  <a:lnTo>
                    <a:pt x="390" y="244"/>
                  </a:lnTo>
                  <a:lnTo>
                    <a:pt x="390" y="244"/>
                  </a:lnTo>
                  <a:lnTo>
                    <a:pt x="269" y="365"/>
                  </a:lnTo>
                  <a:lnTo>
                    <a:pt x="171" y="511"/>
                  </a:lnTo>
                  <a:lnTo>
                    <a:pt x="98" y="682"/>
                  </a:lnTo>
                  <a:lnTo>
                    <a:pt x="50" y="852"/>
                  </a:lnTo>
                  <a:lnTo>
                    <a:pt x="1" y="1023"/>
                  </a:lnTo>
                  <a:lnTo>
                    <a:pt x="1" y="1218"/>
                  </a:lnTo>
                  <a:lnTo>
                    <a:pt x="1" y="1413"/>
                  </a:lnTo>
                  <a:lnTo>
                    <a:pt x="1" y="1607"/>
                  </a:lnTo>
                  <a:lnTo>
                    <a:pt x="74" y="2021"/>
                  </a:lnTo>
                  <a:lnTo>
                    <a:pt x="220" y="2484"/>
                  </a:lnTo>
                  <a:lnTo>
                    <a:pt x="390" y="2923"/>
                  </a:lnTo>
                  <a:lnTo>
                    <a:pt x="610" y="3385"/>
                  </a:lnTo>
                  <a:lnTo>
                    <a:pt x="853" y="3872"/>
                  </a:lnTo>
                  <a:lnTo>
                    <a:pt x="1121" y="4311"/>
                  </a:lnTo>
                  <a:lnTo>
                    <a:pt x="1413" y="4774"/>
                  </a:lnTo>
                  <a:lnTo>
                    <a:pt x="1706" y="5188"/>
                  </a:lnTo>
                  <a:lnTo>
                    <a:pt x="1998" y="5577"/>
                  </a:lnTo>
                  <a:lnTo>
                    <a:pt x="2290" y="5943"/>
                  </a:lnTo>
                  <a:lnTo>
                    <a:pt x="2582" y="6284"/>
                  </a:lnTo>
                  <a:lnTo>
                    <a:pt x="2850" y="6551"/>
                  </a:lnTo>
                  <a:lnTo>
                    <a:pt x="2850" y="6551"/>
                  </a:lnTo>
                  <a:lnTo>
                    <a:pt x="3070" y="6771"/>
                  </a:lnTo>
                  <a:lnTo>
                    <a:pt x="3313" y="6966"/>
                  </a:lnTo>
                  <a:lnTo>
                    <a:pt x="3557" y="7136"/>
                  </a:lnTo>
                  <a:lnTo>
                    <a:pt x="3800" y="7307"/>
                  </a:lnTo>
                  <a:lnTo>
                    <a:pt x="4312" y="7599"/>
                  </a:lnTo>
                  <a:lnTo>
                    <a:pt x="4823" y="7818"/>
                  </a:lnTo>
                  <a:lnTo>
                    <a:pt x="5310" y="8013"/>
                  </a:lnTo>
                  <a:lnTo>
                    <a:pt x="5724" y="8159"/>
                  </a:lnTo>
                  <a:lnTo>
                    <a:pt x="6333" y="8305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4" name="Google Shape;1044;p48"/>
            <p:cNvSpPr/>
            <p:nvPr/>
          </p:nvSpPr>
          <p:spPr>
            <a:xfrm>
              <a:off x="2605025" y="5003775"/>
              <a:ext cx="417700" cy="417700"/>
            </a:xfrm>
            <a:custGeom>
              <a:avLst/>
              <a:gdLst/>
              <a:ahLst/>
              <a:cxnLst/>
              <a:rect l="l" t="t" r="r" b="b"/>
              <a:pathLst>
                <a:path w="16708" h="16708" fill="none" extrusionOk="0">
                  <a:moveTo>
                    <a:pt x="13931" y="6820"/>
                  </a:moveTo>
                  <a:lnTo>
                    <a:pt x="13931" y="6820"/>
                  </a:lnTo>
                  <a:lnTo>
                    <a:pt x="14126" y="6625"/>
                  </a:lnTo>
                  <a:lnTo>
                    <a:pt x="14345" y="6357"/>
                  </a:lnTo>
                  <a:lnTo>
                    <a:pt x="14784" y="5797"/>
                  </a:lnTo>
                  <a:lnTo>
                    <a:pt x="15246" y="5139"/>
                  </a:lnTo>
                  <a:lnTo>
                    <a:pt x="15685" y="4482"/>
                  </a:lnTo>
                  <a:lnTo>
                    <a:pt x="16367" y="3386"/>
                  </a:lnTo>
                  <a:lnTo>
                    <a:pt x="16659" y="2923"/>
                  </a:lnTo>
                  <a:lnTo>
                    <a:pt x="16659" y="2923"/>
                  </a:lnTo>
                  <a:lnTo>
                    <a:pt x="16708" y="2825"/>
                  </a:lnTo>
                  <a:lnTo>
                    <a:pt x="16708" y="2728"/>
                  </a:lnTo>
                  <a:lnTo>
                    <a:pt x="16708" y="2655"/>
                  </a:lnTo>
                  <a:lnTo>
                    <a:pt x="16659" y="2582"/>
                  </a:lnTo>
                  <a:lnTo>
                    <a:pt x="16659" y="2582"/>
                  </a:lnTo>
                  <a:lnTo>
                    <a:pt x="16586" y="2533"/>
                  </a:lnTo>
                  <a:lnTo>
                    <a:pt x="16488" y="2533"/>
                  </a:lnTo>
                  <a:lnTo>
                    <a:pt x="16415" y="2533"/>
                  </a:lnTo>
                  <a:lnTo>
                    <a:pt x="16318" y="2582"/>
                  </a:lnTo>
                  <a:lnTo>
                    <a:pt x="13615" y="4944"/>
                  </a:lnTo>
                  <a:lnTo>
                    <a:pt x="13615" y="4944"/>
                  </a:lnTo>
                  <a:lnTo>
                    <a:pt x="13541" y="4993"/>
                  </a:lnTo>
                  <a:lnTo>
                    <a:pt x="13420" y="4993"/>
                  </a:lnTo>
                  <a:lnTo>
                    <a:pt x="13322" y="4969"/>
                  </a:lnTo>
                  <a:lnTo>
                    <a:pt x="13200" y="4871"/>
                  </a:lnTo>
                  <a:lnTo>
                    <a:pt x="13200" y="4871"/>
                  </a:lnTo>
                  <a:lnTo>
                    <a:pt x="13103" y="4749"/>
                  </a:lnTo>
                  <a:lnTo>
                    <a:pt x="13054" y="4628"/>
                  </a:lnTo>
                  <a:lnTo>
                    <a:pt x="13054" y="4530"/>
                  </a:lnTo>
                  <a:lnTo>
                    <a:pt x="13103" y="4433"/>
                  </a:lnTo>
                  <a:lnTo>
                    <a:pt x="13103" y="4433"/>
                  </a:lnTo>
                  <a:lnTo>
                    <a:pt x="15563" y="1486"/>
                  </a:lnTo>
                  <a:lnTo>
                    <a:pt x="15563" y="1486"/>
                  </a:lnTo>
                  <a:lnTo>
                    <a:pt x="15612" y="1388"/>
                  </a:lnTo>
                  <a:lnTo>
                    <a:pt x="15612" y="1315"/>
                  </a:lnTo>
                  <a:lnTo>
                    <a:pt x="15612" y="1218"/>
                  </a:lnTo>
                  <a:lnTo>
                    <a:pt x="15563" y="1145"/>
                  </a:lnTo>
                  <a:lnTo>
                    <a:pt x="15563" y="1145"/>
                  </a:lnTo>
                  <a:lnTo>
                    <a:pt x="15490" y="1096"/>
                  </a:lnTo>
                  <a:lnTo>
                    <a:pt x="15392" y="1096"/>
                  </a:lnTo>
                  <a:lnTo>
                    <a:pt x="15319" y="1096"/>
                  </a:lnTo>
                  <a:lnTo>
                    <a:pt x="15222" y="1145"/>
                  </a:lnTo>
                  <a:lnTo>
                    <a:pt x="15222" y="1145"/>
                  </a:lnTo>
                  <a:lnTo>
                    <a:pt x="12275" y="3605"/>
                  </a:lnTo>
                  <a:lnTo>
                    <a:pt x="12275" y="3605"/>
                  </a:lnTo>
                  <a:lnTo>
                    <a:pt x="12178" y="3653"/>
                  </a:lnTo>
                  <a:lnTo>
                    <a:pt x="12080" y="3653"/>
                  </a:lnTo>
                  <a:lnTo>
                    <a:pt x="11958" y="3605"/>
                  </a:lnTo>
                  <a:lnTo>
                    <a:pt x="11861" y="3507"/>
                  </a:lnTo>
                  <a:lnTo>
                    <a:pt x="11861" y="3507"/>
                  </a:lnTo>
                  <a:lnTo>
                    <a:pt x="11764" y="3386"/>
                  </a:lnTo>
                  <a:lnTo>
                    <a:pt x="11715" y="3288"/>
                  </a:lnTo>
                  <a:lnTo>
                    <a:pt x="11715" y="3166"/>
                  </a:lnTo>
                  <a:lnTo>
                    <a:pt x="11764" y="3093"/>
                  </a:lnTo>
                  <a:lnTo>
                    <a:pt x="14126" y="390"/>
                  </a:lnTo>
                  <a:lnTo>
                    <a:pt x="14126" y="390"/>
                  </a:lnTo>
                  <a:lnTo>
                    <a:pt x="14175" y="292"/>
                  </a:lnTo>
                  <a:lnTo>
                    <a:pt x="14175" y="219"/>
                  </a:lnTo>
                  <a:lnTo>
                    <a:pt x="14175" y="122"/>
                  </a:lnTo>
                  <a:lnTo>
                    <a:pt x="14126" y="49"/>
                  </a:lnTo>
                  <a:lnTo>
                    <a:pt x="14126" y="49"/>
                  </a:lnTo>
                  <a:lnTo>
                    <a:pt x="14053" y="0"/>
                  </a:lnTo>
                  <a:lnTo>
                    <a:pt x="13980" y="0"/>
                  </a:lnTo>
                  <a:lnTo>
                    <a:pt x="13882" y="0"/>
                  </a:lnTo>
                  <a:lnTo>
                    <a:pt x="13785" y="49"/>
                  </a:lnTo>
                  <a:lnTo>
                    <a:pt x="13785" y="49"/>
                  </a:lnTo>
                  <a:lnTo>
                    <a:pt x="13322" y="341"/>
                  </a:lnTo>
                  <a:lnTo>
                    <a:pt x="12226" y="1023"/>
                  </a:lnTo>
                  <a:lnTo>
                    <a:pt x="11569" y="1462"/>
                  </a:lnTo>
                  <a:lnTo>
                    <a:pt x="10911" y="1924"/>
                  </a:lnTo>
                  <a:lnTo>
                    <a:pt x="10351" y="2363"/>
                  </a:lnTo>
                  <a:lnTo>
                    <a:pt x="10083" y="2582"/>
                  </a:lnTo>
                  <a:lnTo>
                    <a:pt x="9888" y="2777"/>
                  </a:lnTo>
                  <a:lnTo>
                    <a:pt x="9888" y="2777"/>
                  </a:lnTo>
                  <a:lnTo>
                    <a:pt x="9766" y="2898"/>
                  </a:lnTo>
                  <a:lnTo>
                    <a:pt x="9669" y="3045"/>
                  </a:lnTo>
                  <a:lnTo>
                    <a:pt x="9572" y="3215"/>
                  </a:lnTo>
                  <a:lnTo>
                    <a:pt x="9499" y="3410"/>
                  </a:lnTo>
                  <a:lnTo>
                    <a:pt x="9377" y="3824"/>
                  </a:lnTo>
                  <a:lnTo>
                    <a:pt x="9304" y="4262"/>
                  </a:lnTo>
                  <a:lnTo>
                    <a:pt x="9255" y="4701"/>
                  </a:lnTo>
                  <a:lnTo>
                    <a:pt x="9279" y="5163"/>
                  </a:lnTo>
                  <a:lnTo>
                    <a:pt x="9328" y="5577"/>
                  </a:lnTo>
                  <a:lnTo>
                    <a:pt x="9352" y="5772"/>
                  </a:lnTo>
                  <a:lnTo>
                    <a:pt x="9425" y="5943"/>
                  </a:lnTo>
                  <a:lnTo>
                    <a:pt x="268" y="14418"/>
                  </a:lnTo>
                  <a:lnTo>
                    <a:pt x="268" y="14418"/>
                  </a:lnTo>
                  <a:lnTo>
                    <a:pt x="146" y="14564"/>
                  </a:lnTo>
                  <a:lnTo>
                    <a:pt x="73" y="14735"/>
                  </a:lnTo>
                  <a:lnTo>
                    <a:pt x="0" y="14905"/>
                  </a:lnTo>
                  <a:lnTo>
                    <a:pt x="0" y="15076"/>
                  </a:lnTo>
                  <a:lnTo>
                    <a:pt x="0" y="15271"/>
                  </a:lnTo>
                  <a:lnTo>
                    <a:pt x="73" y="15441"/>
                  </a:lnTo>
                  <a:lnTo>
                    <a:pt x="146" y="15612"/>
                  </a:lnTo>
                  <a:lnTo>
                    <a:pt x="268" y="15758"/>
                  </a:lnTo>
                  <a:lnTo>
                    <a:pt x="950" y="16440"/>
                  </a:lnTo>
                  <a:lnTo>
                    <a:pt x="950" y="16440"/>
                  </a:lnTo>
                  <a:lnTo>
                    <a:pt x="1096" y="16562"/>
                  </a:lnTo>
                  <a:lnTo>
                    <a:pt x="1267" y="16635"/>
                  </a:lnTo>
                  <a:lnTo>
                    <a:pt x="1437" y="16708"/>
                  </a:lnTo>
                  <a:lnTo>
                    <a:pt x="1632" y="16708"/>
                  </a:lnTo>
                  <a:lnTo>
                    <a:pt x="1802" y="16708"/>
                  </a:lnTo>
                  <a:lnTo>
                    <a:pt x="1973" y="16635"/>
                  </a:lnTo>
                  <a:lnTo>
                    <a:pt x="2143" y="16562"/>
                  </a:lnTo>
                  <a:lnTo>
                    <a:pt x="2289" y="16440"/>
                  </a:lnTo>
                  <a:lnTo>
                    <a:pt x="10765" y="7282"/>
                  </a:lnTo>
                  <a:lnTo>
                    <a:pt x="10765" y="7282"/>
                  </a:lnTo>
                  <a:lnTo>
                    <a:pt x="11130" y="7380"/>
                  </a:lnTo>
                  <a:lnTo>
                    <a:pt x="11544" y="7428"/>
                  </a:lnTo>
                  <a:lnTo>
                    <a:pt x="12007" y="7453"/>
                  </a:lnTo>
                  <a:lnTo>
                    <a:pt x="12445" y="7404"/>
                  </a:lnTo>
                  <a:lnTo>
                    <a:pt x="12884" y="7331"/>
                  </a:lnTo>
                  <a:lnTo>
                    <a:pt x="13298" y="7209"/>
                  </a:lnTo>
                  <a:lnTo>
                    <a:pt x="13493" y="7136"/>
                  </a:lnTo>
                  <a:lnTo>
                    <a:pt x="13663" y="7039"/>
                  </a:lnTo>
                  <a:lnTo>
                    <a:pt x="13809" y="6941"/>
                  </a:lnTo>
                  <a:lnTo>
                    <a:pt x="13931" y="6820"/>
                  </a:lnTo>
                  <a:lnTo>
                    <a:pt x="13931" y="682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45" name="Google Shape;1045;p48"/>
          <p:cNvGrpSpPr/>
          <p:nvPr/>
        </p:nvGrpSpPr>
        <p:grpSpPr>
          <a:xfrm>
            <a:off x="2572857" y="4331908"/>
            <a:ext cx="419662" cy="349543"/>
            <a:chOff x="3236425" y="5001950"/>
            <a:chExt cx="499300" cy="415875"/>
          </a:xfrm>
        </p:grpSpPr>
        <p:sp>
          <p:nvSpPr>
            <p:cNvPr id="1046" name="Google Shape;1046;p48"/>
            <p:cNvSpPr/>
            <p:nvPr/>
          </p:nvSpPr>
          <p:spPr>
            <a:xfrm>
              <a:off x="3236425" y="5309425"/>
              <a:ext cx="499300" cy="108400"/>
            </a:xfrm>
            <a:custGeom>
              <a:avLst/>
              <a:gdLst/>
              <a:ahLst/>
              <a:cxnLst/>
              <a:rect l="l" t="t" r="r" b="b"/>
              <a:pathLst>
                <a:path w="19972" h="4336" fill="none" extrusionOk="0">
                  <a:moveTo>
                    <a:pt x="19533" y="0"/>
                  </a:moveTo>
                  <a:lnTo>
                    <a:pt x="439" y="0"/>
                  </a:lnTo>
                  <a:lnTo>
                    <a:pt x="439" y="0"/>
                  </a:lnTo>
                  <a:lnTo>
                    <a:pt x="365" y="0"/>
                  </a:lnTo>
                  <a:lnTo>
                    <a:pt x="268" y="25"/>
                  </a:lnTo>
                  <a:lnTo>
                    <a:pt x="195" y="73"/>
                  </a:lnTo>
                  <a:lnTo>
                    <a:pt x="122" y="122"/>
                  </a:lnTo>
                  <a:lnTo>
                    <a:pt x="73" y="195"/>
                  </a:lnTo>
                  <a:lnTo>
                    <a:pt x="49" y="268"/>
                  </a:lnTo>
                  <a:lnTo>
                    <a:pt x="25" y="341"/>
                  </a:lnTo>
                  <a:lnTo>
                    <a:pt x="0" y="439"/>
                  </a:lnTo>
                  <a:lnTo>
                    <a:pt x="0" y="439"/>
                  </a:lnTo>
                  <a:lnTo>
                    <a:pt x="25" y="512"/>
                  </a:lnTo>
                  <a:lnTo>
                    <a:pt x="49" y="585"/>
                  </a:lnTo>
                  <a:lnTo>
                    <a:pt x="73" y="658"/>
                  </a:lnTo>
                  <a:lnTo>
                    <a:pt x="122" y="731"/>
                  </a:lnTo>
                  <a:lnTo>
                    <a:pt x="195" y="780"/>
                  </a:lnTo>
                  <a:lnTo>
                    <a:pt x="268" y="828"/>
                  </a:lnTo>
                  <a:lnTo>
                    <a:pt x="365" y="853"/>
                  </a:lnTo>
                  <a:lnTo>
                    <a:pt x="439" y="853"/>
                  </a:lnTo>
                  <a:lnTo>
                    <a:pt x="439" y="853"/>
                  </a:lnTo>
                  <a:lnTo>
                    <a:pt x="487" y="877"/>
                  </a:lnTo>
                  <a:lnTo>
                    <a:pt x="560" y="902"/>
                  </a:lnTo>
                  <a:lnTo>
                    <a:pt x="706" y="1048"/>
                  </a:lnTo>
                  <a:lnTo>
                    <a:pt x="853" y="1242"/>
                  </a:lnTo>
                  <a:lnTo>
                    <a:pt x="1023" y="1486"/>
                  </a:lnTo>
                  <a:lnTo>
                    <a:pt x="1340" y="2022"/>
                  </a:lnTo>
                  <a:lnTo>
                    <a:pt x="1632" y="2509"/>
                  </a:lnTo>
                  <a:lnTo>
                    <a:pt x="1632" y="2509"/>
                  </a:lnTo>
                  <a:lnTo>
                    <a:pt x="1900" y="2996"/>
                  </a:lnTo>
                  <a:lnTo>
                    <a:pt x="2168" y="3459"/>
                  </a:lnTo>
                  <a:lnTo>
                    <a:pt x="2460" y="3873"/>
                  </a:lnTo>
                  <a:lnTo>
                    <a:pt x="2582" y="4043"/>
                  </a:lnTo>
                  <a:lnTo>
                    <a:pt x="2728" y="4214"/>
                  </a:lnTo>
                  <a:lnTo>
                    <a:pt x="2728" y="4214"/>
                  </a:lnTo>
                  <a:lnTo>
                    <a:pt x="2801" y="4263"/>
                  </a:lnTo>
                  <a:lnTo>
                    <a:pt x="2874" y="4287"/>
                  </a:lnTo>
                  <a:lnTo>
                    <a:pt x="2971" y="4311"/>
                  </a:lnTo>
                  <a:lnTo>
                    <a:pt x="3045" y="4336"/>
                  </a:lnTo>
                  <a:lnTo>
                    <a:pt x="16927" y="4336"/>
                  </a:lnTo>
                  <a:lnTo>
                    <a:pt x="16927" y="4336"/>
                  </a:lnTo>
                  <a:lnTo>
                    <a:pt x="17000" y="4311"/>
                  </a:lnTo>
                  <a:lnTo>
                    <a:pt x="17097" y="4287"/>
                  </a:lnTo>
                  <a:lnTo>
                    <a:pt x="17170" y="4263"/>
                  </a:lnTo>
                  <a:lnTo>
                    <a:pt x="17243" y="4214"/>
                  </a:lnTo>
                  <a:lnTo>
                    <a:pt x="17243" y="4214"/>
                  </a:lnTo>
                  <a:lnTo>
                    <a:pt x="17390" y="4043"/>
                  </a:lnTo>
                  <a:lnTo>
                    <a:pt x="17511" y="3873"/>
                  </a:lnTo>
                  <a:lnTo>
                    <a:pt x="17804" y="3459"/>
                  </a:lnTo>
                  <a:lnTo>
                    <a:pt x="18072" y="2996"/>
                  </a:lnTo>
                  <a:lnTo>
                    <a:pt x="18339" y="2509"/>
                  </a:lnTo>
                  <a:lnTo>
                    <a:pt x="18339" y="2509"/>
                  </a:lnTo>
                  <a:lnTo>
                    <a:pt x="18632" y="2022"/>
                  </a:lnTo>
                  <a:lnTo>
                    <a:pt x="18948" y="1486"/>
                  </a:lnTo>
                  <a:lnTo>
                    <a:pt x="19119" y="1242"/>
                  </a:lnTo>
                  <a:lnTo>
                    <a:pt x="19265" y="1048"/>
                  </a:lnTo>
                  <a:lnTo>
                    <a:pt x="19411" y="902"/>
                  </a:lnTo>
                  <a:lnTo>
                    <a:pt x="19484" y="877"/>
                  </a:lnTo>
                  <a:lnTo>
                    <a:pt x="19533" y="853"/>
                  </a:lnTo>
                  <a:lnTo>
                    <a:pt x="19533" y="853"/>
                  </a:lnTo>
                  <a:lnTo>
                    <a:pt x="19606" y="853"/>
                  </a:lnTo>
                  <a:lnTo>
                    <a:pt x="19703" y="828"/>
                  </a:lnTo>
                  <a:lnTo>
                    <a:pt x="19776" y="780"/>
                  </a:lnTo>
                  <a:lnTo>
                    <a:pt x="19849" y="731"/>
                  </a:lnTo>
                  <a:lnTo>
                    <a:pt x="19898" y="658"/>
                  </a:lnTo>
                  <a:lnTo>
                    <a:pt x="19922" y="585"/>
                  </a:lnTo>
                  <a:lnTo>
                    <a:pt x="19947" y="512"/>
                  </a:lnTo>
                  <a:lnTo>
                    <a:pt x="19971" y="439"/>
                  </a:lnTo>
                  <a:lnTo>
                    <a:pt x="19971" y="439"/>
                  </a:lnTo>
                  <a:lnTo>
                    <a:pt x="19947" y="341"/>
                  </a:lnTo>
                  <a:lnTo>
                    <a:pt x="19922" y="268"/>
                  </a:lnTo>
                  <a:lnTo>
                    <a:pt x="19898" y="195"/>
                  </a:lnTo>
                  <a:lnTo>
                    <a:pt x="19825" y="122"/>
                  </a:lnTo>
                  <a:lnTo>
                    <a:pt x="19776" y="73"/>
                  </a:lnTo>
                  <a:lnTo>
                    <a:pt x="19703" y="25"/>
                  </a:lnTo>
                  <a:lnTo>
                    <a:pt x="19606" y="0"/>
                  </a:lnTo>
                  <a:lnTo>
                    <a:pt x="19533" y="0"/>
                  </a:lnTo>
                  <a:lnTo>
                    <a:pt x="19533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7" name="Google Shape;1047;p48"/>
            <p:cNvSpPr/>
            <p:nvPr/>
          </p:nvSpPr>
          <p:spPr>
            <a:xfrm>
              <a:off x="3294875" y="5330725"/>
              <a:ext cx="382400" cy="25"/>
            </a:xfrm>
            <a:custGeom>
              <a:avLst/>
              <a:gdLst/>
              <a:ahLst/>
              <a:cxnLst/>
              <a:rect l="l" t="t" r="r" b="b"/>
              <a:pathLst>
                <a:path w="15296" h="1" fill="none" extrusionOk="0">
                  <a:moveTo>
                    <a:pt x="0" y="1"/>
                  </a:moveTo>
                  <a:lnTo>
                    <a:pt x="15295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8" name="Google Shape;1048;p48"/>
            <p:cNvSpPr/>
            <p:nvPr/>
          </p:nvSpPr>
          <p:spPr>
            <a:xfrm>
              <a:off x="3280250" y="5162675"/>
              <a:ext cx="411625" cy="140075"/>
            </a:xfrm>
            <a:custGeom>
              <a:avLst/>
              <a:gdLst/>
              <a:ahLst/>
              <a:cxnLst/>
              <a:rect l="l" t="t" r="r" b="b"/>
              <a:pathLst>
                <a:path w="16465" h="5603" fill="none" extrusionOk="0">
                  <a:moveTo>
                    <a:pt x="16465" y="5602"/>
                  </a:moveTo>
                  <a:lnTo>
                    <a:pt x="16465" y="5602"/>
                  </a:lnTo>
                  <a:lnTo>
                    <a:pt x="16392" y="5408"/>
                  </a:lnTo>
                  <a:lnTo>
                    <a:pt x="16294" y="5237"/>
                  </a:lnTo>
                  <a:lnTo>
                    <a:pt x="16075" y="4921"/>
                  </a:lnTo>
                  <a:lnTo>
                    <a:pt x="15807" y="4628"/>
                  </a:lnTo>
                  <a:lnTo>
                    <a:pt x="15490" y="4385"/>
                  </a:lnTo>
                  <a:lnTo>
                    <a:pt x="15320" y="4287"/>
                  </a:lnTo>
                  <a:lnTo>
                    <a:pt x="15149" y="4190"/>
                  </a:lnTo>
                  <a:lnTo>
                    <a:pt x="14979" y="4092"/>
                  </a:lnTo>
                  <a:lnTo>
                    <a:pt x="14784" y="4044"/>
                  </a:lnTo>
                  <a:lnTo>
                    <a:pt x="14589" y="3971"/>
                  </a:lnTo>
                  <a:lnTo>
                    <a:pt x="14394" y="3946"/>
                  </a:lnTo>
                  <a:lnTo>
                    <a:pt x="14175" y="3922"/>
                  </a:lnTo>
                  <a:lnTo>
                    <a:pt x="13980" y="3898"/>
                  </a:lnTo>
                  <a:lnTo>
                    <a:pt x="13980" y="3898"/>
                  </a:lnTo>
                  <a:lnTo>
                    <a:pt x="13737" y="3922"/>
                  </a:lnTo>
                  <a:lnTo>
                    <a:pt x="13518" y="3946"/>
                  </a:lnTo>
                  <a:lnTo>
                    <a:pt x="13518" y="3946"/>
                  </a:lnTo>
                  <a:lnTo>
                    <a:pt x="13420" y="3532"/>
                  </a:lnTo>
                  <a:lnTo>
                    <a:pt x="13299" y="3143"/>
                  </a:lnTo>
                  <a:lnTo>
                    <a:pt x="13128" y="2753"/>
                  </a:lnTo>
                  <a:lnTo>
                    <a:pt x="12933" y="2388"/>
                  </a:lnTo>
                  <a:lnTo>
                    <a:pt x="12714" y="2047"/>
                  </a:lnTo>
                  <a:lnTo>
                    <a:pt x="12470" y="1706"/>
                  </a:lnTo>
                  <a:lnTo>
                    <a:pt x="12178" y="1413"/>
                  </a:lnTo>
                  <a:lnTo>
                    <a:pt x="11886" y="1121"/>
                  </a:lnTo>
                  <a:lnTo>
                    <a:pt x="11545" y="878"/>
                  </a:lnTo>
                  <a:lnTo>
                    <a:pt x="11204" y="658"/>
                  </a:lnTo>
                  <a:lnTo>
                    <a:pt x="10839" y="464"/>
                  </a:lnTo>
                  <a:lnTo>
                    <a:pt x="10449" y="293"/>
                  </a:lnTo>
                  <a:lnTo>
                    <a:pt x="10059" y="171"/>
                  </a:lnTo>
                  <a:lnTo>
                    <a:pt x="9645" y="74"/>
                  </a:lnTo>
                  <a:lnTo>
                    <a:pt x="9207" y="25"/>
                  </a:lnTo>
                  <a:lnTo>
                    <a:pt x="8768" y="1"/>
                  </a:lnTo>
                  <a:lnTo>
                    <a:pt x="8768" y="1"/>
                  </a:lnTo>
                  <a:lnTo>
                    <a:pt x="8452" y="1"/>
                  </a:lnTo>
                  <a:lnTo>
                    <a:pt x="8135" y="50"/>
                  </a:lnTo>
                  <a:lnTo>
                    <a:pt x="7819" y="98"/>
                  </a:lnTo>
                  <a:lnTo>
                    <a:pt x="7502" y="171"/>
                  </a:lnTo>
                  <a:lnTo>
                    <a:pt x="7210" y="269"/>
                  </a:lnTo>
                  <a:lnTo>
                    <a:pt x="6918" y="366"/>
                  </a:lnTo>
                  <a:lnTo>
                    <a:pt x="6625" y="512"/>
                  </a:lnTo>
                  <a:lnTo>
                    <a:pt x="6357" y="658"/>
                  </a:lnTo>
                  <a:lnTo>
                    <a:pt x="6089" y="805"/>
                  </a:lnTo>
                  <a:lnTo>
                    <a:pt x="5846" y="999"/>
                  </a:lnTo>
                  <a:lnTo>
                    <a:pt x="5602" y="1170"/>
                  </a:lnTo>
                  <a:lnTo>
                    <a:pt x="5383" y="1389"/>
                  </a:lnTo>
                  <a:lnTo>
                    <a:pt x="5188" y="1608"/>
                  </a:lnTo>
                  <a:lnTo>
                    <a:pt x="4993" y="1852"/>
                  </a:lnTo>
                  <a:lnTo>
                    <a:pt x="4799" y="2095"/>
                  </a:lnTo>
                  <a:lnTo>
                    <a:pt x="4628" y="2363"/>
                  </a:lnTo>
                  <a:lnTo>
                    <a:pt x="4628" y="2363"/>
                  </a:lnTo>
                  <a:lnTo>
                    <a:pt x="4360" y="2266"/>
                  </a:lnTo>
                  <a:lnTo>
                    <a:pt x="4092" y="2217"/>
                  </a:lnTo>
                  <a:lnTo>
                    <a:pt x="3824" y="2193"/>
                  </a:lnTo>
                  <a:lnTo>
                    <a:pt x="3532" y="2168"/>
                  </a:lnTo>
                  <a:lnTo>
                    <a:pt x="3532" y="2168"/>
                  </a:lnTo>
                  <a:lnTo>
                    <a:pt x="3191" y="2193"/>
                  </a:lnTo>
                  <a:lnTo>
                    <a:pt x="2850" y="2242"/>
                  </a:lnTo>
                  <a:lnTo>
                    <a:pt x="2509" y="2339"/>
                  </a:lnTo>
                  <a:lnTo>
                    <a:pt x="2193" y="2436"/>
                  </a:lnTo>
                  <a:lnTo>
                    <a:pt x="1876" y="2582"/>
                  </a:lnTo>
                  <a:lnTo>
                    <a:pt x="1584" y="2753"/>
                  </a:lnTo>
                  <a:lnTo>
                    <a:pt x="1316" y="2948"/>
                  </a:lnTo>
                  <a:lnTo>
                    <a:pt x="1072" y="3167"/>
                  </a:lnTo>
                  <a:lnTo>
                    <a:pt x="853" y="3411"/>
                  </a:lnTo>
                  <a:lnTo>
                    <a:pt x="634" y="3678"/>
                  </a:lnTo>
                  <a:lnTo>
                    <a:pt x="463" y="3971"/>
                  </a:lnTo>
                  <a:lnTo>
                    <a:pt x="317" y="4263"/>
                  </a:lnTo>
                  <a:lnTo>
                    <a:pt x="196" y="4580"/>
                  </a:lnTo>
                  <a:lnTo>
                    <a:pt x="98" y="4896"/>
                  </a:lnTo>
                  <a:lnTo>
                    <a:pt x="25" y="5237"/>
                  </a:lnTo>
                  <a:lnTo>
                    <a:pt x="1" y="560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49" name="Google Shape;1049;p48"/>
            <p:cNvSpPr/>
            <p:nvPr/>
          </p:nvSpPr>
          <p:spPr>
            <a:xfrm>
              <a:off x="3471450" y="5001950"/>
              <a:ext cx="17075" cy="114475"/>
            </a:xfrm>
            <a:custGeom>
              <a:avLst/>
              <a:gdLst/>
              <a:ahLst/>
              <a:cxnLst/>
              <a:rect l="l" t="t" r="r" b="b"/>
              <a:pathLst>
                <a:path w="683" h="4579" fill="none" extrusionOk="0">
                  <a:moveTo>
                    <a:pt x="682" y="0"/>
                  </a:moveTo>
                  <a:lnTo>
                    <a:pt x="682" y="0"/>
                  </a:lnTo>
                  <a:lnTo>
                    <a:pt x="658" y="171"/>
                  </a:lnTo>
                  <a:lnTo>
                    <a:pt x="609" y="317"/>
                  </a:lnTo>
                  <a:lnTo>
                    <a:pt x="512" y="439"/>
                  </a:lnTo>
                  <a:lnTo>
                    <a:pt x="414" y="585"/>
                  </a:lnTo>
                  <a:lnTo>
                    <a:pt x="414" y="585"/>
                  </a:lnTo>
                  <a:lnTo>
                    <a:pt x="268" y="731"/>
                  </a:lnTo>
                  <a:lnTo>
                    <a:pt x="146" y="950"/>
                  </a:lnTo>
                  <a:lnTo>
                    <a:pt x="73" y="1072"/>
                  </a:lnTo>
                  <a:lnTo>
                    <a:pt x="49" y="1194"/>
                  </a:lnTo>
                  <a:lnTo>
                    <a:pt x="0" y="1364"/>
                  </a:lnTo>
                  <a:lnTo>
                    <a:pt x="0" y="1535"/>
                  </a:lnTo>
                  <a:lnTo>
                    <a:pt x="0" y="1535"/>
                  </a:lnTo>
                  <a:lnTo>
                    <a:pt x="0" y="1705"/>
                  </a:lnTo>
                  <a:lnTo>
                    <a:pt x="49" y="1851"/>
                  </a:lnTo>
                  <a:lnTo>
                    <a:pt x="73" y="1997"/>
                  </a:lnTo>
                  <a:lnTo>
                    <a:pt x="146" y="2095"/>
                  </a:lnTo>
                  <a:lnTo>
                    <a:pt x="268" y="2314"/>
                  </a:lnTo>
                  <a:lnTo>
                    <a:pt x="414" y="2484"/>
                  </a:lnTo>
                  <a:lnTo>
                    <a:pt x="414" y="2484"/>
                  </a:lnTo>
                  <a:lnTo>
                    <a:pt x="512" y="2606"/>
                  </a:lnTo>
                  <a:lnTo>
                    <a:pt x="609" y="2728"/>
                  </a:lnTo>
                  <a:lnTo>
                    <a:pt x="658" y="2874"/>
                  </a:lnTo>
                  <a:lnTo>
                    <a:pt x="682" y="3045"/>
                  </a:lnTo>
                  <a:lnTo>
                    <a:pt x="682" y="3045"/>
                  </a:lnTo>
                  <a:lnTo>
                    <a:pt x="658" y="3239"/>
                  </a:lnTo>
                  <a:lnTo>
                    <a:pt x="609" y="3385"/>
                  </a:lnTo>
                  <a:lnTo>
                    <a:pt x="512" y="3507"/>
                  </a:lnTo>
                  <a:lnTo>
                    <a:pt x="414" y="3629"/>
                  </a:lnTo>
                  <a:lnTo>
                    <a:pt x="414" y="3629"/>
                  </a:lnTo>
                  <a:lnTo>
                    <a:pt x="268" y="3800"/>
                  </a:lnTo>
                  <a:lnTo>
                    <a:pt x="146" y="3994"/>
                  </a:lnTo>
                  <a:lnTo>
                    <a:pt x="73" y="4116"/>
                  </a:lnTo>
                  <a:lnTo>
                    <a:pt x="49" y="4262"/>
                  </a:lnTo>
                  <a:lnTo>
                    <a:pt x="0" y="4408"/>
                  </a:lnTo>
                  <a:lnTo>
                    <a:pt x="0" y="457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0" name="Google Shape;1050;p48"/>
            <p:cNvSpPr/>
            <p:nvPr/>
          </p:nvSpPr>
          <p:spPr>
            <a:xfrm>
              <a:off x="3427600" y="5001950"/>
              <a:ext cx="17075" cy="114475"/>
            </a:xfrm>
            <a:custGeom>
              <a:avLst/>
              <a:gdLst/>
              <a:ahLst/>
              <a:cxnLst/>
              <a:rect l="l" t="t" r="r" b="b"/>
              <a:pathLst>
                <a:path w="683" h="4579" fill="none" extrusionOk="0">
                  <a:moveTo>
                    <a:pt x="683" y="0"/>
                  </a:moveTo>
                  <a:lnTo>
                    <a:pt x="683" y="0"/>
                  </a:lnTo>
                  <a:lnTo>
                    <a:pt x="658" y="171"/>
                  </a:lnTo>
                  <a:lnTo>
                    <a:pt x="609" y="317"/>
                  </a:lnTo>
                  <a:lnTo>
                    <a:pt x="536" y="439"/>
                  </a:lnTo>
                  <a:lnTo>
                    <a:pt x="415" y="585"/>
                  </a:lnTo>
                  <a:lnTo>
                    <a:pt x="415" y="585"/>
                  </a:lnTo>
                  <a:lnTo>
                    <a:pt x="269" y="731"/>
                  </a:lnTo>
                  <a:lnTo>
                    <a:pt x="147" y="950"/>
                  </a:lnTo>
                  <a:lnTo>
                    <a:pt x="98" y="1072"/>
                  </a:lnTo>
                  <a:lnTo>
                    <a:pt x="49" y="1194"/>
                  </a:lnTo>
                  <a:lnTo>
                    <a:pt x="25" y="1364"/>
                  </a:lnTo>
                  <a:lnTo>
                    <a:pt x="1" y="1535"/>
                  </a:lnTo>
                  <a:lnTo>
                    <a:pt x="1" y="1535"/>
                  </a:lnTo>
                  <a:lnTo>
                    <a:pt x="25" y="1705"/>
                  </a:lnTo>
                  <a:lnTo>
                    <a:pt x="49" y="1851"/>
                  </a:lnTo>
                  <a:lnTo>
                    <a:pt x="98" y="1997"/>
                  </a:lnTo>
                  <a:lnTo>
                    <a:pt x="147" y="2095"/>
                  </a:lnTo>
                  <a:lnTo>
                    <a:pt x="269" y="2314"/>
                  </a:lnTo>
                  <a:lnTo>
                    <a:pt x="415" y="2484"/>
                  </a:lnTo>
                  <a:lnTo>
                    <a:pt x="415" y="2484"/>
                  </a:lnTo>
                  <a:lnTo>
                    <a:pt x="536" y="2606"/>
                  </a:lnTo>
                  <a:lnTo>
                    <a:pt x="609" y="2728"/>
                  </a:lnTo>
                  <a:lnTo>
                    <a:pt x="658" y="2874"/>
                  </a:lnTo>
                  <a:lnTo>
                    <a:pt x="683" y="3045"/>
                  </a:lnTo>
                  <a:lnTo>
                    <a:pt x="683" y="3045"/>
                  </a:lnTo>
                  <a:lnTo>
                    <a:pt x="658" y="3239"/>
                  </a:lnTo>
                  <a:lnTo>
                    <a:pt x="609" y="3385"/>
                  </a:lnTo>
                  <a:lnTo>
                    <a:pt x="536" y="3507"/>
                  </a:lnTo>
                  <a:lnTo>
                    <a:pt x="415" y="3629"/>
                  </a:lnTo>
                  <a:lnTo>
                    <a:pt x="415" y="3629"/>
                  </a:lnTo>
                  <a:lnTo>
                    <a:pt x="269" y="3800"/>
                  </a:lnTo>
                  <a:lnTo>
                    <a:pt x="147" y="3994"/>
                  </a:lnTo>
                  <a:lnTo>
                    <a:pt x="98" y="4116"/>
                  </a:lnTo>
                  <a:lnTo>
                    <a:pt x="49" y="4262"/>
                  </a:lnTo>
                  <a:lnTo>
                    <a:pt x="25" y="4408"/>
                  </a:lnTo>
                  <a:lnTo>
                    <a:pt x="1" y="457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1" name="Google Shape;1051;p48"/>
            <p:cNvSpPr/>
            <p:nvPr/>
          </p:nvSpPr>
          <p:spPr>
            <a:xfrm>
              <a:off x="3515275" y="5001950"/>
              <a:ext cx="16475" cy="114475"/>
            </a:xfrm>
            <a:custGeom>
              <a:avLst/>
              <a:gdLst/>
              <a:ahLst/>
              <a:cxnLst/>
              <a:rect l="l" t="t" r="r" b="b"/>
              <a:pathLst>
                <a:path w="659" h="4579" fill="none" extrusionOk="0">
                  <a:moveTo>
                    <a:pt x="658" y="0"/>
                  </a:moveTo>
                  <a:lnTo>
                    <a:pt x="658" y="0"/>
                  </a:lnTo>
                  <a:lnTo>
                    <a:pt x="658" y="171"/>
                  </a:lnTo>
                  <a:lnTo>
                    <a:pt x="585" y="317"/>
                  </a:lnTo>
                  <a:lnTo>
                    <a:pt x="512" y="439"/>
                  </a:lnTo>
                  <a:lnTo>
                    <a:pt x="390" y="585"/>
                  </a:lnTo>
                  <a:lnTo>
                    <a:pt x="390" y="585"/>
                  </a:lnTo>
                  <a:lnTo>
                    <a:pt x="269" y="731"/>
                  </a:lnTo>
                  <a:lnTo>
                    <a:pt x="122" y="950"/>
                  </a:lnTo>
                  <a:lnTo>
                    <a:pt x="74" y="1072"/>
                  </a:lnTo>
                  <a:lnTo>
                    <a:pt x="25" y="1194"/>
                  </a:lnTo>
                  <a:lnTo>
                    <a:pt x="1" y="1364"/>
                  </a:lnTo>
                  <a:lnTo>
                    <a:pt x="1" y="1535"/>
                  </a:lnTo>
                  <a:lnTo>
                    <a:pt x="1" y="1535"/>
                  </a:lnTo>
                  <a:lnTo>
                    <a:pt x="1" y="1705"/>
                  </a:lnTo>
                  <a:lnTo>
                    <a:pt x="25" y="1851"/>
                  </a:lnTo>
                  <a:lnTo>
                    <a:pt x="74" y="1997"/>
                  </a:lnTo>
                  <a:lnTo>
                    <a:pt x="122" y="2095"/>
                  </a:lnTo>
                  <a:lnTo>
                    <a:pt x="269" y="2314"/>
                  </a:lnTo>
                  <a:lnTo>
                    <a:pt x="390" y="2484"/>
                  </a:lnTo>
                  <a:lnTo>
                    <a:pt x="390" y="2484"/>
                  </a:lnTo>
                  <a:lnTo>
                    <a:pt x="512" y="2606"/>
                  </a:lnTo>
                  <a:lnTo>
                    <a:pt x="585" y="2728"/>
                  </a:lnTo>
                  <a:lnTo>
                    <a:pt x="658" y="2874"/>
                  </a:lnTo>
                  <a:lnTo>
                    <a:pt x="658" y="3045"/>
                  </a:lnTo>
                  <a:lnTo>
                    <a:pt x="658" y="3045"/>
                  </a:lnTo>
                  <a:lnTo>
                    <a:pt x="658" y="3239"/>
                  </a:lnTo>
                  <a:lnTo>
                    <a:pt x="585" y="3385"/>
                  </a:lnTo>
                  <a:lnTo>
                    <a:pt x="512" y="3507"/>
                  </a:lnTo>
                  <a:lnTo>
                    <a:pt x="390" y="3629"/>
                  </a:lnTo>
                  <a:lnTo>
                    <a:pt x="390" y="3629"/>
                  </a:lnTo>
                  <a:lnTo>
                    <a:pt x="269" y="3800"/>
                  </a:lnTo>
                  <a:lnTo>
                    <a:pt x="122" y="3994"/>
                  </a:lnTo>
                  <a:lnTo>
                    <a:pt x="74" y="4116"/>
                  </a:lnTo>
                  <a:lnTo>
                    <a:pt x="25" y="4262"/>
                  </a:lnTo>
                  <a:lnTo>
                    <a:pt x="1" y="4408"/>
                  </a:lnTo>
                  <a:lnTo>
                    <a:pt x="1" y="457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2" name="Google Shape;1052;p48"/>
          <p:cNvGrpSpPr/>
          <p:nvPr/>
        </p:nvGrpSpPr>
        <p:grpSpPr>
          <a:xfrm>
            <a:off x="3187977" y="4313985"/>
            <a:ext cx="319369" cy="380263"/>
            <a:chOff x="3968275" y="4980625"/>
            <a:chExt cx="379975" cy="452425"/>
          </a:xfrm>
        </p:grpSpPr>
        <p:sp>
          <p:nvSpPr>
            <p:cNvPr id="1053" name="Google Shape;1053;p48"/>
            <p:cNvSpPr/>
            <p:nvPr/>
          </p:nvSpPr>
          <p:spPr>
            <a:xfrm>
              <a:off x="4168000" y="4980625"/>
              <a:ext cx="85875" cy="102325"/>
            </a:xfrm>
            <a:custGeom>
              <a:avLst/>
              <a:gdLst/>
              <a:ahLst/>
              <a:cxnLst/>
              <a:rect l="l" t="t" r="r" b="b"/>
              <a:pathLst>
                <a:path w="3435" h="4093" fill="none" extrusionOk="0">
                  <a:moveTo>
                    <a:pt x="317" y="1486"/>
                  </a:moveTo>
                  <a:lnTo>
                    <a:pt x="317" y="1486"/>
                  </a:lnTo>
                  <a:lnTo>
                    <a:pt x="487" y="1292"/>
                  </a:lnTo>
                  <a:lnTo>
                    <a:pt x="682" y="1097"/>
                  </a:lnTo>
                  <a:lnTo>
                    <a:pt x="901" y="951"/>
                  </a:lnTo>
                  <a:lnTo>
                    <a:pt x="1145" y="780"/>
                  </a:lnTo>
                  <a:lnTo>
                    <a:pt x="1388" y="658"/>
                  </a:lnTo>
                  <a:lnTo>
                    <a:pt x="1632" y="537"/>
                  </a:lnTo>
                  <a:lnTo>
                    <a:pt x="2143" y="317"/>
                  </a:lnTo>
                  <a:lnTo>
                    <a:pt x="2631" y="171"/>
                  </a:lnTo>
                  <a:lnTo>
                    <a:pt x="3020" y="74"/>
                  </a:lnTo>
                  <a:lnTo>
                    <a:pt x="3386" y="1"/>
                  </a:lnTo>
                  <a:lnTo>
                    <a:pt x="3386" y="1"/>
                  </a:lnTo>
                  <a:lnTo>
                    <a:pt x="3410" y="366"/>
                  </a:lnTo>
                  <a:lnTo>
                    <a:pt x="3434" y="780"/>
                  </a:lnTo>
                  <a:lnTo>
                    <a:pt x="3434" y="1267"/>
                  </a:lnTo>
                  <a:lnTo>
                    <a:pt x="3410" y="1827"/>
                  </a:lnTo>
                  <a:lnTo>
                    <a:pt x="3386" y="2095"/>
                  </a:lnTo>
                  <a:lnTo>
                    <a:pt x="3312" y="2363"/>
                  </a:lnTo>
                  <a:lnTo>
                    <a:pt x="3264" y="2655"/>
                  </a:lnTo>
                  <a:lnTo>
                    <a:pt x="3166" y="2899"/>
                  </a:lnTo>
                  <a:lnTo>
                    <a:pt x="3045" y="3143"/>
                  </a:lnTo>
                  <a:lnTo>
                    <a:pt x="2923" y="3362"/>
                  </a:lnTo>
                  <a:lnTo>
                    <a:pt x="2923" y="3362"/>
                  </a:lnTo>
                  <a:lnTo>
                    <a:pt x="2752" y="3557"/>
                  </a:lnTo>
                  <a:lnTo>
                    <a:pt x="2582" y="3703"/>
                  </a:lnTo>
                  <a:lnTo>
                    <a:pt x="2387" y="3824"/>
                  </a:lnTo>
                  <a:lnTo>
                    <a:pt x="2192" y="3922"/>
                  </a:lnTo>
                  <a:lnTo>
                    <a:pt x="1997" y="3995"/>
                  </a:lnTo>
                  <a:lnTo>
                    <a:pt x="1778" y="4044"/>
                  </a:lnTo>
                  <a:lnTo>
                    <a:pt x="1583" y="4092"/>
                  </a:lnTo>
                  <a:lnTo>
                    <a:pt x="1388" y="4092"/>
                  </a:lnTo>
                  <a:lnTo>
                    <a:pt x="1047" y="4092"/>
                  </a:lnTo>
                  <a:lnTo>
                    <a:pt x="755" y="4044"/>
                  </a:lnTo>
                  <a:lnTo>
                    <a:pt x="487" y="3995"/>
                  </a:lnTo>
                  <a:lnTo>
                    <a:pt x="487" y="3995"/>
                  </a:lnTo>
                  <a:lnTo>
                    <a:pt x="341" y="3751"/>
                  </a:lnTo>
                  <a:lnTo>
                    <a:pt x="219" y="3483"/>
                  </a:lnTo>
                  <a:lnTo>
                    <a:pt x="98" y="3143"/>
                  </a:lnTo>
                  <a:lnTo>
                    <a:pt x="49" y="2972"/>
                  </a:lnTo>
                  <a:lnTo>
                    <a:pt x="25" y="2753"/>
                  </a:lnTo>
                  <a:lnTo>
                    <a:pt x="0" y="2558"/>
                  </a:lnTo>
                  <a:lnTo>
                    <a:pt x="0" y="2339"/>
                  </a:lnTo>
                  <a:lnTo>
                    <a:pt x="25" y="2120"/>
                  </a:lnTo>
                  <a:lnTo>
                    <a:pt x="98" y="1900"/>
                  </a:lnTo>
                  <a:lnTo>
                    <a:pt x="195" y="1706"/>
                  </a:lnTo>
                  <a:lnTo>
                    <a:pt x="317" y="1486"/>
                  </a:lnTo>
                  <a:lnTo>
                    <a:pt x="317" y="1486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4" name="Google Shape;1054;p48"/>
            <p:cNvSpPr/>
            <p:nvPr/>
          </p:nvSpPr>
          <p:spPr>
            <a:xfrm>
              <a:off x="3968275" y="5043350"/>
              <a:ext cx="379975" cy="389700"/>
            </a:xfrm>
            <a:custGeom>
              <a:avLst/>
              <a:gdLst/>
              <a:ahLst/>
              <a:cxnLst/>
              <a:rect l="l" t="t" r="r" b="b"/>
              <a:pathLst>
                <a:path w="15199" h="15588" fill="none" extrusionOk="0">
                  <a:moveTo>
                    <a:pt x="7965" y="2679"/>
                  </a:moveTo>
                  <a:lnTo>
                    <a:pt x="7965" y="2679"/>
                  </a:lnTo>
                  <a:lnTo>
                    <a:pt x="7478" y="2655"/>
                  </a:lnTo>
                  <a:lnTo>
                    <a:pt x="6942" y="2606"/>
                  </a:lnTo>
                  <a:lnTo>
                    <a:pt x="5822" y="2509"/>
                  </a:lnTo>
                  <a:lnTo>
                    <a:pt x="5261" y="2484"/>
                  </a:lnTo>
                  <a:lnTo>
                    <a:pt x="4726" y="2509"/>
                  </a:lnTo>
                  <a:lnTo>
                    <a:pt x="4482" y="2533"/>
                  </a:lnTo>
                  <a:lnTo>
                    <a:pt x="4239" y="2582"/>
                  </a:lnTo>
                  <a:lnTo>
                    <a:pt x="4019" y="2655"/>
                  </a:lnTo>
                  <a:lnTo>
                    <a:pt x="3825" y="2728"/>
                  </a:lnTo>
                  <a:lnTo>
                    <a:pt x="3825" y="2728"/>
                  </a:lnTo>
                  <a:lnTo>
                    <a:pt x="3410" y="2947"/>
                  </a:lnTo>
                  <a:lnTo>
                    <a:pt x="2996" y="3166"/>
                  </a:lnTo>
                  <a:lnTo>
                    <a:pt x="2631" y="3434"/>
                  </a:lnTo>
                  <a:lnTo>
                    <a:pt x="2266" y="3702"/>
                  </a:lnTo>
                  <a:lnTo>
                    <a:pt x="1925" y="4019"/>
                  </a:lnTo>
                  <a:lnTo>
                    <a:pt x="1608" y="4335"/>
                  </a:lnTo>
                  <a:lnTo>
                    <a:pt x="1316" y="4676"/>
                  </a:lnTo>
                  <a:lnTo>
                    <a:pt x="1072" y="5042"/>
                  </a:lnTo>
                  <a:lnTo>
                    <a:pt x="829" y="5431"/>
                  </a:lnTo>
                  <a:lnTo>
                    <a:pt x="610" y="5845"/>
                  </a:lnTo>
                  <a:lnTo>
                    <a:pt x="439" y="6284"/>
                  </a:lnTo>
                  <a:lnTo>
                    <a:pt x="293" y="6722"/>
                  </a:lnTo>
                  <a:lnTo>
                    <a:pt x="171" y="7185"/>
                  </a:lnTo>
                  <a:lnTo>
                    <a:pt x="74" y="7672"/>
                  </a:lnTo>
                  <a:lnTo>
                    <a:pt x="25" y="8184"/>
                  </a:lnTo>
                  <a:lnTo>
                    <a:pt x="1" y="8695"/>
                  </a:lnTo>
                  <a:lnTo>
                    <a:pt x="1" y="8695"/>
                  </a:lnTo>
                  <a:lnTo>
                    <a:pt x="25" y="9231"/>
                  </a:lnTo>
                  <a:lnTo>
                    <a:pt x="74" y="9767"/>
                  </a:lnTo>
                  <a:lnTo>
                    <a:pt x="171" y="10278"/>
                  </a:lnTo>
                  <a:lnTo>
                    <a:pt x="293" y="10765"/>
                  </a:lnTo>
                  <a:lnTo>
                    <a:pt x="464" y="11277"/>
                  </a:lnTo>
                  <a:lnTo>
                    <a:pt x="658" y="11739"/>
                  </a:lnTo>
                  <a:lnTo>
                    <a:pt x="878" y="12202"/>
                  </a:lnTo>
                  <a:lnTo>
                    <a:pt x="1121" y="12641"/>
                  </a:lnTo>
                  <a:lnTo>
                    <a:pt x="1389" y="13055"/>
                  </a:lnTo>
                  <a:lnTo>
                    <a:pt x="1706" y="13469"/>
                  </a:lnTo>
                  <a:lnTo>
                    <a:pt x="2022" y="13834"/>
                  </a:lnTo>
                  <a:lnTo>
                    <a:pt x="2388" y="14199"/>
                  </a:lnTo>
                  <a:lnTo>
                    <a:pt x="2753" y="14540"/>
                  </a:lnTo>
                  <a:lnTo>
                    <a:pt x="3143" y="14832"/>
                  </a:lnTo>
                  <a:lnTo>
                    <a:pt x="3581" y="15125"/>
                  </a:lnTo>
                  <a:lnTo>
                    <a:pt x="4019" y="15368"/>
                  </a:lnTo>
                  <a:lnTo>
                    <a:pt x="4019" y="15368"/>
                  </a:lnTo>
                  <a:lnTo>
                    <a:pt x="4214" y="15466"/>
                  </a:lnTo>
                  <a:lnTo>
                    <a:pt x="4409" y="15539"/>
                  </a:lnTo>
                  <a:lnTo>
                    <a:pt x="4628" y="15587"/>
                  </a:lnTo>
                  <a:lnTo>
                    <a:pt x="4847" y="15587"/>
                  </a:lnTo>
                  <a:lnTo>
                    <a:pt x="5042" y="15587"/>
                  </a:lnTo>
                  <a:lnTo>
                    <a:pt x="5261" y="15587"/>
                  </a:lnTo>
                  <a:lnTo>
                    <a:pt x="5724" y="15514"/>
                  </a:lnTo>
                  <a:lnTo>
                    <a:pt x="6650" y="15320"/>
                  </a:lnTo>
                  <a:lnTo>
                    <a:pt x="7112" y="15246"/>
                  </a:lnTo>
                  <a:lnTo>
                    <a:pt x="7356" y="15222"/>
                  </a:lnTo>
                  <a:lnTo>
                    <a:pt x="7600" y="15222"/>
                  </a:lnTo>
                  <a:lnTo>
                    <a:pt x="7600" y="15222"/>
                  </a:lnTo>
                  <a:lnTo>
                    <a:pt x="7843" y="15222"/>
                  </a:lnTo>
                  <a:lnTo>
                    <a:pt x="8087" y="15246"/>
                  </a:lnTo>
                  <a:lnTo>
                    <a:pt x="8574" y="15320"/>
                  </a:lnTo>
                  <a:lnTo>
                    <a:pt x="9524" y="15514"/>
                  </a:lnTo>
                  <a:lnTo>
                    <a:pt x="9962" y="15563"/>
                  </a:lnTo>
                  <a:lnTo>
                    <a:pt x="10181" y="15587"/>
                  </a:lnTo>
                  <a:lnTo>
                    <a:pt x="10400" y="15587"/>
                  </a:lnTo>
                  <a:lnTo>
                    <a:pt x="10620" y="15563"/>
                  </a:lnTo>
                  <a:lnTo>
                    <a:pt x="10839" y="15514"/>
                  </a:lnTo>
                  <a:lnTo>
                    <a:pt x="11034" y="15441"/>
                  </a:lnTo>
                  <a:lnTo>
                    <a:pt x="11253" y="15344"/>
                  </a:lnTo>
                  <a:lnTo>
                    <a:pt x="11253" y="15344"/>
                  </a:lnTo>
                  <a:lnTo>
                    <a:pt x="11691" y="15100"/>
                  </a:lnTo>
                  <a:lnTo>
                    <a:pt x="12081" y="14808"/>
                  </a:lnTo>
                  <a:lnTo>
                    <a:pt x="12495" y="14491"/>
                  </a:lnTo>
                  <a:lnTo>
                    <a:pt x="12860" y="14175"/>
                  </a:lnTo>
                  <a:lnTo>
                    <a:pt x="13201" y="13810"/>
                  </a:lnTo>
                  <a:lnTo>
                    <a:pt x="13518" y="13420"/>
                  </a:lnTo>
                  <a:lnTo>
                    <a:pt x="13834" y="13030"/>
                  </a:lnTo>
                  <a:lnTo>
                    <a:pt x="14102" y="12616"/>
                  </a:lnTo>
                  <a:lnTo>
                    <a:pt x="14346" y="12178"/>
                  </a:lnTo>
                  <a:lnTo>
                    <a:pt x="14565" y="11715"/>
                  </a:lnTo>
                  <a:lnTo>
                    <a:pt x="14760" y="11252"/>
                  </a:lnTo>
                  <a:lnTo>
                    <a:pt x="14906" y="10765"/>
                  </a:lnTo>
                  <a:lnTo>
                    <a:pt x="15028" y="10254"/>
                  </a:lnTo>
                  <a:lnTo>
                    <a:pt x="15125" y="9742"/>
                  </a:lnTo>
                  <a:lnTo>
                    <a:pt x="15174" y="9231"/>
                  </a:lnTo>
                  <a:lnTo>
                    <a:pt x="15198" y="8695"/>
                  </a:lnTo>
                  <a:lnTo>
                    <a:pt x="15198" y="8695"/>
                  </a:lnTo>
                  <a:lnTo>
                    <a:pt x="15174" y="8159"/>
                  </a:lnTo>
                  <a:lnTo>
                    <a:pt x="15125" y="7648"/>
                  </a:lnTo>
                  <a:lnTo>
                    <a:pt x="15028" y="7161"/>
                  </a:lnTo>
                  <a:lnTo>
                    <a:pt x="14906" y="6674"/>
                  </a:lnTo>
                  <a:lnTo>
                    <a:pt x="14736" y="6235"/>
                  </a:lnTo>
                  <a:lnTo>
                    <a:pt x="14565" y="5797"/>
                  </a:lnTo>
                  <a:lnTo>
                    <a:pt x="14346" y="5383"/>
                  </a:lnTo>
                  <a:lnTo>
                    <a:pt x="14102" y="4993"/>
                  </a:lnTo>
                  <a:lnTo>
                    <a:pt x="13810" y="4603"/>
                  </a:lnTo>
                  <a:lnTo>
                    <a:pt x="13518" y="4262"/>
                  </a:lnTo>
                  <a:lnTo>
                    <a:pt x="13177" y="3946"/>
                  </a:lnTo>
                  <a:lnTo>
                    <a:pt x="12836" y="3629"/>
                  </a:lnTo>
                  <a:lnTo>
                    <a:pt x="12471" y="3361"/>
                  </a:lnTo>
                  <a:lnTo>
                    <a:pt x="12056" y="3093"/>
                  </a:lnTo>
                  <a:lnTo>
                    <a:pt x="11642" y="2850"/>
                  </a:lnTo>
                  <a:lnTo>
                    <a:pt x="11228" y="2655"/>
                  </a:lnTo>
                  <a:lnTo>
                    <a:pt x="11228" y="2655"/>
                  </a:lnTo>
                  <a:lnTo>
                    <a:pt x="11034" y="2582"/>
                  </a:lnTo>
                  <a:lnTo>
                    <a:pt x="10863" y="2533"/>
                  </a:lnTo>
                  <a:lnTo>
                    <a:pt x="10668" y="2509"/>
                  </a:lnTo>
                  <a:lnTo>
                    <a:pt x="10498" y="2484"/>
                  </a:lnTo>
                  <a:lnTo>
                    <a:pt x="10084" y="2484"/>
                  </a:lnTo>
                  <a:lnTo>
                    <a:pt x="9670" y="2509"/>
                  </a:lnTo>
                  <a:lnTo>
                    <a:pt x="8817" y="2606"/>
                  </a:lnTo>
                  <a:lnTo>
                    <a:pt x="8403" y="2655"/>
                  </a:lnTo>
                  <a:lnTo>
                    <a:pt x="7965" y="2679"/>
                  </a:lnTo>
                  <a:lnTo>
                    <a:pt x="7965" y="2679"/>
                  </a:lnTo>
                  <a:lnTo>
                    <a:pt x="6357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5" name="Google Shape;1055;p48"/>
            <p:cNvSpPr/>
            <p:nvPr/>
          </p:nvSpPr>
          <p:spPr>
            <a:xfrm>
              <a:off x="4031000" y="5150500"/>
              <a:ext cx="54200" cy="61525"/>
            </a:xfrm>
            <a:custGeom>
              <a:avLst/>
              <a:gdLst/>
              <a:ahLst/>
              <a:cxnLst/>
              <a:rect l="l" t="t" r="r" b="b"/>
              <a:pathLst>
                <a:path w="2168" h="2461" fill="none" extrusionOk="0">
                  <a:moveTo>
                    <a:pt x="2168" y="1"/>
                  </a:moveTo>
                  <a:lnTo>
                    <a:pt x="2168" y="1"/>
                  </a:lnTo>
                  <a:lnTo>
                    <a:pt x="1900" y="49"/>
                  </a:lnTo>
                  <a:lnTo>
                    <a:pt x="1656" y="123"/>
                  </a:lnTo>
                  <a:lnTo>
                    <a:pt x="1437" y="220"/>
                  </a:lnTo>
                  <a:lnTo>
                    <a:pt x="1218" y="342"/>
                  </a:lnTo>
                  <a:lnTo>
                    <a:pt x="1048" y="488"/>
                  </a:lnTo>
                  <a:lnTo>
                    <a:pt x="877" y="634"/>
                  </a:lnTo>
                  <a:lnTo>
                    <a:pt x="731" y="780"/>
                  </a:lnTo>
                  <a:lnTo>
                    <a:pt x="585" y="951"/>
                  </a:lnTo>
                  <a:lnTo>
                    <a:pt x="487" y="1121"/>
                  </a:lnTo>
                  <a:lnTo>
                    <a:pt x="366" y="1316"/>
                  </a:lnTo>
                  <a:lnTo>
                    <a:pt x="220" y="1681"/>
                  </a:lnTo>
                  <a:lnTo>
                    <a:pt x="98" y="2071"/>
                  </a:lnTo>
                  <a:lnTo>
                    <a:pt x="0" y="246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56" name="Google Shape;1056;p48"/>
          <p:cNvGrpSpPr/>
          <p:nvPr/>
        </p:nvGrpSpPr>
        <p:grpSpPr>
          <a:xfrm>
            <a:off x="4843510" y="4398938"/>
            <a:ext cx="404323" cy="220085"/>
            <a:chOff x="5937975" y="5081700"/>
            <a:chExt cx="481050" cy="261850"/>
          </a:xfrm>
        </p:grpSpPr>
        <p:sp>
          <p:nvSpPr>
            <p:cNvPr id="1057" name="Google Shape;1057;p48"/>
            <p:cNvSpPr/>
            <p:nvPr/>
          </p:nvSpPr>
          <p:spPr>
            <a:xfrm>
              <a:off x="6104200" y="5081700"/>
              <a:ext cx="314825" cy="215575"/>
            </a:xfrm>
            <a:custGeom>
              <a:avLst/>
              <a:gdLst/>
              <a:ahLst/>
              <a:cxnLst/>
              <a:rect l="l" t="t" r="r" b="b"/>
              <a:pathLst>
                <a:path w="12593" h="8623" fill="none" extrusionOk="0">
                  <a:moveTo>
                    <a:pt x="5481" y="8622"/>
                  </a:moveTo>
                  <a:lnTo>
                    <a:pt x="5481" y="8622"/>
                  </a:lnTo>
                  <a:lnTo>
                    <a:pt x="6017" y="8574"/>
                  </a:lnTo>
                  <a:lnTo>
                    <a:pt x="6382" y="8525"/>
                  </a:lnTo>
                  <a:lnTo>
                    <a:pt x="6796" y="8452"/>
                  </a:lnTo>
                  <a:lnTo>
                    <a:pt x="7234" y="8354"/>
                  </a:lnTo>
                  <a:lnTo>
                    <a:pt x="7697" y="8257"/>
                  </a:lnTo>
                  <a:lnTo>
                    <a:pt x="8184" y="8086"/>
                  </a:lnTo>
                  <a:lnTo>
                    <a:pt x="8671" y="7892"/>
                  </a:lnTo>
                  <a:lnTo>
                    <a:pt x="9134" y="7648"/>
                  </a:lnTo>
                  <a:lnTo>
                    <a:pt x="9353" y="7526"/>
                  </a:lnTo>
                  <a:lnTo>
                    <a:pt x="9597" y="7356"/>
                  </a:lnTo>
                  <a:lnTo>
                    <a:pt x="9792" y="7185"/>
                  </a:lnTo>
                  <a:lnTo>
                    <a:pt x="9986" y="7015"/>
                  </a:lnTo>
                  <a:lnTo>
                    <a:pt x="10181" y="6820"/>
                  </a:lnTo>
                  <a:lnTo>
                    <a:pt x="10376" y="6601"/>
                  </a:lnTo>
                  <a:lnTo>
                    <a:pt x="10522" y="6357"/>
                  </a:lnTo>
                  <a:lnTo>
                    <a:pt x="10668" y="6114"/>
                  </a:lnTo>
                  <a:lnTo>
                    <a:pt x="10814" y="5846"/>
                  </a:lnTo>
                  <a:lnTo>
                    <a:pt x="10912" y="5554"/>
                  </a:lnTo>
                  <a:lnTo>
                    <a:pt x="11009" y="5261"/>
                  </a:lnTo>
                  <a:lnTo>
                    <a:pt x="11082" y="4945"/>
                  </a:lnTo>
                  <a:lnTo>
                    <a:pt x="11131" y="4579"/>
                  </a:lnTo>
                  <a:lnTo>
                    <a:pt x="11155" y="4214"/>
                  </a:lnTo>
                  <a:lnTo>
                    <a:pt x="11155" y="4214"/>
                  </a:lnTo>
                  <a:lnTo>
                    <a:pt x="11155" y="3873"/>
                  </a:lnTo>
                  <a:lnTo>
                    <a:pt x="11131" y="3435"/>
                  </a:lnTo>
                  <a:lnTo>
                    <a:pt x="11131" y="2972"/>
                  </a:lnTo>
                  <a:lnTo>
                    <a:pt x="11131" y="2753"/>
                  </a:lnTo>
                  <a:lnTo>
                    <a:pt x="11180" y="2582"/>
                  </a:lnTo>
                  <a:lnTo>
                    <a:pt x="12032" y="2607"/>
                  </a:lnTo>
                  <a:lnTo>
                    <a:pt x="11594" y="2120"/>
                  </a:lnTo>
                  <a:lnTo>
                    <a:pt x="11594" y="2120"/>
                  </a:lnTo>
                  <a:lnTo>
                    <a:pt x="11764" y="2046"/>
                  </a:lnTo>
                  <a:lnTo>
                    <a:pt x="11935" y="1973"/>
                  </a:lnTo>
                  <a:lnTo>
                    <a:pt x="12300" y="1827"/>
                  </a:lnTo>
                  <a:lnTo>
                    <a:pt x="12568" y="1730"/>
                  </a:lnTo>
                  <a:lnTo>
                    <a:pt x="12592" y="1681"/>
                  </a:lnTo>
                  <a:lnTo>
                    <a:pt x="12592" y="1657"/>
                  </a:lnTo>
                  <a:lnTo>
                    <a:pt x="12568" y="1632"/>
                  </a:lnTo>
                  <a:lnTo>
                    <a:pt x="12568" y="1632"/>
                  </a:lnTo>
                  <a:lnTo>
                    <a:pt x="12203" y="1511"/>
                  </a:lnTo>
                  <a:lnTo>
                    <a:pt x="11789" y="1389"/>
                  </a:lnTo>
                  <a:lnTo>
                    <a:pt x="11302" y="1267"/>
                  </a:lnTo>
                  <a:lnTo>
                    <a:pt x="11302" y="1267"/>
                  </a:lnTo>
                  <a:lnTo>
                    <a:pt x="11082" y="1024"/>
                  </a:lnTo>
                  <a:lnTo>
                    <a:pt x="10863" y="780"/>
                  </a:lnTo>
                  <a:lnTo>
                    <a:pt x="10547" y="512"/>
                  </a:lnTo>
                  <a:lnTo>
                    <a:pt x="10352" y="390"/>
                  </a:lnTo>
                  <a:lnTo>
                    <a:pt x="10157" y="269"/>
                  </a:lnTo>
                  <a:lnTo>
                    <a:pt x="9938" y="171"/>
                  </a:lnTo>
                  <a:lnTo>
                    <a:pt x="9719" y="98"/>
                  </a:lnTo>
                  <a:lnTo>
                    <a:pt x="9475" y="25"/>
                  </a:lnTo>
                  <a:lnTo>
                    <a:pt x="9231" y="1"/>
                  </a:lnTo>
                  <a:lnTo>
                    <a:pt x="8964" y="25"/>
                  </a:lnTo>
                  <a:lnTo>
                    <a:pt x="8696" y="74"/>
                  </a:lnTo>
                  <a:lnTo>
                    <a:pt x="8696" y="74"/>
                  </a:lnTo>
                  <a:lnTo>
                    <a:pt x="8501" y="122"/>
                  </a:lnTo>
                  <a:lnTo>
                    <a:pt x="8306" y="171"/>
                  </a:lnTo>
                  <a:lnTo>
                    <a:pt x="8111" y="269"/>
                  </a:lnTo>
                  <a:lnTo>
                    <a:pt x="7916" y="366"/>
                  </a:lnTo>
                  <a:lnTo>
                    <a:pt x="7746" y="488"/>
                  </a:lnTo>
                  <a:lnTo>
                    <a:pt x="7575" y="610"/>
                  </a:lnTo>
                  <a:lnTo>
                    <a:pt x="7405" y="756"/>
                  </a:lnTo>
                  <a:lnTo>
                    <a:pt x="7283" y="926"/>
                  </a:lnTo>
                  <a:lnTo>
                    <a:pt x="7137" y="1097"/>
                  </a:lnTo>
                  <a:lnTo>
                    <a:pt x="7039" y="1267"/>
                  </a:lnTo>
                  <a:lnTo>
                    <a:pt x="6942" y="1462"/>
                  </a:lnTo>
                  <a:lnTo>
                    <a:pt x="6845" y="1657"/>
                  </a:lnTo>
                  <a:lnTo>
                    <a:pt x="6796" y="1876"/>
                  </a:lnTo>
                  <a:lnTo>
                    <a:pt x="6747" y="2095"/>
                  </a:lnTo>
                  <a:lnTo>
                    <a:pt x="6723" y="2339"/>
                  </a:lnTo>
                  <a:lnTo>
                    <a:pt x="6723" y="2558"/>
                  </a:lnTo>
                  <a:lnTo>
                    <a:pt x="1" y="4360"/>
                  </a:lnTo>
                  <a:lnTo>
                    <a:pt x="1" y="4360"/>
                  </a:lnTo>
                  <a:lnTo>
                    <a:pt x="318" y="4579"/>
                  </a:lnTo>
                  <a:lnTo>
                    <a:pt x="634" y="4799"/>
                  </a:lnTo>
                  <a:lnTo>
                    <a:pt x="951" y="5018"/>
                  </a:lnTo>
                  <a:lnTo>
                    <a:pt x="1267" y="5188"/>
                  </a:lnTo>
                  <a:lnTo>
                    <a:pt x="1608" y="5359"/>
                  </a:lnTo>
                  <a:lnTo>
                    <a:pt x="1925" y="5481"/>
                  </a:lnTo>
                  <a:lnTo>
                    <a:pt x="2266" y="5602"/>
                  </a:lnTo>
                  <a:lnTo>
                    <a:pt x="2583" y="5724"/>
                  </a:lnTo>
                  <a:lnTo>
                    <a:pt x="2923" y="5797"/>
                  </a:lnTo>
                  <a:lnTo>
                    <a:pt x="3264" y="5846"/>
                  </a:lnTo>
                  <a:lnTo>
                    <a:pt x="3581" y="5895"/>
                  </a:lnTo>
                  <a:lnTo>
                    <a:pt x="3922" y="5919"/>
                  </a:lnTo>
                  <a:lnTo>
                    <a:pt x="4263" y="5919"/>
                  </a:lnTo>
                  <a:lnTo>
                    <a:pt x="4604" y="5895"/>
                  </a:lnTo>
                  <a:lnTo>
                    <a:pt x="4945" y="5846"/>
                  </a:lnTo>
                  <a:lnTo>
                    <a:pt x="5286" y="5797"/>
                  </a:lnTo>
                  <a:lnTo>
                    <a:pt x="5286" y="5797"/>
                  </a:lnTo>
                  <a:lnTo>
                    <a:pt x="5603" y="5700"/>
                  </a:lnTo>
                  <a:lnTo>
                    <a:pt x="5919" y="5627"/>
                  </a:lnTo>
                  <a:lnTo>
                    <a:pt x="6455" y="5407"/>
                  </a:lnTo>
                  <a:lnTo>
                    <a:pt x="6942" y="5188"/>
                  </a:lnTo>
                  <a:lnTo>
                    <a:pt x="7356" y="4969"/>
                  </a:lnTo>
                  <a:lnTo>
                    <a:pt x="7697" y="4750"/>
                  </a:lnTo>
                  <a:lnTo>
                    <a:pt x="7941" y="4579"/>
                  </a:lnTo>
                  <a:lnTo>
                    <a:pt x="8160" y="4409"/>
                  </a:lnTo>
                  <a:lnTo>
                    <a:pt x="8160" y="4409"/>
                  </a:lnTo>
                  <a:lnTo>
                    <a:pt x="8233" y="4360"/>
                  </a:lnTo>
                  <a:lnTo>
                    <a:pt x="8330" y="4336"/>
                  </a:lnTo>
                  <a:lnTo>
                    <a:pt x="8428" y="4360"/>
                  </a:lnTo>
                  <a:lnTo>
                    <a:pt x="8501" y="440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8" name="Google Shape;1058;p48"/>
            <p:cNvSpPr/>
            <p:nvPr/>
          </p:nvSpPr>
          <p:spPr>
            <a:xfrm>
              <a:off x="5937975" y="5210175"/>
              <a:ext cx="333700" cy="133375"/>
            </a:xfrm>
            <a:custGeom>
              <a:avLst/>
              <a:gdLst/>
              <a:ahLst/>
              <a:cxnLst/>
              <a:rect l="l" t="t" r="r" b="b"/>
              <a:pathLst>
                <a:path w="13348" h="5335" fill="none" extrusionOk="0">
                  <a:moveTo>
                    <a:pt x="7819" y="1"/>
                  </a:moveTo>
                  <a:lnTo>
                    <a:pt x="318" y="2533"/>
                  </a:lnTo>
                  <a:lnTo>
                    <a:pt x="318" y="2533"/>
                  </a:lnTo>
                  <a:lnTo>
                    <a:pt x="245" y="2582"/>
                  </a:lnTo>
                  <a:lnTo>
                    <a:pt x="147" y="2631"/>
                  </a:lnTo>
                  <a:lnTo>
                    <a:pt x="98" y="2704"/>
                  </a:lnTo>
                  <a:lnTo>
                    <a:pt x="50" y="2777"/>
                  </a:lnTo>
                  <a:lnTo>
                    <a:pt x="1" y="2874"/>
                  </a:lnTo>
                  <a:lnTo>
                    <a:pt x="1" y="2972"/>
                  </a:lnTo>
                  <a:lnTo>
                    <a:pt x="1" y="3045"/>
                  </a:lnTo>
                  <a:lnTo>
                    <a:pt x="25" y="3142"/>
                  </a:lnTo>
                  <a:lnTo>
                    <a:pt x="25" y="3142"/>
                  </a:lnTo>
                  <a:lnTo>
                    <a:pt x="98" y="3288"/>
                  </a:lnTo>
                  <a:lnTo>
                    <a:pt x="196" y="3386"/>
                  </a:lnTo>
                  <a:lnTo>
                    <a:pt x="318" y="3459"/>
                  </a:lnTo>
                  <a:lnTo>
                    <a:pt x="488" y="3483"/>
                  </a:lnTo>
                  <a:lnTo>
                    <a:pt x="488" y="3483"/>
                  </a:lnTo>
                  <a:lnTo>
                    <a:pt x="610" y="3459"/>
                  </a:lnTo>
                  <a:lnTo>
                    <a:pt x="269" y="3629"/>
                  </a:lnTo>
                  <a:lnTo>
                    <a:pt x="269" y="3629"/>
                  </a:lnTo>
                  <a:lnTo>
                    <a:pt x="171" y="3678"/>
                  </a:lnTo>
                  <a:lnTo>
                    <a:pt x="123" y="3751"/>
                  </a:lnTo>
                  <a:lnTo>
                    <a:pt x="50" y="3824"/>
                  </a:lnTo>
                  <a:lnTo>
                    <a:pt x="25" y="3922"/>
                  </a:lnTo>
                  <a:lnTo>
                    <a:pt x="1" y="3995"/>
                  </a:lnTo>
                  <a:lnTo>
                    <a:pt x="1" y="4092"/>
                  </a:lnTo>
                  <a:lnTo>
                    <a:pt x="1" y="4190"/>
                  </a:lnTo>
                  <a:lnTo>
                    <a:pt x="50" y="4287"/>
                  </a:lnTo>
                  <a:lnTo>
                    <a:pt x="50" y="4287"/>
                  </a:lnTo>
                  <a:lnTo>
                    <a:pt x="123" y="4409"/>
                  </a:lnTo>
                  <a:lnTo>
                    <a:pt x="220" y="4482"/>
                  </a:lnTo>
                  <a:lnTo>
                    <a:pt x="342" y="4531"/>
                  </a:lnTo>
                  <a:lnTo>
                    <a:pt x="488" y="4555"/>
                  </a:lnTo>
                  <a:lnTo>
                    <a:pt x="488" y="4555"/>
                  </a:lnTo>
                  <a:lnTo>
                    <a:pt x="586" y="4555"/>
                  </a:lnTo>
                  <a:lnTo>
                    <a:pt x="683" y="4506"/>
                  </a:lnTo>
                  <a:lnTo>
                    <a:pt x="853" y="4433"/>
                  </a:lnTo>
                  <a:lnTo>
                    <a:pt x="853" y="4433"/>
                  </a:lnTo>
                  <a:lnTo>
                    <a:pt x="780" y="4555"/>
                  </a:lnTo>
                  <a:lnTo>
                    <a:pt x="756" y="4701"/>
                  </a:lnTo>
                  <a:lnTo>
                    <a:pt x="780" y="4847"/>
                  </a:lnTo>
                  <a:lnTo>
                    <a:pt x="829" y="4993"/>
                  </a:lnTo>
                  <a:lnTo>
                    <a:pt x="829" y="4993"/>
                  </a:lnTo>
                  <a:lnTo>
                    <a:pt x="926" y="5091"/>
                  </a:lnTo>
                  <a:lnTo>
                    <a:pt x="1024" y="5139"/>
                  </a:lnTo>
                  <a:lnTo>
                    <a:pt x="1121" y="5188"/>
                  </a:lnTo>
                  <a:lnTo>
                    <a:pt x="1243" y="5212"/>
                  </a:lnTo>
                  <a:lnTo>
                    <a:pt x="1243" y="5212"/>
                  </a:lnTo>
                  <a:lnTo>
                    <a:pt x="1389" y="5188"/>
                  </a:lnTo>
                  <a:lnTo>
                    <a:pt x="1511" y="5115"/>
                  </a:lnTo>
                  <a:lnTo>
                    <a:pt x="6065" y="2144"/>
                  </a:lnTo>
                  <a:lnTo>
                    <a:pt x="6065" y="2144"/>
                  </a:lnTo>
                  <a:lnTo>
                    <a:pt x="6528" y="2363"/>
                  </a:lnTo>
                  <a:lnTo>
                    <a:pt x="7088" y="2582"/>
                  </a:lnTo>
                  <a:lnTo>
                    <a:pt x="7770" y="2826"/>
                  </a:lnTo>
                  <a:lnTo>
                    <a:pt x="8501" y="3045"/>
                  </a:lnTo>
                  <a:lnTo>
                    <a:pt x="9280" y="3240"/>
                  </a:lnTo>
                  <a:lnTo>
                    <a:pt x="10060" y="3386"/>
                  </a:lnTo>
                  <a:lnTo>
                    <a:pt x="10425" y="3435"/>
                  </a:lnTo>
                  <a:lnTo>
                    <a:pt x="10790" y="3483"/>
                  </a:lnTo>
                  <a:lnTo>
                    <a:pt x="11156" y="3483"/>
                  </a:lnTo>
                  <a:lnTo>
                    <a:pt x="11497" y="3483"/>
                  </a:lnTo>
                  <a:lnTo>
                    <a:pt x="12178" y="5188"/>
                  </a:lnTo>
                  <a:lnTo>
                    <a:pt x="12178" y="5188"/>
                  </a:lnTo>
                  <a:lnTo>
                    <a:pt x="12227" y="5237"/>
                  </a:lnTo>
                  <a:lnTo>
                    <a:pt x="12276" y="5286"/>
                  </a:lnTo>
                  <a:lnTo>
                    <a:pt x="12349" y="5310"/>
                  </a:lnTo>
                  <a:lnTo>
                    <a:pt x="12422" y="5334"/>
                  </a:lnTo>
                  <a:lnTo>
                    <a:pt x="13347" y="533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59" name="Google Shape;1059;p48"/>
            <p:cNvSpPr/>
            <p:nvPr/>
          </p:nvSpPr>
          <p:spPr>
            <a:xfrm>
              <a:off x="6352025" y="5109100"/>
              <a:ext cx="19500" cy="18900"/>
            </a:xfrm>
            <a:custGeom>
              <a:avLst/>
              <a:gdLst/>
              <a:ahLst/>
              <a:cxnLst/>
              <a:rect l="l" t="t" r="r" b="b"/>
              <a:pathLst>
                <a:path w="780" h="756" extrusionOk="0">
                  <a:moveTo>
                    <a:pt x="317" y="1"/>
                  </a:moveTo>
                  <a:lnTo>
                    <a:pt x="244" y="25"/>
                  </a:lnTo>
                  <a:lnTo>
                    <a:pt x="122" y="98"/>
                  </a:lnTo>
                  <a:lnTo>
                    <a:pt x="49" y="220"/>
                  </a:lnTo>
                  <a:lnTo>
                    <a:pt x="25" y="293"/>
                  </a:lnTo>
                  <a:lnTo>
                    <a:pt x="0" y="390"/>
                  </a:lnTo>
                  <a:lnTo>
                    <a:pt x="25" y="463"/>
                  </a:lnTo>
                  <a:lnTo>
                    <a:pt x="49" y="536"/>
                  </a:lnTo>
                  <a:lnTo>
                    <a:pt x="122" y="658"/>
                  </a:lnTo>
                  <a:lnTo>
                    <a:pt x="244" y="731"/>
                  </a:lnTo>
                  <a:lnTo>
                    <a:pt x="317" y="756"/>
                  </a:lnTo>
                  <a:lnTo>
                    <a:pt x="463" y="756"/>
                  </a:lnTo>
                  <a:lnTo>
                    <a:pt x="536" y="731"/>
                  </a:lnTo>
                  <a:lnTo>
                    <a:pt x="658" y="658"/>
                  </a:lnTo>
                  <a:lnTo>
                    <a:pt x="755" y="536"/>
                  </a:lnTo>
                  <a:lnTo>
                    <a:pt x="780" y="463"/>
                  </a:lnTo>
                  <a:lnTo>
                    <a:pt x="780" y="390"/>
                  </a:lnTo>
                  <a:lnTo>
                    <a:pt x="780" y="293"/>
                  </a:lnTo>
                  <a:lnTo>
                    <a:pt x="755" y="220"/>
                  </a:lnTo>
                  <a:lnTo>
                    <a:pt x="658" y="98"/>
                  </a:lnTo>
                  <a:lnTo>
                    <a:pt x="536" y="25"/>
                  </a:lnTo>
                  <a:lnTo>
                    <a:pt x="463" y="1"/>
                  </a:lnTo>
                  <a:close/>
                </a:path>
              </a:pathLst>
            </a:custGeom>
            <a:noFill/>
            <a:ln w="9525" cap="flat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0" name="Google Shape;1060;p48"/>
          <p:cNvGrpSpPr/>
          <p:nvPr/>
        </p:nvGrpSpPr>
        <p:grpSpPr>
          <a:xfrm>
            <a:off x="5461718" y="4356472"/>
            <a:ext cx="290183" cy="333678"/>
            <a:chOff x="6673500" y="5031175"/>
            <a:chExt cx="345250" cy="397000"/>
          </a:xfrm>
        </p:grpSpPr>
        <p:sp>
          <p:nvSpPr>
            <p:cNvPr id="1061" name="Google Shape;1061;p48"/>
            <p:cNvSpPr/>
            <p:nvPr/>
          </p:nvSpPr>
          <p:spPr>
            <a:xfrm>
              <a:off x="6731950" y="5031175"/>
              <a:ext cx="105375" cy="147375"/>
            </a:xfrm>
            <a:custGeom>
              <a:avLst/>
              <a:gdLst/>
              <a:ahLst/>
              <a:cxnLst/>
              <a:rect l="l" t="t" r="r" b="b"/>
              <a:pathLst>
                <a:path w="4215" h="5895" fill="none" extrusionOk="0">
                  <a:moveTo>
                    <a:pt x="2436" y="5894"/>
                  </a:moveTo>
                  <a:lnTo>
                    <a:pt x="2436" y="5894"/>
                  </a:lnTo>
                  <a:lnTo>
                    <a:pt x="2656" y="5845"/>
                  </a:lnTo>
                  <a:lnTo>
                    <a:pt x="2850" y="5772"/>
                  </a:lnTo>
                  <a:lnTo>
                    <a:pt x="3045" y="5699"/>
                  </a:lnTo>
                  <a:lnTo>
                    <a:pt x="3216" y="5577"/>
                  </a:lnTo>
                  <a:lnTo>
                    <a:pt x="3386" y="5456"/>
                  </a:lnTo>
                  <a:lnTo>
                    <a:pt x="3532" y="5285"/>
                  </a:lnTo>
                  <a:lnTo>
                    <a:pt x="3678" y="5115"/>
                  </a:lnTo>
                  <a:lnTo>
                    <a:pt x="3800" y="4920"/>
                  </a:lnTo>
                  <a:lnTo>
                    <a:pt x="3922" y="4725"/>
                  </a:lnTo>
                  <a:lnTo>
                    <a:pt x="4019" y="4506"/>
                  </a:lnTo>
                  <a:lnTo>
                    <a:pt x="4092" y="4262"/>
                  </a:lnTo>
                  <a:lnTo>
                    <a:pt x="4141" y="4019"/>
                  </a:lnTo>
                  <a:lnTo>
                    <a:pt x="4190" y="3775"/>
                  </a:lnTo>
                  <a:lnTo>
                    <a:pt x="4214" y="3507"/>
                  </a:lnTo>
                  <a:lnTo>
                    <a:pt x="4190" y="3239"/>
                  </a:lnTo>
                  <a:lnTo>
                    <a:pt x="4166" y="2971"/>
                  </a:lnTo>
                  <a:lnTo>
                    <a:pt x="4166" y="2971"/>
                  </a:lnTo>
                  <a:lnTo>
                    <a:pt x="4044" y="1876"/>
                  </a:lnTo>
                  <a:lnTo>
                    <a:pt x="3946" y="1364"/>
                  </a:lnTo>
                  <a:lnTo>
                    <a:pt x="3825" y="901"/>
                  </a:lnTo>
                  <a:lnTo>
                    <a:pt x="3727" y="682"/>
                  </a:lnTo>
                  <a:lnTo>
                    <a:pt x="3654" y="512"/>
                  </a:lnTo>
                  <a:lnTo>
                    <a:pt x="3532" y="341"/>
                  </a:lnTo>
                  <a:lnTo>
                    <a:pt x="3411" y="219"/>
                  </a:lnTo>
                  <a:lnTo>
                    <a:pt x="3264" y="122"/>
                  </a:lnTo>
                  <a:lnTo>
                    <a:pt x="3118" y="49"/>
                  </a:lnTo>
                  <a:lnTo>
                    <a:pt x="2923" y="0"/>
                  </a:lnTo>
                  <a:lnTo>
                    <a:pt x="2729" y="25"/>
                  </a:lnTo>
                  <a:lnTo>
                    <a:pt x="2729" y="25"/>
                  </a:lnTo>
                  <a:lnTo>
                    <a:pt x="2509" y="73"/>
                  </a:lnTo>
                  <a:lnTo>
                    <a:pt x="2266" y="146"/>
                  </a:lnTo>
                  <a:lnTo>
                    <a:pt x="2022" y="268"/>
                  </a:lnTo>
                  <a:lnTo>
                    <a:pt x="1779" y="414"/>
                  </a:lnTo>
                  <a:lnTo>
                    <a:pt x="1535" y="609"/>
                  </a:lnTo>
                  <a:lnTo>
                    <a:pt x="1316" y="804"/>
                  </a:lnTo>
                  <a:lnTo>
                    <a:pt x="1072" y="1023"/>
                  </a:lnTo>
                  <a:lnTo>
                    <a:pt x="853" y="1267"/>
                  </a:lnTo>
                  <a:lnTo>
                    <a:pt x="658" y="1535"/>
                  </a:lnTo>
                  <a:lnTo>
                    <a:pt x="488" y="1802"/>
                  </a:lnTo>
                  <a:lnTo>
                    <a:pt x="317" y="2095"/>
                  </a:lnTo>
                  <a:lnTo>
                    <a:pt x="196" y="2363"/>
                  </a:lnTo>
                  <a:lnTo>
                    <a:pt x="98" y="2655"/>
                  </a:lnTo>
                  <a:lnTo>
                    <a:pt x="25" y="2947"/>
                  </a:lnTo>
                  <a:lnTo>
                    <a:pt x="1" y="3239"/>
                  </a:lnTo>
                  <a:lnTo>
                    <a:pt x="1" y="3507"/>
                  </a:lnTo>
                  <a:lnTo>
                    <a:pt x="1" y="3507"/>
                  </a:lnTo>
                  <a:lnTo>
                    <a:pt x="50" y="3775"/>
                  </a:lnTo>
                  <a:lnTo>
                    <a:pt x="123" y="4043"/>
                  </a:lnTo>
                  <a:lnTo>
                    <a:pt x="196" y="4287"/>
                  </a:lnTo>
                  <a:lnTo>
                    <a:pt x="293" y="4530"/>
                  </a:lnTo>
                  <a:lnTo>
                    <a:pt x="415" y="4749"/>
                  </a:lnTo>
                  <a:lnTo>
                    <a:pt x="561" y="4944"/>
                  </a:lnTo>
                  <a:lnTo>
                    <a:pt x="707" y="5139"/>
                  </a:lnTo>
                  <a:lnTo>
                    <a:pt x="853" y="5310"/>
                  </a:lnTo>
                  <a:lnTo>
                    <a:pt x="1024" y="5456"/>
                  </a:lnTo>
                  <a:lnTo>
                    <a:pt x="1219" y="5602"/>
                  </a:lnTo>
                  <a:lnTo>
                    <a:pt x="1389" y="5699"/>
                  </a:lnTo>
                  <a:lnTo>
                    <a:pt x="1584" y="5797"/>
                  </a:lnTo>
                  <a:lnTo>
                    <a:pt x="1803" y="5845"/>
                  </a:lnTo>
                  <a:lnTo>
                    <a:pt x="1998" y="5894"/>
                  </a:lnTo>
                  <a:lnTo>
                    <a:pt x="2217" y="5894"/>
                  </a:lnTo>
                  <a:lnTo>
                    <a:pt x="2436" y="5894"/>
                  </a:lnTo>
                  <a:lnTo>
                    <a:pt x="2436" y="5894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2" name="Google Shape;1062;p48"/>
            <p:cNvSpPr/>
            <p:nvPr/>
          </p:nvSpPr>
          <p:spPr>
            <a:xfrm>
              <a:off x="6673500" y="5146850"/>
              <a:ext cx="84050" cy="116925"/>
            </a:xfrm>
            <a:custGeom>
              <a:avLst/>
              <a:gdLst/>
              <a:ahLst/>
              <a:cxnLst/>
              <a:rect l="l" t="t" r="r" b="b"/>
              <a:pathLst>
                <a:path w="3362" h="4677" fill="none" extrusionOk="0">
                  <a:moveTo>
                    <a:pt x="2875" y="4579"/>
                  </a:moveTo>
                  <a:lnTo>
                    <a:pt x="2875" y="4579"/>
                  </a:lnTo>
                  <a:lnTo>
                    <a:pt x="3021" y="4482"/>
                  </a:lnTo>
                  <a:lnTo>
                    <a:pt x="3143" y="4385"/>
                  </a:lnTo>
                  <a:lnTo>
                    <a:pt x="3240" y="4287"/>
                  </a:lnTo>
                  <a:lnTo>
                    <a:pt x="3313" y="4141"/>
                  </a:lnTo>
                  <a:lnTo>
                    <a:pt x="3362" y="3995"/>
                  </a:lnTo>
                  <a:lnTo>
                    <a:pt x="3362" y="3849"/>
                  </a:lnTo>
                  <a:lnTo>
                    <a:pt x="3362" y="3678"/>
                  </a:lnTo>
                  <a:lnTo>
                    <a:pt x="3337" y="3508"/>
                  </a:lnTo>
                  <a:lnTo>
                    <a:pt x="3240" y="3118"/>
                  </a:lnTo>
                  <a:lnTo>
                    <a:pt x="3069" y="2704"/>
                  </a:lnTo>
                  <a:lnTo>
                    <a:pt x="2704" y="1803"/>
                  </a:lnTo>
                  <a:lnTo>
                    <a:pt x="2704" y="1803"/>
                  </a:lnTo>
                  <a:lnTo>
                    <a:pt x="2363" y="950"/>
                  </a:lnTo>
                  <a:lnTo>
                    <a:pt x="2193" y="609"/>
                  </a:lnTo>
                  <a:lnTo>
                    <a:pt x="2022" y="342"/>
                  </a:lnTo>
                  <a:lnTo>
                    <a:pt x="1949" y="220"/>
                  </a:lnTo>
                  <a:lnTo>
                    <a:pt x="1852" y="122"/>
                  </a:lnTo>
                  <a:lnTo>
                    <a:pt x="1730" y="74"/>
                  </a:lnTo>
                  <a:lnTo>
                    <a:pt x="1633" y="25"/>
                  </a:lnTo>
                  <a:lnTo>
                    <a:pt x="1486" y="1"/>
                  </a:lnTo>
                  <a:lnTo>
                    <a:pt x="1365" y="1"/>
                  </a:lnTo>
                  <a:lnTo>
                    <a:pt x="1194" y="25"/>
                  </a:lnTo>
                  <a:lnTo>
                    <a:pt x="1024" y="98"/>
                  </a:lnTo>
                  <a:lnTo>
                    <a:pt x="1024" y="98"/>
                  </a:lnTo>
                  <a:lnTo>
                    <a:pt x="853" y="171"/>
                  </a:lnTo>
                  <a:lnTo>
                    <a:pt x="707" y="269"/>
                  </a:lnTo>
                  <a:lnTo>
                    <a:pt x="561" y="390"/>
                  </a:lnTo>
                  <a:lnTo>
                    <a:pt x="439" y="536"/>
                  </a:lnTo>
                  <a:lnTo>
                    <a:pt x="317" y="683"/>
                  </a:lnTo>
                  <a:lnTo>
                    <a:pt x="220" y="853"/>
                  </a:lnTo>
                  <a:lnTo>
                    <a:pt x="147" y="1048"/>
                  </a:lnTo>
                  <a:lnTo>
                    <a:pt x="74" y="1243"/>
                  </a:lnTo>
                  <a:lnTo>
                    <a:pt x="49" y="1438"/>
                  </a:lnTo>
                  <a:lnTo>
                    <a:pt x="1" y="1657"/>
                  </a:lnTo>
                  <a:lnTo>
                    <a:pt x="1" y="1876"/>
                  </a:lnTo>
                  <a:lnTo>
                    <a:pt x="1" y="2095"/>
                  </a:lnTo>
                  <a:lnTo>
                    <a:pt x="25" y="2339"/>
                  </a:lnTo>
                  <a:lnTo>
                    <a:pt x="74" y="2558"/>
                  </a:lnTo>
                  <a:lnTo>
                    <a:pt x="147" y="2801"/>
                  </a:lnTo>
                  <a:lnTo>
                    <a:pt x="220" y="3045"/>
                  </a:lnTo>
                  <a:lnTo>
                    <a:pt x="220" y="3045"/>
                  </a:lnTo>
                  <a:lnTo>
                    <a:pt x="342" y="3264"/>
                  </a:lnTo>
                  <a:lnTo>
                    <a:pt x="439" y="3483"/>
                  </a:lnTo>
                  <a:lnTo>
                    <a:pt x="585" y="3678"/>
                  </a:lnTo>
                  <a:lnTo>
                    <a:pt x="731" y="3849"/>
                  </a:lnTo>
                  <a:lnTo>
                    <a:pt x="878" y="4019"/>
                  </a:lnTo>
                  <a:lnTo>
                    <a:pt x="1048" y="4165"/>
                  </a:lnTo>
                  <a:lnTo>
                    <a:pt x="1219" y="4311"/>
                  </a:lnTo>
                  <a:lnTo>
                    <a:pt x="1389" y="4409"/>
                  </a:lnTo>
                  <a:lnTo>
                    <a:pt x="1559" y="4506"/>
                  </a:lnTo>
                  <a:lnTo>
                    <a:pt x="1754" y="4579"/>
                  </a:lnTo>
                  <a:lnTo>
                    <a:pt x="1949" y="4628"/>
                  </a:lnTo>
                  <a:lnTo>
                    <a:pt x="2120" y="4677"/>
                  </a:lnTo>
                  <a:lnTo>
                    <a:pt x="2314" y="4677"/>
                  </a:lnTo>
                  <a:lnTo>
                    <a:pt x="2509" y="4677"/>
                  </a:lnTo>
                  <a:lnTo>
                    <a:pt x="2680" y="4628"/>
                  </a:lnTo>
                  <a:lnTo>
                    <a:pt x="2875" y="4579"/>
                  </a:lnTo>
                  <a:lnTo>
                    <a:pt x="2875" y="457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3" name="Google Shape;1063;p48"/>
            <p:cNvSpPr/>
            <p:nvPr/>
          </p:nvSpPr>
          <p:spPr>
            <a:xfrm>
              <a:off x="6859225" y="5033600"/>
              <a:ext cx="105350" cy="144950"/>
            </a:xfrm>
            <a:custGeom>
              <a:avLst/>
              <a:gdLst/>
              <a:ahLst/>
              <a:cxnLst/>
              <a:rect l="l" t="t" r="r" b="b"/>
              <a:pathLst>
                <a:path w="4214" h="5798" fill="none" extrusionOk="0">
                  <a:moveTo>
                    <a:pt x="1778" y="5797"/>
                  </a:moveTo>
                  <a:lnTo>
                    <a:pt x="1778" y="5797"/>
                  </a:lnTo>
                  <a:lnTo>
                    <a:pt x="1997" y="5797"/>
                  </a:lnTo>
                  <a:lnTo>
                    <a:pt x="2216" y="5797"/>
                  </a:lnTo>
                  <a:lnTo>
                    <a:pt x="2411" y="5748"/>
                  </a:lnTo>
                  <a:lnTo>
                    <a:pt x="2630" y="5700"/>
                  </a:lnTo>
                  <a:lnTo>
                    <a:pt x="2825" y="5602"/>
                  </a:lnTo>
                  <a:lnTo>
                    <a:pt x="2996" y="5505"/>
                  </a:lnTo>
                  <a:lnTo>
                    <a:pt x="3191" y="5359"/>
                  </a:lnTo>
                  <a:lnTo>
                    <a:pt x="3361" y="5213"/>
                  </a:lnTo>
                  <a:lnTo>
                    <a:pt x="3507" y="5042"/>
                  </a:lnTo>
                  <a:lnTo>
                    <a:pt x="3653" y="4847"/>
                  </a:lnTo>
                  <a:lnTo>
                    <a:pt x="3799" y="4652"/>
                  </a:lnTo>
                  <a:lnTo>
                    <a:pt x="3921" y="4433"/>
                  </a:lnTo>
                  <a:lnTo>
                    <a:pt x="4019" y="4190"/>
                  </a:lnTo>
                  <a:lnTo>
                    <a:pt x="4092" y="3946"/>
                  </a:lnTo>
                  <a:lnTo>
                    <a:pt x="4165" y="3678"/>
                  </a:lnTo>
                  <a:lnTo>
                    <a:pt x="4213" y="3410"/>
                  </a:lnTo>
                  <a:lnTo>
                    <a:pt x="4213" y="3410"/>
                  </a:lnTo>
                  <a:lnTo>
                    <a:pt x="4213" y="3142"/>
                  </a:lnTo>
                  <a:lnTo>
                    <a:pt x="4189" y="2850"/>
                  </a:lnTo>
                  <a:lnTo>
                    <a:pt x="4116" y="2582"/>
                  </a:lnTo>
                  <a:lnTo>
                    <a:pt x="4019" y="2290"/>
                  </a:lnTo>
                  <a:lnTo>
                    <a:pt x="3897" y="2022"/>
                  </a:lnTo>
                  <a:lnTo>
                    <a:pt x="3726" y="1730"/>
                  </a:lnTo>
                  <a:lnTo>
                    <a:pt x="3556" y="1486"/>
                  </a:lnTo>
                  <a:lnTo>
                    <a:pt x="3361" y="1218"/>
                  </a:lnTo>
                  <a:lnTo>
                    <a:pt x="3142" y="999"/>
                  </a:lnTo>
                  <a:lnTo>
                    <a:pt x="2898" y="780"/>
                  </a:lnTo>
                  <a:lnTo>
                    <a:pt x="2679" y="585"/>
                  </a:lnTo>
                  <a:lnTo>
                    <a:pt x="2436" y="415"/>
                  </a:lnTo>
                  <a:lnTo>
                    <a:pt x="2192" y="269"/>
                  </a:lnTo>
                  <a:lnTo>
                    <a:pt x="1948" y="147"/>
                  </a:lnTo>
                  <a:lnTo>
                    <a:pt x="1705" y="74"/>
                  </a:lnTo>
                  <a:lnTo>
                    <a:pt x="1486" y="25"/>
                  </a:lnTo>
                  <a:lnTo>
                    <a:pt x="1486" y="25"/>
                  </a:lnTo>
                  <a:lnTo>
                    <a:pt x="1291" y="1"/>
                  </a:lnTo>
                  <a:lnTo>
                    <a:pt x="1096" y="49"/>
                  </a:lnTo>
                  <a:lnTo>
                    <a:pt x="950" y="98"/>
                  </a:lnTo>
                  <a:lnTo>
                    <a:pt x="804" y="195"/>
                  </a:lnTo>
                  <a:lnTo>
                    <a:pt x="682" y="317"/>
                  </a:lnTo>
                  <a:lnTo>
                    <a:pt x="585" y="463"/>
                  </a:lnTo>
                  <a:lnTo>
                    <a:pt x="487" y="658"/>
                  </a:lnTo>
                  <a:lnTo>
                    <a:pt x="390" y="853"/>
                  </a:lnTo>
                  <a:lnTo>
                    <a:pt x="268" y="1291"/>
                  </a:lnTo>
                  <a:lnTo>
                    <a:pt x="170" y="1803"/>
                  </a:lnTo>
                  <a:lnTo>
                    <a:pt x="49" y="2874"/>
                  </a:lnTo>
                  <a:lnTo>
                    <a:pt x="49" y="2874"/>
                  </a:lnTo>
                  <a:lnTo>
                    <a:pt x="0" y="3142"/>
                  </a:lnTo>
                  <a:lnTo>
                    <a:pt x="0" y="3410"/>
                  </a:lnTo>
                  <a:lnTo>
                    <a:pt x="24" y="3678"/>
                  </a:lnTo>
                  <a:lnTo>
                    <a:pt x="73" y="3922"/>
                  </a:lnTo>
                  <a:lnTo>
                    <a:pt x="122" y="4165"/>
                  </a:lnTo>
                  <a:lnTo>
                    <a:pt x="195" y="4409"/>
                  </a:lnTo>
                  <a:lnTo>
                    <a:pt x="292" y="4628"/>
                  </a:lnTo>
                  <a:lnTo>
                    <a:pt x="414" y="4823"/>
                  </a:lnTo>
                  <a:lnTo>
                    <a:pt x="536" y="5018"/>
                  </a:lnTo>
                  <a:lnTo>
                    <a:pt x="682" y="5188"/>
                  </a:lnTo>
                  <a:lnTo>
                    <a:pt x="828" y="5359"/>
                  </a:lnTo>
                  <a:lnTo>
                    <a:pt x="999" y="5480"/>
                  </a:lnTo>
                  <a:lnTo>
                    <a:pt x="1169" y="5602"/>
                  </a:lnTo>
                  <a:lnTo>
                    <a:pt x="1364" y="5675"/>
                  </a:lnTo>
                  <a:lnTo>
                    <a:pt x="1583" y="5748"/>
                  </a:lnTo>
                  <a:lnTo>
                    <a:pt x="1778" y="5797"/>
                  </a:lnTo>
                  <a:lnTo>
                    <a:pt x="1778" y="5797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4" name="Google Shape;1064;p48"/>
            <p:cNvSpPr/>
            <p:nvPr/>
          </p:nvSpPr>
          <p:spPr>
            <a:xfrm>
              <a:off x="6931675" y="5150500"/>
              <a:ext cx="87075" cy="115725"/>
            </a:xfrm>
            <a:custGeom>
              <a:avLst/>
              <a:gdLst/>
              <a:ahLst/>
              <a:cxnLst/>
              <a:rect l="l" t="t" r="r" b="b"/>
              <a:pathLst>
                <a:path w="3483" h="4629" fill="none" extrusionOk="0">
                  <a:moveTo>
                    <a:pt x="2558" y="98"/>
                  </a:moveTo>
                  <a:lnTo>
                    <a:pt x="2558" y="98"/>
                  </a:lnTo>
                  <a:lnTo>
                    <a:pt x="2387" y="49"/>
                  </a:lnTo>
                  <a:lnTo>
                    <a:pt x="2241" y="1"/>
                  </a:lnTo>
                  <a:lnTo>
                    <a:pt x="2095" y="1"/>
                  </a:lnTo>
                  <a:lnTo>
                    <a:pt x="1973" y="1"/>
                  </a:lnTo>
                  <a:lnTo>
                    <a:pt x="1851" y="49"/>
                  </a:lnTo>
                  <a:lnTo>
                    <a:pt x="1729" y="98"/>
                  </a:lnTo>
                  <a:lnTo>
                    <a:pt x="1632" y="196"/>
                  </a:lnTo>
                  <a:lnTo>
                    <a:pt x="1535" y="293"/>
                  </a:lnTo>
                  <a:lnTo>
                    <a:pt x="1364" y="561"/>
                  </a:lnTo>
                  <a:lnTo>
                    <a:pt x="1169" y="902"/>
                  </a:lnTo>
                  <a:lnTo>
                    <a:pt x="780" y="1730"/>
                  </a:lnTo>
                  <a:lnTo>
                    <a:pt x="780" y="1730"/>
                  </a:lnTo>
                  <a:lnTo>
                    <a:pt x="366" y="2607"/>
                  </a:lnTo>
                  <a:lnTo>
                    <a:pt x="195" y="2996"/>
                  </a:lnTo>
                  <a:lnTo>
                    <a:pt x="73" y="3386"/>
                  </a:lnTo>
                  <a:lnTo>
                    <a:pt x="25" y="3557"/>
                  </a:lnTo>
                  <a:lnTo>
                    <a:pt x="0" y="3727"/>
                  </a:lnTo>
                  <a:lnTo>
                    <a:pt x="25" y="3898"/>
                  </a:lnTo>
                  <a:lnTo>
                    <a:pt x="49" y="4044"/>
                  </a:lnTo>
                  <a:lnTo>
                    <a:pt x="98" y="4165"/>
                  </a:lnTo>
                  <a:lnTo>
                    <a:pt x="195" y="4287"/>
                  </a:lnTo>
                  <a:lnTo>
                    <a:pt x="317" y="4385"/>
                  </a:lnTo>
                  <a:lnTo>
                    <a:pt x="463" y="4482"/>
                  </a:lnTo>
                  <a:lnTo>
                    <a:pt x="463" y="4482"/>
                  </a:lnTo>
                  <a:lnTo>
                    <a:pt x="633" y="4555"/>
                  </a:lnTo>
                  <a:lnTo>
                    <a:pt x="828" y="4604"/>
                  </a:lnTo>
                  <a:lnTo>
                    <a:pt x="1023" y="4628"/>
                  </a:lnTo>
                  <a:lnTo>
                    <a:pt x="1194" y="4628"/>
                  </a:lnTo>
                  <a:lnTo>
                    <a:pt x="1388" y="4604"/>
                  </a:lnTo>
                  <a:lnTo>
                    <a:pt x="1583" y="4555"/>
                  </a:lnTo>
                  <a:lnTo>
                    <a:pt x="1778" y="4482"/>
                  </a:lnTo>
                  <a:lnTo>
                    <a:pt x="1949" y="4409"/>
                  </a:lnTo>
                  <a:lnTo>
                    <a:pt x="2143" y="4312"/>
                  </a:lnTo>
                  <a:lnTo>
                    <a:pt x="2314" y="4190"/>
                  </a:lnTo>
                  <a:lnTo>
                    <a:pt x="2484" y="4044"/>
                  </a:lnTo>
                  <a:lnTo>
                    <a:pt x="2655" y="3873"/>
                  </a:lnTo>
                  <a:lnTo>
                    <a:pt x="2801" y="3703"/>
                  </a:lnTo>
                  <a:lnTo>
                    <a:pt x="2947" y="3508"/>
                  </a:lnTo>
                  <a:lnTo>
                    <a:pt x="3069" y="3313"/>
                  </a:lnTo>
                  <a:lnTo>
                    <a:pt x="3191" y="3094"/>
                  </a:lnTo>
                  <a:lnTo>
                    <a:pt x="3191" y="3094"/>
                  </a:lnTo>
                  <a:lnTo>
                    <a:pt x="3288" y="2875"/>
                  </a:lnTo>
                  <a:lnTo>
                    <a:pt x="3361" y="2631"/>
                  </a:lnTo>
                  <a:lnTo>
                    <a:pt x="3410" y="2412"/>
                  </a:lnTo>
                  <a:lnTo>
                    <a:pt x="3459" y="2168"/>
                  </a:lnTo>
                  <a:lnTo>
                    <a:pt x="3483" y="1949"/>
                  </a:lnTo>
                  <a:lnTo>
                    <a:pt x="3483" y="1730"/>
                  </a:lnTo>
                  <a:lnTo>
                    <a:pt x="3459" y="1511"/>
                  </a:lnTo>
                  <a:lnTo>
                    <a:pt x="3434" y="1316"/>
                  </a:lnTo>
                  <a:lnTo>
                    <a:pt x="3386" y="1121"/>
                  </a:lnTo>
                  <a:lnTo>
                    <a:pt x="3313" y="926"/>
                  </a:lnTo>
                  <a:lnTo>
                    <a:pt x="3239" y="756"/>
                  </a:lnTo>
                  <a:lnTo>
                    <a:pt x="3118" y="585"/>
                  </a:lnTo>
                  <a:lnTo>
                    <a:pt x="2996" y="439"/>
                  </a:lnTo>
                  <a:lnTo>
                    <a:pt x="2874" y="317"/>
                  </a:lnTo>
                  <a:lnTo>
                    <a:pt x="2728" y="196"/>
                  </a:lnTo>
                  <a:lnTo>
                    <a:pt x="2558" y="98"/>
                  </a:lnTo>
                  <a:lnTo>
                    <a:pt x="2558" y="98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5" name="Google Shape;1065;p48"/>
            <p:cNvSpPr/>
            <p:nvPr/>
          </p:nvSpPr>
          <p:spPr>
            <a:xfrm>
              <a:off x="6715525" y="5180350"/>
              <a:ext cx="263050" cy="247825"/>
            </a:xfrm>
            <a:custGeom>
              <a:avLst/>
              <a:gdLst/>
              <a:ahLst/>
              <a:cxnLst/>
              <a:rect l="l" t="t" r="r" b="b"/>
              <a:pathLst>
                <a:path w="10522" h="9913" fill="none" extrusionOk="0">
                  <a:moveTo>
                    <a:pt x="8135" y="3191"/>
                  </a:moveTo>
                  <a:lnTo>
                    <a:pt x="8135" y="3191"/>
                  </a:lnTo>
                  <a:lnTo>
                    <a:pt x="8037" y="2923"/>
                  </a:lnTo>
                  <a:lnTo>
                    <a:pt x="7940" y="2655"/>
                  </a:lnTo>
                  <a:lnTo>
                    <a:pt x="7794" y="2119"/>
                  </a:lnTo>
                  <a:lnTo>
                    <a:pt x="7721" y="1851"/>
                  </a:lnTo>
                  <a:lnTo>
                    <a:pt x="7623" y="1608"/>
                  </a:lnTo>
                  <a:lnTo>
                    <a:pt x="7502" y="1340"/>
                  </a:lnTo>
                  <a:lnTo>
                    <a:pt x="7355" y="1120"/>
                  </a:lnTo>
                  <a:lnTo>
                    <a:pt x="7355" y="1120"/>
                  </a:lnTo>
                  <a:lnTo>
                    <a:pt x="7161" y="853"/>
                  </a:lnTo>
                  <a:lnTo>
                    <a:pt x="6941" y="633"/>
                  </a:lnTo>
                  <a:lnTo>
                    <a:pt x="6698" y="463"/>
                  </a:lnTo>
                  <a:lnTo>
                    <a:pt x="6430" y="292"/>
                  </a:lnTo>
                  <a:lnTo>
                    <a:pt x="6162" y="171"/>
                  </a:lnTo>
                  <a:lnTo>
                    <a:pt x="5870" y="73"/>
                  </a:lnTo>
                  <a:lnTo>
                    <a:pt x="5578" y="25"/>
                  </a:lnTo>
                  <a:lnTo>
                    <a:pt x="5285" y="0"/>
                  </a:lnTo>
                  <a:lnTo>
                    <a:pt x="5285" y="0"/>
                  </a:lnTo>
                  <a:lnTo>
                    <a:pt x="5261" y="0"/>
                  </a:lnTo>
                  <a:lnTo>
                    <a:pt x="5261" y="0"/>
                  </a:lnTo>
                  <a:lnTo>
                    <a:pt x="5237" y="0"/>
                  </a:lnTo>
                  <a:lnTo>
                    <a:pt x="5237" y="0"/>
                  </a:lnTo>
                  <a:lnTo>
                    <a:pt x="4944" y="25"/>
                  </a:lnTo>
                  <a:lnTo>
                    <a:pt x="4652" y="73"/>
                  </a:lnTo>
                  <a:lnTo>
                    <a:pt x="4360" y="171"/>
                  </a:lnTo>
                  <a:lnTo>
                    <a:pt x="4092" y="292"/>
                  </a:lnTo>
                  <a:lnTo>
                    <a:pt x="3824" y="463"/>
                  </a:lnTo>
                  <a:lnTo>
                    <a:pt x="3580" y="633"/>
                  </a:lnTo>
                  <a:lnTo>
                    <a:pt x="3361" y="853"/>
                  </a:lnTo>
                  <a:lnTo>
                    <a:pt x="3166" y="1120"/>
                  </a:lnTo>
                  <a:lnTo>
                    <a:pt x="3166" y="1120"/>
                  </a:lnTo>
                  <a:lnTo>
                    <a:pt x="3020" y="1340"/>
                  </a:lnTo>
                  <a:lnTo>
                    <a:pt x="2898" y="1608"/>
                  </a:lnTo>
                  <a:lnTo>
                    <a:pt x="2801" y="1851"/>
                  </a:lnTo>
                  <a:lnTo>
                    <a:pt x="2728" y="2119"/>
                  </a:lnTo>
                  <a:lnTo>
                    <a:pt x="2558" y="2655"/>
                  </a:lnTo>
                  <a:lnTo>
                    <a:pt x="2484" y="2923"/>
                  </a:lnTo>
                  <a:lnTo>
                    <a:pt x="2387" y="3191"/>
                  </a:lnTo>
                  <a:lnTo>
                    <a:pt x="2387" y="3191"/>
                  </a:lnTo>
                  <a:lnTo>
                    <a:pt x="2241" y="3434"/>
                  </a:lnTo>
                  <a:lnTo>
                    <a:pt x="2095" y="3678"/>
                  </a:lnTo>
                  <a:lnTo>
                    <a:pt x="1900" y="3897"/>
                  </a:lnTo>
                  <a:lnTo>
                    <a:pt x="1729" y="4092"/>
                  </a:lnTo>
                  <a:lnTo>
                    <a:pt x="1315" y="4457"/>
                  </a:lnTo>
                  <a:lnTo>
                    <a:pt x="901" y="4847"/>
                  </a:lnTo>
                  <a:lnTo>
                    <a:pt x="901" y="4847"/>
                  </a:lnTo>
                  <a:lnTo>
                    <a:pt x="707" y="5066"/>
                  </a:lnTo>
                  <a:lnTo>
                    <a:pt x="512" y="5310"/>
                  </a:lnTo>
                  <a:lnTo>
                    <a:pt x="366" y="5553"/>
                  </a:lnTo>
                  <a:lnTo>
                    <a:pt x="244" y="5821"/>
                  </a:lnTo>
                  <a:lnTo>
                    <a:pt x="146" y="6113"/>
                  </a:lnTo>
                  <a:lnTo>
                    <a:pt x="73" y="6405"/>
                  </a:lnTo>
                  <a:lnTo>
                    <a:pt x="25" y="6722"/>
                  </a:lnTo>
                  <a:lnTo>
                    <a:pt x="0" y="7014"/>
                  </a:lnTo>
                  <a:lnTo>
                    <a:pt x="0" y="7014"/>
                  </a:lnTo>
                  <a:lnTo>
                    <a:pt x="25" y="7307"/>
                  </a:lnTo>
                  <a:lnTo>
                    <a:pt x="49" y="7599"/>
                  </a:lnTo>
                  <a:lnTo>
                    <a:pt x="122" y="7867"/>
                  </a:lnTo>
                  <a:lnTo>
                    <a:pt x="219" y="8135"/>
                  </a:lnTo>
                  <a:lnTo>
                    <a:pt x="317" y="8403"/>
                  </a:lnTo>
                  <a:lnTo>
                    <a:pt x="439" y="8622"/>
                  </a:lnTo>
                  <a:lnTo>
                    <a:pt x="609" y="8865"/>
                  </a:lnTo>
                  <a:lnTo>
                    <a:pt x="780" y="9060"/>
                  </a:lnTo>
                  <a:lnTo>
                    <a:pt x="950" y="9255"/>
                  </a:lnTo>
                  <a:lnTo>
                    <a:pt x="1145" y="9401"/>
                  </a:lnTo>
                  <a:lnTo>
                    <a:pt x="1364" y="9547"/>
                  </a:lnTo>
                  <a:lnTo>
                    <a:pt x="1608" y="9669"/>
                  </a:lnTo>
                  <a:lnTo>
                    <a:pt x="1851" y="9766"/>
                  </a:lnTo>
                  <a:lnTo>
                    <a:pt x="2095" y="9840"/>
                  </a:lnTo>
                  <a:lnTo>
                    <a:pt x="2363" y="9888"/>
                  </a:lnTo>
                  <a:lnTo>
                    <a:pt x="2606" y="9913"/>
                  </a:lnTo>
                  <a:lnTo>
                    <a:pt x="2606" y="9913"/>
                  </a:lnTo>
                  <a:lnTo>
                    <a:pt x="2972" y="9888"/>
                  </a:lnTo>
                  <a:lnTo>
                    <a:pt x="3337" y="9791"/>
                  </a:lnTo>
                  <a:lnTo>
                    <a:pt x="3678" y="9669"/>
                  </a:lnTo>
                  <a:lnTo>
                    <a:pt x="3994" y="9474"/>
                  </a:lnTo>
                  <a:lnTo>
                    <a:pt x="3994" y="9474"/>
                  </a:lnTo>
                  <a:lnTo>
                    <a:pt x="4141" y="9377"/>
                  </a:lnTo>
                  <a:lnTo>
                    <a:pt x="4287" y="9304"/>
                  </a:lnTo>
                  <a:lnTo>
                    <a:pt x="4433" y="9279"/>
                  </a:lnTo>
                  <a:lnTo>
                    <a:pt x="4579" y="9231"/>
                  </a:lnTo>
                  <a:lnTo>
                    <a:pt x="4896" y="9206"/>
                  </a:lnTo>
                  <a:lnTo>
                    <a:pt x="5261" y="9206"/>
                  </a:lnTo>
                  <a:lnTo>
                    <a:pt x="5261" y="9206"/>
                  </a:lnTo>
                  <a:lnTo>
                    <a:pt x="5626" y="9206"/>
                  </a:lnTo>
                  <a:lnTo>
                    <a:pt x="5943" y="9231"/>
                  </a:lnTo>
                  <a:lnTo>
                    <a:pt x="6089" y="9279"/>
                  </a:lnTo>
                  <a:lnTo>
                    <a:pt x="6235" y="9304"/>
                  </a:lnTo>
                  <a:lnTo>
                    <a:pt x="6381" y="9377"/>
                  </a:lnTo>
                  <a:lnTo>
                    <a:pt x="6527" y="9474"/>
                  </a:lnTo>
                  <a:lnTo>
                    <a:pt x="6527" y="9474"/>
                  </a:lnTo>
                  <a:lnTo>
                    <a:pt x="6844" y="9669"/>
                  </a:lnTo>
                  <a:lnTo>
                    <a:pt x="7185" y="9791"/>
                  </a:lnTo>
                  <a:lnTo>
                    <a:pt x="7550" y="9888"/>
                  </a:lnTo>
                  <a:lnTo>
                    <a:pt x="7916" y="9913"/>
                  </a:lnTo>
                  <a:lnTo>
                    <a:pt x="7916" y="9913"/>
                  </a:lnTo>
                  <a:lnTo>
                    <a:pt x="8184" y="9888"/>
                  </a:lnTo>
                  <a:lnTo>
                    <a:pt x="8427" y="9840"/>
                  </a:lnTo>
                  <a:lnTo>
                    <a:pt x="8671" y="9766"/>
                  </a:lnTo>
                  <a:lnTo>
                    <a:pt x="8914" y="9669"/>
                  </a:lnTo>
                  <a:lnTo>
                    <a:pt x="9158" y="9547"/>
                  </a:lnTo>
                  <a:lnTo>
                    <a:pt x="9377" y="9401"/>
                  </a:lnTo>
                  <a:lnTo>
                    <a:pt x="9572" y="9255"/>
                  </a:lnTo>
                  <a:lnTo>
                    <a:pt x="9742" y="9060"/>
                  </a:lnTo>
                  <a:lnTo>
                    <a:pt x="9913" y="8865"/>
                  </a:lnTo>
                  <a:lnTo>
                    <a:pt x="10083" y="8622"/>
                  </a:lnTo>
                  <a:lnTo>
                    <a:pt x="10205" y="8403"/>
                  </a:lnTo>
                  <a:lnTo>
                    <a:pt x="10302" y="8135"/>
                  </a:lnTo>
                  <a:lnTo>
                    <a:pt x="10400" y="7867"/>
                  </a:lnTo>
                  <a:lnTo>
                    <a:pt x="10473" y="7599"/>
                  </a:lnTo>
                  <a:lnTo>
                    <a:pt x="10497" y="7307"/>
                  </a:lnTo>
                  <a:lnTo>
                    <a:pt x="10522" y="7014"/>
                  </a:lnTo>
                  <a:lnTo>
                    <a:pt x="10522" y="7014"/>
                  </a:lnTo>
                  <a:lnTo>
                    <a:pt x="10497" y="6722"/>
                  </a:lnTo>
                  <a:lnTo>
                    <a:pt x="10449" y="6405"/>
                  </a:lnTo>
                  <a:lnTo>
                    <a:pt x="10375" y="6113"/>
                  </a:lnTo>
                  <a:lnTo>
                    <a:pt x="10278" y="5821"/>
                  </a:lnTo>
                  <a:lnTo>
                    <a:pt x="10156" y="5553"/>
                  </a:lnTo>
                  <a:lnTo>
                    <a:pt x="10010" y="5310"/>
                  </a:lnTo>
                  <a:lnTo>
                    <a:pt x="9815" y="5066"/>
                  </a:lnTo>
                  <a:lnTo>
                    <a:pt x="9620" y="4847"/>
                  </a:lnTo>
                  <a:lnTo>
                    <a:pt x="9620" y="4847"/>
                  </a:lnTo>
                  <a:lnTo>
                    <a:pt x="9206" y="4457"/>
                  </a:lnTo>
                  <a:lnTo>
                    <a:pt x="8792" y="4092"/>
                  </a:lnTo>
                  <a:lnTo>
                    <a:pt x="8622" y="3897"/>
                  </a:lnTo>
                  <a:lnTo>
                    <a:pt x="8427" y="3678"/>
                  </a:lnTo>
                  <a:lnTo>
                    <a:pt x="8281" y="3434"/>
                  </a:lnTo>
                  <a:lnTo>
                    <a:pt x="8135" y="3191"/>
                  </a:lnTo>
                  <a:lnTo>
                    <a:pt x="8135" y="319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66" name="Google Shape;1066;p48"/>
          <p:cNvGrpSpPr/>
          <p:nvPr/>
        </p:nvGrpSpPr>
        <p:grpSpPr>
          <a:xfrm>
            <a:off x="3153705" y="381117"/>
            <a:ext cx="387933" cy="345971"/>
            <a:chOff x="3927500" y="301425"/>
            <a:chExt cx="461550" cy="411625"/>
          </a:xfrm>
        </p:grpSpPr>
        <p:sp>
          <p:nvSpPr>
            <p:cNvPr id="1067" name="Google Shape;1067;p48"/>
            <p:cNvSpPr/>
            <p:nvPr/>
          </p:nvSpPr>
          <p:spPr>
            <a:xfrm>
              <a:off x="4080925" y="302050"/>
              <a:ext cx="154075" cy="411000"/>
            </a:xfrm>
            <a:custGeom>
              <a:avLst/>
              <a:gdLst/>
              <a:ahLst/>
              <a:cxnLst/>
              <a:rect l="l" t="t" r="r" b="b"/>
              <a:pathLst>
                <a:path w="6163" h="16440" fill="none" extrusionOk="0">
                  <a:moveTo>
                    <a:pt x="6162" y="3118"/>
                  </a:moveTo>
                  <a:lnTo>
                    <a:pt x="0" y="0"/>
                  </a:lnTo>
                  <a:lnTo>
                    <a:pt x="0" y="13322"/>
                  </a:lnTo>
                  <a:lnTo>
                    <a:pt x="6162" y="16440"/>
                  </a:lnTo>
                  <a:lnTo>
                    <a:pt x="6162" y="3118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8" name="Google Shape;1068;p48"/>
            <p:cNvSpPr/>
            <p:nvPr/>
          </p:nvSpPr>
          <p:spPr>
            <a:xfrm>
              <a:off x="3927500" y="301425"/>
              <a:ext cx="153450" cy="406150"/>
            </a:xfrm>
            <a:custGeom>
              <a:avLst/>
              <a:gdLst/>
              <a:ahLst/>
              <a:cxnLst/>
              <a:rect l="l" t="t" r="r" b="b"/>
              <a:pathLst>
                <a:path w="6138" h="16246" fill="none" extrusionOk="0">
                  <a:moveTo>
                    <a:pt x="6137" y="1"/>
                  </a:moveTo>
                  <a:lnTo>
                    <a:pt x="536" y="2850"/>
                  </a:lnTo>
                  <a:lnTo>
                    <a:pt x="536" y="2850"/>
                  </a:lnTo>
                  <a:lnTo>
                    <a:pt x="414" y="2899"/>
                  </a:lnTo>
                  <a:lnTo>
                    <a:pt x="317" y="2997"/>
                  </a:lnTo>
                  <a:lnTo>
                    <a:pt x="219" y="3094"/>
                  </a:lnTo>
                  <a:lnTo>
                    <a:pt x="146" y="3216"/>
                  </a:lnTo>
                  <a:lnTo>
                    <a:pt x="73" y="3313"/>
                  </a:lnTo>
                  <a:lnTo>
                    <a:pt x="24" y="3435"/>
                  </a:lnTo>
                  <a:lnTo>
                    <a:pt x="0" y="3557"/>
                  </a:lnTo>
                  <a:lnTo>
                    <a:pt x="0" y="3679"/>
                  </a:lnTo>
                  <a:lnTo>
                    <a:pt x="0" y="15880"/>
                  </a:lnTo>
                  <a:lnTo>
                    <a:pt x="0" y="15880"/>
                  </a:lnTo>
                  <a:lnTo>
                    <a:pt x="0" y="16002"/>
                  </a:lnTo>
                  <a:lnTo>
                    <a:pt x="49" y="16075"/>
                  </a:lnTo>
                  <a:lnTo>
                    <a:pt x="97" y="16148"/>
                  </a:lnTo>
                  <a:lnTo>
                    <a:pt x="170" y="16197"/>
                  </a:lnTo>
                  <a:lnTo>
                    <a:pt x="244" y="16221"/>
                  </a:lnTo>
                  <a:lnTo>
                    <a:pt x="341" y="16246"/>
                  </a:lnTo>
                  <a:lnTo>
                    <a:pt x="463" y="16221"/>
                  </a:lnTo>
                  <a:lnTo>
                    <a:pt x="560" y="16173"/>
                  </a:lnTo>
                  <a:lnTo>
                    <a:pt x="6137" y="13323"/>
                  </a:lnTo>
                  <a:lnTo>
                    <a:pt x="6137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69" name="Google Shape;1069;p48"/>
            <p:cNvSpPr/>
            <p:nvPr/>
          </p:nvSpPr>
          <p:spPr>
            <a:xfrm>
              <a:off x="4234975" y="306925"/>
              <a:ext cx="154075" cy="405525"/>
            </a:xfrm>
            <a:custGeom>
              <a:avLst/>
              <a:gdLst/>
              <a:ahLst/>
              <a:cxnLst/>
              <a:rect l="l" t="t" r="r" b="b"/>
              <a:pathLst>
                <a:path w="6163" h="16221" fill="none" extrusionOk="0">
                  <a:moveTo>
                    <a:pt x="5578" y="49"/>
                  </a:moveTo>
                  <a:lnTo>
                    <a:pt x="0" y="2898"/>
                  </a:lnTo>
                  <a:lnTo>
                    <a:pt x="0" y="16221"/>
                  </a:lnTo>
                  <a:lnTo>
                    <a:pt x="5626" y="13371"/>
                  </a:lnTo>
                  <a:lnTo>
                    <a:pt x="5626" y="13371"/>
                  </a:lnTo>
                  <a:lnTo>
                    <a:pt x="5724" y="13322"/>
                  </a:lnTo>
                  <a:lnTo>
                    <a:pt x="5845" y="13225"/>
                  </a:lnTo>
                  <a:lnTo>
                    <a:pt x="5918" y="13127"/>
                  </a:lnTo>
                  <a:lnTo>
                    <a:pt x="6016" y="13030"/>
                  </a:lnTo>
                  <a:lnTo>
                    <a:pt x="6065" y="12908"/>
                  </a:lnTo>
                  <a:lnTo>
                    <a:pt x="6113" y="12786"/>
                  </a:lnTo>
                  <a:lnTo>
                    <a:pt x="6138" y="12665"/>
                  </a:lnTo>
                  <a:lnTo>
                    <a:pt x="6162" y="12543"/>
                  </a:lnTo>
                  <a:lnTo>
                    <a:pt x="6162" y="341"/>
                  </a:lnTo>
                  <a:lnTo>
                    <a:pt x="6162" y="341"/>
                  </a:lnTo>
                  <a:lnTo>
                    <a:pt x="6138" y="219"/>
                  </a:lnTo>
                  <a:lnTo>
                    <a:pt x="6113" y="146"/>
                  </a:lnTo>
                  <a:lnTo>
                    <a:pt x="6065" y="73"/>
                  </a:lnTo>
                  <a:lnTo>
                    <a:pt x="5992" y="24"/>
                  </a:lnTo>
                  <a:lnTo>
                    <a:pt x="5894" y="0"/>
                  </a:lnTo>
                  <a:lnTo>
                    <a:pt x="5797" y="0"/>
                  </a:lnTo>
                  <a:lnTo>
                    <a:pt x="5699" y="0"/>
                  </a:lnTo>
                  <a:lnTo>
                    <a:pt x="5578" y="49"/>
                  </a:lnTo>
                  <a:lnTo>
                    <a:pt x="5578" y="4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0" name="Google Shape;1070;p48"/>
            <p:cNvSpPr/>
            <p:nvPr/>
          </p:nvSpPr>
          <p:spPr>
            <a:xfrm>
              <a:off x="4295850" y="442075"/>
              <a:ext cx="46300" cy="26225"/>
            </a:xfrm>
            <a:custGeom>
              <a:avLst/>
              <a:gdLst/>
              <a:ahLst/>
              <a:cxnLst/>
              <a:rect l="l" t="t" r="r" b="b"/>
              <a:pathLst>
                <a:path w="1852" h="1049" fill="none" extrusionOk="0">
                  <a:moveTo>
                    <a:pt x="1" y="1"/>
                  </a:moveTo>
                  <a:lnTo>
                    <a:pt x="1852" y="104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1" name="Google Shape;1071;p48"/>
            <p:cNvSpPr/>
            <p:nvPr/>
          </p:nvSpPr>
          <p:spPr>
            <a:xfrm>
              <a:off x="4296475" y="415900"/>
              <a:ext cx="45075" cy="78575"/>
            </a:xfrm>
            <a:custGeom>
              <a:avLst/>
              <a:gdLst/>
              <a:ahLst/>
              <a:cxnLst/>
              <a:rect l="l" t="t" r="r" b="b"/>
              <a:pathLst>
                <a:path w="1803" h="3143" fill="none" extrusionOk="0">
                  <a:moveTo>
                    <a:pt x="1802" y="1"/>
                  </a:moveTo>
                  <a:lnTo>
                    <a:pt x="0" y="314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2" name="Google Shape;1072;p48"/>
            <p:cNvSpPr/>
            <p:nvPr/>
          </p:nvSpPr>
          <p:spPr>
            <a:xfrm>
              <a:off x="3968275" y="590050"/>
              <a:ext cx="25" cy="6100"/>
            </a:xfrm>
            <a:custGeom>
              <a:avLst/>
              <a:gdLst/>
              <a:ahLst/>
              <a:cxnLst/>
              <a:rect l="l" t="t" r="r" b="b"/>
              <a:pathLst>
                <a:path w="1" h="244" fill="none" extrusionOk="0">
                  <a:moveTo>
                    <a:pt x="1" y="244"/>
                  </a:moveTo>
                  <a:lnTo>
                    <a:pt x="1" y="244"/>
                  </a:ln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3" name="Google Shape;1073;p48"/>
            <p:cNvSpPr/>
            <p:nvPr/>
          </p:nvSpPr>
          <p:spPr>
            <a:xfrm>
              <a:off x="3970725" y="558375"/>
              <a:ext cx="1850" cy="12200"/>
            </a:xfrm>
            <a:custGeom>
              <a:avLst/>
              <a:gdLst/>
              <a:ahLst/>
              <a:cxnLst/>
              <a:rect l="l" t="t" r="r" b="b"/>
              <a:pathLst>
                <a:path w="74" h="488" fill="none" extrusionOk="0">
                  <a:moveTo>
                    <a:pt x="0" y="488"/>
                  </a:moveTo>
                  <a:lnTo>
                    <a:pt x="73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4" name="Google Shape;1074;p48"/>
            <p:cNvSpPr/>
            <p:nvPr/>
          </p:nvSpPr>
          <p:spPr>
            <a:xfrm>
              <a:off x="3976200" y="527325"/>
              <a:ext cx="3675" cy="12200"/>
            </a:xfrm>
            <a:custGeom>
              <a:avLst/>
              <a:gdLst/>
              <a:ahLst/>
              <a:cxnLst/>
              <a:rect l="l" t="t" r="r" b="b"/>
              <a:pathLst>
                <a:path w="147" h="488" fill="none" extrusionOk="0">
                  <a:moveTo>
                    <a:pt x="0" y="488"/>
                  </a:moveTo>
                  <a:lnTo>
                    <a:pt x="98" y="147"/>
                  </a:lnTo>
                  <a:lnTo>
                    <a:pt x="147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5" name="Google Shape;1075;p48"/>
            <p:cNvSpPr/>
            <p:nvPr/>
          </p:nvSpPr>
          <p:spPr>
            <a:xfrm>
              <a:off x="3985950" y="498100"/>
              <a:ext cx="4875" cy="10975"/>
            </a:xfrm>
            <a:custGeom>
              <a:avLst/>
              <a:gdLst/>
              <a:ahLst/>
              <a:cxnLst/>
              <a:rect l="l" t="t" r="r" b="b"/>
              <a:pathLst>
                <a:path w="195" h="439" fill="none" extrusionOk="0">
                  <a:moveTo>
                    <a:pt x="0" y="439"/>
                  </a:moveTo>
                  <a:lnTo>
                    <a:pt x="195" y="25"/>
                  </a:lnTo>
                  <a:lnTo>
                    <a:pt x="195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6" name="Google Shape;1076;p48"/>
            <p:cNvSpPr/>
            <p:nvPr/>
          </p:nvSpPr>
          <p:spPr>
            <a:xfrm>
              <a:off x="4000550" y="471300"/>
              <a:ext cx="7325" cy="9775"/>
            </a:xfrm>
            <a:custGeom>
              <a:avLst/>
              <a:gdLst/>
              <a:ahLst/>
              <a:cxnLst/>
              <a:rect l="l" t="t" r="r" b="b"/>
              <a:pathLst>
                <a:path w="293" h="391" fill="none" extrusionOk="0">
                  <a:moveTo>
                    <a:pt x="1" y="391"/>
                  </a:moveTo>
                  <a:lnTo>
                    <a:pt x="74" y="269"/>
                  </a:lnTo>
                  <a:lnTo>
                    <a:pt x="293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7" name="Google Shape;1077;p48"/>
            <p:cNvSpPr/>
            <p:nvPr/>
          </p:nvSpPr>
          <p:spPr>
            <a:xfrm>
              <a:off x="4021250" y="450600"/>
              <a:ext cx="10375" cy="6725"/>
            </a:xfrm>
            <a:custGeom>
              <a:avLst/>
              <a:gdLst/>
              <a:ahLst/>
              <a:cxnLst/>
              <a:rect l="l" t="t" r="r" b="b"/>
              <a:pathLst>
                <a:path w="415" h="269" fill="none" extrusionOk="0">
                  <a:moveTo>
                    <a:pt x="1" y="269"/>
                  </a:moveTo>
                  <a:lnTo>
                    <a:pt x="25" y="244"/>
                  </a:lnTo>
                  <a:lnTo>
                    <a:pt x="220" y="123"/>
                  </a:lnTo>
                  <a:lnTo>
                    <a:pt x="415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8" name="Google Shape;1078;p48"/>
            <p:cNvSpPr/>
            <p:nvPr/>
          </p:nvSpPr>
          <p:spPr>
            <a:xfrm>
              <a:off x="4049250" y="440250"/>
              <a:ext cx="11600" cy="2475"/>
            </a:xfrm>
            <a:custGeom>
              <a:avLst/>
              <a:gdLst/>
              <a:ahLst/>
              <a:cxnLst/>
              <a:rect l="l" t="t" r="r" b="b"/>
              <a:pathLst>
                <a:path w="464" h="99" fill="none" extrusionOk="0">
                  <a:moveTo>
                    <a:pt x="1" y="98"/>
                  </a:moveTo>
                  <a:lnTo>
                    <a:pt x="220" y="50"/>
                  </a:lnTo>
                  <a:lnTo>
                    <a:pt x="464" y="1"/>
                  </a:lnTo>
                  <a:lnTo>
                    <a:pt x="464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79" name="Google Shape;1079;p48"/>
            <p:cNvSpPr/>
            <p:nvPr/>
          </p:nvSpPr>
          <p:spPr>
            <a:xfrm>
              <a:off x="4080325" y="439650"/>
              <a:ext cx="12200" cy="1850"/>
            </a:xfrm>
            <a:custGeom>
              <a:avLst/>
              <a:gdLst/>
              <a:ahLst/>
              <a:cxnLst/>
              <a:rect l="l" t="t" r="r" b="b"/>
              <a:pathLst>
                <a:path w="488" h="74" fill="none" extrusionOk="0">
                  <a:moveTo>
                    <a:pt x="0" y="0"/>
                  </a:moveTo>
                  <a:lnTo>
                    <a:pt x="146" y="0"/>
                  </a:lnTo>
                  <a:lnTo>
                    <a:pt x="463" y="74"/>
                  </a:lnTo>
                  <a:lnTo>
                    <a:pt x="487" y="7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0" name="Google Shape;1080;p48"/>
            <p:cNvSpPr/>
            <p:nvPr/>
          </p:nvSpPr>
          <p:spPr>
            <a:xfrm>
              <a:off x="4110150" y="450000"/>
              <a:ext cx="9150" cy="7950"/>
            </a:xfrm>
            <a:custGeom>
              <a:avLst/>
              <a:gdLst/>
              <a:ahLst/>
              <a:cxnLst/>
              <a:rect l="l" t="t" r="r" b="b"/>
              <a:pathLst>
                <a:path w="366" h="318" fill="none" extrusionOk="0">
                  <a:moveTo>
                    <a:pt x="0" y="1"/>
                  </a:moveTo>
                  <a:lnTo>
                    <a:pt x="98" y="74"/>
                  </a:lnTo>
                  <a:lnTo>
                    <a:pt x="317" y="268"/>
                  </a:lnTo>
                  <a:lnTo>
                    <a:pt x="366" y="317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1" name="Google Shape;1081;p48"/>
            <p:cNvSpPr/>
            <p:nvPr/>
          </p:nvSpPr>
          <p:spPr>
            <a:xfrm>
              <a:off x="4130250" y="473750"/>
              <a:ext cx="4900" cy="10975"/>
            </a:xfrm>
            <a:custGeom>
              <a:avLst/>
              <a:gdLst/>
              <a:ahLst/>
              <a:cxnLst/>
              <a:rect l="l" t="t" r="r" b="b"/>
              <a:pathLst>
                <a:path w="196" h="439" fill="none" extrusionOk="0">
                  <a:moveTo>
                    <a:pt x="0" y="0"/>
                  </a:moveTo>
                  <a:lnTo>
                    <a:pt x="25" y="73"/>
                  </a:lnTo>
                  <a:lnTo>
                    <a:pt x="171" y="366"/>
                  </a:lnTo>
                  <a:lnTo>
                    <a:pt x="195" y="43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2" name="Google Shape;1082;p48"/>
            <p:cNvSpPr/>
            <p:nvPr/>
          </p:nvSpPr>
          <p:spPr>
            <a:xfrm>
              <a:off x="4141800" y="502975"/>
              <a:ext cx="3700" cy="11600"/>
            </a:xfrm>
            <a:custGeom>
              <a:avLst/>
              <a:gdLst/>
              <a:ahLst/>
              <a:cxnLst/>
              <a:rect l="l" t="t" r="r" b="b"/>
              <a:pathLst>
                <a:path w="148" h="464" fill="none" extrusionOk="0">
                  <a:moveTo>
                    <a:pt x="1" y="0"/>
                  </a:moveTo>
                  <a:lnTo>
                    <a:pt x="147" y="46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3" name="Google Shape;1083;p48"/>
            <p:cNvSpPr/>
            <p:nvPr/>
          </p:nvSpPr>
          <p:spPr>
            <a:xfrm>
              <a:off x="4150950" y="533425"/>
              <a:ext cx="3675" cy="11575"/>
            </a:xfrm>
            <a:custGeom>
              <a:avLst/>
              <a:gdLst/>
              <a:ahLst/>
              <a:cxnLst/>
              <a:rect l="l" t="t" r="r" b="b"/>
              <a:pathLst>
                <a:path w="147" h="463" fill="none" extrusionOk="0">
                  <a:moveTo>
                    <a:pt x="0" y="0"/>
                  </a:moveTo>
                  <a:lnTo>
                    <a:pt x="146" y="46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4" name="Google Shape;1084;p48"/>
            <p:cNvSpPr/>
            <p:nvPr/>
          </p:nvSpPr>
          <p:spPr>
            <a:xfrm>
              <a:off x="4160675" y="563850"/>
              <a:ext cx="4900" cy="11000"/>
            </a:xfrm>
            <a:custGeom>
              <a:avLst/>
              <a:gdLst/>
              <a:ahLst/>
              <a:cxnLst/>
              <a:rect l="l" t="t" r="r" b="b"/>
              <a:pathLst>
                <a:path w="196" h="440" fill="none" extrusionOk="0">
                  <a:moveTo>
                    <a:pt x="1" y="1"/>
                  </a:moveTo>
                  <a:lnTo>
                    <a:pt x="50" y="123"/>
                  </a:lnTo>
                  <a:lnTo>
                    <a:pt x="196" y="415"/>
                  </a:lnTo>
                  <a:lnTo>
                    <a:pt x="196" y="43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5" name="Google Shape;1085;p48"/>
            <p:cNvSpPr/>
            <p:nvPr/>
          </p:nvSpPr>
          <p:spPr>
            <a:xfrm>
              <a:off x="4175300" y="591875"/>
              <a:ext cx="7325" cy="9150"/>
            </a:xfrm>
            <a:custGeom>
              <a:avLst/>
              <a:gdLst/>
              <a:ahLst/>
              <a:cxnLst/>
              <a:rect l="l" t="t" r="r" b="b"/>
              <a:pathLst>
                <a:path w="293" h="366" fill="none" extrusionOk="0">
                  <a:moveTo>
                    <a:pt x="0" y="0"/>
                  </a:moveTo>
                  <a:lnTo>
                    <a:pt x="98" y="146"/>
                  </a:lnTo>
                  <a:lnTo>
                    <a:pt x="293" y="366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6" name="Google Shape;1086;p48"/>
            <p:cNvSpPr/>
            <p:nvPr/>
          </p:nvSpPr>
          <p:spPr>
            <a:xfrm>
              <a:off x="4198425" y="613175"/>
              <a:ext cx="11000" cy="4900"/>
            </a:xfrm>
            <a:custGeom>
              <a:avLst/>
              <a:gdLst/>
              <a:ahLst/>
              <a:cxnLst/>
              <a:rect l="l" t="t" r="r" b="b"/>
              <a:pathLst>
                <a:path w="440" h="196" fill="none" extrusionOk="0">
                  <a:moveTo>
                    <a:pt x="1" y="1"/>
                  </a:moveTo>
                  <a:lnTo>
                    <a:pt x="171" y="98"/>
                  </a:lnTo>
                  <a:lnTo>
                    <a:pt x="439" y="195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7" name="Google Shape;1087;p48"/>
            <p:cNvSpPr/>
            <p:nvPr/>
          </p:nvSpPr>
          <p:spPr>
            <a:xfrm>
              <a:off x="4228275" y="621100"/>
              <a:ext cx="12200" cy="625"/>
            </a:xfrm>
            <a:custGeom>
              <a:avLst/>
              <a:gdLst/>
              <a:ahLst/>
              <a:cxnLst/>
              <a:rect l="l" t="t" r="r" b="b"/>
              <a:pathLst>
                <a:path w="488" h="25" fill="none" extrusionOk="0">
                  <a:moveTo>
                    <a:pt x="0" y="0"/>
                  </a:moveTo>
                  <a:lnTo>
                    <a:pt x="49" y="25"/>
                  </a:lnTo>
                  <a:lnTo>
                    <a:pt x="487" y="0"/>
                  </a:lnTo>
                  <a:lnTo>
                    <a:pt x="487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8" name="Google Shape;1088;p48"/>
            <p:cNvSpPr/>
            <p:nvPr/>
          </p:nvSpPr>
          <p:spPr>
            <a:xfrm>
              <a:off x="4259925" y="616225"/>
              <a:ext cx="11600" cy="3075"/>
            </a:xfrm>
            <a:custGeom>
              <a:avLst/>
              <a:gdLst/>
              <a:ahLst/>
              <a:cxnLst/>
              <a:rect l="l" t="t" r="r" b="b"/>
              <a:pathLst>
                <a:path w="464" h="123" fill="none" extrusionOk="0">
                  <a:moveTo>
                    <a:pt x="1" y="122"/>
                  </a:moveTo>
                  <a:lnTo>
                    <a:pt x="196" y="73"/>
                  </a:lnTo>
                  <a:lnTo>
                    <a:pt x="464" y="0"/>
                  </a:lnTo>
                  <a:lnTo>
                    <a:pt x="46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89" name="Google Shape;1089;p48"/>
            <p:cNvSpPr/>
            <p:nvPr/>
          </p:nvSpPr>
          <p:spPr>
            <a:xfrm>
              <a:off x="4289775" y="602225"/>
              <a:ext cx="10375" cy="6725"/>
            </a:xfrm>
            <a:custGeom>
              <a:avLst/>
              <a:gdLst/>
              <a:ahLst/>
              <a:cxnLst/>
              <a:rect l="l" t="t" r="r" b="b"/>
              <a:pathLst>
                <a:path w="415" h="269" fill="none" extrusionOk="0">
                  <a:moveTo>
                    <a:pt x="0" y="268"/>
                  </a:moveTo>
                  <a:lnTo>
                    <a:pt x="195" y="146"/>
                  </a:lnTo>
                  <a:lnTo>
                    <a:pt x="390" y="0"/>
                  </a:lnTo>
                  <a:lnTo>
                    <a:pt x="41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0" name="Google Shape;1090;p48"/>
            <p:cNvSpPr/>
            <p:nvPr/>
          </p:nvSpPr>
          <p:spPr>
            <a:xfrm>
              <a:off x="4313525" y="577875"/>
              <a:ext cx="6100" cy="10375"/>
            </a:xfrm>
            <a:custGeom>
              <a:avLst/>
              <a:gdLst/>
              <a:ahLst/>
              <a:cxnLst/>
              <a:rect l="l" t="t" r="r" b="b"/>
              <a:pathLst>
                <a:path w="244" h="415" fill="none" extrusionOk="0">
                  <a:moveTo>
                    <a:pt x="0" y="414"/>
                  </a:moveTo>
                  <a:lnTo>
                    <a:pt x="24" y="365"/>
                  </a:lnTo>
                  <a:lnTo>
                    <a:pt x="146" y="195"/>
                  </a:lnTo>
                  <a:lnTo>
                    <a:pt x="24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1" name="Google Shape;1091;p48"/>
            <p:cNvSpPr/>
            <p:nvPr/>
          </p:nvSpPr>
          <p:spPr>
            <a:xfrm>
              <a:off x="4326300" y="547425"/>
              <a:ext cx="2450" cy="12200"/>
            </a:xfrm>
            <a:custGeom>
              <a:avLst/>
              <a:gdLst/>
              <a:ahLst/>
              <a:cxnLst/>
              <a:rect l="l" t="t" r="r" b="b"/>
              <a:pathLst>
                <a:path w="98" h="488" fill="none" extrusionOk="0">
                  <a:moveTo>
                    <a:pt x="0" y="487"/>
                  </a:moveTo>
                  <a:lnTo>
                    <a:pt x="49" y="293"/>
                  </a:lnTo>
                  <a:lnTo>
                    <a:pt x="9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2" name="Google Shape;1092;p48"/>
            <p:cNvSpPr/>
            <p:nvPr/>
          </p:nvSpPr>
          <p:spPr>
            <a:xfrm>
              <a:off x="4329350" y="515750"/>
              <a:ext cx="625" cy="12200"/>
            </a:xfrm>
            <a:custGeom>
              <a:avLst/>
              <a:gdLst/>
              <a:ahLst/>
              <a:cxnLst/>
              <a:rect l="l" t="t" r="r" b="b"/>
              <a:pathLst>
                <a:path w="25" h="488" fill="none" extrusionOk="0">
                  <a:moveTo>
                    <a:pt x="25" y="488"/>
                  </a:moveTo>
                  <a:lnTo>
                    <a:pt x="25" y="464"/>
                  </a:lnTo>
                  <a:lnTo>
                    <a:pt x="25" y="123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3" name="Google Shape;1093;p48"/>
            <p:cNvSpPr/>
            <p:nvPr/>
          </p:nvSpPr>
          <p:spPr>
            <a:xfrm>
              <a:off x="4325075" y="488975"/>
              <a:ext cx="1250" cy="6100"/>
            </a:xfrm>
            <a:custGeom>
              <a:avLst/>
              <a:gdLst/>
              <a:ahLst/>
              <a:cxnLst/>
              <a:rect l="l" t="t" r="r" b="b"/>
              <a:pathLst>
                <a:path w="50" h="244" fill="none" extrusionOk="0">
                  <a:moveTo>
                    <a:pt x="49" y="244"/>
                  </a:moveTo>
                  <a:lnTo>
                    <a:pt x="49" y="244"/>
                  </a:ln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094" name="Google Shape;1094;p48"/>
          <p:cNvGrpSpPr/>
          <p:nvPr/>
        </p:nvGrpSpPr>
        <p:grpSpPr>
          <a:xfrm>
            <a:off x="5441252" y="387778"/>
            <a:ext cx="332670" cy="332670"/>
            <a:chOff x="6649150" y="309350"/>
            <a:chExt cx="395800" cy="395800"/>
          </a:xfrm>
        </p:grpSpPr>
        <p:sp>
          <p:nvSpPr>
            <p:cNvPr id="1095" name="Google Shape;1095;p48"/>
            <p:cNvSpPr/>
            <p:nvPr/>
          </p:nvSpPr>
          <p:spPr>
            <a:xfrm>
              <a:off x="6649150" y="309350"/>
              <a:ext cx="395800" cy="395800"/>
            </a:xfrm>
            <a:custGeom>
              <a:avLst/>
              <a:gdLst/>
              <a:ahLst/>
              <a:cxnLst/>
              <a:rect l="l" t="t" r="r" b="b"/>
              <a:pathLst>
                <a:path w="15832" h="15832" fill="none" extrusionOk="0">
                  <a:moveTo>
                    <a:pt x="7916" y="1"/>
                  </a:moveTo>
                  <a:lnTo>
                    <a:pt x="7916" y="1"/>
                  </a:lnTo>
                  <a:lnTo>
                    <a:pt x="7502" y="25"/>
                  </a:lnTo>
                  <a:lnTo>
                    <a:pt x="7112" y="49"/>
                  </a:lnTo>
                  <a:lnTo>
                    <a:pt x="6723" y="98"/>
                  </a:lnTo>
                  <a:lnTo>
                    <a:pt x="6333" y="171"/>
                  </a:lnTo>
                  <a:lnTo>
                    <a:pt x="5943" y="244"/>
                  </a:lnTo>
                  <a:lnTo>
                    <a:pt x="5553" y="366"/>
                  </a:lnTo>
                  <a:lnTo>
                    <a:pt x="5188" y="488"/>
                  </a:lnTo>
                  <a:lnTo>
                    <a:pt x="4847" y="634"/>
                  </a:lnTo>
                  <a:lnTo>
                    <a:pt x="4482" y="780"/>
                  </a:lnTo>
                  <a:lnTo>
                    <a:pt x="4141" y="950"/>
                  </a:lnTo>
                  <a:lnTo>
                    <a:pt x="3824" y="1145"/>
                  </a:lnTo>
                  <a:lnTo>
                    <a:pt x="3483" y="1364"/>
                  </a:lnTo>
                  <a:lnTo>
                    <a:pt x="3191" y="1584"/>
                  </a:lnTo>
                  <a:lnTo>
                    <a:pt x="2874" y="1803"/>
                  </a:lnTo>
                  <a:lnTo>
                    <a:pt x="2607" y="2071"/>
                  </a:lnTo>
                  <a:lnTo>
                    <a:pt x="2314" y="2314"/>
                  </a:lnTo>
                  <a:lnTo>
                    <a:pt x="2071" y="2607"/>
                  </a:lnTo>
                  <a:lnTo>
                    <a:pt x="1803" y="2874"/>
                  </a:lnTo>
                  <a:lnTo>
                    <a:pt x="1584" y="3191"/>
                  </a:lnTo>
                  <a:lnTo>
                    <a:pt x="1364" y="3483"/>
                  </a:lnTo>
                  <a:lnTo>
                    <a:pt x="1145" y="3824"/>
                  </a:lnTo>
                  <a:lnTo>
                    <a:pt x="950" y="4141"/>
                  </a:lnTo>
                  <a:lnTo>
                    <a:pt x="780" y="4482"/>
                  </a:lnTo>
                  <a:lnTo>
                    <a:pt x="634" y="4847"/>
                  </a:lnTo>
                  <a:lnTo>
                    <a:pt x="488" y="5188"/>
                  </a:lnTo>
                  <a:lnTo>
                    <a:pt x="366" y="5553"/>
                  </a:lnTo>
                  <a:lnTo>
                    <a:pt x="244" y="5943"/>
                  </a:lnTo>
                  <a:lnTo>
                    <a:pt x="171" y="6333"/>
                  </a:lnTo>
                  <a:lnTo>
                    <a:pt x="98" y="6722"/>
                  </a:lnTo>
                  <a:lnTo>
                    <a:pt x="49" y="7112"/>
                  </a:lnTo>
                  <a:lnTo>
                    <a:pt x="25" y="7502"/>
                  </a:lnTo>
                  <a:lnTo>
                    <a:pt x="1" y="7916"/>
                  </a:lnTo>
                  <a:lnTo>
                    <a:pt x="1" y="7916"/>
                  </a:lnTo>
                  <a:lnTo>
                    <a:pt x="25" y="8330"/>
                  </a:lnTo>
                  <a:lnTo>
                    <a:pt x="49" y="8720"/>
                  </a:lnTo>
                  <a:lnTo>
                    <a:pt x="98" y="9109"/>
                  </a:lnTo>
                  <a:lnTo>
                    <a:pt x="171" y="9499"/>
                  </a:lnTo>
                  <a:lnTo>
                    <a:pt x="244" y="9889"/>
                  </a:lnTo>
                  <a:lnTo>
                    <a:pt x="366" y="10278"/>
                  </a:lnTo>
                  <a:lnTo>
                    <a:pt x="488" y="10644"/>
                  </a:lnTo>
                  <a:lnTo>
                    <a:pt x="634" y="10985"/>
                  </a:lnTo>
                  <a:lnTo>
                    <a:pt x="780" y="11350"/>
                  </a:lnTo>
                  <a:lnTo>
                    <a:pt x="950" y="11691"/>
                  </a:lnTo>
                  <a:lnTo>
                    <a:pt x="1145" y="12008"/>
                  </a:lnTo>
                  <a:lnTo>
                    <a:pt x="1364" y="12348"/>
                  </a:lnTo>
                  <a:lnTo>
                    <a:pt x="1584" y="12641"/>
                  </a:lnTo>
                  <a:lnTo>
                    <a:pt x="1803" y="12957"/>
                  </a:lnTo>
                  <a:lnTo>
                    <a:pt x="2071" y="13225"/>
                  </a:lnTo>
                  <a:lnTo>
                    <a:pt x="2314" y="13518"/>
                  </a:lnTo>
                  <a:lnTo>
                    <a:pt x="2607" y="13761"/>
                  </a:lnTo>
                  <a:lnTo>
                    <a:pt x="2874" y="14029"/>
                  </a:lnTo>
                  <a:lnTo>
                    <a:pt x="3191" y="14248"/>
                  </a:lnTo>
                  <a:lnTo>
                    <a:pt x="3483" y="14467"/>
                  </a:lnTo>
                  <a:lnTo>
                    <a:pt x="3824" y="14687"/>
                  </a:lnTo>
                  <a:lnTo>
                    <a:pt x="4141" y="14881"/>
                  </a:lnTo>
                  <a:lnTo>
                    <a:pt x="4482" y="15052"/>
                  </a:lnTo>
                  <a:lnTo>
                    <a:pt x="4847" y="15198"/>
                  </a:lnTo>
                  <a:lnTo>
                    <a:pt x="5188" y="15344"/>
                  </a:lnTo>
                  <a:lnTo>
                    <a:pt x="5553" y="15466"/>
                  </a:lnTo>
                  <a:lnTo>
                    <a:pt x="5943" y="15588"/>
                  </a:lnTo>
                  <a:lnTo>
                    <a:pt x="6333" y="15661"/>
                  </a:lnTo>
                  <a:lnTo>
                    <a:pt x="6723" y="15734"/>
                  </a:lnTo>
                  <a:lnTo>
                    <a:pt x="7112" y="15783"/>
                  </a:lnTo>
                  <a:lnTo>
                    <a:pt x="7502" y="15807"/>
                  </a:lnTo>
                  <a:lnTo>
                    <a:pt x="7916" y="15831"/>
                  </a:lnTo>
                  <a:lnTo>
                    <a:pt x="7916" y="15831"/>
                  </a:lnTo>
                  <a:lnTo>
                    <a:pt x="8330" y="15807"/>
                  </a:lnTo>
                  <a:lnTo>
                    <a:pt x="8720" y="15783"/>
                  </a:lnTo>
                  <a:lnTo>
                    <a:pt x="9109" y="15734"/>
                  </a:lnTo>
                  <a:lnTo>
                    <a:pt x="9499" y="15661"/>
                  </a:lnTo>
                  <a:lnTo>
                    <a:pt x="9889" y="15588"/>
                  </a:lnTo>
                  <a:lnTo>
                    <a:pt x="10278" y="15466"/>
                  </a:lnTo>
                  <a:lnTo>
                    <a:pt x="10644" y="15344"/>
                  </a:lnTo>
                  <a:lnTo>
                    <a:pt x="10985" y="15198"/>
                  </a:lnTo>
                  <a:lnTo>
                    <a:pt x="11350" y="15052"/>
                  </a:lnTo>
                  <a:lnTo>
                    <a:pt x="11691" y="14881"/>
                  </a:lnTo>
                  <a:lnTo>
                    <a:pt x="12008" y="14687"/>
                  </a:lnTo>
                  <a:lnTo>
                    <a:pt x="12349" y="14467"/>
                  </a:lnTo>
                  <a:lnTo>
                    <a:pt x="12641" y="14248"/>
                  </a:lnTo>
                  <a:lnTo>
                    <a:pt x="12957" y="14029"/>
                  </a:lnTo>
                  <a:lnTo>
                    <a:pt x="13225" y="13761"/>
                  </a:lnTo>
                  <a:lnTo>
                    <a:pt x="13518" y="13518"/>
                  </a:lnTo>
                  <a:lnTo>
                    <a:pt x="13761" y="13225"/>
                  </a:lnTo>
                  <a:lnTo>
                    <a:pt x="14029" y="12957"/>
                  </a:lnTo>
                  <a:lnTo>
                    <a:pt x="14248" y="12641"/>
                  </a:lnTo>
                  <a:lnTo>
                    <a:pt x="14467" y="12348"/>
                  </a:lnTo>
                  <a:lnTo>
                    <a:pt x="14687" y="12008"/>
                  </a:lnTo>
                  <a:lnTo>
                    <a:pt x="14881" y="11691"/>
                  </a:lnTo>
                  <a:lnTo>
                    <a:pt x="15052" y="11350"/>
                  </a:lnTo>
                  <a:lnTo>
                    <a:pt x="15198" y="10985"/>
                  </a:lnTo>
                  <a:lnTo>
                    <a:pt x="15344" y="10644"/>
                  </a:lnTo>
                  <a:lnTo>
                    <a:pt x="15466" y="10278"/>
                  </a:lnTo>
                  <a:lnTo>
                    <a:pt x="15588" y="9889"/>
                  </a:lnTo>
                  <a:lnTo>
                    <a:pt x="15661" y="9499"/>
                  </a:lnTo>
                  <a:lnTo>
                    <a:pt x="15734" y="9109"/>
                  </a:lnTo>
                  <a:lnTo>
                    <a:pt x="15783" y="8720"/>
                  </a:lnTo>
                  <a:lnTo>
                    <a:pt x="15807" y="8330"/>
                  </a:lnTo>
                  <a:lnTo>
                    <a:pt x="15831" y="7916"/>
                  </a:lnTo>
                  <a:lnTo>
                    <a:pt x="15831" y="7916"/>
                  </a:lnTo>
                  <a:lnTo>
                    <a:pt x="15807" y="7502"/>
                  </a:lnTo>
                  <a:lnTo>
                    <a:pt x="15783" y="7112"/>
                  </a:lnTo>
                  <a:lnTo>
                    <a:pt x="15734" y="6722"/>
                  </a:lnTo>
                  <a:lnTo>
                    <a:pt x="15661" y="6333"/>
                  </a:lnTo>
                  <a:lnTo>
                    <a:pt x="15588" y="5943"/>
                  </a:lnTo>
                  <a:lnTo>
                    <a:pt x="15466" y="5553"/>
                  </a:lnTo>
                  <a:lnTo>
                    <a:pt x="15344" y="5188"/>
                  </a:lnTo>
                  <a:lnTo>
                    <a:pt x="15198" y="4847"/>
                  </a:lnTo>
                  <a:lnTo>
                    <a:pt x="15052" y="4482"/>
                  </a:lnTo>
                  <a:lnTo>
                    <a:pt x="14881" y="4141"/>
                  </a:lnTo>
                  <a:lnTo>
                    <a:pt x="14687" y="3824"/>
                  </a:lnTo>
                  <a:lnTo>
                    <a:pt x="14467" y="3483"/>
                  </a:lnTo>
                  <a:lnTo>
                    <a:pt x="14248" y="3191"/>
                  </a:lnTo>
                  <a:lnTo>
                    <a:pt x="14029" y="2874"/>
                  </a:lnTo>
                  <a:lnTo>
                    <a:pt x="13761" y="2607"/>
                  </a:lnTo>
                  <a:lnTo>
                    <a:pt x="13518" y="2314"/>
                  </a:lnTo>
                  <a:lnTo>
                    <a:pt x="13225" y="2071"/>
                  </a:lnTo>
                  <a:lnTo>
                    <a:pt x="12957" y="1803"/>
                  </a:lnTo>
                  <a:lnTo>
                    <a:pt x="12641" y="1584"/>
                  </a:lnTo>
                  <a:lnTo>
                    <a:pt x="12349" y="1364"/>
                  </a:lnTo>
                  <a:lnTo>
                    <a:pt x="12008" y="1145"/>
                  </a:lnTo>
                  <a:lnTo>
                    <a:pt x="11691" y="950"/>
                  </a:lnTo>
                  <a:lnTo>
                    <a:pt x="11350" y="780"/>
                  </a:lnTo>
                  <a:lnTo>
                    <a:pt x="10985" y="634"/>
                  </a:lnTo>
                  <a:lnTo>
                    <a:pt x="10644" y="488"/>
                  </a:lnTo>
                  <a:lnTo>
                    <a:pt x="10278" y="366"/>
                  </a:lnTo>
                  <a:lnTo>
                    <a:pt x="9889" y="244"/>
                  </a:lnTo>
                  <a:lnTo>
                    <a:pt x="9499" y="171"/>
                  </a:lnTo>
                  <a:lnTo>
                    <a:pt x="9109" y="98"/>
                  </a:lnTo>
                  <a:lnTo>
                    <a:pt x="8720" y="49"/>
                  </a:lnTo>
                  <a:lnTo>
                    <a:pt x="8330" y="25"/>
                  </a:lnTo>
                  <a:lnTo>
                    <a:pt x="7916" y="1"/>
                  </a:lnTo>
                  <a:lnTo>
                    <a:pt x="7916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6" name="Google Shape;1096;p48"/>
            <p:cNvSpPr/>
            <p:nvPr/>
          </p:nvSpPr>
          <p:spPr>
            <a:xfrm>
              <a:off x="6673500" y="333700"/>
              <a:ext cx="347100" cy="347100"/>
            </a:xfrm>
            <a:custGeom>
              <a:avLst/>
              <a:gdLst/>
              <a:ahLst/>
              <a:cxnLst/>
              <a:rect l="l" t="t" r="r" b="b"/>
              <a:pathLst>
                <a:path w="13884" h="13884" fill="none" extrusionOk="0">
                  <a:moveTo>
                    <a:pt x="6942" y="13883"/>
                  </a:moveTo>
                  <a:lnTo>
                    <a:pt x="6942" y="13883"/>
                  </a:lnTo>
                  <a:lnTo>
                    <a:pt x="6577" y="13883"/>
                  </a:lnTo>
                  <a:lnTo>
                    <a:pt x="6236" y="13834"/>
                  </a:lnTo>
                  <a:lnTo>
                    <a:pt x="5895" y="13810"/>
                  </a:lnTo>
                  <a:lnTo>
                    <a:pt x="5554" y="13737"/>
                  </a:lnTo>
                  <a:lnTo>
                    <a:pt x="5213" y="13664"/>
                  </a:lnTo>
                  <a:lnTo>
                    <a:pt x="4872" y="13566"/>
                  </a:lnTo>
                  <a:lnTo>
                    <a:pt x="4555" y="13469"/>
                  </a:lnTo>
                  <a:lnTo>
                    <a:pt x="4239" y="13323"/>
                  </a:lnTo>
                  <a:lnTo>
                    <a:pt x="3946" y="13201"/>
                  </a:lnTo>
                  <a:lnTo>
                    <a:pt x="3630" y="13031"/>
                  </a:lnTo>
                  <a:lnTo>
                    <a:pt x="3337" y="12884"/>
                  </a:lnTo>
                  <a:lnTo>
                    <a:pt x="3069" y="12690"/>
                  </a:lnTo>
                  <a:lnTo>
                    <a:pt x="2802" y="12495"/>
                  </a:lnTo>
                  <a:lnTo>
                    <a:pt x="2534" y="12300"/>
                  </a:lnTo>
                  <a:lnTo>
                    <a:pt x="2290" y="12081"/>
                  </a:lnTo>
                  <a:lnTo>
                    <a:pt x="2047" y="11837"/>
                  </a:lnTo>
                  <a:lnTo>
                    <a:pt x="1803" y="11594"/>
                  </a:lnTo>
                  <a:lnTo>
                    <a:pt x="1584" y="11350"/>
                  </a:lnTo>
                  <a:lnTo>
                    <a:pt x="1389" y="11082"/>
                  </a:lnTo>
                  <a:lnTo>
                    <a:pt x="1194" y="10814"/>
                  </a:lnTo>
                  <a:lnTo>
                    <a:pt x="999" y="10546"/>
                  </a:lnTo>
                  <a:lnTo>
                    <a:pt x="853" y="10254"/>
                  </a:lnTo>
                  <a:lnTo>
                    <a:pt x="683" y="9938"/>
                  </a:lnTo>
                  <a:lnTo>
                    <a:pt x="561" y="9645"/>
                  </a:lnTo>
                  <a:lnTo>
                    <a:pt x="415" y="9329"/>
                  </a:lnTo>
                  <a:lnTo>
                    <a:pt x="317" y="9012"/>
                  </a:lnTo>
                  <a:lnTo>
                    <a:pt x="220" y="8671"/>
                  </a:lnTo>
                  <a:lnTo>
                    <a:pt x="147" y="8330"/>
                  </a:lnTo>
                  <a:lnTo>
                    <a:pt x="74" y="7989"/>
                  </a:lnTo>
                  <a:lnTo>
                    <a:pt x="49" y="7648"/>
                  </a:lnTo>
                  <a:lnTo>
                    <a:pt x="1" y="7307"/>
                  </a:lnTo>
                  <a:lnTo>
                    <a:pt x="1" y="6942"/>
                  </a:lnTo>
                  <a:lnTo>
                    <a:pt x="1" y="6942"/>
                  </a:lnTo>
                  <a:lnTo>
                    <a:pt x="1" y="6577"/>
                  </a:lnTo>
                  <a:lnTo>
                    <a:pt x="49" y="6236"/>
                  </a:lnTo>
                  <a:lnTo>
                    <a:pt x="74" y="5895"/>
                  </a:lnTo>
                  <a:lnTo>
                    <a:pt x="147" y="5554"/>
                  </a:lnTo>
                  <a:lnTo>
                    <a:pt x="220" y="5213"/>
                  </a:lnTo>
                  <a:lnTo>
                    <a:pt x="317" y="4872"/>
                  </a:lnTo>
                  <a:lnTo>
                    <a:pt x="415" y="4555"/>
                  </a:lnTo>
                  <a:lnTo>
                    <a:pt x="561" y="4238"/>
                  </a:lnTo>
                  <a:lnTo>
                    <a:pt x="683" y="3946"/>
                  </a:lnTo>
                  <a:lnTo>
                    <a:pt x="853" y="3630"/>
                  </a:lnTo>
                  <a:lnTo>
                    <a:pt x="999" y="3337"/>
                  </a:lnTo>
                  <a:lnTo>
                    <a:pt x="1194" y="3069"/>
                  </a:lnTo>
                  <a:lnTo>
                    <a:pt x="1389" y="2802"/>
                  </a:lnTo>
                  <a:lnTo>
                    <a:pt x="1584" y="2534"/>
                  </a:lnTo>
                  <a:lnTo>
                    <a:pt x="1803" y="2290"/>
                  </a:lnTo>
                  <a:lnTo>
                    <a:pt x="2047" y="2047"/>
                  </a:lnTo>
                  <a:lnTo>
                    <a:pt x="2290" y="1803"/>
                  </a:lnTo>
                  <a:lnTo>
                    <a:pt x="2534" y="1584"/>
                  </a:lnTo>
                  <a:lnTo>
                    <a:pt x="2802" y="1389"/>
                  </a:lnTo>
                  <a:lnTo>
                    <a:pt x="3069" y="1194"/>
                  </a:lnTo>
                  <a:lnTo>
                    <a:pt x="3337" y="999"/>
                  </a:lnTo>
                  <a:lnTo>
                    <a:pt x="3630" y="853"/>
                  </a:lnTo>
                  <a:lnTo>
                    <a:pt x="3946" y="683"/>
                  </a:lnTo>
                  <a:lnTo>
                    <a:pt x="4239" y="561"/>
                  </a:lnTo>
                  <a:lnTo>
                    <a:pt x="4555" y="415"/>
                  </a:lnTo>
                  <a:lnTo>
                    <a:pt x="4872" y="317"/>
                  </a:lnTo>
                  <a:lnTo>
                    <a:pt x="5213" y="220"/>
                  </a:lnTo>
                  <a:lnTo>
                    <a:pt x="5554" y="147"/>
                  </a:lnTo>
                  <a:lnTo>
                    <a:pt x="5895" y="74"/>
                  </a:lnTo>
                  <a:lnTo>
                    <a:pt x="6236" y="49"/>
                  </a:lnTo>
                  <a:lnTo>
                    <a:pt x="6577" y="1"/>
                  </a:lnTo>
                  <a:lnTo>
                    <a:pt x="6942" y="1"/>
                  </a:lnTo>
                  <a:lnTo>
                    <a:pt x="6942" y="1"/>
                  </a:lnTo>
                  <a:lnTo>
                    <a:pt x="7307" y="1"/>
                  </a:lnTo>
                  <a:lnTo>
                    <a:pt x="7648" y="49"/>
                  </a:lnTo>
                  <a:lnTo>
                    <a:pt x="7989" y="74"/>
                  </a:lnTo>
                  <a:lnTo>
                    <a:pt x="8330" y="147"/>
                  </a:lnTo>
                  <a:lnTo>
                    <a:pt x="8671" y="220"/>
                  </a:lnTo>
                  <a:lnTo>
                    <a:pt x="9012" y="317"/>
                  </a:lnTo>
                  <a:lnTo>
                    <a:pt x="9329" y="415"/>
                  </a:lnTo>
                  <a:lnTo>
                    <a:pt x="9645" y="561"/>
                  </a:lnTo>
                  <a:lnTo>
                    <a:pt x="9938" y="683"/>
                  </a:lnTo>
                  <a:lnTo>
                    <a:pt x="10254" y="853"/>
                  </a:lnTo>
                  <a:lnTo>
                    <a:pt x="10546" y="999"/>
                  </a:lnTo>
                  <a:lnTo>
                    <a:pt x="10814" y="1194"/>
                  </a:lnTo>
                  <a:lnTo>
                    <a:pt x="11082" y="1389"/>
                  </a:lnTo>
                  <a:lnTo>
                    <a:pt x="11350" y="1584"/>
                  </a:lnTo>
                  <a:lnTo>
                    <a:pt x="11594" y="1803"/>
                  </a:lnTo>
                  <a:lnTo>
                    <a:pt x="11837" y="2047"/>
                  </a:lnTo>
                  <a:lnTo>
                    <a:pt x="12081" y="2290"/>
                  </a:lnTo>
                  <a:lnTo>
                    <a:pt x="12300" y="2534"/>
                  </a:lnTo>
                  <a:lnTo>
                    <a:pt x="12495" y="2802"/>
                  </a:lnTo>
                  <a:lnTo>
                    <a:pt x="12690" y="3069"/>
                  </a:lnTo>
                  <a:lnTo>
                    <a:pt x="12885" y="3337"/>
                  </a:lnTo>
                  <a:lnTo>
                    <a:pt x="13031" y="3630"/>
                  </a:lnTo>
                  <a:lnTo>
                    <a:pt x="13201" y="3946"/>
                  </a:lnTo>
                  <a:lnTo>
                    <a:pt x="13323" y="4238"/>
                  </a:lnTo>
                  <a:lnTo>
                    <a:pt x="13469" y="4555"/>
                  </a:lnTo>
                  <a:lnTo>
                    <a:pt x="13566" y="4872"/>
                  </a:lnTo>
                  <a:lnTo>
                    <a:pt x="13664" y="5213"/>
                  </a:lnTo>
                  <a:lnTo>
                    <a:pt x="13737" y="5554"/>
                  </a:lnTo>
                  <a:lnTo>
                    <a:pt x="13810" y="5895"/>
                  </a:lnTo>
                  <a:lnTo>
                    <a:pt x="13834" y="6236"/>
                  </a:lnTo>
                  <a:lnTo>
                    <a:pt x="13883" y="6577"/>
                  </a:lnTo>
                  <a:lnTo>
                    <a:pt x="13883" y="6942"/>
                  </a:lnTo>
                  <a:lnTo>
                    <a:pt x="13883" y="6942"/>
                  </a:lnTo>
                  <a:lnTo>
                    <a:pt x="13883" y="7307"/>
                  </a:lnTo>
                  <a:lnTo>
                    <a:pt x="13834" y="7648"/>
                  </a:lnTo>
                  <a:lnTo>
                    <a:pt x="13810" y="7989"/>
                  </a:lnTo>
                  <a:lnTo>
                    <a:pt x="13737" y="8330"/>
                  </a:lnTo>
                  <a:lnTo>
                    <a:pt x="13664" y="8671"/>
                  </a:lnTo>
                  <a:lnTo>
                    <a:pt x="13566" y="9012"/>
                  </a:lnTo>
                  <a:lnTo>
                    <a:pt x="13469" y="9329"/>
                  </a:lnTo>
                  <a:lnTo>
                    <a:pt x="13323" y="9645"/>
                  </a:lnTo>
                  <a:lnTo>
                    <a:pt x="13201" y="9938"/>
                  </a:lnTo>
                  <a:lnTo>
                    <a:pt x="13031" y="10254"/>
                  </a:lnTo>
                  <a:lnTo>
                    <a:pt x="12885" y="10546"/>
                  </a:lnTo>
                  <a:lnTo>
                    <a:pt x="12690" y="10814"/>
                  </a:lnTo>
                  <a:lnTo>
                    <a:pt x="12495" y="11082"/>
                  </a:lnTo>
                  <a:lnTo>
                    <a:pt x="12300" y="11350"/>
                  </a:lnTo>
                  <a:lnTo>
                    <a:pt x="12081" y="11594"/>
                  </a:lnTo>
                  <a:lnTo>
                    <a:pt x="11837" y="11837"/>
                  </a:lnTo>
                  <a:lnTo>
                    <a:pt x="11594" y="12081"/>
                  </a:lnTo>
                  <a:lnTo>
                    <a:pt x="11350" y="12300"/>
                  </a:lnTo>
                  <a:lnTo>
                    <a:pt x="11082" y="12495"/>
                  </a:lnTo>
                  <a:lnTo>
                    <a:pt x="10814" y="12690"/>
                  </a:lnTo>
                  <a:lnTo>
                    <a:pt x="10546" y="12884"/>
                  </a:lnTo>
                  <a:lnTo>
                    <a:pt x="10254" y="13031"/>
                  </a:lnTo>
                  <a:lnTo>
                    <a:pt x="9938" y="13201"/>
                  </a:lnTo>
                  <a:lnTo>
                    <a:pt x="9645" y="13323"/>
                  </a:lnTo>
                  <a:lnTo>
                    <a:pt x="9329" y="13469"/>
                  </a:lnTo>
                  <a:lnTo>
                    <a:pt x="9012" y="13566"/>
                  </a:lnTo>
                  <a:lnTo>
                    <a:pt x="8671" y="13664"/>
                  </a:lnTo>
                  <a:lnTo>
                    <a:pt x="8330" y="13737"/>
                  </a:lnTo>
                  <a:lnTo>
                    <a:pt x="7989" y="13810"/>
                  </a:lnTo>
                  <a:lnTo>
                    <a:pt x="7648" y="13834"/>
                  </a:lnTo>
                  <a:lnTo>
                    <a:pt x="7307" y="13883"/>
                  </a:lnTo>
                  <a:lnTo>
                    <a:pt x="6942" y="13883"/>
                  </a:lnTo>
                  <a:lnTo>
                    <a:pt x="6942" y="13883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7" name="Google Shape;1097;p48"/>
            <p:cNvSpPr/>
            <p:nvPr/>
          </p:nvSpPr>
          <p:spPr>
            <a:xfrm>
              <a:off x="6848850" y="397625"/>
              <a:ext cx="54825" cy="169300"/>
            </a:xfrm>
            <a:custGeom>
              <a:avLst/>
              <a:gdLst/>
              <a:ahLst/>
              <a:cxnLst/>
              <a:rect l="l" t="t" r="r" b="b"/>
              <a:pathLst>
                <a:path w="2193" h="6772" fill="none" extrusionOk="0">
                  <a:moveTo>
                    <a:pt x="1" y="1"/>
                  </a:moveTo>
                  <a:lnTo>
                    <a:pt x="1" y="4580"/>
                  </a:lnTo>
                  <a:lnTo>
                    <a:pt x="2193" y="677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8" name="Google Shape;1098;p48"/>
            <p:cNvSpPr/>
            <p:nvPr/>
          </p:nvSpPr>
          <p:spPr>
            <a:xfrm>
              <a:off x="6847025" y="333700"/>
              <a:ext cx="25" cy="29250"/>
            </a:xfrm>
            <a:custGeom>
              <a:avLst/>
              <a:gdLst/>
              <a:ahLst/>
              <a:cxnLst/>
              <a:rect l="l" t="t" r="r" b="b"/>
              <a:pathLst>
                <a:path w="1" h="1170" fill="none" extrusionOk="0">
                  <a:moveTo>
                    <a:pt x="1" y="1170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099" name="Google Shape;1099;p48"/>
            <p:cNvSpPr/>
            <p:nvPr/>
          </p:nvSpPr>
          <p:spPr>
            <a:xfrm>
              <a:off x="6760575" y="35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0" name="Google Shape;1100;p48"/>
            <p:cNvSpPr/>
            <p:nvPr/>
          </p:nvSpPr>
          <p:spPr>
            <a:xfrm>
              <a:off x="6760575" y="356850"/>
              <a:ext cx="14025" cy="24975"/>
            </a:xfrm>
            <a:custGeom>
              <a:avLst/>
              <a:gdLst/>
              <a:ahLst/>
              <a:cxnLst/>
              <a:rect l="l" t="t" r="r" b="b"/>
              <a:pathLst>
                <a:path w="561" h="999" fill="none" extrusionOk="0">
                  <a:moveTo>
                    <a:pt x="1" y="0"/>
                  </a:moveTo>
                  <a:lnTo>
                    <a:pt x="561" y="99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1" name="Google Shape;1101;p48"/>
            <p:cNvSpPr/>
            <p:nvPr/>
          </p:nvSpPr>
          <p:spPr>
            <a:xfrm>
              <a:off x="6696650" y="42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2" name="Google Shape;1102;p48"/>
            <p:cNvSpPr/>
            <p:nvPr/>
          </p:nvSpPr>
          <p:spPr>
            <a:xfrm>
              <a:off x="6696650" y="420775"/>
              <a:ext cx="24975" cy="14025"/>
            </a:xfrm>
            <a:custGeom>
              <a:avLst/>
              <a:gdLst/>
              <a:ahLst/>
              <a:cxnLst/>
              <a:rect l="l" t="t" r="r" b="b"/>
              <a:pathLst>
                <a:path w="999" h="561" fill="none" extrusionOk="0">
                  <a:moveTo>
                    <a:pt x="0" y="0"/>
                  </a:moveTo>
                  <a:lnTo>
                    <a:pt x="999" y="56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3" name="Google Shape;1103;p48"/>
            <p:cNvSpPr/>
            <p:nvPr/>
          </p:nvSpPr>
          <p:spPr>
            <a:xfrm>
              <a:off x="6673500" y="507225"/>
              <a:ext cx="29250" cy="25"/>
            </a:xfrm>
            <a:custGeom>
              <a:avLst/>
              <a:gdLst/>
              <a:ahLst/>
              <a:cxnLst/>
              <a:rect l="l" t="t" r="r" b="b"/>
              <a:pathLst>
                <a:path w="1170" h="1" fill="none" extrusionOk="0">
                  <a:moveTo>
                    <a:pt x="1" y="1"/>
                  </a:moveTo>
                  <a:lnTo>
                    <a:pt x="117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4" name="Google Shape;1104;p48"/>
            <p:cNvSpPr/>
            <p:nvPr/>
          </p:nvSpPr>
          <p:spPr>
            <a:xfrm>
              <a:off x="6696650" y="59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5" name="Google Shape;1105;p48"/>
            <p:cNvSpPr/>
            <p:nvPr/>
          </p:nvSpPr>
          <p:spPr>
            <a:xfrm>
              <a:off x="6696650" y="579700"/>
              <a:ext cx="24975" cy="14025"/>
            </a:xfrm>
            <a:custGeom>
              <a:avLst/>
              <a:gdLst/>
              <a:ahLst/>
              <a:cxnLst/>
              <a:rect l="l" t="t" r="r" b="b"/>
              <a:pathLst>
                <a:path w="999" h="561" fill="none" extrusionOk="0">
                  <a:moveTo>
                    <a:pt x="0" y="560"/>
                  </a:moveTo>
                  <a:lnTo>
                    <a:pt x="999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6" name="Google Shape;1106;p48"/>
            <p:cNvSpPr/>
            <p:nvPr/>
          </p:nvSpPr>
          <p:spPr>
            <a:xfrm>
              <a:off x="6760575" y="632675"/>
              <a:ext cx="14025" cy="24975"/>
            </a:xfrm>
            <a:custGeom>
              <a:avLst/>
              <a:gdLst/>
              <a:ahLst/>
              <a:cxnLst/>
              <a:rect l="l" t="t" r="r" b="b"/>
              <a:pathLst>
                <a:path w="561" h="999" fill="none" extrusionOk="0">
                  <a:moveTo>
                    <a:pt x="1" y="999"/>
                  </a:moveTo>
                  <a:lnTo>
                    <a:pt x="56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7" name="Google Shape;1107;p48"/>
            <p:cNvSpPr/>
            <p:nvPr/>
          </p:nvSpPr>
          <p:spPr>
            <a:xfrm>
              <a:off x="6760575" y="657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8" name="Google Shape;1108;p48"/>
            <p:cNvSpPr/>
            <p:nvPr/>
          </p:nvSpPr>
          <p:spPr>
            <a:xfrm>
              <a:off x="6847025" y="651550"/>
              <a:ext cx="25" cy="29250"/>
            </a:xfrm>
            <a:custGeom>
              <a:avLst/>
              <a:gdLst/>
              <a:ahLst/>
              <a:cxnLst/>
              <a:rect l="l" t="t" r="r" b="b"/>
              <a:pathLst>
                <a:path w="1" h="1170" fill="none" extrusionOk="0">
                  <a:moveTo>
                    <a:pt x="1" y="0"/>
                  </a:moveTo>
                  <a:lnTo>
                    <a:pt x="1" y="116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09" name="Google Shape;1109;p48"/>
            <p:cNvSpPr/>
            <p:nvPr/>
          </p:nvSpPr>
          <p:spPr>
            <a:xfrm>
              <a:off x="6919500" y="632675"/>
              <a:ext cx="14025" cy="24975"/>
            </a:xfrm>
            <a:custGeom>
              <a:avLst/>
              <a:gdLst/>
              <a:ahLst/>
              <a:cxnLst/>
              <a:rect l="l" t="t" r="r" b="b"/>
              <a:pathLst>
                <a:path w="561" h="999" fill="none" extrusionOk="0">
                  <a:moveTo>
                    <a:pt x="560" y="999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0" name="Google Shape;1110;p48"/>
            <p:cNvSpPr/>
            <p:nvPr/>
          </p:nvSpPr>
          <p:spPr>
            <a:xfrm>
              <a:off x="6933500" y="6576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1" name="Google Shape;1111;p48"/>
            <p:cNvSpPr/>
            <p:nvPr/>
          </p:nvSpPr>
          <p:spPr>
            <a:xfrm>
              <a:off x="6972475" y="579700"/>
              <a:ext cx="24975" cy="14025"/>
            </a:xfrm>
            <a:custGeom>
              <a:avLst/>
              <a:gdLst/>
              <a:ahLst/>
              <a:cxnLst/>
              <a:rect l="l" t="t" r="r" b="b"/>
              <a:pathLst>
                <a:path w="999" h="561" fill="none" extrusionOk="0">
                  <a:moveTo>
                    <a:pt x="999" y="560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2" name="Google Shape;1112;p48"/>
            <p:cNvSpPr/>
            <p:nvPr/>
          </p:nvSpPr>
          <p:spPr>
            <a:xfrm>
              <a:off x="6997425" y="5937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3" name="Google Shape;1113;p48"/>
            <p:cNvSpPr/>
            <p:nvPr/>
          </p:nvSpPr>
          <p:spPr>
            <a:xfrm>
              <a:off x="6991350" y="507225"/>
              <a:ext cx="29250" cy="25"/>
            </a:xfrm>
            <a:custGeom>
              <a:avLst/>
              <a:gdLst/>
              <a:ahLst/>
              <a:cxnLst/>
              <a:rect l="l" t="t" r="r" b="b"/>
              <a:pathLst>
                <a:path w="1170" h="1" fill="none" extrusionOk="0">
                  <a:moveTo>
                    <a:pt x="1169" y="1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4" name="Google Shape;1114;p48"/>
            <p:cNvSpPr/>
            <p:nvPr/>
          </p:nvSpPr>
          <p:spPr>
            <a:xfrm>
              <a:off x="6972475" y="420775"/>
              <a:ext cx="24975" cy="14025"/>
            </a:xfrm>
            <a:custGeom>
              <a:avLst/>
              <a:gdLst/>
              <a:ahLst/>
              <a:cxnLst/>
              <a:rect l="l" t="t" r="r" b="b"/>
              <a:pathLst>
                <a:path w="999" h="561" fill="none" extrusionOk="0">
                  <a:moveTo>
                    <a:pt x="0" y="561"/>
                  </a:moveTo>
                  <a:lnTo>
                    <a:pt x="999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5" name="Google Shape;1115;p48"/>
            <p:cNvSpPr/>
            <p:nvPr/>
          </p:nvSpPr>
          <p:spPr>
            <a:xfrm>
              <a:off x="6997425" y="420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1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6" name="Google Shape;1116;p48"/>
            <p:cNvSpPr/>
            <p:nvPr/>
          </p:nvSpPr>
          <p:spPr>
            <a:xfrm>
              <a:off x="6919500" y="356850"/>
              <a:ext cx="14025" cy="24975"/>
            </a:xfrm>
            <a:custGeom>
              <a:avLst/>
              <a:gdLst/>
              <a:ahLst/>
              <a:cxnLst/>
              <a:rect l="l" t="t" r="r" b="b"/>
              <a:pathLst>
                <a:path w="561" h="999" fill="none" extrusionOk="0">
                  <a:moveTo>
                    <a:pt x="560" y="0"/>
                  </a:moveTo>
                  <a:lnTo>
                    <a:pt x="0" y="99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17" name="Google Shape;1117;p48"/>
            <p:cNvSpPr/>
            <p:nvPr/>
          </p:nvSpPr>
          <p:spPr>
            <a:xfrm>
              <a:off x="6933500" y="3568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18" name="Google Shape;1118;p48"/>
          <p:cNvGrpSpPr/>
          <p:nvPr/>
        </p:nvGrpSpPr>
        <p:grpSpPr>
          <a:xfrm>
            <a:off x="4873705" y="395448"/>
            <a:ext cx="337797" cy="319873"/>
            <a:chOff x="5973900" y="318475"/>
            <a:chExt cx="401900" cy="380575"/>
          </a:xfrm>
        </p:grpSpPr>
        <p:sp>
          <p:nvSpPr>
            <p:cNvPr id="1119" name="Google Shape;1119;p48"/>
            <p:cNvSpPr/>
            <p:nvPr/>
          </p:nvSpPr>
          <p:spPr>
            <a:xfrm>
              <a:off x="5973900" y="337975"/>
              <a:ext cx="401900" cy="67000"/>
            </a:xfrm>
            <a:custGeom>
              <a:avLst/>
              <a:gdLst/>
              <a:ahLst/>
              <a:cxnLst/>
              <a:rect l="l" t="t" r="r" b="b"/>
              <a:pathLst>
                <a:path w="16076" h="2680" fill="none" extrusionOk="0">
                  <a:moveTo>
                    <a:pt x="16075" y="2679"/>
                  </a:moveTo>
                  <a:lnTo>
                    <a:pt x="16075" y="0"/>
                  </a:lnTo>
                  <a:lnTo>
                    <a:pt x="1" y="0"/>
                  </a:lnTo>
                  <a:lnTo>
                    <a:pt x="1" y="2679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0" name="Google Shape;1120;p48"/>
            <p:cNvSpPr/>
            <p:nvPr/>
          </p:nvSpPr>
          <p:spPr>
            <a:xfrm>
              <a:off x="6024450" y="348325"/>
              <a:ext cx="45075" cy="45075"/>
            </a:xfrm>
            <a:custGeom>
              <a:avLst/>
              <a:gdLst/>
              <a:ahLst/>
              <a:cxnLst/>
              <a:rect l="l" t="t" r="r" b="b"/>
              <a:pathLst>
                <a:path w="1803" h="1803" fill="none" extrusionOk="0">
                  <a:moveTo>
                    <a:pt x="902" y="1803"/>
                  </a:moveTo>
                  <a:lnTo>
                    <a:pt x="902" y="1803"/>
                  </a:lnTo>
                  <a:lnTo>
                    <a:pt x="731" y="1778"/>
                  </a:lnTo>
                  <a:lnTo>
                    <a:pt x="561" y="1729"/>
                  </a:lnTo>
                  <a:lnTo>
                    <a:pt x="390" y="1632"/>
                  </a:lnTo>
                  <a:lnTo>
                    <a:pt x="268" y="1535"/>
                  </a:lnTo>
                  <a:lnTo>
                    <a:pt x="147" y="1388"/>
                  </a:lnTo>
                  <a:lnTo>
                    <a:pt x="73" y="1242"/>
                  </a:lnTo>
                  <a:lnTo>
                    <a:pt x="25" y="1072"/>
                  </a:lnTo>
                  <a:lnTo>
                    <a:pt x="0" y="901"/>
                  </a:lnTo>
                  <a:lnTo>
                    <a:pt x="0" y="901"/>
                  </a:lnTo>
                  <a:lnTo>
                    <a:pt x="25" y="707"/>
                  </a:lnTo>
                  <a:lnTo>
                    <a:pt x="73" y="536"/>
                  </a:lnTo>
                  <a:lnTo>
                    <a:pt x="147" y="390"/>
                  </a:lnTo>
                  <a:lnTo>
                    <a:pt x="268" y="244"/>
                  </a:lnTo>
                  <a:lnTo>
                    <a:pt x="390" y="146"/>
                  </a:lnTo>
                  <a:lnTo>
                    <a:pt x="561" y="49"/>
                  </a:lnTo>
                  <a:lnTo>
                    <a:pt x="731" y="0"/>
                  </a:lnTo>
                  <a:lnTo>
                    <a:pt x="902" y="0"/>
                  </a:lnTo>
                  <a:lnTo>
                    <a:pt x="902" y="0"/>
                  </a:lnTo>
                  <a:lnTo>
                    <a:pt x="1072" y="0"/>
                  </a:lnTo>
                  <a:lnTo>
                    <a:pt x="1242" y="49"/>
                  </a:lnTo>
                  <a:lnTo>
                    <a:pt x="1413" y="146"/>
                  </a:lnTo>
                  <a:lnTo>
                    <a:pt x="1535" y="244"/>
                  </a:lnTo>
                  <a:lnTo>
                    <a:pt x="1657" y="390"/>
                  </a:lnTo>
                  <a:lnTo>
                    <a:pt x="1730" y="536"/>
                  </a:lnTo>
                  <a:lnTo>
                    <a:pt x="1778" y="707"/>
                  </a:lnTo>
                  <a:lnTo>
                    <a:pt x="1803" y="901"/>
                  </a:lnTo>
                  <a:lnTo>
                    <a:pt x="1803" y="901"/>
                  </a:lnTo>
                  <a:lnTo>
                    <a:pt x="1778" y="1072"/>
                  </a:lnTo>
                  <a:lnTo>
                    <a:pt x="1730" y="1242"/>
                  </a:lnTo>
                  <a:lnTo>
                    <a:pt x="1657" y="1388"/>
                  </a:lnTo>
                  <a:lnTo>
                    <a:pt x="1535" y="1535"/>
                  </a:lnTo>
                  <a:lnTo>
                    <a:pt x="1413" y="1632"/>
                  </a:lnTo>
                  <a:lnTo>
                    <a:pt x="1242" y="1729"/>
                  </a:lnTo>
                  <a:lnTo>
                    <a:pt x="1072" y="1778"/>
                  </a:lnTo>
                  <a:lnTo>
                    <a:pt x="902" y="1803"/>
                  </a:lnTo>
                  <a:lnTo>
                    <a:pt x="902" y="180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1" name="Google Shape;1121;p48"/>
            <p:cNvSpPr/>
            <p:nvPr/>
          </p:nvSpPr>
          <p:spPr>
            <a:xfrm>
              <a:off x="6280175" y="348325"/>
              <a:ext cx="45075" cy="45075"/>
            </a:xfrm>
            <a:custGeom>
              <a:avLst/>
              <a:gdLst/>
              <a:ahLst/>
              <a:cxnLst/>
              <a:rect l="l" t="t" r="r" b="b"/>
              <a:pathLst>
                <a:path w="1803" h="1803" fill="none" extrusionOk="0">
                  <a:moveTo>
                    <a:pt x="902" y="1803"/>
                  </a:moveTo>
                  <a:lnTo>
                    <a:pt x="902" y="1803"/>
                  </a:lnTo>
                  <a:lnTo>
                    <a:pt x="731" y="1778"/>
                  </a:lnTo>
                  <a:lnTo>
                    <a:pt x="561" y="1729"/>
                  </a:lnTo>
                  <a:lnTo>
                    <a:pt x="390" y="1632"/>
                  </a:lnTo>
                  <a:lnTo>
                    <a:pt x="268" y="1535"/>
                  </a:lnTo>
                  <a:lnTo>
                    <a:pt x="147" y="1388"/>
                  </a:lnTo>
                  <a:lnTo>
                    <a:pt x="74" y="1242"/>
                  </a:lnTo>
                  <a:lnTo>
                    <a:pt x="25" y="1072"/>
                  </a:lnTo>
                  <a:lnTo>
                    <a:pt x="0" y="901"/>
                  </a:lnTo>
                  <a:lnTo>
                    <a:pt x="0" y="901"/>
                  </a:lnTo>
                  <a:lnTo>
                    <a:pt x="25" y="707"/>
                  </a:lnTo>
                  <a:lnTo>
                    <a:pt x="74" y="536"/>
                  </a:lnTo>
                  <a:lnTo>
                    <a:pt x="147" y="390"/>
                  </a:lnTo>
                  <a:lnTo>
                    <a:pt x="268" y="244"/>
                  </a:lnTo>
                  <a:lnTo>
                    <a:pt x="390" y="146"/>
                  </a:lnTo>
                  <a:lnTo>
                    <a:pt x="561" y="49"/>
                  </a:lnTo>
                  <a:lnTo>
                    <a:pt x="731" y="0"/>
                  </a:lnTo>
                  <a:lnTo>
                    <a:pt x="902" y="0"/>
                  </a:lnTo>
                  <a:lnTo>
                    <a:pt x="902" y="0"/>
                  </a:lnTo>
                  <a:lnTo>
                    <a:pt x="1072" y="0"/>
                  </a:lnTo>
                  <a:lnTo>
                    <a:pt x="1243" y="49"/>
                  </a:lnTo>
                  <a:lnTo>
                    <a:pt x="1413" y="146"/>
                  </a:lnTo>
                  <a:lnTo>
                    <a:pt x="1535" y="244"/>
                  </a:lnTo>
                  <a:lnTo>
                    <a:pt x="1657" y="390"/>
                  </a:lnTo>
                  <a:lnTo>
                    <a:pt x="1730" y="536"/>
                  </a:lnTo>
                  <a:lnTo>
                    <a:pt x="1778" y="707"/>
                  </a:lnTo>
                  <a:lnTo>
                    <a:pt x="1803" y="901"/>
                  </a:lnTo>
                  <a:lnTo>
                    <a:pt x="1803" y="901"/>
                  </a:lnTo>
                  <a:lnTo>
                    <a:pt x="1778" y="1072"/>
                  </a:lnTo>
                  <a:lnTo>
                    <a:pt x="1730" y="1242"/>
                  </a:lnTo>
                  <a:lnTo>
                    <a:pt x="1657" y="1388"/>
                  </a:lnTo>
                  <a:lnTo>
                    <a:pt x="1535" y="1535"/>
                  </a:lnTo>
                  <a:lnTo>
                    <a:pt x="1413" y="1632"/>
                  </a:lnTo>
                  <a:lnTo>
                    <a:pt x="1243" y="1729"/>
                  </a:lnTo>
                  <a:lnTo>
                    <a:pt x="1072" y="1778"/>
                  </a:lnTo>
                  <a:lnTo>
                    <a:pt x="902" y="1803"/>
                  </a:lnTo>
                  <a:lnTo>
                    <a:pt x="902" y="180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2" name="Google Shape;1122;p48"/>
            <p:cNvSpPr/>
            <p:nvPr/>
          </p:nvSpPr>
          <p:spPr>
            <a:xfrm>
              <a:off x="5973900" y="667375"/>
              <a:ext cx="401900" cy="31675"/>
            </a:xfrm>
            <a:custGeom>
              <a:avLst/>
              <a:gdLst/>
              <a:ahLst/>
              <a:cxnLst/>
              <a:rect l="l" t="t" r="r" b="b"/>
              <a:pathLst>
                <a:path w="16076" h="1267" fill="none" extrusionOk="0">
                  <a:moveTo>
                    <a:pt x="1" y="0"/>
                  </a:moveTo>
                  <a:lnTo>
                    <a:pt x="1" y="487"/>
                  </a:lnTo>
                  <a:lnTo>
                    <a:pt x="1" y="487"/>
                  </a:lnTo>
                  <a:lnTo>
                    <a:pt x="25" y="658"/>
                  </a:lnTo>
                  <a:lnTo>
                    <a:pt x="74" y="804"/>
                  </a:lnTo>
                  <a:lnTo>
                    <a:pt x="147" y="926"/>
                  </a:lnTo>
                  <a:lnTo>
                    <a:pt x="220" y="1048"/>
                  </a:lnTo>
                  <a:lnTo>
                    <a:pt x="342" y="1145"/>
                  </a:lnTo>
                  <a:lnTo>
                    <a:pt x="488" y="1218"/>
                  </a:lnTo>
                  <a:lnTo>
                    <a:pt x="634" y="1267"/>
                  </a:lnTo>
                  <a:lnTo>
                    <a:pt x="780" y="1267"/>
                  </a:lnTo>
                  <a:lnTo>
                    <a:pt x="15296" y="1267"/>
                  </a:lnTo>
                  <a:lnTo>
                    <a:pt x="15296" y="1267"/>
                  </a:lnTo>
                  <a:lnTo>
                    <a:pt x="15442" y="1267"/>
                  </a:lnTo>
                  <a:lnTo>
                    <a:pt x="15588" y="1218"/>
                  </a:lnTo>
                  <a:lnTo>
                    <a:pt x="15734" y="1145"/>
                  </a:lnTo>
                  <a:lnTo>
                    <a:pt x="15856" y="1048"/>
                  </a:lnTo>
                  <a:lnTo>
                    <a:pt x="15929" y="926"/>
                  </a:lnTo>
                  <a:lnTo>
                    <a:pt x="16002" y="804"/>
                  </a:lnTo>
                  <a:lnTo>
                    <a:pt x="16051" y="658"/>
                  </a:lnTo>
                  <a:lnTo>
                    <a:pt x="16075" y="487"/>
                  </a:lnTo>
                  <a:lnTo>
                    <a:pt x="16075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3" name="Google Shape;1123;p48"/>
            <p:cNvSpPr/>
            <p:nvPr/>
          </p:nvSpPr>
          <p:spPr>
            <a:xfrm>
              <a:off x="6302700" y="318475"/>
              <a:ext cx="28650" cy="63350"/>
            </a:xfrm>
            <a:custGeom>
              <a:avLst/>
              <a:gdLst/>
              <a:ahLst/>
              <a:cxnLst/>
              <a:rect l="l" t="t" r="r" b="b"/>
              <a:pathLst>
                <a:path w="1146" h="2534" fill="none" extrusionOk="0">
                  <a:moveTo>
                    <a:pt x="634" y="2534"/>
                  </a:moveTo>
                  <a:lnTo>
                    <a:pt x="488" y="2534"/>
                  </a:lnTo>
                  <a:lnTo>
                    <a:pt x="488" y="2534"/>
                  </a:lnTo>
                  <a:lnTo>
                    <a:pt x="390" y="2534"/>
                  </a:lnTo>
                  <a:lnTo>
                    <a:pt x="293" y="2485"/>
                  </a:lnTo>
                  <a:lnTo>
                    <a:pt x="220" y="2461"/>
                  </a:lnTo>
                  <a:lnTo>
                    <a:pt x="147" y="2388"/>
                  </a:lnTo>
                  <a:lnTo>
                    <a:pt x="74" y="2315"/>
                  </a:lnTo>
                  <a:lnTo>
                    <a:pt x="49" y="2242"/>
                  </a:lnTo>
                  <a:lnTo>
                    <a:pt x="1" y="2144"/>
                  </a:lnTo>
                  <a:lnTo>
                    <a:pt x="1" y="2047"/>
                  </a:lnTo>
                  <a:lnTo>
                    <a:pt x="1" y="488"/>
                  </a:lnTo>
                  <a:lnTo>
                    <a:pt x="1" y="488"/>
                  </a:lnTo>
                  <a:lnTo>
                    <a:pt x="1" y="391"/>
                  </a:lnTo>
                  <a:lnTo>
                    <a:pt x="49" y="293"/>
                  </a:lnTo>
                  <a:lnTo>
                    <a:pt x="74" y="220"/>
                  </a:lnTo>
                  <a:lnTo>
                    <a:pt x="147" y="147"/>
                  </a:lnTo>
                  <a:lnTo>
                    <a:pt x="220" y="74"/>
                  </a:lnTo>
                  <a:lnTo>
                    <a:pt x="293" y="50"/>
                  </a:lnTo>
                  <a:lnTo>
                    <a:pt x="390" y="1"/>
                  </a:lnTo>
                  <a:lnTo>
                    <a:pt x="488" y="1"/>
                  </a:lnTo>
                  <a:lnTo>
                    <a:pt x="683" y="1"/>
                  </a:lnTo>
                  <a:lnTo>
                    <a:pt x="683" y="1"/>
                  </a:lnTo>
                  <a:lnTo>
                    <a:pt x="780" y="1"/>
                  </a:lnTo>
                  <a:lnTo>
                    <a:pt x="877" y="50"/>
                  </a:lnTo>
                  <a:lnTo>
                    <a:pt x="950" y="74"/>
                  </a:lnTo>
                  <a:lnTo>
                    <a:pt x="1024" y="147"/>
                  </a:lnTo>
                  <a:lnTo>
                    <a:pt x="1072" y="220"/>
                  </a:lnTo>
                  <a:lnTo>
                    <a:pt x="1121" y="293"/>
                  </a:lnTo>
                  <a:lnTo>
                    <a:pt x="1145" y="391"/>
                  </a:lnTo>
                  <a:lnTo>
                    <a:pt x="1145" y="48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4" name="Google Shape;1124;p48"/>
            <p:cNvSpPr/>
            <p:nvPr/>
          </p:nvSpPr>
          <p:spPr>
            <a:xfrm>
              <a:off x="6046975" y="318475"/>
              <a:ext cx="28650" cy="63350"/>
            </a:xfrm>
            <a:custGeom>
              <a:avLst/>
              <a:gdLst/>
              <a:ahLst/>
              <a:cxnLst/>
              <a:rect l="l" t="t" r="r" b="b"/>
              <a:pathLst>
                <a:path w="1146" h="2534" fill="none" extrusionOk="0">
                  <a:moveTo>
                    <a:pt x="634" y="2534"/>
                  </a:moveTo>
                  <a:lnTo>
                    <a:pt x="488" y="2534"/>
                  </a:lnTo>
                  <a:lnTo>
                    <a:pt x="488" y="2534"/>
                  </a:lnTo>
                  <a:lnTo>
                    <a:pt x="390" y="2534"/>
                  </a:lnTo>
                  <a:lnTo>
                    <a:pt x="293" y="2485"/>
                  </a:lnTo>
                  <a:lnTo>
                    <a:pt x="220" y="2461"/>
                  </a:lnTo>
                  <a:lnTo>
                    <a:pt x="147" y="2388"/>
                  </a:lnTo>
                  <a:lnTo>
                    <a:pt x="74" y="2315"/>
                  </a:lnTo>
                  <a:lnTo>
                    <a:pt x="49" y="2242"/>
                  </a:lnTo>
                  <a:lnTo>
                    <a:pt x="1" y="2144"/>
                  </a:lnTo>
                  <a:lnTo>
                    <a:pt x="1" y="2047"/>
                  </a:lnTo>
                  <a:lnTo>
                    <a:pt x="1" y="488"/>
                  </a:lnTo>
                  <a:lnTo>
                    <a:pt x="1" y="488"/>
                  </a:lnTo>
                  <a:lnTo>
                    <a:pt x="1" y="391"/>
                  </a:lnTo>
                  <a:lnTo>
                    <a:pt x="49" y="293"/>
                  </a:lnTo>
                  <a:lnTo>
                    <a:pt x="74" y="220"/>
                  </a:lnTo>
                  <a:lnTo>
                    <a:pt x="147" y="147"/>
                  </a:lnTo>
                  <a:lnTo>
                    <a:pt x="220" y="74"/>
                  </a:lnTo>
                  <a:lnTo>
                    <a:pt x="293" y="50"/>
                  </a:lnTo>
                  <a:lnTo>
                    <a:pt x="390" y="1"/>
                  </a:lnTo>
                  <a:lnTo>
                    <a:pt x="488" y="1"/>
                  </a:lnTo>
                  <a:lnTo>
                    <a:pt x="682" y="1"/>
                  </a:lnTo>
                  <a:lnTo>
                    <a:pt x="682" y="1"/>
                  </a:lnTo>
                  <a:lnTo>
                    <a:pt x="780" y="1"/>
                  </a:lnTo>
                  <a:lnTo>
                    <a:pt x="877" y="50"/>
                  </a:lnTo>
                  <a:lnTo>
                    <a:pt x="950" y="74"/>
                  </a:lnTo>
                  <a:lnTo>
                    <a:pt x="1023" y="147"/>
                  </a:lnTo>
                  <a:lnTo>
                    <a:pt x="1072" y="220"/>
                  </a:lnTo>
                  <a:lnTo>
                    <a:pt x="1121" y="293"/>
                  </a:lnTo>
                  <a:lnTo>
                    <a:pt x="1145" y="391"/>
                  </a:lnTo>
                  <a:lnTo>
                    <a:pt x="1145" y="48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5" name="Google Shape;1125;p48"/>
            <p:cNvSpPr/>
            <p:nvPr/>
          </p:nvSpPr>
          <p:spPr>
            <a:xfrm>
              <a:off x="5973900" y="407375"/>
              <a:ext cx="401900" cy="272200"/>
            </a:xfrm>
            <a:custGeom>
              <a:avLst/>
              <a:gdLst/>
              <a:ahLst/>
              <a:cxnLst/>
              <a:rect l="l" t="t" r="r" b="b"/>
              <a:pathLst>
                <a:path w="16076" h="10888" fill="none" extrusionOk="0">
                  <a:moveTo>
                    <a:pt x="1" y="1"/>
                  </a:moveTo>
                  <a:lnTo>
                    <a:pt x="1" y="10303"/>
                  </a:lnTo>
                  <a:lnTo>
                    <a:pt x="1" y="10303"/>
                  </a:lnTo>
                  <a:lnTo>
                    <a:pt x="25" y="10400"/>
                  </a:lnTo>
                  <a:lnTo>
                    <a:pt x="74" y="10498"/>
                  </a:lnTo>
                  <a:lnTo>
                    <a:pt x="147" y="10595"/>
                  </a:lnTo>
                  <a:lnTo>
                    <a:pt x="220" y="10693"/>
                  </a:lnTo>
                  <a:lnTo>
                    <a:pt x="342" y="10766"/>
                  </a:lnTo>
                  <a:lnTo>
                    <a:pt x="488" y="10839"/>
                  </a:lnTo>
                  <a:lnTo>
                    <a:pt x="634" y="10887"/>
                  </a:lnTo>
                  <a:lnTo>
                    <a:pt x="780" y="10887"/>
                  </a:lnTo>
                  <a:lnTo>
                    <a:pt x="15296" y="10887"/>
                  </a:lnTo>
                  <a:lnTo>
                    <a:pt x="15296" y="10887"/>
                  </a:lnTo>
                  <a:lnTo>
                    <a:pt x="15442" y="10887"/>
                  </a:lnTo>
                  <a:lnTo>
                    <a:pt x="15588" y="10839"/>
                  </a:lnTo>
                  <a:lnTo>
                    <a:pt x="15734" y="10766"/>
                  </a:lnTo>
                  <a:lnTo>
                    <a:pt x="15856" y="10668"/>
                  </a:lnTo>
                  <a:lnTo>
                    <a:pt x="15929" y="10546"/>
                  </a:lnTo>
                  <a:lnTo>
                    <a:pt x="16002" y="10425"/>
                  </a:lnTo>
                  <a:lnTo>
                    <a:pt x="16051" y="10278"/>
                  </a:lnTo>
                  <a:lnTo>
                    <a:pt x="16075" y="10108"/>
                  </a:lnTo>
                  <a:lnTo>
                    <a:pt x="16075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6" name="Google Shape;1126;p48"/>
            <p:cNvSpPr/>
            <p:nvPr/>
          </p:nvSpPr>
          <p:spPr>
            <a:xfrm>
              <a:off x="6024450" y="456100"/>
              <a:ext cx="300800" cy="175375"/>
            </a:xfrm>
            <a:custGeom>
              <a:avLst/>
              <a:gdLst/>
              <a:ahLst/>
              <a:cxnLst/>
              <a:rect l="l" t="t" r="r" b="b"/>
              <a:pathLst>
                <a:path w="12032" h="7015" fill="none" extrusionOk="0">
                  <a:moveTo>
                    <a:pt x="0" y="0"/>
                  </a:moveTo>
                  <a:lnTo>
                    <a:pt x="12032" y="0"/>
                  </a:lnTo>
                  <a:lnTo>
                    <a:pt x="12032" y="7014"/>
                  </a:lnTo>
                  <a:lnTo>
                    <a:pt x="0" y="701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7" name="Google Shape;1127;p48"/>
            <p:cNvSpPr/>
            <p:nvPr/>
          </p:nvSpPr>
          <p:spPr>
            <a:xfrm>
              <a:off x="6024450" y="573000"/>
              <a:ext cx="300800" cy="25"/>
            </a:xfrm>
            <a:custGeom>
              <a:avLst/>
              <a:gdLst/>
              <a:ahLst/>
              <a:cxnLst/>
              <a:rect l="l" t="t" r="r" b="b"/>
              <a:pathLst>
                <a:path w="12032" h="1" fill="none" extrusionOk="0">
                  <a:moveTo>
                    <a:pt x="0" y="0"/>
                  </a:moveTo>
                  <a:lnTo>
                    <a:pt x="12032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8" name="Google Shape;1128;p48"/>
            <p:cNvSpPr/>
            <p:nvPr/>
          </p:nvSpPr>
          <p:spPr>
            <a:xfrm>
              <a:off x="6024450" y="514550"/>
              <a:ext cx="300800" cy="25"/>
            </a:xfrm>
            <a:custGeom>
              <a:avLst/>
              <a:gdLst/>
              <a:ahLst/>
              <a:cxnLst/>
              <a:rect l="l" t="t" r="r" b="b"/>
              <a:pathLst>
                <a:path w="12032" h="1" fill="none" extrusionOk="0">
                  <a:moveTo>
                    <a:pt x="0" y="0"/>
                  </a:moveTo>
                  <a:lnTo>
                    <a:pt x="12032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29" name="Google Shape;1129;p48"/>
            <p:cNvSpPr/>
            <p:nvPr/>
          </p:nvSpPr>
          <p:spPr>
            <a:xfrm>
              <a:off x="6264950" y="456100"/>
              <a:ext cx="25" cy="175375"/>
            </a:xfrm>
            <a:custGeom>
              <a:avLst/>
              <a:gdLst/>
              <a:ahLst/>
              <a:cxnLst/>
              <a:rect l="l" t="t" r="r" b="b"/>
              <a:pathLst>
                <a:path w="1" h="7015" fill="none" extrusionOk="0">
                  <a:moveTo>
                    <a:pt x="1" y="0"/>
                  </a:moveTo>
                  <a:lnTo>
                    <a:pt x="1" y="701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0" name="Google Shape;1130;p48"/>
            <p:cNvSpPr/>
            <p:nvPr/>
          </p:nvSpPr>
          <p:spPr>
            <a:xfrm>
              <a:off x="6204675" y="456100"/>
              <a:ext cx="25" cy="175375"/>
            </a:xfrm>
            <a:custGeom>
              <a:avLst/>
              <a:gdLst/>
              <a:ahLst/>
              <a:cxnLst/>
              <a:rect l="l" t="t" r="r" b="b"/>
              <a:pathLst>
                <a:path w="1" h="7015" fill="none" extrusionOk="0">
                  <a:moveTo>
                    <a:pt x="0" y="0"/>
                  </a:moveTo>
                  <a:lnTo>
                    <a:pt x="0" y="701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1" name="Google Shape;1131;p48"/>
            <p:cNvSpPr/>
            <p:nvPr/>
          </p:nvSpPr>
          <p:spPr>
            <a:xfrm>
              <a:off x="6145000" y="456100"/>
              <a:ext cx="25" cy="175375"/>
            </a:xfrm>
            <a:custGeom>
              <a:avLst/>
              <a:gdLst/>
              <a:ahLst/>
              <a:cxnLst/>
              <a:rect l="l" t="t" r="r" b="b"/>
              <a:pathLst>
                <a:path w="1" h="7015" fill="none" extrusionOk="0">
                  <a:moveTo>
                    <a:pt x="1" y="0"/>
                  </a:moveTo>
                  <a:lnTo>
                    <a:pt x="1" y="701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2" name="Google Shape;1132;p48"/>
            <p:cNvSpPr/>
            <p:nvPr/>
          </p:nvSpPr>
          <p:spPr>
            <a:xfrm>
              <a:off x="6084725" y="456100"/>
              <a:ext cx="25" cy="175375"/>
            </a:xfrm>
            <a:custGeom>
              <a:avLst/>
              <a:gdLst/>
              <a:ahLst/>
              <a:cxnLst/>
              <a:rect l="l" t="t" r="r" b="b"/>
              <a:pathLst>
                <a:path w="1" h="7015" fill="none" extrusionOk="0">
                  <a:moveTo>
                    <a:pt x="1" y="0"/>
                  </a:moveTo>
                  <a:lnTo>
                    <a:pt x="1" y="701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3" name="Google Shape;1133;p48"/>
          <p:cNvGrpSpPr/>
          <p:nvPr/>
        </p:nvGrpSpPr>
        <p:grpSpPr>
          <a:xfrm>
            <a:off x="918858" y="908741"/>
            <a:ext cx="342882" cy="418128"/>
            <a:chOff x="1268550" y="929175"/>
            <a:chExt cx="407950" cy="497475"/>
          </a:xfrm>
        </p:grpSpPr>
        <p:sp>
          <p:nvSpPr>
            <p:cNvPr id="1134" name="Google Shape;1134;p48"/>
            <p:cNvSpPr/>
            <p:nvPr/>
          </p:nvSpPr>
          <p:spPr>
            <a:xfrm>
              <a:off x="1268550" y="953550"/>
              <a:ext cx="387250" cy="473100"/>
            </a:xfrm>
            <a:custGeom>
              <a:avLst/>
              <a:gdLst/>
              <a:ahLst/>
              <a:cxnLst/>
              <a:rect l="l" t="t" r="r" b="b"/>
              <a:pathLst>
                <a:path w="15490" h="18924" fill="none" extrusionOk="0">
                  <a:moveTo>
                    <a:pt x="15490" y="17828"/>
                  </a:moveTo>
                  <a:lnTo>
                    <a:pt x="15490" y="17828"/>
                  </a:lnTo>
                  <a:lnTo>
                    <a:pt x="15465" y="17998"/>
                  </a:lnTo>
                  <a:lnTo>
                    <a:pt x="15417" y="18169"/>
                  </a:lnTo>
                  <a:lnTo>
                    <a:pt x="15319" y="18364"/>
                  </a:lnTo>
                  <a:lnTo>
                    <a:pt x="15197" y="18534"/>
                  </a:lnTo>
                  <a:lnTo>
                    <a:pt x="15051" y="18680"/>
                  </a:lnTo>
                  <a:lnTo>
                    <a:pt x="14881" y="18802"/>
                  </a:lnTo>
                  <a:lnTo>
                    <a:pt x="14735" y="18900"/>
                  </a:lnTo>
                  <a:lnTo>
                    <a:pt x="14564" y="18924"/>
                  </a:lnTo>
                  <a:lnTo>
                    <a:pt x="1023" y="18924"/>
                  </a:lnTo>
                  <a:lnTo>
                    <a:pt x="1023" y="18924"/>
                  </a:lnTo>
                  <a:lnTo>
                    <a:pt x="852" y="18900"/>
                  </a:lnTo>
                  <a:lnTo>
                    <a:pt x="682" y="18802"/>
                  </a:lnTo>
                  <a:lnTo>
                    <a:pt x="511" y="18680"/>
                  </a:lnTo>
                  <a:lnTo>
                    <a:pt x="341" y="18534"/>
                  </a:lnTo>
                  <a:lnTo>
                    <a:pt x="219" y="18364"/>
                  </a:lnTo>
                  <a:lnTo>
                    <a:pt x="97" y="18169"/>
                  </a:lnTo>
                  <a:lnTo>
                    <a:pt x="24" y="17998"/>
                  </a:lnTo>
                  <a:lnTo>
                    <a:pt x="0" y="17828"/>
                  </a:lnTo>
                  <a:lnTo>
                    <a:pt x="0" y="877"/>
                  </a:lnTo>
                  <a:lnTo>
                    <a:pt x="0" y="877"/>
                  </a:lnTo>
                  <a:lnTo>
                    <a:pt x="24" y="706"/>
                  </a:lnTo>
                  <a:lnTo>
                    <a:pt x="97" y="560"/>
                  </a:lnTo>
                  <a:lnTo>
                    <a:pt x="195" y="414"/>
                  </a:lnTo>
                  <a:lnTo>
                    <a:pt x="341" y="268"/>
                  </a:lnTo>
                  <a:lnTo>
                    <a:pt x="487" y="171"/>
                  </a:lnTo>
                  <a:lnTo>
                    <a:pt x="658" y="73"/>
                  </a:lnTo>
                  <a:lnTo>
                    <a:pt x="828" y="24"/>
                  </a:lnTo>
                  <a:lnTo>
                    <a:pt x="974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5" name="Google Shape;1135;p48"/>
            <p:cNvSpPr/>
            <p:nvPr/>
          </p:nvSpPr>
          <p:spPr>
            <a:xfrm>
              <a:off x="1298975" y="929175"/>
              <a:ext cx="377525" cy="462775"/>
            </a:xfrm>
            <a:custGeom>
              <a:avLst/>
              <a:gdLst/>
              <a:ahLst/>
              <a:cxnLst/>
              <a:rect l="l" t="t" r="r" b="b"/>
              <a:pathLst>
                <a:path w="15101" h="18511" fill="none" extrusionOk="0">
                  <a:moveTo>
                    <a:pt x="15101" y="3362"/>
                  </a:moveTo>
                  <a:lnTo>
                    <a:pt x="15101" y="17731"/>
                  </a:lnTo>
                  <a:lnTo>
                    <a:pt x="15101" y="17731"/>
                  </a:lnTo>
                  <a:lnTo>
                    <a:pt x="15076" y="17877"/>
                  </a:lnTo>
                  <a:lnTo>
                    <a:pt x="15028" y="18024"/>
                  </a:lnTo>
                  <a:lnTo>
                    <a:pt x="14979" y="18145"/>
                  </a:lnTo>
                  <a:lnTo>
                    <a:pt x="14882" y="18267"/>
                  </a:lnTo>
                  <a:lnTo>
                    <a:pt x="14760" y="18365"/>
                  </a:lnTo>
                  <a:lnTo>
                    <a:pt x="14614" y="18438"/>
                  </a:lnTo>
                  <a:lnTo>
                    <a:pt x="14468" y="18486"/>
                  </a:lnTo>
                  <a:lnTo>
                    <a:pt x="14321" y="18511"/>
                  </a:lnTo>
                  <a:lnTo>
                    <a:pt x="780" y="18511"/>
                  </a:lnTo>
                  <a:lnTo>
                    <a:pt x="780" y="18511"/>
                  </a:lnTo>
                  <a:lnTo>
                    <a:pt x="634" y="18486"/>
                  </a:lnTo>
                  <a:lnTo>
                    <a:pt x="488" y="18438"/>
                  </a:lnTo>
                  <a:lnTo>
                    <a:pt x="342" y="18365"/>
                  </a:lnTo>
                  <a:lnTo>
                    <a:pt x="220" y="18267"/>
                  </a:lnTo>
                  <a:lnTo>
                    <a:pt x="123" y="18145"/>
                  </a:lnTo>
                  <a:lnTo>
                    <a:pt x="74" y="18024"/>
                  </a:lnTo>
                  <a:lnTo>
                    <a:pt x="25" y="17877"/>
                  </a:lnTo>
                  <a:lnTo>
                    <a:pt x="1" y="17731"/>
                  </a:lnTo>
                  <a:lnTo>
                    <a:pt x="1" y="780"/>
                  </a:lnTo>
                  <a:lnTo>
                    <a:pt x="1" y="780"/>
                  </a:lnTo>
                  <a:lnTo>
                    <a:pt x="25" y="610"/>
                  </a:lnTo>
                  <a:lnTo>
                    <a:pt x="74" y="464"/>
                  </a:lnTo>
                  <a:lnTo>
                    <a:pt x="123" y="342"/>
                  </a:lnTo>
                  <a:lnTo>
                    <a:pt x="220" y="220"/>
                  </a:lnTo>
                  <a:lnTo>
                    <a:pt x="342" y="123"/>
                  </a:lnTo>
                  <a:lnTo>
                    <a:pt x="488" y="50"/>
                  </a:lnTo>
                  <a:lnTo>
                    <a:pt x="634" y="1"/>
                  </a:lnTo>
                  <a:lnTo>
                    <a:pt x="780" y="1"/>
                  </a:lnTo>
                  <a:lnTo>
                    <a:pt x="1174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6" name="Google Shape;1136;p48"/>
            <p:cNvSpPr/>
            <p:nvPr/>
          </p:nvSpPr>
          <p:spPr>
            <a:xfrm>
              <a:off x="1592450" y="929175"/>
              <a:ext cx="84050" cy="84050"/>
            </a:xfrm>
            <a:custGeom>
              <a:avLst/>
              <a:gdLst/>
              <a:ahLst/>
              <a:cxnLst/>
              <a:rect l="l" t="t" r="r" b="b"/>
              <a:pathLst>
                <a:path w="3362" h="3362" fill="none" extrusionOk="0">
                  <a:moveTo>
                    <a:pt x="1" y="2582"/>
                  </a:moveTo>
                  <a:lnTo>
                    <a:pt x="1" y="1"/>
                  </a:lnTo>
                  <a:lnTo>
                    <a:pt x="3362" y="3362"/>
                  </a:lnTo>
                  <a:lnTo>
                    <a:pt x="780" y="3362"/>
                  </a:lnTo>
                  <a:lnTo>
                    <a:pt x="780" y="3362"/>
                  </a:lnTo>
                  <a:lnTo>
                    <a:pt x="610" y="3337"/>
                  </a:lnTo>
                  <a:lnTo>
                    <a:pt x="464" y="3289"/>
                  </a:lnTo>
                  <a:lnTo>
                    <a:pt x="342" y="3216"/>
                  </a:lnTo>
                  <a:lnTo>
                    <a:pt x="220" y="3118"/>
                  </a:lnTo>
                  <a:lnTo>
                    <a:pt x="123" y="3021"/>
                  </a:lnTo>
                  <a:lnTo>
                    <a:pt x="50" y="2875"/>
                  </a:lnTo>
                  <a:lnTo>
                    <a:pt x="1" y="2729"/>
                  </a:lnTo>
                  <a:lnTo>
                    <a:pt x="1" y="2582"/>
                  </a:lnTo>
                  <a:lnTo>
                    <a:pt x="1" y="2582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37" name="Google Shape;1137;p48"/>
          <p:cNvGrpSpPr/>
          <p:nvPr/>
        </p:nvGrpSpPr>
        <p:grpSpPr>
          <a:xfrm>
            <a:off x="5404922" y="924605"/>
            <a:ext cx="405331" cy="388962"/>
            <a:chOff x="6605925" y="948050"/>
            <a:chExt cx="482250" cy="462775"/>
          </a:xfrm>
        </p:grpSpPr>
        <p:sp>
          <p:nvSpPr>
            <p:cNvPr id="1138" name="Google Shape;1138;p48"/>
            <p:cNvSpPr/>
            <p:nvPr/>
          </p:nvSpPr>
          <p:spPr>
            <a:xfrm>
              <a:off x="6847025" y="1209875"/>
              <a:ext cx="60325" cy="200950"/>
            </a:xfrm>
            <a:custGeom>
              <a:avLst/>
              <a:gdLst/>
              <a:ahLst/>
              <a:cxnLst/>
              <a:rect l="l" t="t" r="r" b="b"/>
              <a:pathLst>
                <a:path w="2413" h="8038" fill="none" extrusionOk="0">
                  <a:moveTo>
                    <a:pt x="2412" y="6820"/>
                  </a:moveTo>
                  <a:lnTo>
                    <a:pt x="2412" y="6820"/>
                  </a:lnTo>
                  <a:lnTo>
                    <a:pt x="2388" y="7063"/>
                  </a:lnTo>
                  <a:lnTo>
                    <a:pt x="2315" y="7283"/>
                  </a:lnTo>
                  <a:lnTo>
                    <a:pt x="2217" y="7502"/>
                  </a:lnTo>
                  <a:lnTo>
                    <a:pt x="2071" y="7672"/>
                  </a:lnTo>
                  <a:lnTo>
                    <a:pt x="1876" y="7818"/>
                  </a:lnTo>
                  <a:lnTo>
                    <a:pt x="1681" y="7940"/>
                  </a:lnTo>
                  <a:lnTo>
                    <a:pt x="1462" y="8013"/>
                  </a:lnTo>
                  <a:lnTo>
                    <a:pt x="1219" y="8038"/>
                  </a:lnTo>
                  <a:lnTo>
                    <a:pt x="1219" y="8038"/>
                  </a:lnTo>
                  <a:lnTo>
                    <a:pt x="975" y="8013"/>
                  </a:lnTo>
                  <a:lnTo>
                    <a:pt x="732" y="7940"/>
                  </a:lnTo>
                  <a:lnTo>
                    <a:pt x="537" y="7818"/>
                  </a:lnTo>
                  <a:lnTo>
                    <a:pt x="366" y="7672"/>
                  </a:lnTo>
                  <a:lnTo>
                    <a:pt x="196" y="7502"/>
                  </a:lnTo>
                  <a:lnTo>
                    <a:pt x="98" y="7283"/>
                  </a:lnTo>
                  <a:lnTo>
                    <a:pt x="25" y="7063"/>
                  </a:lnTo>
                  <a:lnTo>
                    <a:pt x="1" y="682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39" name="Google Shape;1139;p48"/>
            <p:cNvSpPr/>
            <p:nvPr/>
          </p:nvSpPr>
          <p:spPr>
            <a:xfrm>
              <a:off x="6605925" y="971800"/>
              <a:ext cx="482250" cy="228350"/>
            </a:xfrm>
            <a:custGeom>
              <a:avLst/>
              <a:gdLst/>
              <a:ahLst/>
              <a:cxnLst/>
              <a:rect l="l" t="t" r="r" b="b"/>
              <a:pathLst>
                <a:path w="19290" h="9134" fill="none" extrusionOk="0">
                  <a:moveTo>
                    <a:pt x="4993" y="8817"/>
                  </a:moveTo>
                  <a:lnTo>
                    <a:pt x="4993" y="8817"/>
                  </a:lnTo>
                  <a:lnTo>
                    <a:pt x="5212" y="8671"/>
                  </a:lnTo>
                  <a:lnTo>
                    <a:pt x="5456" y="8501"/>
                  </a:lnTo>
                  <a:lnTo>
                    <a:pt x="5748" y="8330"/>
                  </a:lnTo>
                  <a:lnTo>
                    <a:pt x="6040" y="8184"/>
                  </a:lnTo>
                  <a:lnTo>
                    <a:pt x="6357" y="8038"/>
                  </a:lnTo>
                  <a:lnTo>
                    <a:pt x="6674" y="7940"/>
                  </a:lnTo>
                  <a:lnTo>
                    <a:pt x="6990" y="7867"/>
                  </a:lnTo>
                  <a:lnTo>
                    <a:pt x="7307" y="7843"/>
                  </a:lnTo>
                  <a:lnTo>
                    <a:pt x="7307" y="7843"/>
                  </a:lnTo>
                  <a:lnTo>
                    <a:pt x="7623" y="7867"/>
                  </a:lnTo>
                  <a:lnTo>
                    <a:pt x="7916" y="7892"/>
                  </a:lnTo>
                  <a:lnTo>
                    <a:pt x="8184" y="7940"/>
                  </a:lnTo>
                  <a:lnTo>
                    <a:pt x="8452" y="8038"/>
                  </a:lnTo>
                  <a:lnTo>
                    <a:pt x="8719" y="8135"/>
                  </a:lnTo>
                  <a:lnTo>
                    <a:pt x="8963" y="8257"/>
                  </a:lnTo>
                  <a:lnTo>
                    <a:pt x="9182" y="8379"/>
                  </a:lnTo>
                  <a:lnTo>
                    <a:pt x="9401" y="8525"/>
                  </a:lnTo>
                  <a:lnTo>
                    <a:pt x="9888" y="8525"/>
                  </a:lnTo>
                  <a:lnTo>
                    <a:pt x="9888" y="8525"/>
                  </a:lnTo>
                  <a:lnTo>
                    <a:pt x="10108" y="8379"/>
                  </a:lnTo>
                  <a:lnTo>
                    <a:pt x="10327" y="8257"/>
                  </a:lnTo>
                  <a:lnTo>
                    <a:pt x="10570" y="8135"/>
                  </a:lnTo>
                  <a:lnTo>
                    <a:pt x="10838" y="8038"/>
                  </a:lnTo>
                  <a:lnTo>
                    <a:pt x="11106" y="7940"/>
                  </a:lnTo>
                  <a:lnTo>
                    <a:pt x="11374" y="7892"/>
                  </a:lnTo>
                  <a:lnTo>
                    <a:pt x="11666" y="7867"/>
                  </a:lnTo>
                  <a:lnTo>
                    <a:pt x="11983" y="7843"/>
                  </a:lnTo>
                  <a:lnTo>
                    <a:pt x="11983" y="7843"/>
                  </a:lnTo>
                  <a:lnTo>
                    <a:pt x="12300" y="7867"/>
                  </a:lnTo>
                  <a:lnTo>
                    <a:pt x="12616" y="7940"/>
                  </a:lnTo>
                  <a:lnTo>
                    <a:pt x="12933" y="8038"/>
                  </a:lnTo>
                  <a:lnTo>
                    <a:pt x="13249" y="8184"/>
                  </a:lnTo>
                  <a:lnTo>
                    <a:pt x="13542" y="8330"/>
                  </a:lnTo>
                  <a:lnTo>
                    <a:pt x="13834" y="8501"/>
                  </a:lnTo>
                  <a:lnTo>
                    <a:pt x="14078" y="8671"/>
                  </a:lnTo>
                  <a:lnTo>
                    <a:pt x="14297" y="8817"/>
                  </a:lnTo>
                  <a:lnTo>
                    <a:pt x="14297" y="8817"/>
                  </a:lnTo>
                  <a:lnTo>
                    <a:pt x="14516" y="8647"/>
                  </a:lnTo>
                  <a:lnTo>
                    <a:pt x="14784" y="8476"/>
                  </a:lnTo>
                  <a:lnTo>
                    <a:pt x="15052" y="8330"/>
                  </a:lnTo>
                  <a:lnTo>
                    <a:pt x="15368" y="8184"/>
                  </a:lnTo>
                  <a:lnTo>
                    <a:pt x="15685" y="8038"/>
                  </a:lnTo>
                  <a:lnTo>
                    <a:pt x="16002" y="7940"/>
                  </a:lnTo>
                  <a:lnTo>
                    <a:pt x="16343" y="7867"/>
                  </a:lnTo>
                  <a:lnTo>
                    <a:pt x="16659" y="7843"/>
                  </a:lnTo>
                  <a:lnTo>
                    <a:pt x="16659" y="7843"/>
                  </a:lnTo>
                  <a:lnTo>
                    <a:pt x="17073" y="7867"/>
                  </a:lnTo>
                  <a:lnTo>
                    <a:pt x="17487" y="7940"/>
                  </a:lnTo>
                  <a:lnTo>
                    <a:pt x="17853" y="8062"/>
                  </a:lnTo>
                  <a:lnTo>
                    <a:pt x="18218" y="8208"/>
                  </a:lnTo>
                  <a:lnTo>
                    <a:pt x="18534" y="8379"/>
                  </a:lnTo>
                  <a:lnTo>
                    <a:pt x="18827" y="8598"/>
                  </a:lnTo>
                  <a:lnTo>
                    <a:pt x="19095" y="8866"/>
                  </a:lnTo>
                  <a:lnTo>
                    <a:pt x="19289" y="9134"/>
                  </a:lnTo>
                  <a:lnTo>
                    <a:pt x="19289" y="9134"/>
                  </a:lnTo>
                  <a:lnTo>
                    <a:pt x="19265" y="8695"/>
                  </a:lnTo>
                  <a:lnTo>
                    <a:pt x="19192" y="8233"/>
                  </a:lnTo>
                  <a:lnTo>
                    <a:pt x="19119" y="7819"/>
                  </a:lnTo>
                  <a:lnTo>
                    <a:pt x="19046" y="7380"/>
                  </a:lnTo>
                  <a:lnTo>
                    <a:pt x="18924" y="6942"/>
                  </a:lnTo>
                  <a:lnTo>
                    <a:pt x="18802" y="6528"/>
                  </a:lnTo>
                  <a:lnTo>
                    <a:pt x="18632" y="6114"/>
                  </a:lnTo>
                  <a:lnTo>
                    <a:pt x="18486" y="5724"/>
                  </a:lnTo>
                  <a:lnTo>
                    <a:pt x="18291" y="5334"/>
                  </a:lnTo>
                  <a:lnTo>
                    <a:pt x="18072" y="4945"/>
                  </a:lnTo>
                  <a:lnTo>
                    <a:pt x="17853" y="4555"/>
                  </a:lnTo>
                  <a:lnTo>
                    <a:pt x="17609" y="4190"/>
                  </a:lnTo>
                  <a:lnTo>
                    <a:pt x="17365" y="3824"/>
                  </a:lnTo>
                  <a:lnTo>
                    <a:pt x="17073" y="3483"/>
                  </a:lnTo>
                  <a:lnTo>
                    <a:pt x="16781" y="3143"/>
                  </a:lnTo>
                  <a:lnTo>
                    <a:pt x="16464" y="2826"/>
                  </a:lnTo>
                  <a:lnTo>
                    <a:pt x="16464" y="2826"/>
                  </a:lnTo>
                  <a:lnTo>
                    <a:pt x="16148" y="2509"/>
                  </a:lnTo>
                  <a:lnTo>
                    <a:pt x="15831" y="2217"/>
                  </a:lnTo>
                  <a:lnTo>
                    <a:pt x="15490" y="1949"/>
                  </a:lnTo>
                  <a:lnTo>
                    <a:pt x="15125" y="1706"/>
                  </a:lnTo>
                  <a:lnTo>
                    <a:pt x="14759" y="1462"/>
                  </a:lnTo>
                  <a:lnTo>
                    <a:pt x="14394" y="1243"/>
                  </a:lnTo>
                  <a:lnTo>
                    <a:pt x="14004" y="1024"/>
                  </a:lnTo>
                  <a:lnTo>
                    <a:pt x="13615" y="853"/>
                  </a:lnTo>
                  <a:lnTo>
                    <a:pt x="13225" y="683"/>
                  </a:lnTo>
                  <a:lnTo>
                    <a:pt x="12811" y="512"/>
                  </a:lnTo>
                  <a:lnTo>
                    <a:pt x="12397" y="390"/>
                  </a:lnTo>
                  <a:lnTo>
                    <a:pt x="11983" y="269"/>
                  </a:lnTo>
                  <a:lnTo>
                    <a:pt x="11545" y="171"/>
                  </a:lnTo>
                  <a:lnTo>
                    <a:pt x="11131" y="98"/>
                  </a:lnTo>
                  <a:lnTo>
                    <a:pt x="10692" y="49"/>
                  </a:lnTo>
                  <a:lnTo>
                    <a:pt x="10254" y="1"/>
                  </a:lnTo>
                  <a:lnTo>
                    <a:pt x="9036" y="1"/>
                  </a:lnTo>
                  <a:lnTo>
                    <a:pt x="9036" y="1"/>
                  </a:lnTo>
                  <a:lnTo>
                    <a:pt x="8598" y="49"/>
                  </a:lnTo>
                  <a:lnTo>
                    <a:pt x="8159" y="98"/>
                  </a:lnTo>
                  <a:lnTo>
                    <a:pt x="7745" y="171"/>
                  </a:lnTo>
                  <a:lnTo>
                    <a:pt x="7307" y="269"/>
                  </a:lnTo>
                  <a:lnTo>
                    <a:pt x="6893" y="390"/>
                  </a:lnTo>
                  <a:lnTo>
                    <a:pt x="6479" y="512"/>
                  </a:lnTo>
                  <a:lnTo>
                    <a:pt x="6065" y="683"/>
                  </a:lnTo>
                  <a:lnTo>
                    <a:pt x="5675" y="853"/>
                  </a:lnTo>
                  <a:lnTo>
                    <a:pt x="5285" y="1024"/>
                  </a:lnTo>
                  <a:lnTo>
                    <a:pt x="4896" y="1243"/>
                  </a:lnTo>
                  <a:lnTo>
                    <a:pt x="4530" y="1462"/>
                  </a:lnTo>
                  <a:lnTo>
                    <a:pt x="4165" y="1706"/>
                  </a:lnTo>
                  <a:lnTo>
                    <a:pt x="3800" y="1949"/>
                  </a:lnTo>
                  <a:lnTo>
                    <a:pt x="3459" y="2217"/>
                  </a:lnTo>
                  <a:lnTo>
                    <a:pt x="3142" y="2509"/>
                  </a:lnTo>
                  <a:lnTo>
                    <a:pt x="2826" y="2826"/>
                  </a:lnTo>
                  <a:lnTo>
                    <a:pt x="2826" y="2826"/>
                  </a:lnTo>
                  <a:lnTo>
                    <a:pt x="2509" y="3143"/>
                  </a:lnTo>
                  <a:lnTo>
                    <a:pt x="2217" y="3483"/>
                  </a:lnTo>
                  <a:lnTo>
                    <a:pt x="1924" y="3824"/>
                  </a:lnTo>
                  <a:lnTo>
                    <a:pt x="1681" y="4190"/>
                  </a:lnTo>
                  <a:lnTo>
                    <a:pt x="1437" y="4555"/>
                  </a:lnTo>
                  <a:lnTo>
                    <a:pt x="1218" y="4945"/>
                  </a:lnTo>
                  <a:lnTo>
                    <a:pt x="999" y="5334"/>
                  </a:lnTo>
                  <a:lnTo>
                    <a:pt x="804" y="5724"/>
                  </a:lnTo>
                  <a:lnTo>
                    <a:pt x="658" y="6114"/>
                  </a:lnTo>
                  <a:lnTo>
                    <a:pt x="487" y="6528"/>
                  </a:lnTo>
                  <a:lnTo>
                    <a:pt x="366" y="6942"/>
                  </a:lnTo>
                  <a:lnTo>
                    <a:pt x="244" y="7380"/>
                  </a:lnTo>
                  <a:lnTo>
                    <a:pt x="171" y="7819"/>
                  </a:lnTo>
                  <a:lnTo>
                    <a:pt x="98" y="8233"/>
                  </a:lnTo>
                  <a:lnTo>
                    <a:pt x="25" y="8695"/>
                  </a:lnTo>
                  <a:lnTo>
                    <a:pt x="0" y="9134"/>
                  </a:lnTo>
                  <a:lnTo>
                    <a:pt x="0" y="9134"/>
                  </a:lnTo>
                  <a:lnTo>
                    <a:pt x="195" y="8866"/>
                  </a:lnTo>
                  <a:lnTo>
                    <a:pt x="463" y="8598"/>
                  </a:lnTo>
                  <a:lnTo>
                    <a:pt x="755" y="8379"/>
                  </a:lnTo>
                  <a:lnTo>
                    <a:pt x="1072" y="8208"/>
                  </a:lnTo>
                  <a:lnTo>
                    <a:pt x="1437" y="8062"/>
                  </a:lnTo>
                  <a:lnTo>
                    <a:pt x="1803" y="7940"/>
                  </a:lnTo>
                  <a:lnTo>
                    <a:pt x="2217" y="7867"/>
                  </a:lnTo>
                  <a:lnTo>
                    <a:pt x="2631" y="7843"/>
                  </a:lnTo>
                  <a:lnTo>
                    <a:pt x="2631" y="7843"/>
                  </a:lnTo>
                  <a:lnTo>
                    <a:pt x="2947" y="7867"/>
                  </a:lnTo>
                  <a:lnTo>
                    <a:pt x="3288" y="7940"/>
                  </a:lnTo>
                  <a:lnTo>
                    <a:pt x="3605" y="8038"/>
                  </a:lnTo>
                  <a:lnTo>
                    <a:pt x="3922" y="8184"/>
                  </a:lnTo>
                  <a:lnTo>
                    <a:pt x="4238" y="8330"/>
                  </a:lnTo>
                  <a:lnTo>
                    <a:pt x="4506" y="8476"/>
                  </a:lnTo>
                  <a:lnTo>
                    <a:pt x="4774" y="8647"/>
                  </a:lnTo>
                  <a:lnTo>
                    <a:pt x="4993" y="8817"/>
                  </a:lnTo>
                  <a:lnTo>
                    <a:pt x="4993" y="8817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0" name="Google Shape;1140;p48"/>
            <p:cNvSpPr/>
            <p:nvPr/>
          </p:nvSpPr>
          <p:spPr>
            <a:xfrm>
              <a:off x="6847025" y="948050"/>
              <a:ext cx="25" cy="23775"/>
            </a:xfrm>
            <a:custGeom>
              <a:avLst/>
              <a:gdLst/>
              <a:ahLst/>
              <a:cxnLst/>
              <a:rect l="l" t="t" r="r" b="b"/>
              <a:pathLst>
                <a:path w="1" h="951" fill="none" extrusionOk="0">
                  <a:moveTo>
                    <a:pt x="1" y="95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1" name="Google Shape;1141;p48"/>
            <p:cNvSpPr/>
            <p:nvPr/>
          </p:nvSpPr>
          <p:spPr>
            <a:xfrm>
              <a:off x="6847025" y="1001025"/>
              <a:ext cx="25" cy="183900"/>
            </a:xfrm>
            <a:custGeom>
              <a:avLst/>
              <a:gdLst/>
              <a:ahLst/>
              <a:cxnLst/>
              <a:rect l="l" t="t" r="r" b="b"/>
              <a:pathLst>
                <a:path w="1" h="7356" fill="none" extrusionOk="0">
                  <a:moveTo>
                    <a:pt x="1" y="1"/>
                  </a:moveTo>
                  <a:lnTo>
                    <a:pt x="1" y="7356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2" name="Google Shape;1142;p48"/>
            <p:cNvSpPr/>
            <p:nvPr/>
          </p:nvSpPr>
          <p:spPr>
            <a:xfrm>
              <a:off x="6872000" y="994325"/>
              <a:ext cx="85275" cy="190600"/>
            </a:xfrm>
            <a:custGeom>
              <a:avLst/>
              <a:gdLst/>
              <a:ahLst/>
              <a:cxnLst/>
              <a:rect l="l" t="t" r="r" b="b"/>
              <a:pathLst>
                <a:path w="3411" h="7624" fill="none" extrusionOk="0">
                  <a:moveTo>
                    <a:pt x="3410" y="7624"/>
                  </a:moveTo>
                  <a:lnTo>
                    <a:pt x="3410" y="7624"/>
                  </a:lnTo>
                  <a:lnTo>
                    <a:pt x="3337" y="7112"/>
                  </a:lnTo>
                  <a:lnTo>
                    <a:pt x="3215" y="6406"/>
                  </a:lnTo>
                  <a:lnTo>
                    <a:pt x="3142" y="5968"/>
                  </a:lnTo>
                  <a:lnTo>
                    <a:pt x="3020" y="5505"/>
                  </a:lnTo>
                  <a:lnTo>
                    <a:pt x="2874" y="4994"/>
                  </a:lnTo>
                  <a:lnTo>
                    <a:pt x="2704" y="4482"/>
                  </a:lnTo>
                  <a:lnTo>
                    <a:pt x="2509" y="3922"/>
                  </a:lnTo>
                  <a:lnTo>
                    <a:pt x="2265" y="3362"/>
                  </a:lnTo>
                  <a:lnTo>
                    <a:pt x="1998" y="2802"/>
                  </a:lnTo>
                  <a:lnTo>
                    <a:pt x="1681" y="2217"/>
                  </a:lnTo>
                  <a:lnTo>
                    <a:pt x="1340" y="1633"/>
                  </a:lnTo>
                  <a:lnTo>
                    <a:pt x="950" y="1072"/>
                  </a:lnTo>
                  <a:lnTo>
                    <a:pt x="488" y="512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3" name="Google Shape;1143;p48"/>
            <p:cNvSpPr/>
            <p:nvPr/>
          </p:nvSpPr>
          <p:spPr>
            <a:xfrm>
              <a:off x="6736825" y="994325"/>
              <a:ext cx="85275" cy="190600"/>
            </a:xfrm>
            <a:custGeom>
              <a:avLst/>
              <a:gdLst/>
              <a:ahLst/>
              <a:cxnLst/>
              <a:rect l="l" t="t" r="r" b="b"/>
              <a:pathLst>
                <a:path w="3411" h="7624" fill="none" extrusionOk="0">
                  <a:moveTo>
                    <a:pt x="3410" y="1"/>
                  </a:moveTo>
                  <a:lnTo>
                    <a:pt x="3410" y="1"/>
                  </a:lnTo>
                  <a:lnTo>
                    <a:pt x="2923" y="512"/>
                  </a:lnTo>
                  <a:lnTo>
                    <a:pt x="2461" y="1072"/>
                  </a:lnTo>
                  <a:lnTo>
                    <a:pt x="2071" y="1633"/>
                  </a:lnTo>
                  <a:lnTo>
                    <a:pt x="1706" y="2217"/>
                  </a:lnTo>
                  <a:lnTo>
                    <a:pt x="1413" y="2802"/>
                  </a:lnTo>
                  <a:lnTo>
                    <a:pt x="1121" y="3362"/>
                  </a:lnTo>
                  <a:lnTo>
                    <a:pt x="902" y="3922"/>
                  </a:lnTo>
                  <a:lnTo>
                    <a:pt x="707" y="4482"/>
                  </a:lnTo>
                  <a:lnTo>
                    <a:pt x="536" y="4994"/>
                  </a:lnTo>
                  <a:lnTo>
                    <a:pt x="390" y="5505"/>
                  </a:lnTo>
                  <a:lnTo>
                    <a:pt x="269" y="5968"/>
                  </a:lnTo>
                  <a:lnTo>
                    <a:pt x="171" y="6406"/>
                  </a:lnTo>
                  <a:lnTo>
                    <a:pt x="49" y="7112"/>
                  </a:lnTo>
                  <a:lnTo>
                    <a:pt x="1" y="762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44" name="Google Shape;1144;p48"/>
          <p:cNvGrpSpPr/>
          <p:nvPr/>
        </p:nvGrpSpPr>
        <p:grpSpPr>
          <a:xfrm>
            <a:off x="5499604" y="2076574"/>
            <a:ext cx="215966" cy="342399"/>
            <a:chOff x="6718575" y="2318625"/>
            <a:chExt cx="256950" cy="407375"/>
          </a:xfrm>
        </p:grpSpPr>
        <p:sp>
          <p:nvSpPr>
            <p:cNvPr id="1145" name="Google Shape;1145;p48"/>
            <p:cNvSpPr/>
            <p:nvPr/>
          </p:nvSpPr>
          <p:spPr>
            <a:xfrm>
              <a:off x="6795900" y="2673600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2"/>
                  </a:moveTo>
                  <a:lnTo>
                    <a:pt x="4092" y="1"/>
                  </a:lnTo>
                  <a:lnTo>
                    <a:pt x="0" y="1"/>
                  </a:lnTo>
                  <a:lnTo>
                    <a:pt x="0" y="902"/>
                  </a:lnTo>
                  <a:lnTo>
                    <a:pt x="4092" y="902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6" name="Google Shape;1146;p48"/>
            <p:cNvSpPr/>
            <p:nvPr/>
          </p:nvSpPr>
          <p:spPr>
            <a:xfrm>
              <a:off x="6795900" y="2650475"/>
              <a:ext cx="102300" cy="22550"/>
            </a:xfrm>
            <a:custGeom>
              <a:avLst/>
              <a:gdLst/>
              <a:ahLst/>
              <a:cxnLst/>
              <a:rect l="l" t="t" r="r" b="b"/>
              <a:pathLst>
                <a:path w="4092" h="902" fill="none" extrusionOk="0">
                  <a:moveTo>
                    <a:pt x="4092" y="901"/>
                  </a:moveTo>
                  <a:lnTo>
                    <a:pt x="4092" y="0"/>
                  </a:lnTo>
                  <a:lnTo>
                    <a:pt x="0" y="0"/>
                  </a:lnTo>
                  <a:lnTo>
                    <a:pt x="0" y="901"/>
                  </a:lnTo>
                  <a:lnTo>
                    <a:pt x="4092" y="90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7" name="Google Shape;1147;p48"/>
            <p:cNvSpPr/>
            <p:nvPr/>
          </p:nvSpPr>
          <p:spPr>
            <a:xfrm>
              <a:off x="6795900" y="2696125"/>
              <a:ext cx="102300" cy="29875"/>
            </a:xfrm>
            <a:custGeom>
              <a:avLst/>
              <a:gdLst/>
              <a:ahLst/>
              <a:cxnLst/>
              <a:rect l="l" t="t" r="r" b="b"/>
              <a:pathLst>
                <a:path w="4092" h="1195" fill="none" extrusionOk="0">
                  <a:moveTo>
                    <a:pt x="0" y="1"/>
                  </a:moveTo>
                  <a:lnTo>
                    <a:pt x="0" y="171"/>
                  </a:lnTo>
                  <a:lnTo>
                    <a:pt x="0" y="171"/>
                  </a:lnTo>
                  <a:lnTo>
                    <a:pt x="24" y="318"/>
                  </a:lnTo>
                  <a:lnTo>
                    <a:pt x="98" y="464"/>
                  </a:lnTo>
                  <a:lnTo>
                    <a:pt x="195" y="585"/>
                  </a:lnTo>
                  <a:lnTo>
                    <a:pt x="341" y="659"/>
                  </a:lnTo>
                  <a:lnTo>
                    <a:pt x="1875" y="1170"/>
                  </a:lnTo>
                  <a:lnTo>
                    <a:pt x="1875" y="1170"/>
                  </a:lnTo>
                  <a:lnTo>
                    <a:pt x="2046" y="1194"/>
                  </a:lnTo>
                  <a:lnTo>
                    <a:pt x="2046" y="1194"/>
                  </a:lnTo>
                  <a:lnTo>
                    <a:pt x="2216" y="1170"/>
                  </a:lnTo>
                  <a:lnTo>
                    <a:pt x="3751" y="659"/>
                  </a:lnTo>
                  <a:lnTo>
                    <a:pt x="3751" y="659"/>
                  </a:lnTo>
                  <a:lnTo>
                    <a:pt x="3897" y="585"/>
                  </a:lnTo>
                  <a:lnTo>
                    <a:pt x="3994" y="464"/>
                  </a:lnTo>
                  <a:lnTo>
                    <a:pt x="4067" y="318"/>
                  </a:lnTo>
                  <a:lnTo>
                    <a:pt x="4092" y="171"/>
                  </a:lnTo>
                  <a:lnTo>
                    <a:pt x="4092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8" name="Google Shape;1148;p48"/>
            <p:cNvSpPr/>
            <p:nvPr/>
          </p:nvSpPr>
          <p:spPr>
            <a:xfrm>
              <a:off x="67849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6674"/>
                  </a:moveTo>
                  <a:lnTo>
                    <a:pt x="1413" y="6674"/>
                  </a:lnTo>
                  <a:lnTo>
                    <a:pt x="585" y="2850"/>
                  </a:ln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49" name="Google Shape;1149;p48"/>
            <p:cNvSpPr/>
            <p:nvPr/>
          </p:nvSpPr>
          <p:spPr>
            <a:xfrm>
              <a:off x="6718575" y="2318625"/>
              <a:ext cx="256950" cy="307525"/>
            </a:xfrm>
            <a:custGeom>
              <a:avLst/>
              <a:gdLst/>
              <a:ahLst/>
              <a:cxnLst/>
              <a:rect l="l" t="t" r="r" b="b"/>
              <a:pathLst>
                <a:path w="10278" h="12301" fill="none" extrusionOk="0">
                  <a:moveTo>
                    <a:pt x="7185" y="12300"/>
                  </a:moveTo>
                  <a:lnTo>
                    <a:pt x="7185" y="12300"/>
                  </a:lnTo>
                  <a:lnTo>
                    <a:pt x="7307" y="11764"/>
                  </a:lnTo>
                  <a:lnTo>
                    <a:pt x="7477" y="11253"/>
                  </a:lnTo>
                  <a:lnTo>
                    <a:pt x="7672" y="10766"/>
                  </a:lnTo>
                  <a:lnTo>
                    <a:pt x="7891" y="10327"/>
                  </a:lnTo>
                  <a:lnTo>
                    <a:pt x="8135" y="9913"/>
                  </a:lnTo>
                  <a:lnTo>
                    <a:pt x="8378" y="9499"/>
                  </a:lnTo>
                  <a:lnTo>
                    <a:pt x="8914" y="8720"/>
                  </a:lnTo>
                  <a:lnTo>
                    <a:pt x="9182" y="8330"/>
                  </a:lnTo>
                  <a:lnTo>
                    <a:pt x="9425" y="7941"/>
                  </a:lnTo>
                  <a:lnTo>
                    <a:pt x="9645" y="7551"/>
                  </a:lnTo>
                  <a:lnTo>
                    <a:pt x="9864" y="7113"/>
                  </a:lnTo>
                  <a:lnTo>
                    <a:pt x="10034" y="6674"/>
                  </a:lnTo>
                  <a:lnTo>
                    <a:pt x="10156" y="6187"/>
                  </a:lnTo>
                  <a:lnTo>
                    <a:pt x="10229" y="5676"/>
                  </a:lnTo>
                  <a:lnTo>
                    <a:pt x="10253" y="5408"/>
                  </a:lnTo>
                  <a:lnTo>
                    <a:pt x="10278" y="5140"/>
                  </a:lnTo>
                  <a:lnTo>
                    <a:pt x="10278" y="5140"/>
                  </a:lnTo>
                  <a:lnTo>
                    <a:pt x="10229" y="4604"/>
                  </a:lnTo>
                  <a:lnTo>
                    <a:pt x="10156" y="4093"/>
                  </a:lnTo>
                  <a:lnTo>
                    <a:pt x="10034" y="3605"/>
                  </a:lnTo>
                  <a:lnTo>
                    <a:pt x="9864" y="3143"/>
                  </a:lnTo>
                  <a:lnTo>
                    <a:pt x="9645" y="2680"/>
                  </a:lnTo>
                  <a:lnTo>
                    <a:pt x="9401" y="2266"/>
                  </a:lnTo>
                  <a:lnTo>
                    <a:pt x="9084" y="1876"/>
                  </a:lnTo>
                  <a:lnTo>
                    <a:pt x="8768" y="1511"/>
                  </a:lnTo>
                  <a:lnTo>
                    <a:pt x="8402" y="1170"/>
                  </a:lnTo>
                  <a:lnTo>
                    <a:pt x="8013" y="878"/>
                  </a:lnTo>
                  <a:lnTo>
                    <a:pt x="7574" y="634"/>
                  </a:lnTo>
                  <a:lnTo>
                    <a:pt x="7136" y="415"/>
                  </a:lnTo>
                  <a:lnTo>
                    <a:pt x="6673" y="244"/>
                  </a:lnTo>
                  <a:lnTo>
                    <a:pt x="6162" y="98"/>
                  </a:lnTo>
                  <a:lnTo>
                    <a:pt x="5675" y="25"/>
                  </a:lnTo>
                  <a:lnTo>
                    <a:pt x="5139" y="1"/>
                  </a:lnTo>
                  <a:lnTo>
                    <a:pt x="5139" y="1"/>
                  </a:lnTo>
                  <a:lnTo>
                    <a:pt x="4603" y="25"/>
                  </a:lnTo>
                  <a:lnTo>
                    <a:pt x="4116" y="98"/>
                  </a:lnTo>
                  <a:lnTo>
                    <a:pt x="3605" y="244"/>
                  </a:lnTo>
                  <a:lnTo>
                    <a:pt x="3142" y="415"/>
                  </a:lnTo>
                  <a:lnTo>
                    <a:pt x="2703" y="634"/>
                  </a:lnTo>
                  <a:lnTo>
                    <a:pt x="2265" y="878"/>
                  </a:lnTo>
                  <a:lnTo>
                    <a:pt x="1875" y="1170"/>
                  </a:lnTo>
                  <a:lnTo>
                    <a:pt x="1510" y="1511"/>
                  </a:lnTo>
                  <a:lnTo>
                    <a:pt x="1193" y="1876"/>
                  </a:lnTo>
                  <a:lnTo>
                    <a:pt x="877" y="2266"/>
                  </a:lnTo>
                  <a:lnTo>
                    <a:pt x="633" y="2680"/>
                  </a:lnTo>
                  <a:lnTo>
                    <a:pt x="414" y="3143"/>
                  </a:lnTo>
                  <a:lnTo>
                    <a:pt x="244" y="3605"/>
                  </a:lnTo>
                  <a:lnTo>
                    <a:pt x="122" y="4093"/>
                  </a:lnTo>
                  <a:lnTo>
                    <a:pt x="49" y="4604"/>
                  </a:lnTo>
                  <a:lnTo>
                    <a:pt x="0" y="5140"/>
                  </a:lnTo>
                  <a:lnTo>
                    <a:pt x="0" y="5140"/>
                  </a:lnTo>
                  <a:lnTo>
                    <a:pt x="24" y="5408"/>
                  </a:lnTo>
                  <a:lnTo>
                    <a:pt x="49" y="5676"/>
                  </a:lnTo>
                  <a:lnTo>
                    <a:pt x="122" y="6187"/>
                  </a:lnTo>
                  <a:lnTo>
                    <a:pt x="244" y="6674"/>
                  </a:lnTo>
                  <a:lnTo>
                    <a:pt x="414" y="7113"/>
                  </a:lnTo>
                  <a:lnTo>
                    <a:pt x="633" y="7551"/>
                  </a:lnTo>
                  <a:lnTo>
                    <a:pt x="852" y="7941"/>
                  </a:lnTo>
                  <a:lnTo>
                    <a:pt x="1096" y="8330"/>
                  </a:lnTo>
                  <a:lnTo>
                    <a:pt x="1364" y="8720"/>
                  </a:lnTo>
                  <a:lnTo>
                    <a:pt x="1900" y="9499"/>
                  </a:lnTo>
                  <a:lnTo>
                    <a:pt x="2143" y="9913"/>
                  </a:lnTo>
                  <a:lnTo>
                    <a:pt x="2387" y="10327"/>
                  </a:lnTo>
                  <a:lnTo>
                    <a:pt x="2606" y="10766"/>
                  </a:lnTo>
                  <a:lnTo>
                    <a:pt x="2801" y="11253"/>
                  </a:lnTo>
                  <a:lnTo>
                    <a:pt x="2971" y="11764"/>
                  </a:lnTo>
                  <a:lnTo>
                    <a:pt x="3093" y="1230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0" name="Google Shape;1150;p48"/>
            <p:cNvSpPr/>
            <p:nvPr/>
          </p:nvSpPr>
          <p:spPr>
            <a:xfrm>
              <a:off x="6873825" y="2459275"/>
              <a:ext cx="35350" cy="166875"/>
            </a:xfrm>
            <a:custGeom>
              <a:avLst/>
              <a:gdLst/>
              <a:ahLst/>
              <a:cxnLst/>
              <a:rect l="l" t="t" r="r" b="b"/>
              <a:pathLst>
                <a:path w="1414" h="6675" fill="none" extrusionOk="0">
                  <a:moveTo>
                    <a:pt x="1413" y="1"/>
                  </a:moveTo>
                  <a:lnTo>
                    <a:pt x="1413" y="1"/>
                  </a:lnTo>
                  <a:lnTo>
                    <a:pt x="829" y="2850"/>
                  </a:lnTo>
                  <a:lnTo>
                    <a:pt x="1" y="6674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1" name="Google Shape;1151;p48"/>
            <p:cNvSpPr/>
            <p:nvPr/>
          </p:nvSpPr>
          <p:spPr>
            <a:xfrm>
              <a:off x="6801975" y="2453200"/>
              <a:ext cx="90150" cy="19500"/>
            </a:xfrm>
            <a:custGeom>
              <a:avLst/>
              <a:gdLst/>
              <a:ahLst/>
              <a:cxnLst/>
              <a:rect l="l" t="t" r="r" b="b"/>
              <a:pathLst>
                <a:path w="3606" h="780" fill="none" extrusionOk="0">
                  <a:moveTo>
                    <a:pt x="1" y="73"/>
                  </a:moveTo>
                  <a:lnTo>
                    <a:pt x="829" y="780"/>
                  </a:lnTo>
                  <a:lnTo>
                    <a:pt x="1657" y="73"/>
                  </a:lnTo>
                  <a:lnTo>
                    <a:pt x="1657" y="73"/>
                  </a:lnTo>
                  <a:lnTo>
                    <a:pt x="1730" y="25"/>
                  </a:lnTo>
                  <a:lnTo>
                    <a:pt x="1803" y="0"/>
                  </a:lnTo>
                  <a:lnTo>
                    <a:pt x="1876" y="25"/>
                  </a:lnTo>
                  <a:lnTo>
                    <a:pt x="1949" y="73"/>
                  </a:lnTo>
                  <a:lnTo>
                    <a:pt x="2777" y="780"/>
                  </a:lnTo>
                  <a:lnTo>
                    <a:pt x="3605" y="7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2" name="Google Shape;1152;p48"/>
            <p:cNvSpPr/>
            <p:nvPr/>
          </p:nvSpPr>
          <p:spPr>
            <a:xfrm>
              <a:off x="6795900" y="2628550"/>
              <a:ext cx="102300" cy="25"/>
            </a:xfrm>
            <a:custGeom>
              <a:avLst/>
              <a:gdLst/>
              <a:ahLst/>
              <a:cxnLst/>
              <a:rect l="l" t="t" r="r" b="b"/>
              <a:pathLst>
                <a:path w="4092" h="1" fill="none" extrusionOk="0">
                  <a:moveTo>
                    <a:pt x="0" y="1"/>
                  </a:moveTo>
                  <a:lnTo>
                    <a:pt x="4092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3" name="Google Shape;1153;p48"/>
          <p:cNvGrpSpPr/>
          <p:nvPr/>
        </p:nvGrpSpPr>
        <p:grpSpPr>
          <a:xfrm>
            <a:off x="2600993" y="2703482"/>
            <a:ext cx="363369" cy="221115"/>
            <a:chOff x="3269900" y="3064500"/>
            <a:chExt cx="432325" cy="263075"/>
          </a:xfrm>
        </p:grpSpPr>
        <p:sp>
          <p:nvSpPr>
            <p:cNvPr id="1154" name="Google Shape;1154;p48"/>
            <p:cNvSpPr/>
            <p:nvPr/>
          </p:nvSpPr>
          <p:spPr>
            <a:xfrm>
              <a:off x="3269900" y="3064500"/>
              <a:ext cx="432325" cy="263075"/>
            </a:xfrm>
            <a:custGeom>
              <a:avLst/>
              <a:gdLst/>
              <a:ahLst/>
              <a:cxnLst/>
              <a:rect l="l" t="t" r="r" b="b"/>
              <a:pathLst>
                <a:path w="17293" h="10523" fill="none" extrusionOk="0">
                  <a:moveTo>
                    <a:pt x="14711" y="7916"/>
                  </a:moveTo>
                  <a:lnTo>
                    <a:pt x="14711" y="7916"/>
                  </a:lnTo>
                  <a:lnTo>
                    <a:pt x="14151" y="8379"/>
                  </a:lnTo>
                  <a:lnTo>
                    <a:pt x="13493" y="8842"/>
                  </a:lnTo>
                  <a:lnTo>
                    <a:pt x="12811" y="9280"/>
                  </a:lnTo>
                  <a:lnTo>
                    <a:pt x="12446" y="9475"/>
                  </a:lnTo>
                  <a:lnTo>
                    <a:pt x="12056" y="9670"/>
                  </a:lnTo>
                  <a:lnTo>
                    <a:pt x="11667" y="9840"/>
                  </a:lnTo>
                  <a:lnTo>
                    <a:pt x="11253" y="10011"/>
                  </a:lnTo>
                  <a:lnTo>
                    <a:pt x="10839" y="10157"/>
                  </a:lnTo>
                  <a:lnTo>
                    <a:pt x="10425" y="10278"/>
                  </a:lnTo>
                  <a:lnTo>
                    <a:pt x="9986" y="10376"/>
                  </a:lnTo>
                  <a:lnTo>
                    <a:pt x="9548" y="10449"/>
                  </a:lnTo>
                  <a:lnTo>
                    <a:pt x="9109" y="10498"/>
                  </a:lnTo>
                  <a:lnTo>
                    <a:pt x="8647" y="10522"/>
                  </a:lnTo>
                  <a:lnTo>
                    <a:pt x="8647" y="10522"/>
                  </a:lnTo>
                  <a:lnTo>
                    <a:pt x="8233" y="10522"/>
                  </a:lnTo>
                  <a:lnTo>
                    <a:pt x="7843" y="10473"/>
                  </a:lnTo>
                  <a:lnTo>
                    <a:pt x="7453" y="10425"/>
                  </a:lnTo>
                  <a:lnTo>
                    <a:pt x="7064" y="10327"/>
                  </a:lnTo>
                  <a:lnTo>
                    <a:pt x="6674" y="10230"/>
                  </a:lnTo>
                  <a:lnTo>
                    <a:pt x="6284" y="10108"/>
                  </a:lnTo>
                  <a:lnTo>
                    <a:pt x="5919" y="9986"/>
                  </a:lnTo>
                  <a:lnTo>
                    <a:pt x="5554" y="9840"/>
                  </a:lnTo>
                  <a:lnTo>
                    <a:pt x="5213" y="9670"/>
                  </a:lnTo>
                  <a:lnTo>
                    <a:pt x="4847" y="9499"/>
                  </a:lnTo>
                  <a:lnTo>
                    <a:pt x="4190" y="9109"/>
                  </a:lnTo>
                  <a:lnTo>
                    <a:pt x="3557" y="8695"/>
                  </a:lnTo>
                  <a:lnTo>
                    <a:pt x="2972" y="8233"/>
                  </a:lnTo>
                  <a:lnTo>
                    <a:pt x="2412" y="7794"/>
                  </a:lnTo>
                  <a:lnTo>
                    <a:pt x="1900" y="7332"/>
                  </a:lnTo>
                  <a:lnTo>
                    <a:pt x="1438" y="6893"/>
                  </a:lnTo>
                  <a:lnTo>
                    <a:pt x="1048" y="6479"/>
                  </a:lnTo>
                  <a:lnTo>
                    <a:pt x="390" y="5748"/>
                  </a:lnTo>
                  <a:lnTo>
                    <a:pt x="1" y="5261"/>
                  </a:lnTo>
                  <a:lnTo>
                    <a:pt x="1" y="5261"/>
                  </a:lnTo>
                  <a:lnTo>
                    <a:pt x="390" y="4774"/>
                  </a:lnTo>
                  <a:lnTo>
                    <a:pt x="1048" y="4044"/>
                  </a:lnTo>
                  <a:lnTo>
                    <a:pt x="1438" y="3630"/>
                  </a:lnTo>
                  <a:lnTo>
                    <a:pt x="1900" y="3191"/>
                  </a:lnTo>
                  <a:lnTo>
                    <a:pt x="2412" y="2728"/>
                  </a:lnTo>
                  <a:lnTo>
                    <a:pt x="2972" y="2290"/>
                  </a:lnTo>
                  <a:lnTo>
                    <a:pt x="3557" y="1852"/>
                  </a:lnTo>
                  <a:lnTo>
                    <a:pt x="4190" y="1413"/>
                  </a:lnTo>
                  <a:lnTo>
                    <a:pt x="4847" y="1024"/>
                  </a:lnTo>
                  <a:lnTo>
                    <a:pt x="5213" y="853"/>
                  </a:lnTo>
                  <a:lnTo>
                    <a:pt x="5554" y="683"/>
                  </a:lnTo>
                  <a:lnTo>
                    <a:pt x="5919" y="536"/>
                  </a:lnTo>
                  <a:lnTo>
                    <a:pt x="6284" y="415"/>
                  </a:lnTo>
                  <a:lnTo>
                    <a:pt x="6674" y="293"/>
                  </a:lnTo>
                  <a:lnTo>
                    <a:pt x="7064" y="196"/>
                  </a:lnTo>
                  <a:lnTo>
                    <a:pt x="7453" y="98"/>
                  </a:lnTo>
                  <a:lnTo>
                    <a:pt x="7843" y="49"/>
                  </a:lnTo>
                  <a:lnTo>
                    <a:pt x="8233" y="1"/>
                  </a:lnTo>
                  <a:lnTo>
                    <a:pt x="8647" y="1"/>
                  </a:lnTo>
                  <a:lnTo>
                    <a:pt x="8647" y="1"/>
                  </a:lnTo>
                  <a:lnTo>
                    <a:pt x="9109" y="25"/>
                  </a:lnTo>
                  <a:lnTo>
                    <a:pt x="9548" y="74"/>
                  </a:lnTo>
                  <a:lnTo>
                    <a:pt x="9986" y="147"/>
                  </a:lnTo>
                  <a:lnTo>
                    <a:pt x="10425" y="244"/>
                  </a:lnTo>
                  <a:lnTo>
                    <a:pt x="10839" y="366"/>
                  </a:lnTo>
                  <a:lnTo>
                    <a:pt x="11253" y="512"/>
                  </a:lnTo>
                  <a:lnTo>
                    <a:pt x="11667" y="683"/>
                  </a:lnTo>
                  <a:lnTo>
                    <a:pt x="12056" y="853"/>
                  </a:lnTo>
                  <a:lnTo>
                    <a:pt x="12446" y="1048"/>
                  </a:lnTo>
                  <a:lnTo>
                    <a:pt x="12811" y="1243"/>
                  </a:lnTo>
                  <a:lnTo>
                    <a:pt x="13493" y="1681"/>
                  </a:lnTo>
                  <a:lnTo>
                    <a:pt x="14151" y="2144"/>
                  </a:lnTo>
                  <a:lnTo>
                    <a:pt x="14711" y="2607"/>
                  </a:lnTo>
                  <a:lnTo>
                    <a:pt x="14711" y="2607"/>
                  </a:lnTo>
                  <a:lnTo>
                    <a:pt x="15198" y="3021"/>
                  </a:lnTo>
                  <a:lnTo>
                    <a:pt x="15637" y="3435"/>
                  </a:lnTo>
                  <a:lnTo>
                    <a:pt x="16026" y="3824"/>
                  </a:lnTo>
                  <a:lnTo>
                    <a:pt x="16367" y="4190"/>
                  </a:lnTo>
                  <a:lnTo>
                    <a:pt x="16927" y="4823"/>
                  </a:lnTo>
                  <a:lnTo>
                    <a:pt x="17293" y="5261"/>
                  </a:lnTo>
                  <a:lnTo>
                    <a:pt x="17293" y="5261"/>
                  </a:lnTo>
                  <a:lnTo>
                    <a:pt x="16927" y="5700"/>
                  </a:lnTo>
                  <a:lnTo>
                    <a:pt x="16367" y="6333"/>
                  </a:lnTo>
                  <a:lnTo>
                    <a:pt x="16026" y="6698"/>
                  </a:lnTo>
                  <a:lnTo>
                    <a:pt x="15637" y="7088"/>
                  </a:lnTo>
                  <a:lnTo>
                    <a:pt x="15198" y="7502"/>
                  </a:lnTo>
                  <a:lnTo>
                    <a:pt x="14711" y="7916"/>
                  </a:lnTo>
                  <a:lnTo>
                    <a:pt x="14711" y="7916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5" name="Google Shape;1155;p48"/>
            <p:cNvSpPr/>
            <p:nvPr/>
          </p:nvSpPr>
          <p:spPr>
            <a:xfrm>
              <a:off x="3445875" y="3155825"/>
              <a:ext cx="80400" cy="80400"/>
            </a:xfrm>
            <a:custGeom>
              <a:avLst/>
              <a:gdLst/>
              <a:ahLst/>
              <a:cxnLst/>
              <a:rect l="l" t="t" r="r" b="b"/>
              <a:pathLst>
                <a:path w="3216" h="3216" fill="none" extrusionOk="0">
                  <a:moveTo>
                    <a:pt x="0" y="1608"/>
                  </a:moveTo>
                  <a:lnTo>
                    <a:pt x="0" y="1608"/>
                  </a:lnTo>
                  <a:lnTo>
                    <a:pt x="25" y="1438"/>
                  </a:lnTo>
                  <a:lnTo>
                    <a:pt x="49" y="1292"/>
                  </a:lnTo>
                  <a:lnTo>
                    <a:pt x="73" y="1121"/>
                  </a:lnTo>
                  <a:lnTo>
                    <a:pt x="146" y="975"/>
                  </a:lnTo>
                  <a:lnTo>
                    <a:pt x="195" y="853"/>
                  </a:lnTo>
                  <a:lnTo>
                    <a:pt x="293" y="707"/>
                  </a:lnTo>
                  <a:lnTo>
                    <a:pt x="366" y="585"/>
                  </a:lnTo>
                  <a:lnTo>
                    <a:pt x="487" y="488"/>
                  </a:lnTo>
                  <a:lnTo>
                    <a:pt x="585" y="366"/>
                  </a:lnTo>
                  <a:lnTo>
                    <a:pt x="707" y="293"/>
                  </a:lnTo>
                  <a:lnTo>
                    <a:pt x="853" y="196"/>
                  </a:lnTo>
                  <a:lnTo>
                    <a:pt x="974" y="147"/>
                  </a:lnTo>
                  <a:lnTo>
                    <a:pt x="1121" y="74"/>
                  </a:lnTo>
                  <a:lnTo>
                    <a:pt x="1291" y="50"/>
                  </a:lnTo>
                  <a:lnTo>
                    <a:pt x="1437" y="25"/>
                  </a:lnTo>
                  <a:lnTo>
                    <a:pt x="1608" y="1"/>
                  </a:lnTo>
                  <a:lnTo>
                    <a:pt x="1608" y="1"/>
                  </a:lnTo>
                  <a:lnTo>
                    <a:pt x="1778" y="25"/>
                  </a:lnTo>
                  <a:lnTo>
                    <a:pt x="1924" y="50"/>
                  </a:lnTo>
                  <a:lnTo>
                    <a:pt x="2095" y="74"/>
                  </a:lnTo>
                  <a:lnTo>
                    <a:pt x="2241" y="147"/>
                  </a:lnTo>
                  <a:lnTo>
                    <a:pt x="2363" y="196"/>
                  </a:lnTo>
                  <a:lnTo>
                    <a:pt x="2509" y="293"/>
                  </a:lnTo>
                  <a:lnTo>
                    <a:pt x="2631" y="366"/>
                  </a:lnTo>
                  <a:lnTo>
                    <a:pt x="2728" y="488"/>
                  </a:lnTo>
                  <a:lnTo>
                    <a:pt x="2850" y="585"/>
                  </a:lnTo>
                  <a:lnTo>
                    <a:pt x="2923" y="707"/>
                  </a:lnTo>
                  <a:lnTo>
                    <a:pt x="3020" y="853"/>
                  </a:lnTo>
                  <a:lnTo>
                    <a:pt x="3069" y="975"/>
                  </a:lnTo>
                  <a:lnTo>
                    <a:pt x="3142" y="1121"/>
                  </a:lnTo>
                  <a:lnTo>
                    <a:pt x="3166" y="1292"/>
                  </a:lnTo>
                  <a:lnTo>
                    <a:pt x="3191" y="1438"/>
                  </a:lnTo>
                  <a:lnTo>
                    <a:pt x="3215" y="1608"/>
                  </a:lnTo>
                  <a:lnTo>
                    <a:pt x="3215" y="1608"/>
                  </a:lnTo>
                  <a:lnTo>
                    <a:pt x="3191" y="1779"/>
                  </a:lnTo>
                  <a:lnTo>
                    <a:pt x="3166" y="1925"/>
                  </a:lnTo>
                  <a:lnTo>
                    <a:pt x="3142" y="2095"/>
                  </a:lnTo>
                  <a:lnTo>
                    <a:pt x="3069" y="2242"/>
                  </a:lnTo>
                  <a:lnTo>
                    <a:pt x="3020" y="2363"/>
                  </a:lnTo>
                  <a:lnTo>
                    <a:pt x="2923" y="2509"/>
                  </a:lnTo>
                  <a:lnTo>
                    <a:pt x="2850" y="2631"/>
                  </a:lnTo>
                  <a:lnTo>
                    <a:pt x="2728" y="2729"/>
                  </a:lnTo>
                  <a:lnTo>
                    <a:pt x="2631" y="2850"/>
                  </a:lnTo>
                  <a:lnTo>
                    <a:pt x="2509" y="2924"/>
                  </a:lnTo>
                  <a:lnTo>
                    <a:pt x="2363" y="3021"/>
                  </a:lnTo>
                  <a:lnTo>
                    <a:pt x="2241" y="3070"/>
                  </a:lnTo>
                  <a:lnTo>
                    <a:pt x="2095" y="3143"/>
                  </a:lnTo>
                  <a:lnTo>
                    <a:pt x="1924" y="3167"/>
                  </a:lnTo>
                  <a:lnTo>
                    <a:pt x="1778" y="3191"/>
                  </a:lnTo>
                  <a:lnTo>
                    <a:pt x="1608" y="3216"/>
                  </a:lnTo>
                  <a:lnTo>
                    <a:pt x="1608" y="3216"/>
                  </a:lnTo>
                  <a:lnTo>
                    <a:pt x="1437" y="3191"/>
                  </a:lnTo>
                  <a:lnTo>
                    <a:pt x="1291" y="3167"/>
                  </a:lnTo>
                  <a:lnTo>
                    <a:pt x="1121" y="3143"/>
                  </a:lnTo>
                  <a:lnTo>
                    <a:pt x="974" y="3070"/>
                  </a:lnTo>
                  <a:lnTo>
                    <a:pt x="853" y="3021"/>
                  </a:lnTo>
                  <a:lnTo>
                    <a:pt x="707" y="2924"/>
                  </a:lnTo>
                  <a:lnTo>
                    <a:pt x="585" y="2850"/>
                  </a:lnTo>
                  <a:lnTo>
                    <a:pt x="487" y="2729"/>
                  </a:lnTo>
                  <a:lnTo>
                    <a:pt x="366" y="2631"/>
                  </a:lnTo>
                  <a:lnTo>
                    <a:pt x="293" y="2509"/>
                  </a:lnTo>
                  <a:lnTo>
                    <a:pt x="195" y="2363"/>
                  </a:lnTo>
                  <a:lnTo>
                    <a:pt x="146" y="2242"/>
                  </a:lnTo>
                  <a:lnTo>
                    <a:pt x="73" y="2095"/>
                  </a:lnTo>
                  <a:lnTo>
                    <a:pt x="49" y="1925"/>
                  </a:lnTo>
                  <a:lnTo>
                    <a:pt x="25" y="1779"/>
                  </a:lnTo>
                  <a:lnTo>
                    <a:pt x="0" y="1608"/>
                  </a:lnTo>
                  <a:lnTo>
                    <a:pt x="0" y="1608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6" name="Google Shape;1156;p48"/>
            <p:cNvSpPr/>
            <p:nvPr/>
          </p:nvSpPr>
          <p:spPr>
            <a:xfrm>
              <a:off x="3381925" y="3091900"/>
              <a:ext cx="208275" cy="208275"/>
            </a:xfrm>
            <a:custGeom>
              <a:avLst/>
              <a:gdLst/>
              <a:ahLst/>
              <a:cxnLst/>
              <a:rect l="l" t="t" r="r" b="b"/>
              <a:pathLst>
                <a:path w="8331" h="8331" fill="none" extrusionOk="0">
                  <a:moveTo>
                    <a:pt x="1" y="4165"/>
                  </a:moveTo>
                  <a:lnTo>
                    <a:pt x="1" y="4165"/>
                  </a:lnTo>
                  <a:lnTo>
                    <a:pt x="25" y="3751"/>
                  </a:lnTo>
                  <a:lnTo>
                    <a:pt x="74" y="3337"/>
                  </a:lnTo>
                  <a:lnTo>
                    <a:pt x="196" y="2923"/>
                  </a:lnTo>
                  <a:lnTo>
                    <a:pt x="318" y="2534"/>
                  </a:lnTo>
                  <a:lnTo>
                    <a:pt x="512" y="2168"/>
                  </a:lnTo>
                  <a:lnTo>
                    <a:pt x="707" y="1827"/>
                  </a:lnTo>
                  <a:lnTo>
                    <a:pt x="951" y="1511"/>
                  </a:lnTo>
                  <a:lnTo>
                    <a:pt x="1219" y="1218"/>
                  </a:lnTo>
                  <a:lnTo>
                    <a:pt x="1511" y="951"/>
                  </a:lnTo>
                  <a:lnTo>
                    <a:pt x="1828" y="707"/>
                  </a:lnTo>
                  <a:lnTo>
                    <a:pt x="2169" y="512"/>
                  </a:lnTo>
                  <a:lnTo>
                    <a:pt x="2534" y="317"/>
                  </a:lnTo>
                  <a:lnTo>
                    <a:pt x="2924" y="195"/>
                  </a:lnTo>
                  <a:lnTo>
                    <a:pt x="3313" y="74"/>
                  </a:lnTo>
                  <a:lnTo>
                    <a:pt x="3727" y="25"/>
                  </a:lnTo>
                  <a:lnTo>
                    <a:pt x="4166" y="1"/>
                  </a:lnTo>
                  <a:lnTo>
                    <a:pt x="4166" y="1"/>
                  </a:lnTo>
                  <a:lnTo>
                    <a:pt x="4580" y="25"/>
                  </a:lnTo>
                  <a:lnTo>
                    <a:pt x="4994" y="74"/>
                  </a:lnTo>
                  <a:lnTo>
                    <a:pt x="5408" y="195"/>
                  </a:lnTo>
                  <a:lnTo>
                    <a:pt x="5797" y="317"/>
                  </a:lnTo>
                  <a:lnTo>
                    <a:pt x="6163" y="512"/>
                  </a:lnTo>
                  <a:lnTo>
                    <a:pt x="6504" y="707"/>
                  </a:lnTo>
                  <a:lnTo>
                    <a:pt x="6820" y="951"/>
                  </a:lnTo>
                  <a:lnTo>
                    <a:pt x="7113" y="1218"/>
                  </a:lnTo>
                  <a:lnTo>
                    <a:pt x="7381" y="1511"/>
                  </a:lnTo>
                  <a:lnTo>
                    <a:pt x="7624" y="1827"/>
                  </a:lnTo>
                  <a:lnTo>
                    <a:pt x="7819" y="2168"/>
                  </a:lnTo>
                  <a:lnTo>
                    <a:pt x="8014" y="2534"/>
                  </a:lnTo>
                  <a:lnTo>
                    <a:pt x="8136" y="2923"/>
                  </a:lnTo>
                  <a:lnTo>
                    <a:pt x="8257" y="3337"/>
                  </a:lnTo>
                  <a:lnTo>
                    <a:pt x="8306" y="3751"/>
                  </a:lnTo>
                  <a:lnTo>
                    <a:pt x="8330" y="4165"/>
                  </a:lnTo>
                  <a:lnTo>
                    <a:pt x="8330" y="4165"/>
                  </a:lnTo>
                  <a:lnTo>
                    <a:pt x="8306" y="4579"/>
                  </a:lnTo>
                  <a:lnTo>
                    <a:pt x="8257" y="4993"/>
                  </a:lnTo>
                  <a:lnTo>
                    <a:pt x="8136" y="5407"/>
                  </a:lnTo>
                  <a:lnTo>
                    <a:pt x="8014" y="5797"/>
                  </a:lnTo>
                  <a:lnTo>
                    <a:pt x="7819" y="6162"/>
                  </a:lnTo>
                  <a:lnTo>
                    <a:pt x="7624" y="6503"/>
                  </a:lnTo>
                  <a:lnTo>
                    <a:pt x="7381" y="6820"/>
                  </a:lnTo>
                  <a:lnTo>
                    <a:pt x="7113" y="7112"/>
                  </a:lnTo>
                  <a:lnTo>
                    <a:pt x="6820" y="7380"/>
                  </a:lnTo>
                  <a:lnTo>
                    <a:pt x="6504" y="7624"/>
                  </a:lnTo>
                  <a:lnTo>
                    <a:pt x="6163" y="7819"/>
                  </a:lnTo>
                  <a:lnTo>
                    <a:pt x="5797" y="8013"/>
                  </a:lnTo>
                  <a:lnTo>
                    <a:pt x="5408" y="8135"/>
                  </a:lnTo>
                  <a:lnTo>
                    <a:pt x="4994" y="8257"/>
                  </a:lnTo>
                  <a:lnTo>
                    <a:pt x="4580" y="8306"/>
                  </a:lnTo>
                  <a:lnTo>
                    <a:pt x="4166" y="8330"/>
                  </a:lnTo>
                  <a:lnTo>
                    <a:pt x="4166" y="8330"/>
                  </a:lnTo>
                  <a:lnTo>
                    <a:pt x="3727" y="8306"/>
                  </a:lnTo>
                  <a:lnTo>
                    <a:pt x="3313" y="8257"/>
                  </a:lnTo>
                  <a:lnTo>
                    <a:pt x="2924" y="8135"/>
                  </a:lnTo>
                  <a:lnTo>
                    <a:pt x="2534" y="8013"/>
                  </a:lnTo>
                  <a:lnTo>
                    <a:pt x="2169" y="7819"/>
                  </a:lnTo>
                  <a:lnTo>
                    <a:pt x="1828" y="7624"/>
                  </a:lnTo>
                  <a:lnTo>
                    <a:pt x="1511" y="7380"/>
                  </a:lnTo>
                  <a:lnTo>
                    <a:pt x="1219" y="7112"/>
                  </a:lnTo>
                  <a:lnTo>
                    <a:pt x="951" y="6820"/>
                  </a:lnTo>
                  <a:lnTo>
                    <a:pt x="707" y="6503"/>
                  </a:lnTo>
                  <a:lnTo>
                    <a:pt x="512" y="6162"/>
                  </a:lnTo>
                  <a:lnTo>
                    <a:pt x="318" y="5797"/>
                  </a:lnTo>
                  <a:lnTo>
                    <a:pt x="196" y="5407"/>
                  </a:lnTo>
                  <a:lnTo>
                    <a:pt x="74" y="4993"/>
                  </a:lnTo>
                  <a:lnTo>
                    <a:pt x="25" y="4579"/>
                  </a:lnTo>
                  <a:lnTo>
                    <a:pt x="1" y="4165"/>
                  </a:lnTo>
                  <a:lnTo>
                    <a:pt x="1" y="4165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57" name="Google Shape;1157;p48"/>
          <p:cNvGrpSpPr/>
          <p:nvPr/>
        </p:nvGrpSpPr>
        <p:grpSpPr>
          <a:xfrm>
            <a:off x="5475019" y="2635926"/>
            <a:ext cx="265115" cy="372594"/>
            <a:chOff x="6689325" y="2984125"/>
            <a:chExt cx="315425" cy="443300"/>
          </a:xfrm>
        </p:grpSpPr>
        <p:sp>
          <p:nvSpPr>
            <p:cNvPr id="1158" name="Google Shape;1158;p48"/>
            <p:cNvSpPr/>
            <p:nvPr/>
          </p:nvSpPr>
          <p:spPr>
            <a:xfrm>
              <a:off x="6689325" y="2984125"/>
              <a:ext cx="315425" cy="77975"/>
            </a:xfrm>
            <a:custGeom>
              <a:avLst/>
              <a:gdLst/>
              <a:ahLst/>
              <a:cxnLst/>
              <a:rect l="l" t="t" r="r" b="b"/>
              <a:pathLst>
                <a:path w="12617" h="3119" fill="none" extrusionOk="0">
                  <a:moveTo>
                    <a:pt x="12130" y="1413"/>
                  </a:moveTo>
                  <a:lnTo>
                    <a:pt x="8647" y="1413"/>
                  </a:lnTo>
                  <a:lnTo>
                    <a:pt x="8647" y="878"/>
                  </a:lnTo>
                  <a:lnTo>
                    <a:pt x="8647" y="878"/>
                  </a:lnTo>
                  <a:lnTo>
                    <a:pt x="8623" y="707"/>
                  </a:lnTo>
                  <a:lnTo>
                    <a:pt x="8574" y="537"/>
                  </a:lnTo>
                  <a:lnTo>
                    <a:pt x="8501" y="391"/>
                  </a:lnTo>
                  <a:lnTo>
                    <a:pt x="8379" y="269"/>
                  </a:lnTo>
                  <a:lnTo>
                    <a:pt x="8257" y="147"/>
                  </a:lnTo>
                  <a:lnTo>
                    <a:pt x="8111" y="74"/>
                  </a:lnTo>
                  <a:lnTo>
                    <a:pt x="7941" y="25"/>
                  </a:lnTo>
                  <a:lnTo>
                    <a:pt x="7770" y="1"/>
                  </a:lnTo>
                  <a:lnTo>
                    <a:pt x="4848" y="1"/>
                  </a:lnTo>
                  <a:lnTo>
                    <a:pt x="4848" y="1"/>
                  </a:lnTo>
                  <a:lnTo>
                    <a:pt x="4677" y="25"/>
                  </a:lnTo>
                  <a:lnTo>
                    <a:pt x="4507" y="74"/>
                  </a:lnTo>
                  <a:lnTo>
                    <a:pt x="4361" y="147"/>
                  </a:lnTo>
                  <a:lnTo>
                    <a:pt x="4239" y="269"/>
                  </a:lnTo>
                  <a:lnTo>
                    <a:pt x="4117" y="391"/>
                  </a:lnTo>
                  <a:lnTo>
                    <a:pt x="4044" y="537"/>
                  </a:lnTo>
                  <a:lnTo>
                    <a:pt x="3995" y="707"/>
                  </a:lnTo>
                  <a:lnTo>
                    <a:pt x="3971" y="878"/>
                  </a:lnTo>
                  <a:lnTo>
                    <a:pt x="3971" y="1413"/>
                  </a:lnTo>
                  <a:lnTo>
                    <a:pt x="488" y="1413"/>
                  </a:lnTo>
                  <a:lnTo>
                    <a:pt x="488" y="1413"/>
                  </a:lnTo>
                  <a:lnTo>
                    <a:pt x="391" y="1413"/>
                  </a:lnTo>
                  <a:lnTo>
                    <a:pt x="293" y="1462"/>
                  </a:lnTo>
                  <a:lnTo>
                    <a:pt x="220" y="1486"/>
                  </a:lnTo>
                  <a:lnTo>
                    <a:pt x="147" y="1560"/>
                  </a:lnTo>
                  <a:lnTo>
                    <a:pt x="74" y="1633"/>
                  </a:lnTo>
                  <a:lnTo>
                    <a:pt x="50" y="1706"/>
                  </a:lnTo>
                  <a:lnTo>
                    <a:pt x="1" y="1803"/>
                  </a:lnTo>
                  <a:lnTo>
                    <a:pt x="1" y="1901"/>
                  </a:lnTo>
                  <a:lnTo>
                    <a:pt x="1" y="3118"/>
                  </a:lnTo>
                  <a:lnTo>
                    <a:pt x="12617" y="3118"/>
                  </a:lnTo>
                  <a:lnTo>
                    <a:pt x="12617" y="1901"/>
                  </a:lnTo>
                  <a:lnTo>
                    <a:pt x="12617" y="1901"/>
                  </a:lnTo>
                  <a:lnTo>
                    <a:pt x="12617" y="1803"/>
                  </a:lnTo>
                  <a:lnTo>
                    <a:pt x="12568" y="1706"/>
                  </a:lnTo>
                  <a:lnTo>
                    <a:pt x="12544" y="1633"/>
                  </a:lnTo>
                  <a:lnTo>
                    <a:pt x="12471" y="1560"/>
                  </a:lnTo>
                  <a:lnTo>
                    <a:pt x="12398" y="1486"/>
                  </a:lnTo>
                  <a:lnTo>
                    <a:pt x="12325" y="1462"/>
                  </a:lnTo>
                  <a:lnTo>
                    <a:pt x="12227" y="1413"/>
                  </a:lnTo>
                  <a:lnTo>
                    <a:pt x="12130" y="1413"/>
                  </a:lnTo>
                  <a:lnTo>
                    <a:pt x="12130" y="1413"/>
                  </a:lnTo>
                  <a:close/>
                  <a:moveTo>
                    <a:pt x="4750" y="878"/>
                  </a:moveTo>
                  <a:lnTo>
                    <a:pt x="4750" y="878"/>
                  </a:lnTo>
                  <a:lnTo>
                    <a:pt x="4750" y="829"/>
                  </a:lnTo>
                  <a:lnTo>
                    <a:pt x="4775" y="805"/>
                  </a:lnTo>
                  <a:lnTo>
                    <a:pt x="4799" y="780"/>
                  </a:lnTo>
                  <a:lnTo>
                    <a:pt x="4848" y="780"/>
                  </a:lnTo>
                  <a:lnTo>
                    <a:pt x="7770" y="780"/>
                  </a:lnTo>
                  <a:lnTo>
                    <a:pt x="7770" y="780"/>
                  </a:lnTo>
                  <a:lnTo>
                    <a:pt x="7819" y="780"/>
                  </a:lnTo>
                  <a:lnTo>
                    <a:pt x="7843" y="805"/>
                  </a:lnTo>
                  <a:lnTo>
                    <a:pt x="7868" y="829"/>
                  </a:lnTo>
                  <a:lnTo>
                    <a:pt x="7868" y="878"/>
                  </a:lnTo>
                  <a:lnTo>
                    <a:pt x="7868" y="1413"/>
                  </a:lnTo>
                  <a:lnTo>
                    <a:pt x="4750" y="1413"/>
                  </a:lnTo>
                  <a:lnTo>
                    <a:pt x="4750" y="878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59" name="Google Shape;1159;p48"/>
            <p:cNvSpPr/>
            <p:nvPr/>
          </p:nvSpPr>
          <p:spPr>
            <a:xfrm>
              <a:off x="6702125" y="3069375"/>
              <a:ext cx="289850" cy="358050"/>
            </a:xfrm>
            <a:custGeom>
              <a:avLst/>
              <a:gdLst/>
              <a:ahLst/>
              <a:cxnLst/>
              <a:rect l="l" t="t" r="r" b="b"/>
              <a:pathLst>
                <a:path w="11594" h="14322" fill="none" extrusionOk="0">
                  <a:moveTo>
                    <a:pt x="0" y="1"/>
                  </a:moveTo>
                  <a:lnTo>
                    <a:pt x="0" y="13834"/>
                  </a:lnTo>
                  <a:lnTo>
                    <a:pt x="0" y="13834"/>
                  </a:lnTo>
                  <a:lnTo>
                    <a:pt x="0" y="13932"/>
                  </a:lnTo>
                  <a:lnTo>
                    <a:pt x="49" y="14029"/>
                  </a:lnTo>
                  <a:lnTo>
                    <a:pt x="74" y="14102"/>
                  </a:lnTo>
                  <a:lnTo>
                    <a:pt x="147" y="14175"/>
                  </a:lnTo>
                  <a:lnTo>
                    <a:pt x="220" y="14224"/>
                  </a:lnTo>
                  <a:lnTo>
                    <a:pt x="293" y="14273"/>
                  </a:lnTo>
                  <a:lnTo>
                    <a:pt x="390" y="14297"/>
                  </a:lnTo>
                  <a:lnTo>
                    <a:pt x="488" y="14321"/>
                  </a:lnTo>
                  <a:lnTo>
                    <a:pt x="11106" y="14321"/>
                  </a:lnTo>
                  <a:lnTo>
                    <a:pt x="11106" y="14321"/>
                  </a:lnTo>
                  <a:lnTo>
                    <a:pt x="11204" y="14297"/>
                  </a:lnTo>
                  <a:lnTo>
                    <a:pt x="11301" y="14273"/>
                  </a:lnTo>
                  <a:lnTo>
                    <a:pt x="11374" y="14224"/>
                  </a:lnTo>
                  <a:lnTo>
                    <a:pt x="11447" y="14175"/>
                  </a:lnTo>
                  <a:lnTo>
                    <a:pt x="11520" y="14102"/>
                  </a:lnTo>
                  <a:lnTo>
                    <a:pt x="11545" y="14029"/>
                  </a:lnTo>
                  <a:lnTo>
                    <a:pt x="11593" y="13932"/>
                  </a:lnTo>
                  <a:lnTo>
                    <a:pt x="11593" y="13834"/>
                  </a:lnTo>
                  <a:lnTo>
                    <a:pt x="11593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0" name="Google Shape;1160;p48"/>
            <p:cNvSpPr/>
            <p:nvPr/>
          </p:nvSpPr>
          <p:spPr>
            <a:xfrm>
              <a:off x="6761175" y="3117475"/>
              <a:ext cx="25" cy="261850"/>
            </a:xfrm>
            <a:custGeom>
              <a:avLst/>
              <a:gdLst/>
              <a:ahLst/>
              <a:cxnLst/>
              <a:rect l="l" t="t" r="r" b="b"/>
              <a:pathLst>
                <a:path w="1" h="10474" fill="none" extrusionOk="0">
                  <a:moveTo>
                    <a:pt x="1" y="10473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1" name="Google Shape;1161;p48"/>
            <p:cNvSpPr/>
            <p:nvPr/>
          </p:nvSpPr>
          <p:spPr>
            <a:xfrm>
              <a:off x="6847025" y="3117475"/>
              <a:ext cx="25" cy="261850"/>
            </a:xfrm>
            <a:custGeom>
              <a:avLst/>
              <a:gdLst/>
              <a:ahLst/>
              <a:cxnLst/>
              <a:rect l="l" t="t" r="r" b="b"/>
              <a:pathLst>
                <a:path w="1" h="10474" fill="none" extrusionOk="0">
                  <a:moveTo>
                    <a:pt x="1" y="1"/>
                  </a:moveTo>
                  <a:lnTo>
                    <a:pt x="1" y="1047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2" name="Google Shape;1162;p48"/>
            <p:cNvSpPr/>
            <p:nvPr/>
          </p:nvSpPr>
          <p:spPr>
            <a:xfrm>
              <a:off x="6932875" y="3117475"/>
              <a:ext cx="25" cy="261850"/>
            </a:xfrm>
            <a:custGeom>
              <a:avLst/>
              <a:gdLst/>
              <a:ahLst/>
              <a:cxnLst/>
              <a:rect l="l" t="t" r="r" b="b"/>
              <a:pathLst>
                <a:path w="1" h="10474" fill="none" extrusionOk="0">
                  <a:moveTo>
                    <a:pt x="1" y="1"/>
                  </a:moveTo>
                  <a:lnTo>
                    <a:pt x="1" y="1047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63" name="Google Shape;1163;p48"/>
          <p:cNvGrpSpPr/>
          <p:nvPr/>
        </p:nvGrpSpPr>
        <p:grpSpPr>
          <a:xfrm>
            <a:off x="1523745" y="3730594"/>
            <a:ext cx="256416" cy="414535"/>
            <a:chOff x="1988225" y="4286525"/>
            <a:chExt cx="305075" cy="493200"/>
          </a:xfrm>
        </p:grpSpPr>
        <p:sp>
          <p:nvSpPr>
            <p:cNvPr id="1164" name="Google Shape;1164;p48"/>
            <p:cNvSpPr/>
            <p:nvPr/>
          </p:nvSpPr>
          <p:spPr>
            <a:xfrm>
              <a:off x="2178800" y="4519725"/>
              <a:ext cx="114500" cy="114475"/>
            </a:xfrm>
            <a:custGeom>
              <a:avLst/>
              <a:gdLst/>
              <a:ahLst/>
              <a:cxnLst/>
              <a:rect l="l" t="t" r="r" b="b"/>
              <a:pathLst>
                <a:path w="4580" h="4579" fill="none" extrusionOk="0">
                  <a:moveTo>
                    <a:pt x="731" y="4189"/>
                  </a:moveTo>
                  <a:lnTo>
                    <a:pt x="731" y="4189"/>
                  </a:lnTo>
                  <a:lnTo>
                    <a:pt x="853" y="4286"/>
                  </a:lnTo>
                  <a:lnTo>
                    <a:pt x="999" y="4384"/>
                  </a:lnTo>
                  <a:lnTo>
                    <a:pt x="1170" y="4457"/>
                  </a:lnTo>
                  <a:lnTo>
                    <a:pt x="1316" y="4506"/>
                  </a:lnTo>
                  <a:lnTo>
                    <a:pt x="1486" y="4554"/>
                  </a:lnTo>
                  <a:lnTo>
                    <a:pt x="1657" y="4579"/>
                  </a:lnTo>
                  <a:lnTo>
                    <a:pt x="1827" y="4579"/>
                  </a:lnTo>
                  <a:lnTo>
                    <a:pt x="1973" y="4579"/>
                  </a:lnTo>
                  <a:lnTo>
                    <a:pt x="2144" y="4579"/>
                  </a:lnTo>
                  <a:lnTo>
                    <a:pt x="2314" y="4530"/>
                  </a:lnTo>
                  <a:lnTo>
                    <a:pt x="2485" y="4481"/>
                  </a:lnTo>
                  <a:lnTo>
                    <a:pt x="2631" y="4433"/>
                  </a:lnTo>
                  <a:lnTo>
                    <a:pt x="2777" y="4360"/>
                  </a:lnTo>
                  <a:lnTo>
                    <a:pt x="2923" y="4262"/>
                  </a:lnTo>
                  <a:lnTo>
                    <a:pt x="3069" y="4165"/>
                  </a:lnTo>
                  <a:lnTo>
                    <a:pt x="3191" y="4043"/>
                  </a:lnTo>
                  <a:lnTo>
                    <a:pt x="3191" y="4043"/>
                  </a:lnTo>
                  <a:lnTo>
                    <a:pt x="3337" y="3872"/>
                  </a:lnTo>
                  <a:lnTo>
                    <a:pt x="3483" y="3653"/>
                  </a:lnTo>
                  <a:lnTo>
                    <a:pt x="3605" y="3410"/>
                  </a:lnTo>
                  <a:lnTo>
                    <a:pt x="3751" y="3117"/>
                  </a:lnTo>
                  <a:lnTo>
                    <a:pt x="3995" y="2484"/>
                  </a:lnTo>
                  <a:lnTo>
                    <a:pt x="4214" y="1827"/>
                  </a:lnTo>
                  <a:lnTo>
                    <a:pt x="4409" y="1169"/>
                  </a:lnTo>
                  <a:lnTo>
                    <a:pt x="4531" y="609"/>
                  </a:lnTo>
                  <a:lnTo>
                    <a:pt x="4579" y="219"/>
                  </a:lnTo>
                  <a:lnTo>
                    <a:pt x="4579" y="97"/>
                  </a:lnTo>
                  <a:lnTo>
                    <a:pt x="4579" y="24"/>
                  </a:lnTo>
                  <a:lnTo>
                    <a:pt x="4579" y="24"/>
                  </a:lnTo>
                  <a:lnTo>
                    <a:pt x="4506" y="0"/>
                  </a:lnTo>
                  <a:lnTo>
                    <a:pt x="4385" y="0"/>
                  </a:lnTo>
                  <a:lnTo>
                    <a:pt x="3970" y="73"/>
                  </a:lnTo>
                  <a:lnTo>
                    <a:pt x="3410" y="195"/>
                  </a:lnTo>
                  <a:lnTo>
                    <a:pt x="2777" y="365"/>
                  </a:lnTo>
                  <a:lnTo>
                    <a:pt x="2095" y="609"/>
                  </a:lnTo>
                  <a:lnTo>
                    <a:pt x="1462" y="852"/>
                  </a:lnTo>
                  <a:lnTo>
                    <a:pt x="1194" y="974"/>
                  </a:lnTo>
                  <a:lnTo>
                    <a:pt x="926" y="1120"/>
                  </a:lnTo>
                  <a:lnTo>
                    <a:pt x="707" y="1266"/>
                  </a:lnTo>
                  <a:lnTo>
                    <a:pt x="561" y="1388"/>
                  </a:lnTo>
                  <a:lnTo>
                    <a:pt x="561" y="1388"/>
                  </a:lnTo>
                  <a:lnTo>
                    <a:pt x="439" y="1534"/>
                  </a:lnTo>
                  <a:lnTo>
                    <a:pt x="342" y="1656"/>
                  </a:lnTo>
                  <a:lnTo>
                    <a:pt x="244" y="1802"/>
                  </a:lnTo>
                  <a:lnTo>
                    <a:pt x="171" y="1973"/>
                  </a:lnTo>
                  <a:lnTo>
                    <a:pt x="98" y="2119"/>
                  </a:lnTo>
                  <a:lnTo>
                    <a:pt x="49" y="2289"/>
                  </a:lnTo>
                  <a:lnTo>
                    <a:pt x="25" y="2436"/>
                  </a:lnTo>
                  <a:lnTo>
                    <a:pt x="1" y="2606"/>
                  </a:lnTo>
                  <a:lnTo>
                    <a:pt x="1" y="2776"/>
                  </a:lnTo>
                  <a:lnTo>
                    <a:pt x="25" y="2947"/>
                  </a:lnTo>
                  <a:lnTo>
                    <a:pt x="49" y="3117"/>
                  </a:lnTo>
                  <a:lnTo>
                    <a:pt x="98" y="3264"/>
                  </a:lnTo>
                  <a:lnTo>
                    <a:pt x="147" y="3434"/>
                  </a:lnTo>
                  <a:lnTo>
                    <a:pt x="220" y="3580"/>
                  </a:lnTo>
                  <a:lnTo>
                    <a:pt x="317" y="3726"/>
                  </a:lnTo>
                  <a:lnTo>
                    <a:pt x="415" y="3872"/>
                  </a:lnTo>
                  <a:lnTo>
                    <a:pt x="731" y="4189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5" name="Google Shape;1165;p48"/>
            <p:cNvSpPr/>
            <p:nvPr/>
          </p:nvSpPr>
          <p:spPr>
            <a:xfrm>
              <a:off x="1988225" y="4539200"/>
              <a:ext cx="156500" cy="156500"/>
            </a:xfrm>
            <a:custGeom>
              <a:avLst/>
              <a:gdLst/>
              <a:ahLst/>
              <a:cxnLst/>
              <a:rect l="l" t="t" r="r" b="b"/>
              <a:pathLst>
                <a:path w="6260" h="6260" fill="none" extrusionOk="0">
                  <a:moveTo>
                    <a:pt x="5675" y="5334"/>
                  </a:moveTo>
                  <a:lnTo>
                    <a:pt x="5675" y="5334"/>
                  </a:lnTo>
                  <a:lnTo>
                    <a:pt x="5821" y="5139"/>
                  </a:lnTo>
                  <a:lnTo>
                    <a:pt x="5943" y="4944"/>
                  </a:lnTo>
                  <a:lnTo>
                    <a:pt x="6041" y="4725"/>
                  </a:lnTo>
                  <a:lnTo>
                    <a:pt x="6138" y="4506"/>
                  </a:lnTo>
                  <a:lnTo>
                    <a:pt x="6187" y="4287"/>
                  </a:lnTo>
                  <a:lnTo>
                    <a:pt x="6235" y="4043"/>
                  </a:lnTo>
                  <a:lnTo>
                    <a:pt x="6260" y="3824"/>
                  </a:lnTo>
                  <a:lnTo>
                    <a:pt x="6260" y="3581"/>
                  </a:lnTo>
                  <a:lnTo>
                    <a:pt x="6235" y="3361"/>
                  </a:lnTo>
                  <a:lnTo>
                    <a:pt x="6187" y="3118"/>
                  </a:lnTo>
                  <a:lnTo>
                    <a:pt x="6138" y="2899"/>
                  </a:lnTo>
                  <a:lnTo>
                    <a:pt x="6041" y="2679"/>
                  </a:lnTo>
                  <a:lnTo>
                    <a:pt x="5943" y="2460"/>
                  </a:lnTo>
                  <a:lnTo>
                    <a:pt x="5821" y="2265"/>
                  </a:lnTo>
                  <a:lnTo>
                    <a:pt x="5675" y="2071"/>
                  </a:lnTo>
                  <a:lnTo>
                    <a:pt x="5505" y="1900"/>
                  </a:lnTo>
                  <a:lnTo>
                    <a:pt x="5505" y="1900"/>
                  </a:lnTo>
                  <a:lnTo>
                    <a:pt x="5286" y="1705"/>
                  </a:lnTo>
                  <a:lnTo>
                    <a:pt x="4993" y="1510"/>
                  </a:lnTo>
                  <a:lnTo>
                    <a:pt x="4652" y="1316"/>
                  </a:lnTo>
                  <a:lnTo>
                    <a:pt x="4263" y="1145"/>
                  </a:lnTo>
                  <a:lnTo>
                    <a:pt x="3849" y="975"/>
                  </a:lnTo>
                  <a:lnTo>
                    <a:pt x="3410" y="804"/>
                  </a:lnTo>
                  <a:lnTo>
                    <a:pt x="2485" y="487"/>
                  </a:lnTo>
                  <a:lnTo>
                    <a:pt x="1608" y="244"/>
                  </a:lnTo>
                  <a:lnTo>
                    <a:pt x="853" y="73"/>
                  </a:lnTo>
                  <a:lnTo>
                    <a:pt x="536" y="25"/>
                  </a:lnTo>
                  <a:lnTo>
                    <a:pt x="293" y="0"/>
                  </a:lnTo>
                  <a:lnTo>
                    <a:pt x="122" y="0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1" y="122"/>
                  </a:lnTo>
                  <a:lnTo>
                    <a:pt x="1" y="293"/>
                  </a:lnTo>
                  <a:lnTo>
                    <a:pt x="25" y="536"/>
                  </a:lnTo>
                  <a:lnTo>
                    <a:pt x="74" y="853"/>
                  </a:lnTo>
                  <a:lnTo>
                    <a:pt x="244" y="1608"/>
                  </a:lnTo>
                  <a:lnTo>
                    <a:pt x="488" y="2485"/>
                  </a:lnTo>
                  <a:lnTo>
                    <a:pt x="804" y="3410"/>
                  </a:lnTo>
                  <a:lnTo>
                    <a:pt x="975" y="3848"/>
                  </a:lnTo>
                  <a:lnTo>
                    <a:pt x="1145" y="4262"/>
                  </a:lnTo>
                  <a:lnTo>
                    <a:pt x="1316" y="4652"/>
                  </a:lnTo>
                  <a:lnTo>
                    <a:pt x="1511" y="4993"/>
                  </a:lnTo>
                  <a:lnTo>
                    <a:pt x="1705" y="5285"/>
                  </a:lnTo>
                  <a:lnTo>
                    <a:pt x="1900" y="5505"/>
                  </a:lnTo>
                  <a:lnTo>
                    <a:pt x="1900" y="5505"/>
                  </a:lnTo>
                  <a:lnTo>
                    <a:pt x="2071" y="5675"/>
                  </a:lnTo>
                  <a:lnTo>
                    <a:pt x="2266" y="5821"/>
                  </a:lnTo>
                  <a:lnTo>
                    <a:pt x="2460" y="5943"/>
                  </a:lnTo>
                  <a:lnTo>
                    <a:pt x="2680" y="6040"/>
                  </a:lnTo>
                  <a:lnTo>
                    <a:pt x="2899" y="6138"/>
                  </a:lnTo>
                  <a:lnTo>
                    <a:pt x="3118" y="6187"/>
                  </a:lnTo>
                  <a:lnTo>
                    <a:pt x="3362" y="6235"/>
                  </a:lnTo>
                  <a:lnTo>
                    <a:pt x="3581" y="6260"/>
                  </a:lnTo>
                  <a:lnTo>
                    <a:pt x="3824" y="6260"/>
                  </a:lnTo>
                  <a:lnTo>
                    <a:pt x="4043" y="6235"/>
                  </a:lnTo>
                  <a:lnTo>
                    <a:pt x="4287" y="6187"/>
                  </a:lnTo>
                  <a:lnTo>
                    <a:pt x="4506" y="6138"/>
                  </a:lnTo>
                  <a:lnTo>
                    <a:pt x="4725" y="6040"/>
                  </a:lnTo>
                  <a:lnTo>
                    <a:pt x="4945" y="5943"/>
                  </a:lnTo>
                  <a:lnTo>
                    <a:pt x="5139" y="5821"/>
                  </a:lnTo>
                  <a:lnTo>
                    <a:pt x="5334" y="5675"/>
                  </a:lnTo>
                  <a:lnTo>
                    <a:pt x="5675" y="5334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6" name="Google Shape;1166;p48"/>
            <p:cNvSpPr/>
            <p:nvPr/>
          </p:nvSpPr>
          <p:spPr>
            <a:xfrm>
              <a:off x="2042425" y="4286525"/>
              <a:ext cx="239300" cy="236250"/>
            </a:xfrm>
            <a:custGeom>
              <a:avLst/>
              <a:gdLst/>
              <a:ahLst/>
              <a:cxnLst/>
              <a:rect l="l" t="t" r="r" b="b"/>
              <a:pathLst>
                <a:path w="9572" h="9450" fill="none" extrusionOk="0">
                  <a:moveTo>
                    <a:pt x="5358" y="9450"/>
                  </a:moveTo>
                  <a:lnTo>
                    <a:pt x="5358" y="9450"/>
                  </a:lnTo>
                  <a:lnTo>
                    <a:pt x="5650" y="9328"/>
                  </a:lnTo>
                  <a:lnTo>
                    <a:pt x="5918" y="9133"/>
                  </a:lnTo>
                  <a:lnTo>
                    <a:pt x="6162" y="8914"/>
                  </a:lnTo>
                  <a:lnTo>
                    <a:pt x="6381" y="8646"/>
                  </a:lnTo>
                  <a:lnTo>
                    <a:pt x="6381" y="8646"/>
                  </a:lnTo>
                  <a:lnTo>
                    <a:pt x="6649" y="8670"/>
                  </a:lnTo>
                  <a:lnTo>
                    <a:pt x="6917" y="8670"/>
                  </a:lnTo>
                  <a:lnTo>
                    <a:pt x="7160" y="8646"/>
                  </a:lnTo>
                  <a:lnTo>
                    <a:pt x="7404" y="8597"/>
                  </a:lnTo>
                  <a:lnTo>
                    <a:pt x="7623" y="8524"/>
                  </a:lnTo>
                  <a:lnTo>
                    <a:pt x="7818" y="8427"/>
                  </a:lnTo>
                  <a:lnTo>
                    <a:pt x="7989" y="8305"/>
                  </a:lnTo>
                  <a:lnTo>
                    <a:pt x="8159" y="8159"/>
                  </a:lnTo>
                  <a:lnTo>
                    <a:pt x="8305" y="7989"/>
                  </a:lnTo>
                  <a:lnTo>
                    <a:pt x="8427" y="7794"/>
                  </a:lnTo>
                  <a:lnTo>
                    <a:pt x="8524" y="7599"/>
                  </a:lnTo>
                  <a:lnTo>
                    <a:pt x="8597" y="7380"/>
                  </a:lnTo>
                  <a:lnTo>
                    <a:pt x="8670" y="7160"/>
                  </a:lnTo>
                  <a:lnTo>
                    <a:pt x="8695" y="6917"/>
                  </a:lnTo>
                  <a:lnTo>
                    <a:pt x="8695" y="6649"/>
                  </a:lnTo>
                  <a:lnTo>
                    <a:pt x="8670" y="6381"/>
                  </a:lnTo>
                  <a:lnTo>
                    <a:pt x="8670" y="6381"/>
                  </a:lnTo>
                  <a:lnTo>
                    <a:pt x="8865" y="6211"/>
                  </a:lnTo>
                  <a:lnTo>
                    <a:pt x="9060" y="6016"/>
                  </a:lnTo>
                  <a:lnTo>
                    <a:pt x="9206" y="5821"/>
                  </a:lnTo>
                  <a:lnTo>
                    <a:pt x="9328" y="5626"/>
                  </a:lnTo>
                  <a:lnTo>
                    <a:pt x="9425" y="5407"/>
                  </a:lnTo>
                  <a:lnTo>
                    <a:pt x="9499" y="5212"/>
                  </a:lnTo>
                  <a:lnTo>
                    <a:pt x="9547" y="4993"/>
                  </a:lnTo>
                  <a:lnTo>
                    <a:pt x="9572" y="4774"/>
                  </a:lnTo>
                  <a:lnTo>
                    <a:pt x="9547" y="4554"/>
                  </a:lnTo>
                  <a:lnTo>
                    <a:pt x="9499" y="4335"/>
                  </a:lnTo>
                  <a:lnTo>
                    <a:pt x="9425" y="4116"/>
                  </a:lnTo>
                  <a:lnTo>
                    <a:pt x="9328" y="3921"/>
                  </a:lnTo>
                  <a:lnTo>
                    <a:pt x="9206" y="3702"/>
                  </a:lnTo>
                  <a:lnTo>
                    <a:pt x="9060" y="3507"/>
                  </a:lnTo>
                  <a:lnTo>
                    <a:pt x="8865" y="3337"/>
                  </a:lnTo>
                  <a:lnTo>
                    <a:pt x="8670" y="3166"/>
                  </a:lnTo>
                  <a:lnTo>
                    <a:pt x="8670" y="3166"/>
                  </a:lnTo>
                  <a:lnTo>
                    <a:pt x="8695" y="2898"/>
                  </a:lnTo>
                  <a:lnTo>
                    <a:pt x="8695" y="2630"/>
                  </a:lnTo>
                  <a:lnTo>
                    <a:pt x="8670" y="2387"/>
                  </a:lnTo>
                  <a:lnTo>
                    <a:pt x="8597" y="2143"/>
                  </a:lnTo>
                  <a:lnTo>
                    <a:pt x="8524" y="1924"/>
                  </a:lnTo>
                  <a:lnTo>
                    <a:pt x="8427" y="1729"/>
                  </a:lnTo>
                  <a:lnTo>
                    <a:pt x="8305" y="1559"/>
                  </a:lnTo>
                  <a:lnTo>
                    <a:pt x="8159" y="1388"/>
                  </a:lnTo>
                  <a:lnTo>
                    <a:pt x="7989" y="1242"/>
                  </a:lnTo>
                  <a:lnTo>
                    <a:pt x="7818" y="1120"/>
                  </a:lnTo>
                  <a:lnTo>
                    <a:pt x="7623" y="1023"/>
                  </a:lnTo>
                  <a:lnTo>
                    <a:pt x="7404" y="950"/>
                  </a:lnTo>
                  <a:lnTo>
                    <a:pt x="7160" y="901"/>
                  </a:lnTo>
                  <a:lnTo>
                    <a:pt x="6917" y="853"/>
                  </a:lnTo>
                  <a:lnTo>
                    <a:pt x="6649" y="853"/>
                  </a:lnTo>
                  <a:lnTo>
                    <a:pt x="6381" y="901"/>
                  </a:lnTo>
                  <a:lnTo>
                    <a:pt x="6381" y="901"/>
                  </a:lnTo>
                  <a:lnTo>
                    <a:pt x="6211" y="682"/>
                  </a:lnTo>
                  <a:lnTo>
                    <a:pt x="6040" y="487"/>
                  </a:lnTo>
                  <a:lnTo>
                    <a:pt x="5845" y="341"/>
                  </a:lnTo>
                  <a:lnTo>
                    <a:pt x="5626" y="219"/>
                  </a:lnTo>
                  <a:lnTo>
                    <a:pt x="5431" y="122"/>
                  </a:lnTo>
                  <a:lnTo>
                    <a:pt x="5212" y="49"/>
                  </a:lnTo>
                  <a:lnTo>
                    <a:pt x="4993" y="0"/>
                  </a:lnTo>
                  <a:lnTo>
                    <a:pt x="4774" y="0"/>
                  </a:lnTo>
                  <a:lnTo>
                    <a:pt x="4555" y="0"/>
                  </a:lnTo>
                  <a:lnTo>
                    <a:pt x="4335" y="49"/>
                  </a:lnTo>
                  <a:lnTo>
                    <a:pt x="4140" y="122"/>
                  </a:lnTo>
                  <a:lnTo>
                    <a:pt x="3921" y="219"/>
                  </a:lnTo>
                  <a:lnTo>
                    <a:pt x="3726" y="341"/>
                  </a:lnTo>
                  <a:lnTo>
                    <a:pt x="3532" y="487"/>
                  </a:lnTo>
                  <a:lnTo>
                    <a:pt x="3337" y="682"/>
                  </a:lnTo>
                  <a:lnTo>
                    <a:pt x="3166" y="901"/>
                  </a:lnTo>
                  <a:lnTo>
                    <a:pt x="3166" y="901"/>
                  </a:lnTo>
                  <a:lnTo>
                    <a:pt x="2898" y="853"/>
                  </a:lnTo>
                  <a:lnTo>
                    <a:pt x="2655" y="853"/>
                  </a:lnTo>
                  <a:lnTo>
                    <a:pt x="2387" y="901"/>
                  </a:lnTo>
                  <a:lnTo>
                    <a:pt x="2168" y="950"/>
                  </a:lnTo>
                  <a:lnTo>
                    <a:pt x="1949" y="1023"/>
                  </a:lnTo>
                  <a:lnTo>
                    <a:pt x="1754" y="1120"/>
                  </a:lnTo>
                  <a:lnTo>
                    <a:pt x="1559" y="1242"/>
                  </a:lnTo>
                  <a:lnTo>
                    <a:pt x="1388" y="1388"/>
                  </a:lnTo>
                  <a:lnTo>
                    <a:pt x="1267" y="1559"/>
                  </a:lnTo>
                  <a:lnTo>
                    <a:pt x="1120" y="1729"/>
                  </a:lnTo>
                  <a:lnTo>
                    <a:pt x="1023" y="1924"/>
                  </a:lnTo>
                  <a:lnTo>
                    <a:pt x="950" y="2143"/>
                  </a:lnTo>
                  <a:lnTo>
                    <a:pt x="901" y="2387"/>
                  </a:lnTo>
                  <a:lnTo>
                    <a:pt x="877" y="2630"/>
                  </a:lnTo>
                  <a:lnTo>
                    <a:pt x="877" y="2898"/>
                  </a:lnTo>
                  <a:lnTo>
                    <a:pt x="901" y="3166"/>
                  </a:lnTo>
                  <a:lnTo>
                    <a:pt x="901" y="3166"/>
                  </a:lnTo>
                  <a:lnTo>
                    <a:pt x="682" y="3337"/>
                  </a:lnTo>
                  <a:lnTo>
                    <a:pt x="512" y="3507"/>
                  </a:lnTo>
                  <a:lnTo>
                    <a:pt x="341" y="3702"/>
                  </a:lnTo>
                  <a:lnTo>
                    <a:pt x="219" y="3921"/>
                  </a:lnTo>
                  <a:lnTo>
                    <a:pt x="122" y="4116"/>
                  </a:lnTo>
                  <a:lnTo>
                    <a:pt x="49" y="4335"/>
                  </a:lnTo>
                  <a:lnTo>
                    <a:pt x="24" y="4554"/>
                  </a:lnTo>
                  <a:lnTo>
                    <a:pt x="0" y="4774"/>
                  </a:lnTo>
                  <a:lnTo>
                    <a:pt x="24" y="4993"/>
                  </a:lnTo>
                  <a:lnTo>
                    <a:pt x="49" y="5212"/>
                  </a:lnTo>
                  <a:lnTo>
                    <a:pt x="122" y="5407"/>
                  </a:lnTo>
                  <a:lnTo>
                    <a:pt x="219" y="5626"/>
                  </a:lnTo>
                  <a:lnTo>
                    <a:pt x="341" y="5821"/>
                  </a:lnTo>
                  <a:lnTo>
                    <a:pt x="512" y="6016"/>
                  </a:lnTo>
                  <a:lnTo>
                    <a:pt x="682" y="6211"/>
                  </a:lnTo>
                  <a:lnTo>
                    <a:pt x="901" y="6381"/>
                  </a:lnTo>
                  <a:lnTo>
                    <a:pt x="901" y="6381"/>
                  </a:lnTo>
                  <a:lnTo>
                    <a:pt x="877" y="6649"/>
                  </a:lnTo>
                  <a:lnTo>
                    <a:pt x="877" y="6917"/>
                  </a:lnTo>
                  <a:lnTo>
                    <a:pt x="901" y="7160"/>
                  </a:lnTo>
                  <a:lnTo>
                    <a:pt x="950" y="7380"/>
                  </a:lnTo>
                  <a:lnTo>
                    <a:pt x="1023" y="7599"/>
                  </a:lnTo>
                  <a:lnTo>
                    <a:pt x="1120" y="7794"/>
                  </a:lnTo>
                  <a:lnTo>
                    <a:pt x="1267" y="7989"/>
                  </a:lnTo>
                  <a:lnTo>
                    <a:pt x="1388" y="8159"/>
                  </a:lnTo>
                  <a:lnTo>
                    <a:pt x="1559" y="8305"/>
                  </a:lnTo>
                  <a:lnTo>
                    <a:pt x="1754" y="8427"/>
                  </a:lnTo>
                  <a:lnTo>
                    <a:pt x="1949" y="8524"/>
                  </a:lnTo>
                  <a:lnTo>
                    <a:pt x="2168" y="8597"/>
                  </a:lnTo>
                  <a:lnTo>
                    <a:pt x="2387" y="8646"/>
                  </a:lnTo>
                  <a:lnTo>
                    <a:pt x="2655" y="8670"/>
                  </a:lnTo>
                  <a:lnTo>
                    <a:pt x="2898" y="8670"/>
                  </a:lnTo>
                  <a:lnTo>
                    <a:pt x="3166" y="8646"/>
                  </a:lnTo>
                  <a:lnTo>
                    <a:pt x="3166" y="8646"/>
                  </a:lnTo>
                  <a:lnTo>
                    <a:pt x="3410" y="8914"/>
                  </a:lnTo>
                  <a:lnTo>
                    <a:pt x="3653" y="9133"/>
                  </a:lnTo>
                  <a:lnTo>
                    <a:pt x="3921" y="9328"/>
                  </a:lnTo>
                  <a:lnTo>
                    <a:pt x="4189" y="945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7" name="Google Shape;1167;p48"/>
            <p:cNvSpPr/>
            <p:nvPr/>
          </p:nvSpPr>
          <p:spPr>
            <a:xfrm>
              <a:off x="2161750" y="4522750"/>
              <a:ext cx="25" cy="256975"/>
            </a:xfrm>
            <a:custGeom>
              <a:avLst/>
              <a:gdLst/>
              <a:ahLst/>
              <a:cxnLst/>
              <a:rect l="l" t="t" r="r" b="b"/>
              <a:pathLst>
                <a:path w="1" h="10279" fill="none" extrusionOk="0">
                  <a:moveTo>
                    <a:pt x="1" y="10279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8" name="Google Shape;1168;p48"/>
            <p:cNvSpPr/>
            <p:nvPr/>
          </p:nvSpPr>
          <p:spPr>
            <a:xfrm>
              <a:off x="2133750" y="4377850"/>
              <a:ext cx="56050" cy="56025"/>
            </a:xfrm>
            <a:custGeom>
              <a:avLst/>
              <a:gdLst/>
              <a:ahLst/>
              <a:cxnLst/>
              <a:rect l="l" t="t" r="r" b="b"/>
              <a:pathLst>
                <a:path w="2242" h="2241" fill="none" extrusionOk="0">
                  <a:moveTo>
                    <a:pt x="1121" y="2241"/>
                  </a:moveTo>
                  <a:lnTo>
                    <a:pt x="1121" y="2241"/>
                  </a:lnTo>
                  <a:lnTo>
                    <a:pt x="902" y="2217"/>
                  </a:lnTo>
                  <a:lnTo>
                    <a:pt x="682" y="2144"/>
                  </a:lnTo>
                  <a:lnTo>
                    <a:pt x="512" y="2046"/>
                  </a:lnTo>
                  <a:lnTo>
                    <a:pt x="341" y="1900"/>
                  </a:lnTo>
                  <a:lnTo>
                    <a:pt x="195" y="1754"/>
                  </a:lnTo>
                  <a:lnTo>
                    <a:pt x="98" y="1559"/>
                  </a:lnTo>
                  <a:lnTo>
                    <a:pt x="25" y="1340"/>
                  </a:lnTo>
                  <a:lnTo>
                    <a:pt x="0" y="1121"/>
                  </a:lnTo>
                  <a:lnTo>
                    <a:pt x="0" y="1121"/>
                  </a:lnTo>
                  <a:lnTo>
                    <a:pt x="25" y="901"/>
                  </a:lnTo>
                  <a:lnTo>
                    <a:pt x="98" y="682"/>
                  </a:lnTo>
                  <a:lnTo>
                    <a:pt x="195" y="487"/>
                  </a:lnTo>
                  <a:lnTo>
                    <a:pt x="341" y="317"/>
                  </a:lnTo>
                  <a:lnTo>
                    <a:pt x="512" y="195"/>
                  </a:lnTo>
                  <a:lnTo>
                    <a:pt x="682" y="98"/>
                  </a:lnTo>
                  <a:lnTo>
                    <a:pt x="902" y="25"/>
                  </a:lnTo>
                  <a:lnTo>
                    <a:pt x="1121" y="0"/>
                  </a:lnTo>
                  <a:lnTo>
                    <a:pt x="1121" y="0"/>
                  </a:lnTo>
                  <a:lnTo>
                    <a:pt x="1364" y="25"/>
                  </a:lnTo>
                  <a:lnTo>
                    <a:pt x="1559" y="98"/>
                  </a:lnTo>
                  <a:lnTo>
                    <a:pt x="1754" y="195"/>
                  </a:lnTo>
                  <a:lnTo>
                    <a:pt x="1924" y="317"/>
                  </a:lnTo>
                  <a:lnTo>
                    <a:pt x="2046" y="487"/>
                  </a:lnTo>
                  <a:lnTo>
                    <a:pt x="2168" y="682"/>
                  </a:lnTo>
                  <a:lnTo>
                    <a:pt x="2217" y="901"/>
                  </a:lnTo>
                  <a:lnTo>
                    <a:pt x="2241" y="1121"/>
                  </a:lnTo>
                  <a:lnTo>
                    <a:pt x="2241" y="1121"/>
                  </a:lnTo>
                  <a:lnTo>
                    <a:pt x="2217" y="1340"/>
                  </a:lnTo>
                  <a:lnTo>
                    <a:pt x="2168" y="1559"/>
                  </a:lnTo>
                  <a:lnTo>
                    <a:pt x="2046" y="1754"/>
                  </a:lnTo>
                  <a:lnTo>
                    <a:pt x="1924" y="1900"/>
                  </a:lnTo>
                  <a:lnTo>
                    <a:pt x="1754" y="2046"/>
                  </a:lnTo>
                  <a:lnTo>
                    <a:pt x="1559" y="2144"/>
                  </a:lnTo>
                  <a:lnTo>
                    <a:pt x="1364" y="2217"/>
                  </a:lnTo>
                  <a:lnTo>
                    <a:pt x="1121" y="2241"/>
                  </a:lnTo>
                  <a:lnTo>
                    <a:pt x="1121" y="224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69" name="Google Shape;1169;p48"/>
            <p:cNvSpPr/>
            <p:nvPr/>
          </p:nvSpPr>
          <p:spPr>
            <a:xfrm>
              <a:off x="2038150" y="4589125"/>
              <a:ext cx="87100" cy="87100"/>
            </a:xfrm>
            <a:custGeom>
              <a:avLst/>
              <a:gdLst/>
              <a:ahLst/>
              <a:cxnLst/>
              <a:rect l="l" t="t" r="r" b="b"/>
              <a:pathLst>
                <a:path w="3484" h="3484" fill="none" extrusionOk="0">
                  <a:moveTo>
                    <a:pt x="1" y="0"/>
                  </a:moveTo>
                  <a:lnTo>
                    <a:pt x="3483" y="348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0" name="Google Shape;1170;p48"/>
            <p:cNvSpPr/>
            <p:nvPr/>
          </p:nvSpPr>
          <p:spPr>
            <a:xfrm>
              <a:off x="2194025" y="4564150"/>
              <a:ext cx="54825" cy="54825"/>
            </a:xfrm>
            <a:custGeom>
              <a:avLst/>
              <a:gdLst/>
              <a:ahLst/>
              <a:cxnLst/>
              <a:rect l="l" t="t" r="r" b="b"/>
              <a:pathLst>
                <a:path w="2193" h="2193" fill="none" extrusionOk="0">
                  <a:moveTo>
                    <a:pt x="2192" y="1"/>
                  </a:moveTo>
                  <a:lnTo>
                    <a:pt x="1" y="219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1" name="Google Shape;1171;p48"/>
          <p:cNvGrpSpPr/>
          <p:nvPr/>
        </p:nvGrpSpPr>
        <p:grpSpPr>
          <a:xfrm>
            <a:off x="2067737" y="3759759"/>
            <a:ext cx="309640" cy="392030"/>
            <a:chOff x="2635450" y="4321225"/>
            <a:chExt cx="368400" cy="466425"/>
          </a:xfrm>
        </p:grpSpPr>
        <p:sp>
          <p:nvSpPr>
            <p:cNvPr id="1172" name="Google Shape;1172;p48"/>
            <p:cNvSpPr/>
            <p:nvPr/>
          </p:nvSpPr>
          <p:spPr>
            <a:xfrm>
              <a:off x="2635450" y="4653050"/>
              <a:ext cx="368400" cy="134600"/>
            </a:xfrm>
            <a:custGeom>
              <a:avLst/>
              <a:gdLst/>
              <a:ahLst/>
              <a:cxnLst/>
              <a:rect l="l" t="t" r="r" b="b"/>
              <a:pathLst>
                <a:path w="14736" h="5384" fill="none" extrusionOk="0">
                  <a:moveTo>
                    <a:pt x="6723" y="1"/>
                  </a:moveTo>
                  <a:lnTo>
                    <a:pt x="6723" y="1"/>
                  </a:lnTo>
                  <a:lnTo>
                    <a:pt x="6187" y="49"/>
                  </a:lnTo>
                  <a:lnTo>
                    <a:pt x="5651" y="147"/>
                  </a:lnTo>
                  <a:lnTo>
                    <a:pt x="5140" y="269"/>
                  </a:lnTo>
                  <a:lnTo>
                    <a:pt x="4628" y="415"/>
                  </a:lnTo>
                  <a:lnTo>
                    <a:pt x="4141" y="610"/>
                  </a:lnTo>
                  <a:lnTo>
                    <a:pt x="3678" y="829"/>
                  </a:lnTo>
                  <a:lnTo>
                    <a:pt x="3216" y="1072"/>
                  </a:lnTo>
                  <a:lnTo>
                    <a:pt x="2777" y="1340"/>
                  </a:lnTo>
                  <a:lnTo>
                    <a:pt x="2363" y="1633"/>
                  </a:lnTo>
                  <a:lnTo>
                    <a:pt x="1949" y="1949"/>
                  </a:lnTo>
                  <a:lnTo>
                    <a:pt x="1584" y="2290"/>
                  </a:lnTo>
                  <a:lnTo>
                    <a:pt x="1219" y="2655"/>
                  </a:lnTo>
                  <a:lnTo>
                    <a:pt x="878" y="3045"/>
                  </a:lnTo>
                  <a:lnTo>
                    <a:pt x="561" y="3459"/>
                  </a:lnTo>
                  <a:lnTo>
                    <a:pt x="269" y="3873"/>
                  </a:lnTo>
                  <a:lnTo>
                    <a:pt x="1" y="4312"/>
                  </a:lnTo>
                  <a:lnTo>
                    <a:pt x="1" y="4312"/>
                  </a:lnTo>
                  <a:lnTo>
                    <a:pt x="293" y="4433"/>
                  </a:lnTo>
                  <a:lnTo>
                    <a:pt x="610" y="4555"/>
                  </a:lnTo>
                  <a:lnTo>
                    <a:pt x="1316" y="4750"/>
                  </a:lnTo>
                  <a:lnTo>
                    <a:pt x="2120" y="4945"/>
                  </a:lnTo>
                  <a:lnTo>
                    <a:pt x="3045" y="5091"/>
                  </a:lnTo>
                  <a:lnTo>
                    <a:pt x="4019" y="5213"/>
                  </a:lnTo>
                  <a:lnTo>
                    <a:pt x="5091" y="5310"/>
                  </a:lnTo>
                  <a:lnTo>
                    <a:pt x="6211" y="5359"/>
                  </a:lnTo>
                  <a:lnTo>
                    <a:pt x="7356" y="5383"/>
                  </a:lnTo>
                  <a:lnTo>
                    <a:pt x="7356" y="5383"/>
                  </a:lnTo>
                  <a:lnTo>
                    <a:pt x="8525" y="5359"/>
                  </a:lnTo>
                  <a:lnTo>
                    <a:pt x="9645" y="5310"/>
                  </a:lnTo>
                  <a:lnTo>
                    <a:pt x="10717" y="5213"/>
                  </a:lnTo>
                  <a:lnTo>
                    <a:pt x="11691" y="5091"/>
                  </a:lnTo>
                  <a:lnTo>
                    <a:pt x="12617" y="4945"/>
                  </a:lnTo>
                  <a:lnTo>
                    <a:pt x="13420" y="4750"/>
                  </a:lnTo>
                  <a:lnTo>
                    <a:pt x="14127" y="4555"/>
                  </a:lnTo>
                  <a:lnTo>
                    <a:pt x="14443" y="4433"/>
                  </a:lnTo>
                  <a:lnTo>
                    <a:pt x="14736" y="4312"/>
                  </a:lnTo>
                  <a:lnTo>
                    <a:pt x="14736" y="4312"/>
                  </a:lnTo>
                  <a:lnTo>
                    <a:pt x="14468" y="3873"/>
                  </a:lnTo>
                  <a:lnTo>
                    <a:pt x="14175" y="3459"/>
                  </a:lnTo>
                  <a:lnTo>
                    <a:pt x="13859" y="3045"/>
                  </a:lnTo>
                  <a:lnTo>
                    <a:pt x="13518" y="2655"/>
                  </a:lnTo>
                  <a:lnTo>
                    <a:pt x="13153" y="2290"/>
                  </a:lnTo>
                  <a:lnTo>
                    <a:pt x="12787" y="1949"/>
                  </a:lnTo>
                  <a:lnTo>
                    <a:pt x="12373" y="1633"/>
                  </a:lnTo>
                  <a:lnTo>
                    <a:pt x="11959" y="1340"/>
                  </a:lnTo>
                  <a:lnTo>
                    <a:pt x="11521" y="1072"/>
                  </a:lnTo>
                  <a:lnTo>
                    <a:pt x="11058" y="829"/>
                  </a:lnTo>
                  <a:lnTo>
                    <a:pt x="10595" y="610"/>
                  </a:lnTo>
                  <a:lnTo>
                    <a:pt x="10108" y="415"/>
                  </a:lnTo>
                  <a:lnTo>
                    <a:pt x="9597" y="269"/>
                  </a:lnTo>
                  <a:lnTo>
                    <a:pt x="9085" y="147"/>
                  </a:lnTo>
                  <a:lnTo>
                    <a:pt x="8549" y="49"/>
                  </a:lnTo>
                  <a:lnTo>
                    <a:pt x="8014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3" name="Google Shape;1173;p48"/>
            <p:cNvSpPr/>
            <p:nvPr/>
          </p:nvSpPr>
          <p:spPr>
            <a:xfrm>
              <a:off x="2819350" y="4321225"/>
              <a:ext cx="25" cy="347075"/>
            </a:xfrm>
            <a:custGeom>
              <a:avLst/>
              <a:gdLst/>
              <a:ahLst/>
              <a:cxnLst/>
              <a:rect l="l" t="t" r="r" b="b"/>
              <a:pathLst>
                <a:path w="1" h="13883" fill="none" extrusionOk="0">
                  <a:moveTo>
                    <a:pt x="0" y="13883"/>
                  </a:move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4" name="Google Shape;1174;p48"/>
            <p:cNvSpPr/>
            <p:nvPr/>
          </p:nvSpPr>
          <p:spPr>
            <a:xfrm>
              <a:off x="2835175" y="4328525"/>
              <a:ext cx="114475" cy="114500"/>
            </a:xfrm>
            <a:custGeom>
              <a:avLst/>
              <a:gdLst/>
              <a:ahLst/>
              <a:cxnLst/>
              <a:rect l="l" t="t" r="r" b="b"/>
              <a:pathLst>
                <a:path w="4579" h="4580" fill="none" extrusionOk="0">
                  <a:moveTo>
                    <a:pt x="707" y="4190"/>
                  </a:moveTo>
                  <a:lnTo>
                    <a:pt x="707" y="4190"/>
                  </a:lnTo>
                  <a:lnTo>
                    <a:pt x="853" y="4287"/>
                  </a:lnTo>
                  <a:lnTo>
                    <a:pt x="999" y="4384"/>
                  </a:lnTo>
                  <a:lnTo>
                    <a:pt x="1145" y="4458"/>
                  </a:lnTo>
                  <a:lnTo>
                    <a:pt x="1315" y="4506"/>
                  </a:lnTo>
                  <a:lnTo>
                    <a:pt x="1462" y="4555"/>
                  </a:lnTo>
                  <a:lnTo>
                    <a:pt x="1632" y="4579"/>
                  </a:lnTo>
                  <a:lnTo>
                    <a:pt x="1803" y="4579"/>
                  </a:lnTo>
                  <a:lnTo>
                    <a:pt x="1973" y="4579"/>
                  </a:lnTo>
                  <a:lnTo>
                    <a:pt x="2143" y="4579"/>
                  </a:lnTo>
                  <a:lnTo>
                    <a:pt x="2290" y="4531"/>
                  </a:lnTo>
                  <a:lnTo>
                    <a:pt x="2460" y="4506"/>
                  </a:lnTo>
                  <a:lnTo>
                    <a:pt x="2606" y="4433"/>
                  </a:lnTo>
                  <a:lnTo>
                    <a:pt x="2777" y="4360"/>
                  </a:lnTo>
                  <a:lnTo>
                    <a:pt x="2923" y="4263"/>
                  </a:lnTo>
                  <a:lnTo>
                    <a:pt x="3069" y="4165"/>
                  </a:lnTo>
                  <a:lnTo>
                    <a:pt x="3191" y="4043"/>
                  </a:lnTo>
                  <a:lnTo>
                    <a:pt x="3191" y="4043"/>
                  </a:lnTo>
                  <a:lnTo>
                    <a:pt x="3337" y="3873"/>
                  </a:lnTo>
                  <a:lnTo>
                    <a:pt x="3459" y="3678"/>
                  </a:lnTo>
                  <a:lnTo>
                    <a:pt x="3605" y="3410"/>
                  </a:lnTo>
                  <a:lnTo>
                    <a:pt x="3727" y="3142"/>
                  </a:lnTo>
                  <a:lnTo>
                    <a:pt x="3994" y="2485"/>
                  </a:lnTo>
                  <a:lnTo>
                    <a:pt x="4214" y="1827"/>
                  </a:lnTo>
                  <a:lnTo>
                    <a:pt x="4384" y="1170"/>
                  </a:lnTo>
                  <a:lnTo>
                    <a:pt x="4506" y="634"/>
                  </a:lnTo>
                  <a:lnTo>
                    <a:pt x="4579" y="220"/>
                  </a:lnTo>
                  <a:lnTo>
                    <a:pt x="4579" y="98"/>
                  </a:lnTo>
                  <a:lnTo>
                    <a:pt x="4555" y="25"/>
                  </a:lnTo>
                  <a:lnTo>
                    <a:pt x="4555" y="25"/>
                  </a:lnTo>
                  <a:lnTo>
                    <a:pt x="4482" y="1"/>
                  </a:lnTo>
                  <a:lnTo>
                    <a:pt x="4360" y="25"/>
                  </a:lnTo>
                  <a:lnTo>
                    <a:pt x="3970" y="74"/>
                  </a:lnTo>
                  <a:lnTo>
                    <a:pt x="3410" y="195"/>
                  </a:lnTo>
                  <a:lnTo>
                    <a:pt x="2752" y="390"/>
                  </a:lnTo>
                  <a:lnTo>
                    <a:pt x="2095" y="609"/>
                  </a:lnTo>
                  <a:lnTo>
                    <a:pt x="1462" y="853"/>
                  </a:lnTo>
                  <a:lnTo>
                    <a:pt x="1169" y="975"/>
                  </a:lnTo>
                  <a:lnTo>
                    <a:pt x="926" y="1121"/>
                  </a:lnTo>
                  <a:lnTo>
                    <a:pt x="707" y="1267"/>
                  </a:lnTo>
                  <a:lnTo>
                    <a:pt x="536" y="1389"/>
                  </a:lnTo>
                  <a:lnTo>
                    <a:pt x="536" y="1389"/>
                  </a:lnTo>
                  <a:lnTo>
                    <a:pt x="414" y="1535"/>
                  </a:lnTo>
                  <a:lnTo>
                    <a:pt x="317" y="1657"/>
                  </a:lnTo>
                  <a:lnTo>
                    <a:pt x="219" y="1803"/>
                  </a:lnTo>
                  <a:lnTo>
                    <a:pt x="146" y="1973"/>
                  </a:lnTo>
                  <a:lnTo>
                    <a:pt x="98" y="2119"/>
                  </a:lnTo>
                  <a:lnTo>
                    <a:pt x="49" y="2290"/>
                  </a:lnTo>
                  <a:lnTo>
                    <a:pt x="0" y="2460"/>
                  </a:lnTo>
                  <a:lnTo>
                    <a:pt x="0" y="2607"/>
                  </a:lnTo>
                  <a:lnTo>
                    <a:pt x="0" y="2777"/>
                  </a:lnTo>
                  <a:lnTo>
                    <a:pt x="0" y="2948"/>
                  </a:lnTo>
                  <a:lnTo>
                    <a:pt x="25" y="3118"/>
                  </a:lnTo>
                  <a:lnTo>
                    <a:pt x="73" y="3264"/>
                  </a:lnTo>
                  <a:lnTo>
                    <a:pt x="146" y="3435"/>
                  </a:lnTo>
                  <a:lnTo>
                    <a:pt x="195" y="3581"/>
                  </a:lnTo>
                  <a:lnTo>
                    <a:pt x="293" y="3727"/>
                  </a:lnTo>
                  <a:lnTo>
                    <a:pt x="390" y="3873"/>
                  </a:lnTo>
                  <a:lnTo>
                    <a:pt x="707" y="4190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5" name="Google Shape;1175;p48"/>
            <p:cNvSpPr/>
            <p:nvPr/>
          </p:nvSpPr>
          <p:spPr>
            <a:xfrm>
              <a:off x="2850400" y="4372975"/>
              <a:ext cx="54825" cy="54825"/>
            </a:xfrm>
            <a:custGeom>
              <a:avLst/>
              <a:gdLst/>
              <a:ahLst/>
              <a:cxnLst/>
              <a:rect l="l" t="t" r="r" b="b"/>
              <a:pathLst>
                <a:path w="2193" h="2193" fill="none" extrusionOk="0">
                  <a:moveTo>
                    <a:pt x="2192" y="0"/>
                  </a:moveTo>
                  <a:lnTo>
                    <a:pt x="0" y="219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6" name="Google Shape;1176;p48"/>
            <p:cNvSpPr/>
            <p:nvPr/>
          </p:nvSpPr>
          <p:spPr>
            <a:xfrm>
              <a:off x="2646425" y="4429600"/>
              <a:ext cx="156500" cy="156500"/>
            </a:xfrm>
            <a:custGeom>
              <a:avLst/>
              <a:gdLst/>
              <a:ahLst/>
              <a:cxnLst/>
              <a:rect l="l" t="t" r="r" b="b"/>
              <a:pathLst>
                <a:path w="6260" h="6260" fill="none" extrusionOk="0">
                  <a:moveTo>
                    <a:pt x="5675" y="5334"/>
                  </a:moveTo>
                  <a:lnTo>
                    <a:pt x="5675" y="5334"/>
                  </a:lnTo>
                  <a:lnTo>
                    <a:pt x="5821" y="5139"/>
                  </a:lnTo>
                  <a:lnTo>
                    <a:pt x="5943" y="4945"/>
                  </a:lnTo>
                  <a:lnTo>
                    <a:pt x="6040" y="4725"/>
                  </a:lnTo>
                  <a:lnTo>
                    <a:pt x="6138" y="4506"/>
                  </a:lnTo>
                  <a:lnTo>
                    <a:pt x="6186" y="4287"/>
                  </a:lnTo>
                  <a:lnTo>
                    <a:pt x="6235" y="4043"/>
                  </a:lnTo>
                  <a:lnTo>
                    <a:pt x="6259" y="3824"/>
                  </a:lnTo>
                  <a:lnTo>
                    <a:pt x="6259" y="3581"/>
                  </a:lnTo>
                  <a:lnTo>
                    <a:pt x="6235" y="3361"/>
                  </a:lnTo>
                  <a:lnTo>
                    <a:pt x="6186" y="3118"/>
                  </a:lnTo>
                  <a:lnTo>
                    <a:pt x="6138" y="2899"/>
                  </a:lnTo>
                  <a:lnTo>
                    <a:pt x="6040" y="2680"/>
                  </a:lnTo>
                  <a:lnTo>
                    <a:pt x="5943" y="2460"/>
                  </a:lnTo>
                  <a:lnTo>
                    <a:pt x="5821" y="2266"/>
                  </a:lnTo>
                  <a:lnTo>
                    <a:pt x="5675" y="2071"/>
                  </a:lnTo>
                  <a:lnTo>
                    <a:pt x="5504" y="1900"/>
                  </a:lnTo>
                  <a:lnTo>
                    <a:pt x="5504" y="1900"/>
                  </a:lnTo>
                  <a:lnTo>
                    <a:pt x="5285" y="1705"/>
                  </a:lnTo>
                  <a:lnTo>
                    <a:pt x="4993" y="1510"/>
                  </a:lnTo>
                  <a:lnTo>
                    <a:pt x="4652" y="1316"/>
                  </a:lnTo>
                  <a:lnTo>
                    <a:pt x="4262" y="1145"/>
                  </a:lnTo>
                  <a:lnTo>
                    <a:pt x="3848" y="975"/>
                  </a:lnTo>
                  <a:lnTo>
                    <a:pt x="3410" y="804"/>
                  </a:lnTo>
                  <a:lnTo>
                    <a:pt x="2484" y="488"/>
                  </a:lnTo>
                  <a:lnTo>
                    <a:pt x="1608" y="244"/>
                  </a:lnTo>
                  <a:lnTo>
                    <a:pt x="853" y="74"/>
                  </a:lnTo>
                  <a:lnTo>
                    <a:pt x="536" y="25"/>
                  </a:lnTo>
                  <a:lnTo>
                    <a:pt x="292" y="0"/>
                  </a:lnTo>
                  <a:lnTo>
                    <a:pt x="122" y="0"/>
                  </a:lnTo>
                  <a:lnTo>
                    <a:pt x="25" y="25"/>
                  </a:lnTo>
                  <a:lnTo>
                    <a:pt x="25" y="25"/>
                  </a:lnTo>
                  <a:lnTo>
                    <a:pt x="0" y="122"/>
                  </a:lnTo>
                  <a:lnTo>
                    <a:pt x="0" y="293"/>
                  </a:lnTo>
                  <a:lnTo>
                    <a:pt x="25" y="536"/>
                  </a:lnTo>
                  <a:lnTo>
                    <a:pt x="73" y="853"/>
                  </a:lnTo>
                  <a:lnTo>
                    <a:pt x="244" y="1608"/>
                  </a:lnTo>
                  <a:lnTo>
                    <a:pt x="487" y="2485"/>
                  </a:lnTo>
                  <a:lnTo>
                    <a:pt x="804" y="3410"/>
                  </a:lnTo>
                  <a:lnTo>
                    <a:pt x="974" y="3849"/>
                  </a:lnTo>
                  <a:lnTo>
                    <a:pt x="1145" y="4263"/>
                  </a:lnTo>
                  <a:lnTo>
                    <a:pt x="1315" y="4652"/>
                  </a:lnTo>
                  <a:lnTo>
                    <a:pt x="1510" y="4993"/>
                  </a:lnTo>
                  <a:lnTo>
                    <a:pt x="1705" y="5286"/>
                  </a:lnTo>
                  <a:lnTo>
                    <a:pt x="1900" y="5505"/>
                  </a:lnTo>
                  <a:lnTo>
                    <a:pt x="1900" y="5505"/>
                  </a:lnTo>
                  <a:lnTo>
                    <a:pt x="2070" y="5675"/>
                  </a:lnTo>
                  <a:lnTo>
                    <a:pt x="2265" y="5821"/>
                  </a:lnTo>
                  <a:lnTo>
                    <a:pt x="2460" y="5943"/>
                  </a:lnTo>
                  <a:lnTo>
                    <a:pt x="2679" y="6041"/>
                  </a:lnTo>
                  <a:lnTo>
                    <a:pt x="2898" y="6138"/>
                  </a:lnTo>
                  <a:lnTo>
                    <a:pt x="3118" y="6187"/>
                  </a:lnTo>
                  <a:lnTo>
                    <a:pt x="3361" y="6235"/>
                  </a:lnTo>
                  <a:lnTo>
                    <a:pt x="3580" y="6260"/>
                  </a:lnTo>
                  <a:lnTo>
                    <a:pt x="3824" y="6260"/>
                  </a:lnTo>
                  <a:lnTo>
                    <a:pt x="4043" y="6235"/>
                  </a:lnTo>
                  <a:lnTo>
                    <a:pt x="4287" y="6187"/>
                  </a:lnTo>
                  <a:lnTo>
                    <a:pt x="4506" y="6138"/>
                  </a:lnTo>
                  <a:lnTo>
                    <a:pt x="4725" y="6041"/>
                  </a:lnTo>
                  <a:lnTo>
                    <a:pt x="4944" y="5943"/>
                  </a:lnTo>
                  <a:lnTo>
                    <a:pt x="5139" y="5821"/>
                  </a:lnTo>
                  <a:lnTo>
                    <a:pt x="5334" y="5675"/>
                  </a:lnTo>
                  <a:lnTo>
                    <a:pt x="5675" y="5334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77" name="Google Shape;1177;p48"/>
            <p:cNvSpPr/>
            <p:nvPr/>
          </p:nvSpPr>
          <p:spPr>
            <a:xfrm>
              <a:off x="2696350" y="4479525"/>
              <a:ext cx="87100" cy="87100"/>
            </a:xfrm>
            <a:custGeom>
              <a:avLst/>
              <a:gdLst/>
              <a:ahLst/>
              <a:cxnLst/>
              <a:rect l="l" t="t" r="r" b="b"/>
              <a:pathLst>
                <a:path w="3484" h="3484" fill="none" extrusionOk="0">
                  <a:moveTo>
                    <a:pt x="0" y="1"/>
                  </a:moveTo>
                  <a:lnTo>
                    <a:pt x="3483" y="348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78" name="Google Shape;1178;p48"/>
          <p:cNvGrpSpPr/>
          <p:nvPr/>
        </p:nvGrpSpPr>
        <p:grpSpPr>
          <a:xfrm>
            <a:off x="5436146" y="3750030"/>
            <a:ext cx="342882" cy="383835"/>
            <a:chOff x="6643075" y="4309650"/>
            <a:chExt cx="407950" cy="456675"/>
          </a:xfrm>
        </p:grpSpPr>
        <p:sp>
          <p:nvSpPr>
            <p:cNvPr id="1179" name="Google Shape;1179;p48"/>
            <p:cNvSpPr/>
            <p:nvPr/>
          </p:nvSpPr>
          <p:spPr>
            <a:xfrm>
              <a:off x="6643075" y="4698125"/>
              <a:ext cx="407950" cy="14625"/>
            </a:xfrm>
            <a:custGeom>
              <a:avLst/>
              <a:gdLst/>
              <a:ahLst/>
              <a:cxnLst/>
              <a:rect l="l" t="t" r="r" b="b"/>
              <a:pathLst>
                <a:path w="16318" h="585" fill="none" extrusionOk="0">
                  <a:moveTo>
                    <a:pt x="16318" y="0"/>
                  </a:moveTo>
                  <a:lnTo>
                    <a:pt x="16318" y="0"/>
                  </a:lnTo>
                  <a:lnTo>
                    <a:pt x="16074" y="24"/>
                  </a:lnTo>
                  <a:lnTo>
                    <a:pt x="15879" y="73"/>
                  </a:lnTo>
                  <a:lnTo>
                    <a:pt x="15709" y="146"/>
                  </a:lnTo>
                  <a:lnTo>
                    <a:pt x="15538" y="244"/>
                  </a:lnTo>
                  <a:lnTo>
                    <a:pt x="15538" y="244"/>
                  </a:lnTo>
                  <a:lnTo>
                    <a:pt x="15319" y="365"/>
                  </a:lnTo>
                  <a:lnTo>
                    <a:pt x="15051" y="487"/>
                  </a:lnTo>
                  <a:lnTo>
                    <a:pt x="14881" y="536"/>
                  </a:lnTo>
                  <a:lnTo>
                    <a:pt x="14710" y="560"/>
                  </a:lnTo>
                  <a:lnTo>
                    <a:pt x="14516" y="585"/>
                  </a:lnTo>
                  <a:lnTo>
                    <a:pt x="14272" y="585"/>
                  </a:lnTo>
                  <a:lnTo>
                    <a:pt x="14272" y="585"/>
                  </a:lnTo>
                  <a:lnTo>
                    <a:pt x="14053" y="585"/>
                  </a:lnTo>
                  <a:lnTo>
                    <a:pt x="13858" y="560"/>
                  </a:lnTo>
                  <a:lnTo>
                    <a:pt x="13687" y="536"/>
                  </a:lnTo>
                  <a:lnTo>
                    <a:pt x="13517" y="487"/>
                  </a:lnTo>
                  <a:lnTo>
                    <a:pt x="13249" y="365"/>
                  </a:lnTo>
                  <a:lnTo>
                    <a:pt x="13030" y="244"/>
                  </a:lnTo>
                  <a:lnTo>
                    <a:pt x="13030" y="244"/>
                  </a:lnTo>
                  <a:lnTo>
                    <a:pt x="12859" y="146"/>
                  </a:lnTo>
                  <a:lnTo>
                    <a:pt x="12689" y="73"/>
                  </a:lnTo>
                  <a:lnTo>
                    <a:pt x="12494" y="24"/>
                  </a:lnTo>
                  <a:lnTo>
                    <a:pt x="12251" y="0"/>
                  </a:lnTo>
                  <a:lnTo>
                    <a:pt x="12251" y="0"/>
                  </a:lnTo>
                  <a:lnTo>
                    <a:pt x="11983" y="24"/>
                  </a:lnTo>
                  <a:lnTo>
                    <a:pt x="11788" y="73"/>
                  </a:lnTo>
                  <a:lnTo>
                    <a:pt x="11617" y="146"/>
                  </a:lnTo>
                  <a:lnTo>
                    <a:pt x="11471" y="244"/>
                  </a:lnTo>
                  <a:lnTo>
                    <a:pt x="11471" y="244"/>
                  </a:lnTo>
                  <a:lnTo>
                    <a:pt x="11228" y="365"/>
                  </a:lnTo>
                  <a:lnTo>
                    <a:pt x="10960" y="487"/>
                  </a:lnTo>
                  <a:lnTo>
                    <a:pt x="10814" y="536"/>
                  </a:lnTo>
                  <a:lnTo>
                    <a:pt x="10619" y="560"/>
                  </a:lnTo>
                  <a:lnTo>
                    <a:pt x="10424" y="585"/>
                  </a:lnTo>
                  <a:lnTo>
                    <a:pt x="10205" y="585"/>
                  </a:lnTo>
                  <a:lnTo>
                    <a:pt x="10205" y="585"/>
                  </a:lnTo>
                  <a:lnTo>
                    <a:pt x="9961" y="585"/>
                  </a:lnTo>
                  <a:lnTo>
                    <a:pt x="9766" y="560"/>
                  </a:lnTo>
                  <a:lnTo>
                    <a:pt x="9596" y="536"/>
                  </a:lnTo>
                  <a:lnTo>
                    <a:pt x="9425" y="487"/>
                  </a:lnTo>
                  <a:lnTo>
                    <a:pt x="9157" y="365"/>
                  </a:lnTo>
                  <a:lnTo>
                    <a:pt x="8938" y="244"/>
                  </a:lnTo>
                  <a:lnTo>
                    <a:pt x="8938" y="244"/>
                  </a:lnTo>
                  <a:lnTo>
                    <a:pt x="8768" y="146"/>
                  </a:lnTo>
                  <a:lnTo>
                    <a:pt x="8597" y="73"/>
                  </a:lnTo>
                  <a:lnTo>
                    <a:pt x="8402" y="24"/>
                  </a:lnTo>
                  <a:lnTo>
                    <a:pt x="8159" y="0"/>
                  </a:lnTo>
                  <a:lnTo>
                    <a:pt x="8159" y="0"/>
                  </a:lnTo>
                  <a:lnTo>
                    <a:pt x="7915" y="24"/>
                  </a:lnTo>
                  <a:lnTo>
                    <a:pt x="7721" y="73"/>
                  </a:lnTo>
                  <a:lnTo>
                    <a:pt x="7550" y="146"/>
                  </a:lnTo>
                  <a:lnTo>
                    <a:pt x="7380" y="244"/>
                  </a:lnTo>
                  <a:lnTo>
                    <a:pt x="7380" y="244"/>
                  </a:lnTo>
                  <a:lnTo>
                    <a:pt x="7160" y="365"/>
                  </a:lnTo>
                  <a:lnTo>
                    <a:pt x="6892" y="487"/>
                  </a:lnTo>
                  <a:lnTo>
                    <a:pt x="6722" y="536"/>
                  </a:lnTo>
                  <a:lnTo>
                    <a:pt x="6551" y="560"/>
                  </a:lnTo>
                  <a:lnTo>
                    <a:pt x="6332" y="585"/>
                  </a:lnTo>
                  <a:lnTo>
                    <a:pt x="6113" y="585"/>
                  </a:lnTo>
                  <a:lnTo>
                    <a:pt x="6113" y="585"/>
                  </a:lnTo>
                  <a:lnTo>
                    <a:pt x="5894" y="585"/>
                  </a:lnTo>
                  <a:lnTo>
                    <a:pt x="5699" y="560"/>
                  </a:lnTo>
                  <a:lnTo>
                    <a:pt x="5504" y="536"/>
                  </a:lnTo>
                  <a:lnTo>
                    <a:pt x="5358" y="487"/>
                  </a:lnTo>
                  <a:lnTo>
                    <a:pt x="5090" y="365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4676" y="146"/>
                  </a:lnTo>
                  <a:lnTo>
                    <a:pt x="4530" y="73"/>
                  </a:lnTo>
                  <a:lnTo>
                    <a:pt x="4335" y="24"/>
                  </a:lnTo>
                  <a:lnTo>
                    <a:pt x="4067" y="0"/>
                  </a:lnTo>
                  <a:lnTo>
                    <a:pt x="4067" y="0"/>
                  </a:lnTo>
                  <a:lnTo>
                    <a:pt x="3824" y="24"/>
                  </a:lnTo>
                  <a:lnTo>
                    <a:pt x="3629" y="73"/>
                  </a:lnTo>
                  <a:lnTo>
                    <a:pt x="3458" y="146"/>
                  </a:lnTo>
                  <a:lnTo>
                    <a:pt x="3288" y="244"/>
                  </a:lnTo>
                  <a:lnTo>
                    <a:pt x="3288" y="244"/>
                  </a:lnTo>
                  <a:lnTo>
                    <a:pt x="3069" y="365"/>
                  </a:lnTo>
                  <a:lnTo>
                    <a:pt x="2801" y="487"/>
                  </a:lnTo>
                  <a:lnTo>
                    <a:pt x="2630" y="536"/>
                  </a:lnTo>
                  <a:lnTo>
                    <a:pt x="2460" y="560"/>
                  </a:lnTo>
                  <a:lnTo>
                    <a:pt x="2265" y="585"/>
                  </a:lnTo>
                  <a:lnTo>
                    <a:pt x="2046" y="585"/>
                  </a:lnTo>
                  <a:lnTo>
                    <a:pt x="2046" y="585"/>
                  </a:lnTo>
                  <a:lnTo>
                    <a:pt x="1802" y="585"/>
                  </a:lnTo>
                  <a:lnTo>
                    <a:pt x="1607" y="560"/>
                  </a:lnTo>
                  <a:lnTo>
                    <a:pt x="1437" y="536"/>
                  </a:lnTo>
                  <a:lnTo>
                    <a:pt x="1266" y="487"/>
                  </a:lnTo>
                  <a:lnTo>
                    <a:pt x="999" y="365"/>
                  </a:lnTo>
                  <a:lnTo>
                    <a:pt x="779" y="244"/>
                  </a:lnTo>
                  <a:lnTo>
                    <a:pt x="779" y="244"/>
                  </a:lnTo>
                  <a:lnTo>
                    <a:pt x="609" y="146"/>
                  </a:lnTo>
                  <a:lnTo>
                    <a:pt x="438" y="73"/>
                  </a:lnTo>
                  <a:lnTo>
                    <a:pt x="244" y="24"/>
                  </a:ln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0" name="Google Shape;1180;p48"/>
            <p:cNvSpPr/>
            <p:nvPr/>
          </p:nvSpPr>
          <p:spPr>
            <a:xfrm>
              <a:off x="6643075" y="4727350"/>
              <a:ext cx="407950" cy="14625"/>
            </a:xfrm>
            <a:custGeom>
              <a:avLst/>
              <a:gdLst/>
              <a:ahLst/>
              <a:cxnLst/>
              <a:rect l="l" t="t" r="r" b="b"/>
              <a:pathLst>
                <a:path w="16318" h="585" fill="none" extrusionOk="0">
                  <a:moveTo>
                    <a:pt x="0" y="0"/>
                  </a:moveTo>
                  <a:lnTo>
                    <a:pt x="0" y="0"/>
                  </a:lnTo>
                  <a:lnTo>
                    <a:pt x="219" y="24"/>
                  </a:lnTo>
                  <a:lnTo>
                    <a:pt x="414" y="49"/>
                  </a:lnTo>
                  <a:lnTo>
                    <a:pt x="609" y="73"/>
                  </a:lnTo>
                  <a:lnTo>
                    <a:pt x="755" y="122"/>
                  </a:lnTo>
                  <a:lnTo>
                    <a:pt x="1023" y="244"/>
                  </a:lnTo>
                  <a:lnTo>
                    <a:pt x="1266" y="365"/>
                  </a:lnTo>
                  <a:lnTo>
                    <a:pt x="1266" y="365"/>
                  </a:lnTo>
                  <a:lnTo>
                    <a:pt x="1413" y="463"/>
                  </a:lnTo>
                  <a:lnTo>
                    <a:pt x="1583" y="536"/>
                  </a:lnTo>
                  <a:lnTo>
                    <a:pt x="1778" y="585"/>
                  </a:lnTo>
                  <a:lnTo>
                    <a:pt x="2046" y="585"/>
                  </a:lnTo>
                  <a:lnTo>
                    <a:pt x="2046" y="585"/>
                  </a:lnTo>
                  <a:lnTo>
                    <a:pt x="2289" y="585"/>
                  </a:lnTo>
                  <a:lnTo>
                    <a:pt x="2484" y="536"/>
                  </a:lnTo>
                  <a:lnTo>
                    <a:pt x="2655" y="463"/>
                  </a:lnTo>
                  <a:lnTo>
                    <a:pt x="2801" y="365"/>
                  </a:lnTo>
                  <a:lnTo>
                    <a:pt x="2801" y="365"/>
                  </a:lnTo>
                  <a:lnTo>
                    <a:pt x="3044" y="244"/>
                  </a:lnTo>
                  <a:lnTo>
                    <a:pt x="3312" y="122"/>
                  </a:lnTo>
                  <a:lnTo>
                    <a:pt x="3458" y="73"/>
                  </a:lnTo>
                  <a:lnTo>
                    <a:pt x="3653" y="49"/>
                  </a:lnTo>
                  <a:lnTo>
                    <a:pt x="3848" y="24"/>
                  </a:lnTo>
                  <a:lnTo>
                    <a:pt x="4067" y="0"/>
                  </a:lnTo>
                  <a:lnTo>
                    <a:pt x="4067" y="0"/>
                  </a:lnTo>
                  <a:lnTo>
                    <a:pt x="4311" y="24"/>
                  </a:lnTo>
                  <a:lnTo>
                    <a:pt x="4506" y="49"/>
                  </a:lnTo>
                  <a:lnTo>
                    <a:pt x="4676" y="73"/>
                  </a:lnTo>
                  <a:lnTo>
                    <a:pt x="4847" y="122"/>
                  </a:lnTo>
                  <a:lnTo>
                    <a:pt x="5115" y="244"/>
                  </a:lnTo>
                  <a:lnTo>
                    <a:pt x="5334" y="365"/>
                  </a:lnTo>
                  <a:lnTo>
                    <a:pt x="5334" y="365"/>
                  </a:lnTo>
                  <a:lnTo>
                    <a:pt x="5504" y="463"/>
                  </a:lnTo>
                  <a:lnTo>
                    <a:pt x="5675" y="536"/>
                  </a:lnTo>
                  <a:lnTo>
                    <a:pt x="5870" y="585"/>
                  </a:lnTo>
                  <a:lnTo>
                    <a:pt x="6113" y="585"/>
                  </a:lnTo>
                  <a:lnTo>
                    <a:pt x="6113" y="585"/>
                  </a:lnTo>
                  <a:lnTo>
                    <a:pt x="6357" y="585"/>
                  </a:lnTo>
                  <a:lnTo>
                    <a:pt x="6551" y="536"/>
                  </a:lnTo>
                  <a:lnTo>
                    <a:pt x="6722" y="463"/>
                  </a:lnTo>
                  <a:lnTo>
                    <a:pt x="6892" y="365"/>
                  </a:lnTo>
                  <a:lnTo>
                    <a:pt x="6892" y="365"/>
                  </a:lnTo>
                  <a:lnTo>
                    <a:pt x="7112" y="244"/>
                  </a:lnTo>
                  <a:lnTo>
                    <a:pt x="7380" y="122"/>
                  </a:lnTo>
                  <a:lnTo>
                    <a:pt x="7550" y="73"/>
                  </a:lnTo>
                  <a:lnTo>
                    <a:pt x="7721" y="49"/>
                  </a:lnTo>
                  <a:lnTo>
                    <a:pt x="7940" y="24"/>
                  </a:lnTo>
                  <a:lnTo>
                    <a:pt x="8159" y="0"/>
                  </a:lnTo>
                  <a:lnTo>
                    <a:pt x="8159" y="0"/>
                  </a:lnTo>
                  <a:lnTo>
                    <a:pt x="8378" y="24"/>
                  </a:lnTo>
                  <a:lnTo>
                    <a:pt x="8597" y="49"/>
                  </a:lnTo>
                  <a:lnTo>
                    <a:pt x="8768" y="73"/>
                  </a:lnTo>
                  <a:lnTo>
                    <a:pt x="8914" y="122"/>
                  </a:lnTo>
                  <a:lnTo>
                    <a:pt x="9206" y="244"/>
                  </a:lnTo>
                  <a:lnTo>
                    <a:pt x="9425" y="365"/>
                  </a:lnTo>
                  <a:lnTo>
                    <a:pt x="9425" y="365"/>
                  </a:lnTo>
                  <a:lnTo>
                    <a:pt x="9596" y="463"/>
                  </a:lnTo>
                  <a:lnTo>
                    <a:pt x="9766" y="536"/>
                  </a:lnTo>
                  <a:lnTo>
                    <a:pt x="9961" y="585"/>
                  </a:lnTo>
                  <a:lnTo>
                    <a:pt x="10205" y="585"/>
                  </a:lnTo>
                  <a:lnTo>
                    <a:pt x="10205" y="585"/>
                  </a:lnTo>
                  <a:lnTo>
                    <a:pt x="10448" y="585"/>
                  </a:lnTo>
                  <a:lnTo>
                    <a:pt x="10643" y="536"/>
                  </a:lnTo>
                  <a:lnTo>
                    <a:pt x="10814" y="463"/>
                  </a:lnTo>
                  <a:lnTo>
                    <a:pt x="10984" y="365"/>
                  </a:lnTo>
                  <a:lnTo>
                    <a:pt x="10984" y="365"/>
                  </a:lnTo>
                  <a:lnTo>
                    <a:pt x="11203" y="244"/>
                  </a:lnTo>
                  <a:lnTo>
                    <a:pt x="11471" y="122"/>
                  </a:lnTo>
                  <a:lnTo>
                    <a:pt x="11642" y="73"/>
                  </a:lnTo>
                  <a:lnTo>
                    <a:pt x="11812" y="49"/>
                  </a:lnTo>
                  <a:lnTo>
                    <a:pt x="12007" y="24"/>
                  </a:lnTo>
                  <a:lnTo>
                    <a:pt x="12251" y="0"/>
                  </a:lnTo>
                  <a:lnTo>
                    <a:pt x="12251" y="0"/>
                  </a:lnTo>
                  <a:lnTo>
                    <a:pt x="12470" y="24"/>
                  </a:lnTo>
                  <a:lnTo>
                    <a:pt x="12665" y="49"/>
                  </a:lnTo>
                  <a:lnTo>
                    <a:pt x="12859" y="73"/>
                  </a:lnTo>
                  <a:lnTo>
                    <a:pt x="13006" y="122"/>
                  </a:lnTo>
                  <a:lnTo>
                    <a:pt x="13273" y="244"/>
                  </a:lnTo>
                  <a:lnTo>
                    <a:pt x="13493" y="365"/>
                  </a:lnTo>
                  <a:lnTo>
                    <a:pt x="13493" y="365"/>
                  </a:lnTo>
                  <a:lnTo>
                    <a:pt x="13663" y="463"/>
                  </a:lnTo>
                  <a:lnTo>
                    <a:pt x="13834" y="536"/>
                  </a:lnTo>
                  <a:lnTo>
                    <a:pt x="14028" y="585"/>
                  </a:lnTo>
                  <a:lnTo>
                    <a:pt x="14272" y="585"/>
                  </a:lnTo>
                  <a:lnTo>
                    <a:pt x="14272" y="585"/>
                  </a:lnTo>
                  <a:lnTo>
                    <a:pt x="14540" y="585"/>
                  </a:lnTo>
                  <a:lnTo>
                    <a:pt x="14735" y="536"/>
                  </a:lnTo>
                  <a:lnTo>
                    <a:pt x="14905" y="463"/>
                  </a:lnTo>
                  <a:lnTo>
                    <a:pt x="15051" y="365"/>
                  </a:lnTo>
                  <a:lnTo>
                    <a:pt x="15051" y="365"/>
                  </a:lnTo>
                  <a:lnTo>
                    <a:pt x="15295" y="244"/>
                  </a:lnTo>
                  <a:lnTo>
                    <a:pt x="15563" y="122"/>
                  </a:lnTo>
                  <a:lnTo>
                    <a:pt x="15709" y="73"/>
                  </a:lnTo>
                  <a:lnTo>
                    <a:pt x="15904" y="49"/>
                  </a:lnTo>
                  <a:lnTo>
                    <a:pt x="16099" y="24"/>
                  </a:lnTo>
                  <a:lnTo>
                    <a:pt x="16318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1" name="Google Shape;1181;p48"/>
            <p:cNvSpPr/>
            <p:nvPr/>
          </p:nvSpPr>
          <p:spPr>
            <a:xfrm>
              <a:off x="6643075" y="4751700"/>
              <a:ext cx="407950" cy="14625"/>
            </a:xfrm>
            <a:custGeom>
              <a:avLst/>
              <a:gdLst/>
              <a:ahLst/>
              <a:cxnLst/>
              <a:rect l="l" t="t" r="r" b="b"/>
              <a:pathLst>
                <a:path w="16318" h="585" fill="none" extrusionOk="0">
                  <a:moveTo>
                    <a:pt x="16318" y="0"/>
                  </a:moveTo>
                  <a:lnTo>
                    <a:pt x="16318" y="0"/>
                  </a:lnTo>
                  <a:lnTo>
                    <a:pt x="16074" y="25"/>
                  </a:lnTo>
                  <a:lnTo>
                    <a:pt x="15879" y="73"/>
                  </a:lnTo>
                  <a:lnTo>
                    <a:pt x="15709" y="146"/>
                  </a:lnTo>
                  <a:lnTo>
                    <a:pt x="15538" y="244"/>
                  </a:lnTo>
                  <a:lnTo>
                    <a:pt x="15538" y="244"/>
                  </a:lnTo>
                  <a:lnTo>
                    <a:pt x="15319" y="366"/>
                  </a:lnTo>
                  <a:lnTo>
                    <a:pt x="15051" y="487"/>
                  </a:lnTo>
                  <a:lnTo>
                    <a:pt x="14881" y="536"/>
                  </a:lnTo>
                  <a:lnTo>
                    <a:pt x="14710" y="560"/>
                  </a:lnTo>
                  <a:lnTo>
                    <a:pt x="14516" y="585"/>
                  </a:lnTo>
                  <a:lnTo>
                    <a:pt x="14272" y="585"/>
                  </a:lnTo>
                  <a:lnTo>
                    <a:pt x="14272" y="585"/>
                  </a:lnTo>
                  <a:lnTo>
                    <a:pt x="14053" y="585"/>
                  </a:lnTo>
                  <a:lnTo>
                    <a:pt x="13858" y="560"/>
                  </a:lnTo>
                  <a:lnTo>
                    <a:pt x="13687" y="536"/>
                  </a:lnTo>
                  <a:lnTo>
                    <a:pt x="13517" y="487"/>
                  </a:lnTo>
                  <a:lnTo>
                    <a:pt x="13249" y="366"/>
                  </a:lnTo>
                  <a:lnTo>
                    <a:pt x="13030" y="244"/>
                  </a:lnTo>
                  <a:lnTo>
                    <a:pt x="13030" y="244"/>
                  </a:lnTo>
                  <a:lnTo>
                    <a:pt x="12859" y="146"/>
                  </a:lnTo>
                  <a:lnTo>
                    <a:pt x="12689" y="73"/>
                  </a:lnTo>
                  <a:lnTo>
                    <a:pt x="12494" y="25"/>
                  </a:lnTo>
                  <a:lnTo>
                    <a:pt x="12251" y="0"/>
                  </a:lnTo>
                  <a:lnTo>
                    <a:pt x="12251" y="0"/>
                  </a:lnTo>
                  <a:lnTo>
                    <a:pt x="11983" y="25"/>
                  </a:lnTo>
                  <a:lnTo>
                    <a:pt x="11788" y="73"/>
                  </a:lnTo>
                  <a:lnTo>
                    <a:pt x="11617" y="146"/>
                  </a:lnTo>
                  <a:lnTo>
                    <a:pt x="11471" y="244"/>
                  </a:lnTo>
                  <a:lnTo>
                    <a:pt x="11471" y="244"/>
                  </a:lnTo>
                  <a:lnTo>
                    <a:pt x="11228" y="366"/>
                  </a:lnTo>
                  <a:lnTo>
                    <a:pt x="10960" y="487"/>
                  </a:lnTo>
                  <a:lnTo>
                    <a:pt x="10814" y="536"/>
                  </a:lnTo>
                  <a:lnTo>
                    <a:pt x="10619" y="560"/>
                  </a:lnTo>
                  <a:lnTo>
                    <a:pt x="10424" y="585"/>
                  </a:lnTo>
                  <a:lnTo>
                    <a:pt x="10205" y="585"/>
                  </a:lnTo>
                  <a:lnTo>
                    <a:pt x="10205" y="585"/>
                  </a:lnTo>
                  <a:lnTo>
                    <a:pt x="9961" y="585"/>
                  </a:lnTo>
                  <a:lnTo>
                    <a:pt x="9766" y="560"/>
                  </a:lnTo>
                  <a:lnTo>
                    <a:pt x="9596" y="536"/>
                  </a:lnTo>
                  <a:lnTo>
                    <a:pt x="9425" y="487"/>
                  </a:lnTo>
                  <a:lnTo>
                    <a:pt x="9157" y="366"/>
                  </a:lnTo>
                  <a:lnTo>
                    <a:pt x="8938" y="244"/>
                  </a:lnTo>
                  <a:lnTo>
                    <a:pt x="8938" y="244"/>
                  </a:lnTo>
                  <a:lnTo>
                    <a:pt x="8768" y="146"/>
                  </a:lnTo>
                  <a:lnTo>
                    <a:pt x="8597" y="73"/>
                  </a:lnTo>
                  <a:lnTo>
                    <a:pt x="8402" y="25"/>
                  </a:lnTo>
                  <a:lnTo>
                    <a:pt x="8159" y="0"/>
                  </a:lnTo>
                  <a:lnTo>
                    <a:pt x="8159" y="0"/>
                  </a:lnTo>
                  <a:lnTo>
                    <a:pt x="7915" y="25"/>
                  </a:lnTo>
                  <a:lnTo>
                    <a:pt x="7721" y="73"/>
                  </a:lnTo>
                  <a:lnTo>
                    <a:pt x="7550" y="146"/>
                  </a:lnTo>
                  <a:lnTo>
                    <a:pt x="7380" y="244"/>
                  </a:lnTo>
                  <a:lnTo>
                    <a:pt x="7380" y="244"/>
                  </a:lnTo>
                  <a:lnTo>
                    <a:pt x="7160" y="366"/>
                  </a:lnTo>
                  <a:lnTo>
                    <a:pt x="6892" y="487"/>
                  </a:lnTo>
                  <a:lnTo>
                    <a:pt x="6722" y="536"/>
                  </a:lnTo>
                  <a:lnTo>
                    <a:pt x="6551" y="560"/>
                  </a:lnTo>
                  <a:lnTo>
                    <a:pt x="6332" y="585"/>
                  </a:lnTo>
                  <a:lnTo>
                    <a:pt x="6113" y="585"/>
                  </a:lnTo>
                  <a:lnTo>
                    <a:pt x="6113" y="585"/>
                  </a:lnTo>
                  <a:lnTo>
                    <a:pt x="5894" y="585"/>
                  </a:lnTo>
                  <a:lnTo>
                    <a:pt x="5699" y="560"/>
                  </a:lnTo>
                  <a:lnTo>
                    <a:pt x="5504" y="536"/>
                  </a:lnTo>
                  <a:lnTo>
                    <a:pt x="5358" y="487"/>
                  </a:lnTo>
                  <a:lnTo>
                    <a:pt x="5090" y="366"/>
                  </a:lnTo>
                  <a:lnTo>
                    <a:pt x="4847" y="244"/>
                  </a:lnTo>
                  <a:lnTo>
                    <a:pt x="4847" y="244"/>
                  </a:lnTo>
                  <a:lnTo>
                    <a:pt x="4676" y="146"/>
                  </a:lnTo>
                  <a:lnTo>
                    <a:pt x="4530" y="73"/>
                  </a:lnTo>
                  <a:lnTo>
                    <a:pt x="4335" y="25"/>
                  </a:lnTo>
                  <a:lnTo>
                    <a:pt x="4067" y="0"/>
                  </a:lnTo>
                  <a:lnTo>
                    <a:pt x="4067" y="0"/>
                  </a:lnTo>
                  <a:lnTo>
                    <a:pt x="3824" y="25"/>
                  </a:lnTo>
                  <a:lnTo>
                    <a:pt x="3629" y="73"/>
                  </a:lnTo>
                  <a:lnTo>
                    <a:pt x="3458" y="146"/>
                  </a:lnTo>
                  <a:lnTo>
                    <a:pt x="3288" y="244"/>
                  </a:lnTo>
                  <a:lnTo>
                    <a:pt x="3288" y="244"/>
                  </a:lnTo>
                  <a:lnTo>
                    <a:pt x="3069" y="366"/>
                  </a:lnTo>
                  <a:lnTo>
                    <a:pt x="2801" y="487"/>
                  </a:lnTo>
                  <a:lnTo>
                    <a:pt x="2630" y="536"/>
                  </a:lnTo>
                  <a:lnTo>
                    <a:pt x="2460" y="560"/>
                  </a:lnTo>
                  <a:lnTo>
                    <a:pt x="2265" y="585"/>
                  </a:lnTo>
                  <a:lnTo>
                    <a:pt x="2046" y="585"/>
                  </a:lnTo>
                  <a:lnTo>
                    <a:pt x="2046" y="585"/>
                  </a:lnTo>
                  <a:lnTo>
                    <a:pt x="1802" y="585"/>
                  </a:lnTo>
                  <a:lnTo>
                    <a:pt x="1607" y="560"/>
                  </a:lnTo>
                  <a:lnTo>
                    <a:pt x="1437" y="536"/>
                  </a:lnTo>
                  <a:lnTo>
                    <a:pt x="1266" y="487"/>
                  </a:lnTo>
                  <a:lnTo>
                    <a:pt x="999" y="366"/>
                  </a:lnTo>
                  <a:lnTo>
                    <a:pt x="779" y="244"/>
                  </a:lnTo>
                  <a:lnTo>
                    <a:pt x="779" y="244"/>
                  </a:lnTo>
                  <a:lnTo>
                    <a:pt x="609" y="146"/>
                  </a:lnTo>
                  <a:lnTo>
                    <a:pt x="438" y="73"/>
                  </a:lnTo>
                  <a:lnTo>
                    <a:pt x="244" y="25"/>
                  </a:lnTo>
                  <a:lnTo>
                    <a:pt x="0" y="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2" name="Google Shape;1182;p48"/>
            <p:cNvSpPr/>
            <p:nvPr/>
          </p:nvSpPr>
          <p:spPr>
            <a:xfrm>
              <a:off x="6672900" y="4309650"/>
              <a:ext cx="348900" cy="376300"/>
            </a:xfrm>
            <a:custGeom>
              <a:avLst/>
              <a:gdLst/>
              <a:ahLst/>
              <a:cxnLst/>
              <a:rect l="l" t="t" r="r" b="b"/>
              <a:pathLst>
                <a:path w="13956" h="15052" fill="none" extrusionOk="0">
                  <a:moveTo>
                    <a:pt x="13347" y="6747"/>
                  </a:moveTo>
                  <a:lnTo>
                    <a:pt x="12470" y="6406"/>
                  </a:lnTo>
                  <a:lnTo>
                    <a:pt x="12470" y="3532"/>
                  </a:lnTo>
                  <a:lnTo>
                    <a:pt x="10790" y="3532"/>
                  </a:lnTo>
                  <a:lnTo>
                    <a:pt x="10790" y="2022"/>
                  </a:lnTo>
                  <a:lnTo>
                    <a:pt x="8427" y="2022"/>
                  </a:lnTo>
                  <a:lnTo>
                    <a:pt x="8427" y="1"/>
                  </a:lnTo>
                  <a:lnTo>
                    <a:pt x="6966" y="1"/>
                  </a:lnTo>
                  <a:lnTo>
                    <a:pt x="5505" y="1"/>
                  </a:lnTo>
                  <a:lnTo>
                    <a:pt x="5505" y="2022"/>
                  </a:lnTo>
                  <a:lnTo>
                    <a:pt x="3142" y="2022"/>
                  </a:lnTo>
                  <a:lnTo>
                    <a:pt x="3142" y="3532"/>
                  </a:lnTo>
                  <a:lnTo>
                    <a:pt x="1462" y="3532"/>
                  </a:lnTo>
                  <a:lnTo>
                    <a:pt x="1462" y="6406"/>
                  </a:lnTo>
                  <a:lnTo>
                    <a:pt x="585" y="6747"/>
                  </a:lnTo>
                  <a:lnTo>
                    <a:pt x="585" y="6747"/>
                  </a:lnTo>
                  <a:lnTo>
                    <a:pt x="414" y="6844"/>
                  </a:lnTo>
                  <a:lnTo>
                    <a:pt x="268" y="6966"/>
                  </a:lnTo>
                  <a:lnTo>
                    <a:pt x="147" y="7112"/>
                  </a:lnTo>
                  <a:lnTo>
                    <a:pt x="49" y="7258"/>
                  </a:lnTo>
                  <a:lnTo>
                    <a:pt x="0" y="7404"/>
                  </a:lnTo>
                  <a:lnTo>
                    <a:pt x="0" y="7575"/>
                  </a:lnTo>
                  <a:lnTo>
                    <a:pt x="0" y="7770"/>
                  </a:lnTo>
                  <a:lnTo>
                    <a:pt x="73" y="7965"/>
                  </a:lnTo>
                  <a:lnTo>
                    <a:pt x="1510" y="11277"/>
                  </a:lnTo>
                  <a:lnTo>
                    <a:pt x="1510" y="14833"/>
                  </a:lnTo>
                  <a:lnTo>
                    <a:pt x="1510" y="14833"/>
                  </a:lnTo>
                  <a:lnTo>
                    <a:pt x="1754" y="14711"/>
                  </a:lnTo>
                  <a:lnTo>
                    <a:pt x="2046" y="14589"/>
                  </a:lnTo>
                  <a:lnTo>
                    <a:pt x="2241" y="14540"/>
                  </a:lnTo>
                  <a:lnTo>
                    <a:pt x="2436" y="14516"/>
                  </a:lnTo>
                  <a:lnTo>
                    <a:pt x="2655" y="14492"/>
                  </a:lnTo>
                  <a:lnTo>
                    <a:pt x="2874" y="14467"/>
                  </a:lnTo>
                  <a:lnTo>
                    <a:pt x="2874" y="14467"/>
                  </a:lnTo>
                  <a:lnTo>
                    <a:pt x="3167" y="14492"/>
                  </a:lnTo>
                  <a:lnTo>
                    <a:pt x="3410" y="14516"/>
                  </a:lnTo>
                  <a:lnTo>
                    <a:pt x="3629" y="14565"/>
                  </a:lnTo>
                  <a:lnTo>
                    <a:pt x="3824" y="14638"/>
                  </a:lnTo>
                  <a:lnTo>
                    <a:pt x="4141" y="14760"/>
                  </a:lnTo>
                  <a:lnTo>
                    <a:pt x="4384" y="14906"/>
                  </a:lnTo>
                  <a:lnTo>
                    <a:pt x="4384" y="14906"/>
                  </a:lnTo>
                  <a:lnTo>
                    <a:pt x="4530" y="14979"/>
                  </a:lnTo>
                  <a:lnTo>
                    <a:pt x="4628" y="15028"/>
                  </a:lnTo>
                  <a:lnTo>
                    <a:pt x="4774" y="15052"/>
                  </a:lnTo>
                  <a:lnTo>
                    <a:pt x="4920" y="15052"/>
                  </a:lnTo>
                  <a:lnTo>
                    <a:pt x="4920" y="15052"/>
                  </a:lnTo>
                  <a:lnTo>
                    <a:pt x="5091" y="15052"/>
                  </a:lnTo>
                  <a:lnTo>
                    <a:pt x="5212" y="15028"/>
                  </a:lnTo>
                  <a:lnTo>
                    <a:pt x="5334" y="14979"/>
                  </a:lnTo>
                  <a:lnTo>
                    <a:pt x="5456" y="14906"/>
                  </a:lnTo>
                  <a:lnTo>
                    <a:pt x="5456" y="14906"/>
                  </a:lnTo>
                  <a:lnTo>
                    <a:pt x="5724" y="14760"/>
                  </a:lnTo>
                  <a:lnTo>
                    <a:pt x="6040" y="14638"/>
                  </a:lnTo>
                  <a:lnTo>
                    <a:pt x="6235" y="14565"/>
                  </a:lnTo>
                  <a:lnTo>
                    <a:pt x="6454" y="14516"/>
                  </a:lnTo>
                  <a:lnTo>
                    <a:pt x="6698" y="14492"/>
                  </a:lnTo>
                  <a:lnTo>
                    <a:pt x="6966" y="14467"/>
                  </a:lnTo>
                  <a:lnTo>
                    <a:pt x="6966" y="14467"/>
                  </a:lnTo>
                  <a:lnTo>
                    <a:pt x="7234" y="14492"/>
                  </a:lnTo>
                  <a:lnTo>
                    <a:pt x="7477" y="14516"/>
                  </a:lnTo>
                  <a:lnTo>
                    <a:pt x="7697" y="14565"/>
                  </a:lnTo>
                  <a:lnTo>
                    <a:pt x="7891" y="14638"/>
                  </a:lnTo>
                  <a:lnTo>
                    <a:pt x="8232" y="14760"/>
                  </a:lnTo>
                  <a:lnTo>
                    <a:pt x="8476" y="14906"/>
                  </a:lnTo>
                  <a:lnTo>
                    <a:pt x="8476" y="14906"/>
                  </a:lnTo>
                  <a:lnTo>
                    <a:pt x="8598" y="14979"/>
                  </a:lnTo>
                  <a:lnTo>
                    <a:pt x="8719" y="15028"/>
                  </a:lnTo>
                  <a:lnTo>
                    <a:pt x="8841" y="15052"/>
                  </a:lnTo>
                  <a:lnTo>
                    <a:pt x="9012" y="15052"/>
                  </a:lnTo>
                  <a:lnTo>
                    <a:pt x="9012" y="15052"/>
                  </a:lnTo>
                  <a:lnTo>
                    <a:pt x="9158" y="15052"/>
                  </a:lnTo>
                  <a:lnTo>
                    <a:pt x="9304" y="15028"/>
                  </a:lnTo>
                  <a:lnTo>
                    <a:pt x="9401" y="14979"/>
                  </a:lnTo>
                  <a:lnTo>
                    <a:pt x="9548" y="14906"/>
                  </a:lnTo>
                  <a:lnTo>
                    <a:pt x="9548" y="14906"/>
                  </a:lnTo>
                  <a:lnTo>
                    <a:pt x="9791" y="14760"/>
                  </a:lnTo>
                  <a:lnTo>
                    <a:pt x="10108" y="14638"/>
                  </a:lnTo>
                  <a:lnTo>
                    <a:pt x="10303" y="14565"/>
                  </a:lnTo>
                  <a:lnTo>
                    <a:pt x="10522" y="14516"/>
                  </a:lnTo>
                  <a:lnTo>
                    <a:pt x="10765" y="14492"/>
                  </a:lnTo>
                  <a:lnTo>
                    <a:pt x="11058" y="14467"/>
                  </a:lnTo>
                  <a:lnTo>
                    <a:pt x="11058" y="14467"/>
                  </a:lnTo>
                  <a:lnTo>
                    <a:pt x="11277" y="14492"/>
                  </a:lnTo>
                  <a:lnTo>
                    <a:pt x="11496" y="14516"/>
                  </a:lnTo>
                  <a:lnTo>
                    <a:pt x="11691" y="14540"/>
                  </a:lnTo>
                  <a:lnTo>
                    <a:pt x="11886" y="14589"/>
                  </a:lnTo>
                  <a:lnTo>
                    <a:pt x="12178" y="14711"/>
                  </a:lnTo>
                  <a:lnTo>
                    <a:pt x="12421" y="14833"/>
                  </a:lnTo>
                  <a:lnTo>
                    <a:pt x="12421" y="11277"/>
                  </a:lnTo>
                  <a:lnTo>
                    <a:pt x="13858" y="7965"/>
                  </a:lnTo>
                  <a:lnTo>
                    <a:pt x="13858" y="7965"/>
                  </a:lnTo>
                  <a:lnTo>
                    <a:pt x="13931" y="7770"/>
                  </a:lnTo>
                  <a:lnTo>
                    <a:pt x="13956" y="7575"/>
                  </a:lnTo>
                  <a:lnTo>
                    <a:pt x="13931" y="7404"/>
                  </a:lnTo>
                  <a:lnTo>
                    <a:pt x="13883" y="7258"/>
                  </a:lnTo>
                  <a:lnTo>
                    <a:pt x="13785" y="7112"/>
                  </a:lnTo>
                  <a:lnTo>
                    <a:pt x="13664" y="6966"/>
                  </a:lnTo>
                  <a:lnTo>
                    <a:pt x="13517" y="6844"/>
                  </a:lnTo>
                  <a:lnTo>
                    <a:pt x="13347" y="6747"/>
                  </a:lnTo>
                  <a:lnTo>
                    <a:pt x="13347" y="6747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3" name="Google Shape;1183;p48"/>
            <p:cNvSpPr/>
            <p:nvPr/>
          </p:nvSpPr>
          <p:spPr>
            <a:xfrm>
              <a:off x="6805625" y="4452725"/>
              <a:ext cx="15850" cy="28050"/>
            </a:xfrm>
            <a:custGeom>
              <a:avLst/>
              <a:gdLst/>
              <a:ahLst/>
              <a:cxnLst/>
              <a:rect l="l" t="t" r="r" b="b"/>
              <a:pathLst>
                <a:path w="634" h="1122" fill="none" extrusionOk="0">
                  <a:moveTo>
                    <a:pt x="317" y="1121"/>
                  </a:moveTo>
                  <a:lnTo>
                    <a:pt x="317" y="1121"/>
                  </a:lnTo>
                  <a:lnTo>
                    <a:pt x="244" y="1097"/>
                  </a:lnTo>
                  <a:lnTo>
                    <a:pt x="196" y="1073"/>
                  </a:lnTo>
                  <a:lnTo>
                    <a:pt x="123" y="1024"/>
                  </a:lnTo>
                  <a:lnTo>
                    <a:pt x="74" y="951"/>
                  </a:lnTo>
                  <a:lnTo>
                    <a:pt x="25" y="780"/>
                  </a:lnTo>
                  <a:lnTo>
                    <a:pt x="1" y="561"/>
                  </a:lnTo>
                  <a:lnTo>
                    <a:pt x="1" y="561"/>
                  </a:lnTo>
                  <a:lnTo>
                    <a:pt x="25" y="342"/>
                  </a:lnTo>
                  <a:lnTo>
                    <a:pt x="74" y="147"/>
                  </a:lnTo>
                  <a:lnTo>
                    <a:pt x="123" y="98"/>
                  </a:lnTo>
                  <a:lnTo>
                    <a:pt x="196" y="25"/>
                  </a:lnTo>
                  <a:lnTo>
                    <a:pt x="244" y="1"/>
                  </a:lnTo>
                  <a:lnTo>
                    <a:pt x="317" y="1"/>
                  </a:lnTo>
                  <a:lnTo>
                    <a:pt x="317" y="1"/>
                  </a:lnTo>
                  <a:lnTo>
                    <a:pt x="366" y="1"/>
                  </a:lnTo>
                  <a:lnTo>
                    <a:pt x="439" y="25"/>
                  </a:lnTo>
                  <a:lnTo>
                    <a:pt x="488" y="98"/>
                  </a:lnTo>
                  <a:lnTo>
                    <a:pt x="537" y="147"/>
                  </a:lnTo>
                  <a:lnTo>
                    <a:pt x="610" y="342"/>
                  </a:lnTo>
                  <a:lnTo>
                    <a:pt x="634" y="561"/>
                  </a:lnTo>
                  <a:lnTo>
                    <a:pt x="634" y="561"/>
                  </a:lnTo>
                  <a:lnTo>
                    <a:pt x="610" y="780"/>
                  </a:lnTo>
                  <a:lnTo>
                    <a:pt x="537" y="951"/>
                  </a:lnTo>
                  <a:lnTo>
                    <a:pt x="488" y="1024"/>
                  </a:lnTo>
                  <a:lnTo>
                    <a:pt x="439" y="1073"/>
                  </a:lnTo>
                  <a:lnTo>
                    <a:pt x="366" y="1097"/>
                  </a:lnTo>
                  <a:lnTo>
                    <a:pt x="317" y="1121"/>
                  </a:lnTo>
                  <a:lnTo>
                    <a:pt x="317" y="112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4" name="Google Shape;1184;p48"/>
            <p:cNvSpPr/>
            <p:nvPr/>
          </p:nvSpPr>
          <p:spPr>
            <a:xfrm>
              <a:off x="6872600" y="4452725"/>
              <a:ext cx="15875" cy="28050"/>
            </a:xfrm>
            <a:custGeom>
              <a:avLst/>
              <a:gdLst/>
              <a:ahLst/>
              <a:cxnLst/>
              <a:rect l="l" t="t" r="r" b="b"/>
              <a:pathLst>
                <a:path w="635" h="1122" fill="none" extrusionOk="0">
                  <a:moveTo>
                    <a:pt x="317" y="1121"/>
                  </a:moveTo>
                  <a:lnTo>
                    <a:pt x="317" y="1121"/>
                  </a:lnTo>
                  <a:lnTo>
                    <a:pt x="269" y="1097"/>
                  </a:lnTo>
                  <a:lnTo>
                    <a:pt x="196" y="1073"/>
                  </a:lnTo>
                  <a:lnTo>
                    <a:pt x="147" y="1024"/>
                  </a:lnTo>
                  <a:lnTo>
                    <a:pt x="98" y="951"/>
                  </a:lnTo>
                  <a:lnTo>
                    <a:pt x="25" y="780"/>
                  </a:lnTo>
                  <a:lnTo>
                    <a:pt x="1" y="561"/>
                  </a:lnTo>
                  <a:lnTo>
                    <a:pt x="1" y="561"/>
                  </a:lnTo>
                  <a:lnTo>
                    <a:pt x="25" y="342"/>
                  </a:lnTo>
                  <a:lnTo>
                    <a:pt x="98" y="147"/>
                  </a:lnTo>
                  <a:lnTo>
                    <a:pt x="147" y="98"/>
                  </a:lnTo>
                  <a:lnTo>
                    <a:pt x="196" y="25"/>
                  </a:lnTo>
                  <a:lnTo>
                    <a:pt x="269" y="1"/>
                  </a:lnTo>
                  <a:lnTo>
                    <a:pt x="317" y="1"/>
                  </a:lnTo>
                  <a:lnTo>
                    <a:pt x="317" y="1"/>
                  </a:lnTo>
                  <a:lnTo>
                    <a:pt x="390" y="1"/>
                  </a:lnTo>
                  <a:lnTo>
                    <a:pt x="464" y="25"/>
                  </a:lnTo>
                  <a:lnTo>
                    <a:pt x="512" y="98"/>
                  </a:lnTo>
                  <a:lnTo>
                    <a:pt x="561" y="147"/>
                  </a:lnTo>
                  <a:lnTo>
                    <a:pt x="610" y="342"/>
                  </a:lnTo>
                  <a:lnTo>
                    <a:pt x="634" y="561"/>
                  </a:lnTo>
                  <a:lnTo>
                    <a:pt x="634" y="561"/>
                  </a:lnTo>
                  <a:lnTo>
                    <a:pt x="610" y="780"/>
                  </a:lnTo>
                  <a:lnTo>
                    <a:pt x="561" y="951"/>
                  </a:lnTo>
                  <a:lnTo>
                    <a:pt x="512" y="1024"/>
                  </a:lnTo>
                  <a:lnTo>
                    <a:pt x="464" y="1073"/>
                  </a:lnTo>
                  <a:lnTo>
                    <a:pt x="390" y="1097"/>
                  </a:lnTo>
                  <a:lnTo>
                    <a:pt x="317" y="1121"/>
                  </a:lnTo>
                  <a:lnTo>
                    <a:pt x="317" y="112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5" name="Google Shape;1185;p48"/>
            <p:cNvSpPr/>
            <p:nvPr/>
          </p:nvSpPr>
          <p:spPr>
            <a:xfrm>
              <a:off x="6709425" y="4414975"/>
              <a:ext cx="275250" cy="54825"/>
            </a:xfrm>
            <a:custGeom>
              <a:avLst/>
              <a:gdLst/>
              <a:ahLst/>
              <a:cxnLst/>
              <a:rect l="l" t="t" r="r" b="b"/>
              <a:pathLst>
                <a:path w="11010" h="2193" fill="none" extrusionOk="0">
                  <a:moveTo>
                    <a:pt x="11009" y="2193"/>
                  </a:moveTo>
                  <a:lnTo>
                    <a:pt x="5505" y="1"/>
                  </a:lnTo>
                  <a:lnTo>
                    <a:pt x="1" y="219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6" name="Google Shape;1186;p48"/>
            <p:cNvSpPr/>
            <p:nvPr/>
          </p:nvSpPr>
          <p:spPr>
            <a:xfrm>
              <a:off x="6733175" y="4382725"/>
              <a:ext cx="227750" cy="37150"/>
            </a:xfrm>
            <a:custGeom>
              <a:avLst/>
              <a:gdLst/>
              <a:ahLst/>
              <a:cxnLst/>
              <a:rect l="l" t="t" r="r" b="b"/>
              <a:pathLst>
                <a:path w="9110" h="1486" fill="none" extrusionOk="0">
                  <a:moveTo>
                    <a:pt x="1" y="1486"/>
                  </a:moveTo>
                  <a:lnTo>
                    <a:pt x="1681" y="1486"/>
                  </a:lnTo>
                  <a:lnTo>
                    <a:pt x="1681" y="0"/>
                  </a:lnTo>
                  <a:lnTo>
                    <a:pt x="4555" y="0"/>
                  </a:lnTo>
                  <a:lnTo>
                    <a:pt x="7429" y="0"/>
                  </a:lnTo>
                  <a:lnTo>
                    <a:pt x="7429" y="1486"/>
                  </a:lnTo>
                  <a:lnTo>
                    <a:pt x="9109" y="1486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87" name="Google Shape;1187;p48"/>
            <p:cNvSpPr/>
            <p:nvPr/>
          </p:nvSpPr>
          <p:spPr>
            <a:xfrm>
              <a:off x="6847025" y="4414975"/>
              <a:ext cx="25" cy="145550"/>
            </a:xfrm>
            <a:custGeom>
              <a:avLst/>
              <a:gdLst/>
              <a:ahLst/>
              <a:cxnLst/>
              <a:rect l="l" t="t" r="r" b="b"/>
              <a:pathLst>
                <a:path w="1" h="5822" fill="none" extrusionOk="0">
                  <a:moveTo>
                    <a:pt x="1" y="1"/>
                  </a:moveTo>
                  <a:lnTo>
                    <a:pt x="1" y="5822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188" name="Google Shape;1188;p48"/>
          <p:cNvGrpSpPr/>
          <p:nvPr/>
        </p:nvGrpSpPr>
        <p:grpSpPr>
          <a:xfrm>
            <a:off x="4251419" y="4291984"/>
            <a:ext cx="452420" cy="433992"/>
            <a:chOff x="5233525" y="4954450"/>
            <a:chExt cx="538275" cy="516350"/>
          </a:xfrm>
        </p:grpSpPr>
        <p:sp>
          <p:nvSpPr>
            <p:cNvPr id="1189" name="Google Shape;1189;p48"/>
            <p:cNvSpPr/>
            <p:nvPr/>
          </p:nvSpPr>
          <p:spPr>
            <a:xfrm>
              <a:off x="5637825" y="4954450"/>
              <a:ext cx="89525" cy="89525"/>
            </a:xfrm>
            <a:custGeom>
              <a:avLst/>
              <a:gdLst/>
              <a:ahLst/>
              <a:cxnLst/>
              <a:rect l="l" t="t" r="r" b="b"/>
              <a:pathLst>
                <a:path w="3581" h="3581" fill="none" extrusionOk="0">
                  <a:moveTo>
                    <a:pt x="1023" y="3410"/>
                  </a:moveTo>
                  <a:lnTo>
                    <a:pt x="1023" y="3410"/>
                  </a:lnTo>
                  <a:lnTo>
                    <a:pt x="1193" y="3483"/>
                  </a:lnTo>
                  <a:lnTo>
                    <a:pt x="1388" y="3532"/>
                  </a:lnTo>
                  <a:lnTo>
                    <a:pt x="1583" y="3556"/>
                  </a:lnTo>
                  <a:lnTo>
                    <a:pt x="1778" y="3581"/>
                  </a:lnTo>
                  <a:lnTo>
                    <a:pt x="1778" y="3581"/>
                  </a:lnTo>
                  <a:lnTo>
                    <a:pt x="1973" y="3556"/>
                  </a:lnTo>
                  <a:lnTo>
                    <a:pt x="2143" y="3532"/>
                  </a:lnTo>
                  <a:lnTo>
                    <a:pt x="2314" y="3508"/>
                  </a:lnTo>
                  <a:lnTo>
                    <a:pt x="2484" y="3435"/>
                  </a:lnTo>
                  <a:lnTo>
                    <a:pt x="2630" y="3361"/>
                  </a:lnTo>
                  <a:lnTo>
                    <a:pt x="2776" y="3264"/>
                  </a:lnTo>
                  <a:lnTo>
                    <a:pt x="2923" y="3167"/>
                  </a:lnTo>
                  <a:lnTo>
                    <a:pt x="3044" y="3045"/>
                  </a:lnTo>
                  <a:lnTo>
                    <a:pt x="3166" y="2923"/>
                  </a:lnTo>
                  <a:lnTo>
                    <a:pt x="3264" y="2801"/>
                  </a:lnTo>
                  <a:lnTo>
                    <a:pt x="3361" y="2631"/>
                  </a:lnTo>
                  <a:lnTo>
                    <a:pt x="3434" y="2485"/>
                  </a:lnTo>
                  <a:lnTo>
                    <a:pt x="3483" y="2314"/>
                  </a:lnTo>
                  <a:lnTo>
                    <a:pt x="3531" y="2144"/>
                  </a:lnTo>
                  <a:lnTo>
                    <a:pt x="3556" y="1973"/>
                  </a:lnTo>
                  <a:lnTo>
                    <a:pt x="3580" y="1803"/>
                  </a:lnTo>
                  <a:lnTo>
                    <a:pt x="3580" y="1803"/>
                  </a:lnTo>
                  <a:lnTo>
                    <a:pt x="3556" y="1608"/>
                  </a:lnTo>
                  <a:lnTo>
                    <a:pt x="3531" y="1437"/>
                  </a:lnTo>
                  <a:lnTo>
                    <a:pt x="3483" y="1267"/>
                  </a:lnTo>
                  <a:lnTo>
                    <a:pt x="3434" y="1096"/>
                  </a:lnTo>
                  <a:lnTo>
                    <a:pt x="3361" y="950"/>
                  </a:lnTo>
                  <a:lnTo>
                    <a:pt x="3264" y="804"/>
                  </a:lnTo>
                  <a:lnTo>
                    <a:pt x="3166" y="658"/>
                  </a:lnTo>
                  <a:lnTo>
                    <a:pt x="3044" y="536"/>
                  </a:lnTo>
                  <a:lnTo>
                    <a:pt x="2923" y="414"/>
                  </a:lnTo>
                  <a:lnTo>
                    <a:pt x="2776" y="317"/>
                  </a:lnTo>
                  <a:lnTo>
                    <a:pt x="2630" y="220"/>
                  </a:lnTo>
                  <a:lnTo>
                    <a:pt x="2484" y="147"/>
                  </a:lnTo>
                  <a:lnTo>
                    <a:pt x="2314" y="98"/>
                  </a:lnTo>
                  <a:lnTo>
                    <a:pt x="2143" y="49"/>
                  </a:lnTo>
                  <a:lnTo>
                    <a:pt x="1973" y="25"/>
                  </a:lnTo>
                  <a:lnTo>
                    <a:pt x="1778" y="0"/>
                  </a:lnTo>
                  <a:lnTo>
                    <a:pt x="1778" y="0"/>
                  </a:lnTo>
                  <a:lnTo>
                    <a:pt x="1607" y="25"/>
                  </a:lnTo>
                  <a:lnTo>
                    <a:pt x="1437" y="49"/>
                  </a:lnTo>
                  <a:lnTo>
                    <a:pt x="1266" y="98"/>
                  </a:lnTo>
                  <a:lnTo>
                    <a:pt x="1096" y="147"/>
                  </a:lnTo>
                  <a:lnTo>
                    <a:pt x="925" y="220"/>
                  </a:lnTo>
                  <a:lnTo>
                    <a:pt x="779" y="317"/>
                  </a:lnTo>
                  <a:lnTo>
                    <a:pt x="658" y="414"/>
                  </a:lnTo>
                  <a:lnTo>
                    <a:pt x="536" y="536"/>
                  </a:lnTo>
                  <a:lnTo>
                    <a:pt x="414" y="658"/>
                  </a:lnTo>
                  <a:lnTo>
                    <a:pt x="317" y="804"/>
                  </a:lnTo>
                  <a:lnTo>
                    <a:pt x="219" y="950"/>
                  </a:lnTo>
                  <a:lnTo>
                    <a:pt x="146" y="1096"/>
                  </a:lnTo>
                  <a:lnTo>
                    <a:pt x="73" y="1267"/>
                  </a:lnTo>
                  <a:lnTo>
                    <a:pt x="49" y="1437"/>
                  </a:lnTo>
                  <a:lnTo>
                    <a:pt x="24" y="1608"/>
                  </a:lnTo>
                  <a:lnTo>
                    <a:pt x="0" y="1803"/>
                  </a:lnTo>
                  <a:lnTo>
                    <a:pt x="0" y="1803"/>
                  </a:lnTo>
                  <a:lnTo>
                    <a:pt x="24" y="2071"/>
                  </a:lnTo>
                  <a:lnTo>
                    <a:pt x="97" y="2339"/>
                  </a:lnTo>
                  <a:lnTo>
                    <a:pt x="195" y="2582"/>
                  </a:lnTo>
                  <a:lnTo>
                    <a:pt x="317" y="280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0" name="Google Shape;1190;p48"/>
            <p:cNvSpPr/>
            <p:nvPr/>
          </p:nvSpPr>
          <p:spPr>
            <a:xfrm>
              <a:off x="5323025" y="4980625"/>
              <a:ext cx="88925" cy="88925"/>
            </a:xfrm>
            <a:custGeom>
              <a:avLst/>
              <a:gdLst/>
              <a:ahLst/>
              <a:cxnLst/>
              <a:rect l="l" t="t" r="r" b="b"/>
              <a:pathLst>
                <a:path w="3557" h="3557" fill="none" extrusionOk="0">
                  <a:moveTo>
                    <a:pt x="3191" y="2850"/>
                  </a:moveTo>
                  <a:lnTo>
                    <a:pt x="3191" y="2850"/>
                  </a:lnTo>
                  <a:lnTo>
                    <a:pt x="3313" y="2680"/>
                  </a:lnTo>
                  <a:lnTo>
                    <a:pt x="3410" y="2509"/>
                  </a:lnTo>
                  <a:lnTo>
                    <a:pt x="3483" y="2314"/>
                  </a:lnTo>
                  <a:lnTo>
                    <a:pt x="3532" y="2095"/>
                  </a:lnTo>
                  <a:lnTo>
                    <a:pt x="3532" y="2095"/>
                  </a:lnTo>
                  <a:lnTo>
                    <a:pt x="3556" y="1925"/>
                  </a:lnTo>
                  <a:lnTo>
                    <a:pt x="3556" y="1730"/>
                  </a:lnTo>
                  <a:lnTo>
                    <a:pt x="3556" y="1559"/>
                  </a:lnTo>
                  <a:lnTo>
                    <a:pt x="3508" y="1389"/>
                  </a:lnTo>
                  <a:lnTo>
                    <a:pt x="3459" y="1218"/>
                  </a:lnTo>
                  <a:lnTo>
                    <a:pt x="3410" y="1072"/>
                  </a:lnTo>
                  <a:lnTo>
                    <a:pt x="3337" y="902"/>
                  </a:lnTo>
                  <a:lnTo>
                    <a:pt x="3240" y="756"/>
                  </a:lnTo>
                  <a:lnTo>
                    <a:pt x="3142" y="634"/>
                  </a:lnTo>
                  <a:lnTo>
                    <a:pt x="3021" y="512"/>
                  </a:lnTo>
                  <a:lnTo>
                    <a:pt x="2899" y="390"/>
                  </a:lnTo>
                  <a:lnTo>
                    <a:pt x="2753" y="293"/>
                  </a:lnTo>
                  <a:lnTo>
                    <a:pt x="2606" y="196"/>
                  </a:lnTo>
                  <a:lnTo>
                    <a:pt x="2436" y="122"/>
                  </a:lnTo>
                  <a:lnTo>
                    <a:pt x="2266" y="74"/>
                  </a:lnTo>
                  <a:lnTo>
                    <a:pt x="2095" y="25"/>
                  </a:lnTo>
                  <a:lnTo>
                    <a:pt x="2095" y="25"/>
                  </a:lnTo>
                  <a:lnTo>
                    <a:pt x="1925" y="1"/>
                  </a:lnTo>
                  <a:lnTo>
                    <a:pt x="1730" y="1"/>
                  </a:lnTo>
                  <a:lnTo>
                    <a:pt x="1559" y="1"/>
                  </a:lnTo>
                  <a:lnTo>
                    <a:pt x="1389" y="25"/>
                  </a:lnTo>
                  <a:lnTo>
                    <a:pt x="1218" y="74"/>
                  </a:lnTo>
                  <a:lnTo>
                    <a:pt x="1072" y="147"/>
                  </a:lnTo>
                  <a:lnTo>
                    <a:pt x="902" y="220"/>
                  </a:lnTo>
                  <a:lnTo>
                    <a:pt x="756" y="317"/>
                  </a:lnTo>
                  <a:lnTo>
                    <a:pt x="634" y="415"/>
                  </a:lnTo>
                  <a:lnTo>
                    <a:pt x="512" y="537"/>
                  </a:lnTo>
                  <a:lnTo>
                    <a:pt x="390" y="658"/>
                  </a:lnTo>
                  <a:lnTo>
                    <a:pt x="293" y="804"/>
                  </a:lnTo>
                  <a:lnTo>
                    <a:pt x="195" y="951"/>
                  </a:lnTo>
                  <a:lnTo>
                    <a:pt x="122" y="1097"/>
                  </a:lnTo>
                  <a:lnTo>
                    <a:pt x="74" y="1267"/>
                  </a:lnTo>
                  <a:lnTo>
                    <a:pt x="25" y="1462"/>
                  </a:lnTo>
                  <a:lnTo>
                    <a:pt x="25" y="1462"/>
                  </a:lnTo>
                  <a:lnTo>
                    <a:pt x="1" y="1633"/>
                  </a:lnTo>
                  <a:lnTo>
                    <a:pt x="1" y="1803"/>
                  </a:lnTo>
                  <a:lnTo>
                    <a:pt x="1" y="1998"/>
                  </a:lnTo>
                  <a:lnTo>
                    <a:pt x="25" y="2168"/>
                  </a:lnTo>
                  <a:lnTo>
                    <a:pt x="74" y="2339"/>
                  </a:lnTo>
                  <a:lnTo>
                    <a:pt x="147" y="2485"/>
                  </a:lnTo>
                  <a:lnTo>
                    <a:pt x="220" y="2655"/>
                  </a:lnTo>
                  <a:lnTo>
                    <a:pt x="317" y="2777"/>
                  </a:lnTo>
                  <a:lnTo>
                    <a:pt x="415" y="2923"/>
                  </a:lnTo>
                  <a:lnTo>
                    <a:pt x="536" y="3045"/>
                  </a:lnTo>
                  <a:lnTo>
                    <a:pt x="658" y="3167"/>
                  </a:lnTo>
                  <a:lnTo>
                    <a:pt x="804" y="3264"/>
                  </a:lnTo>
                  <a:lnTo>
                    <a:pt x="950" y="3362"/>
                  </a:lnTo>
                  <a:lnTo>
                    <a:pt x="1096" y="3435"/>
                  </a:lnTo>
                  <a:lnTo>
                    <a:pt x="1267" y="3483"/>
                  </a:lnTo>
                  <a:lnTo>
                    <a:pt x="1462" y="3532"/>
                  </a:lnTo>
                  <a:lnTo>
                    <a:pt x="1462" y="3532"/>
                  </a:lnTo>
                  <a:lnTo>
                    <a:pt x="1705" y="3557"/>
                  </a:lnTo>
                  <a:lnTo>
                    <a:pt x="1973" y="3557"/>
                  </a:lnTo>
                  <a:lnTo>
                    <a:pt x="2217" y="3508"/>
                  </a:lnTo>
                  <a:lnTo>
                    <a:pt x="2460" y="3435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1" name="Google Shape;1191;p48"/>
            <p:cNvSpPr/>
            <p:nvPr/>
          </p:nvSpPr>
          <p:spPr>
            <a:xfrm>
              <a:off x="5233525" y="5255225"/>
              <a:ext cx="89525" cy="89525"/>
            </a:xfrm>
            <a:custGeom>
              <a:avLst/>
              <a:gdLst/>
              <a:ahLst/>
              <a:cxnLst/>
              <a:rect l="l" t="t" r="r" b="b"/>
              <a:pathLst>
                <a:path w="3581" h="3581" fill="none" extrusionOk="0">
                  <a:moveTo>
                    <a:pt x="3215" y="707"/>
                  </a:moveTo>
                  <a:lnTo>
                    <a:pt x="3215" y="707"/>
                  </a:lnTo>
                  <a:lnTo>
                    <a:pt x="3093" y="585"/>
                  </a:lnTo>
                  <a:lnTo>
                    <a:pt x="2972" y="464"/>
                  </a:lnTo>
                  <a:lnTo>
                    <a:pt x="2850" y="342"/>
                  </a:lnTo>
                  <a:lnTo>
                    <a:pt x="2679" y="244"/>
                  </a:lnTo>
                  <a:lnTo>
                    <a:pt x="2679" y="244"/>
                  </a:lnTo>
                  <a:lnTo>
                    <a:pt x="2533" y="171"/>
                  </a:lnTo>
                  <a:lnTo>
                    <a:pt x="2363" y="98"/>
                  </a:lnTo>
                  <a:lnTo>
                    <a:pt x="2192" y="50"/>
                  </a:lnTo>
                  <a:lnTo>
                    <a:pt x="2022" y="25"/>
                  </a:lnTo>
                  <a:lnTo>
                    <a:pt x="1851" y="1"/>
                  </a:lnTo>
                  <a:lnTo>
                    <a:pt x="1681" y="25"/>
                  </a:lnTo>
                  <a:lnTo>
                    <a:pt x="1510" y="25"/>
                  </a:lnTo>
                  <a:lnTo>
                    <a:pt x="1340" y="74"/>
                  </a:lnTo>
                  <a:lnTo>
                    <a:pt x="1169" y="123"/>
                  </a:lnTo>
                  <a:lnTo>
                    <a:pt x="1023" y="196"/>
                  </a:lnTo>
                  <a:lnTo>
                    <a:pt x="877" y="269"/>
                  </a:lnTo>
                  <a:lnTo>
                    <a:pt x="731" y="366"/>
                  </a:lnTo>
                  <a:lnTo>
                    <a:pt x="585" y="488"/>
                  </a:lnTo>
                  <a:lnTo>
                    <a:pt x="463" y="610"/>
                  </a:lnTo>
                  <a:lnTo>
                    <a:pt x="341" y="731"/>
                  </a:lnTo>
                  <a:lnTo>
                    <a:pt x="244" y="902"/>
                  </a:lnTo>
                  <a:lnTo>
                    <a:pt x="244" y="902"/>
                  </a:lnTo>
                  <a:lnTo>
                    <a:pt x="171" y="1048"/>
                  </a:lnTo>
                  <a:lnTo>
                    <a:pt x="98" y="1219"/>
                  </a:lnTo>
                  <a:lnTo>
                    <a:pt x="49" y="1389"/>
                  </a:lnTo>
                  <a:lnTo>
                    <a:pt x="25" y="1560"/>
                  </a:lnTo>
                  <a:lnTo>
                    <a:pt x="0" y="1730"/>
                  </a:lnTo>
                  <a:lnTo>
                    <a:pt x="0" y="1900"/>
                  </a:lnTo>
                  <a:lnTo>
                    <a:pt x="25" y="2071"/>
                  </a:lnTo>
                  <a:lnTo>
                    <a:pt x="73" y="2241"/>
                  </a:lnTo>
                  <a:lnTo>
                    <a:pt x="122" y="2412"/>
                  </a:lnTo>
                  <a:lnTo>
                    <a:pt x="195" y="2558"/>
                  </a:lnTo>
                  <a:lnTo>
                    <a:pt x="268" y="2729"/>
                  </a:lnTo>
                  <a:lnTo>
                    <a:pt x="366" y="2850"/>
                  </a:lnTo>
                  <a:lnTo>
                    <a:pt x="463" y="2996"/>
                  </a:lnTo>
                  <a:lnTo>
                    <a:pt x="609" y="3118"/>
                  </a:lnTo>
                  <a:lnTo>
                    <a:pt x="731" y="3240"/>
                  </a:lnTo>
                  <a:lnTo>
                    <a:pt x="901" y="3337"/>
                  </a:lnTo>
                  <a:lnTo>
                    <a:pt x="901" y="3337"/>
                  </a:lnTo>
                  <a:lnTo>
                    <a:pt x="1048" y="3410"/>
                  </a:lnTo>
                  <a:lnTo>
                    <a:pt x="1218" y="3484"/>
                  </a:lnTo>
                  <a:lnTo>
                    <a:pt x="1389" y="3532"/>
                  </a:lnTo>
                  <a:lnTo>
                    <a:pt x="1559" y="3557"/>
                  </a:lnTo>
                  <a:lnTo>
                    <a:pt x="1730" y="3581"/>
                  </a:lnTo>
                  <a:lnTo>
                    <a:pt x="1900" y="3581"/>
                  </a:lnTo>
                  <a:lnTo>
                    <a:pt x="2071" y="3557"/>
                  </a:lnTo>
                  <a:lnTo>
                    <a:pt x="2241" y="3508"/>
                  </a:lnTo>
                  <a:lnTo>
                    <a:pt x="2411" y="3459"/>
                  </a:lnTo>
                  <a:lnTo>
                    <a:pt x="2558" y="3410"/>
                  </a:lnTo>
                  <a:lnTo>
                    <a:pt x="2704" y="3313"/>
                  </a:lnTo>
                  <a:lnTo>
                    <a:pt x="2850" y="3216"/>
                  </a:lnTo>
                  <a:lnTo>
                    <a:pt x="2996" y="3118"/>
                  </a:lnTo>
                  <a:lnTo>
                    <a:pt x="3118" y="2996"/>
                  </a:lnTo>
                  <a:lnTo>
                    <a:pt x="3240" y="2850"/>
                  </a:lnTo>
                  <a:lnTo>
                    <a:pt x="3337" y="2704"/>
                  </a:lnTo>
                  <a:lnTo>
                    <a:pt x="3337" y="2704"/>
                  </a:lnTo>
                  <a:lnTo>
                    <a:pt x="3459" y="2412"/>
                  </a:lnTo>
                  <a:lnTo>
                    <a:pt x="3532" y="2144"/>
                  </a:lnTo>
                  <a:lnTo>
                    <a:pt x="3581" y="1852"/>
                  </a:lnTo>
                  <a:lnTo>
                    <a:pt x="3556" y="156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2" name="Google Shape;1192;p48"/>
            <p:cNvSpPr/>
            <p:nvPr/>
          </p:nvSpPr>
          <p:spPr>
            <a:xfrm>
              <a:off x="5453325" y="5382475"/>
              <a:ext cx="88925" cy="88325"/>
            </a:xfrm>
            <a:custGeom>
              <a:avLst/>
              <a:gdLst/>
              <a:ahLst/>
              <a:cxnLst/>
              <a:rect l="l" t="t" r="r" b="b"/>
              <a:pathLst>
                <a:path w="3557" h="3533" fill="none" extrusionOk="0">
                  <a:moveTo>
                    <a:pt x="1389" y="1"/>
                  </a:moveTo>
                  <a:lnTo>
                    <a:pt x="1389" y="1"/>
                  </a:lnTo>
                  <a:lnTo>
                    <a:pt x="1194" y="50"/>
                  </a:lnTo>
                  <a:lnTo>
                    <a:pt x="999" y="147"/>
                  </a:lnTo>
                  <a:lnTo>
                    <a:pt x="804" y="245"/>
                  </a:lnTo>
                  <a:lnTo>
                    <a:pt x="634" y="366"/>
                  </a:lnTo>
                  <a:lnTo>
                    <a:pt x="634" y="366"/>
                  </a:lnTo>
                  <a:lnTo>
                    <a:pt x="488" y="488"/>
                  </a:lnTo>
                  <a:lnTo>
                    <a:pt x="390" y="634"/>
                  </a:lnTo>
                  <a:lnTo>
                    <a:pt x="268" y="780"/>
                  </a:lnTo>
                  <a:lnTo>
                    <a:pt x="195" y="926"/>
                  </a:lnTo>
                  <a:lnTo>
                    <a:pt x="122" y="1073"/>
                  </a:lnTo>
                  <a:lnTo>
                    <a:pt x="74" y="1243"/>
                  </a:lnTo>
                  <a:lnTo>
                    <a:pt x="25" y="1414"/>
                  </a:lnTo>
                  <a:lnTo>
                    <a:pt x="0" y="1584"/>
                  </a:lnTo>
                  <a:lnTo>
                    <a:pt x="0" y="1755"/>
                  </a:lnTo>
                  <a:lnTo>
                    <a:pt x="0" y="1925"/>
                  </a:lnTo>
                  <a:lnTo>
                    <a:pt x="25" y="2096"/>
                  </a:lnTo>
                  <a:lnTo>
                    <a:pt x="74" y="2266"/>
                  </a:lnTo>
                  <a:lnTo>
                    <a:pt x="122" y="2412"/>
                  </a:lnTo>
                  <a:lnTo>
                    <a:pt x="195" y="2583"/>
                  </a:lnTo>
                  <a:lnTo>
                    <a:pt x="293" y="2729"/>
                  </a:lnTo>
                  <a:lnTo>
                    <a:pt x="415" y="2875"/>
                  </a:lnTo>
                  <a:lnTo>
                    <a:pt x="415" y="2875"/>
                  </a:lnTo>
                  <a:lnTo>
                    <a:pt x="536" y="3021"/>
                  </a:lnTo>
                  <a:lnTo>
                    <a:pt x="658" y="3143"/>
                  </a:lnTo>
                  <a:lnTo>
                    <a:pt x="804" y="3240"/>
                  </a:lnTo>
                  <a:lnTo>
                    <a:pt x="950" y="3313"/>
                  </a:lnTo>
                  <a:lnTo>
                    <a:pt x="1121" y="3386"/>
                  </a:lnTo>
                  <a:lnTo>
                    <a:pt x="1267" y="3459"/>
                  </a:lnTo>
                  <a:lnTo>
                    <a:pt x="1437" y="3484"/>
                  </a:lnTo>
                  <a:lnTo>
                    <a:pt x="1608" y="3508"/>
                  </a:lnTo>
                  <a:lnTo>
                    <a:pt x="1778" y="3532"/>
                  </a:lnTo>
                  <a:lnTo>
                    <a:pt x="1949" y="3508"/>
                  </a:lnTo>
                  <a:lnTo>
                    <a:pt x="2119" y="3484"/>
                  </a:lnTo>
                  <a:lnTo>
                    <a:pt x="2290" y="3435"/>
                  </a:lnTo>
                  <a:lnTo>
                    <a:pt x="2460" y="3386"/>
                  </a:lnTo>
                  <a:lnTo>
                    <a:pt x="2606" y="3313"/>
                  </a:lnTo>
                  <a:lnTo>
                    <a:pt x="2777" y="3216"/>
                  </a:lnTo>
                  <a:lnTo>
                    <a:pt x="2923" y="3118"/>
                  </a:lnTo>
                  <a:lnTo>
                    <a:pt x="2923" y="3118"/>
                  </a:lnTo>
                  <a:lnTo>
                    <a:pt x="3045" y="2997"/>
                  </a:lnTo>
                  <a:lnTo>
                    <a:pt x="3167" y="2851"/>
                  </a:lnTo>
                  <a:lnTo>
                    <a:pt x="3264" y="2704"/>
                  </a:lnTo>
                  <a:lnTo>
                    <a:pt x="3361" y="2558"/>
                  </a:lnTo>
                  <a:lnTo>
                    <a:pt x="3435" y="2412"/>
                  </a:lnTo>
                  <a:lnTo>
                    <a:pt x="3483" y="2242"/>
                  </a:lnTo>
                  <a:lnTo>
                    <a:pt x="3532" y="2071"/>
                  </a:lnTo>
                  <a:lnTo>
                    <a:pt x="3556" y="1901"/>
                  </a:lnTo>
                  <a:lnTo>
                    <a:pt x="3556" y="1730"/>
                  </a:lnTo>
                  <a:lnTo>
                    <a:pt x="3556" y="1560"/>
                  </a:lnTo>
                  <a:lnTo>
                    <a:pt x="3532" y="1389"/>
                  </a:lnTo>
                  <a:lnTo>
                    <a:pt x="3483" y="1219"/>
                  </a:lnTo>
                  <a:lnTo>
                    <a:pt x="3410" y="1048"/>
                  </a:lnTo>
                  <a:lnTo>
                    <a:pt x="3337" y="902"/>
                  </a:lnTo>
                  <a:lnTo>
                    <a:pt x="3264" y="756"/>
                  </a:lnTo>
                  <a:lnTo>
                    <a:pt x="3142" y="610"/>
                  </a:lnTo>
                  <a:lnTo>
                    <a:pt x="3142" y="610"/>
                  </a:lnTo>
                  <a:lnTo>
                    <a:pt x="2972" y="415"/>
                  </a:lnTo>
                  <a:lnTo>
                    <a:pt x="2753" y="245"/>
                  </a:lnTo>
                  <a:lnTo>
                    <a:pt x="2533" y="123"/>
                  </a:lnTo>
                  <a:lnTo>
                    <a:pt x="2314" y="5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3" name="Google Shape;1193;p48"/>
            <p:cNvSpPr/>
            <p:nvPr/>
          </p:nvSpPr>
          <p:spPr>
            <a:xfrm>
              <a:off x="5682875" y="5188875"/>
              <a:ext cx="88925" cy="89525"/>
            </a:xfrm>
            <a:custGeom>
              <a:avLst/>
              <a:gdLst/>
              <a:ahLst/>
              <a:cxnLst/>
              <a:rect l="l" t="t" r="r" b="b"/>
              <a:pathLst>
                <a:path w="3557" h="3581" fill="none" extrusionOk="0">
                  <a:moveTo>
                    <a:pt x="0" y="2022"/>
                  </a:moveTo>
                  <a:lnTo>
                    <a:pt x="0" y="2022"/>
                  </a:lnTo>
                  <a:lnTo>
                    <a:pt x="25" y="2216"/>
                  </a:lnTo>
                  <a:lnTo>
                    <a:pt x="98" y="2411"/>
                  </a:lnTo>
                  <a:lnTo>
                    <a:pt x="98" y="2411"/>
                  </a:lnTo>
                  <a:lnTo>
                    <a:pt x="171" y="2557"/>
                  </a:lnTo>
                  <a:lnTo>
                    <a:pt x="244" y="2728"/>
                  </a:lnTo>
                  <a:lnTo>
                    <a:pt x="341" y="2874"/>
                  </a:lnTo>
                  <a:lnTo>
                    <a:pt x="463" y="2996"/>
                  </a:lnTo>
                  <a:lnTo>
                    <a:pt x="585" y="3118"/>
                  </a:lnTo>
                  <a:lnTo>
                    <a:pt x="707" y="3239"/>
                  </a:lnTo>
                  <a:lnTo>
                    <a:pt x="853" y="3337"/>
                  </a:lnTo>
                  <a:lnTo>
                    <a:pt x="999" y="3410"/>
                  </a:lnTo>
                  <a:lnTo>
                    <a:pt x="1169" y="3483"/>
                  </a:lnTo>
                  <a:lnTo>
                    <a:pt x="1340" y="3532"/>
                  </a:lnTo>
                  <a:lnTo>
                    <a:pt x="1510" y="3556"/>
                  </a:lnTo>
                  <a:lnTo>
                    <a:pt x="1681" y="3580"/>
                  </a:lnTo>
                  <a:lnTo>
                    <a:pt x="1851" y="3580"/>
                  </a:lnTo>
                  <a:lnTo>
                    <a:pt x="2022" y="3556"/>
                  </a:lnTo>
                  <a:lnTo>
                    <a:pt x="2192" y="3532"/>
                  </a:lnTo>
                  <a:lnTo>
                    <a:pt x="2363" y="3459"/>
                  </a:lnTo>
                  <a:lnTo>
                    <a:pt x="2363" y="3459"/>
                  </a:lnTo>
                  <a:lnTo>
                    <a:pt x="2533" y="3410"/>
                  </a:lnTo>
                  <a:lnTo>
                    <a:pt x="2704" y="3312"/>
                  </a:lnTo>
                  <a:lnTo>
                    <a:pt x="2850" y="3215"/>
                  </a:lnTo>
                  <a:lnTo>
                    <a:pt x="2972" y="3093"/>
                  </a:lnTo>
                  <a:lnTo>
                    <a:pt x="3093" y="2971"/>
                  </a:lnTo>
                  <a:lnTo>
                    <a:pt x="3215" y="2850"/>
                  </a:lnTo>
                  <a:lnTo>
                    <a:pt x="3288" y="2704"/>
                  </a:lnTo>
                  <a:lnTo>
                    <a:pt x="3386" y="2557"/>
                  </a:lnTo>
                  <a:lnTo>
                    <a:pt x="3434" y="2387"/>
                  </a:lnTo>
                  <a:lnTo>
                    <a:pt x="3483" y="2216"/>
                  </a:lnTo>
                  <a:lnTo>
                    <a:pt x="3532" y="2070"/>
                  </a:lnTo>
                  <a:lnTo>
                    <a:pt x="3556" y="1875"/>
                  </a:lnTo>
                  <a:lnTo>
                    <a:pt x="3556" y="1705"/>
                  </a:lnTo>
                  <a:lnTo>
                    <a:pt x="3532" y="1534"/>
                  </a:lnTo>
                  <a:lnTo>
                    <a:pt x="3507" y="1364"/>
                  </a:lnTo>
                  <a:lnTo>
                    <a:pt x="3434" y="1194"/>
                  </a:lnTo>
                  <a:lnTo>
                    <a:pt x="3434" y="1194"/>
                  </a:lnTo>
                  <a:lnTo>
                    <a:pt x="3361" y="1023"/>
                  </a:lnTo>
                  <a:lnTo>
                    <a:pt x="3288" y="853"/>
                  </a:lnTo>
                  <a:lnTo>
                    <a:pt x="3191" y="706"/>
                  </a:lnTo>
                  <a:lnTo>
                    <a:pt x="3069" y="585"/>
                  </a:lnTo>
                  <a:lnTo>
                    <a:pt x="2947" y="463"/>
                  </a:lnTo>
                  <a:lnTo>
                    <a:pt x="2825" y="341"/>
                  </a:lnTo>
                  <a:lnTo>
                    <a:pt x="2679" y="268"/>
                  </a:lnTo>
                  <a:lnTo>
                    <a:pt x="2533" y="171"/>
                  </a:lnTo>
                  <a:lnTo>
                    <a:pt x="2363" y="122"/>
                  </a:lnTo>
                  <a:lnTo>
                    <a:pt x="2192" y="73"/>
                  </a:lnTo>
                  <a:lnTo>
                    <a:pt x="2022" y="24"/>
                  </a:lnTo>
                  <a:lnTo>
                    <a:pt x="1851" y="24"/>
                  </a:lnTo>
                  <a:lnTo>
                    <a:pt x="1681" y="0"/>
                  </a:lnTo>
                  <a:lnTo>
                    <a:pt x="1510" y="24"/>
                  </a:lnTo>
                  <a:lnTo>
                    <a:pt x="1340" y="73"/>
                  </a:lnTo>
                  <a:lnTo>
                    <a:pt x="1169" y="122"/>
                  </a:lnTo>
                  <a:lnTo>
                    <a:pt x="1169" y="122"/>
                  </a:lnTo>
                  <a:lnTo>
                    <a:pt x="974" y="195"/>
                  </a:lnTo>
                  <a:lnTo>
                    <a:pt x="804" y="292"/>
                  </a:lnTo>
                  <a:lnTo>
                    <a:pt x="658" y="390"/>
                  </a:lnTo>
                  <a:lnTo>
                    <a:pt x="512" y="512"/>
                  </a:lnTo>
                  <a:lnTo>
                    <a:pt x="390" y="658"/>
                  </a:lnTo>
                  <a:lnTo>
                    <a:pt x="293" y="804"/>
                  </a:lnTo>
                  <a:lnTo>
                    <a:pt x="195" y="950"/>
                  </a:lnTo>
                  <a:lnTo>
                    <a:pt x="122" y="1120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4" name="Google Shape;1194;p48"/>
            <p:cNvSpPr/>
            <p:nvPr/>
          </p:nvSpPr>
          <p:spPr>
            <a:xfrm>
              <a:off x="5411925" y="5110925"/>
              <a:ext cx="188775" cy="189400"/>
            </a:xfrm>
            <a:custGeom>
              <a:avLst/>
              <a:gdLst/>
              <a:ahLst/>
              <a:cxnLst/>
              <a:rect l="l" t="t" r="r" b="b"/>
              <a:pathLst>
                <a:path w="7551" h="7576" fill="none" extrusionOk="0">
                  <a:moveTo>
                    <a:pt x="0" y="3776"/>
                  </a:moveTo>
                  <a:lnTo>
                    <a:pt x="0" y="3776"/>
                  </a:lnTo>
                  <a:lnTo>
                    <a:pt x="25" y="3410"/>
                  </a:lnTo>
                  <a:lnTo>
                    <a:pt x="73" y="3021"/>
                  </a:lnTo>
                  <a:lnTo>
                    <a:pt x="171" y="2655"/>
                  </a:lnTo>
                  <a:lnTo>
                    <a:pt x="293" y="2314"/>
                  </a:lnTo>
                  <a:lnTo>
                    <a:pt x="463" y="1973"/>
                  </a:lnTo>
                  <a:lnTo>
                    <a:pt x="658" y="1681"/>
                  </a:lnTo>
                  <a:lnTo>
                    <a:pt x="877" y="1389"/>
                  </a:lnTo>
                  <a:lnTo>
                    <a:pt x="1121" y="1121"/>
                  </a:lnTo>
                  <a:lnTo>
                    <a:pt x="1389" y="877"/>
                  </a:lnTo>
                  <a:lnTo>
                    <a:pt x="1656" y="658"/>
                  </a:lnTo>
                  <a:lnTo>
                    <a:pt x="1973" y="463"/>
                  </a:lnTo>
                  <a:lnTo>
                    <a:pt x="2314" y="293"/>
                  </a:lnTo>
                  <a:lnTo>
                    <a:pt x="2655" y="171"/>
                  </a:lnTo>
                  <a:lnTo>
                    <a:pt x="3020" y="74"/>
                  </a:lnTo>
                  <a:lnTo>
                    <a:pt x="3386" y="25"/>
                  </a:lnTo>
                  <a:lnTo>
                    <a:pt x="3775" y="1"/>
                  </a:lnTo>
                  <a:lnTo>
                    <a:pt x="3775" y="1"/>
                  </a:lnTo>
                  <a:lnTo>
                    <a:pt x="4165" y="25"/>
                  </a:lnTo>
                  <a:lnTo>
                    <a:pt x="4555" y="74"/>
                  </a:lnTo>
                  <a:lnTo>
                    <a:pt x="4896" y="171"/>
                  </a:lnTo>
                  <a:lnTo>
                    <a:pt x="5261" y="293"/>
                  </a:lnTo>
                  <a:lnTo>
                    <a:pt x="5578" y="463"/>
                  </a:lnTo>
                  <a:lnTo>
                    <a:pt x="5894" y="658"/>
                  </a:lnTo>
                  <a:lnTo>
                    <a:pt x="6186" y="877"/>
                  </a:lnTo>
                  <a:lnTo>
                    <a:pt x="6454" y="1121"/>
                  </a:lnTo>
                  <a:lnTo>
                    <a:pt x="6698" y="1389"/>
                  </a:lnTo>
                  <a:lnTo>
                    <a:pt x="6917" y="1681"/>
                  </a:lnTo>
                  <a:lnTo>
                    <a:pt x="7112" y="1973"/>
                  </a:lnTo>
                  <a:lnTo>
                    <a:pt x="7258" y="2314"/>
                  </a:lnTo>
                  <a:lnTo>
                    <a:pt x="7404" y="2655"/>
                  </a:lnTo>
                  <a:lnTo>
                    <a:pt x="7477" y="3021"/>
                  </a:lnTo>
                  <a:lnTo>
                    <a:pt x="7550" y="3410"/>
                  </a:lnTo>
                  <a:lnTo>
                    <a:pt x="7550" y="3776"/>
                  </a:lnTo>
                  <a:lnTo>
                    <a:pt x="7550" y="3776"/>
                  </a:lnTo>
                  <a:lnTo>
                    <a:pt x="7550" y="4165"/>
                  </a:lnTo>
                  <a:lnTo>
                    <a:pt x="7477" y="4555"/>
                  </a:lnTo>
                  <a:lnTo>
                    <a:pt x="7404" y="4920"/>
                  </a:lnTo>
                  <a:lnTo>
                    <a:pt x="7258" y="5261"/>
                  </a:lnTo>
                  <a:lnTo>
                    <a:pt x="7112" y="5578"/>
                  </a:lnTo>
                  <a:lnTo>
                    <a:pt x="6917" y="5895"/>
                  </a:lnTo>
                  <a:lnTo>
                    <a:pt x="6698" y="6187"/>
                  </a:lnTo>
                  <a:lnTo>
                    <a:pt x="6454" y="6455"/>
                  </a:lnTo>
                  <a:lnTo>
                    <a:pt x="6186" y="6698"/>
                  </a:lnTo>
                  <a:lnTo>
                    <a:pt x="5894" y="6917"/>
                  </a:lnTo>
                  <a:lnTo>
                    <a:pt x="5578" y="7112"/>
                  </a:lnTo>
                  <a:lnTo>
                    <a:pt x="5261" y="7258"/>
                  </a:lnTo>
                  <a:lnTo>
                    <a:pt x="4896" y="7405"/>
                  </a:lnTo>
                  <a:lnTo>
                    <a:pt x="4555" y="7478"/>
                  </a:lnTo>
                  <a:lnTo>
                    <a:pt x="4165" y="7551"/>
                  </a:lnTo>
                  <a:lnTo>
                    <a:pt x="3775" y="7575"/>
                  </a:lnTo>
                  <a:lnTo>
                    <a:pt x="3775" y="7575"/>
                  </a:lnTo>
                  <a:lnTo>
                    <a:pt x="3386" y="7551"/>
                  </a:lnTo>
                  <a:lnTo>
                    <a:pt x="3020" y="7478"/>
                  </a:lnTo>
                  <a:lnTo>
                    <a:pt x="2655" y="7405"/>
                  </a:lnTo>
                  <a:lnTo>
                    <a:pt x="2314" y="7258"/>
                  </a:lnTo>
                  <a:lnTo>
                    <a:pt x="1973" y="7112"/>
                  </a:lnTo>
                  <a:lnTo>
                    <a:pt x="1656" y="6917"/>
                  </a:lnTo>
                  <a:lnTo>
                    <a:pt x="1389" y="6698"/>
                  </a:lnTo>
                  <a:lnTo>
                    <a:pt x="1121" y="6455"/>
                  </a:lnTo>
                  <a:lnTo>
                    <a:pt x="877" y="6187"/>
                  </a:lnTo>
                  <a:lnTo>
                    <a:pt x="658" y="5895"/>
                  </a:lnTo>
                  <a:lnTo>
                    <a:pt x="463" y="5578"/>
                  </a:lnTo>
                  <a:lnTo>
                    <a:pt x="293" y="5261"/>
                  </a:lnTo>
                  <a:lnTo>
                    <a:pt x="171" y="4920"/>
                  </a:lnTo>
                  <a:lnTo>
                    <a:pt x="73" y="4555"/>
                  </a:lnTo>
                  <a:lnTo>
                    <a:pt x="25" y="4165"/>
                  </a:lnTo>
                  <a:lnTo>
                    <a:pt x="0" y="3776"/>
                  </a:lnTo>
                  <a:lnTo>
                    <a:pt x="0" y="3776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5" name="Google Shape;1195;p48"/>
            <p:cNvSpPr/>
            <p:nvPr/>
          </p:nvSpPr>
          <p:spPr>
            <a:xfrm>
              <a:off x="5367475" y="5025075"/>
              <a:ext cx="81600" cy="105975"/>
            </a:xfrm>
            <a:custGeom>
              <a:avLst/>
              <a:gdLst/>
              <a:ahLst/>
              <a:cxnLst/>
              <a:rect l="l" t="t" r="r" b="b"/>
              <a:pathLst>
                <a:path w="3264" h="4239" fill="none" extrusionOk="0">
                  <a:moveTo>
                    <a:pt x="0" y="1"/>
                  </a:moveTo>
                  <a:lnTo>
                    <a:pt x="3264" y="423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6" name="Google Shape;1196;p48"/>
            <p:cNvSpPr/>
            <p:nvPr/>
          </p:nvSpPr>
          <p:spPr>
            <a:xfrm>
              <a:off x="5567800" y="4999500"/>
              <a:ext cx="115100" cy="133975"/>
            </a:xfrm>
            <a:custGeom>
              <a:avLst/>
              <a:gdLst/>
              <a:ahLst/>
              <a:cxnLst/>
              <a:rect l="l" t="t" r="r" b="b"/>
              <a:pathLst>
                <a:path w="4604" h="5359" fill="none" extrusionOk="0">
                  <a:moveTo>
                    <a:pt x="0" y="5359"/>
                  </a:moveTo>
                  <a:lnTo>
                    <a:pt x="4603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7" name="Google Shape;1197;p48"/>
            <p:cNvSpPr/>
            <p:nvPr/>
          </p:nvSpPr>
          <p:spPr>
            <a:xfrm>
              <a:off x="5600075" y="5217475"/>
              <a:ext cx="127275" cy="16475"/>
            </a:xfrm>
            <a:custGeom>
              <a:avLst/>
              <a:gdLst/>
              <a:ahLst/>
              <a:cxnLst/>
              <a:rect l="l" t="t" r="r" b="b"/>
              <a:pathLst>
                <a:path w="5091" h="659" fill="none" extrusionOk="0">
                  <a:moveTo>
                    <a:pt x="5090" y="658"/>
                  </a:move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8" name="Google Shape;1198;p48"/>
            <p:cNvSpPr/>
            <p:nvPr/>
          </p:nvSpPr>
          <p:spPr>
            <a:xfrm>
              <a:off x="5497775" y="5299675"/>
              <a:ext cx="4900" cy="126675"/>
            </a:xfrm>
            <a:custGeom>
              <a:avLst/>
              <a:gdLst/>
              <a:ahLst/>
              <a:cxnLst/>
              <a:rect l="l" t="t" r="r" b="b"/>
              <a:pathLst>
                <a:path w="196" h="5067" fill="none" extrusionOk="0">
                  <a:moveTo>
                    <a:pt x="0" y="5067"/>
                  </a:moveTo>
                  <a:lnTo>
                    <a:pt x="195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199" name="Google Shape;1199;p48"/>
            <p:cNvSpPr/>
            <p:nvPr/>
          </p:nvSpPr>
          <p:spPr>
            <a:xfrm>
              <a:off x="5277975" y="5241825"/>
              <a:ext cx="141275" cy="58500"/>
            </a:xfrm>
            <a:custGeom>
              <a:avLst/>
              <a:gdLst/>
              <a:ahLst/>
              <a:cxnLst/>
              <a:rect l="l" t="t" r="r" b="b"/>
              <a:pathLst>
                <a:path w="5651" h="2340" fill="none" extrusionOk="0">
                  <a:moveTo>
                    <a:pt x="0" y="2339"/>
                  </a:moveTo>
                  <a:lnTo>
                    <a:pt x="5651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0" name="Google Shape;1200;p48"/>
          <p:cNvGrpSpPr/>
          <p:nvPr/>
        </p:nvGrpSpPr>
        <p:grpSpPr>
          <a:xfrm>
            <a:off x="3682338" y="4299654"/>
            <a:ext cx="460615" cy="418653"/>
            <a:chOff x="4556450" y="4963575"/>
            <a:chExt cx="548025" cy="498100"/>
          </a:xfrm>
        </p:grpSpPr>
        <p:sp>
          <p:nvSpPr>
            <p:cNvPr id="1201" name="Google Shape;1201;p48"/>
            <p:cNvSpPr/>
            <p:nvPr/>
          </p:nvSpPr>
          <p:spPr>
            <a:xfrm>
              <a:off x="4611850" y="5222350"/>
              <a:ext cx="436600" cy="239325"/>
            </a:xfrm>
            <a:custGeom>
              <a:avLst/>
              <a:gdLst/>
              <a:ahLst/>
              <a:cxnLst/>
              <a:rect l="l" t="t" r="r" b="b"/>
              <a:pathLst>
                <a:path w="17464" h="9573" fill="none" extrusionOk="0">
                  <a:moveTo>
                    <a:pt x="1" y="1"/>
                  </a:moveTo>
                  <a:lnTo>
                    <a:pt x="1" y="4677"/>
                  </a:lnTo>
                  <a:lnTo>
                    <a:pt x="8720" y="9572"/>
                  </a:lnTo>
                  <a:lnTo>
                    <a:pt x="17463" y="4677"/>
                  </a:lnTo>
                  <a:lnTo>
                    <a:pt x="17463" y="1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2" name="Google Shape;1202;p48"/>
            <p:cNvSpPr/>
            <p:nvPr/>
          </p:nvSpPr>
          <p:spPr>
            <a:xfrm>
              <a:off x="4612475" y="4963575"/>
              <a:ext cx="435975" cy="125450"/>
            </a:xfrm>
            <a:custGeom>
              <a:avLst/>
              <a:gdLst/>
              <a:ahLst/>
              <a:cxnLst/>
              <a:rect l="l" t="t" r="r" b="b"/>
              <a:pathLst>
                <a:path w="17439" h="5018" fill="none" extrusionOk="0">
                  <a:moveTo>
                    <a:pt x="17438" y="5018"/>
                  </a:moveTo>
                  <a:lnTo>
                    <a:pt x="8671" y="1"/>
                  </a:lnTo>
                  <a:lnTo>
                    <a:pt x="0" y="501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48"/>
            <p:cNvSpPr/>
            <p:nvPr/>
          </p:nvSpPr>
          <p:spPr>
            <a:xfrm>
              <a:off x="4556450" y="5089000"/>
              <a:ext cx="274025" cy="225925"/>
            </a:xfrm>
            <a:custGeom>
              <a:avLst/>
              <a:gdLst/>
              <a:ahLst/>
              <a:cxnLst/>
              <a:rect l="l" t="t" r="r" b="b"/>
              <a:pathLst>
                <a:path w="10961" h="9037" fill="none" extrusionOk="0">
                  <a:moveTo>
                    <a:pt x="8720" y="9037"/>
                  </a:moveTo>
                  <a:lnTo>
                    <a:pt x="1" y="4068"/>
                  </a:lnTo>
                  <a:lnTo>
                    <a:pt x="2241" y="1"/>
                  </a:lnTo>
                  <a:lnTo>
                    <a:pt x="10960" y="4969"/>
                  </a:lnTo>
                  <a:lnTo>
                    <a:pt x="8720" y="9037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48"/>
            <p:cNvSpPr/>
            <p:nvPr/>
          </p:nvSpPr>
          <p:spPr>
            <a:xfrm>
              <a:off x="4830450" y="5089000"/>
              <a:ext cx="274025" cy="225925"/>
            </a:xfrm>
            <a:custGeom>
              <a:avLst/>
              <a:gdLst/>
              <a:ahLst/>
              <a:cxnLst/>
              <a:rect l="l" t="t" r="r" b="b"/>
              <a:pathLst>
                <a:path w="10961" h="9037" fill="none" extrusionOk="0">
                  <a:moveTo>
                    <a:pt x="2241" y="9037"/>
                  </a:moveTo>
                  <a:lnTo>
                    <a:pt x="10960" y="4068"/>
                  </a:lnTo>
                  <a:lnTo>
                    <a:pt x="8719" y="1"/>
                  </a:lnTo>
                  <a:lnTo>
                    <a:pt x="0" y="4969"/>
                  </a:lnTo>
                  <a:lnTo>
                    <a:pt x="2241" y="9037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48"/>
            <p:cNvSpPr/>
            <p:nvPr/>
          </p:nvSpPr>
          <p:spPr>
            <a:xfrm>
              <a:off x="4830450" y="5213225"/>
              <a:ext cx="25" cy="248450"/>
            </a:xfrm>
            <a:custGeom>
              <a:avLst/>
              <a:gdLst/>
              <a:ahLst/>
              <a:cxnLst/>
              <a:rect l="l" t="t" r="r" b="b"/>
              <a:pathLst>
                <a:path w="1" h="9938" fill="none" extrusionOk="0">
                  <a:moveTo>
                    <a:pt x="0" y="0"/>
                  </a:moveTo>
                  <a:lnTo>
                    <a:pt x="0" y="9937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48"/>
          <p:cNvGrpSpPr/>
          <p:nvPr/>
        </p:nvGrpSpPr>
        <p:grpSpPr>
          <a:xfrm>
            <a:off x="299620" y="4390239"/>
            <a:ext cx="445255" cy="246182"/>
            <a:chOff x="531800" y="5071350"/>
            <a:chExt cx="529750" cy="292900"/>
          </a:xfrm>
        </p:grpSpPr>
        <p:sp>
          <p:nvSpPr>
            <p:cNvPr id="1207" name="Google Shape;1207;p48"/>
            <p:cNvSpPr/>
            <p:nvPr/>
          </p:nvSpPr>
          <p:spPr>
            <a:xfrm>
              <a:off x="632875" y="5077450"/>
              <a:ext cx="272200" cy="185725"/>
            </a:xfrm>
            <a:custGeom>
              <a:avLst/>
              <a:gdLst/>
              <a:ahLst/>
              <a:cxnLst/>
              <a:rect l="l" t="t" r="r" b="b"/>
              <a:pathLst>
                <a:path w="10888" h="7429" fill="none" extrusionOk="0">
                  <a:moveTo>
                    <a:pt x="2947" y="0"/>
                  </a:moveTo>
                  <a:lnTo>
                    <a:pt x="6406" y="7428"/>
                  </a:lnTo>
                  <a:lnTo>
                    <a:pt x="10887" y="2314"/>
                  </a:lnTo>
                  <a:lnTo>
                    <a:pt x="4019" y="2314"/>
                  </a:lnTo>
                  <a:lnTo>
                    <a:pt x="0" y="7428"/>
                  </a:lnTo>
                  <a:lnTo>
                    <a:pt x="6406" y="7428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48"/>
            <p:cNvSpPr/>
            <p:nvPr/>
          </p:nvSpPr>
          <p:spPr>
            <a:xfrm>
              <a:off x="886175" y="5071350"/>
              <a:ext cx="74300" cy="191825"/>
            </a:xfrm>
            <a:custGeom>
              <a:avLst/>
              <a:gdLst/>
              <a:ahLst/>
              <a:cxnLst/>
              <a:rect l="l" t="t" r="r" b="b"/>
              <a:pathLst>
                <a:path w="2972" h="7673" fill="none" extrusionOk="0">
                  <a:moveTo>
                    <a:pt x="2971" y="7672"/>
                  </a:moveTo>
                  <a:lnTo>
                    <a:pt x="0" y="1"/>
                  </a:lnTo>
                  <a:lnTo>
                    <a:pt x="1364" y="1"/>
                  </a:lnTo>
                  <a:lnTo>
                    <a:pt x="1364" y="1"/>
                  </a:lnTo>
                  <a:lnTo>
                    <a:pt x="1534" y="25"/>
                  </a:lnTo>
                  <a:lnTo>
                    <a:pt x="1681" y="49"/>
                  </a:lnTo>
                  <a:lnTo>
                    <a:pt x="1827" y="147"/>
                  </a:lnTo>
                  <a:lnTo>
                    <a:pt x="1875" y="195"/>
                  </a:lnTo>
                  <a:lnTo>
                    <a:pt x="1900" y="244"/>
                  </a:lnTo>
                  <a:lnTo>
                    <a:pt x="1924" y="342"/>
                  </a:lnTo>
                  <a:lnTo>
                    <a:pt x="1900" y="439"/>
                  </a:lnTo>
                  <a:lnTo>
                    <a:pt x="1851" y="536"/>
                  </a:lnTo>
                  <a:lnTo>
                    <a:pt x="1778" y="658"/>
                  </a:lnTo>
                  <a:lnTo>
                    <a:pt x="1656" y="804"/>
                  </a:lnTo>
                  <a:lnTo>
                    <a:pt x="1486" y="975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09" name="Google Shape;1209;p48"/>
            <p:cNvSpPr/>
            <p:nvPr/>
          </p:nvSpPr>
          <p:spPr>
            <a:xfrm>
              <a:off x="531800" y="5162075"/>
              <a:ext cx="202175" cy="202175"/>
            </a:xfrm>
            <a:custGeom>
              <a:avLst/>
              <a:gdLst/>
              <a:ahLst/>
              <a:cxnLst/>
              <a:rect l="l" t="t" r="r" b="b"/>
              <a:pathLst>
                <a:path w="8087" h="8087" fill="none" extrusionOk="0">
                  <a:moveTo>
                    <a:pt x="1" y="4043"/>
                  </a:moveTo>
                  <a:lnTo>
                    <a:pt x="1" y="4043"/>
                  </a:lnTo>
                  <a:lnTo>
                    <a:pt x="25" y="3629"/>
                  </a:lnTo>
                  <a:lnTo>
                    <a:pt x="74" y="3215"/>
                  </a:lnTo>
                  <a:lnTo>
                    <a:pt x="171" y="2826"/>
                  </a:lnTo>
                  <a:lnTo>
                    <a:pt x="317" y="2460"/>
                  </a:lnTo>
                  <a:lnTo>
                    <a:pt x="488" y="2119"/>
                  </a:lnTo>
                  <a:lnTo>
                    <a:pt x="682" y="1778"/>
                  </a:lnTo>
                  <a:lnTo>
                    <a:pt x="926" y="1462"/>
                  </a:lnTo>
                  <a:lnTo>
                    <a:pt x="1194" y="1170"/>
                  </a:lnTo>
                  <a:lnTo>
                    <a:pt x="1462" y="926"/>
                  </a:lnTo>
                  <a:lnTo>
                    <a:pt x="1778" y="682"/>
                  </a:lnTo>
                  <a:lnTo>
                    <a:pt x="2119" y="488"/>
                  </a:lnTo>
                  <a:lnTo>
                    <a:pt x="2460" y="317"/>
                  </a:lnTo>
                  <a:lnTo>
                    <a:pt x="2850" y="171"/>
                  </a:lnTo>
                  <a:lnTo>
                    <a:pt x="3240" y="74"/>
                  </a:lnTo>
                  <a:lnTo>
                    <a:pt x="3629" y="25"/>
                  </a:lnTo>
                  <a:lnTo>
                    <a:pt x="4043" y="0"/>
                  </a:lnTo>
                  <a:lnTo>
                    <a:pt x="4043" y="0"/>
                  </a:lnTo>
                  <a:lnTo>
                    <a:pt x="4458" y="25"/>
                  </a:lnTo>
                  <a:lnTo>
                    <a:pt x="4872" y="74"/>
                  </a:lnTo>
                  <a:lnTo>
                    <a:pt x="5237" y="171"/>
                  </a:lnTo>
                  <a:lnTo>
                    <a:pt x="5627" y="317"/>
                  </a:lnTo>
                  <a:lnTo>
                    <a:pt x="5968" y="488"/>
                  </a:lnTo>
                  <a:lnTo>
                    <a:pt x="6308" y="682"/>
                  </a:lnTo>
                  <a:lnTo>
                    <a:pt x="6625" y="926"/>
                  </a:lnTo>
                  <a:lnTo>
                    <a:pt x="6917" y="1170"/>
                  </a:lnTo>
                  <a:lnTo>
                    <a:pt x="7161" y="1462"/>
                  </a:lnTo>
                  <a:lnTo>
                    <a:pt x="7404" y="1778"/>
                  </a:lnTo>
                  <a:lnTo>
                    <a:pt x="7599" y="2119"/>
                  </a:lnTo>
                  <a:lnTo>
                    <a:pt x="7770" y="2460"/>
                  </a:lnTo>
                  <a:lnTo>
                    <a:pt x="7916" y="2826"/>
                  </a:lnTo>
                  <a:lnTo>
                    <a:pt x="8013" y="3215"/>
                  </a:lnTo>
                  <a:lnTo>
                    <a:pt x="8062" y="3629"/>
                  </a:lnTo>
                  <a:lnTo>
                    <a:pt x="8086" y="4043"/>
                  </a:lnTo>
                  <a:lnTo>
                    <a:pt x="8086" y="4043"/>
                  </a:lnTo>
                  <a:lnTo>
                    <a:pt x="8062" y="4457"/>
                  </a:lnTo>
                  <a:lnTo>
                    <a:pt x="8013" y="4847"/>
                  </a:lnTo>
                  <a:lnTo>
                    <a:pt x="7916" y="5237"/>
                  </a:lnTo>
                  <a:lnTo>
                    <a:pt x="7770" y="5626"/>
                  </a:lnTo>
                  <a:lnTo>
                    <a:pt x="7599" y="5967"/>
                  </a:lnTo>
                  <a:lnTo>
                    <a:pt x="7404" y="6308"/>
                  </a:lnTo>
                  <a:lnTo>
                    <a:pt x="7161" y="6625"/>
                  </a:lnTo>
                  <a:lnTo>
                    <a:pt x="6917" y="6893"/>
                  </a:lnTo>
                  <a:lnTo>
                    <a:pt x="6625" y="7161"/>
                  </a:lnTo>
                  <a:lnTo>
                    <a:pt x="6308" y="7404"/>
                  </a:lnTo>
                  <a:lnTo>
                    <a:pt x="5968" y="7599"/>
                  </a:lnTo>
                  <a:lnTo>
                    <a:pt x="5627" y="7770"/>
                  </a:lnTo>
                  <a:lnTo>
                    <a:pt x="5237" y="7916"/>
                  </a:lnTo>
                  <a:lnTo>
                    <a:pt x="4872" y="8013"/>
                  </a:lnTo>
                  <a:lnTo>
                    <a:pt x="4458" y="8062"/>
                  </a:lnTo>
                  <a:lnTo>
                    <a:pt x="4043" y="8086"/>
                  </a:lnTo>
                  <a:lnTo>
                    <a:pt x="4043" y="8086"/>
                  </a:lnTo>
                  <a:lnTo>
                    <a:pt x="3629" y="8062"/>
                  </a:lnTo>
                  <a:lnTo>
                    <a:pt x="3240" y="8013"/>
                  </a:lnTo>
                  <a:lnTo>
                    <a:pt x="2850" y="7916"/>
                  </a:lnTo>
                  <a:lnTo>
                    <a:pt x="2460" y="7770"/>
                  </a:lnTo>
                  <a:lnTo>
                    <a:pt x="2119" y="7599"/>
                  </a:lnTo>
                  <a:lnTo>
                    <a:pt x="1778" y="7404"/>
                  </a:lnTo>
                  <a:lnTo>
                    <a:pt x="1462" y="7161"/>
                  </a:lnTo>
                  <a:lnTo>
                    <a:pt x="1194" y="6893"/>
                  </a:lnTo>
                  <a:lnTo>
                    <a:pt x="926" y="6625"/>
                  </a:lnTo>
                  <a:lnTo>
                    <a:pt x="682" y="6308"/>
                  </a:lnTo>
                  <a:lnTo>
                    <a:pt x="488" y="5967"/>
                  </a:lnTo>
                  <a:lnTo>
                    <a:pt x="317" y="5626"/>
                  </a:lnTo>
                  <a:lnTo>
                    <a:pt x="171" y="5237"/>
                  </a:lnTo>
                  <a:lnTo>
                    <a:pt x="74" y="4847"/>
                  </a:lnTo>
                  <a:lnTo>
                    <a:pt x="25" y="4457"/>
                  </a:lnTo>
                  <a:lnTo>
                    <a:pt x="1" y="4043"/>
                  </a:lnTo>
                  <a:lnTo>
                    <a:pt x="1" y="4043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0" name="Google Shape;1210;p48"/>
            <p:cNvSpPr/>
            <p:nvPr/>
          </p:nvSpPr>
          <p:spPr>
            <a:xfrm>
              <a:off x="859375" y="5162075"/>
              <a:ext cx="202175" cy="202175"/>
            </a:xfrm>
            <a:custGeom>
              <a:avLst/>
              <a:gdLst/>
              <a:ahLst/>
              <a:cxnLst/>
              <a:rect l="l" t="t" r="r" b="b"/>
              <a:pathLst>
                <a:path w="8087" h="8087" fill="none" extrusionOk="0">
                  <a:moveTo>
                    <a:pt x="1" y="4043"/>
                  </a:moveTo>
                  <a:lnTo>
                    <a:pt x="1" y="4043"/>
                  </a:lnTo>
                  <a:lnTo>
                    <a:pt x="1" y="3629"/>
                  </a:lnTo>
                  <a:lnTo>
                    <a:pt x="74" y="3215"/>
                  </a:lnTo>
                  <a:lnTo>
                    <a:pt x="171" y="2826"/>
                  </a:lnTo>
                  <a:lnTo>
                    <a:pt x="317" y="2460"/>
                  </a:lnTo>
                  <a:lnTo>
                    <a:pt x="488" y="2119"/>
                  </a:lnTo>
                  <a:lnTo>
                    <a:pt x="682" y="1778"/>
                  </a:lnTo>
                  <a:lnTo>
                    <a:pt x="926" y="1462"/>
                  </a:lnTo>
                  <a:lnTo>
                    <a:pt x="1170" y="1170"/>
                  </a:lnTo>
                  <a:lnTo>
                    <a:pt x="1462" y="926"/>
                  </a:lnTo>
                  <a:lnTo>
                    <a:pt x="1778" y="682"/>
                  </a:lnTo>
                  <a:lnTo>
                    <a:pt x="2119" y="488"/>
                  </a:lnTo>
                  <a:lnTo>
                    <a:pt x="2460" y="317"/>
                  </a:lnTo>
                  <a:lnTo>
                    <a:pt x="2826" y="171"/>
                  </a:lnTo>
                  <a:lnTo>
                    <a:pt x="3215" y="74"/>
                  </a:lnTo>
                  <a:lnTo>
                    <a:pt x="3629" y="25"/>
                  </a:lnTo>
                  <a:lnTo>
                    <a:pt x="4043" y="0"/>
                  </a:lnTo>
                  <a:lnTo>
                    <a:pt x="4043" y="0"/>
                  </a:lnTo>
                  <a:lnTo>
                    <a:pt x="4457" y="25"/>
                  </a:lnTo>
                  <a:lnTo>
                    <a:pt x="4847" y="74"/>
                  </a:lnTo>
                  <a:lnTo>
                    <a:pt x="5237" y="171"/>
                  </a:lnTo>
                  <a:lnTo>
                    <a:pt x="5602" y="317"/>
                  </a:lnTo>
                  <a:lnTo>
                    <a:pt x="5967" y="488"/>
                  </a:lnTo>
                  <a:lnTo>
                    <a:pt x="6308" y="682"/>
                  </a:lnTo>
                  <a:lnTo>
                    <a:pt x="6601" y="926"/>
                  </a:lnTo>
                  <a:lnTo>
                    <a:pt x="6893" y="1170"/>
                  </a:lnTo>
                  <a:lnTo>
                    <a:pt x="7161" y="1462"/>
                  </a:lnTo>
                  <a:lnTo>
                    <a:pt x="7380" y="1778"/>
                  </a:lnTo>
                  <a:lnTo>
                    <a:pt x="7599" y="2119"/>
                  </a:lnTo>
                  <a:lnTo>
                    <a:pt x="7770" y="2460"/>
                  </a:lnTo>
                  <a:lnTo>
                    <a:pt x="7892" y="2826"/>
                  </a:lnTo>
                  <a:lnTo>
                    <a:pt x="7989" y="3215"/>
                  </a:lnTo>
                  <a:lnTo>
                    <a:pt x="8062" y="3629"/>
                  </a:lnTo>
                  <a:lnTo>
                    <a:pt x="8086" y="4043"/>
                  </a:lnTo>
                  <a:lnTo>
                    <a:pt x="8086" y="4043"/>
                  </a:lnTo>
                  <a:lnTo>
                    <a:pt x="8062" y="4457"/>
                  </a:lnTo>
                  <a:lnTo>
                    <a:pt x="7989" y="4847"/>
                  </a:lnTo>
                  <a:lnTo>
                    <a:pt x="7892" y="5237"/>
                  </a:lnTo>
                  <a:lnTo>
                    <a:pt x="7770" y="5626"/>
                  </a:lnTo>
                  <a:lnTo>
                    <a:pt x="7599" y="5967"/>
                  </a:lnTo>
                  <a:lnTo>
                    <a:pt x="7380" y="6308"/>
                  </a:lnTo>
                  <a:lnTo>
                    <a:pt x="7161" y="6625"/>
                  </a:lnTo>
                  <a:lnTo>
                    <a:pt x="6893" y="6893"/>
                  </a:lnTo>
                  <a:lnTo>
                    <a:pt x="6601" y="7161"/>
                  </a:lnTo>
                  <a:lnTo>
                    <a:pt x="6308" y="7404"/>
                  </a:lnTo>
                  <a:lnTo>
                    <a:pt x="5967" y="7599"/>
                  </a:lnTo>
                  <a:lnTo>
                    <a:pt x="5602" y="7770"/>
                  </a:lnTo>
                  <a:lnTo>
                    <a:pt x="5237" y="7916"/>
                  </a:lnTo>
                  <a:lnTo>
                    <a:pt x="4847" y="8013"/>
                  </a:lnTo>
                  <a:lnTo>
                    <a:pt x="4457" y="8062"/>
                  </a:lnTo>
                  <a:lnTo>
                    <a:pt x="4043" y="8086"/>
                  </a:lnTo>
                  <a:lnTo>
                    <a:pt x="4043" y="8086"/>
                  </a:lnTo>
                  <a:lnTo>
                    <a:pt x="3629" y="8062"/>
                  </a:lnTo>
                  <a:lnTo>
                    <a:pt x="3215" y="8013"/>
                  </a:lnTo>
                  <a:lnTo>
                    <a:pt x="2826" y="7916"/>
                  </a:lnTo>
                  <a:lnTo>
                    <a:pt x="2460" y="7770"/>
                  </a:lnTo>
                  <a:lnTo>
                    <a:pt x="2119" y="7599"/>
                  </a:lnTo>
                  <a:lnTo>
                    <a:pt x="1778" y="7404"/>
                  </a:lnTo>
                  <a:lnTo>
                    <a:pt x="1462" y="7161"/>
                  </a:lnTo>
                  <a:lnTo>
                    <a:pt x="1170" y="6893"/>
                  </a:lnTo>
                  <a:lnTo>
                    <a:pt x="926" y="6625"/>
                  </a:lnTo>
                  <a:lnTo>
                    <a:pt x="682" y="6308"/>
                  </a:lnTo>
                  <a:lnTo>
                    <a:pt x="488" y="5967"/>
                  </a:lnTo>
                  <a:lnTo>
                    <a:pt x="317" y="5626"/>
                  </a:lnTo>
                  <a:lnTo>
                    <a:pt x="171" y="5237"/>
                  </a:lnTo>
                  <a:lnTo>
                    <a:pt x="74" y="4847"/>
                  </a:lnTo>
                  <a:lnTo>
                    <a:pt x="1" y="4457"/>
                  </a:lnTo>
                  <a:lnTo>
                    <a:pt x="1" y="4043"/>
                  </a:lnTo>
                  <a:lnTo>
                    <a:pt x="1" y="4043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48"/>
            <p:cNvSpPr/>
            <p:nvPr/>
          </p:nvSpPr>
          <p:spPr>
            <a:xfrm>
              <a:off x="676100" y="5071350"/>
              <a:ext cx="86500" cy="7325"/>
            </a:xfrm>
            <a:custGeom>
              <a:avLst/>
              <a:gdLst/>
              <a:ahLst/>
              <a:cxnLst/>
              <a:rect l="l" t="t" r="r" b="b"/>
              <a:pathLst>
                <a:path w="3460" h="293" fill="none" extrusionOk="0">
                  <a:moveTo>
                    <a:pt x="1" y="1"/>
                  </a:moveTo>
                  <a:lnTo>
                    <a:pt x="3459" y="293"/>
                  </a:lnTo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48"/>
            <p:cNvSpPr/>
            <p:nvPr/>
          </p:nvSpPr>
          <p:spPr>
            <a:xfrm>
              <a:off x="941575" y="524427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fill="none" extrusionOk="0">
                  <a:moveTo>
                    <a:pt x="0" y="755"/>
                  </a:moveTo>
                  <a:lnTo>
                    <a:pt x="0" y="755"/>
                  </a:lnTo>
                  <a:lnTo>
                    <a:pt x="25" y="609"/>
                  </a:lnTo>
                  <a:lnTo>
                    <a:pt x="73" y="463"/>
                  </a:lnTo>
                  <a:lnTo>
                    <a:pt x="122" y="341"/>
                  </a:lnTo>
                  <a:lnTo>
                    <a:pt x="220" y="220"/>
                  </a:lnTo>
                  <a:lnTo>
                    <a:pt x="341" y="147"/>
                  </a:lnTo>
                  <a:lnTo>
                    <a:pt x="463" y="73"/>
                  </a:lnTo>
                  <a:lnTo>
                    <a:pt x="609" y="25"/>
                  </a:lnTo>
                  <a:lnTo>
                    <a:pt x="755" y="0"/>
                  </a:lnTo>
                  <a:lnTo>
                    <a:pt x="755" y="0"/>
                  </a:lnTo>
                  <a:lnTo>
                    <a:pt x="902" y="25"/>
                  </a:lnTo>
                  <a:lnTo>
                    <a:pt x="1048" y="73"/>
                  </a:lnTo>
                  <a:lnTo>
                    <a:pt x="1169" y="147"/>
                  </a:lnTo>
                  <a:lnTo>
                    <a:pt x="1267" y="220"/>
                  </a:lnTo>
                  <a:lnTo>
                    <a:pt x="1364" y="341"/>
                  </a:lnTo>
                  <a:lnTo>
                    <a:pt x="1437" y="463"/>
                  </a:lnTo>
                  <a:lnTo>
                    <a:pt x="1486" y="609"/>
                  </a:lnTo>
                  <a:lnTo>
                    <a:pt x="1486" y="755"/>
                  </a:lnTo>
                  <a:lnTo>
                    <a:pt x="1486" y="755"/>
                  </a:lnTo>
                  <a:lnTo>
                    <a:pt x="1486" y="902"/>
                  </a:lnTo>
                  <a:lnTo>
                    <a:pt x="1437" y="1048"/>
                  </a:lnTo>
                  <a:lnTo>
                    <a:pt x="1364" y="1169"/>
                  </a:lnTo>
                  <a:lnTo>
                    <a:pt x="1267" y="1267"/>
                  </a:lnTo>
                  <a:lnTo>
                    <a:pt x="1169" y="1364"/>
                  </a:lnTo>
                  <a:lnTo>
                    <a:pt x="1048" y="1437"/>
                  </a:lnTo>
                  <a:lnTo>
                    <a:pt x="902" y="1486"/>
                  </a:lnTo>
                  <a:lnTo>
                    <a:pt x="755" y="1486"/>
                  </a:lnTo>
                  <a:lnTo>
                    <a:pt x="755" y="1486"/>
                  </a:lnTo>
                  <a:lnTo>
                    <a:pt x="609" y="1486"/>
                  </a:lnTo>
                  <a:lnTo>
                    <a:pt x="463" y="1437"/>
                  </a:lnTo>
                  <a:lnTo>
                    <a:pt x="341" y="1364"/>
                  </a:lnTo>
                  <a:lnTo>
                    <a:pt x="220" y="1267"/>
                  </a:lnTo>
                  <a:lnTo>
                    <a:pt x="122" y="1169"/>
                  </a:lnTo>
                  <a:lnTo>
                    <a:pt x="73" y="1048"/>
                  </a:lnTo>
                  <a:lnTo>
                    <a:pt x="25" y="902"/>
                  </a:lnTo>
                  <a:lnTo>
                    <a:pt x="0" y="755"/>
                  </a:lnTo>
                  <a:lnTo>
                    <a:pt x="0" y="755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3" name="Google Shape;1213;p48"/>
            <p:cNvSpPr/>
            <p:nvPr/>
          </p:nvSpPr>
          <p:spPr>
            <a:xfrm>
              <a:off x="614600" y="5244275"/>
              <a:ext cx="37175" cy="37175"/>
            </a:xfrm>
            <a:custGeom>
              <a:avLst/>
              <a:gdLst/>
              <a:ahLst/>
              <a:cxnLst/>
              <a:rect l="l" t="t" r="r" b="b"/>
              <a:pathLst>
                <a:path w="1487" h="1487" fill="none" extrusionOk="0">
                  <a:moveTo>
                    <a:pt x="1" y="755"/>
                  </a:moveTo>
                  <a:lnTo>
                    <a:pt x="1" y="755"/>
                  </a:lnTo>
                  <a:lnTo>
                    <a:pt x="1" y="609"/>
                  </a:lnTo>
                  <a:lnTo>
                    <a:pt x="50" y="463"/>
                  </a:lnTo>
                  <a:lnTo>
                    <a:pt x="123" y="341"/>
                  </a:lnTo>
                  <a:lnTo>
                    <a:pt x="220" y="220"/>
                  </a:lnTo>
                  <a:lnTo>
                    <a:pt x="317" y="147"/>
                  </a:lnTo>
                  <a:lnTo>
                    <a:pt x="439" y="73"/>
                  </a:lnTo>
                  <a:lnTo>
                    <a:pt x="585" y="25"/>
                  </a:lnTo>
                  <a:lnTo>
                    <a:pt x="731" y="0"/>
                  </a:lnTo>
                  <a:lnTo>
                    <a:pt x="731" y="0"/>
                  </a:lnTo>
                  <a:lnTo>
                    <a:pt x="878" y="25"/>
                  </a:lnTo>
                  <a:lnTo>
                    <a:pt x="1024" y="73"/>
                  </a:lnTo>
                  <a:lnTo>
                    <a:pt x="1146" y="147"/>
                  </a:lnTo>
                  <a:lnTo>
                    <a:pt x="1267" y="220"/>
                  </a:lnTo>
                  <a:lnTo>
                    <a:pt x="1340" y="341"/>
                  </a:lnTo>
                  <a:lnTo>
                    <a:pt x="1413" y="463"/>
                  </a:lnTo>
                  <a:lnTo>
                    <a:pt x="1462" y="609"/>
                  </a:lnTo>
                  <a:lnTo>
                    <a:pt x="1486" y="755"/>
                  </a:lnTo>
                  <a:lnTo>
                    <a:pt x="1486" y="755"/>
                  </a:lnTo>
                  <a:lnTo>
                    <a:pt x="1462" y="902"/>
                  </a:lnTo>
                  <a:lnTo>
                    <a:pt x="1413" y="1048"/>
                  </a:lnTo>
                  <a:lnTo>
                    <a:pt x="1340" y="1169"/>
                  </a:lnTo>
                  <a:lnTo>
                    <a:pt x="1267" y="1267"/>
                  </a:lnTo>
                  <a:lnTo>
                    <a:pt x="1146" y="1364"/>
                  </a:lnTo>
                  <a:lnTo>
                    <a:pt x="1024" y="1437"/>
                  </a:lnTo>
                  <a:lnTo>
                    <a:pt x="878" y="1486"/>
                  </a:lnTo>
                  <a:lnTo>
                    <a:pt x="731" y="1486"/>
                  </a:lnTo>
                  <a:lnTo>
                    <a:pt x="731" y="1486"/>
                  </a:lnTo>
                  <a:lnTo>
                    <a:pt x="585" y="1486"/>
                  </a:lnTo>
                  <a:lnTo>
                    <a:pt x="439" y="1437"/>
                  </a:lnTo>
                  <a:lnTo>
                    <a:pt x="317" y="1364"/>
                  </a:lnTo>
                  <a:lnTo>
                    <a:pt x="220" y="1267"/>
                  </a:lnTo>
                  <a:lnTo>
                    <a:pt x="123" y="1169"/>
                  </a:lnTo>
                  <a:lnTo>
                    <a:pt x="50" y="1048"/>
                  </a:lnTo>
                  <a:lnTo>
                    <a:pt x="1" y="902"/>
                  </a:lnTo>
                  <a:lnTo>
                    <a:pt x="1" y="755"/>
                  </a:lnTo>
                  <a:lnTo>
                    <a:pt x="1" y="755"/>
                  </a:lnTo>
                  <a:close/>
                </a:path>
              </a:pathLst>
            </a:custGeom>
            <a:noFill/>
            <a:ln w="952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4" name="Google Shape;1214;p48"/>
          <p:cNvGrpSpPr/>
          <p:nvPr/>
        </p:nvGrpSpPr>
        <p:grpSpPr>
          <a:xfrm>
            <a:off x="7243894" y="1803400"/>
            <a:ext cx="433992" cy="422729"/>
            <a:chOff x="5916675" y="927975"/>
            <a:chExt cx="516350" cy="502950"/>
          </a:xfrm>
        </p:grpSpPr>
        <p:sp>
          <p:nvSpPr>
            <p:cNvPr id="1215" name="Google Shape;1215;p48"/>
            <p:cNvSpPr/>
            <p:nvPr/>
          </p:nvSpPr>
          <p:spPr>
            <a:xfrm>
              <a:off x="5916675" y="927975"/>
              <a:ext cx="516350" cy="502950"/>
            </a:xfrm>
            <a:custGeom>
              <a:avLst/>
              <a:gdLst/>
              <a:ahLst/>
              <a:cxnLst/>
              <a:rect l="l" t="t" r="r" b="b"/>
              <a:pathLst>
                <a:path w="20654" h="20118" fill="none" extrusionOk="0">
                  <a:moveTo>
                    <a:pt x="20654" y="10059"/>
                  </a:moveTo>
                  <a:lnTo>
                    <a:pt x="18486" y="8183"/>
                  </a:lnTo>
                  <a:lnTo>
                    <a:pt x="19631" y="5577"/>
                  </a:lnTo>
                  <a:lnTo>
                    <a:pt x="16879" y="4847"/>
                  </a:lnTo>
                  <a:lnTo>
                    <a:pt x="16757" y="1997"/>
                  </a:lnTo>
                  <a:lnTo>
                    <a:pt x="13956" y="2509"/>
                  </a:lnTo>
                  <a:lnTo>
                    <a:pt x="12616" y="0"/>
                  </a:lnTo>
                  <a:lnTo>
                    <a:pt x="10327" y="1681"/>
                  </a:lnTo>
                  <a:lnTo>
                    <a:pt x="8038" y="0"/>
                  </a:lnTo>
                  <a:lnTo>
                    <a:pt x="6698" y="2509"/>
                  </a:lnTo>
                  <a:lnTo>
                    <a:pt x="3897" y="1997"/>
                  </a:lnTo>
                  <a:lnTo>
                    <a:pt x="3776" y="4847"/>
                  </a:lnTo>
                  <a:lnTo>
                    <a:pt x="1023" y="5577"/>
                  </a:lnTo>
                  <a:lnTo>
                    <a:pt x="2168" y="8183"/>
                  </a:lnTo>
                  <a:lnTo>
                    <a:pt x="1" y="10059"/>
                  </a:lnTo>
                  <a:lnTo>
                    <a:pt x="2168" y="11934"/>
                  </a:lnTo>
                  <a:lnTo>
                    <a:pt x="1023" y="14540"/>
                  </a:lnTo>
                  <a:lnTo>
                    <a:pt x="3776" y="15271"/>
                  </a:lnTo>
                  <a:lnTo>
                    <a:pt x="3897" y="18120"/>
                  </a:lnTo>
                  <a:lnTo>
                    <a:pt x="6698" y="17609"/>
                  </a:lnTo>
                  <a:lnTo>
                    <a:pt x="8038" y="20117"/>
                  </a:lnTo>
                  <a:lnTo>
                    <a:pt x="10327" y="18437"/>
                  </a:lnTo>
                  <a:lnTo>
                    <a:pt x="12616" y="20117"/>
                  </a:lnTo>
                  <a:lnTo>
                    <a:pt x="13956" y="17609"/>
                  </a:lnTo>
                  <a:lnTo>
                    <a:pt x="16757" y="18120"/>
                  </a:lnTo>
                  <a:lnTo>
                    <a:pt x="16879" y="15271"/>
                  </a:lnTo>
                  <a:lnTo>
                    <a:pt x="19631" y="14540"/>
                  </a:lnTo>
                  <a:lnTo>
                    <a:pt x="18486" y="11934"/>
                  </a:lnTo>
                  <a:lnTo>
                    <a:pt x="20654" y="10059"/>
                  </a:lnTo>
                  <a:close/>
                </a:path>
              </a:pathLst>
            </a:custGeom>
            <a:noFill/>
            <a:ln w="38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6" name="Google Shape;1216;p48"/>
            <p:cNvSpPr/>
            <p:nvPr/>
          </p:nvSpPr>
          <p:spPr>
            <a:xfrm>
              <a:off x="6006800" y="1011375"/>
              <a:ext cx="336125" cy="336125"/>
            </a:xfrm>
            <a:custGeom>
              <a:avLst/>
              <a:gdLst/>
              <a:ahLst/>
              <a:cxnLst/>
              <a:rect l="l" t="t" r="r" b="b"/>
              <a:pathLst>
                <a:path w="13445" h="13445" fill="none" extrusionOk="0">
                  <a:moveTo>
                    <a:pt x="6722" y="13445"/>
                  </a:moveTo>
                  <a:lnTo>
                    <a:pt x="6722" y="13445"/>
                  </a:lnTo>
                  <a:lnTo>
                    <a:pt x="6381" y="13420"/>
                  </a:lnTo>
                  <a:lnTo>
                    <a:pt x="6040" y="13396"/>
                  </a:lnTo>
                  <a:lnTo>
                    <a:pt x="5699" y="13347"/>
                  </a:lnTo>
                  <a:lnTo>
                    <a:pt x="5383" y="13299"/>
                  </a:lnTo>
                  <a:lnTo>
                    <a:pt x="5042" y="13226"/>
                  </a:lnTo>
                  <a:lnTo>
                    <a:pt x="4725" y="13128"/>
                  </a:lnTo>
                  <a:lnTo>
                    <a:pt x="4408" y="13031"/>
                  </a:lnTo>
                  <a:lnTo>
                    <a:pt x="4116" y="12909"/>
                  </a:lnTo>
                  <a:lnTo>
                    <a:pt x="3824" y="12763"/>
                  </a:lnTo>
                  <a:lnTo>
                    <a:pt x="3532" y="12617"/>
                  </a:lnTo>
                  <a:lnTo>
                    <a:pt x="3239" y="12471"/>
                  </a:lnTo>
                  <a:lnTo>
                    <a:pt x="2971" y="12276"/>
                  </a:lnTo>
                  <a:lnTo>
                    <a:pt x="2703" y="12105"/>
                  </a:lnTo>
                  <a:lnTo>
                    <a:pt x="2460" y="11910"/>
                  </a:lnTo>
                  <a:lnTo>
                    <a:pt x="2216" y="11691"/>
                  </a:lnTo>
                  <a:lnTo>
                    <a:pt x="1973" y="11472"/>
                  </a:lnTo>
                  <a:lnTo>
                    <a:pt x="1754" y="11228"/>
                  </a:lnTo>
                  <a:lnTo>
                    <a:pt x="1534" y="10985"/>
                  </a:lnTo>
                  <a:lnTo>
                    <a:pt x="1340" y="10741"/>
                  </a:lnTo>
                  <a:lnTo>
                    <a:pt x="1169" y="10473"/>
                  </a:lnTo>
                  <a:lnTo>
                    <a:pt x="974" y="10206"/>
                  </a:lnTo>
                  <a:lnTo>
                    <a:pt x="828" y="9913"/>
                  </a:lnTo>
                  <a:lnTo>
                    <a:pt x="682" y="9621"/>
                  </a:lnTo>
                  <a:lnTo>
                    <a:pt x="536" y="9329"/>
                  </a:lnTo>
                  <a:lnTo>
                    <a:pt x="414" y="9036"/>
                  </a:lnTo>
                  <a:lnTo>
                    <a:pt x="317" y="8720"/>
                  </a:lnTo>
                  <a:lnTo>
                    <a:pt x="219" y="8403"/>
                  </a:lnTo>
                  <a:lnTo>
                    <a:pt x="146" y="8062"/>
                  </a:lnTo>
                  <a:lnTo>
                    <a:pt x="98" y="7746"/>
                  </a:lnTo>
                  <a:lnTo>
                    <a:pt x="49" y="7405"/>
                  </a:lnTo>
                  <a:lnTo>
                    <a:pt x="24" y="7064"/>
                  </a:lnTo>
                  <a:lnTo>
                    <a:pt x="0" y="6723"/>
                  </a:lnTo>
                  <a:lnTo>
                    <a:pt x="0" y="6723"/>
                  </a:lnTo>
                  <a:lnTo>
                    <a:pt x="24" y="6382"/>
                  </a:lnTo>
                  <a:lnTo>
                    <a:pt x="49" y="6041"/>
                  </a:lnTo>
                  <a:lnTo>
                    <a:pt x="98" y="5700"/>
                  </a:lnTo>
                  <a:lnTo>
                    <a:pt x="146" y="5383"/>
                  </a:lnTo>
                  <a:lnTo>
                    <a:pt x="219" y="5042"/>
                  </a:lnTo>
                  <a:lnTo>
                    <a:pt x="317" y="4726"/>
                  </a:lnTo>
                  <a:lnTo>
                    <a:pt x="414" y="4409"/>
                  </a:lnTo>
                  <a:lnTo>
                    <a:pt x="536" y="4117"/>
                  </a:lnTo>
                  <a:lnTo>
                    <a:pt x="682" y="3825"/>
                  </a:lnTo>
                  <a:lnTo>
                    <a:pt x="828" y="3532"/>
                  </a:lnTo>
                  <a:lnTo>
                    <a:pt x="974" y="3240"/>
                  </a:lnTo>
                  <a:lnTo>
                    <a:pt x="1169" y="2972"/>
                  </a:lnTo>
                  <a:lnTo>
                    <a:pt x="1340" y="2704"/>
                  </a:lnTo>
                  <a:lnTo>
                    <a:pt x="1534" y="2461"/>
                  </a:lnTo>
                  <a:lnTo>
                    <a:pt x="1754" y="2217"/>
                  </a:lnTo>
                  <a:lnTo>
                    <a:pt x="1973" y="1974"/>
                  </a:lnTo>
                  <a:lnTo>
                    <a:pt x="2216" y="1754"/>
                  </a:lnTo>
                  <a:lnTo>
                    <a:pt x="2460" y="1535"/>
                  </a:lnTo>
                  <a:lnTo>
                    <a:pt x="2703" y="1340"/>
                  </a:lnTo>
                  <a:lnTo>
                    <a:pt x="2971" y="1170"/>
                  </a:lnTo>
                  <a:lnTo>
                    <a:pt x="3239" y="975"/>
                  </a:lnTo>
                  <a:lnTo>
                    <a:pt x="3532" y="829"/>
                  </a:lnTo>
                  <a:lnTo>
                    <a:pt x="3824" y="683"/>
                  </a:lnTo>
                  <a:lnTo>
                    <a:pt x="4116" y="537"/>
                  </a:lnTo>
                  <a:lnTo>
                    <a:pt x="4408" y="415"/>
                  </a:lnTo>
                  <a:lnTo>
                    <a:pt x="4725" y="317"/>
                  </a:lnTo>
                  <a:lnTo>
                    <a:pt x="5042" y="220"/>
                  </a:lnTo>
                  <a:lnTo>
                    <a:pt x="5383" y="147"/>
                  </a:lnTo>
                  <a:lnTo>
                    <a:pt x="5699" y="98"/>
                  </a:lnTo>
                  <a:lnTo>
                    <a:pt x="6040" y="49"/>
                  </a:lnTo>
                  <a:lnTo>
                    <a:pt x="6381" y="25"/>
                  </a:lnTo>
                  <a:lnTo>
                    <a:pt x="6722" y="1"/>
                  </a:lnTo>
                  <a:lnTo>
                    <a:pt x="6722" y="1"/>
                  </a:lnTo>
                  <a:lnTo>
                    <a:pt x="7063" y="25"/>
                  </a:lnTo>
                  <a:lnTo>
                    <a:pt x="7404" y="49"/>
                  </a:lnTo>
                  <a:lnTo>
                    <a:pt x="7745" y="98"/>
                  </a:lnTo>
                  <a:lnTo>
                    <a:pt x="8062" y="147"/>
                  </a:lnTo>
                  <a:lnTo>
                    <a:pt x="8403" y="220"/>
                  </a:lnTo>
                  <a:lnTo>
                    <a:pt x="8719" y="317"/>
                  </a:lnTo>
                  <a:lnTo>
                    <a:pt x="9036" y="415"/>
                  </a:lnTo>
                  <a:lnTo>
                    <a:pt x="9328" y="537"/>
                  </a:lnTo>
                  <a:lnTo>
                    <a:pt x="9620" y="683"/>
                  </a:lnTo>
                  <a:lnTo>
                    <a:pt x="9913" y="829"/>
                  </a:lnTo>
                  <a:lnTo>
                    <a:pt x="10205" y="975"/>
                  </a:lnTo>
                  <a:lnTo>
                    <a:pt x="10473" y="1170"/>
                  </a:lnTo>
                  <a:lnTo>
                    <a:pt x="10741" y="1340"/>
                  </a:lnTo>
                  <a:lnTo>
                    <a:pt x="10984" y="1535"/>
                  </a:lnTo>
                  <a:lnTo>
                    <a:pt x="11228" y="1754"/>
                  </a:lnTo>
                  <a:lnTo>
                    <a:pt x="11471" y="1974"/>
                  </a:lnTo>
                  <a:lnTo>
                    <a:pt x="11690" y="2217"/>
                  </a:lnTo>
                  <a:lnTo>
                    <a:pt x="11910" y="2461"/>
                  </a:lnTo>
                  <a:lnTo>
                    <a:pt x="12105" y="2704"/>
                  </a:lnTo>
                  <a:lnTo>
                    <a:pt x="12275" y="2972"/>
                  </a:lnTo>
                  <a:lnTo>
                    <a:pt x="12470" y="3240"/>
                  </a:lnTo>
                  <a:lnTo>
                    <a:pt x="12616" y="3532"/>
                  </a:lnTo>
                  <a:lnTo>
                    <a:pt x="12762" y="3825"/>
                  </a:lnTo>
                  <a:lnTo>
                    <a:pt x="12908" y="4117"/>
                  </a:lnTo>
                  <a:lnTo>
                    <a:pt x="13030" y="4409"/>
                  </a:lnTo>
                  <a:lnTo>
                    <a:pt x="13127" y="4726"/>
                  </a:lnTo>
                  <a:lnTo>
                    <a:pt x="13225" y="5042"/>
                  </a:lnTo>
                  <a:lnTo>
                    <a:pt x="13298" y="5383"/>
                  </a:lnTo>
                  <a:lnTo>
                    <a:pt x="13347" y="5700"/>
                  </a:lnTo>
                  <a:lnTo>
                    <a:pt x="13395" y="6041"/>
                  </a:lnTo>
                  <a:lnTo>
                    <a:pt x="13420" y="6382"/>
                  </a:lnTo>
                  <a:lnTo>
                    <a:pt x="13444" y="6723"/>
                  </a:lnTo>
                  <a:lnTo>
                    <a:pt x="13444" y="6723"/>
                  </a:lnTo>
                  <a:lnTo>
                    <a:pt x="13420" y="7064"/>
                  </a:lnTo>
                  <a:lnTo>
                    <a:pt x="13395" y="7405"/>
                  </a:lnTo>
                  <a:lnTo>
                    <a:pt x="13347" y="7746"/>
                  </a:lnTo>
                  <a:lnTo>
                    <a:pt x="13298" y="8062"/>
                  </a:lnTo>
                  <a:lnTo>
                    <a:pt x="13225" y="8403"/>
                  </a:lnTo>
                  <a:lnTo>
                    <a:pt x="13127" y="8720"/>
                  </a:lnTo>
                  <a:lnTo>
                    <a:pt x="13030" y="9036"/>
                  </a:lnTo>
                  <a:lnTo>
                    <a:pt x="12908" y="9329"/>
                  </a:lnTo>
                  <a:lnTo>
                    <a:pt x="12762" y="9621"/>
                  </a:lnTo>
                  <a:lnTo>
                    <a:pt x="12616" y="9913"/>
                  </a:lnTo>
                  <a:lnTo>
                    <a:pt x="12470" y="10206"/>
                  </a:lnTo>
                  <a:lnTo>
                    <a:pt x="12275" y="10473"/>
                  </a:lnTo>
                  <a:lnTo>
                    <a:pt x="12105" y="10741"/>
                  </a:lnTo>
                  <a:lnTo>
                    <a:pt x="11910" y="10985"/>
                  </a:lnTo>
                  <a:lnTo>
                    <a:pt x="11690" y="11228"/>
                  </a:lnTo>
                  <a:lnTo>
                    <a:pt x="11471" y="11472"/>
                  </a:lnTo>
                  <a:lnTo>
                    <a:pt x="11228" y="11691"/>
                  </a:lnTo>
                  <a:lnTo>
                    <a:pt x="10984" y="11910"/>
                  </a:lnTo>
                  <a:lnTo>
                    <a:pt x="10741" y="12105"/>
                  </a:lnTo>
                  <a:lnTo>
                    <a:pt x="10473" y="12276"/>
                  </a:lnTo>
                  <a:lnTo>
                    <a:pt x="10205" y="12471"/>
                  </a:lnTo>
                  <a:lnTo>
                    <a:pt x="9913" y="12617"/>
                  </a:lnTo>
                  <a:lnTo>
                    <a:pt x="9620" y="12763"/>
                  </a:lnTo>
                  <a:lnTo>
                    <a:pt x="9328" y="12909"/>
                  </a:lnTo>
                  <a:lnTo>
                    <a:pt x="9036" y="13031"/>
                  </a:lnTo>
                  <a:lnTo>
                    <a:pt x="8719" y="13128"/>
                  </a:lnTo>
                  <a:lnTo>
                    <a:pt x="8403" y="13226"/>
                  </a:lnTo>
                  <a:lnTo>
                    <a:pt x="8062" y="13299"/>
                  </a:lnTo>
                  <a:lnTo>
                    <a:pt x="7745" y="13347"/>
                  </a:lnTo>
                  <a:lnTo>
                    <a:pt x="7404" y="13396"/>
                  </a:lnTo>
                  <a:lnTo>
                    <a:pt x="7063" y="13420"/>
                  </a:lnTo>
                  <a:lnTo>
                    <a:pt x="6722" y="13445"/>
                  </a:lnTo>
                  <a:lnTo>
                    <a:pt x="6722" y="13445"/>
                  </a:lnTo>
                  <a:close/>
                </a:path>
              </a:pathLst>
            </a:custGeom>
            <a:noFill/>
            <a:ln w="381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17" name="Google Shape;1217;p48"/>
          <p:cNvGrpSpPr/>
          <p:nvPr/>
        </p:nvGrpSpPr>
        <p:grpSpPr>
          <a:xfrm>
            <a:off x="6359914" y="2509302"/>
            <a:ext cx="1079481" cy="1051467"/>
            <a:chOff x="5916675" y="927975"/>
            <a:chExt cx="516350" cy="502950"/>
          </a:xfrm>
        </p:grpSpPr>
        <p:sp>
          <p:nvSpPr>
            <p:cNvPr id="1218" name="Google Shape;1218;p48"/>
            <p:cNvSpPr/>
            <p:nvPr/>
          </p:nvSpPr>
          <p:spPr>
            <a:xfrm>
              <a:off x="5916675" y="927975"/>
              <a:ext cx="516350" cy="502950"/>
            </a:xfrm>
            <a:custGeom>
              <a:avLst/>
              <a:gdLst/>
              <a:ahLst/>
              <a:cxnLst/>
              <a:rect l="l" t="t" r="r" b="b"/>
              <a:pathLst>
                <a:path w="20654" h="20118" fill="none" extrusionOk="0">
                  <a:moveTo>
                    <a:pt x="20654" y="10059"/>
                  </a:moveTo>
                  <a:lnTo>
                    <a:pt x="18486" y="8183"/>
                  </a:lnTo>
                  <a:lnTo>
                    <a:pt x="19631" y="5577"/>
                  </a:lnTo>
                  <a:lnTo>
                    <a:pt x="16879" y="4847"/>
                  </a:lnTo>
                  <a:lnTo>
                    <a:pt x="16757" y="1997"/>
                  </a:lnTo>
                  <a:lnTo>
                    <a:pt x="13956" y="2509"/>
                  </a:lnTo>
                  <a:lnTo>
                    <a:pt x="12616" y="0"/>
                  </a:lnTo>
                  <a:lnTo>
                    <a:pt x="10327" y="1681"/>
                  </a:lnTo>
                  <a:lnTo>
                    <a:pt x="8038" y="0"/>
                  </a:lnTo>
                  <a:lnTo>
                    <a:pt x="6698" y="2509"/>
                  </a:lnTo>
                  <a:lnTo>
                    <a:pt x="3897" y="1997"/>
                  </a:lnTo>
                  <a:lnTo>
                    <a:pt x="3776" y="4847"/>
                  </a:lnTo>
                  <a:lnTo>
                    <a:pt x="1023" y="5577"/>
                  </a:lnTo>
                  <a:lnTo>
                    <a:pt x="2168" y="8183"/>
                  </a:lnTo>
                  <a:lnTo>
                    <a:pt x="1" y="10059"/>
                  </a:lnTo>
                  <a:lnTo>
                    <a:pt x="2168" y="11934"/>
                  </a:lnTo>
                  <a:lnTo>
                    <a:pt x="1023" y="14540"/>
                  </a:lnTo>
                  <a:lnTo>
                    <a:pt x="3776" y="15271"/>
                  </a:lnTo>
                  <a:lnTo>
                    <a:pt x="3897" y="18120"/>
                  </a:lnTo>
                  <a:lnTo>
                    <a:pt x="6698" y="17609"/>
                  </a:lnTo>
                  <a:lnTo>
                    <a:pt x="8038" y="20117"/>
                  </a:lnTo>
                  <a:lnTo>
                    <a:pt x="10327" y="18437"/>
                  </a:lnTo>
                  <a:lnTo>
                    <a:pt x="12616" y="20117"/>
                  </a:lnTo>
                  <a:lnTo>
                    <a:pt x="13956" y="17609"/>
                  </a:lnTo>
                  <a:lnTo>
                    <a:pt x="16757" y="18120"/>
                  </a:lnTo>
                  <a:lnTo>
                    <a:pt x="16879" y="15271"/>
                  </a:lnTo>
                  <a:lnTo>
                    <a:pt x="19631" y="14540"/>
                  </a:lnTo>
                  <a:lnTo>
                    <a:pt x="18486" y="11934"/>
                  </a:lnTo>
                  <a:lnTo>
                    <a:pt x="20654" y="10059"/>
                  </a:lnTo>
                  <a:close/>
                </a:path>
              </a:pathLst>
            </a:custGeom>
            <a:solidFill>
              <a:srgbClr val="FF0000"/>
            </a:solidFill>
            <a:ln w="9525" cap="rnd" cmpd="sng">
              <a:solidFill>
                <a:schemeClr val="accent1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48"/>
            <p:cNvSpPr/>
            <p:nvPr/>
          </p:nvSpPr>
          <p:spPr>
            <a:xfrm>
              <a:off x="6006800" y="1011375"/>
              <a:ext cx="336125" cy="336125"/>
            </a:xfrm>
            <a:custGeom>
              <a:avLst/>
              <a:gdLst/>
              <a:ahLst/>
              <a:cxnLst/>
              <a:rect l="l" t="t" r="r" b="b"/>
              <a:pathLst>
                <a:path w="13445" h="13445" fill="none" extrusionOk="0">
                  <a:moveTo>
                    <a:pt x="6722" y="13445"/>
                  </a:moveTo>
                  <a:lnTo>
                    <a:pt x="6722" y="13445"/>
                  </a:lnTo>
                  <a:lnTo>
                    <a:pt x="6381" y="13420"/>
                  </a:lnTo>
                  <a:lnTo>
                    <a:pt x="6040" y="13396"/>
                  </a:lnTo>
                  <a:lnTo>
                    <a:pt x="5699" y="13347"/>
                  </a:lnTo>
                  <a:lnTo>
                    <a:pt x="5383" y="13299"/>
                  </a:lnTo>
                  <a:lnTo>
                    <a:pt x="5042" y="13226"/>
                  </a:lnTo>
                  <a:lnTo>
                    <a:pt x="4725" y="13128"/>
                  </a:lnTo>
                  <a:lnTo>
                    <a:pt x="4408" y="13031"/>
                  </a:lnTo>
                  <a:lnTo>
                    <a:pt x="4116" y="12909"/>
                  </a:lnTo>
                  <a:lnTo>
                    <a:pt x="3824" y="12763"/>
                  </a:lnTo>
                  <a:lnTo>
                    <a:pt x="3532" y="12617"/>
                  </a:lnTo>
                  <a:lnTo>
                    <a:pt x="3239" y="12471"/>
                  </a:lnTo>
                  <a:lnTo>
                    <a:pt x="2971" y="12276"/>
                  </a:lnTo>
                  <a:lnTo>
                    <a:pt x="2703" y="12105"/>
                  </a:lnTo>
                  <a:lnTo>
                    <a:pt x="2460" y="11910"/>
                  </a:lnTo>
                  <a:lnTo>
                    <a:pt x="2216" y="11691"/>
                  </a:lnTo>
                  <a:lnTo>
                    <a:pt x="1973" y="11472"/>
                  </a:lnTo>
                  <a:lnTo>
                    <a:pt x="1754" y="11228"/>
                  </a:lnTo>
                  <a:lnTo>
                    <a:pt x="1534" y="10985"/>
                  </a:lnTo>
                  <a:lnTo>
                    <a:pt x="1340" y="10741"/>
                  </a:lnTo>
                  <a:lnTo>
                    <a:pt x="1169" y="10473"/>
                  </a:lnTo>
                  <a:lnTo>
                    <a:pt x="974" y="10206"/>
                  </a:lnTo>
                  <a:lnTo>
                    <a:pt x="828" y="9913"/>
                  </a:lnTo>
                  <a:lnTo>
                    <a:pt x="682" y="9621"/>
                  </a:lnTo>
                  <a:lnTo>
                    <a:pt x="536" y="9329"/>
                  </a:lnTo>
                  <a:lnTo>
                    <a:pt x="414" y="9036"/>
                  </a:lnTo>
                  <a:lnTo>
                    <a:pt x="317" y="8720"/>
                  </a:lnTo>
                  <a:lnTo>
                    <a:pt x="219" y="8403"/>
                  </a:lnTo>
                  <a:lnTo>
                    <a:pt x="146" y="8062"/>
                  </a:lnTo>
                  <a:lnTo>
                    <a:pt x="98" y="7746"/>
                  </a:lnTo>
                  <a:lnTo>
                    <a:pt x="49" y="7405"/>
                  </a:lnTo>
                  <a:lnTo>
                    <a:pt x="24" y="7064"/>
                  </a:lnTo>
                  <a:lnTo>
                    <a:pt x="0" y="6723"/>
                  </a:lnTo>
                  <a:lnTo>
                    <a:pt x="0" y="6723"/>
                  </a:lnTo>
                  <a:lnTo>
                    <a:pt x="24" y="6382"/>
                  </a:lnTo>
                  <a:lnTo>
                    <a:pt x="49" y="6041"/>
                  </a:lnTo>
                  <a:lnTo>
                    <a:pt x="98" y="5700"/>
                  </a:lnTo>
                  <a:lnTo>
                    <a:pt x="146" y="5383"/>
                  </a:lnTo>
                  <a:lnTo>
                    <a:pt x="219" y="5042"/>
                  </a:lnTo>
                  <a:lnTo>
                    <a:pt x="317" y="4726"/>
                  </a:lnTo>
                  <a:lnTo>
                    <a:pt x="414" y="4409"/>
                  </a:lnTo>
                  <a:lnTo>
                    <a:pt x="536" y="4117"/>
                  </a:lnTo>
                  <a:lnTo>
                    <a:pt x="682" y="3825"/>
                  </a:lnTo>
                  <a:lnTo>
                    <a:pt x="828" y="3532"/>
                  </a:lnTo>
                  <a:lnTo>
                    <a:pt x="974" y="3240"/>
                  </a:lnTo>
                  <a:lnTo>
                    <a:pt x="1169" y="2972"/>
                  </a:lnTo>
                  <a:lnTo>
                    <a:pt x="1340" y="2704"/>
                  </a:lnTo>
                  <a:lnTo>
                    <a:pt x="1534" y="2461"/>
                  </a:lnTo>
                  <a:lnTo>
                    <a:pt x="1754" y="2217"/>
                  </a:lnTo>
                  <a:lnTo>
                    <a:pt x="1973" y="1974"/>
                  </a:lnTo>
                  <a:lnTo>
                    <a:pt x="2216" y="1754"/>
                  </a:lnTo>
                  <a:lnTo>
                    <a:pt x="2460" y="1535"/>
                  </a:lnTo>
                  <a:lnTo>
                    <a:pt x="2703" y="1340"/>
                  </a:lnTo>
                  <a:lnTo>
                    <a:pt x="2971" y="1170"/>
                  </a:lnTo>
                  <a:lnTo>
                    <a:pt x="3239" y="975"/>
                  </a:lnTo>
                  <a:lnTo>
                    <a:pt x="3532" y="829"/>
                  </a:lnTo>
                  <a:lnTo>
                    <a:pt x="3824" y="683"/>
                  </a:lnTo>
                  <a:lnTo>
                    <a:pt x="4116" y="537"/>
                  </a:lnTo>
                  <a:lnTo>
                    <a:pt x="4408" y="415"/>
                  </a:lnTo>
                  <a:lnTo>
                    <a:pt x="4725" y="317"/>
                  </a:lnTo>
                  <a:lnTo>
                    <a:pt x="5042" y="220"/>
                  </a:lnTo>
                  <a:lnTo>
                    <a:pt x="5383" y="147"/>
                  </a:lnTo>
                  <a:lnTo>
                    <a:pt x="5699" y="98"/>
                  </a:lnTo>
                  <a:lnTo>
                    <a:pt x="6040" y="49"/>
                  </a:lnTo>
                  <a:lnTo>
                    <a:pt x="6381" y="25"/>
                  </a:lnTo>
                  <a:lnTo>
                    <a:pt x="6722" y="1"/>
                  </a:lnTo>
                  <a:lnTo>
                    <a:pt x="6722" y="1"/>
                  </a:lnTo>
                  <a:lnTo>
                    <a:pt x="7063" y="25"/>
                  </a:lnTo>
                  <a:lnTo>
                    <a:pt x="7404" y="49"/>
                  </a:lnTo>
                  <a:lnTo>
                    <a:pt x="7745" y="98"/>
                  </a:lnTo>
                  <a:lnTo>
                    <a:pt x="8062" y="147"/>
                  </a:lnTo>
                  <a:lnTo>
                    <a:pt x="8403" y="220"/>
                  </a:lnTo>
                  <a:lnTo>
                    <a:pt x="8719" y="317"/>
                  </a:lnTo>
                  <a:lnTo>
                    <a:pt x="9036" y="415"/>
                  </a:lnTo>
                  <a:lnTo>
                    <a:pt x="9328" y="537"/>
                  </a:lnTo>
                  <a:lnTo>
                    <a:pt x="9620" y="683"/>
                  </a:lnTo>
                  <a:lnTo>
                    <a:pt x="9913" y="829"/>
                  </a:lnTo>
                  <a:lnTo>
                    <a:pt x="10205" y="975"/>
                  </a:lnTo>
                  <a:lnTo>
                    <a:pt x="10473" y="1170"/>
                  </a:lnTo>
                  <a:lnTo>
                    <a:pt x="10741" y="1340"/>
                  </a:lnTo>
                  <a:lnTo>
                    <a:pt x="10984" y="1535"/>
                  </a:lnTo>
                  <a:lnTo>
                    <a:pt x="11228" y="1754"/>
                  </a:lnTo>
                  <a:lnTo>
                    <a:pt x="11471" y="1974"/>
                  </a:lnTo>
                  <a:lnTo>
                    <a:pt x="11690" y="2217"/>
                  </a:lnTo>
                  <a:lnTo>
                    <a:pt x="11910" y="2461"/>
                  </a:lnTo>
                  <a:lnTo>
                    <a:pt x="12105" y="2704"/>
                  </a:lnTo>
                  <a:lnTo>
                    <a:pt x="12275" y="2972"/>
                  </a:lnTo>
                  <a:lnTo>
                    <a:pt x="12470" y="3240"/>
                  </a:lnTo>
                  <a:lnTo>
                    <a:pt x="12616" y="3532"/>
                  </a:lnTo>
                  <a:lnTo>
                    <a:pt x="12762" y="3825"/>
                  </a:lnTo>
                  <a:lnTo>
                    <a:pt x="12908" y="4117"/>
                  </a:lnTo>
                  <a:lnTo>
                    <a:pt x="13030" y="4409"/>
                  </a:lnTo>
                  <a:lnTo>
                    <a:pt x="13127" y="4726"/>
                  </a:lnTo>
                  <a:lnTo>
                    <a:pt x="13225" y="5042"/>
                  </a:lnTo>
                  <a:lnTo>
                    <a:pt x="13298" y="5383"/>
                  </a:lnTo>
                  <a:lnTo>
                    <a:pt x="13347" y="5700"/>
                  </a:lnTo>
                  <a:lnTo>
                    <a:pt x="13395" y="6041"/>
                  </a:lnTo>
                  <a:lnTo>
                    <a:pt x="13420" y="6382"/>
                  </a:lnTo>
                  <a:lnTo>
                    <a:pt x="13444" y="6723"/>
                  </a:lnTo>
                  <a:lnTo>
                    <a:pt x="13444" y="6723"/>
                  </a:lnTo>
                  <a:lnTo>
                    <a:pt x="13420" y="7064"/>
                  </a:lnTo>
                  <a:lnTo>
                    <a:pt x="13395" y="7405"/>
                  </a:lnTo>
                  <a:lnTo>
                    <a:pt x="13347" y="7746"/>
                  </a:lnTo>
                  <a:lnTo>
                    <a:pt x="13298" y="8062"/>
                  </a:lnTo>
                  <a:lnTo>
                    <a:pt x="13225" y="8403"/>
                  </a:lnTo>
                  <a:lnTo>
                    <a:pt x="13127" y="8720"/>
                  </a:lnTo>
                  <a:lnTo>
                    <a:pt x="13030" y="9036"/>
                  </a:lnTo>
                  <a:lnTo>
                    <a:pt x="12908" y="9329"/>
                  </a:lnTo>
                  <a:lnTo>
                    <a:pt x="12762" y="9621"/>
                  </a:lnTo>
                  <a:lnTo>
                    <a:pt x="12616" y="9913"/>
                  </a:lnTo>
                  <a:lnTo>
                    <a:pt x="12470" y="10206"/>
                  </a:lnTo>
                  <a:lnTo>
                    <a:pt x="12275" y="10473"/>
                  </a:lnTo>
                  <a:lnTo>
                    <a:pt x="12105" y="10741"/>
                  </a:lnTo>
                  <a:lnTo>
                    <a:pt x="11910" y="10985"/>
                  </a:lnTo>
                  <a:lnTo>
                    <a:pt x="11690" y="11228"/>
                  </a:lnTo>
                  <a:lnTo>
                    <a:pt x="11471" y="11472"/>
                  </a:lnTo>
                  <a:lnTo>
                    <a:pt x="11228" y="11691"/>
                  </a:lnTo>
                  <a:lnTo>
                    <a:pt x="10984" y="11910"/>
                  </a:lnTo>
                  <a:lnTo>
                    <a:pt x="10741" y="12105"/>
                  </a:lnTo>
                  <a:lnTo>
                    <a:pt x="10473" y="12276"/>
                  </a:lnTo>
                  <a:lnTo>
                    <a:pt x="10205" y="12471"/>
                  </a:lnTo>
                  <a:lnTo>
                    <a:pt x="9913" y="12617"/>
                  </a:lnTo>
                  <a:lnTo>
                    <a:pt x="9620" y="12763"/>
                  </a:lnTo>
                  <a:lnTo>
                    <a:pt x="9328" y="12909"/>
                  </a:lnTo>
                  <a:lnTo>
                    <a:pt x="9036" y="13031"/>
                  </a:lnTo>
                  <a:lnTo>
                    <a:pt x="8719" y="13128"/>
                  </a:lnTo>
                  <a:lnTo>
                    <a:pt x="8403" y="13226"/>
                  </a:lnTo>
                  <a:lnTo>
                    <a:pt x="8062" y="13299"/>
                  </a:lnTo>
                  <a:lnTo>
                    <a:pt x="7745" y="13347"/>
                  </a:lnTo>
                  <a:lnTo>
                    <a:pt x="7404" y="13396"/>
                  </a:lnTo>
                  <a:lnTo>
                    <a:pt x="7063" y="13420"/>
                  </a:lnTo>
                  <a:lnTo>
                    <a:pt x="6722" y="13445"/>
                  </a:lnTo>
                  <a:lnTo>
                    <a:pt x="6722" y="13445"/>
                  </a:lnTo>
                  <a:close/>
                </a:path>
              </a:pathLst>
            </a:custGeom>
            <a:solidFill>
              <a:srgbClr val="FF0000"/>
            </a:solidFill>
            <a:ln w="9525" cap="rnd" cmpd="sng">
              <a:solidFill>
                <a:schemeClr val="accent1"/>
              </a:solidFill>
              <a:prstDash val="dash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220" name="Google Shape;1220;p48"/>
          <p:cNvGrpSpPr/>
          <p:nvPr/>
        </p:nvGrpSpPr>
        <p:grpSpPr>
          <a:xfrm>
            <a:off x="6360057" y="1803400"/>
            <a:ext cx="433992" cy="422729"/>
            <a:chOff x="5916675" y="927975"/>
            <a:chExt cx="516350" cy="502950"/>
          </a:xfrm>
        </p:grpSpPr>
        <p:sp>
          <p:nvSpPr>
            <p:cNvPr id="1221" name="Google Shape;1221;p48"/>
            <p:cNvSpPr/>
            <p:nvPr/>
          </p:nvSpPr>
          <p:spPr>
            <a:xfrm>
              <a:off x="5916675" y="927975"/>
              <a:ext cx="516350" cy="502950"/>
            </a:xfrm>
            <a:custGeom>
              <a:avLst/>
              <a:gdLst/>
              <a:ahLst/>
              <a:cxnLst/>
              <a:rect l="l" t="t" r="r" b="b"/>
              <a:pathLst>
                <a:path w="20654" h="20118" fill="none" extrusionOk="0">
                  <a:moveTo>
                    <a:pt x="20654" y="10059"/>
                  </a:moveTo>
                  <a:lnTo>
                    <a:pt x="18486" y="8183"/>
                  </a:lnTo>
                  <a:lnTo>
                    <a:pt x="19631" y="5577"/>
                  </a:lnTo>
                  <a:lnTo>
                    <a:pt x="16879" y="4847"/>
                  </a:lnTo>
                  <a:lnTo>
                    <a:pt x="16757" y="1997"/>
                  </a:lnTo>
                  <a:lnTo>
                    <a:pt x="13956" y="2509"/>
                  </a:lnTo>
                  <a:lnTo>
                    <a:pt x="12616" y="0"/>
                  </a:lnTo>
                  <a:lnTo>
                    <a:pt x="10327" y="1681"/>
                  </a:lnTo>
                  <a:lnTo>
                    <a:pt x="8038" y="0"/>
                  </a:lnTo>
                  <a:lnTo>
                    <a:pt x="6698" y="2509"/>
                  </a:lnTo>
                  <a:lnTo>
                    <a:pt x="3897" y="1997"/>
                  </a:lnTo>
                  <a:lnTo>
                    <a:pt x="3776" y="4847"/>
                  </a:lnTo>
                  <a:lnTo>
                    <a:pt x="1023" y="5577"/>
                  </a:lnTo>
                  <a:lnTo>
                    <a:pt x="2168" y="8183"/>
                  </a:lnTo>
                  <a:lnTo>
                    <a:pt x="1" y="10059"/>
                  </a:lnTo>
                  <a:lnTo>
                    <a:pt x="2168" y="11934"/>
                  </a:lnTo>
                  <a:lnTo>
                    <a:pt x="1023" y="14540"/>
                  </a:lnTo>
                  <a:lnTo>
                    <a:pt x="3776" y="15271"/>
                  </a:lnTo>
                  <a:lnTo>
                    <a:pt x="3897" y="18120"/>
                  </a:lnTo>
                  <a:lnTo>
                    <a:pt x="6698" y="17609"/>
                  </a:lnTo>
                  <a:lnTo>
                    <a:pt x="8038" y="20117"/>
                  </a:lnTo>
                  <a:lnTo>
                    <a:pt x="10327" y="18437"/>
                  </a:lnTo>
                  <a:lnTo>
                    <a:pt x="12616" y="20117"/>
                  </a:lnTo>
                  <a:lnTo>
                    <a:pt x="13956" y="17609"/>
                  </a:lnTo>
                  <a:lnTo>
                    <a:pt x="16757" y="18120"/>
                  </a:lnTo>
                  <a:lnTo>
                    <a:pt x="16879" y="15271"/>
                  </a:lnTo>
                  <a:lnTo>
                    <a:pt x="19631" y="14540"/>
                  </a:lnTo>
                  <a:lnTo>
                    <a:pt x="18486" y="11934"/>
                  </a:lnTo>
                  <a:lnTo>
                    <a:pt x="20654" y="10059"/>
                  </a:lnTo>
                  <a:close/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22" name="Google Shape;1222;p48"/>
            <p:cNvSpPr/>
            <p:nvPr/>
          </p:nvSpPr>
          <p:spPr>
            <a:xfrm>
              <a:off x="6006800" y="1011375"/>
              <a:ext cx="336125" cy="336125"/>
            </a:xfrm>
            <a:custGeom>
              <a:avLst/>
              <a:gdLst/>
              <a:ahLst/>
              <a:cxnLst/>
              <a:rect l="l" t="t" r="r" b="b"/>
              <a:pathLst>
                <a:path w="13445" h="13445" fill="none" extrusionOk="0">
                  <a:moveTo>
                    <a:pt x="6722" y="13445"/>
                  </a:moveTo>
                  <a:lnTo>
                    <a:pt x="6722" y="13445"/>
                  </a:lnTo>
                  <a:lnTo>
                    <a:pt x="6381" y="13420"/>
                  </a:lnTo>
                  <a:lnTo>
                    <a:pt x="6040" y="13396"/>
                  </a:lnTo>
                  <a:lnTo>
                    <a:pt x="5699" y="13347"/>
                  </a:lnTo>
                  <a:lnTo>
                    <a:pt x="5383" y="13299"/>
                  </a:lnTo>
                  <a:lnTo>
                    <a:pt x="5042" y="13226"/>
                  </a:lnTo>
                  <a:lnTo>
                    <a:pt x="4725" y="13128"/>
                  </a:lnTo>
                  <a:lnTo>
                    <a:pt x="4408" y="13031"/>
                  </a:lnTo>
                  <a:lnTo>
                    <a:pt x="4116" y="12909"/>
                  </a:lnTo>
                  <a:lnTo>
                    <a:pt x="3824" y="12763"/>
                  </a:lnTo>
                  <a:lnTo>
                    <a:pt x="3532" y="12617"/>
                  </a:lnTo>
                  <a:lnTo>
                    <a:pt x="3239" y="12471"/>
                  </a:lnTo>
                  <a:lnTo>
                    <a:pt x="2971" y="12276"/>
                  </a:lnTo>
                  <a:lnTo>
                    <a:pt x="2703" y="12105"/>
                  </a:lnTo>
                  <a:lnTo>
                    <a:pt x="2460" y="11910"/>
                  </a:lnTo>
                  <a:lnTo>
                    <a:pt x="2216" y="11691"/>
                  </a:lnTo>
                  <a:lnTo>
                    <a:pt x="1973" y="11472"/>
                  </a:lnTo>
                  <a:lnTo>
                    <a:pt x="1754" y="11228"/>
                  </a:lnTo>
                  <a:lnTo>
                    <a:pt x="1534" y="10985"/>
                  </a:lnTo>
                  <a:lnTo>
                    <a:pt x="1340" y="10741"/>
                  </a:lnTo>
                  <a:lnTo>
                    <a:pt x="1169" y="10473"/>
                  </a:lnTo>
                  <a:lnTo>
                    <a:pt x="974" y="10206"/>
                  </a:lnTo>
                  <a:lnTo>
                    <a:pt x="828" y="9913"/>
                  </a:lnTo>
                  <a:lnTo>
                    <a:pt x="682" y="9621"/>
                  </a:lnTo>
                  <a:lnTo>
                    <a:pt x="536" y="9329"/>
                  </a:lnTo>
                  <a:lnTo>
                    <a:pt x="414" y="9036"/>
                  </a:lnTo>
                  <a:lnTo>
                    <a:pt x="317" y="8720"/>
                  </a:lnTo>
                  <a:lnTo>
                    <a:pt x="219" y="8403"/>
                  </a:lnTo>
                  <a:lnTo>
                    <a:pt x="146" y="8062"/>
                  </a:lnTo>
                  <a:lnTo>
                    <a:pt x="98" y="7746"/>
                  </a:lnTo>
                  <a:lnTo>
                    <a:pt x="49" y="7405"/>
                  </a:lnTo>
                  <a:lnTo>
                    <a:pt x="24" y="7064"/>
                  </a:lnTo>
                  <a:lnTo>
                    <a:pt x="0" y="6723"/>
                  </a:lnTo>
                  <a:lnTo>
                    <a:pt x="0" y="6723"/>
                  </a:lnTo>
                  <a:lnTo>
                    <a:pt x="24" y="6382"/>
                  </a:lnTo>
                  <a:lnTo>
                    <a:pt x="49" y="6041"/>
                  </a:lnTo>
                  <a:lnTo>
                    <a:pt x="98" y="5700"/>
                  </a:lnTo>
                  <a:lnTo>
                    <a:pt x="146" y="5383"/>
                  </a:lnTo>
                  <a:lnTo>
                    <a:pt x="219" y="5042"/>
                  </a:lnTo>
                  <a:lnTo>
                    <a:pt x="317" y="4726"/>
                  </a:lnTo>
                  <a:lnTo>
                    <a:pt x="414" y="4409"/>
                  </a:lnTo>
                  <a:lnTo>
                    <a:pt x="536" y="4117"/>
                  </a:lnTo>
                  <a:lnTo>
                    <a:pt x="682" y="3825"/>
                  </a:lnTo>
                  <a:lnTo>
                    <a:pt x="828" y="3532"/>
                  </a:lnTo>
                  <a:lnTo>
                    <a:pt x="974" y="3240"/>
                  </a:lnTo>
                  <a:lnTo>
                    <a:pt x="1169" y="2972"/>
                  </a:lnTo>
                  <a:lnTo>
                    <a:pt x="1340" y="2704"/>
                  </a:lnTo>
                  <a:lnTo>
                    <a:pt x="1534" y="2461"/>
                  </a:lnTo>
                  <a:lnTo>
                    <a:pt x="1754" y="2217"/>
                  </a:lnTo>
                  <a:lnTo>
                    <a:pt x="1973" y="1974"/>
                  </a:lnTo>
                  <a:lnTo>
                    <a:pt x="2216" y="1754"/>
                  </a:lnTo>
                  <a:lnTo>
                    <a:pt x="2460" y="1535"/>
                  </a:lnTo>
                  <a:lnTo>
                    <a:pt x="2703" y="1340"/>
                  </a:lnTo>
                  <a:lnTo>
                    <a:pt x="2971" y="1170"/>
                  </a:lnTo>
                  <a:lnTo>
                    <a:pt x="3239" y="975"/>
                  </a:lnTo>
                  <a:lnTo>
                    <a:pt x="3532" y="829"/>
                  </a:lnTo>
                  <a:lnTo>
                    <a:pt x="3824" y="683"/>
                  </a:lnTo>
                  <a:lnTo>
                    <a:pt x="4116" y="537"/>
                  </a:lnTo>
                  <a:lnTo>
                    <a:pt x="4408" y="415"/>
                  </a:lnTo>
                  <a:lnTo>
                    <a:pt x="4725" y="317"/>
                  </a:lnTo>
                  <a:lnTo>
                    <a:pt x="5042" y="220"/>
                  </a:lnTo>
                  <a:lnTo>
                    <a:pt x="5383" y="147"/>
                  </a:lnTo>
                  <a:lnTo>
                    <a:pt x="5699" y="98"/>
                  </a:lnTo>
                  <a:lnTo>
                    <a:pt x="6040" y="49"/>
                  </a:lnTo>
                  <a:lnTo>
                    <a:pt x="6381" y="25"/>
                  </a:lnTo>
                  <a:lnTo>
                    <a:pt x="6722" y="1"/>
                  </a:lnTo>
                  <a:lnTo>
                    <a:pt x="6722" y="1"/>
                  </a:lnTo>
                  <a:lnTo>
                    <a:pt x="7063" y="25"/>
                  </a:lnTo>
                  <a:lnTo>
                    <a:pt x="7404" y="49"/>
                  </a:lnTo>
                  <a:lnTo>
                    <a:pt x="7745" y="98"/>
                  </a:lnTo>
                  <a:lnTo>
                    <a:pt x="8062" y="147"/>
                  </a:lnTo>
                  <a:lnTo>
                    <a:pt x="8403" y="220"/>
                  </a:lnTo>
                  <a:lnTo>
                    <a:pt x="8719" y="317"/>
                  </a:lnTo>
                  <a:lnTo>
                    <a:pt x="9036" y="415"/>
                  </a:lnTo>
                  <a:lnTo>
                    <a:pt x="9328" y="537"/>
                  </a:lnTo>
                  <a:lnTo>
                    <a:pt x="9620" y="683"/>
                  </a:lnTo>
                  <a:lnTo>
                    <a:pt x="9913" y="829"/>
                  </a:lnTo>
                  <a:lnTo>
                    <a:pt x="10205" y="975"/>
                  </a:lnTo>
                  <a:lnTo>
                    <a:pt x="10473" y="1170"/>
                  </a:lnTo>
                  <a:lnTo>
                    <a:pt x="10741" y="1340"/>
                  </a:lnTo>
                  <a:lnTo>
                    <a:pt x="10984" y="1535"/>
                  </a:lnTo>
                  <a:lnTo>
                    <a:pt x="11228" y="1754"/>
                  </a:lnTo>
                  <a:lnTo>
                    <a:pt x="11471" y="1974"/>
                  </a:lnTo>
                  <a:lnTo>
                    <a:pt x="11690" y="2217"/>
                  </a:lnTo>
                  <a:lnTo>
                    <a:pt x="11910" y="2461"/>
                  </a:lnTo>
                  <a:lnTo>
                    <a:pt x="12105" y="2704"/>
                  </a:lnTo>
                  <a:lnTo>
                    <a:pt x="12275" y="2972"/>
                  </a:lnTo>
                  <a:lnTo>
                    <a:pt x="12470" y="3240"/>
                  </a:lnTo>
                  <a:lnTo>
                    <a:pt x="12616" y="3532"/>
                  </a:lnTo>
                  <a:lnTo>
                    <a:pt x="12762" y="3825"/>
                  </a:lnTo>
                  <a:lnTo>
                    <a:pt x="12908" y="4117"/>
                  </a:lnTo>
                  <a:lnTo>
                    <a:pt x="13030" y="4409"/>
                  </a:lnTo>
                  <a:lnTo>
                    <a:pt x="13127" y="4726"/>
                  </a:lnTo>
                  <a:lnTo>
                    <a:pt x="13225" y="5042"/>
                  </a:lnTo>
                  <a:lnTo>
                    <a:pt x="13298" y="5383"/>
                  </a:lnTo>
                  <a:lnTo>
                    <a:pt x="13347" y="5700"/>
                  </a:lnTo>
                  <a:lnTo>
                    <a:pt x="13395" y="6041"/>
                  </a:lnTo>
                  <a:lnTo>
                    <a:pt x="13420" y="6382"/>
                  </a:lnTo>
                  <a:lnTo>
                    <a:pt x="13444" y="6723"/>
                  </a:lnTo>
                  <a:lnTo>
                    <a:pt x="13444" y="6723"/>
                  </a:lnTo>
                  <a:lnTo>
                    <a:pt x="13420" y="7064"/>
                  </a:lnTo>
                  <a:lnTo>
                    <a:pt x="13395" y="7405"/>
                  </a:lnTo>
                  <a:lnTo>
                    <a:pt x="13347" y="7746"/>
                  </a:lnTo>
                  <a:lnTo>
                    <a:pt x="13298" y="8062"/>
                  </a:lnTo>
                  <a:lnTo>
                    <a:pt x="13225" y="8403"/>
                  </a:lnTo>
                  <a:lnTo>
                    <a:pt x="13127" y="8720"/>
                  </a:lnTo>
                  <a:lnTo>
                    <a:pt x="13030" y="9036"/>
                  </a:lnTo>
                  <a:lnTo>
                    <a:pt x="12908" y="9329"/>
                  </a:lnTo>
                  <a:lnTo>
                    <a:pt x="12762" y="9621"/>
                  </a:lnTo>
                  <a:lnTo>
                    <a:pt x="12616" y="9913"/>
                  </a:lnTo>
                  <a:lnTo>
                    <a:pt x="12470" y="10206"/>
                  </a:lnTo>
                  <a:lnTo>
                    <a:pt x="12275" y="10473"/>
                  </a:lnTo>
                  <a:lnTo>
                    <a:pt x="12105" y="10741"/>
                  </a:lnTo>
                  <a:lnTo>
                    <a:pt x="11910" y="10985"/>
                  </a:lnTo>
                  <a:lnTo>
                    <a:pt x="11690" y="11228"/>
                  </a:lnTo>
                  <a:lnTo>
                    <a:pt x="11471" y="11472"/>
                  </a:lnTo>
                  <a:lnTo>
                    <a:pt x="11228" y="11691"/>
                  </a:lnTo>
                  <a:lnTo>
                    <a:pt x="10984" y="11910"/>
                  </a:lnTo>
                  <a:lnTo>
                    <a:pt x="10741" y="12105"/>
                  </a:lnTo>
                  <a:lnTo>
                    <a:pt x="10473" y="12276"/>
                  </a:lnTo>
                  <a:lnTo>
                    <a:pt x="10205" y="12471"/>
                  </a:lnTo>
                  <a:lnTo>
                    <a:pt x="9913" y="12617"/>
                  </a:lnTo>
                  <a:lnTo>
                    <a:pt x="9620" y="12763"/>
                  </a:lnTo>
                  <a:lnTo>
                    <a:pt x="9328" y="12909"/>
                  </a:lnTo>
                  <a:lnTo>
                    <a:pt x="9036" y="13031"/>
                  </a:lnTo>
                  <a:lnTo>
                    <a:pt x="8719" y="13128"/>
                  </a:lnTo>
                  <a:lnTo>
                    <a:pt x="8403" y="13226"/>
                  </a:lnTo>
                  <a:lnTo>
                    <a:pt x="8062" y="13299"/>
                  </a:lnTo>
                  <a:lnTo>
                    <a:pt x="7745" y="13347"/>
                  </a:lnTo>
                  <a:lnTo>
                    <a:pt x="7404" y="13396"/>
                  </a:lnTo>
                  <a:lnTo>
                    <a:pt x="7063" y="13420"/>
                  </a:lnTo>
                  <a:lnTo>
                    <a:pt x="6722" y="13445"/>
                  </a:lnTo>
                  <a:lnTo>
                    <a:pt x="6722" y="13445"/>
                  </a:lnTo>
                  <a:close/>
                </a:path>
              </a:pathLst>
            </a:custGeom>
            <a:noFill/>
            <a:ln w="12175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223" name="Google Shape;1223;p48"/>
          <p:cNvSpPr/>
          <p:nvPr/>
        </p:nvSpPr>
        <p:spPr>
          <a:xfrm>
            <a:off x="7436055" y="2039778"/>
            <a:ext cx="402263" cy="227229"/>
          </a:xfrm>
          <a:custGeom>
            <a:avLst/>
            <a:gdLst/>
            <a:ahLst/>
            <a:cxnLst/>
            <a:rect l="l" t="t" r="r" b="b"/>
            <a:pathLst>
              <a:path w="19144" h="10814" fill="none" extrusionOk="0">
                <a:moveTo>
                  <a:pt x="16124" y="4774"/>
                </a:moveTo>
                <a:lnTo>
                  <a:pt x="15369" y="4774"/>
                </a:lnTo>
                <a:lnTo>
                  <a:pt x="15369" y="4774"/>
                </a:lnTo>
                <a:lnTo>
                  <a:pt x="15393" y="4482"/>
                </a:lnTo>
                <a:lnTo>
                  <a:pt x="15393" y="4482"/>
                </a:lnTo>
                <a:lnTo>
                  <a:pt x="15369" y="4189"/>
                </a:lnTo>
                <a:lnTo>
                  <a:pt x="15344" y="3921"/>
                </a:lnTo>
                <a:lnTo>
                  <a:pt x="15271" y="3654"/>
                </a:lnTo>
                <a:lnTo>
                  <a:pt x="15174" y="3410"/>
                </a:lnTo>
                <a:lnTo>
                  <a:pt x="15052" y="3166"/>
                </a:lnTo>
                <a:lnTo>
                  <a:pt x="14930" y="2947"/>
                </a:lnTo>
                <a:lnTo>
                  <a:pt x="14760" y="2728"/>
                </a:lnTo>
                <a:lnTo>
                  <a:pt x="14589" y="2533"/>
                </a:lnTo>
                <a:lnTo>
                  <a:pt x="14394" y="2363"/>
                </a:lnTo>
                <a:lnTo>
                  <a:pt x="14175" y="2192"/>
                </a:lnTo>
                <a:lnTo>
                  <a:pt x="13956" y="2070"/>
                </a:lnTo>
                <a:lnTo>
                  <a:pt x="13712" y="1949"/>
                </a:lnTo>
                <a:lnTo>
                  <a:pt x="13469" y="1851"/>
                </a:lnTo>
                <a:lnTo>
                  <a:pt x="13201" y="1778"/>
                </a:lnTo>
                <a:lnTo>
                  <a:pt x="12933" y="1754"/>
                </a:lnTo>
                <a:lnTo>
                  <a:pt x="12641" y="1729"/>
                </a:lnTo>
                <a:lnTo>
                  <a:pt x="12641" y="1729"/>
                </a:lnTo>
                <a:lnTo>
                  <a:pt x="12300" y="1754"/>
                </a:lnTo>
                <a:lnTo>
                  <a:pt x="11959" y="1827"/>
                </a:lnTo>
                <a:lnTo>
                  <a:pt x="11618" y="1924"/>
                </a:lnTo>
                <a:lnTo>
                  <a:pt x="11326" y="2070"/>
                </a:lnTo>
                <a:lnTo>
                  <a:pt x="11326" y="2070"/>
                </a:lnTo>
                <a:lnTo>
                  <a:pt x="11155" y="1851"/>
                </a:lnTo>
                <a:lnTo>
                  <a:pt x="10985" y="1632"/>
                </a:lnTo>
                <a:lnTo>
                  <a:pt x="10814" y="1413"/>
                </a:lnTo>
                <a:lnTo>
                  <a:pt x="10619" y="1218"/>
                </a:lnTo>
                <a:lnTo>
                  <a:pt x="10425" y="1048"/>
                </a:lnTo>
                <a:lnTo>
                  <a:pt x="10205" y="877"/>
                </a:lnTo>
                <a:lnTo>
                  <a:pt x="9962" y="707"/>
                </a:lnTo>
                <a:lnTo>
                  <a:pt x="9718" y="560"/>
                </a:lnTo>
                <a:lnTo>
                  <a:pt x="9475" y="439"/>
                </a:lnTo>
                <a:lnTo>
                  <a:pt x="9231" y="317"/>
                </a:lnTo>
                <a:lnTo>
                  <a:pt x="8963" y="219"/>
                </a:lnTo>
                <a:lnTo>
                  <a:pt x="8695" y="146"/>
                </a:lnTo>
                <a:lnTo>
                  <a:pt x="8403" y="73"/>
                </a:lnTo>
                <a:lnTo>
                  <a:pt x="8135" y="25"/>
                </a:lnTo>
                <a:lnTo>
                  <a:pt x="7843" y="0"/>
                </a:lnTo>
                <a:lnTo>
                  <a:pt x="7551" y="0"/>
                </a:lnTo>
                <a:lnTo>
                  <a:pt x="7551" y="0"/>
                </a:lnTo>
                <a:lnTo>
                  <a:pt x="7088" y="25"/>
                </a:lnTo>
                <a:lnTo>
                  <a:pt x="6650" y="98"/>
                </a:lnTo>
                <a:lnTo>
                  <a:pt x="6211" y="195"/>
                </a:lnTo>
                <a:lnTo>
                  <a:pt x="5797" y="341"/>
                </a:lnTo>
                <a:lnTo>
                  <a:pt x="5407" y="536"/>
                </a:lnTo>
                <a:lnTo>
                  <a:pt x="5042" y="755"/>
                </a:lnTo>
                <a:lnTo>
                  <a:pt x="4701" y="1023"/>
                </a:lnTo>
                <a:lnTo>
                  <a:pt x="4385" y="1315"/>
                </a:lnTo>
                <a:lnTo>
                  <a:pt x="4092" y="1632"/>
                </a:lnTo>
                <a:lnTo>
                  <a:pt x="3824" y="1973"/>
                </a:lnTo>
                <a:lnTo>
                  <a:pt x="3605" y="2338"/>
                </a:lnTo>
                <a:lnTo>
                  <a:pt x="3410" y="2728"/>
                </a:lnTo>
                <a:lnTo>
                  <a:pt x="3264" y="3142"/>
                </a:lnTo>
                <a:lnTo>
                  <a:pt x="3142" y="3580"/>
                </a:lnTo>
                <a:lnTo>
                  <a:pt x="3094" y="4019"/>
                </a:lnTo>
                <a:lnTo>
                  <a:pt x="3069" y="4482"/>
                </a:lnTo>
                <a:lnTo>
                  <a:pt x="3069" y="4482"/>
                </a:lnTo>
                <a:lnTo>
                  <a:pt x="3069" y="4774"/>
                </a:lnTo>
                <a:lnTo>
                  <a:pt x="3021" y="4774"/>
                </a:lnTo>
                <a:lnTo>
                  <a:pt x="3021" y="4774"/>
                </a:lnTo>
                <a:lnTo>
                  <a:pt x="2704" y="4774"/>
                </a:lnTo>
                <a:lnTo>
                  <a:pt x="2412" y="4823"/>
                </a:lnTo>
                <a:lnTo>
                  <a:pt x="2120" y="4896"/>
                </a:lnTo>
                <a:lnTo>
                  <a:pt x="1827" y="5017"/>
                </a:lnTo>
                <a:lnTo>
                  <a:pt x="1584" y="5139"/>
                </a:lnTo>
                <a:lnTo>
                  <a:pt x="1316" y="5285"/>
                </a:lnTo>
                <a:lnTo>
                  <a:pt x="1097" y="5456"/>
                </a:lnTo>
                <a:lnTo>
                  <a:pt x="877" y="5651"/>
                </a:lnTo>
                <a:lnTo>
                  <a:pt x="683" y="5870"/>
                </a:lnTo>
                <a:lnTo>
                  <a:pt x="512" y="6113"/>
                </a:lnTo>
                <a:lnTo>
                  <a:pt x="366" y="6357"/>
                </a:lnTo>
                <a:lnTo>
                  <a:pt x="220" y="6625"/>
                </a:lnTo>
                <a:lnTo>
                  <a:pt x="122" y="6893"/>
                </a:lnTo>
                <a:lnTo>
                  <a:pt x="49" y="7185"/>
                </a:lnTo>
                <a:lnTo>
                  <a:pt x="1" y="7477"/>
                </a:lnTo>
                <a:lnTo>
                  <a:pt x="1" y="7794"/>
                </a:lnTo>
                <a:lnTo>
                  <a:pt x="1" y="7794"/>
                </a:lnTo>
                <a:lnTo>
                  <a:pt x="1" y="8110"/>
                </a:lnTo>
                <a:lnTo>
                  <a:pt x="49" y="8403"/>
                </a:lnTo>
                <a:lnTo>
                  <a:pt x="122" y="8695"/>
                </a:lnTo>
                <a:lnTo>
                  <a:pt x="220" y="8963"/>
                </a:lnTo>
                <a:lnTo>
                  <a:pt x="366" y="9231"/>
                </a:lnTo>
                <a:lnTo>
                  <a:pt x="512" y="9474"/>
                </a:lnTo>
                <a:lnTo>
                  <a:pt x="683" y="9718"/>
                </a:lnTo>
                <a:lnTo>
                  <a:pt x="877" y="9937"/>
                </a:lnTo>
                <a:lnTo>
                  <a:pt x="1097" y="10132"/>
                </a:lnTo>
                <a:lnTo>
                  <a:pt x="1316" y="10302"/>
                </a:lnTo>
                <a:lnTo>
                  <a:pt x="1584" y="10449"/>
                </a:lnTo>
                <a:lnTo>
                  <a:pt x="1827" y="10570"/>
                </a:lnTo>
                <a:lnTo>
                  <a:pt x="2120" y="10692"/>
                </a:lnTo>
                <a:lnTo>
                  <a:pt x="2412" y="10765"/>
                </a:lnTo>
                <a:lnTo>
                  <a:pt x="2704" y="10814"/>
                </a:lnTo>
                <a:lnTo>
                  <a:pt x="3021" y="10814"/>
                </a:lnTo>
                <a:lnTo>
                  <a:pt x="16124" y="10814"/>
                </a:lnTo>
                <a:lnTo>
                  <a:pt x="16124" y="10814"/>
                </a:lnTo>
                <a:lnTo>
                  <a:pt x="16440" y="10814"/>
                </a:lnTo>
                <a:lnTo>
                  <a:pt x="16732" y="10765"/>
                </a:lnTo>
                <a:lnTo>
                  <a:pt x="17025" y="10692"/>
                </a:lnTo>
                <a:lnTo>
                  <a:pt x="17317" y="10570"/>
                </a:lnTo>
                <a:lnTo>
                  <a:pt x="17561" y="10449"/>
                </a:lnTo>
                <a:lnTo>
                  <a:pt x="17828" y="10302"/>
                </a:lnTo>
                <a:lnTo>
                  <a:pt x="18048" y="10132"/>
                </a:lnTo>
                <a:lnTo>
                  <a:pt x="18267" y="9937"/>
                </a:lnTo>
                <a:lnTo>
                  <a:pt x="18462" y="9718"/>
                </a:lnTo>
                <a:lnTo>
                  <a:pt x="18632" y="9474"/>
                </a:lnTo>
                <a:lnTo>
                  <a:pt x="18778" y="9231"/>
                </a:lnTo>
                <a:lnTo>
                  <a:pt x="18924" y="8963"/>
                </a:lnTo>
                <a:lnTo>
                  <a:pt x="19022" y="8695"/>
                </a:lnTo>
                <a:lnTo>
                  <a:pt x="19095" y="8403"/>
                </a:lnTo>
                <a:lnTo>
                  <a:pt x="19144" y="8110"/>
                </a:lnTo>
                <a:lnTo>
                  <a:pt x="19144" y="7794"/>
                </a:lnTo>
                <a:lnTo>
                  <a:pt x="19144" y="7794"/>
                </a:lnTo>
                <a:lnTo>
                  <a:pt x="19144" y="7477"/>
                </a:lnTo>
                <a:lnTo>
                  <a:pt x="19095" y="7185"/>
                </a:lnTo>
                <a:lnTo>
                  <a:pt x="19022" y="6893"/>
                </a:lnTo>
                <a:lnTo>
                  <a:pt x="18924" y="6625"/>
                </a:lnTo>
                <a:lnTo>
                  <a:pt x="18778" y="6357"/>
                </a:lnTo>
                <a:lnTo>
                  <a:pt x="18632" y="6113"/>
                </a:lnTo>
                <a:lnTo>
                  <a:pt x="18462" y="5870"/>
                </a:lnTo>
                <a:lnTo>
                  <a:pt x="18267" y="5651"/>
                </a:lnTo>
                <a:lnTo>
                  <a:pt x="18048" y="5456"/>
                </a:lnTo>
                <a:lnTo>
                  <a:pt x="17828" y="5285"/>
                </a:lnTo>
                <a:lnTo>
                  <a:pt x="17561" y="5139"/>
                </a:lnTo>
                <a:lnTo>
                  <a:pt x="17317" y="5017"/>
                </a:lnTo>
                <a:lnTo>
                  <a:pt x="17025" y="4896"/>
                </a:lnTo>
                <a:lnTo>
                  <a:pt x="16732" y="4823"/>
                </a:lnTo>
                <a:lnTo>
                  <a:pt x="16440" y="4774"/>
                </a:lnTo>
                <a:lnTo>
                  <a:pt x="16124" y="4774"/>
                </a:lnTo>
                <a:lnTo>
                  <a:pt x="16124" y="4774"/>
                </a:lnTo>
                <a:close/>
              </a:path>
            </a:pathLst>
          </a:custGeom>
          <a:noFill/>
          <a:ln w="38100" cap="rnd" cmpd="sng">
            <a:solidFill>
              <a:srgbClr val="A4C2F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24" name="Google Shape;1224;p48"/>
          <p:cNvSpPr/>
          <p:nvPr/>
        </p:nvSpPr>
        <p:spPr>
          <a:xfrm>
            <a:off x="6552218" y="2039778"/>
            <a:ext cx="402263" cy="227229"/>
          </a:xfrm>
          <a:custGeom>
            <a:avLst/>
            <a:gdLst/>
            <a:ahLst/>
            <a:cxnLst/>
            <a:rect l="l" t="t" r="r" b="b"/>
            <a:pathLst>
              <a:path w="19144" h="10814" fill="none" extrusionOk="0">
                <a:moveTo>
                  <a:pt x="16124" y="4774"/>
                </a:moveTo>
                <a:lnTo>
                  <a:pt x="15369" y="4774"/>
                </a:lnTo>
                <a:lnTo>
                  <a:pt x="15369" y="4774"/>
                </a:lnTo>
                <a:lnTo>
                  <a:pt x="15393" y="4482"/>
                </a:lnTo>
                <a:lnTo>
                  <a:pt x="15393" y="4482"/>
                </a:lnTo>
                <a:lnTo>
                  <a:pt x="15369" y="4189"/>
                </a:lnTo>
                <a:lnTo>
                  <a:pt x="15344" y="3921"/>
                </a:lnTo>
                <a:lnTo>
                  <a:pt x="15271" y="3654"/>
                </a:lnTo>
                <a:lnTo>
                  <a:pt x="15174" y="3410"/>
                </a:lnTo>
                <a:lnTo>
                  <a:pt x="15052" y="3166"/>
                </a:lnTo>
                <a:lnTo>
                  <a:pt x="14930" y="2947"/>
                </a:lnTo>
                <a:lnTo>
                  <a:pt x="14760" y="2728"/>
                </a:lnTo>
                <a:lnTo>
                  <a:pt x="14589" y="2533"/>
                </a:lnTo>
                <a:lnTo>
                  <a:pt x="14394" y="2363"/>
                </a:lnTo>
                <a:lnTo>
                  <a:pt x="14175" y="2192"/>
                </a:lnTo>
                <a:lnTo>
                  <a:pt x="13956" y="2070"/>
                </a:lnTo>
                <a:lnTo>
                  <a:pt x="13712" y="1949"/>
                </a:lnTo>
                <a:lnTo>
                  <a:pt x="13469" y="1851"/>
                </a:lnTo>
                <a:lnTo>
                  <a:pt x="13201" y="1778"/>
                </a:lnTo>
                <a:lnTo>
                  <a:pt x="12933" y="1754"/>
                </a:lnTo>
                <a:lnTo>
                  <a:pt x="12641" y="1729"/>
                </a:lnTo>
                <a:lnTo>
                  <a:pt x="12641" y="1729"/>
                </a:lnTo>
                <a:lnTo>
                  <a:pt x="12300" y="1754"/>
                </a:lnTo>
                <a:lnTo>
                  <a:pt x="11959" y="1827"/>
                </a:lnTo>
                <a:lnTo>
                  <a:pt x="11618" y="1924"/>
                </a:lnTo>
                <a:lnTo>
                  <a:pt x="11326" y="2070"/>
                </a:lnTo>
                <a:lnTo>
                  <a:pt x="11326" y="2070"/>
                </a:lnTo>
                <a:lnTo>
                  <a:pt x="11155" y="1851"/>
                </a:lnTo>
                <a:lnTo>
                  <a:pt x="10985" y="1632"/>
                </a:lnTo>
                <a:lnTo>
                  <a:pt x="10814" y="1413"/>
                </a:lnTo>
                <a:lnTo>
                  <a:pt x="10619" y="1218"/>
                </a:lnTo>
                <a:lnTo>
                  <a:pt x="10425" y="1048"/>
                </a:lnTo>
                <a:lnTo>
                  <a:pt x="10205" y="877"/>
                </a:lnTo>
                <a:lnTo>
                  <a:pt x="9962" y="707"/>
                </a:lnTo>
                <a:lnTo>
                  <a:pt x="9718" y="560"/>
                </a:lnTo>
                <a:lnTo>
                  <a:pt x="9475" y="439"/>
                </a:lnTo>
                <a:lnTo>
                  <a:pt x="9231" y="317"/>
                </a:lnTo>
                <a:lnTo>
                  <a:pt x="8963" y="219"/>
                </a:lnTo>
                <a:lnTo>
                  <a:pt x="8695" y="146"/>
                </a:lnTo>
                <a:lnTo>
                  <a:pt x="8403" y="73"/>
                </a:lnTo>
                <a:lnTo>
                  <a:pt x="8135" y="25"/>
                </a:lnTo>
                <a:lnTo>
                  <a:pt x="7843" y="0"/>
                </a:lnTo>
                <a:lnTo>
                  <a:pt x="7551" y="0"/>
                </a:lnTo>
                <a:lnTo>
                  <a:pt x="7551" y="0"/>
                </a:lnTo>
                <a:lnTo>
                  <a:pt x="7088" y="25"/>
                </a:lnTo>
                <a:lnTo>
                  <a:pt x="6650" y="98"/>
                </a:lnTo>
                <a:lnTo>
                  <a:pt x="6211" y="195"/>
                </a:lnTo>
                <a:lnTo>
                  <a:pt x="5797" y="341"/>
                </a:lnTo>
                <a:lnTo>
                  <a:pt x="5407" y="536"/>
                </a:lnTo>
                <a:lnTo>
                  <a:pt x="5042" y="755"/>
                </a:lnTo>
                <a:lnTo>
                  <a:pt x="4701" y="1023"/>
                </a:lnTo>
                <a:lnTo>
                  <a:pt x="4385" y="1315"/>
                </a:lnTo>
                <a:lnTo>
                  <a:pt x="4092" y="1632"/>
                </a:lnTo>
                <a:lnTo>
                  <a:pt x="3824" y="1973"/>
                </a:lnTo>
                <a:lnTo>
                  <a:pt x="3605" y="2338"/>
                </a:lnTo>
                <a:lnTo>
                  <a:pt x="3410" y="2728"/>
                </a:lnTo>
                <a:lnTo>
                  <a:pt x="3264" y="3142"/>
                </a:lnTo>
                <a:lnTo>
                  <a:pt x="3142" y="3580"/>
                </a:lnTo>
                <a:lnTo>
                  <a:pt x="3094" y="4019"/>
                </a:lnTo>
                <a:lnTo>
                  <a:pt x="3069" y="4482"/>
                </a:lnTo>
                <a:lnTo>
                  <a:pt x="3069" y="4482"/>
                </a:lnTo>
                <a:lnTo>
                  <a:pt x="3069" y="4774"/>
                </a:lnTo>
                <a:lnTo>
                  <a:pt x="3021" y="4774"/>
                </a:lnTo>
                <a:lnTo>
                  <a:pt x="3021" y="4774"/>
                </a:lnTo>
                <a:lnTo>
                  <a:pt x="2704" y="4774"/>
                </a:lnTo>
                <a:lnTo>
                  <a:pt x="2412" y="4823"/>
                </a:lnTo>
                <a:lnTo>
                  <a:pt x="2120" y="4896"/>
                </a:lnTo>
                <a:lnTo>
                  <a:pt x="1827" y="5017"/>
                </a:lnTo>
                <a:lnTo>
                  <a:pt x="1584" y="5139"/>
                </a:lnTo>
                <a:lnTo>
                  <a:pt x="1316" y="5285"/>
                </a:lnTo>
                <a:lnTo>
                  <a:pt x="1097" y="5456"/>
                </a:lnTo>
                <a:lnTo>
                  <a:pt x="877" y="5651"/>
                </a:lnTo>
                <a:lnTo>
                  <a:pt x="683" y="5870"/>
                </a:lnTo>
                <a:lnTo>
                  <a:pt x="512" y="6113"/>
                </a:lnTo>
                <a:lnTo>
                  <a:pt x="366" y="6357"/>
                </a:lnTo>
                <a:lnTo>
                  <a:pt x="220" y="6625"/>
                </a:lnTo>
                <a:lnTo>
                  <a:pt x="122" y="6893"/>
                </a:lnTo>
                <a:lnTo>
                  <a:pt x="49" y="7185"/>
                </a:lnTo>
                <a:lnTo>
                  <a:pt x="1" y="7477"/>
                </a:lnTo>
                <a:lnTo>
                  <a:pt x="1" y="7794"/>
                </a:lnTo>
                <a:lnTo>
                  <a:pt x="1" y="7794"/>
                </a:lnTo>
                <a:lnTo>
                  <a:pt x="1" y="8110"/>
                </a:lnTo>
                <a:lnTo>
                  <a:pt x="49" y="8403"/>
                </a:lnTo>
                <a:lnTo>
                  <a:pt x="122" y="8695"/>
                </a:lnTo>
                <a:lnTo>
                  <a:pt x="220" y="8963"/>
                </a:lnTo>
                <a:lnTo>
                  <a:pt x="366" y="9231"/>
                </a:lnTo>
                <a:lnTo>
                  <a:pt x="512" y="9474"/>
                </a:lnTo>
                <a:lnTo>
                  <a:pt x="683" y="9718"/>
                </a:lnTo>
                <a:lnTo>
                  <a:pt x="877" y="9937"/>
                </a:lnTo>
                <a:lnTo>
                  <a:pt x="1097" y="10132"/>
                </a:lnTo>
                <a:lnTo>
                  <a:pt x="1316" y="10302"/>
                </a:lnTo>
                <a:lnTo>
                  <a:pt x="1584" y="10449"/>
                </a:lnTo>
                <a:lnTo>
                  <a:pt x="1827" y="10570"/>
                </a:lnTo>
                <a:lnTo>
                  <a:pt x="2120" y="10692"/>
                </a:lnTo>
                <a:lnTo>
                  <a:pt x="2412" y="10765"/>
                </a:lnTo>
                <a:lnTo>
                  <a:pt x="2704" y="10814"/>
                </a:lnTo>
                <a:lnTo>
                  <a:pt x="3021" y="10814"/>
                </a:lnTo>
                <a:lnTo>
                  <a:pt x="16124" y="10814"/>
                </a:lnTo>
                <a:lnTo>
                  <a:pt x="16124" y="10814"/>
                </a:lnTo>
                <a:lnTo>
                  <a:pt x="16440" y="10814"/>
                </a:lnTo>
                <a:lnTo>
                  <a:pt x="16732" y="10765"/>
                </a:lnTo>
                <a:lnTo>
                  <a:pt x="17025" y="10692"/>
                </a:lnTo>
                <a:lnTo>
                  <a:pt x="17317" y="10570"/>
                </a:lnTo>
                <a:lnTo>
                  <a:pt x="17561" y="10449"/>
                </a:lnTo>
                <a:lnTo>
                  <a:pt x="17828" y="10302"/>
                </a:lnTo>
                <a:lnTo>
                  <a:pt x="18048" y="10132"/>
                </a:lnTo>
                <a:lnTo>
                  <a:pt x="18267" y="9937"/>
                </a:lnTo>
                <a:lnTo>
                  <a:pt x="18462" y="9718"/>
                </a:lnTo>
                <a:lnTo>
                  <a:pt x="18632" y="9474"/>
                </a:lnTo>
                <a:lnTo>
                  <a:pt x="18778" y="9231"/>
                </a:lnTo>
                <a:lnTo>
                  <a:pt x="18924" y="8963"/>
                </a:lnTo>
                <a:lnTo>
                  <a:pt x="19022" y="8695"/>
                </a:lnTo>
                <a:lnTo>
                  <a:pt x="19095" y="8403"/>
                </a:lnTo>
                <a:lnTo>
                  <a:pt x="19144" y="8110"/>
                </a:lnTo>
                <a:lnTo>
                  <a:pt x="19144" y="7794"/>
                </a:lnTo>
                <a:lnTo>
                  <a:pt x="19144" y="7794"/>
                </a:lnTo>
                <a:lnTo>
                  <a:pt x="19144" y="7477"/>
                </a:lnTo>
                <a:lnTo>
                  <a:pt x="19095" y="7185"/>
                </a:lnTo>
                <a:lnTo>
                  <a:pt x="19022" y="6893"/>
                </a:lnTo>
                <a:lnTo>
                  <a:pt x="18924" y="6625"/>
                </a:lnTo>
                <a:lnTo>
                  <a:pt x="18778" y="6357"/>
                </a:lnTo>
                <a:lnTo>
                  <a:pt x="18632" y="6113"/>
                </a:lnTo>
                <a:lnTo>
                  <a:pt x="18462" y="5870"/>
                </a:lnTo>
                <a:lnTo>
                  <a:pt x="18267" y="5651"/>
                </a:lnTo>
                <a:lnTo>
                  <a:pt x="18048" y="5456"/>
                </a:lnTo>
                <a:lnTo>
                  <a:pt x="17828" y="5285"/>
                </a:lnTo>
                <a:lnTo>
                  <a:pt x="17561" y="5139"/>
                </a:lnTo>
                <a:lnTo>
                  <a:pt x="17317" y="5017"/>
                </a:lnTo>
                <a:lnTo>
                  <a:pt x="17025" y="4896"/>
                </a:lnTo>
                <a:lnTo>
                  <a:pt x="16732" y="4823"/>
                </a:lnTo>
                <a:lnTo>
                  <a:pt x="16440" y="4774"/>
                </a:lnTo>
                <a:lnTo>
                  <a:pt x="16124" y="4774"/>
                </a:lnTo>
                <a:lnTo>
                  <a:pt x="16124" y="4774"/>
                </a:lnTo>
                <a:close/>
              </a:path>
            </a:pathLst>
          </a:custGeom>
          <a:noFill/>
          <a:ln w="12175" cap="rnd" cmpd="sng">
            <a:solidFill>
              <a:srgbClr val="A4C2F4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25" name="Google Shape;1225;p48"/>
          <p:cNvSpPr/>
          <p:nvPr/>
        </p:nvSpPr>
        <p:spPr>
          <a:xfrm>
            <a:off x="6837753" y="3097315"/>
            <a:ext cx="1000561" cy="565194"/>
          </a:xfrm>
          <a:custGeom>
            <a:avLst/>
            <a:gdLst/>
            <a:ahLst/>
            <a:cxnLst/>
            <a:rect l="l" t="t" r="r" b="b"/>
            <a:pathLst>
              <a:path w="19144" h="10814" fill="none" extrusionOk="0">
                <a:moveTo>
                  <a:pt x="16124" y="4774"/>
                </a:moveTo>
                <a:lnTo>
                  <a:pt x="15369" y="4774"/>
                </a:lnTo>
                <a:lnTo>
                  <a:pt x="15369" y="4774"/>
                </a:lnTo>
                <a:lnTo>
                  <a:pt x="15393" y="4482"/>
                </a:lnTo>
                <a:lnTo>
                  <a:pt x="15393" y="4482"/>
                </a:lnTo>
                <a:lnTo>
                  <a:pt x="15369" y="4189"/>
                </a:lnTo>
                <a:lnTo>
                  <a:pt x="15344" y="3921"/>
                </a:lnTo>
                <a:lnTo>
                  <a:pt x="15271" y="3654"/>
                </a:lnTo>
                <a:lnTo>
                  <a:pt x="15174" y="3410"/>
                </a:lnTo>
                <a:lnTo>
                  <a:pt x="15052" y="3166"/>
                </a:lnTo>
                <a:lnTo>
                  <a:pt x="14930" y="2947"/>
                </a:lnTo>
                <a:lnTo>
                  <a:pt x="14760" y="2728"/>
                </a:lnTo>
                <a:lnTo>
                  <a:pt x="14589" y="2533"/>
                </a:lnTo>
                <a:lnTo>
                  <a:pt x="14394" y="2363"/>
                </a:lnTo>
                <a:lnTo>
                  <a:pt x="14175" y="2192"/>
                </a:lnTo>
                <a:lnTo>
                  <a:pt x="13956" y="2070"/>
                </a:lnTo>
                <a:lnTo>
                  <a:pt x="13712" y="1949"/>
                </a:lnTo>
                <a:lnTo>
                  <a:pt x="13469" y="1851"/>
                </a:lnTo>
                <a:lnTo>
                  <a:pt x="13201" y="1778"/>
                </a:lnTo>
                <a:lnTo>
                  <a:pt x="12933" y="1754"/>
                </a:lnTo>
                <a:lnTo>
                  <a:pt x="12641" y="1729"/>
                </a:lnTo>
                <a:lnTo>
                  <a:pt x="12641" y="1729"/>
                </a:lnTo>
                <a:lnTo>
                  <a:pt x="12300" y="1754"/>
                </a:lnTo>
                <a:lnTo>
                  <a:pt x="11959" y="1827"/>
                </a:lnTo>
                <a:lnTo>
                  <a:pt x="11618" y="1924"/>
                </a:lnTo>
                <a:lnTo>
                  <a:pt x="11326" y="2070"/>
                </a:lnTo>
                <a:lnTo>
                  <a:pt x="11326" y="2070"/>
                </a:lnTo>
                <a:lnTo>
                  <a:pt x="11155" y="1851"/>
                </a:lnTo>
                <a:lnTo>
                  <a:pt x="10985" y="1632"/>
                </a:lnTo>
                <a:lnTo>
                  <a:pt x="10814" y="1413"/>
                </a:lnTo>
                <a:lnTo>
                  <a:pt x="10619" y="1218"/>
                </a:lnTo>
                <a:lnTo>
                  <a:pt x="10425" y="1048"/>
                </a:lnTo>
                <a:lnTo>
                  <a:pt x="10205" y="877"/>
                </a:lnTo>
                <a:lnTo>
                  <a:pt x="9962" y="707"/>
                </a:lnTo>
                <a:lnTo>
                  <a:pt x="9718" y="560"/>
                </a:lnTo>
                <a:lnTo>
                  <a:pt x="9475" y="439"/>
                </a:lnTo>
                <a:lnTo>
                  <a:pt x="9231" y="317"/>
                </a:lnTo>
                <a:lnTo>
                  <a:pt x="8963" y="219"/>
                </a:lnTo>
                <a:lnTo>
                  <a:pt x="8695" y="146"/>
                </a:lnTo>
                <a:lnTo>
                  <a:pt x="8403" y="73"/>
                </a:lnTo>
                <a:lnTo>
                  <a:pt x="8135" y="25"/>
                </a:lnTo>
                <a:lnTo>
                  <a:pt x="7843" y="0"/>
                </a:lnTo>
                <a:lnTo>
                  <a:pt x="7551" y="0"/>
                </a:lnTo>
                <a:lnTo>
                  <a:pt x="7551" y="0"/>
                </a:lnTo>
                <a:lnTo>
                  <a:pt x="7088" y="25"/>
                </a:lnTo>
                <a:lnTo>
                  <a:pt x="6650" y="98"/>
                </a:lnTo>
                <a:lnTo>
                  <a:pt x="6211" y="195"/>
                </a:lnTo>
                <a:lnTo>
                  <a:pt x="5797" y="341"/>
                </a:lnTo>
                <a:lnTo>
                  <a:pt x="5407" y="536"/>
                </a:lnTo>
                <a:lnTo>
                  <a:pt x="5042" y="755"/>
                </a:lnTo>
                <a:lnTo>
                  <a:pt x="4701" y="1023"/>
                </a:lnTo>
                <a:lnTo>
                  <a:pt x="4385" y="1315"/>
                </a:lnTo>
                <a:lnTo>
                  <a:pt x="4092" y="1632"/>
                </a:lnTo>
                <a:lnTo>
                  <a:pt x="3824" y="1973"/>
                </a:lnTo>
                <a:lnTo>
                  <a:pt x="3605" y="2338"/>
                </a:lnTo>
                <a:lnTo>
                  <a:pt x="3410" y="2728"/>
                </a:lnTo>
                <a:lnTo>
                  <a:pt x="3264" y="3142"/>
                </a:lnTo>
                <a:lnTo>
                  <a:pt x="3142" y="3580"/>
                </a:lnTo>
                <a:lnTo>
                  <a:pt x="3094" y="4019"/>
                </a:lnTo>
                <a:lnTo>
                  <a:pt x="3069" y="4482"/>
                </a:lnTo>
                <a:lnTo>
                  <a:pt x="3069" y="4482"/>
                </a:lnTo>
                <a:lnTo>
                  <a:pt x="3069" y="4774"/>
                </a:lnTo>
                <a:lnTo>
                  <a:pt x="3021" y="4774"/>
                </a:lnTo>
                <a:lnTo>
                  <a:pt x="3021" y="4774"/>
                </a:lnTo>
                <a:lnTo>
                  <a:pt x="2704" y="4774"/>
                </a:lnTo>
                <a:lnTo>
                  <a:pt x="2412" y="4823"/>
                </a:lnTo>
                <a:lnTo>
                  <a:pt x="2120" y="4896"/>
                </a:lnTo>
                <a:lnTo>
                  <a:pt x="1827" y="5017"/>
                </a:lnTo>
                <a:lnTo>
                  <a:pt x="1584" y="5139"/>
                </a:lnTo>
                <a:lnTo>
                  <a:pt x="1316" y="5285"/>
                </a:lnTo>
                <a:lnTo>
                  <a:pt x="1097" y="5456"/>
                </a:lnTo>
                <a:lnTo>
                  <a:pt x="877" y="5651"/>
                </a:lnTo>
                <a:lnTo>
                  <a:pt x="683" y="5870"/>
                </a:lnTo>
                <a:lnTo>
                  <a:pt x="512" y="6113"/>
                </a:lnTo>
                <a:lnTo>
                  <a:pt x="366" y="6357"/>
                </a:lnTo>
                <a:lnTo>
                  <a:pt x="220" y="6625"/>
                </a:lnTo>
                <a:lnTo>
                  <a:pt x="122" y="6893"/>
                </a:lnTo>
                <a:lnTo>
                  <a:pt x="49" y="7185"/>
                </a:lnTo>
                <a:lnTo>
                  <a:pt x="1" y="7477"/>
                </a:lnTo>
                <a:lnTo>
                  <a:pt x="1" y="7794"/>
                </a:lnTo>
                <a:lnTo>
                  <a:pt x="1" y="7794"/>
                </a:lnTo>
                <a:lnTo>
                  <a:pt x="1" y="8110"/>
                </a:lnTo>
                <a:lnTo>
                  <a:pt x="49" y="8403"/>
                </a:lnTo>
                <a:lnTo>
                  <a:pt x="122" y="8695"/>
                </a:lnTo>
                <a:lnTo>
                  <a:pt x="220" y="8963"/>
                </a:lnTo>
                <a:lnTo>
                  <a:pt x="366" y="9231"/>
                </a:lnTo>
                <a:lnTo>
                  <a:pt x="512" y="9474"/>
                </a:lnTo>
                <a:lnTo>
                  <a:pt x="683" y="9718"/>
                </a:lnTo>
                <a:lnTo>
                  <a:pt x="877" y="9937"/>
                </a:lnTo>
                <a:lnTo>
                  <a:pt x="1097" y="10132"/>
                </a:lnTo>
                <a:lnTo>
                  <a:pt x="1316" y="10302"/>
                </a:lnTo>
                <a:lnTo>
                  <a:pt x="1584" y="10449"/>
                </a:lnTo>
                <a:lnTo>
                  <a:pt x="1827" y="10570"/>
                </a:lnTo>
                <a:lnTo>
                  <a:pt x="2120" y="10692"/>
                </a:lnTo>
                <a:lnTo>
                  <a:pt x="2412" y="10765"/>
                </a:lnTo>
                <a:lnTo>
                  <a:pt x="2704" y="10814"/>
                </a:lnTo>
                <a:lnTo>
                  <a:pt x="3021" y="10814"/>
                </a:lnTo>
                <a:lnTo>
                  <a:pt x="16124" y="10814"/>
                </a:lnTo>
                <a:lnTo>
                  <a:pt x="16124" y="10814"/>
                </a:lnTo>
                <a:lnTo>
                  <a:pt x="16440" y="10814"/>
                </a:lnTo>
                <a:lnTo>
                  <a:pt x="16732" y="10765"/>
                </a:lnTo>
                <a:lnTo>
                  <a:pt x="17025" y="10692"/>
                </a:lnTo>
                <a:lnTo>
                  <a:pt x="17317" y="10570"/>
                </a:lnTo>
                <a:lnTo>
                  <a:pt x="17561" y="10449"/>
                </a:lnTo>
                <a:lnTo>
                  <a:pt x="17828" y="10302"/>
                </a:lnTo>
                <a:lnTo>
                  <a:pt x="18048" y="10132"/>
                </a:lnTo>
                <a:lnTo>
                  <a:pt x="18267" y="9937"/>
                </a:lnTo>
                <a:lnTo>
                  <a:pt x="18462" y="9718"/>
                </a:lnTo>
                <a:lnTo>
                  <a:pt x="18632" y="9474"/>
                </a:lnTo>
                <a:lnTo>
                  <a:pt x="18778" y="9231"/>
                </a:lnTo>
                <a:lnTo>
                  <a:pt x="18924" y="8963"/>
                </a:lnTo>
                <a:lnTo>
                  <a:pt x="19022" y="8695"/>
                </a:lnTo>
                <a:lnTo>
                  <a:pt x="19095" y="8403"/>
                </a:lnTo>
                <a:lnTo>
                  <a:pt x="19144" y="8110"/>
                </a:lnTo>
                <a:lnTo>
                  <a:pt x="19144" y="7794"/>
                </a:lnTo>
                <a:lnTo>
                  <a:pt x="19144" y="7794"/>
                </a:lnTo>
                <a:lnTo>
                  <a:pt x="19144" y="7477"/>
                </a:lnTo>
                <a:lnTo>
                  <a:pt x="19095" y="7185"/>
                </a:lnTo>
                <a:lnTo>
                  <a:pt x="19022" y="6893"/>
                </a:lnTo>
                <a:lnTo>
                  <a:pt x="18924" y="6625"/>
                </a:lnTo>
                <a:lnTo>
                  <a:pt x="18778" y="6357"/>
                </a:lnTo>
                <a:lnTo>
                  <a:pt x="18632" y="6113"/>
                </a:lnTo>
                <a:lnTo>
                  <a:pt x="18462" y="5870"/>
                </a:lnTo>
                <a:lnTo>
                  <a:pt x="18267" y="5651"/>
                </a:lnTo>
                <a:lnTo>
                  <a:pt x="18048" y="5456"/>
                </a:lnTo>
                <a:lnTo>
                  <a:pt x="17828" y="5285"/>
                </a:lnTo>
                <a:lnTo>
                  <a:pt x="17561" y="5139"/>
                </a:lnTo>
                <a:lnTo>
                  <a:pt x="17317" y="5017"/>
                </a:lnTo>
                <a:lnTo>
                  <a:pt x="17025" y="4896"/>
                </a:lnTo>
                <a:lnTo>
                  <a:pt x="16732" y="4823"/>
                </a:lnTo>
                <a:lnTo>
                  <a:pt x="16440" y="4774"/>
                </a:lnTo>
                <a:lnTo>
                  <a:pt x="16124" y="4774"/>
                </a:lnTo>
                <a:lnTo>
                  <a:pt x="16124" y="4774"/>
                </a:lnTo>
                <a:close/>
              </a:path>
            </a:pathLst>
          </a:custGeom>
          <a:noFill/>
          <a:ln w="9525" cap="rnd" cmpd="sng">
            <a:solidFill>
              <a:srgbClr val="A4C2F4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226" name="Google Shape;1226;p48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35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31" name="Google Shape;1231;p49"/>
          <p:cNvGrpSpPr/>
          <p:nvPr/>
        </p:nvGrpSpPr>
        <p:grpSpPr>
          <a:xfrm>
            <a:off x="3058888" y="1550127"/>
            <a:ext cx="445718" cy="445753"/>
            <a:chOff x="3706812" y="1035050"/>
            <a:chExt cx="4792662" cy="4787899"/>
          </a:xfrm>
        </p:grpSpPr>
        <p:sp>
          <p:nvSpPr>
            <p:cNvPr id="1232" name="Google Shape;1232;p49"/>
            <p:cNvSpPr/>
            <p:nvPr/>
          </p:nvSpPr>
          <p:spPr>
            <a:xfrm>
              <a:off x="5913437" y="4054475"/>
              <a:ext cx="2273299" cy="1746250"/>
            </a:xfrm>
            <a:custGeom>
              <a:avLst/>
              <a:gdLst/>
              <a:ahLst/>
              <a:cxnLst/>
              <a:rect l="l" t="t" r="r" b="b"/>
              <a:pathLst>
                <a:path w="517" h="397" extrusionOk="0">
                  <a:moveTo>
                    <a:pt x="517" y="117"/>
                  </a:moveTo>
                  <a:cubicBezTo>
                    <a:pt x="368" y="128"/>
                    <a:pt x="368" y="128"/>
                    <a:pt x="368" y="128"/>
                  </a:cubicBezTo>
                  <a:cubicBezTo>
                    <a:pt x="284" y="0"/>
                    <a:pt x="284" y="0"/>
                    <a:pt x="284" y="0"/>
                  </a:cubicBezTo>
                  <a:cubicBezTo>
                    <a:pt x="239" y="77"/>
                    <a:pt x="158" y="129"/>
                    <a:pt x="68" y="137"/>
                  </a:cubicBezTo>
                  <a:cubicBezTo>
                    <a:pt x="0" y="273"/>
                    <a:pt x="0" y="273"/>
                    <a:pt x="0" y="273"/>
                  </a:cubicBezTo>
                  <a:cubicBezTo>
                    <a:pt x="83" y="397"/>
                    <a:pt x="83" y="397"/>
                    <a:pt x="83" y="397"/>
                  </a:cubicBezTo>
                  <a:cubicBezTo>
                    <a:pt x="265" y="383"/>
                    <a:pt x="429" y="277"/>
                    <a:pt x="517" y="11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33" name="Google Shape;1233;p49"/>
            <p:cNvSpPr/>
            <p:nvPr/>
          </p:nvSpPr>
          <p:spPr>
            <a:xfrm>
              <a:off x="4137025" y="4141787"/>
              <a:ext cx="2019301" cy="1681162"/>
            </a:xfrm>
            <a:custGeom>
              <a:avLst/>
              <a:gdLst/>
              <a:ahLst/>
              <a:cxnLst/>
              <a:rect l="l" t="t" r="r" b="b"/>
              <a:pathLst>
                <a:path w="459" h="382" extrusionOk="0">
                  <a:moveTo>
                    <a:pt x="459" y="378"/>
                  </a:moveTo>
                  <a:cubicBezTo>
                    <a:pt x="376" y="254"/>
                    <a:pt x="376" y="254"/>
                    <a:pt x="376" y="254"/>
                  </a:cubicBezTo>
                  <a:cubicBezTo>
                    <a:pt x="445" y="118"/>
                    <a:pt x="445" y="118"/>
                    <a:pt x="445" y="118"/>
                  </a:cubicBezTo>
                  <a:cubicBezTo>
                    <a:pt x="355" y="117"/>
                    <a:pt x="270" y="73"/>
                    <a:pt x="218" y="0"/>
                  </a:cubicBezTo>
                  <a:cubicBezTo>
                    <a:pt x="66" y="8"/>
                    <a:pt x="66" y="8"/>
                    <a:pt x="66" y="8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104" y="294"/>
                    <a:pt x="277" y="382"/>
                    <a:pt x="459" y="37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34" name="Google Shape;1234;p49"/>
            <p:cNvSpPr/>
            <p:nvPr/>
          </p:nvSpPr>
          <p:spPr>
            <a:xfrm>
              <a:off x="4014787" y="1057275"/>
              <a:ext cx="2276475" cy="1747837"/>
            </a:xfrm>
            <a:custGeom>
              <a:avLst/>
              <a:gdLst/>
              <a:ahLst/>
              <a:cxnLst/>
              <a:rect l="l" t="t" r="r" b="b"/>
              <a:pathLst>
                <a:path w="518" h="397" extrusionOk="0">
                  <a:moveTo>
                    <a:pt x="233" y="397"/>
                  </a:moveTo>
                  <a:cubicBezTo>
                    <a:pt x="279" y="320"/>
                    <a:pt x="359" y="268"/>
                    <a:pt x="449" y="260"/>
                  </a:cubicBezTo>
                  <a:cubicBezTo>
                    <a:pt x="518" y="125"/>
                    <a:pt x="518" y="125"/>
                    <a:pt x="518" y="125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252" y="14"/>
                    <a:pt x="88" y="120"/>
                    <a:pt x="0" y="280"/>
                  </a:cubicBezTo>
                  <a:cubicBezTo>
                    <a:pt x="149" y="270"/>
                    <a:pt x="149" y="270"/>
                    <a:pt x="149" y="270"/>
                  </a:cubicBezTo>
                  <a:lnTo>
                    <a:pt x="233" y="397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35" name="Google Shape;1235;p49"/>
            <p:cNvSpPr/>
            <p:nvPr/>
          </p:nvSpPr>
          <p:spPr>
            <a:xfrm>
              <a:off x="3706812" y="2355850"/>
              <a:ext cx="1323975" cy="2309812"/>
            </a:xfrm>
            <a:custGeom>
              <a:avLst/>
              <a:gdLst/>
              <a:ahLst/>
              <a:cxnLst/>
              <a:rect l="l" t="t" r="r" b="b"/>
              <a:pathLst>
                <a:path w="301" h="525" extrusionOk="0">
                  <a:moveTo>
                    <a:pt x="58" y="10"/>
                  </a:moveTo>
                  <a:cubicBezTo>
                    <a:pt x="18" y="93"/>
                    <a:pt x="0" y="186"/>
                    <a:pt x="5" y="278"/>
                  </a:cubicBezTo>
                  <a:cubicBezTo>
                    <a:pt x="11" y="366"/>
                    <a:pt x="38" y="451"/>
                    <a:pt x="83" y="525"/>
                  </a:cubicBezTo>
                  <a:cubicBezTo>
                    <a:pt x="149" y="391"/>
                    <a:pt x="149" y="391"/>
                    <a:pt x="149" y="391"/>
                  </a:cubicBezTo>
                  <a:cubicBezTo>
                    <a:pt x="301" y="382"/>
                    <a:pt x="301" y="382"/>
                    <a:pt x="301" y="382"/>
                  </a:cubicBezTo>
                  <a:cubicBezTo>
                    <a:pt x="280" y="346"/>
                    <a:pt x="268" y="304"/>
                    <a:pt x="265" y="262"/>
                  </a:cubicBezTo>
                  <a:cubicBezTo>
                    <a:pt x="262" y="215"/>
                    <a:pt x="271" y="169"/>
                    <a:pt x="290" y="127"/>
                  </a:cubicBezTo>
                  <a:cubicBezTo>
                    <a:pt x="207" y="0"/>
                    <a:pt x="207" y="0"/>
                    <a:pt x="207" y="0"/>
                  </a:cubicBezTo>
                  <a:lnTo>
                    <a:pt x="58" y="1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36" name="Google Shape;1236;p49"/>
            <p:cNvSpPr/>
            <p:nvPr/>
          </p:nvSpPr>
          <p:spPr>
            <a:xfrm>
              <a:off x="7170737" y="2192337"/>
              <a:ext cx="1328737" cy="2314575"/>
            </a:xfrm>
            <a:custGeom>
              <a:avLst/>
              <a:gdLst/>
              <a:ahLst/>
              <a:cxnLst/>
              <a:rect l="l" t="t" r="r" b="b"/>
              <a:pathLst>
                <a:path w="302" h="526" extrusionOk="0">
                  <a:moveTo>
                    <a:pt x="244" y="515"/>
                  </a:moveTo>
                  <a:cubicBezTo>
                    <a:pt x="284" y="432"/>
                    <a:pt x="302" y="340"/>
                    <a:pt x="296" y="247"/>
                  </a:cubicBezTo>
                  <a:cubicBezTo>
                    <a:pt x="290" y="159"/>
                    <a:pt x="263" y="74"/>
                    <a:pt x="218" y="0"/>
                  </a:cubicBezTo>
                  <a:cubicBezTo>
                    <a:pt x="153" y="134"/>
                    <a:pt x="153" y="134"/>
                    <a:pt x="153" y="134"/>
                  </a:cubicBezTo>
                  <a:cubicBezTo>
                    <a:pt x="0" y="143"/>
                    <a:pt x="0" y="143"/>
                    <a:pt x="0" y="143"/>
                  </a:cubicBezTo>
                  <a:cubicBezTo>
                    <a:pt x="21" y="180"/>
                    <a:pt x="33" y="221"/>
                    <a:pt x="36" y="264"/>
                  </a:cubicBezTo>
                  <a:cubicBezTo>
                    <a:pt x="39" y="310"/>
                    <a:pt x="30" y="357"/>
                    <a:pt x="11" y="399"/>
                  </a:cubicBezTo>
                  <a:cubicBezTo>
                    <a:pt x="94" y="526"/>
                    <a:pt x="94" y="526"/>
                    <a:pt x="94" y="526"/>
                  </a:cubicBezTo>
                  <a:lnTo>
                    <a:pt x="244" y="5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37" name="Google Shape;1237;p49"/>
            <p:cNvSpPr/>
            <p:nvPr/>
          </p:nvSpPr>
          <p:spPr>
            <a:xfrm>
              <a:off x="6045200" y="1035050"/>
              <a:ext cx="2019301" cy="1685925"/>
            </a:xfrm>
            <a:custGeom>
              <a:avLst/>
              <a:gdLst/>
              <a:ahLst/>
              <a:cxnLst/>
              <a:rect l="l" t="t" r="r" b="b"/>
              <a:pathLst>
                <a:path w="459" h="383" extrusionOk="0">
                  <a:moveTo>
                    <a:pt x="0" y="4"/>
                  </a:moveTo>
                  <a:cubicBezTo>
                    <a:pt x="83" y="128"/>
                    <a:pt x="83" y="128"/>
                    <a:pt x="83" y="128"/>
                  </a:cubicBezTo>
                  <a:cubicBezTo>
                    <a:pt x="15" y="264"/>
                    <a:pt x="15" y="264"/>
                    <a:pt x="15" y="264"/>
                  </a:cubicBezTo>
                  <a:cubicBezTo>
                    <a:pt x="104" y="265"/>
                    <a:pt x="189" y="309"/>
                    <a:pt x="241" y="383"/>
                  </a:cubicBezTo>
                  <a:cubicBezTo>
                    <a:pt x="393" y="374"/>
                    <a:pt x="393" y="374"/>
                    <a:pt x="393" y="374"/>
                  </a:cubicBezTo>
                  <a:cubicBezTo>
                    <a:pt x="459" y="239"/>
                    <a:pt x="459" y="239"/>
                    <a:pt x="459" y="239"/>
                  </a:cubicBezTo>
                  <a:cubicBezTo>
                    <a:pt x="356" y="89"/>
                    <a:pt x="182" y="0"/>
                    <a:pt x="0" y="4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38" name="Google Shape;1238;p49"/>
          <p:cNvGrpSpPr/>
          <p:nvPr/>
        </p:nvGrpSpPr>
        <p:grpSpPr>
          <a:xfrm>
            <a:off x="1779393" y="1550157"/>
            <a:ext cx="443331" cy="445437"/>
            <a:chOff x="1400175" y="1220787"/>
            <a:chExt cx="4473575" cy="4476750"/>
          </a:xfrm>
        </p:grpSpPr>
        <p:sp>
          <p:nvSpPr>
            <p:cNvPr id="1239" name="Google Shape;1239;p49"/>
            <p:cNvSpPr/>
            <p:nvPr/>
          </p:nvSpPr>
          <p:spPr>
            <a:xfrm>
              <a:off x="1400175" y="3135312"/>
              <a:ext cx="2132011" cy="2562226"/>
            </a:xfrm>
            <a:custGeom>
              <a:avLst/>
              <a:gdLst/>
              <a:ahLst/>
              <a:cxnLst/>
              <a:rect l="l" t="t" r="r" b="b"/>
              <a:pathLst>
                <a:path w="478" h="574" extrusionOk="0">
                  <a:moveTo>
                    <a:pt x="477" y="574"/>
                  </a:moveTo>
                  <a:cubicBezTo>
                    <a:pt x="395" y="435"/>
                    <a:pt x="395" y="435"/>
                    <a:pt x="395" y="435"/>
                  </a:cubicBezTo>
                  <a:cubicBezTo>
                    <a:pt x="478" y="294"/>
                    <a:pt x="478" y="294"/>
                    <a:pt x="478" y="294"/>
                  </a:cubicBezTo>
                  <a:cubicBezTo>
                    <a:pt x="370" y="282"/>
                    <a:pt x="284" y="193"/>
                    <a:pt x="279" y="82"/>
                  </a:cubicBezTo>
                  <a:cubicBezTo>
                    <a:pt x="139" y="0"/>
                    <a:pt x="139" y="0"/>
                    <a:pt x="139" y="0"/>
                  </a:cubicBezTo>
                  <a:cubicBezTo>
                    <a:pt x="0" y="82"/>
                    <a:pt x="0" y="82"/>
                    <a:pt x="0" y="82"/>
                  </a:cubicBezTo>
                  <a:cubicBezTo>
                    <a:pt x="5" y="346"/>
                    <a:pt x="215" y="561"/>
                    <a:pt x="477" y="57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40" name="Google Shape;1240;p49"/>
            <p:cNvSpPr/>
            <p:nvPr/>
          </p:nvSpPr>
          <p:spPr>
            <a:xfrm>
              <a:off x="3314700" y="3563937"/>
              <a:ext cx="2559050" cy="2133600"/>
            </a:xfrm>
            <a:custGeom>
              <a:avLst/>
              <a:gdLst/>
              <a:ahLst/>
              <a:cxnLst/>
              <a:rect l="l" t="t" r="r" b="b"/>
              <a:pathLst>
                <a:path w="574" h="478" extrusionOk="0">
                  <a:moveTo>
                    <a:pt x="0" y="339"/>
                  </a:moveTo>
                  <a:cubicBezTo>
                    <a:pt x="82" y="478"/>
                    <a:pt x="82" y="478"/>
                    <a:pt x="82" y="478"/>
                  </a:cubicBezTo>
                  <a:cubicBezTo>
                    <a:pt x="346" y="474"/>
                    <a:pt x="561" y="263"/>
                    <a:pt x="574" y="1"/>
                  </a:cubicBezTo>
                  <a:cubicBezTo>
                    <a:pt x="435" y="83"/>
                    <a:pt x="435" y="83"/>
                    <a:pt x="435" y="83"/>
                  </a:cubicBezTo>
                  <a:cubicBezTo>
                    <a:pt x="294" y="0"/>
                    <a:pt x="294" y="0"/>
                    <a:pt x="294" y="0"/>
                  </a:cubicBezTo>
                  <a:cubicBezTo>
                    <a:pt x="282" y="109"/>
                    <a:pt x="192" y="194"/>
                    <a:pt x="82" y="199"/>
                  </a:cubicBezTo>
                  <a:lnTo>
                    <a:pt x="0" y="339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41" name="Google Shape;1241;p49"/>
            <p:cNvSpPr/>
            <p:nvPr/>
          </p:nvSpPr>
          <p:spPr>
            <a:xfrm>
              <a:off x="3741737" y="1223962"/>
              <a:ext cx="2132011" cy="2559050"/>
            </a:xfrm>
            <a:custGeom>
              <a:avLst/>
              <a:gdLst/>
              <a:ahLst/>
              <a:cxnLst/>
              <a:rect l="l" t="t" r="r" b="b"/>
              <a:pathLst>
                <a:path w="478" h="573" extrusionOk="0">
                  <a:moveTo>
                    <a:pt x="478" y="491"/>
                  </a:moveTo>
                  <a:cubicBezTo>
                    <a:pt x="473" y="227"/>
                    <a:pt x="263" y="12"/>
                    <a:pt x="1" y="0"/>
                  </a:cubicBezTo>
                  <a:cubicBezTo>
                    <a:pt x="83" y="138"/>
                    <a:pt x="83" y="138"/>
                    <a:pt x="83" y="138"/>
                  </a:cubicBezTo>
                  <a:cubicBezTo>
                    <a:pt x="0" y="279"/>
                    <a:pt x="0" y="279"/>
                    <a:pt x="0" y="279"/>
                  </a:cubicBezTo>
                  <a:cubicBezTo>
                    <a:pt x="108" y="291"/>
                    <a:pt x="194" y="381"/>
                    <a:pt x="199" y="491"/>
                  </a:cubicBezTo>
                  <a:cubicBezTo>
                    <a:pt x="339" y="573"/>
                    <a:pt x="339" y="573"/>
                    <a:pt x="339" y="573"/>
                  </a:cubicBezTo>
                  <a:lnTo>
                    <a:pt x="478" y="49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42" name="Google Shape;1242;p49"/>
            <p:cNvSpPr/>
            <p:nvPr/>
          </p:nvSpPr>
          <p:spPr>
            <a:xfrm>
              <a:off x="1400175" y="1220787"/>
              <a:ext cx="2560637" cy="2133600"/>
            </a:xfrm>
            <a:custGeom>
              <a:avLst/>
              <a:gdLst/>
              <a:ahLst/>
              <a:cxnLst/>
              <a:rect l="l" t="t" r="r" b="b"/>
              <a:pathLst>
                <a:path w="574" h="478" extrusionOk="0">
                  <a:moveTo>
                    <a:pt x="574" y="139"/>
                  </a:moveTo>
                  <a:cubicBezTo>
                    <a:pt x="492" y="0"/>
                    <a:pt x="492" y="0"/>
                    <a:pt x="492" y="0"/>
                  </a:cubicBezTo>
                  <a:cubicBezTo>
                    <a:pt x="228" y="5"/>
                    <a:pt x="13" y="215"/>
                    <a:pt x="0" y="477"/>
                  </a:cubicBezTo>
                  <a:cubicBezTo>
                    <a:pt x="139" y="395"/>
                    <a:pt x="139" y="395"/>
                    <a:pt x="139" y="395"/>
                  </a:cubicBezTo>
                  <a:cubicBezTo>
                    <a:pt x="280" y="478"/>
                    <a:pt x="280" y="478"/>
                    <a:pt x="280" y="478"/>
                  </a:cubicBezTo>
                  <a:cubicBezTo>
                    <a:pt x="292" y="370"/>
                    <a:pt x="382" y="284"/>
                    <a:pt x="492" y="279"/>
                  </a:cubicBezTo>
                  <a:lnTo>
                    <a:pt x="574" y="13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43" name="Google Shape;1243;p49"/>
          <p:cNvGrpSpPr/>
          <p:nvPr/>
        </p:nvGrpSpPr>
        <p:grpSpPr>
          <a:xfrm>
            <a:off x="1138046" y="1550171"/>
            <a:ext cx="446045" cy="445465"/>
            <a:chOff x="1649412" y="927100"/>
            <a:chExt cx="5011737" cy="5016500"/>
          </a:xfrm>
        </p:grpSpPr>
        <p:sp>
          <p:nvSpPr>
            <p:cNvPr id="1244" name="Google Shape;1244;p49"/>
            <p:cNvSpPr/>
            <p:nvPr/>
          </p:nvSpPr>
          <p:spPr>
            <a:xfrm>
              <a:off x="2008187" y="4025900"/>
              <a:ext cx="4252913" cy="1917700"/>
            </a:xfrm>
            <a:custGeom>
              <a:avLst/>
              <a:gdLst/>
              <a:ahLst/>
              <a:cxnLst/>
              <a:rect l="l" t="t" r="r" b="b"/>
              <a:pathLst>
                <a:path w="999" h="450" extrusionOk="0">
                  <a:moveTo>
                    <a:pt x="715" y="15"/>
                  </a:moveTo>
                  <a:cubicBezTo>
                    <a:pt x="667" y="82"/>
                    <a:pt x="588" y="123"/>
                    <a:pt x="505" y="123"/>
                  </a:cubicBezTo>
                  <a:cubicBezTo>
                    <a:pt x="416" y="123"/>
                    <a:pt x="332" y="76"/>
                    <a:pt x="284" y="2"/>
                  </a:cubicBezTo>
                  <a:cubicBezTo>
                    <a:pt x="94" y="0"/>
                    <a:pt x="94" y="0"/>
                    <a:pt x="94" y="0"/>
                  </a:cubicBezTo>
                  <a:cubicBezTo>
                    <a:pt x="0" y="165"/>
                    <a:pt x="0" y="165"/>
                    <a:pt x="0" y="165"/>
                  </a:cubicBezTo>
                  <a:cubicBezTo>
                    <a:pt x="107" y="341"/>
                    <a:pt x="299" y="450"/>
                    <a:pt x="505" y="450"/>
                  </a:cubicBezTo>
                  <a:cubicBezTo>
                    <a:pt x="704" y="450"/>
                    <a:pt x="891" y="347"/>
                    <a:pt x="999" y="181"/>
                  </a:cubicBezTo>
                  <a:cubicBezTo>
                    <a:pt x="810" y="182"/>
                    <a:pt x="810" y="182"/>
                    <a:pt x="810" y="182"/>
                  </a:cubicBezTo>
                  <a:lnTo>
                    <a:pt x="715" y="1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45" name="Google Shape;1245;p49"/>
            <p:cNvSpPr/>
            <p:nvPr/>
          </p:nvSpPr>
          <p:spPr>
            <a:xfrm>
              <a:off x="4271962" y="931862"/>
              <a:ext cx="2389187" cy="3724276"/>
            </a:xfrm>
            <a:custGeom>
              <a:avLst/>
              <a:gdLst/>
              <a:ahLst/>
              <a:cxnLst/>
              <a:rect l="l" t="t" r="r" b="b"/>
              <a:pathLst>
                <a:path w="561" h="874" extrusionOk="0">
                  <a:moveTo>
                    <a:pt x="488" y="872"/>
                  </a:moveTo>
                  <a:cubicBezTo>
                    <a:pt x="536" y="786"/>
                    <a:pt x="561" y="687"/>
                    <a:pt x="561" y="588"/>
                  </a:cubicBezTo>
                  <a:cubicBezTo>
                    <a:pt x="561" y="273"/>
                    <a:pt x="313" y="15"/>
                    <a:pt x="1" y="0"/>
                  </a:cubicBezTo>
                  <a:cubicBezTo>
                    <a:pt x="97" y="163"/>
                    <a:pt x="97" y="163"/>
                    <a:pt x="97" y="163"/>
                  </a:cubicBezTo>
                  <a:cubicBezTo>
                    <a:pt x="0" y="328"/>
                    <a:pt x="0" y="328"/>
                    <a:pt x="0" y="328"/>
                  </a:cubicBezTo>
                  <a:cubicBezTo>
                    <a:pt x="131" y="342"/>
                    <a:pt x="233" y="453"/>
                    <a:pt x="233" y="588"/>
                  </a:cubicBezTo>
                  <a:cubicBezTo>
                    <a:pt x="233" y="630"/>
                    <a:pt x="223" y="671"/>
                    <a:pt x="204" y="708"/>
                  </a:cubicBezTo>
                  <a:cubicBezTo>
                    <a:pt x="298" y="874"/>
                    <a:pt x="298" y="874"/>
                    <a:pt x="298" y="874"/>
                  </a:cubicBezTo>
                  <a:lnTo>
                    <a:pt x="488" y="872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46" name="Google Shape;1246;p49"/>
            <p:cNvSpPr/>
            <p:nvPr/>
          </p:nvSpPr>
          <p:spPr>
            <a:xfrm>
              <a:off x="1649412" y="927100"/>
              <a:ext cx="2870200" cy="3652836"/>
            </a:xfrm>
            <a:custGeom>
              <a:avLst/>
              <a:gdLst/>
              <a:ahLst/>
              <a:cxnLst/>
              <a:rect l="l" t="t" r="r" b="b"/>
              <a:pathLst>
                <a:path w="674" h="857" extrusionOk="0">
                  <a:moveTo>
                    <a:pt x="674" y="164"/>
                  </a:moveTo>
                  <a:cubicBezTo>
                    <a:pt x="578" y="0"/>
                    <a:pt x="578" y="0"/>
                    <a:pt x="578" y="0"/>
                  </a:cubicBezTo>
                  <a:cubicBezTo>
                    <a:pt x="258" y="6"/>
                    <a:pt x="0" y="268"/>
                    <a:pt x="0" y="589"/>
                  </a:cubicBezTo>
                  <a:cubicBezTo>
                    <a:pt x="0" y="682"/>
                    <a:pt x="22" y="775"/>
                    <a:pt x="65" y="857"/>
                  </a:cubicBezTo>
                  <a:cubicBezTo>
                    <a:pt x="158" y="693"/>
                    <a:pt x="158" y="693"/>
                    <a:pt x="158" y="693"/>
                  </a:cubicBezTo>
                  <a:cubicBezTo>
                    <a:pt x="350" y="695"/>
                    <a:pt x="350" y="695"/>
                    <a:pt x="350" y="695"/>
                  </a:cubicBezTo>
                  <a:cubicBezTo>
                    <a:pt x="335" y="661"/>
                    <a:pt x="328" y="625"/>
                    <a:pt x="328" y="589"/>
                  </a:cubicBezTo>
                  <a:cubicBezTo>
                    <a:pt x="328" y="449"/>
                    <a:pt x="439" y="334"/>
                    <a:pt x="577" y="328"/>
                  </a:cubicBezTo>
                  <a:lnTo>
                    <a:pt x="674" y="16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47" name="Google Shape;1247;p49"/>
          <p:cNvGrpSpPr/>
          <p:nvPr/>
        </p:nvGrpSpPr>
        <p:grpSpPr>
          <a:xfrm>
            <a:off x="2418397" y="1550424"/>
            <a:ext cx="444870" cy="445286"/>
            <a:chOff x="1301750" y="920750"/>
            <a:chExt cx="5095875" cy="5100637"/>
          </a:xfrm>
        </p:grpSpPr>
        <p:sp>
          <p:nvSpPr>
            <p:cNvPr id="1248" name="Google Shape;1248;p49"/>
            <p:cNvSpPr/>
            <p:nvPr/>
          </p:nvSpPr>
          <p:spPr>
            <a:xfrm>
              <a:off x="1301750" y="2546350"/>
              <a:ext cx="1801812" cy="2917825"/>
            </a:xfrm>
            <a:custGeom>
              <a:avLst/>
              <a:gdLst/>
              <a:ahLst/>
              <a:cxnLst/>
              <a:rect l="l" t="t" r="r" b="b"/>
              <a:pathLst>
                <a:path w="405" h="655" extrusionOk="0">
                  <a:moveTo>
                    <a:pt x="321" y="207"/>
                  </a:moveTo>
                  <a:cubicBezTo>
                    <a:pt x="321" y="184"/>
                    <a:pt x="324" y="161"/>
                    <a:pt x="330" y="139"/>
                  </a:cubicBezTo>
                  <a:cubicBezTo>
                    <a:pt x="207" y="0"/>
                    <a:pt x="207" y="0"/>
                    <a:pt x="207" y="0"/>
                  </a:cubicBezTo>
                  <a:cubicBezTo>
                    <a:pt x="25" y="40"/>
                    <a:pt x="25" y="40"/>
                    <a:pt x="25" y="40"/>
                  </a:cubicBezTo>
                  <a:cubicBezTo>
                    <a:pt x="9" y="94"/>
                    <a:pt x="0" y="150"/>
                    <a:pt x="0" y="207"/>
                  </a:cubicBezTo>
                  <a:cubicBezTo>
                    <a:pt x="0" y="381"/>
                    <a:pt x="80" y="546"/>
                    <a:pt x="216" y="655"/>
                  </a:cubicBezTo>
                  <a:cubicBezTo>
                    <a:pt x="234" y="471"/>
                    <a:pt x="234" y="471"/>
                    <a:pt x="234" y="471"/>
                  </a:cubicBezTo>
                  <a:cubicBezTo>
                    <a:pt x="405" y="396"/>
                    <a:pt x="405" y="396"/>
                    <a:pt x="405" y="396"/>
                  </a:cubicBezTo>
                  <a:cubicBezTo>
                    <a:pt x="352" y="348"/>
                    <a:pt x="321" y="279"/>
                    <a:pt x="321" y="207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49" name="Google Shape;1249;p49"/>
            <p:cNvSpPr/>
            <p:nvPr/>
          </p:nvSpPr>
          <p:spPr>
            <a:xfrm>
              <a:off x="2387600" y="4403725"/>
              <a:ext cx="2865436" cy="1617662"/>
            </a:xfrm>
            <a:custGeom>
              <a:avLst/>
              <a:gdLst/>
              <a:ahLst/>
              <a:cxnLst/>
              <a:rect l="l" t="t" r="r" b="b"/>
              <a:pathLst>
                <a:path w="644" h="363" extrusionOk="0">
                  <a:moveTo>
                    <a:pt x="644" y="268"/>
                  </a:moveTo>
                  <a:cubicBezTo>
                    <a:pt x="475" y="194"/>
                    <a:pt x="475" y="194"/>
                    <a:pt x="475" y="194"/>
                  </a:cubicBezTo>
                  <a:cubicBezTo>
                    <a:pt x="456" y="8"/>
                    <a:pt x="456" y="8"/>
                    <a:pt x="456" y="8"/>
                  </a:cubicBezTo>
                  <a:cubicBezTo>
                    <a:pt x="418" y="31"/>
                    <a:pt x="374" y="42"/>
                    <a:pt x="329" y="42"/>
                  </a:cubicBezTo>
                  <a:cubicBezTo>
                    <a:pt x="279" y="42"/>
                    <a:pt x="231" y="28"/>
                    <a:pt x="189" y="0"/>
                  </a:cubicBezTo>
                  <a:cubicBezTo>
                    <a:pt x="18" y="75"/>
                    <a:pt x="18" y="75"/>
                    <a:pt x="18" y="75"/>
                  </a:cubicBezTo>
                  <a:cubicBezTo>
                    <a:pt x="0" y="259"/>
                    <a:pt x="0" y="259"/>
                    <a:pt x="0" y="259"/>
                  </a:cubicBezTo>
                  <a:cubicBezTo>
                    <a:pt x="97" y="327"/>
                    <a:pt x="210" y="363"/>
                    <a:pt x="329" y="363"/>
                  </a:cubicBezTo>
                  <a:cubicBezTo>
                    <a:pt x="442" y="363"/>
                    <a:pt x="550" y="330"/>
                    <a:pt x="644" y="26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50" name="Google Shape;1250;p49"/>
            <p:cNvSpPr/>
            <p:nvPr/>
          </p:nvSpPr>
          <p:spPr>
            <a:xfrm>
              <a:off x="4546600" y="2790825"/>
              <a:ext cx="1851025" cy="2717800"/>
            </a:xfrm>
            <a:custGeom>
              <a:avLst/>
              <a:gdLst/>
              <a:ahLst/>
              <a:cxnLst/>
              <a:rect l="l" t="t" r="r" b="b"/>
              <a:pathLst>
                <a:path w="416" h="610" extrusionOk="0">
                  <a:moveTo>
                    <a:pt x="416" y="152"/>
                  </a:moveTo>
                  <a:cubicBezTo>
                    <a:pt x="416" y="101"/>
                    <a:pt x="409" y="50"/>
                    <a:pt x="396" y="0"/>
                  </a:cubicBezTo>
                  <a:cubicBezTo>
                    <a:pt x="273" y="139"/>
                    <a:pt x="273" y="139"/>
                    <a:pt x="273" y="139"/>
                  </a:cubicBezTo>
                  <a:cubicBezTo>
                    <a:pt x="90" y="98"/>
                    <a:pt x="90" y="98"/>
                    <a:pt x="90" y="98"/>
                  </a:cubicBezTo>
                  <a:cubicBezTo>
                    <a:pt x="94" y="116"/>
                    <a:pt x="96" y="134"/>
                    <a:pt x="96" y="152"/>
                  </a:cubicBezTo>
                  <a:cubicBezTo>
                    <a:pt x="96" y="229"/>
                    <a:pt x="60" y="302"/>
                    <a:pt x="0" y="350"/>
                  </a:cubicBezTo>
                  <a:cubicBezTo>
                    <a:pt x="18" y="535"/>
                    <a:pt x="18" y="535"/>
                    <a:pt x="18" y="535"/>
                  </a:cubicBezTo>
                  <a:cubicBezTo>
                    <a:pt x="188" y="610"/>
                    <a:pt x="188" y="610"/>
                    <a:pt x="188" y="610"/>
                  </a:cubicBezTo>
                  <a:cubicBezTo>
                    <a:pt x="331" y="502"/>
                    <a:pt x="416" y="331"/>
                    <a:pt x="416" y="15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51" name="Google Shape;1251;p49"/>
            <p:cNvSpPr/>
            <p:nvPr/>
          </p:nvSpPr>
          <p:spPr>
            <a:xfrm>
              <a:off x="3962400" y="925512"/>
              <a:ext cx="2297112" cy="2333625"/>
            </a:xfrm>
            <a:custGeom>
              <a:avLst/>
              <a:gdLst/>
              <a:ahLst/>
              <a:cxnLst/>
              <a:rect l="l" t="t" r="r" b="b"/>
              <a:pathLst>
                <a:path w="516" h="524" extrusionOk="0">
                  <a:moveTo>
                    <a:pt x="1" y="0"/>
                  </a:moveTo>
                  <a:cubicBezTo>
                    <a:pt x="94" y="159"/>
                    <a:pt x="94" y="159"/>
                    <a:pt x="94" y="159"/>
                  </a:cubicBezTo>
                  <a:cubicBezTo>
                    <a:pt x="0" y="320"/>
                    <a:pt x="0" y="320"/>
                    <a:pt x="0" y="320"/>
                  </a:cubicBezTo>
                  <a:cubicBezTo>
                    <a:pt x="95" y="330"/>
                    <a:pt x="178" y="393"/>
                    <a:pt x="211" y="484"/>
                  </a:cubicBezTo>
                  <a:cubicBezTo>
                    <a:pt x="393" y="524"/>
                    <a:pt x="393" y="524"/>
                    <a:pt x="393" y="524"/>
                  </a:cubicBezTo>
                  <a:cubicBezTo>
                    <a:pt x="516" y="385"/>
                    <a:pt x="516" y="385"/>
                    <a:pt x="516" y="385"/>
                  </a:cubicBezTo>
                  <a:cubicBezTo>
                    <a:pt x="439" y="162"/>
                    <a:pt x="235" y="10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52" name="Google Shape;1252;p49"/>
            <p:cNvSpPr/>
            <p:nvPr/>
          </p:nvSpPr>
          <p:spPr>
            <a:xfrm>
              <a:off x="1466850" y="920750"/>
              <a:ext cx="2759074" cy="2097087"/>
            </a:xfrm>
            <a:custGeom>
              <a:avLst/>
              <a:gdLst/>
              <a:ahLst/>
              <a:cxnLst/>
              <a:rect l="l" t="t" r="r" b="b"/>
              <a:pathLst>
                <a:path w="620" h="471" extrusionOk="0">
                  <a:moveTo>
                    <a:pt x="526" y="320"/>
                  </a:moveTo>
                  <a:cubicBezTo>
                    <a:pt x="620" y="160"/>
                    <a:pt x="620" y="160"/>
                    <a:pt x="620" y="160"/>
                  </a:cubicBezTo>
                  <a:cubicBezTo>
                    <a:pt x="526" y="0"/>
                    <a:pt x="526" y="0"/>
                    <a:pt x="526" y="0"/>
                  </a:cubicBezTo>
                  <a:cubicBezTo>
                    <a:pt x="290" y="4"/>
                    <a:pt x="82" y="151"/>
                    <a:pt x="0" y="371"/>
                  </a:cubicBezTo>
                  <a:cubicBezTo>
                    <a:pt x="180" y="331"/>
                    <a:pt x="180" y="331"/>
                    <a:pt x="180" y="331"/>
                  </a:cubicBezTo>
                  <a:cubicBezTo>
                    <a:pt x="305" y="471"/>
                    <a:pt x="305" y="471"/>
                    <a:pt x="305" y="471"/>
                  </a:cubicBezTo>
                  <a:cubicBezTo>
                    <a:pt x="343" y="383"/>
                    <a:pt x="428" y="324"/>
                    <a:pt x="526" y="3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53" name="Google Shape;1253;p49"/>
          <p:cNvGrpSpPr/>
          <p:nvPr/>
        </p:nvGrpSpPr>
        <p:grpSpPr>
          <a:xfrm>
            <a:off x="4341570" y="1550333"/>
            <a:ext cx="445621" cy="445591"/>
            <a:chOff x="5732756" y="2682276"/>
            <a:chExt cx="719905" cy="719856"/>
          </a:xfrm>
        </p:grpSpPr>
        <p:sp>
          <p:nvSpPr>
            <p:cNvPr id="1254" name="Google Shape;1254;p49"/>
            <p:cNvSpPr/>
            <p:nvPr/>
          </p:nvSpPr>
          <p:spPr>
            <a:xfrm>
              <a:off x="5732756" y="2682276"/>
              <a:ext cx="400276" cy="538927"/>
            </a:xfrm>
            <a:custGeom>
              <a:avLst/>
              <a:gdLst/>
              <a:ahLst/>
              <a:cxnLst/>
              <a:rect l="l" t="t" r="r" b="b"/>
              <a:pathLst>
                <a:path w="670" h="902" extrusionOk="0">
                  <a:moveTo>
                    <a:pt x="145" y="824"/>
                  </a:moveTo>
                  <a:cubicBezTo>
                    <a:pt x="138" y="813"/>
                    <a:pt x="137" y="799"/>
                    <a:pt x="142" y="786"/>
                  </a:cubicBezTo>
                  <a:cubicBezTo>
                    <a:pt x="149" y="767"/>
                    <a:pt x="164" y="751"/>
                    <a:pt x="185" y="739"/>
                  </a:cubicBezTo>
                  <a:cubicBezTo>
                    <a:pt x="205" y="727"/>
                    <a:pt x="227" y="722"/>
                    <a:pt x="247" y="725"/>
                  </a:cubicBezTo>
                  <a:cubicBezTo>
                    <a:pt x="260" y="727"/>
                    <a:pt x="272" y="735"/>
                    <a:pt x="278" y="747"/>
                  </a:cubicBezTo>
                  <a:cubicBezTo>
                    <a:pt x="285" y="758"/>
                    <a:pt x="286" y="773"/>
                    <a:pt x="281" y="786"/>
                  </a:cubicBezTo>
                  <a:cubicBezTo>
                    <a:pt x="365" y="737"/>
                    <a:pt x="365" y="737"/>
                    <a:pt x="365" y="737"/>
                  </a:cubicBezTo>
                  <a:cubicBezTo>
                    <a:pt x="342" y="697"/>
                    <a:pt x="329" y="651"/>
                    <a:pt x="329" y="602"/>
                  </a:cubicBezTo>
                  <a:cubicBezTo>
                    <a:pt x="329" y="459"/>
                    <a:pt x="440" y="342"/>
                    <a:pt x="580" y="330"/>
                  </a:cubicBezTo>
                  <a:cubicBezTo>
                    <a:pt x="580" y="202"/>
                    <a:pt x="580" y="202"/>
                    <a:pt x="580" y="202"/>
                  </a:cubicBezTo>
                  <a:cubicBezTo>
                    <a:pt x="581" y="199"/>
                    <a:pt x="584" y="195"/>
                    <a:pt x="589" y="195"/>
                  </a:cubicBezTo>
                  <a:cubicBezTo>
                    <a:pt x="598" y="194"/>
                    <a:pt x="606" y="195"/>
                    <a:pt x="611" y="202"/>
                  </a:cubicBezTo>
                  <a:cubicBezTo>
                    <a:pt x="614" y="207"/>
                    <a:pt x="616" y="212"/>
                    <a:pt x="619" y="216"/>
                  </a:cubicBezTo>
                  <a:cubicBezTo>
                    <a:pt x="628" y="230"/>
                    <a:pt x="645" y="232"/>
                    <a:pt x="656" y="219"/>
                  </a:cubicBezTo>
                  <a:cubicBezTo>
                    <a:pt x="666" y="207"/>
                    <a:pt x="670" y="189"/>
                    <a:pt x="669" y="172"/>
                  </a:cubicBezTo>
                  <a:cubicBezTo>
                    <a:pt x="670" y="156"/>
                    <a:pt x="666" y="138"/>
                    <a:pt x="656" y="126"/>
                  </a:cubicBezTo>
                  <a:cubicBezTo>
                    <a:pt x="645" y="113"/>
                    <a:pt x="628" y="115"/>
                    <a:pt x="619" y="129"/>
                  </a:cubicBezTo>
                  <a:cubicBezTo>
                    <a:pt x="616" y="133"/>
                    <a:pt x="614" y="138"/>
                    <a:pt x="611" y="143"/>
                  </a:cubicBezTo>
                  <a:cubicBezTo>
                    <a:pt x="606" y="150"/>
                    <a:pt x="598" y="151"/>
                    <a:pt x="589" y="150"/>
                  </a:cubicBezTo>
                  <a:cubicBezTo>
                    <a:pt x="584" y="150"/>
                    <a:pt x="581" y="146"/>
                    <a:pt x="580" y="142"/>
                  </a:cubicBezTo>
                  <a:cubicBezTo>
                    <a:pt x="580" y="0"/>
                    <a:pt x="580" y="0"/>
                    <a:pt x="580" y="0"/>
                  </a:cubicBezTo>
                  <a:cubicBezTo>
                    <a:pt x="258" y="12"/>
                    <a:pt x="0" y="277"/>
                    <a:pt x="0" y="602"/>
                  </a:cubicBezTo>
                  <a:cubicBezTo>
                    <a:pt x="0" y="711"/>
                    <a:pt x="29" y="814"/>
                    <a:pt x="79" y="902"/>
                  </a:cubicBezTo>
                  <a:cubicBezTo>
                    <a:pt x="177" y="845"/>
                    <a:pt x="177" y="845"/>
                    <a:pt x="177" y="845"/>
                  </a:cubicBezTo>
                  <a:cubicBezTo>
                    <a:pt x="163" y="843"/>
                    <a:pt x="151" y="836"/>
                    <a:pt x="145" y="8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55" name="Google Shape;1255;p49"/>
            <p:cNvSpPr/>
            <p:nvPr/>
          </p:nvSpPr>
          <p:spPr>
            <a:xfrm>
              <a:off x="6094186" y="2682276"/>
              <a:ext cx="358476" cy="531209"/>
            </a:xfrm>
            <a:custGeom>
              <a:avLst/>
              <a:gdLst/>
              <a:ahLst/>
              <a:cxnLst/>
              <a:rect l="l" t="t" r="r" b="b"/>
              <a:pathLst>
                <a:path w="600" h="889" extrusionOk="0">
                  <a:moveTo>
                    <a:pt x="35" y="95"/>
                  </a:moveTo>
                  <a:cubicBezTo>
                    <a:pt x="48" y="95"/>
                    <a:pt x="60" y="101"/>
                    <a:pt x="69" y="112"/>
                  </a:cubicBezTo>
                  <a:cubicBezTo>
                    <a:pt x="82" y="127"/>
                    <a:pt x="88" y="149"/>
                    <a:pt x="88" y="172"/>
                  </a:cubicBezTo>
                  <a:cubicBezTo>
                    <a:pt x="88" y="196"/>
                    <a:pt x="82" y="218"/>
                    <a:pt x="69" y="233"/>
                  </a:cubicBezTo>
                  <a:cubicBezTo>
                    <a:pt x="60" y="244"/>
                    <a:pt x="48" y="250"/>
                    <a:pt x="35" y="250"/>
                  </a:cubicBezTo>
                  <a:cubicBezTo>
                    <a:pt x="21" y="250"/>
                    <a:pt x="8" y="243"/>
                    <a:pt x="0" y="232"/>
                  </a:cubicBezTo>
                  <a:cubicBezTo>
                    <a:pt x="0" y="329"/>
                    <a:pt x="0" y="329"/>
                    <a:pt x="0" y="329"/>
                  </a:cubicBezTo>
                  <a:cubicBezTo>
                    <a:pt x="150" y="331"/>
                    <a:pt x="271" y="452"/>
                    <a:pt x="271" y="602"/>
                  </a:cubicBezTo>
                  <a:cubicBezTo>
                    <a:pt x="271" y="644"/>
                    <a:pt x="261" y="684"/>
                    <a:pt x="245" y="719"/>
                  </a:cubicBezTo>
                  <a:cubicBezTo>
                    <a:pt x="355" y="783"/>
                    <a:pt x="355" y="783"/>
                    <a:pt x="355" y="783"/>
                  </a:cubicBezTo>
                  <a:cubicBezTo>
                    <a:pt x="358" y="786"/>
                    <a:pt x="359" y="791"/>
                    <a:pt x="357" y="795"/>
                  </a:cubicBezTo>
                  <a:cubicBezTo>
                    <a:pt x="353" y="802"/>
                    <a:pt x="349" y="809"/>
                    <a:pt x="340" y="810"/>
                  </a:cubicBezTo>
                  <a:cubicBezTo>
                    <a:pt x="334" y="810"/>
                    <a:pt x="329" y="810"/>
                    <a:pt x="324" y="810"/>
                  </a:cubicBezTo>
                  <a:cubicBezTo>
                    <a:pt x="307" y="810"/>
                    <a:pt x="297" y="825"/>
                    <a:pt x="303" y="840"/>
                  </a:cubicBezTo>
                  <a:cubicBezTo>
                    <a:pt x="309" y="855"/>
                    <a:pt x="322" y="868"/>
                    <a:pt x="336" y="875"/>
                  </a:cubicBezTo>
                  <a:cubicBezTo>
                    <a:pt x="350" y="884"/>
                    <a:pt x="368" y="889"/>
                    <a:pt x="384" y="887"/>
                  </a:cubicBezTo>
                  <a:cubicBezTo>
                    <a:pt x="400" y="884"/>
                    <a:pt x="407" y="868"/>
                    <a:pt x="399" y="854"/>
                  </a:cubicBezTo>
                  <a:cubicBezTo>
                    <a:pt x="397" y="849"/>
                    <a:pt x="394" y="845"/>
                    <a:pt x="391" y="840"/>
                  </a:cubicBezTo>
                  <a:cubicBezTo>
                    <a:pt x="387" y="831"/>
                    <a:pt x="391" y="824"/>
                    <a:pt x="396" y="817"/>
                  </a:cubicBezTo>
                  <a:cubicBezTo>
                    <a:pt x="398" y="813"/>
                    <a:pt x="403" y="812"/>
                    <a:pt x="407" y="813"/>
                  </a:cubicBezTo>
                  <a:cubicBezTo>
                    <a:pt x="530" y="884"/>
                    <a:pt x="530" y="884"/>
                    <a:pt x="530" y="884"/>
                  </a:cubicBezTo>
                  <a:cubicBezTo>
                    <a:pt x="575" y="800"/>
                    <a:pt x="600" y="704"/>
                    <a:pt x="600" y="602"/>
                  </a:cubicBezTo>
                  <a:cubicBezTo>
                    <a:pt x="600" y="271"/>
                    <a:pt x="331" y="1"/>
                    <a:pt x="0" y="0"/>
                  </a:cubicBezTo>
                  <a:cubicBezTo>
                    <a:pt x="0" y="113"/>
                    <a:pt x="0" y="113"/>
                    <a:pt x="0" y="113"/>
                  </a:cubicBezTo>
                  <a:cubicBezTo>
                    <a:pt x="8" y="102"/>
                    <a:pt x="21" y="95"/>
                    <a:pt x="35" y="9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56" name="Google Shape;1256;p49"/>
            <p:cNvSpPr/>
            <p:nvPr/>
          </p:nvSpPr>
          <p:spPr>
            <a:xfrm>
              <a:off x="5787732" y="3124950"/>
              <a:ext cx="616090" cy="277182"/>
            </a:xfrm>
            <a:custGeom>
              <a:avLst/>
              <a:gdLst/>
              <a:ahLst/>
              <a:cxnLst/>
              <a:rect l="l" t="t" r="r" b="b"/>
              <a:pathLst>
                <a:path w="1031" h="464" extrusionOk="0">
                  <a:moveTo>
                    <a:pt x="931" y="147"/>
                  </a:moveTo>
                  <a:cubicBezTo>
                    <a:pt x="925" y="159"/>
                    <a:pt x="913" y="166"/>
                    <a:pt x="900" y="169"/>
                  </a:cubicBezTo>
                  <a:cubicBezTo>
                    <a:pt x="880" y="172"/>
                    <a:pt x="858" y="167"/>
                    <a:pt x="838" y="155"/>
                  </a:cubicBezTo>
                  <a:cubicBezTo>
                    <a:pt x="817" y="143"/>
                    <a:pt x="801" y="127"/>
                    <a:pt x="795" y="108"/>
                  </a:cubicBezTo>
                  <a:cubicBezTo>
                    <a:pt x="790" y="95"/>
                    <a:pt x="791" y="81"/>
                    <a:pt x="797" y="70"/>
                  </a:cubicBezTo>
                  <a:cubicBezTo>
                    <a:pt x="804" y="58"/>
                    <a:pt x="816" y="50"/>
                    <a:pt x="830" y="48"/>
                  </a:cubicBezTo>
                  <a:cubicBezTo>
                    <a:pt x="746" y="0"/>
                    <a:pt x="746" y="0"/>
                    <a:pt x="746" y="0"/>
                  </a:cubicBezTo>
                  <a:cubicBezTo>
                    <a:pt x="698" y="81"/>
                    <a:pt x="611" y="135"/>
                    <a:pt x="510" y="135"/>
                  </a:cubicBezTo>
                  <a:cubicBezTo>
                    <a:pt x="417" y="135"/>
                    <a:pt x="335" y="88"/>
                    <a:pt x="286" y="17"/>
                  </a:cubicBezTo>
                  <a:cubicBezTo>
                    <a:pt x="175" y="81"/>
                    <a:pt x="175" y="81"/>
                    <a:pt x="175" y="81"/>
                  </a:cubicBezTo>
                  <a:cubicBezTo>
                    <a:pt x="171" y="82"/>
                    <a:pt x="167" y="81"/>
                    <a:pt x="164" y="77"/>
                  </a:cubicBezTo>
                  <a:cubicBezTo>
                    <a:pt x="159" y="70"/>
                    <a:pt x="156" y="63"/>
                    <a:pt x="160" y="54"/>
                  </a:cubicBezTo>
                  <a:cubicBezTo>
                    <a:pt x="162" y="49"/>
                    <a:pt x="165" y="45"/>
                    <a:pt x="168" y="40"/>
                  </a:cubicBezTo>
                  <a:cubicBezTo>
                    <a:pt x="175" y="26"/>
                    <a:pt x="168" y="10"/>
                    <a:pt x="152" y="7"/>
                  </a:cubicBezTo>
                  <a:cubicBezTo>
                    <a:pt x="136" y="5"/>
                    <a:pt x="119" y="10"/>
                    <a:pt x="105" y="18"/>
                  </a:cubicBezTo>
                  <a:cubicBezTo>
                    <a:pt x="90" y="26"/>
                    <a:pt x="77" y="39"/>
                    <a:pt x="71" y="54"/>
                  </a:cubicBezTo>
                  <a:cubicBezTo>
                    <a:pt x="66" y="69"/>
                    <a:pt x="76" y="83"/>
                    <a:pt x="92" y="84"/>
                  </a:cubicBezTo>
                  <a:cubicBezTo>
                    <a:pt x="97" y="84"/>
                    <a:pt x="103" y="83"/>
                    <a:pt x="108" y="84"/>
                  </a:cubicBezTo>
                  <a:cubicBezTo>
                    <a:pt x="117" y="85"/>
                    <a:pt x="121" y="92"/>
                    <a:pt x="126" y="99"/>
                  </a:cubicBezTo>
                  <a:cubicBezTo>
                    <a:pt x="128" y="103"/>
                    <a:pt x="126" y="108"/>
                    <a:pt x="123" y="111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107" y="351"/>
                    <a:pt x="296" y="464"/>
                    <a:pt x="510" y="464"/>
                  </a:cubicBezTo>
                  <a:cubicBezTo>
                    <a:pt x="733" y="464"/>
                    <a:pt x="927" y="344"/>
                    <a:pt x="1031" y="165"/>
                  </a:cubicBezTo>
                  <a:cubicBezTo>
                    <a:pt x="934" y="108"/>
                    <a:pt x="934" y="108"/>
                    <a:pt x="934" y="108"/>
                  </a:cubicBezTo>
                  <a:cubicBezTo>
                    <a:pt x="939" y="121"/>
                    <a:pt x="938" y="136"/>
                    <a:pt x="931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57" name="Google Shape;1257;p49"/>
          <p:cNvGrpSpPr/>
          <p:nvPr/>
        </p:nvGrpSpPr>
        <p:grpSpPr>
          <a:xfrm>
            <a:off x="4982887" y="1550327"/>
            <a:ext cx="445627" cy="445604"/>
            <a:chOff x="6768809" y="2682265"/>
            <a:chExt cx="719915" cy="719877"/>
          </a:xfrm>
        </p:grpSpPr>
        <p:sp>
          <p:nvSpPr>
            <p:cNvPr id="1258" name="Google Shape;1258;p49"/>
            <p:cNvSpPr/>
            <p:nvPr/>
          </p:nvSpPr>
          <p:spPr>
            <a:xfrm>
              <a:off x="6768809" y="2682954"/>
              <a:ext cx="400157" cy="358101"/>
            </a:xfrm>
            <a:custGeom>
              <a:avLst/>
              <a:gdLst/>
              <a:ahLst/>
              <a:cxnLst/>
              <a:rect l="l" t="t" r="r" b="b"/>
              <a:pathLst>
                <a:path w="638" h="571" extrusionOk="0">
                  <a:moveTo>
                    <a:pt x="91" y="538"/>
                  </a:moveTo>
                  <a:cubicBezTo>
                    <a:pt x="91" y="525"/>
                    <a:pt x="97" y="513"/>
                    <a:pt x="107" y="505"/>
                  </a:cubicBezTo>
                  <a:cubicBezTo>
                    <a:pt x="121" y="493"/>
                    <a:pt x="142" y="486"/>
                    <a:pt x="164" y="487"/>
                  </a:cubicBezTo>
                  <a:cubicBezTo>
                    <a:pt x="187" y="486"/>
                    <a:pt x="208" y="493"/>
                    <a:pt x="222" y="505"/>
                  </a:cubicBezTo>
                  <a:cubicBezTo>
                    <a:pt x="232" y="513"/>
                    <a:pt x="238" y="525"/>
                    <a:pt x="238" y="538"/>
                  </a:cubicBezTo>
                  <a:cubicBezTo>
                    <a:pt x="238" y="551"/>
                    <a:pt x="232" y="563"/>
                    <a:pt x="221" y="571"/>
                  </a:cubicBezTo>
                  <a:cubicBezTo>
                    <a:pt x="314" y="571"/>
                    <a:pt x="314" y="571"/>
                    <a:pt x="314" y="571"/>
                  </a:cubicBezTo>
                  <a:cubicBezTo>
                    <a:pt x="315" y="435"/>
                    <a:pt x="420" y="325"/>
                    <a:pt x="552" y="314"/>
                  </a:cubicBezTo>
                  <a:cubicBezTo>
                    <a:pt x="552" y="192"/>
                    <a:pt x="552" y="192"/>
                    <a:pt x="552" y="192"/>
                  </a:cubicBezTo>
                  <a:cubicBezTo>
                    <a:pt x="554" y="189"/>
                    <a:pt x="557" y="185"/>
                    <a:pt x="561" y="185"/>
                  </a:cubicBezTo>
                  <a:cubicBezTo>
                    <a:pt x="569" y="184"/>
                    <a:pt x="577" y="184"/>
                    <a:pt x="582" y="192"/>
                  </a:cubicBezTo>
                  <a:cubicBezTo>
                    <a:pt x="585" y="196"/>
                    <a:pt x="587" y="201"/>
                    <a:pt x="590" y="205"/>
                  </a:cubicBezTo>
                  <a:cubicBezTo>
                    <a:pt x="598" y="218"/>
                    <a:pt x="615" y="220"/>
                    <a:pt x="625" y="208"/>
                  </a:cubicBezTo>
                  <a:cubicBezTo>
                    <a:pt x="634" y="196"/>
                    <a:pt x="638" y="179"/>
                    <a:pt x="638" y="163"/>
                  </a:cubicBezTo>
                  <a:cubicBezTo>
                    <a:pt x="638" y="148"/>
                    <a:pt x="634" y="131"/>
                    <a:pt x="625" y="119"/>
                  </a:cubicBezTo>
                  <a:cubicBezTo>
                    <a:pt x="615" y="107"/>
                    <a:pt x="598" y="109"/>
                    <a:pt x="590" y="122"/>
                  </a:cubicBezTo>
                  <a:cubicBezTo>
                    <a:pt x="587" y="126"/>
                    <a:pt x="585" y="131"/>
                    <a:pt x="582" y="135"/>
                  </a:cubicBezTo>
                  <a:cubicBezTo>
                    <a:pt x="577" y="142"/>
                    <a:pt x="569" y="143"/>
                    <a:pt x="561" y="142"/>
                  </a:cubicBezTo>
                  <a:cubicBezTo>
                    <a:pt x="557" y="142"/>
                    <a:pt x="554" y="138"/>
                    <a:pt x="552" y="135"/>
                  </a:cubicBezTo>
                  <a:cubicBezTo>
                    <a:pt x="552" y="0"/>
                    <a:pt x="552" y="0"/>
                    <a:pt x="552" y="0"/>
                  </a:cubicBezTo>
                  <a:cubicBezTo>
                    <a:pt x="246" y="11"/>
                    <a:pt x="1" y="262"/>
                    <a:pt x="0" y="571"/>
                  </a:cubicBezTo>
                  <a:cubicBezTo>
                    <a:pt x="107" y="571"/>
                    <a:pt x="107" y="571"/>
                    <a:pt x="107" y="571"/>
                  </a:cubicBezTo>
                  <a:cubicBezTo>
                    <a:pt x="97" y="563"/>
                    <a:pt x="91" y="551"/>
                    <a:pt x="91" y="53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59" name="Google Shape;1259;p49"/>
            <p:cNvSpPr/>
            <p:nvPr/>
          </p:nvSpPr>
          <p:spPr>
            <a:xfrm>
              <a:off x="6768809" y="3002032"/>
              <a:ext cx="358808" cy="400111"/>
            </a:xfrm>
            <a:custGeom>
              <a:avLst/>
              <a:gdLst/>
              <a:ahLst/>
              <a:cxnLst/>
              <a:rect l="l" t="t" r="r" b="b"/>
              <a:pathLst>
                <a:path w="572" h="638" extrusionOk="0">
                  <a:moveTo>
                    <a:pt x="539" y="547"/>
                  </a:moveTo>
                  <a:cubicBezTo>
                    <a:pt x="526" y="547"/>
                    <a:pt x="514" y="542"/>
                    <a:pt x="506" y="532"/>
                  </a:cubicBezTo>
                  <a:cubicBezTo>
                    <a:pt x="494" y="517"/>
                    <a:pt x="487" y="497"/>
                    <a:pt x="488" y="474"/>
                  </a:cubicBezTo>
                  <a:cubicBezTo>
                    <a:pt x="487" y="451"/>
                    <a:pt x="494" y="431"/>
                    <a:pt x="506" y="416"/>
                  </a:cubicBezTo>
                  <a:cubicBezTo>
                    <a:pt x="514" y="406"/>
                    <a:pt x="526" y="400"/>
                    <a:pt x="539" y="400"/>
                  </a:cubicBezTo>
                  <a:cubicBezTo>
                    <a:pt x="551" y="400"/>
                    <a:pt x="564" y="406"/>
                    <a:pt x="572" y="417"/>
                  </a:cubicBezTo>
                  <a:cubicBezTo>
                    <a:pt x="572" y="324"/>
                    <a:pt x="572" y="324"/>
                    <a:pt x="572" y="324"/>
                  </a:cubicBezTo>
                  <a:cubicBezTo>
                    <a:pt x="436" y="323"/>
                    <a:pt x="325" y="219"/>
                    <a:pt x="315" y="86"/>
                  </a:cubicBezTo>
                  <a:cubicBezTo>
                    <a:pt x="193" y="86"/>
                    <a:pt x="193" y="86"/>
                    <a:pt x="193" y="86"/>
                  </a:cubicBezTo>
                  <a:cubicBezTo>
                    <a:pt x="189" y="84"/>
                    <a:pt x="186" y="81"/>
                    <a:pt x="186" y="77"/>
                  </a:cubicBezTo>
                  <a:cubicBezTo>
                    <a:pt x="185" y="69"/>
                    <a:pt x="185" y="61"/>
                    <a:pt x="193" y="56"/>
                  </a:cubicBezTo>
                  <a:cubicBezTo>
                    <a:pt x="197" y="53"/>
                    <a:pt x="202" y="51"/>
                    <a:pt x="206" y="48"/>
                  </a:cubicBezTo>
                  <a:cubicBezTo>
                    <a:pt x="219" y="40"/>
                    <a:pt x="221" y="23"/>
                    <a:pt x="209" y="13"/>
                  </a:cubicBezTo>
                  <a:cubicBezTo>
                    <a:pt x="197" y="4"/>
                    <a:pt x="180" y="0"/>
                    <a:pt x="164" y="0"/>
                  </a:cubicBezTo>
                  <a:cubicBezTo>
                    <a:pt x="149" y="0"/>
                    <a:pt x="132" y="4"/>
                    <a:pt x="120" y="13"/>
                  </a:cubicBezTo>
                  <a:cubicBezTo>
                    <a:pt x="108" y="23"/>
                    <a:pt x="109" y="40"/>
                    <a:pt x="123" y="48"/>
                  </a:cubicBezTo>
                  <a:cubicBezTo>
                    <a:pt x="127" y="51"/>
                    <a:pt x="132" y="53"/>
                    <a:pt x="136" y="56"/>
                  </a:cubicBezTo>
                  <a:cubicBezTo>
                    <a:pt x="143" y="61"/>
                    <a:pt x="143" y="69"/>
                    <a:pt x="143" y="77"/>
                  </a:cubicBezTo>
                  <a:cubicBezTo>
                    <a:pt x="143" y="81"/>
                    <a:pt x="139" y="84"/>
                    <a:pt x="136" y="86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12" y="392"/>
                    <a:pt x="263" y="637"/>
                    <a:pt x="572" y="638"/>
                  </a:cubicBezTo>
                  <a:cubicBezTo>
                    <a:pt x="572" y="531"/>
                    <a:pt x="572" y="531"/>
                    <a:pt x="572" y="531"/>
                  </a:cubicBezTo>
                  <a:cubicBezTo>
                    <a:pt x="564" y="541"/>
                    <a:pt x="551" y="547"/>
                    <a:pt x="539" y="54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60" name="Google Shape;1260;p49"/>
            <p:cNvSpPr/>
            <p:nvPr/>
          </p:nvSpPr>
          <p:spPr>
            <a:xfrm>
              <a:off x="7129915" y="2682265"/>
              <a:ext cx="358808" cy="400111"/>
            </a:xfrm>
            <a:custGeom>
              <a:avLst/>
              <a:gdLst/>
              <a:ahLst/>
              <a:cxnLst/>
              <a:rect l="l" t="t" r="r" b="b"/>
              <a:pathLst>
                <a:path w="572" h="638" extrusionOk="0">
                  <a:moveTo>
                    <a:pt x="33" y="91"/>
                  </a:moveTo>
                  <a:cubicBezTo>
                    <a:pt x="46" y="91"/>
                    <a:pt x="58" y="97"/>
                    <a:pt x="66" y="107"/>
                  </a:cubicBezTo>
                  <a:cubicBezTo>
                    <a:pt x="78" y="121"/>
                    <a:pt x="85" y="142"/>
                    <a:pt x="84" y="164"/>
                  </a:cubicBezTo>
                  <a:cubicBezTo>
                    <a:pt x="85" y="187"/>
                    <a:pt x="78" y="208"/>
                    <a:pt x="66" y="222"/>
                  </a:cubicBezTo>
                  <a:cubicBezTo>
                    <a:pt x="58" y="232"/>
                    <a:pt x="46" y="238"/>
                    <a:pt x="33" y="238"/>
                  </a:cubicBezTo>
                  <a:cubicBezTo>
                    <a:pt x="21" y="238"/>
                    <a:pt x="8" y="232"/>
                    <a:pt x="0" y="222"/>
                  </a:cubicBezTo>
                  <a:cubicBezTo>
                    <a:pt x="0" y="314"/>
                    <a:pt x="0" y="314"/>
                    <a:pt x="0" y="314"/>
                  </a:cubicBezTo>
                  <a:cubicBezTo>
                    <a:pt x="136" y="315"/>
                    <a:pt x="247" y="420"/>
                    <a:pt x="257" y="553"/>
                  </a:cubicBezTo>
                  <a:cubicBezTo>
                    <a:pt x="379" y="553"/>
                    <a:pt x="379" y="553"/>
                    <a:pt x="379" y="553"/>
                  </a:cubicBezTo>
                  <a:cubicBezTo>
                    <a:pt x="383" y="554"/>
                    <a:pt x="386" y="557"/>
                    <a:pt x="386" y="561"/>
                  </a:cubicBezTo>
                  <a:cubicBezTo>
                    <a:pt x="387" y="570"/>
                    <a:pt x="387" y="577"/>
                    <a:pt x="379" y="582"/>
                  </a:cubicBezTo>
                  <a:cubicBezTo>
                    <a:pt x="375" y="585"/>
                    <a:pt x="370" y="587"/>
                    <a:pt x="366" y="590"/>
                  </a:cubicBezTo>
                  <a:cubicBezTo>
                    <a:pt x="353" y="598"/>
                    <a:pt x="351" y="615"/>
                    <a:pt x="363" y="625"/>
                  </a:cubicBezTo>
                  <a:cubicBezTo>
                    <a:pt x="375" y="635"/>
                    <a:pt x="392" y="638"/>
                    <a:pt x="408" y="638"/>
                  </a:cubicBezTo>
                  <a:cubicBezTo>
                    <a:pt x="423" y="638"/>
                    <a:pt x="440" y="635"/>
                    <a:pt x="452" y="625"/>
                  </a:cubicBezTo>
                  <a:cubicBezTo>
                    <a:pt x="464" y="615"/>
                    <a:pt x="463" y="598"/>
                    <a:pt x="449" y="590"/>
                  </a:cubicBezTo>
                  <a:cubicBezTo>
                    <a:pt x="445" y="587"/>
                    <a:pt x="440" y="585"/>
                    <a:pt x="436" y="582"/>
                  </a:cubicBezTo>
                  <a:cubicBezTo>
                    <a:pt x="429" y="577"/>
                    <a:pt x="429" y="570"/>
                    <a:pt x="429" y="561"/>
                  </a:cubicBezTo>
                  <a:cubicBezTo>
                    <a:pt x="429" y="557"/>
                    <a:pt x="433" y="554"/>
                    <a:pt x="436" y="553"/>
                  </a:cubicBezTo>
                  <a:cubicBezTo>
                    <a:pt x="572" y="553"/>
                    <a:pt x="572" y="553"/>
                    <a:pt x="572" y="553"/>
                  </a:cubicBezTo>
                  <a:cubicBezTo>
                    <a:pt x="560" y="246"/>
                    <a:pt x="309" y="1"/>
                    <a:pt x="0" y="0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8" y="97"/>
                    <a:pt x="21" y="91"/>
                    <a:pt x="33" y="9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61" name="Google Shape;1261;p49"/>
            <p:cNvSpPr/>
            <p:nvPr/>
          </p:nvSpPr>
          <p:spPr>
            <a:xfrm>
              <a:off x="7088567" y="3043581"/>
              <a:ext cx="400157" cy="358561"/>
            </a:xfrm>
            <a:custGeom>
              <a:avLst/>
              <a:gdLst/>
              <a:ahLst/>
              <a:cxnLst/>
              <a:rect l="l" t="t" r="r" b="b"/>
              <a:pathLst>
                <a:path w="638" h="572" extrusionOk="0">
                  <a:moveTo>
                    <a:pt x="547" y="34"/>
                  </a:moveTo>
                  <a:cubicBezTo>
                    <a:pt x="547" y="46"/>
                    <a:pt x="541" y="58"/>
                    <a:pt x="531" y="66"/>
                  </a:cubicBezTo>
                  <a:cubicBezTo>
                    <a:pt x="517" y="78"/>
                    <a:pt x="496" y="85"/>
                    <a:pt x="474" y="84"/>
                  </a:cubicBezTo>
                  <a:cubicBezTo>
                    <a:pt x="451" y="85"/>
                    <a:pt x="430" y="78"/>
                    <a:pt x="416" y="66"/>
                  </a:cubicBezTo>
                  <a:cubicBezTo>
                    <a:pt x="406" y="58"/>
                    <a:pt x="400" y="46"/>
                    <a:pt x="400" y="34"/>
                  </a:cubicBezTo>
                  <a:cubicBezTo>
                    <a:pt x="400" y="21"/>
                    <a:pt x="406" y="9"/>
                    <a:pt x="417" y="0"/>
                  </a:cubicBezTo>
                  <a:cubicBezTo>
                    <a:pt x="324" y="0"/>
                    <a:pt x="324" y="0"/>
                    <a:pt x="324" y="0"/>
                  </a:cubicBezTo>
                  <a:cubicBezTo>
                    <a:pt x="323" y="136"/>
                    <a:pt x="218" y="247"/>
                    <a:pt x="86" y="258"/>
                  </a:cubicBezTo>
                  <a:cubicBezTo>
                    <a:pt x="86" y="379"/>
                    <a:pt x="86" y="379"/>
                    <a:pt x="86" y="379"/>
                  </a:cubicBezTo>
                  <a:cubicBezTo>
                    <a:pt x="84" y="383"/>
                    <a:pt x="81" y="386"/>
                    <a:pt x="77" y="387"/>
                  </a:cubicBezTo>
                  <a:cubicBezTo>
                    <a:pt x="69" y="387"/>
                    <a:pt x="61" y="387"/>
                    <a:pt x="56" y="379"/>
                  </a:cubicBezTo>
                  <a:cubicBezTo>
                    <a:pt x="53" y="375"/>
                    <a:pt x="51" y="370"/>
                    <a:pt x="48" y="366"/>
                  </a:cubicBezTo>
                  <a:cubicBezTo>
                    <a:pt x="40" y="353"/>
                    <a:pt x="23" y="352"/>
                    <a:pt x="13" y="363"/>
                  </a:cubicBezTo>
                  <a:cubicBezTo>
                    <a:pt x="4" y="375"/>
                    <a:pt x="0" y="392"/>
                    <a:pt x="0" y="408"/>
                  </a:cubicBezTo>
                  <a:cubicBezTo>
                    <a:pt x="0" y="423"/>
                    <a:pt x="4" y="440"/>
                    <a:pt x="13" y="452"/>
                  </a:cubicBezTo>
                  <a:cubicBezTo>
                    <a:pt x="23" y="464"/>
                    <a:pt x="40" y="463"/>
                    <a:pt x="48" y="450"/>
                  </a:cubicBezTo>
                  <a:cubicBezTo>
                    <a:pt x="51" y="445"/>
                    <a:pt x="53" y="440"/>
                    <a:pt x="56" y="436"/>
                  </a:cubicBezTo>
                  <a:cubicBezTo>
                    <a:pt x="61" y="429"/>
                    <a:pt x="69" y="429"/>
                    <a:pt x="77" y="429"/>
                  </a:cubicBezTo>
                  <a:cubicBezTo>
                    <a:pt x="81" y="429"/>
                    <a:pt x="84" y="433"/>
                    <a:pt x="86" y="436"/>
                  </a:cubicBezTo>
                  <a:cubicBezTo>
                    <a:pt x="86" y="572"/>
                    <a:pt x="86" y="572"/>
                    <a:pt x="86" y="572"/>
                  </a:cubicBezTo>
                  <a:cubicBezTo>
                    <a:pt x="392" y="560"/>
                    <a:pt x="637" y="309"/>
                    <a:pt x="638" y="0"/>
                  </a:cubicBezTo>
                  <a:cubicBezTo>
                    <a:pt x="531" y="0"/>
                    <a:pt x="531" y="0"/>
                    <a:pt x="531" y="0"/>
                  </a:cubicBezTo>
                  <a:cubicBezTo>
                    <a:pt x="541" y="9"/>
                    <a:pt x="547" y="21"/>
                    <a:pt x="547" y="34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62" name="Google Shape;1262;p49"/>
          <p:cNvGrpSpPr/>
          <p:nvPr/>
        </p:nvGrpSpPr>
        <p:grpSpPr>
          <a:xfrm>
            <a:off x="5624209" y="1550356"/>
            <a:ext cx="445753" cy="445545"/>
            <a:chOff x="7804870" y="2682313"/>
            <a:chExt cx="720118" cy="719782"/>
          </a:xfrm>
        </p:grpSpPr>
        <p:sp>
          <p:nvSpPr>
            <p:cNvPr id="1263" name="Google Shape;1263;p49"/>
            <p:cNvSpPr/>
            <p:nvPr/>
          </p:nvSpPr>
          <p:spPr>
            <a:xfrm>
              <a:off x="7804870" y="2922841"/>
              <a:ext cx="256443" cy="407568"/>
            </a:xfrm>
            <a:custGeom>
              <a:avLst/>
              <a:gdLst/>
              <a:ahLst/>
              <a:cxnLst/>
              <a:rect l="l" t="t" r="r" b="b"/>
              <a:pathLst>
                <a:path w="376" h="598" extrusionOk="0">
                  <a:moveTo>
                    <a:pt x="242" y="519"/>
                  </a:moveTo>
                  <a:cubicBezTo>
                    <a:pt x="234" y="513"/>
                    <a:pt x="229" y="503"/>
                    <a:pt x="228" y="493"/>
                  </a:cubicBezTo>
                  <a:cubicBezTo>
                    <a:pt x="227" y="477"/>
                    <a:pt x="233" y="460"/>
                    <a:pt x="244" y="445"/>
                  </a:cubicBezTo>
                  <a:cubicBezTo>
                    <a:pt x="255" y="430"/>
                    <a:pt x="269" y="420"/>
                    <a:pt x="284" y="416"/>
                  </a:cubicBezTo>
                  <a:cubicBezTo>
                    <a:pt x="294" y="413"/>
                    <a:pt x="305" y="415"/>
                    <a:pt x="313" y="421"/>
                  </a:cubicBezTo>
                  <a:cubicBezTo>
                    <a:pt x="316" y="424"/>
                    <a:pt x="319" y="427"/>
                    <a:pt x="321" y="430"/>
                  </a:cubicBezTo>
                  <a:cubicBezTo>
                    <a:pt x="326" y="437"/>
                    <a:pt x="335" y="437"/>
                    <a:pt x="340" y="430"/>
                  </a:cubicBezTo>
                  <a:cubicBezTo>
                    <a:pt x="372" y="386"/>
                    <a:pt x="372" y="386"/>
                    <a:pt x="372" y="386"/>
                  </a:cubicBezTo>
                  <a:cubicBezTo>
                    <a:pt x="376" y="381"/>
                    <a:pt x="375" y="374"/>
                    <a:pt x="370" y="371"/>
                  </a:cubicBezTo>
                  <a:cubicBezTo>
                    <a:pt x="313" y="325"/>
                    <a:pt x="276" y="254"/>
                    <a:pt x="276" y="175"/>
                  </a:cubicBezTo>
                  <a:cubicBezTo>
                    <a:pt x="276" y="157"/>
                    <a:pt x="278" y="140"/>
                    <a:pt x="281" y="124"/>
                  </a:cubicBezTo>
                  <a:cubicBezTo>
                    <a:pt x="283" y="118"/>
                    <a:pt x="279" y="112"/>
                    <a:pt x="274" y="111"/>
                  </a:cubicBezTo>
                  <a:cubicBezTo>
                    <a:pt x="177" y="79"/>
                    <a:pt x="177" y="79"/>
                    <a:pt x="177" y="79"/>
                  </a:cubicBezTo>
                  <a:cubicBezTo>
                    <a:pt x="175" y="77"/>
                    <a:pt x="173" y="74"/>
                    <a:pt x="174" y="71"/>
                  </a:cubicBezTo>
                  <a:cubicBezTo>
                    <a:pt x="176" y="64"/>
                    <a:pt x="178" y="58"/>
                    <a:pt x="185" y="56"/>
                  </a:cubicBezTo>
                  <a:cubicBezTo>
                    <a:pt x="189" y="55"/>
                    <a:pt x="193" y="55"/>
                    <a:pt x="197" y="54"/>
                  </a:cubicBezTo>
                  <a:cubicBezTo>
                    <a:pt x="209" y="50"/>
                    <a:pt x="215" y="38"/>
                    <a:pt x="208" y="27"/>
                  </a:cubicBezTo>
                  <a:cubicBezTo>
                    <a:pt x="201" y="16"/>
                    <a:pt x="189" y="9"/>
                    <a:pt x="177" y="5"/>
                  </a:cubicBezTo>
                  <a:cubicBezTo>
                    <a:pt x="165" y="1"/>
                    <a:pt x="151" y="0"/>
                    <a:pt x="139" y="5"/>
                  </a:cubicBezTo>
                  <a:cubicBezTo>
                    <a:pt x="127" y="9"/>
                    <a:pt x="124" y="23"/>
                    <a:pt x="132" y="32"/>
                  </a:cubicBezTo>
                  <a:cubicBezTo>
                    <a:pt x="135" y="36"/>
                    <a:pt x="138" y="38"/>
                    <a:pt x="140" y="42"/>
                  </a:cubicBezTo>
                  <a:cubicBezTo>
                    <a:pt x="145" y="48"/>
                    <a:pt x="143" y="54"/>
                    <a:pt x="141" y="60"/>
                  </a:cubicBezTo>
                  <a:cubicBezTo>
                    <a:pt x="140" y="63"/>
                    <a:pt x="136" y="65"/>
                    <a:pt x="133" y="65"/>
                  </a:cubicBezTo>
                  <a:cubicBezTo>
                    <a:pt x="32" y="32"/>
                    <a:pt x="32" y="32"/>
                    <a:pt x="32" y="32"/>
                  </a:cubicBezTo>
                  <a:cubicBezTo>
                    <a:pt x="26" y="30"/>
                    <a:pt x="19" y="34"/>
                    <a:pt x="17" y="40"/>
                  </a:cubicBezTo>
                  <a:cubicBezTo>
                    <a:pt x="6" y="83"/>
                    <a:pt x="0" y="128"/>
                    <a:pt x="0" y="175"/>
                  </a:cubicBezTo>
                  <a:cubicBezTo>
                    <a:pt x="0" y="345"/>
                    <a:pt x="81" y="497"/>
                    <a:pt x="207" y="594"/>
                  </a:cubicBezTo>
                  <a:cubicBezTo>
                    <a:pt x="212" y="598"/>
                    <a:pt x="219" y="597"/>
                    <a:pt x="223" y="591"/>
                  </a:cubicBezTo>
                  <a:cubicBezTo>
                    <a:pt x="259" y="542"/>
                    <a:pt x="259" y="542"/>
                    <a:pt x="259" y="542"/>
                  </a:cubicBezTo>
                  <a:cubicBezTo>
                    <a:pt x="264" y="535"/>
                    <a:pt x="260" y="526"/>
                    <a:pt x="253" y="524"/>
                  </a:cubicBezTo>
                  <a:cubicBezTo>
                    <a:pt x="249" y="523"/>
                    <a:pt x="245" y="521"/>
                    <a:pt x="242" y="51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64" name="Google Shape;1264;p49"/>
            <p:cNvSpPr/>
            <p:nvPr/>
          </p:nvSpPr>
          <p:spPr>
            <a:xfrm>
              <a:off x="7823833" y="2682313"/>
              <a:ext cx="377215" cy="304549"/>
            </a:xfrm>
            <a:custGeom>
              <a:avLst/>
              <a:gdLst/>
              <a:ahLst/>
              <a:cxnLst/>
              <a:rect l="l" t="t" r="r" b="b"/>
              <a:pathLst>
                <a:path w="553" h="447" extrusionOk="0">
                  <a:moveTo>
                    <a:pt x="84" y="362"/>
                  </a:moveTo>
                  <a:cubicBezTo>
                    <a:pt x="87" y="352"/>
                    <a:pt x="95" y="344"/>
                    <a:pt x="105" y="340"/>
                  </a:cubicBezTo>
                  <a:cubicBezTo>
                    <a:pt x="119" y="335"/>
                    <a:pt x="137" y="335"/>
                    <a:pt x="154" y="341"/>
                  </a:cubicBezTo>
                  <a:cubicBezTo>
                    <a:pt x="172" y="346"/>
                    <a:pt x="187" y="357"/>
                    <a:pt x="195" y="370"/>
                  </a:cubicBezTo>
                  <a:cubicBezTo>
                    <a:pt x="201" y="379"/>
                    <a:pt x="202" y="390"/>
                    <a:pt x="199" y="399"/>
                  </a:cubicBezTo>
                  <a:cubicBezTo>
                    <a:pt x="198" y="403"/>
                    <a:pt x="196" y="407"/>
                    <a:pt x="193" y="410"/>
                  </a:cubicBezTo>
                  <a:cubicBezTo>
                    <a:pt x="188" y="416"/>
                    <a:pt x="191" y="425"/>
                    <a:pt x="199" y="428"/>
                  </a:cubicBezTo>
                  <a:cubicBezTo>
                    <a:pt x="250" y="445"/>
                    <a:pt x="250" y="445"/>
                    <a:pt x="250" y="445"/>
                  </a:cubicBezTo>
                  <a:cubicBezTo>
                    <a:pt x="256" y="447"/>
                    <a:pt x="263" y="444"/>
                    <a:pt x="265" y="438"/>
                  </a:cubicBezTo>
                  <a:cubicBezTo>
                    <a:pt x="298" y="352"/>
                    <a:pt x="377" y="288"/>
                    <a:pt x="472" y="277"/>
                  </a:cubicBezTo>
                  <a:cubicBezTo>
                    <a:pt x="478" y="277"/>
                    <a:pt x="482" y="272"/>
                    <a:pt x="482" y="266"/>
                  </a:cubicBezTo>
                  <a:cubicBezTo>
                    <a:pt x="482" y="165"/>
                    <a:pt x="482" y="165"/>
                    <a:pt x="482" y="165"/>
                  </a:cubicBezTo>
                  <a:cubicBezTo>
                    <a:pt x="483" y="162"/>
                    <a:pt x="486" y="159"/>
                    <a:pt x="489" y="159"/>
                  </a:cubicBezTo>
                  <a:cubicBezTo>
                    <a:pt x="496" y="158"/>
                    <a:pt x="502" y="159"/>
                    <a:pt x="507" y="165"/>
                  </a:cubicBezTo>
                  <a:cubicBezTo>
                    <a:pt x="509" y="168"/>
                    <a:pt x="511" y="172"/>
                    <a:pt x="513" y="176"/>
                  </a:cubicBezTo>
                  <a:cubicBezTo>
                    <a:pt x="520" y="186"/>
                    <a:pt x="533" y="187"/>
                    <a:pt x="541" y="178"/>
                  </a:cubicBezTo>
                  <a:cubicBezTo>
                    <a:pt x="549" y="168"/>
                    <a:pt x="553" y="154"/>
                    <a:pt x="552" y="141"/>
                  </a:cubicBezTo>
                  <a:cubicBezTo>
                    <a:pt x="553" y="128"/>
                    <a:pt x="549" y="115"/>
                    <a:pt x="541" y="105"/>
                  </a:cubicBezTo>
                  <a:cubicBezTo>
                    <a:pt x="533" y="95"/>
                    <a:pt x="520" y="96"/>
                    <a:pt x="513" y="107"/>
                  </a:cubicBezTo>
                  <a:cubicBezTo>
                    <a:pt x="511" y="111"/>
                    <a:pt x="509" y="114"/>
                    <a:pt x="507" y="118"/>
                  </a:cubicBezTo>
                  <a:cubicBezTo>
                    <a:pt x="502" y="124"/>
                    <a:pt x="496" y="124"/>
                    <a:pt x="489" y="124"/>
                  </a:cubicBezTo>
                  <a:cubicBezTo>
                    <a:pt x="486" y="124"/>
                    <a:pt x="483" y="121"/>
                    <a:pt x="482" y="118"/>
                  </a:cubicBezTo>
                  <a:cubicBezTo>
                    <a:pt x="482" y="12"/>
                    <a:pt x="482" y="12"/>
                    <a:pt x="482" y="12"/>
                  </a:cubicBezTo>
                  <a:cubicBezTo>
                    <a:pt x="482" y="5"/>
                    <a:pt x="477" y="0"/>
                    <a:pt x="470" y="0"/>
                  </a:cubicBezTo>
                  <a:cubicBezTo>
                    <a:pt x="253" y="12"/>
                    <a:pt x="71" y="155"/>
                    <a:pt x="2" y="352"/>
                  </a:cubicBezTo>
                  <a:cubicBezTo>
                    <a:pt x="0" y="358"/>
                    <a:pt x="3" y="364"/>
                    <a:pt x="9" y="366"/>
                  </a:cubicBezTo>
                  <a:cubicBezTo>
                    <a:pt x="68" y="385"/>
                    <a:pt x="68" y="385"/>
                    <a:pt x="68" y="385"/>
                  </a:cubicBezTo>
                  <a:cubicBezTo>
                    <a:pt x="75" y="388"/>
                    <a:pt x="83" y="382"/>
                    <a:pt x="82" y="374"/>
                  </a:cubicBezTo>
                  <a:cubicBezTo>
                    <a:pt x="82" y="370"/>
                    <a:pt x="83" y="366"/>
                    <a:pt x="84" y="36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65" name="Google Shape;1265;p49"/>
            <p:cNvSpPr/>
            <p:nvPr/>
          </p:nvSpPr>
          <p:spPr>
            <a:xfrm>
              <a:off x="8277575" y="2932985"/>
              <a:ext cx="247414" cy="390661"/>
            </a:xfrm>
            <a:custGeom>
              <a:avLst/>
              <a:gdLst/>
              <a:ahLst/>
              <a:cxnLst/>
              <a:rect l="l" t="t" r="r" b="b"/>
              <a:pathLst>
                <a:path w="363" h="573" extrusionOk="0">
                  <a:moveTo>
                    <a:pt x="268" y="20"/>
                  </a:moveTo>
                  <a:cubicBezTo>
                    <a:pt x="261" y="23"/>
                    <a:pt x="258" y="32"/>
                    <a:pt x="263" y="38"/>
                  </a:cubicBezTo>
                  <a:cubicBezTo>
                    <a:pt x="266" y="42"/>
                    <a:pt x="268" y="45"/>
                    <a:pt x="269" y="49"/>
                  </a:cubicBezTo>
                  <a:cubicBezTo>
                    <a:pt x="272" y="59"/>
                    <a:pt x="270" y="70"/>
                    <a:pt x="265" y="79"/>
                  </a:cubicBezTo>
                  <a:cubicBezTo>
                    <a:pt x="256" y="92"/>
                    <a:pt x="242" y="102"/>
                    <a:pt x="224" y="107"/>
                  </a:cubicBezTo>
                  <a:cubicBezTo>
                    <a:pt x="207" y="113"/>
                    <a:pt x="189" y="114"/>
                    <a:pt x="174" y="108"/>
                  </a:cubicBezTo>
                  <a:cubicBezTo>
                    <a:pt x="165" y="104"/>
                    <a:pt x="157" y="96"/>
                    <a:pt x="154" y="86"/>
                  </a:cubicBezTo>
                  <a:cubicBezTo>
                    <a:pt x="153" y="83"/>
                    <a:pt x="152" y="79"/>
                    <a:pt x="152" y="75"/>
                  </a:cubicBezTo>
                  <a:cubicBezTo>
                    <a:pt x="152" y="67"/>
                    <a:pt x="145" y="60"/>
                    <a:pt x="137" y="63"/>
                  </a:cubicBezTo>
                  <a:cubicBezTo>
                    <a:pt x="85" y="80"/>
                    <a:pt x="85" y="80"/>
                    <a:pt x="85" y="80"/>
                  </a:cubicBezTo>
                  <a:cubicBezTo>
                    <a:pt x="80" y="82"/>
                    <a:pt x="76" y="88"/>
                    <a:pt x="78" y="94"/>
                  </a:cubicBezTo>
                  <a:cubicBezTo>
                    <a:pt x="84" y="115"/>
                    <a:pt x="87" y="137"/>
                    <a:pt x="87" y="160"/>
                  </a:cubicBezTo>
                  <a:cubicBezTo>
                    <a:pt x="87" y="233"/>
                    <a:pt x="55" y="299"/>
                    <a:pt x="5" y="345"/>
                  </a:cubicBezTo>
                  <a:cubicBezTo>
                    <a:pt x="0" y="349"/>
                    <a:pt x="0" y="356"/>
                    <a:pt x="3" y="361"/>
                  </a:cubicBezTo>
                  <a:cubicBezTo>
                    <a:pt x="63" y="443"/>
                    <a:pt x="63" y="443"/>
                    <a:pt x="63" y="443"/>
                  </a:cubicBezTo>
                  <a:cubicBezTo>
                    <a:pt x="63" y="446"/>
                    <a:pt x="63" y="449"/>
                    <a:pt x="61" y="452"/>
                  </a:cubicBezTo>
                  <a:cubicBezTo>
                    <a:pt x="55" y="456"/>
                    <a:pt x="50" y="459"/>
                    <a:pt x="43" y="457"/>
                  </a:cubicBezTo>
                  <a:cubicBezTo>
                    <a:pt x="39" y="456"/>
                    <a:pt x="35" y="453"/>
                    <a:pt x="32" y="452"/>
                  </a:cubicBezTo>
                  <a:cubicBezTo>
                    <a:pt x="20" y="447"/>
                    <a:pt x="8" y="454"/>
                    <a:pt x="7" y="467"/>
                  </a:cubicBezTo>
                  <a:cubicBezTo>
                    <a:pt x="6" y="479"/>
                    <a:pt x="12" y="493"/>
                    <a:pt x="20" y="503"/>
                  </a:cubicBezTo>
                  <a:cubicBezTo>
                    <a:pt x="27" y="513"/>
                    <a:pt x="38" y="523"/>
                    <a:pt x="50" y="526"/>
                  </a:cubicBezTo>
                  <a:cubicBezTo>
                    <a:pt x="62" y="529"/>
                    <a:pt x="73" y="520"/>
                    <a:pt x="72" y="507"/>
                  </a:cubicBezTo>
                  <a:cubicBezTo>
                    <a:pt x="72" y="503"/>
                    <a:pt x="71" y="499"/>
                    <a:pt x="70" y="495"/>
                  </a:cubicBezTo>
                  <a:cubicBezTo>
                    <a:pt x="70" y="487"/>
                    <a:pt x="75" y="484"/>
                    <a:pt x="81" y="480"/>
                  </a:cubicBezTo>
                  <a:cubicBezTo>
                    <a:pt x="84" y="478"/>
                    <a:pt x="88" y="479"/>
                    <a:pt x="90" y="481"/>
                  </a:cubicBezTo>
                  <a:cubicBezTo>
                    <a:pt x="153" y="566"/>
                    <a:pt x="153" y="566"/>
                    <a:pt x="153" y="566"/>
                  </a:cubicBezTo>
                  <a:cubicBezTo>
                    <a:pt x="156" y="572"/>
                    <a:pt x="164" y="573"/>
                    <a:pt x="169" y="569"/>
                  </a:cubicBezTo>
                  <a:cubicBezTo>
                    <a:pt x="287" y="472"/>
                    <a:pt x="363" y="324"/>
                    <a:pt x="363" y="160"/>
                  </a:cubicBezTo>
                  <a:cubicBezTo>
                    <a:pt x="363" y="107"/>
                    <a:pt x="355" y="57"/>
                    <a:pt x="341" y="9"/>
                  </a:cubicBezTo>
                  <a:cubicBezTo>
                    <a:pt x="339" y="3"/>
                    <a:pt x="333" y="0"/>
                    <a:pt x="327" y="1"/>
                  </a:cubicBezTo>
                  <a:lnTo>
                    <a:pt x="268" y="2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66" name="Google Shape;1266;p49"/>
            <p:cNvSpPr/>
            <p:nvPr/>
          </p:nvSpPr>
          <p:spPr>
            <a:xfrm>
              <a:off x="8166284" y="2682313"/>
              <a:ext cx="336357" cy="315595"/>
            </a:xfrm>
            <a:custGeom>
              <a:avLst/>
              <a:gdLst/>
              <a:ahLst/>
              <a:cxnLst/>
              <a:rect l="l" t="t" r="r" b="b"/>
              <a:pathLst>
                <a:path w="493" h="463" extrusionOk="0">
                  <a:moveTo>
                    <a:pt x="27" y="81"/>
                  </a:moveTo>
                  <a:cubicBezTo>
                    <a:pt x="37" y="81"/>
                    <a:pt x="47" y="86"/>
                    <a:pt x="54" y="94"/>
                  </a:cubicBezTo>
                  <a:cubicBezTo>
                    <a:pt x="64" y="106"/>
                    <a:pt x="69" y="123"/>
                    <a:pt x="69" y="141"/>
                  </a:cubicBezTo>
                  <a:cubicBezTo>
                    <a:pt x="69" y="160"/>
                    <a:pt x="64" y="177"/>
                    <a:pt x="54" y="189"/>
                  </a:cubicBezTo>
                  <a:cubicBezTo>
                    <a:pt x="47" y="197"/>
                    <a:pt x="37" y="202"/>
                    <a:pt x="27" y="202"/>
                  </a:cubicBezTo>
                  <a:cubicBezTo>
                    <a:pt x="23" y="202"/>
                    <a:pt x="19" y="201"/>
                    <a:pt x="15" y="200"/>
                  </a:cubicBezTo>
                  <a:cubicBezTo>
                    <a:pt x="8" y="197"/>
                    <a:pt x="0" y="202"/>
                    <a:pt x="0" y="210"/>
                  </a:cubicBezTo>
                  <a:cubicBezTo>
                    <a:pt x="0" y="265"/>
                    <a:pt x="0" y="265"/>
                    <a:pt x="0" y="265"/>
                  </a:cubicBezTo>
                  <a:cubicBezTo>
                    <a:pt x="0" y="271"/>
                    <a:pt x="5" y="276"/>
                    <a:pt x="11" y="276"/>
                  </a:cubicBezTo>
                  <a:cubicBezTo>
                    <a:pt x="107" y="281"/>
                    <a:pt x="189" y="340"/>
                    <a:pt x="227" y="423"/>
                  </a:cubicBezTo>
                  <a:cubicBezTo>
                    <a:pt x="230" y="429"/>
                    <a:pt x="236" y="432"/>
                    <a:pt x="241" y="430"/>
                  </a:cubicBezTo>
                  <a:cubicBezTo>
                    <a:pt x="338" y="398"/>
                    <a:pt x="338" y="398"/>
                    <a:pt x="338" y="398"/>
                  </a:cubicBezTo>
                  <a:cubicBezTo>
                    <a:pt x="341" y="399"/>
                    <a:pt x="344" y="400"/>
                    <a:pt x="346" y="403"/>
                  </a:cubicBezTo>
                  <a:cubicBezTo>
                    <a:pt x="348" y="410"/>
                    <a:pt x="350" y="416"/>
                    <a:pt x="345" y="422"/>
                  </a:cubicBezTo>
                  <a:cubicBezTo>
                    <a:pt x="343" y="425"/>
                    <a:pt x="339" y="428"/>
                    <a:pt x="337" y="431"/>
                  </a:cubicBezTo>
                  <a:cubicBezTo>
                    <a:pt x="329" y="441"/>
                    <a:pt x="332" y="454"/>
                    <a:pt x="344" y="459"/>
                  </a:cubicBezTo>
                  <a:cubicBezTo>
                    <a:pt x="355" y="463"/>
                    <a:pt x="369" y="462"/>
                    <a:pt x="382" y="458"/>
                  </a:cubicBezTo>
                  <a:cubicBezTo>
                    <a:pt x="394" y="454"/>
                    <a:pt x="406" y="447"/>
                    <a:pt x="413" y="436"/>
                  </a:cubicBezTo>
                  <a:cubicBezTo>
                    <a:pt x="420" y="426"/>
                    <a:pt x="414" y="413"/>
                    <a:pt x="402" y="410"/>
                  </a:cubicBezTo>
                  <a:cubicBezTo>
                    <a:pt x="398" y="409"/>
                    <a:pt x="394" y="408"/>
                    <a:pt x="390" y="407"/>
                  </a:cubicBezTo>
                  <a:cubicBezTo>
                    <a:pt x="383" y="405"/>
                    <a:pt x="380" y="399"/>
                    <a:pt x="379" y="393"/>
                  </a:cubicBezTo>
                  <a:cubicBezTo>
                    <a:pt x="378" y="389"/>
                    <a:pt x="380" y="386"/>
                    <a:pt x="382" y="384"/>
                  </a:cubicBezTo>
                  <a:cubicBezTo>
                    <a:pt x="483" y="351"/>
                    <a:pt x="483" y="351"/>
                    <a:pt x="483" y="351"/>
                  </a:cubicBezTo>
                  <a:cubicBezTo>
                    <a:pt x="489" y="349"/>
                    <a:pt x="493" y="342"/>
                    <a:pt x="490" y="336"/>
                  </a:cubicBezTo>
                  <a:cubicBezTo>
                    <a:pt x="415" y="143"/>
                    <a:pt x="230" y="5"/>
                    <a:pt x="11" y="0"/>
                  </a:cubicBezTo>
                  <a:cubicBezTo>
                    <a:pt x="5" y="0"/>
                    <a:pt x="0" y="5"/>
                    <a:pt x="0" y="11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80"/>
                    <a:pt x="8" y="86"/>
                    <a:pt x="15" y="83"/>
                  </a:cubicBezTo>
                  <a:cubicBezTo>
                    <a:pt x="19" y="82"/>
                    <a:pt x="23" y="81"/>
                    <a:pt x="27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67" name="Google Shape;1267;p49"/>
            <p:cNvSpPr/>
            <p:nvPr/>
          </p:nvSpPr>
          <p:spPr>
            <a:xfrm>
              <a:off x="7965147" y="3183207"/>
              <a:ext cx="408594" cy="218887"/>
            </a:xfrm>
            <a:custGeom>
              <a:avLst/>
              <a:gdLst/>
              <a:ahLst/>
              <a:cxnLst/>
              <a:rect l="l" t="t" r="r" b="b"/>
              <a:pathLst>
                <a:path w="599" h="321" extrusionOk="0">
                  <a:moveTo>
                    <a:pt x="532" y="171"/>
                  </a:moveTo>
                  <a:cubicBezTo>
                    <a:pt x="524" y="177"/>
                    <a:pt x="513" y="179"/>
                    <a:pt x="503" y="176"/>
                  </a:cubicBezTo>
                  <a:cubicBezTo>
                    <a:pt x="488" y="172"/>
                    <a:pt x="474" y="162"/>
                    <a:pt x="463" y="147"/>
                  </a:cubicBezTo>
                  <a:cubicBezTo>
                    <a:pt x="452" y="132"/>
                    <a:pt x="446" y="115"/>
                    <a:pt x="447" y="99"/>
                  </a:cubicBezTo>
                  <a:cubicBezTo>
                    <a:pt x="448" y="89"/>
                    <a:pt x="453" y="79"/>
                    <a:pt x="461" y="73"/>
                  </a:cubicBezTo>
                  <a:cubicBezTo>
                    <a:pt x="464" y="71"/>
                    <a:pt x="468" y="69"/>
                    <a:pt x="472" y="68"/>
                  </a:cubicBezTo>
                  <a:cubicBezTo>
                    <a:pt x="479" y="66"/>
                    <a:pt x="483" y="57"/>
                    <a:pt x="478" y="50"/>
                  </a:cubicBezTo>
                  <a:cubicBezTo>
                    <a:pt x="446" y="6"/>
                    <a:pt x="446" y="6"/>
                    <a:pt x="446" y="6"/>
                  </a:cubicBezTo>
                  <a:cubicBezTo>
                    <a:pt x="442" y="1"/>
                    <a:pt x="436" y="0"/>
                    <a:pt x="431" y="3"/>
                  </a:cubicBezTo>
                  <a:cubicBezTo>
                    <a:pt x="391" y="29"/>
                    <a:pt x="344" y="44"/>
                    <a:pt x="293" y="44"/>
                  </a:cubicBezTo>
                  <a:cubicBezTo>
                    <a:pt x="248" y="44"/>
                    <a:pt x="205" y="32"/>
                    <a:pt x="168" y="11"/>
                  </a:cubicBezTo>
                  <a:cubicBezTo>
                    <a:pt x="163" y="8"/>
                    <a:pt x="157" y="10"/>
                    <a:pt x="154" y="15"/>
                  </a:cubicBezTo>
                  <a:cubicBezTo>
                    <a:pt x="94" y="97"/>
                    <a:pt x="94" y="97"/>
                    <a:pt x="94" y="97"/>
                  </a:cubicBezTo>
                  <a:cubicBezTo>
                    <a:pt x="91" y="98"/>
                    <a:pt x="88" y="99"/>
                    <a:pt x="85" y="97"/>
                  </a:cubicBezTo>
                  <a:cubicBezTo>
                    <a:pt x="79" y="93"/>
                    <a:pt x="74" y="90"/>
                    <a:pt x="74" y="82"/>
                  </a:cubicBezTo>
                  <a:cubicBezTo>
                    <a:pt x="74" y="78"/>
                    <a:pt x="75" y="74"/>
                    <a:pt x="76" y="70"/>
                  </a:cubicBezTo>
                  <a:cubicBezTo>
                    <a:pt x="77" y="57"/>
                    <a:pt x="66" y="48"/>
                    <a:pt x="54" y="51"/>
                  </a:cubicBezTo>
                  <a:cubicBezTo>
                    <a:pt x="42" y="54"/>
                    <a:pt x="31" y="64"/>
                    <a:pt x="24" y="74"/>
                  </a:cubicBezTo>
                  <a:cubicBezTo>
                    <a:pt x="16" y="85"/>
                    <a:pt x="10" y="98"/>
                    <a:pt x="11" y="110"/>
                  </a:cubicBezTo>
                  <a:cubicBezTo>
                    <a:pt x="12" y="123"/>
                    <a:pt x="24" y="130"/>
                    <a:pt x="35" y="125"/>
                  </a:cubicBezTo>
                  <a:cubicBezTo>
                    <a:pt x="39" y="124"/>
                    <a:pt x="43" y="121"/>
                    <a:pt x="47" y="120"/>
                  </a:cubicBezTo>
                  <a:cubicBezTo>
                    <a:pt x="54" y="118"/>
                    <a:pt x="59" y="121"/>
                    <a:pt x="64" y="125"/>
                  </a:cubicBezTo>
                  <a:cubicBezTo>
                    <a:pt x="67" y="128"/>
                    <a:pt x="67" y="131"/>
                    <a:pt x="67" y="135"/>
                  </a:cubicBezTo>
                  <a:cubicBezTo>
                    <a:pt x="4" y="220"/>
                    <a:pt x="4" y="220"/>
                    <a:pt x="4" y="220"/>
                  </a:cubicBezTo>
                  <a:cubicBezTo>
                    <a:pt x="0" y="226"/>
                    <a:pt x="2" y="233"/>
                    <a:pt x="7" y="237"/>
                  </a:cubicBezTo>
                  <a:cubicBezTo>
                    <a:pt x="90" y="290"/>
                    <a:pt x="188" y="321"/>
                    <a:pt x="293" y="321"/>
                  </a:cubicBezTo>
                  <a:cubicBezTo>
                    <a:pt x="404" y="321"/>
                    <a:pt x="507" y="286"/>
                    <a:pt x="593" y="227"/>
                  </a:cubicBezTo>
                  <a:cubicBezTo>
                    <a:pt x="598" y="224"/>
                    <a:pt x="599" y="216"/>
                    <a:pt x="595" y="211"/>
                  </a:cubicBezTo>
                  <a:cubicBezTo>
                    <a:pt x="559" y="162"/>
                    <a:pt x="559" y="162"/>
                    <a:pt x="559" y="162"/>
                  </a:cubicBezTo>
                  <a:cubicBezTo>
                    <a:pt x="555" y="155"/>
                    <a:pt x="545" y="156"/>
                    <a:pt x="541" y="162"/>
                  </a:cubicBezTo>
                  <a:cubicBezTo>
                    <a:pt x="538" y="166"/>
                    <a:pt x="535" y="169"/>
                    <a:pt x="532" y="17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68" name="Google Shape;1268;p49"/>
          <p:cNvGrpSpPr/>
          <p:nvPr/>
        </p:nvGrpSpPr>
        <p:grpSpPr>
          <a:xfrm>
            <a:off x="6265657" y="1550125"/>
            <a:ext cx="446293" cy="446006"/>
            <a:chOff x="8841135" y="2681940"/>
            <a:chExt cx="720990" cy="720527"/>
          </a:xfrm>
        </p:grpSpPr>
        <p:sp>
          <p:nvSpPr>
            <p:cNvPr id="1269" name="Google Shape;1269;p49"/>
            <p:cNvSpPr/>
            <p:nvPr/>
          </p:nvSpPr>
          <p:spPr>
            <a:xfrm>
              <a:off x="8841135" y="2874744"/>
              <a:ext cx="210627" cy="348807"/>
            </a:xfrm>
            <a:custGeom>
              <a:avLst/>
              <a:gdLst/>
              <a:ahLst/>
              <a:cxnLst/>
              <a:rect l="l" t="t" r="r" b="b"/>
              <a:pathLst>
                <a:path w="312" h="516" extrusionOk="0">
                  <a:moveTo>
                    <a:pt x="131" y="453"/>
                  </a:moveTo>
                  <a:cubicBezTo>
                    <a:pt x="126" y="444"/>
                    <a:pt x="125" y="433"/>
                    <a:pt x="128" y="423"/>
                  </a:cubicBezTo>
                  <a:cubicBezTo>
                    <a:pt x="134" y="408"/>
                    <a:pt x="146" y="395"/>
                    <a:pt x="162" y="385"/>
                  </a:cubicBezTo>
                  <a:cubicBezTo>
                    <a:pt x="178" y="375"/>
                    <a:pt x="195" y="371"/>
                    <a:pt x="211" y="374"/>
                  </a:cubicBezTo>
                  <a:cubicBezTo>
                    <a:pt x="222" y="375"/>
                    <a:pt x="231" y="382"/>
                    <a:pt x="236" y="390"/>
                  </a:cubicBezTo>
                  <a:cubicBezTo>
                    <a:pt x="238" y="394"/>
                    <a:pt x="240" y="399"/>
                    <a:pt x="240" y="403"/>
                  </a:cubicBezTo>
                  <a:cubicBezTo>
                    <a:pt x="241" y="410"/>
                    <a:pt x="249" y="415"/>
                    <a:pt x="256" y="411"/>
                  </a:cubicBezTo>
                  <a:cubicBezTo>
                    <a:pt x="306" y="381"/>
                    <a:pt x="306" y="381"/>
                    <a:pt x="306" y="381"/>
                  </a:cubicBezTo>
                  <a:cubicBezTo>
                    <a:pt x="311" y="378"/>
                    <a:pt x="312" y="372"/>
                    <a:pt x="310" y="367"/>
                  </a:cubicBezTo>
                  <a:cubicBezTo>
                    <a:pt x="291" y="333"/>
                    <a:pt x="280" y="293"/>
                    <a:pt x="280" y="251"/>
                  </a:cubicBezTo>
                  <a:cubicBezTo>
                    <a:pt x="279" y="214"/>
                    <a:pt x="287" y="179"/>
                    <a:pt x="300" y="148"/>
                  </a:cubicBezTo>
                  <a:cubicBezTo>
                    <a:pt x="302" y="143"/>
                    <a:pt x="301" y="137"/>
                    <a:pt x="296" y="135"/>
                  </a:cubicBezTo>
                  <a:cubicBezTo>
                    <a:pt x="208" y="85"/>
                    <a:pt x="208" y="85"/>
                    <a:pt x="208" y="85"/>
                  </a:cubicBezTo>
                  <a:cubicBezTo>
                    <a:pt x="206" y="84"/>
                    <a:pt x="204" y="82"/>
                    <a:pt x="204" y="80"/>
                  </a:cubicBezTo>
                  <a:cubicBezTo>
                    <a:pt x="203" y="78"/>
                    <a:pt x="203" y="76"/>
                    <a:pt x="204" y="75"/>
                  </a:cubicBezTo>
                  <a:cubicBezTo>
                    <a:pt x="207" y="69"/>
                    <a:pt x="210" y="63"/>
                    <a:pt x="218" y="62"/>
                  </a:cubicBezTo>
                  <a:cubicBezTo>
                    <a:pt x="222" y="62"/>
                    <a:pt x="226" y="62"/>
                    <a:pt x="230" y="62"/>
                  </a:cubicBezTo>
                  <a:cubicBezTo>
                    <a:pt x="243" y="62"/>
                    <a:pt x="251" y="50"/>
                    <a:pt x="246" y="38"/>
                  </a:cubicBezTo>
                  <a:cubicBezTo>
                    <a:pt x="242" y="26"/>
                    <a:pt x="231" y="17"/>
                    <a:pt x="220" y="11"/>
                  </a:cubicBezTo>
                  <a:cubicBezTo>
                    <a:pt x="209" y="4"/>
                    <a:pt x="195" y="0"/>
                    <a:pt x="182" y="2"/>
                  </a:cubicBezTo>
                  <a:cubicBezTo>
                    <a:pt x="170" y="4"/>
                    <a:pt x="164" y="17"/>
                    <a:pt x="170" y="28"/>
                  </a:cubicBezTo>
                  <a:cubicBezTo>
                    <a:pt x="172" y="32"/>
                    <a:pt x="175" y="35"/>
                    <a:pt x="177" y="39"/>
                  </a:cubicBezTo>
                  <a:cubicBezTo>
                    <a:pt x="180" y="46"/>
                    <a:pt x="177" y="52"/>
                    <a:pt x="173" y="57"/>
                  </a:cubicBezTo>
                  <a:cubicBezTo>
                    <a:pt x="172" y="59"/>
                    <a:pt x="171" y="60"/>
                    <a:pt x="169" y="60"/>
                  </a:cubicBezTo>
                  <a:cubicBezTo>
                    <a:pt x="167" y="61"/>
                    <a:pt x="164" y="61"/>
                    <a:pt x="162" y="59"/>
                  </a:cubicBezTo>
                  <a:cubicBezTo>
                    <a:pt x="70" y="8"/>
                    <a:pt x="70" y="8"/>
                    <a:pt x="70" y="8"/>
                  </a:cubicBezTo>
                  <a:cubicBezTo>
                    <a:pt x="65" y="5"/>
                    <a:pt x="58" y="7"/>
                    <a:pt x="56" y="12"/>
                  </a:cubicBezTo>
                  <a:cubicBezTo>
                    <a:pt x="20" y="85"/>
                    <a:pt x="0" y="167"/>
                    <a:pt x="1" y="254"/>
                  </a:cubicBezTo>
                  <a:cubicBezTo>
                    <a:pt x="2" y="347"/>
                    <a:pt x="26" y="434"/>
                    <a:pt x="69" y="509"/>
                  </a:cubicBezTo>
                  <a:cubicBezTo>
                    <a:pt x="72" y="514"/>
                    <a:pt x="78" y="516"/>
                    <a:pt x="83" y="513"/>
                  </a:cubicBezTo>
                  <a:cubicBezTo>
                    <a:pt x="139" y="480"/>
                    <a:pt x="139" y="480"/>
                    <a:pt x="139" y="480"/>
                  </a:cubicBezTo>
                  <a:cubicBezTo>
                    <a:pt x="146" y="476"/>
                    <a:pt x="146" y="467"/>
                    <a:pt x="140" y="463"/>
                  </a:cubicBezTo>
                  <a:cubicBezTo>
                    <a:pt x="136" y="460"/>
                    <a:pt x="133" y="457"/>
                    <a:pt x="131" y="453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70" name="Google Shape;1270;p49"/>
            <p:cNvSpPr/>
            <p:nvPr/>
          </p:nvSpPr>
          <p:spPr>
            <a:xfrm>
              <a:off x="8899694" y="3138374"/>
              <a:ext cx="304599" cy="264093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423" y="309"/>
                  </a:moveTo>
                  <a:cubicBezTo>
                    <a:pt x="413" y="309"/>
                    <a:pt x="403" y="305"/>
                    <a:pt x="396" y="297"/>
                  </a:cubicBezTo>
                  <a:cubicBezTo>
                    <a:pt x="385" y="285"/>
                    <a:pt x="380" y="268"/>
                    <a:pt x="380" y="249"/>
                  </a:cubicBezTo>
                  <a:cubicBezTo>
                    <a:pt x="379" y="230"/>
                    <a:pt x="385" y="213"/>
                    <a:pt x="394" y="201"/>
                  </a:cubicBezTo>
                  <a:cubicBezTo>
                    <a:pt x="401" y="192"/>
                    <a:pt x="411" y="187"/>
                    <a:pt x="421" y="187"/>
                  </a:cubicBezTo>
                  <a:cubicBezTo>
                    <a:pt x="426" y="187"/>
                    <a:pt x="431" y="188"/>
                    <a:pt x="435" y="190"/>
                  </a:cubicBezTo>
                  <a:cubicBezTo>
                    <a:pt x="442" y="193"/>
                    <a:pt x="449" y="188"/>
                    <a:pt x="449" y="180"/>
                  </a:cubicBezTo>
                  <a:cubicBezTo>
                    <a:pt x="448" y="122"/>
                    <a:pt x="448" y="122"/>
                    <a:pt x="448" y="122"/>
                  </a:cubicBezTo>
                  <a:cubicBezTo>
                    <a:pt x="448" y="117"/>
                    <a:pt x="444" y="112"/>
                    <a:pt x="438" y="112"/>
                  </a:cubicBezTo>
                  <a:cubicBezTo>
                    <a:pt x="359" y="109"/>
                    <a:pt x="288" y="70"/>
                    <a:pt x="243" y="10"/>
                  </a:cubicBezTo>
                  <a:cubicBezTo>
                    <a:pt x="240" y="6"/>
                    <a:pt x="234" y="5"/>
                    <a:pt x="230" y="7"/>
                  </a:cubicBezTo>
                  <a:cubicBezTo>
                    <a:pt x="143" y="59"/>
                    <a:pt x="143" y="59"/>
                    <a:pt x="143" y="59"/>
                  </a:cubicBezTo>
                  <a:cubicBezTo>
                    <a:pt x="141" y="60"/>
                    <a:pt x="139" y="61"/>
                    <a:pt x="136" y="60"/>
                  </a:cubicBezTo>
                  <a:cubicBezTo>
                    <a:pt x="134" y="59"/>
                    <a:pt x="133" y="59"/>
                    <a:pt x="132" y="57"/>
                  </a:cubicBezTo>
                  <a:cubicBezTo>
                    <a:pt x="128" y="51"/>
                    <a:pt x="125" y="46"/>
                    <a:pt x="128" y="39"/>
                  </a:cubicBezTo>
                  <a:cubicBezTo>
                    <a:pt x="130" y="35"/>
                    <a:pt x="133" y="32"/>
                    <a:pt x="135" y="28"/>
                  </a:cubicBezTo>
                  <a:cubicBezTo>
                    <a:pt x="140" y="17"/>
                    <a:pt x="134" y="4"/>
                    <a:pt x="122" y="2"/>
                  </a:cubicBezTo>
                  <a:cubicBezTo>
                    <a:pt x="109" y="0"/>
                    <a:pt x="95" y="4"/>
                    <a:pt x="84" y="11"/>
                  </a:cubicBezTo>
                  <a:cubicBezTo>
                    <a:pt x="73" y="18"/>
                    <a:pt x="63" y="27"/>
                    <a:pt x="58" y="39"/>
                  </a:cubicBezTo>
                  <a:cubicBezTo>
                    <a:pt x="54" y="52"/>
                    <a:pt x="62" y="63"/>
                    <a:pt x="75" y="63"/>
                  </a:cubicBezTo>
                  <a:cubicBezTo>
                    <a:pt x="79" y="63"/>
                    <a:pt x="83" y="63"/>
                    <a:pt x="88" y="63"/>
                  </a:cubicBezTo>
                  <a:cubicBezTo>
                    <a:pt x="95" y="64"/>
                    <a:pt x="98" y="69"/>
                    <a:pt x="102" y="75"/>
                  </a:cubicBezTo>
                  <a:cubicBezTo>
                    <a:pt x="103" y="77"/>
                    <a:pt x="103" y="78"/>
                    <a:pt x="102" y="80"/>
                  </a:cubicBezTo>
                  <a:cubicBezTo>
                    <a:pt x="102" y="82"/>
                    <a:pt x="100" y="84"/>
                    <a:pt x="98" y="86"/>
                  </a:cubicBezTo>
                  <a:cubicBezTo>
                    <a:pt x="7" y="140"/>
                    <a:pt x="7" y="140"/>
                    <a:pt x="7" y="140"/>
                  </a:cubicBezTo>
                  <a:cubicBezTo>
                    <a:pt x="2" y="143"/>
                    <a:pt x="0" y="149"/>
                    <a:pt x="4" y="154"/>
                  </a:cubicBezTo>
                  <a:cubicBezTo>
                    <a:pt x="98" y="296"/>
                    <a:pt x="259" y="389"/>
                    <a:pt x="441" y="391"/>
                  </a:cubicBezTo>
                  <a:cubicBezTo>
                    <a:pt x="447" y="391"/>
                    <a:pt x="451" y="387"/>
                    <a:pt x="451" y="381"/>
                  </a:cubicBezTo>
                  <a:cubicBezTo>
                    <a:pt x="450" y="316"/>
                    <a:pt x="450" y="316"/>
                    <a:pt x="450" y="316"/>
                  </a:cubicBezTo>
                  <a:cubicBezTo>
                    <a:pt x="450" y="308"/>
                    <a:pt x="443" y="304"/>
                    <a:pt x="436" y="307"/>
                  </a:cubicBezTo>
                  <a:cubicBezTo>
                    <a:pt x="432" y="308"/>
                    <a:pt x="427" y="309"/>
                    <a:pt x="423" y="309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71" name="Google Shape;1271;p49"/>
            <p:cNvSpPr/>
            <p:nvPr/>
          </p:nvSpPr>
          <p:spPr>
            <a:xfrm>
              <a:off x="8889742" y="2681940"/>
              <a:ext cx="344871" cy="273814"/>
            </a:xfrm>
            <a:custGeom>
              <a:avLst/>
              <a:gdLst/>
              <a:ahLst/>
              <a:cxnLst/>
              <a:rect l="l" t="t" r="r" b="b"/>
              <a:pathLst>
                <a:path w="511" h="405" extrusionOk="0">
                  <a:moveTo>
                    <a:pt x="83" y="286"/>
                  </a:moveTo>
                  <a:cubicBezTo>
                    <a:pt x="88" y="277"/>
                    <a:pt x="97" y="271"/>
                    <a:pt x="108" y="269"/>
                  </a:cubicBezTo>
                  <a:cubicBezTo>
                    <a:pt x="123" y="266"/>
                    <a:pt x="141" y="270"/>
                    <a:pt x="157" y="279"/>
                  </a:cubicBezTo>
                  <a:cubicBezTo>
                    <a:pt x="174" y="288"/>
                    <a:pt x="186" y="301"/>
                    <a:pt x="191" y="316"/>
                  </a:cubicBezTo>
                  <a:cubicBezTo>
                    <a:pt x="195" y="326"/>
                    <a:pt x="195" y="337"/>
                    <a:pt x="189" y="346"/>
                  </a:cubicBezTo>
                  <a:cubicBezTo>
                    <a:pt x="187" y="350"/>
                    <a:pt x="184" y="354"/>
                    <a:pt x="181" y="356"/>
                  </a:cubicBezTo>
                  <a:cubicBezTo>
                    <a:pt x="175" y="361"/>
                    <a:pt x="175" y="370"/>
                    <a:pt x="182" y="373"/>
                  </a:cubicBezTo>
                  <a:cubicBezTo>
                    <a:pt x="233" y="402"/>
                    <a:pt x="233" y="402"/>
                    <a:pt x="233" y="402"/>
                  </a:cubicBezTo>
                  <a:cubicBezTo>
                    <a:pt x="237" y="405"/>
                    <a:pt x="243" y="403"/>
                    <a:pt x="246" y="398"/>
                  </a:cubicBezTo>
                  <a:cubicBezTo>
                    <a:pt x="286" y="335"/>
                    <a:pt x="353" y="290"/>
                    <a:pt x="432" y="280"/>
                  </a:cubicBezTo>
                  <a:cubicBezTo>
                    <a:pt x="437" y="280"/>
                    <a:pt x="441" y="275"/>
                    <a:pt x="441" y="270"/>
                  </a:cubicBezTo>
                  <a:cubicBezTo>
                    <a:pt x="440" y="170"/>
                    <a:pt x="440" y="170"/>
                    <a:pt x="440" y="170"/>
                  </a:cubicBezTo>
                  <a:cubicBezTo>
                    <a:pt x="440" y="167"/>
                    <a:pt x="441" y="164"/>
                    <a:pt x="442" y="163"/>
                  </a:cubicBezTo>
                  <a:cubicBezTo>
                    <a:pt x="444" y="161"/>
                    <a:pt x="445" y="161"/>
                    <a:pt x="447" y="160"/>
                  </a:cubicBezTo>
                  <a:cubicBezTo>
                    <a:pt x="454" y="160"/>
                    <a:pt x="460" y="160"/>
                    <a:pt x="465" y="166"/>
                  </a:cubicBezTo>
                  <a:cubicBezTo>
                    <a:pt x="467" y="170"/>
                    <a:pt x="469" y="174"/>
                    <a:pt x="471" y="177"/>
                  </a:cubicBezTo>
                  <a:cubicBezTo>
                    <a:pt x="478" y="188"/>
                    <a:pt x="492" y="189"/>
                    <a:pt x="500" y="179"/>
                  </a:cubicBezTo>
                  <a:cubicBezTo>
                    <a:pt x="508" y="169"/>
                    <a:pt x="511" y="155"/>
                    <a:pt x="510" y="142"/>
                  </a:cubicBezTo>
                  <a:cubicBezTo>
                    <a:pt x="511" y="129"/>
                    <a:pt x="507" y="115"/>
                    <a:pt x="499" y="106"/>
                  </a:cubicBezTo>
                  <a:cubicBezTo>
                    <a:pt x="491" y="96"/>
                    <a:pt x="477" y="97"/>
                    <a:pt x="470" y="108"/>
                  </a:cubicBezTo>
                  <a:cubicBezTo>
                    <a:pt x="468" y="112"/>
                    <a:pt x="466" y="116"/>
                    <a:pt x="464" y="119"/>
                  </a:cubicBezTo>
                  <a:cubicBezTo>
                    <a:pt x="460" y="125"/>
                    <a:pt x="453" y="125"/>
                    <a:pt x="447" y="125"/>
                  </a:cubicBezTo>
                  <a:cubicBezTo>
                    <a:pt x="445" y="125"/>
                    <a:pt x="443" y="124"/>
                    <a:pt x="442" y="123"/>
                  </a:cubicBezTo>
                  <a:cubicBezTo>
                    <a:pt x="440" y="121"/>
                    <a:pt x="439" y="119"/>
                    <a:pt x="439" y="116"/>
                  </a:cubicBezTo>
                  <a:cubicBezTo>
                    <a:pt x="438" y="11"/>
                    <a:pt x="438" y="11"/>
                    <a:pt x="438" y="11"/>
                  </a:cubicBezTo>
                  <a:cubicBezTo>
                    <a:pt x="438" y="5"/>
                    <a:pt x="433" y="0"/>
                    <a:pt x="427" y="1"/>
                  </a:cubicBezTo>
                  <a:cubicBezTo>
                    <a:pt x="246" y="12"/>
                    <a:pt x="91" y="114"/>
                    <a:pt x="3" y="261"/>
                  </a:cubicBezTo>
                  <a:cubicBezTo>
                    <a:pt x="0" y="266"/>
                    <a:pt x="2" y="272"/>
                    <a:pt x="7" y="275"/>
                  </a:cubicBezTo>
                  <a:cubicBezTo>
                    <a:pt x="64" y="307"/>
                    <a:pt x="64" y="307"/>
                    <a:pt x="64" y="307"/>
                  </a:cubicBezTo>
                  <a:cubicBezTo>
                    <a:pt x="70" y="311"/>
                    <a:pt x="78" y="306"/>
                    <a:pt x="79" y="299"/>
                  </a:cubicBezTo>
                  <a:cubicBezTo>
                    <a:pt x="79" y="295"/>
                    <a:pt x="81" y="290"/>
                    <a:pt x="83" y="28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72" name="Google Shape;1272;p49"/>
            <p:cNvSpPr/>
            <p:nvPr/>
          </p:nvSpPr>
          <p:spPr>
            <a:xfrm>
              <a:off x="9198969" y="2681940"/>
              <a:ext cx="304599" cy="264325"/>
            </a:xfrm>
            <a:custGeom>
              <a:avLst/>
              <a:gdLst/>
              <a:ahLst/>
              <a:cxnLst/>
              <a:rect l="l" t="t" r="r" b="b"/>
              <a:pathLst>
                <a:path w="451" h="391" extrusionOk="0">
                  <a:moveTo>
                    <a:pt x="28" y="81"/>
                  </a:moveTo>
                  <a:cubicBezTo>
                    <a:pt x="38" y="81"/>
                    <a:pt x="48" y="86"/>
                    <a:pt x="55" y="94"/>
                  </a:cubicBezTo>
                  <a:cubicBezTo>
                    <a:pt x="66" y="106"/>
                    <a:pt x="71" y="123"/>
                    <a:pt x="71" y="142"/>
                  </a:cubicBezTo>
                  <a:cubicBezTo>
                    <a:pt x="72" y="161"/>
                    <a:pt x="66" y="178"/>
                    <a:pt x="57" y="190"/>
                  </a:cubicBezTo>
                  <a:cubicBezTo>
                    <a:pt x="50" y="198"/>
                    <a:pt x="40" y="203"/>
                    <a:pt x="30" y="203"/>
                  </a:cubicBezTo>
                  <a:cubicBezTo>
                    <a:pt x="25" y="204"/>
                    <a:pt x="20" y="203"/>
                    <a:pt x="16" y="201"/>
                  </a:cubicBezTo>
                  <a:cubicBezTo>
                    <a:pt x="9" y="198"/>
                    <a:pt x="2" y="203"/>
                    <a:pt x="2" y="210"/>
                  </a:cubicBezTo>
                  <a:cubicBezTo>
                    <a:pt x="3" y="269"/>
                    <a:pt x="3" y="269"/>
                    <a:pt x="3" y="269"/>
                  </a:cubicBezTo>
                  <a:cubicBezTo>
                    <a:pt x="3" y="274"/>
                    <a:pt x="7" y="279"/>
                    <a:pt x="13" y="279"/>
                  </a:cubicBezTo>
                  <a:cubicBezTo>
                    <a:pt x="92" y="281"/>
                    <a:pt x="163" y="321"/>
                    <a:pt x="208" y="381"/>
                  </a:cubicBezTo>
                  <a:cubicBezTo>
                    <a:pt x="211" y="385"/>
                    <a:pt x="217" y="386"/>
                    <a:pt x="221" y="383"/>
                  </a:cubicBezTo>
                  <a:cubicBezTo>
                    <a:pt x="308" y="332"/>
                    <a:pt x="308" y="332"/>
                    <a:pt x="308" y="332"/>
                  </a:cubicBezTo>
                  <a:cubicBezTo>
                    <a:pt x="310" y="331"/>
                    <a:pt x="312" y="330"/>
                    <a:pt x="315" y="331"/>
                  </a:cubicBezTo>
                  <a:cubicBezTo>
                    <a:pt x="316" y="331"/>
                    <a:pt x="318" y="332"/>
                    <a:pt x="319" y="334"/>
                  </a:cubicBezTo>
                  <a:cubicBezTo>
                    <a:pt x="323" y="339"/>
                    <a:pt x="326" y="345"/>
                    <a:pt x="323" y="352"/>
                  </a:cubicBezTo>
                  <a:cubicBezTo>
                    <a:pt x="321" y="356"/>
                    <a:pt x="318" y="359"/>
                    <a:pt x="316" y="363"/>
                  </a:cubicBezTo>
                  <a:cubicBezTo>
                    <a:pt x="311" y="374"/>
                    <a:pt x="317" y="387"/>
                    <a:pt x="329" y="389"/>
                  </a:cubicBezTo>
                  <a:cubicBezTo>
                    <a:pt x="342" y="391"/>
                    <a:pt x="356" y="386"/>
                    <a:pt x="367" y="379"/>
                  </a:cubicBezTo>
                  <a:cubicBezTo>
                    <a:pt x="378" y="373"/>
                    <a:pt x="388" y="363"/>
                    <a:pt x="393" y="351"/>
                  </a:cubicBezTo>
                  <a:cubicBezTo>
                    <a:pt x="397" y="339"/>
                    <a:pt x="389" y="328"/>
                    <a:pt x="376" y="328"/>
                  </a:cubicBezTo>
                  <a:cubicBezTo>
                    <a:pt x="372" y="327"/>
                    <a:pt x="368" y="328"/>
                    <a:pt x="363" y="328"/>
                  </a:cubicBezTo>
                  <a:cubicBezTo>
                    <a:pt x="356" y="327"/>
                    <a:pt x="353" y="322"/>
                    <a:pt x="349" y="316"/>
                  </a:cubicBezTo>
                  <a:cubicBezTo>
                    <a:pt x="348" y="314"/>
                    <a:pt x="348" y="312"/>
                    <a:pt x="349" y="311"/>
                  </a:cubicBezTo>
                  <a:cubicBezTo>
                    <a:pt x="349" y="308"/>
                    <a:pt x="351" y="306"/>
                    <a:pt x="353" y="305"/>
                  </a:cubicBezTo>
                  <a:cubicBezTo>
                    <a:pt x="444" y="251"/>
                    <a:pt x="444" y="251"/>
                    <a:pt x="444" y="251"/>
                  </a:cubicBezTo>
                  <a:cubicBezTo>
                    <a:pt x="449" y="248"/>
                    <a:pt x="451" y="241"/>
                    <a:pt x="447" y="237"/>
                  </a:cubicBezTo>
                  <a:cubicBezTo>
                    <a:pt x="353" y="95"/>
                    <a:pt x="192" y="2"/>
                    <a:pt x="10" y="0"/>
                  </a:cubicBezTo>
                  <a:cubicBezTo>
                    <a:pt x="4" y="0"/>
                    <a:pt x="0" y="4"/>
                    <a:pt x="0" y="10"/>
                  </a:cubicBezTo>
                  <a:cubicBezTo>
                    <a:pt x="1" y="75"/>
                    <a:pt x="1" y="75"/>
                    <a:pt x="1" y="75"/>
                  </a:cubicBezTo>
                  <a:cubicBezTo>
                    <a:pt x="1" y="83"/>
                    <a:pt x="8" y="87"/>
                    <a:pt x="15" y="84"/>
                  </a:cubicBezTo>
                  <a:cubicBezTo>
                    <a:pt x="19" y="82"/>
                    <a:pt x="24" y="81"/>
                    <a:pt x="28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73" name="Google Shape;1273;p49"/>
            <p:cNvSpPr/>
            <p:nvPr/>
          </p:nvSpPr>
          <p:spPr>
            <a:xfrm>
              <a:off x="9351499" y="2861088"/>
              <a:ext cx="210627" cy="348807"/>
            </a:xfrm>
            <a:custGeom>
              <a:avLst/>
              <a:gdLst/>
              <a:ahLst/>
              <a:cxnLst/>
              <a:rect l="l" t="t" r="r" b="b"/>
              <a:pathLst>
                <a:path w="312" h="516" extrusionOk="0">
                  <a:moveTo>
                    <a:pt x="181" y="63"/>
                  </a:moveTo>
                  <a:cubicBezTo>
                    <a:pt x="186" y="72"/>
                    <a:pt x="187" y="83"/>
                    <a:pt x="184" y="93"/>
                  </a:cubicBezTo>
                  <a:cubicBezTo>
                    <a:pt x="178" y="108"/>
                    <a:pt x="166" y="121"/>
                    <a:pt x="150" y="130"/>
                  </a:cubicBezTo>
                  <a:cubicBezTo>
                    <a:pt x="134" y="140"/>
                    <a:pt x="117" y="144"/>
                    <a:pt x="101" y="142"/>
                  </a:cubicBezTo>
                  <a:cubicBezTo>
                    <a:pt x="90" y="140"/>
                    <a:pt x="81" y="134"/>
                    <a:pt x="76" y="125"/>
                  </a:cubicBezTo>
                  <a:cubicBezTo>
                    <a:pt x="74" y="121"/>
                    <a:pt x="72" y="117"/>
                    <a:pt x="72" y="113"/>
                  </a:cubicBezTo>
                  <a:cubicBezTo>
                    <a:pt x="71" y="105"/>
                    <a:pt x="63" y="101"/>
                    <a:pt x="56" y="105"/>
                  </a:cubicBezTo>
                  <a:cubicBezTo>
                    <a:pt x="6" y="135"/>
                    <a:pt x="6" y="135"/>
                    <a:pt x="6" y="135"/>
                  </a:cubicBezTo>
                  <a:cubicBezTo>
                    <a:pt x="1" y="137"/>
                    <a:pt x="0" y="143"/>
                    <a:pt x="2" y="148"/>
                  </a:cubicBezTo>
                  <a:cubicBezTo>
                    <a:pt x="21" y="183"/>
                    <a:pt x="32" y="223"/>
                    <a:pt x="32" y="265"/>
                  </a:cubicBezTo>
                  <a:cubicBezTo>
                    <a:pt x="33" y="302"/>
                    <a:pt x="25" y="337"/>
                    <a:pt x="12" y="368"/>
                  </a:cubicBezTo>
                  <a:cubicBezTo>
                    <a:pt x="10" y="373"/>
                    <a:pt x="11" y="379"/>
                    <a:pt x="16" y="381"/>
                  </a:cubicBezTo>
                  <a:cubicBezTo>
                    <a:pt x="104" y="430"/>
                    <a:pt x="104" y="430"/>
                    <a:pt x="104" y="430"/>
                  </a:cubicBezTo>
                  <a:cubicBezTo>
                    <a:pt x="106" y="432"/>
                    <a:pt x="108" y="434"/>
                    <a:pt x="108" y="436"/>
                  </a:cubicBezTo>
                  <a:cubicBezTo>
                    <a:pt x="109" y="438"/>
                    <a:pt x="109" y="439"/>
                    <a:pt x="108" y="441"/>
                  </a:cubicBezTo>
                  <a:cubicBezTo>
                    <a:pt x="105" y="447"/>
                    <a:pt x="102" y="453"/>
                    <a:pt x="94" y="453"/>
                  </a:cubicBezTo>
                  <a:cubicBezTo>
                    <a:pt x="90" y="454"/>
                    <a:pt x="86" y="453"/>
                    <a:pt x="82" y="453"/>
                  </a:cubicBezTo>
                  <a:cubicBezTo>
                    <a:pt x="69" y="454"/>
                    <a:pt x="61" y="466"/>
                    <a:pt x="65" y="478"/>
                  </a:cubicBezTo>
                  <a:cubicBezTo>
                    <a:pt x="70" y="489"/>
                    <a:pt x="81" y="499"/>
                    <a:pt x="92" y="505"/>
                  </a:cubicBezTo>
                  <a:cubicBezTo>
                    <a:pt x="103" y="512"/>
                    <a:pt x="117" y="516"/>
                    <a:pt x="130" y="514"/>
                  </a:cubicBezTo>
                  <a:cubicBezTo>
                    <a:pt x="142" y="511"/>
                    <a:pt x="148" y="499"/>
                    <a:pt x="142" y="487"/>
                  </a:cubicBezTo>
                  <a:cubicBezTo>
                    <a:pt x="140" y="484"/>
                    <a:pt x="137" y="480"/>
                    <a:pt x="135" y="477"/>
                  </a:cubicBezTo>
                  <a:cubicBezTo>
                    <a:pt x="132" y="470"/>
                    <a:pt x="135" y="464"/>
                    <a:pt x="139" y="458"/>
                  </a:cubicBezTo>
                  <a:cubicBezTo>
                    <a:pt x="140" y="457"/>
                    <a:pt x="141" y="456"/>
                    <a:pt x="143" y="455"/>
                  </a:cubicBezTo>
                  <a:cubicBezTo>
                    <a:pt x="145" y="455"/>
                    <a:pt x="148" y="455"/>
                    <a:pt x="150" y="456"/>
                  </a:cubicBezTo>
                  <a:cubicBezTo>
                    <a:pt x="242" y="508"/>
                    <a:pt x="242" y="508"/>
                    <a:pt x="242" y="508"/>
                  </a:cubicBezTo>
                  <a:cubicBezTo>
                    <a:pt x="247" y="511"/>
                    <a:pt x="254" y="509"/>
                    <a:pt x="256" y="504"/>
                  </a:cubicBezTo>
                  <a:cubicBezTo>
                    <a:pt x="292" y="431"/>
                    <a:pt x="312" y="349"/>
                    <a:pt x="311" y="262"/>
                  </a:cubicBezTo>
                  <a:cubicBezTo>
                    <a:pt x="310" y="169"/>
                    <a:pt x="286" y="82"/>
                    <a:pt x="243" y="6"/>
                  </a:cubicBezTo>
                  <a:cubicBezTo>
                    <a:pt x="240" y="1"/>
                    <a:pt x="234" y="0"/>
                    <a:pt x="229" y="3"/>
                  </a:cubicBezTo>
                  <a:cubicBezTo>
                    <a:pt x="173" y="36"/>
                    <a:pt x="173" y="36"/>
                    <a:pt x="173" y="36"/>
                  </a:cubicBezTo>
                  <a:cubicBezTo>
                    <a:pt x="166" y="40"/>
                    <a:pt x="166" y="49"/>
                    <a:pt x="172" y="53"/>
                  </a:cubicBezTo>
                  <a:cubicBezTo>
                    <a:pt x="176" y="56"/>
                    <a:pt x="179" y="59"/>
                    <a:pt x="181" y="6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74" name="Google Shape;1274;p49"/>
            <p:cNvSpPr/>
            <p:nvPr/>
          </p:nvSpPr>
          <p:spPr>
            <a:xfrm>
              <a:off x="9168648" y="3128885"/>
              <a:ext cx="344871" cy="273120"/>
            </a:xfrm>
            <a:custGeom>
              <a:avLst/>
              <a:gdLst/>
              <a:ahLst/>
              <a:cxnLst/>
              <a:rect l="l" t="t" r="r" b="b"/>
              <a:pathLst>
                <a:path w="511" h="404" extrusionOk="0">
                  <a:moveTo>
                    <a:pt x="428" y="119"/>
                  </a:moveTo>
                  <a:cubicBezTo>
                    <a:pt x="423" y="128"/>
                    <a:pt x="414" y="134"/>
                    <a:pt x="403" y="136"/>
                  </a:cubicBezTo>
                  <a:cubicBezTo>
                    <a:pt x="388" y="139"/>
                    <a:pt x="370" y="135"/>
                    <a:pt x="354" y="125"/>
                  </a:cubicBezTo>
                  <a:cubicBezTo>
                    <a:pt x="337" y="116"/>
                    <a:pt x="325" y="103"/>
                    <a:pt x="320" y="89"/>
                  </a:cubicBezTo>
                  <a:cubicBezTo>
                    <a:pt x="316" y="79"/>
                    <a:pt x="316" y="68"/>
                    <a:pt x="322" y="59"/>
                  </a:cubicBezTo>
                  <a:cubicBezTo>
                    <a:pt x="324" y="55"/>
                    <a:pt x="327" y="51"/>
                    <a:pt x="330" y="48"/>
                  </a:cubicBezTo>
                  <a:cubicBezTo>
                    <a:pt x="336" y="44"/>
                    <a:pt x="336" y="35"/>
                    <a:pt x="329" y="31"/>
                  </a:cubicBezTo>
                  <a:cubicBezTo>
                    <a:pt x="278" y="3"/>
                    <a:pt x="278" y="3"/>
                    <a:pt x="278" y="3"/>
                  </a:cubicBezTo>
                  <a:cubicBezTo>
                    <a:pt x="274" y="0"/>
                    <a:pt x="268" y="2"/>
                    <a:pt x="265" y="6"/>
                  </a:cubicBezTo>
                  <a:cubicBezTo>
                    <a:pt x="225" y="70"/>
                    <a:pt x="157" y="115"/>
                    <a:pt x="79" y="124"/>
                  </a:cubicBezTo>
                  <a:cubicBezTo>
                    <a:pt x="74" y="125"/>
                    <a:pt x="70" y="129"/>
                    <a:pt x="70" y="135"/>
                  </a:cubicBezTo>
                  <a:cubicBezTo>
                    <a:pt x="71" y="235"/>
                    <a:pt x="71" y="235"/>
                    <a:pt x="71" y="235"/>
                  </a:cubicBezTo>
                  <a:cubicBezTo>
                    <a:pt x="71" y="238"/>
                    <a:pt x="70" y="240"/>
                    <a:pt x="69" y="242"/>
                  </a:cubicBezTo>
                  <a:cubicBezTo>
                    <a:pt x="67" y="243"/>
                    <a:pt x="66" y="244"/>
                    <a:pt x="64" y="244"/>
                  </a:cubicBezTo>
                  <a:cubicBezTo>
                    <a:pt x="57" y="245"/>
                    <a:pt x="51" y="245"/>
                    <a:pt x="46" y="238"/>
                  </a:cubicBezTo>
                  <a:cubicBezTo>
                    <a:pt x="44" y="235"/>
                    <a:pt x="42" y="231"/>
                    <a:pt x="40" y="228"/>
                  </a:cubicBezTo>
                  <a:cubicBezTo>
                    <a:pt x="33" y="217"/>
                    <a:pt x="19" y="216"/>
                    <a:pt x="11" y="226"/>
                  </a:cubicBezTo>
                  <a:cubicBezTo>
                    <a:pt x="3" y="236"/>
                    <a:pt x="0" y="250"/>
                    <a:pt x="1" y="263"/>
                  </a:cubicBezTo>
                  <a:cubicBezTo>
                    <a:pt x="0" y="276"/>
                    <a:pt x="4" y="290"/>
                    <a:pt x="12" y="299"/>
                  </a:cubicBezTo>
                  <a:cubicBezTo>
                    <a:pt x="20" y="309"/>
                    <a:pt x="34" y="308"/>
                    <a:pt x="41" y="297"/>
                  </a:cubicBezTo>
                  <a:cubicBezTo>
                    <a:pt x="43" y="293"/>
                    <a:pt x="45" y="289"/>
                    <a:pt x="47" y="286"/>
                  </a:cubicBezTo>
                  <a:cubicBezTo>
                    <a:pt x="51" y="279"/>
                    <a:pt x="58" y="279"/>
                    <a:pt x="64" y="279"/>
                  </a:cubicBezTo>
                  <a:cubicBezTo>
                    <a:pt x="66" y="279"/>
                    <a:pt x="68" y="280"/>
                    <a:pt x="69" y="281"/>
                  </a:cubicBezTo>
                  <a:cubicBezTo>
                    <a:pt x="71" y="283"/>
                    <a:pt x="72" y="286"/>
                    <a:pt x="72" y="288"/>
                  </a:cubicBezTo>
                  <a:cubicBezTo>
                    <a:pt x="73" y="394"/>
                    <a:pt x="73" y="394"/>
                    <a:pt x="73" y="394"/>
                  </a:cubicBezTo>
                  <a:cubicBezTo>
                    <a:pt x="73" y="400"/>
                    <a:pt x="78" y="404"/>
                    <a:pt x="84" y="404"/>
                  </a:cubicBezTo>
                  <a:cubicBezTo>
                    <a:pt x="265" y="392"/>
                    <a:pt x="420" y="291"/>
                    <a:pt x="508" y="144"/>
                  </a:cubicBezTo>
                  <a:cubicBezTo>
                    <a:pt x="511" y="139"/>
                    <a:pt x="509" y="133"/>
                    <a:pt x="504" y="130"/>
                  </a:cubicBezTo>
                  <a:cubicBezTo>
                    <a:pt x="447" y="98"/>
                    <a:pt x="447" y="98"/>
                    <a:pt x="447" y="98"/>
                  </a:cubicBezTo>
                  <a:cubicBezTo>
                    <a:pt x="441" y="94"/>
                    <a:pt x="433" y="98"/>
                    <a:pt x="432" y="106"/>
                  </a:cubicBezTo>
                  <a:cubicBezTo>
                    <a:pt x="432" y="110"/>
                    <a:pt x="430" y="115"/>
                    <a:pt x="428" y="11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75" name="Google Shape;1275;p49"/>
          <p:cNvGrpSpPr/>
          <p:nvPr/>
        </p:nvGrpSpPr>
        <p:grpSpPr>
          <a:xfrm>
            <a:off x="3699655" y="1550057"/>
            <a:ext cx="445260" cy="445260"/>
            <a:chOff x="4103687" y="1439862"/>
            <a:chExt cx="3986212" cy="3986211"/>
          </a:xfrm>
        </p:grpSpPr>
        <p:sp>
          <p:nvSpPr>
            <p:cNvPr id="1276" name="Google Shape;1276;p49"/>
            <p:cNvSpPr/>
            <p:nvPr/>
          </p:nvSpPr>
          <p:spPr>
            <a:xfrm>
              <a:off x="4103687" y="1439862"/>
              <a:ext cx="2254250" cy="3986211"/>
            </a:xfrm>
            <a:custGeom>
              <a:avLst/>
              <a:gdLst/>
              <a:ahLst/>
              <a:cxnLst/>
              <a:rect l="l" t="t" r="r" b="b"/>
              <a:pathLst>
                <a:path w="502" h="887" extrusionOk="0">
                  <a:moveTo>
                    <a:pt x="435" y="815"/>
                  </a:moveTo>
                  <a:cubicBezTo>
                    <a:pt x="428" y="824"/>
                    <a:pt x="419" y="828"/>
                    <a:pt x="408" y="828"/>
                  </a:cubicBezTo>
                  <a:cubicBezTo>
                    <a:pt x="399" y="828"/>
                    <a:pt x="389" y="824"/>
                    <a:pt x="383" y="816"/>
                  </a:cubicBezTo>
                  <a:cubicBezTo>
                    <a:pt x="373" y="805"/>
                    <a:pt x="368" y="788"/>
                    <a:pt x="368" y="770"/>
                  </a:cubicBezTo>
                  <a:cubicBezTo>
                    <a:pt x="368" y="752"/>
                    <a:pt x="373" y="736"/>
                    <a:pt x="383" y="725"/>
                  </a:cubicBezTo>
                  <a:cubicBezTo>
                    <a:pt x="389" y="717"/>
                    <a:pt x="399" y="712"/>
                    <a:pt x="408" y="712"/>
                  </a:cubicBezTo>
                  <a:cubicBezTo>
                    <a:pt x="419" y="712"/>
                    <a:pt x="428" y="717"/>
                    <a:pt x="435" y="725"/>
                  </a:cubicBezTo>
                  <a:cubicBezTo>
                    <a:pt x="435" y="662"/>
                    <a:pt x="435" y="662"/>
                    <a:pt x="435" y="662"/>
                  </a:cubicBezTo>
                  <a:cubicBezTo>
                    <a:pt x="435" y="658"/>
                    <a:pt x="431" y="654"/>
                    <a:pt x="427" y="654"/>
                  </a:cubicBezTo>
                  <a:cubicBezTo>
                    <a:pt x="318" y="645"/>
                    <a:pt x="233" y="554"/>
                    <a:pt x="233" y="444"/>
                  </a:cubicBezTo>
                  <a:cubicBezTo>
                    <a:pt x="233" y="333"/>
                    <a:pt x="318" y="242"/>
                    <a:pt x="427" y="233"/>
                  </a:cubicBezTo>
                  <a:cubicBezTo>
                    <a:pt x="431" y="233"/>
                    <a:pt x="434" y="230"/>
                    <a:pt x="434" y="225"/>
                  </a:cubicBezTo>
                  <a:cubicBezTo>
                    <a:pt x="434" y="143"/>
                    <a:pt x="434" y="143"/>
                    <a:pt x="434" y="143"/>
                  </a:cubicBezTo>
                  <a:cubicBezTo>
                    <a:pt x="435" y="141"/>
                    <a:pt x="438" y="138"/>
                    <a:pt x="441" y="138"/>
                  </a:cubicBezTo>
                  <a:cubicBezTo>
                    <a:pt x="448" y="137"/>
                    <a:pt x="454" y="137"/>
                    <a:pt x="458" y="143"/>
                  </a:cubicBezTo>
                  <a:cubicBezTo>
                    <a:pt x="460" y="147"/>
                    <a:pt x="462" y="151"/>
                    <a:pt x="464" y="155"/>
                  </a:cubicBezTo>
                  <a:cubicBezTo>
                    <a:pt x="471" y="165"/>
                    <a:pt x="483" y="165"/>
                    <a:pt x="491" y="156"/>
                  </a:cubicBezTo>
                  <a:cubicBezTo>
                    <a:pt x="499" y="146"/>
                    <a:pt x="502" y="133"/>
                    <a:pt x="502" y="121"/>
                  </a:cubicBezTo>
                  <a:cubicBezTo>
                    <a:pt x="502" y="109"/>
                    <a:pt x="499" y="95"/>
                    <a:pt x="491" y="86"/>
                  </a:cubicBezTo>
                  <a:cubicBezTo>
                    <a:pt x="483" y="76"/>
                    <a:pt x="471" y="76"/>
                    <a:pt x="464" y="87"/>
                  </a:cubicBezTo>
                  <a:cubicBezTo>
                    <a:pt x="462" y="91"/>
                    <a:pt x="460" y="95"/>
                    <a:pt x="458" y="98"/>
                  </a:cubicBezTo>
                  <a:cubicBezTo>
                    <a:pt x="454" y="104"/>
                    <a:pt x="448" y="104"/>
                    <a:pt x="441" y="104"/>
                  </a:cubicBezTo>
                  <a:cubicBezTo>
                    <a:pt x="438" y="104"/>
                    <a:pt x="435" y="101"/>
                    <a:pt x="434" y="98"/>
                  </a:cubicBezTo>
                  <a:cubicBezTo>
                    <a:pt x="434" y="8"/>
                    <a:pt x="434" y="8"/>
                    <a:pt x="434" y="8"/>
                  </a:cubicBezTo>
                  <a:cubicBezTo>
                    <a:pt x="434" y="4"/>
                    <a:pt x="430" y="0"/>
                    <a:pt x="426" y="0"/>
                  </a:cubicBezTo>
                  <a:cubicBezTo>
                    <a:pt x="189" y="10"/>
                    <a:pt x="0" y="205"/>
                    <a:pt x="0" y="444"/>
                  </a:cubicBezTo>
                  <a:cubicBezTo>
                    <a:pt x="0" y="683"/>
                    <a:pt x="189" y="878"/>
                    <a:pt x="426" y="887"/>
                  </a:cubicBezTo>
                  <a:cubicBezTo>
                    <a:pt x="431" y="887"/>
                    <a:pt x="435" y="884"/>
                    <a:pt x="435" y="879"/>
                  </a:cubicBezTo>
                  <a:lnTo>
                    <a:pt x="435" y="81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77" name="Google Shape;1277;p49"/>
            <p:cNvSpPr/>
            <p:nvPr/>
          </p:nvSpPr>
          <p:spPr>
            <a:xfrm>
              <a:off x="5837237" y="1439862"/>
              <a:ext cx="2252662" cy="3986211"/>
            </a:xfrm>
            <a:custGeom>
              <a:avLst/>
              <a:gdLst/>
              <a:ahLst/>
              <a:cxnLst/>
              <a:rect l="l" t="t" r="r" b="b"/>
              <a:pathLst>
                <a:path w="502" h="887" extrusionOk="0">
                  <a:moveTo>
                    <a:pt x="67" y="8"/>
                  </a:moveTo>
                  <a:cubicBezTo>
                    <a:pt x="67" y="76"/>
                    <a:pt x="67" y="76"/>
                    <a:pt x="67" y="76"/>
                  </a:cubicBezTo>
                  <a:cubicBezTo>
                    <a:pt x="73" y="68"/>
                    <a:pt x="83" y="63"/>
                    <a:pt x="93" y="63"/>
                  </a:cubicBezTo>
                  <a:cubicBezTo>
                    <a:pt x="103" y="63"/>
                    <a:pt x="112" y="67"/>
                    <a:pt x="119" y="75"/>
                  </a:cubicBezTo>
                  <a:cubicBezTo>
                    <a:pt x="128" y="87"/>
                    <a:pt x="134" y="103"/>
                    <a:pt x="133" y="121"/>
                  </a:cubicBezTo>
                  <a:cubicBezTo>
                    <a:pt x="134" y="139"/>
                    <a:pt x="128" y="155"/>
                    <a:pt x="119" y="166"/>
                  </a:cubicBezTo>
                  <a:cubicBezTo>
                    <a:pt x="112" y="174"/>
                    <a:pt x="103" y="179"/>
                    <a:pt x="93" y="179"/>
                  </a:cubicBezTo>
                  <a:cubicBezTo>
                    <a:pt x="83" y="179"/>
                    <a:pt x="73" y="174"/>
                    <a:pt x="67" y="166"/>
                  </a:cubicBezTo>
                  <a:cubicBezTo>
                    <a:pt x="67" y="225"/>
                    <a:pt x="67" y="225"/>
                    <a:pt x="67" y="225"/>
                  </a:cubicBezTo>
                  <a:cubicBezTo>
                    <a:pt x="67" y="230"/>
                    <a:pt x="70" y="233"/>
                    <a:pt x="75" y="233"/>
                  </a:cubicBezTo>
                  <a:cubicBezTo>
                    <a:pt x="183" y="242"/>
                    <a:pt x="269" y="333"/>
                    <a:pt x="269" y="444"/>
                  </a:cubicBezTo>
                  <a:cubicBezTo>
                    <a:pt x="269" y="554"/>
                    <a:pt x="183" y="645"/>
                    <a:pt x="75" y="654"/>
                  </a:cubicBezTo>
                  <a:cubicBezTo>
                    <a:pt x="71" y="654"/>
                    <a:pt x="67" y="658"/>
                    <a:pt x="67" y="662"/>
                  </a:cubicBezTo>
                  <a:cubicBezTo>
                    <a:pt x="67" y="748"/>
                    <a:pt x="67" y="748"/>
                    <a:pt x="67" y="748"/>
                  </a:cubicBezTo>
                  <a:cubicBezTo>
                    <a:pt x="66" y="751"/>
                    <a:pt x="64" y="754"/>
                    <a:pt x="60" y="754"/>
                  </a:cubicBezTo>
                  <a:cubicBezTo>
                    <a:pt x="54" y="754"/>
                    <a:pt x="48" y="754"/>
                    <a:pt x="44" y="748"/>
                  </a:cubicBezTo>
                  <a:cubicBezTo>
                    <a:pt x="41" y="744"/>
                    <a:pt x="40" y="740"/>
                    <a:pt x="37" y="736"/>
                  </a:cubicBezTo>
                  <a:cubicBezTo>
                    <a:pt x="30" y="726"/>
                    <a:pt x="18" y="726"/>
                    <a:pt x="10" y="736"/>
                  </a:cubicBezTo>
                  <a:cubicBezTo>
                    <a:pt x="3" y="745"/>
                    <a:pt x="0" y="758"/>
                    <a:pt x="0" y="770"/>
                  </a:cubicBezTo>
                  <a:cubicBezTo>
                    <a:pt x="0" y="783"/>
                    <a:pt x="3" y="796"/>
                    <a:pt x="10" y="805"/>
                  </a:cubicBezTo>
                  <a:cubicBezTo>
                    <a:pt x="18" y="815"/>
                    <a:pt x="30" y="815"/>
                    <a:pt x="37" y="804"/>
                  </a:cubicBezTo>
                  <a:cubicBezTo>
                    <a:pt x="40" y="801"/>
                    <a:pt x="41" y="796"/>
                    <a:pt x="44" y="793"/>
                  </a:cubicBezTo>
                  <a:cubicBezTo>
                    <a:pt x="48" y="787"/>
                    <a:pt x="54" y="787"/>
                    <a:pt x="60" y="787"/>
                  </a:cubicBezTo>
                  <a:cubicBezTo>
                    <a:pt x="64" y="787"/>
                    <a:pt x="66" y="790"/>
                    <a:pt x="67" y="793"/>
                  </a:cubicBezTo>
                  <a:cubicBezTo>
                    <a:pt x="67" y="879"/>
                    <a:pt x="67" y="879"/>
                    <a:pt x="67" y="879"/>
                  </a:cubicBezTo>
                  <a:cubicBezTo>
                    <a:pt x="67" y="884"/>
                    <a:pt x="71" y="887"/>
                    <a:pt x="76" y="887"/>
                  </a:cubicBezTo>
                  <a:cubicBezTo>
                    <a:pt x="313" y="878"/>
                    <a:pt x="502" y="683"/>
                    <a:pt x="502" y="444"/>
                  </a:cubicBezTo>
                  <a:cubicBezTo>
                    <a:pt x="502" y="204"/>
                    <a:pt x="312" y="9"/>
                    <a:pt x="75" y="0"/>
                  </a:cubicBezTo>
                  <a:cubicBezTo>
                    <a:pt x="71" y="0"/>
                    <a:pt x="67" y="4"/>
                    <a:pt x="67" y="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78" name="Google Shape;1278;p49"/>
          <p:cNvGrpSpPr/>
          <p:nvPr/>
        </p:nvGrpSpPr>
        <p:grpSpPr>
          <a:xfrm>
            <a:off x="6907645" y="1550361"/>
            <a:ext cx="445803" cy="445535"/>
            <a:chOff x="9878272" y="2682320"/>
            <a:chExt cx="720199" cy="719767"/>
          </a:xfrm>
        </p:grpSpPr>
        <p:sp>
          <p:nvSpPr>
            <p:cNvPr id="1279" name="Google Shape;1279;p49"/>
            <p:cNvSpPr/>
            <p:nvPr/>
          </p:nvSpPr>
          <p:spPr>
            <a:xfrm>
              <a:off x="10056560" y="2963533"/>
              <a:ext cx="541911" cy="438554"/>
            </a:xfrm>
            <a:custGeom>
              <a:avLst/>
              <a:gdLst/>
              <a:ahLst/>
              <a:cxnLst/>
              <a:rect l="l" t="t" r="r" b="b"/>
              <a:pathLst>
                <a:path w="861" h="697" extrusionOk="0">
                  <a:moveTo>
                    <a:pt x="849" y="6"/>
                  </a:moveTo>
                  <a:cubicBezTo>
                    <a:pt x="847" y="0"/>
                    <a:pt x="839" y="0"/>
                    <a:pt x="837" y="5"/>
                  </a:cubicBezTo>
                  <a:cubicBezTo>
                    <a:pt x="830" y="26"/>
                    <a:pt x="820" y="51"/>
                    <a:pt x="806" y="78"/>
                  </a:cubicBezTo>
                  <a:cubicBezTo>
                    <a:pt x="770" y="150"/>
                    <a:pt x="700" y="250"/>
                    <a:pt x="575" y="321"/>
                  </a:cubicBezTo>
                  <a:cubicBezTo>
                    <a:pt x="513" y="356"/>
                    <a:pt x="448" y="374"/>
                    <a:pt x="380" y="374"/>
                  </a:cubicBezTo>
                  <a:cubicBezTo>
                    <a:pt x="262" y="374"/>
                    <a:pt x="180" y="321"/>
                    <a:pt x="176" y="319"/>
                  </a:cubicBezTo>
                  <a:cubicBezTo>
                    <a:pt x="176" y="319"/>
                    <a:pt x="176" y="319"/>
                    <a:pt x="176" y="319"/>
                  </a:cubicBezTo>
                  <a:cubicBezTo>
                    <a:pt x="108" y="279"/>
                    <a:pt x="65" y="205"/>
                    <a:pt x="65" y="125"/>
                  </a:cubicBezTo>
                  <a:cubicBezTo>
                    <a:pt x="65" y="112"/>
                    <a:pt x="66" y="99"/>
                    <a:pt x="69" y="86"/>
                  </a:cubicBezTo>
                  <a:cubicBezTo>
                    <a:pt x="70" y="79"/>
                    <a:pt x="61" y="76"/>
                    <a:pt x="57" y="81"/>
                  </a:cubicBezTo>
                  <a:cubicBezTo>
                    <a:pt x="21" y="139"/>
                    <a:pt x="3" y="203"/>
                    <a:pt x="2" y="275"/>
                  </a:cubicBezTo>
                  <a:cubicBezTo>
                    <a:pt x="0" y="517"/>
                    <a:pt x="156" y="664"/>
                    <a:pt x="182" y="686"/>
                  </a:cubicBezTo>
                  <a:cubicBezTo>
                    <a:pt x="182" y="687"/>
                    <a:pt x="183" y="687"/>
                    <a:pt x="185" y="688"/>
                  </a:cubicBezTo>
                  <a:cubicBezTo>
                    <a:pt x="219" y="694"/>
                    <a:pt x="254" y="697"/>
                    <a:pt x="289" y="697"/>
                  </a:cubicBezTo>
                  <a:cubicBezTo>
                    <a:pt x="604" y="697"/>
                    <a:pt x="861" y="441"/>
                    <a:pt x="861" y="125"/>
                  </a:cubicBezTo>
                  <a:cubicBezTo>
                    <a:pt x="861" y="85"/>
                    <a:pt x="857" y="45"/>
                    <a:pt x="849" y="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80" name="Google Shape;1280;p49"/>
            <p:cNvSpPr/>
            <p:nvPr/>
          </p:nvSpPr>
          <p:spPr>
            <a:xfrm>
              <a:off x="9878272" y="2791266"/>
              <a:ext cx="459066" cy="594405"/>
            </a:xfrm>
            <a:custGeom>
              <a:avLst/>
              <a:gdLst/>
              <a:ahLst/>
              <a:cxnLst/>
              <a:rect l="l" t="t" r="r" b="b"/>
              <a:pathLst>
                <a:path w="729" h="945" extrusionOk="0">
                  <a:moveTo>
                    <a:pt x="717" y="228"/>
                  </a:moveTo>
                  <a:cubicBezTo>
                    <a:pt x="722" y="233"/>
                    <a:pt x="729" y="227"/>
                    <a:pt x="726" y="221"/>
                  </a:cubicBezTo>
                  <a:cubicBezTo>
                    <a:pt x="694" y="161"/>
                    <a:pt x="647" y="112"/>
                    <a:pt x="586" y="76"/>
                  </a:cubicBezTo>
                  <a:cubicBezTo>
                    <a:pt x="500" y="26"/>
                    <a:pt x="406" y="0"/>
                    <a:pt x="307" y="0"/>
                  </a:cubicBezTo>
                  <a:cubicBezTo>
                    <a:pt x="221" y="0"/>
                    <a:pt x="157" y="20"/>
                    <a:pt x="140" y="26"/>
                  </a:cubicBezTo>
                  <a:cubicBezTo>
                    <a:pt x="139" y="26"/>
                    <a:pt x="138" y="27"/>
                    <a:pt x="137" y="27"/>
                  </a:cubicBezTo>
                  <a:cubicBezTo>
                    <a:pt x="49" y="131"/>
                    <a:pt x="0" y="263"/>
                    <a:pt x="0" y="399"/>
                  </a:cubicBezTo>
                  <a:cubicBezTo>
                    <a:pt x="0" y="649"/>
                    <a:pt x="163" y="868"/>
                    <a:pt x="396" y="943"/>
                  </a:cubicBezTo>
                  <a:cubicBezTo>
                    <a:pt x="401" y="945"/>
                    <a:pt x="406" y="938"/>
                    <a:pt x="402" y="934"/>
                  </a:cubicBezTo>
                  <a:cubicBezTo>
                    <a:pt x="387" y="917"/>
                    <a:pt x="371" y="896"/>
                    <a:pt x="354" y="870"/>
                  </a:cubicBezTo>
                  <a:cubicBezTo>
                    <a:pt x="310" y="803"/>
                    <a:pt x="258" y="693"/>
                    <a:pt x="259" y="549"/>
                  </a:cubicBezTo>
                  <a:cubicBezTo>
                    <a:pt x="260" y="423"/>
                    <a:pt x="315" y="337"/>
                    <a:pt x="360" y="286"/>
                  </a:cubicBezTo>
                  <a:cubicBezTo>
                    <a:pt x="410" y="231"/>
                    <a:pt x="459" y="206"/>
                    <a:pt x="461" y="205"/>
                  </a:cubicBezTo>
                  <a:cubicBezTo>
                    <a:pt x="461" y="205"/>
                    <a:pt x="461" y="205"/>
                    <a:pt x="461" y="205"/>
                  </a:cubicBezTo>
                  <a:cubicBezTo>
                    <a:pt x="495" y="185"/>
                    <a:pt x="533" y="175"/>
                    <a:pt x="572" y="175"/>
                  </a:cubicBezTo>
                  <a:cubicBezTo>
                    <a:pt x="627" y="175"/>
                    <a:pt x="678" y="195"/>
                    <a:pt x="717" y="22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81" name="Google Shape;1281;p49"/>
            <p:cNvSpPr/>
            <p:nvPr/>
          </p:nvSpPr>
          <p:spPr>
            <a:xfrm>
              <a:off x="9994853" y="2682320"/>
              <a:ext cx="583546" cy="500170"/>
            </a:xfrm>
            <a:custGeom>
              <a:avLst/>
              <a:gdLst/>
              <a:ahLst/>
              <a:cxnLst/>
              <a:rect l="l" t="t" r="r" b="b"/>
              <a:pathLst>
                <a:path w="927" h="795" extrusionOk="0">
                  <a:moveTo>
                    <a:pt x="660" y="746"/>
                  </a:moveTo>
                  <a:cubicBezTo>
                    <a:pt x="871" y="626"/>
                    <a:pt x="920" y="418"/>
                    <a:pt x="927" y="385"/>
                  </a:cubicBezTo>
                  <a:cubicBezTo>
                    <a:pt x="927" y="384"/>
                    <a:pt x="927" y="383"/>
                    <a:pt x="926" y="381"/>
                  </a:cubicBezTo>
                  <a:cubicBezTo>
                    <a:pt x="846" y="153"/>
                    <a:pt x="630" y="0"/>
                    <a:pt x="387" y="0"/>
                  </a:cubicBezTo>
                  <a:cubicBezTo>
                    <a:pt x="245" y="0"/>
                    <a:pt x="109" y="53"/>
                    <a:pt x="4" y="147"/>
                  </a:cubicBezTo>
                  <a:cubicBezTo>
                    <a:pt x="0" y="151"/>
                    <a:pt x="4" y="159"/>
                    <a:pt x="10" y="158"/>
                  </a:cubicBezTo>
                  <a:cubicBezTo>
                    <a:pt x="39" y="152"/>
                    <a:pt x="78" y="147"/>
                    <a:pt x="122" y="147"/>
                  </a:cubicBezTo>
                  <a:cubicBezTo>
                    <a:pt x="226" y="147"/>
                    <a:pt x="324" y="174"/>
                    <a:pt x="414" y="227"/>
                  </a:cubicBezTo>
                  <a:cubicBezTo>
                    <a:pt x="522" y="290"/>
                    <a:pt x="570" y="381"/>
                    <a:pt x="591" y="446"/>
                  </a:cubicBezTo>
                  <a:cubicBezTo>
                    <a:pt x="613" y="514"/>
                    <a:pt x="611" y="567"/>
                    <a:pt x="611" y="573"/>
                  </a:cubicBezTo>
                  <a:cubicBezTo>
                    <a:pt x="611" y="669"/>
                    <a:pt x="549" y="752"/>
                    <a:pt x="463" y="783"/>
                  </a:cubicBezTo>
                  <a:cubicBezTo>
                    <a:pt x="457" y="785"/>
                    <a:pt x="458" y="795"/>
                    <a:pt x="465" y="795"/>
                  </a:cubicBezTo>
                  <a:cubicBezTo>
                    <a:pt x="469" y="795"/>
                    <a:pt x="474" y="795"/>
                    <a:pt x="478" y="795"/>
                  </a:cubicBezTo>
                  <a:cubicBezTo>
                    <a:pt x="541" y="795"/>
                    <a:pt x="602" y="778"/>
                    <a:pt x="660" y="74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82" name="Google Shape;1282;p49"/>
          <p:cNvGrpSpPr/>
          <p:nvPr/>
        </p:nvGrpSpPr>
        <p:grpSpPr>
          <a:xfrm>
            <a:off x="7549143" y="1550278"/>
            <a:ext cx="445700" cy="445701"/>
            <a:chOff x="10914618" y="2682187"/>
            <a:chExt cx="720033" cy="720033"/>
          </a:xfrm>
        </p:grpSpPr>
        <p:sp>
          <p:nvSpPr>
            <p:cNvPr id="1283" name="Google Shape;1283;p49"/>
            <p:cNvSpPr/>
            <p:nvPr/>
          </p:nvSpPr>
          <p:spPr>
            <a:xfrm>
              <a:off x="11401733" y="2955582"/>
              <a:ext cx="229448" cy="412406"/>
            </a:xfrm>
            <a:custGeom>
              <a:avLst/>
              <a:gdLst/>
              <a:ahLst/>
              <a:cxnLst/>
              <a:rect l="l" t="t" r="r" b="b"/>
              <a:pathLst>
                <a:path w="335" h="602" extrusionOk="0">
                  <a:moveTo>
                    <a:pt x="335" y="194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24" y="37"/>
                    <a:pt x="38" y="81"/>
                    <a:pt x="38" y="126"/>
                  </a:cubicBezTo>
                  <a:cubicBezTo>
                    <a:pt x="38" y="602"/>
                    <a:pt x="38" y="602"/>
                    <a:pt x="38" y="602"/>
                  </a:cubicBezTo>
                  <a:cubicBezTo>
                    <a:pt x="200" y="525"/>
                    <a:pt x="312" y="371"/>
                    <a:pt x="335" y="19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84" name="Google Shape;1284;p49"/>
            <p:cNvSpPr/>
            <p:nvPr/>
          </p:nvSpPr>
          <p:spPr>
            <a:xfrm>
              <a:off x="10914618" y="3012482"/>
              <a:ext cx="370771" cy="315723"/>
            </a:xfrm>
            <a:custGeom>
              <a:avLst/>
              <a:gdLst/>
              <a:ahLst/>
              <a:cxnLst/>
              <a:rect l="l" t="t" r="r" b="b"/>
              <a:pathLst>
                <a:path w="542" h="461" extrusionOk="0">
                  <a:moveTo>
                    <a:pt x="207" y="461"/>
                  </a:moveTo>
                  <a:cubicBezTo>
                    <a:pt x="542" y="267"/>
                    <a:pt x="542" y="267"/>
                    <a:pt x="542" y="267"/>
                  </a:cubicBezTo>
                  <a:cubicBezTo>
                    <a:pt x="537" y="268"/>
                    <a:pt x="531" y="268"/>
                    <a:pt x="526" y="268"/>
                  </a:cubicBezTo>
                  <a:cubicBezTo>
                    <a:pt x="486" y="268"/>
                    <a:pt x="446" y="257"/>
                    <a:pt x="411" y="236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1" y="15"/>
                    <a:pt x="0" y="29"/>
                    <a:pt x="0" y="43"/>
                  </a:cubicBezTo>
                  <a:cubicBezTo>
                    <a:pt x="0" y="209"/>
                    <a:pt x="76" y="361"/>
                    <a:pt x="207" y="46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85" name="Google Shape;1285;p49"/>
            <p:cNvSpPr/>
            <p:nvPr/>
          </p:nvSpPr>
          <p:spPr>
            <a:xfrm>
              <a:off x="11136202" y="2682187"/>
              <a:ext cx="343016" cy="292593"/>
            </a:xfrm>
            <a:custGeom>
              <a:avLst/>
              <a:gdLst/>
              <a:ahLst/>
              <a:cxnLst/>
              <a:rect l="l" t="t" r="r" b="b"/>
              <a:pathLst>
                <a:path w="501" h="427" extrusionOk="0">
                  <a:moveTo>
                    <a:pt x="93" y="329"/>
                  </a:moveTo>
                  <a:cubicBezTo>
                    <a:pt x="501" y="93"/>
                    <a:pt x="501" y="93"/>
                    <a:pt x="501" y="93"/>
                  </a:cubicBezTo>
                  <a:cubicBezTo>
                    <a:pt x="413" y="32"/>
                    <a:pt x="310" y="0"/>
                    <a:pt x="202" y="0"/>
                  </a:cubicBezTo>
                  <a:cubicBezTo>
                    <a:pt x="132" y="0"/>
                    <a:pt x="64" y="13"/>
                    <a:pt x="0" y="40"/>
                  </a:cubicBezTo>
                  <a:cubicBezTo>
                    <a:pt x="0" y="427"/>
                    <a:pt x="0" y="427"/>
                    <a:pt x="0" y="427"/>
                  </a:cubicBezTo>
                  <a:cubicBezTo>
                    <a:pt x="20" y="387"/>
                    <a:pt x="52" y="352"/>
                    <a:pt x="93" y="32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86" name="Google Shape;1286;p49"/>
            <p:cNvSpPr/>
            <p:nvPr/>
          </p:nvSpPr>
          <p:spPr>
            <a:xfrm>
              <a:off x="10917856" y="2716419"/>
              <a:ext cx="230142" cy="411712"/>
            </a:xfrm>
            <a:custGeom>
              <a:avLst/>
              <a:gdLst/>
              <a:ahLst/>
              <a:cxnLst/>
              <a:rect l="l" t="t" r="r" b="b"/>
              <a:pathLst>
                <a:path w="336" h="601" extrusionOk="0">
                  <a:moveTo>
                    <a:pt x="0" y="408"/>
                  </a:moveTo>
                  <a:cubicBezTo>
                    <a:pt x="336" y="601"/>
                    <a:pt x="336" y="601"/>
                    <a:pt x="336" y="601"/>
                  </a:cubicBezTo>
                  <a:cubicBezTo>
                    <a:pt x="311" y="565"/>
                    <a:pt x="297" y="521"/>
                    <a:pt x="297" y="475"/>
                  </a:cubicBezTo>
                  <a:cubicBezTo>
                    <a:pt x="297" y="0"/>
                    <a:pt x="297" y="0"/>
                    <a:pt x="297" y="0"/>
                  </a:cubicBezTo>
                  <a:cubicBezTo>
                    <a:pt x="135" y="76"/>
                    <a:pt x="23" y="231"/>
                    <a:pt x="0" y="408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87" name="Google Shape;1287;p49"/>
            <p:cNvSpPr/>
            <p:nvPr/>
          </p:nvSpPr>
          <p:spPr>
            <a:xfrm>
              <a:off x="11069819" y="3108934"/>
              <a:ext cx="343016" cy="293287"/>
            </a:xfrm>
            <a:custGeom>
              <a:avLst/>
              <a:gdLst/>
              <a:ahLst/>
              <a:cxnLst/>
              <a:rect l="l" t="t" r="r" b="b"/>
              <a:pathLst>
                <a:path w="501" h="428" extrusionOk="0">
                  <a:moveTo>
                    <a:pt x="408" y="98"/>
                  </a:moveTo>
                  <a:cubicBezTo>
                    <a:pt x="0" y="334"/>
                    <a:pt x="0" y="334"/>
                    <a:pt x="0" y="334"/>
                  </a:cubicBezTo>
                  <a:cubicBezTo>
                    <a:pt x="88" y="396"/>
                    <a:pt x="191" y="428"/>
                    <a:pt x="299" y="428"/>
                  </a:cubicBezTo>
                  <a:cubicBezTo>
                    <a:pt x="369" y="428"/>
                    <a:pt x="437" y="414"/>
                    <a:pt x="501" y="388"/>
                  </a:cubicBezTo>
                  <a:cubicBezTo>
                    <a:pt x="501" y="0"/>
                    <a:pt x="501" y="0"/>
                    <a:pt x="501" y="0"/>
                  </a:cubicBezTo>
                  <a:cubicBezTo>
                    <a:pt x="481" y="41"/>
                    <a:pt x="449" y="76"/>
                    <a:pt x="408" y="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88" name="Google Shape;1288;p49"/>
            <p:cNvSpPr/>
            <p:nvPr/>
          </p:nvSpPr>
          <p:spPr>
            <a:xfrm>
              <a:off x="11263647" y="2756203"/>
              <a:ext cx="371003" cy="315723"/>
            </a:xfrm>
            <a:custGeom>
              <a:avLst/>
              <a:gdLst/>
              <a:ahLst/>
              <a:cxnLst/>
              <a:rect l="l" t="t" r="r" b="b"/>
              <a:pathLst>
                <a:path w="542" h="461" extrusionOk="0">
                  <a:moveTo>
                    <a:pt x="131" y="225"/>
                  </a:moveTo>
                  <a:cubicBezTo>
                    <a:pt x="540" y="461"/>
                    <a:pt x="540" y="461"/>
                    <a:pt x="540" y="461"/>
                  </a:cubicBezTo>
                  <a:cubicBezTo>
                    <a:pt x="541" y="446"/>
                    <a:pt x="542" y="432"/>
                    <a:pt x="542" y="417"/>
                  </a:cubicBezTo>
                  <a:cubicBezTo>
                    <a:pt x="542" y="252"/>
                    <a:pt x="466" y="100"/>
                    <a:pt x="335" y="0"/>
                  </a:cubicBezTo>
                  <a:cubicBezTo>
                    <a:pt x="0" y="194"/>
                    <a:pt x="0" y="194"/>
                    <a:pt x="0" y="194"/>
                  </a:cubicBezTo>
                  <a:cubicBezTo>
                    <a:pt x="5" y="193"/>
                    <a:pt x="11" y="193"/>
                    <a:pt x="16" y="193"/>
                  </a:cubicBezTo>
                  <a:cubicBezTo>
                    <a:pt x="57" y="193"/>
                    <a:pt x="96" y="204"/>
                    <a:pt x="131" y="22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89" name="Google Shape;1289;p49"/>
          <p:cNvGrpSpPr/>
          <p:nvPr/>
        </p:nvGrpSpPr>
        <p:grpSpPr>
          <a:xfrm>
            <a:off x="1772664" y="843057"/>
            <a:ext cx="361521" cy="445816"/>
            <a:chOff x="1582665" y="1011072"/>
            <a:chExt cx="584040" cy="720220"/>
          </a:xfrm>
        </p:grpSpPr>
        <p:sp>
          <p:nvSpPr>
            <p:cNvPr id="1290" name="Google Shape;1290;p49"/>
            <p:cNvSpPr/>
            <p:nvPr/>
          </p:nvSpPr>
          <p:spPr>
            <a:xfrm>
              <a:off x="1638485" y="1571653"/>
              <a:ext cx="449564" cy="159640"/>
            </a:xfrm>
            <a:custGeom>
              <a:avLst/>
              <a:gdLst/>
              <a:ahLst/>
              <a:cxnLst/>
              <a:rect l="l" t="t" r="r" b="b"/>
              <a:pathLst>
                <a:path w="767" h="273" extrusionOk="0">
                  <a:moveTo>
                    <a:pt x="8" y="71"/>
                  </a:moveTo>
                  <a:cubicBezTo>
                    <a:pt x="26" y="131"/>
                    <a:pt x="228" y="66"/>
                    <a:pt x="244" y="81"/>
                  </a:cubicBezTo>
                  <a:cubicBezTo>
                    <a:pt x="269" y="104"/>
                    <a:pt x="240" y="171"/>
                    <a:pt x="254" y="194"/>
                  </a:cubicBezTo>
                  <a:cubicBezTo>
                    <a:pt x="274" y="228"/>
                    <a:pt x="588" y="273"/>
                    <a:pt x="743" y="165"/>
                  </a:cubicBezTo>
                  <a:cubicBezTo>
                    <a:pt x="767" y="149"/>
                    <a:pt x="749" y="103"/>
                    <a:pt x="751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7"/>
                    <a:pt x="0" y="43"/>
                    <a:pt x="8" y="7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91" name="Google Shape;1291;p49"/>
            <p:cNvSpPr/>
            <p:nvPr/>
          </p:nvSpPr>
          <p:spPr>
            <a:xfrm>
              <a:off x="1590507" y="1435245"/>
              <a:ext cx="515072" cy="136407"/>
            </a:xfrm>
            <a:custGeom>
              <a:avLst/>
              <a:gdLst/>
              <a:ahLst/>
              <a:cxnLst/>
              <a:rect l="l" t="t" r="r" b="b"/>
              <a:pathLst>
                <a:path w="879" h="233" extrusionOk="0">
                  <a:moveTo>
                    <a:pt x="75" y="52"/>
                  </a:moveTo>
                  <a:cubicBezTo>
                    <a:pt x="81" y="64"/>
                    <a:pt x="64" y="89"/>
                    <a:pt x="66" y="104"/>
                  </a:cubicBezTo>
                  <a:cubicBezTo>
                    <a:pt x="68" y="117"/>
                    <a:pt x="105" y="132"/>
                    <a:pt x="105" y="132"/>
                  </a:cubicBezTo>
                  <a:cubicBezTo>
                    <a:pt x="105" y="132"/>
                    <a:pt x="78" y="157"/>
                    <a:pt x="77" y="169"/>
                  </a:cubicBezTo>
                  <a:cubicBezTo>
                    <a:pt x="76" y="182"/>
                    <a:pt x="101" y="204"/>
                    <a:pt x="101" y="218"/>
                  </a:cubicBezTo>
                  <a:cubicBezTo>
                    <a:pt x="102" y="221"/>
                    <a:pt x="100" y="227"/>
                    <a:pt x="98" y="233"/>
                  </a:cubicBezTo>
                  <a:cubicBezTo>
                    <a:pt x="833" y="233"/>
                    <a:pt x="833" y="233"/>
                    <a:pt x="833" y="233"/>
                  </a:cubicBezTo>
                  <a:cubicBezTo>
                    <a:pt x="834" y="202"/>
                    <a:pt x="837" y="167"/>
                    <a:pt x="843" y="126"/>
                  </a:cubicBezTo>
                  <a:cubicBezTo>
                    <a:pt x="850" y="80"/>
                    <a:pt x="863" y="39"/>
                    <a:pt x="879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2" y="20"/>
                    <a:pt x="65" y="34"/>
                    <a:pt x="75" y="5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92" name="Google Shape;1292;p49"/>
            <p:cNvSpPr/>
            <p:nvPr/>
          </p:nvSpPr>
          <p:spPr>
            <a:xfrm>
              <a:off x="1582665" y="1299068"/>
              <a:ext cx="576890" cy="136177"/>
            </a:xfrm>
            <a:custGeom>
              <a:avLst/>
              <a:gdLst/>
              <a:ahLst/>
              <a:cxnLst/>
              <a:rect l="l" t="t" r="r" b="b"/>
              <a:pathLst>
                <a:path w="984" h="233" extrusionOk="0">
                  <a:moveTo>
                    <a:pt x="984" y="0"/>
                  </a:moveTo>
                  <a:cubicBezTo>
                    <a:pt x="119" y="0"/>
                    <a:pt x="119" y="0"/>
                    <a:pt x="119" y="0"/>
                  </a:cubicBezTo>
                  <a:cubicBezTo>
                    <a:pt x="121" y="7"/>
                    <a:pt x="122" y="14"/>
                    <a:pt x="121" y="20"/>
                  </a:cubicBezTo>
                  <a:cubicBezTo>
                    <a:pt x="115" y="71"/>
                    <a:pt x="3" y="151"/>
                    <a:pt x="1" y="207"/>
                  </a:cubicBezTo>
                  <a:cubicBezTo>
                    <a:pt x="0" y="217"/>
                    <a:pt x="5" y="225"/>
                    <a:pt x="13" y="233"/>
                  </a:cubicBezTo>
                  <a:cubicBezTo>
                    <a:pt x="892" y="233"/>
                    <a:pt x="892" y="233"/>
                    <a:pt x="892" y="233"/>
                  </a:cubicBezTo>
                  <a:cubicBezTo>
                    <a:pt x="910" y="190"/>
                    <a:pt x="932" y="150"/>
                    <a:pt x="954" y="106"/>
                  </a:cubicBezTo>
                  <a:cubicBezTo>
                    <a:pt x="965" y="83"/>
                    <a:pt x="977" y="45"/>
                    <a:pt x="98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93" name="Google Shape;1293;p49"/>
            <p:cNvSpPr/>
            <p:nvPr/>
          </p:nvSpPr>
          <p:spPr>
            <a:xfrm>
              <a:off x="1665934" y="1011072"/>
              <a:ext cx="484393" cy="151589"/>
            </a:xfrm>
            <a:custGeom>
              <a:avLst/>
              <a:gdLst/>
              <a:ahLst/>
              <a:cxnLst/>
              <a:rect l="l" t="t" r="r" b="b"/>
              <a:pathLst>
                <a:path w="826" h="259" extrusionOk="0">
                  <a:moveTo>
                    <a:pt x="691" y="105"/>
                  </a:moveTo>
                  <a:cubicBezTo>
                    <a:pt x="485" y="0"/>
                    <a:pt x="280" y="20"/>
                    <a:pt x="171" y="77"/>
                  </a:cubicBezTo>
                  <a:cubicBezTo>
                    <a:pt x="84" y="123"/>
                    <a:pt x="31" y="190"/>
                    <a:pt x="0" y="259"/>
                  </a:cubicBezTo>
                  <a:cubicBezTo>
                    <a:pt x="826" y="259"/>
                    <a:pt x="826" y="259"/>
                    <a:pt x="826" y="259"/>
                  </a:cubicBezTo>
                  <a:cubicBezTo>
                    <a:pt x="803" y="196"/>
                    <a:pt x="762" y="140"/>
                    <a:pt x="691" y="10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94" name="Google Shape;1294;p49"/>
            <p:cNvSpPr/>
            <p:nvPr/>
          </p:nvSpPr>
          <p:spPr>
            <a:xfrm>
              <a:off x="1639639" y="1162661"/>
              <a:ext cx="527066" cy="136407"/>
            </a:xfrm>
            <a:custGeom>
              <a:avLst/>
              <a:gdLst/>
              <a:ahLst/>
              <a:cxnLst/>
              <a:rect l="l" t="t" r="r" b="b"/>
              <a:pathLst>
                <a:path w="899" h="233" extrusionOk="0">
                  <a:moveTo>
                    <a:pt x="871" y="0"/>
                  </a:moveTo>
                  <a:cubicBezTo>
                    <a:pt x="45" y="0"/>
                    <a:pt x="45" y="0"/>
                    <a:pt x="45" y="0"/>
                  </a:cubicBezTo>
                  <a:cubicBezTo>
                    <a:pt x="20" y="53"/>
                    <a:pt x="9" y="106"/>
                    <a:pt x="4" y="150"/>
                  </a:cubicBezTo>
                  <a:cubicBezTo>
                    <a:pt x="0" y="184"/>
                    <a:pt x="15" y="210"/>
                    <a:pt x="22" y="233"/>
                  </a:cubicBezTo>
                  <a:cubicBezTo>
                    <a:pt x="887" y="233"/>
                    <a:pt x="887" y="233"/>
                    <a:pt x="887" y="233"/>
                  </a:cubicBezTo>
                  <a:cubicBezTo>
                    <a:pt x="898" y="163"/>
                    <a:pt x="899" y="77"/>
                    <a:pt x="8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95" name="Google Shape;1295;p49"/>
          <p:cNvGrpSpPr/>
          <p:nvPr/>
        </p:nvGrpSpPr>
        <p:grpSpPr>
          <a:xfrm>
            <a:off x="2374048" y="843078"/>
            <a:ext cx="379481" cy="445796"/>
            <a:chOff x="2554206" y="1011105"/>
            <a:chExt cx="613055" cy="720187"/>
          </a:xfrm>
        </p:grpSpPr>
        <p:sp>
          <p:nvSpPr>
            <p:cNvPr id="1296" name="Google Shape;1296;p49"/>
            <p:cNvSpPr/>
            <p:nvPr/>
          </p:nvSpPr>
          <p:spPr>
            <a:xfrm flipH="1">
              <a:off x="2721847" y="1011105"/>
              <a:ext cx="445414" cy="388012"/>
            </a:xfrm>
            <a:custGeom>
              <a:avLst/>
              <a:gdLst/>
              <a:ahLst/>
              <a:cxnLst/>
              <a:rect l="l" t="t" r="r" b="b"/>
              <a:pathLst>
                <a:path w="885" h="771" extrusionOk="0">
                  <a:moveTo>
                    <a:pt x="708" y="363"/>
                  </a:moveTo>
                  <a:cubicBezTo>
                    <a:pt x="699" y="358"/>
                    <a:pt x="687" y="357"/>
                    <a:pt x="677" y="361"/>
                  </a:cubicBezTo>
                  <a:cubicBezTo>
                    <a:pt x="662" y="366"/>
                    <a:pt x="649" y="378"/>
                    <a:pt x="640" y="395"/>
                  </a:cubicBezTo>
                  <a:cubicBezTo>
                    <a:pt x="630" y="411"/>
                    <a:pt x="626" y="429"/>
                    <a:pt x="629" y="444"/>
                  </a:cubicBezTo>
                  <a:cubicBezTo>
                    <a:pt x="631" y="455"/>
                    <a:pt x="637" y="464"/>
                    <a:pt x="646" y="470"/>
                  </a:cubicBezTo>
                  <a:cubicBezTo>
                    <a:pt x="655" y="475"/>
                    <a:pt x="667" y="476"/>
                    <a:pt x="677" y="471"/>
                  </a:cubicBezTo>
                  <a:cubicBezTo>
                    <a:pt x="551" y="690"/>
                    <a:pt x="551" y="690"/>
                    <a:pt x="551" y="690"/>
                  </a:cubicBezTo>
                  <a:cubicBezTo>
                    <a:pt x="548" y="696"/>
                    <a:pt x="542" y="699"/>
                    <a:pt x="536" y="699"/>
                  </a:cubicBezTo>
                  <a:cubicBezTo>
                    <a:pt x="365" y="699"/>
                    <a:pt x="365" y="699"/>
                    <a:pt x="365" y="699"/>
                  </a:cubicBezTo>
                  <a:cubicBezTo>
                    <a:pt x="362" y="700"/>
                    <a:pt x="359" y="703"/>
                    <a:pt x="359" y="706"/>
                  </a:cubicBezTo>
                  <a:cubicBezTo>
                    <a:pt x="358" y="713"/>
                    <a:pt x="358" y="720"/>
                    <a:pt x="365" y="724"/>
                  </a:cubicBezTo>
                  <a:cubicBezTo>
                    <a:pt x="368" y="726"/>
                    <a:pt x="372" y="728"/>
                    <a:pt x="376" y="730"/>
                  </a:cubicBezTo>
                  <a:cubicBezTo>
                    <a:pt x="387" y="737"/>
                    <a:pt x="388" y="751"/>
                    <a:pt x="378" y="759"/>
                  </a:cubicBezTo>
                  <a:cubicBezTo>
                    <a:pt x="368" y="767"/>
                    <a:pt x="354" y="771"/>
                    <a:pt x="341" y="770"/>
                  </a:cubicBezTo>
                  <a:cubicBezTo>
                    <a:pt x="328" y="771"/>
                    <a:pt x="314" y="768"/>
                    <a:pt x="304" y="759"/>
                  </a:cubicBezTo>
                  <a:cubicBezTo>
                    <a:pt x="294" y="751"/>
                    <a:pt x="295" y="737"/>
                    <a:pt x="306" y="730"/>
                  </a:cubicBezTo>
                  <a:cubicBezTo>
                    <a:pt x="310" y="728"/>
                    <a:pt x="314" y="726"/>
                    <a:pt x="317" y="724"/>
                  </a:cubicBezTo>
                  <a:cubicBezTo>
                    <a:pt x="323" y="720"/>
                    <a:pt x="323" y="713"/>
                    <a:pt x="323" y="706"/>
                  </a:cubicBezTo>
                  <a:cubicBezTo>
                    <a:pt x="323" y="703"/>
                    <a:pt x="320" y="700"/>
                    <a:pt x="317" y="699"/>
                  </a:cubicBezTo>
                  <a:cubicBezTo>
                    <a:pt x="115" y="699"/>
                    <a:pt x="115" y="699"/>
                    <a:pt x="115" y="699"/>
                  </a:cubicBezTo>
                  <a:cubicBezTo>
                    <a:pt x="112" y="699"/>
                    <a:pt x="109" y="697"/>
                    <a:pt x="108" y="694"/>
                  </a:cubicBezTo>
                  <a:cubicBezTo>
                    <a:pt x="108" y="694"/>
                    <a:pt x="108" y="694"/>
                    <a:pt x="108" y="694"/>
                  </a:cubicBezTo>
                  <a:cubicBezTo>
                    <a:pt x="58" y="592"/>
                    <a:pt x="0" y="246"/>
                    <a:pt x="247" y="121"/>
                  </a:cubicBezTo>
                  <a:cubicBezTo>
                    <a:pt x="487" y="0"/>
                    <a:pt x="726" y="23"/>
                    <a:pt x="852" y="89"/>
                  </a:cubicBezTo>
                  <a:cubicBezTo>
                    <a:pt x="862" y="94"/>
                    <a:pt x="871" y="99"/>
                    <a:pt x="879" y="104"/>
                  </a:cubicBezTo>
                  <a:cubicBezTo>
                    <a:pt x="883" y="107"/>
                    <a:pt x="885" y="112"/>
                    <a:pt x="882" y="116"/>
                  </a:cubicBezTo>
                  <a:cubicBezTo>
                    <a:pt x="725" y="389"/>
                    <a:pt x="725" y="389"/>
                    <a:pt x="725" y="389"/>
                  </a:cubicBezTo>
                  <a:cubicBezTo>
                    <a:pt x="723" y="378"/>
                    <a:pt x="717" y="368"/>
                    <a:pt x="708" y="36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97" name="Google Shape;1297;p49"/>
            <p:cNvSpPr/>
            <p:nvPr/>
          </p:nvSpPr>
          <p:spPr>
            <a:xfrm flipH="1">
              <a:off x="2554206" y="1072424"/>
              <a:ext cx="329184" cy="568718"/>
            </a:xfrm>
            <a:custGeom>
              <a:avLst/>
              <a:gdLst/>
              <a:ahLst/>
              <a:cxnLst/>
              <a:rect l="l" t="t" r="r" b="b"/>
              <a:pathLst>
                <a:path w="654" h="1130" extrusionOk="0">
                  <a:moveTo>
                    <a:pt x="208" y="896"/>
                  </a:moveTo>
                  <a:cubicBezTo>
                    <a:pt x="217" y="891"/>
                    <a:pt x="224" y="882"/>
                    <a:pt x="225" y="871"/>
                  </a:cubicBezTo>
                  <a:cubicBezTo>
                    <a:pt x="228" y="856"/>
                    <a:pt x="224" y="838"/>
                    <a:pt x="214" y="822"/>
                  </a:cubicBezTo>
                  <a:cubicBezTo>
                    <a:pt x="205" y="805"/>
                    <a:pt x="192" y="793"/>
                    <a:pt x="177" y="787"/>
                  </a:cubicBezTo>
                  <a:cubicBezTo>
                    <a:pt x="167" y="784"/>
                    <a:pt x="156" y="784"/>
                    <a:pt x="147" y="790"/>
                  </a:cubicBezTo>
                  <a:cubicBezTo>
                    <a:pt x="137" y="795"/>
                    <a:pt x="131" y="805"/>
                    <a:pt x="130" y="816"/>
                  </a:cubicBezTo>
                  <a:cubicBezTo>
                    <a:pt x="3" y="597"/>
                    <a:pt x="3" y="597"/>
                    <a:pt x="3" y="597"/>
                  </a:cubicBezTo>
                  <a:cubicBezTo>
                    <a:pt x="0" y="591"/>
                    <a:pt x="0" y="585"/>
                    <a:pt x="3" y="579"/>
                  </a:cubicBezTo>
                  <a:cubicBezTo>
                    <a:pt x="142" y="339"/>
                    <a:pt x="142" y="339"/>
                    <a:pt x="142" y="339"/>
                  </a:cubicBezTo>
                  <a:cubicBezTo>
                    <a:pt x="142" y="336"/>
                    <a:pt x="142" y="332"/>
                    <a:pt x="139" y="330"/>
                  </a:cubicBezTo>
                  <a:cubicBezTo>
                    <a:pt x="133" y="326"/>
                    <a:pt x="127" y="323"/>
                    <a:pt x="121" y="326"/>
                  </a:cubicBezTo>
                  <a:cubicBezTo>
                    <a:pt x="117" y="328"/>
                    <a:pt x="113" y="331"/>
                    <a:pt x="110" y="333"/>
                  </a:cubicBezTo>
                  <a:cubicBezTo>
                    <a:pt x="98" y="339"/>
                    <a:pt x="85" y="333"/>
                    <a:pt x="83" y="320"/>
                  </a:cubicBezTo>
                  <a:cubicBezTo>
                    <a:pt x="81" y="307"/>
                    <a:pt x="85" y="294"/>
                    <a:pt x="92" y="282"/>
                  </a:cubicBezTo>
                  <a:cubicBezTo>
                    <a:pt x="99" y="271"/>
                    <a:pt x="108" y="260"/>
                    <a:pt x="120" y="256"/>
                  </a:cubicBezTo>
                  <a:cubicBezTo>
                    <a:pt x="132" y="251"/>
                    <a:pt x="144" y="259"/>
                    <a:pt x="144" y="272"/>
                  </a:cubicBezTo>
                  <a:cubicBezTo>
                    <a:pt x="145" y="276"/>
                    <a:pt x="144" y="281"/>
                    <a:pt x="144" y="285"/>
                  </a:cubicBezTo>
                  <a:cubicBezTo>
                    <a:pt x="145" y="293"/>
                    <a:pt x="150" y="296"/>
                    <a:pt x="157" y="299"/>
                  </a:cubicBezTo>
                  <a:cubicBezTo>
                    <a:pt x="160" y="301"/>
                    <a:pt x="163" y="299"/>
                    <a:pt x="166" y="297"/>
                  </a:cubicBezTo>
                  <a:cubicBezTo>
                    <a:pt x="334" y="6"/>
                    <a:pt x="334" y="6"/>
                    <a:pt x="334" y="6"/>
                  </a:cubicBezTo>
                  <a:cubicBezTo>
                    <a:pt x="337" y="2"/>
                    <a:pt x="343" y="0"/>
                    <a:pt x="347" y="3"/>
                  </a:cubicBezTo>
                  <a:cubicBezTo>
                    <a:pt x="480" y="102"/>
                    <a:pt x="524" y="251"/>
                    <a:pt x="535" y="353"/>
                  </a:cubicBezTo>
                  <a:cubicBezTo>
                    <a:pt x="542" y="405"/>
                    <a:pt x="507" y="442"/>
                    <a:pt x="511" y="473"/>
                  </a:cubicBezTo>
                  <a:cubicBezTo>
                    <a:pt x="518" y="532"/>
                    <a:pt x="648" y="625"/>
                    <a:pt x="651" y="690"/>
                  </a:cubicBezTo>
                  <a:cubicBezTo>
                    <a:pt x="654" y="734"/>
                    <a:pt x="565" y="752"/>
                    <a:pt x="550" y="781"/>
                  </a:cubicBezTo>
                  <a:cubicBezTo>
                    <a:pt x="543" y="794"/>
                    <a:pt x="562" y="823"/>
                    <a:pt x="560" y="841"/>
                  </a:cubicBezTo>
                  <a:cubicBezTo>
                    <a:pt x="559" y="857"/>
                    <a:pt x="515" y="874"/>
                    <a:pt x="515" y="874"/>
                  </a:cubicBezTo>
                  <a:cubicBezTo>
                    <a:pt x="515" y="874"/>
                    <a:pt x="546" y="903"/>
                    <a:pt x="548" y="916"/>
                  </a:cubicBezTo>
                  <a:cubicBezTo>
                    <a:pt x="549" y="932"/>
                    <a:pt x="520" y="957"/>
                    <a:pt x="519" y="973"/>
                  </a:cubicBezTo>
                  <a:cubicBezTo>
                    <a:pt x="519" y="989"/>
                    <a:pt x="545" y="1030"/>
                    <a:pt x="532" y="1073"/>
                  </a:cubicBezTo>
                  <a:cubicBezTo>
                    <a:pt x="515" y="1130"/>
                    <a:pt x="356" y="1091"/>
                    <a:pt x="288" y="1083"/>
                  </a:cubicBezTo>
                  <a:cubicBezTo>
                    <a:pt x="286" y="1083"/>
                    <a:pt x="283" y="1082"/>
                    <a:pt x="282" y="1079"/>
                  </a:cubicBezTo>
                  <a:cubicBezTo>
                    <a:pt x="177" y="898"/>
                    <a:pt x="177" y="898"/>
                    <a:pt x="177" y="898"/>
                  </a:cubicBezTo>
                  <a:cubicBezTo>
                    <a:pt x="188" y="902"/>
                    <a:pt x="199" y="902"/>
                    <a:pt x="208" y="89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298" name="Google Shape;1298;p49"/>
            <p:cNvSpPr/>
            <p:nvPr/>
          </p:nvSpPr>
          <p:spPr>
            <a:xfrm flipH="1">
              <a:off x="2750903" y="1372925"/>
              <a:ext cx="354381" cy="358367"/>
            </a:xfrm>
            <a:custGeom>
              <a:avLst/>
              <a:gdLst/>
              <a:ahLst/>
              <a:cxnLst/>
              <a:rect l="l" t="t" r="r" b="b"/>
              <a:pathLst>
                <a:path w="704" h="712" extrusionOk="0">
                  <a:moveTo>
                    <a:pt x="11" y="0"/>
                  </a:moveTo>
                  <a:cubicBezTo>
                    <a:pt x="170" y="0"/>
                    <a:pt x="170" y="0"/>
                    <a:pt x="170" y="0"/>
                  </a:cubicBezTo>
                  <a:cubicBezTo>
                    <a:pt x="162" y="7"/>
                    <a:pt x="157" y="17"/>
                    <a:pt x="157" y="28"/>
                  </a:cubicBezTo>
                  <a:cubicBezTo>
                    <a:pt x="157" y="38"/>
                    <a:pt x="162" y="48"/>
                    <a:pt x="170" y="55"/>
                  </a:cubicBezTo>
                  <a:cubicBezTo>
                    <a:pt x="182" y="65"/>
                    <a:pt x="199" y="70"/>
                    <a:pt x="218" y="70"/>
                  </a:cubicBezTo>
                  <a:cubicBezTo>
                    <a:pt x="237" y="70"/>
                    <a:pt x="254" y="65"/>
                    <a:pt x="267" y="55"/>
                  </a:cubicBezTo>
                  <a:cubicBezTo>
                    <a:pt x="275" y="48"/>
                    <a:pt x="280" y="38"/>
                    <a:pt x="280" y="28"/>
                  </a:cubicBezTo>
                  <a:cubicBezTo>
                    <a:pt x="280" y="17"/>
                    <a:pt x="275" y="7"/>
                    <a:pt x="266" y="0"/>
                  </a:cubicBezTo>
                  <a:cubicBezTo>
                    <a:pt x="411" y="0"/>
                    <a:pt x="411" y="0"/>
                    <a:pt x="411" y="0"/>
                  </a:cubicBezTo>
                  <a:cubicBezTo>
                    <a:pt x="417" y="0"/>
                    <a:pt x="423" y="3"/>
                    <a:pt x="426" y="9"/>
                  </a:cubicBezTo>
                  <a:cubicBezTo>
                    <a:pt x="565" y="249"/>
                    <a:pt x="565" y="249"/>
                    <a:pt x="565" y="249"/>
                  </a:cubicBezTo>
                  <a:cubicBezTo>
                    <a:pt x="568" y="251"/>
                    <a:pt x="571" y="253"/>
                    <a:pt x="575" y="251"/>
                  </a:cubicBezTo>
                  <a:cubicBezTo>
                    <a:pt x="581" y="248"/>
                    <a:pt x="586" y="244"/>
                    <a:pt x="587" y="237"/>
                  </a:cubicBezTo>
                  <a:cubicBezTo>
                    <a:pt x="587" y="233"/>
                    <a:pt x="587" y="228"/>
                    <a:pt x="587" y="224"/>
                  </a:cubicBezTo>
                  <a:cubicBezTo>
                    <a:pt x="587" y="211"/>
                    <a:pt x="599" y="203"/>
                    <a:pt x="611" y="208"/>
                  </a:cubicBezTo>
                  <a:cubicBezTo>
                    <a:pt x="623" y="212"/>
                    <a:pt x="633" y="223"/>
                    <a:pt x="639" y="234"/>
                  </a:cubicBezTo>
                  <a:cubicBezTo>
                    <a:pt x="646" y="245"/>
                    <a:pt x="650" y="259"/>
                    <a:pt x="648" y="272"/>
                  </a:cubicBezTo>
                  <a:cubicBezTo>
                    <a:pt x="646" y="285"/>
                    <a:pt x="633" y="290"/>
                    <a:pt x="622" y="284"/>
                  </a:cubicBezTo>
                  <a:cubicBezTo>
                    <a:pt x="618" y="282"/>
                    <a:pt x="614" y="280"/>
                    <a:pt x="611" y="278"/>
                  </a:cubicBezTo>
                  <a:cubicBezTo>
                    <a:pt x="604" y="275"/>
                    <a:pt x="598" y="278"/>
                    <a:pt x="592" y="282"/>
                  </a:cubicBezTo>
                  <a:cubicBezTo>
                    <a:pt x="589" y="283"/>
                    <a:pt x="589" y="287"/>
                    <a:pt x="589" y="291"/>
                  </a:cubicBezTo>
                  <a:cubicBezTo>
                    <a:pt x="700" y="482"/>
                    <a:pt x="700" y="482"/>
                    <a:pt x="700" y="482"/>
                  </a:cubicBezTo>
                  <a:cubicBezTo>
                    <a:pt x="700" y="482"/>
                    <a:pt x="701" y="484"/>
                    <a:pt x="700" y="485"/>
                  </a:cubicBezTo>
                  <a:cubicBezTo>
                    <a:pt x="700" y="487"/>
                    <a:pt x="699" y="488"/>
                    <a:pt x="699" y="488"/>
                  </a:cubicBezTo>
                  <a:cubicBezTo>
                    <a:pt x="699" y="488"/>
                    <a:pt x="699" y="488"/>
                    <a:pt x="699" y="488"/>
                  </a:cubicBezTo>
                  <a:cubicBezTo>
                    <a:pt x="671" y="516"/>
                    <a:pt x="704" y="593"/>
                    <a:pt x="688" y="619"/>
                  </a:cubicBezTo>
                  <a:cubicBezTo>
                    <a:pt x="664" y="659"/>
                    <a:pt x="299" y="712"/>
                    <a:pt x="119" y="586"/>
                  </a:cubicBezTo>
                  <a:cubicBezTo>
                    <a:pt x="83" y="561"/>
                    <a:pt x="129" y="479"/>
                    <a:pt x="98" y="269"/>
                  </a:cubicBezTo>
                  <a:cubicBezTo>
                    <a:pt x="84" y="172"/>
                    <a:pt x="45" y="96"/>
                    <a:pt x="3" y="12"/>
                  </a:cubicBezTo>
                  <a:cubicBezTo>
                    <a:pt x="0" y="7"/>
                    <a:pt x="4" y="0"/>
                    <a:pt x="1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299" name="Google Shape;1299;p49"/>
          <p:cNvGrpSpPr/>
          <p:nvPr/>
        </p:nvGrpSpPr>
        <p:grpSpPr>
          <a:xfrm>
            <a:off x="6922223" y="797418"/>
            <a:ext cx="460705" cy="491455"/>
            <a:chOff x="9901824" y="937343"/>
            <a:chExt cx="744273" cy="793950"/>
          </a:xfrm>
        </p:grpSpPr>
        <p:grpSp>
          <p:nvGrpSpPr>
            <p:cNvPr id="1300" name="Google Shape;1300;p49"/>
            <p:cNvGrpSpPr/>
            <p:nvPr/>
          </p:nvGrpSpPr>
          <p:grpSpPr>
            <a:xfrm>
              <a:off x="9901824" y="937343"/>
              <a:ext cx="744273" cy="793950"/>
              <a:chOff x="9901824" y="937343"/>
              <a:chExt cx="744273" cy="793950"/>
            </a:xfrm>
          </p:grpSpPr>
          <p:sp>
            <p:nvSpPr>
              <p:cNvPr id="1301" name="Google Shape;1301;p49"/>
              <p:cNvSpPr/>
              <p:nvPr/>
            </p:nvSpPr>
            <p:spPr>
              <a:xfrm>
                <a:off x="10463799" y="1043794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02" name="Google Shape;1302;p49"/>
              <p:cNvSpPr/>
              <p:nvPr/>
            </p:nvSpPr>
            <p:spPr>
              <a:xfrm>
                <a:off x="10546077" y="1303491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03" name="Google Shape;1303;p49"/>
              <p:cNvSpPr/>
              <p:nvPr/>
            </p:nvSpPr>
            <p:spPr>
              <a:xfrm>
                <a:off x="10463799" y="1499539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04" name="Google Shape;1304;p49"/>
              <p:cNvSpPr/>
              <p:nvPr/>
            </p:nvSpPr>
            <p:spPr>
              <a:xfrm>
                <a:off x="10008275" y="1500204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05" name="Google Shape;1305;p49"/>
              <p:cNvSpPr/>
              <p:nvPr/>
            </p:nvSpPr>
            <p:spPr>
              <a:xfrm>
                <a:off x="9901824" y="1303934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06" name="Google Shape;1306;p49"/>
              <p:cNvSpPr/>
              <p:nvPr/>
            </p:nvSpPr>
            <p:spPr>
              <a:xfrm>
                <a:off x="10008275" y="1044237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07" name="Google Shape;1307;p49"/>
              <p:cNvSpPr/>
              <p:nvPr/>
            </p:nvSpPr>
            <p:spPr>
              <a:xfrm>
                <a:off x="10267751" y="937343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08" name="Google Shape;1308;p49"/>
              <p:cNvSpPr/>
              <p:nvPr/>
            </p:nvSpPr>
            <p:spPr>
              <a:xfrm>
                <a:off x="10183698" y="1629498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09" name="Google Shape;1309;p49"/>
              <p:cNvSpPr/>
              <p:nvPr/>
            </p:nvSpPr>
            <p:spPr>
              <a:xfrm>
                <a:off x="10188356" y="1667865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10" name="Google Shape;1310;p49"/>
              <p:cNvSpPr/>
              <p:nvPr/>
            </p:nvSpPr>
            <p:spPr>
              <a:xfrm>
                <a:off x="10212751" y="1705567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</p:grpSp>
        <p:sp>
          <p:nvSpPr>
            <p:cNvPr id="1311" name="Google Shape;1311;p49"/>
            <p:cNvSpPr/>
            <p:nvPr/>
          </p:nvSpPr>
          <p:spPr>
            <a:xfrm>
              <a:off x="10047751" y="1220548"/>
              <a:ext cx="217117" cy="205362"/>
            </a:xfrm>
            <a:custGeom>
              <a:avLst/>
              <a:gdLst/>
              <a:ahLst/>
              <a:cxnLst/>
              <a:rect l="l" t="t" r="r" b="b"/>
              <a:pathLst>
                <a:path w="380" h="359" extrusionOk="0">
                  <a:moveTo>
                    <a:pt x="63" y="268"/>
                  </a:moveTo>
                  <a:cubicBezTo>
                    <a:pt x="78" y="297"/>
                    <a:pt x="94" y="324"/>
                    <a:pt x="108" y="350"/>
                  </a:cubicBezTo>
                  <a:cubicBezTo>
                    <a:pt x="113" y="359"/>
                    <a:pt x="113" y="359"/>
                    <a:pt x="113" y="359"/>
                  </a:cubicBezTo>
                  <a:cubicBezTo>
                    <a:pt x="380" y="206"/>
                    <a:pt x="380" y="206"/>
                    <a:pt x="380" y="206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2" y="2"/>
                    <a:pt x="22" y="4"/>
                    <a:pt x="21" y="6"/>
                  </a:cubicBezTo>
                  <a:cubicBezTo>
                    <a:pt x="21" y="6"/>
                    <a:pt x="21" y="6"/>
                    <a:pt x="21" y="6"/>
                  </a:cubicBezTo>
                  <a:cubicBezTo>
                    <a:pt x="0" y="88"/>
                    <a:pt x="14" y="174"/>
                    <a:pt x="63" y="26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12" name="Google Shape;1312;p49"/>
            <p:cNvSpPr/>
            <p:nvPr/>
          </p:nvSpPr>
          <p:spPr>
            <a:xfrm>
              <a:off x="10063053" y="1080830"/>
              <a:ext cx="205806" cy="250604"/>
            </a:xfrm>
            <a:custGeom>
              <a:avLst/>
              <a:gdLst/>
              <a:ahLst/>
              <a:cxnLst/>
              <a:rect l="l" t="t" r="r" b="b"/>
              <a:pathLst>
                <a:path w="360" h="438" extrusionOk="0">
                  <a:moveTo>
                    <a:pt x="0" y="230"/>
                  </a:moveTo>
                  <a:cubicBezTo>
                    <a:pt x="360" y="438"/>
                    <a:pt x="360" y="438"/>
                    <a:pt x="360" y="438"/>
                  </a:cubicBezTo>
                  <a:cubicBezTo>
                    <a:pt x="360" y="0"/>
                    <a:pt x="360" y="0"/>
                    <a:pt x="360" y="0"/>
                  </a:cubicBezTo>
                  <a:cubicBezTo>
                    <a:pt x="174" y="3"/>
                    <a:pt x="40" y="117"/>
                    <a:pt x="0" y="23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13" name="Google Shape;1313;p49"/>
            <p:cNvSpPr/>
            <p:nvPr/>
          </p:nvSpPr>
          <p:spPr>
            <a:xfrm>
              <a:off x="10276400" y="1080830"/>
              <a:ext cx="208024" cy="250604"/>
            </a:xfrm>
            <a:custGeom>
              <a:avLst/>
              <a:gdLst/>
              <a:ahLst/>
              <a:cxnLst/>
              <a:rect l="l" t="t" r="r" b="b"/>
              <a:pathLst>
                <a:path w="364" h="438" extrusionOk="0">
                  <a:moveTo>
                    <a:pt x="0" y="0"/>
                  </a:moveTo>
                  <a:cubicBezTo>
                    <a:pt x="0" y="438"/>
                    <a:pt x="0" y="438"/>
                    <a:pt x="0" y="438"/>
                  </a:cubicBezTo>
                  <a:cubicBezTo>
                    <a:pt x="364" y="228"/>
                    <a:pt x="364" y="228"/>
                    <a:pt x="364" y="228"/>
                  </a:cubicBezTo>
                  <a:cubicBezTo>
                    <a:pt x="323" y="115"/>
                    <a:pt x="186" y="1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14" name="Google Shape;1314;p49"/>
            <p:cNvSpPr/>
            <p:nvPr/>
          </p:nvSpPr>
          <p:spPr>
            <a:xfrm>
              <a:off x="10280392" y="1218773"/>
              <a:ext cx="219334" cy="208689"/>
            </a:xfrm>
            <a:custGeom>
              <a:avLst/>
              <a:gdLst/>
              <a:ahLst/>
              <a:cxnLst/>
              <a:rect l="l" t="t" r="r" b="b"/>
              <a:pathLst>
                <a:path w="384" h="365" extrusionOk="0">
                  <a:moveTo>
                    <a:pt x="322" y="271"/>
                  </a:moveTo>
                  <a:cubicBezTo>
                    <a:pt x="371" y="177"/>
                    <a:pt x="384" y="91"/>
                    <a:pt x="364" y="9"/>
                  </a:cubicBezTo>
                  <a:cubicBezTo>
                    <a:pt x="364" y="9"/>
                    <a:pt x="364" y="9"/>
                    <a:pt x="364" y="9"/>
                  </a:cubicBezTo>
                  <a:cubicBezTo>
                    <a:pt x="363" y="6"/>
                    <a:pt x="362" y="3"/>
                    <a:pt x="361" y="0"/>
                  </a:cubicBezTo>
                  <a:cubicBezTo>
                    <a:pt x="0" y="209"/>
                    <a:pt x="0" y="209"/>
                    <a:pt x="0" y="209"/>
                  </a:cubicBezTo>
                  <a:cubicBezTo>
                    <a:pt x="270" y="365"/>
                    <a:pt x="270" y="365"/>
                    <a:pt x="270" y="365"/>
                  </a:cubicBezTo>
                  <a:cubicBezTo>
                    <a:pt x="277" y="353"/>
                    <a:pt x="277" y="353"/>
                    <a:pt x="277" y="353"/>
                  </a:cubicBezTo>
                  <a:cubicBezTo>
                    <a:pt x="291" y="327"/>
                    <a:pt x="307" y="300"/>
                    <a:pt x="322" y="27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15" name="Google Shape;1315;p49"/>
            <p:cNvSpPr/>
            <p:nvPr/>
          </p:nvSpPr>
          <p:spPr>
            <a:xfrm>
              <a:off x="10116279" y="1345184"/>
              <a:ext cx="152580" cy="267681"/>
            </a:xfrm>
            <a:custGeom>
              <a:avLst/>
              <a:gdLst/>
              <a:ahLst/>
              <a:cxnLst/>
              <a:rect l="l" t="t" r="r" b="b"/>
              <a:pathLst>
                <a:path w="267" h="468" extrusionOk="0">
                  <a:moveTo>
                    <a:pt x="267" y="468"/>
                  </a:moveTo>
                  <a:cubicBezTo>
                    <a:pt x="267" y="0"/>
                    <a:pt x="267" y="0"/>
                    <a:pt x="267" y="0"/>
                  </a:cubicBezTo>
                  <a:cubicBezTo>
                    <a:pt x="0" y="153"/>
                    <a:pt x="0" y="153"/>
                    <a:pt x="0" y="153"/>
                  </a:cubicBezTo>
                  <a:cubicBezTo>
                    <a:pt x="21" y="190"/>
                    <a:pt x="42" y="229"/>
                    <a:pt x="61" y="272"/>
                  </a:cubicBezTo>
                  <a:cubicBezTo>
                    <a:pt x="75" y="304"/>
                    <a:pt x="83" y="346"/>
                    <a:pt x="90" y="383"/>
                  </a:cubicBezTo>
                  <a:cubicBezTo>
                    <a:pt x="92" y="398"/>
                    <a:pt x="95" y="411"/>
                    <a:pt x="98" y="424"/>
                  </a:cubicBezTo>
                  <a:cubicBezTo>
                    <a:pt x="105" y="457"/>
                    <a:pt x="116" y="466"/>
                    <a:pt x="151" y="467"/>
                  </a:cubicBezTo>
                  <a:cubicBezTo>
                    <a:pt x="157" y="468"/>
                    <a:pt x="157" y="468"/>
                    <a:pt x="157" y="468"/>
                  </a:cubicBezTo>
                  <a:cubicBezTo>
                    <a:pt x="185" y="468"/>
                    <a:pt x="185" y="468"/>
                    <a:pt x="185" y="468"/>
                  </a:cubicBezTo>
                  <a:cubicBezTo>
                    <a:pt x="237" y="468"/>
                    <a:pt x="237" y="468"/>
                    <a:pt x="237" y="468"/>
                  </a:cubicBezTo>
                  <a:cubicBezTo>
                    <a:pt x="247" y="468"/>
                    <a:pt x="257" y="468"/>
                    <a:pt x="267" y="4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16" name="Google Shape;1316;p49"/>
            <p:cNvSpPr/>
            <p:nvPr/>
          </p:nvSpPr>
          <p:spPr>
            <a:xfrm>
              <a:off x="10276400" y="1345184"/>
              <a:ext cx="154798" cy="267681"/>
            </a:xfrm>
            <a:custGeom>
              <a:avLst/>
              <a:gdLst/>
              <a:ahLst/>
              <a:cxnLst/>
              <a:rect l="l" t="t" r="r" b="b"/>
              <a:pathLst>
                <a:path w="271" h="468" extrusionOk="0">
                  <a:moveTo>
                    <a:pt x="174" y="424"/>
                  </a:moveTo>
                  <a:cubicBezTo>
                    <a:pt x="177" y="411"/>
                    <a:pt x="180" y="398"/>
                    <a:pt x="182" y="383"/>
                  </a:cubicBezTo>
                  <a:cubicBezTo>
                    <a:pt x="189" y="346"/>
                    <a:pt x="197" y="304"/>
                    <a:pt x="211" y="272"/>
                  </a:cubicBezTo>
                  <a:cubicBezTo>
                    <a:pt x="230" y="229"/>
                    <a:pt x="251" y="191"/>
                    <a:pt x="271" y="156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67"/>
                    <a:pt x="0" y="467"/>
                    <a:pt x="0" y="467"/>
                  </a:cubicBezTo>
                  <a:cubicBezTo>
                    <a:pt x="5" y="467"/>
                    <a:pt x="5" y="467"/>
                    <a:pt x="5" y="467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5" y="468"/>
                    <a:pt x="5" y="468"/>
                    <a:pt x="5" y="468"/>
                  </a:cubicBezTo>
                  <a:cubicBezTo>
                    <a:pt x="15" y="468"/>
                    <a:pt x="25" y="468"/>
                    <a:pt x="36" y="468"/>
                  </a:cubicBezTo>
                  <a:cubicBezTo>
                    <a:pt x="42" y="467"/>
                    <a:pt x="42" y="467"/>
                    <a:pt x="42" y="467"/>
                  </a:cubicBezTo>
                  <a:cubicBezTo>
                    <a:pt x="94" y="468"/>
                    <a:pt x="94" y="468"/>
                    <a:pt x="94" y="468"/>
                  </a:cubicBezTo>
                  <a:cubicBezTo>
                    <a:pt x="101" y="468"/>
                    <a:pt x="108" y="468"/>
                    <a:pt x="115" y="467"/>
                  </a:cubicBezTo>
                  <a:cubicBezTo>
                    <a:pt x="157" y="467"/>
                    <a:pt x="167" y="456"/>
                    <a:pt x="174" y="424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317" name="Google Shape;1317;p49"/>
          <p:cNvGrpSpPr/>
          <p:nvPr/>
        </p:nvGrpSpPr>
        <p:grpSpPr>
          <a:xfrm>
            <a:off x="2993392" y="843244"/>
            <a:ext cx="369868" cy="445629"/>
            <a:chOff x="3554761" y="1011374"/>
            <a:chExt cx="597525" cy="719918"/>
          </a:xfrm>
        </p:grpSpPr>
        <p:sp>
          <p:nvSpPr>
            <p:cNvPr id="1318" name="Google Shape;1318;p49"/>
            <p:cNvSpPr/>
            <p:nvPr/>
          </p:nvSpPr>
          <p:spPr>
            <a:xfrm>
              <a:off x="3615879" y="1376596"/>
              <a:ext cx="441685" cy="354696"/>
            </a:xfrm>
            <a:custGeom>
              <a:avLst/>
              <a:gdLst/>
              <a:ahLst/>
              <a:cxnLst/>
              <a:rect l="l" t="t" r="r" b="b"/>
              <a:pathLst>
                <a:path w="797" h="638" extrusionOk="0">
                  <a:moveTo>
                    <a:pt x="674" y="281"/>
                  </a:moveTo>
                  <a:cubicBezTo>
                    <a:pt x="667" y="288"/>
                    <a:pt x="658" y="291"/>
                    <a:pt x="648" y="290"/>
                  </a:cubicBezTo>
                  <a:cubicBezTo>
                    <a:pt x="634" y="289"/>
                    <a:pt x="620" y="281"/>
                    <a:pt x="608" y="269"/>
                  </a:cubicBezTo>
                  <a:cubicBezTo>
                    <a:pt x="595" y="257"/>
                    <a:pt x="588" y="243"/>
                    <a:pt x="586" y="228"/>
                  </a:cubicBezTo>
                  <a:cubicBezTo>
                    <a:pt x="585" y="219"/>
                    <a:pt x="589" y="209"/>
                    <a:pt x="595" y="202"/>
                  </a:cubicBezTo>
                  <a:cubicBezTo>
                    <a:pt x="602" y="195"/>
                    <a:pt x="612" y="192"/>
                    <a:pt x="622" y="193"/>
                  </a:cubicBezTo>
                  <a:cubicBezTo>
                    <a:pt x="433" y="4"/>
                    <a:pt x="433" y="4"/>
                    <a:pt x="433" y="4"/>
                  </a:cubicBezTo>
                  <a:cubicBezTo>
                    <a:pt x="429" y="0"/>
                    <a:pt x="423" y="0"/>
                    <a:pt x="419" y="4"/>
                  </a:cubicBezTo>
                  <a:cubicBezTo>
                    <a:pt x="216" y="207"/>
                    <a:pt x="216" y="207"/>
                    <a:pt x="216" y="207"/>
                  </a:cubicBezTo>
                  <a:cubicBezTo>
                    <a:pt x="214" y="209"/>
                    <a:pt x="212" y="210"/>
                    <a:pt x="209" y="210"/>
                  </a:cubicBezTo>
                  <a:cubicBezTo>
                    <a:pt x="208" y="210"/>
                    <a:pt x="206" y="210"/>
                    <a:pt x="205" y="209"/>
                  </a:cubicBezTo>
                  <a:cubicBezTo>
                    <a:pt x="201" y="204"/>
                    <a:pt x="197" y="200"/>
                    <a:pt x="198" y="193"/>
                  </a:cubicBezTo>
                  <a:cubicBezTo>
                    <a:pt x="199" y="190"/>
                    <a:pt x="200" y="186"/>
                    <a:pt x="201" y="182"/>
                  </a:cubicBezTo>
                  <a:cubicBezTo>
                    <a:pt x="204" y="171"/>
                    <a:pt x="195" y="161"/>
                    <a:pt x="184" y="162"/>
                  </a:cubicBezTo>
                  <a:cubicBezTo>
                    <a:pt x="172" y="163"/>
                    <a:pt x="161" y="170"/>
                    <a:pt x="153" y="179"/>
                  </a:cubicBezTo>
                  <a:cubicBezTo>
                    <a:pt x="144" y="187"/>
                    <a:pt x="137" y="198"/>
                    <a:pt x="136" y="210"/>
                  </a:cubicBezTo>
                  <a:cubicBezTo>
                    <a:pt x="135" y="221"/>
                    <a:pt x="145" y="230"/>
                    <a:pt x="156" y="227"/>
                  </a:cubicBezTo>
                  <a:cubicBezTo>
                    <a:pt x="160" y="226"/>
                    <a:pt x="164" y="225"/>
                    <a:pt x="167" y="224"/>
                  </a:cubicBezTo>
                  <a:cubicBezTo>
                    <a:pt x="174" y="223"/>
                    <a:pt x="178" y="227"/>
                    <a:pt x="183" y="231"/>
                  </a:cubicBezTo>
                  <a:cubicBezTo>
                    <a:pt x="184" y="232"/>
                    <a:pt x="184" y="234"/>
                    <a:pt x="184" y="235"/>
                  </a:cubicBezTo>
                  <a:cubicBezTo>
                    <a:pt x="184" y="237"/>
                    <a:pt x="183" y="240"/>
                    <a:pt x="181" y="242"/>
                  </a:cubicBezTo>
                  <a:cubicBezTo>
                    <a:pt x="4" y="419"/>
                    <a:pt x="4" y="419"/>
                    <a:pt x="4" y="419"/>
                  </a:cubicBezTo>
                  <a:cubicBezTo>
                    <a:pt x="0" y="423"/>
                    <a:pt x="1" y="427"/>
                    <a:pt x="2" y="430"/>
                  </a:cubicBezTo>
                  <a:cubicBezTo>
                    <a:pt x="32" y="483"/>
                    <a:pt x="232" y="420"/>
                    <a:pt x="247" y="435"/>
                  </a:cubicBezTo>
                  <a:cubicBezTo>
                    <a:pt x="274" y="459"/>
                    <a:pt x="244" y="530"/>
                    <a:pt x="258" y="554"/>
                  </a:cubicBezTo>
                  <a:cubicBezTo>
                    <a:pt x="279" y="589"/>
                    <a:pt x="609" y="638"/>
                    <a:pt x="773" y="524"/>
                  </a:cubicBezTo>
                  <a:cubicBezTo>
                    <a:pt x="797" y="507"/>
                    <a:pt x="779" y="460"/>
                    <a:pt x="781" y="357"/>
                  </a:cubicBezTo>
                  <a:cubicBezTo>
                    <a:pt x="781" y="354"/>
                    <a:pt x="780" y="352"/>
                    <a:pt x="779" y="350"/>
                  </a:cubicBezTo>
                  <a:cubicBezTo>
                    <a:pt x="683" y="255"/>
                    <a:pt x="683" y="255"/>
                    <a:pt x="683" y="255"/>
                  </a:cubicBezTo>
                  <a:cubicBezTo>
                    <a:pt x="684" y="265"/>
                    <a:pt x="681" y="274"/>
                    <a:pt x="674" y="28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19" name="Google Shape;1319;p49"/>
            <p:cNvSpPr/>
            <p:nvPr/>
          </p:nvSpPr>
          <p:spPr>
            <a:xfrm>
              <a:off x="3554761" y="1164199"/>
              <a:ext cx="288366" cy="430478"/>
            </a:xfrm>
            <a:custGeom>
              <a:avLst/>
              <a:gdLst/>
              <a:ahLst/>
              <a:cxnLst/>
              <a:rect l="l" t="t" r="r" b="b"/>
              <a:pathLst>
                <a:path w="520" h="774" extrusionOk="0">
                  <a:moveTo>
                    <a:pt x="2" y="460"/>
                  </a:moveTo>
                  <a:cubicBezTo>
                    <a:pt x="0" y="499"/>
                    <a:pt x="80" y="515"/>
                    <a:pt x="94" y="542"/>
                  </a:cubicBezTo>
                  <a:cubicBezTo>
                    <a:pt x="100" y="554"/>
                    <a:pt x="83" y="580"/>
                    <a:pt x="84" y="597"/>
                  </a:cubicBezTo>
                  <a:cubicBezTo>
                    <a:pt x="86" y="610"/>
                    <a:pt x="125" y="626"/>
                    <a:pt x="125" y="626"/>
                  </a:cubicBezTo>
                  <a:cubicBezTo>
                    <a:pt x="125" y="626"/>
                    <a:pt x="97" y="652"/>
                    <a:pt x="96" y="664"/>
                  </a:cubicBezTo>
                  <a:cubicBezTo>
                    <a:pt x="95" y="679"/>
                    <a:pt x="121" y="701"/>
                    <a:pt x="122" y="716"/>
                  </a:cubicBezTo>
                  <a:cubicBezTo>
                    <a:pt x="122" y="723"/>
                    <a:pt x="116" y="737"/>
                    <a:pt x="111" y="754"/>
                  </a:cubicBezTo>
                  <a:cubicBezTo>
                    <a:pt x="108" y="767"/>
                    <a:pt x="114" y="774"/>
                    <a:pt x="127" y="763"/>
                  </a:cubicBezTo>
                  <a:cubicBezTo>
                    <a:pt x="265" y="624"/>
                    <a:pt x="265" y="624"/>
                    <a:pt x="265" y="624"/>
                  </a:cubicBezTo>
                  <a:cubicBezTo>
                    <a:pt x="255" y="626"/>
                    <a:pt x="246" y="622"/>
                    <a:pt x="239" y="615"/>
                  </a:cubicBezTo>
                  <a:cubicBezTo>
                    <a:pt x="232" y="609"/>
                    <a:pt x="229" y="599"/>
                    <a:pt x="230" y="589"/>
                  </a:cubicBezTo>
                  <a:cubicBezTo>
                    <a:pt x="231" y="575"/>
                    <a:pt x="239" y="561"/>
                    <a:pt x="251" y="549"/>
                  </a:cubicBezTo>
                  <a:cubicBezTo>
                    <a:pt x="263" y="536"/>
                    <a:pt x="277" y="529"/>
                    <a:pt x="292" y="528"/>
                  </a:cubicBezTo>
                  <a:cubicBezTo>
                    <a:pt x="301" y="527"/>
                    <a:pt x="311" y="530"/>
                    <a:pt x="318" y="537"/>
                  </a:cubicBezTo>
                  <a:cubicBezTo>
                    <a:pt x="324" y="544"/>
                    <a:pt x="328" y="553"/>
                    <a:pt x="326" y="563"/>
                  </a:cubicBezTo>
                  <a:cubicBezTo>
                    <a:pt x="516" y="374"/>
                    <a:pt x="516" y="374"/>
                    <a:pt x="516" y="374"/>
                  </a:cubicBezTo>
                  <a:cubicBezTo>
                    <a:pt x="520" y="370"/>
                    <a:pt x="520" y="364"/>
                    <a:pt x="516" y="361"/>
                  </a:cubicBezTo>
                  <a:cubicBezTo>
                    <a:pt x="313" y="157"/>
                    <a:pt x="313" y="157"/>
                    <a:pt x="313" y="157"/>
                  </a:cubicBezTo>
                  <a:cubicBezTo>
                    <a:pt x="311" y="155"/>
                    <a:pt x="310" y="153"/>
                    <a:pt x="310" y="150"/>
                  </a:cubicBezTo>
                  <a:cubicBezTo>
                    <a:pt x="310" y="149"/>
                    <a:pt x="310" y="148"/>
                    <a:pt x="311" y="147"/>
                  </a:cubicBezTo>
                  <a:cubicBezTo>
                    <a:pt x="316" y="142"/>
                    <a:pt x="320" y="138"/>
                    <a:pt x="327" y="139"/>
                  </a:cubicBezTo>
                  <a:cubicBezTo>
                    <a:pt x="330" y="140"/>
                    <a:pt x="334" y="141"/>
                    <a:pt x="338" y="142"/>
                  </a:cubicBezTo>
                  <a:cubicBezTo>
                    <a:pt x="349" y="145"/>
                    <a:pt x="359" y="137"/>
                    <a:pt x="358" y="125"/>
                  </a:cubicBezTo>
                  <a:cubicBezTo>
                    <a:pt x="357" y="114"/>
                    <a:pt x="350" y="102"/>
                    <a:pt x="341" y="94"/>
                  </a:cubicBezTo>
                  <a:cubicBezTo>
                    <a:pt x="333" y="86"/>
                    <a:pt x="322" y="79"/>
                    <a:pt x="310" y="78"/>
                  </a:cubicBezTo>
                  <a:cubicBezTo>
                    <a:pt x="299" y="77"/>
                    <a:pt x="290" y="86"/>
                    <a:pt x="293" y="98"/>
                  </a:cubicBezTo>
                  <a:cubicBezTo>
                    <a:pt x="294" y="101"/>
                    <a:pt x="295" y="105"/>
                    <a:pt x="296" y="109"/>
                  </a:cubicBezTo>
                  <a:cubicBezTo>
                    <a:pt x="297" y="116"/>
                    <a:pt x="293" y="120"/>
                    <a:pt x="289" y="124"/>
                  </a:cubicBezTo>
                  <a:cubicBezTo>
                    <a:pt x="288" y="125"/>
                    <a:pt x="286" y="125"/>
                    <a:pt x="285" y="126"/>
                  </a:cubicBezTo>
                  <a:cubicBezTo>
                    <a:pt x="282" y="126"/>
                    <a:pt x="280" y="125"/>
                    <a:pt x="278" y="123"/>
                  </a:cubicBezTo>
                  <a:cubicBezTo>
                    <a:pt x="161" y="5"/>
                    <a:pt x="161" y="5"/>
                    <a:pt x="161" y="5"/>
                  </a:cubicBezTo>
                  <a:cubicBezTo>
                    <a:pt x="156" y="0"/>
                    <a:pt x="148" y="2"/>
                    <a:pt x="145" y="8"/>
                  </a:cubicBezTo>
                  <a:cubicBezTo>
                    <a:pt x="123" y="60"/>
                    <a:pt x="112" y="112"/>
                    <a:pt x="107" y="154"/>
                  </a:cubicBezTo>
                  <a:cubicBezTo>
                    <a:pt x="101" y="202"/>
                    <a:pt x="132" y="236"/>
                    <a:pt x="129" y="263"/>
                  </a:cubicBezTo>
                  <a:cubicBezTo>
                    <a:pt x="123" y="317"/>
                    <a:pt x="5" y="401"/>
                    <a:pt x="2" y="46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20" name="Google Shape;1320;p49"/>
            <p:cNvSpPr/>
            <p:nvPr/>
          </p:nvSpPr>
          <p:spPr>
            <a:xfrm>
              <a:off x="3860350" y="1126940"/>
              <a:ext cx="291937" cy="427110"/>
            </a:xfrm>
            <a:custGeom>
              <a:avLst/>
              <a:gdLst/>
              <a:ahLst/>
              <a:cxnLst/>
              <a:rect l="l" t="t" r="r" b="b"/>
              <a:pathLst>
                <a:path w="527" h="768" extrusionOk="0">
                  <a:moveTo>
                    <a:pt x="281" y="185"/>
                  </a:moveTo>
                  <a:cubicBezTo>
                    <a:pt x="288" y="191"/>
                    <a:pt x="291" y="201"/>
                    <a:pt x="290" y="211"/>
                  </a:cubicBezTo>
                  <a:cubicBezTo>
                    <a:pt x="289" y="225"/>
                    <a:pt x="281" y="239"/>
                    <a:pt x="269" y="251"/>
                  </a:cubicBezTo>
                  <a:cubicBezTo>
                    <a:pt x="257" y="264"/>
                    <a:pt x="242" y="271"/>
                    <a:pt x="228" y="273"/>
                  </a:cubicBezTo>
                  <a:cubicBezTo>
                    <a:pt x="218" y="274"/>
                    <a:pt x="209" y="270"/>
                    <a:pt x="202" y="264"/>
                  </a:cubicBezTo>
                  <a:cubicBezTo>
                    <a:pt x="195" y="257"/>
                    <a:pt x="192" y="247"/>
                    <a:pt x="193" y="237"/>
                  </a:cubicBezTo>
                  <a:cubicBezTo>
                    <a:pt x="4" y="426"/>
                    <a:pt x="4" y="426"/>
                    <a:pt x="4" y="426"/>
                  </a:cubicBezTo>
                  <a:cubicBezTo>
                    <a:pt x="0" y="430"/>
                    <a:pt x="0" y="436"/>
                    <a:pt x="4" y="440"/>
                  </a:cubicBezTo>
                  <a:cubicBezTo>
                    <a:pt x="207" y="643"/>
                    <a:pt x="207" y="643"/>
                    <a:pt x="207" y="643"/>
                  </a:cubicBezTo>
                  <a:cubicBezTo>
                    <a:pt x="209" y="645"/>
                    <a:pt x="210" y="647"/>
                    <a:pt x="210" y="650"/>
                  </a:cubicBezTo>
                  <a:cubicBezTo>
                    <a:pt x="210" y="651"/>
                    <a:pt x="209" y="653"/>
                    <a:pt x="208" y="654"/>
                  </a:cubicBezTo>
                  <a:cubicBezTo>
                    <a:pt x="204" y="658"/>
                    <a:pt x="200" y="662"/>
                    <a:pt x="193" y="661"/>
                  </a:cubicBezTo>
                  <a:cubicBezTo>
                    <a:pt x="189" y="660"/>
                    <a:pt x="186" y="659"/>
                    <a:pt x="182" y="658"/>
                  </a:cubicBezTo>
                  <a:cubicBezTo>
                    <a:pt x="171" y="655"/>
                    <a:pt x="161" y="664"/>
                    <a:pt x="162" y="675"/>
                  </a:cubicBezTo>
                  <a:cubicBezTo>
                    <a:pt x="163" y="687"/>
                    <a:pt x="170" y="698"/>
                    <a:pt x="179" y="706"/>
                  </a:cubicBezTo>
                  <a:cubicBezTo>
                    <a:pt x="187" y="715"/>
                    <a:pt x="198" y="722"/>
                    <a:pt x="209" y="723"/>
                  </a:cubicBezTo>
                  <a:cubicBezTo>
                    <a:pt x="221" y="724"/>
                    <a:pt x="229" y="714"/>
                    <a:pt x="227" y="703"/>
                  </a:cubicBezTo>
                  <a:cubicBezTo>
                    <a:pt x="226" y="699"/>
                    <a:pt x="224" y="695"/>
                    <a:pt x="224" y="691"/>
                  </a:cubicBezTo>
                  <a:cubicBezTo>
                    <a:pt x="222" y="685"/>
                    <a:pt x="226" y="681"/>
                    <a:pt x="231" y="676"/>
                  </a:cubicBezTo>
                  <a:cubicBezTo>
                    <a:pt x="232" y="675"/>
                    <a:pt x="233" y="675"/>
                    <a:pt x="235" y="675"/>
                  </a:cubicBezTo>
                  <a:cubicBezTo>
                    <a:pt x="237" y="675"/>
                    <a:pt x="240" y="676"/>
                    <a:pt x="241" y="677"/>
                  </a:cubicBezTo>
                  <a:cubicBezTo>
                    <a:pt x="326" y="763"/>
                    <a:pt x="326" y="763"/>
                    <a:pt x="326" y="763"/>
                  </a:cubicBezTo>
                  <a:cubicBezTo>
                    <a:pt x="332" y="768"/>
                    <a:pt x="342" y="765"/>
                    <a:pt x="343" y="757"/>
                  </a:cubicBezTo>
                  <a:cubicBezTo>
                    <a:pt x="344" y="735"/>
                    <a:pt x="347" y="712"/>
                    <a:pt x="350" y="686"/>
                  </a:cubicBezTo>
                  <a:cubicBezTo>
                    <a:pt x="365" y="585"/>
                    <a:pt x="409" y="509"/>
                    <a:pt x="453" y="420"/>
                  </a:cubicBezTo>
                  <a:cubicBezTo>
                    <a:pt x="488" y="349"/>
                    <a:pt x="527" y="147"/>
                    <a:pt x="441" y="6"/>
                  </a:cubicBezTo>
                  <a:cubicBezTo>
                    <a:pt x="438" y="1"/>
                    <a:pt x="430" y="0"/>
                    <a:pt x="426" y="4"/>
                  </a:cubicBezTo>
                  <a:cubicBezTo>
                    <a:pt x="254" y="176"/>
                    <a:pt x="254" y="176"/>
                    <a:pt x="254" y="176"/>
                  </a:cubicBezTo>
                  <a:cubicBezTo>
                    <a:pt x="264" y="175"/>
                    <a:pt x="274" y="178"/>
                    <a:pt x="281" y="18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21" name="Google Shape;1321;p49"/>
            <p:cNvSpPr/>
            <p:nvPr/>
          </p:nvSpPr>
          <p:spPr>
            <a:xfrm>
              <a:off x="3644023" y="1011374"/>
              <a:ext cx="449665" cy="347961"/>
            </a:xfrm>
            <a:custGeom>
              <a:avLst/>
              <a:gdLst/>
              <a:ahLst/>
              <a:cxnLst/>
              <a:rect l="l" t="t" r="r" b="b"/>
              <a:pathLst>
                <a:path w="811" h="626" extrusionOk="0">
                  <a:moveTo>
                    <a:pt x="126" y="345"/>
                  </a:moveTo>
                  <a:cubicBezTo>
                    <a:pt x="132" y="338"/>
                    <a:pt x="142" y="335"/>
                    <a:pt x="151" y="336"/>
                  </a:cubicBezTo>
                  <a:cubicBezTo>
                    <a:pt x="166" y="337"/>
                    <a:pt x="180" y="345"/>
                    <a:pt x="192" y="357"/>
                  </a:cubicBezTo>
                  <a:cubicBezTo>
                    <a:pt x="204" y="369"/>
                    <a:pt x="212" y="384"/>
                    <a:pt x="213" y="398"/>
                  </a:cubicBezTo>
                  <a:cubicBezTo>
                    <a:pt x="214" y="408"/>
                    <a:pt x="211" y="417"/>
                    <a:pt x="204" y="424"/>
                  </a:cubicBezTo>
                  <a:cubicBezTo>
                    <a:pt x="197" y="431"/>
                    <a:pt x="188" y="434"/>
                    <a:pt x="178" y="433"/>
                  </a:cubicBezTo>
                  <a:cubicBezTo>
                    <a:pt x="367" y="622"/>
                    <a:pt x="367" y="622"/>
                    <a:pt x="367" y="622"/>
                  </a:cubicBezTo>
                  <a:cubicBezTo>
                    <a:pt x="371" y="626"/>
                    <a:pt x="377" y="626"/>
                    <a:pt x="380" y="622"/>
                  </a:cubicBezTo>
                  <a:cubicBezTo>
                    <a:pt x="584" y="419"/>
                    <a:pt x="584" y="419"/>
                    <a:pt x="584" y="419"/>
                  </a:cubicBezTo>
                  <a:cubicBezTo>
                    <a:pt x="586" y="417"/>
                    <a:pt x="588" y="416"/>
                    <a:pt x="591" y="416"/>
                  </a:cubicBezTo>
                  <a:cubicBezTo>
                    <a:pt x="592" y="416"/>
                    <a:pt x="593" y="417"/>
                    <a:pt x="594" y="418"/>
                  </a:cubicBezTo>
                  <a:cubicBezTo>
                    <a:pt x="599" y="422"/>
                    <a:pt x="603" y="426"/>
                    <a:pt x="602" y="433"/>
                  </a:cubicBezTo>
                  <a:cubicBezTo>
                    <a:pt x="601" y="437"/>
                    <a:pt x="600" y="440"/>
                    <a:pt x="599" y="444"/>
                  </a:cubicBezTo>
                  <a:cubicBezTo>
                    <a:pt x="596" y="455"/>
                    <a:pt x="604" y="465"/>
                    <a:pt x="616" y="464"/>
                  </a:cubicBezTo>
                  <a:cubicBezTo>
                    <a:pt x="627" y="463"/>
                    <a:pt x="639" y="456"/>
                    <a:pt x="647" y="447"/>
                  </a:cubicBezTo>
                  <a:cubicBezTo>
                    <a:pt x="655" y="439"/>
                    <a:pt x="662" y="428"/>
                    <a:pt x="663" y="417"/>
                  </a:cubicBezTo>
                  <a:cubicBezTo>
                    <a:pt x="664" y="405"/>
                    <a:pt x="655" y="397"/>
                    <a:pt x="643" y="399"/>
                  </a:cubicBezTo>
                  <a:cubicBezTo>
                    <a:pt x="640" y="400"/>
                    <a:pt x="636" y="402"/>
                    <a:pt x="632" y="402"/>
                  </a:cubicBezTo>
                  <a:cubicBezTo>
                    <a:pt x="625" y="404"/>
                    <a:pt x="621" y="400"/>
                    <a:pt x="617" y="395"/>
                  </a:cubicBezTo>
                  <a:cubicBezTo>
                    <a:pt x="616" y="394"/>
                    <a:pt x="616" y="393"/>
                    <a:pt x="615" y="391"/>
                  </a:cubicBezTo>
                  <a:cubicBezTo>
                    <a:pt x="615" y="389"/>
                    <a:pt x="616" y="386"/>
                    <a:pt x="618" y="385"/>
                  </a:cubicBezTo>
                  <a:cubicBezTo>
                    <a:pt x="808" y="195"/>
                    <a:pt x="808" y="195"/>
                    <a:pt x="808" y="195"/>
                  </a:cubicBezTo>
                  <a:cubicBezTo>
                    <a:pt x="811" y="192"/>
                    <a:pt x="811" y="186"/>
                    <a:pt x="808" y="182"/>
                  </a:cubicBezTo>
                  <a:cubicBezTo>
                    <a:pt x="785" y="154"/>
                    <a:pt x="755" y="129"/>
                    <a:pt x="717" y="109"/>
                  </a:cubicBezTo>
                  <a:cubicBezTo>
                    <a:pt x="500" y="0"/>
                    <a:pt x="284" y="20"/>
                    <a:pt x="170" y="80"/>
                  </a:cubicBezTo>
                  <a:cubicBezTo>
                    <a:pt x="88" y="123"/>
                    <a:pt x="36" y="184"/>
                    <a:pt x="2" y="247"/>
                  </a:cubicBezTo>
                  <a:cubicBezTo>
                    <a:pt x="0" y="251"/>
                    <a:pt x="0" y="255"/>
                    <a:pt x="3" y="258"/>
                  </a:cubicBezTo>
                  <a:cubicBezTo>
                    <a:pt x="117" y="372"/>
                    <a:pt x="117" y="372"/>
                    <a:pt x="117" y="372"/>
                  </a:cubicBezTo>
                  <a:cubicBezTo>
                    <a:pt x="115" y="362"/>
                    <a:pt x="119" y="352"/>
                    <a:pt x="126" y="3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322" name="Google Shape;1322;p49"/>
          <p:cNvGrpSpPr/>
          <p:nvPr/>
        </p:nvGrpSpPr>
        <p:grpSpPr>
          <a:xfrm>
            <a:off x="3603122" y="843032"/>
            <a:ext cx="370755" cy="445841"/>
            <a:chOff x="4539787" y="1011032"/>
            <a:chExt cx="598958" cy="720261"/>
          </a:xfrm>
        </p:grpSpPr>
        <p:sp>
          <p:nvSpPr>
            <p:cNvPr id="1323" name="Google Shape;1323;p49"/>
            <p:cNvSpPr/>
            <p:nvPr/>
          </p:nvSpPr>
          <p:spPr>
            <a:xfrm>
              <a:off x="4849480" y="1011032"/>
              <a:ext cx="289264" cy="340491"/>
            </a:xfrm>
            <a:custGeom>
              <a:avLst/>
              <a:gdLst/>
              <a:ahLst/>
              <a:cxnLst/>
              <a:rect l="l" t="t" r="r" b="b"/>
              <a:pathLst>
                <a:path w="518" h="610" extrusionOk="0">
                  <a:moveTo>
                    <a:pt x="26" y="275"/>
                  </a:moveTo>
                  <a:cubicBezTo>
                    <a:pt x="36" y="275"/>
                    <a:pt x="45" y="280"/>
                    <a:pt x="51" y="287"/>
                  </a:cubicBezTo>
                  <a:cubicBezTo>
                    <a:pt x="61" y="299"/>
                    <a:pt x="66" y="315"/>
                    <a:pt x="65" y="332"/>
                  </a:cubicBezTo>
                  <a:cubicBezTo>
                    <a:pt x="66" y="350"/>
                    <a:pt x="61" y="366"/>
                    <a:pt x="51" y="377"/>
                  </a:cubicBezTo>
                  <a:cubicBezTo>
                    <a:pt x="45" y="384"/>
                    <a:pt x="36" y="389"/>
                    <a:pt x="26" y="389"/>
                  </a:cubicBezTo>
                  <a:cubicBezTo>
                    <a:pt x="16" y="389"/>
                    <a:pt x="7" y="384"/>
                    <a:pt x="0" y="376"/>
                  </a:cubicBezTo>
                  <a:cubicBezTo>
                    <a:pt x="0" y="603"/>
                    <a:pt x="0" y="603"/>
                    <a:pt x="0" y="603"/>
                  </a:cubicBezTo>
                  <a:cubicBezTo>
                    <a:pt x="0" y="607"/>
                    <a:pt x="5" y="610"/>
                    <a:pt x="9" y="609"/>
                  </a:cubicBezTo>
                  <a:cubicBezTo>
                    <a:pt x="244" y="532"/>
                    <a:pt x="244" y="532"/>
                    <a:pt x="244" y="532"/>
                  </a:cubicBezTo>
                  <a:cubicBezTo>
                    <a:pt x="245" y="532"/>
                    <a:pt x="247" y="532"/>
                    <a:pt x="248" y="532"/>
                  </a:cubicBezTo>
                  <a:cubicBezTo>
                    <a:pt x="250" y="533"/>
                    <a:pt x="252" y="534"/>
                    <a:pt x="253" y="537"/>
                  </a:cubicBezTo>
                  <a:cubicBezTo>
                    <a:pt x="256" y="543"/>
                    <a:pt x="257" y="548"/>
                    <a:pt x="253" y="554"/>
                  </a:cubicBezTo>
                  <a:cubicBezTo>
                    <a:pt x="251" y="557"/>
                    <a:pt x="248" y="560"/>
                    <a:pt x="245" y="563"/>
                  </a:cubicBezTo>
                  <a:cubicBezTo>
                    <a:pt x="237" y="572"/>
                    <a:pt x="240" y="584"/>
                    <a:pt x="252" y="589"/>
                  </a:cubicBezTo>
                  <a:cubicBezTo>
                    <a:pt x="263" y="593"/>
                    <a:pt x="276" y="592"/>
                    <a:pt x="287" y="588"/>
                  </a:cubicBezTo>
                  <a:cubicBezTo>
                    <a:pt x="299" y="584"/>
                    <a:pt x="310" y="578"/>
                    <a:pt x="317" y="568"/>
                  </a:cubicBezTo>
                  <a:cubicBezTo>
                    <a:pt x="323" y="557"/>
                    <a:pt x="318" y="545"/>
                    <a:pt x="306" y="543"/>
                  </a:cubicBezTo>
                  <a:cubicBezTo>
                    <a:pt x="303" y="542"/>
                    <a:pt x="299" y="541"/>
                    <a:pt x="295" y="540"/>
                  </a:cubicBezTo>
                  <a:cubicBezTo>
                    <a:pt x="288" y="538"/>
                    <a:pt x="286" y="533"/>
                    <a:pt x="285" y="526"/>
                  </a:cubicBezTo>
                  <a:cubicBezTo>
                    <a:pt x="284" y="524"/>
                    <a:pt x="285" y="521"/>
                    <a:pt x="287" y="520"/>
                  </a:cubicBezTo>
                  <a:cubicBezTo>
                    <a:pt x="287" y="519"/>
                    <a:pt x="288" y="518"/>
                    <a:pt x="289" y="518"/>
                  </a:cubicBezTo>
                  <a:cubicBezTo>
                    <a:pt x="505" y="448"/>
                    <a:pt x="505" y="448"/>
                    <a:pt x="505" y="448"/>
                  </a:cubicBezTo>
                  <a:cubicBezTo>
                    <a:pt x="507" y="447"/>
                    <a:pt x="509" y="445"/>
                    <a:pt x="509" y="442"/>
                  </a:cubicBezTo>
                  <a:cubicBezTo>
                    <a:pt x="518" y="313"/>
                    <a:pt x="487" y="155"/>
                    <a:pt x="341" y="81"/>
                  </a:cubicBezTo>
                  <a:cubicBezTo>
                    <a:pt x="224" y="22"/>
                    <a:pt x="108" y="0"/>
                    <a:pt x="7" y="2"/>
                  </a:cubicBezTo>
                  <a:cubicBezTo>
                    <a:pt x="3" y="2"/>
                    <a:pt x="0" y="5"/>
                    <a:pt x="0" y="8"/>
                  </a:cubicBezTo>
                  <a:cubicBezTo>
                    <a:pt x="0" y="288"/>
                    <a:pt x="0" y="288"/>
                    <a:pt x="0" y="288"/>
                  </a:cubicBezTo>
                  <a:cubicBezTo>
                    <a:pt x="7" y="280"/>
                    <a:pt x="16" y="275"/>
                    <a:pt x="26" y="27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24" name="Google Shape;1324;p49"/>
            <p:cNvSpPr/>
            <p:nvPr/>
          </p:nvSpPr>
          <p:spPr>
            <a:xfrm>
              <a:off x="4599335" y="1012768"/>
              <a:ext cx="277094" cy="339188"/>
            </a:xfrm>
            <a:custGeom>
              <a:avLst/>
              <a:gdLst/>
              <a:ahLst/>
              <a:cxnLst/>
              <a:rect l="l" t="t" r="r" b="b"/>
              <a:pathLst>
                <a:path w="496" h="608" extrusionOk="0">
                  <a:moveTo>
                    <a:pt x="118" y="481"/>
                  </a:moveTo>
                  <a:cubicBezTo>
                    <a:pt x="121" y="472"/>
                    <a:pt x="128" y="464"/>
                    <a:pt x="137" y="461"/>
                  </a:cubicBezTo>
                  <a:cubicBezTo>
                    <a:pt x="151" y="455"/>
                    <a:pt x="168" y="455"/>
                    <a:pt x="184" y="461"/>
                  </a:cubicBezTo>
                  <a:cubicBezTo>
                    <a:pt x="201" y="466"/>
                    <a:pt x="215" y="476"/>
                    <a:pt x="222" y="488"/>
                  </a:cubicBezTo>
                  <a:cubicBezTo>
                    <a:pt x="228" y="497"/>
                    <a:pt x="229" y="507"/>
                    <a:pt x="226" y="516"/>
                  </a:cubicBezTo>
                  <a:cubicBezTo>
                    <a:pt x="223" y="526"/>
                    <a:pt x="216" y="533"/>
                    <a:pt x="206" y="536"/>
                  </a:cubicBezTo>
                  <a:cubicBezTo>
                    <a:pt x="421" y="606"/>
                    <a:pt x="421" y="606"/>
                    <a:pt x="421" y="606"/>
                  </a:cubicBezTo>
                  <a:cubicBezTo>
                    <a:pt x="426" y="608"/>
                    <a:pt x="430" y="605"/>
                    <a:pt x="430" y="600"/>
                  </a:cubicBezTo>
                  <a:cubicBezTo>
                    <a:pt x="430" y="353"/>
                    <a:pt x="430" y="353"/>
                    <a:pt x="430" y="353"/>
                  </a:cubicBezTo>
                  <a:cubicBezTo>
                    <a:pt x="430" y="352"/>
                    <a:pt x="430" y="351"/>
                    <a:pt x="431" y="350"/>
                  </a:cubicBezTo>
                  <a:cubicBezTo>
                    <a:pt x="432" y="347"/>
                    <a:pt x="434" y="346"/>
                    <a:pt x="437" y="345"/>
                  </a:cubicBezTo>
                  <a:cubicBezTo>
                    <a:pt x="443" y="345"/>
                    <a:pt x="449" y="345"/>
                    <a:pt x="453" y="351"/>
                  </a:cubicBezTo>
                  <a:cubicBezTo>
                    <a:pt x="455" y="354"/>
                    <a:pt x="457" y="358"/>
                    <a:pt x="459" y="361"/>
                  </a:cubicBezTo>
                  <a:cubicBezTo>
                    <a:pt x="465" y="371"/>
                    <a:pt x="478" y="373"/>
                    <a:pt x="486" y="363"/>
                  </a:cubicBezTo>
                  <a:cubicBezTo>
                    <a:pt x="493" y="354"/>
                    <a:pt x="496" y="341"/>
                    <a:pt x="496" y="329"/>
                  </a:cubicBezTo>
                  <a:cubicBezTo>
                    <a:pt x="496" y="317"/>
                    <a:pt x="493" y="304"/>
                    <a:pt x="486" y="295"/>
                  </a:cubicBezTo>
                  <a:cubicBezTo>
                    <a:pt x="478" y="286"/>
                    <a:pt x="465" y="287"/>
                    <a:pt x="459" y="297"/>
                  </a:cubicBezTo>
                  <a:cubicBezTo>
                    <a:pt x="457" y="300"/>
                    <a:pt x="455" y="304"/>
                    <a:pt x="453" y="307"/>
                  </a:cubicBezTo>
                  <a:cubicBezTo>
                    <a:pt x="449" y="313"/>
                    <a:pt x="443" y="313"/>
                    <a:pt x="437" y="313"/>
                  </a:cubicBezTo>
                  <a:cubicBezTo>
                    <a:pt x="434" y="313"/>
                    <a:pt x="432" y="311"/>
                    <a:pt x="431" y="309"/>
                  </a:cubicBezTo>
                  <a:cubicBezTo>
                    <a:pt x="430" y="308"/>
                    <a:pt x="430" y="307"/>
                    <a:pt x="430" y="305"/>
                  </a:cubicBezTo>
                  <a:cubicBezTo>
                    <a:pt x="430" y="7"/>
                    <a:pt x="430" y="7"/>
                    <a:pt x="430" y="7"/>
                  </a:cubicBezTo>
                  <a:cubicBezTo>
                    <a:pt x="430" y="3"/>
                    <a:pt x="427" y="0"/>
                    <a:pt x="423" y="0"/>
                  </a:cubicBezTo>
                  <a:cubicBezTo>
                    <a:pt x="346" y="5"/>
                    <a:pt x="279" y="23"/>
                    <a:pt x="231" y="49"/>
                  </a:cubicBezTo>
                  <a:cubicBezTo>
                    <a:pt x="64" y="136"/>
                    <a:pt x="15" y="299"/>
                    <a:pt x="3" y="405"/>
                  </a:cubicBezTo>
                  <a:cubicBezTo>
                    <a:pt x="0" y="431"/>
                    <a:pt x="7" y="453"/>
                    <a:pt x="14" y="472"/>
                  </a:cubicBezTo>
                  <a:cubicBezTo>
                    <a:pt x="15" y="473"/>
                    <a:pt x="16" y="475"/>
                    <a:pt x="18" y="475"/>
                  </a:cubicBezTo>
                  <a:cubicBezTo>
                    <a:pt x="122" y="509"/>
                    <a:pt x="122" y="509"/>
                    <a:pt x="122" y="509"/>
                  </a:cubicBezTo>
                  <a:cubicBezTo>
                    <a:pt x="117" y="501"/>
                    <a:pt x="115" y="490"/>
                    <a:pt x="118" y="48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25" name="Google Shape;1325;p49"/>
            <p:cNvSpPr/>
            <p:nvPr/>
          </p:nvSpPr>
          <p:spPr>
            <a:xfrm>
              <a:off x="4539787" y="1276220"/>
              <a:ext cx="295350" cy="349606"/>
            </a:xfrm>
            <a:custGeom>
              <a:avLst/>
              <a:gdLst/>
              <a:ahLst/>
              <a:cxnLst/>
              <a:rect l="l" t="t" r="r" b="b"/>
              <a:pathLst>
                <a:path w="529" h="627" extrusionOk="0">
                  <a:moveTo>
                    <a:pt x="313" y="412"/>
                  </a:moveTo>
                  <a:cubicBezTo>
                    <a:pt x="306" y="406"/>
                    <a:pt x="301" y="397"/>
                    <a:pt x="300" y="387"/>
                  </a:cubicBezTo>
                  <a:cubicBezTo>
                    <a:pt x="299" y="373"/>
                    <a:pt x="305" y="357"/>
                    <a:pt x="315" y="343"/>
                  </a:cubicBezTo>
                  <a:cubicBezTo>
                    <a:pt x="325" y="329"/>
                    <a:pt x="339" y="319"/>
                    <a:pt x="353" y="315"/>
                  </a:cubicBezTo>
                  <a:cubicBezTo>
                    <a:pt x="362" y="313"/>
                    <a:pt x="372" y="314"/>
                    <a:pt x="380" y="320"/>
                  </a:cubicBezTo>
                  <a:cubicBezTo>
                    <a:pt x="388" y="326"/>
                    <a:pt x="393" y="335"/>
                    <a:pt x="394" y="345"/>
                  </a:cubicBezTo>
                  <a:cubicBezTo>
                    <a:pt x="527" y="162"/>
                    <a:pt x="527" y="162"/>
                    <a:pt x="527" y="162"/>
                  </a:cubicBezTo>
                  <a:cubicBezTo>
                    <a:pt x="529" y="159"/>
                    <a:pt x="528" y="153"/>
                    <a:pt x="523" y="152"/>
                  </a:cubicBezTo>
                  <a:cubicBezTo>
                    <a:pt x="288" y="76"/>
                    <a:pt x="288" y="76"/>
                    <a:pt x="288" y="76"/>
                  </a:cubicBezTo>
                  <a:cubicBezTo>
                    <a:pt x="287" y="75"/>
                    <a:pt x="286" y="75"/>
                    <a:pt x="285" y="74"/>
                  </a:cubicBezTo>
                  <a:cubicBezTo>
                    <a:pt x="284" y="72"/>
                    <a:pt x="282" y="70"/>
                    <a:pt x="283" y="67"/>
                  </a:cubicBezTo>
                  <a:cubicBezTo>
                    <a:pt x="285" y="61"/>
                    <a:pt x="287" y="55"/>
                    <a:pt x="294" y="53"/>
                  </a:cubicBezTo>
                  <a:cubicBezTo>
                    <a:pt x="297" y="52"/>
                    <a:pt x="301" y="52"/>
                    <a:pt x="305" y="51"/>
                  </a:cubicBezTo>
                  <a:cubicBezTo>
                    <a:pt x="317" y="48"/>
                    <a:pt x="322" y="36"/>
                    <a:pt x="315" y="26"/>
                  </a:cubicBezTo>
                  <a:cubicBezTo>
                    <a:pt x="309" y="16"/>
                    <a:pt x="297" y="9"/>
                    <a:pt x="286" y="6"/>
                  </a:cubicBezTo>
                  <a:cubicBezTo>
                    <a:pt x="274" y="2"/>
                    <a:pt x="261" y="0"/>
                    <a:pt x="250" y="5"/>
                  </a:cubicBezTo>
                  <a:cubicBezTo>
                    <a:pt x="239" y="9"/>
                    <a:pt x="236" y="22"/>
                    <a:pt x="244" y="31"/>
                  </a:cubicBezTo>
                  <a:cubicBezTo>
                    <a:pt x="246" y="34"/>
                    <a:pt x="249" y="37"/>
                    <a:pt x="252" y="40"/>
                  </a:cubicBezTo>
                  <a:cubicBezTo>
                    <a:pt x="256" y="45"/>
                    <a:pt x="254" y="51"/>
                    <a:pt x="252" y="57"/>
                  </a:cubicBezTo>
                  <a:cubicBezTo>
                    <a:pt x="251" y="59"/>
                    <a:pt x="249" y="61"/>
                    <a:pt x="246" y="61"/>
                  </a:cubicBezTo>
                  <a:cubicBezTo>
                    <a:pt x="245" y="61"/>
                    <a:pt x="244" y="61"/>
                    <a:pt x="243" y="61"/>
                  </a:cubicBezTo>
                  <a:cubicBezTo>
                    <a:pt x="141" y="28"/>
                    <a:pt x="141" y="28"/>
                    <a:pt x="141" y="28"/>
                  </a:cubicBezTo>
                  <a:cubicBezTo>
                    <a:pt x="136" y="26"/>
                    <a:pt x="131" y="30"/>
                    <a:pt x="132" y="35"/>
                  </a:cubicBezTo>
                  <a:cubicBezTo>
                    <a:pt x="132" y="38"/>
                    <a:pt x="132" y="41"/>
                    <a:pt x="132" y="44"/>
                  </a:cubicBezTo>
                  <a:cubicBezTo>
                    <a:pt x="125" y="99"/>
                    <a:pt x="5" y="184"/>
                    <a:pt x="2" y="244"/>
                  </a:cubicBezTo>
                  <a:cubicBezTo>
                    <a:pt x="0" y="285"/>
                    <a:pt x="82" y="301"/>
                    <a:pt x="96" y="329"/>
                  </a:cubicBezTo>
                  <a:cubicBezTo>
                    <a:pt x="103" y="341"/>
                    <a:pt x="85" y="368"/>
                    <a:pt x="87" y="384"/>
                  </a:cubicBezTo>
                  <a:cubicBezTo>
                    <a:pt x="88" y="398"/>
                    <a:pt x="128" y="414"/>
                    <a:pt x="128" y="414"/>
                  </a:cubicBezTo>
                  <a:cubicBezTo>
                    <a:pt x="128" y="414"/>
                    <a:pt x="99" y="441"/>
                    <a:pt x="98" y="453"/>
                  </a:cubicBezTo>
                  <a:cubicBezTo>
                    <a:pt x="97" y="468"/>
                    <a:pt x="124" y="491"/>
                    <a:pt x="125" y="506"/>
                  </a:cubicBezTo>
                  <a:cubicBezTo>
                    <a:pt x="125" y="521"/>
                    <a:pt x="101" y="558"/>
                    <a:pt x="112" y="598"/>
                  </a:cubicBezTo>
                  <a:cubicBezTo>
                    <a:pt x="119" y="621"/>
                    <a:pt x="149" y="627"/>
                    <a:pt x="186" y="626"/>
                  </a:cubicBezTo>
                  <a:cubicBezTo>
                    <a:pt x="188" y="626"/>
                    <a:pt x="190" y="625"/>
                    <a:pt x="191" y="624"/>
                  </a:cubicBezTo>
                  <a:cubicBezTo>
                    <a:pt x="342" y="417"/>
                    <a:pt x="342" y="417"/>
                    <a:pt x="342" y="417"/>
                  </a:cubicBezTo>
                  <a:cubicBezTo>
                    <a:pt x="332" y="420"/>
                    <a:pt x="322" y="418"/>
                    <a:pt x="313" y="41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26" name="Google Shape;1326;p49"/>
            <p:cNvSpPr/>
            <p:nvPr/>
          </p:nvSpPr>
          <p:spPr>
            <a:xfrm>
              <a:off x="4854479" y="1272314"/>
              <a:ext cx="277529" cy="353078"/>
            </a:xfrm>
            <a:custGeom>
              <a:avLst/>
              <a:gdLst/>
              <a:ahLst/>
              <a:cxnLst/>
              <a:rect l="l" t="t" r="r" b="b"/>
              <a:pathLst>
                <a:path w="497" h="633" extrusionOk="0">
                  <a:moveTo>
                    <a:pt x="326" y="81"/>
                  </a:moveTo>
                  <a:cubicBezTo>
                    <a:pt x="328" y="91"/>
                    <a:pt x="327" y="101"/>
                    <a:pt x="322" y="109"/>
                  </a:cubicBezTo>
                  <a:cubicBezTo>
                    <a:pt x="314" y="122"/>
                    <a:pt x="300" y="131"/>
                    <a:pt x="284" y="136"/>
                  </a:cubicBezTo>
                  <a:cubicBezTo>
                    <a:pt x="267" y="142"/>
                    <a:pt x="250" y="142"/>
                    <a:pt x="237" y="137"/>
                  </a:cubicBezTo>
                  <a:cubicBezTo>
                    <a:pt x="227" y="133"/>
                    <a:pt x="220" y="126"/>
                    <a:pt x="217" y="117"/>
                  </a:cubicBezTo>
                  <a:cubicBezTo>
                    <a:pt x="214" y="107"/>
                    <a:pt x="216" y="97"/>
                    <a:pt x="222" y="88"/>
                  </a:cubicBezTo>
                  <a:cubicBezTo>
                    <a:pt x="6" y="158"/>
                    <a:pt x="6" y="158"/>
                    <a:pt x="6" y="158"/>
                  </a:cubicBezTo>
                  <a:cubicBezTo>
                    <a:pt x="2" y="160"/>
                    <a:pt x="0" y="165"/>
                    <a:pt x="3" y="168"/>
                  </a:cubicBezTo>
                  <a:cubicBezTo>
                    <a:pt x="148" y="368"/>
                    <a:pt x="148" y="368"/>
                    <a:pt x="148" y="368"/>
                  </a:cubicBezTo>
                  <a:cubicBezTo>
                    <a:pt x="149" y="369"/>
                    <a:pt x="149" y="370"/>
                    <a:pt x="150" y="372"/>
                  </a:cubicBezTo>
                  <a:cubicBezTo>
                    <a:pt x="150" y="374"/>
                    <a:pt x="149" y="377"/>
                    <a:pt x="147" y="378"/>
                  </a:cubicBezTo>
                  <a:cubicBezTo>
                    <a:pt x="142" y="382"/>
                    <a:pt x="137" y="386"/>
                    <a:pt x="131" y="383"/>
                  </a:cubicBezTo>
                  <a:cubicBezTo>
                    <a:pt x="127" y="382"/>
                    <a:pt x="124" y="380"/>
                    <a:pt x="120" y="379"/>
                  </a:cubicBezTo>
                  <a:cubicBezTo>
                    <a:pt x="109" y="374"/>
                    <a:pt x="98" y="381"/>
                    <a:pt x="97" y="393"/>
                  </a:cubicBezTo>
                  <a:cubicBezTo>
                    <a:pt x="96" y="404"/>
                    <a:pt x="102" y="417"/>
                    <a:pt x="109" y="426"/>
                  </a:cubicBezTo>
                  <a:cubicBezTo>
                    <a:pt x="116" y="436"/>
                    <a:pt x="126" y="445"/>
                    <a:pt x="137" y="448"/>
                  </a:cubicBezTo>
                  <a:cubicBezTo>
                    <a:pt x="149" y="451"/>
                    <a:pt x="159" y="443"/>
                    <a:pt x="158" y="431"/>
                  </a:cubicBezTo>
                  <a:cubicBezTo>
                    <a:pt x="158" y="427"/>
                    <a:pt x="157" y="423"/>
                    <a:pt x="157" y="419"/>
                  </a:cubicBezTo>
                  <a:cubicBezTo>
                    <a:pt x="156" y="412"/>
                    <a:pt x="161" y="408"/>
                    <a:pt x="167" y="405"/>
                  </a:cubicBezTo>
                  <a:cubicBezTo>
                    <a:pt x="169" y="403"/>
                    <a:pt x="171" y="404"/>
                    <a:pt x="174" y="405"/>
                  </a:cubicBezTo>
                  <a:cubicBezTo>
                    <a:pt x="175" y="405"/>
                    <a:pt x="176" y="406"/>
                    <a:pt x="176" y="407"/>
                  </a:cubicBezTo>
                  <a:cubicBezTo>
                    <a:pt x="336" y="627"/>
                    <a:pt x="336" y="627"/>
                    <a:pt x="336" y="627"/>
                  </a:cubicBezTo>
                  <a:cubicBezTo>
                    <a:pt x="340" y="633"/>
                    <a:pt x="349" y="630"/>
                    <a:pt x="348" y="623"/>
                  </a:cubicBezTo>
                  <a:cubicBezTo>
                    <a:pt x="345" y="577"/>
                    <a:pt x="342" y="510"/>
                    <a:pt x="356" y="414"/>
                  </a:cubicBezTo>
                  <a:cubicBezTo>
                    <a:pt x="372" y="311"/>
                    <a:pt x="417" y="234"/>
                    <a:pt x="461" y="143"/>
                  </a:cubicBezTo>
                  <a:cubicBezTo>
                    <a:pt x="475" y="114"/>
                    <a:pt x="489" y="66"/>
                    <a:pt x="497" y="9"/>
                  </a:cubicBezTo>
                  <a:cubicBezTo>
                    <a:pt x="497" y="4"/>
                    <a:pt x="493" y="0"/>
                    <a:pt x="488" y="2"/>
                  </a:cubicBezTo>
                  <a:cubicBezTo>
                    <a:pt x="305" y="61"/>
                    <a:pt x="305" y="61"/>
                    <a:pt x="305" y="61"/>
                  </a:cubicBezTo>
                  <a:cubicBezTo>
                    <a:pt x="315" y="64"/>
                    <a:pt x="322" y="72"/>
                    <a:pt x="326" y="8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27" name="Google Shape;1327;p49"/>
            <p:cNvSpPr/>
            <p:nvPr/>
          </p:nvSpPr>
          <p:spPr>
            <a:xfrm>
              <a:off x="4661491" y="1370403"/>
              <a:ext cx="388584" cy="360890"/>
            </a:xfrm>
            <a:custGeom>
              <a:avLst/>
              <a:gdLst/>
              <a:ahLst/>
              <a:cxnLst/>
              <a:rect l="l" t="t" r="r" b="b"/>
              <a:pathLst>
                <a:path w="696" h="647" extrusionOk="0">
                  <a:moveTo>
                    <a:pt x="506" y="283"/>
                  </a:moveTo>
                  <a:cubicBezTo>
                    <a:pt x="498" y="289"/>
                    <a:pt x="488" y="291"/>
                    <a:pt x="478" y="288"/>
                  </a:cubicBezTo>
                  <a:cubicBezTo>
                    <a:pt x="464" y="285"/>
                    <a:pt x="451" y="275"/>
                    <a:pt x="441" y="261"/>
                  </a:cubicBezTo>
                  <a:cubicBezTo>
                    <a:pt x="430" y="246"/>
                    <a:pt x="425" y="231"/>
                    <a:pt x="426" y="216"/>
                  </a:cubicBezTo>
                  <a:cubicBezTo>
                    <a:pt x="427" y="206"/>
                    <a:pt x="432" y="197"/>
                    <a:pt x="439" y="192"/>
                  </a:cubicBezTo>
                  <a:cubicBezTo>
                    <a:pt x="447" y="186"/>
                    <a:pt x="458" y="184"/>
                    <a:pt x="468" y="187"/>
                  </a:cubicBezTo>
                  <a:cubicBezTo>
                    <a:pt x="334" y="4"/>
                    <a:pt x="334" y="4"/>
                    <a:pt x="334" y="4"/>
                  </a:cubicBezTo>
                  <a:cubicBezTo>
                    <a:pt x="332" y="0"/>
                    <a:pt x="326" y="0"/>
                    <a:pt x="324" y="4"/>
                  </a:cubicBezTo>
                  <a:cubicBezTo>
                    <a:pt x="178" y="204"/>
                    <a:pt x="178" y="204"/>
                    <a:pt x="178" y="204"/>
                  </a:cubicBezTo>
                  <a:cubicBezTo>
                    <a:pt x="178" y="205"/>
                    <a:pt x="177" y="205"/>
                    <a:pt x="176" y="206"/>
                  </a:cubicBezTo>
                  <a:cubicBezTo>
                    <a:pt x="173" y="207"/>
                    <a:pt x="171" y="207"/>
                    <a:pt x="169" y="206"/>
                  </a:cubicBezTo>
                  <a:cubicBezTo>
                    <a:pt x="163" y="202"/>
                    <a:pt x="159" y="199"/>
                    <a:pt x="159" y="192"/>
                  </a:cubicBezTo>
                  <a:cubicBezTo>
                    <a:pt x="159" y="188"/>
                    <a:pt x="160" y="184"/>
                    <a:pt x="160" y="180"/>
                  </a:cubicBezTo>
                  <a:cubicBezTo>
                    <a:pt x="161" y="168"/>
                    <a:pt x="151" y="159"/>
                    <a:pt x="139" y="162"/>
                  </a:cubicBezTo>
                  <a:cubicBezTo>
                    <a:pt x="128" y="165"/>
                    <a:pt x="118" y="174"/>
                    <a:pt x="111" y="184"/>
                  </a:cubicBezTo>
                  <a:cubicBezTo>
                    <a:pt x="104" y="194"/>
                    <a:pt x="98" y="206"/>
                    <a:pt x="99" y="218"/>
                  </a:cubicBezTo>
                  <a:cubicBezTo>
                    <a:pt x="100" y="230"/>
                    <a:pt x="111" y="236"/>
                    <a:pt x="122" y="232"/>
                  </a:cubicBezTo>
                  <a:cubicBezTo>
                    <a:pt x="126" y="230"/>
                    <a:pt x="129" y="228"/>
                    <a:pt x="133" y="227"/>
                  </a:cubicBezTo>
                  <a:cubicBezTo>
                    <a:pt x="140" y="225"/>
                    <a:pt x="144" y="228"/>
                    <a:pt x="149" y="232"/>
                  </a:cubicBezTo>
                  <a:cubicBezTo>
                    <a:pt x="152" y="234"/>
                    <a:pt x="152" y="236"/>
                    <a:pt x="152" y="239"/>
                  </a:cubicBezTo>
                  <a:cubicBezTo>
                    <a:pt x="152" y="240"/>
                    <a:pt x="151" y="241"/>
                    <a:pt x="151" y="242"/>
                  </a:cubicBezTo>
                  <a:cubicBezTo>
                    <a:pt x="4" y="444"/>
                    <a:pt x="4" y="444"/>
                    <a:pt x="4" y="444"/>
                  </a:cubicBezTo>
                  <a:cubicBezTo>
                    <a:pt x="0" y="449"/>
                    <a:pt x="4" y="455"/>
                    <a:pt x="10" y="455"/>
                  </a:cubicBezTo>
                  <a:cubicBezTo>
                    <a:pt x="72" y="448"/>
                    <a:pt x="138" y="432"/>
                    <a:pt x="147" y="440"/>
                  </a:cubicBezTo>
                  <a:cubicBezTo>
                    <a:pt x="174" y="465"/>
                    <a:pt x="143" y="537"/>
                    <a:pt x="158" y="561"/>
                  </a:cubicBezTo>
                  <a:cubicBezTo>
                    <a:pt x="180" y="598"/>
                    <a:pt x="517" y="647"/>
                    <a:pt x="683" y="531"/>
                  </a:cubicBezTo>
                  <a:cubicBezTo>
                    <a:pt x="691" y="525"/>
                    <a:pt x="695" y="517"/>
                    <a:pt x="696" y="504"/>
                  </a:cubicBezTo>
                  <a:cubicBezTo>
                    <a:pt x="696" y="502"/>
                    <a:pt x="696" y="501"/>
                    <a:pt x="695" y="500"/>
                  </a:cubicBezTo>
                  <a:cubicBezTo>
                    <a:pt x="519" y="258"/>
                    <a:pt x="519" y="258"/>
                    <a:pt x="519" y="258"/>
                  </a:cubicBezTo>
                  <a:cubicBezTo>
                    <a:pt x="519" y="268"/>
                    <a:pt x="514" y="278"/>
                    <a:pt x="506" y="283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328" name="Google Shape;1328;p49"/>
          <p:cNvGrpSpPr/>
          <p:nvPr/>
        </p:nvGrpSpPr>
        <p:grpSpPr>
          <a:xfrm>
            <a:off x="4213740" y="843140"/>
            <a:ext cx="366917" cy="445733"/>
            <a:chOff x="5526246" y="1011207"/>
            <a:chExt cx="592758" cy="720086"/>
          </a:xfrm>
        </p:grpSpPr>
        <p:sp>
          <p:nvSpPr>
            <p:cNvPr id="1329" name="Google Shape;1329;p49"/>
            <p:cNvSpPr/>
            <p:nvPr/>
          </p:nvSpPr>
          <p:spPr>
            <a:xfrm>
              <a:off x="5632379" y="1011207"/>
              <a:ext cx="311420" cy="340347"/>
            </a:xfrm>
            <a:custGeom>
              <a:avLst/>
              <a:gdLst/>
              <a:ahLst/>
              <a:cxnLst/>
              <a:rect l="l" t="t" r="r" b="b"/>
              <a:pathLst>
                <a:path w="518" h="567" extrusionOk="0">
                  <a:moveTo>
                    <a:pt x="144" y="322"/>
                  </a:moveTo>
                  <a:cubicBezTo>
                    <a:pt x="151" y="316"/>
                    <a:pt x="160" y="314"/>
                    <a:pt x="169" y="316"/>
                  </a:cubicBezTo>
                  <a:cubicBezTo>
                    <a:pt x="182" y="318"/>
                    <a:pt x="195" y="327"/>
                    <a:pt x="205" y="339"/>
                  </a:cubicBezTo>
                  <a:cubicBezTo>
                    <a:pt x="215" y="352"/>
                    <a:pt x="221" y="366"/>
                    <a:pt x="220" y="379"/>
                  </a:cubicBezTo>
                  <a:cubicBezTo>
                    <a:pt x="220" y="388"/>
                    <a:pt x="216" y="397"/>
                    <a:pt x="209" y="402"/>
                  </a:cubicBezTo>
                  <a:cubicBezTo>
                    <a:pt x="202" y="408"/>
                    <a:pt x="193" y="410"/>
                    <a:pt x="184" y="408"/>
                  </a:cubicBezTo>
                  <a:cubicBezTo>
                    <a:pt x="308" y="562"/>
                    <a:pt x="308" y="562"/>
                    <a:pt x="308" y="562"/>
                  </a:cubicBezTo>
                  <a:cubicBezTo>
                    <a:pt x="312" y="567"/>
                    <a:pt x="321" y="565"/>
                    <a:pt x="323" y="559"/>
                  </a:cubicBezTo>
                  <a:cubicBezTo>
                    <a:pt x="400" y="358"/>
                    <a:pt x="400" y="358"/>
                    <a:pt x="400" y="358"/>
                  </a:cubicBezTo>
                  <a:cubicBezTo>
                    <a:pt x="401" y="356"/>
                    <a:pt x="403" y="354"/>
                    <a:pt x="405" y="353"/>
                  </a:cubicBezTo>
                  <a:cubicBezTo>
                    <a:pt x="406" y="353"/>
                    <a:pt x="407" y="353"/>
                    <a:pt x="409" y="353"/>
                  </a:cubicBezTo>
                  <a:cubicBezTo>
                    <a:pt x="414" y="355"/>
                    <a:pt x="419" y="357"/>
                    <a:pt x="421" y="363"/>
                  </a:cubicBezTo>
                  <a:cubicBezTo>
                    <a:pt x="422" y="367"/>
                    <a:pt x="422" y="370"/>
                    <a:pt x="422" y="374"/>
                  </a:cubicBezTo>
                  <a:cubicBezTo>
                    <a:pt x="425" y="384"/>
                    <a:pt x="435" y="390"/>
                    <a:pt x="445" y="384"/>
                  </a:cubicBezTo>
                  <a:cubicBezTo>
                    <a:pt x="454" y="379"/>
                    <a:pt x="461" y="369"/>
                    <a:pt x="465" y="358"/>
                  </a:cubicBezTo>
                  <a:cubicBezTo>
                    <a:pt x="469" y="348"/>
                    <a:pt x="471" y="336"/>
                    <a:pt x="467" y="326"/>
                  </a:cubicBezTo>
                  <a:cubicBezTo>
                    <a:pt x="464" y="315"/>
                    <a:pt x="452" y="312"/>
                    <a:pt x="444" y="319"/>
                  </a:cubicBezTo>
                  <a:cubicBezTo>
                    <a:pt x="441" y="321"/>
                    <a:pt x="438" y="323"/>
                    <a:pt x="435" y="326"/>
                  </a:cubicBezTo>
                  <a:cubicBezTo>
                    <a:pt x="430" y="329"/>
                    <a:pt x="425" y="327"/>
                    <a:pt x="419" y="325"/>
                  </a:cubicBezTo>
                  <a:cubicBezTo>
                    <a:pt x="418" y="324"/>
                    <a:pt x="417" y="324"/>
                    <a:pt x="417" y="322"/>
                  </a:cubicBezTo>
                  <a:cubicBezTo>
                    <a:pt x="416" y="320"/>
                    <a:pt x="416" y="318"/>
                    <a:pt x="416" y="316"/>
                  </a:cubicBezTo>
                  <a:cubicBezTo>
                    <a:pt x="517" y="54"/>
                    <a:pt x="517" y="54"/>
                    <a:pt x="517" y="54"/>
                  </a:cubicBezTo>
                  <a:cubicBezTo>
                    <a:pt x="518" y="49"/>
                    <a:pt x="516" y="44"/>
                    <a:pt x="511" y="43"/>
                  </a:cubicBezTo>
                  <a:cubicBezTo>
                    <a:pt x="356" y="0"/>
                    <a:pt x="213" y="22"/>
                    <a:pt x="130" y="66"/>
                  </a:cubicBezTo>
                  <a:cubicBezTo>
                    <a:pt x="74" y="95"/>
                    <a:pt x="33" y="133"/>
                    <a:pt x="3" y="174"/>
                  </a:cubicBezTo>
                  <a:cubicBezTo>
                    <a:pt x="0" y="178"/>
                    <a:pt x="0" y="182"/>
                    <a:pt x="3" y="185"/>
                  </a:cubicBezTo>
                  <a:cubicBezTo>
                    <a:pt x="133" y="346"/>
                    <a:pt x="133" y="346"/>
                    <a:pt x="133" y="346"/>
                  </a:cubicBezTo>
                  <a:cubicBezTo>
                    <a:pt x="133" y="336"/>
                    <a:pt x="137" y="327"/>
                    <a:pt x="144" y="32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30" name="Google Shape;1330;p49"/>
            <p:cNvSpPr/>
            <p:nvPr/>
          </p:nvSpPr>
          <p:spPr>
            <a:xfrm>
              <a:off x="5835019" y="1041711"/>
              <a:ext cx="283984" cy="330260"/>
            </a:xfrm>
            <a:custGeom>
              <a:avLst/>
              <a:gdLst/>
              <a:ahLst/>
              <a:cxnLst/>
              <a:rect l="l" t="t" r="r" b="b"/>
              <a:pathLst>
                <a:path w="473" h="550" extrusionOk="0">
                  <a:moveTo>
                    <a:pt x="128" y="252"/>
                  </a:moveTo>
                  <a:cubicBezTo>
                    <a:pt x="136" y="255"/>
                    <a:pt x="142" y="262"/>
                    <a:pt x="145" y="270"/>
                  </a:cubicBezTo>
                  <a:cubicBezTo>
                    <a:pt x="149" y="283"/>
                    <a:pt x="148" y="298"/>
                    <a:pt x="143" y="313"/>
                  </a:cubicBezTo>
                  <a:cubicBezTo>
                    <a:pt x="137" y="328"/>
                    <a:pt x="128" y="340"/>
                    <a:pt x="116" y="347"/>
                  </a:cubicBezTo>
                  <a:cubicBezTo>
                    <a:pt x="108" y="351"/>
                    <a:pt x="99" y="352"/>
                    <a:pt x="90" y="349"/>
                  </a:cubicBezTo>
                  <a:cubicBezTo>
                    <a:pt x="82" y="345"/>
                    <a:pt x="75" y="338"/>
                    <a:pt x="73" y="329"/>
                  </a:cubicBezTo>
                  <a:cubicBezTo>
                    <a:pt x="2" y="514"/>
                    <a:pt x="2" y="514"/>
                    <a:pt x="2" y="514"/>
                  </a:cubicBezTo>
                  <a:cubicBezTo>
                    <a:pt x="0" y="520"/>
                    <a:pt x="5" y="527"/>
                    <a:pt x="12" y="526"/>
                  </a:cubicBezTo>
                  <a:cubicBezTo>
                    <a:pt x="224" y="492"/>
                    <a:pt x="224" y="492"/>
                    <a:pt x="224" y="492"/>
                  </a:cubicBezTo>
                  <a:cubicBezTo>
                    <a:pt x="227" y="491"/>
                    <a:pt x="229" y="492"/>
                    <a:pt x="231" y="493"/>
                  </a:cubicBezTo>
                  <a:cubicBezTo>
                    <a:pt x="232" y="494"/>
                    <a:pt x="233" y="495"/>
                    <a:pt x="233" y="497"/>
                  </a:cubicBezTo>
                  <a:cubicBezTo>
                    <a:pt x="234" y="502"/>
                    <a:pt x="235" y="508"/>
                    <a:pt x="230" y="512"/>
                  </a:cubicBezTo>
                  <a:cubicBezTo>
                    <a:pt x="228" y="515"/>
                    <a:pt x="225" y="516"/>
                    <a:pt x="222" y="519"/>
                  </a:cubicBezTo>
                  <a:cubicBezTo>
                    <a:pt x="214" y="526"/>
                    <a:pt x="214" y="538"/>
                    <a:pt x="224" y="543"/>
                  </a:cubicBezTo>
                  <a:cubicBezTo>
                    <a:pt x="233" y="549"/>
                    <a:pt x="245" y="550"/>
                    <a:pt x="256" y="548"/>
                  </a:cubicBezTo>
                  <a:cubicBezTo>
                    <a:pt x="267" y="546"/>
                    <a:pt x="279" y="542"/>
                    <a:pt x="286" y="534"/>
                  </a:cubicBezTo>
                  <a:cubicBezTo>
                    <a:pt x="293" y="525"/>
                    <a:pt x="290" y="514"/>
                    <a:pt x="280" y="510"/>
                  </a:cubicBezTo>
                  <a:cubicBezTo>
                    <a:pt x="277" y="508"/>
                    <a:pt x="273" y="507"/>
                    <a:pt x="270" y="506"/>
                  </a:cubicBezTo>
                  <a:cubicBezTo>
                    <a:pt x="264" y="503"/>
                    <a:pt x="263" y="498"/>
                    <a:pt x="263" y="492"/>
                  </a:cubicBezTo>
                  <a:cubicBezTo>
                    <a:pt x="262" y="490"/>
                    <a:pt x="263" y="489"/>
                    <a:pt x="263" y="488"/>
                  </a:cubicBezTo>
                  <a:cubicBezTo>
                    <a:pt x="265" y="486"/>
                    <a:pt x="267" y="485"/>
                    <a:pt x="269" y="485"/>
                  </a:cubicBezTo>
                  <a:cubicBezTo>
                    <a:pt x="439" y="458"/>
                    <a:pt x="439" y="458"/>
                    <a:pt x="439" y="458"/>
                  </a:cubicBezTo>
                  <a:cubicBezTo>
                    <a:pt x="442" y="457"/>
                    <a:pt x="445" y="454"/>
                    <a:pt x="446" y="451"/>
                  </a:cubicBezTo>
                  <a:cubicBezTo>
                    <a:pt x="473" y="328"/>
                    <a:pt x="470" y="126"/>
                    <a:pt x="304" y="42"/>
                  </a:cubicBezTo>
                  <a:cubicBezTo>
                    <a:pt x="271" y="25"/>
                    <a:pt x="239" y="12"/>
                    <a:pt x="207" y="2"/>
                  </a:cubicBezTo>
                  <a:cubicBezTo>
                    <a:pt x="203" y="0"/>
                    <a:pt x="198" y="3"/>
                    <a:pt x="196" y="7"/>
                  </a:cubicBezTo>
                  <a:cubicBezTo>
                    <a:pt x="101" y="254"/>
                    <a:pt x="101" y="254"/>
                    <a:pt x="101" y="254"/>
                  </a:cubicBezTo>
                  <a:cubicBezTo>
                    <a:pt x="109" y="249"/>
                    <a:pt x="119" y="248"/>
                    <a:pt x="128" y="25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31" name="Google Shape;1331;p49"/>
            <p:cNvSpPr/>
            <p:nvPr/>
          </p:nvSpPr>
          <p:spPr>
            <a:xfrm>
              <a:off x="5837907" y="1326815"/>
              <a:ext cx="260158" cy="268291"/>
            </a:xfrm>
            <a:custGeom>
              <a:avLst/>
              <a:gdLst/>
              <a:ahLst/>
              <a:cxnLst/>
              <a:rect l="l" t="t" r="r" b="b"/>
              <a:pathLst>
                <a:path w="433" h="447" extrusionOk="0">
                  <a:moveTo>
                    <a:pt x="299" y="45"/>
                  </a:moveTo>
                  <a:cubicBezTo>
                    <a:pt x="301" y="53"/>
                    <a:pt x="298" y="62"/>
                    <a:pt x="292" y="69"/>
                  </a:cubicBezTo>
                  <a:cubicBezTo>
                    <a:pt x="283" y="79"/>
                    <a:pt x="270" y="86"/>
                    <a:pt x="254" y="88"/>
                  </a:cubicBezTo>
                  <a:cubicBezTo>
                    <a:pt x="238" y="91"/>
                    <a:pt x="223" y="89"/>
                    <a:pt x="211" y="82"/>
                  </a:cubicBezTo>
                  <a:cubicBezTo>
                    <a:pt x="203" y="77"/>
                    <a:pt x="198" y="70"/>
                    <a:pt x="197" y="61"/>
                  </a:cubicBezTo>
                  <a:cubicBezTo>
                    <a:pt x="195" y="52"/>
                    <a:pt x="198" y="43"/>
                    <a:pt x="205" y="36"/>
                  </a:cubicBezTo>
                  <a:cubicBezTo>
                    <a:pt x="10" y="67"/>
                    <a:pt x="10" y="67"/>
                    <a:pt x="10" y="67"/>
                  </a:cubicBezTo>
                  <a:cubicBezTo>
                    <a:pt x="3" y="68"/>
                    <a:pt x="0" y="76"/>
                    <a:pt x="4" y="81"/>
                  </a:cubicBezTo>
                  <a:cubicBezTo>
                    <a:pt x="140" y="249"/>
                    <a:pt x="140" y="249"/>
                    <a:pt x="140" y="249"/>
                  </a:cubicBezTo>
                  <a:cubicBezTo>
                    <a:pt x="141" y="250"/>
                    <a:pt x="142" y="253"/>
                    <a:pt x="142" y="255"/>
                  </a:cubicBezTo>
                  <a:cubicBezTo>
                    <a:pt x="142" y="256"/>
                    <a:pt x="141" y="258"/>
                    <a:pt x="140" y="258"/>
                  </a:cubicBezTo>
                  <a:cubicBezTo>
                    <a:pt x="136" y="262"/>
                    <a:pt x="131" y="266"/>
                    <a:pt x="125" y="264"/>
                  </a:cubicBezTo>
                  <a:cubicBezTo>
                    <a:pt x="122" y="263"/>
                    <a:pt x="119" y="261"/>
                    <a:pt x="115" y="260"/>
                  </a:cubicBezTo>
                  <a:cubicBezTo>
                    <a:pt x="105" y="256"/>
                    <a:pt x="95" y="263"/>
                    <a:pt x="95" y="274"/>
                  </a:cubicBezTo>
                  <a:cubicBezTo>
                    <a:pt x="95" y="285"/>
                    <a:pt x="100" y="296"/>
                    <a:pt x="107" y="304"/>
                  </a:cubicBezTo>
                  <a:cubicBezTo>
                    <a:pt x="114" y="313"/>
                    <a:pt x="124" y="321"/>
                    <a:pt x="134" y="323"/>
                  </a:cubicBezTo>
                  <a:cubicBezTo>
                    <a:pt x="145" y="325"/>
                    <a:pt x="154" y="317"/>
                    <a:pt x="152" y="306"/>
                  </a:cubicBezTo>
                  <a:cubicBezTo>
                    <a:pt x="152" y="302"/>
                    <a:pt x="151" y="299"/>
                    <a:pt x="151" y="295"/>
                  </a:cubicBezTo>
                  <a:cubicBezTo>
                    <a:pt x="150" y="289"/>
                    <a:pt x="154" y="285"/>
                    <a:pt x="159" y="282"/>
                  </a:cubicBezTo>
                  <a:cubicBezTo>
                    <a:pt x="160" y="281"/>
                    <a:pt x="161" y="281"/>
                    <a:pt x="162" y="281"/>
                  </a:cubicBezTo>
                  <a:cubicBezTo>
                    <a:pt x="165" y="281"/>
                    <a:pt x="167" y="282"/>
                    <a:pt x="168" y="284"/>
                  </a:cubicBezTo>
                  <a:cubicBezTo>
                    <a:pt x="295" y="440"/>
                    <a:pt x="295" y="440"/>
                    <a:pt x="295" y="440"/>
                  </a:cubicBezTo>
                  <a:cubicBezTo>
                    <a:pt x="301" y="447"/>
                    <a:pt x="311" y="443"/>
                    <a:pt x="311" y="435"/>
                  </a:cubicBezTo>
                  <a:cubicBezTo>
                    <a:pt x="311" y="399"/>
                    <a:pt x="312" y="354"/>
                    <a:pt x="321" y="300"/>
                  </a:cubicBezTo>
                  <a:cubicBezTo>
                    <a:pt x="335" y="205"/>
                    <a:pt x="376" y="134"/>
                    <a:pt x="417" y="51"/>
                  </a:cubicBezTo>
                  <a:cubicBezTo>
                    <a:pt x="422" y="41"/>
                    <a:pt x="427" y="28"/>
                    <a:pt x="431" y="13"/>
                  </a:cubicBezTo>
                  <a:cubicBezTo>
                    <a:pt x="433" y="7"/>
                    <a:pt x="428" y="0"/>
                    <a:pt x="422" y="1"/>
                  </a:cubicBezTo>
                  <a:cubicBezTo>
                    <a:pt x="284" y="23"/>
                    <a:pt x="284" y="23"/>
                    <a:pt x="284" y="23"/>
                  </a:cubicBezTo>
                  <a:cubicBezTo>
                    <a:pt x="292" y="28"/>
                    <a:pt x="298" y="36"/>
                    <a:pt x="299" y="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32" name="Google Shape;1332;p49"/>
            <p:cNvSpPr/>
            <p:nvPr/>
          </p:nvSpPr>
          <p:spPr>
            <a:xfrm>
              <a:off x="5725035" y="1379176"/>
              <a:ext cx="304441" cy="352116"/>
            </a:xfrm>
            <a:custGeom>
              <a:avLst/>
              <a:gdLst/>
              <a:ahLst/>
              <a:cxnLst/>
              <a:rect l="l" t="t" r="r" b="b"/>
              <a:pathLst>
                <a:path w="507" h="587" extrusionOk="0">
                  <a:moveTo>
                    <a:pt x="344" y="245"/>
                  </a:moveTo>
                  <a:cubicBezTo>
                    <a:pt x="337" y="251"/>
                    <a:pt x="328" y="253"/>
                    <a:pt x="319" y="251"/>
                  </a:cubicBezTo>
                  <a:cubicBezTo>
                    <a:pt x="306" y="248"/>
                    <a:pt x="293" y="240"/>
                    <a:pt x="283" y="227"/>
                  </a:cubicBezTo>
                  <a:cubicBezTo>
                    <a:pt x="273" y="215"/>
                    <a:pt x="267" y="201"/>
                    <a:pt x="267" y="187"/>
                  </a:cubicBezTo>
                  <a:cubicBezTo>
                    <a:pt x="267" y="178"/>
                    <a:pt x="271" y="170"/>
                    <a:pt x="278" y="164"/>
                  </a:cubicBezTo>
                  <a:cubicBezTo>
                    <a:pt x="285" y="158"/>
                    <a:pt x="295" y="156"/>
                    <a:pt x="304" y="158"/>
                  </a:cubicBezTo>
                  <a:cubicBezTo>
                    <a:pt x="179" y="5"/>
                    <a:pt x="179" y="5"/>
                    <a:pt x="179" y="5"/>
                  </a:cubicBezTo>
                  <a:cubicBezTo>
                    <a:pt x="175" y="0"/>
                    <a:pt x="167" y="1"/>
                    <a:pt x="164" y="8"/>
                  </a:cubicBezTo>
                  <a:cubicBezTo>
                    <a:pt x="87" y="209"/>
                    <a:pt x="87" y="209"/>
                    <a:pt x="87" y="209"/>
                  </a:cubicBezTo>
                  <a:cubicBezTo>
                    <a:pt x="86" y="211"/>
                    <a:pt x="85" y="213"/>
                    <a:pt x="83" y="214"/>
                  </a:cubicBezTo>
                  <a:cubicBezTo>
                    <a:pt x="81" y="214"/>
                    <a:pt x="80" y="214"/>
                    <a:pt x="79" y="214"/>
                  </a:cubicBezTo>
                  <a:cubicBezTo>
                    <a:pt x="73" y="212"/>
                    <a:pt x="68" y="210"/>
                    <a:pt x="67" y="204"/>
                  </a:cubicBezTo>
                  <a:cubicBezTo>
                    <a:pt x="66" y="200"/>
                    <a:pt x="66" y="196"/>
                    <a:pt x="65" y="193"/>
                  </a:cubicBezTo>
                  <a:cubicBezTo>
                    <a:pt x="63" y="182"/>
                    <a:pt x="52" y="177"/>
                    <a:pt x="43" y="182"/>
                  </a:cubicBezTo>
                  <a:cubicBezTo>
                    <a:pt x="33" y="188"/>
                    <a:pt x="27" y="198"/>
                    <a:pt x="23" y="208"/>
                  </a:cubicBezTo>
                  <a:cubicBezTo>
                    <a:pt x="19" y="219"/>
                    <a:pt x="17" y="231"/>
                    <a:pt x="20" y="241"/>
                  </a:cubicBezTo>
                  <a:cubicBezTo>
                    <a:pt x="24" y="251"/>
                    <a:pt x="35" y="255"/>
                    <a:pt x="44" y="248"/>
                  </a:cubicBezTo>
                  <a:cubicBezTo>
                    <a:pt x="47" y="246"/>
                    <a:pt x="49" y="243"/>
                    <a:pt x="52" y="241"/>
                  </a:cubicBezTo>
                  <a:cubicBezTo>
                    <a:pt x="58" y="238"/>
                    <a:pt x="63" y="239"/>
                    <a:pt x="68" y="242"/>
                  </a:cubicBezTo>
                  <a:cubicBezTo>
                    <a:pt x="69" y="242"/>
                    <a:pt x="70" y="243"/>
                    <a:pt x="71" y="244"/>
                  </a:cubicBezTo>
                  <a:cubicBezTo>
                    <a:pt x="72" y="246"/>
                    <a:pt x="72" y="249"/>
                    <a:pt x="71" y="251"/>
                  </a:cubicBezTo>
                  <a:cubicBezTo>
                    <a:pt x="10" y="410"/>
                    <a:pt x="10" y="410"/>
                    <a:pt x="10" y="410"/>
                  </a:cubicBezTo>
                  <a:cubicBezTo>
                    <a:pt x="10" y="412"/>
                    <a:pt x="9" y="414"/>
                    <a:pt x="10" y="415"/>
                  </a:cubicBezTo>
                  <a:cubicBezTo>
                    <a:pt x="16" y="445"/>
                    <a:pt x="0" y="490"/>
                    <a:pt x="10" y="508"/>
                  </a:cubicBezTo>
                  <a:cubicBezTo>
                    <a:pt x="30" y="542"/>
                    <a:pt x="339" y="587"/>
                    <a:pt x="491" y="480"/>
                  </a:cubicBezTo>
                  <a:cubicBezTo>
                    <a:pt x="507" y="469"/>
                    <a:pt x="504" y="446"/>
                    <a:pt x="501" y="402"/>
                  </a:cubicBezTo>
                  <a:cubicBezTo>
                    <a:pt x="355" y="221"/>
                    <a:pt x="355" y="221"/>
                    <a:pt x="355" y="221"/>
                  </a:cubicBezTo>
                  <a:cubicBezTo>
                    <a:pt x="355" y="230"/>
                    <a:pt x="351" y="239"/>
                    <a:pt x="344" y="24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33" name="Google Shape;1333;p49"/>
            <p:cNvSpPr/>
            <p:nvPr/>
          </p:nvSpPr>
          <p:spPr>
            <a:xfrm>
              <a:off x="5526246" y="1358760"/>
              <a:ext cx="289521" cy="285105"/>
            </a:xfrm>
            <a:custGeom>
              <a:avLst/>
              <a:gdLst/>
              <a:ahLst/>
              <a:cxnLst/>
              <a:rect l="l" t="t" r="r" b="b"/>
              <a:pathLst>
                <a:path w="482" h="475" extrusionOk="0">
                  <a:moveTo>
                    <a:pt x="354" y="298"/>
                  </a:moveTo>
                  <a:cubicBezTo>
                    <a:pt x="346" y="295"/>
                    <a:pt x="339" y="288"/>
                    <a:pt x="336" y="279"/>
                  </a:cubicBezTo>
                  <a:cubicBezTo>
                    <a:pt x="332" y="267"/>
                    <a:pt x="333" y="252"/>
                    <a:pt x="339" y="237"/>
                  </a:cubicBezTo>
                  <a:cubicBezTo>
                    <a:pt x="345" y="222"/>
                    <a:pt x="354" y="210"/>
                    <a:pt x="366" y="203"/>
                  </a:cubicBezTo>
                  <a:cubicBezTo>
                    <a:pt x="374" y="199"/>
                    <a:pt x="383" y="198"/>
                    <a:pt x="391" y="201"/>
                  </a:cubicBezTo>
                  <a:cubicBezTo>
                    <a:pt x="400" y="204"/>
                    <a:pt x="406" y="211"/>
                    <a:pt x="409" y="220"/>
                  </a:cubicBezTo>
                  <a:cubicBezTo>
                    <a:pt x="480" y="36"/>
                    <a:pt x="480" y="36"/>
                    <a:pt x="480" y="36"/>
                  </a:cubicBezTo>
                  <a:cubicBezTo>
                    <a:pt x="482" y="30"/>
                    <a:pt x="477" y="23"/>
                    <a:pt x="470" y="24"/>
                  </a:cubicBezTo>
                  <a:cubicBezTo>
                    <a:pt x="257" y="58"/>
                    <a:pt x="257" y="58"/>
                    <a:pt x="257" y="58"/>
                  </a:cubicBezTo>
                  <a:cubicBezTo>
                    <a:pt x="255" y="58"/>
                    <a:pt x="252" y="58"/>
                    <a:pt x="251" y="56"/>
                  </a:cubicBezTo>
                  <a:cubicBezTo>
                    <a:pt x="250" y="56"/>
                    <a:pt x="249" y="54"/>
                    <a:pt x="249" y="53"/>
                  </a:cubicBezTo>
                  <a:cubicBezTo>
                    <a:pt x="248" y="47"/>
                    <a:pt x="247" y="42"/>
                    <a:pt x="251" y="38"/>
                  </a:cubicBezTo>
                  <a:cubicBezTo>
                    <a:pt x="254" y="35"/>
                    <a:pt x="257" y="33"/>
                    <a:pt x="260" y="31"/>
                  </a:cubicBezTo>
                  <a:cubicBezTo>
                    <a:pt x="268" y="24"/>
                    <a:pt x="267" y="12"/>
                    <a:pt x="258" y="6"/>
                  </a:cubicBezTo>
                  <a:cubicBezTo>
                    <a:pt x="248" y="1"/>
                    <a:pt x="236" y="0"/>
                    <a:pt x="225" y="2"/>
                  </a:cubicBezTo>
                  <a:cubicBezTo>
                    <a:pt x="214" y="3"/>
                    <a:pt x="203" y="8"/>
                    <a:pt x="196" y="16"/>
                  </a:cubicBezTo>
                  <a:cubicBezTo>
                    <a:pt x="189" y="24"/>
                    <a:pt x="192" y="36"/>
                    <a:pt x="202" y="40"/>
                  </a:cubicBezTo>
                  <a:cubicBezTo>
                    <a:pt x="205" y="42"/>
                    <a:pt x="208" y="42"/>
                    <a:pt x="212" y="44"/>
                  </a:cubicBezTo>
                  <a:cubicBezTo>
                    <a:pt x="217" y="47"/>
                    <a:pt x="218" y="52"/>
                    <a:pt x="219" y="58"/>
                  </a:cubicBezTo>
                  <a:cubicBezTo>
                    <a:pt x="219" y="59"/>
                    <a:pt x="219" y="60"/>
                    <a:pt x="218" y="61"/>
                  </a:cubicBezTo>
                  <a:cubicBezTo>
                    <a:pt x="217" y="64"/>
                    <a:pt x="215" y="65"/>
                    <a:pt x="212" y="65"/>
                  </a:cubicBezTo>
                  <a:cubicBezTo>
                    <a:pt x="9" y="98"/>
                    <a:pt x="9" y="98"/>
                    <a:pt x="9" y="98"/>
                  </a:cubicBezTo>
                  <a:cubicBezTo>
                    <a:pt x="3" y="98"/>
                    <a:pt x="0" y="104"/>
                    <a:pt x="2" y="109"/>
                  </a:cubicBezTo>
                  <a:cubicBezTo>
                    <a:pt x="14" y="138"/>
                    <a:pt x="74" y="153"/>
                    <a:pt x="86" y="175"/>
                  </a:cubicBezTo>
                  <a:cubicBezTo>
                    <a:pt x="92" y="186"/>
                    <a:pt x="75" y="210"/>
                    <a:pt x="77" y="226"/>
                  </a:cubicBezTo>
                  <a:cubicBezTo>
                    <a:pt x="78" y="239"/>
                    <a:pt x="115" y="253"/>
                    <a:pt x="115" y="253"/>
                  </a:cubicBezTo>
                  <a:cubicBezTo>
                    <a:pt x="115" y="253"/>
                    <a:pt x="89" y="277"/>
                    <a:pt x="88" y="289"/>
                  </a:cubicBezTo>
                  <a:cubicBezTo>
                    <a:pt x="86" y="302"/>
                    <a:pt x="111" y="323"/>
                    <a:pt x="112" y="337"/>
                  </a:cubicBezTo>
                  <a:cubicBezTo>
                    <a:pt x="112" y="350"/>
                    <a:pt x="90" y="385"/>
                    <a:pt x="101" y="421"/>
                  </a:cubicBezTo>
                  <a:cubicBezTo>
                    <a:pt x="116" y="475"/>
                    <a:pt x="280" y="428"/>
                    <a:pt x="323" y="429"/>
                  </a:cubicBezTo>
                  <a:cubicBezTo>
                    <a:pt x="326" y="429"/>
                    <a:pt x="330" y="427"/>
                    <a:pt x="331" y="423"/>
                  </a:cubicBezTo>
                  <a:cubicBezTo>
                    <a:pt x="380" y="296"/>
                    <a:pt x="380" y="296"/>
                    <a:pt x="380" y="296"/>
                  </a:cubicBezTo>
                  <a:cubicBezTo>
                    <a:pt x="372" y="300"/>
                    <a:pt x="363" y="301"/>
                    <a:pt x="354" y="29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34" name="Google Shape;1334;p49"/>
            <p:cNvSpPr/>
            <p:nvPr/>
          </p:nvSpPr>
          <p:spPr>
            <a:xfrm>
              <a:off x="5530337" y="1130580"/>
              <a:ext cx="282300" cy="276217"/>
            </a:xfrm>
            <a:custGeom>
              <a:avLst/>
              <a:gdLst/>
              <a:ahLst/>
              <a:cxnLst/>
              <a:rect l="l" t="t" r="r" b="b"/>
              <a:pathLst>
                <a:path w="470" h="460" extrusionOk="0">
                  <a:moveTo>
                    <a:pt x="170" y="410"/>
                  </a:moveTo>
                  <a:cubicBezTo>
                    <a:pt x="169" y="401"/>
                    <a:pt x="171" y="392"/>
                    <a:pt x="178" y="385"/>
                  </a:cubicBezTo>
                  <a:cubicBezTo>
                    <a:pt x="186" y="375"/>
                    <a:pt x="200" y="369"/>
                    <a:pt x="216" y="366"/>
                  </a:cubicBezTo>
                  <a:cubicBezTo>
                    <a:pt x="232" y="364"/>
                    <a:pt x="247" y="366"/>
                    <a:pt x="258" y="373"/>
                  </a:cubicBezTo>
                  <a:cubicBezTo>
                    <a:pt x="266" y="377"/>
                    <a:pt x="271" y="385"/>
                    <a:pt x="273" y="394"/>
                  </a:cubicBezTo>
                  <a:cubicBezTo>
                    <a:pt x="274" y="403"/>
                    <a:pt x="271" y="412"/>
                    <a:pt x="265" y="419"/>
                  </a:cubicBezTo>
                  <a:cubicBezTo>
                    <a:pt x="460" y="388"/>
                    <a:pt x="460" y="388"/>
                    <a:pt x="460" y="388"/>
                  </a:cubicBezTo>
                  <a:cubicBezTo>
                    <a:pt x="467" y="387"/>
                    <a:pt x="470" y="379"/>
                    <a:pt x="465" y="373"/>
                  </a:cubicBezTo>
                  <a:cubicBezTo>
                    <a:pt x="330" y="206"/>
                    <a:pt x="330" y="206"/>
                    <a:pt x="330" y="206"/>
                  </a:cubicBezTo>
                  <a:cubicBezTo>
                    <a:pt x="328" y="204"/>
                    <a:pt x="327" y="202"/>
                    <a:pt x="328" y="200"/>
                  </a:cubicBezTo>
                  <a:cubicBezTo>
                    <a:pt x="328" y="198"/>
                    <a:pt x="329" y="197"/>
                    <a:pt x="330" y="196"/>
                  </a:cubicBezTo>
                  <a:cubicBezTo>
                    <a:pt x="334" y="192"/>
                    <a:pt x="338" y="189"/>
                    <a:pt x="344" y="191"/>
                  </a:cubicBezTo>
                  <a:cubicBezTo>
                    <a:pt x="348" y="192"/>
                    <a:pt x="351" y="194"/>
                    <a:pt x="354" y="195"/>
                  </a:cubicBezTo>
                  <a:cubicBezTo>
                    <a:pt x="365" y="198"/>
                    <a:pt x="375" y="192"/>
                    <a:pt x="375" y="181"/>
                  </a:cubicBezTo>
                  <a:cubicBezTo>
                    <a:pt x="375" y="170"/>
                    <a:pt x="369" y="159"/>
                    <a:pt x="362" y="150"/>
                  </a:cubicBezTo>
                  <a:cubicBezTo>
                    <a:pt x="355" y="142"/>
                    <a:pt x="346" y="134"/>
                    <a:pt x="335" y="132"/>
                  </a:cubicBezTo>
                  <a:cubicBezTo>
                    <a:pt x="325" y="130"/>
                    <a:pt x="316" y="138"/>
                    <a:pt x="317" y="149"/>
                  </a:cubicBezTo>
                  <a:cubicBezTo>
                    <a:pt x="318" y="153"/>
                    <a:pt x="319" y="156"/>
                    <a:pt x="319" y="160"/>
                  </a:cubicBezTo>
                  <a:cubicBezTo>
                    <a:pt x="320" y="166"/>
                    <a:pt x="315" y="169"/>
                    <a:pt x="311" y="173"/>
                  </a:cubicBezTo>
                  <a:cubicBezTo>
                    <a:pt x="310" y="174"/>
                    <a:pt x="308" y="174"/>
                    <a:pt x="307" y="174"/>
                  </a:cubicBezTo>
                  <a:cubicBezTo>
                    <a:pt x="305" y="174"/>
                    <a:pt x="303" y="173"/>
                    <a:pt x="301" y="171"/>
                  </a:cubicBezTo>
                  <a:cubicBezTo>
                    <a:pt x="167" y="5"/>
                    <a:pt x="167" y="5"/>
                    <a:pt x="167" y="5"/>
                  </a:cubicBezTo>
                  <a:cubicBezTo>
                    <a:pt x="163" y="0"/>
                    <a:pt x="155" y="1"/>
                    <a:pt x="152" y="6"/>
                  </a:cubicBezTo>
                  <a:cubicBezTo>
                    <a:pt x="113" y="70"/>
                    <a:pt x="97" y="139"/>
                    <a:pt x="91" y="193"/>
                  </a:cubicBezTo>
                  <a:cubicBezTo>
                    <a:pt x="86" y="237"/>
                    <a:pt x="114" y="268"/>
                    <a:pt x="111" y="294"/>
                  </a:cubicBezTo>
                  <a:cubicBezTo>
                    <a:pt x="106" y="335"/>
                    <a:pt x="32" y="395"/>
                    <a:pt x="4" y="446"/>
                  </a:cubicBezTo>
                  <a:cubicBezTo>
                    <a:pt x="0" y="452"/>
                    <a:pt x="5" y="460"/>
                    <a:pt x="13" y="459"/>
                  </a:cubicBezTo>
                  <a:cubicBezTo>
                    <a:pt x="185" y="431"/>
                    <a:pt x="185" y="431"/>
                    <a:pt x="185" y="431"/>
                  </a:cubicBezTo>
                  <a:cubicBezTo>
                    <a:pt x="177" y="427"/>
                    <a:pt x="172" y="419"/>
                    <a:pt x="170" y="41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335" name="Google Shape;1335;p49"/>
          <p:cNvGrpSpPr/>
          <p:nvPr/>
        </p:nvGrpSpPr>
        <p:grpSpPr>
          <a:xfrm>
            <a:off x="1168508" y="843134"/>
            <a:ext cx="364294" cy="445740"/>
            <a:chOff x="606645" y="1011196"/>
            <a:chExt cx="588520" cy="720096"/>
          </a:xfrm>
        </p:grpSpPr>
        <p:sp>
          <p:nvSpPr>
            <p:cNvPr id="1336" name="Google Shape;1336;p49"/>
            <p:cNvSpPr/>
            <p:nvPr/>
          </p:nvSpPr>
          <p:spPr>
            <a:xfrm>
              <a:off x="659316" y="1517469"/>
              <a:ext cx="456722" cy="213824"/>
            </a:xfrm>
            <a:custGeom>
              <a:avLst/>
              <a:gdLst/>
              <a:ahLst/>
              <a:cxnLst/>
              <a:rect l="l" t="t" r="r" b="b"/>
              <a:pathLst>
                <a:path w="763" h="358" extrusionOk="0">
                  <a:moveTo>
                    <a:pt x="1" y="27"/>
                  </a:moveTo>
                  <a:cubicBezTo>
                    <a:pt x="0" y="41"/>
                    <a:pt x="25" y="62"/>
                    <a:pt x="25" y="75"/>
                  </a:cubicBezTo>
                  <a:cubicBezTo>
                    <a:pt x="26" y="89"/>
                    <a:pt x="4" y="123"/>
                    <a:pt x="14" y="160"/>
                  </a:cubicBezTo>
                  <a:cubicBezTo>
                    <a:pt x="32" y="219"/>
                    <a:pt x="230" y="155"/>
                    <a:pt x="245" y="169"/>
                  </a:cubicBezTo>
                  <a:cubicBezTo>
                    <a:pt x="269" y="192"/>
                    <a:pt x="241" y="258"/>
                    <a:pt x="255" y="280"/>
                  </a:cubicBezTo>
                  <a:cubicBezTo>
                    <a:pt x="275" y="313"/>
                    <a:pt x="582" y="358"/>
                    <a:pt x="735" y="252"/>
                  </a:cubicBezTo>
                  <a:cubicBezTo>
                    <a:pt x="763" y="232"/>
                    <a:pt x="729" y="168"/>
                    <a:pt x="749" y="8"/>
                  </a:cubicBezTo>
                  <a:cubicBezTo>
                    <a:pt x="749" y="4"/>
                    <a:pt x="746" y="0"/>
                    <a:pt x="742" y="0"/>
                  </a:cubicBezTo>
                  <a:cubicBezTo>
                    <a:pt x="24" y="0"/>
                    <a:pt x="24" y="0"/>
                    <a:pt x="24" y="0"/>
                  </a:cubicBezTo>
                  <a:cubicBezTo>
                    <a:pt x="22" y="0"/>
                    <a:pt x="19" y="1"/>
                    <a:pt x="17" y="3"/>
                  </a:cubicBezTo>
                  <a:cubicBezTo>
                    <a:pt x="10" y="11"/>
                    <a:pt x="2" y="21"/>
                    <a:pt x="1" y="2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37" name="Google Shape;1337;p49"/>
            <p:cNvSpPr/>
            <p:nvPr/>
          </p:nvSpPr>
          <p:spPr>
            <a:xfrm>
              <a:off x="606645" y="1354464"/>
              <a:ext cx="561583" cy="154615"/>
            </a:xfrm>
            <a:custGeom>
              <a:avLst/>
              <a:gdLst/>
              <a:ahLst/>
              <a:cxnLst/>
              <a:rect l="l" t="t" r="r" b="b"/>
              <a:pathLst>
                <a:path w="938" h="259" extrusionOk="0">
                  <a:moveTo>
                    <a:pt x="2" y="109"/>
                  </a:moveTo>
                  <a:cubicBezTo>
                    <a:pt x="0" y="146"/>
                    <a:pt x="74" y="161"/>
                    <a:pt x="88" y="186"/>
                  </a:cubicBezTo>
                  <a:cubicBezTo>
                    <a:pt x="93" y="197"/>
                    <a:pt x="77" y="222"/>
                    <a:pt x="79" y="237"/>
                  </a:cubicBezTo>
                  <a:cubicBezTo>
                    <a:pt x="79" y="244"/>
                    <a:pt x="91" y="252"/>
                    <a:pt x="101" y="257"/>
                  </a:cubicBezTo>
                  <a:cubicBezTo>
                    <a:pt x="103" y="258"/>
                    <a:pt x="104" y="259"/>
                    <a:pt x="106" y="259"/>
                  </a:cubicBezTo>
                  <a:cubicBezTo>
                    <a:pt x="840" y="259"/>
                    <a:pt x="840" y="259"/>
                    <a:pt x="840" y="259"/>
                  </a:cubicBezTo>
                  <a:cubicBezTo>
                    <a:pt x="840" y="258"/>
                    <a:pt x="840" y="258"/>
                    <a:pt x="840" y="258"/>
                  </a:cubicBezTo>
                  <a:cubicBezTo>
                    <a:pt x="854" y="164"/>
                    <a:pt x="895" y="93"/>
                    <a:pt x="936" y="10"/>
                  </a:cubicBezTo>
                  <a:cubicBezTo>
                    <a:pt x="936" y="10"/>
                    <a:pt x="936" y="10"/>
                    <a:pt x="936" y="10"/>
                  </a:cubicBezTo>
                  <a:cubicBezTo>
                    <a:pt x="938" y="5"/>
                    <a:pt x="935" y="0"/>
                    <a:pt x="929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5" y="0"/>
                    <a:pt x="73" y="1"/>
                    <a:pt x="71" y="3"/>
                  </a:cubicBezTo>
                  <a:cubicBezTo>
                    <a:pt x="39" y="39"/>
                    <a:pt x="3" y="78"/>
                    <a:pt x="2" y="10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38" name="Google Shape;1338;p49"/>
            <p:cNvSpPr/>
            <p:nvPr/>
          </p:nvSpPr>
          <p:spPr>
            <a:xfrm>
              <a:off x="661721" y="1191460"/>
              <a:ext cx="533444" cy="154135"/>
            </a:xfrm>
            <a:custGeom>
              <a:avLst/>
              <a:gdLst/>
              <a:ahLst/>
              <a:cxnLst/>
              <a:rect l="l" t="t" r="r" b="b"/>
              <a:pathLst>
                <a:path w="891" h="258" extrusionOk="0">
                  <a:moveTo>
                    <a:pt x="8" y="98"/>
                  </a:moveTo>
                  <a:cubicBezTo>
                    <a:pt x="2" y="142"/>
                    <a:pt x="31" y="174"/>
                    <a:pt x="28" y="199"/>
                  </a:cubicBezTo>
                  <a:cubicBezTo>
                    <a:pt x="26" y="213"/>
                    <a:pt x="17" y="230"/>
                    <a:pt x="3" y="247"/>
                  </a:cubicBezTo>
                  <a:cubicBezTo>
                    <a:pt x="0" y="252"/>
                    <a:pt x="3" y="258"/>
                    <a:pt x="9" y="258"/>
                  </a:cubicBezTo>
                  <a:cubicBezTo>
                    <a:pt x="849" y="258"/>
                    <a:pt x="849" y="258"/>
                    <a:pt x="849" y="258"/>
                  </a:cubicBezTo>
                  <a:cubicBezTo>
                    <a:pt x="852" y="258"/>
                    <a:pt x="855" y="256"/>
                    <a:pt x="856" y="254"/>
                  </a:cubicBezTo>
                  <a:cubicBezTo>
                    <a:pt x="875" y="195"/>
                    <a:pt x="891" y="98"/>
                    <a:pt x="873" y="5"/>
                  </a:cubicBezTo>
                  <a:cubicBezTo>
                    <a:pt x="872" y="2"/>
                    <a:pt x="869" y="0"/>
                    <a:pt x="866" y="0"/>
                  </a:cubicBezTo>
                  <a:cubicBezTo>
                    <a:pt x="34" y="0"/>
                    <a:pt x="34" y="0"/>
                    <a:pt x="34" y="0"/>
                  </a:cubicBezTo>
                  <a:cubicBezTo>
                    <a:pt x="31" y="0"/>
                    <a:pt x="28" y="2"/>
                    <a:pt x="27" y="5"/>
                  </a:cubicBezTo>
                  <a:cubicBezTo>
                    <a:pt x="17" y="38"/>
                    <a:pt x="11" y="70"/>
                    <a:pt x="8" y="9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39" name="Google Shape;1339;p49"/>
            <p:cNvSpPr/>
            <p:nvPr/>
          </p:nvSpPr>
          <p:spPr>
            <a:xfrm>
              <a:off x="683367" y="1011196"/>
              <a:ext cx="497368" cy="171394"/>
            </a:xfrm>
            <a:custGeom>
              <a:avLst/>
              <a:gdLst/>
              <a:ahLst/>
              <a:cxnLst/>
              <a:rect l="l" t="t" r="r" b="b"/>
              <a:pathLst>
                <a:path w="831" h="287" extrusionOk="0">
                  <a:moveTo>
                    <a:pt x="690" y="102"/>
                  </a:moveTo>
                  <a:cubicBezTo>
                    <a:pt x="488" y="0"/>
                    <a:pt x="287" y="19"/>
                    <a:pt x="180" y="75"/>
                  </a:cubicBezTo>
                  <a:cubicBezTo>
                    <a:pt x="84" y="125"/>
                    <a:pt x="31" y="203"/>
                    <a:pt x="2" y="278"/>
                  </a:cubicBezTo>
                  <a:cubicBezTo>
                    <a:pt x="0" y="282"/>
                    <a:pt x="3" y="287"/>
                    <a:pt x="8" y="287"/>
                  </a:cubicBezTo>
                  <a:cubicBezTo>
                    <a:pt x="823" y="287"/>
                    <a:pt x="823" y="287"/>
                    <a:pt x="823" y="287"/>
                  </a:cubicBezTo>
                  <a:cubicBezTo>
                    <a:pt x="828" y="287"/>
                    <a:pt x="831" y="283"/>
                    <a:pt x="830" y="278"/>
                  </a:cubicBezTo>
                  <a:cubicBezTo>
                    <a:pt x="810" y="207"/>
                    <a:pt x="768" y="141"/>
                    <a:pt x="690" y="102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340" name="Google Shape;1340;p49"/>
          <p:cNvGrpSpPr/>
          <p:nvPr/>
        </p:nvGrpSpPr>
        <p:grpSpPr>
          <a:xfrm>
            <a:off x="7622791" y="843111"/>
            <a:ext cx="298405" cy="445762"/>
            <a:chOff x="11033597" y="1011159"/>
            <a:chExt cx="482075" cy="720133"/>
          </a:xfrm>
        </p:grpSpPr>
        <p:sp>
          <p:nvSpPr>
            <p:cNvPr id="1341" name="Google Shape;1341;p49"/>
            <p:cNvSpPr/>
            <p:nvPr/>
          </p:nvSpPr>
          <p:spPr>
            <a:xfrm>
              <a:off x="11033597" y="1414369"/>
              <a:ext cx="482075" cy="151349"/>
            </a:xfrm>
            <a:custGeom>
              <a:avLst/>
              <a:gdLst/>
              <a:ahLst/>
              <a:cxnLst/>
              <a:rect l="l" t="t" r="r" b="b"/>
              <a:pathLst>
                <a:path w="724" h="227" extrusionOk="0">
                  <a:moveTo>
                    <a:pt x="0" y="112"/>
                  </a:moveTo>
                  <a:cubicBezTo>
                    <a:pt x="0" y="149"/>
                    <a:pt x="5" y="185"/>
                    <a:pt x="16" y="219"/>
                  </a:cubicBezTo>
                  <a:cubicBezTo>
                    <a:pt x="17" y="224"/>
                    <a:pt x="22" y="227"/>
                    <a:pt x="27" y="227"/>
                  </a:cubicBezTo>
                  <a:cubicBezTo>
                    <a:pt x="697" y="227"/>
                    <a:pt x="697" y="227"/>
                    <a:pt x="697" y="227"/>
                  </a:cubicBezTo>
                  <a:cubicBezTo>
                    <a:pt x="702" y="227"/>
                    <a:pt x="707" y="224"/>
                    <a:pt x="708" y="219"/>
                  </a:cubicBezTo>
                  <a:cubicBezTo>
                    <a:pt x="719" y="185"/>
                    <a:pt x="724" y="149"/>
                    <a:pt x="724" y="112"/>
                  </a:cubicBezTo>
                  <a:cubicBezTo>
                    <a:pt x="724" y="76"/>
                    <a:pt x="719" y="41"/>
                    <a:pt x="709" y="8"/>
                  </a:cubicBezTo>
                  <a:cubicBezTo>
                    <a:pt x="708" y="3"/>
                    <a:pt x="703" y="0"/>
                    <a:pt x="698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1" y="0"/>
                    <a:pt x="16" y="3"/>
                    <a:pt x="15" y="8"/>
                  </a:cubicBezTo>
                  <a:cubicBezTo>
                    <a:pt x="5" y="41"/>
                    <a:pt x="0" y="76"/>
                    <a:pt x="0" y="11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42" name="Google Shape;1342;p49"/>
            <p:cNvSpPr/>
            <p:nvPr/>
          </p:nvSpPr>
          <p:spPr>
            <a:xfrm>
              <a:off x="11142821" y="1011159"/>
              <a:ext cx="263627" cy="229006"/>
            </a:xfrm>
            <a:custGeom>
              <a:avLst/>
              <a:gdLst/>
              <a:ahLst/>
              <a:cxnLst/>
              <a:rect l="l" t="t" r="r" b="b"/>
              <a:pathLst>
                <a:path w="396" h="343" extrusionOk="0">
                  <a:moveTo>
                    <a:pt x="357" y="266"/>
                  </a:moveTo>
                  <a:cubicBezTo>
                    <a:pt x="208" y="7"/>
                    <a:pt x="208" y="7"/>
                    <a:pt x="208" y="7"/>
                  </a:cubicBezTo>
                  <a:cubicBezTo>
                    <a:pt x="203" y="0"/>
                    <a:pt x="193" y="0"/>
                    <a:pt x="188" y="7"/>
                  </a:cubicBezTo>
                  <a:cubicBezTo>
                    <a:pt x="39" y="266"/>
                    <a:pt x="39" y="266"/>
                    <a:pt x="39" y="266"/>
                  </a:cubicBezTo>
                  <a:cubicBezTo>
                    <a:pt x="4" y="326"/>
                    <a:pt x="4" y="326"/>
                    <a:pt x="4" y="326"/>
                  </a:cubicBezTo>
                  <a:cubicBezTo>
                    <a:pt x="0" y="334"/>
                    <a:pt x="5" y="343"/>
                    <a:pt x="14" y="343"/>
                  </a:cubicBezTo>
                  <a:cubicBezTo>
                    <a:pt x="382" y="343"/>
                    <a:pt x="382" y="343"/>
                    <a:pt x="382" y="343"/>
                  </a:cubicBezTo>
                  <a:cubicBezTo>
                    <a:pt x="391" y="343"/>
                    <a:pt x="396" y="334"/>
                    <a:pt x="392" y="326"/>
                  </a:cubicBezTo>
                  <a:lnTo>
                    <a:pt x="357" y="266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43" name="Google Shape;1343;p49"/>
            <p:cNvSpPr/>
            <p:nvPr/>
          </p:nvSpPr>
          <p:spPr>
            <a:xfrm>
              <a:off x="11052228" y="1576445"/>
              <a:ext cx="444813" cy="154847"/>
            </a:xfrm>
            <a:custGeom>
              <a:avLst/>
              <a:gdLst/>
              <a:ahLst/>
              <a:cxnLst/>
              <a:rect l="l" t="t" r="r" b="b"/>
              <a:pathLst>
                <a:path w="668" h="232" extrusionOk="0">
                  <a:moveTo>
                    <a:pt x="334" y="232"/>
                  </a:moveTo>
                  <a:cubicBezTo>
                    <a:pt x="482" y="232"/>
                    <a:pt x="609" y="143"/>
                    <a:pt x="665" y="17"/>
                  </a:cubicBezTo>
                  <a:cubicBezTo>
                    <a:pt x="668" y="9"/>
                    <a:pt x="663" y="0"/>
                    <a:pt x="65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0"/>
                    <a:pt x="0" y="9"/>
                    <a:pt x="3" y="17"/>
                  </a:cubicBezTo>
                  <a:cubicBezTo>
                    <a:pt x="59" y="143"/>
                    <a:pt x="186" y="232"/>
                    <a:pt x="334" y="23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44" name="Google Shape;1344;p49"/>
            <p:cNvSpPr/>
            <p:nvPr/>
          </p:nvSpPr>
          <p:spPr>
            <a:xfrm>
              <a:off x="11051762" y="1251592"/>
              <a:ext cx="446676" cy="151349"/>
            </a:xfrm>
            <a:custGeom>
              <a:avLst/>
              <a:gdLst/>
              <a:ahLst/>
              <a:cxnLst/>
              <a:rect l="l" t="t" r="r" b="b"/>
              <a:pathLst>
                <a:path w="671" h="227" extrusionOk="0">
                  <a:moveTo>
                    <a:pt x="654" y="183"/>
                  </a:moveTo>
                  <a:cubicBezTo>
                    <a:pt x="653" y="182"/>
                    <a:pt x="653" y="182"/>
                    <a:pt x="653" y="182"/>
                  </a:cubicBezTo>
                  <a:cubicBezTo>
                    <a:pt x="552" y="5"/>
                    <a:pt x="552" y="5"/>
                    <a:pt x="552" y="5"/>
                  </a:cubicBezTo>
                  <a:cubicBezTo>
                    <a:pt x="550" y="2"/>
                    <a:pt x="546" y="0"/>
                    <a:pt x="542" y="0"/>
                  </a:cubicBezTo>
                  <a:cubicBezTo>
                    <a:pt x="128" y="0"/>
                    <a:pt x="128" y="0"/>
                    <a:pt x="128" y="0"/>
                  </a:cubicBezTo>
                  <a:cubicBezTo>
                    <a:pt x="124" y="0"/>
                    <a:pt x="120" y="2"/>
                    <a:pt x="118" y="5"/>
                  </a:cubicBezTo>
                  <a:cubicBezTo>
                    <a:pt x="17" y="182"/>
                    <a:pt x="17" y="182"/>
                    <a:pt x="17" y="182"/>
                  </a:cubicBezTo>
                  <a:cubicBezTo>
                    <a:pt x="16" y="185"/>
                    <a:pt x="16" y="185"/>
                    <a:pt x="16" y="185"/>
                  </a:cubicBezTo>
                  <a:cubicBezTo>
                    <a:pt x="11" y="194"/>
                    <a:pt x="7" y="202"/>
                    <a:pt x="3" y="211"/>
                  </a:cubicBezTo>
                  <a:cubicBezTo>
                    <a:pt x="0" y="219"/>
                    <a:pt x="5" y="227"/>
                    <a:pt x="13" y="227"/>
                  </a:cubicBezTo>
                  <a:cubicBezTo>
                    <a:pt x="657" y="227"/>
                    <a:pt x="657" y="227"/>
                    <a:pt x="657" y="227"/>
                  </a:cubicBezTo>
                  <a:cubicBezTo>
                    <a:pt x="665" y="227"/>
                    <a:pt x="671" y="219"/>
                    <a:pt x="667" y="211"/>
                  </a:cubicBezTo>
                  <a:cubicBezTo>
                    <a:pt x="663" y="202"/>
                    <a:pt x="659" y="193"/>
                    <a:pt x="654" y="18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345" name="Google Shape;1345;p49"/>
          <p:cNvGrpSpPr/>
          <p:nvPr/>
        </p:nvGrpSpPr>
        <p:grpSpPr>
          <a:xfrm>
            <a:off x="6221656" y="797418"/>
            <a:ext cx="460705" cy="491455"/>
            <a:chOff x="8770051" y="937343"/>
            <a:chExt cx="744273" cy="793950"/>
          </a:xfrm>
        </p:grpSpPr>
        <p:sp>
          <p:nvSpPr>
            <p:cNvPr id="1346" name="Google Shape;1346;p49"/>
            <p:cNvSpPr/>
            <p:nvPr/>
          </p:nvSpPr>
          <p:spPr>
            <a:xfrm>
              <a:off x="8968558" y="1402926"/>
              <a:ext cx="348361" cy="98539"/>
            </a:xfrm>
            <a:custGeom>
              <a:avLst/>
              <a:gdLst/>
              <a:ahLst/>
              <a:cxnLst/>
              <a:rect l="l" t="t" r="r" b="b"/>
              <a:pathLst>
                <a:path w="1741804" h="492696" extrusionOk="0">
                  <a:moveTo>
                    <a:pt x="1741805" y="0"/>
                  </a:moveTo>
                  <a:lnTo>
                    <a:pt x="0" y="0"/>
                  </a:lnTo>
                  <a:cubicBezTo>
                    <a:pt x="100902" y="166370"/>
                    <a:pt x="219266" y="316611"/>
                    <a:pt x="295529" y="492696"/>
                  </a:cubicBezTo>
                  <a:lnTo>
                    <a:pt x="1444625" y="492696"/>
                  </a:lnTo>
                  <a:cubicBezTo>
                    <a:pt x="1518222" y="307785"/>
                    <a:pt x="1639761" y="160655"/>
                    <a:pt x="174180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47" name="Google Shape;1347;p49"/>
            <p:cNvSpPr/>
            <p:nvPr/>
          </p:nvSpPr>
          <p:spPr>
            <a:xfrm>
              <a:off x="8960465" y="1079360"/>
              <a:ext cx="362496" cy="102351"/>
            </a:xfrm>
            <a:custGeom>
              <a:avLst/>
              <a:gdLst/>
              <a:ahLst/>
              <a:cxnLst/>
              <a:rect l="l" t="t" r="r" b="b"/>
              <a:pathLst>
                <a:path w="1812480" h="511754" extrusionOk="0">
                  <a:moveTo>
                    <a:pt x="1812481" y="511755"/>
                  </a:moveTo>
                  <a:cubicBezTo>
                    <a:pt x="1623568" y="198445"/>
                    <a:pt x="1277493" y="-1453"/>
                    <a:pt x="899922" y="8"/>
                  </a:cubicBezTo>
                  <a:cubicBezTo>
                    <a:pt x="549593" y="1341"/>
                    <a:pt x="194628" y="214066"/>
                    <a:pt x="0" y="511755"/>
                  </a:cubicBezTo>
                  <a:lnTo>
                    <a:pt x="1812481" y="51175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48" name="Google Shape;1348;p49"/>
            <p:cNvSpPr/>
            <p:nvPr/>
          </p:nvSpPr>
          <p:spPr>
            <a:xfrm>
              <a:off x="8930121" y="1189758"/>
              <a:ext cx="422643" cy="98539"/>
            </a:xfrm>
            <a:custGeom>
              <a:avLst/>
              <a:gdLst/>
              <a:ahLst/>
              <a:cxnLst/>
              <a:rect l="l" t="t" r="r" b="b"/>
              <a:pathLst>
                <a:path w="2113216" h="492696" extrusionOk="0">
                  <a:moveTo>
                    <a:pt x="2113217" y="492696"/>
                  </a:moveTo>
                  <a:cubicBezTo>
                    <a:pt x="2110994" y="311595"/>
                    <a:pt x="2064639" y="144717"/>
                    <a:pt x="1985582" y="0"/>
                  </a:cubicBezTo>
                  <a:lnTo>
                    <a:pt x="127445" y="0"/>
                  </a:lnTo>
                  <a:cubicBezTo>
                    <a:pt x="47307" y="135065"/>
                    <a:pt x="0" y="285687"/>
                    <a:pt x="0" y="440944"/>
                  </a:cubicBezTo>
                  <a:cubicBezTo>
                    <a:pt x="0" y="458534"/>
                    <a:pt x="508" y="475742"/>
                    <a:pt x="1270" y="492696"/>
                  </a:cubicBezTo>
                  <a:lnTo>
                    <a:pt x="2113217" y="492696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49" name="Google Shape;1349;p49"/>
            <p:cNvSpPr/>
            <p:nvPr/>
          </p:nvSpPr>
          <p:spPr>
            <a:xfrm>
              <a:off x="8930847" y="1296342"/>
              <a:ext cx="421894" cy="98539"/>
            </a:xfrm>
            <a:custGeom>
              <a:avLst/>
              <a:gdLst/>
              <a:ahLst/>
              <a:cxnLst/>
              <a:rect l="l" t="t" r="r" b="b"/>
              <a:pathLst>
                <a:path w="2109469" h="492696" extrusionOk="0">
                  <a:moveTo>
                    <a:pt x="0" y="0"/>
                  </a:moveTo>
                  <a:cubicBezTo>
                    <a:pt x="16002" y="194564"/>
                    <a:pt x="82868" y="350457"/>
                    <a:pt x="165291" y="492696"/>
                  </a:cubicBezTo>
                  <a:lnTo>
                    <a:pt x="1953324" y="492696"/>
                  </a:lnTo>
                  <a:cubicBezTo>
                    <a:pt x="2038096" y="352425"/>
                    <a:pt x="2104454" y="199073"/>
                    <a:pt x="210947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50" name="Google Shape;1350;p49"/>
            <p:cNvSpPr/>
            <p:nvPr/>
          </p:nvSpPr>
          <p:spPr>
            <a:xfrm>
              <a:off x="9031006" y="1509510"/>
              <a:ext cx="223837" cy="102349"/>
            </a:xfrm>
            <a:custGeom>
              <a:avLst/>
              <a:gdLst/>
              <a:ahLst/>
              <a:cxnLst/>
              <a:rect l="l" t="t" r="r" b="b"/>
              <a:pathLst>
                <a:path w="1119187" h="511746" extrusionOk="0">
                  <a:moveTo>
                    <a:pt x="0" y="0"/>
                  </a:moveTo>
                  <a:cubicBezTo>
                    <a:pt x="38989" y="100267"/>
                    <a:pt x="63690" y="209423"/>
                    <a:pt x="63690" y="334899"/>
                  </a:cubicBezTo>
                  <a:cubicBezTo>
                    <a:pt x="63690" y="432562"/>
                    <a:pt x="142875" y="511747"/>
                    <a:pt x="240538" y="511747"/>
                  </a:cubicBezTo>
                  <a:lnTo>
                    <a:pt x="889889" y="511747"/>
                  </a:lnTo>
                  <a:cubicBezTo>
                    <a:pt x="987552" y="511747"/>
                    <a:pt x="1066737" y="432562"/>
                    <a:pt x="1066737" y="334899"/>
                  </a:cubicBezTo>
                  <a:lnTo>
                    <a:pt x="1066737" y="311658"/>
                  </a:lnTo>
                  <a:cubicBezTo>
                    <a:pt x="1066737" y="194183"/>
                    <a:pt x="1086803" y="92265"/>
                    <a:pt x="1119188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grpSp>
          <p:nvGrpSpPr>
            <p:cNvPr id="1351" name="Google Shape;1351;p49"/>
            <p:cNvGrpSpPr/>
            <p:nvPr/>
          </p:nvGrpSpPr>
          <p:grpSpPr>
            <a:xfrm>
              <a:off x="8770051" y="937343"/>
              <a:ext cx="744273" cy="793950"/>
              <a:chOff x="6565437" y="1588001"/>
              <a:chExt cx="744273" cy="793950"/>
            </a:xfrm>
          </p:grpSpPr>
          <p:sp>
            <p:nvSpPr>
              <p:cNvPr id="1352" name="Google Shape;1352;p49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53" name="Google Shape;1353;p49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54" name="Google Shape;1354;p49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55" name="Google Shape;1355;p49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56" name="Google Shape;1356;p49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57" name="Google Shape;1357;p49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58" name="Google Shape;1358;p49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59" name="Google Shape;1359;p49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60" name="Google Shape;1360;p49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61" name="Google Shape;1361;p49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</p:grpSp>
      </p:grpSp>
      <p:grpSp>
        <p:nvGrpSpPr>
          <p:cNvPr id="1362" name="Google Shape;1362;p49"/>
          <p:cNvGrpSpPr/>
          <p:nvPr/>
        </p:nvGrpSpPr>
        <p:grpSpPr>
          <a:xfrm>
            <a:off x="4820520" y="797418"/>
            <a:ext cx="460705" cy="491455"/>
            <a:chOff x="6506504" y="937343"/>
            <a:chExt cx="744273" cy="793950"/>
          </a:xfrm>
        </p:grpSpPr>
        <p:sp>
          <p:nvSpPr>
            <p:cNvPr id="1363" name="Google Shape;1363;p49"/>
            <p:cNvSpPr/>
            <p:nvPr/>
          </p:nvSpPr>
          <p:spPr>
            <a:xfrm>
              <a:off x="6666683" y="1079385"/>
              <a:ext cx="422268" cy="171940"/>
            </a:xfrm>
            <a:custGeom>
              <a:avLst/>
              <a:gdLst/>
              <a:ahLst/>
              <a:cxnLst/>
              <a:rect l="l" t="t" r="r" b="b"/>
              <a:pathLst>
                <a:path w="2085276" h="859701" extrusionOk="0">
                  <a:moveTo>
                    <a:pt x="2085276" y="859701"/>
                  </a:moveTo>
                  <a:cubicBezTo>
                    <a:pt x="2064893" y="746925"/>
                    <a:pt x="2027047" y="641516"/>
                    <a:pt x="1974723" y="545821"/>
                  </a:cubicBezTo>
                  <a:lnTo>
                    <a:pt x="1952816" y="507721"/>
                  </a:lnTo>
                  <a:cubicBezTo>
                    <a:pt x="1535303" y="-176492"/>
                    <a:pt x="577914" y="-161950"/>
                    <a:pt x="140271" y="507721"/>
                  </a:cubicBezTo>
                  <a:lnTo>
                    <a:pt x="116523" y="545821"/>
                  </a:lnTo>
                  <a:cubicBezTo>
                    <a:pt x="57721" y="643421"/>
                    <a:pt x="18098" y="749783"/>
                    <a:pt x="0" y="859701"/>
                  </a:cubicBezTo>
                  <a:lnTo>
                    <a:pt x="2085276" y="859701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64" name="Google Shape;1364;p49"/>
            <p:cNvSpPr/>
            <p:nvPr/>
          </p:nvSpPr>
          <p:spPr>
            <a:xfrm>
              <a:off x="6664423" y="1259933"/>
              <a:ext cx="427985" cy="171450"/>
            </a:xfrm>
            <a:custGeom>
              <a:avLst/>
              <a:gdLst/>
              <a:ahLst/>
              <a:cxnLst/>
              <a:rect l="l" t="t" r="r" b="b"/>
              <a:pathLst>
                <a:path w="2113506" h="857250" extrusionOk="0">
                  <a:moveTo>
                    <a:pt x="3910" y="178753"/>
                  </a:moveTo>
                  <a:cubicBezTo>
                    <a:pt x="22706" y="451485"/>
                    <a:pt x="153833" y="652844"/>
                    <a:pt x="287056" y="857250"/>
                  </a:cubicBezTo>
                  <a:lnTo>
                    <a:pt x="1834170" y="857250"/>
                  </a:lnTo>
                  <a:cubicBezTo>
                    <a:pt x="1971457" y="654495"/>
                    <a:pt x="2109316" y="461137"/>
                    <a:pt x="2113316" y="178753"/>
                  </a:cubicBezTo>
                  <a:lnTo>
                    <a:pt x="2113507" y="140653"/>
                  </a:lnTo>
                  <a:cubicBezTo>
                    <a:pt x="2112935" y="92710"/>
                    <a:pt x="2109125" y="45784"/>
                    <a:pt x="2102585" y="0"/>
                  </a:cubicBezTo>
                  <a:lnTo>
                    <a:pt x="5815" y="0"/>
                  </a:lnTo>
                  <a:cubicBezTo>
                    <a:pt x="-1170" y="58991"/>
                    <a:pt x="-1932" y="118872"/>
                    <a:pt x="3910" y="17875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65" name="Google Shape;1365;p49"/>
            <p:cNvSpPr/>
            <p:nvPr/>
          </p:nvSpPr>
          <p:spPr>
            <a:xfrm>
              <a:off x="6727642" y="1439988"/>
              <a:ext cx="303068" cy="171348"/>
            </a:xfrm>
            <a:custGeom>
              <a:avLst/>
              <a:gdLst/>
              <a:ahLst/>
              <a:cxnLst/>
              <a:rect l="l" t="t" r="r" b="b"/>
              <a:pathLst>
                <a:path w="1496631" h="856741" extrusionOk="0">
                  <a:moveTo>
                    <a:pt x="0" y="0"/>
                  </a:moveTo>
                  <a:cubicBezTo>
                    <a:pt x="63500" y="97853"/>
                    <a:pt x="125984" y="197485"/>
                    <a:pt x="175451" y="306896"/>
                  </a:cubicBezTo>
                  <a:lnTo>
                    <a:pt x="191071" y="344996"/>
                  </a:lnTo>
                  <a:cubicBezTo>
                    <a:pt x="230060" y="445262"/>
                    <a:pt x="254762" y="554419"/>
                    <a:pt x="254762" y="679895"/>
                  </a:cubicBezTo>
                  <a:cubicBezTo>
                    <a:pt x="254762" y="777558"/>
                    <a:pt x="333946" y="856742"/>
                    <a:pt x="431610" y="856742"/>
                  </a:cubicBezTo>
                  <a:lnTo>
                    <a:pt x="1080960" y="856742"/>
                  </a:lnTo>
                  <a:cubicBezTo>
                    <a:pt x="1189609" y="856488"/>
                    <a:pt x="1267206" y="763143"/>
                    <a:pt x="1257808" y="656653"/>
                  </a:cubicBezTo>
                  <a:cubicBezTo>
                    <a:pt x="1257808" y="539178"/>
                    <a:pt x="1277874" y="437261"/>
                    <a:pt x="1310259" y="344996"/>
                  </a:cubicBezTo>
                  <a:lnTo>
                    <a:pt x="1324483" y="306896"/>
                  </a:lnTo>
                  <a:cubicBezTo>
                    <a:pt x="1370775" y="194501"/>
                    <a:pt x="1432687" y="95567"/>
                    <a:pt x="1496632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grpSp>
          <p:nvGrpSpPr>
            <p:cNvPr id="1366" name="Google Shape;1366;p49"/>
            <p:cNvGrpSpPr/>
            <p:nvPr/>
          </p:nvGrpSpPr>
          <p:grpSpPr>
            <a:xfrm>
              <a:off x="6506504" y="937343"/>
              <a:ext cx="744273" cy="793950"/>
              <a:chOff x="6565437" y="1588001"/>
              <a:chExt cx="744273" cy="793950"/>
            </a:xfrm>
          </p:grpSpPr>
          <p:sp>
            <p:nvSpPr>
              <p:cNvPr id="1367" name="Google Shape;1367;p49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68" name="Google Shape;1368;p49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69" name="Google Shape;1369;p49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70" name="Google Shape;1370;p49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71" name="Google Shape;1371;p49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72" name="Google Shape;1372;p49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73" name="Google Shape;1373;p49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74" name="Google Shape;1374;p49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75" name="Google Shape;1375;p49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76" name="Google Shape;1376;p49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</p:grpSp>
      </p:grpSp>
      <p:grpSp>
        <p:nvGrpSpPr>
          <p:cNvPr id="1377" name="Google Shape;1377;p49"/>
          <p:cNvGrpSpPr/>
          <p:nvPr/>
        </p:nvGrpSpPr>
        <p:grpSpPr>
          <a:xfrm>
            <a:off x="5521088" y="797418"/>
            <a:ext cx="460705" cy="491455"/>
            <a:chOff x="7638277" y="937343"/>
            <a:chExt cx="744273" cy="793950"/>
          </a:xfrm>
        </p:grpSpPr>
        <p:sp>
          <p:nvSpPr>
            <p:cNvPr id="1378" name="Google Shape;1378;p49"/>
            <p:cNvSpPr/>
            <p:nvPr/>
          </p:nvSpPr>
          <p:spPr>
            <a:xfrm>
              <a:off x="8012931" y="1079385"/>
              <a:ext cx="217151" cy="253479"/>
            </a:xfrm>
            <a:custGeom>
              <a:avLst/>
              <a:gdLst/>
              <a:ahLst/>
              <a:cxnLst/>
              <a:rect l="l" t="t" r="r" b="b"/>
              <a:pathLst>
                <a:path w="1085755" h="1267396" extrusionOk="0">
                  <a:moveTo>
                    <a:pt x="1058482" y="714947"/>
                  </a:moveTo>
                  <a:cubicBezTo>
                    <a:pt x="1013714" y="538416"/>
                    <a:pt x="885190" y="361632"/>
                    <a:pt x="705993" y="229870"/>
                  </a:cubicBezTo>
                  <a:cubicBezTo>
                    <a:pt x="565277" y="126492"/>
                    <a:pt x="329184" y="3365"/>
                    <a:pt x="0" y="0"/>
                  </a:cubicBezTo>
                  <a:lnTo>
                    <a:pt x="0" y="1267397"/>
                  </a:lnTo>
                  <a:lnTo>
                    <a:pt x="1025144" y="1267397"/>
                  </a:lnTo>
                  <a:cubicBezTo>
                    <a:pt x="1092772" y="1073722"/>
                    <a:pt x="1103694" y="892810"/>
                    <a:pt x="1058482" y="71494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79" name="Google Shape;1379;p49"/>
            <p:cNvSpPr/>
            <p:nvPr/>
          </p:nvSpPr>
          <p:spPr>
            <a:xfrm>
              <a:off x="7789628" y="1079436"/>
              <a:ext cx="214318" cy="253428"/>
            </a:xfrm>
            <a:custGeom>
              <a:avLst/>
              <a:gdLst/>
              <a:ahLst/>
              <a:cxnLst/>
              <a:rect l="l" t="t" r="r" b="b"/>
              <a:pathLst>
                <a:path w="1071591" h="1267142" extrusionOk="0">
                  <a:moveTo>
                    <a:pt x="377536" y="231331"/>
                  </a:moveTo>
                  <a:cubicBezTo>
                    <a:pt x="199609" y="362839"/>
                    <a:pt x="71910" y="538988"/>
                    <a:pt x="27270" y="714693"/>
                  </a:cubicBezTo>
                  <a:cubicBezTo>
                    <a:pt x="-17942" y="892556"/>
                    <a:pt x="-7020" y="1073404"/>
                    <a:pt x="60671" y="1267143"/>
                  </a:cubicBezTo>
                  <a:lnTo>
                    <a:pt x="1071591" y="1267143"/>
                  </a:lnTo>
                  <a:lnTo>
                    <a:pt x="1071591" y="0"/>
                  </a:lnTo>
                  <a:cubicBezTo>
                    <a:pt x="748249" y="6794"/>
                    <a:pt x="516220" y="128905"/>
                    <a:pt x="377536" y="23133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80" name="Google Shape;1380;p49"/>
            <p:cNvSpPr/>
            <p:nvPr/>
          </p:nvSpPr>
          <p:spPr>
            <a:xfrm>
              <a:off x="8012931" y="1341261"/>
              <a:ext cx="202133" cy="270446"/>
            </a:xfrm>
            <a:custGeom>
              <a:avLst/>
              <a:gdLst/>
              <a:ahLst/>
              <a:cxnLst/>
              <a:rect l="l" t="t" r="r" b="b"/>
              <a:pathLst>
                <a:path w="1010666" h="1352232" extrusionOk="0">
                  <a:moveTo>
                    <a:pt x="326390" y="1351915"/>
                  </a:moveTo>
                  <a:cubicBezTo>
                    <a:pt x="447929" y="1351090"/>
                    <a:pt x="476758" y="1318387"/>
                    <a:pt x="497142" y="1226757"/>
                  </a:cubicBezTo>
                  <a:cubicBezTo>
                    <a:pt x="505079" y="1190943"/>
                    <a:pt x="512382" y="1152208"/>
                    <a:pt x="520129" y="1111187"/>
                  </a:cubicBezTo>
                  <a:cubicBezTo>
                    <a:pt x="540004" y="1005586"/>
                    <a:pt x="562610" y="885888"/>
                    <a:pt x="602869" y="793750"/>
                  </a:cubicBezTo>
                  <a:cubicBezTo>
                    <a:pt x="721932" y="514413"/>
                    <a:pt x="897255" y="279463"/>
                    <a:pt x="1010666" y="0"/>
                  </a:cubicBezTo>
                  <a:lnTo>
                    <a:pt x="0" y="0"/>
                  </a:lnTo>
                  <a:lnTo>
                    <a:pt x="0" y="1351725"/>
                  </a:lnTo>
                  <a:lnTo>
                    <a:pt x="12573" y="1351598"/>
                  </a:lnTo>
                  <a:lnTo>
                    <a:pt x="12573" y="1352169"/>
                  </a:lnTo>
                  <a:cubicBezTo>
                    <a:pt x="41974" y="1352169"/>
                    <a:pt x="71438" y="1352169"/>
                    <a:pt x="100838" y="1352233"/>
                  </a:cubicBezTo>
                  <a:lnTo>
                    <a:pt x="118364" y="1351915"/>
                  </a:lnTo>
                  <a:cubicBezTo>
                    <a:pt x="162116" y="1351979"/>
                    <a:pt x="284671" y="1352487"/>
                    <a:pt x="326390" y="135191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81" name="Google Shape;1381;p49"/>
            <p:cNvSpPr/>
            <p:nvPr/>
          </p:nvSpPr>
          <p:spPr>
            <a:xfrm>
              <a:off x="7804733" y="1341261"/>
              <a:ext cx="199288" cy="270439"/>
            </a:xfrm>
            <a:custGeom>
              <a:avLst/>
              <a:gdLst/>
              <a:ahLst/>
              <a:cxnLst/>
              <a:rect l="l" t="t" r="r" b="b"/>
              <a:pathLst>
                <a:path w="996442" h="1352197" extrusionOk="0">
                  <a:moveTo>
                    <a:pt x="996442" y="1352169"/>
                  </a:moveTo>
                  <a:lnTo>
                    <a:pt x="996442" y="0"/>
                  </a:lnTo>
                  <a:lnTo>
                    <a:pt x="0" y="0"/>
                  </a:lnTo>
                  <a:cubicBezTo>
                    <a:pt x="113538" y="279591"/>
                    <a:pt x="288671" y="514287"/>
                    <a:pt x="407797" y="793750"/>
                  </a:cubicBezTo>
                  <a:cubicBezTo>
                    <a:pt x="448056" y="885888"/>
                    <a:pt x="470662" y="1005586"/>
                    <a:pt x="490601" y="1111250"/>
                  </a:cubicBezTo>
                  <a:cubicBezTo>
                    <a:pt x="498348" y="1152208"/>
                    <a:pt x="505651" y="1190943"/>
                    <a:pt x="513588" y="1226757"/>
                  </a:cubicBezTo>
                  <a:cubicBezTo>
                    <a:pt x="533908" y="1329246"/>
                    <a:pt x="580580" y="1351153"/>
                    <a:pt x="682561" y="1352169"/>
                  </a:cubicBezTo>
                  <a:cubicBezTo>
                    <a:pt x="774002" y="1352169"/>
                    <a:pt x="905256" y="1352233"/>
                    <a:pt x="996442" y="135216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grpSp>
          <p:nvGrpSpPr>
            <p:cNvPr id="1382" name="Google Shape;1382;p49"/>
            <p:cNvGrpSpPr/>
            <p:nvPr/>
          </p:nvGrpSpPr>
          <p:grpSpPr>
            <a:xfrm>
              <a:off x="7638277" y="937343"/>
              <a:ext cx="744273" cy="793950"/>
              <a:chOff x="6565437" y="1588001"/>
              <a:chExt cx="744273" cy="793950"/>
            </a:xfrm>
          </p:grpSpPr>
          <p:sp>
            <p:nvSpPr>
              <p:cNvPr id="1383" name="Google Shape;1383;p49"/>
              <p:cNvSpPr/>
              <p:nvPr/>
            </p:nvSpPr>
            <p:spPr>
              <a:xfrm>
                <a:off x="7127411" y="1694452"/>
                <a:ext cx="76068" cy="75403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" y="132"/>
                    </a:moveTo>
                    <a:cubicBezTo>
                      <a:pt x="9" y="132"/>
                      <a:pt x="6" y="131"/>
                      <a:pt x="4" y="128"/>
                    </a:cubicBezTo>
                    <a:cubicBezTo>
                      <a:pt x="0" y="124"/>
                      <a:pt x="0" y="118"/>
                      <a:pt x="4" y="114"/>
                    </a:cubicBezTo>
                    <a:cubicBezTo>
                      <a:pt x="113" y="4"/>
                      <a:pt x="113" y="4"/>
                      <a:pt x="113" y="4"/>
                    </a:cubicBezTo>
                    <a:cubicBezTo>
                      <a:pt x="118" y="0"/>
                      <a:pt x="124" y="0"/>
                      <a:pt x="128" y="4"/>
                    </a:cubicBezTo>
                    <a:cubicBezTo>
                      <a:pt x="133" y="8"/>
                      <a:pt x="133" y="15"/>
                      <a:pt x="128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1"/>
                      <a:pt x="14" y="132"/>
                      <a:pt x="12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84" name="Google Shape;1384;p49"/>
              <p:cNvSpPr/>
              <p:nvPr/>
            </p:nvSpPr>
            <p:spPr>
              <a:xfrm>
                <a:off x="7209689" y="1954149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7"/>
                      <a:pt x="0" y="11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1"/>
                    </a:cubicBezTo>
                    <a:cubicBezTo>
                      <a:pt x="175" y="17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85" name="Google Shape;1385;p49"/>
              <p:cNvSpPr/>
              <p:nvPr/>
            </p:nvSpPr>
            <p:spPr>
              <a:xfrm>
                <a:off x="7127411" y="2150197"/>
                <a:ext cx="76068" cy="75625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2" extrusionOk="0">
                    <a:moveTo>
                      <a:pt x="121" y="132"/>
                    </a:moveTo>
                    <a:cubicBezTo>
                      <a:pt x="119" y="132"/>
                      <a:pt x="116" y="131"/>
                      <a:pt x="114" y="129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0" y="15"/>
                      <a:pt x="0" y="8"/>
                      <a:pt x="5" y="4"/>
                    </a:cubicBezTo>
                    <a:cubicBezTo>
                      <a:pt x="9" y="0"/>
                      <a:pt x="15" y="0"/>
                      <a:pt x="20" y="4"/>
                    </a:cubicBezTo>
                    <a:cubicBezTo>
                      <a:pt x="129" y="114"/>
                      <a:pt x="129" y="114"/>
                      <a:pt x="129" y="114"/>
                    </a:cubicBezTo>
                    <a:cubicBezTo>
                      <a:pt x="133" y="118"/>
                      <a:pt x="133" y="124"/>
                      <a:pt x="129" y="129"/>
                    </a:cubicBezTo>
                    <a:cubicBezTo>
                      <a:pt x="127" y="131"/>
                      <a:pt x="124" y="132"/>
                      <a:pt x="121" y="13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86" name="Google Shape;1386;p49"/>
              <p:cNvSpPr/>
              <p:nvPr/>
            </p:nvSpPr>
            <p:spPr>
              <a:xfrm>
                <a:off x="6671888" y="2150863"/>
                <a:ext cx="76068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3" h="131" extrusionOk="0">
                    <a:moveTo>
                      <a:pt x="12" y="131"/>
                    </a:moveTo>
                    <a:cubicBezTo>
                      <a:pt x="9" y="131"/>
                      <a:pt x="7" y="130"/>
                      <a:pt x="5" y="128"/>
                    </a:cubicBezTo>
                    <a:cubicBezTo>
                      <a:pt x="0" y="124"/>
                      <a:pt x="0" y="117"/>
                      <a:pt x="5" y="113"/>
                    </a:cubicBezTo>
                    <a:cubicBezTo>
                      <a:pt x="114" y="4"/>
                      <a:pt x="114" y="4"/>
                      <a:pt x="114" y="4"/>
                    </a:cubicBezTo>
                    <a:cubicBezTo>
                      <a:pt x="118" y="0"/>
                      <a:pt x="125" y="0"/>
                      <a:pt x="129" y="4"/>
                    </a:cubicBezTo>
                    <a:cubicBezTo>
                      <a:pt x="133" y="8"/>
                      <a:pt x="133" y="14"/>
                      <a:pt x="129" y="19"/>
                    </a:cubicBezTo>
                    <a:cubicBezTo>
                      <a:pt x="19" y="128"/>
                      <a:pt x="19" y="128"/>
                      <a:pt x="19" y="128"/>
                    </a:cubicBezTo>
                    <a:cubicBezTo>
                      <a:pt x="17" y="130"/>
                      <a:pt x="15" y="131"/>
                      <a:pt x="12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87" name="Google Shape;1387;p49"/>
              <p:cNvSpPr/>
              <p:nvPr/>
            </p:nvSpPr>
            <p:spPr>
              <a:xfrm>
                <a:off x="6565437" y="1954593"/>
                <a:ext cx="100020" cy="11976"/>
              </a:xfrm>
              <a:custGeom>
                <a:avLst/>
                <a:gdLst/>
                <a:ahLst/>
                <a:cxnLst/>
                <a:rect l="l" t="t" r="r" b="b"/>
                <a:pathLst>
                  <a:path w="175" h="21" extrusionOk="0">
                    <a:moveTo>
                      <a:pt x="165" y="21"/>
                    </a:moveTo>
                    <a:cubicBezTo>
                      <a:pt x="10" y="21"/>
                      <a:pt x="10" y="21"/>
                      <a:pt x="10" y="21"/>
                    </a:cubicBezTo>
                    <a:cubicBezTo>
                      <a:pt x="4" y="21"/>
                      <a:pt x="0" y="16"/>
                      <a:pt x="0" y="10"/>
                    </a:cubicBezTo>
                    <a:cubicBezTo>
                      <a:pt x="0" y="5"/>
                      <a:pt x="4" y="0"/>
                      <a:pt x="10" y="0"/>
                    </a:cubicBezTo>
                    <a:cubicBezTo>
                      <a:pt x="165" y="0"/>
                      <a:pt x="165" y="0"/>
                      <a:pt x="165" y="0"/>
                    </a:cubicBezTo>
                    <a:cubicBezTo>
                      <a:pt x="171" y="0"/>
                      <a:pt x="175" y="5"/>
                      <a:pt x="175" y="10"/>
                    </a:cubicBezTo>
                    <a:cubicBezTo>
                      <a:pt x="175" y="16"/>
                      <a:pt x="171" y="21"/>
                      <a:pt x="165" y="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88" name="Google Shape;1388;p49"/>
              <p:cNvSpPr/>
              <p:nvPr/>
            </p:nvSpPr>
            <p:spPr>
              <a:xfrm>
                <a:off x="6671888" y="1694896"/>
                <a:ext cx="75403" cy="74960"/>
              </a:xfrm>
              <a:custGeom>
                <a:avLst/>
                <a:gdLst/>
                <a:ahLst/>
                <a:cxnLst/>
                <a:rect l="l" t="t" r="r" b="b"/>
                <a:pathLst>
                  <a:path w="132" h="131" extrusionOk="0">
                    <a:moveTo>
                      <a:pt x="121" y="131"/>
                    </a:moveTo>
                    <a:cubicBezTo>
                      <a:pt x="118" y="131"/>
                      <a:pt x="115" y="130"/>
                      <a:pt x="113" y="128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0" y="14"/>
                      <a:pt x="0" y="8"/>
                      <a:pt x="4" y="4"/>
                    </a:cubicBezTo>
                    <a:cubicBezTo>
                      <a:pt x="8" y="0"/>
                      <a:pt x="15" y="0"/>
                      <a:pt x="19" y="4"/>
                    </a:cubicBezTo>
                    <a:cubicBezTo>
                      <a:pt x="128" y="113"/>
                      <a:pt x="128" y="113"/>
                      <a:pt x="128" y="113"/>
                    </a:cubicBezTo>
                    <a:cubicBezTo>
                      <a:pt x="132" y="117"/>
                      <a:pt x="132" y="124"/>
                      <a:pt x="128" y="128"/>
                    </a:cubicBezTo>
                    <a:cubicBezTo>
                      <a:pt x="126" y="130"/>
                      <a:pt x="124" y="131"/>
                      <a:pt x="121" y="13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89" name="Google Shape;1389;p49"/>
              <p:cNvSpPr/>
              <p:nvPr/>
            </p:nvSpPr>
            <p:spPr>
              <a:xfrm>
                <a:off x="6931363" y="1588001"/>
                <a:ext cx="11976" cy="100020"/>
              </a:xfrm>
              <a:custGeom>
                <a:avLst/>
                <a:gdLst/>
                <a:ahLst/>
                <a:cxnLst/>
                <a:rect l="l" t="t" r="r" b="b"/>
                <a:pathLst>
                  <a:path w="21" h="175" extrusionOk="0">
                    <a:moveTo>
                      <a:pt x="11" y="175"/>
                    </a:moveTo>
                    <a:cubicBezTo>
                      <a:pt x="5" y="175"/>
                      <a:pt x="0" y="171"/>
                      <a:pt x="0" y="165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4"/>
                      <a:pt x="5" y="0"/>
                      <a:pt x="11" y="0"/>
                    </a:cubicBezTo>
                    <a:cubicBezTo>
                      <a:pt x="17" y="0"/>
                      <a:pt x="21" y="4"/>
                      <a:pt x="21" y="10"/>
                    </a:cubicBezTo>
                    <a:cubicBezTo>
                      <a:pt x="21" y="165"/>
                      <a:pt x="21" y="165"/>
                      <a:pt x="21" y="165"/>
                    </a:cubicBezTo>
                    <a:cubicBezTo>
                      <a:pt x="21" y="171"/>
                      <a:pt x="17" y="175"/>
                      <a:pt x="11" y="175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90" name="Google Shape;1390;p49"/>
              <p:cNvSpPr/>
              <p:nvPr/>
            </p:nvSpPr>
            <p:spPr>
              <a:xfrm>
                <a:off x="6847311" y="2280157"/>
                <a:ext cx="180080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315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293" y="45"/>
                      <a:pt x="293" y="45"/>
                      <a:pt x="293" y="45"/>
                    </a:cubicBezTo>
                    <a:cubicBezTo>
                      <a:pt x="305" y="45"/>
                      <a:pt x="315" y="35"/>
                      <a:pt x="315" y="23"/>
                    </a:cubicBezTo>
                    <a:cubicBezTo>
                      <a:pt x="315" y="23"/>
                      <a:pt x="315" y="23"/>
                      <a:pt x="315" y="23"/>
                    </a:cubicBezTo>
                    <a:cubicBezTo>
                      <a:pt x="315" y="11"/>
                      <a:pt x="305" y="0"/>
                      <a:pt x="293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1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91" name="Google Shape;1391;p49"/>
              <p:cNvSpPr/>
              <p:nvPr/>
            </p:nvSpPr>
            <p:spPr>
              <a:xfrm>
                <a:off x="6851968" y="2318524"/>
                <a:ext cx="170766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99" h="45" extrusionOk="0">
                    <a:moveTo>
                      <a:pt x="0" y="22"/>
                    </a:moveTo>
                    <a:cubicBezTo>
                      <a:pt x="0" y="35"/>
                      <a:pt x="10" y="45"/>
                      <a:pt x="23" y="45"/>
                    </a:cubicBezTo>
                    <a:cubicBezTo>
                      <a:pt x="277" y="45"/>
                      <a:pt x="277" y="45"/>
                      <a:pt x="277" y="45"/>
                    </a:cubicBezTo>
                    <a:cubicBezTo>
                      <a:pt x="289" y="45"/>
                      <a:pt x="299" y="35"/>
                      <a:pt x="299" y="22"/>
                    </a:cubicBezTo>
                    <a:cubicBezTo>
                      <a:pt x="299" y="22"/>
                      <a:pt x="299" y="22"/>
                      <a:pt x="299" y="22"/>
                    </a:cubicBezTo>
                    <a:cubicBezTo>
                      <a:pt x="299" y="10"/>
                      <a:pt x="289" y="0"/>
                      <a:pt x="277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10" y="0"/>
                      <a:pt x="0" y="10"/>
                      <a:pt x="0" y="2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392" name="Google Shape;1392;p49"/>
              <p:cNvSpPr/>
              <p:nvPr/>
            </p:nvSpPr>
            <p:spPr>
              <a:xfrm>
                <a:off x="6876364" y="2356225"/>
                <a:ext cx="122419" cy="25726"/>
              </a:xfrm>
              <a:custGeom>
                <a:avLst/>
                <a:gdLst/>
                <a:ahLst/>
                <a:cxnLst/>
                <a:rect l="l" t="t" r="r" b="b"/>
                <a:pathLst>
                  <a:path w="214" h="45" extrusionOk="0">
                    <a:moveTo>
                      <a:pt x="0" y="23"/>
                    </a:moveTo>
                    <a:cubicBezTo>
                      <a:pt x="0" y="35"/>
                      <a:pt x="10" y="45"/>
                      <a:pt x="22" y="45"/>
                    </a:cubicBezTo>
                    <a:cubicBezTo>
                      <a:pt x="192" y="45"/>
                      <a:pt x="192" y="45"/>
                      <a:pt x="192" y="45"/>
                    </a:cubicBezTo>
                    <a:cubicBezTo>
                      <a:pt x="204" y="45"/>
                      <a:pt x="214" y="35"/>
                      <a:pt x="214" y="23"/>
                    </a:cubicBezTo>
                    <a:cubicBezTo>
                      <a:pt x="214" y="23"/>
                      <a:pt x="214" y="23"/>
                      <a:pt x="214" y="23"/>
                    </a:cubicBezTo>
                    <a:cubicBezTo>
                      <a:pt x="214" y="10"/>
                      <a:pt x="204" y="0"/>
                      <a:pt x="192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0" y="0"/>
                      <a:pt x="0" y="10"/>
                      <a:pt x="0" y="23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</p:grpSp>
      </p:grpSp>
      <p:grpSp>
        <p:nvGrpSpPr>
          <p:cNvPr id="1393" name="Google Shape;1393;p49"/>
          <p:cNvGrpSpPr/>
          <p:nvPr/>
        </p:nvGrpSpPr>
        <p:grpSpPr>
          <a:xfrm>
            <a:off x="3061198" y="2986973"/>
            <a:ext cx="445779" cy="400764"/>
            <a:chOff x="3778727" y="4460423"/>
            <a:chExt cx="720160" cy="647438"/>
          </a:xfrm>
        </p:grpSpPr>
        <p:sp>
          <p:nvSpPr>
            <p:cNvPr id="1394" name="Google Shape;1394;p49"/>
            <p:cNvSpPr/>
            <p:nvPr/>
          </p:nvSpPr>
          <p:spPr>
            <a:xfrm>
              <a:off x="3957011" y="4902228"/>
              <a:ext cx="364723" cy="110621"/>
            </a:xfrm>
            <a:custGeom>
              <a:avLst/>
              <a:gdLst/>
              <a:ahLst/>
              <a:cxnLst/>
              <a:rect l="l" t="t" r="r" b="b"/>
              <a:pathLst>
                <a:path w="640" h="194" extrusionOk="0">
                  <a:moveTo>
                    <a:pt x="0" y="0"/>
                  </a:moveTo>
                  <a:cubicBezTo>
                    <a:pt x="63" y="130"/>
                    <a:pt x="63" y="130"/>
                    <a:pt x="63" y="130"/>
                  </a:cubicBezTo>
                  <a:cubicBezTo>
                    <a:pt x="64" y="130"/>
                    <a:pt x="64" y="130"/>
                    <a:pt x="64" y="130"/>
                  </a:cubicBezTo>
                  <a:cubicBezTo>
                    <a:pt x="64" y="130"/>
                    <a:pt x="64" y="130"/>
                    <a:pt x="64" y="131"/>
                  </a:cubicBezTo>
                  <a:cubicBezTo>
                    <a:pt x="70" y="143"/>
                    <a:pt x="70" y="143"/>
                    <a:pt x="70" y="143"/>
                  </a:cubicBezTo>
                  <a:cubicBezTo>
                    <a:pt x="93" y="170"/>
                    <a:pt x="188" y="194"/>
                    <a:pt x="320" y="194"/>
                  </a:cubicBezTo>
                  <a:cubicBezTo>
                    <a:pt x="452" y="194"/>
                    <a:pt x="547" y="170"/>
                    <a:pt x="571" y="143"/>
                  </a:cubicBezTo>
                  <a:cubicBezTo>
                    <a:pt x="577" y="131"/>
                    <a:pt x="577" y="131"/>
                    <a:pt x="577" y="131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577" y="130"/>
                    <a:pt x="577" y="130"/>
                    <a:pt x="577" y="130"/>
                  </a:cubicBezTo>
                  <a:cubicBezTo>
                    <a:pt x="640" y="0"/>
                    <a:pt x="640" y="0"/>
                    <a:pt x="640" y="0"/>
                  </a:cubicBezTo>
                  <a:cubicBezTo>
                    <a:pt x="587" y="29"/>
                    <a:pt x="452" y="46"/>
                    <a:pt x="320" y="46"/>
                  </a:cubicBezTo>
                  <a:cubicBezTo>
                    <a:pt x="189" y="46"/>
                    <a:pt x="53" y="29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95" name="Google Shape;1395;p49"/>
            <p:cNvSpPr/>
            <p:nvPr/>
          </p:nvSpPr>
          <p:spPr>
            <a:xfrm>
              <a:off x="4002092" y="4999728"/>
              <a:ext cx="275015" cy="108132"/>
            </a:xfrm>
            <a:custGeom>
              <a:avLst/>
              <a:gdLst/>
              <a:ahLst/>
              <a:cxnLst/>
              <a:rect l="l" t="t" r="r" b="b"/>
              <a:pathLst>
                <a:path w="483" h="190" extrusionOk="0">
                  <a:moveTo>
                    <a:pt x="0" y="0"/>
                  </a:moveTo>
                  <a:cubicBezTo>
                    <a:pt x="61" y="125"/>
                    <a:pt x="61" y="125"/>
                    <a:pt x="61" y="125"/>
                  </a:cubicBezTo>
                  <a:cubicBezTo>
                    <a:pt x="62" y="126"/>
                    <a:pt x="62" y="127"/>
                    <a:pt x="63" y="128"/>
                  </a:cubicBezTo>
                  <a:cubicBezTo>
                    <a:pt x="70" y="144"/>
                    <a:pt x="70" y="144"/>
                    <a:pt x="70" y="144"/>
                  </a:cubicBezTo>
                  <a:cubicBezTo>
                    <a:pt x="93" y="170"/>
                    <a:pt x="162" y="190"/>
                    <a:pt x="241" y="190"/>
                  </a:cubicBezTo>
                  <a:cubicBezTo>
                    <a:pt x="320" y="190"/>
                    <a:pt x="389" y="170"/>
                    <a:pt x="412" y="144"/>
                  </a:cubicBezTo>
                  <a:cubicBezTo>
                    <a:pt x="420" y="128"/>
                    <a:pt x="420" y="128"/>
                    <a:pt x="420" y="128"/>
                  </a:cubicBezTo>
                  <a:cubicBezTo>
                    <a:pt x="421" y="127"/>
                    <a:pt x="421" y="126"/>
                    <a:pt x="421" y="125"/>
                  </a:cubicBezTo>
                  <a:cubicBezTo>
                    <a:pt x="483" y="0"/>
                    <a:pt x="483" y="0"/>
                    <a:pt x="483" y="0"/>
                  </a:cubicBezTo>
                  <a:cubicBezTo>
                    <a:pt x="437" y="26"/>
                    <a:pt x="338" y="41"/>
                    <a:pt x="241" y="41"/>
                  </a:cubicBezTo>
                  <a:cubicBezTo>
                    <a:pt x="144" y="41"/>
                    <a:pt x="45" y="26"/>
                    <a:pt x="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96" name="Google Shape;1396;p49"/>
            <p:cNvSpPr/>
            <p:nvPr/>
          </p:nvSpPr>
          <p:spPr>
            <a:xfrm>
              <a:off x="3780312" y="4519014"/>
              <a:ext cx="718575" cy="115145"/>
            </a:xfrm>
            <a:custGeom>
              <a:avLst/>
              <a:gdLst/>
              <a:ahLst/>
              <a:cxnLst/>
              <a:rect l="l" t="t" r="r" b="b"/>
              <a:pathLst>
                <a:path w="1261" h="202" extrusionOk="0">
                  <a:moveTo>
                    <a:pt x="630" y="53"/>
                  </a:moveTo>
                  <a:cubicBezTo>
                    <a:pt x="363" y="53"/>
                    <a:pt x="82" y="34"/>
                    <a:pt x="0" y="0"/>
                  </a:cubicBezTo>
                  <a:cubicBezTo>
                    <a:pt x="71" y="146"/>
                    <a:pt x="71" y="146"/>
                    <a:pt x="71" y="146"/>
                  </a:cubicBezTo>
                  <a:cubicBezTo>
                    <a:pt x="88" y="157"/>
                    <a:pt x="134" y="170"/>
                    <a:pt x="227" y="181"/>
                  </a:cubicBezTo>
                  <a:cubicBezTo>
                    <a:pt x="334" y="194"/>
                    <a:pt x="478" y="202"/>
                    <a:pt x="630" y="202"/>
                  </a:cubicBezTo>
                  <a:cubicBezTo>
                    <a:pt x="630" y="202"/>
                    <a:pt x="630" y="202"/>
                    <a:pt x="630" y="202"/>
                  </a:cubicBezTo>
                  <a:cubicBezTo>
                    <a:pt x="929" y="202"/>
                    <a:pt x="1147" y="174"/>
                    <a:pt x="1189" y="146"/>
                  </a:cubicBezTo>
                  <a:cubicBezTo>
                    <a:pt x="1261" y="0"/>
                    <a:pt x="1261" y="0"/>
                    <a:pt x="1261" y="0"/>
                  </a:cubicBezTo>
                  <a:cubicBezTo>
                    <a:pt x="1179" y="34"/>
                    <a:pt x="897" y="53"/>
                    <a:pt x="630" y="5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97" name="Google Shape;1397;p49"/>
            <p:cNvSpPr/>
            <p:nvPr/>
          </p:nvSpPr>
          <p:spPr>
            <a:xfrm>
              <a:off x="3868662" y="4710395"/>
              <a:ext cx="541875" cy="112657"/>
            </a:xfrm>
            <a:custGeom>
              <a:avLst/>
              <a:gdLst/>
              <a:ahLst/>
              <a:cxnLst/>
              <a:rect l="l" t="t" r="r" b="b"/>
              <a:pathLst>
                <a:path w="951" h="198" extrusionOk="0">
                  <a:moveTo>
                    <a:pt x="0" y="0"/>
                  </a:moveTo>
                  <a:cubicBezTo>
                    <a:pt x="70" y="144"/>
                    <a:pt x="70" y="144"/>
                    <a:pt x="70" y="144"/>
                  </a:cubicBezTo>
                  <a:cubicBezTo>
                    <a:pt x="101" y="171"/>
                    <a:pt x="259" y="198"/>
                    <a:pt x="475" y="198"/>
                  </a:cubicBezTo>
                  <a:cubicBezTo>
                    <a:pt x="692" y="198"/>
                    <a:pt x="849" y="171"/>
                    <a:pt x="881" y="144"/>
                  </a:cubicBezTo>
                  <a:cubicBezTo>
                    <a:pt x="951" y="0"/>
                    <a:pt x="951" y="0"/>
                    <a:pt x="951" y="0"/>
                  </a:cubicBezTo>
                  <a:cubicBezTo>
                    <a:pt x="881" y="32"/>
                    <a:pt x="673" y="50"/>
                    <a:pt x="475" y="50"/>
                  </a:cubicBezTo>
                  <a:cubicBezTo>
                    <a:pt x="277" y="50"/>
                    <a:pt x="69" y="32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98" name="Google Shape;1398;p49"/>
            <p:cNvSpPr/>
            <p:nvPr/>
          </p:nvSpPr>
          <p:spPr>
            <a:xfrm>
              <a:off x="3824940" y="4614704"/>
              <a:ext cx="629543" cy="114014"/>
            </a:xfrm>
            <a:custGeom>
              <a:avLst/>
              <a:gdLst/>
              <a:ahLst/>
              <a:cxnLst/>
              <a:rect l="l" t="t" r="r" b="b"/>
              <a:pathLst>
                <a:path w="1105" h="200" extrusionOk="0">
                  <a:moveTo>
                    <a:pt x="552" y="51"/>
                  </a:moveTo>
                  <a:cubicBezTo>
                    <a:pt x="399" y="51"/>
                    <a:pt x="255" y="44"/>
                    <a:pt x="147" y="31"/>
                  </a:cubicBezTo>
                  <a:cubicBezTo>
                    <a:pt x="76" y="22"/>
                    <a:pt x="26" y="12"/>
                    <a:pt x="0" y="0"/>
                  </a:cubicBezTo>
                  <a:cubicBezTo>
                    <a:pt x="70" y="145"/>
                    <a:pt x="70" y="145"/>
                    <a:pt x="70" y="145"/>
                  </a:cubicBezTo>
                  <a:cubicBezTo>
                    <a:pt x="108" y="173"/>
                    <a:pt x="296" y="200"/>
                    <a:pt x="552" y="200"/>
                  </a:cubicBezTo>
                  <a:cubicBezTo>
                    <a:pt x="809" y="200"/>
                    <a:pt x="996" y="173"/>
                    <a:pt x="1034" y="145"/>
                  </a:cubicBezTo>
                  <a:cubicBezTo>
                    <a:pt x="1105" y="0"/>
                    <a:pt x="1105" y="0"/>
                    <a:pt x="1105" y="0"/>
                  </a:cubicBezTo>
                  <a:cubicBezTo>
                    <a:pt x="1030" y="33"/>
                    <a:pt x="785" y="51"/>
                    <a:pt x="552" y="5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399" name="Google Shape;1399;p49"/>
            <p:cNvSpPr/>
            <p:nvPr/>
          </p:nvSpPr>
          <p:spPr>
            <a:xfrm>
              <a:off x="3912610" y="4806085"/>
              <a:ext cx="453525" cy="112204"/>
            </a:xfrm>
            <a:custGeom>
              <a:avLst/>
              <a:gdLst/>
              <a:ahLst/>
              <a:cxnLst/>
              <a:rect l="l" t="t" r="r" b="b"/>
              <a:pathLst>
                <a:path w="796" h="197" extrusionOk="0">
                  <a:moveTo>
                    <a:pt x="0" y="0"/>
                  </a:moveTo>
                  <a:cubicBezTo>
                    <a:pt x="65" y="132"/>
                    <a:pt x="65" y="132"/>
                    <a:pt x="65" y="132"/>
                  </a:cubicBezTo>
                  <a:cubicBezTo>
                    <a:pt x="65" y="132"/>
                    <a:pt x="65" y="132"/>
                    <a:pt x="65" y="132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0" y="142"/>
                    <a:pt x="70" y="142"/>
                    <a:pt x="70" y="142"/>
                  </a:cubicBezTo>
                  <a:cubicBezTo>
                    <a:pt x="95" y="170"/>
                    <a:pt x="221" y="197"/>
                    <a:pt x="398" y="197"/>
                  </a:cubicBezTo>
                  <a:cubicBezTo>
                    <a:pt x="576" y="197"/>
                    <a:pt x="702" y="170"/>
                    <a:pt x="727" y="142"/>
                  </a:cubicBezTo>
                  <a:cubicBezTo>
                    <a:pt x="732" y="133"/>
                    <a:pt x="732" y="133"/>
                    <a:pt x="732" y="133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32" y="132"/>
                    <a:pt x="732" y="132"/>
                    <a:pt x="732" y="132"/>
                  </a:cubicBezTo>
                  <a:cubicBezTo>
                    <a:pt x="796" y="0"/>
                    <a:pt x="796" y="0"/>
                    <a:pt x="796" y="0"/>
                  </a:cubicBezTo>
                  <a:cubicBezTo>
                    <a:pt x="735" y="31"/>
                    <a:pt x="562" y="48"/>
                    <a:pt x="398" y="48"/>
                  </a:cubicBezTo>
                  <a:cubicBezTo>
                    <a:pt x="234" y="48"/>
                    <a:pt x="62" y="31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00" name="Google Shape;1400;p49"/>
            <p:cNvSpPr/>
            <p:nvPr/>
          </p:nvSpPr>
          <p:spPr>
            <a:xfrm>
              <a:off x="3778727" y="4460423"/>
              <a:ext cx="719100" cy="792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01" name="Google Shape;1401;p49"/>
          <p:cNvGrpSpPr/>
          <p:nvPr/>
        </p:nvGrpSpPr>
        <p:grpSpPr>
          <a:xfrm>
            <a:off x="1138083" y="2972048"/>
            <a:ext cx="445680" cy="430613"/>
            <a:chOff x="557494" y="4436312"/>
            <a:chExt cx="720000" cy="695660"/>
          </a:xfrm>
        </p:grpSpPr>
        <p:sp>
          <p:nvSpPr>
            <p:cNvPr id="1402" name="Google Shape;1402;p49"/>
            <p:cNvSpPr/>
            <p:nvPr/>
          </p:nvSpPr>
          <p:spPr>
            <a:xfrm>
              <a:off x="557494" y="4436312"/>
              <a:ext cx="720000" cy="1446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03" name="Google Shape;1403;p49"/>
            <p:cNvSpPr/>
            <p:nvPr/>
          </p:nvSpPr>
          <p:spPr>
            <a:xfrm>
              <a:off x="651816" y="4730082"/>
              <a:ext cx="533789" cy="218575"/>
            </a:xfrm>
            <a:custGeom>
              <a:avLst/>
              <a:gdLst/>
              <a:ahLst/>
              <a:cxnLst/>
              <a:rect l="l" t="t" r="r" b="b"/>
              <a:pathLst>
                <a:path w="791" h="325" extrusionOk="0">
                  <a:moveTo>
                    <a:pt x="0" y="0"/>
                  </a:move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00" y="218"/>
                    <a:pt x="100" y="218"/>
                    <a:pt x="100" y="218"/>
                  </a:cubicBezTo>
                  <a:cubicBezTo>
                    <a:pt x="115" y="251"/>
                    <a:pt x="115" y="251"/>
                    <a:pt x="115" y="251"/>
                  </a:cubicBezTo>
                  <a:cubicBezTo>
                    <a:pt x="155" y="294"/>
                    <a:pt x="267" y="325"/>
                    <a:pt x="395" y="325"/>
                  </a:cubicBezTo>
                  <a:cubicBezTo>
                    <a:pt x="524" y="325"/>
                    <a:pt x="636" y="294"/>
                    <a:pt x="676" y="251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691" y="218"/>
                    <a:pt x="691" y="218"/>
                    <a:pt x="691" y="218"/>
                  </a:cubicBezTo>
                  <a:cubicBezTo>
                    <a:pt x="791" y="0"/>
                    <a:pt x="791" y="0"/>
                    <a:pt x="791" y="0"/>
                  </a:cubicBezTo>
                  <a:cubicBezTo>
                    <a:pt x="715" y="44"/>
                    <a:pt x="553" y="68"/>
                    <a:pt x="395" y="68"/>
                  </a:cubicBezTo>
                  <a:cubicBezTo>
                    <a:pt x="237" y="68"/>
                    <a:pt x="75" y="44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04" name="Google Shape;1404;p49"/>
            <p:cNvSpPr/>
            <p:nvPr/>
          </p:nvSpPr>
          <p:spPr>
            <a:xfrm>
              <a:off x="564298" y="4539996"/>
              <a:ext cx="709060" cy="225815"/>
            </a:xfrm>
            <a:custGeom>
              <a:avLst/>
              <a:gdLst/>
              <a:ahLst/>
              <a:cxnLst/>
              <a:rect l="l" t="t" r="r" b="b"/>
              <a:pathLst>
                <a:path w="1051" h="336" extrusionOk="0">
                  <a:moveTo>
                    <a:pt x="917" y="45"/>
                  </a:moveTo>
                  <a:cubicBezTo>
                    <a:pt x="812" y="67"/>
                    <a:pt x="673" y="79"/>
                    <a:pt x="525" y="79"/>
                  </a:cubicBezTo>
                  <a:cubicBezTo>
                    <a:pt x="378" y="79"/>
                    <a:pt x="239" y="67"/>
                    <a:pt x="134" y="45"/>
                  </a:cubicBezTo>
                  <a:cubicBezTo>
                    <a:pt x="87" y="35"/>
                    <a:pt x="34" y="20"/>
                    <a:pt x="0" y="0"/>
                  </a:cubicBezTo>
                  <a:cubicBezTo>
                    <a:pt x="116" y="253"/>
                    <a:pt x="116" y="253"/>
                    <a:pt x="116" y="253"/>
                  </a:cubicBezTo>
                  <a:cubicBezTo>
                    <a:pt x="160" y="296"/>
                    <a:pt x="313" y="336"/>
                    <a:pt x="525" y="336"/>
                  </a:cubicBezTo>
                  <a:cubicBezTo>
                    <a:pt x="738" y="336"/>
                    <a:pt x="891" y="296"/>
                    <a:pt x="934" y="253"/>
                  </a:cubicBezTo>
                  <a:cubicBezTo>
                    <a:pt x="1051" y="0"/>
                    <a:pt x="1051" y="0"/>
                    <a:pt x="1051" y="0"/>
                  </a:cubicBezTo>
                  <a:cubicBezTo>
                    <a:pt x="1017" y="20"/>
                    <a:pt x="964" y="35"/>
                    <a:pt x="917" y="45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05" name="Google Shape;1405;p49"/>
            <p:cNvSpPr/>
            <p:nvPr/>
          </p:nvSpPr>
          <p:spPr>
            <a:xfrm>
              <a:off x="739569" y="4921102"/>
              <a:ext cx="357815" cy="210870"/>
            </a:xfrm>
            <a:custGeom>
              <a:avLst/>
              <a:gdLst/>
              <a:ahLst/>
              <a:cxnLst/>
              <a:rect l="l" t="t" r="r" b="b"/>
              <a:pathLst>
                <a:path w="530" h="314" extrusionOk="0">
                  <a:moveTo>
                    <a:pt x="0" y="0"/>
                  </a:move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95" y="207"/>
                    <a:pt x="95" y="207"/>
                    <a:pt x="95" y="207"/>
                  </a:cubicBezTo>
                  <a:cubicBezTo>
                    <a:pt x="121" y="263"/>
                    <a:pt x="121" y="263"/>
                    <a:pt x="121" y="263"/>
                  </a:cubicBezTo>
                  <a:cubicBezTo>
                    <a:pt x="151" y="293"/>
                    <a:pt x="204" y="314"/>
                    <a:pt x="265" y="314"/>
                  </a:cubicBezTo>
                  <a:cubicBezTo>
                    <a:pt x="326" y="314"/>
                    <a:pt x="380" y="293"/>
                    <a:pt x="410" y="263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5" y="207"/>
                    <a:pt x="435" y="207"/>
                    <a:pt x="435" y="207"/>
                  </a:cubicBezTo>
                  <a:cubicBezTo>
                    <a:pt x="436" y="207"/>
                    <a:pt x="436" y="207"/>
                    <a:pt x="436" y="207"/>
                  </a:cubicBezTo>
                  <a:cubicBezTo>
                    <a:pt x="530" y="0"/>
                    <a:pt x="530" y="0"/>
                    <a:pt x="530" y="0"/>
                  </a:cubicBezTo>
                  <a:cubicBezTo>
                    <a:pt x="476" y="35"/>
                    <a:pt x="378" y="57"/>
                    <a:pt x="265" y="57"/>
                  </a:cubicBezTo>
                  <a:cubicBezTo>
                    <a:pt x="152" y="57"/>
                    <a:pt x="55" y="35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06" name="Google Shape;1406;p49"/>
          <p:cNvGrpSpPr/>
          <p:nvPr/>
        </p:nvGrpSpPr>
        <p:grpSpPr>
          <a:xfrm>
            <a:off x="4343305" y="2964459"/>
            <a:ext cx="445833" cy="445792"/>
            <a:chOff x="5926265" y="4424051"/>
            <a:chExt cx="720246" cy="720181"/>
          </a:xfrm>
        </p:grpSpPr>
        <p:sp>
          <p:nvSpPr>
            <p:cNvPr id="1407" name="Google Shape;1407;p49"/>
            <p:cNvSpPr/>
            <p:nvPr/>
          </p:nvSpPr>
          <p:spPr>
            <a:xfrm>
              <a:off x="5926265" y="4424051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576" y="124"/>
                  </a:moveTo>
                  <a:cubicBezTo>
                    <a:pt x="451" y="0"/>
                    <a:pt x="249" y="0"/>
                    <a:pt x="125" y="124"/>
                  </a:cubicBezTo>
                  <a:cubicBezTo>
                    <a:pt x="0" y="249"/>
                    <a:pt x="0" y="451"/>
                    <a:pt x="125" y="575"/>
                  </a:cubicBezTo>
                  <a:cubicBezTo>
                    <a:pt x="189" y="640"/>
                    <a:pt x="274" y="671"/>
                    <a:pt x="359" y="668"/>
                  </a:cubicBezTo>
                  <a:cubicBezTo>
                    <a:pt x="510" y="669"/>
                    <a:pt x="510" y="669"/>
                    <a:pt x="510" y="669"/>
                  </a:cubicBezTo>
                  <a:cubicBezTo>
                    <a:pt x="669" y="669"/>
                    <a:pt x="669" y="669"/>
                    <a:pt x="669" y="669"/>
                  </a:cubicBezTo>
                  <a:cubicBezTo>
                    <a:pt x="669" y="509"/>
                    <a:pt x="669" y="509"/>
                    <a:pt x="669" y="509"/>
                  </a:cubicBezTo>
                  <a:cubicBezTo>
                    <a:pt x="669" y="358"/>
                    <a:pt x="669" y="358"/>
                    <a:pt x="669" y="358"/>
                  </a:cubicBezTo>
                  <a:cubicBezTo>
                    <a:pt x="671" y="274"/>
                    <a:pt x="640" y="189"/>
                    <a:pt x="576" y="12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08" name="Google Shape;1408;p49"/>
            <p:cNvSpPr/>
            <p:nvPr/>
          </p:nvSpPr>
          <p:spPr>
            <a:xfrm>
              <a:off x="5926265" y="4788612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125" y="95"/>
                  </a:moveTo>
                  <a:cubicBezTo>
                    <a:pt x="0" y="220"/>
                    <a:pt x="0" y="422"/>
                    <a:pt x="125" y="546"/>
                  </a:cubicBezTo>
                  <a:cubicBezTo>
                    <a:pt x="249" y="671"/>
                    <a:pt x="451" y="671"/>
                    <a:pt x="576" y="546"/>
                  </a:cubicBezTo>
                  <a:cubicBezTo>
                    <a:pt x="640" y="482"/>
                    <a:pt x="671" y="397"/>
                    <a:pt x="669" y="312"/>
                  </a:cubicBezTo>
                  <a:cubicBezTo>
                    <a:pt x="669" y="161"/>
                    <a:pt x="669" y="161"/>
                    <a:pt x="669" y="161"/>
                  </a:cubicBezTo>
                  <a:cubicBezTo>
                    <a:pt x="669" y="1"/>
                    <a:pt x="669" y="1"/>
                    <a:pt x="669" y="1"/>
                  </a:cubicBezTo>
                  <a:cubicBezTo>
                    <a:pt x="510" y="2"/>
                    <a:pt x="510" y="2"/>
                    <a:pt x="510" y="2"/>
                  </a:cubicBezTo>
                  <a:cubicBezTo>
                    <a:pt x="359" y="2"/>
                    <a:pt x="359" y="2"/>
                    <a:pt x="359" y="2"/>
                  </a:cubicBezTo>
                  <a:cubicBezTo>
                    <a:pt x="274" y="0"/>
                    <a:pt x="189" y="31"/>
                    <a:pt x="125" y="9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09" name="Google Shape;1409;p49"/>
            <p:cNvSpPr/>
            <p:nvPr/>
          </p:nvSpPr>
          <p:spPr>
            <a:xfrm>
              <a:off x="6290862" y="4788612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96" y="546"/>
                  </a:moveTo>
                  <a:cubicBezTo>
                    <a:pt x="220" y="671"/>
                    <a:pt x="422" y="671"/>
                    <a:pt x="547" y="546"/>
                  </a:cubicBezTo>
                  <a:cubicBezTo>
                    <a:pt x="671" y="422"/>
                    <a:pt x="671" y="220"/>
                    <a:pt x="547" y="95"/>
                  </a:cubicBezTo>
                  <a:cubicBezTo>
                    <a:pt x="482" y="31"/>
                    <a:pt x="397" y="0"/>
                    <a:pt x="313" y="2"/>
                  </a:cubicBezTo>
                  <a:cubicBezTo>
                    <a:pt x="161" y="2"/>
                    <a:pt x="161" y="2"/>
                    <a:pt x="161" y="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61"/>
                    <a:pt x="2" y="161"/>
                    <a:pt x="2" y="161"/>
                  </a:cubicBezTo>
                  <a:cubicBezTo>
                    <a:pt x="2" y="312"/>
                    <a:pt x="2" y="312"/>
                    <a:pt x="2" y="312"/>
                  </a:cubicBezTo>
                  <a:cubicBezTo>
                    <a:pt x="0" y="397"/>
                    <a:pt x="31" y="482"/>
                    <a:pt x="96" y="546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10" name="Google Shape;1410;p49"/>
            <p:cNvSpPr/>
            <p:nvPr/>
          </p:nvSpPr>
          <p:spPr>
            <a:xfrm>
              <a:off x="6290862" y="4424051"/>
              <a:ext cx="355650" cy="355620"/>
            </a:xfrm>
            <a:custGeom>
              <a:avLst/>
              <a:gdLst/>
              <a:ahLst/>
              <a:cxnLst/>
              <a:rect l="l" t="t" r="r" b="b"/>
              <a:pathLst>
                <a:path w="671" h="671" extrusionOk="0">
                  <a:moveTo>
                    <a:pt x="547" y="575"/>
                  </a:moveTo>
                  <a:cubicBezTo>
                    <a:pt x="671" y="451"/>
                    <a:pt x="671" y="249"/>
                    <a:pt x="547" y="124"/>
                  </a:cubicBezTo>
                  <a:cubicBezTo>
                    <a:pt x="422" y="0"/>
                    <a:pt x="220" y="0"/>
                    <a:pt x="96" y="124"/>
                  </a:cubicBezTo>
                  <a:cubicBezTo>
                    <a:pt x="31" y="189"/>
                    <a:pt x="0" y="274"/>
                    <a:pt x="2" y="358"/>
                  </a:cubicBezTo>
                  <a:cubicBezTo>
                    <a:pt x="2" y="509"/>
                    <a:pt x="2" y="509"/>
                    <a:pt x="2" y="509"/>
                  </a:cubicBezTo>
                  <a:cubicBezTo>
                    <a:pt x="2" y="669"/>
                    <a:pt x="2" y="669"/>
                    <a:pt x="2" y="669"/>
                  </a:cubicBezTo>
                  <a:cubicBezTo>
                    <a:pt x="161" y="669"/>
                    <a:pt x="161" y="669"/>
                    <a:pt x="161" y="669"/>
                  </a:cubicBezTo>
                  <a:cubicBezTo>
                    <a:pt x="313" y="668"/>
                    <a:pt x="313" y="668"/>
                    <a:pt x="313" y="668"/>
                  </a:cubicBezTo>
                  <a:cubicBezTo>
                    <a:pt x="397" y="671"/>
                    <a:pt x="482" y="640"/>
                    <a:pt x="547" y="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11" name="Google Shape;1411;p49"/>
          <p:cNvGrpSpPr/>
          <p:nvPr/>
        </p:nvGrpSpPr>
        <p:grpSpPr>
          <a:xfrm>
            <a:off x="1779066" y="2984013"/>
            <a:ext cx="445680" cy="406684"/>
            <a:chOff x="1631150" y="4455641"/>
            <a:chExt cx="720000" cy="657002"/>
          </a:xfrm>
        </p:grpSpPr>
        <p:sp>
          <p:nvSpPr>
            <p:cNvPr id="1412" name="Google Shape;1412;p49"/>
            <p:cNvSpPr/>
            <p:nvPr/>
          </p:nvSpPr>
          <p:spPr>
            <a:xfrm>
              <a:off x="1631150" y="4455641"/>
              <a:ext cx="720000" cy="1077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13" name="Google Shape;1413;p49"/>
            <p:cNvSpPr/>
            <p:nvPr/>
          </p:nvSpPr>
          <p:spPr>
            <a:xfrm>
              <a:off x="1846141" y="4957304"/>
              <a:ext cx="293050" cy="155339"/>
            </a:xfrm>
            <a:custGeom>
              <a:avLst/>
              <a:gdLst/>
              <a:ahLst/>
              <a:cxnLst/>
              <a:rect l="l" t="t" r="r" b="b"/>
              <a:pathLst>
                <a:path w="462" h="245" extrusionOk="0">
                  <a:moveTo>
                    <a:pt x="0" y="0"/>
                  </a:moveTo>
                  <a:cubicBezTo>
                    <a:pt x="98" y="204"/>
                    <a:pt x="98" y="204"/>
                    <a:pt x="98" y="204"/>
                  </a:cubicBezTo>
                  <a:cubicBezTo>
                    <a:pt x="125" y="229"/>
                    <a:pt x="175" y="245"/>
                    <a:pt x="231" y="245"/>
                  </a:cubicBezTo>
                  <a:cubicBezTo>
                    <a:pt x="287" y="245"/>
                    <a:pt x="336" y="229"/>
                    <a:pt x="363" y="204"/>
                  </a:cubicBezTo>
                  <a:cubicBezTo>
                    <a:pt x="462" y="0"/>
                    <a:pt x="462" y="0"/>
                    <a:pt x="462" y="0"/>
                  </a:cubicBezTo>
                  <a:cubicBezTo>
                    <a:pt x="413" y="27"/>
                    <a:pt x="328" y="44"/>
                    <a:pt x="231" y="44"/>
                  </a:cubicBezTo>
                  <a:cubicBezTo>
                    <a:pt x="133" y="44"/>
                    <a:pt x="49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14" name="Google Shape;1414;p49"/>
            <p:cNvSpPr/>
            <p:nvPr/>
          </p:nvSpPr>
          <p:spPr>
            <a:xfrm>
              <a:off x="1776241" y="4814286"/>
              <a:ext cx="431967" cy="161500"/>
            </a:xfrm>
            <a:custGeom>
              <a:avLst/>
              <a:gdLst/>
              <a:ahLst/>
              <a:cxnLst/>
              <a:rect l="l" t="t" r="r" b="b"/>
              <a:pathLst>
                <a:path w="681" h="255" extrusionOk="0">
                  <a:moveTo>
                    <a:pt x="0" y="0"/>
                  </a:moveTo>
                  <a:cubicBezTo>
                    <a:pt x="55" y="112"/>
                    <a:pt x="55" y="112"/>
                    <a:pt x="55" y="112"/>
                  </a:cubicBezTo>
                  <a:cubicBezTo>
                    <a:pt x="95" y="195"/>
                    <a:pt x="95" y="195"/>
                    <a:pt x="95" y="195"/>
                  </a:cubicBezTo>
                  <a:cubicBezTo>
                    <a:pt x="126" y="227"/>
                    <a:pt x="217" y="255"/>
                    <a:pt x="341" y="255"/>
                  </a:cubicBezTo>
                  <a:cubicBezTo>
                    <a:pt x="464" y="255"/>
                    <a:pt x="555" y="227"/>
                    <a:pt x="587" y="195"/>
                  </a:cubicBezTo>
                  <a:cubicBezTo>
                    <a:pt x="627" y="112"/>
                    <a:pt x="627" y="112"/>
                    <a:pt x="627" y="112"/>
                  </a:cubicBezTo>
                  <a:cubicBezTo>
                    <a:pt x="681" y="0"/>
                    <a:pt x="681" y="0"/>
                    <a:pt x="681" y="0"/>
                  </a:cubicBezTo>
                  <a:cubicBezTo>
                    <a:pt x="624" y="30"/>
                    <a:pt x="508" y="54"/>
                    <a:pt x="341" y="54"/>
                  </a:cubicBezTo>
                  <a:cubicBezTo>
                    <a:pt x="173" y="54"/>
                    <a:pt x="58" y="30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15" name="Google Shape;1415;p49"/>
            <p:cNvSpPr/>
            <p:nvPr/>
          </p:nvSpPr>
          <p:spPr>
            <a:xfrm>
              <a:off x="1639308" y="4531550"/>
              <a:ext cx="706054" cy="169201"/>
            </a:xfrm>
            <a:custGeom>
              <a:avLst/>
              <a:gdLst/>
              <a:ahLst/>
              <a:cxnLst/>
              <a:rect l="l" t="t" r="r" b="b"/>
              <a:pathLst>
                <a:path w="1113" h="267" extrusionOk="0">
                  <a:moveTo>
                    <a:pt x="557" y="66"/>
                  </a:moveTo>
                  <a:cubicBezTo>
                    <a:pt x="326" y="66"/>
                    <a:pt x="84" y="43"/>
                    <a:pt x="0" y="0"/>
                  </a:cubicBezTo>
                  <a:cubicBezTo>
                    <a:pt x="96" y="198"/>
                    <a:pt x="96" y="198"/>
                    <a:pt x="96" y="198"/>
                  </a:cubicBezTo>
                  <a:cubicBezTo>
                    <a:pt x="135" y="230"/>
                    <a:pt x="295" y="267"/>
                    <a:pt x="557" y="267"/>
                  </a:cubicBezTo>
                  <a:cubicBezTo>
                    <a:pt x="819" y="267"/>
                    <a:pt x="979" y="230"/>
                    <a:pt x="1017" y="198"/>
                  </a:cubicBezTo>
                  <a:cubicBezTo>
                    <a:pt x="1113" y="0"/>
                    <a:pt x="1113" y="0"/>
                    <a:pt x="1113" y="0"/>
                  </a:cubicBezTo>
                  <a:cubicBezTo>
                    <a:pt x="1029" y="43"/>
                    <a:pt x="787" y="66"/>
                    <a:pt x="557" y="6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16" name="Google Shape;1416;p49"/>
            <p:cNvSpPr/>
            <p:nvPr/>
          </p:nvSpPr>
          <p:spPr>
            <a:xfrm>
              <a:off x="1708546" y="4674128"/>
              <a:ext cx="567578" cy="164141"/>
            </a:xfrm>
            <a:custGeom>
              <a:avLst/>
              <a:gdLst/>
              <a:ahLst/>
              <a:cxnLst/>
              <a:rect l="l" t="t" r="r" b="b"/>
              <a:pathLst>
                <a:path w="895" h="259" extrusionOk="0">
                  <a:moveTo>
                    <a:pt x="0" y="0"/>
                  </a:moveTo>
                  <a:cubicBezTo>
                    <a:pt x="94" y="193"/>
                    <a:pt x="94" y="193"/>
                    <a:pt x="94" y="193"/>
                  </a:cubicBezTo>
                  <a:cubicBezTo>
                    <a:pt x="130" y="227"/>
                    <a:pt x="266" y="259"/>
                    <a:pt x="448" y="259"/>
                  </a:cubicBezTo>
                  <a:cubicBezTo>
                    <a:pt x="630" y="259"/>
                    <a:pt x="765" y="227"/>
                    <a:pt x="802" y="193"/>
                  </a:cubicBezTo>
                  <a:cubicBezTo>
                    <a:pt x="895" y="0"/>
                    <a:pt x="895" y="0"/>
                    <a:pt x="895" y="0"/>
                  </a:cubicBezTo>
                  <a:cubicBezTo>
                    <a:pt x="815" y="38"/>
                    <a:pt x="627" y="58"/>
                    <a:pt x="448" y="58"/>
                  </a:cubicBezTo>
                  <a:cubicBezTo>
                    <a:pt x="268" y="58"/>
                    <a:pt x="81" y="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17" name="Google Shape;1417;p49"/>
          <p:cNvGrpSpPr/>
          <p:nvPr/>
        </p:nvGrpSpPr>
        <p:grpSpPr>
          <a:xfrm>
            <a:off x="2420095" y="2983429"/>
            <a:ext cx="445680" cy="407853"/>
            <a:chOff x="2704878" y="4454697"/>
            <a:chExt cx="720000" cy="658889"/>
          </a:xfrm>
        </p:grpSpPr>
        <p:sp>
          <p:nvSpPr>
            <p:cNvPr id="1418" name="Google Shape;1418;p49"/>
            <p:cNvSpPr/>
            <p:nvPr/>
          </p:nvSpPr>
          <p:spPr>
            <a:xfrm>
              <a:off x="2704878" y="4454697"/>
              <a:ext cx="720000" cy="86400"/>
            </a:xfrm>
            <a:prstGeom prst="ellipse">
              <a:avLst/>
            </a:pr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19" name="Google Shape;1419;p49"/>
            <p:cNvSpPr/>
            <p:nvPr/>
          </p:nvSpPr>
          <p:spPr>
            <a:xfrm>
              <a:off x="2824150" y="4749732"/>
              <a:ext cx="484183" cy="135418"/>
            </a:xfrm>
            <a:custGeom>
              <a:avLst/>
              <a:gdLst/>
              <a:ahLst/>
              <a:cxnLst/>
              <a:rect l="l" t="t" r="r" b="b"/>
              <a:pathLst>
                <a:path w="735" h="205" extrusionOk="0">
                  <a:moveTo>
                    <a:pt x="0" y="0"/>
                  </a:moveTo>
                  <a:cubicBezTo>
                    <a:pt x="75" y="153"/>
                    <a:pt x="75" y="153"/>
                    <a:pt x="75" y="153"/>
                  </a:cubicBezTo>
                  <a:cubicBezTo>
                    <a:pt x="104" y="179"/>
                    <a:pt x="216" y="205"/>
                    <a:pt x="368" y="205"/>
                  </a:cubicBezTo>
                  <a:cubicBezTo>
                    <a:pt x="519" y="205"/>
                    <a:pt x="632" y="179"/>
                    <a:pt x="660" y="153"/>
                  </a:cubicBezTo>
                  <a:cubicBezTo>
                    <a:pt x="735" y="0"/>
                    <a:pt x="735" y="0"/>
                    <a:pt x="735" y="0"/>
                  </a:cubicBezTo>
                  <a:cubicBezTo>
                    <a:pt x="668" y="31"/>
                    <a:pt x="515" y="47"/>
                    <a:pt x="368" y="47"/>
                  </a:cubicBezTo>
                  <a:cubicBezTo>
                    <a:pt x="221" y="47"/>
                    <a:pt x="67" y="31"/>
                    <a:pt x="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20" name="Google Shape;1420;p49"/>
            <p:cNvSpPr/>
            <p:nvPr/>
          </p:nvSpPr>
          <p:spPr>
            <a:xfrm>
              <a:off x="2939432" y="4986160"/>
              <a:ext cx="253620" cy="127427"/>
            </a:xfrm>
            <a:custGeom>
              <a:avLst/>
              <a:gdLst/>
              <a:ahLst/>
              <a:cxnLst/>
              <a:rect l="l" t="t" r="r" b="b"/>
              <a:pathLst>
                <a:path w="385" h="193" extrusionOk="0">
                  <a:moveTo>
                    <a:pt x="0" y="0"/>
                  </a:moveTo>
                  <a:cubicBezTo>
                    <a:pt x="76" y="157"/>
                    <a:pt x="76" y="157"/>
                    <a:pt x="76" y="157"/>
                  </a:cubicBezTo>
                  <a:cubicBezTo>
                    <a:pt x="98" y="178"/>
                    <a:pt x="143" y="193"/>
                    <a:pt x="193" y="193"/>
                  </a:cubicBezTo>
                  <a:cubicBezTo>
                    <a:pt x="243" y="193"/>
                    <a:pt x="287" y="178"/>
                    <a:pt x="309" y="157"/>
                  </a:cubicBezTo>
                  <a:cubicBezTo>
                    <a:pt x="385" y="0"/>
                    <a:pt x="385" y="0"/>
                    <a:pt x="385" y="0"/>
                  </a:cubicBezTo>
                  <a:cubicBezTo>
                    <a:pt x="344" y="21"/>
                    <a:pt x="274" y="35"/>
                    <a:pt x="193" y="35"/>
                  </a:cubicBezTo>
                  <a:cubicBezTo>
                    <a:pt x="112" y="35"/>
                    <a:pt x="41" y="21"/>
                    <a:pt x="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21" name="Google Shape;1421;p49"/>
            <p:cNvSpPr/>
            <p:nvPr/>
          </p:nvSpPr>
          <p:spPr>
            <a:xfrm>
              <a:off x="2882012" y="4868057"/>
              <a:ext cx="368237" cy="131423"/>
            </a:xfrm>
            <a:custGeom>
              <a:avLst/>
              <a:gdLst/>
              <a:ahLst/>
              <a:cxnLst/>
              <a:rect l="l" t="t" r="r" b="b"/>
              <a:pathLst>
                <a:path w="559" h="199" extrusionOk="0">
                  <a:moveTo>
                    <a:pt x="0" y="0"/>
                  </a:moveTo>
                  <a:cubicBezTo>
                    <a:pt x="3" y="8"/>
                    <a:pt x="3" y="8"/>
                    <a:pt x="3" y="8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65" y="133"/>
                    <a:pt x="65" y="133"/>
                    <a:pt x="65" y="133"/>
                  </a:cubicBezTo>
                  <a:cubicBezTo>
                    <a:pt x="73" y="151"/>
                    <a:pt x="73" y="151"/>
                    <a:pt x="73" y="151"/>
                  </a:cubicBezTo>
                  <a:cubicBezTo>
                    <a:pt x="102" y="180"/>
                    <a:pt x="195" y="199"/>
                    <a:pt x="280" y="199"/>
                  </a:cubicBezTo>
                  <a:cubicBezTo>
                    <a:pt x="364" y="199"/>
                    <a:pt x="457" y="180"/>
                    <a:pt x="486" y="151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494" y="133"/>
                    <a:pt x="494" y="133"/>
                    <a:pt x="494" y="133"/>
                  </a:cubicBezTo>
                  <a:cubicBezTo>
                    <a:pt x="556" y="8"/>
                    <a:pt x="556" y="8"/>
                    <a:pt x="556" y="8"/>
                  </a:cubicBezTo>
                  <a:cubicBezTo>
                    <a:pt x="559" y="0"/>
                    <a:pt x="559" y="0"/>
                    <a:pt x="559" y="0"/>
                  </a:cubicBezTo>
                  <a:cubicBezTo>
                    <a:pt x="502" y="27"/>
                    <a:pt x="389" y="41"/>
                    <a:pt x="280" y="41"/>
                  </a:cubicBezTo>
                  <a:cubicBezTo>
                    <a:pt x="171" y="41"/>
                    <a:pt x="57" y="27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22" name="Google Shape;1422;p49"/>
            <p:cNvSpPr/>
            <p:nvPr/>
          </p:nvSpPr>
          <p:spPr>
            <a:xfrm>
              <a:off x="2710863" y="4516635"/>
              <a:ext cx="710756" cy="140081"/>
            </a:xfrm>
            <a:custGeom>
              <a:avLst/>
              <a:gdLst/>
              <a:ahLst/>
              <a:cxnLst/>
              <a:rect l="l" t="t" r="r" b="b"/>
              <a:pathLst>
                <a:path w="1079" h="212" extrusionOk="0">
                  <a:moveTo>
                    <a:pt x="540" y="54"/>
                  </a:moveTo>
                  <a:cubicBezTo>
                    <a:pt x="350" y="54"/>
                    <a:pt x="85" y="39"/>
                    <a:pt x="0" y="0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6"/>
                    <a:pt x="72" y="146"/>
                    <a:pt x="72" y="146"/>
                  </a:cubicBezTo>
                  <a:cubicBezTo>
                    <a:pt x="72" y="147"/>
                    <a:pt x="72" y="147"/>
                    <a:pt x="72" y="147"/>
                  </a:cubicBezTo>
                  <a:cubicBezTo>
                    <a:pt x="75" y="152"/>
                    <a:pt x="75" y="152"/>
                    <a:pt x="75" y="152"/>
                  </a:cubicBezTo>
                  <a:cubicBezTo>
                    <a:pt x="98" y="179"/>
                    <a:pt x="271" y="212"/>
                    <a:pt x="540" y="212"/>
                  </a:cubicBezTo>
                  <a:cubicBezTo>
                    <a:pt x="808" y="212"/>
                    <a:pt x="981" y="179"/>
                    <a:pt x="1005" y="152"/>
                  </a:cubicBezTo>
                  <a:cubicBezTo>
                    <a:pt x="1007" y="147"/>
                    <a:pt x="1007" y="147"/>
                    <a:pt x="1007" y="147"/>
                  </a:cubicBezTo>
                  <a:cubicBezTo>
                    <a:pt x="1007" y="146"/>
                    <a:pt x="1007" y="146"/>
                    <a:pt x="1007" y="146"/>
                  </a:cubicBezTo>
                  <a:cubicBezTo>
                    <a:pt x="1008" y="146"/>
                    <a:pt x="1008" y="146"/>
                    <a:pt x="1008" y="146"/>
                  </a:cubicBezTo>
                  <a:cubicBezTo>
                    <a:pt x="1079" y="0"/>
                    <a:pt x="1079" y="0"/>
                    <a:pt x="1079" y="0"/>
                  </a:cubicBezTo>
                  <a:cubicBezTo>
                    <a:pt x="995" y="39"/>
                    <a:pt x="729" y="54"/>
                    <a:pt x="540" y="54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23" name="Google Shape;1423;p49"/>
            <p:cNvSpPr/>
            <p:nvPr/>
          </p:nvSpPr>
          <p:spPr>
            <a:xfrm>
              <a:off x="2768061" y="4634293"/>
              <a:ext cx="596361" cy="136528"/>
            </a:xfrm>
            <a:custGeom>
              <a:avLst/>
              <a:gdLst/>
              <a:ahLst/>
              <a:cxnLst/>
              <a:rect l="l" t="t" r="r" b="b"/>
              <a:pathLst>
                <a:path w="905" h="207" extrusionOk="0">
                  <a:moveTo>
                    <a:pt x="453" y="49"/>
                  </a:moveTo>
                  <a:cubicBezTo>
                    <a:pt x="325" y="49"/>
                    <a:pt x="205" y="41"/>
                    <a:pt x="114" y="28"/>
                  </a:cubicBezTo>
                  <a:cubicBezTo>
                    <a:pt x="62" y="20"/>
                    <a:pt x="24" y="10"/>
                    <a:pt x="0" y="0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1"/>
                    <a:pt x="69" y="141"/>
                    <a:pt x="69" y="141"/>
                  </a:cubicBezTo>
                  <a:cubicBezTo>
                    <a:pt x="69" y="142"/>
                    <a:pt x="70" y="142"/>
                    <a:pt x="70" y="143"/>
                  </a:cubicBezTo>
                  <a:cubicBezTo>
                    <a:pt x="72" y="148"/>
                    <a:pt x="72" y="148"/>
                    <a:pt x="72" y="148"/>
                  </a:cubicBezTo>
                  <a:cubicBezTo>
                    <a:pt x="93" y="174"/>
                    <a:pt x="234" y="207"/>
                    <a:pt x="453" y="207"/>
                  </a:cubicBezTo>
                  <a:cubicBezTo>
                    <a:pt x="557" y="207"/>
                    <a:pt x="654" y="199"/>
                    <a:pt x="728" y="186"/>
                  </a:cubicBezTo>
                  <a:cubicBezTo>
                    <a:pt x="794" y="173"/>
                    <a:pt x="825" y="158"/>
                    <a:pt x="833" y="147"/>
                  </a:cubicBezTo>
                  <a:cubicBezTo>
                    <a:pt x="836" y="143"/>
                    <a:pt x="836" y="143"/>
                    <a:pt x="836" y="143"/>
                  </a:cubicBezTo>
                  <a:cubicBezTo>
                    <a:pt x="836" y="142"/>
                    <a:pt x="836" y="142"/>
                    <a:pt x="836" y="141"/>
                  </a:cubicBezTo>
                  <a:cubicBezTo>
                    <a:pt x="836" y="141"/>
                    <a:pt x="836" y="141"/>
                    <a:pt x="836" y="141"/>
                  </a:cubicBezTo>
                  <a:cubicBezTo>
                    <a:pt x="905" y="0"/>
                    <a:pt x="905" y="0"/>
                    <a:pt x="905" y="0"/>
                  </a:cubicBezTo>
                  <a:cubicBezTo>
                    <a:pt x="881" y="10"/>
                    <a:pt x="843" y="20"/>
                    <a:pt x="791" y="28"/>
                  </a:cubicBezTo>
                  <a:cubicBezTo>
                    <a:pt x="701" y="41"/>
                    <a:pt x="580" y="49"/>
                    <a:pt x="453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24" name="Google Shape;1424;p49"/>
          <p:cNvGrpSpPr/>
          <p:nvPr/>
        </p:nvGrpSpPr>
        <p:grpSpPr>
          <a:xfrm>
            <a:off x="3702366" y="2985387"/>
            <a:ext cx="445549" cy="403935"/>
            <a:chOff x="4852681" y="4457861"/>
            <a:chExt cx="719788" cy="652561"/>
          </a:xfrm>
        </p:grpSpPr>
        <p:sp>
          <p:nvSpPr>
            <p:cNvPr id="1425" name="Google Shape;1425;p49"/>
            <p:cNvSpPr/>
            <p:nvPr/>
          </p:nvSpPr>
          <p:spPr>
            <a:xfrm>
              <a:off x="5209000" y="4739226"/>
              <a:ext cx="363469" cy="37119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151" y="561"/>
                  </a:moveTo>
                  <a:cubicBezTo>
                    <a:pt x="290" y="641"/>
                    <a:pt x="468" y="593"/>
                    <a:pt x="548" y="454"/>
                  </a:cubicBezTo>
                  <a:cubicBezTo>
                    <a:pt x="629" y="315"/>
                    <a:pt x="581" y="137"/>
                    <a:pt x="442" y="57"/>
                  </a:cubicBezTo>
                  <a:cubicBezTo>
                    <a:pt x="344" y="0"/>
                    <a:pt x="226" y="7"/>
                    <a:pt x="137" y="65"/>
                  </a:cubicBezTo>
                  <a:cubicBezTo>
                    <a:pt x="137" y="65"/>
                    <a:pt x="137" y="65"/>
                    <a:pt x="137" y="65"/>
                  </a:cubicBezTo>
                  <a:cubicBezTo>
                    <a:pt x="6" y="141"/>
                    <a:pt x="6" y="141"/>
                    <a:pt x="6" y="141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6" y="293"/>
                    <a:pt x="6" y="293"/>
                    <a:pt x="6" y="293"/>
                  </a:cubicBezTo>
                  <a:cubicBezTo>
                    <a:pt x="0" y="399"/>
                    <a:pt x="53" y="504"/>
                    <a:pt x="151" y="56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26" name="Google Shape;1426;p49"/>
            <p:cNvSpPr/>
            <p:nvPr/>
          </p:nvSpPr>
          <p:spPr>
            <a:xfrm>
              <a:off x="4852681" y="4739226"/>
              <a:ext cx="363265" cy="371197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187" y="57"/>
                  </a:moveTo>
                  <a:cubicBezTo>
                    <a:pt x="48" y="137"/>
                    <a:pt x="0" y="315"/>
                    <a:pt x="80" y="454"/>
                  </a:cubicBezTo>
                  <a:cubicBezTo>
                    <a:pt x="161" y="593"/>
                    <a:pt x="339" y="641"/>
                    <a:pt x="478" y="561"/>
                  </a:cubicBezTo>
                  <a:cubicBezTo>
                    <a:pt x="576" y="504"/>
                    <a:pt x="629" y="399"/>
                    <a:pt x="623" y="293"/>
                  </a:cubicBezTo>
                  <a:cubicBezTo>
                    <a:pt x="623" y="293"/>
                    <a:pt x="623" y="293"/>
                    <a:pt x="623" y="293"/>
                  </a:cubicBezTo>
                  <a:cubicBezTo>
                    <a:pt x="623" y="141"/>
                    <a:pt x="623" y="141"/>
                    <a:pt x="623" y="141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91" y="65"/>
                    <a:pt x="491" y="65"/>
                    <a:pt x="491" y="65"/>
                  </a:cubicBezTo>
                  <a:cubicBezTo>
                    <a:pt x="402" y="7"/>
                    <a:pt x="285" y="0"/>
                    <a:pt x="187" y="5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27" name="Google Shape;1427;p49"/>
            <p:cNvSpPr/>
            <p:nvPr/>
          </p:nvSpPr>
          <p:spPr>
            <a:xfrm>
              <a:off x="5044529" y="4457861"/>
              <a:ext cx="336092" cy="363011"/>
            </a:xfrm>
            <a:custGeom>
              <a:avLst/>
              <a:gdLst/>
              <a:ahLst/>
              <a:cxnLst/>
              <a:rect l="l" t="t" r="r" b="b"/>
              <a:pathLst>
                <a:path w="582" h="627" extrusionOk="0">
                  <a:moveTo>
                    <a:pt x="582" y="291"/>
                  </a:moveTo>
                  <a:cubicBezTo>
                    <a:pt x="582" y="131"/>
                    <a:pt x="452" y="0"/>
                    <a:pt x="291" y="0"/>
                  </a:cubicBezTo>
                  <a:cubicBezTo>
                    <a:pt x="130" y="0"/>
                    <a:pt x="0" y="131"/>
                    <a:pt x="0" y="291"/>
                  </a:cubicBezTo>
                  <a:cubicBezTo>
                    <a:pt x="0" y="405"/>
                    <a:pt x="65" y="503"/>
                    <a:pt x="159" y="551"/>
                  </a:cubicBezTo>
                  <a:cubicBezTo>
                    <a:pt x="159" y="551"/>
                    <a:pt x="159" y="551"/>
                    <a:pt x="159" y="551"/>
                  </a:cubicBezTo>
                  <a:cubicBezTo>
                    <a:pt x="291" y="627"/>
                    <a:pt x="291" y="627"/>
                    <a:pt x="291" y="627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422" y="551"/>
                    <a:pt x="422" y="551"/>
                    <a:pt x="422" y="551"/>
                  </a:cubicBezTo>
                  <a:cubicBezTo>
                    <a:pt x="517" y="503"/>
                    <a:pt x="582" y="405"/>
                    <a:pt x="582" y="29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28" name="Google Shape;1428;p49"/>
          <p:cNvGrpSpPr/>
          <p:nvPr/>
        </p:nvGrpSpPr>
        <p:grpSpPr>
          <a:xfrm>
            <a:off x="4984527" y="2975824"/>
            <a:ext cx="445818" cy="423063"/>
            <a:chOff x="7000306" y="4442411"/>
            <a:chExt cx="720224" cy="683463"/>
          </a:xfrm>
        </p:grpSpPr>
        <p:sp>
          <p:nvSpPr>
            <p:cNvPr id="1429" name="Google Shape;1429;p49"/>
            <p:cNvSpPr/>
            <p:nvPr/>
          </p:nvSpPr>
          <p:spPr>
            <a:xfrm>
              <a:off x="7360523" y="4580400"/>
              <a:ext cx="360007" cy="280995"/>
            </a:xfrm>
            <a:custGeom>
              <a:avLst/>
              <a:gdLst/>
              <a:ahLst/>
              <a:cxnLst/>
              <a:rect l="l" t="t" r="r" b="b"/>
              <a:pathLst>
                <a:path w="701" h="548" extrusionOk="0">
                  <a:moveTo>
                    <a:pt x="332" y="529"/>
                  </a:moveTo>
                  <a:cubicBezTo>
                    <a:pt x="382" y="547"/>
                    <a:pt x="438" y="548"/>
                    <a:pt x="493" y="531"/>
                  </a:cubicBezTo>
                  <a:cubicBezTo>
                    <a:pt x="627" y="487"/>
                    <a:pt x="701" y="342"/>
                    <a:pt x="657" y="208"/>
                  </a:cubicBezTo>
                  <a:cubicBezTo>
                    <a:pt x="614" y="74"/>
                    <a:pt x="469" y="0"/>
                    <a:pt x="335" y="44"/>
                  </a:cubicBezTo>
                  <a:cubicBezTo>
                    <a:pt x="280" y="62"/>
                    <a:pt x="236" y="96"/>
                    <a:pt x="205" y="140"/>
                  </a:cubicBezTo>
                  <a:cubicBezTo>
                    <a:pt x="0" y="422"/>
                    <a:pt x="0" y="422"/>
                    <a:pt x="0" y="422"/>
                  </a:cubicBezTo>
                  <a:lnTo>
                    <a:pt x="332" y="529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30" name="Google Shape;1430;p49"/>
            <p:cNvSpPr/>
            <p:nvPr/>
          </p:nvSpPr>
          <p:spPr>
            <a:xfrm>
              <a:off x="7359894" y="4796791"/>
              <a:ext cx="281006" cy="329083"/>
            </a:xfrm>
            <a:custGeom>
              <a:avLst/>
              <a:gdLst/>
              <a:ahLst/>
              <a:cxnLst/>
              <a:rect l="l" t="t" r="r" b="b"/>
              <a:pathLst>
                <a:path w="547" h="642" extrusionOk="0">
                  <a:moveTo>
                    <a:pt x="1" y="348"/>
                  </a:moveTo>
                  <a:cubicBezTo>
                    <a:pt x="0" y="402"/>
                    <a:pt x="16" y="456"/>
                    <a:pt x="50" y="502"/>
                  </a:cubicBezTo>
                  <a:cubicBezTo>
                    <a:pt x="133" y="617"/>
                    <a:pt x="293" y="642"/>
                    <a:pt x="407" y="559"/>
                  </a:cubicBezTo>
                  <a:cubicBezTo>
                    <a:pt x="522" y="476"/>
                    <a:pt x="547" y="316"/>
                    <a:pt x="464" y="201"/>
                  </a:cubicBezTo>
                  <a:cubicBezTo>
                    <a:pt x="430" y="155"/>
                    <a:pt x="384" y="123"/>
                    <a:pt x="333" y="107"/>
                  </a:cubicBezTo>
                  <a:cubicBezTo>
                    <a:pt x="1" y="0"/>
                    <a:pt x="1" y="0"/>
                    <a:pt x="1" y="0"/>
                  </a:cubicBezTo>
                  <a:lnTo>
                    <a:pt x="1" y="348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31" name="Google Shape;1431;p49"/>
            <p:cNvSpPr/>
            <p:nvPr/>
          </p:nvSpPr>
          <p:spPr>
            <a:xfrm>
              <a:off x="7079935" y="4796791"/>
              <a:ext cx="281006" cy="329083"/>
            </a:xfrm>
            <a:custGeom>
              <a:avLst/>
              <a:gdLst/>
              <a:ahLst/>
              <a:cxnLst/>
              <a:rect l="l" t="t" r="r" b="b"/>
              <a:pathLst>
                <a:path w="547" h="642" extrusionOk="0">
                  <a:moveTo>
                    <a:pt x="214" y="107"/>
                  </a:moveTo>
                  <a:cubicBezTo>
                    <a:pt x="163" y="123"/>
                    <a:pt x="117" y="155"/>
                    <a:pt x="83" y="201"/>
                  </a:cubicBezTo>
                  <a:cubicBezTo>
                    <a:pt x="0" y="316"/>
                    <a:pt x="25" y="476"/>
                    <a:pt x="140" y="559"/>
                  </a:cubicBezTo>
                  <a:cubicBezTo>
                    <a:pt x="254" y="642"/>
                    <a:pt x="414" y="617"/>
                    <a:pt x="497" y="502"/>
                  </a:cubicBezTo>
                  <a:cubicBezTo>
                    <a:pt x="531" y="456"/>
                    <a:pt x="547" y="402"/>
                    <a:pt x="546" y="348"/>
                  </a:cubicBezTo>
                  <a:cubicBezTo>
                    <a:pt x="546" y="0"/>
                    <a:pt x="546" y="0"/>
                    <a:pt x="546" y="0"/>
                  </a:cubicBezTo>
                  <a:lnTo>
                    <a:pt x="214" y="10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32" name="Google Shape;1432;p49"/>
            <p:cNvSpPr/>
            <p:nvPr/>
          </p:nvSpPr>
          <p:spPr>
            <a:xfrm>
              <a:off x="7000306" y="4580400"/>
              <a:ext cx="360216" cy="280995"/>
            </a:xfrm>
            <a:custGeom>
              <a:avLst/>
              <a:gdLst/>
              <a:ahLst/>
              <a:cxnLst/>
              <a:rect l="l" t="t" r="r" b="b"/>
              <a:pathLst>
                <a:path w="701" h="548" extrusionOk="0">
                  <a:moveTo>
                    <a:pt x="496" y="140"/>
                  </a:moveTo>
                  <a:cubicBezTo>
                    <a:pt x="465" y="96"/>
                    <a:pt x="421" y="62"/>
                    <a:pt x="366" y="44"/>
                  </a:cubicBezTo>
                  <a:cubicBezTo>
                    <a:pt x="232" y="0"/>
                    <a:pt x="87" y="74"/>
                    <a:pt x="44" y="208"/>
                  </a:cubicBezTo>
                  <a:cubicBezTo>
                    <a:pt x="0" y="342"/>
                    <a:pt x="74" y="487"/>
                    <a:pt x="208" y="531"/>
                  </a:cubicBezTo>
                  <a:cubicBezTo>
                    <a:pt x="263" y="548"/>
                    <a:pt x="319" y="547"/>
                    <a:pt x="369" y="529"/>
                  </a:cubicBezTo>
                  <a:cubicBezTo>
                    <a:pt x="701" y="422"/>
                    <a:pt x="701" y="422"/>
                    <a:pt x="701" y="422"/>
                  </a:cubicBezTo>
                  <a:lnTo>
                    <a:pt x="496" y="14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33" name="Google Shape;1433;p49"/>
            <p:cNvSpPr/>
            <p:nvPr/>
          </p:nvSpPr>
          <p:spPr>
            <a:xfrm>
              <a:off x="7228925" y="4442411"/>
              <a:ext cx="262985" cy="354379"/>
            </a:xfrm>
            <a:custGeom>
              <a:avLst/>
              <a:gdLst/>
              <a:ahLst/>
              <a:cxnLst/>
              <a:rect l="l" t="t" r="r" b="b"/>
              <a:pathLst>
                <a:path w="512" h="691" extrusionOk="0">
                  <a:moveTo>
                    <a:pt x="461" y="409"/>
                  </a:moveTo>
                  <a:cubicBezTo>
                    <a:pt x="493" y="366"/>
                    <a:pt x="512" y="313"/>
                    <a:pt x="512" y="255"/>
                  </a:cubicBezTo>
                  <a:cubicBezTo>
                    <a:pt x="512" y="114"/>
                    <a:pt x="397" y="0"/>
                    <a:pt x="256" y="0"/>
                  </a:cubicBezTo>
                  <a:cubicBezTo>
                    <a:pt x="115" y="0"/>
                    <a:pt x="0" y="114"/>
                    <a:pt x="0" y="255"/>
                  </a:cubicBezTo>
                  <a:cubicBezTo>
                    <a:pt x="0" y="313"/>
                    <a:pt x="19" y="366"/>
                    <a:pt x="51" y="409"/>
                  </a:cubicBezTo>
                  <a:cubicBezTo>
                    <a:pt x="256" y="691"/>
                    <a:pt x="256" y="691"/>
                    <a:pt x="256" y="691"/>
                  </a:cubicBezTo>
                  <a:lnTo>
                    <a:pt x="461" y="409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34" name="Google Shape;1434;p49"/>
          <p:cNvGrpSpPr/>
          <p:nvPr/>
        </p:nvGrpSpPr>
        <p:grpSpPr>
          <a:xfrm>
            <a:off x="5625735" y="2973621"/>
            <a:ext cx="445779" cy="427468"/>
            <a:chOff x="8074325" y="4438852"/>
            <a:chExt cx="720160" cy="690579"/>
          </a:xfrm>
        </p:grpSpPr>
        <p:sp>
          <p:nvSpPr>
            <p:cNvPr id="1435" name="Google Shape;1435;p49"/>
            <p:cNvSpPr/>
            <p:nvPr/>
          </p:nvSpPr>
          <p:spPr>
            <a:xfrm>
              <a:off x="8177523" y="4784253"/>
              <a:ext cx="257327" cy="345178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52" y="231"/>
                  </a:moveTo>
                  <a:cubicBezTo>
                    <a:pt x="0" y="320"/>
                    <a:pt x="31" y="435"/>
                    <a:pt x="120" y="487"/>
                  </a:cubicBezTo>
                  <a:cubicBezTo>
                    <a:pt x="210" y="539"/>
                    <a:pt x="325" y="508"/>
                    <a:pt x="377" y="418"/>
                  </a:cubicBezTo>
                  <a:cubicBezTo>
                    <a:pt x="394" y="388"/>
                    <a:pt x="402" y="355"/>
                    <a:pt x="402" y="323"/>
                  </a:cubicBezTo>
                  <a:cubicBezTo>
                    <a:pt x="402" y="323"/>
                    <a:pt x="402" y="323"/>
                    <a:pt x="402" y="323"/>
                  </a:cubicBezTo>
                  <a:cubicBezTo>
                    <a:pt x="402" y="0"/>
                    <a:pt x="402" y="0"/>
                    <a:pt x="402" y="0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122" y="161"/>
                    <a:pt x="122" y="161"/>
                    <a:pt x="122" y="161"/>
                  </a:cubicBezTo>
                  <a:cubicBezTo>
                    <a:pt x="94" y="177"/>
                    <a:pt x="69" y="201"/>
                    <a:pt x="52" y="23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36" name="Google Shape;1436;p49"/>
            <p:cNvSpPr/>
            <p:nvPr/>
          </p:nvSpPr>
          <p:spPr>
            <a:xfrm>
              <a:off x="8434850" y="4438852"/>
              <a:ext cx="257327" cy="345401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350" y="308"/>
                  </a:moveTo>
                  <a:cubicBezTo>
                    <a:pt x="402" y="218"/>
                    <a:pt x="371" y="103"/>
                    <a:pt x="281" y="51"/>
                  </a:cubicBezTo>
                  <a:cubicBezTo>
                    <a:pt x="191" y="0"/>
                    <a:pt x="77" y="30"/>
                    <a:pt x="25" y="120"/>
                  </a:cubicBezTo>
                  <a:cubicBezTo>
                    <a:pt x="8" y="150"/>
                    <a:pt x="0" y="183"/>
                    <a:pt x="0" y="215"/>
                  </a:cubicBezTo>
                  <a:cubicBezTo>
                    <a:pt x="0" y="215"/>
                    <a:pt x="0" y="215"/>
                    <a:pt x="0" y="215"/>
                  </a:cubicBezTo>
                  <a:cubicBezTo>
                    <a:pt x="0" y="539"/>
                    <a:pt x="0" y="539"/>
                    <a:pt x="0" y="539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280" y="377"/>
                    <a:pt x="280" y="377"/>
                    <a:pt x="280" y="377"/>
                  </a:cubicBezTo>
                  <a:cubicBezTo>
                    <a:pt x="308" y="361"/>
                    <a:pt x="332" y="338"/>
                    <a:pt x="350" y="30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37" name="Google Shape;1437;p49"/>
            <p:cNvSpPr/>
            <p:nvPr/>
          </p:nvSpPr>
          <p:spPr>
            <a:xfrm>
              <a:off x="8434850" y="4663708"/>
              <a:ext cx="359635" cy="240202"/>
            </a:xfrm>
            <a:custGeom>
              <a:avLst/>
              <a:gdLst/>
              <a:ahLst/>
              <a:cxnLst/>
              <a:rect l="l" t="t" r="r" b="b"/>
              <a:pathLst>
                <a:path w="562" h="375" extrusionOk="0">
                  <a:moveTo>
                    <a:pt x="375" y="375"/>
                  </a:moveTo>
                  <a:cubicBezTo>
                    <a:pt x="478" y="375"/>
                    <a:pt x="562" y="291"/>
                    <a:pt x="562" y="188"/>
                  </a:cubicBezTo>
                  <a:cubicBezTo>
                    <a:pt x="562" y="84"/>
                    <a:pt x="478" y="0"/>
                    <a:pt x="375" y="0"/>
                  </a:cubicBezTo>
                  <a:cubicBezTo>
                    <a:pt x="340" y="0"/>
                    <a:pt x="308" y="9"/>
                    <a:pt x="280" y="26"/>
                  </a:cubicBezTo>
                  <a:cubicBezTo>
                    <a:pt x="280" y="26"/>
                    <a:pt x="280" y="26"/>
                    <a:pt x="280" y="26"/>
                  </a:cubicBezTo>
                  <a:cubicBezTo>
                    <a:pt x="0" y="188"/>
                    <a:pt x="0" y="188"/>
                    <a:pt x="0" y="188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280" y="349"/>
                    <a:pt x="280" y="349"/>
                    <a:pt x="280" y="349"/>
                  </a:cubicBezTo>
                  <a:cubicBezTo>
                    <a:pt x="308" y="366"/>
                    <a:pt x="340" y="375"/>
                    <a:pt x="375" y="37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38" name="Google Shape;1438;p49"/>
            <p:cNvSpPr/>
            <p:nvPr/>
          </p:nvSpPr>
          <p:spPr>
            <a:xfrm>
              <a:off x="8434850" y="4784253"/>
              <a:ext cx="257327" cy="345178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25" y="418"/>
                  </a:moveTo>
                  <a:cubicBezTo>
                    <a:pt x="77" y="508"/>
                    <a:pt x="191" y="539"/>
                    <a:pt x="281" y="487"/>
                  </a:cubicBezTo>
                  <a:cubicBezTo>
                    <a:pt x="371" y="435"/>
                    <a:pt x="402" y="320"/>
                    <a:pt x="350" y="231"/>
                  </a:cubicBezTo>
                  <a:cubicBezTo>
                    <a:pt x="332" y="201"/>
                    <a:pt x="308" y="177"/>
                    <a:pt x="280" y="161"/>
                  </a:cubicBezTo>
                  <a:cubicBezTo>
                    <a:pt x="280" y="161"/>
                    <a:pt x="280" y="161"/>
                    <a:pt x="280" y="16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23"/>
                    <a:pt x="0" y="323"/>
                    <a:pt x="0" y="323"/>
                  </a:cubicBezTo>
                  <a:cubicBezTo>
                    <a:pt x="0" y="355"/>
                    <a:pt x="8" y="388"/>
                    <a:pt x="25" y="4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39" name="Google Shape;1439;p49"/>
            <p:cNvSpPr/>
            <p:nvPr/>
          </p:nvSpPr>
          <p:spPr>
            <a:xfrm>
              <a:off x="8074325" y="4663708"/>
              <a:ext cx="360524" cy="240202"/>
            </a:xfrm>
            <a:custGeom>
              <a:avLst/>
              <a:gdLst/>
              <a:ahLst/>
              <a:cxnLst/>
              <a:rect l="l" t="t" r="r" b="b"/>
              <a:pathLst>
                <a:path w="563" h="375" extrusionOk="0">
                  <a:moveTo>
                    <a:pt x="188" y="0"/>
                  </a:moveTo>
                  <a:cubicBezTo>
                    <a:pt x="84" y="0"/>
                    <a:pt x="0" y="84"/>
                    <a:pt x="0" y="188"/>
                  </a:cubicBezTo>
                  <a:cubicBezTo>
                    <a:pt x="0" y="291"/>
                    <a:pt x="84" y="375"/>
                    <a:pt x="188" y="375"/>
                  </a:cubicBezTo>
                  <a:cubicBezTo>
                    <a:pt x="222" y="375"/>
                    <a:pt x="255" y="366"/>
                    <a:pt x="283" y="349"/>
                  </a:cubicBezTo>
                  <a:cubicBezTo>
                    <a:pt x="283" y="349"/>
                    <a:pt x="283" y="349"/>
                    <a:pt x="283" y="349"/>
                  </a:cubicBezTo>
                  <a:cubicBezTo>
                    <a:pt x="563" y="188"/>
                    <a:pt x="563" y="188"/>
                    <a:pt x="563" y="188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83" y="26"/>
                    <a:pt x="283" y="26"/>
                    <a:pt x="283" y="26"/>
                  </a:cubicBezTo>
                  <a:cubicBezTo>
                    <a:pt x="255" y="9"/>
                    <a:pt x="222" y="0"/>
                    <a:pt x="1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40" name="Google Shape;1440;p49"/>
            <p:cNvSpPr/>
            <p:nvPr/>
          </p:nvSpPr>
          <p:spPr>
            <a:xfrm>
              <a:off x="8177523" y="4438852"/>
              <a:ext cx="257327" cy="345401"/>
            </a:xfrm>
            <a:custGeom>
              <a:avLst/>
              <a:gdLst/>
              <a:ahLst/>
              <a:cxnLst/>
              <a:rect l="l" t="t" r="r" b="b"/>
              <a:pathLst>
                <a:path w="402" h="539" extrusionOk="0">
                  <a:moveTo>
                    <a:pt x="377" y="120"/>
                  </a:moveTo>
                  <a:cubicBezTo>
                    <a:pt x="325" y="30"/>
                    <a:pt x="210" y="0"/>
                    <a:pt x="120" y="51"/>
                  </a:cubicBezTo>
                  <a:cubicBezTo>
                    <a:pt x="31" y="103"/>
                    <a:pt x="0" y="218"/>
                    <a:pt x="52" y="308"/>
                  </a:cubicBezTo>
                  <a:cubicBezTo>
                    <a:pt x="69" y="338"/>
                    <a:pt x="94" y="361"/>
                    <a:pt x="122" y="377"/>
                  </a:cubicBezTo>
                  <a:cubicBezTo>
                    <a:pt x="122" y="377"/>
                    <a:pt x="122" y="377"/>
                    <a:pt x="122" y="377"/>
                  </a:cubicBezTo>
                  <a:cubicBezTo>
                    <a:pt x="402" y="539"/>
                    <a:pt x="402" y="539"/>
                    <a:pt x="402" y="539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215"/>
                    <a:pt x="402" y="215"/>
                    <a:pt x="402" y="215"/>
                  </a:cubicBezTo>
                  <a:cubicBezTo>
                    <a:pt x="402" y="183"/>
                    <a:pt x="394" y="150"/>
                    <a:pt x="377" y="12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41" name="Google Shape;1441;p49"/>
          <p:cNvGrpSpPr/>
          <p:nvPr/>
        </p:nvGrpSpPr>
        <p:grpSpPr>
          <a:xfrm>
            <a:off x="6908080" y="2987570"/>
            <a:ext cx="445629" cy="399565"/>
            <a:chOff x="9878975" y="4425243"/>
            <a:chExt cx="719918" cy="645502"/>
          </a:xfrm>
        </p:grpSpPr>
        <p:sp>
          <p:nvSpPr>
            <p:cNvPr id="1442" name="Google Shape;1442;p49"/>
            <p:cNvSpPr/>
            <p:nvPr/>
          </p:nvSpPr>
          <p:spPr>
            <a:xfrm>
              <a:off x="10225338" y="4708710"/>
              <a:ext cx="373555" cy="362034"/>
            </a:xfrm>
            <a:custGeom>
              <a:avLst/>
              <a:gdLst/>
              <a:ahLst/>
              <a:cxnLst/>
              <a:rect l="l" t="t" r="r" b="b"/>
              <a:pathLst>
                <a:path w="635" h="614" extrusionOk="0">
                  <a:moveTo>
                    <a:pt x="47" y="160"/>
                  </a:moveTo>
                  <a:cubicBezTo>
                    <a:pt x="9" y="230"/>
                    <a:pt x="0" y="310"/>
                    <a:pt x="20" y="386"/>
                  </a:cubicBezTo>
                  <a:cubicBezTo>
                    <a:pt x="42" y="466"/>
                    <a:pt x="92" y="532"/>
                    <a:pt x="163" y="573"/>
                  </a:cubicBezTo>
                  <a:cubicBezTo>
                    <a:pt x="210" y="600"/>
                    <a:pt x="263" y="614"/>
                    <a:pt x="317" y="614"/>
                  </a:cubicBezTo>
                  <a:cubicBezTo>
                    <a:pt x="426" y="614"/>
                    <a:pt x="528" y="555"/>
                    <a:pt x="583" y="460"/>
                  </a:cubicBezTo>
                  <a:cubicBezTo>
                    <a:pt x="624" y="389"/>
                    <a:pt x="635" y="307"/>
                    <a:pt x="613" y="227"/>
                  </a:cubicBezTo>
                  <a:cubicBezTo>
                    <a:pt x="592" y="148"/>
                    <a:pt x="541" y="82"/>
                    <a:pt x="470" y="41"/>
                  </a:cubicBezTo>
                  <a:cubicBezTo>
                    <a:pt x="426" y="15"/>
                    <a:pt x="376" y="1"/>
                    <a:pt x="325" y="0"/>
                  </a:cubicBezTo>
                  <a:cubicBezTo>
                    <a:pt x="266" y="97"/>
                    <a:pt x="161" y="157"/>
                    <a:pt x="47" y="1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43" name="Google Shape;1443;p49"/>
            <p:cNvSpPr/>
            <p:nvPr/>
          </p:nvSpPr>
          <p:spPr>
            <a:xfrm>
              <a:off x="10067759" y="4425243"/>
              <a:ext cx="361073" cy="361365"/>
            </a:xfrm>
            <a:custGeom>
              <a:avLst/>
              <a:gdLst/>
              <a:ahLst/>
              <a:cxnLst/>
              <a:rect l="l" t="t" r="r" b="b"/>
              <a:pathLst>
                <a:path w="614" h="613" extrusionOk="0">
                  <a:moveTo>
                    <a:pt x="524" y="89"/>
                  </a:moveTo>
                  <a:cubicBezTo>
                    <a:pt x="466" y="32"/>
                    <a:pt x="389" y="0"/>
                    <a:pt x="307" y="0"/>
                  </a:cubicBezTo>
                  <a:cubicBezTo>
                    <a:pt x="138" y="0"/>
                    <a:pt x="0" y="137"/>
                    <a:pt x="0" y="307"/>
                  </a:cubicBezTo>
                  <a:cubicBezTo>
                    <a:pt x="0" y="358"/>
                    <a:pt x="13" y="408"/>
                    <a:pt x="37" y="453"/>
                  </a:cubicBezTo>
                  <a:cubicBezTo>
                    <a:pt x="151" y="456"/>
                    <a:pt x="256" y="517"/>
                    <a:pt x="315" y="613"/>
                  </a:cubicBezTo>
                  <a:cubicBezTo>
                    <a:pt x="481" y="609"/>
                    <a:pt x="614" y="473"/>
                    <a:pt x="614" y="307"/>
                  </a:cubicBezTo>
                  <a:cubicBezTo>
                    <a:pt x="614" y="225"/>
                    <a:pt x="582" y="147"/>
                    <a:pt x="524" y="8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44" name="Google Shape;1444;p49"/>
            <p:cNvSpPr/>
            <p:nvPr/>
          </p:nvSpPr>
          <p:spPr>
            <a:xfrm>
              <a:off x="9878975" y="4708710"/>
              <a:ext cx="359959" cy="362034"/>
            </a:xfrm>
            <a:custGeom>
              <a:avLst/>
              <a:gdLst/>
              <a:ahLst/>
              <a:cxnLst/>
              <a:rect l="l" t="t" r="r" b="b"/>
              <a:pathLst>
                <a:path w="612" h="614" extrusionOk="0">
                  <a:moveTo>
                    <a:pt x="612" y="147"/>
                  </a:moveTo>
                  <a:cubicBezTo>
                    <a:pt x="556" y="56"/>
                    <a:pt x="457" y="0"/>
                    <a:pt x="350" y="0"/>
                  </a:cubicBezTo>
                  <a:cubicBezTo>
                    <a:pt x="296" y="0"/>
                    <a:pt x="243" y="14"/>
                    <a:pt x="197" y="41"/>
                  </a:cubicBezTo>
                  <a:cubicBezTo>
                    <a:pt x="50" y="126"/>
                    <a:pt x="0" y="314"/>
                    <a:pt x="84" y="460"/>
                  </a:cubicBezTo>
                  <a:cubicBezTo>
                    <a:pt x="139" y="555"/>
                    <a:pt x="241" y="614"/>
                    <a:pt x="350" y="614"/>
                  </a:cubicBezTo>
                  <a:cubicBezTo>
                    <a:pt x="350" y="614"/>
                    <a:pt x="350" y="614"/>
                    <a:pt x="350" y="614"/>
                  </a:cubicBezTo>
                  <a:cubicBezTo>
                    <a:pt x="404" y="614"/>
                    <a:pt x="457" y="600"/>
                    <a:pt x="504" y="573"/>
                  </a:cubicBezTo>
                  <a:cubicBezTo>
                    <a:pt x="548" y="547"/>
                    <a:pt x="585" y="511"/>
                    <a:pt x="612" y="467"/>
                  </a:cubicBezTo>
                  <a:cubicBezTo>
                    <a:pt x="558" y="368"/>
                    <a:pt x="558" y="246"/>
                    <a:pt x="612" y="14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45" name="Google Shape;1445;p49"/>
          <p:cNvGrpSpPr/>
          <p:nvPr/>
        </p:nvGrpSpPr>
        <p:grpSpPr>
          <a:xfrm>
            <a:off x="7549097" y="2976371"/>
            <a:ext cx="445785" cy="421964"/>
            <a:chOff x="10914544" y="4407150"/>
            <a:chExt cx="720170" cy="681687"/>
          </a:xfrm>
        </p:grpSpPr>
        <p:sp>
          <p:nvSpPr>
            <p:cNvPr id="1446" name="Google Shape;1446;p49"/>
            <p:cNvSpPr/>
            <p:nvPr/>
          </p:nvSpPr>
          <p:spPr>
            <a:xfrm>
              <a:off x="10914544" y="4407150"/>
              <a:ext cx="349099" cy="392923"/>
            </a:xfrm>
            <a:custGeom>
              <a:avLst/>
              <a:gdLst/>
              <a:ahLst/>
              <a:cxnLst/>
              <a:rect l="l" t="t" r="r" b="b"/>
              <a:pathLst>
                <a:path w="632" h="712" extrusionOk="0">
                  <a:moveTo>
                    <a:pt x="138" y="607"/>
                  </a:moveTo>
                  <a:cubicBezTo>
                    <a:pt x="0" y="469"/>
                    <a:pt x="0" y="243"/>
                    <a:pt x="138" y="104"/>
                  </a:cubicBezTo>
                  <a:cubicBezTo>
                    <a:pt x="206" y="37"/>
                    <a:pt x="295" y="0"/>
                    <a:pt x="390" y="0"/>
                  </a:cubicBezTo>
                  <a:cubicBezTo>
                    <a:pt x="480" y="0"/>
                    <a:pt x="566" y="33"/>
                    <a:pt x="632" y="94"/>
                  </a:cubicBezTo>
                  <a:cubicBezTo>
                    <a:pt x="565" y="166"/>
                    <a:pt x="529" y="258"/>
                    <a:pt x="529" y="356"/>
                  </a:cubicBezTo>
                  <a:cubicBezTo>
                    <a:pt x="529" y="454"/>
                    <a:pt x="565" y="546"/>
                    <a:pt x="632" y="617"/>
                  </a:cubicBezTo>
                  <a:cubicBezTo>
                    <a:pt x="566" y="678"/>
                    <a:pt x="480" y="712"/>
                    <a:pt x="390" y="712"/>
                  </a:cubicBezTo>
                  <a:cubicBezTo>
                    <a:pt x="295" y="712"/>
                    <a:pt x="206" y="675"/>
                    <a:pt x="138" y="607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47" name="Google Shape;1447;p49"/>
            <p:cNvSpPr/>
            <p:nvPr/>
          </p:nvSpPr>
          <p:spPr>
            <a:xfrm>
              <a:off x="10933187" y="4759296"/>
              <a:ext cx="393264" cy="329541"/>
            </a:xfrm>
            <a:custGeom>
              <a:avLst/>
              <a:gdLst/>
              <a:ahLst/>
              <a:cxnLst/>
              <a:rect l="l" t="t" r="r" b="b"/>
              <a:pathLst>
                <a:path w="712" h="597" extrusionOk="0">
                  <a:moveTo>
                    <a:pt x="356" y="102"/>
                  </a:moveTo>
                  <a:cubicBezTo>
                    <a:pt x="454" y="102"/>
                    <a:pt x="546" y="66"/>
                    <a:pt x="618" y="0"/>
                  </a:cubicBezTo>
                  <a:cubicBezTo>
                    <a:pt x="679" y="66"/>
                    <a:pt x="712" y="151"/>
                    <a:pt x="712" y="241"/>
                  </a:cubicBezTo>
                  <a:cubicBezTo>
                    <a:pt x="712" y="337"/>
                    <a:pt x="675" y="426"/>
                    <a:pt x="608" y="493"/>
                  </a:cubicBezTo>
                  <a:cubicBezTo>
                    <a:pt x="541" y="560"/>
                    <a:pt x="451" y="597"/>
                    <a:pt x="356" y="597"/>
                  </a:cubicBezTo>
                  <a:cubicBezTo>
                    <a:pt x="261" y="597"/>
                    <a:pt x="172" y="560"/>
                    <a:pt x="104" y="493"/>
                  </a:cubicBezTo>
                  <a:cubicBezTo>
                    <a:pt x="37" y="426"/>
                    <a:pt x="0" y="337"/>
                    <a:pt x="0" y="241"/>
                  </a:cubicBezTo>
                  <a:cubicBezTo>
                    <a:pt x="0" y="151"/>
                    <a:pt x="34" y="66"/>
                    <a:pt x="95" y="0"/>
                  </a:cubicBezTo>
                  <a:cubicBezTo>
                    <a:pt x="166" y="66"/>
                    <a:pt x="258" y="102"/>
                    <a:pt x="356" y="10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48" name="Google Shape;1448;p49"/>
            <p:cNvSpPr/>
            <p:nvPr/>
          </p:nvSpPr>
          <p:spPr>
            <a:xfrm>
              <a:off x="11285615" y="4696357"/>
              <a:ext cx="330458" cy="392479"/>
            </a:xfrm>
            <a:custGeom>
              <a:avLst/>
              <a:gdLst/>
              <a:ahLst/>
              <a:cxnLst/>
              <a:rect l="l" t="t" r="r" b="b"/>
              <a:pathLst>
                <a:path w="598" h="711" extrusionOk="0">
                  <a:moveTo>
                    <a:pt x="493" y="607"/>
                  </a:moveTo>
                  <a:cubicBezTo>
                    <a:pt x="426" y="674"/>
                    <a:pt x="337" y="711"/>
                    <a:pt x="242" y="711"/>
                  </a:cubicBezTo>
                  <a:cubicBezTo>
                    <a:pt x="152" y="711"/>
                    <a:pt x="66" y="678"/>
                    <a:pt x="0" y="617"/>
                  </a:cubicBezTo>
                  <a:cubicBezTo>
                    <a:pt x="67" y="546"/>
                    <a:pt x="103" y="453"/>
                    <a:pt x="103" y="355"/>
                  </a:cubicBezTo>
                  <a:cubicBezTo>
                    <a:pt x="103" y="258"/>
                    <a:pt x="67" y="165"/>
                    <a:pt x="0" y="94"/>
                  </a:cubicBezTo>
                  <a:cubicBezTo>
                    <a:pt x="66" y="33"/>
                    <a:pt x="152" y="0"/>
                    <a:pt x="242" y="0"/>
                  </a:cubicBezTo>
                  <a:cubicBezTo>
                    <a:pt x="337" y="0"/>
                    <a:pt x="426" y="37"/>
                    <a:pt x="493" y="104"/>
                  </a:cubicBezTo>
                  <a:cubicBezTo>
                    <a:pt x="561" y="171"/>
                    <a:pt x="598" y="260"/>
                    <a:pt x="598" y="355"/>
                  </a:cubicBezTo>
                  <a:cubicBezTo>
                    <a:pt x="598" y="451"/>
                    <a:pt x="561" y="540"/>
                    <a:pt x="493" y="607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49" name="Google Shape;1449;p49"/>
            <p:cNvSpPr/>
            <p:nvPr/>
          </p:nvSpPr>
          <p:spPr>
            <a:xfrm>
              <a:off x="11222808" y="4407150"/>
              <a:ext cx="411906" cy="329541"/>
            </a:xfrm>
            <a:custGeom>
              <a:avLst/>
              <a:gdLst/>
              <a:ahLst/>
              <a:cxnLst/>
              <a:rect l="l" t="t" r="r" b="b"/>
              <a:pathLst>
                <a:path w="746" h="597" extrusionOk="0">
                  <a:moveTo>
                    <a:pt x="356" y="0"/>
                  </a:moveTo>
                  <a:cubicBezTo>
                    <a:pt x="451" y="0"/>
                    <a:pt x="540" y="37"/>
                    <a:pt x="607" y="104"/>
                  </a:cubicBezTo>
                  <a:cubicBezTo>
                    <a:pt x="743" y="240"/>
                    <a:pt x="746" y="458"/>
                    <a:pt x="617" y="597"/>
                  </a:cubicBezTo>
                  <a:cubicBezTo>
                    <a:pt x="546" y="531"/>
                    <a:pt x="454" y="495"/>
                    <a:pt x="356" y="495"/>
                  </a:cubicBezTo>
                  <a:cubicBezTo>
                    <a:pt x="258" y="495"/>
                    <a:pt x="166" y="531"/>
                    <a:pt x="94" y="597"/>
                  </a:cubicBezTo>
                  <a:cubicBezTo>
                    <a:pt x="33" y="531"/>
                    <a:pt x="0" y="446"/>
                    <a:pt x="0" y="356"/>
                  </a:cubicBezTo>
                  <a:cubicBezTo>
                    <a:pt x="0" y="261"/>
                    <a:pt x="37" y="171"/>
                    <a:pt x="104" y="104"/>
                  </a:cubicBezTo>
                  <a:cubicBezTo>
                    <a:pt x="171" y="37"/>
                    <a:pt x="261" y="0"/>
                    <a:pt x="35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50" name="Google Shape;1450;p49"/>
          <p:cNvGrpSpPr/>
          <p:nvPr/>
        </p:nvGrpSpPr>
        <p:grpSpPr>
          <a:xfrm>
            <a:off x="6266887" y="2984485"/>
            <a:ext cx="445805" cy="405735"/>
            <a:chOff x="8843122" y="4420259"/>
            <a:chExt cx="720202" cy="655469"/>
          </a:xfrm>
        </p:grpSpPr>
        <p:sp>
          <p:nvSpPr>
            <p:cNvPr id="1451" name="Google Shape;1451;p49"/>
            <p:cNvSpPr/>
            <p:nvPr/>
          </p:nvSpPr>
          <p:spPr>
            <a:xfrm>
              <a:off x="8843122" y="4664371"/>
              <a:ext cx="351295" cy="411356"/>
            </a:xfrm>
            <a:custGeom>
              <a:avLst/>
              <a:gdLst/>
              <a:ahLst/>
              <a:cxnLst/>
              <a:rect l="l" t="t" r="r" b="b"/>
              <a:pathLst>
                <a:path w="530" h="618" extrusionOk="0">
                  <a:moveTo>
                    <a:pt x="374" y="277"/>
                  </a:moveTo>
                  <a:cubicBezTo>
                    <a:pt x="280" y="220"/>
                    <a:pt x="216" y="122"/>
                    <a:pt x="203" y="13"/>
                  </a:cubicBezTo>
                  <a:cubicBezTo>
                    <a:pt x="202" y="5"/>
                    <a:pt x="192" y="0"/>
                    <a:pt x="185" y="5"/>
                  </a:cubicBezTo>
                  <a:cubicBezTo>
                    <a:pt x="44" y="104"/>
                    <a:pt x="0" y="297"/>
                    <a:pt x="88" y="449"/>
                  </a:cubicBezTo>
                  <a:cubicBezTo>
                    <a:pt x="148" y="553"/>
                    <a:pt x="259" y="618"/>
                    <a:pt x="380" y="618"/>
                  </a:cubicBezTo>
                  <a:cubicBezTo>
                    <a:pt x="380" y="618"/>
                    <a:pt x="380" y="618"/>
                    <a:pt x="380" y="618"/>
                  </a:cubicBezTo>
                  <a:cubicBezTo>
                    <a:pt x="428" y="618"/>
                    <a:pt x="477" y="607"/>
                    <a:pt x="521" y="586"/>
                  </a:cubicBezTo>
                  <a:cubicBezTo>
                    <a:pt x="529" y="583"/>
                    <a:pt x="530" y="572"/>
                    <a:pt x="523" y="567"/>
                  </a:cubicBezTo>
                  <a:cubicBezTo>
                    <a:pt x="435" y="501"/>
                    <a:pt x="382" y="397"/>
                    <a:pt x="380" y="287"/>
                  </a:cubicBezTo>
                  <a:cubicBezTo>
                    <a:pt x="380" y="283"/>
                    <a:pt x="378" y="279"/>
                    <a:pt x="374" y="277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52" name="Google Shape;1452;p49"/>
            <p:cNvSpPr/>
            <p:nvPr/>
          </p:nvSpPr>
          <p:spPr>
            <a:xfrm>
              <a:off x="9232824" y="4664371"/>
              <a:ext cx="330500" cy="411356"/>
            </a:xfrm>
            <a:custGeom>
              <a:avLst/>
              <a:gdLst/>
              <a:ahLst/>
              <a:cxnLst/>
              <a:rect l="l" t="t" r="r" b="b"/>
              <a:pathLst>
                <a:path w="499" h="618" extrusionOk="0">
                  <a:moveTo>
                    <a:pt x="326" y="13"/>
                  </a:moveTo>
                  <a:cubicBezTo>
                    <a:pt x="313" y="122"/>
                    <a:pt x="250" y="220"/>
                    <a:pt x="155" y="277"/>
                  </a:cubicBezTo>
                  <a:cubicBezTo>
                    <a:pt x="152" y="279"/>
                    <a:pt x="149" y="283"/>
                    <a:pt x="149" y="287"/>
                  </a:cubicBezTo>
                  <a:cubicBezTo>
                    <a:pt x="147" y="397"/>
                    <a:pt x="94" y="501"/>
                    <a:pt x="7" y="567"/>
                  </a:cubicBezTo>
                  <a:cubicBezTo>
                    <a:pt x="0" y="572"/>
                    <a:pt x="1" y="583"/>
                    <a:pt x="9" y="586"/>
                  </a:cubicBezTo>
                  <a:cubicBezTo>
                    <a:pt x="53" y="607"/>
                    <a:pt x="101" y="618"/>
                    <a:pt x="150" y="618"/>
                  </a:cubicBezTo>
                  <a:cubicBezTo>
                    <a:pt x="270" y="618"/>
                    <a:pt x="382" y="553"/>
                    <a:pt x="442" y="449"/>
                  </a:cubicBezTo>
                  <a:cubicBezTo>
                    <a:pt x="487" y="371"/>
                    <a:pt x="499" y="281"/>
                    <a:pt x="476" y="194"/>
                  </a:cubicBezTo>
                  <a:cubicBezTo>
                    <a:pt x="455" y="117"/>
                    <a:pt x="409" y="51"/>
                    <a:pt x="344" y="5"/>
                  </a:cubicBezTo>
                  <a:cubicBezTo>
                    <a:pt x="337" y="0"/>
                    <a:pt x="327" y="5"/>
                    <a:pt x="326" y="13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53" name="Google Shape;1453;p49"/>
            <p:cNvSpPr/>
            <p:nvPr/>
          </p:nvSpPr>
          <p:spPr>
            <a:xfrm>
              <a:off x="9108305" y="4859367"/>
              <a:ext cx="210630" cy="182470"/>
            </a:xfrm>
            <a:custGeom>
              <a:avLst/>
              <a:gdLst/>
              <a:ahLst/>
              <a:cxnLst/>
              <a:rect l="l" t="t" r="r" b="b"/>
              <a:pathLst>
                <a:path w="318" h="274" extrusionOk="0">
                  <a:moveTo>
                    <a:pt x="165" y="271"/>
                  </a:moveTo>
                  <a:cubicBezTo>
                    <a:pt x="253" y="214"/>
                    <a:pt x="309" y="118"/>
                    <a:pt x="317" y="14"/>
                  </a:cubicBezTo>
                  <a:cubicBezTo>
                    <a:pt x="318" y="6"/>
                    <a:pt x="309" y="0"/>
                    <a:pt x="301" y="3"/>
                  </a:cubicBezTo>
                  <a:cubicBezTo>
                    <a:pt x="256" y="23"/>
                    <a:pt x="208" y="33"/>
                    <a:pt x="159" y="33"/>
                  </a:cubicBezTo>
                  <a:cubicBezTo>
                    <a:pt x="110" y="33"/>
                    <a:pt x="61" y="23"/>
                    <a:pt x="16" y="3"/>
                  </a:cubicBezTo>
                  <a:cubicBezTo>
                    <a:pt x="8" y="0"/>
                    <a:pt x="0" y="6"/>
                    <a:pt x="0" y="14"/>
                  </a:cubicBezTo>
                  <a:cubicBezTo>
                    <a:pt x="9" y="118"/>
                    <a:pt x="65" y="214"/>
                    <a:pt x="152" y="271"/>
                  </a:cubicBezTo>
                  <a:cubicBezTo>
                    <a:pt x="156" y="274"/>
                    <a:pt x="161" y="274"/>
                    <a:pt x="165" y="271"/>
                  </a:cubicBezTo>
                  <a:close/>
                </a:path>
              </a:pathLst>
            </a:custGeom>
            <a:solidFill>
              <a:srgbClr val="A2C4C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54" name="Google Shape;1454;p49"/>
            <p:cNvSpPr/>
            <p:nvPr/>
          </p:nvSpPr>
          <p:spPr>
            <a:xfrm>
              <a:off x="8990881" y="4420259"/>
              <a:ext cx="445234" cy="224220"/>
            </a:xfrm>
            <a:custGeom>
              <a:avLst/>
              <a:gdLst/>
              <a:ahLst/>
              <a:cxnLst/>
              <a:rect l="l" t="t" r="r" b="b"/>
              <a:pathLst>
                <a:path w="672" h="337" extrusionOk="0">
                  <a:moveTo>
                    <a:pt x="336" y="0"/>
                  </a:moveTo>
                  <a:cubicBezTo>
                    <a:pt x="160" y="0"/>
                    <a:pt x="15" y="135"/>
                    <a:pt x="0" y="307"/>
                  </a:cubicBezTo>
                  <a:cubicBezTo>
                    <a:pt x="0" y="315"/>
                    <a:pt x="8" y="322"/>
                    <a:pt x="16" y="318"/>
                  </a:cubicBezTo>
                  <a:cubicBezTo>
                    <a:pt x="60" y="299"/>
                    <a:pt x="108" y="290"/>
                    <a:pt x="156" y="290"/>
                  </a:cubicBezTo>
                  <a:cubicBezTo>
                    <a:pt x="217" y="290"/>
                    <a:pt x="277" y="305"/>
                    <a:pt x="330" y="335"/>
                  </a:cubicBezTo>
                  <a:cubicBezTo>
                    <a:pt x="334" y="337"/>
                    <a:pt x="338" y="337"/>
                    <a:pt x="341" y="335"/>
                  </a:cubicBezTo>
                  <a:cubicBezTo>
                    <a:pt x="395" y="305"/>
                    <a:pt x="455" y="290"/>
                    <a:pt x="516" y="290"/>
                  </a:cubicBezTo>
                  <a:cubicBezTo>
                    <a:pt x="564" y="290"/>
                    <a:pt x="611" y="299"/>
                    <a:pt x="655" y="318"/>
                  </a:cubicBezTo>
                  <a:cubicBezTo>
                    <a:pt x="663" y="321"/>
                    <a:pt x="672" y="315"/>
                    <a:pt x="671" y="307"/>
                  </a:cubicBezTo>
                  <a:cubicBezTo>
                    <a:pt x="656" y="135"/>
                    <a:pt x="511" y="0"/>
                    <a:pt x="336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55" name="Google Shape;1455;p49"/>
            <p:cNvSpPr/>
            <p:nvPr/>
          </p:nvSpPr>
          <p:spPr>
            <a:xfrm>
              <a:off x="8988924" y="4625814"/>
              <a:ext cx="207939" cy="207766"/>
            </a:xfrm>
            <a:custGeom>
              <a:avLst/>
              <a:gdLst/>
              <a:ahLst/>
              <a:cxnLst/>
              <a:rect l="l" t="t" r="r" b="b"/>
              <a:pathLst>
                <a:path w="314" h="312" extrusionOk="0">
                  <a:moveTo>
                    <a:pt x="147" y="307"/>
                  </a:moveTo>
                  <a:cubicBezTo>
                    <a:pt x="154" y="312"/>
                    <a:pt x="163" y="308"/>
                    <a:pt x="164" y="299"/>
                  </a:cubicBezTo>
                  <a:cubicBezTo>
                    <a:pt x="170" y="251"/>
                    <a:pt x="185" y="203"/>
                    <a:pt x="210" y="161"/>
                  </a:cubicBezTo>
                  <a:cubicBezTo>
                    <a:pt x="234" y="118"/>
                    <a:pt x="268" y="81"/>
                    <a:pt x="307" y="52"/>
                  </a:cubicBezTo>
                  <a:cubicBezTo>
                    <a:pt x="314" y="47"/>
                    <a:pt x="313" y="37"/>
                    <a:pt x="305" y="33"/>
                  </a:cubicBezTo>
                  <a:cubicBezTo>
                    <a:pt x="260" y="11"/>
                    <a:pt x="210" y="0"/>
                    <a:pt x="159" y="0"/>
                  </a:cubicBezTo>
                  <a:cubicBezTo>
                    <a:pt x="104" y="0"/>
                    <a:pt x="49" y="14"/>
                    <a:pt x="0" y="40"/>
                  </a:cubicBezTo>
                  <a:cubicBezTo>
                    <a:pt x="4" y="147"/>
                    <a:pt x="59" y="247"/>
                    <a:pt x="147" y="307"/>
                  </a:cubicBezTo>
                  <a:close/>
                </a:path>
              </a:pathLst>
            </a:custGeom>
            <a:solidFill>
              <a:srgbClr val="B6D7A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56" name="Google Shape;1456;p49"/>
            <p:cNvSpPr/>
            <p:nvPr/>
          </p:nvSpPr>
          <p:spPr>
            <a:xfrm>
              <a:off x="9232824" y="4627288"/>
              <a:ext cx="203291" cy="203591"/>
            </a:xfrm>
            <a:custGeom>
              <a:avLst/>
              <a:gdLst/>
              <a:ahLst/>
              <a:cxnLst/>
              <a:rect l="l" t="t" r="r" b="b"/>
              <a:pathLst>
                <a:path w="307" h="306" extrusionOk="0">
                  <a:moveTo>
                    <a:pt x="9" y="31"/>
                  </a:moveTo>
                  <a:cubicBezTo>
                    <a:pt x="1" y="35"/>
                    <a:pt x="0" y="45"/>
                    <a:pt x="7" y="51"/>
                  </a:cubicBezTo>
                  <a:cubicBezTo>
                    <a:pt x="45" y="79"/>
                    <a:pt x="77" y="116"/>
                    <a:pt x="101" y="158"/>
                  </a:cubicBezTo>
                  <a:cubicBezTo>
                    <a:pt x="126" y="199"/>
                    <a:pt x="141" y="246"/>
                    <a:pt x="147" y="293"/>
                  </a:cubicBezTo>
                  <a:cubicBezTo>
                    <a:pt x="148" y="302"/>
                    <a:pt x="158" y="306"/>
                    <a:pt x="165" y="301"/>
                  </a:cubicBezTo>
                  <a:cubicBezTo>
                    <a:pt x="248" y="243"/>
                    <a:pt x="301" y="149"/>
                    <a:pt x="307" y="46"/>
                  </a:cubicBezTo>
                  <a:cubicBezTo>
                    <a:pt x="307" y="42"/>
                    <a:pt x="305" y="38"/>
                    <a:pt x="301" y="35"/>
                  </a:cubicBezTo>
                  <a:cubicBezTo>
                    <a:pt x="254" y="12"/>
                    <a:pt x="202" y="0"/>
                    <a:pt x="151" y="0"/>
                  </a:cubicBezTo>
                  <a:cubicBezTo>
                    <a:pt x="101" y="0"/>
                    <a:pt x="53" y="11"/>
                    <a:pt x="9" y="31"/>
                  </a:cubicBez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57" name="Google Shape;1457;p49"/>
          <p:cNvGrpSpPr/>
          <p:nvPr/>
        </p:nvGrpSpPr>
        <p:grpSpPr>
          <a:xfrm>
            <a:off x="3069757" y="2283047"/>
            <a:ext cx="445812" cy="394518"/>
            <a:chOff x="1510757" y="3225422"/>
            <a:chExt cx="720214" cy="637347"/>
          </a:xfrm>
        </p:grpSpPr>
        <p:sp>
          <p:nvSpPr>
            <p:cNvPr id="1458" name="Google Shape;1458;p49"/>
            <p:cNvSpPr/>
            <p:nvPr/>
          </p:nvSpPr>
          <p:spPr>
            <a:xfrm>
              <a:off x="1774546" y="3475620"/>
              <a:ext cx="261417" cy="238347"/>
            </a:xfrm>
            <a:custGeom>
              <a:avLst/>
              <a:gdLst/>
              <a:ahLst/>
              <a:cxnLst/>
              <a:rect l="l" t="t" r="r" b="b"/>
              <a:pathLst>
                <a:path w="385" h="351" extrusionOk="0">
                  <a:moveTo>
                    <a:pt x="0" y="288"/>
                  </a:moveTo>
                  <a:cubicBezTo>
                    <a:pt x="0" y="195"/>
                    <a:pt x="0" y="195"/>
                    <a:pt x="0" y="195"/>
                  </a:cubicBezTo>
                  <a:cubicBezTo>
                    <a:pt x="7" y="203"/>
                    <a:pt x="17" y="209"/>
                    <a:pt x="28" y="209"/>
                  </a:cubicBezTo>
                  <a:cubicBezTo>
                    <a:pt x="39" y="209"/>
                    <a:pt x="49" y="204"/>
                    <a:pt x="56" y="195"/>
                  </a:cubicBezTo>
                  <a:cubicBezTo>
                    <a:pt x="66" y="183"/>
                    <a:pt x="72" y="166"/>
                    <a:pt x="71" y="146"/>
                  </a:cubicBezTo>
                  <a:cubicBezTo>
                    <a:pt x="72" y="127"/>
                    <a:pt x="66" y="110"/>
                    <a:pt x="56" y="98"/>
                  </a:cubicBezTo>
                  <a:cubicBezTo>
                    <a:pt x="49" y="89"/>
                    <a:pt x="39" y="84"/>
                    <a:pt x="28" y="84"/>
                  </a:cubicBezTo>
                  <a:cubicBezTo>
                    <a:pt x="17" y="84"/>
                    <a:pt x="7" y="89"/>
                    <a:pt x="0" y="98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89" y="0"/>
                    <a:pt x="189" y="0"/>
                    <a:pt x="189" y="0"/>
                  </a:cubicBezTo>
                  <a:cubicBezTo>
                    <a:pt x="312" y="0"/>
                    <a:pt x="312" y="0"/>
                    <a:pt x="312" y="0"/>
                  </a:cubicBezTo>
                  <a:cubicBezTo>
                    <a:pt x="313" y="0"/>
                    <a:pt x="313" y="0"/>
                    <a:pt x="313" y="0"/>
                  </a:cubicBezTo>
                  <a:cubicBezTo>
                    <a:pt x="313" y="122"/>
                    <a:pt x="313" y="122"/>
                    <a:pt x="313" y="122"/>
                  </a:cubicBezTo>
                  <a:cubicBezTo>
                    <a:pt x="314" y="125"/>
                    <a:pt x="317" y="128"/>
                    <a:pt x="320" y="128"/>
                  </a:cubicBezTo>
                  <a:cubicBezTo>
                    <a:pt x="327" y="129"/>
                    <a:pt x="334" y="129"/>
                    <a:pt x="338" y="122"/>
                  </a:cubicBezTo>
                  <a:cubicBezTo>
                    <a:pt x="341" y="119"/>
                    <a:pt x="342" y="115"/>
                    <a:pt x="345" y="111"/>
                  </a:cubicBezTo>
                  <a:cubicBezTo>
                    <a:pt x="351" y="100"/>
                    <a:pt x="366" y="99"/>
                    <a:pt x="374" y="109"/>
                  </a:cubicBezTo>
                  <a:cubicBezTo>
                    <a:pt x="382" y="119"/>
                    <a:pt x="385" y="133"/>
                    <a:pt x="385" y="146"/>
                  </a:cubicBezTo>
                  <a:cubicBezTo>
                    <a:pt x="385" y="160"/>
                    <a:pt x="382" y="174"/>
                    <a:pt x="374" y="184"/>
                  </a:cubicBezTo>
                  <a:cubicBezTo>
                    <a:pt x="366" y="194"/>
                    <a:pt x="351" y="193"/>
                    <a:pt x="345" y="182"/>
                  </a:cubicBezTo>
                  <a:cubicBezTo>
                    <a:pt x="342" y="178"/>
                    <a:pt x="341" y="174"/>
                    <a:pt x="338" y="170"/>
                  </a:cubicBezTo>
                  <a:cubicBezTo>
                    <a:pt x="334" y="164"/>
                    <a:pt x="327" y="164"/>
                    <a:pt x="320" y="164"/>
                  </a:cubicBezTo>
                  <a:cubicBezTo>
                    <a:pt x="317" y="164"/>
                    <a:pt x="314" y="168"/>
                    <a:pt x="313" y="171"/>
                  </a:cubicBezTo>
                  <a:cubicBezTo>
                    <a:pt x="313" y="351"/>
                    <a:pt x="313" y="351"/>
                    <a:pt x="313" y="351"/>
                  </a:cubicBezTo>
                  <a:cubicBezTo>
                    <a:pt x="107" y="324"/>
                    <a:pt x="107" y="324"/>
                    <a:pt x="107" y="324"/>
                  </a:cubicBezTo>
                  <a:cubicBezTo>
                    <a:pt x="107" y="324"/>
                    <a:pt x="74" y="316"/>
                    <a:pt x="52" y="310"/>
                  </a:cubicBezTo>
                  <a:cubicBezTo>
                    <a:pt x="32" y="305"/>
                    <a:pt x="0" y="288"/>
                    <a:pt x="0" y="28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59" name="Google Shape;1459;p49"/>
            <p:cNvSpPr/>
            <p:nvPr/>
          </p:nvSpPr>
          <p:spPr>
            <a:xfrm>
              <a:off x="2000650" y="3426634"/>
              <a:ext cx="230321" cy="296287"/>
            </a:xfrm>
            <a:custGeom>
              <a:avLst/>
              <a:gdLst/>
              <a:ahLst/>
              <a:cxnLst/>
              <a:rect l="l" t="t" r="r" b="b"/>
              <a:pathLst>
                <a:path w="339" h="436" extrusionOk="0">
                  <a:moveTo>
                    <a:pt x="187" y="65"/>
                  </a:moveTo>
                  <a:cubicBezTo>
                    <a:pt x="187" y="58"/>
                    <a:pt x="187" y="51"/>
                    <a:pt x="193" y="47"/>
                  </a:cubicBezTo>
                  <a:cubicBezTo>
                    <a:pt x="197" y="45"/>
                    <a:pt x="201" y="43"/>
                    <a:pt x="205" y="41"/>
                  </a:cubicBezTo>
                  <a:cubicBezTo>
                    <a:pt x="216" y="34"/>
                    <a:pt x="217" y="20"/>
                    <a:pt x="207" y="11"/>
                  </a:cubicBezTo>
                  <a:cubicBezTo>
                    <a:pt x="197" y="3"/>
                    <a:pt x="183" y="0"/>
                    <a:pt x="169" y="0"/>
                  </a:cubicBezTo>
                  <a:cubicBezTo>
                    <a:pt x="156" y="0"/>
                    <a:pt x="142" y="3"/>
                    <a:pt x="132" y="11"/>
                  </a:cubicBezTo>
                  <a:cubicBezTo>
                    <a:pt x="122" y="20"/>
                    <a:pt x="123" y="34"/>
                    <a:pt x="134" y="41"/>
                  </a:cubicBezTo>
                  <a:cubicBezTo>
                    <a:pt x="138" y="43"/>
                    <a:pt x="142" y="45"/>
                    <a:pt x="145" y="47"/>
                  </a:cubicBezTo>
                  <a:cubicBezTo>
                    <a:pt x="152" y="51"/>
                    <a:pt x="152" y="58"/>
                    <a:pt x="151" y="65"/>
                  </a:cubicBezTo>
                  <a:cubicBezTo>
                    <a:pt x="151" y="69"/>
                    <a:pt x="148" y="71"/>
                    <a:pt x="145" y="72"/>
                  </a:cubicBezTo>
                  <a:cubicBezTo>
                    <a:pt x="61" y="72"/>
                    <a:pt x="61" y="72"/>
                    <a:pt x="61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170"/>
                    <a:pt x="0" y="170"/>
                    <a:pt x="0" y="170"/>
                  </a:cubicBezTo>
                  <a:cubicBezTo>
                    <a:pt x="7" y="161"/>
                    <a:pt x="17" y="156"/>
                    <a:pt x="28" y="156"/>
                  </a:cubicBezTo>
                  <a:cubicBezTo>
                    <a:pt x="39" y="156"/>
                    <a:pt x="49" y="161"/>
                    <a:pt x="56" y="170"/>
                  </a:cubicBezTo>
                  <a:cubicBezTo>
                    <a:pt x="66" y="182"/>
                    <a:pt x="71" y="199"/>
                    <a:pt x="71" y="218"/>
                  </a:cubicBezTo>
                  <a:cubicBezTo>
                    <a:pt x="71" y="238"/>
                    <a:pt x="66" y="255"/>
                    <a:pt x="56" y="267"/>
                  </a:cubicBezTo>
                  <a:cubicBezTo>
                    <a:pt x="49" y="276"/>
                    <a:pt x="39" y="281"/>
                    <a:pt x="28" y="281"/>
                  </a:cubicBezTo>
                  <a:cubicBezTo>
                    <a:pt x="17" y="281"/>
                    <a:pt x="7" y="275"/>
                    <a:pt x="0" y="267"/>
                  </a:cubicBezTo>
                  <a:cubicBezTo>
                    <a:pt x="0" y="425"/>
                    <a:pt x="0" y="425"/>
                    <a:pt x="0" y="425"/>
                  </a:cubicBezTo>
                  <a:cubicBezTo>
                    <a:pt x="86" y="436"/>
                    <a:pt x="86" y="436"/>
                    <a:pt x="86" y="436"/>
                  </a:cubicBezTo>
                  <a:cubicBezTo>
                    <a:pt x="128" y="431"/>
                    <a:pt x="201" y="415"/>
                    <a:pt x="248" y="367"/>
                  </a:cubicBezTo>
                  <a:cubicBezTo>
                    <a:pt x="307" y="309"/>
                    <a:pt x="328" y="205"/>
                    <a:pt x="328" y="205"/>
                  </a:cubicBezTo>
                  <a:cubicBezTo>
                    <a:pt x="328" y="205"/>
                    <a:pt x="339" y="143"/>
                    <a:pt x="333" y="72"/>
                  </a:cubicBezTo>
                  <a:cubicBezTo>
                    <a:pt x="193" y="72"/>
                    <a:pt x="193" y="72"/>
                    <a:pt x="193" y="72"/>
                  </a:cubicBezTo>
                  <a:cubicBezTo>
                    <a:pt x="190" y="71"/>
                    <a:pt x="187" y="69"/>
                    <a:pt x="187" y="65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60" name="Google Shape;1460;p49"/>
            <p:cNvSpPr/>
            <p:nvPr/>
          </p:nvSpPr>
          <p:spPr>
            <a:xfrm>
              <a:off x="1774546" y="3225422"/>
              <a:ext cx="211874" cy="236503"/>
            </a:xfrm>
            <a:custGeom>
              <a:avLst/>
              <a:gdLst/>
              <a:ahLst/>
              <a:cxnLst/>
              <a:rect l="l" t="t" r="r" b="b"/>
              <a:pathLst>
                <a:path w="312" h="348" extrusionOk="0">
                  <a:moveTo>
                    <a:pt x="0" y="157"/>
                  </a:moveTo>
                  <a:cubicBezTo>
                    <a:pt x="7" y="149"/>
                    <a:pt x="17" y="143"/>
                    <a:pt x="28" y="143"/>
                  </a:cubicBezTo>
                  <a:cubicBezTo>
                    <a:pt x="39" y="143"/>
                    <a:pt x="49" y="148"/>
                    <a:pt x="56" y="157"/>
                  </a:cubicBezTo>
                  <a:cubicBezTo>
                    <a:pt x="66" y="169"/>
                    <a:pt x="72" y="186"/>
                    <a:pt x="71" y="206"/>
                  </a:cubicBezTo>
                  <a:cubicBezTo>
                    <a:pt x="72" y="225"/>
                    <a:pt x="66" y="242"/>
                    <a:pt x="56" y="255"/>
                  </a:cubicBezTo>
                  <a:cubicBezTo>
                    <a:pt x="49" y="263"/>
                    <a:pt x="39" y="268"/>
                    <a:pt x="28" y="268"/>
                  </a:cubicBezTo>
                  <a:cubicBezTo>
                    <a:pt x="17" y="268"/>
                    <a:pt x="7" y="263"/>
                    <a:pt x="0" y="254"/>
                  </a:cubicBezTo>
                  <a:cubicBezTo>
                    <a:pt x="0" y="348"/>
                    <a:pt x="0" y="348"/>
                    <a:pt x="0" y="348"/>
                  </a:cubicBezTo>
                  <a:cubicBezTo>
                    <a:pt x="189" y="348"/>
                    <a:pt x="189" y="348"/>
                    <a:pt x="189" y="348"/>
                  </a:cubicBezTo>
                  <a:cubicBezTo>
                    <a:pt x="312" y="348"/>
                    <a:pt x="312" y="348"/>
                    <a:pt x="312" y="348"/>
                  </a:cubicBezTo>
                  <a:cubicBezTo>
                    <a:pt x="312" y="254"/>
                    <a:pt x="312" y="254"/>
                    <a:pt x="312" y="254"/>
                  </a:cubicBezTo>
                  <a:cubicBezTo>
                    <a:pt x="305" y="263"/>
                    <a:pt x="295" y="268"/>
                    <a:pt x="284" y="268"/>
                  </a:cubicBezTo>
                  <a:cubicBezTo>
                    <a:pt x="274" y="268"/>
                    <a:pt x="264" y="263"/>
                    <a:pt x="257" y="255"/>
                  </a:cubicBezTo>
                  <a:cubicBezTo>
                    <a:pt x="246" y="242"/>
                    <a:pt x="241" y="225"/>
                    <a:pt x="241" y="206"/>
                  </a:cubicBezTo>
                  <a:cubicBezTo>
                    <a:pt x="241" y="186"/>
                    <a:pt x="246" y="169"/>
                    <a:pt x="257" y="157"/>
                  </a:cubicBezTo>
                  <a:cubicBezTo>
                    <a:pt x="264" y="148"/>
                    <a:pt x="274" y="143"/>
                    <a:pt x="284" y="143"/>
                  </a:cubicBezTo>
                  <a:cubicBezTo>
                    <a:pt x="295" y="143"/>
                    <a:pt x="305" y="149"/>
                    <a:pt x="312" y="157"/>
                  </a:cubicBezTo>
                  <a:cubicBezTo>
                    <a:pt x="312" y="23"/>
                    <a:pt x="312" y="23"/>
                    <a:pt x="312" y="23"/>
                  </a:cubicBezTo>
                  <a:cubicBezTo>
                    <a:pt x="292" y="20"/>
                    <a:pt x="273" y="18"/>
                    <a:pt x="256" y="17"/>
                  </a:cubicBezTo>
                  <a:cubicBezTo>
                    <a:pt x="182" y="11"/>
                    <a:pt x="96" y="0"/>
                    <a:pt x="0" y="12"/>
                  </a:cubicBezTo>
                  <a:lnTo>
                    <a:pt x="0" y="157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61" name="Google Shape;1461;p49"/>
            <p:cNvSpPr/>
            <p:nvPr/>
          </p:nvSpPr>
          <p:spPr>
            <a:xfrm>
              <a:off x="1951107" y="3243857"/>
              <a:ext cx="274329" cy="218067"/>
            </a:xfrm>
            <a:custGeom>
              <a:avLst/>
              <a:gdLst/>
              <a:ahLst/>
              <a:cxnLst/>
              <a:rect l="l" t="t" r="r" b="b"/>
              <a:pathLst>
                <a:path w="404" h="321" extrusionOk="0">
                  <a:moveTo>
                    <a:pt x="72" y="155"/>
                  </a:moveTo>
                  <a:cubicBezTo>
                    <a:pt x="71" y="158"/>
                    <a:pt x="69" y="161"/>
                    <a:pt x="65" y="161"/>
                  </a:cubicBezTo>
                  <a:cubicBezTo>
                    <a:pt x="58" y="161"/>
                    <a:pt x="52" y="161"/>
                    <a:pt x="47" y="155"/>
                  </a:cubicBezTo>
                  <a:cubicBezTo>
                    <a:pt x="45" y="151"/>
                    <a:pt x="43" y="147"/>
                    <a:pt x="41" y="143"/>
                  </a:cubicBezTo>
                  <a:cubicBezTo>
                    <a:pt x="34" y="132"/>
                    <a:pt x="20" y="131"/>
                    <a:pt x="11" y="141"/>
                  </a:cubicBezTo>
                  <a:cubicBezTo>
                    <a:pt x="3" y="151"/>
                    <a:pt x="0" y="165"/>
                    <a:pt x="0" y="179"/>
                  </a:cubicBezTo>
                  <a:cubicBezTo>
                    <a:pt x="0" y="192"/>
                    <a:pt x="3" y="206"/>
                    <a:pt x="11" y="216"/>
                  </a:cubicBezTo>
                  <a:cubicBezTo>
                    <a:pt x="20" y="226"/>
                    <a:pt x="34" y="225"/>
                    <a:pt x="41" y="214"/>
                  </a:cubicBezTo>
                  <a:cubicBezTo>
                    <a:pt x="43" y="210"/>
                    <a:pt x="45" y="206"/>
                    <a:pt x="47" y="203"/>
                  </a:cubicBezTo>
                  <a:cubicBezTo>
                    <a:pt x="52" y="196"/>
                    <a:pt x="58" y="196"/>
                    <a:pt x="65" y="197"/>
                  </a:cubicBezTo>
                  <a:cubicBezTo>
                    <a:pt x="69" y="197"/>
                    <a:pt x="71" y="200"/>
                    <a:pt x="72" y="203"/>
                  </a:cubicBezTo>
                  <a:cubicBezTo>
                    <a:pt x="72" y="321"/>
                    <a:pt x="72" y="321"/>
                    <a:pt x="72" y="321"/>
                  </a:cubicBezTo>
                  <a:cubicBezTo>
                    <a:pt x="134" y="321"/>
                    <a:pt x="134" y="321"/>
                    <a:pt x="134" y="321"/>
                  </a:cubicBezTo>
                  <a:cubicBezTo>
                    <a:pt x="194" y="321"/>
                    <a:pt x="194" y="321"/>
                    <a:pt x="194" y="321"/>
                  </a:cubicBezTo>
                  <a:cubicBezTo>
                    <a:pt x="185" y="314"/>
                    <a:pt x="180" y="304"/>
                    <a:pt x="180" y="293"/>
                  </a:cubicBezTo>
                  <a:cubicBezTo>
                    <a:pt x="180" y="283"/>
                    <a:pt x="185" y="272"/>
                    <a:pt x="193" y="265"/>
                  </a:cubicBezTo>
                  <a:cubicBezTo>
                    <a:pt x="206" y="255"/>
                    <a:pt x="223" y="250"/>
                    <a:pt x="242" y="250"/>
                  </a:cubicBezTo>
                  <a:cubicBezTo>
                    <a:pt x="262" y="250"/>
                    <a:pt x="279" y="255"/>
                    <a:pt x="291" y="265"/>
                  </a:cubicBezTo>
                  <a:cubicBezTo>
                    <a:pt x="300" y="272"/>
                    <a:pt x="305" y="283"/>
                    <a:pt x="305" y="293"/>
                  </a:cubicBezTo>
                  <a:cubicBezTo>
                    <a:pt x="305" y="304"/>
                    <a:pt x="299" y="314"/>
                    <a:pt x="291" y="321"/>
                  </a:cubicBezTo>
                  <a:cubicBezTo>
                    <a:pt x="404" y="321"/>
                    <a:pt x="404" y="321"/>
                    <a:pt x="404" y="321"/>
                  </a:cubicBezTo>
                  <a:cubicBezTo>
                    <a:pt x="403" y="315"/>
                    <a:pt x="402" y="308"/>
                    <a:pt x="401" y="301"/>
                  </a:cubicBezTo>
                  <a:cubicBezTo>
                    <a:pt x="396" y="273"/>
                    <a:pt x="371" y="189"/>
                    <a:pt x="282" y="113"/>
                  </a:cubicBezTo>
                  <a:cubicBezTo>
                    <a:pt x="199" y="42"/>
                    <a:pt x="130" y="13"/>
                    <a:pt x="72" y="0"/>
                  </a:cubicBezTo>
                  <a:lnTo>
                    <a:pt x="72" y="155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62" name="Google Shape;1462;p49"/>
            <p:cNvSpPr/>
            <p:nvPr/>
          </p:nvSpPr>
          <p:spPr>
            <a:xfrm>
              <a:off x="1858610" y="3710542"/>
              <a:ext cx="173926" cy="152226"/>
            </a:xfrm>
            <a:custGeom>
              <a:avLst/>
              <a:gdLst/>
              <a:ahLst/>
              <a:cxnLst/>
              <a:rect l="l" t="t" r="r" b="b"/>
              <a:pathLst>
                <a:path w="256" h="224" extrusionOk="0">
                  <a:moveTo>
                    <a:pt x="253" y="39"/>
                  </a:moveTo>
                  <a:cubicBezTo>
                    <a:pt x="254" y="37"/>
                    <a:pt x="255" y="35"/>
                    <a:pt x="256" y="34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2" y="206"/>
                    <a:pt x="142" y="206"/>
                    <a:pt x="142" y="206"/>
                  </a:cubicBezTo>
                  <a:cubicBezTo>
                    <a:pt x="148" y="216"/>
                    <a:pt x="159" y="221"/>
                    <a:pt x="170" y="222"/>
                  </a:cubicBezTo>
                  <a:cubicBezTo>
                    <a:pt x="225" y="224"/>
                    <a:pt x="225" y="224"/>
                    <a:pt x="225" y="224"/>
                  </a:cubicBezTo>
                  <a:cubicBezTo>
                    <a:pt x="233" y="224"/>
                    <a:pt x="235" y="221"/>
                    <a:pt x="233" y="218"/>
                  </a:cubicBezTo>
                  <a:cubicBezTo>
                    <a:pt x="229" y="209"/>
                    <a:pt x="220" y="192"/>
                    <a:pt x="212" y="175"/>
                  </a:cubicBezTo>
                  <a:cubicBezTo>
                    <a:pt x="207" y="166"/>
                    <a:pt x="206" y="154"/>
                    <a:pt x="210" y="144"/>
                  </a:cubicBezTo>
                  <a:lnTo>
                    <a:pt x="253" y="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63" name="Google Shape;1463;p49"/>
            <p:cNvSpPr/>
            <p:nvPr/>
          </p:nvSpPr>
          <p:spPr>
            <a:xfrm>
              <a:off x="1521825" y="3426634"/>
              <a:ext cx="288560" cy="234396"/>
            </a:xfrm>
            <a:custGeom>
              <a:avLst/>
              <a:gdLst/>
              <a:ahLst/>
              <a:cxnLst/>
              <a:rect l="l" t="t" r="r" b="b"/>
              <a:pathLst>
                <a:path w="425" h="345" extrusionOk="0">
                  <a:moveTo>
                    <a:pt x="299" y="269"/>
                  </a:moveTo>
                  <a:cubicBezTo>
                    <a:pt x="299" y="269"/>
                    <a:pt x="299" y="269"/>
                    <a:pt x="299" y="269"/>
                  </a:cubicBezTo>
                  <a:cubicBezTo>
                    <a:pt x="308" y="298"/>
                    <a:pt x="328" y="324"/>
                    <a:pt x="352" y="345"/>
                  </a:cubicBezTo>
                  <a:cubicBezTo>
                    <a:pt x="352" y="243"/>
                    <a:pt x="352" y="243"/>
                    <a:pt x="352" y="243"/>
                  </a:cubicBezTo>
                  <a:cubicBezTo>
                    <a:pt x="353" y="240"/>
                    <a:pt x="356" y="236"/>
                    <a:pt x="359" y="236"/>
                  </a:cubicBezTo>
                  <a:cubicBezTo>
                    <a:pt x="366" y="236"/>
                    <a:pt x="373" y="236"/>
                    <a:pt x="377" y="242"/>
                  </a:cubicBezTo>
                  <a:cubicBezTo>
                    <a:pt x="380" y="246"/>
                    <a:pt x="381" y="250"/>
                    <a:pt x="384" y="254"/>
                  </a:cubicBezTo>
                  <a:cubicBezTo>
                    <a:pt x="391" y="265"/>
                    <a:pt x="405" y="266"/>
                    <a:pt x="413" y="256"/>
                  </a:cubicBezTo>
                  <a:cubicBezTo>
                    <a:pt x="421" y="246"/>
                    <a:pt x="425" y="232"/>
                    <a:pt x="424" y="218"/>
                  </a:cubicBezTo>
                  <a:cubicBezTo>
                    <a:pt x="425" y="205"/>
                    <a:pt x="421" y="191"/>
                    <a:pt x="413" y="181"/>
                  </a:cubicBezTo>
                  <a:cubicBezTo>
                    <a:pt x="405" y="171"/>
                    <a:pt x="391" y="172"/>
                    <a:pt x="384" y="183"/>
                  </a:cubicBezTo>
                  <a:cubicBezTo>
                    <a:pt x="381" y="187"/>
                    <a:pt x="380" y="191"/>
                    <a:pt x="377" y="194"/>
                  </a:cubicBezTo>
                  <a:cubicBezTo>
                    <a:pt x="373" y="201"/>
                    <a:pt x="366" y="201"/>
                    <a:pt x="359" y="200"/>
                  </a:cubicBezTo>
                  <a:cubicBezTo>
                    <a:pt x="356" y="200"/>
                    <a:pt x="353" y="197"/>
                    <a:pt x="352" y="194"/>
                  </a:cubicBezTo>
                  <a:cubicBezTo>
                    <a:pt x="352" y="72"/>
                    <a:pt x="352" y="72"/>
                    <a:pt x="352" y="72"/>
                  </a:cubicBezTo>
                  <a:cubicBezTo>
                    <a:pt x="205" y="72"/>
                    <a:pt x="205" y="72"/>
                    <a:pt x="205" y="72"/>
                  </a:cubicBezTo>
                  <a:cubicBezTo>
                    <a:pt x="202" y="71"/>
                    <a:pt x="198" y="69"/>
                    <a:pt x="198" y="65"/>
                  </a:cubicBezTo>
                  <a:cubicBezTo>
                    <a:pt x="198" y="58"/>
                    <a:pt x="198" y="51"/>
                    <a:pt x="204" y="47"/>
                  </a:cubicBezTo>
                  <a:cubicBezTo>
                    <a:pt x="208" y="45"/>
                    <a:pt x="212" y="43"/>
                    <a:pt x="216" y="41"/>
                  </a:cubicBezTo>
                  <a:cubicBezTo>
                    <a:pt x="227" y="34"/>
                    <a:pt x="228" y="20"/>
                    <a:pt x="218" y="11"/>
                  </a:cubicBezTo>
                  <a:cubicBezTo>
                    <a:pt x="208" y="3"/>
                    <a:pt x="194" y="0"/>
                    <a:pt x="180" y="0"/>
                  </a:cubicBezTo>
                  <a:cubicBezTo>
                    <a:pt x="167" y="0"/>
                    <a:pt x="153" y="3"/>
                    <a:pt x="143" y="11"/>
                  </a:cubicBezTo>
                  <a:cubicBezTo>
                    <a:pt x="133" y="20"/>
                    <a:pt x="134" y="34"/>
                    <a:pt x="145" y="41"/>
                  </a:cubicBezTo>
                  <a:cubicBezTo>
                    <a:pt x="149" y="43"/>
                    <a:pt x="153" y="45"/>
                    <a:pt x="156" y="47"/>
                  </a:cubicBezTo>
                  <a:cubicBezTo>
                    <a:pt x="163" y="51"/>
                    <a:pt x="163" y="58"/>
                    <a:pt x="162" y="65"/>
                  </a:cubicBezTo>
                  <a:cubicBezTo>
                    <a:pt x="162" y="69"/>
                    <a:pt x="159" y="71"/>
                    <a:pt x="156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0" y="72"/>
                    <a:pt x="0" y="72"/>
                    <a:pt x="0" y="72"/>
                  </a:cubicBezTo>
                  <a:cubicBezTo>
                    <a:pt x="3" y="89"/>
                    <a:pt x="23" y="134"/>
                    <a:pt x="23" y="134"/>
                  </a:cubicBezTo>
                  <a:cubicBezTo>
                    <a:pt x="53" y="249"/>
                    <a:pt x="185" y="304"/>
                    <a:pt x="299" y="269"/>
                  </a:cubicBezTo>
                  <a:cubicBezTo>
                    <a:pt x="299" y="269"/>
                    <a:pt x="299" y="269"/>
                    <a:pt x="299" y="26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64" name="Google Shape;1464;p49"/>
            <p:cNvSpPr/>
            <p:nvPr/>
          </p:nvSpPr>
          <p:spPr>
            <a:xfrm>
              <a:off x="1510757" y="3234903"/>
              <a:ext cx="299628" cy="227021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48" y="334"/>
                  </a:moveTo>
                  <a:cubicBezTo>
                    <a:pt x="139" y="327"/>
                    <a:pt x="134" y="317"/>
                    <a:pt x="134" y="306"/>
                  </a:cubicBezTo>
                  <a:cubicBezTo>
                    <a:pt x="134" y="296"/>
                    <a:pt x="139" y="285"/>
                    <a:pt x="147" y="278"/>
                  </a:cubicBezTo>
                  <a:cubicBezTo>
                    <a:pt x="160" y="268"/>
                    <a:pt x="177" y="263"/>
                    <a:pt x="196" y="263"/>
                  </a:cubicBezTo>
                  <a:cubicBezTo>
                    <a:pt x="216" y="263"/>
                    <a:pt x="233" y="268"/>
                    <a:pt x="245" y="278"/>
                  </a:cubicBezTo>
                  <a:cubicBezTo>
                    <a:pt x="254" y="285"/>
                    <a:pt x="259" y="296"/>
                    <a:pt x="259" y="306"/>
                  </a:cubicBezTo>
                  <a:cubicBezTo>
                    <a:pt x="259" y="317"/>
                    <a:pt x="253" y="327"/>
                    <a:pt x="245" y="334"/>
                  </a:cubicBezTo>
                  <a:cubicBezTo>
                    <a:pt x="368" y="334"/>
                    <a:pt x="368" y="334"/>
                    <a:pt x="368" y="334"/>
                  </a:cubicBezTo>
                  <a:cubicBezTo>
                    <a:pt x="368" y="216"/>
                    <a:pt x="368" y="216"/>
                    <a:pt x="368" y="216"/>
                  </a:cubicBezTo>
                  <a:cubicBezTo>
                    <a:pt x="369" y="213"/>
                    <a:pt x="372" y="210"/>
                    <a:pt x="375" y="210"/>
                  </a:cubicBezTo>
                  <a:cubicBezTo>
                    <a:pt x="382" y="209"/>
                    <a:pt x="389" y="209"/>
                    <a:pt x="393" y="216"/>
                  </a:cubicBezTo>
                  <a:cubicBezTo>
                    <a:pt x="396" y="219"/>
                    <a:pt x="397" y="223"/>
                    <a:pt x="400" y="227"/>
                  </a:cubicBezTo>
                  <a:cubicBezTo>
                    <a:pt x="407" y="238"/>
                    <a:pt x="421" y="239"/>
                    <a:pt x="429" y="229"/>
                  </a:cubicBezTo>
                  <a:cubicBezTo>
                    <a:pt x="437" y="219"/>
                    <a:pt x="441" y="205"/>
                    <a:pt x="440" y="192"/>
                  </a:cubicBezTo>
                  <a:cubicBezTo>
                    <a:pt x="441" y="178"/>
                    <a:pt x="437" y="164"/>
                    <a:pt x="429" y="154"/>
                  </a:cubicBezTo>
                  <a:cubicBezTo>
                    <a:pt x="421" y="144"/>
                    <a:pt x="407" y="145"/>
                    <a:pt x="400" y="156"/>
                  </a:cubicBezTo>
                  <a:cubicBezTo>
                    <a:pt x="397" y="160"/>
                    <a:pt x="396" y="164"/>
                    <a:pt x="393" y="168"/>
                  </a:cubicBezTo>
                  <a:cubicBezTo>
                    <a:pt x="389" y="174"/>
                    <a:pt x="382" y="174"/>
                    <a:pt x="375" y="174"/>
                  </a:cubicBezTo>
                  <a:cubicBezTo>
                    <a:pt x="372" y="174"/>
                    <a:pt x="369" y="171"/>
                    <a:pt x="368" y="168"/>
                  </a:cubicBezTo>
                  <a:cubicBezTo>
                    <a:pt x="368" y="0"/>
                    <a:pt x="368" y="0"/>
                    <a:pt x="368" y="0"/>
                  </a:cubicBezTo>
                  <a:cubicBezTo>
                    <a:pt x="367" y="1"/>
                    <a:pt x="366" y="1"/>
                    <a:pt x="365" y="1"/>
                  </a:cubicBezTo>
                  <a:cubicBezTo>
                    <a:pt x="253" y="36"/>
                    <a:pt x="253" y="36"/>
                    <a:pt x="253" y="36"/>
                  </a:cubicBezTo>
                  <a:cubicBezTo>
                    <a:pt x="226" y="45"/>
                    <a:pt x="199" y="57"/>
                    <a:pt x="175" y="72"/>
                  </a:cubicBezTo>
                  <a:cubicBezTo>
                    <a:pt x="175" y="72"/>
                    <a:pt x="109" y="111"/>
                    <a:pt x="90" y="130"/>
                  </a:cubicBezTo>
                  <a:cubicBezTo>
                    <a:pt x="32" y="188"/>
                    <a:pt x="0" y="227"/>
                    <a:pt x="14" y="334"/>
                  </a:cubicBezTo>
                  <a:lnTo>
                    <a:pt x="148" y="33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65" name="Google Shape;1465;p49"/>
          <p:cNvGrpSpPr/>
          <p:nvPr/>
        </p:nvGrpSpPr>
        <p:grpSpPr>
          <a:xfrm>
            <a:off x="3761148" y="2300567"/>
            <a:ext cx="445767" cy="359478"/>
            <a:chOff x="2595501" y="3253725"/>
            <a:chExt cx="720141" cy="580739"/>
          </a:xfrm>
        </p:grpSpPr>
        <p:sp>
          <p:nvSpPr>
            <p:cNvPr id="1466" name="Google Shape;1466;p49"/>
            <p:cNvSpPr/>
            <p:nvPr/>
          </p:nvSpPr>
          <p:spPr>
            <a:xfrm>
              <a:off x="2595501" y="3269807"/>
              <a:ext cx="416349" cy="273171"/>
            </a:xfrm>
            <a:custGeom>
              <a:avLst/>
              <a:gdLst/>
              <a:ahLst/>
              <a:cxnLst/>
              <a:rect l="l" t="t" r="r" b="b"/>
              <a:pathLst>
                <a:path w="722" h="472" extrusionOk="0">
                  <a:moveTo>
                    <a:pt x="250" y="429"/>
                  </a:moveTo>
                  <a:cubicBezTo>
                    <a:pt x="250" y="413"/>
                    <a:pt x="258" y="398"/>
                    <a:pt x="270" y="388"/>
                  </a:cubicBezTo>
                  <a:cubicBezTo>
                    <a:pt x="289" y="372"/>
                    <a:pt x="315" y="364"/>
                    <a:pt x="344" y="365"/>
                  </a:cubicBezTo>
                  <a:cubicBezTo>
                    <a:pt x="373" y="364"/>
                    <a:pt x="399" y="372"/>
                    <a:pt x="418" y="388"/>
                  </a:cubicBezTo>
                  <a:cubicBezTo>
                    <a:pt x="431" y="398"/>
                    <a:pt x="438" y="413"/>
                    <a:pt x="438" y="429"/>
                  </a:cubicBezTo>
                  <a:cubicBezTo>
                    <a:pt x="438" y="446"/>
                    <a:pt x="430" y="461"/>
                    <a:pt x="417" y="472"/>
                  </a:cubicBezTo>
                  <a:cubicBezTo>
                    <a:pt x="598" y="472"/>
                    <a:pt x="598" y="472"/>
                    <a:pt x="598" y="472"/>
                  </a:cubicBezTo>
                  <a:cubicBezTo>
                    <a:pt x="606" y="472"/>
                    <a:pt x="613" y="465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457"/>
                    <a:pt x="613" y="457"/>
                    <a:pt x="613" y="457"/>
                  </a:cubicBezTo>
                  <a:cubicBezTo>
                    <a:pt x="613" y="320"/>
                    <a:pt x="613" y="320"/>
                    <a:pt x="613" y="320"/>
                  </a:cubicBezTo>
                  <a:cubicBezTo>
                    <a:pt x="615" y="315"/>
                    <a:pt x="619" y="310"/>
                    <a:pt x="624" y="310"/>
                  </a:cubicBezTo>
                  <a:cubicBezTo>
                    <a:pt x="635" y="310"/>
                    <a:pt x="645" y="310"/>
                    <a:pt x="651" y="319"/>
                  </a:cubicBezTo>
                  <a:cubicBezTo>
                    <a:pt x="655" y="325"/>
                    <a:pt x="657" y="331"/>
                    <a:pt x="661" y="336"/>
                  </a:cubicBezTo>
                  <a:cubicBezTo>
                    <a:pt x="671" y="353"/>
                    <a:pt x="693" y="355"/>
                    <a:pt x="705" y="340"/>
                  </a:cubicBezTo>
                  <a:cubicBezTo>
                    <a:pt x="718" y="325"/>
                    <a:pt x="722" y="303"/>
                    <a:pt x="722" y="283"/>
                  </a:cubicBezTo>
                  <a:cubicBezTo>
                    <a:pt x="722" y="263"/>
                    <a:pt x="718" y="242"/>
                    <a:pt x="705" y="227"/>
                  </a:cubicBezTo>
                  <a:cubicBezTo>
                    <a:pt x="693" y="211"/>
                    <a:pt x="671" y="213"/>
                    <a:pt x="661" y="230"/>
                  </a:cubicBezTo>
                  <a:cubicBezTo>
                    <a:pt x="657" y="235"/>
                    <a:pt x="655" y="241"/>
                    <a:pt x="651" y="247"/>
                  </a:cubicBezTo>
                  <a:cubicBezTo>
                    <a:pt x="645" y="256"/>
                    <a:pt x="635" y="256"/>
                    <a:pt x="624" y="256"/>
                  </a:cubicBezTo>
                  <a:cubicBezTo>
                    <a:pt x="619" y="256"/>
                    <a:pt x="615" y="251"/>
                    <a:pt x="613" y="247"/>
                  </a:cubicBezTo>
                  <a:cubicBezTo>
                    <a:pt x="613" y="104"/>
                    <a:pt x="613" y="104"/>
                    <a:pt x="613" y="104"/>
                  </a:cubicBezTo>
                  <a:cubicBezTo>
                    <a:pt x="613" y="96"/>
                    <a:pt x="609" y="89"/>
                    <a:pt x="602" y="85"/>
                  </a:cubicBezTo>
                  <a:cubicBezTo>
                    <a:pt x="600" y="84"/>
                    <a:pt x="598" y="82"/>
                    <a:pt x="595" y="81"/>
                  </a:cubicBezTo>
                  <a:cubicBezTo>
                    <a:pt x="520" y="29"/>
                    <a:pt x="437" y="0"/>
                    <a:pt x="345" y="0"/>
                  </a:cubicBezTo>
                  <a:cubicBezTo>
                    <a:pt x="147" y="9"/>
                    <a:pt x="0" y="128"/>
                    <a:pt x="25" y="345"/>
                  </a:cubicBezTo>
                  <a:cubicBezTo>
                    <a:pt x="29" y="385"/>
                    <a:pt x="37" y="424"/>
                    <a:pt x="49" y="461"/>
                  </a:cubicBezTo>
                  <a:cubicBezTo>
                    <a:pt x="52" y="467"/>
                    <a:pt x="57" y="472"/>
                    <a:pt x="64" y="472"/>
                  </a:cubicBezTo>
                  <a:cubicBezTo>
                    <a:pt x="271" y="472"/>
                    <a:pt x="271" y="472"/>
                    <a:pt x="271" y="472"/>
                  </a:cubicBezTo>
                  <a:cubicBezTo>
                    <a:pt x="258" y="461"/>
                    <a:pt x="250" y="446"/>
                    <a:pt x="250" y="42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67" name="Google Shape;1467;p49"/>
            <p:cNvSpPr/>
            <p:nvPr/>
          </p:nvSpPr>
          <p:spPr>
            <a:xfrm>
              <a:off x="2903528" y="3560177"/>
              <a:ext cx="374670" cy="273617"/>
            </a:xfrm>
            <a:custGeom>
              <a:avLst/>
              <a:gdLst/>
              <a:ahLst/>
              <a:cxnLst/>
              <a:rect l="l" t="t" r="r" b="b"/>
              <a:pathLst>
                <a:path w="650" h="473" extrusionOk="0">
                  <a:moveTo>
                    <a:pt x="455" y="42"/>
                  </a:moveTo>
                  <a:cubicBezTo>
                    <a:pt x="455" y="58"/>
                    <a:pt x="448" y="74"/>
                    <a:pt x="435" y="84"/>
                  </a:cubicBezTo>
                  <a:cubicBezTo>
                    <a:pt x="417" y="100"/>
                    <a:pt x="391" y="108"/>
                    <a:pt x="361" y="107"/>
                  </a:cubicBezTo>
                  <a:cubicBezTo>
                    <a:pt x="332" y="108"/>
                    <a:pt x="306" y="100"/>
                    <a:pt x="288" y="84"/>
                  </a:cubicBezTo>
                  <a:cubicBezTo>
                    <a:pt x="275" y="74"/>
                    <a:pt x="268" y="58"/>
                    <a:pt x="268" y="42"/>
                  </a:cubicBezTo>
                  <a:cubicBezTo>
                    <a:pt x="268" y="26"/>
                    <a:pt x="275" y="11"/>
                    <a:pt x="289" y="0"/>
                  </a:cubicBezTo>
                  <a:cubicBezTo>
                    <a:pt x="124" y="0"/>
                    <a:pt x="124" y="0"/>
                    <a:pt x="124" y="0"/>
                  </a:cubicBezTo>
                  <a:cubicBezTo>
                    <a:pt x="116" y="0"/>
                    <a:pt x="109" y="7"/>
                    <a:pt x="109" y="15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07" y="186"/>
                    <a:pt x="104" y="190"/>
                    <a:pt x="98" y="191"/>
                  </a:cubicBezTo>
                  <a:cubicBezTo>
                    <a:pt x="88" y="191"/>
                    <a:pt x="78" y="191"/>
                    <a:pt x="71" y="181"/>
                  </a:cubicBezTo>
                  <a:cubicBezTo>
                    <a:pt x="68" y="176"/>
                    <a:pt x="65" y="170"/>
                    <a:pt x="62" y="164"/>
                  </a:cubicBezTo>
                  <a:cubicBezTo>
                    <a:pt x="51" y="148"/>
                    <a:pt x="30" y="146"/>
                    <a:pt x="17" y="161"/>
                  </a:cubicBezTo>
                  <a:cubicBezTo>
                    <a:pt x="5" y="176"/>
                    <a:pt x="0" y="198"/>
                    <a:pt x="1" y="218"/>
                  </a:cubicBezTo>
                  <a:cubicBezTo>
                    <a:pt x="0" y="238"/>
                    <a:pt x="5" y="259"/>
                    <a:pt x="17" y="274"/>
                  </a:cubicBezTo>
                  <a:cubicBezTo>
                    <a:pt x="30" y="289"/>
                    <a:pt x="51" y="288"/>
                    <a:pt x="62" y="271"/>
                  </a:cubicBezTo>
                  <a:cubicBezTo>
                    <a:pt x="65" y="265"/>
                    <a:pt x="68" y="259"/>
                    <a:pt x="71" y="254"/>
                  </a:cubicBezTo>
                  <a:cubicBezTo>
                    <a:pt x="78" y="244"/>
                    <a:pt x="88" y="244"/>
                    <a:pt x="98" y="245"/>
                  </a:cubicBezTo>
                  <a:cubicBezTo>
                    <a:pt x="104" y="245"/>
                    <a:pt x="107" y="250"/>
                    <a:pt x="109" y="254"/>
                  </a:cubicBezTo>
                  <a:cubicBezTo>
                    <a:pt x="109" y="457"/>
                    <a:pt x="109" y="457"/>
                    <a:pt x="109" y="457"/>
                  </a:cubicBezTo>
                  <a:cubicBezTo>
                    <a:pt x="109" y="466"/>
                    <a:pt x="118" y="473"/>
                    <a:pt x="127" y="470"/>
                  </a:cubicBezTo>
                  <a:cubicBezTo>
                    <a:pt x="132" y="468"/>
                    <a:pt x="138" y="466"/>
                    <a:pt x="143" y="464"/>
                  </a:cubicBezTo>
                  <a:cubicBezTo>
                    <a:pt x="264" y="406"/>
                    <a:pt x="377" y="334"/>
                    <a:pt x="477" y="243"/>
                  </a:cubicBezTo>
                  <a:cubicBezTo>
                    <a:pt x="549" y="178"/>
                    <a:pt x="607" y="105"/>
                    <a:pt x="646" y="21"/>
                  </a:cubicBezTo>
                  <a:cubicBezTo>
                    <a:pt x="650" y="11"/>
                    <a:pt x="643" y="0"/>
                    <a:pt x="632" y="0"/>
                  </a:cubicBezTo>
                  <a:cubicBezTo>
                    <a:pt x="434" y="0"/>
                    <a:pt x="434" y="0"/>
                    <a:pt x="434" y="0"/>
                  </a:cubicBezTo>
                  <a:cubicBezTo>
                    <a:pt x="448" y="11"/>
                    <a:pt x="455" y="26"/>
                    <a:pt x="455" y="42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68" name="Google Shape;1468;p49"/>
            <p:cNvSpPr/>
            <p:nvPr/>
          </p:nvSpPr>
          <p:spPr>
            <a:xfrm>
              <a:off x="2635397" y="3497189"/>
              <a:ext cx="313600" cy="337276"/>
            </a:xfrm>
            <a:custGeom>
              <a:avLst/>
              <a:gdLst/>
              <a:ahLst/>
              <a:cxnLst/>
              <a:rect l="l" t="t" r="r" b="b"/>
              <a:pathLst>
                <a:path w="544" h="583" extrusionOk="0">
                  <a:moveTo>
                    <a:pt x="502" y="420"/>
                  </a:moveTo>
                  <a:cubicBezTo>
                    <a:pt x="486" y="420"/>
                    <a:pt x="471" y="413"/>
                    <a:pt x="460" y="400"/>
                  </a:cubicBezTo>
                  <a:cubicBezTo>
                    <a:pt x="445" y="382"/>
                    <a:pt x="436" y="356"/>
                    <a:pt x="437" y="327"/>
                  </a:cubicBezTo>
                  <a:cubicBezTo>
                    <a:pt x="436" y="298"/>
                    <a:pt x="445" y="271"/>
                    <a:pt x="460" y="253"/>
                  </a:cubicBezTo>
                  <a:cubicBezTo>
                    <a:pt x="471" y="240"/>
                    <a:pt x="486" y="233"/>
                    <a:pt x="502" y="233"/>
                  </a:cubicBezTo>
                  <a:cubicBezTo>
                    <a:pt x="518" y="233"/>
                    <a:pt x="534" y="241"/>
                    <a:pt x="544" y="254"/>
                  </a:cubicBezTo>
                  <a:cubicBezTo>
                    <a:pt x="544" y="124"/>
                    <a:pt x="544" y="124"/>
                    <a:pt x="544" y="124"/>
                  </a:cubicBezTo>
                  <a:cubicBezTo>
                    <a:pt x="544" y="116"/>
                    <a:pt x="537" y="109"/>
                    <a:pt x="529" y="109"/>
                  </a:cubicBezTo>
                  <a:cubicBezTo>
                    <a:pt x="312" y="109"/>
                    <a:pt x="312" y="109"/>
                    <a:pt x="312" y="109"/>
                  </a:cubicBezTo>
                  <a:cubicBezTo>
                    <a:pt x="307" y="107"/>
                    <a:pt x="302" y="103"/>
                    <a:pt x="302" y="98"/>
                  </a:cubicBezTo>
                  <a:cubicBezTo>
                    <a:pt x="302" y="87"/>
                    <a:pt x="302" y="78"/>
                    <a:pt x="311" y="71"/>
                  </a:cubicBezTo>
                  <a:cubicBezTo>
                    <a:pt x="317" y="67"/>
                    <a:pt x="323" y="65"/>
                    <a:pt x="328" y="61"/>
                  </a:cubicBezTo>
                  <a:cubicBezTo>
                    <a:pt x="345" y="51"/>
                    <a:pt x="347" y="30"/>
                    <a:pt x="332" y="17"/>
                  </a:cubicBezTo>
                  <a:cubicBezTo>
                    <a:pt x="317" y="5"/>
                    <a:pt x="295" y="0"/>
                    <a:pt x="275" y="0"/>
                  </a:cubicBezTo>
                  <a:cubicBezTo>
                    <a:pt x="255" y="0"/>
                    <a:pt x="234" y="5"/>
                    <a:pt x="219" y="17"/>
                  </a:cubicBezTo>
                  <a:cubicBezTo>
                    <a:pt x="203" y="30"/>
                    <a:pt x="205" y="51"/>
                    <a:pt x="222" y="61"/>
                  </a:cubicBezTo>
                  <a:cubicBezTo>
                    <a:pt x="227" y="65"/>
                    <a:pt x="233" y="67"/>
                    <a:pt x="239" y="71"/>
                  </a:cubicBezTo>
                  <a:cubicBezTo>
                    <a:pt x="248" y="78"/>
                    <a:pt x="248" y="87"/>
                    <a:pt x="248" y="98"/>
                  </a:cubicBezTo>
                  <a:cubicBezTo>
                    <a:pt x="248" y="103"/>
                    <a:pt x="243" y="107"/>
                    <a:pt x="239" y="109"/>
                  </a:cubicBezTo>
                  <a:cubicBezTo>
                    <a:pt x="19" y="109"/>
                    <a:pt x="19" y="109"/>
                    <a:pt x="19" y="109"/>
                  </a:cubicBezTo>
                  <a:cubicBezTo>
                    <a:pt x="8" y="109"/>
                    <a:pt x="0" y="120"/>
                    <a:pt x="5" y="130"/>
                  </a:cubicBezTo>
                  <a:cubicBezTo>
                    <a:pt x="18" y="157"/>
                    <a:pt x="32" y="183"/>
                    <a:pt x="50" y="208"/>
                  </a:cubicBezTo>
                  <a:cubicBezTo>
                    <a:pt x="170" y="381"/>
                    <a:pt x="338" y="493"/>
                    <a:pt x="525" y="579"/>
                  </a:cubicBezTo>
                  <a:cubicBezTo>
                    <a:pt x="525" y="579"/>
                    <a:pt x="525" y="579"/>
                    <a:pt x="525" y="579"/>
                  </a:cubicBezTo>
                  <a:cubicBezTo>
                    <a:pt x="534" y="583"/>
                    <a:pt x="544" y="576"/>
                    <a:pt x="544" y="567"/>
                  </a:cubicBezTo>
                  <a:cubicBezTo>
                    <a:pt x="544" y="399"/>
                    <a:pt x="544" y="399"/>
                    <a:pt x="544" y="399"/>
                  </a:cubicBezTo>
                  <a:cubicBezTo>
                    <a:pt x="534" y="413"/>
                    <a:pt x="518" y="420"/>
                    <a:pt x="502" y="42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69" name="Google Shape;1469;p49"/>
            <p:cNvSpPr/>
            <p:nvPr/>
          </p:nvSpPr>
          <p:spPr>
            <a:xfrm>
              <a:off x="2966382" y="3253725"/>
              <a:ext cx="349261" cy="352241"/>
            </a:xfrm>
            <a:custGeom>
              <a:avLst/>
              <a:gdLst/>
              <a:ahLst/>
              <a:cxnLst/>
              <a:rect l="l" t="t" r="r" b="b"/>
              <a:pathLst>
                <a:path w="606" h="609" extrusionOk="0">
                  <a:moveTo>
                    <a:pt x="397" y="49"/>
                  </a:moveTo>
                  <a:cubicBezTo>
                    <a:pt x="262" y="0"/>
                    <a:pt x="137" y="39"/>
                    <a:pt x="19" y="109"/>
                  </a:cubicBezTo>
                  <a:cubicBezTo>
                    <a:pt x="17" y="110"/>
                    <a:pt x="15" y="111"/>
                    <a:pt x="13" y="112"/>
                  </a:cubicBezTo>
                  <a:cubicBezTo>
                    <a:pt x="5" y="116"/>
                    <a:pt x="0" y="124"/>
                    <a:pt x="0" y="132"/>
                  </a:cubicBezTo>
                  <a:cubicBezTo>
                    <a:pt x="0" y="238"/>
                    <a:pt x="0" y="238"/>
                    <a:pt x="0" y="238"/>
                  </a:cubicBezTo>
                  <a:cubicBezTo>
                    <a:pt x="11" y="225"/>
                    <a:pt x="26" y="217"/>
                    <a:pt x="43" y="217"/>
                  </a:cubicBezTo>
                  <a:cubicBezTo>
                    <a:pt x="59" y="217"/>
                    <a:pt x="74" y="225"/>
                    <a:pt x="85" y="237"/>
                  </a:cubicBezTo>
                  <a:cubicBezTo>
                    <a:pt x="100" y="256"/>
                    <a:pt x="108" y="282"/>
                    <a:pt x="108" y="311"/>
                  </a:cubicBezTo>
                  <a:cubicBezTo>
                    <a:pt x="108" y="340"/>
                    <a:pt x="100" y="366"/>
                    <a:pt x="85" y="385"/>
                  </a:cubicBezTo>
                  <a:cubicBezTo>
                    <a:pt x="74" y="398"/>
                    <a:pt x="59" y="405"/>
                    <a:pt x="43" y="405"/>
                  </a:cubicBezTo>
                  <a:cubicBezTo>
                    <a:pt x="26" y="405"/>
                    <a:pt x="11" y="397"/>
                    <a:pt x="0" y="384"/>
                  </a:cubicBezTo>
                  <a:cubicBezTo>
                    <a:pt x="0" y="485"/>
                    <a:pt x="0" y="485"/>
                    <a:pt x="0" y="485"/>
                  </a:cubicBezTo>
                  <a:cubicBezTo>
                    <a:pt x="0" y="493"/>
                    <a:pt x="7" y="500"/>
                    <a:pt x="15" y="500"/>
                  </a:cubicBezTo>
                  <a:cubicBezTo>
                    <a:pt x="216" y="500"/>
                    <a:pt x="216" y="500"/>
                    <a:pt x="216" y="500"/>
                  </a:cubicBezTo>
                  <a:cubicBezTo>
                    <a:pt x="221" y="502"/>
                    <a:pt x="225" y="505"/>
                    <a:pt x="225" y="511"/>
                  </a:cubicBezTo>
                  <a:cubicBezTo>
                    <a:pt x="226" y="521"/>
                    <a:pt x="226" y="531"/>
                    <a:pt x="216" y="538"/>
                  </a:cubicBezTo>
                  <a:cubicBezTo>
                    <a:pt x="211" y="541"/>
                    <a:pt x="205" y="544"/>
                    <a:pt x="199" y="547"/>
                  </a:cubicBezTo>
                  <a:cubicBezTo>
                    <a:pt x="183" y="558"/>
                    <a:pt x="181" y="579"/>
                    <a:pt x="196" y="592"/>
                  </a:cubicBezTo>
                  <a:cubicBezTo>
                    <a:pt x="211" y="604"/>
                    <a:pt x="233" y="609"/>
                    <a:pt x="252" y="609"/>
                  </a:cubicBezTo>
                  <a:cubicBezTo>
                    <a:pt x="272" y="609"/>
                    <a:pt x="294" y="604"/>
                    <a:pt x="309" y="592"/>
                  </a:cubicBezTo>
                  <a:cubicBezTo>
                    <a:pt x="324" y="579"/>
                    <a:pt x="322" y="558"/>
                    <a:pt x="306" y="547"/>
                  </a:cubicBezTo>
                  <a:cubicBezTo>
                    <a:pt x="300" y="544"/>
                    <a:pt x="294" y="541"/>
                    <a:pt x="289" y="538"/>
                  </a:cubicBezTo>
                  <a:cubicBezTo>
                    <a:pt x="279" y="531"/>
                    <a:pt x="279" y="521"/>
                    <a:pt x="279" y="511"/>
                  </a:cubicBezTo>
                  <a:cubicBezTo>
                    <a:pt x="280" y="505"/>
                    <a:pt x="284" y="502"/>
                    <a:pt x="289" y="500"/>
                  </a:cubicBezTo>
                  <a:cubicBezTo>
                    <a:pt x="547" y="500"/>
                    <a:pt x="547" y="500"/>
                    <a:pt x="547" y="500"/>
                  </a:cubicBezTo>
                  <a:cubicBezTo>
                    <a:pt x="554" y="500"/>
                    <a:pt x="559" y="496"/>
                    <a:pt x="561" y="490"/>
                  </a:cubicBezTo>
                  <a:cubicBezTo>
                    <a:pt x="574" y="451"/>
                    <a:pt x="583" y="411"/>
                    <a:pt x="588" y="368"/>
                  </a:cubicBezTo>
                  <a:cubicBezTo>
                    <a:pt x="606" y="217"/>
                    <a:pt x="540" y="101"/>
                    <a:pt x="397" y="4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70" name="Google Shape;1470;p49"/>
          <p:cNvGrpSpPr/>
          <p:nvPr/>
        </p:nvGrpSpPr>
        <p:grpSpPr>
          <a:xfrm>
            <a:off x="5143819" y="2257535"/>
            <a:ext cx="443879" cy="445541"/>
            <a:chOff x="4764809" y="3184208"/>
            <a:chExt cx="717090" cy="719775"/>
          </a:xfrm>
        </p:grpSpPr>
        <p:sp>
          <p:nvSpPr>
            <p:cNvPr id="1471" name="Google Shape;1471;p49"/>
            <p:cNvSpPr/>
            <p:nvPr/>
          </p:nvSpPr>
          <p:spPr>
            <a:xfrm>
              <a:off x="5143387" y="3232375"/>
              <a:ext cx="338512" cy="556553"/>
            </a:xfrm>
            <a:custGeom>
              <a:avLst/>
              <a:gdLst/>
              <a:ahLst/>
              <a:cxnLst/>
              <a:rect l="l" t="t" r="r" b="b"/>
              <a:pathLst>
                <a:path w="517" h="847" extrusionOk="0">
                  <a:moveTo>
                    <a:pt x="0" y="802"/>
                  </a:moveTo>
                  <a:cubicBezTo>
                    <a:pt x="37" y="819"/>
                    <a:pt x="110" y="847"/>
                    <a:pt x="190" y="847"/>
                  </a:cubicBezTo>
                  <a:cubicBezTo>
                    <a:pt x="190" y="847"/>
                    <a:pt x="190" y="847"/>
                    <a:pt x="190" y="847"/>
                  </a:cubicBezTo>
                  <a:cubicBezTo>
                    <a:pt x="199" y="847"/>
                    <a:pt x="209" y="847"/>
                    <a:pt x="218" y="846"/>
                  </a:cubicBezTo>
                  <a:cubicBezTo>
                    <a:pt x="349" y="835"/>
                    <a:pt x="430" y="763"/>
                    <a:pt x="441" y="754"/>
                  </a:cubicBezTo>
                  <a:cubicBezTo>
                    <a:pt x="491" y="669"/>
                    <a:pt x="517" y="573"/>
                    <a:pt x="517" y="474"/>
                  </a:cubicBezTo>
                  <a:cubicBezTo>
                    <a:pt x="517" y="274"/>
                    <a:pt x="411" y="96"/>
                    <a:pt x="244" y="0"/>
                  </a:cubicBezTo>
                  <a:cubicBezTo>
                    <a:pt x="282" y="43"/>
                    <a:pt x="320" y="107"/>
                    <a:pt x="335" y="201"/>
                  </a:cubicBezTo>
                  <a:cubicBezTo>
                    <a:pt x="354" y="317"/>
                    <a:pt x="329" y="414"/>
                    <a:pt x="305" y="476"/>
                  </a:cubicBezTo>
                  <a:cubicBezTo>
                    <a:pt x="279" y="543"/>
                    <a:pt x="249" y="582"/>
                    <a:pt x="247" y="583"/>
                  </a:cubicBezTo>
                  <a:cubicBezTo>
                    <a:pt x="247" y="583"/>
                    <a:pt x="247" y="583"/>
                    <a:pt x="247" y="583"/>
                  </a:cubicBezTo>
                  <a:cubicBezTo>
                    <a:pt x="236" y="599"/>
                    <a:pt x="224" y="615"/>
                    <a:pt x="210" y="631"/>
                  </a:cubicBezTo>
                  <a:cubicBezTo>
                    <a:pt x="168" y="680"/>
                    <a:pt x="115" y="725"/>
                    <a:pt x="50" y="770"/>
                  </a:cubicBezTo>
                  <a:cubicBezTo>
                    <a:pt x="35" y="780"/>
                    <a:pt x="20" y="790"/>
                    <a:pt x="5" y="800"/>
                  </a:cubicBezTo>
                  <a:cubicBezTo>
                    <a:pt x="3" y="800"/>
                    <a:pt x="2" y="801"/>
                    <a:pt x="0" y="8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72" name="Google Shape;1472;p49"/>
            <p:cNvSpPr/>
            <p:nvPr/>
          </p:nvSpPr>
          <p:spPr>
            <a:xfrm>
              <a:off x="4783248" y="3418197"/>
              <a:ext cx="616697" cy="485785"/>
            </a:xfrm>
            <a:custGeom>
              <a:avLst/>
              <a:gdLst/>
              <a:ahLst/>
              <a:cxnLst/>
              <a:rect l="l" t="t" r="r" b="b"/>
              <a:pathLst>
                <a:path w="942" h="739" extrusionOk="0">
                  <a:moveTo>
                    <a:pt x="84" y="145"/>
                  </a:moveTo>
                  <a:cubicBezTo>
                    <a:pt x="0" y="309"/>
                    <a:pt x="79" y="508"/>
                    <a:pt x="87" y="527"/>
                  </a:cubicBezTo>
                  <a:cubicBezTo>
                    <a:pt x="192" y="662"/>
                    <a:pt x="349" y="739"/>
                    <a:pt x="520" y="739"/>
                  </a:cubicBezTo>
                  <a:cubicBezTo>
                    <a:pt x="683" y="739"/>
                    <a:pt x="839" y="664"/>
                    <a:pt x="942" y="540"/>
                  </a:cubicBezTo>
                  <a:cubicBezTo>
                    <a:pt x="901" y="562"/>
                    <a:pt x="843" y="585"/>
                    <a:pt x="770" y="591"/>
                  </a:cubicBezTo>
                  <a:cubicBezTo>
                    <a:pt x="760" y="592"/>
                    <a:pt x="750" y="593"/>
                    <a:pt x="740" y="593"/>
                  </a:cubicBezTo>
                  <a:cubicBezTo>
                    <a:pt x="629" y="593"/>
                    <a:pt x="541" y="547"/>
                    <a:pt x="524" y="539"/>
                  </a:cubicBezTo>
                  <a:cubicBezTo>
                    <a:pt x="519" y="537"/>
                    <a:pt x="510" y="532"/>
                    <a:pt x="508" y="531"/>
                  </a:cubicBezTo>
                  <a:cubicBezTo>
                    <a:pt x="451" y="498"/>
                    <a:pt x="405" y="464"/>
                    <a:pt x="363" y="429"/>
                  </a:cubicBezTo>
                  <a:cubicBezTo>
                    <a:pt x="308" y="383"/>
                    <a:pt x="268" y="340"/>
                    <a:pt x="237" y="293"/>
                  </a:cubicBezTo>
                  <a:cubicBezTo>
                    <a:pt x="212" y="256"/>
                    <a:pt x="196" y="220"/>
                    <a:pt x="188" y="183"/>
                  </a:cubicBezTo>
                  <a:cubicBezTo>
                    <a:pt x="176" y="134"/>
                    <a:pt x="179" y="91"/>
                    <a:pt x="195" y="51"/>
                  </a:cubicBezTo>
                  <a:cubicBezTo>
                    <a:pt x="203" y="32"/>
                    <a:pt x="213" y="15"/>
                    <a:pt x="225" y="0"/>
                  </a:cubicBezTo>
                  <a:cubicBezTo>
                    <a:pt x="175" y="27"/>
                    <a:pt x="122" y="72"/>
                    <a:pt x="84" y="145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73" name="Google Shape;1473;p49"/>
            <p:cNvSpPr/>
            <p:nvPr/>
          </p:nvSpPr>
          <p:spPr>
            <a:xfrm>
              <a:off x="4764809" y="3184208"/>
              <a:ext cx="585965" cy="520485"/>
            </a:xfrm>
            <a:custGeom>
              <a:avLst/>
              <a:gdLst/>
              <a:ahLst/>
              <a:cxnLst/>
              <a:rect l="l" t="t" r="r" b="b"/>
              <a:pathLst>
                <a:path w="895" h="792" extrusionOk="0">
                  <a:moveTo>
                    <a:pt x="885" y="279"/>
                  </a:moveTo>
                  <a:cubicBezTo>
                    <a:pt x="871" y="194"/>
                    <a:pt x="837" y="125"/>
                    <a:pt x="783" y="74"/>
                  </a:cubicBezTo>
                  <a:cubicBezTo>
                    <a:pt x="745" y="38"/>
                    <a:pt x="710" y="24"/>
                    <a:pt x="706" y="23"/>
                  </a:cubicBezTo>
                  <a:cubicBezTo>
                    <a:pt x="655" y="8"/>
                    <a:pt x="602" y="0"/>
                    <a:pt x="548" y="0"/>
                  </a:cubicBezTo>
                  <a:cubicBezTo>
                    <a:pt x="246" y="0"/>
                    <a:pt x="0" y="245"/>
                    <a:pt x="0" y="547"/>
                  </a:cubicBezTo>
                  <a:cubicBezTo>
                    <a:pt x="0" y="634"/>
                    <a:pt x="20" y="717"/>
                    <a:pt x="57" y="792"/>
                  </a:cubicBezTo>
                  <a:cubicBezTo>
                    <a:pt x="40" y="710"/>
                    <a:pt x="32" y="594"/>
                    <a:pt x="87" y="488"/>
                  </a:cubicBezTo>
                  <a:cubicBezTo>
                    <a:pt x="170" y="327"/>
                    <a:pt x="318" y="293"/>
                    <a:pt x="378" y="286"/>
                  </a:cubicBezTo>
                  <a:cubicBezTo>
                    <a:pt x="387" y="285"/>
                    <a:pt x="396" y="284"/>
                    <a:pt x="405" y="284"/>
                  </a:cubicBezTo>
                  <a:cubicBezTo>
                    <a:pt x="406" y="284"/>
                    <a:pt x="406" y="284"/>
                    <a:pt x="406" y="284"/>
                  </a:cubicBezTo>
                  <a:cubicBezTo>
                    <a:pt x="408" y="284"/>
                    <a:pt x="408" y="284"/>
                    <a:pt x="408" y="284"/>
                  </a:cubicBezTo>
                  <a:cubicBezTo>
                    <a:pt x="410" y="285"/>
                    <a:pt x="410" y="285"/>
                    <a:pt x="410" y="285"/>
                  </a:cubicBezTo>
                  <a:cubicBezTo>
                    <a:pt x="441" y="285"/>
                    <a:pt x="472" y="294"/>
                    <a:pt x="500" y="311"/>
                  </a:cubicBezTo>
                  <a:cubicBezTo>
                    <a:pt x="519" y="322"/>
                    <a:pt x="535" y="337"/>
                    <a:pt x="548" y="356"/>
                  </a:cubicBezTo>
                  <a:cubicBezTo>
                    <a:pt x="570" y="322"/>
                    <a:pt x="603" y="301"/>
                    <a:pt x="645" y="291"/>
                  </a:cubicBezTo>
                  <a:cubicBezTo>
                    <a:pt x="662" y="287"/>
                    <a:pt x="678" y="285"/>
                    <a:pt x="694" y="285"/>
                  </a:cubicBezTo>
                  <a:cubicBezTo>
                    <a:pt x="737" y="285"/>
                    <a:pt x="776" y="299"/>
                    <a:pt x="812" y="326"/>
                  </a:cubicBezTo>
                  <a:cubicBezTo>
                    <a:pt x="850" y="356"/>
                    <a:pt x="874" y="395"/>
                    <a:pt x="883" y="444"/>
                  </a:cubicBezTo>
                  <a:cubicBezTo>
                    <a:pt x="892" y="395"/>
                    <a:pt x="895" y="340"/>
                    <a:pt x="885" y="2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74" name="Google Shape;1474;p49"/>
          <p:cNvGrpSpPr/>
          <p:nvPr/>
        </p:nvGrpSpPr>
        <p:grpSpPr>
          <a:xfrm>
            <a:off x="4452495" y="2286500"/>
            <a:ext cx="445746" cy="387612"/>
            <a:chOff x="3680173" y="3231000"/>
            <a:chExt cx="720106" cy="626190"/>
          </a:xfrm>
        </p:grpSpPr>
        <p:sp>
          <p:nvSpPr>
            <p:cNvPr id="1475" name="Google Shape;1475;p49"/>
            <p:cNvSpPr/>
            <p:nvPr/>
          </p:nvSpPr>
          <p:spPr>
            <a:xfrm>
              <a:off x="3680173" y="3232386"/>
              <a:ext cx="468746" cy="451568"/>
            </a:xfrm>
            <a:custGeom>
              <a:avLst/>
              <a:gdLst/>
              <a:ahLst/>
              <a:cxnLst/>
              <a:rect l="l" t="t" r="r" b="b"/>
              <a:pathLst>
                <a:path w="341" h="326" extrusionOk="0">
                  <a:moveTo>
                    <a:pt x="337" y="79"/>
                  </a:moveTo>
                  <a:cubicBezTo>
                    <a:pt x="332" y="73"/>
                    <a:pt x="325" y="65"/>
                    <a:pt x="312" y="52"/>
                  </a:cubicBezTo>
                  <a:cubicBezTo>
                    <a:pt x="290" y="31"/>
                    <a:pt x="264" y="16"/>
                    <a:pt x="261" y="15"/>
                  </a:cubicBezTo>
                  <a:cubicBezTo>
                    <a:pt x="237" y="5"/>
                    <a:pt x="211" y="0"/>
                    <a:pt x="184" y="0"/>
                  </a:cubicBezTo>
                  <a:cubicBezTo>
                    <a:pt x="180" y="0"/>
                    <a:pt x="180" y="0"/>
                    <a:pt x="180" y="0"/>
                  </a:cubicBezTo>
                  <a:cubicBezTo>
                    <a:pt x="124" y="2"/>
                    <a:pt x="76" y="24"/>
                    <a:pt x="44" y="61"/>
                  </a:cubicBezTo>
                  <a:cubicBezTo>
                    <a:pt x="13" y="97"/>
                    <a:pt x="0" y="144"/>
                    <a:pt x="5" y="195"/>
                  </a:cubicBezTo>
                  <a:cubicBezTo>
                    <a:pt x="10" y="237"/>
                    <a:pt x="24" y="275"/>
                    <a:pt x="47" y="308"/>
                  </a:cubicBezTo>
                  <a:cubicBezTo>
                    <a:pt x="51" y="314"/>
                    <a:pt x="56" y="320"/>
                    <a:pt x="61" y="326"/>
                  </a:cubicBezTo>
                  <a:cubicBezTo>
                    <a:pt x="50" y="296"/>
                    <a:pt x="39" y="251"/>
                    <a:pt x="47" y="200"/>
                  </a:cubicBezTo>
                  <a:cubicBezTo>
                    <a:pt x="62" y="106"/>
                    <a:pt x="151" y="88"/>
                    <a:pt x="162" y="86"/>
                  </a:cubicBezTo>
                  <a:cubicBezTo>
                    <a:pt x="162" y="86"/>
                    <a:pt x="162" y="86"/>
                    <a:pt x="162" y="86"/>
                  </a:cubicBezTo>
                  <a:cubicBezTo>
                    <a:pt x="169" y="85"/>
                    <a:pt x="176" y="84"/>
                    <a:pt x="183" y="83"/>
                  </a:cubicBezTo>
                  <a:cubicBezTo>
                    <a:pt x="184" y="83"/>
                    <a:pt x="184" y="83"/>
                    <a:pt x="184" y="83"/>
                  </a:cubicBezTo>
                  <a:cubicBezTo>
                    <a:pt x="210" y="83"/>
                    <a:pt x="234" y="91"/>
                    <a:pt x="257" y="107"/>
                  </a:cubicBezTo>
                  <a:cubicBezTo>
                    <a:pt x="259" y="109"/>
                    <a:pt x="261" y="109"/>
                    <a:pt x="262" y="109"/>
                  </a:cubicBezTo>
                  <a:cubicBezTo>
                    <a:pt x="264" y="109"/>
                    <a:pt x="266" y="108"/>
                    <a:pt x="269" y="107"/>
                  </a:cubicBezTo>
                  <a:cubicBezTo>
                    <a:pt x="295" y="91"/>
                    <a:pt x="318" y="84"/>
                    <a:pt x="341" y="83"/>
                  </a:cubicBezTo>
                  <a:cubicBezTo>
                    <a:pt x="339" y="82"/>
                    <a:pt x="338" y="80"/>
                    <a:pt x="337" y="7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76" name="Google Shape;1476;p49"/>
            <p:cNvSpPr/>
            <p:nvPr/>
          </p:nvSpPr>
          <p:spPr>
            <a:xfrm>
              <a:off x="3743529" y="3408162"/>
              <a:ext cx="548171" cy="449028"/>
            </a:xfrm>
            <a:custGeom>
              <a:avLst/>
              <a:gdLst/>
              <a:ahLst/>
              <a:cxnLst/>
              <a:rect l="l" t="t" r="r" b="b"/>
              <a:pathLst>
                <a:path w="399" h="324" extrusionOk="0">
                  <a:moveTo>
                    <a:pt x="399" y="221"/>
                  </a:moveTo>
                  <a:cubicBezTo>
                    <a:pt x="381" y="231"/>
                    <a:pt x="357" y="241"/>
                    <a:pt x="329" y="246"/>
                  </a:cubicBezTo>
                  <a:cubicBezTo>
                    <a:pt x="315" y="249"/>
                    <a:pt x="299" y="250"/>
                    <a:pt x="284" y="250"/>
                  </a:cubicBezTo>
                  <a:cubicBezTo>
                    <a:pt x="244" y="250"/>
                    <a:pt x="214" y="241"/>
                    <a:pt x="209" y="239"/>
                  </a:cubicBezTo>
                  <a:cubicBezTo>
                    <a:pt x="208" y="239"/>
                    <a:pt x="206" y="239"/>
                    <a:pt x="204" y="238"/>
                  </a:cubicBezTo>
                  <a:cubicBezTo>
                    <a:pt x="143" y="209"/>
                    <a:pt x="100" y="176"/>
                    <a:pt x="70" y="133"/>
                  </a:cubicBezTo>
                  <a:cubicBezTo>
                    <a:pt x="55" y="111"/>
                    <a:pt x="46" y="86"/>
                    <a:pt x="43" y="59"/>
                  </a:cubicBezTo>
                  <a:cubicBezTo>
                    <a:pt x="40" y="36"/>
                    <a:pt x="44" y="16"/>
                    <a:pt x="53" y="0"/>
                  </a:cubicBezTo>
                  <a:cubicBezTo>
                    <a:pt x="35" y="16"/>
                    <a:pt x="18" y="39"/>
                    <a:pt x="12" y="75"/>
                  </a:cubicBezTo>
                  <a:cubicBezTo>
                    <a:pt x="0" y="154"/>
                    <a:pt x="37" y="221"/>
                    <a:pt x="41" y="228"/>
                  </a:cubicBezTo>
                  <a:cubicBezTo>
                    <a:pt x="74" y="261"/>
                    <a:pt x="116" y="289"/>
                    <a:pt x="169" y="314"/>
                  </a:cubicBezTo>
                  <a:cubicBezTo>
                    <a:pt x="183" y="320"/>
                    <a:pt x="199" y="324"/>
                    <a:pt x="215" y="324"/>
                  </a:cubicBezTo>
                  <a:cubicBezTo>
                    <a:pt x="233" y="324"/>
                    <a:pt x="252" y="319"/>
                    <a:pt x="268" y="312"/>
                  </a:cubicBezTo>
                  <a:cubicBezTo>
                    <a:pt x="312" y="291"/>
                    <a:pt x="350" y="266"/>
                    <a:pt x="383" y="236"/>
                  </a:cubicBezTo>
                  <a:cubicBezTo>
                    <a:pt x="389" y="231"/>
                    <a:pt x="394" y="226"/>
                    <a:pt x="399" y="22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77" name="Google Shape;1477;p49"/>
            <p:cNvSpPr/>
            <p:nvPr/>
          </p:nvSpPr>
          <p:spPr>
            <a:xfrm>
              <a:off x="4061000" y="3231000"/>
              <a:ext cx="339279" cy="508390"/>
            </a:xfrm>
            <a:custGeom>
              <a:avLst/>
              <a:gdLst/>
              <a:ahLst/>
              <a:cxnLst/>
              <a:rect l="l" t="t" r="r" b="b"/>
              <a:pathLst>
                <a:path w="247" h="367" extrusionOk="0">
                  <a:moveTo>
                    <a:pt x="53" y="367"/>
                  </a:moveTo>
                  <a:cubicBezTo>
                    <a:pt x="68" y="367"/>
                    <a:pt x="82" y="365"/>
                    <a:pt x="96" y="363"/>
                  </a:cubicBezTo>
                  <a:cubicBezTo>
                    <a:pt x="150" y="353"/>
                    <a:pt x="191" y="320"/>
                    <a:pt x="195" y="316"/>
                  </a:cubicBezTo>
                  <a:cubicBezTo>
                    <a:pt x="221" y="279"/>
                    <a:pt x="237" y="239"/>
                    <a:pt x="242" y="195"/>
                  </a:cubicBezTo>
                  <a:cubicBezTo>
                    <a:pt x="247" y="155"/>
                    <a:pt x="239" y="116"/>
                    <a:pt x="221" y="85"/>
                  </a:cubicBezTo>
                  <a:cubicBezTo>
                    <a:pt x="201" y="51"/>
                    <a:pt x="170" y="26"/>
                    <a:pt x="130" y="12"/>
                  </a:cubicBezTo>
                  <a:cubicBezTo>
                    <a:pt x="110" y="4"/>
                    <a:pt x="88" y="0"/>
                    <a:pt x="66" y="0"/>
                  </a:cubicBezTo>
                  <a:cubicBezTo>
                    <a:pt x="44" y="0"/>
                    <a:pt x="22" y="4"/>
                    <a:pt x="0" y="11"/>
                  </a:cubicBezTo>
                  <a:cubicBezTo>
                    <a:pt x="11" y="18"/>
                    <a:pt x="28" y="30"/>
                    <a:pt x="43" y="44"/>
                  </a:cubicBezTo>
                  <a:cubicBezTo>
                    <a:pt x="57" y="58"/>
                    <a:pt x="64" y="66"/>
                    <a:pt x="69" y="72"/>
                  </a:cubicBezTo>
                  <a:cubicBezTo>
                    <a:pt x="71" y="74"/>
                    <a:pt x="72" y="76"/>
                    <a:pt x="74" y="78"/>
                  </a:cubicBezTo>
                  <a:cubicBezTo>
                    <a:pt x="80" y="85"/>
                    <a:pt x="89" y="87"/>
                    <a:pt x="89" y="87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02" y="91"/>
                    <a:pt x="102" y="91"/>
                    <a:pt x="102" y="91"/>
                  </a:cubicBezTo>
                  <a:cubicBezTo>
                    <a:pt x="143" y="106"/>
                    <a:pt x="164" y="140"/>
                    <a:pt x="159" y="185"/>
                  </a:cubicBezTo>
                  <a:cubicBezTo>
                    <a:pt x="154" y="230"/>
                    <a:pt x="133" y="268"/>
                    <a:pt x="96" y="302"/>
                  </a:cubicBezTo>
                  <a:cubicBezTo>
                    <a:pt x="70" y="326"/>
                    <a:pt x="40" y="345"/>
                    <a:pt x="5" y="362"/>
                  </a:cubicBezTo>
                  <a:cubicBezTo>
                    <a:pt x="18" y="365"/>
                    <a:pt x="34" y="367"/>
                    <a:pt x="53" y="367"/>
                  </a:cubicBezTo>
                  <a:cubicBezTo>
                    <a:pt x="53" y="367"/>
                    <a:pt x="53" y="367"/>
                    <a:pt x="53" y="367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78" name="Google Shape;1478;p49"/>
          <p:cNvGrpSpPr/>
          <p:nvPr/>
        </p:nvGrpSpPr>
        <p:grpSpPr>
          <a:xfrm>
            <a:off x="6524582" y="2257496"/>
            <a:ext cx="443283" cy="445620"/>
            <a:chOff x="6931035" y="3184144"/>
            <a:chExt cx="716128" cy="719903"/>
          </a:xfrm>
        </p:grpSpPr>
        <p:sp>
          <p:nvSpPr>
            <p:cNvPr id="1479" name="Google Shape;1479;p49"/>
            <p:cNvSpPr/>
            <p:nvPr/>
          </p:nvSpPr>
          <p:spPr>
            <a:xfrm>
              <a:off x="7304099" y="3430106"/>
              <a:ext cx="343064" cy="228463"/>
            </a:xfrm>
            <a:custGeom>
              <a:avLst/>
              <a:gdLst/>
              <a:ahLst/>
              <a:cxnLst/>
              <a:rect l="l" t="t" r="r" b="b"/>
              <a:pathLst>
                <a:path w="590" h="391" extrusionOk="0">
                  <a:moveTo>
                    <a:pt x="507" y="0"/>
                  </a:moveTo>
                  <a:cubicBezTo>
                    <a:pt x="196" y="0"/>
                    <a:pt x="196" y="0"/>
                    <a:pt x="196" y="0"/>
                  </a:cubicBezTo>
                  <a:cubicBezTo>
                    <a:pt x="194" y="0"/>
                    <a:pt x="192" y="0"/>
                    <a:pt x="191" y="2"/>
                  </a:cubicBezTo>
                  <a:cubicBezTo>
                    <a:pt x="2" y="190"/>
                    <a:pt x="2" y="190"/>
                    <a:pt x="2" y="190"/>
                  </a:cubicBezTo>
                  <a:cubicBezTo>
                    <a:pt x="0" y="193"/>
                    <a:pt x="0" y="197"/>
                    <a:pt x="2" y="200"/>
                  </a:cubicBezTo>
                  <a:cubicBezTo>
                    <a:pt x="191" y="389"/>
                    <a:pt x="191" y="389"/>
                    <a:pt x="191" y="389"/>
                  </a:cubicBezTo>
                  <a:cubicBezTo>
                    <a:pt x="192" y="390"/>
                    <a:pt x="194" y="391"/>
                    <a:pt x="196" y="391"/>
                  </a:cubicBezTo>
                  <a:cubicBezTo>
                    <a:pt x="507" y="391"/>
                    <a:pt x="507" y="391"/>
                    <a:pt x="507" y="391"/>
                  </a:cubicBezTo>
                  <a:cubicBezTo>
                    <a:pt x="553" y="391"/>
                    <a:pt x="590" y="353"/>
                    <a:pt x="590" y="307"/>
                  </a:cubicBezTo>
                  <a:cubicBezTo>
                    <a:pt x="590" y="83"/>
                    <a:pt x="590" y="83"/>
                    <a:pt x="590" y="83"/>
                  </a:cubicBezTo>
                  <a:cubicBezTo>
                    <a:pt x="590" y="37"/>
                    <a:pt x="553" y="0"/>
                    <a:pt x="50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80" name="Google Shape;1480;p49"/>
            <p:cNvSpPr/>
            <p:nvPr/>
          </p:nvSpPr>
          <p:spPr>
            <a:xfrm>
              <a:off x="6931035" y="3430106"/>
              <a:ext cx="343548" cy="228463"/>
            </a:xfrm>
            <a:custGeom>
              <a:avLst/>
              <a:gdLst/>
              <a:ahLst/>
              <a:cxnLst/>
              <a:rect l="l" t="t" r="r" b="b"/>
              <a:pathLst>
                <a:path w="591" h="391" extrusionOk="0">
                  <a:moveTo>
                    <a:pt x="84" y="0"/>
                  </a:moveTo>
                  <a:cubicBezTo>
                    <a:pt x="38" y="0"/>
                    <a:pt x="0" y="37"/>
                    <a:pt x="0" y="83"/>
                  </a:cubicBezTo>
                  <a:cubicBezTo>
                    <a:pt x="0" y="307"/>
                    <a:pt x="0" y="307"/>
                    <a:pt x="0" y="307"/>
                  </a:cubicBezTo>
                  <a:cubicBezTo>
                    <a:pt x="0" y="353"/>
                    <a:pt x="38" y="391"/>
                    <a:pt x="84" y="391"/>
                  </a:cubicBezTo>
                  <a:cubicBezTo>
                    <a:pt x="395" y="391"/>
                    <a:pt x="395" y="391"/>
                    <a:pt x="395" y="391"/>
                  </a:cubicBezTo>
                  <a:cubicBezTo>
                    <a:pt x="396" y="391"/>
                    <a:pt x="398" y="390"/>
                    <a:pt x="399" y="389"/>
                  </a:cubicBezTo>
                  <a:cubicBezTo>
                    <a:pt x="588" y="200"/>
                    <a:pt x="588" y="200"/>
                    <a:pt x="588" y="200"/>
                  </a:cubicBezTo>
                  <a:cubicBezTo>
                    <a:pt x="591" y="197"/>
                    <a:pt x="591" y="193"/>
                    <a:pt x="588" y="190"/>
                  </a:cubicBezTo>
                  <a:cubicBezTo>
                    <a:pt x="399" y="2"/>
                    <a:pt x="399" y="2"/>
                    <a:pt x="399" y="2"/>
                  </a:cubicBezTo>
                  <a:cubicBezTo>
                    <a:pt x="398" y="0"/>
                    <a:pt x="396" y="0"/>
                    <a:pt x="395" y="0"/>
                  </a:cubicBezTo>
                  <a:lnTo>
                    <a:pt x="84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81" name="Google Shape;1481;p49"/>
            <p:cNvSpPr/>
            <p:nvPr/>
          </p:nvSpPr>
          <p:spPr>
            <a:xfrm>
              <a:off x="7175631" y="3184144"/>
              <a:ext cx="227419" cy="345369"/>
            </a:xfrm>
            <a:custGeom>
              <a:avLst/>
              <a:gdLst/>
              <a:ahLst/>
              <a:cxnLst/>
              <a:rect l="l" t="t" r="r" b="b"/>
              <a:pathLst>
                <a:path w="391" h="591" extrusionOk="0">
                  <a:moveTo>
                    <a:pt x="307" y="0"/>
                  </a:moveTo>
                  <a:cubicBezTo>
                    <a:pt x="84" y="0"/>
                    <a:pt x="84" y="0"/>
                    <a:pt x="84" y="0"/>
                  </a:cubicBezTo>
                  <a:cubicBezTo>
                    <a:pt x="37" y="0"/>
                    <a:pt x="0" y="38"/>
                    <a:pt x="0" y="84"/>
                  </a:cubicBezTo>
                  <a:cubicBezTo>
                    <a:pt x="0" y="395"/>
                    <a:pt x="0" y="395"/>
                    <a:pt x="0" y="395"/>
                  </a:cubicBezTo>
                  <a:cubicBezTo>
                    <a:pt x="0" y="396"/>
                    <a:pt x="1" y="398"/>
                    <a:pt x="2" y="399"/>
                  </a:cubicBezTo>
                  <a:cubicBezTo>
                    <a:pt x="191" y="588"/>
                    <a:pt x="191" y="588"/>
                    <a:pt x="191" y="588"/>
                  </a:cubicBezTo>
                  <a:cubicBezTo>
                    <a:pt x="193" y="591"/>
                    <a:pt x="198" y="591"/>
                    <a:pt x="200" y="588"/>
                  </a:cubicBezTo>
                  <a:cubicBezTo>
                    <a:pt x="389" y="399"/>
                    <a:pt x="389" y="399"/>
                    <a:pt x="389" y="399"/>
                  </a:cubicBezTo>
                  <a:cubicBezTo>
                    <a:pt x="390" y="398"/>
                    <a:pt x="391" y="396"/>
                    <a:pt x="391" y="395"/>
                  </a:cubicBezTo>
                  <a:cubicBezTo>
                    <a:pt x="391" y="84"/>
                    <a:pt x="391" y="84"/>
                    <a:pt x="391" y="84"/>
                  </a:cubicBezTo>
                  <a:cubicBezTo>
                    <a:pt x="391" y="38"/>
                    <a:pt x="354" y="0"/>
                    <a:pt x="30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82" name="Google Shape;1482;p49"/>
            <p:cNvSpPr/>
            <p:nvPr/>
          </p:nvSpPr>
          <p:spPr>
            <a:xfrm>
              <a:off x="7175631" y="3558678"/>
              <a:ext cx="227419" cy="345369"/>
            </a:xfrm>
            <a:custGeom>
              <a:avLst/>
              <a:gdLst/>
              <a:ahLst/>
              <a:cxnLst/>
              <a:rect l="l" t="t" r="r" b="b"/>
              <a:pathLst>
                <a:path w="391" h="591" extrusionOk="0">
                  <a:moveTo>
                    <a:pt x="84" y="591"/>
                  </a:moveTo>
                  <a:cubicBezTo>
                    <a:pt x="307" y="591"/>
                    <a:pt x="307" y="591"/>
                    <a:pt x="307" y="591"/>
                  </a:cubicBezTo>
                  <a:cubicBezTo>
                    <a:pt x="354" y="591"/>
                    <a:pt x="391" y="553"/>
                    <a:pt x="391" y="507"/>
                  </a:cubicBezTo>
                  <a:cubicBezTo>
                    <a:pt x="391" y="197"/>
                    <a:pt x="391" y="197"/>
                    <a:pt x="391" y="197"/>
                  </a:cubicBezTo>
                  <a:cubicBezTo>
                    <a:pt x="391" y="195"/>
                    <a:pt x="390" y="193"/>
                    <a:pt x="389" y="192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8" y="0"/>
                    <a:pt x="193" y="0"/>
                    <a:pt x="191" y="3"/>
                  </a:cubicBezTo>
                  <a:cubicBezTo>
                    <a:pt x="2" y="192"/>
                    <a:pt x="2" y="192"/>
                    <a:pt x="2" y="192"/>
                  </a:cubicBezTo>
                  <a:cubicBezTo>
                    <a:pt x="1" y="193"/>
                    <a:pt x="0" y="195"/>
                    <a:pt x="0" y="197"/>
                  </a:cubicBezTo>
                  <a:cubicBezTo>
                    <a:pt x="0" y="507"/>
                    <a:pt x="0" y="507"/>
                    <a:pt x="0" y="507"/>
                  </a:cubicBezTo>
                  <a:cubicBezTo>
                    <a:pt x="0" y="553"/>
                    <a:pt x="37" y="591"/>
                    <a:pt x="84" y="59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83" name="Google Shape;1483;p49"/>
          <p:cNvGrpSpPr/>
          <p:nvPr/>
        </p:nvGrpSpPr>
        <p:grpSpPr>
          <a:xfrm>
            <a:off x="5833276" y="2257448"/>
            <a:ext cx="445727" cy="445714"/>
            <a:chOff x="5846429" y="3184067"/>
            <a:chExt cx="720076" cy="720055"/>
          </a:xfrm>
        </p:grpSpPr>
        <p:sp>
          <p:nvSpPr>
            <p:cNvPr id="1484" name="Google Shape;1484;p49"/>
            <p:cNvSpPr/>
            <p:nvPr/>
          </p:nvSpPr>
          <p:spPr>
            <a:xfrm>
              <a:off x="6207893" y="3184067"/>
              <a:ext cx="355998" cy="422879"/>
            </a:xfrm>
            <a:custGeom>
              <a:avLst/>
              <a:gdLst/>
              <a:ahLst/>
              <a:cxnLst/>
              <a:rect l="l" t="t" r="r" b="b"/>
              <a:pathLst>
                <a:path w="540" h="642" extrusionOk="0">
                  <a:moveTo>
                    <a:pt x="473" y="593"/>
                  </a:moveTo>
                  <a:cubicBezTo>
                    <a:pt x="536" y="545"/>
                    <a:pt x="540" y="487"/>
                    <a:pt x="540" y="480"/>
                  </a:cubicBezTo>
                  <a:cubicBezTo>
                    <a:pt x="507" y="208"/>
                    <a:pt x="276" y="2"/>
                    <a:pt x="0" y="0"/>
                  </a:cubicBezTo>
                  <a:cubicBezTo>
                    <a:pt x="24" y="14"/>
                    <a:pt x="46" y="33"/>
                    <a:pt x="64" y="57"/>
                  </a:cubicBezTo>
                  <a:cubicBezTo>
                    <a:pt x="117" y="125"/>
                    <a:pt x="119" y="216"/>
                    <a:pt x="119" y="220"/>
                  </a:cubicBezTo>
                  <a:cubicBezTo>
                    <a:pt x="119" y="425"/>
                    <a:pt x="119" y="425"/>
                    <a:pt x="119" y="425"/>
                  </a:cubicBezTo>
                  <a:cubicBezTo>
                    <a:pt x="337" y="425"/>
                    <a:pt x="337" y="425"/>
                    <a:pt x="337" y="425"/>
                  </a:cubicBezTo>
                  <a:cubicBezTo>
                    <a:pt x="337" y="642"/>
                    <a:pt x="337" y="642"/>
                    <a:pt x="337" y="642"/>
                  </a:cubicBezTo>
                  <a:cubicBezTo>
                    <a:pt x="365" y="640"/>
                    <a:pt x="425" y="630"/>
                    <a:pt x="473" y="59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85" name="Google Shape;1485;p49"/>
            <p:cNvSpPr/>
            <p:nvPr/>
          </p:nvSpPr>
          <p:spPr>
            <a:xfrm>
              <a:off x="5846429" y="3186676"/>
              <a:ext cx="423253" cy="355759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480" y="0"/>
                  </a:moveTo>
                  <a:cubicBezTo>
                    <a:pt x="207" y="33"/>
                    <a:pt x="1" y="265"/>
                    <a:pt x="0" y="540"/>
                  </a:cubicBezTo>
                  <a:cubicBezTo>
                    <a:pt x="13" y="516"/>
                    <a:pt x="32" y="495"/>
                    <a:pt x="56" y="476"/>
                  </a:cubicBezTo>
                  <a:cubicBezTo>
                    <a:pt x="125" y="423"/>
                    <a:pt x="215" y="421"/>
                    <a:pt x="219" y="421"/>
                  </a:cubicBezTo>
                  <a:cubicBezTo>
                    <a:pt x="425" y="421"/>
                    <a:pt x="425" y="421"/>
                    <a:pt x="425" y="421"/>
                  </a:cubicBezTo>
                  <a:cubicBezTo>
                    <a:pt x="425" y="203"/>
                    <a:pt x="425" y="203"/>
                    <a:pt x="425" y="203"/>
                  </a:cubicBezTo>
                  <a:cubicBezTo>
                    <a:pt x="642" y="203"/>
                    <a:pt x="642" y="203"/>
                    <a:pt x="642" y="203"/>
                  </a:cubicBezTo>
                  <a:cubicBezTo>
                    <a:pt x="639" y="176"/>
                    <a:pt x="629" y="115"/>
                    <a:pt x="593" y="68"/>
                  </a:cubicBezTo>
                  <a:cubicBezTo>
                    <a:pt x="544" y="4"/>
                    <a:pt x="486" y="1"/>
                    <a:pt x="48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86" name="Google Shape;1486;p49"/>
            <p:cNvSpPr/>
            <p:nvPr/>
          </p:nvSpPr>
          <p:spPr>
            <a:xfrm>
              <a:off x="5849043" y="3481007"/>
              <a:ext cx="355998" cy="423115"/>
            </a:xfrm>
            <a:custGeom>
              <a:avLst/>
              <a:gdLst/>
              <a:ahLst/>
              <a:cxnLst/>
              <a:rect l="l" t="t" r="r" b="b"/>
              <a:pathLst>
                <a:path w="540" h="642" extrusionOk="0">
                  <a:moveTo>
                    <a:pt x="476" y="586"/>
                  </a:moveTo>
                  <a:cubicBezTo>
                    <a:pt x="423" y="517"/>
                    <a:pt x="421" y="426"/>
                    <a:pt x="421" y="423"/>
                  </a:cubicBezTo>
                  <a:cubicBezTo>
                    <a:pt x="421" y="217"/>
                    <a:pt x="421" y="217"/>
                    <a:pt x="421" y="217"/>
                  </a:cubicBezTo>
                  <a:cubicBezTo>
                    <a:pt x="203" y="217"/>
                    <a:pt x="203" y="217"/>
                    <a:pt x="203" y="217"/>
                  </a:cubicBezTo>
                  <a:cubicBezTo>
                    <a:pt x="203" y="0"/>
                    <a:pt x="203" y="0"/>
                    <a:pt x="203" y="0"/>
                  </a:cubicBezTo>
                  <a:cubicBezTo>
                    <a:pt x="175" y="2"/>
                    <a:pt x="114" y="12"/>
                    <a:pt x="67" y="49"/>
                  </a:cubicBezTo>
                  <a:cubicBezTo>
                    <a:pt x="4" y="97"/>
                    <a:pt x="0" y="155"/>
                    <a:pt x="0" y="162"/>
                  </a:cubicBezTo>
                  <a:cubicBezTo>
                    <a:pt x="32" y="434"/>
                    <a:pt x="264" y="641"/>
                    <a:pt x="540" y="642"/>
                  </a:cubicBezTo>
                  <a:cubicBezTo>
                    <a:pt x="516" y="628"/>
                    <a:pt x="494" y="610"/>
                    <a:pt x="476" y="586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87" name="Google Shape;1487;p49"/>
            <p:cNvSpPr/>
            <p:nvPr/>
          </p:nvSpPr>
          <p:spPr>
            <a:xfrm>
              <a:off x="6143252" y="3545755"/>
              <a:ext cx="423253" cy="355759"/>
            </a:xfrm>
            <a:custGeom>
              <a:avLst/>
              <a:gdLst/>
              <a:ahLst/>
              <a:cxnLst/>
              <a:rect l="l" t="t" r="r" b="b"/>
              <a:pathLst>
                <a:path w="642" h="540" extrusionOk="0">
                  <a:moveTo>
                    <a:pt x="423" y="119"/>
                  </a:moveTo>
                  <a:cubicBezTo>
                    <a:pt x="217" y="119"/>
                    <a:pt x="217" y="119"/>
                    <a:pt x="217" y="119"/>
                  </a:cubicBezTo>
                  <a:cubicBezTo>
                    <a:pt x="217" y="337"/>
                    <a:pt x="217" y="337"/>
                    <a:pt x="217" y="337"/>
                  </a:cubicBezTo>
                  <a:cubicBezTo>
                    <a:pt x="0" y="337"/>
                    <a:pt x="0" y="337"/>
                    <a:pt x="0" y="337"/>
                  </a:cubicBezTo>
                  <a:cubicBezTo>
                    <a:pt x="3" y="365"/>
                    <a:pt x="12" y="425"/>
                    <a:pt x="49" y="473"/>
                  </a:cubicBezTo>
                  <a:cubicBezTo>
                    <a:pt x="98" y="536"/>
                    <a:pt x="156" y="540"/>
                    <a:pt x="162" y="540"/>
                  </a:cubicBezTo>
                  <a:cubicBezTo>
                    <a:pt x="435" y="507"/>
                    <a:pt x="641" y="275"/>
                    <a:pt x="642" y="0"/>
                  </a:cubicBezTo>
                  <a:cubicBezTo>
                    <a:pt x="629" y="24"/>
                    <a:pt x="610" y="45"/>
                    <a:pt x="586" y="64"/>
                  </a:cubicBezTo>
                  <a:cubicBezTo>
                    <a:pt x="517" y="117"/>
                    <a:pt x="427" y="119"/>
                    <a:pt x="423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88" name="Google Shape;1488;p49"/>
          <p:cNvGrpSpPr/>
          <p:nvPr/>
        </p:nvGrpSpPr>
        <p:grpSpPr>
          <a:xfrm>
            <a:off x="2520481" y="2257393"/>
            <a:ext cx="303698" cy="445825"/>
            <a:chOff x="655600" y="3183978"/>
            <a:chExt cx="490627" cy="720234"/>
          </a:xfrm>
        </p:grpSpPr>
        <p:sp>
          <p:nvSpPr>
            <p:cNvPr id="1489" name="Google Shape;1489;p49"/>
            <p:cNvSpPr/>
            <p:nvPr/>
          </p:nvSpPr>
          <p:spPr>
            <a:xfrm>
              <a:off x="781315" y="3461564"/>
              <a:ext cx="274086" cy="162243"/>
            </a:xfrm>
            <a:custGeom>
              <a:avLst/>
              <a:gdLst/>
              <a:ahLst/>
              <a:cxnLst/>
              <a:rect l="l" t="t" r="r" b="b"/>
              <a:pathLst>
                <a:path w="513" h="302" extrusionOk="0">
                  <a:moveTo>
                    <a:pt x="447" y="170"/>
                  </a:moveTo>
                  <a:cubicBezTo>
                    <a:pt x="454" y="167"/>
                    <a:pt x="462" y="168"/>
                    <a:pt x="468" y="172"/>
                  </a:cubicBezTo>
                  <a:cubicBezTo>
                    <a:pt x="474" y="175"/>
                    <a:pt x="478" y="182"/>
                    <a:pt x="479" y="189"/>
                  </a:cubicBezTo>
                  <a:cubicBezTo>
                    <a:pt x="511" y="137"/>
                    <a:pt x="511" y="137"/>
                    <a:pt x="511" y="137"/>
                  </a:cubicBezTo>
                  <a:cubicBezTo>
                    <a:pt x="513" y="133"/>
                    <a:pt x="511" y="127"/>
                    <a:pt x="507" y="125"/>
                  </a:cubicBezTo>
                  <a:cubicBezTo>
                    <a:pt x="466" y="104"/>
                    <a:pt x="418" y="87"/>
                    <a:pt x="363" y="73"/>
                  </a:cubicBezTo>
                  <a:cubicBezTo>
                    <a:pt x="339" y="68"/>
                    <a:pt x="220" y="38"/>
                    <a:pt x="197" y="31"/>
                  </a:cubicBezTo>
                  <a:cubicBezTo>
                    <a:pt x="153" y="20"/>
                    <a:pt x="118" y="10"/>
                    <a:pt x="89" y="1"/>
                  </a:cubicBezTo>
                  <a:cubicBezTo>
                    <a:pt x="85" y="0"/>
                    <a:pt x="80" y="2"/>
                    <a:pt x="78" y="6"/>
                  </a:cubicBezTo>
                  <a:cubicBezTo>
                    <a:pt x="55" y="75"/>
                    <a:pt x="55" y="75"/>
                    <a:pt x="55" y="75"/>
                  </a:cubicBezTo>
                  <a:cubicBezTo>
                    <a:pt x="54" y="76"/>
                    <a:pt x="51" y="78"/>
                    <a:pt x="49" y="77"/>
                  </a:cubicBezTo>
                  <a:cubicBezTo>
                    <a:pt x="45" y="76"/>
                    <a:pt x="41" y="74"/>
                    <a:pt x="39" y="69"/>
                  </a:cubicBezTo>
                  <a:cubicBezTo>
                    <a:pt x="38" y="67"/>
                    <a:pt x="38" y="64"/>
                    <a:pt x="37" y="61"/>
                  </a:cubicBezTo>
                  <a:cubicBezTo>
                    <a:pt x="35" y="52"/>
                    <a:pt x="27" y="48"/>
                    <a:pt x="19" y="53"/>
                  </a:cubicBezTo>
                  <a:cubicBezTo>
                    <a:pt x="12" y="58"/>
                    <a:pt x="7" y="66"/>
                    <a:pt x="4" y="74"/>
                  </a:cubicBezTo>
                  <a:cubicBezTo>
                    <a:pt x="1" y="83"/>
                    <a:pt x="0" y="93"/>
                    <a:pt x="3" y="101"/>
                  </a:cubicBezTo>
                  <a:cubicBezTo>
                    <a:pt x="6" y="109"/>
                    <a:pt x="15" y="111"/>
                    <a:pt x="22" y="106"/>
                  </a:cubicBezTo>
                  <a:cubicBezTo>
                    <a:pt x="24" y="104"/>
                    <a:pt x="26" y="102"/>
                    <a:pt x="29" y="100"/>
                  </a:cubicBezTo>
                  <a:cubicBezTo>
                    <a:pt x="33" y="97"/>
                    <a:pt x="37" y="98"/>
                    <a:pt x="41" y="100"/>
                  </a:cubicBezTo>
                  <a:cubicBezTo>
                    <a:pt x="44" y="101"/>
                    <a:pt x="44" y="103"/>
                    <a:pt x="45" y="106"/>
                  </a:cubicBezTo>
                  <a:cubicBezTo>
                    <a:pt x="20" y="179"/>
                    <a:pt x="20" y="179"/>
                    <a:pt x="20" y="179"/>
                  </a:cubicBezTo>
                  <a:cubicBezTo>
                    <a:pt x="18" y="183"/>
                    <a:pt x="21" y="188"/>
                    <a:pt x="25" y="189"/>
                  </a:cubicBezTo>
                  <a:cubicBezTo>
                    <a:pt x="53" y="198"/>
                    <a:pt x="81" y="206"/>
                    <a:pt x="111" y="214"/>
                  </a:cubicBezTo>
                  <a:cubicBezTo>
                    <a:pt x="135" y="220"/>
                    <a:pt x="278" y="256"/>
                    <a:pt x="301" y="261"/>
                  </a:cubicBezTo>
                  <a:cubicBezTo>
                    <a:pt x="346" y="272"/>
                    <a:pt x="380" y="285"/>
                    <a:pt x="404" y="299"/>
                  </a:cubicBezTo>
                  <a:cubicBezTo>
                    <a:pt x="408" y="302"/>
                    <a:pt x="414" y="300"/>
                    <a:pt x="416" y="296"/>
                  </a:cubicBezTo>
                  <a:cubicBezTo>
                    <a:pt x="446" y="245"/>
                    <a:pt x="446" y="245"/>
                    <a:pt x="446" y="245"/>
                  </a:cubicBezTo>
                  <a:cubicBezTo>
                    <a:pt x="439" y="248"/>
                    <a:pt x="432" y="247"/>
                    <a:pt x="425" y="243"/>
                  </a:cubicBezTo>
                  <a:cubicBezTo>
                    <a:pt x="419" y="240"/>
                    <a:pt x="415" y="234"/>
                    <a:pt x="414" y="226"/>
                  </a:cubicBezTo>
                  <a:cubicBezTo>
                    <a:pt x="412" y="216"/>
                    <a:pt x="415" y="204"/>
                    <a:pt x="422" y="193"/>
                  </a:cubicBezTo>
                  <a:cubicBezTo>
                    <a:pt x="428" y="182"/>
                    <a:pt x="437" y="173"/>
                    <a:pt x="447" y="17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90" name="Google Shape;1490;p49"/>
            <p:cNvSpPr/>
            <p:nvPr/>
          </p:nvSpPr>
          <p:spPr>
            <a:xfrm>
              <a:off x="850087" y="3183978"/>
              <a:ext cx="259850" cy="244775"/>
            </a:xfrm>
            <a:custGeom>
              <a:avLst/>
              <a:gdLst/>
              <a:ahLst/>
              <a:cxnLst/>
              <a:rect l="l" t="t" r="r" b="b"/>
              <a:pathLst>
                <a:path w="486" h="456" extrusionOk="0">
                  <a:moveTo>
                    <a:pt x="0" y="212"/>
                  </a:moveTo>
                  <a:cubicBezTo>
                    <a:pt x="4" y="206"/>
                    <a:pt x="11" y="203"/>
                    <a:pt x="18" y="203"/>
                  </a:cubicBezTo>
                  <a:cubicBezTo>
                    <a:pt x="26" y="203"/>
                    <a:pt x="32" y="206"/>
                    <a:pt x="37" y="212"/>
                  </a:cubicBezTo>
                  <a:cubicBezTo>
                    <a:pt x="44" y="220"/>
                    <a:pt x="48" y="232"/>
                    <a:pt x="47" y="245"/>
                  </a:cubicBezTo>
                  <a:cubicBezTo>
                    <a:pt x="48" y="258"/>
                    <a:pt x="44" y="269"/>
                    <a:pt x="37" y="277"/>
                  </a:cubicBezTo>
                  <a:cubicBezTo>
                    <a:pt x="32" y="283"/>
                    <a:pt x="26" y="286"/>
                    <a:pt x="18" y="286"/>
                  </a:cubicBezTo>
                  <a:cubicBezTo>
                    <a:pt x="11" y="286"/>
                    <a:pt x="4" y="283"/>
                    <a:pt x="0" y="277"/>
                  </a:cubicBezTo>
                  <a:cubicBezTo>
                    <a:pt x="0" y="331"/>
                    <a:pt x="0" y="331"/>
                    <a:pt x="0" y="331"/>
                  </a:cubicBezTo>
                  <a:cubicBezTo>
                    <a:pt x="0" y="336"/>
                    <a:pt x="4" y="340"/>
                    <a:pt x="9" y="340"/>
                  </a:cubicBezTo>
                  <a:cubicBezTo>
                    <a:pt x="31" y="337"/>
                    <a:pt x="55" y="336"/>
                    <a:pt x="83" y="336"/>
                  </a:cubicBezTo>
                  <a:cubicBezTo>
                    <a:pt x="202" y="336"/>
                    <a:pt x="321" y="425"/>
                    <a:pt x="321" y="425"/>
                  </a:cubicBezTo>
                  <a:cubicBezTo>
                    <a:pt x="368" y="456"/>
                    <a:pt x="397" y="454"/>
                    <a:pt x="436" y="417"/>
                  </a:cubicBezTo>
                  <a:cubicBezTo>
                    <a:pt x="436" y="417"/>
                    <a:pt x="486" y="374"/>
                    <a:pt x="486" y="334"/>
                  </a:cubicBezTo>
                  <a:cubicBezTo>
                    <a:pt x="486" y="273"/>
                    <a:pt x="343" y="186"/>
                    <a:pt x="190" y="155"/>
                  </a:cubicBezTo>
                  <a:cubicBezTo>
                    <a:pt x="190" y="49"/>
                    <a:pt x="190" y="49"/>
                    <a:pt x="190" y="49"/>
                  </a:cubicBezTo>
                  <a:cubicBezTo>
                    <a:pt x="190" y="22"/>
                    <a:pt x="163" y="0"/>
                    <a:pt x="130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27" y="0"/>
                    <a:pt x="0" y="22"/>
                    <a:pt x="0" y="49"/>
                  </a:cubicBezTo>
                  <a:cubicBezTo>
                    <a:pt x="0" y="148"/>
                    <a:pt x="0" y="148"/>
                    <a:pt x="0" y="148"/>
                  </a:cubicBezTo>
                  <a:cubicBezTo>
                    <a:pt x="0" y="148"/>
                    <a:pt x="0" y="148"/>
                    <a:pt x="0" y="148"/>
                  </a:cubicBezTo>
                  <a:lnTo>
                    <a:pt x="0" y="2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91" name="Google Shape;1491;p49"/>
            <p:cNvSpPr/>
            <p:nvPr/>
          </p:nvSpPr>
          <p:spPr>
            <a:xfrm>
              <a:off x="655600" y="3264496"/>
              <a:ext cx="213333" cy="294294"/>
            </a:xfrm>
            <a:custGeom>
              <a:avLst/>
              <a:gdLst/>
              <a:ahLst/>
              <a:cxnLst/>
              <a:rect l="l" t="t" r="r" b="b"/>
              <a:pathLst>
                <a:path w="399" h="548" extrusionOk="0">
                  <a:moveTo>
                    <a:pt x="242" y="541"/>
                  </a:moveTo>
                  <a:cubicBezTo>
                    <a:pt x="262" y="483"/>
                    <a:pt x="262" y="483"/>
                    <a:pt x="262" y="483"/>
                  </a:cubicBezTo>
                  <a:cubicBezTo>
                    <a:pt x="255" y="488"/>
                    <a:pt x="248" y="489"/>
                    <a:pt x="241" y="486"/>
                  </a:cubicBezTo>
                  <a:cubicBezTo>
                    <a:pt x="234" y="484"/>
                    <a:pt x="229" y="479"/>
                    <a:pt x="226" y="472"/>
                  </a:cubicBezTo>
                  <a:cubicBezTo>
                    <a:pt x="222" y="462"/>
                    <a:pt x="223" y="450"/>
                    <a:pt x="227" y="437"/>
                  </a:cubicBezTo>
                  <a:cubicBezTo>
                    <a:pt x="231" y="425"/>
                    <a:pt x="238" y="415"/>
                    <a:pt x="247" y="410"/>
                  </a:cubicBezTo>
                  <a:cubicBezTo>
                    <a:pt x="254" y="406"/>
                    <a:pt x="261" y="405"/>
                    <a:pt x="268" y="407"/>
                  </a:cubicBezTo>
                  <a:cubicBezTo>
                    <a:pt x="275" y="409"/>
                    <a:pt x="280" y="415"/>
                    <a:pt x="283" y="422"/>
                  </a:cubicBezTo>
                  <a:cubicBezTo>
                    <a:pt x="301" y="369"/>
                    <a:pt x="301" y="369"/>
                    <a:pt x="301" y="369"/>
                  </a:cubicBezTo>
                  <a:cubicBezTo>
                    <a:pt x="302" y="364"/>
                    <a:pt x="300" y="359"/>
                    <a:pt x="296" y="358"/>
                  </a:cubicBezTo>
                  <a:cubicBezTo>
                    <a:pt x="238" y="335"/>
                    <a:pt x="219" y="315"/>
                    <a:pt x="219" y="287"/>
                  </a:cubicBezTo>
                  <a:cubicBezTo>
                    <a:pt x="219" y="250"/>
                    <a:pt x="254" y="211"/>
                    <a:pt x="343" y="194"/>
                  </a:cubicBezTo>
                  <a:cubicBezTo>
                    <a:pt x="347" y="193"/>
                    <a:pt x="350" y="190"/>
                    <a:pt x="350" y="186"/>
                  </a:cubicBezTo>
                  <a:cubicBezTo>
                    <a:pt x="350" y="111"/>
                    <a:pt x="350" y="111"/>
                    <a:pt x="350" y="111"/>
                  </a:cubicBezTo>
                  <a:cubicBezTo>
                    <a:pt x="351" y="109"/>
                    <a:pt x="353" y="107"/>
                    <a:pt x="355" y="107"/>
                  </a:cubicBezTo>
                  <a:cubicBezTo>
                    <a:pt x="360" y="106"/>
                    <a:pt x="364" y="107"/>
                    <a:pt x="367" y="111"/>
                  </a:cubicBezTo>
                  <a:cubicBezTo>
                    <a:pt x="369" y="113"/>
                    <a:pt x="370" y="116"/>
                    <a:pt x="371" y="118"/>
                  </a:cubicBezTo>
                  <a:cubicBezTo>
                    <a:pt x="376" y="126"/>
                    <a:pt x="385" y="127"/>
                    <a:pt x="391" y="120"/>
                  </a:cubicBezTo>
                  <a:cubicBezTo>
                    <a:pt x="397" y="113"/>
                    <a:pt x="399" y="104"/>
                    <a:pt x="399" y="95"/>
                  </a:cubicBezTo>
                  <a:cubicBezTo>
                    <a:pt x="399" y="86"/>
                    <a:pt x="397" y="76"/>
                    <a:pt x="391" y="69"/>
                  </a:cubicBezTo>
                  <a:cubicBezTo>
                    <a:pt x="385" y="63"/>
                    <a:pt x="376" y="63"/>
                    <a:pt x="371" y="71"/>
                  </a:cubicBezTo>
                  <a:cubicBezTo>
                    <a:pt x="370" y="73"/>
                    <a:pt x="369" y="76"/>
                    <a:pt x="367" y="78"/>
                  </a:cubicBezTo>
                  <a:cubicBezTo>
                    <a:pt x="364" y="83"/>
                    <a:pt x="360" y="83"/>
                    <a:pt x="355" y="83"/>
                  </a:cubicBezTo>
                  <a:cubicBezTo>
                    <a:pt x="353" y="82"/>
                    <a:pt x="351" y="80"/>
                    <a:pt x="350" y="78"/>
                  </a:cubicBezTo>
                  <a:cubicBezTo>
                    <a:pt x="350" y="9"/>
                    <a:pt x="350" y="9"/>
                    <a:pt x="350" y="9"/>
                  </a:cubicBezTo>
                  <a:cubicBezTo>
                    <a:pt x="350" y="4"/>
                    <a:pt x="346" y="0"/>
                    <a:pt x="341" y="1"/>
                  </a:cubicBezTo>
                  <a:cubicBezTo>
                    <a:pt x="117" y="30"/>
                    <a:pt x="0" y="150"/>
                    <a:pt x="0" y="292"/>
                  </a:cubicBezTo>
                  <a:cubicBezTo>
                    <a:pt x="0" y="428"/>
                    <a:pt x="100" y="499"/>
                    <a:pt x="231" y="546"/>
                  </a:cubicBezTo>
                  <a:cubicBezTo>
                    <a:pt x="236" y="548"/>
                    <a:pt x="240" y="546"/>
                    <a:pt x="242" y="54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92" name="Google Shape;1492;p49"/>
            <p:cNvSpPr/>
            <p:nvPr/>
          </p:nvSpPr>
          <p:spPr>
            <a:xfrm>
              <a:off x="673846" y="3654405"/>
              <a:ext cx="303960" cy="249807"/>
            </a:xfrm>
            <a:custGeom>
              <a:avLst/>
              <a:gdLst/>
              <a:ahLst/>
              <a:cxnLst/>
              <a:rect l="l" t="t" r="r" b="b"/>
              <a:pathLst>
                <a:path w="569" h="465" extrusionOk="0">
                  <a:moveTo>
                    <a:pt x="520" y="368"/>
                  </a:moveTo>
                  <a:cubicBezTo>
                    <a:pt x="520" y="233"/>
                    <a:pt x="520" y="233"/>
                    <a:pt x="520" y="233"/>
                  </a:cubicBezTo>
                  <a:cubicBezTo>
                    <a:pt x="521" y="231"/>
                    <a:pt x="523" y="229"/>
                    <a:pt x="525" y="229"/>
                  </a:cubicBezTo>
                  <a:cubicBezTo>
                    <a:pt x="530" y="229"/>
                    <a:pt x="534" y="229"/>
                    <a:pt x="537" y="233"/>
                  </a:cubicBezTo>
                  <a:cubicBezTo>
                    <a:pt x="539" y="236"/>
                    <a:pt x="540" y="238"/>
                    <a:pt x="542" y="241"/>
                  </a:cubicBezTo>
                  <a:cubicBezTo>
                    <a:pt x="546" y="248"/>
                    <a:pt x="556" y="249"/>
                    <a:pt x="561" y="242"/>
                  </a:cubicBezTo>
                  <a:cubicBezTo>
                    <a:pt x="567" y="236"/>
                    <a:pt x="569" y="226"/>
                    <a:pt x="569" y="217"/>
                  </a:cubicBezTo>
                  <a:cubicBezTo>
                    <a:pt x="569" y="208"/>
                    <a:pt x="567" y="199"/>
                    <a:pt x="561" y="192"/>
                  </a:cubicBezTo>
                  <a:cubicBezTo>
                    <a:pt x="556" y="185"/>
                    <a:pt x="546" y="186"/>
                    <a:pt x="542" y="194"/>
                  </a:cubicBezTo>
                  <a:cubicBezTo>
                    <a:pt x="540" y="196"/>
                    <a:pt x="539" y="199"/>
                    <a:pt x="537" y="201"/>
                  </a:cubicBezTo>
                  <a:cubicBezTo>
                    <a:pt x="534" y="205"/>
                    <a:pt x="530" y="205"/>
                    <a:pt x="525" y="205"/>
                  </a:cubicBezTo>
                  <a:cubicBezTo>
                    <a:pt x="523" y="205"/>
                    <a:pt x="521" y="203"/>
                    <a:pt x="520" y="201"/>
                  </a:cubicBezTo>
                  <a:cubicBezTo>
                    <a:pt x="520" y="133"/>
                    <a:pt x="520" y="133"/>
                    <a:pt x="520" y="133"/>
                  </a:cubicBezTo>
                  <a:cubicBezTo>
                    <a:pt x="520" y="128"/>
                    <a:pt x="516" y="124"/>
                    <a:pt x="511" y="124"/>
                  </a:cubicBezTo>
                  <a:cubicBezTo>
                    <a:pt x="489" y="127"/>
                    <a:pt x="464" y="129"/>
                    <a:pt x="436" y="129"/>
                  </a:cubicBezTo>
                  <a:cubicBezTo>
                    <a:pt x="317" y="129"/>
                    <a:pt x="154" y="29"/>
                    <a:pt x="154" y="29"/>
                  </a:cubicBezTo>
                  <a:cubicBezTo>
                    <a:pt x="110" y="0"/>
                    <a:pt x="67" y="8"/>
                    <a:pt x="30" y="51"/>
                  </a:cubicBezTo>
                  <a:cubicBezTo>
                    <a:pt x="30" y="51"/>
                    <a:pt x="0" y="88"/>
                    <a:pt x="0" y="130"/>
                  </a:cubicBezTo>
                  <a:cubicBezTo>
                    <a:pt x="0" y="194"/>
                    <a:pt x="169" y="278"/>
                    <a:pt x="330" y="309"/>
                  </a:cubicBezTo>
                  <a:cubicBezTo>
                    <a:pt x="330" y="416"/>
                    <a:pt x="330" y="416"/>
                    <a:pt x="330" y="416"/>
                  </a:cubicBezTo>
                  <a:cubicBezTo>
                    <a:pt x="330" y="443"/>
                    <a:pt x="357" y="465"/>
                    <a:pt x="390" y="465"/>
                  </a:cubicBezTo>
                  <a:cubicBezTo>
                    <a:pt x="460" y="465"/>
                    <a:pt x="460" y="465"/>
                    <a:pt x="460" y="465"/>
                  </a:cubicBezTo>
                  <a:cubicBezTo>
                    <a:pt x="493" y="465"/>
                    <a:pt x="520" y="443"/>
                    <a:pt x="520" y="416"/>
                  </a:cubicBezTo>
                  <a:cubicBezTo>
                    <a:pt x="520" y="368"/>
                    <a:pt x="520" y="368"/>
                    <a:pt x="520" y="36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93" name="Google Shape;1493;p49"/>
            <p:cNvSpPr/>
            <p:nvPr/>
          </p:nvSpPr>
          <p:spPr>
            <a:xfrm>
              <a:off x="959159" y="3535238"/>
              <a:ext cx="187068" cy="287248"/>
            </a:xfrm>
            <a:custGeom>
              <a:avLst/>
              <a:gdLst/>
              <a:ahLst/>
              <a:cxnLst/>
              <a:rect l="l" t="t" r="r" b="b"/>
              <a:pathLst>
                <a:path w="350" h="535" extrusionOk="0">
                  <a:moveTo>
                    <a:pt x="201" y="3"/>
                  </a:moveTo>
                  <a:cubicBezTo>
                    <a:pt x="197" y="0"/>
                    <a:pt x="192" y="2"/>
                    <a:pt x="190" y="6"/>
                  </a:cubicBezTo>
                  <a:cubicBezTo>
                    <a:pt x="150" y="73"/>
                    <a:pt x="150" y="73"/>
                    <a:pt x="150" y="73"/>
                  </a:cubicBezTo>
                  <a:cubicBezTo>
                    <a:pt x="148" y="74"/>
                    <a:pt x="146" y="75"/>
                    <a:pt x="143" y="74"/>
                  </a:cubicBezTo>
                  <a:cubicBezTo>
                    <a:pt x="139" y="72"/>
                    <a:pt x="135" y="70"/>
                    <a:pt x="135" y="64"/>
                  </a:cubicBezTo>
                  <a:cubicBezTo>
                    <a:pt x="135" y="62"/>
                    <a:pt x="135" y="59"/>
                    <a:pt x="135" y="56"/>
                  </a:cubicBezTo>
                  <a:cubicBezTo>
                    <a:pt x="135" y="47"/>
                    <a:pt x="127" y="41"/>
                    <a:pt x="119" y="44"/>
                  </a:cubicBezTo>
                  <a:cubicBezTo>
                    <a:pt x="111" y="47"/>
                    <a:pt x="104" y="55"/>
                    <a:pt x="100" y="62"/>
                  </a:cubicBezTo>
                  <a:cubicBezTo>
                    <a:pt x="95" y="70"/>
                    <a:pt x="92" y="79"/>
                    <a:pt x="93" y="88"/>
                  </a:cubicBezTo>
                  <a:cubicBezTo>
                    <a:pt x="95" y="96"/>
                    <a:pt x="103" y="101"/>
                    <a:pt x="111" y="97"/>
                  </a:cubicBezTo>
                  <a:cubicBezTo>
                    <a:pt x="114" y="95"/>
                    <a:pt x="116" y="94"/>
                    <a:pt x="119" y="92"/>
                  </a:cubicBezTo>
                  <a:cubicBezTo>
                    <a:pt x="123" y="90"/>
                    <a:pt x="127" y="92"/>
                    <a:pt x="131" y="95"/>
                  </a:cubicBezTo>
                  <a:cubicBezTo>
                    <a:pt x="133" y="96"/>
                    <a:pt x="133" y="99"/>
                    <a:pt x="133" y="101"/>
                  </a:cubicBezTo>
                  <a:cubicBezTo>
                    <a:pt x="94" y="168"/>
                    <a:pt x="94" y="168"/>
                    <a:pt x="94" y="168"/>
                  </a:cubicBezTo>
                  <a:cubicBezTo>
                    <a:pt x="91" y="171"/>
                    <a:pt x="92" y="176"/>
                    <a:pt x="96" y="179"/>
                  </a:cubicBezTo>
                  <a:cubicBezTo>
                    <a:pt x="123" y="201"/>
                    <a:pt x="131" y="223"/>
                    <a:pt x="131" y="240"/>
                  </a:cubicBezTo>
                  <a:cubicBezTo>
                    <a:pt x="131" y="283"/>
                    <a:pt x="96" y="324"/>
                    <a:pt x="7" y="342"/>
                  </a:cubicBezTo>
                  <a:cubicBezTo>
                    <a:pt x="3" y="342"/>
                    <a:pt x="0" y="346"/>
                    <a:pt x="0" y="350"/>
                  </a:cubicBezTo>
                  <a:cubicBezTo>
                    <a:pt x="0" y="407"/>
                    <a:pt x="0" y="407"/>
                    <a:pt x="0" y="407"/>
                  </a:cubicBezTo>
                  <a:cubicBezTo>
                    <a:pt x="4" y="401"/>
                    <a:pt x="11" y="397"/>
                    <a:pt x="19" y="397"/>
                  </a:cubicBezTo>
                  <a:cubicBezTo>
                    <a:pt x="26" y="397"/>
                    <a:pt x="33" y="401"/>
                    <a:pt x="37" y="406"/>
                  </a:cubicBezTo>
                  <a:cubicBezTo>
                    <a:pt x="44" y="415"/>
                    <a:pt x="48" y="426"/>
                    <a:pt x="48" y="439"/>
                  </a:cubicBezTo>
                  <a:cubicBezTo>
                    <a:pt x="48" y="452"/>
                    <a:pt x="44" y="464"/>
                    <a:pt x="37" y="472"/>
                  </a:cubicBezTo>
                  <a:cubicBezTo>
                    <a:pt x="33" y="478"/>
                    <a:pt x="26" y="481"/>
                    <a:pt x="19" y="481"/>
                  </a:cubicBezTo>
                  <a:cubicBezTo>
                    <a:pt x="11" y="481"/>
                    <a:pt x="4" y="478"/>
                    <a:pt x="0" y="472"/>
                  </a:cubicBezTo>
                  <a:cubicBezTo>
                    <a:pt x="0" y="526"/>
                    <a:pt x="0" y="526"/>
                    <a:pt x="0" y="526"/>
                  </a:cubicBezTo>
                  <a:cubicBezTo>
                    <a:pt x="0" y="531"/>
                    <a:pt x="4" y="535"/>
                    <a:pt x="9" y="535"/>
                  </a:cubicBezTo>
                  <a:cubicBezTo>
                    <a:pt x="245" y="503"/>
                    <a:pt x="350" y="374"/>
                    <a:pt x="350" y="237"/>
                  </a:cubicBezTo>
                  <a:cubicBezTo>
                    <a:pt x="350" y="143"/>
                    <a:pt x="301" y="62"/>
                    <a:pt x="201" y="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494" name="Google Shape;1494;p49"/>
          <p:cNvGrpSpPr/>
          <p:nvPr/>
        </p:nvGrpSpPr>
        <p:grpSpPr>
          <a:xfrm>
            <a:off x="7213443" y="2257509"/>
            <a:ext cx="189785" cy="445592"/>
            <a:chOff x="8011692" y="3184166"/>
            <a:chExt cx="306600" cy="719859"/>
          </a:xfrm>
        </p:grpSpPr>
        <p:sp>
          <p:nvSpPr>
            <p:cNvPr id="1495" name="Google Shape;1495;p49"/>
            <p:cNvSpPr/>
            <p:nvPr/>
          </p:nvSpPr>
          <p:spPr>
            <a:xfrm>
              <a:off x="8011692" y="3885096"/>
              <a:ext cx="306496" cy="18928"/>
            </a:xfrm>
            <a:custGeom>
              <a:avLst/>
              <a:gdLst/>
              <a:ahLst/>
              <a:cxnLst/>
              <a:rect l="l" t="t" r="r" b="b"/>
              <a:pathLst>
                <a:path w="569" h="35" extrusionOk="0">
                  <a:moveTo>
                    <a:pt x="569" y="13"/>
                  </a:moveTo>
                  <a:cubicBezTo>
                    <a:pt x="569" y="19"/>
                    <a:pt x="562" y="23"/>
                    <a:pt x="554" y="24"/>
                  </a:cubicBezTo>
                  <a:cubicBezTo>
                    <a:pt x="520" y="28"/>
                    <a:pt x="430" y="35"/>
                    <a:pt x="284" y="35"/>
                  </a:cubicBezTo>
                  <a:cubicBezTo>
                    <a:pt x="134" y="35"/>
                    <a:pt x="47" y="28"/>
                    <a:pt x="14" y="24"/>
                  </a:cubicBezTo>
                  <a:cubicBezTo>
                    <a:pt x="6" y="23"/>
                    <a:pt x="0" y="19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69" y="0"/>
                    <a:pt x="569" y="0"/>
                    <a:pt x="569" y="0"/>
                  </a:cubicBezTo>
                  <a:lnTo>
                    <a:pt x="569" y="13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96" name="Google Shape;1496;p49"/>
            <p:cNvSpPr/>
            <p:nvPr/>
          </p:nvSpPr>
          <p:spPr>
            <a:xfrm>
              <a:off x="8011692" y="3184166"/>
              <a:ext cx="306496" cy="40025"/>
            </a:xfrm>
            <a:custGeom>
              <a:avLst/>
              <a:gdLst/>
              <a:ahLst/>
              <a:cxnLst/>
              <a:rect l="l" t="t" r="r" b="b"/>
              <a:pathLst>
                <a:path w="569" h="74" extrusionOk="0">
                  <a:moveTo>
                    <a:pt x="372" y="32"/>
                  </a:moveTo>
                  <a:cubicBezTo>
                    <a:pt x="372" y="24"/>
                    <a:pt x="372" y="24"/>
                    <a:pt x="372" y="24"/>
                  </a:cubicBezTo>
                  <a:cubicBezTo>
                    <a:pt x="372" y="14"/>
                    <a:pt x="360" y="6"/>
                    <a:pt x="345" y="4"/>
                  </a:cubicBezTo>
                  <a:cubicBezTo>
                    <a:pt x="325" y="2"/>
                    <a:pt x="316" y="0"/>
                    <a:pt x="287" y="0"/>
                  </a:cubicBezTo>
                  <a:cubicBezTo>
                    <a:pt x="255" y="0"/>
                    <a:pt x="247" y="2"/>
                    <a:pt x="228" y="4"/>
                  </a:cubicBezTo>
                  <a:cubicBezTo>
                    <a:pt x="212" y="5"/>
                    <a:pt x="201" y="14"/>
                    <a:pt x="201" y="24"/>
                  </a:cubicBezTo>
                  <a:cubicBezTo>
                    <a:pt x="201" y="32"/>
                    <a:pt x="201" y="32"/>
                    <a:pt x="201" y="32"/>
                  </a:cubicBezTo>
                  <a:cubicBezTo>
                    <a:pt x="201" y="36"/>
                    <a:pt x="195" y="40"/>
                    <a:pt x="188" y="41"/>
                  </a:cubicBezTo>
                  <a:cubicBezTo>
                    <a:pt x="108" y="43"/>
                    <a:pt x="36" y="48"/>
                    <a:pt x="13" y="50"/>
                  </a:cubicBezTo>
                  <a:cubicBezTo>
                    <a:pt x="6" y="51"/>
                    <a:pt x="0" y="55"/>
                    <a:pt x="0" y="60"/>
                  </a:cubicBezTo>
                  <a:cubicBezTo>
                    <a:pt x="0" y="74"/>
                    <a:pt x="0" y="74"/>
                    <a:pt x="0" y="74"/>
                  </a:cubicBezTo>
                  <a:cubicBezTo>
                    <a:pt x="569" y="74"/>
                    <a:pt x="569" y="74"/>
                    <a:pt x="569" y="74"/>
                  </a:cubicBezTo>
                  <a:cubicBezTo>
                    <a:pt x="569" y="60"/>
                    <a:pt x="569" y="60"/>
                    <a:pt x="569" y="60"/>
                  </a:cubicBezTo>
                  <a:cubicBezTo>
                    <a:pt x="569" y="55"/>
                    <a:pt x="563" y="51"/>
                    <a:pt x="555" y="50"/>
                  </a:cubicBezTo>
                  <a:cubicBezTo>
                    <a:pt x="533" y="47"/>
                    <a:pt x="464" y="43"/>
                    <a:pt x="385" y="41"/>
                  </a:cubicBezTo>
                  <a:cubicBezTo>
                    <a:pt x="378" y="40"/>
                    <a:pt x="372" y="36"/>
                    <a:pt x="372" y="32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97" name="Google Shape;1497;p49"/>
            <p:cNvSpPr txBox="1"/>
            <p:nvPr/>
          </p:nvSpPr>
          <p:spPr>
            <a:xfrm>
              <a:off x="8011692" y="3395332"/>
              <a:ext cx="306600" cy="157200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98" name="Google Shape;1498;p49"/>
            <p:cNvSpPr txBox="1"/>
            <p:nvPr/>
          </p:nvSpPr>
          <p:spPr>
            <a:xfrm>
              <a:off x="8011692" y="3231683"/>
              <a:ext cx="306600" cy="159300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499" name="Google Shape;1499;p49"/>
            <p:cNvSpPr txBox="1"/>
            <p:nvPr/>
          </p:nvSpPr>
          <p:spPr>
            <a:xfrm>
              <a:off x="8011692" y="3718293"/>
              <a:ext cx="306600" cy="159300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00" name="Google Shape;1500;p49"/>
            <p:cNvSpPr txBox="1"/>
            <p:nvPr/>
          </p:nvSpPr>
          <p:spPr>
            <a:xfrm>
              <a:off x="8011692" y="3556812"/>
              <a:ext cx="306600" cy="157200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501" name="Google Shape;1501;p49"/>
          <p:cNvGrpSpPr/>
          <p:nvPr/>
        </p:nvGrpSpPr>
        <p:grpSpPr>
          <a:xfrm>
            <a:off x="7648230" y="2257259"/>
            <a:ext cx="246199" cy="445516"/>
            <a:chOff x="4556125" y="630237"/>
            <a:chExt cx="3081338" cy="5568950"/>
          </a:xfrm>
        </p:grpSpPr>
        <p:sp>
          <p:nvSpPr>
            <p:cNvPr id="1502" name="Google Shape;1502;p49"/>
            <p:cNvSpPr/>
            <p:nvPr/>
          </p:nvSpPr>
          <p:spPr>
            <a:xfrm>
              <a:off x="4756150" y="630237"/>
              <a:ext cx="2397126" cy="1016000"/>
            </a:xfrm>
            <a:custGeom>
              <a:avLst/>
              <a:gdLst/>
              <a:ahLst/>
              <a:cxnLst/>
              <a:rect l="l" t="t" r="r" b="b"/>
              <a:pathLst>
                <a:path w="550" h="233" extrusionOk="0">
                  <a:moveTo>
                    <a:pt x="88" y="233"/>
                  </a:moveTo>
                  <a:cubicBezTo>
                    <a:pt x="49" y="233"/>
                    <a:pt x="14" y="205"/>
                    <a:pt x="7" y="165"/>
                  </a:cubicBezTo>
                  <a:cubicBezTo>
                    <a:pt x="0" y="120"/>
                    <a:pt x="30" y="78"/>
                    <a:pt x="74" y="71"/>
                  </a:cubicBezTo>
                  <a:cubicBezTo>
                    <a:pt x="448" y="8"/>
                    <a:pt x="448" y="8"/>
                    <a:pt x="448" y="8"/>
                  </a:cubicBezTo>
                  <a:cubicBezTo>
                    <a:pt x="492" y="0"/>
                    <a:pt x="535" y="30"/>
                    <a:pt x="542" y="75"/>
                  </a:cubicBezTo>
                  <a:cubicBezTo>
                    <a:pt x="550" y="120"/>
                    <a:pt x="520" y="162"/>
                    <a:pt x="475" y="169"/>
                  </a:cubicBezTo>
                  <a:cubicBezTo>
                    <a:pt x="102" y="232"/>
                    <a:pt x="102" y="232"/>
                    <a:pt x="102" y="232"/>
                  </a:cubicBezTo>
                  <a:cubicBezTo>
                    <a:pt x="97" y="233"/>
                    <a:pt x="92" y="233"/>
                    <a:pt x="88" y="233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03" name="Google Shape;1503;p49"/>
            <p:cNvSpPr/>
            <p:nvPr/>
          </p:nvSpPr>
          <p:spPr>
            <a:xfrm>
              <a:off x="4556125" y="1357312"/>
              <a:ext cx="3081338" cy="1135062"/>
            </a:xfrm>
            <a:custGeom>
              <a:avLst/>
              <a:gdLst/>
              <a:ahLst/>
              <a:cxnLst/>
              <a:rect l="l" t="t" r="r" b="b"/>
              <a:pathLst>
                <a:path w="707" h="260" extrusionOk="0">
                  <a:moveTo>
                    <a:pt x="88" y="260"/>
                  </a:moveTo>
                  <a:cubicBezTo>
                    <a:pt x="49" y="260"/>
                    <a:pt x="14" y="232"/>
                    <a:pt x="7" y="192"/>
                  </a:cubicBezTo>
                  <a:cubicBezTo>
                    <a:pt x="0" y="147"/>
                    <a:pt x="30" y="105"/>
                    <a:pt x="74" y="97"/>
                  </a:cubicBezTo>
                  <a:cubicBezTo>
                    <a:pt x="605" y="7"/>
                    <a:pt x="605" y="7"/>
                    <a:pt x="605" y="7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1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0"/>
                    <a:pt x="88" y="26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04" name="Google Shape;1504;p49"/>
            <p:cNvSpPr/>
            <p:nvPr/>
          </p:nvSpPr>
          <p:spPr>
            <a:xfrm>
              <a:off x="4556125" y="2168525"/>
              <a:ext cx="3081338" cy="1139825"/>
            </a:xfrm>
            <a:custGeom>
              <a:avLst/>
              <a:gdLst/>
              <a:ahLst/>
              <a:cxnLst/>
              <a:rect l="l" t="t" r="r" b="b"/>
              <a:pathLst>
                <a:path w="707" h="261" extrusionOk="0">
                  <a:moveTo>
                    <a:pt x="88" y="261"/>
                  </a:moveTo>
                  <a:cubicBezTo>
                    <a:pt x="49" y="261"/>
                    <a:pt x="14" y="232"/>
                    <a:pt x="7" y="192"/>
                  </a:cubicBezTo>
                  <a:cubicBezTo>
                    <a:pt x="0" y="148"/>
                    <a:pt x="30" y="105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0"/>
                    <a:pt x="699" y="75"/>
                  </a:cubicBezTo>
                  <a:cubicBezTo>
                    <a:pt x="707" y="119"/>
                    <a:pt x="677" y="162"/>
                    <a:pt x="632" y="169"/>
                  </a:cubicBezTo>
                  <a:cubicBezTo>
                    <a:pt x="102" y="259"/>
                    <a:pt x="102" y="259"/>
                    <a:pt x="102" y="259"/>
                  </a:cubicBezTo>
                  <a:cubicBezTo>
                    <a:pt x="97" y="260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05" name="Google Shape;1505;p49"/>
            <p:cNvSpPr/>
            <p:nvPr/>
          </p:nvSpPr>
          <p:spPr>
            <a:xfrm>
              <a:off x="4556125" y="2981325"/>
              <a:ext cx="3081338" cy="1138237"/>
            </a:xfrm>
            <a:custGeom>
              <a:avLst/>
              <a:gdLst/>
              <a:ahLst/>
              <a:cxnLst/>
              <a:rect l="l" t="t" r="r" b="b"/>
              <a:pathLst>
                <a:path w="707" h="261" extrusionOk="0">
                  <a:moveTo>
                    <a:pt x="88" y="261"/>
                  </a:moveTo>
                  <a:cubicBezTo>
                    <a:pt x="49" y="261"/>
                    <a:pt x="14" y="233"/>
                    <a:pt x="7" y="193"/>
                  </a:cubicBezTo>
                  <a:cubicBezTo>
                    <a:pt x="0" y="148"/>
                    <a:pt x="30" y="106"/>
                    <a:pt x="74" y="98"/>
                  </a:cubicBezTo>
                  <a:cubicBezTo>
                    <a:pt x="605" y="8"/>
                    <a:pt x="605" y="8"/>
                    <a:pt x="605" y="8"/>
                  </a:cubicBezTo>
                  <a:cubicBezTo>
                    <a:pt x="649" y="0"/>
                    <a:pt x="692" y="31"/>
                    <a:pt x="699" y="75"/>
                  </a:cubicBezTo>
                  <a:cubicBezTo>
                    <a:pt x="707" y="120"/>
                    <a:pt x="677" y="162"/>
                    <a:pt x="632" y="170"/>
                  </a:cubicBezTo>
                  <a:cubicBezTo>
                    <a:pt x="102" y="260"/>
                    <a:pt x="102" y="260"/>
                    <a:pt x="102" y="260"/>
                  </a:cubicBezTo>
                  <a:cubicBezTo>
                    <a:pt x="97" y="261"/>
                    <a:pt x="93" y="261"/>
                    <a:pt x="88" y="26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06" name="Google Shape;1506;p49"/>
            <p:cNvSpPr/>
            <p:nvPr/>
          </p:nvSpPr>
          <p:spPr>
            <a:xfrm>
              <a:off x="4830762" y="4476750"/>
              <a:ext cx="2535237" cy="1722437"/>
            </a:xfrm>
            <a:custGeom>
              <a:avLst/>
              <a:gdLst/>
              <a:ahLst/>
              <a:cxnLst/>
              <a:rect l="l" t="t" r="r" b="b"/>
              <a:pathLst>
                <a:path w="582" h="395" extrusionOk="0">
                  <a:moveTo>
                    <a:pt x="550" y="0"/>
                  </a:moveTo>
                  <a:cubicBezTo>
                    <a:pt x="32" y="0"/>
                    <a:pt x="32" y="0"/>
                    <a:pt x="32" y="0"/>
                  </a:cubicBezTo>
                  <a:cubicBezTo>
                    <a:pt x="14" y="0"/>
                    <a:pt x="0" y="14"/>
                    <a:pt x="0" y="31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152"/>
                    <a:pt x="72" y="234"/>
                    <a:pt x="166" y="250"/>
                  </a:cubicBezTo>
                  <a:cubicBezTo>
                    <a:pt x="164" y="253"/>
                    <a:pt x="164" y="256"/>
                    <a:pt x="164" y="259"/>
                  </a:cubicBezTo>
                  <a:cubicBezTo>
                    <a:pt x="164" y="273"/>
                    <a:pt x="175" y="284"/>
                    <a:pt x="188" y="284"/>
                  </a:cubicBezTo>
                  <a:cubicBezTo>
                    <a:pt x="190" y="284"/>
                    <a:pt x="190" y="284"/>
                    <a:pt x="190" y="284"/>
                  </a:cubicBezTo>
                  <a:cubicBezTo>
                    <a:pt x="180" y="287"/>
                    <a:pt x="173" y="296"/>
                    <a:pt x="173" y="308"/>
                  </a:cubicBezTo>
                  <a:cubicBezTo>
                    <a:pt x="173" y="321"/>
                    <a:pt x="184" y="332"/>
                    <a:pt x="197" y="332"/>
                  </a:cubicBezTo>
                  <a:cubicBezTo>
                    <a:pt x="186" y="334"/>
                    <a:pt x="177" y="344"/>
                    <a:pt x="177" y="356"/>
                  </a:cubicBezTo>
                  <a:cubicBezTo>
                    <a:pt x="177" y="370"/>
                    <a:pt x="188" y="381"/>
                    <a:pt x="202" y="381"/>
                  </a:cubicBezTo>
                  <a:cubicBezTo>
                    <a:pt x="218" y="381"/>
                    <a:pt x="218" y="381"/>
                    <a:pt x="218" y="381"/>
                  </a:cubicBezTo>
                  <a:cubicBezTo>
                    <a:pt x="232" y="390"/>
                    <a:pt x="259" y="395"/>
                    <a:pt x="289" y="395"/>
                  </a:cubicBezTo>
                  <a:cubicBezTo>
                    <a:pt x="319" y="395"/>
                    <a:pt x="346" y="390"/>
                    <a:pt x="360" y="381"/>
                  </a:cubicBezTo>
                  <a:cubicBezTo>
                    <a:pt x="379" y="381"/>
                    <a:pt x="379" y="381"/>
                    <a:pt x="379" y="381"/>
                  </a:cubicBezTo>
                  <a:cubicBezTo>
                    <a:pt x="393" y="381"/>
                    <a:pt x="404" y="370"/>
                    <a:pt x="404" y="356"/>
                  </a:cubicBezTo>
                  <a:cubicBezTo>
                    <a:pt x="404" y="344"/>
                    <a:pt x="395" y="335"/>
                    <a:pt x="384" y="332"/>
                  </a:cubicBezTo>
                  <a:cubicBezTo>
                    <a:pt x="398" y="332"/>
                    <a:pt x="409" y="321"/>
                    <a:pt x="409" y="308"/>
                  </a:cubicBezTo>
                  <a:cubicBezTo>
                    <a:pt x="409" y="296"/>
                    <a:pt x="401" y="287"/>
                    <a:pt x="391" y="284"/>
                  </a:cubicBezTo>
                  <a:cubicBezTo>
                    <a:pt x="392" y="284"/>
                    <a:pt x="392" y="284"/>
                    <a:pt x="392" y="284"/>
                  </a:cubicBezTo>
                  <a:cubicBezTo>
                    <a:pt x="406" y="284"/>
                    <a:pt x="417" y="273"/>
                    <a:pt x="417" y="259"/>
                  </a:cubicBezTo>
                  <a:cubicBezTo>
                    <a:pt x="417" y="256"/>
                    <a:pt x="416" y="253"/>
                    <a:pt x="415" y="250"/>
                  </a:cubicBezTo>
                  <a:cubicBezTo>
                    <a:pt x="510" y="234"/>
                    <a:pt x="582" y="153"/>
                    <a:pt x="582" y="54"/>
                  </a:cubicBezTo>
                  <a:cubicBezTo>
                    <a:pt x="582" y="31"/>
                    <a:pt x="582" y="31"/>
                    <a:pt x="582" y="31"/>
                  </a:cubicBezTo>
                  <a:cubicBezTo>
                    <a:pt x="582" y="14"/>
                    <a:pt x="567" y="0"/>
                    <a:pt x="5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07" name="Google Shape;1507;p49"/>
            <p:cNvSpPr/>
            <p:nvPr/>
          </p:nvSpPr>
          <p:spPr>
            <a:xfrm>
              <a:off x="5078412" y="4067175"/>
              <a:ext cx="714375" cy="322262"/>
            </a:xfrm>
            <a:custGeom>
              <a:avLst/>
              <a:gdLst/>
              <a:ahLst/>
              <a:cxnLst/>
              <a:rect l="l" t="t" r="r" b="b"/>
              <a:pathLst>
                <a:path w="164" h="74" extrusionOk="0">
                  <a:moveTo>
                    <a:pt x="164" y="67"/>
                  </a:moveTo>
                  <a:cubicBezTo>
                    <a:pt x="164" y="12"/>
                    <a:pt x="164" y="12"/>
                    <a:pt x="164" y="12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4" y="27"/>
                    <a:pt x="0" y="31"/>
                    <a:pt x="0" y="36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0" y="71"/>
                    <a:pt x="3" y="74"/>
                    <a:pt x="8" y="74"/>
                  </a:cubicBezTo>
                  <a:cubicBezTo>
                    <a:pt x="156" y="74"/>
                    <a:pt x="156" y="74"/>
                    <a:pt x="156" y="74"/>
                  </a:cubicBezTo>
                  <a:cubicBezTo>
                    <a:pt x="160" y="74"/>
                    <a:pt x="164" y="71"/>
                    <a:pt x="164" y="67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08" name="Google Shape;1508;p49"/>
            <p:cNvSpPr/>
            <p:nvPr/>
          </p:nvSpPr>
          <p:spPr>
            <a:xfrm>
              <a:off x="6389687" y="3844925"/>
              <a:ext cx="715962" cy="544512"/>
            </a:xfrm>
            <a:custGeom>
              <a:avLst/>
              <a:gdLst/>
              <a:ahLst/>
              <a:cxnLst/>
              <a:rect l="l" t="t" r="r" b="b"/>
              <a:pathLst>
                <a:path w="164" h="125" extrusionOk="0">
                  <a:moveTo>
                    <a:pt x="164" y="118"/>
                  </a:moveTo>
                  <a:cubicBezTo>
                    <a:pt x="164" y="11"/>
                    <a:pt x="164" y="11"/>
                    <a:pt x="164" y="11"/>
                  </a:cubicBezTo>
                  <a:cubicBezTo>
                    <a:pt x="164" y="5"/>
                    <a:pt x="158" y="0"/>
                    <a:pt x="152" y="1"/>
                  </a:cubicBezTo>
                  <a:cubicBezTo>
                    <a:pt x="8" y="26"/>
                    <a:pt x="8" y="26"/>
                    <a:pt x="8" y="26"/>
                  </a:cubicBezTo>
                  <a:cubicBezTo>
                    <a:pt x="3" y="26"/>
                    <a:pt x="0" y="31"/>
                    <a:pt x="0" y="36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122"/>
                    <a:pt x="3" y="125"/>
                    <a:pt x="8" y="125"/>
                  </a:cubicBezTo>
                  <a:cubicBezTo>
                    <a:pt x="156" y="125"/>
                    <a:pt x="156" y="125"/>
                    <a:pt x="156" y="125"/>
                  </a:cubicBezTo>
                  <a:cubicBezTo>
                    <a:pt x="160" y="125"/>
                    <a:pt x="164" y="122"/>
                    <a:pt x="164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509" name="Google Shape;1509;p49"/>
          <p:cNvGrpSpPr/>
          <p:nvPr/>
        </p:nvGrpSpPr>
        <p:grpSpPr>
          <a:xfrm>
            <a:off x="1829253" y="2257459"/>
            <a:ext cx="445768" cy="445697"/>
            <a:chOff x="1674084" y="3214987"/>
            <a:chExt cx="720142" cy="720027"/>
          </a:xfrm>
        </p:grpSpPr>
        <p:sp>
          <p:nvSpPr>
            <p:cNvPr id="1510" name="Google Shape;1510;p49"/>
            <p:cNvSpPr/>
            <p:nvPr/>
          </p:nvSpPr>
          <p:spPr>
            <a:xfrm>
              <a:off x="1674084" y="3354958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5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2"/>
                    <a:pt x="190" y="52"/>
                  </a:cubicBezTo>
                  <a:cubicBezTo>
                    <a:pt x="120" y="52"/>
                    <a:pt x="120" y="52"/>
                    <a:pt x="120" y="52"/>
                  </a:cubicBezTo>
                  <a:cubicBezTo>
                    <a:pt x="118" y="51"/>
                    <a:pt x="115" y="50"/>
                    <a:pt x="115" y="47"/>
                  </a:cubicBezTo>
                  <a:cubicBezTo>
                    <a:pt x="115" y="42"/>
                    <a:pt x="115" y="37"/>
                    <a:pt x="120" y="34"/>
                  </a:cubicBezTo>
                  <a:cubicBezTo>
                    <a:pt x="122" y="32"/>
                    <a:pt x="125" y="31"/>
                    <a:pt x="128" y="30"/>
                  </a:cubicBezTo>
                  <a:cubicBezTo>
                    <a:pt x="136" y="25"/>
                    <a:pt x="137" y="14"/>
                    <a:pt x="129" y="8"/>
                  </a:cubicBezTo>
                  <a:cubicBezTo>
                    <a:pt x="122" y="2"/>
                    <a:pt x="112" y="0"/>
                    <a:pt x="102" y="0"/>
                  </a:cubicBezTo>
                  <a:cubicBezTo>
                    <a:pt x="93" y="0"/>
                    <a:pt x="82" y="2"/>
                    <a:pt x="75" y="8"/>
                  </a:cubicBezTo>
                  <a:cubicBezTo>
                    <a:pt x="68" y="14"/>
                    <a:pt x="69" y="25"/>
                    <a:pt x="77" y="30"/>
                  </a:cubicBezTo>
                  <a:cubicBezTo>
                    <a:pt x="80" y="31"/>
                    <a:pt x="82" y="32"/>
                    <a:pt x="85" y="34"/>
                  </a:cubicBezTo>
                  <a:cubicBezTo>
                    <a:pt x="89" y="37"/>
                    <a:pt x="90" y="42"/>
                    <a:pt x="89" y="47"/>
                  </a:cubicBezTo>
                  <a:cubicBezTo>
                    <a:pt x="89" y="50"/>
                    <a:pt x="87" y="51"/>
                    <a:pt x="85" y="52"/>
                  </a:cubicBezTo>
                  <a:cubicBezTo>
                    <a:pt x="15" y="52"/>
                    <a:pt x="15" y="52"/>
                    <a:pt x="15" y="52"/>
                  </a:cubicBezTo>
                  <a:cubicBezTo>
                    <a:pt x="7" y="52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5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66666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11" name="Google Shape;1511;p49"/>
            <p:cNvSpPr/>
            <p:nvPr/>
          </p:nvSpPr>
          <p:spPr>
            <a:xfrm>
              <a:off x="1674084" y="3534654"/>
              <a:ext cx="179880" cy="21352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57" y="222"/>
                  </a:moveTo>
                  <a:cubicBezTo>
                    <a:pt x="57" y="214"/>
                    <a:pt x="61" y="207"/>
                    <a:pt x="67" y="202"/>
                  </a:cubicBezTo>
                  <a:cubicBezTo>
                    <a:pt x="76" y="195"/>
                    <a:pt x="88" y="191"/>
                    <a:pt x="102" y="191"/>
                  </a:cubicBezTo>
                  <a:cubicBezTo>
                    <a:pt x="116" y="191"/>
                    <a:pt x="129" y="195"/>
                    <a:pt x="137" y="202"/>
                  </a:cubicBezTo>
                  <a:cubicBezTo>
                    <a:pt x="144" y="207"/>
                    <a:pt x="147" y="214"/>
                    <a:pt x="147" y="222"/>
                  </a:cubicBezTo>
                  <a:cubicBezTo>
                    <a:pt x="147" y="230"/>
                    <a:pt x="143" y="237"/>
                    <a:pt x="137" y="242"/>
                  </a:cubicBezTo>
                  <a:cubicBezTo>
                    <a:pt x="190" y="242"/>
                    <a:pt x="190" y="242"/>
                    <a:pt x="190" y="242"/>
                  </a:cubicBezTo>
                  <a:cubicBezTo>
                    <a:pt x="198" y="242"/>
                    <a:pt x="204" y="236"/>
                    <a:pt x="204" y="227"/>
                  </a:cubicBezTo>
                  <a:cubicBezTo>
                    <a:pt x="204" y="67"/>
                    <a:pt x="204" y="67"/>
                    <a:pt x="204" y="67"/>
                  </a:cubicBezTo>
                  <a:cubicBezTo>
                    <a:pt x="204" y="59"/>
                    <a:pt x="198" y="53"/>
                    <a:pt x="190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4"/>
                  </a:cubicBezTo>
                  <a:cubicBezTo>
                    <a:pt x="122" y="33"/>
                    <a:pt x="125" y="31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1"/>
                    <a:pt x="82" y="33"/>
                    <a:pt x="85" y="34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27"/>
                    <a:pt x="0" y="227"/>
                    <a:pt x="0" y="227"/>
                  </a:cubicBezTo>
                  <a:cubicBezTo>
                    <a:pt x="0" y="236"/>
                    <a:pt x="7" y="242"/>
                    <a:pt x="15" y="242"/>
                  </a:cubicBezTo>
                  <a:cubicBezTo>
                    <a:pt x="68" y="242"/>
                    <a:pt x="68" y="242"/>
                    <a:pt x="68" y="242"/>
                  </a:cubicBezTo>
                  <a:cubicBezTo>
                    <a:pt x="61" y="237"/>
                    <a:pt x="57" y="230"/>
                    <a:pt x="57" y="222"/>
                  </a:cubicBezTo>
                  <a:close/>
                </a:path>
              </a:pathLst>
            </a:custGeom>
            <a:solidFill>
              <a:srgbClr val="B7B7B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12" name="Google Shape;1512;p49"/>
            <p:cNvSpPr/>
            <p:nvPr/>
          </p:nvSpPr>
          <p:spPr>
            <a:xfrm>
              <a:off x="1861110" y="3214987"/>
              <a:ext cx="212190" cy="179696"/>
            </a:xfrm>
            <a:custGeom>
              <a:avLst/>
              <a:gdLst/>
              <a:ahLst/>
              <a:cxnLst/>
              <a:rect l="l" t="t" r="r" b="b"/>
              <a:pathLst>
                <a:path w="241" h="204" extrusionOk="0">
                  <a:moveTo>
                    <a:pt x="20" y="57"/>
                  </a:moveTo>
                  <a:cubicBezTo>
                    <a:pt x="27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7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7" y="119"/>
                  </a:cubicBezTo>
                  <a:cubicBezTo>
                    <a:pt x="209" y="122"/>
                    <a:pt x="210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1" y="112"/>
                    <a:pt x="241" y="102"/>
                  </a:cubicBezTo>
                  <a:cubicBezTo>
                    <a:pt x="241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0" y="79"/>
                    <a:pt x="209" y="82"/>
                    <a:pt x="207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13" name="Google Shape;1513;p49"/>
            <p:cNvSpPr/>
            <p:nvPr/>
          </p:nvSpPr>
          <p:spPr>
            <a:xfrm>
              <a:off x="2040679" y="3214987"/>
              <a:ext cx="213433" cy="179696"/>
            </a:xfrm>
            <a:custGeom>
              <a:avLst/>
              <a:gdLst/>
              <a:ahLst/>
              <a:cxnLst/>
              <a:rect l="l" t="t" r="r" b="b"/>
              <a:pathLst>
                <a:path w="242" h="204" extrusionOk="0">
                  <a:moveTo>
                    <a:pt x="20" y="57"/>
                  </a:move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9"/>
                    <a:pt x="0" y="189"/>
                    <a:pt x="0" y="189"/>
                  </a:cubicBezTo>
                  <a:cubicBezTo>
                    <a:pt x="0" y="197"/>
                    <a:pt x="6" y="204"/>
                    <a:pt x="14" y="204"/>
                  </a:cubicBezTo>
                  <a:cubicBezTo>
                    <a:pt x="175" y="204"/>
                    <a:pt x="175" y="204"/>
                    <a:pt x="175" y="204"/>
                  </a:cubicBezTo>
                  <a:cubicBezTo>
                    <a:pt x="183" y="204"/>
                    <a:pt x="189" y="197"/>
                    <a:pt x="189" y="189"/>
                  </a:cubicBezTo>
                  <a:cubicBezTo>
                    <a:pt x="189" y="119"/>
                    <a:pt x="189" y="119"/>
                    <a:pt x="189" y="119"/>
                  </a:cubicBezTo>
                  <a:cubicBezTo>
                    <a:pt x="190" y="117"/>
                    <a:pt x="192" y="115"/>
                    <a:pt x="195" y="115"/>
                  </a:cubicBezTo>
                  <a:cubicBezTo>
                    <a:pt x="200" y="115"/>
                    <a:pt x="204" y="115"/>
                    <a:pt x="208" y="119"/>
                  </a:cubicBezTo>
                  <a:cubicBezTo>
                    <a:pt x="209" y="122"/>
                    <a:pt x="211" y="125"/>
                    <a:pt x="212" y="127"/>
                  </a:cubicBezTo>
                  <a:cubicBezTo>
                    <a:pt x="217" y="135"/>
                    <a:pt x="227" y="136"/>
                    <a:pt x="233" y="129"/>
                  </a:cubicBezTo>
                  <a:cubicBezTo>
                    <a:pt x="239" y="122"/>
                    <a:pt x="242" y="112"/>
                    <a:pt x="241" y="102"/>
                  </a:cubicBezTo>
                  <a:cubicBezTo>
                    <a:pt x="242" y="92"/>
                    <a:pt x="239" y="82"/>
                    <a:pt x="233" y="75"/>
                  </a:cubicBezTo>
                  <a:cubicBezTo>
                    <a:pt x="227" y="68"/>
                    <a:pt x="217" y="69"/>
                    <a:pt x="212" y="77"/>
                  </a:cubicBezTo>
                  <a:cubicBezTo>
                    <a:pt x="211" y="79"/>
                    <a:pt x="209" y="82"/>
                    <a:pt x="208" y="85"/>
                  </a:cubicBezTo>
                  <a:cubicBezTo>
                    <a:pt x="204" y="89"/>
                    <a:pt x="200" y="89"/>
                    <a:pt x="195" y="89"/>
                  </a:cubicBezTo>
                  <a:cubicBezTo>
                    <a:pt x="192" y="89"/>
                    <a:pt x="190" y="87"/>
                    <a:pt x="189" y="85"/>
                  </a:cubicBezTo>
                  <a:cubicBezTo>
                    <a:pt x="189" y="15"/>
                    <a:pt x="189" y="15"/>
                    <a:pt x="189" y="15"/>
                  </a:cubicBezTo>
                  <a:cubicBezTo>
                    <a:pt x="189" y="6"/>
                    <a:pt x="183" y="0"/>
                    <a:pt x="175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6"/>
                    <a:pt x="0" y="15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14" name="Google Shape;1514;p49"/>
            <p:cNvSpPr/>
            <p:nvPr/>
          </p:nvSpPr>
          <p:spPr>
            <a:xfrm>
              <a:off x="1674084" y="3714660"/>
              <a:ext cx="173666" cy="220353"/>
            </a:xfrm>
            <a:custGeom>
              <a:avLst/>
              <a:gdLst/>
              <a:ahLst/>
              <a:cxnLst/>
              <a:rect l="l" t="t" r="r" b="b"/>
              <a:pathLst>
                <a:path w="197" h="250" extrusionOk="0">
                  <a:moveTo>
                    <a:pt x="177" y="192"/>
                  </a:moveTo>
                  <a:cubicBezTo>
                    <a:pt x="169" y="192"/>
                    <a:pt x="162" y="189"/>
                    <a:pt x="157" y="183"/>
                  </a:cubicBezTo>
                  <a:cubicBezTo>
                    <a:pt x="150" y="174"/>
                    <a:pt x="146" y="161"/>
                    <a:pt x="146" y="147"/>
                  </a:cubicBezTo>
                  <a:cubicBezTo>
                    <a:pt x="146" y="134"/>
                    <a:pt x="150" y="121"/>
                    <a:pt x="157" y="112"/>
                  </a:cubicBezTo>
                  <a:cubicBezTo>
                    <a:pt x="162" y="106"/>
                    <a:pt x="169" y="103"/>
                    <a:pt x="177" y="103"/>
                  </a:cubicBezTo>
                  <a:cubicBezTo>
                    <a:pt x="185" y="103"/>
                    <a:pt x="192" y="106"/>
                    <a:pt x="197" y="113"/>
                  </a:cubicBezTo>
                  <a:cubicBezTo>
                    <a:pt x="197" y="67"/>
                    <a:pt x="197" y="67"/>
                    <a:pt x="197" y="67"/>
                  </a:cubicBezTo>
                  <a:cubicBezTo>
                    <a:pt x="197" y="59"/>
                    <a:pt x="191" y="53"/>
                    <a:pt x="182" y="53"/>
                  </a:cubicBezTo>
                  <a:cubicBezTo>
                    <a:pt x="120" y="53"/>
                    <a:pt x="120" y="53"/>
                    <a:pt x="120" y="53"/>
                  </a:cubicBezTo>
                  <a:cubicBezTo>
                    <a:pt x="118" y="52"/>
                    <a:pt x="115" y="50"/>
                    <a:pt x="115" y="47"/>
                  </a:cubicBezTo>
                  <a:cubicBezTo>
                    <a:pt x="115" y="42"/>
                    <a:pt x="115" y="38"/>
                    <a:pt x="120" y="35"/>
                  </a:cubicBezTo>
                  <a:cubicBezTo>
                    <a:pt x="122" y="33"/>
                    <a:pt x="125" y="32"/>
                    <a:pt x="128" y="30"/>
                  </a:cubicBezTo>
                  <a:cubicBezTo>
                    <a:pt x="136" y="25"/>
                    <a:pt x="137" y="15"/>
                    <a:pt x="129" y="9"/>
                  </a:cubicBezTo>
                  <a:cubicBezTo>
                    <a:pt x="122" y="3"/>
                    <a:pt x="112" y="0"/>
                    <a:pt x="102" y="1"/>
                  </a:cubicBezTo>
                  <a:cubicBezTo>
                    <a:pt x="93" y="0"/>
                    <a:pt x="82" y="3"/>
                    <a:pt x="75" y="9"/>
                  </a:cubicBezTo>
                  <a:cubicBezTo>
                    <a:pt x="68" y="15"/>
                    <a:pt x="69" y="25"/>
                    <a:pt x="77" y="30"/>
                  </a:cubicBezTo>
                  <a:cubicBezTo>
                    <a:pt x="80" y="32"/>
                    <a:pt x="82" y="33"/>
                    <a:pt x="85" y="35"/>
                  </a:cubicBezTo>
                  <a:cubicBezTo>
                    <a:pt x="89" y="38"/>
                    <a:pt x="90" y="42"/>
                    <a:pt x="89" y="47"/>
                  </a:cubicBezTo>
                  <a:cubicBezTo>
                    <a:pt x="89" y="50"/>
                    <a:pt x="87" y="52"/>
                    <a:pt x="85" y="53"/>
                  </a:cubicBezTo>
                  <a:cubicBezTo>
                    <a:pt x="15" y="53"/>
                    <a:pt x="15" y="53"/>
                    <a:pt x="15" y="53"/>
                  </a:cubicBezTo>
                  <a:cubicBezTo>
                    <a:pt x="7" y="53"/>
                    <a:pt x="0" y="59"/>
                    <a:pt x="0" y="67"/>
                  </a:cubicBezTo>
                  <a:cubicBezTo>
                    <a:pt x="0" y="235"/>
                    <a:pt x="0" y="235"/>
                    <a:pt x="0" y="235"/>
                  </a:cubicBezTo>
                  <a:cubicBezTo>
                    <a:pt x="0" y="243"/>
                    <a:pt x="7" y="250"/>
                    <a:pt x="15" y="250"/>
                  </a:cubicBezTo>
                  <a:cubicBezTo>
                    <a:pt x="182" y="250"/>
                    <a:pt x="182" y="250"/>
                    <a:pt x="182" y="250"/>
                  </a:cubicBezTo>
                  <a:cubicBezTo>
                    <a:pt x="191" y="250"/>
                    <a:pt x="197" y="243"/>
                    <a:pt x="197" y="235"/>
                  </a:cubicBezTo>
                  <a:cubicBezTo>
                    <a:pt x="197" y="182"/>
                    <a:pt x="197" y="182"/>
                    <a:pt x="197" y="182"/>
                  </a:cubicBezTo>
                  <a:cubicBezTo>
                    <a:pt x="192" y="189"/>
                    <a:pt x="185" y="192"/>
                    <a:pt x="177" y="192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15" name="Google Shape;1515;p49"/>
            <p:cNvSpPr/>
            <p:nvPr/>
          </p:nvSpPr>
          <p:spPr>
            <a:xfrm>
              <a:off x="1674084" y="3214987"/>
              <a:ext cx="219646" cy="173489"/>
            </a:xfrm>
            <a:custGeom>
              <a:avLst/>
              <a:gdLst/>
              <a:ahLst/>
              <a:cxnLst/>
              <a:rect l="l" t="t" r="r" b="b"/>
              <a:pathLst>
                <a:path w="249" h="197" extrusionOk="0">
                  <a:moveTo>
                    <a:pt x="57" y="177"/>
                  </a:moveTo>
                  <a:cubicBezTo>
                    <a:pt x="57" y="169"/>
                    <a:pt x="61" y="162"/>
                    <a:pt x="67" y="157"/>
                  </a:cubicBezTo>
                  <a:cubicBezTo>
                    <a:pt x="76" y="149"/>
                    <a:pt x="88" y="146"/>
                    <a:pt x="102" y="146"/>
                  </a:cubicBezTo>
                  <a:cubicBezTo>
                    <a:pt x="116" y="146"/>
                    <a:pt x="129" y="149"/>
                    <a:pt x="137" y="157"/>
                  </a:cubicBezTo>
                  <a:cubicBezTo>
                    <a:pt x="144" y="162"/>
                    <a:pt x="147" y="169"/>
                    <a:pt x="147" y="177"/>
                  </a:cubicBezTo>
                  <a:cubicBezTo>
                    <a:pt x="147" y="185"/>
                    <a:pt x="143" y="192"/>
                    <a:pt x="137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1" y="197"/>
                    <a:pt x="197" y="190"/>
                    <a:pt x="197" y="182"/>
                  </a:cubicBezTo>
                  <a:cubicBezTo>
                    <a:pt x="197" y="119"/>
                    <a:pt x="197" y="119"/>
                    <a:pt x="197" y="119"/>
                  </a:cubicBezTo>
                  <a:cubicBezTo>
                    <a:pt x="198" y="117"/>
                    <a:pt x="200" y="115"/>
                    <a:pt x="202" y="115"/>
                  </a:cubicBezTo>
                  <a:cubicBezTo>
                    <a:pt x="207" y="115"/>
                    <a:pt x="212" y="115"/>
                    <a:pt x="215" y="119"/>
                  </a:cubicBezTo>
                  <a:cubicBezTo>
                    <a:pt x="217" y="122"/>
                    <a:pt x="218" y="125"/>
                    <a:pt x="220" y="127"/>
                  </a:cubicBezTo>
                  <a:cubicBezTo>
                    <a:pt x="225" y="135"/>
                    <a:pt x="235" y="136"/>
                    <a:pt x="241" y="129"/>
                  </a:cubicBezTo>
                  <a:cubicBezTo>
                    <a:pt x="247" y="122"/>
                    <a:pt x="249" y="112"/>
                    <a:pt x="249" y="102"/>
                  </a:cubicBezTo>
                  <a:cubicBezTo>
                    <a:pt x="249" y="92"/>
                    <a:pt x="247" y="82"/>
                    <a:pt x="241" y="75"/>
                  </a:cubicBezTo>
                  <a:cubicBezTo>
                    <a:pt x="235" y="68"/>
                    <a:pt x="225" y="69"/>
                    <a:pt x="220" y="77"/>
                  </a:cubicBezTo>
                  <a:cubicBezTo>
                    <a:pt x="218" y="79"/>
                    <a:pt x="217" y="82"/>
                    <a:pt x="215" y="85"/>
                  </a:cubicBezTo>
                  <a:cubicBezTo>
                    <a:pt x="212" y="89"/>
                    <a:pt x="207" y="89"/>
                    <a:pt x="202" y="89"/>
                  </a:cubicBezTo>
                  <a:cubicBezTo>
                    <a:pt x="200" y="89"/>
                    <a:pt x="198" y="87"/>
                    <a:pt x="197" y="85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1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7" y="0"/>
                    <a:pt x="0" y="6"/>
                    <a:pt x="0" y="15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7" y="197"/>
                    <a:pt x="15" y="197"/>
                  </a:cubicBezTo>
                  <a:cubicBezTo>
                    <a:pt x="68" y="197"/>
                    <a:pt x="68" y="197"/>
                    <a:pt x="68" y="197"/>
                  </a:cubicBezTo>
                  <a:cubicBezTo>
                    <a:pt x="61" y="192"/>
                    <a:pt x="57" y="185"/>
                    <a:pt x="57" y="177"/>
                  </a:cubicBezTo>
                  <a:close/>
                </a:path>
              </a:pathLst>
            </a:custGeom>
            <a:solidFill>
              <a:srgbClr val="A61C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16" name="Google Shape;1516;p49"/>
            <p:cNvSpPr/>
            <p:nvPr/>
          </p:nvSpPr>
          <p:spPr>
            <a:xfrm>
              <a:off x="1995010" y="3754076"/>
              <a:ext cx="212501" cy="180938"/>
            </a:xfrm>
            <a:custGeom>
              <a:avLst/>
              <a:gdLst/>
              <a:ahLst/>
              <a:cxnLst/>
              <a:rect l="l" t="t" r="r" b="b"/>
              <a:pathLst>
                <a:path w="241" h="205" extrusionOk="0">
                  <a:moveTo>
                    <a:pt x="221" y="147"/>
                  </a:moveTo>
                  <a:cubicBezTo>
                    <a:pt x="214" y="147"/>
                    <a:pt x="206" y="144"/>
                    <a:pt x="201" y="138"/>
                  </a:cubicBezTo>
                  <a:cubicBezTo>
                    <a:pt x="194" y="129"/>
                    <a:pt x="190" y="116"/>
                    <a:pt x="190" y="102"/>
                  </a:cubicBezTo>
                  <a:cubicBezTo>
                    <a:pt x="190" y="89"/>
                    <a:pt x="194" y="76"/>
                    <a:pt x="201" y="67"/>
                  </a:cubicBezTo>
                  <a:cubicBezTo>
                    <a:pt x="206" y="61"/>
                    <a:pt x="214" y="58"/>
                    <a:pt x="221" y="58"/>
                  </a:cubicBezTo>
                  <a:cubicBezTo>
                    <a:pt x="229" y="58"/>
                    <a:pt x="236" y="61"/>
                    <a:pt x="241" y="68"/>
                  </a:cubicBezTo>
                  <a:cubicBezTo>
                    <a:pt x="241" y="15"/>
                    <a:pt x="241" y="15"/>
                    <a:pt x="241" y="15"/>
                  </a:cubicBezTo>
                  <a:cubicBezTo>
                    <a:pt x="241" y="7"/>
                    <a:pt x="235" y="0"/>
                    <a:pt x="227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8" y="0"/>
                    <a:pt x="52" y="7"/>
                    <a:pt x="52" y="15"/>
                  </a:cubicBezTo>
                  <a:cubicBezTo>
                    <a:pt x="52" y="85"/>
                    <a:pt x="52" y="85"/>
                    <a:pt x="52" y="85"/>
                  </a:cubicBezTo>
                  <a:cubicBezTo>
                    <a:pt x="51" y="87"/>
                    <a:pt x="49" y="89"/>
                    <a:pt x="46" y="90"/>
                  </a:cubicBezTo>
                  <a:cubicBezTo>
                    <a:pt x="41" y="90"/>
                    <a:pt x="37" y="90"/>
                    <a:pt x="34" y="85"/>
                  </a:cubicBezTo>
                  <a:cubicBezTo>
                    <a:pt x="32" y="83"/>
                    <a:pt x="31" y="80"/>
                    <a:pt x="29" y="77"/>
                  </a:cubicBezTo>
                  <a:cubicBezTo>
                    <a:pt x="24" y="69"/>
                    <a:pt x="14" y="68"/>
                    <a:pt x="8" y="75"/>
                  </a:cubicBezTo>
                  <a:cubicBezTo>
                    <a:pt x="2" y="83"/>
                    <a:pt x="0" y="93"/>
                    <a:pt x="0" y="102"/>
                  </a:cubicBezTo>
                  <a:cubicBezTo>
                    <a:pt x="0" y="112"/>
                    <a:pt x="2" y="122"/>
                    <a:pt x="8" y="129"/>
                  </a:cubicBezTo>
                  <a:cubicBezTo>
                    <a:pt x="14" y="137"/>
                    <a:pt x="24" y="136"/>
                    <a:pt x="29" y="128"/>
                  </a:cubicBezTo>
                  <a:cubicBezTo>
                    <a:pt x="31" y="125"/>
                    <a:pt x="32" y="122"/>
                    <a:pt x="34" y="120"/>
                  </a:cubicBezTo>
                  <a:cubicBezTo>
                    <a:pt x="37" y="115"/>
                    <a:pt x="41" y="115"/>
                    <a:pt x="46" y="115"/>
                  </a:cubicBezTo>
                  <a:cubicBezTo>
                    <a:pt x="49" y="115"/>
                    <a:pt x="51" y="118"/>
                    <a:pt x="52" y="120"/>
                  </a:cubicBezTo>
                  <a:cubicBezTo>
                    <a:pt x="52" y="190"/>
                    <a:pt x="52" y="190"/>
                    <a:pt x="52" y="190"/>
                  </a:cubicBezTo>
                  <a:cubicBezTo>
                    <a:pt x="52" y="198"/>
                    <a:pt x="58" y="205"/>
                    <a:pt x="67" y="205"/>
                  </a:cubicBezTo>
                  <a:cubicBezTo>
                    <a:pt x="227" y="205"/>
                    <a:pt x="227" y="205"/>
                    <a:pt x="227" y="205"/>
                  </a:cubicBezTo>
                  <a:cubicBezTo>
                    <a:pt x="235" y="205"/>
                    <a:pt x="241" y="198"/>
                    <a:pt x="241" y="190"/>
                  </a:cubicBezTo>
                  <a:cubicBezTo>
                    <a:pt x="241" y="137"/>
                    <a:pt x="241" y="137"/>
                    <a:pt x="241" y="137"/>
                  </a:cubicBezTo>
                  <a:cubicBezTo>
                    <a:pt x="236" y="144"/>
                    <a:pt x="229" y="147"/>
                    <a:pt x="221" y="147"/>
                  </a:cubicBezTo>
                  <a:close/>
                </a:path>
              </a:pathLst>
            </a:custGeom>
            <a:solidFill>
              <a:srgbClr val="3D85C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17" name="Google Shape;1517;p49"/>
            <p:cNvSpPr/>
            <p:nvPr/>
          </p:nvSpPr>
          <p:spPr>
            <a:xfrm>
              <a:off x="2220560" y="3214987"/>
              <a:ext cx="173666" cy="219422"/>
            </a:xfrm>
            <a:custGeom>
              <a:avLst/>
              <a:gdLst/>
              <a:ahLst/>
              <a:cxnLst/>
              <a:rect l="l" t="t" r="r" b="b"/>
              <a:pathLst>
                <a:path w="197" h="249" extrusionOk="0">
                  <a:moveTo>
                    <a:pt x="0" y="15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5" y="61"/>
                    <a:pt x="12" y="57"/>
                    <a:pt x="20" y="57"/>
                  </a:cubicBezTo>
                  <a:cubicBezTo>
                    <a:pt x="28" y="57"/>
                    <a:pt x="35" y="61"/>
                    <a:pt x="40" y="67"/>
                  </a:cubicBezTo>
                  <a:cubicBezTo>
                    <a:pt x="47" y="76"/>
                    <a:pt x="51" y="88"/>
                    <a:pt x="51" y="102"/>
                  </a:cubicBezTo>
                  <a:cubicBezTo>
                    <a:pt x="51" y="116"/>
                    <a:pt x="47" y="128"/>
                    <a:pt x="40" y="137"/>
                  </a:cubicBezTo>
                  <a:cubicBezTo>
                    <a:pt x="35" y="143"/>
                    <a:pt x="28" y="147"/>
                    <a:pt x="20" y="147"/>
                  </a:cubicBezTo>
                  <a:cubicBezTo>
                    <a:pt x="12" y="147"/>
                    <a:pt x="5" y="143"/>
                    <a:pt x="0" y="137"/>
                  </a:cubicBezTo>
                  <a:cubicBezTo>
                    <a:pt x="0" y="182"/>
                    <a:pt x="0" y="182"/>
                    <a:pt x="0" y="182"/>
                  </a:cubicBezTo>
                  <a:cubicBezTo>
                    <a:pt x="0" y="190"/>
                    <a:pt x="6" y="197"/>
                    <a:pt x="15" y="197"/>
                  </a:cubicBezTo>
                  <a:cubicBezTo>
                    <a:pt x="77" y="197"/>
                    <a:pt x="77" y="197"/>
                    <a:pt x="77" y="197"/>
                  </a:cubicBezTo>
                  <a:cubicBezTo>
                    <a:pt x="80" y="198"/>
                    <a:pt x="82" y="199"/>
                    <a:pt x="82" y="202"/>
                  </a:cubicBezTo>
                  <a:cubicBezTo>
                    <a:pt x="82" y="207"/>
                    <a:pt x="82" y="212"/>
                    <a:pt x="77" y="215"/>
                  </a:cubicBezTo>
                  <a:cubicBezTo>
                    <a:pt x="75" y="217"/>
                    <a:pt x="72" y="218"/>
                    <a:pt x="69" y="219"/>
                  </a:cubicBezTo>
                  <a:cubicBezTo>
                    <a:pt x="61" y="224"/>
                    <a:pt x="60" y="235"/>
                    <a:pt x="68" y="241"/>
                  </a:cubicBezTo>
                  <a:cubicBezTo>
                    <a:pt x="75" y="247"/>
                    <a:pt x="85" y="249"/>
                    <a:pt x="95" y="249"/>
                  </a:cubicBezTo>
                  <a:cubicBezTo>
                    <a:pt x="104" y="249"/>
                    <a:pt x="115" y="247"/>
                    <a:pt x="122" y="241"/>
                  </a:cubicBezTo>
                  <a:cubicBezTo>
                    <a:pt x="129" y="235"/>
                    <a:pt x="128" y="224"/>
                    <a:pt x="120" y="219"/>
                  </a:cubicBezTo>
                  <a:cubicBezTo>
                    <a:pt x="118" y="218"/>
                    <a:pt x="115" y="217"/>
                    <a:pt x="112" y="215"/>
                  </a:cubicBezTo>
                  <a:cubicBezTo>
                    <a:pt x="108" y="212"/>
                    <a:pt x="107" y="207"/>
                    <a:pt x="108" y="202"/>
                  </a:cubicBezTo>
                  <a:cubicBezTo>
                    <a:pt x="108" y="199"/>
                    <a:pt x="110" y="198"/>
                    <a:pt x="112" y="197"/>
                  </a:cubicBezTo>
                  <a:cubicBezTo>
                    <a:pt x="182" y="197"/>
                    <a:pt x="182" y="197"/>
                    <a:pt x="182" y="197"/>
                  </a:cubicBezTo>
                  <a:cubicBezTo>
                    <a:pt x="190" y="197"/>
                    <a:pt x="197" y="190"/>
                    <a:pt x="197" y="182"/>
                  </a:cubicBezTo>
                  <a:cubicBezTo>
                    <a:pt x="197" y="15"/>
                    <a:pt x="197" y="15"/>
                    <a:pt x="197" y="15"/>
                  </a:cubicBezTo>
                  <a:cubicBezTo>
                    <a:pt x="197" y="6"/>
                    <a:pt x="190" y="0"/>
                    <a:pt x="18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6" y="0"/>
                    <a:pt x="0" y="6"/>
                    <a:pt x="0" y="15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18" name="Google Shape;1518;p49"/>
            <p:cNvSpPr/>
            <p:nvPr/>
          </p:nvSpPr>
          <p:spPr>
            <a:xfrm>
              <a:off x="2214346" y="3400890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1"/>
                    <a:pt x="102" y="51"/>
                  </a:cubicBezTo>
                  <a:cubicBezTo>
                    <a:pt x="88" y="51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2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2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2"/>
                  </a:cubicBezTo>
                  <a:cubicBezTo>
                    <a:pt x="68" y="217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7"/>
                    <a:pt x="127" y="212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2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2"/>
                    <a:pt x="147" y="2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19" name="Google Shape;1519;p49"/>
            <p:cNvSpPr/>
            <p:nvPr/>
          </p:nvSpPr>
          <p:spPr>
            <a:xfrm>
              <a:off x="1814198" y="3754076"/>
              <a:ext cx="213433" cy="180938"/>
            </a:xfrm>
            <a:custGeom>
              <a:avLst/>
              <a:gdLst/>
              <a:ahLst/>
              <a:cxnLst/>
              <a:rect l="l" t="t" r="r" b="b"/>
              <a:pathLst>
                <a:path w="242" h="205" extrusionOk="0">
                  <a:moveTo>
                    <a:pt x="222" y="147"/>
                  </a:moveTo>
                  <a:cubicBezTo>
                    <a:pt x="214" y="147"/>
                    <a:pt x="207" y="144"/>
                    <a:pt x="202" y="138"/>
                  </a:cubicBezTo>
                  <a:cubicBezTo>
                    <a:pt x="195" y="129"/>
                    <a:pt x="191" y="116"/>
                    <a:pt x="191" y="102"/>
                  </a:cubicBezTo>
                  <a:cubicBezTo>
                    <a:pt x="191" y="89"/>
                    <a:pt x="195" y="76"/>
                    <a:pt x="202" y="67"/>
                  </a:cubicBezTo>
                  <a:cubicBezTo>
                    <a:pt x="207" y="61"/>
                    <a:pt x="214" y="58"/>
                    <a:pt x="222" y="58"/>
                  </a:cubicBezTo>
                  <a:cubicBezTo>
                    <a:pt x="230" y="58"/>
                    <a:pt x="237" y="61"/>
                    <a:pt x="242" y="68"/>
                  </a:cubicBezTo>
                  <a:cubicBezTo>
                    <a:pt x="242" y="15"/>
                    <a:pt x="242" y="15"/>
                    <a:pt x="242" y="15"/>
                  </a:cubicBezTo>
                  <a:cubicBezTo>
                    <a:pt x="242" y="7"/>
                    <a:pt x="236" y="0"/>
                    <a:pt x="228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3" y="7"/>
                    <a:pt x="53" y="15"/>
                  </a:cubicBezTo>
                  <a:cubicBezTo>
                    <a:pt x="53" y="85"/>
                    <a:pt x="53" y="85"/>
                    <a:pt x="53" y="85"/>
                  </a:cubicBezTo>
                  <a:cubicBezTo>
                    <a:pt x="52" y="87"/>
                    <a:pt x="50" y="89"/>
                    <a:pt x="47" y="90"/>
                  </a:cubicBezTo>
                  <a:cubicBezTo>
                    <a:pt x="42" y="90"/>
                    <a:pt x="38" y="90"/>
                    <a:pt x="34" y="85"/>
                  </a:cubicBezTo>
                  <a:cubicBezTo>
                    <a:pt x="33" y="83"/>
                    <a:pt x="32" y="80"/>
                    <a:pt x="30" y="77"/>
                  </a:cubicBezTo>
                  <a:cubicBezTo>
                    <a:pt x="25" y="69"/>
                    <a:pt x="15" y="68"/>
                    <a:pt x="9" y="75"/>
                  </a:cubicBezTo>
                  <a:cubicBezTo>
                    <a:pt x="3" y="83"/>
                    <a:pt x="0" y="93"/>
                    <a:pt x="1" y="102"/>
                  </a:cubicBezTo>
                  <a:cubicBezTo>
                    <a:pt x="0" y="112"/>
                    <a:pt x="3" y="122"/>
                    <a:pt x="9" y="129"/>
                  </a:cubicBezTo>
                  <a:cubicBezTo>
                    <a:pt x="15" y="137"/>
                    <a:pt x="25" y="136"/>
                    <a:pt x="30" y="128"/>
                  </a:cubicBezTo>
                  <a:cubicBezTo>
                    <a:pt x="32" y="125"/>
                    <a:pt x="33" y="122"/>
                    <a:pt x="34" y="120"/>
                  </a:cubicBezTo>
                  <a:cubicBezTo>
                    <a:pt x="38" y="115"/>
                    <a:pt x="42" y="115"/>
                    <a:pt x="47" y="115"/>
                  </a:cubicBezTo>
                  <a:cubicBezTo>
                    <a:pt x="50" y="115"/>
                    <a:pt x="52" y="118"/>
                    <a:pt x="53" y="120"/>
                  </a:cubicBezTo>
                  <a:cubicBezTo>
                    <a:pt x="53" y="190"/>
                    <a:pt x="53" y="190"/>
                    <a:pt x="53" y="190"/>
                  </a:cubicBezTo>
                  <a:cubicBezTo>
                    <a:pt x="53" y="198"/>
                    <a:pt x="59" y="205"/>
                    <a:pt x="67" y="205"/>
                  </a:cubicBezTo>
                  <a:cubicBezTo>
                    <a:pt x="228" y="205"/>
                    <a:pt x="228" y="205"/>
                    <a:pt x="228" y="205"/>
                  </a:cubicBezTo>
                  <a:cubicBezTo>
                    <a:pt x="236" y="205"/>
                    <a:pt x="242" y="198"/>
                    <a:pt x="242" y="190"/>
                  </a:cubicBezTo>
                  <a:cubicBezTo>
                    <a:pt x="242" y="137"/>
                    <a:pt x="242" y="137"/>
                    <a:pt x="242" y="137"/>
                  </a:cubicBezTo>
                  <a:cubicBezTo>
                    <a:pt x="237" y="144"/>
                    <a:pt x="230" y="147"/>
                    <a:pt x="222" y="147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20" name="Google Shape;1520;p49"/>
            <p:cNvSpPr/>
            <p:nvPr/>
          </p:nvSpPr>
          <p:spPr>
            <a:xfrm>
              <a:off x="2214346" y="3580587"/>
              <a:ext cx="179880" cy="213215"/>
            </a:xfrm>
            <a:custGeom>
              <a:avLst/>
              <a:gdLst/>
              <a:ahLst/>
              <a:cxnLst/>
              <a:rect l="l" t="t" r="r" b="b"/>
              <a:pathLst>
                <a:path w="204" h="242" extrusionOk="0">
                  <a:moveTo>
                    <a:pt x="147" y="20"/>
                  </a:moveTo>
                  <a:cubicBezTo>
                    <a:pt x="147" y="28"/>
                    <a:pt x="143" y="35"/>
                    <a:pt x="137" y="40"/>
                  </a:cubicBezTo>
                  <a:cubicBezTo>
                    <a:pt x="128" y="48"/>
                    <a:pt x="116" y="52"/>
                    <a:pt x="102" y="51"/>
                  </a:cubicBezTo>
                  <a:cubicBezTo>
                    <a:pt x="88" y="52"/>
                    <a:pt x="75" y="48"/>
                    <a:pt x="67" y="40"/>
                  </a:cubicBezTo>
                  <a:cubicBezTo>
                    <a:pt x="60" y="35"/>
                    <a:pt x="57" y="28"/>
                    <a:pt x="57" y="20"/>
                  </a:cubicBezTo>
                  <a:cubicBezTo>
                    <a:pt x="57" y="13"/>
                    <a:pt x="61" y="5"/>
                    <a:pt x="67" y="0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6" y="0"/>
                    <a:pt x="0" y="7"/>
                    <a:pt x="0" y="15"/>
                  </a:cubicBezTo>
                  <a:cubicBezTo>
                    <a:pt x="0" y="175"/>
                    <a:pt x="0" y="175"/>
                    <a:pt x="0" y="175"/>
                  </a:cubicBezTo>
                  <a:cubicBezTo>
                    <a:pt x="0" y="183"/>
                    <a:pt x="6" y="190"/>
                    <a:pt x="14" y="190"/>
                  </a:cubicBezTo>
                  <a:cubicBezTo>
                    <a:pt x="84" y="190"/>
                    <a:pt x="84" y="190"/>
                    <a:pt x="84" y="190"/>
                  </a:cubicBezTo>
                  <a:cubicBezTo>
                    <a:pt x="87" y="191"/>
                    <a:pt x="89" y="193"/>
                    <a:pt x="89" y="195"/>
                  </a:cubicBezTo>
                  <a:cubicBezTo>
                    <a:pt x="89" y="200"/>
                    <a:pt x="89" y="205"/>
                    <a:pt x="84" y="208"/>
                  </a:cubicBezTo>
                  <a:cubicBezTo>
                    <a:pt x="82" y="210"/>
                    <a:pt x="79" y="211"/>
                    <a:pt x="76" y="213"/>
                  </a:cubicBezTo>
                  <a:cubicBezTo>
                    <a:pt x="68" y="218"/>
                    <a:pt x="67" y="228"/>
                    <a:pt x="75" y="234"/>
                  </a:cubicBezTo>
                  <a:cubicBezTo>
                    <a:pt x="82" y="240"/>
                    <a:pt x="92" y="242"/>
                    <a:pt x="102" y="242"/>
                  </a:cubicBezTo>
                  <a:cubicBezTo>
                    <a:pt x="111" y="242"/>
                    <a:pt x="122" y="240"/>
                    <a:pt x="129" y="234"/>
                  </a:cubicBezTo>
                  <a:cubicBezTo>
                    <a:pt x="136" y="228"/>
                    <a:pt x="135" y="218"/>
                    <a:pt x="127" y="213"/>
                  </a:cubicBezTo>
                  <a:cubicBezTo>
                    <a:pt x="125" y="211"/>
                    <a:pt x="122" y="210"/>
                    <a:pt x="119" y="208"/>
                  </a:cubicBezTo>
                  <a:cubicBezTo>
                    <a:pt x="115" y="205"/>
                    <a:pt x="114" y="200"/>
                    <a:pt x="115" y="195"/>
                  </a:cubicBezTo>
                  <a:cubicBezTo>
                    <a:pt x="115" y="193"/>
                    <a:pt x="117" y="191"/>
                    <a:pt x="119" y="190"/>
                  </a:cubicBezTo>
                  <a:cubicBezTo>
                    <a:pt x="189" y="190"/>
                    <a:pt x="189" y="190"/>
                    <a:pt x="189" y="190"/>
                  </a:cubicBezTo>
                  <a:cubicBezTo>
                    <a:pt x="197" y="190"/>
                    <a:pt x="204" y="183"/>
                    <a:pt x="204" y="175"/>
                  </a:cubicBezTo>
                  <a:cubicBezTo>
                    <a:pt x="204" y="15"/>
                    <a:pt x="204" y="15"/>
                    <a:pt x="204" y="15"/>
                  </a:cubicBezTo>
                  <a:cubicBezTo>
                    <a:pt x="204" y="7"/>
                    <a:pt x="197" y="0"/>
                    <a:pt x="189" y="0"/>
                  </a:cubicBezTo>
                  <a:cubicBezTo>
                    <a:pt x="137" y="0"/>
                    <a:pt x="137" y="0"/>
                    <a:pt x="137" y="0"/>
                  </a:cubicBezTo>
                  <a:cubicBezTo>
                    <a:pt x="143" y="5"/>
                    <a:pt x="147" y="13"/>
                    <a:pt x="147" y="2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21" name="Google Shape;1521;p49"/>
            <p:cNvSpPr/>
            <p:nvPr/>
          </p:nvSpPr>
          <p:spPr>
            <a:xfrm>
              <a:off x="2174890" y="3760283"/>
              <a:ext cx="219335" cy="174731"/>
            </a:xfrm>
            <a:custGeom>
              <a:avLst/>
              <a:gdLst/>
              <a:ahLst/>
              <a:cxnLst/>
              <a:rect l="l" t="t" r="r" b="b"/>
              <a:pathLst>
                <a:path w="249" h="198" extrusionOk="0">
                  <a:moveTo>
                    <a:pt x="192" y="21"/>
                  </a:moveTo>
                  <a:cubicBezTo>
                    <a:pt x="192" y="28"/>
                    <a:pt x="188" y="35"/>
                    <a:pt x="182" y="41"/>
                  </a:cubicBezTo>
                  <a:cubicBezTo>
                    <a:pt x="173" y="48"/>
                    <a:pt x="161" y="52"/>
                    <a:pt x="147" y="52"/>
                  </a:cubicBezTo>
                  <a:cubicBezTo>
                    <a:pt x="133" y="52"/>
                    <a:pt x="120" y="48"/>
                    <a:pt x="112" y="41"/>
                  </a:cubicBezTo>
                  <a:cubicBezTo>
                    <a:pt x="105" y="35"/>
                    <a:pt x="102" y="28"/>
                    <a:pt x="102" y="21"/>
                  </a:cubicBezTo>
                  <a:cubicBezTo>
                    <a:pt x="102" y="13"/>
                    <a:pt x="106" y="5"/>
                    <a:pt x="112" y="0"/>
                  </a:cubicBezTo>
                  <a:cubicBezTo>
                    <a:pt x="67" y="0"/>
                    <a:pt x="67" y="0"/>
                    <a:pt x="67" y="0"/>
                  </a:cubicBezTo>
                  <a:cubicBezTo>
                    <a:pt x="59" y="0"/>
                    <a:pt x="52" y="7"/>
                    <a:pt x="52" y="15"/>
                  </a:cubicBezTo>
                  <a:cubicBezTo>
                    <a:pt x="52" y="78"/>
                    <a:pt x="52" y="78"/>
                    <a:pt x="52" y="78"/>
                  </a:cubicBezTo>
                  <a:cubicBezTo>
                    <a:pt x="51" y="80"/>
                    <a:pt x="49" y="82"/>
                    <a:pt x="47" y="83"/>
                  </a:cubicBezTo>
                  <a:cubicBezTo>
                    <a:pt x="42" y="83"/>
                    <a:pt x="37" y="83"/>
                    <a:pt x="34" y="78"/>
                  </a:cubicBezTo>
                  <a:cubicBezTo>
                    <a:pt x="32" y="76"/>
                    <a:pt x="31" y="73"/>
                    <a:pt x="29" y="70"/>
                  </a:cubicBezTo>
                  <a:cubicBezTo>
                    <a:pt x="24" y="62"/>
                    <a:pt x="14" y="61"/>
                    <a:pt x="8" y="68"/>
                  </a:cubicBezTo>
                  <a:cubicBezTo>
                    <a:pt x="2" y="76"/>
                    <a:pt x="0" y="86"/>
                    <a:pt x="0" y="95"/>
                  </a:cubicBezTo>
                  <a:cubicBezTo>
                    <a:pt x="0" y="105"/>
                    <a:pt x="2" y="115"/>
                    <a:pt x="8" y="122"/>
                  </a:cubicBezTo>
                  <a:cubicBezTo>
                    <a:pt x="14" y="130"/>
                    <a:pt x="24" y="129"/>
                    <a:pt x="29" y="121"/>
                  </a:cubicBezTo>
                  <a:cubicBezTo>
                    <a:pt x="31" y="118"/>
                    <a:pt x="32" y="115"/>
                    <a:pt x="34" y="113"/>
                  </a:cubicBezTo>
                  <a:cubicBezTo>
                    <a:pt x="37" y="108"/>
                    <a:pt x="42" y="108"/>
                    <a:pt x="47" y="108"/>
                  </a:cubicBezTo>
                  <a:cubicBezTo>
                    <a:pt x="49" y="108"/>
                    <a:pt x="51" y="111"/>
                    <a:pt x="52" y="113"/>
                  </a:cubicBezTo>
                  <a:cubicBezTo>
                    <a:pt x="52" y="183"/>
                    <a:pt x="52" y="183"/>
                    <a:pt x="52" y="183"/>
                  </a:cubicBezTo>
                  <a:cubicBezTo>
                    <a:pt x="52" y="191"/>
                    <a:pt x="59" y="198"/>
                    <a:pt x="67" y="198"/>
                  </a:cubicBezTo>
                  <a:cubicBezTo>
                    <a:pt x="234" y="198"/>
                    <a:pt x="234" y="198"/>
                    <a:pt x="234" y="198"/>
                  </a:cubicBezTo>
                  <a:cubicBezTo>
                    <a:pt x="242" y="198"/>
                    <a:pt x="249" y="191"/>
                    <a:pt x="249" y="183"/>
                  </a:cubicBezTo>
                  <a:cubicBezTo>
                    <a:pt x="249" y="15"/>
                    <a:pt x="249" y="15"/>
                    <a:pt x="249" y="15"/>
                  </a:cubicBezTo>
                  <a:cubicBezTo>
                    <a:pt x="249" y="7"/>
                    <a:pt x="242" y="0"/>
                    <a:pt x="234" y="0"/>
                  </a:cubicBezTo>
                  <a:cubicBezTo>
                    <a:pt x="182" y="0"/>
                    <a:pt x="182" y="0"/>
                    <a:pt x="182" y="0"/>
                  </a:cubicBezTo>
                  <a:cubicBezTo>
                    <a:pt x="188" y="5"/>
                    <a:pt x="192" y="13"/>
                    <a:pt x="192" y="21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522" name="Google Shape;1522;p49"/>
          <p:cNvGrpSpPr/>
          <p:nvPr/>
        </p:nvGrpSpPr>
        <p:grpSpPr>
          <a:xfrm>
            <a:off x="1138094" y="2257421"/>
            <a:ext cx="445578" cy="445773"/>
            <a:chOff x="557511" y="3214925"/>
            <a:chExt cx="719836" cy="720150"/>
          </a:xfrm>
        </p:grpSpPr>
        <p:sp>
          <p:nvSpPr>
            <p:cNvPr id="1523" name="Google Shape;1523;p49"/>
            <p:cNvSpPr/>
            <p:nvPr/>
          </p:nvSpPr>
          <p:spPr>
            <a:xfrm>
              <a:off x="557511" y="3214925"/>
              <a:ext cx="434543" cy="347863"/>
            </a:xfrm>
            <a:custGeom>
              <a:avLst/>
              <a:gdLst/>
              <a:ahLst/>
              <a:cxnLst/>
              <a:rect l="l" t="t" r="r" b="b"/>
              <a:pathLst>
                <a:path w="515" h="412" extrusionOk="0">
                  <a:moveTo>
                    <a:pt x="159" y="412"/>
                  </a:moveTo>
                  <a:cubicBezTo>
                    <a:pt x="147" y="402"/>
                    <a:pt x="139" y="388"/>
                    <a:pt x="139" y="373"/>
                  </a:cubicBezTo>
                  <a:cubicBezTo>
                    <a:pt x="139" y="358"/>
                    <a:pt x="146" y="344"/>
                    <a:pt x="158" y="334"/>
                  </a:cubicBezTo>
                  <a:cubicBezTo>
                    <a:pt x="175" y="319"/>
                    <a:pt x="200" y="312"/>
                    <a:pt x="227" y="312"/>
                  </a:cubicBezTo>
                  <a:cubicBezTo>
                    <a:pt x="254" y="312"/>
                    <a:pt x="278" y="319"/>
                    <a:pt x="296" y="334"/>
                  </a:cubicBezTo>
                  <a:cubicBezTo>
                    <a:pt x="307" y="344"/>
                    <a:pt x="314" y="358"/>
                    <a:pt x="314" y="373"/>
                  </a:cubicBezTo>
                  <a:cubicBezTo>
                    <a:pt x="314" y="388"/>
                    <a:pt x="307" y="402"/>
                    <a:pt x="295" y="412"/>
                  </a:cubicBezTo>
                  <a:cubicBezTo>
                    <a:pt x="402" y="412"/>
                    <a:pt x="402" y="412"/>
                    <a:pt x="402" y="412"/>
                  </a:cubicBezTo>
                  <a:cubicBezTo>
                    <a:pt x="408" y="412"/>
                    <a:pt x="413" y="407"/>
                    <a:pt x="413" y="401"/>
                  </a:cubicBezTo>
                  <a:cubicBezTo>
                    <a:pt x="413" y="262"/>
                    <a:pt x="413" y="262"/>
                    <a:pt x="413" y="262"/>
                  </a:cubicBezTo>
                  <a:cubicBezTo>
                    <a:pt x="414" y="258"/>
                    <a:pt x="418" y="253"/>
                    <a:pt x="423" y="253"/>
                  </a:cubicBezTo>
                  <a:cubicBezTo>
                    <a:pt x="433" y="253"/>
                    <a:pt x="442" y="253"/>
                    <a:pt x="448" y="262"/>
                  </a:cubicBezTo>
                  <a:cubicBezTo>
                    <a:pt x="452" y="267"/>
                    <a:pt x="454" y="272"/>
                    <a:pt x="457" y="277"/>
                  </a:cubicBezTo>
                  <a:cubicBezTo>
                    <a:pt x="467" y="293"/>
                    <a:pt x="487" y="294"/>
                    <a:pt x="499" y="280"/>
                  </a:cubicBezTo>
                  <a:cubicBezTo>
                    <a:pt x="510" y="266"/>
                    <a:pt x="515" y="246"/>
                    <a:pt x="514" y="228"/>
                  </a:cubicBezTo>
                  <a:cubicBezTo>
                    <a:pt x="515" y="210"/>
                    <a:pt x="510" y="190"/>
                    <a:pt x="499" y="176"/>
                  </a:cubicBezTo>
                  <a:cubicBezTo>
                    <a:pt x="487" y="161"/>
                    <a:pt x="467" y="162"/>
                    <a:pt x="457" y="178"/>
                  </a:cubicBezTo>
                  <a:cubicBezTo>
                    <a:pt x="454" y="183"/>
                    <a:pt x="452" y="189"/>
                    <a:pt x="448" y="194"/>
                  </a:cubicBezTo>
                  <a:cubicBezTo>
                    <a:pt x="442" y="203"/>
                    <a:pt x="433" y="203"/>
                    <a:pt x="423" y="203"/>
                  </a:cubicBezTo>
                  <a:cubicBezTo>
                    <a:pt x="418" y="202"/>
                    <a:pt x="414" y="198"/>
                    <a:pt x="413" y="194"/>
                  </a:cubicBezTo>
                  <a:cubicBezTo>
                    <a:pt x="413" y="12"/>
                    <a:pt x="413" y="12"/>
                    <a:pt x="413" y="12"/>
                  </a:cubicBezTo>
                  <a:cubicBezTo>
                    <a:pt x="413" y="5"/>
                    <a:pt x="408" y="0"/>
                    <a:pt x="402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cubicBezTo>
                    <a:pt x="0" y="401"/>
                    <a:pt x="0" y="401"/>
                    <a:pt x="0" y="401"/>
                  </a:cubicBezTo>
                  <a:cubicBezTo>
                    <a:pt x="0" y="407"/>
                    <a:pt x="5" y="412"/>
                    <a:pt x="11" y="412"/>
                  </a:cubicBezTo>
                  <a:lnTo>
                    <a:pt x="159" y="412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24" name="Google Shape;1524;p49"/>
            <p:cNvSpPr/>
            <p:nvPr/>
          </p:nvSpPr>
          <p:spPr>
            <a:xfrm>
              <a:off x="929646" y="3214925"/>
              <a:ext cx="347700" cy="434664"/>
            </a:xfrm>
            <a:custGeom>
              <a:avLst/>
              <a:gdLst/>
              <a:ahLst/>
              <a:cxnLst/>
              <a:rect l="l" t="t" r="r" b="b"/>
              <a:pathLst>
                <a:path w="412" h="515" extrusionOk="0">
                  <a:moveTo>
                    <a:pt x="0" y="160"/>
                  </a:moveTo>
                  <a:cubicBezTo>
                    <a:pt x="10" y="148"/>
                    <a:pt x="24" y="140"/>
                    <a:pt x="39" y="140"/>
                  </a:cubicBezTo>
                  <a:cubicBezTo>
                    <a:pt x="54" y="140"/>
                    <a:pt x="68" y="147"/>
                    <a:pt x="78" y="159"/>
                  </a:cubicBezTo>
                  <a:cubicBezTo>
                    <a:pt x="93" y="176"/>
                    <a:pt x="100" y="201"/>
                    <a:pt x="100" y="228"/>
                  </a:cubicBezTo>
                  <a:cubicBezTo>
                    <a:pt x="100" y="255"/>
                    <a:pt x="93" y="279"/>
                    <a:pt x="78" y="296"/>
                  </a:cubicBezTo>
                  <a:cubicBezTo>
                    <a:pt x="68" y="308"/>
                    <a:pt x="54" y="315"/>
                    <a:pt x="39" y="315"/>
                  </a:cubicBezTo>
                  <a:cubicBezTo>
                    <a:pt x="24" y="315"/>
                    <a:pt x="10" y="308"/>
                    <a:pt x="0" y="296"/>
                  </a:cubicBezTo>
                  <a:cubicBezTo>
                    <a:pt x="0" y="402"/>
                    <a:pt x="0" y="402"/>
                    <a:pt x="0" y="402"/>
                  </a:cubicBezTo>
                  <a:cubicBezTo>
                    <a:pt x="0" y="409"/>
                    <a:pt x="5" y="414"/>
                    <a:pt x="11" y="414"/>
                  </a:cubicBezTo>
                  <a:cubicBezTo>
                    <a:pt x="150" y="414"/>
                    <a:pt x="150" y="414"/>
                    <a:pt x="150" y="414"/>
                  </a:cubicBezTo>
                  <a:cubicBezTo>
                    <a:pt x="154" y="415"/>
                    <a:pt x="159" y="419"/>
                    <a:pt x="159" y="424"/>
                  </a:cubicBezTo>
                  <a:cubicBezTo>
                    <a:pt x="159" y="434"/>
                    <a:pt x="159" y="443"/>
                    <a:pt x="150" y="449"/>
                  </a:cubicBezTo>
                  <a:cubicBezTo>
                    <a:pt x="145" y="452"/>
                    <a:pt x="140" y="455"/>
                    <a:pt x="135" y="458"/>
                  </a:cubicBezTo>
                  <a:cubicBezTo>
                    <a:pt x="119" y="468"/>
                    <a:pt x="118" y="488"/>
                    <a:pt x="132" y="500"/>
                  </a:cubicBezTo>
                  <a:cubicBezTo>
                    <a:pt x="146" y="511"/>
                    <a:pt x="166" y="515"/>
                    <a:pt x="184" y="515"/>
                  </a:cubicBezTo>
                  <a:cubicBezTo>
                    <a:pt x="202" y="515"/>
                    <a:pt x="222" y="511"/>
                    <a:pt x="236" y="500"/>
                  </a:cubicBezTo>
                  <a:cubicBezTo>
                    <a:pt x="251" y="488"/>
                    <a:pt x="250" y="468"/>
                    <a:pt x="234" y="458"/>
                  </a:cubicBezTo>
                  <a:cubicBezTo>
                    <a:pt x="229" y="455"/>
                    <a:pt x="223" y="452"/>
                    <a:pt x="218" y="449"/>
                  </a:cubicBezTo>
                  <a:cubicBezTo>
                    <a:pt x="209" y="443"/>
                    <a:pt x="209" y="434"/>
                    <a:pt x="209" y="424"/>
                  </a:cubicBezTo>
                  <a:cubicBezTo>
                    <a:pt x="210" y="419"/>
                    <a:pt x="214" y="415"/>
                    <a:pt x="218" y="414"/>
                  </a:cubicBezTo>
                  <a:cubicBezTo>
                    <a:pt x="400" y="414"/>
                    <a:pt x="400" y="414"/>
                    <a:pt x="400" y="414"/>
                  </a:cubicBezTo>
                  <a:cubicBezTo>
                    <a:pt x="407" y="414"/>
                    <a:pt x="412" y="409"/>
                    <a:pt x="412" y="402"/>
                  </a:cubicBezTo>
                  <a:cubicBezTo>
                    <a:pt x="412" y="12"/>
                    <a:pt x="412" y="12"/>
                    <a:pt x="412" y="12"/>
                  </a:cubicBezTo>
                  <a:cubicBezTo>
                    <a:pt x="412" y="5"/>
                    <a:pt x="407" y="0"/>
                    <a:pt x="400" y="0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5" y="0"/>
                    <a:pt x="0" y="5"/>
                    <a:pt x="0" y="12"/>
                  </a:cubicBezTo>
                  <a:lnTo>
                    <a:pt x="0" y="16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25" name="Google Shape;1525;p49"/>
            <p:cNvSpPr/>
            <p:nvPr/>
          </p:nvSpPr>
          <p:spPr>
            <a:xfrm>
              <a:off x="557511" y="3500411"/>
              <a:ext cx="347040" cy="434664"/>
            </a:xfrm>
            <a:custGeom>
              <a:avLst/>
              <a:gdLst/>
              <a:ahLst/>
              <a:cxnLst/>
              <a:rect l="l" t="t" r="r" b="b"/>
              <a:pathLst>
                <a:path w="411" h="515" extrusionOk="0">
                  <a:moveTo>
                    <a:pt x="411" y="356"/>
                  </a:moveTo>
                  <a:cubicBezTo>
                    <a:pt x="401" y="368"/>
                    <a:pt x="387" y="376"/>
                    <a:pt x="372" y="376"/>
                  </a:cubicBezTo>
                  <a:cubicBezTo>
                    <a:pt x="357" y="376"/>
                    <a:pt x="343" y="369"/>
                    <a:pt x="333" y="357"/>
                  </a:cubicBezTo>
                  <a:cubicBezTo>
                    <a:pt x="318" y="340"/>
                    <a:pt x="311" y="315"/>
                    <a:pt x="311" y="288"/>
                  </a:cubicBezTo>
                  <a:cubicBezTo>
                    <a:pt x="311" y="261"/>
                    <a:pt x="318" y="237"/>
                    <a:pt x="333" y="219"/>
                  </a:cubicBezTo>
                  <a:cubicBezTo>
                    <a:pt x="343" y="207"/>
                    <a:pt x="357" y="201"/>
                    <a:pt x="372" y="201"/>
                  </a:cubicBezTo>
                  <a:cubicBezTo>
                    <a:pt x="387" y="201"/>
                    <a:pt x="401" y="208"/>
                    <a:pt x="411" y="220"/>
                  </a:cubicBezTo>
                  <a:cubicBezTo>
                    <a:pt x="411" y="113"/>
                    <a:pt x="411" y="113"/>
                    <a:pt x="411" y="113"/>
                  </a:cubicBezTo>
                  <a:cubicBezTo>
                    <a:pt x="411" y="107"/>
                    <a:pt x="406" y="102"/>
                    <a:pt x="400" y="102"/>
                  </a:cubicBezTo>
                  <a:cubicBezTo>
                    <a:pt x="261" y="102"/>
                    <a:pt x="261" y="102"/>
                    <a:pt x="261" y="102"/>
                  </a:cubicBezTo>
                  <a:cubicBezTo>
                    <a:pt x="257" y="100"/>
                    <a:pt x="252" y="97"/>
                    <a:pt x="252" y="92"/>
                  </a:cubicBezTo>
                  <a:cubicBezTo>
                    <a:pt x="252" y="82"/>
                    <a:pt x="252" y="73"/>
                    <a:pt x="261" y="67"/>
                  </a:cubicBezTo>
                  <a:cubicBezTo>
                    <a:pt x="266" y="63"/>
                    <a:pt x="271" y="61"/>
                    <a:pt x="276" y="58"/>
                  </a:cubicBezTo>
                  <a:cubicBezTo>
                    <a:pt x="293" y="48"/>
                    <a:pt x="294" y="28"/>
                    <a:pt x="279" y="16"/>
                  </a:cubicBezTo>
                  <a:cubicBezTo>
                    <a:pt x="265" y="5"/>
                    <a:pt x="245" y="0"/>
                    <a:pt x="227" y="1"/>
                  </a:cubicBezTo>
                  <a:cubicBezTo>
                    <a:pt x="209" y="0"/>
                    <a:pt x="189" y="5"/>
                    <a:pt x="175" y="16"/>
                  </a:cubicBezTo>
                  <a:cubicBezTo>
                    <a:pt x="160" y="28"/>
                    <a:pt x="161" y="48"/>
                    <a:pt x="177" y="58"/>
                  </a:cubicBezTo>
                  <a:cubicBezTo>
                    <a:pt x="182" y="61"/>
                    <a:pt x="188" y="63"/>
                    <a:pt x="193" y="67"/>
                  </a:cubicBezTo>
                  <a:cubicBezTo>
                    <a:pt x="202" y="73"/>
                    <a:pt x="202" y="82"/>
                    <a:pt x="202" y="92"/>
                  </a:cubicBezTo>
                  <a:cubicBezTo>
                    <a:pt x="201" y="97"/>
                    <a:pt x="197" y="100"/>
                    <a:pt x="193" y="102"/>
                  </a:cubicBezTo>
                  <a:cubicBezTo>
                    <a:pt x="11" y="102"/>
                    <a:pt x="11" y="102"/>
                    <a:pt x="11" y="102"/>
                  </a:cubicBezTo>
                  <a:cubicBezTo>
                    <a:pt x="5" y="102"/>
                    <a:pt x="0" y="107"/>
                    <a:pt x="0" y="113"/>
                  </a:cubicBezTo>
                  <a:cubicBezTo>
                    <a:pt x="0" y="504"/>
                    <a:pt x="0" y="504"/>
                    <a:pt x="0" y="504"/>
                  </a:cubicBezTo>
                  <a:cubicBezTo>
                    <a:pt x="0" y="510"/>
                    <a:pt x="5" y="515"/>
                    <a:pt x="11" y="515"/>
                  </a:cubicBezTo>
                  <a:cubicBezTo>
                    <a:pt x="400" y="515"/>
                    <a:pt x="400" y="515"/>
                    <a:pt x="400" y="515"/>
                  </a:cubicBezTo>
                  <a:cubicBezTo>
                    <a:pt x="406" y="515"/>
                    <a:pt x="411" y="510"/>
                    <a:pt x="411" y="504"/>
                  </a:cubicBezTo>
                  <a:lnTo>
                    <a:pt x="411" y="356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26" name="Google Shape;1526;p49"/>
            <p:cNvSpPr/>
            <p:nvPr/>
          </p:nvSpPr>
          <p:spPr>
            <a:xfrm>
              <a:off x="842804" y="3588202"/>
              <a:ext cx="434543" cy="346873"/>
            </a:xfrm>
            <a:custGeom>
              <a:avLst/>
              <a:gdLst/>
              <a:ahLst/>
              <a:cxnLst/>
              <a:rect l="l" t="t" r="r" b="b"/>
              <a:pathLst>
                <a:path w="515" h="411" extrusionOk="0">
                  <a:moveTo>
                    <a:pt x="355" y="0"/>
                  </a:moveTo>
                  <a:cubicBezTo>
                    <a:pt x="367" y="10"/>
                    <a:pt x="375" y="24"/>
                    <a:pt x="375" y="39"/>
                  </a:cubicBezTo>
                  <a:cubicBezTo>
                    <a:pt x="375" y="54"/>
                    <a:pt x="368" y="68"/>
                    <a:pt x="356" y="78"/>
                  </a:cubicBezTo>
                  <a:cubicBezTo>
                    <a:pt x="339" y="93"/>
                    <a:pt x="314" y="100"/>
                    <a:pt x="287" y="100"/>
                  </a:cubicBezTo>
                  <a:cubicBezTo>
                    <a:pt x="260" y="100"/>
                    <a:pt x="236" y="93"/>
                    <a:pt x="219" y="78"/>
                  </a:cubicBezTo>
                  <a:cubicBezTo>
                    <a:pt x="207" y="68"/>
                    <a:pt x="200" y="54"/>
                    <a:pt x="200" y="39"/>
                  </a:cubicBezTo>
                  <a:cubicBezTo>
                    <a:pt x="200" y="24"/>
                    <a:pt x="207" y="10"/>
                    <a:pt x="219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06" y="0"/>
                    <a:pt x="101" y="5"/>
                    <a:pt x="101" y="11"/>
                  </a:cubicBezTo>
                  <a:cubicBezTo>
                    <a:pt x="101" y="150"/>
                    <a:pt x="101" y="150"/>
                    <a:pt x="101" y="150"/>
                  </a:cubicBezTo>
                  <a:cubicBezTo>
                    <a:pt x="100" y="154"/>
                    <a:pt x="96" y="159"/>
                    <a:pt x="91" y="159"/>
                  </a:cubicBezTo>
                  <a:cubicBezTo>
                    <a:pt x="81" y="159"/>
                    <a:pt x="72" y="159"/>
                    <a:pt x="66" y="150"/>
                  </a:cubicBezTo>
                  <a:cubicBezTo>
                    <a:pt x="63" y="145"/>
                    <a:pt x="60" y="140"/>
                    <a:pt x="57" y="135"/>
                  </a:cubicBezTo>
                  <a:cubicBezTo>
                    <a:pt x="47" y="118"/>
                    <a:pt x="27" y="117"/>
                    <a:pt x="15" y="132"/>
                  </a:cubicBezTo>
                  <a:cubicBezTo>
                    <a:pt x="4" y="146"/>
                    <a:pt x="0" y="166"/>
                    <a:pt x="0" y="184"/>
                  </a:cubicBezTo>
                  <a:cubicBezTo>
                    <a:pt x="0" y="202"/>
                    <a:pt x="4" y="222"/>
                    <a:pt x="15" y="236"/>
                  </a:cubicBezTo>
                  <a:cubicBezTo>
                    <a:pt x="27" y="251"/>
                    <a:pt x="47" y="250"/>
                    <a:pt x="57" y="234"/>
                  </a:cubicBezTo>
                  <a:cubicBezTo>
                    <a:pt x="60" y="229"/>
                    <a:pt x="63" y="223"/>
                    <a:pt x="66" y="218"/>
                  </a:cubicBezTo>
                  <a:cubicBezTo>
                    <a:pt x="72" y="209"/>
                    <a:pt x="81" y="209"/>
                    <a:pt x="91" y="209"/>
                  </a:cubicBezTo>
                  <a:cubicBezTo>
                    <a:pt x="96" y="210"/>
                    <a:pt x="100" y="214"/>
                    <a:pt x="101" y="218"/>
                  </a:cubicBezTo>
                  <a:cubicBezTo>
                    <a:pt x="101" y="400"/>
                    <a:pt x="101" y="400"/>
                    <a:pt x="101" y="400"/>
                  </a:cubicBezTo>
                  <a:cubicBezTo>
                    <a:pt x="101" y="406"/>
                    <a:pt x="106" y="411"/>
                    <a:pt x="113" y="411"/>
                  </a:cubicBezTo>
                  <a:cubicBezTo>
                    <a:pt x="503" y="411"/>
                    <a:pt x="503" y="411"/>
                    <a:pt x="503" y="411"/>
                  </a:cubicBezTo>
                  <a:cubicBezTo>
                    <a:pt x="510" y="411"/>
                    <a:pt x="515" y="406"/>
                    <a:pt x="515" y="400"/>
                  </a:cubicBezTo>
                  <a:cubicBezTo>
                    <a:pt x="515" y="11"/>
                    <a:pt x="515" y="11"/>
                    <a:pt x="515" y="11"/>
                  </a:cubicBezTo>
                  <a:cubicBezTo>
                    <a:pt x="515" y="5"/>
                    <a:pt x="510" y="0"/>
                    <a:pt x="503" y="0"/>
                  </a:cubicBezTo>
                  <a:lnTo>
                    <a:pt x="355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527" name="Google Shape;1527;p49"/>
          <p:cNvGrpSpPr/>
          <p:nvPr/>
        </p:nvGrpSpPr>
        <p:grpSpPr>
          <a:xfrm>
            <a:off x="1081977" y="3693756"/>
            <a:ext cx="445905" cy="400522"/>
            <a:chOff x="1147762" y="1131887"/>
            <a:chExt cx="5137150" cy="4619626"/>
          </a:xfrm>
        </p:grpSpPr>
        <p:sp>
          <p:nvSpPr>
            <p:cNvPr id="1528" name="Google Shape;1528;p49"/>
            <p:cNvSpPr/>
            <p:nvPr/>
          </p:nvSpPr>
          <p:spPr>
            <a:xfrm>
              <a:off x="1147762" y="2425700"/>
              <a:ext cx="2505075" cy="3325813"/>
            </a:xfrm>
            <a:custGeom>
              <a:avLst/>
              <a:gdLst/>
              <a:ahLst/>
              <a:cxnLst/>
              <a:rect l="l" t="t" r="r" b="b"/>
              <a:pathLst>
                <a:path w="566" h="751" extrusionOk="0">
                  <a:moveTo>
                    <a:pt x="62" y="403"/>
                  </a:moveTo>
                  <a:cubicBezTo>
                    <a:pt x="9" y="496"/>
                    <a:pt x="0" y="584"/>
                    <a:pt x="37" y="649"/>
                  </a:cubicBezTo>
                  <a:cubicBezTo>
                    <a:pt x="75" y="715"/>
                    <a:pt x="155" y="751"/>
                    <a:pt x="263" y="751"/>
                  </a:cubicBezTo>
                  <a:cubicBezTo>
                    <a:pt x="449" y="751"/>
                    <a:pt x="449" y="751"/>
                    <a:pt x="449" y="751"/>
                  </a:cubicBezTo>
                  <a:cubicBezTo>
                    <a:pt x="413" y="733"/>
                    <a:pt x="375" y="705"/>
                    <a:pt x="351" y="658"/>
                  </a:cubicBezTo>
                  <a:cubicBezTo>
                    <a:pt x="303" y="564"/>
                    <a:pt x="352" y="480"/>
                    <a:pt x="355" y="476"/>
                  </a:cubicBezTo>
                  <a:cubicBezTo>
                    <a:pt x="370" y="450"/>
                    <a:pt x="370" y="450"/>
                    <a:pt x="370" y="450"/>
                  </a:cubicBezTo>
                  <a:cubicBezTo>
                    <a:pt x="566" y="111"/>
                    <a:pt x="566" y="111"/>
                    <a:pt x="566" y="111"/>
                  </a:cubicBezTo>
                  <a:cubicBezTo>
                    <a:pt x="555" y="92"/>
                    <a:pt x="555" y="92"/>
                    <a:pt x="555" y="92"/>
                  </a:cubicBezTo>
                  <a:cubicBezTo>
                    <a:pt x="550" y="85"/>
                    <a:pt x="487" y="0"/>
                    <a:pt x="398" y="0"/>
                  </a:cubicBezTo>
                  <a:cubicBezTo>
                    <a:pt x="310" y="0"/>
                    <a:pt x="265" y="55"/>
                    <a:pt x="249" y="79"/>
                  </a:cubicBezTo>
                  <a:lnTo>
                    <a:pt x="62" y="403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29" name="Google Shape;1529;p49"/>
            <p:cNvSpPr/>
            <p:nvPr/>
          </p:nvSpPr>
          <p:spPr>
            <a:xfrm>
              <a:off x="2617787" y="3519487"/>
              <a:ext cx="3667125" cy="2232024"/>
            </a:xfrm>
            <a:custGeom>
              <a:avLst/>
              <a:gdLst/>
              <a:ahLst/>
              <a:cxnLst/>
              <a:rect l="l" t="t" r="r" b="b"/>
              <a:pathLst>
                <a:path w="829" h="504" extrusionOk="0">
                  <a:moveTo>
                    <a:pt x="766" y="156"/>
                  </a:moveTo>
                  <a:cubicBezTo>
                    <a:pt x="676" y="0"/>
                    <a:pt x="676" y="0"/>
                    <a:pt x="676" y="0"/>
                  </a:cubicBezTo>
                  <a:cubicBezTo>
                    <a:pt x="680" y="40"/>
                    <a:pt x="676" y="87"/>
                    <a:pt x="651" y="131"/>
                  </a:cubicBezTo>
                  <a:cubicBezTo>
                    <a:pt x="600" y="220"/>
                    <a:pt x="492" y="222"/>
                    <a:pt x="479" y="222"/>
                  </a:cubicBezTo>
                  <a:cubicBezTo>
                    <a:pt x="479" y="222"/>
                    <a:pt x="479" y="222"/>
                    <a:pt x="479" y="222"/>
                  </a:cubicBezTo>
                  <a:cubicBezTo>
                    <a:pt x="448" y="222"/>
                    <a:pt x="448" y="222"/>
                    <a:pt x="448" y="222"/>
                  </a:cubicBezTo>
                  <a:cubicBezTo>
                    <a:pt x="57" y="222"/>
                    <a:pt x="57" y="222"/>
                    <a:pt x="57" y="222"/>
                  </a:cubicBezTo>
                  <a:cubicBezTo>
                    <a:pt x="45" y="242"/>
                    <a:pt x="45" y="242"/>
                    <a:pt x="45" y="242"/>
                  </a:cubicBezTo>
                  <a:cubicBezTo>
                    <a:pt x="43" y="246"/>
                    <a:pt x="0" y="318"/>
                    <a:pt x="42" y="399"/>
                  </a:cubicBezTo>
                  <a:cubicBezTo>
                    <a:pt x="91" y="495"/>
                    <a:pt x="209" y="503"/>
                    <a:pt x="216" y="504"/>
                  </a:cubicBezTo>
                  <a:cubicBezTo>
                    <a:pt x="566" y="504"/>
                    <a:pt x="566" y="504"/>
                    <a:pt x="566" y="504"/>
                  </a:cubicBezTo>
                  <a:cubicBezTo>
                    <a:pt x="674" y="504"/>
                    <a:pt x="754" y="468"/>
                    <a:pt x="792" y="402"/>
                  </a:cubicBezTo>
                  <a:cubicBezTo>
                    <a:pt x="829" y="337"/>
                    <a:pt x="820" y="249"/>
                    <a:pt x="766" y="15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30" name="Google Shape;1530;p49"/>
            <p:cNvSpPr/>
            <p:nvPr/>
          </p:nvSpPr>
          <p:spPr>
            <a:xfrm>
              <a:off x="2449512" y="1131887"/>
              <a:ext cx="3167061" cy="3259137"/>
            </a:xfrm>
            <a:custGeom>
              <a:avLst/>
              <a:gdLst/>
              <a:ahLst/>
              <a:cxnLst/>
              <a:rect l="l" t="t" r="r" b="b"/>
              <a:pathLst>
                <a:path w="716" h="736" extrusionOk="0">
                  <a:moveTo>
                    <a:pt x="487" y="145"/>
                  </a:moveTo>
                  <a:cubicBezTo>
                    <a:pt x="433" y="52"/>
                    <a:pt x="362" y="0"/>
                    <a:pt x="286" y="0"/>
                  </a:cubicBezTo>
                  <a:cubicBezTo>
                    <a:pt x="211" y="0"/>
                    <a:pt x="140" y="52"/>
                    <a:pt x="86" y="145"/>
                  </a:cubicBezTo>
                  <a:cubicBezTo>
                    <a:pt x="0" y="294"/>
                    <a:pt x="0" y="294"/>
                    <a:pt x="0" y="294"/>
                  </a:cubicBezTo>
                  <a:cubicBezTo>
                    <a:pt x="27" y="278"/>
                    <a:pt x="61" y="266"/>
                    <a:pt x="104" y="266"/>
                  </a:cubicBezTo>
                  <a:cubicBezTo>
                    <a:pt x="210" y="266"/>
                    <a:pt x="279" y="365"/>
                    <a:pt x="282" y="370"/>
                  </a:cubicBezTo>
                  <a:cubicBezTo>
                    <a:pt x="283" y="371"/>
                    <a:pt x="283" y="371"/>
                    <a:pt x="283" y="371"/>
                  </a:cubicBezTo>
                  <a:cubicBezTo>
                    <a:pt x="293" y="390"/>
                    <a:pt x="293" y="390"/>
                    <a:pt x="293" y="390"/>
                  </a:cubicBezTo>
                  <a:cubicBezTo>
                    <a:pt x="298" y="397"/>
                    <a:pt x="298" y="397"/>
                    <a:pt x="298" y="397"/>
                  </a:cubicBezTo>
                  <a:cubicBezTo>
                    <a:pt x="493" y="736"/>
                    <a:pt x="493" y="736"/>
                    <a:pt x="493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17" y="736"/>
                    <a:pt x="517" y="736"/>
                    <a:pt x="517" y="736"/>
                  </a:cubicBezTo>
                  <a:cubicBezTo>
                    <a:pt x="522" y="736"/>
                    <a:pt x="622" y="735"/>
                    <a:pt x="667" y="657"/>
                  </a:cubicBezTo>
                  <a:cubicBezTo>
                    <a:pt x="716" y="573"/>
                    <a:pt x="672" y="467"/>
                    <a:pt x="668" y="459"/>
                  </a:cubicBezTo>
                  <a:lnTo>
                    <a:pt x="487" y="145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531" name="Google Shape;1531;p49"/>
          <p:cNvGrpSpPr/>
          <p:nvPr/>
        </p:nvGrpSpPr>
        <p:grpSpPr>
          <a:xfrm>
            <a:off x="1879306" y="3687410"/>
            <a:ext cx="445901" cy="413282"/>
            <a:chOff x="1570037" y="1341437"/>
            <a:chExt cx="4943475" cy="4576762"/>
          </a:xfrm>
        </p:grpSpPr>
        <p:sp>
          <p:nvSpPr>
            <p:cNvPr id="1532" name="Google Shape;1532;p49"/>
            <p:cNvSpPr/>
            <p:nvPr/>
          </p:nvSpPr>
          <p:spPr>
            <a:xfrm>
              <a:off x="4814887" y="3284537"/>
              <a:ext cx="1673225" cy="1187450"/>
            </a:xfrm>
            <a:custGeom>
              <a:avLst/>
              <a:gdLst/>
              <a:ahLst/>
              <a:cxnLst/>
              <a:rect l="l" t="t" r="r" b="b"/>
              <a:pathLst>
                <a:path w="381" h="270" extrusionOk="0">
                  <a:moveTo>
                    <a:pt x="295" y="270"/>
                  </a:moveTo>
                  <a:cubicBezTo>
                    <a:pt x="336" y="270"/>
                    <a:pt x="381" y="237"/>
                    <a:pt x="360" y="184"/>
                  </a:cubicBezTo>
                  <a:cubicBezTo>
                    <a:pt x="360" y="184"/>
                    <a:pt x="360" y="184"/>
                    <a:pt x="360" y="184"/>
                  </a:cubicBezTo>
                  <a:cubicBezTo>
                    <a:pt x="254" y="0"/>
                    <a:pt x="254" y="0"/>
                    <a:pt x="254" y="0"/>
                  </a:cubicBezTo>
                  <a:cubicBezTo>
                    <a:pt x="6" y="142"/>
                    <a:pt x="6" y="142"/>
                    <a:pt x="6" y="142"/>
                  </a:cubicBezTo>
                  <a:cubicBezTo>
                    <a:pt x="80" y="270"/>
                    <a:pt x="80" y="270"/>
                    <a:pt x="80" y="270"/>
                  </a:cubicBezTo>
                  <a:cubicBezTo>
                    <a:pt x="0" y="270"/>
                    <a:pt x="0" y="270"/>
                    <a:pt x="0" y="270"/>
                  </a:cubicBezTo>
                  <a:cubicBezTo>
                    <a:pt x="0" y="270"/>
                    <a:pt x="0" y="270"/>
                    <a:pt x="0" y="270"/>
                  </a:cubicBezTo>
                  <a:lnTo>
                    <a:pt x="295" y="27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33" name="Google Shape;1533;p49"/>
            <p:cNvSpPr/>
            <p:nvPr/>
          </p:nvSpPr>
          <p:spPr>
            <a:xfrm>
              <a:off x="2355850" y="4164012"/>
              <a:ext cx="1208087" cy="1560512"/>
            </a:xfrm>
            <a:custGeom>
              <a:avLst/>
              <a:gdLst/>
              <a:ahLst/>
              <a:cxnLst/>
              <a:rect l="l" t="t" r="r" b="b"/>
              <a:pathLst>
                <a:path w="275" h="355" extrusionOk="0">
                  <a:moveTo>
                    <a:pt x="275" y="70"/>
                  </a:moveTo>
                  <a:cubicBezTo>
                    <a:pt x="128" y="70"/>
                    <a:pt x="128" y="70"/>
                    <a:pt x="128" y="7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168" y="0"/>
                    <a:pt x="168" y="0"/>
                    <a:pt x="168" y="0"/>
                  </a:cubicBezTo>
                  <a:cubicBezTo>
                    <a:pt x="20" y="256"/>
                    <a:pt x="20" y="256"/>
                    <a:pt x="20" y="256"/>
                  </a:cubicBezTo>
                  <a:cubicBezTo>
                    <a:pt x="0" y="291"/>
                    <a:pt x="5" y="346"/>
                    <a:pt x="62" y="354"/>
                  </a:cubicBezTo>
                  <a:cubicBezTo>
                    <a:pt x="62" y="355"/>
                    <a:pt x="62" y="355"/>
                    <a:pt x="62" y="355"/>
                  </a:cubicBezTo>
                  <a:cubicBezTo>
                    <a:pt x="275" y="355"/>
                    <a:pt x="275" y="355"/>
                    <a:pt x="275" y="355"/>
                  </a:cubicBezTo>
                  <a:lnTo>
                    <a:pt x="275" y="70"/>
                  </a:ln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34" name="Google Shape;1534;p49"/>
            <p:cNvSpPr/>
            <p:nvPr/>
          </p:nvSpPr>
          <p:spPr>
            <a:xfrm>
              <a:off x="2636837" y="1443037"/>
              <a:ext cx="1581150" cy="1635125"/>
            </a:xfrm>
            <a:custGeom>
              <a:avLst/>
              <a:gdLst/>
              <a:ahLst/>
              <a:cxnLst/>
              <a:rect l="l" t="t" r="r" b="b"/>
              <a:pathLst>
                <a:path w="360" h="372" extrusionOk="0">
                  <a:moveTo>
                    <a:pt x="213" y="58"/>
                  </a:moveTo>
                  <a:cubicBezTo>
                    <a:pt x="192" y="23"/>
                    <a:pt x="142" y="0"/>
                    <a:pt x="106" y="45"/>
                  </a:cubicBezTo>
                  <a:cubicBezTo>
                    <a:pt x="106" y="45"/>
                    <a:pt x="106" y="45"/>
                    <a:pt x="106" y="45"/>
                  </a:cubicBezTo>
                  <a:cubicBezTo>
                    <a:pt x="0" y="229"/>
                    <a:pt x="0" y="229"/>
                    <a:pt x="0" y="229"/>
                  </a:cubicBezTo>
                  <a:cubicBezTo>
                    <a:pt x="247" y="372"/>
                    <a:pt x="247" y="372"/>
                    <a:pt x="247" y="372"/>
                  </a:cubicBezTo>
                  <a:cubicBezTo>
                    <a:pt x="320" y="246"/>
                    <a:pt x="320" y="246"/>
                    <a:pt x="320" y="246"/>
                  </a:cubicBezTo>
                  <a:cubicBezTo>
                    <a:pt x="360" y="314"/>
                    <a:pt x="360" y="314"/>
                    <a:pt x="360" y="314"/>
                  </a:cubicBezTo>
                  <a:cubicBezTo>
                    <a:pt x="360" y="314"/>
                    <a:pt x="360" y="314"/>
                    <a:pt x="360" y="314"/>
                  </a:cubicBezTo>
                  <a:lnTo>
                    <a:pt x="213" y="58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35" name="Google Shape;1535;p49"/>
            <p:cNvSpPr/>
            <p:nvPr/>
          </p:nvSpPr>
          <p:spPr>
            <a:xfrm>
              <a:off x="1570037" y="3162300"/>
              <a:ext cx="1800225" cy="2562225"/>
            </a:xfrm>
            <a:custGeom>
              <a:avLst/>
              <a:gdLst/>
              <a:ahLst/>
              <a:cxnLst/>
              <a:rect l="l" t="t" r="r" b="b"/>
              <a:pathLst>
                <a:path w="410" h="583" extrusionOk="0">
                  <a:moveTo>
                    <a:pt x="410" y="206"/>
                  </a:moveTo>
                  <a:cubicBezTo>
                    <a:pt x="314" y="0"/>
                    <a:pt x="314" y="0"/>
                    <a:pt x="314" y="0"/>
                  </a:cubicBezTo>
                  <a:cubicBezTo>
                    <a:pt x="86" y="20"/>
                    <a:pt x="86" y="20"/>
                    <a:pt x="86" y="20"/>
                  </a:cubicBezTo>
                  <a:cubicBezTo>
                    <a:pt x="125" y="42"/>
                    <a:pt x="125" y="42"/>
                    <a:pt x="125" y="42"/>
                  </a:cubicBezTo>
                  <a:cubicBezTo>
                    <a:pt x="20" y="223"/>
                    <a:pt x="20" y="223"/>
                    <a:pt x="20" y="223"/>
                  </a:cubicBezTo>
                  <a:cubicBezTo>
                    <a:pt x="0" y="258"/>
                    <a:pt x="0" y="302"/>
                    <a:pt x="20" y="337"/>
                  </a:cubicBezTo>
                  <a:cubicBezTo>
                    <a:pt x="129" y="526"/>
                    <a:pt x="129" y="526"/>
                    <a:pt x="129" y="526"/>
                  </a:cubicBezTo>
                  <a:cubicBezTo>
                    <a:pt x="150" y="561"/>
                    <a:pt x="188" y="583"/>
                    <a:pt x="228" y="583"/>
                  </a:cubicBezTo>
                  <a:cubicBezTo>
                    <a:pt x="241" y="583"/>
                    <a:pt x="241" y="583"/>
                    <a:pt x="241" y="583"/>
                  </a:cubicBezTo>
                  <a:cubicBezTo>
                    <a:pt x="241" y="582"/>
                    <a:pt x="241" y="582"/>
                    <a:pt x="241" y="582"/>
                  </a:cubicBezTo>
                  <a:cubicBezTo>
                    <a:pt x="184" y="574"/>
                    <a:pt x="179" y="519"/>
                    <a:pt x="199" y="484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47" y="228"/>
                    <a:pt x="347" y="228"/>
                    <a:pt x="347" y="228"/>
                  </a:cubicBezTo>
                  <a:cubicBezTo>
                    <a:pt x="372" y="185"/>
                    <a:pt x="372" y="185"/>
                    <a:pt x="372" y="185"/>
                  </a:cubicBezTo>
                  <a:lnTo>
                    <a:pt x="410" y="206"/>
                  </a:lnTo>
                  <a:close/>
                </a:path>
              </a:pathLst>
            </a:custGeom>
            <a:solidFill>
              <a:srgbClr val="76A5A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36" name="Google Shape;1536;p49"/>
            <p:cNvSpPr/>
            <p:nvPr/>
          </p:nvSpPr>
          <p:spPr>
            <a:xfrm>
              <a:off x="3101975" y="1341437"/>
              <a:ext cx="2481262" cy="1855787"/>
            </a:xfrm>
            <a:custGeom>
              <a:avLst/>
              <a:gdLst/>
              <a:ahLst/>
              <a:cxnLst/>
              <a:rect l="l" t="t" r="r" b="b"/>
              <a:pathLst>
                <a:path w="565" h="422" extrusionOk="0">
                  <a:moveTo>
                    <a:pt x="526" y="238"/>
                  </a:moveTo>
                  <a:cubicBezTo>
                    <a:pt x="421" y="57"/>
                    <a:pt x="421" y="57"/>
                    <a:pt x="421" y="57"/>
                  </a:cubicBezTo>
                  <a:cubicBezTo>
                    <a:pt x="401" y="21"/>
                    <a:pt x="363" y="0"/>
                    <a:pt x="322" y="0"/>
                  </a:cubicBezTo>
                  <a:cubicBezTo>
                    <a:pt x="105" y="0"/>
                    <a:pt x="105" y="0"/>
                    <a:pt x="105" y="0"/>
                  </a:cubicBezTo>
                  <a:cubicBezTo>
                    <a:pt x="65" y="0"/>
                    <a:pt x="27" y="21"/>
                    <a:pt x="7" y="57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0" y="68"/>
                    <a:pt x="0" y="68"/>
                    <a:pt x="0" y="68"/>
                  </a:cubicBezTo>
                  <a:cubicBezTo>
                    <a:pt x="36" y="23"/>
                    <a:pt x="86" y="46"/>
                    <a:pt x="107" y="81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54" y="337"/>
                    <a:pt x="254" y="337"/>
                    <a:pt x="254" y="337"/>
                  </a:cubicBezTo>
                  <a:cubicBezTo>
                    <a:pt x="279" y="381"/>
                    <a:pt x="279" y="381"/>
                    <a:pt x="279" y="381"/>
                  </a:cubicBezTo>
                  <a:cubicBezTo>
                    <a:pt x="241" y="402"/>
                    <a:pt x="241" y="402"/>
                    <a:pt x="241" y="402"/>
                  </a:cubicBezTo>
                  <a:cubicBezTo>
                    <a:pt x="468" y="422"/>
                    <a:pt x="468" y="422"/>
                    <a:pt x="468" y="422"/>
                  </a:cubicBezTo>
                  <a:cubicBezTo>
                    <a:pt x="565" y="216"/>
                    <a:pt x="565" y="216"/>
                    <a:pt x="565" y="216"/>
                  </a:cubicBezTo>
                  <a:lnTo>
                    <a:pt x="526" y="238"/>
                  </a:lnTo>
                  <a:close/>
                </a:path>
              </a:pathLst>
            </a:custGeom>
            <a:solidFill>
              <a:srgbClr val="6D9EEB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37" name="Google Shape;1537;p49"/>
            <p:cNvSpPr/>
            <p:nvPr/>
          </p:nvSpPr>
          <p:spPr>
            <a:xfrm>
              <a:off x="4019550" y="4094162"/>
              <a:ext cx="2493962" cy="1824037"/>
            </a:xfrm>
            <a:custGeom>
              <a:avLst/>
              <a:gdLst/>
              <a:ahLst/>
              <a:cxnLst/>
              <a:rect l="l" t="t" r="r" b="b"/>
              <a:pathLst>
                <a:path w="568" h="415" extrusionOk="0">
                  <a:moveTo>
                    <a:pt x="547" y="11"/>
                  </a:moveTo>
                  <a:cubicBezTo>
                    <a:pt x="541" y="0"/>
                    <a:pt x="541" y="0"/>
                    <a:pt x="541" y="0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62" y="53"/>
                    <a:pt x="517" y="86"/>
                    <a:pt x="476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81" y="86"/>
                    <a:pt x="181" y="86"/>
                    <a:pt x="181" y="86"/>
                  </a:cubicBezTo>
                  <a:cubicBezTo>
                    <a:pt x="131" y="86"/>
                    <a:pt x="131" y="86"/>
                    <a:pt x="131" y="86"/>
                  </a:cubicBezTo>
                  <a:cubicBezTo>
                    <a:pt x="131" y="41"/>
                    <a:pt x="131" y="41"/>
                    <a:pt x="131" y="41"/>
                  </a:cubicBezTo>
                  <a:cubicBezTo>
                    <a:pt x="0" y="228"/>
                    <a:pt x="0" y="228"/>
                    <a:pt x="0" y="228"/>
                  </a:cubicBezTo>
                  <a:cubicBezTo>
                    <a:pt x="131" y="415"/>
                    <a:pt x="131" y="415"/>
                    <a:pt x="131" y="415"/>
                  </a:cubicBezTo>
                  <a:cubicBezTo>
                    <a:pt x="131" y="371"/>
                    <a:pt x="131" y="371"/>
                    <a:pt x="131" y="371"/>
                  </a:cubicBezTo>
                  <a:cubicBezTo>
                    <a:pt x="340" y="371"/>
                    <a:pt x="340" y="371"/>
                    <a:pt x="340" y="371"/>
                  </a:cubicBezTo>
                  <a:cubicBezTo>
                    <a:pt x="380" y="371"/>
                    <a:pt x="418" y="349"/>
                    <a:pt x="438" y="314"/>
                  </a:cubicBezTo>
                  <a:cubicBezTo>
                    <a:pt x="547" y="125"/>
                    <a:pt x="547" y="125"/>
                    <a:pt x="547" y="125"/>
                  </a:cubicBezTo>
                  <a:cubicBezTo>
                    <a:pt x="568" y="90"/>
                    <a:pt x="568" y="46"/>
                    <a:pt x="547" y="11"/>
                  </a:cubicBezTo>
                  <a:close/>
                </a:path>
              </a:pathLst>
            </a:custGeom>
            <a:solidFill>
              <a:srgbClr val="93C47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538" name="Google Shape;1538;p49"/>
          <p:cNvGrpSpPr/>
          <p:nvPr/>
        </p:nvGrpSpPr>
        <p:grpSpPr>
          <a:xfrm>
            <a:off x="4364629" y="3671511"/>
            <a:ext cx="441332" cy="445721"/>
            <a:chOff x="5770007" y="5489899"/>
            <a:chExt cx="712976" cy="720067"/>
          </a:xfrm>
        </p:grpSpPr>
        <p:sp>
          <p:nvSpPr>
            <p:cNvPr id="1539" name="Google Shape;1539;p49"/>
            <p:cNvSpPr/>
            <p:nvPr/>
          </p:nvSpPr>
          <p:spPr>
            <a:xfrm>
              <a:off x="6229483" y="5489899"/>
              <a:ext cx="253500" cy="255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40" name="Google Shape;1540;p49"/>
            <p:cNvSpPr/>
            <p:nvPr/>
          </p:nvSpPr>
          <p:spPr>
            <a:xfrm>
              <a:off x="5770007" y="5489899"/>
              <a:ext cx="252900" cy="255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41" name="Google Shape;1541;p49"/>
            <p:cNvSpPr/>
            <p:nvPr/>
          </p:nvSpPr>
          <p:spPr>
            <a:xfrm>
              <a:off x="6229483" y="5954666"/>
              <a:ext cx="253500" cy="255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42" name="Google Shape;1542;p49"/>
            <p:cNvSpPr/>
            <p:nvPr/>
          </p:nvSpPr>
          <p:spPr>
            <a:xfrm>
              <a:off x="5770007" y="5954666"/>
              <a:ext cx="252900" cy="255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43" name="Google Shape;1543;p49"/>
            <p:cNvSpPr/>
            <p:nvPr/>
          </p:nvSpPr>
          <p:spPr>
            <a:xfrm>
              <a:off x="6011100" y="5535496"/>
              <a:ext cx="228017" cy="163872"/>
            </a:xfrm>
            <a:custGeom>
              <a:avLst/>
              <a:gdLst/>
              <a:ahLst/>
              <a:cxnLst/>
              <a:rect l="l" t="t" r="r" b="b"/>
              <a:pathLst>
                <a:path w="362" h="258" extrusionOk="0">
                  <a:moveTo>
                    <a:pt x="362" y="0"/>
                  </a:moveTo>
                  <a:cubicBezTo>
                    <a:pt x="220" y="71"/>
                    <a:pt x="142" y="71"/>
                    <a:pt x="0" y="0"/>
                  </a:cubicBezTo>
                  <a:cubicBezTo>
                    <a:pt x="26" y="37"/>
                    <a:pt x="41" y="81"/>
                    <a:pt x="41" y="129"/>
                  </a:cubicBezTo>
                  <a:cubicBezTo>
                    <a:pt x="41" y="177"/>
                    <a:pt x="26" y="222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2"/>
                    <a:pt x="321" y="177"/>
                    <a:pt x="321" y="129"/>
                  </a:cubicBezTo>
                  <a:cubicBezTo>
                    <a:pt x="321" y="81"/>
                    <a:pt x="336" y="37"/>
                    <a:pt x="36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44" name="Google Shape;1544;p49"/>
            <p:cNvSpPr/>
            <p:nvPr/>
          </p:nvSpPr>
          <p:spPr>
            <a:xfrm>
              <a:off x="6011100" y="6000263"/>
              <a:ext cx="228017" cy="164103"/>
            </a:xfrm>
            <a:custGeom>
              <a:avLst/>
              <a:gdLst/>
              <a:ahLst/>
              <a:cxnLst/>
              <a:rect l="l" t="t" r="r" b="b"/>
              <a:pathLst>
                <a:path w="362" h="258" extrusionOk="0">
                  <a:moveTo>
                    <a:pt x="321" y="129"/>
                  </a:moveTo>
                  <a:cubicBezTo>
                    <a:pt x="321" y="81"/>
                    <a:pt x="336" y="36"/>
                    <a:pt x="362" y="0"/>
                  </a:cubicBezTo>
                  <a:cubicBezTo>
                    <a:pt x="220" y="70"/>
                    <a:pt x="142" y="70"/>
                    <a:pt x="0" y="0"/>
                  </a:cubicBezTo>
                  <a:cubicBezTo>
                    <a:pt x="26" y="36"/>
                    <a:pt x="41" y="81"/>
                    <a:pt x="41" y="129"/>
                  </a:cubicBezTo>
                  <a:cubicBezTo>
                    <a:pt x="41" y="177"/>
                    <a:pt x="26" y="221"/>
                    <a:pt x="0" y="258"/>
                  </a:cubicBezTo>
                  <a:cubicBezTo>
                    <a:pt x="142" y="188"/>
                    <a:pt x="220" y="188"/>
                    <a:pt x="362" y="258"/>
                  </a:cubicBezTo>
                  <a:cubicBezTo>
                    <a:pt x="336" y="221"/>
                    <a:pt x="321" y="177"/>
                    <a:pt x="321" y="12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45" name="Google Shape;1545;p49"/>
            <p:cNvSpPr/>
            <p:nvPr/>
          </p:nvSpPr>
          <p:spPr>
            <a:xfrm>
              <a:off x="5814051" y="5734318"/>
              <a:ext cx="162411" cy="230995"/>
            </a:xfrm>
            <a:custGeom>
              <a:avLst/>
              <a:gdLst/>
              <a:ahLst/>
              <a:cxnLst/>
              <a:rect l="l" t="t" r="r" b="b"/>
              <a:pathLst>
                <a:path w="258" h="363" extrusionOk="0">
                  <a:moveTo>
                    <a:pt x="0" y="363"/>
                  </a:moveTo>
                  <a:cubicBezTo>
                    <a:pt x="36" y="337"/>
                    <a:pt x="81" y="322"/>
                    <a:pt x="129" y="322"/>
                  </a:cubicBezTo>
                  <a:cubicBezTo>
                    <a:pt x="177" y="322"/>
                    <a:pt x="221" y="337"/>
                    <a:pt x="258" y="363"/>
                  </a:cubicBezTo>
                  <a:cubicBezTo>
                    <a:pt x="188" y="221"/>
                    <a:pt x="188" y="142"/>
                    <a:pt x="258" y="0"/>
                  </a:cubicBezTo>
                  <a:cubicBezTo>
                    <a:pt x="221" y="26"/>
                    <a:pt x="177" y="41"/>
                    <a:pt x="129" y="41"/>
                  </a:cubicBezTo>
                  <a:cubicBezTo>
                    <a:pt x="81" y="41"/>
                    <a:pt x="36" y="26"/>
                    <a:pt x="0" y="0"/>
                  </a:cubicBezTo>
                  <a:cubicBezTo>
                    <a:pt x="70" y="142"/>
                    <a:pt x="70" y="221"/>
                    <a:pt x="0" y="36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46" name="Google Shape;1546;p49"/>
            <p:cNvSpPr/>
            <p:nvPr/>
          </p:nvSpPr>
          <p:spPr>
            <a:xfrm>
              <a:off x="6273756" y="5735013"/>
              <a:ext cx="162411" cy="230300"/>
            </a:xfrm>
            <a:custGeom>
              <a:avLst/>
              <a:gdLst/>
              <a:ahLst/>
              <a:cxnLst/>
              <a:rect l="l" t="t" r="r" b="b"/>
              <a:pathLst>
                <a:path w="258" h="362" extrusionOk="0">
                  <a:moveTo>
                    <a:pt x="258" y="0"/>
                  </a:moveTo>
                  <a:cubicBezTo>
                    <a:pt x="222" y="25"/>
                    <a:pt x="177" y="40"/>
                    <a:pt x="129" y="40"/>
                  </a:cubicBezTo>
                  <a:cubicBezTo>
                    <a:pt x="81" y="40"/>
                    <a:pt x="37" y="25"/>
                    <a:pt x="0" y="0"/>
                  </a:cubicBezTo>
                  <a:cubicBezTo>
                    <a:pt x="70" y="142"/>
                    <a:pt x="70" y="220"/>
                    <a:pt x="0" y="362"/>
                  </a:cubicBezTo>
                  <a:cubicBezTo>
                    <a:pt x="37" y="336"/>
                    <a:pt x="81" y="321"/>
                    <a:pt x="129" y="321"/>
                  </a:cubicBezTo>
                  <a:cubicBezTo>
                    <a:pt x="177" y="321"/>
                    <a:pt x="222" y="336"/>
                    <a:pt x="258" y="362"/>
                  </a:cubicBezTo>
                  <a:cubicBezTo>
                    <a:pt x="188" y="220"/>
                    <a:pt x="188" y="142"/>
                    <a:pt x="25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547" name="Google Shape;1547;p49"/>
          <p:cNvGrpSpPr/>
          <p:nvPr/>
        </p:nvGrpSpPr>
        <p:grpSpPr>
          <a:xfrm>
            <a:off x="5157420" y="3693981"/>
            <a:ext cx="445651" cy="400824"/>
            <a:chOff x="7050768" y="5526199"/>
            <a:chExt cx="719953" cy="647534"/>
          </a:xfrm>
        </p:grpSpPr>
        <p:sp>
          <p:nvSpPr>
            <p:cNvPr id="1548" name="Google Shape;1548;p49"/>
            <p:cNvSpPr/>
            <p:nvPr/>
          </p:nvSpPr>
          <p:spPr>
            <a:xfrm>
              <a:off x="7465241" y="5526199"/>
              <a:ext cx="168000" cy="1689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49" name="Google Shape;1549;p49"/>
            <p:cNvSpPr/>
            <p:nvPr/>
          </p:nvSpPr>
          <p:spPr>
            <a:xfrm>
              <a:off x="7189726" y="5526199"/>
              <a:ext cx="168000" cy="1689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50" name="Google Shape;1550;p49"/>
            <p:cNvSpPr/>
            <p:nvPr/>
          </p:nvSpPr>
          <p:spPr>
            <a:xfrm>
              <a:off x="7465241" y="6004833"/>
              <a:ext cx="168000" cy="1689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51" name="Google Shape;1551;p49"/>
            <p:cNvSpPr/>
            <p:nvPr/>
          </p:nvSpPr>
          <p:spPr>
            <a:xfrm>
              <a:off x="7602721" y="5765701"/>
              <a:ext cx="168000" cy="1683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52" name="Google Shape;1552;p49"/>
            <p:cNvSpPr/>
            <p:nvPr/>
          </p:nvSpPr>
          <p:spPr>
            <a:xfrm>
              <a:off x="7050768" y="5765701"/>
              <a:ext cx="168600" cy="1683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53" name="Google Shape;1553;p49"/>
            <p:cNvSpPr/>
            <p:nvPr/>
          </p:nvSpPr>
          <p:spPr>
            <a:xfrm>
              <a:off x="7189726" y="6004833"/>
              <a:ext cx="168000" cy="1689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54" name="Google Shape;1554;p49"/>
            <p:cNvSpPr/>
            <p:nvPr/>
          </p:nvSpPr>
          <p:spPr>
            <a:xfrm>
              <a:off x="7134476" y="5655289"/>
              <a:ext cx="139512" cy="149620"/>
            </a:xfrm>
            <a:custGeom>
              <a:avLst/>
              <a:gdLst/>
              <a:ahLst/>
              <a:cxnLst/>
              <a:rect l="l" t="t" r="r" b="b"/>
              <a:pathLst>
                <a:path w="306" h="328" extrusionOk="0">
                  <a:moveTo>
                    <a:pt x="305" y="101"/>
                  </a:moveTo>
                  <a:cubicBezTo>
                    <a:pt x="231" y="101"/>
                    <a:pt x="166" y="61"/>
                    <a:pt x="132" y="0"/>
                  </a:cubicBezTo>
                  <a:cubicBezTo>
                    <a:pt x="140" y="114"/>
                    <a:pt x="103" y="178"/>
                    <a:pt x="0" y="227"/>
                  </a:cubicBezTo>
                  <a:cubicBezTo>
                    <a:pt x="1" y="227"/>
                    <a:pt x="1" y="227"/>
                    <a:pt x="1" y="227"/>
                  </a:cubicBezTo>
                  <a:cubicBezTo>
                    <a:pt x="75" y="227"/>
                    <a:pt x="140" y="268"/>
                    <a:pt x="174" y="328"/>
                  </a:cubicBezTo>
                  <a:cubicBezTo>
                    <a:pt x="166" y="214"/>
                    <a:pt x="203" y="151"/>
                    <a:pt x="306" y="101"/>
                  </a:cubicBezTo>
                  <a:cubicBezTo>
                    <a:pt x="306" y="101"/>
                    <a:pt x="305" y="101"/>
                    <a:pt x="305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55" name="Google Shape;1555;p49"/>
            <p:cNvSpPr/>
            <p:nvPr/>
          </p:nvSpPr>
          <p:spPr>
            <a:xfrm>
              <a:off x="7351783" y="5564482"/>
              <a:ext cx="119371" cy="92287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5"/>
                    <a:pt x="95" y="65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8"/>
                    <a:pt x="167" y="138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56" name="Google Shape;1556;p49"/>
            <p:cNvSpPr/>
            <p:nvPr/>
          </p:nvSpPr>
          <p:spPr>
            <a:xfrm>
              <a:off x="7548579" y="5894792"/>
              <a:ext cx="138958" cy="149249"/>
            </a:xfrm>
            <a:custGeom>
              <a:avLst/>
              <a:gdLst/>
              <a:ahLst/>
              <a:cxnLst/>
              <a:rect l="l" t="t" r="r" b="b"/>
              <a:pathLst>
                <a:path w="305" h="327" extrusionOk="0">
                  <a:moveTo>
                    <a:pt x="304" y="101"/>
                  </a:moveTo>
                  <a:cubicBezTo>
                    <a:pt x="230" y="101"/>
                    <a:pt x="165" y="60"/>
                    <a:pt x="131" y="0"/>
                  </a:cubicBezTo>
                  <a:cubicBezTo>
                    <a:pt x="139" y="114"/>
                    <a:pt x="103" y="177"/>
                    <a:pt x="0" y="227"/>
                  </a:cubicBezTo>
                  <a:cubicBezTo>
                    <a:pt x="1" y="227"/>
                    <a:pt x="1" y="227"/>
                    <a:pt x="2" y="227"/>
                  </a:cubicBezTo>
                  <a:cubicBezTo>
                    <a:pt x="76" y="227"/>
                    <a:pt x="140" y="267"/>
                    <a:pt x="175" y="327"/>
                  </a:cubicBezTo>
                  <a:cubicBezTo>
                    <a:pt x="166" y="214"/>
                    <a:pt x="203" y="151"/>
                    <a:pt x="305" y="101"/>
                  </a:cubicBezTo>
                  <a:cubicBezTo>
                    <a:pt x="305" y="101"/>
                    <a:pt x="304" y="101"/>
                    <a:pt x="30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57" name="Google Shape;1557;p49"/>
            <p:cNvSpPr/>
            <p:nvPr/>
          </p:nvSpPr>
          <p:spPr>
            <a:xfrm>
              <a:off x="7548579" y="5655844"/>
              <a:ext cx="138958" cy="149065"/>
            </a:xfrm>
            <a:custGeom>
              <a:avLst/>
              <a:gdLst/>
              <a:ahLst/>
              <a:cxnLst/>
              <a:rect l="l" t="t" r="r" b="b"/>
              <a:pathLst>
                <a:path w="305" h="327" extrusionOk="0">
                  <a:moveTo>
                    <a:pt x="131" y="327"/>
                  </a:moveTo>
                  <a:cubicBezTo>
                    <a:pt x="165" y="267"/>
                    <a:pt x="230" y="226"/>
                    <a:pt x="304" y="226"/>
                  </a:cubicBezTo>
                  <a:cubicBezTo>
                    <a:pt x="304" y="226"/>
                    <a:pt x="305" y="226"/>
                    <a:pt x="305" y="226"/>
                  </a:cubicBezTo>
                  <a:cubicBezTo>
                    <a:pt x="203" y="176"/>
                    <a:pt x="166" y="113"/>
                    <a:pt x="175" y="0"/>
                  </a:cubicBezTo>
                  <a:cubicBezTo>
                    <a:pt x="140" y="60"/>
                    <a:pt x="76" y="100"/>
                    <a:pt x="2" y="100"/>
                  </a:cubicBezTo>
                  <a:cubicBezTo>
                    <a:pt x="1" y="100"/>
                    <a:pt x="1" y="100"/>
                    <a:pt x="0" y="100"/>
                  </a:cubicBezTo>
                  <a:cubicBezTo>
                    <a:pt x="103" y="150"/>
                    <a:pt x="139" y="213"/>
                    <a:pt x="131" y="32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58" name="Google Shape;1558;p49"/>
            <p:cNvSpPr/>
            <p:nvPr/>
          </p:nvSpPr>
          <p:spPr>
            <a:xfrm>
              <a:off x="7134476" y="5894792"/>
              <a:ext cx="139512" cy="149620"/>
            </a:xfrm>
            <a:custGeom>
              <a:avLst/>
              <a:gdLst/>
              <a:ahLst/>
              <a:cxnLst/>
              <a:rect l="l" t="t" r="r" b="b"/>
              <a:pathLst>
                <a:path w="306" h="328" extrusionOk="0">
                  <a:moveTo>
                    <a:pt x="132" y="328"/>
                  </a:moveTo>
                  <a:cubicBezTo>
                    <a:pt x="166" y="267"/>
                    <a:pt x="231" y="227"/>
                    <a:pt x="305" y="227"/>
                  </a:cubicBezTo>
                  <a:cubicBezTo>
                    <a:pt x="305" y="227"/>
                    <a:pt x="306" y="227"/>
                    <a:pt x="306" y="227"/>
                  </a:cubicBezTo>
                  <a:cubicBezTo>
                    <a:pt x="203" y="177"/>
                    <a:pt x="166" y="114"/>
                    <a:pt x="174" y="0"/>
                  </a:cubicBezTo>
                  <a:cubicBezTo>
                    <a:pt x="140" y="60"/>
                    <a:pt x="75" y="101"/>
                    <a:pt x="1" y="101"/>
                  </a:cubicBezTo>
                  <a:cubicBezTo>
                    <a:pt x="1" y="101"/>
                    <a:pt x="1" y="101"/>
                    <a:pt x="0" y="101"/>
                  </a:cubicBezTo>
                  <a:cubicBezTo>
                    <a:pt x="103" y="150"/>
                    <a:pt x="140" y="214"/>
                    <a:pt x="132" y="32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59" name="Google Shape;1559;p49"/>
            <p:cNvSpPr/>
            <p:nvPr/>
          </p:nvSpPr>
          <p:spPr>
            <a:xfrm>
              <a:off x="7351783" y="6043117"/>
              <a:ext cx="119371" cy="92102"/>
            </a:xfrm>
            <a:custGeom>
              <a:avLst/>
              <a:gdLst/>
              <a:ahLst/>
              <a:cxnLst/>
              <a:rect l="l" t="t" r="r" b="b"/>
              <a:pathLst>
                <a:path w="262" h="202" extrusionOk="0">
                  <a:moveTo>
                    <a:pt x="234" y="101"/>
                  </a:moveTo>
                  <a:cubicBezTo>
                    <a:pt x="234" y="64"/>
                    <a:pt x="245" y="30"/>
                    <a:pt x="262" y="0"/>
                  </a:cubicBezTo>
                  <a:cubicBezTo>
                    <a:pt x="167" y="64"/>
                    <a:pt x="95" y="64"/>
                    <a:pt x="0" y="0"/>
                  </a:cubicBezTo>
                  <a:cubicBezTo>
                    <a:pt x="17" y="30"/>
                    <a:pt x="28" y="64"/>
                    <a:pt x="28" y="101"/>
                  </a:cubicBezTo>
                  <a:cubicBezTo>
                    <a:pt x="28" y="138"/>
                    <a:pt x="17" y="172"/>
                    <a:pt x="0" y="202"/>
                  </a:cubicBezTo>
                  <a:cubicBezTo>
                    <a:pt x="95" y="137"/>
                    <a:pt x="167" y="137"/>
                    <a:pt x="262" y="202"/>
                  </a:cubicBezTo>
                  <a:cubicBezTo>
                    <a:pt x="245" y="172"/>
                    <a:pt x="234" y="138"/>
                    <a:pt x="234" y="10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560" name="Google Shape;1560;p49"/>
          <p:cNvGrpSpPr/>
          <p:nvPr/>
        </p:nvGrpSpPr>
        <p:grpSpPr>
          <a:xfrm>
            <a:off x="6751936" y="3694051"/>
            <a:ext cx="445681" cy="400651"/>
            <a:chOff x="9626723" y="5526313"/>
            <a:chExt cx="720002" cy="647256"/>
          </a:xfrm>
        </p:grpSpPr>
        <p:sp>
          <p:nvSpPr>
            <p:cNvPr id="1561" name="Google Shape;1561;p49"/>
            <p:cNvSpPr/>
            <p:nvPr/>
          </p:nvSpPr>
          <p:spPr>
            <a:xfrm>
              <a:off x="10040990" y="5526313"/>
              <a:ext cx="168000" cy="1683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62" name="Google Shape;1562;p49"/>
            <p:cNvSpPr/>
            <p:nvPr/>
          </p:nvSpPr>
          <p:spPr>
            <a:xfrm>
              <a:off x="9765139" y="5526313"/>
              <a:ext cx="168300" cy="1683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63" name="Google Shape;1563;p49"/>
            <p:cNvSpPr/>
            <p:nvPr/>
          </p:nvSpPr>
          <p:spPr>
            <a:xfrm>
              <a:off x="10040990" y="6005269"/>
              <a:ext cx="168000" cy="1683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64" name="Google Shape;1564;p49"/>
            <p:cNvSpPr/>
            <p:nvPr/>
          </p:nvSpPr>
          <p:spPr>
            <a:xfrm>
              <a:off x="10178425" y="5765496"/>
              <a:ext cx="168300" cy="1689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65" name="Google Shape;1565;p49"/>
            <p:cNvSpPr/>
            <p:nvPr/>
          </p:nvSpPr>
          <p:spPr>
            <a:xfrm>
              <a:off x="9626723" y="5765496"/>
              <a:ext cx="168000" cy="16890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66" name="Google Shape;1566;p49"/>
            <p:cNvSpPr/>
            <p:nvPr/>
          </p:nvSpPr>
          <p:spPr>
            <a:xfrm>
              <a:off x="9765139" y="6005269"/>
              <a:ext cx="168300" cy="168300"/>
            </a:xfrm>
            <a:prstGeom prst="ellipse">
              <a:avLst/>
            </a:pr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67" name="Google Shape;1567;p49"/>
            <p:cNvSpPr/>
            <p:nvPr/>
          </p:nvSpPr>
          <p:spPr>
            <a:xfrm>
              <a:off x="10198227" y="5672808"/>
              <a:ext cx="47838" cy="83066"/>
            </a:xfrm>
            <a:custGeom>
              <a:avLst/>
              <a:gdLst/>
              <a:ahLst/>
              <a:cxnLst/>
              <a:rect l="l" t="t" r="r" b="b"/>
              <a:pathLst>
                <a:path w="94" h="163" extrusionOk="0">
                  <a:moveTo>
                    <a:pt x="0" y="0"/>
                  </a:moveTo>
                  <a:cubicBezTo>
                    <a:pt x="20" y="23"/>
                    <a:pt x="38" y="49"/>
                    <a:pt x="54" y="77"/>
                  </a:cubicBezTo>
                  <a:cubicBezTo>
                    <a:pt x="70" y="105"/>
                    <a:pt x="83" y="134"/>
                    <a:pt x="94" y="163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68" name="Google Shape;1568;p49"/>
            <p:cNvSpPr/>
            <p:nvPr/>
          </p:nvSpPr>
          <p:spPr>
            <a:xfrm>
              <a:off x="10197835" y="5944589"/>
              <a:ext cx="48230" cy="83066"/>
            </a:xfrm>
            <a:custGeom>
              <a:avLst/>
              <a:gdLst/>
              <a:ahLst/>
              <a:cxnLst/>
              <a:rect l="l" t="t" r="r" b="b"/>
              <a:pathLst>
                <a:path w="95" h="163" extrusionOk="0">
                  <a:moveTo>
                    <a:pt x="95" y="0"/>
                  </a:moveTo>
                  <a:cubicBezTo>
                    <a:pt x="84" y="29"/>
                    <a:pt x="71" y="58"/>
                    <a:pt x="55" y="85"/>
                  </a:cubicBezTo>
                  <a:cubicBezTo>
                    <a:pt x="39" y="113"/>
                    <a:pt x="20" y="139"/>
                    <a:pt x="0" y="163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69" name="Google Shape;1569;p49"/>
            <p:cNvSpPr/>
            <p:nvPr/>
          </p:nvSpPr>
          <p:spPr>
            <a:xfrm>
              <a:off x="9938649" y="6122111"/>
              <a:ext cx="96263" cy="4124"/>
            </a:xfrm>
            <a:custGeom>
              <a:avLst/>
              <a:gdLst/>
              <a:ahLst/>
              <a:cxnLst/>
              <a:rect l="l" t="t" r="r" b="b"/>
              <a:pathLst>
                <a:path w="189" h="8" extrusionOk="0">
                  <a:moveTo>
                    <a:pt x="189" y="0"/>
                  </a:moveTo>
                  <a:cubicBezTo>
                    <a:pt x="158" y="5"/>
                    <a:pt x="127" y="8"/>
                    <a:pt x="95" y="8"/>
                  </a:cubicBezTo>
                  <a:cubicBezTo>
                    <a:pt x="63" y="8"/>
                    <a:pt x="31" y="5"/>
                    <a:pt x="0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70" name="Google Shape;1570;p49"/>
            <p:cNvSpPr/>
            <p:nvPr/>
          </p:nvSpPr>
          <p:spPr>
            <a:xfrm>
              <a:off x="9728084" y="5944196"/>
              <a:ext cx="47838" cy="83066"/>
            </a:xfrm>
            <a:custGeom>
              <a:avLst/>
              <a:gdLst/>
              <a:ahLst/>
              <a:cxnLst/>
              <a:rect l="l" t="t" r="r" b="b"/>
              <a:pathLst>
                <a:path w="94" h="163" extrusionOk="0">
                  <a:moveTo>
                    <a:pt x="94" y="163"/>
                  </a:moveTo>
                  <a:cubicBezTo>
                    <a:pt x="74" y="140"/>
                    <a:pt x="56" y="114"/>
                    <a:pt x="40" y="86"/>
                  </a:cubicBezTo>
                  <a:cubicBezTo>
                    <a:pt x="24" y="58"/>
                    <a:pt x="11" y="30"/>
                    <a:pt x="0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71" name="Google Shape;1571;p49"/>
            <p:cNvSpPr/>
            <p:nvPr/>
          </p:nvSpPr>
          <p:spPr>
            <a:xfrm>
              <a:off x="9728084" y="5672219"/>
              <a:ext cx="48230" cy="83066"/>
            </a:xfrm>
            <a:custGeom>
              <a:avLst/>
              <a:gdLst/>
              <a:ahLst/>
              <a:cxnLst/>
              <a:rect l="l" t="t" r="r" b="b"/>
              <a:pathLst>
                <a:path w="95" h="163" extrusionOk="0">
                  <a:moveTo>
                    <a:pt x="0" y="163"/>
                  </a:moveTo>
                  <a:cubicBezTo>
                    <a:pt x="11" y="134"/>
                    <a:pt x="24" y="106"/>
                    <a:pt x="40" y="78"/>
                  </a:cubicBezTo>
                  <a:cubicBezTo>
                    <a:pt x="56" y="50"/>
                    <a:pt x="75" y="24"/>
                    <a:pt x="95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72" name="Google Shape;1572;p49"/>
            <p:cNvSpPr/>
            <p:nvPr/>
          </p:nvSpPr>
          <p:spPr>
            <a:xfrm>
              <a:off x="9939237" y="5573835"/>
              <a:ext cx="96263" cy="4124"/>
            </a:xfrm>
            <a:custGeom>
              <a:avLst/>
              <a:gdLst/>
              <a:ahLst/>
              <a:cxnLst/>
              <a:rect l="l" t="t" r="r" b="b"/>
              <a:pathLst>
                <a:path w="189" h="8" extrusionOk="0">
                  <a:moveTo>
                    <a:pt x="0" y="8"/>
                  </a:moveTo>
                  <a:cubicBezTo>
                    <a:pt x="31" y="3"/>
                    <a:pt x="62" y="0"/>
                    <a:pt x="94" y="0"/>
                  </a:cubicBezTo>
                  <a:cubicBezTo>
                    <a:pt x="126" y="0"/>
                    <a:pt x="158" y="3"/>
                    <a:pt x="189" y="8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573" name="Google Shape;1573;p49"/>
          <p:cNvGrpSpPr/>
          <p:nvPr/>
        </p:nvGrpSpPr>
        <p:grpSpPr>
          <a:xfrm>
            <a:off x="7549176" y="3671488"/>
            <a:ext cx="445582" cy="445743"/>
            <a:chOff x="10914672" y="5489861"/>
            <a:chExt cx="719842" cy="720102"/>
          </a:xfrm>
        </p:grpSpPr>
        <p:sp>
          <p:nvSpPr>
            <p:cNvPr id="1574" name="Google Shape;1574;p49"/>
            <p:cNvSpPr/>
            <p:nvPr/>
          </p:nvSpPr>
          <p:spPr>
            <a:xfrm>
              <a:off x="11420014" y="5489861"/>
              <a:ext cx="214500" cy="21510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75" name="Google Shape;1575;p49"/>
            <p:cNvSpPr/>
            <p:nvPr/>
          </p:nvSpPr>
          <p:spPr>
            <a:xfrm>
              <a:off x="11420014" y="5994863"/>
              <a:ext cx="214500" cy="21510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76" name="Google Shape;1576;p49"/>
            <p:cNvSpPr/>
            <p:nvPr/>
          </p:nvSpPr>
          <p:spPr>
            <a:xfrm>
              <a:off x="10914672" y="5489861"/>
              <a:ext cx="214500" cy="2151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77" name="Google Shape;1577;p49"/>
            <p:cNvSpPr/>
            <p:nvPr/>
          </p:nvSpPr>
          <p:spPr>
            <a:xfrm>
              <a:off x="10914672" y="5994863"/>
              <a:ext cx="214500" cy="2151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78" name="Google Shape;1578;p49"/>
            <p:cNvSpPr/>
            <p:nvPr/>
          </p:nvSpPr>
          <p:spPr>
            <a:xfrm>
              <a:off x="11595623" y="5710038"/>
              <a:ext cx="28649" cy="276082"/>
            </a:xfrm>
            <a:custGeom>
              <a:avLst/>
              <a:gdLst/>
              <a:ahLst/>
              <a:cxnLst/>
              <a:rect l="l" t="t" r="r" b="b"/>
              <a:pathLst>
                <a:path w="39" h="376" extrusionOk="0">
                  <a:moveTo>
                    <a:pt x="0" y="0"/>
                  </a:moveTo>
                  <a:cubicBezTo>
                    <a:pt x="25" y="59"/>
                    <a:pt x="39" y="123"/>
                    <a:pt x="39" y="190"/>
                  </a:cubicBezTo>
                  <a:cubicBezTo>
                    <a:pt x="39" y="256"/>
                    <a:pt x="26" y="319"/>
                    <a:pt x="2" y="376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79" name="Google Shape;1579;p49"/>
            <p:cNvSpPr/>
            <p:nvPr/>
          </p:nvSpPr>
          <p:spPr>
            <a:xfrm>
              <a:off x="11138826" y="6170527"/>
              <a:ext cx="275351" cy="29145"/>
            </a:xfrm>
            <a:custGeom>
              <a:avLst/>
              <a:gdLst/>
              <a:ahLst/>
              <a:cxnLst/>
              <a:rect l="l" t="t" r="r" b="b"/>
              <a:pathLst>
                <a:path w="375" h="40" extrusionOk="0">
                  <a:moveTo>
                    <a:pt x="375" y="0"/>
                  </a:moveTo>
                  <a:cubicBezTo>
                    <a:pt x="317" y="26"/>
                    <a:pt x="253" y="40"/>
                    <a:pt x="185" y="40"/>
                  </a:cubicBezTo>
                  <a:cubicBezTo>
                    <a:pt x="119" y="40"/>
                    <a:pt x="57" y="26"/>
                    <a:pt x="0" y="2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80" name="Google Shape;1580;p49"/>
            <p:cNvSpPr/>
            <p:nvPr/>
          </p:nvSpPr>
          <p:spPr>
            <a:xfrm>
              <a:off x="10925018" y="5713747"/>
              <a:ext cx="28649" cy="275287"/>
            </a:xfrm>
            <a:custGeom>
              <a:avLst/>
              <a:gdLst/>
              <a:ahLst/>
              <a:cxnLst/>
              <a:rect l="l" t="t" r="r" b="b"/>
              <a:pathLst>
                <a:path w="39" h="375" extrusionOk="0">
                  <a:moveTo>
                    <a:pt x="39" y="375"/>
                  </a:moveTo>
                  <a:cubicBezTo>
                    <a:pt x="14" y="317"/>
                    <a:pt x="0" y="253"/>
                    <a:pt x="0" y="185"/>
                  </a:cubicBezTo>
                  <a:cubicBezTo>
                    <a:pt x="0" y="120"/>
                    <a:pt x="13" y="57"/>
                    <a:pt x="37" y="0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81" name="Google Shape;1581;p49"/>
            <p:cNvSpPr/>
            <p:nvPr/>
          </p:nvSpPr>
          <p:spPr>
            <a:xfrm>
              <a:off x="11135112" y="5499930"/>
              <a:ext cx="275351" cy="28880"/>
            </a:xfrm>
            <a:custGeom>
              <a:avLst/>
              <a:gdLst/>
              <a:ahLst/>
              <a:cxnLst/>
              <a:rect l="l" t="t" r="r" b="b"/>
              <a:pathLst>
                <a:path w="375" h="39" extrusionOk="0">
                  <a:moveTo>
                    <a:pt x="375" y="37"/>
                  </a:moveTo>
                  <a:cubicBezTo>
                    <a:pt x="318" y="13"/>
                    <a:pt x="256" y="0"/>
                    <a:pt x="190" y="0"/>
                  </a:cubicBezTo>
                  <a:cubicBezTo>
                    <a:pt x="122" y="0"/>
                    <a:pt x="58" y="14"/>
                    <a:pt x="0" y="39"/>
                  </a:cubicBez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miter lim="524288"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82" name="Google Shape;1582;p49"/>
            <p:cNvSpPr/>
            <p:nvPr/>
          </p:nvSpPr>
          <p:spPr>
            <a:xfrm>
              <a:off x="11578115" y="5950881"/>
              <a:ext cx="52789" cy="38948"/>
            </a:xfrm>
            <a:custGeom>
              <a:avLst/>
              <a:gdLst/>
              <a:ahLst/>
              <a:cxnLst/>
              <a:rect l="l" t="t" r="r" b="b"/>
              <a:pathLst>
                <a:path w="199" h="147" extrusionOk="0">
                  <a:moveTo>
                    <a:pt x="0" y="0"/>
                  </a:moveTo>
                  <a:lnTo>
                    <a:pt x="64" y="147"/>
                  </a:lnTo>
                  <a:lnTo>
                    <a:pt x="199" y="83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83" name="Google Shape;1583;p49"/>
            <p:cNvSpPr/>
            <p:nvPr/>
          </p:nvSpPr>
          <p:spPr>
            <a:xfrm>
              <a:off x="11135112" y="6152776"/>
              <a:ext cx="38199" cy="52991"/>
            </a:xfrm>
            <a:custGeom>
              <a:avLst/>
              <a:gdLst/>
              <a:ahLst/>
              <a:cxnLst/>
              <a:rect l="l" t="t" r="r" b="b"/>
              <a:pathLst>
                <a:path w="144" h="200" extrusionOk="0">
                  <a:moveTo>
                    <a:pt x="144" y="0"/>
                  </a:moveTo>
                  <a:lnTo>
                    <a:pt x="0" y="67"/>
                  </a:lnTo>
                  <a:lnTo>
                    <a:pt x="64" y="200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84" name="Google Shape;1584;p49"/>
            <p:cNvSpPr/>
            <p:nvPr/>
          </p:nvSpPr>
          <p:spPr>
            <a:xfrm>
              <a:off x="10918386" y="5710038"/>
              <a:ext cx="53054" cy="38154"/>
            </a:xfrm>
            <a:custGeom>
              <a:avLst/>
              <a:gdLst/>
              <a:ahLst/>
              <a:cxnLst/>
              <a:rect l="l" t="t" r="r" b="b"/>
              <a:pathLst>
                <a:path w="200" h="144" extrusionOk="0">
                  <a:moveTo>
                    <a:pt x="200" y="144"/>
                  </a:moveTo>
                  <a:lnTo>
                    <a:pt x="136" y="0"/>
                  </a:lnTo>
                  <a:lnTo>
                    <a:pt x="0" y="64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85" name="Google Shape;1585;p49"/>
            <p:cNvSpPr/>
            <p:nvPr/>
          </p:nvSpPr>
          <p:spPr>
            <a:xfrm>
              <a:off x="11375979" y="5493571"/>
              <a:ext cx="38199" cy="52726"/>
            </a:xfrm>
            <a:custGeom>
              <a:avLst/>
              <a:gdLst/>
              <a:ahLst/>
              <a:cxnLst/>
              <a:rect l="l" t="t" r="r" b="b"/>
              <a:pathLst>
                <a:path w="144" h="199" extrusionOk="0">
                  <a:moveTo>
                    <a:pt x="0" y="199"/>
                  </a:moveTo>
                  <a:lnTo>
                    <a:pt x="144" y="135"/>
                  </a:lnTo>
                  <a:lnTo>
                    <a:pt x="81" y="0"/>
                  </a:lnTo>
                </a:path>
              </a:pathLst>
            </a:custGeom>
            <a:noFill/>
            <a:ln w="28575" cap="rnd" cmpd="sng">
              <a:solidFill>
                <a:schemeClr val="dk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586" name="Google Shape;1586;p49"/>
          <p:cNvGrpSpPr/>
          <p:nvPr/>
        </p:nvGrpSpPr>
        <p:grpSpPr>
          <a:xfrm>
            <a:off x="5954636" y="3681752"/>
            <a:ext cx="445821" cy="425246"/>
            <a:chOff x="8338678" y="5506443"/>
            <a:chExt cx="720227" cy="686988"/>
          </a:xfrm>
        </p:grpSpPr>
        <p:sp>
          <p:nvSpPr>
            <p:cNvPr id="1587" name="Google Shape;1587;p49"/>
            <p:cNvSpPr/>
            <p:nvPr/>
          </p:nvSpPr>
          <p:spPr>
            <a:xfrm>
              <a:off x="8706181" y="5506443"/>
              <a:ext cx="230803" cy="263259"/>
            </a:xfrm>
            <a:custGeom>
              <a:avLst/>
              <a:gdLst/>
              <a:ahLst/>
              <a:cxnLst/>
              <a:rect l="l" t="t" r="r" b="b"/>
              <a:pathLst>
                <a:path w="378" h="432" extrusionOk="0">
                  <a:moveTo>
                    <a:pt x="378" y="119"/>
                  </a:moveTo>
                  <a:cubicBezTo>
                    <a:pt x="378" y="111"/>
                    <a:pt x="374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5" y="432"/>
                    <a:pt x="193" y="432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88" name="Google Shape;1588;p49"/>
            <p:cNvSpPr/>
            <p:nvPr/>
          </p:nvSpPr>
          <p:spPr>
            <a:xfrm>
              <a:off x="8460817" y="5506443"/>
              <a:ext cx="230586" cy="263259"/>
            </a:xfrm>
            <a:custGeom>
              <a:avLst/>
              <a:gdLst/>
              <a:ahLst/>
              <a:cxnLst/>
              <a:rect l="l" t="t" r="r" b="b"/>
              <a:pathLst>
                <a:path w="378" h="432" extrusionOk="0">
                  <a:moveTo>
                    <a:pt x="378" y="119"/>
                  </a:moveTo>
                  <a:cubicBezTo>
                    <a:pt x="378" y="111"/>
                    <a:pt x="374" y="105"/>
                    <a:pt x="368" y="101"/>
                  </a:cubicBezTo>
                  <a:cubicBezTo>
                    <a:pt x="200" y="4"/>
                    <a:pt x="200" y="4"/>
                    <a:pt x="200" y="4"/>
                  </a:cubicBezTo>
                  <a:cubicBezTo>
                    <a:pt x="193" y="0"/>
                    <a:pt x="185" y="0"/>
                    <a:pt x="179" y="4"/>
                  </a:cubicBezTo>
                  <a:cubicBezTo>
                    <a:pt x="11" y="101"/>
                    <a:pt x="11" y="101"/>
                    <a:pt x="11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4"/>
                  </a:cubicBezTo>
                  <a:cubicBezTo>
                    <a:pt x="1" y="321"/>
                    <a:pt x="5" y="327"/>
                    <a:pt x="11" y="331"/>
                  </a:cubicBezTo>
                  <a:cubicBezTo>
                    <a:pt x="179" y="428"/>
                    <a:pt x="179" y="428"/>
                    <a:pt x="179" y="428"/>
                  </a:cubicBezTo>
                  <a:cubicBezTo>
                    <a:pt x="185" y="432"/>
                    <a:pt x="193" y="432"/>
                    <a:pt x="200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4" y="327"/>
                    <a:pt x="378" y="321"/>
                    <a:pt x="378" y="314"/>
                  </a:cubicBezTo>
                  <a:cubicBezTo>
                    <a:pt x="378" y="313"/>
                    <a:pt x="378" y="313"/>
                    <a:pt x="378" y="313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9"/>
                    <a:pt x="378" y="119"/>
                    <a:pt x="378" y="119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89" name="Google Shape;1589;p49"/>
            <p:cNvSpPr/>
            <p:nvPr/>
          </p:nvSpPr>
          <p:spPr>
            <a:xfrm>
              <a:off x="8338678" y="5718525"/>
              <a:ext cx="230151" cy="262608"/>
            </a:xfrm>
            <a:custGeom>
              <a:avLst/>
              <a:gdLst/>
              <a:ahLst/>
              <a:cxnLst/>
              <a:rect l="l" t="t" r="r" b="b"/>
              <a:pathLst>
                <a:path w="377" h="431" extrusionOk="0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90" name="Google Shape;1590;p49"/>
            <p:cNvSpPr/>
            <p:nvPr/>
          </p:nvSpPr>
          <p:spPr>
            <a:xfrm>
              <a:off x="8828754" y="5718525"/>
              <a:ext cx="230151" cy="262608"/>
            </a:xfrm>
            <a:custGeom>
              <a:avLst/>
              <a:gdLst/>
              <a:ahLst/>
              <a:cxnLst/>
              <a:rect l="l" t="t" r="r" b="b"/>
              <a:pathLst>
                <a:path w="377" h="431" extrusionOk="0">
                  <a:moveTo>
                    <a:pt x="377" y="119"/>
                  </a:moveTo>
                  <a:cubicBezTo>
                    <a:pt x="377" y="111"/>
                    <a:pt x="373" y="105"/>
                    <a:pt x="367" y="101"/>
                  </a:cubicBezTo>
                  <a:cubicBezTo>
                    <a:pt x="199" y="4"/>
                    <a:pt x="199" y="4"/>
                    <a:pt x="199" y="4"/>
                  </a:cubicBezTo>
                  <a:cubicBezTo>
                    <a:pt x="193" y="0"/>
                    <a:pt x="185" y="0"/>
                    <a:pt x="178" y="4"/>
                  </a:cubicBezTo>
                  <a:cubicBezTo>
                    <a:pt x="10" y="101"/>
                    <a:pt x="10" y="101"/>
                    <a:pt x="10" y="101"/>
                  </a:cubicBezTo>
                  <a:cubicBezTo>
                    <a:pt x="4" y="104"/>
                    <a:pt x="0" y="111"/>
                    <a:pt x="0" y="119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13"/>
                    <a:pt x="0" y="313"/>
                    <a:pt x="0" y="313"/>
                  </a:cubicBezTo>
                  <a:cubicBezTo>
                    <a:pt x="0" y="321"/>
                    <a:pt x="4" y="327"/>
                    <a:pt x="10" y="331"/>
                  </a:cubicBezTo>
                  <a:cubicBezTo>
                    <a:pt x="178" y="428"/>
                    <a:pt x="178" y="428"/>
                    <a:pt x="178" y="428"/>
                  </a:cubicBezTo>
                  <a:cubicBezTo>
                    <a:pt x="184" y="431"/>
                    <a:pt x="192" y="431"/>
                    <a:pt x="199" y="428"/>
                  </a:cubicBezTo>
                  <a:cubicBezTo>
                    <a:pt x="367" y="331"/>
                    <a:pt x="367" y="331"/>
                    <a:pt x="367" y="331"/>
                  </a:cubicBezTo>
                  <a:cubicBezTo>
                    <a:pt x="373" y="327"/>
                    <a:pt x="377" y="321"/>
                    <a:pt x="377" y="313"/>
                  </a:cubicBezTo>
                  <a:cubicBezTo>
                    <a:pt x="377" y="313"/>
                    <a:pt x="377" y="313"/>
                    <a:pt x="377" y="313"/>
                  </a:cubicBezTo>
                  <a:cubicBezTo>
                    <a:pt x="377" y="119"/>
                    <a:pt x="377" y="119"/>
                    <a:pt x="377" y="119"/>
                  </a:cubicBezTo>
                  <a:cubicBezTo>
                    <a:pt x="377" y="119"/>
                    <a:pt x="377" y="119"/>
                    <a:pt x="377" y="119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91" name="Google Shape;1591;p49"/>
            <p:cNvSpPr/>
            <p:nvPr/>
          </p:nvSpPr>
          <p:spPr>
            <a:xfrm>
              <a:off x="8706181" y="5930607"/>
              <a:ext cx="230803" cy="262825"/>
            </a:xfrm>
            <a:custGeom>
              <a:avLst/>
              <a:gdLst/>
              <a:ahLst/>
              <a:cxnLst/>
              <a:rect l="l" t="t" r="r" b="b"/>
              <a:pathLst>
                <a:path w="378" h="431" extrusionOk="0">
                  <a:moveTo>
                    <a:pt x="378" y="118"/>
                  </a:moveTo>
                  <a:cubicBezTo>
                    <a:pt x="377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0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0" y="320"/>
                    <a:pt x="4" y="327"/>
                    <a:pt x="11" y="330"/>
                  </a:cubicBezTo>
                  <a:cubicBezTo>
                    <a:pt x="178" y="427"/>
                    <a:pt x="178" y="427"/>
                    <a:pt x="178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7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92" name="Google Shape;1592;p49"/>
            <p:cNvSpPr/>
            <p:nvPr/>
          </p:nvSpPr>
          <p:spPr>
            <a:xfrm>
              <a:off x="8460817" y="5930607"/>
              <a:ext cx="230586" cy="262825"/>
            </a:xfrm>
            <a:custGeom>
              <a:avLst/>
              <a:gdLst/>
              <a:ahLst/>
              <a:cxnLst/>
              <a:rect l="l" t="t" r="r" b="b"/>
              <a:pathLst>
                <a:path w="378" h="431" extrusionOk="0">
                  <a:moveTo>
                    <a:pt x="378" y="118"/>
                  </a:moveTo>
                  <a:cubicBezTo>
                    <a:pt x="378" y="111"/>
                    <a:pt x="374" y="104"/>
                    <a:pt x="367" y="100"/>
                  </a:cubicBezTo>
                  <a:cubicBezTo>
                    <a:pt x="200" y="3"/>
                    <a:pt x="200" y="3"/>
                    <a:pt x="200" y="3"/>
                  </a:cubicBezTo>
                  <a:cubicBezTo>
                    <a:pt x="193" y="0"/>
                    <a:pt x="185" y="0"/>
                    <a:pt x="179" y="3"/>
                  </a:cubicBezTo>
                  <a:cubicBezTo>
                    <a:pt x="11" y="100"/>
                    <a:pt x="11" y="100"/>
                    <a:pt x="11" y="100"/>
                  </a:cubicBezTo>
                  <a:cubicBezTo>
                    <a:pt x="4" y="104"/>
                    <a:pt x="1" y="111"/>
                    <a:pt x="0" y="118"/>
                  </a:cubicBezTo>
                  <a:cubicBezTo>
                    <a:pt x="0" y="118"/>
                    <a:pt x="0" y="118"/>
                    <a:pt x="0" y="118"/>
                  </a:cubicBezTo>
                  <a:cubicBezTo>
                    <a:pt x="0" y="312"/>
                    <a:pt x="0" y="312"/>
                    <a:pt x="0" y="312"/>
                  </a:cubicBezTo>
                  <a:cubicBezTo>
                    <a:pt x="0" y="312"/>
                    <a:pt x="0" y="312"/>
                    <a:pt x="0" y="313"/>
                  </a:cubicBezTo>
                  <a:cubicBezTo>
                    <a:pt x="1" y="320"/>
                    <a:pt x="4" y="327"/>
                    <a:pt x="11" y="330"/>
                  </a:cubicBezTo>
                  <a:cubicBezTo>
                    <a:pt x="179" y="427"/>
                    <a:pt x="179" y="427"/>
                    <a:pt x="179" y="427"/>
                  </a:cubicBezTo>
                  <a:cubicBezTo>
                    <a:pt x="185" y="431"/>
                    <a:pt x="193" y="431"/>
                    <a:pt x="199" y="427"/>
                  </a:cubicBezTo>
                  <a:cubicBezTo>
                    <a:pt x="367" y="330"/>
                    <a:pt x="367" y="330"/>
                    <a:pt x="367" y="330"/>
                  </a:cubicBezTo>
                  <a:cubicBezTo>
                    <a:pt x="374" y="327"/>
                    <a:pt x="378" y="320"/>
                    <a:pt x="378" y="313"/>
                  </a:cubicBezTo>
                  <a:cubicBezTo>
                    <a:pt x="378" y="313"/>
                    <a:pt x="378" y="312"/>
                    <a:pt x="378" y="312"/>
                  </a:cubicBezTo>
                  <a:cubicBezTo>
                    <a:pt x="378" y="119"/>
                    <a:pt x="378" y="119"/>
                    <a:pt x="378" y="119"/>
                  </a:cubicBezTo>
                  <a:cubicBezTo>
                    <a:pt x="378" y="118"/>
                    <a:pt x="378" y="118"/>
                    <a:pt x="378" y="118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593" name="Google Shape;1593;p49"/>
          <p:cNvGrpSpPr/>
          <p:nvPr/>
        </p:nvGrpSpPr>
        <p:grpSpPr>
          <a:xfrm>
            <a:off x="2676293" y="3736342"/>
            <a:ext cx="1336824" cy="316035"/>
            <a:chOff x="3042485" y="5594633"/>
            <a:chExt cx="2159652" cy="510557"/>
          </a:xfrm>
        </p:grpSpPr>
        <p:sp>
          <p:nvSpPr>
            <p:cNvPr id="1594" name="Google Shape;1594;p49"/>
            <p:cNvSpPr/>
            <p:nvPr/>
          </p:nvSpPr>
          <p:spPr>
            <a:xfrm>
              <a:off x="3042485" y="5869690"/>
              <a:ext cx="235200" cy="235500"/>
            </a:xfrm>
            <a:prstGeom prst="ellipse">
              <a:avLst/>
            </a:pr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95" name="Google Shape;1595;p49"/>
            <p:cNvSpPr/>
            <p:nvPr/>
          </p:nvSpPr>
          <p:spPr>
            <a:xfrm>
              <a:off x="3317231" y="5594633"/>
              <a:ext cx="235200" cy="235500"/>
            </a:xfrm>
            <a:prstGeom prst="ellipse">
              <a:avLst/>
            </a:pr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96" name="Google Shape;1596;p49"/>
            <p:cNvSpPr/>
            <p:nvPr/>
          </p:nvSpPr>
          <p:spPr>
            <a:xfrm>
              <a:off x="3591976" y="5869690"/>
              <a:ext cx="236100" cy="235500"/>
            </a:xfrm>
            <a:prstGeom prst="ellipse">
              <a:avLst/>
            </a:pr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97" name="Google Shape;1597;p49"/>
            <p:cNvSpPr/>
            <p:nvPr/>
          </p:nvSpPr>
          <p:spPr>
            <a:xfrm>
              <a:off x="3866722" y="5594633"/>
              <a:ext cx="236100" cy="235500"/>
            </a:xfrm>
            <a:prstGeom prst="ellipse">
              <a:avLst/>
            </a:pr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98" name="Google Shape;1598;p49"/>
            <p:cNvSpPr/>
            <p:nvPr/>
          </p:nvSpPr>
          <p:spPr>
            <a:xfrm>
              <a:off x="4141467" y="5869690"/>
              <a:ext cx="236100" cy="235500"/>
            </a:xfrm>
            <a:prstGeom prst="ellipse">
              <a:avLst/>
            </a:pr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599" name="Google Shape;1599;p49"/>
            <p:cNvSpPr/>
            <p:nvPr/>
          </p:nvSpPr>
          <p:spPr>
            <a:xfrm>
              <a:off x="4417146" y="5594633"/>
              <a:ext cx="235200" cy="235500"/>
            </a:xfrm>
            <a:prstGeom prst="ellipse">
              <a:avLst/>
            </a:pr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00" name="Google Shape;1600;p49"/>
            <p:cNvSpPr/>
            <p:nvPr/>
          </p:nvSpPr>
          <p:spPr>
            <a:xfrm>
              <a:off x="4691892" y="5869690"/>
              <a:ext cx="235500" cy="235500"/>
            </a:xfrm>
            <a:prstGeom prst="ellipse">
              <a:avLst/>
            </a:pr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01" name="Google Shape;1601;p49"/>
            <p:cNvSpPr/>
            <p:nvPr/>
          </p:nvSpPr>
          <p:spPr>
            <a:xfrm>
              <a:off x="4966637" y="5594633"/>
              <a:ext cx="235500" cy="235500"/>
            </a:xfrm>
            <a:prstGeom prst="ellipse">
              <a:avLst/>
            </a:pr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02" name="Google Shape;1602;p49"/>
            <p:cNvSpPr/>
            <p:nvPr/>
          </p:nvSpPr>
          <p:spPr>
            <a:xfrm>
              <a:off x="3210195" y="5762654"/>
              <a:ext cx="174555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128" y="0"/>
                  </a:moveTo>
                  <a:cubicBezTo>
                    <a:pt x="115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03" name="Google Shape;1603;p49"/>
            <p:cNvSpPr/>
            <p:nvPr/>
          </p:nvSpPr>
          <p:spPr>
            <a:xfrm>
              <a:off x="3485252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0" y="89"/>
                  </a:moveTo>
                  <a:cubicBezTo>
                    <a:pt x="74" y="102"/>
                    <a:pt x="115" y="143"/>
                    <a:pt x="128" y="217"/>
                  </a:cubicBezTo>
                  <a:cubicBezTo>
                    <a:pt x="145" y="176"/>
                    <a:pt x="177" y="144"/>
                    <a:pt x="217" y="128"/>
                  </a:cubicBezTo>
                  <a:cubicBezTo>
                    <a:pt x="143" y="114"/>
                    <a:pt x="103" y="74"/>
                    <a:pt x="90" y="0"/>
                  </a:cubicBezTo>
                  <a:cubicBezTo>
                    <a:pt x="73" y="40"/>
                    <a:pt x="41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04" name="Google Shape;1604;p49"/>
            <p:cNvSpPr/>
            <p:nvPr/>
          </p:nvSpPr>
          <p:spPr>
            <a:xfrm>
              <a:off x="3760620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05" name="Google Shape;1605;p49"/>
            <p:cNvSpPr/>
            <p:nvPr/>
          </p:nvSpPr>
          <p:spPr>
            <a:xfrm>
              <a:off x="4035365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0" y="89"/>
                  </a:moveTo>
                  <a:cubicBezTo>
                    <a:pt x="74" y="102"/>
                    <a:pt x="114" y="143"/>
                    <a:pt x="127" y="217"/>
                  </a:cubicBezTo>
                  <a:cubicBezTo>
                    <a:pt x="144" y="176"/>
                    <a:pt x="176" y="144"/>
                    <a:pt x="216" y="128"/>
                  </a:cubicBezTo>
                  <a:cubicBezTo>
                    <a:pt x="142" y="114"/>
                    <a:pt x="102" y="74"/>
                    <a:pt x="89" y="0"/>
                  </a:cubicBezTo>
                  <a:cubicBezTo>
                    <a:pt x="72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06" name="Google Shape;1606;p49"/>
            <p:cNvSpPr/>
            <p:nvPr/>
          </p:nvSpPr>
          <p:spPr>
            <a:xfrm>
              <a:off x="4310111" y="5762654"/>
              <a:ext cx="173622" cy="174555"/>
            </a:xfrm>
            <a:custGeom>
              <a:avLst/>
              <a:gdLst/>
              <a:ahLst/>
              <a:cxnLst/>
              <a:rect l="l" t="t" r="r" b="b"/>
              <a:pathLst>
                <a:path w="216" h="217" extrusionOk="0">
                  <a:moveTo>
                    <a:pt x="127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0" y="144"/>
                    <a:pt x="72" y="176"/>
                    <a:pt x="89" y="217"/>
                  </a:cubicBezTo>
                  <a:cubicBezTo>
                    <a:pt x="102" y="143"/>
                    <a:pt x="142" y="102"/>
                    <a:pt x="216" y="89"/>
                  </a:cubicBezTo>
                  <a:cubicBezTo>
                    <a:pt x="176" y="73"/>
                    <a:pt x="144" y="4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07" name="Google Shape;1607;p49"/>
            <p:cNvSpPr/>
            <p:nvPr/>
          </p:nvSpPr>
          <p:spPr>
            <a:xfrm>
              <a:off x="4585167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0" y="89"/>
                  </a:moveTo>
                  <a:cubicBezTo>
                    <a:pt x="74" y="102"/>
                    <a:pt x="114" y="143"/>
                    <a:pt x="128" y="217"/>
                  </a:cubicBezTo>
                  <a:cubicBezTo>
                    <a:pt x="144" y="176"/>
                    <a:pt x="176" y="144"/>
                    <a:pt x="217" y="128"/>
                  </a:cubicBezTo>
                  <a:cubicBezTo>
                    <a:pt x="143" y="114"/>
                    <a:pt x="102" y="74"/>
                    <a:pt x="89" y="0"/>
                  </a:cubicBezTo>
                  <a:cubicBezTo>
                    <a:pt x="73" y="40"/>
                    <a:pt x="40" y="73"/>
                    <a:pt x="0" y="8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08" name="Google Shape;1608;p49"/>
            <p:cNvSpPr/>
            <p:nvPr/>
          </p:nvSpPr>
          <p:spPr>
            <a:xfrm>
              <a:off x="4859913" y="5762654"/>
              <a:ext cx="174244" cy="174555"/>
            </a:xfrm>
            <a:custGeom>
              <a:avLst/>
              <a:gdLst/>
              <a:ahLst/>
              <a:cxnLst/>
              <a:rect l="l" t="t" r="r" b="b"/>
              <a:pathLst>
                <a:path w="217" h="217" extrusionOk="0">
                  <a:moveTo>
                    <a:pt x="128" y="0"/>
                  </a:moveTo>
                  <a:cubicBezTo>
                    <a:pt x="114" y="74"/>
                    <a:pt x="74" y="114"/>
                    <a:pt x="0" y="128"/>
                  </a:cubicBezTo>
                  <a:cubicBezTo>
                    <a:pt x="41" y="144"/>
                    <a:pt x="73" y="176"/>
                    <a:pt x="89" y="217"/>
                  </a:cubicBezTo>
                  <a:cubicBezTo>
                    <a:pt x="103" y="143"/>
                    <a:pt x="143" y="102"/>
                    <a:pt x="217" y="89"/>
                  </a:cubicBezTo>
                  <a:cubicBezTo>
                    <a:pt x="177" y="73"/>
                    <a:pt x="144" y="40"/>
                    <a:pt x="12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609" name="Google Shape;1609;p49"/>
          <p:cNvGrpSpPr/>
          <p:nvPr/>
        </p:nvGrpSpPr>
        <p:grpSpPr>
          <a:xfrm>
            <a:off x="1879183" y="4379878"/>
            <a:ext cx="445738" cy="442950"/>
            <a:chOff x="1442627" y="5710929"/>
            <a:chExt cx="594318" cy="590600"/>
          </a:xfrm>
        </p:grpSpPr>
        <p:sp>
          <p:nvSpPr>
            <p:cNvPr id="1610" name="Google Shape;1610;p49"/>
            <p:cNvSpPr/>
            <p:nvPr/>
          </p:nvSpPr>
          <p:spPr>
            <a:xfrm>
              <a:off x="1442627" y="5710929"/>
              <a:ext cx="594318" cy="405222"/>
            </a:xfrm>
            <a:custGeom>
              <a:avLst/>
              <a:gdLst/>
              <a:ahLst/>
              <a:cxnLst/>
              <a:rect l="l" t="t" r="r" b="b"/>
              <a:pathLst>
                <a:path w="734" h="500" extrusionOk="0">
                  <a:moveTo>
                    <a:pt x="699" y="500"/>
                  </a:moveTo>
                  <a:cubicBezTo>
                    <a:pt x="0" y="500"/>
                    <a:pt x="0" y="500"/>
                    <a:pt x="0" y="500"/>
                  </a:cubicBezTo>
                  <a:cubicBezTo>
                    <a:pt x="0" y="35"/>
                    <a:pt x="0" y="35"/>
                    <a:pt x="0" y="35"/>
                  </a:cubicBezTo>
                  <a:cubicBezTo>
                    <a:pt x="0" y="15"/>
                    <a:pt x="15" y="0"/>
                    <a:pt x="35" y="0"/>
                  </a:cubicBezTo>
                  <a:cubicBezTo>
                    <a:pt x="699" y="0"/>
                    <a:pt x="699" y="0"/>
                    <a:pt x="699" y="0"/>
                  </a:cubicBezTo>
                  <a:cubicBezTo>
                    <a:pt x="718" y="0"/>
                    <a:pt x="734" y="15"/>
                    <a:pt x="734" y="35"/>
                  </a:cubicBezTo>
                  <a:cubicBezTo>
                    <a:pt x="734" y="465"/>
                    <a:pt x="734" y="465"/>
                    <a:pt x="734" y="465"/>
                  </a:cubicBezTo>
                  <a:cubicBezTo>
                    <a:pt x="734" y="484"/>
                    <a:pt x="718" y="500"/>
                    <a:pt x="699" y="500"/>
                  </a:cubicBez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11" name="Google Shape;1611;p49"/>
            <p:cNvSpPr/>
            <p:nvPr/>
          </p:nvSpPr>
          <p:spPr>
            <a:xfrm>
              <a:off x="1442627" y="6116151"/>
              <a:ext cx="349820" cy="97191"/>
            </a:xfrm>
            <a:custGeom>
              <a:avLst/>
              <a:gdLst/>
              <a:ahLst/>
              <a:cxnLst/>
              <a:rect l="l" t="t" r="r" b="b"/>
              <a:pathLst>
                <a:path w="1126" h="313" extrusionOk="0">
                  <a:moveTo>
                    <a:pt x="1126" y="313"/>
                  </a:moveTo>
                  <a:lnTo>
                    <a:pt x="0" y="0"/>
                  </a:lnTo>
                  <a:lnTo>
                    <a:pt x="1126" y="0"/>
                  </a:lnTo>
                  <a:lnTo>
                    <a:pt x="1126" y="313"/>
                  </a:lnTo>
                  <a:close/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12" name="Google Shape;1612;p49"/>
            <p:cNvSpPr/>
            <p:nvPr/>
          </p:nvSpPr>
          <p:spPr>
            <a:xfrm>
              <a:off x="1573731" y="6152482"/>
              <a:ext cx="218715" cy="60861"/>
            </a:xfrm>
            <a:custGeom>
              <a:avLst/>
              <a:gdLst/>
              <a:ahLst/>
              <a:cxnLst/>
              <a:rect l="l" t="t" r="r" b="b"/>
              <a:pathLst>
                <a:path w="704" h="196" extrusionOk="0">
                  <a:moveTo>
                    <a:pt x="0" y="196"/>
                  </a:moveTo>
                  <a:lnTo>
                    <a:pt x="704" y="196"/>
                  </a:lnTo>
                  <a:lnTo>
                    <a:pt x="0" y="0"/>
                  </a:lnTo>
                  <a:lnTo>
                    <a:pt x="0" y="196"/>
                  </a:lnTo>
                  <a:close/>
                </a:path>
              </a:pathLst>
            </a:custGeom>
            <a:solidFill>
              <a:srgbClr val="CCCC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13" name="Google Shape;1613;p49"/>
            <p:cNvSpPr/>
            <p:nvPr/>
          </p:nvSpPr>
          <p:spPr>
            <a:xfrm>
              <a:off x="1573731" y="6213343"/>
              <a:ext cx="109358" cy="88186"/>
            </a:xfrm>
            <a:custGeom>
              <a:avLst/>
              <a:gdLst/>
              <a:ahLst/>
              <a:cxnLst/>
              <a:rect l="l" t="t" r="r" b="b"/>
              <a:pathLst>
                <a:path w="352" h="284" extrusionOk="0">
                  <a:moveTo>
                    <a:pt x="352" y="284"/>
                  </a:moveTo>
                  <a:lnTo>
                    <a:pt x="0" y="0"/>
                  </a:lnTo>
                  <a:lnTo>
                    <a:pt x="352" y="0"/>
                  </a:lnTo>
                  <a:lnTo>
                    <a:pt x="352" y="284"/>
                  </a:lnTo>
                </a:path>
              </a:pathLst>
            </a:custGeom>
            <a:solidFill>
              <a:srgbClr val="99999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614" name="Google Shape;1614;p49"/>
          <p:cNvGrpSpPr/>
          <p:nvPr/>
        </p:nvGrpSpPr>
        <p:grpSpPr>
          <a:xfrm>
            <a:off x="6788033" y="4378458"/>
            <a:ext cx="373053" cy="445791"/>
            <a:chOff x="8095060" y="5664590"/>
            <a:chExt cx="497404" cy="594389"/>
          </a:xfrm>
        </p:grpSpPr>
        <p:grpSp>
          <p:nvGrpSpPr>
            <p:cNvPr id="1615" name="Google Shape;1615;p49"/>
            <p:cNvGrpSpPr/>
            <p:nvPr/>
          </p:nvGrpSpPr>
          <p:grpSpPr>
            <a:xfrm>
              <a:off x="8095060" y="5969027"/>
              <a:ext cx="497404" cy="289951"/>
              <a:chOff x="8095060" y="5969027"/>
              <a:chExt cx="497404" cy="289951"/>
            </a:xfrm>
          </p:grpSpPr>
          <p:sp>
            <p:nvSpPr>
              <p:cNvPr id="1616" name="Google Shape;1616;p49"/>
              <p:cNvSpPr/>
              <p:nvPr/>
            </p:nvSpPr>
            <p:spPr>
              <a:xfrm>
                <a:off x="8095060" y="5969027"/>
                <a:ext cx="497402" cy="248408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6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6"/>
                    </a:lnTo>
                    <a:lnTo>
                      <a:pt x="1170" y="1166"/>
                    </a:lnTo>
                    <a:lnTo>
                      <a:pt x="1754" y="876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4A7D6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617" name="Google Shape;1617;p49"/>
              <p:cNvSpPr/>
              <p:nvPr/>
            </p:nvSpPr>
            <p:spPr>
              <a:xfrm>
                <a:off x="8095060" y="6092592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0" y="0"/>
                    </a:moveTo>
                    <a:lnTo>
                      <a:pt x="0" y="197"/>
                    </a:lnTo>
                    <a:lnTo>
                      <a:pt x="1170" y="781"/>
                    </a:lnTo>
                    <a:lnTo>
                      <a:pt x="1170" y="582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E7CC3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618" name="Google Shape;1618;p49"/>
              <p:cNvSpPr/>
              <p:nvPr/>
            </p:nvSpPr>
            <p:spPr>
              <a:xfrm>
                <a:off x="8343763" y="6092592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1170" y="0"/>
                    </a:moveTo>
                    <a:lnTo>
                      <a:pt x="0" y="582"/>
                    </a:lnTo>
                    <a:lnTo>
                      <a:pt x="0" y="781"/>
                    </a:lnTo>
                    <a:lnTo>
                      <a:pt x="1170" y="197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74EA7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</p:grpSp>
        <p:grpSp>
          <p:nvGrpSpPr>
            <p:cNvPr id="1619" name="Google Shape;1619;p49"/>
            <p:cNvGrpSpPr/>
            <p:nvPr/>
          </p:nvGrpSpPr>
          <p:grpSpPr>
            <a:xfrm>
              <a:off x="8095060" y="5867832"/>
              <a:ext cx="497404" cy="289312"/>
              <a:chOff x="8095060" y="5867832"/>
              <a:chExt cx="497404" cy="289312"/>
            </a:xfrm>
          </p:grpSpPr>
          <p:sp>
            <p:nvSpPr>
              <p:cNvPr id="1620" name="Google Shape;1620;p49"/>
              <p:cNvSpPr/>
              <p:nvPr/>
            </p:nvSpPr>
            <p:spPr>
              <a:xfrm>
                <a:off x="8095060" y="5867832"/>
                <a:ext cx="497402" cy="248195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5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1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1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A4C2F4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621" name="Google Shape;1621;p49"/>
              <p:cNvSpPr/>
              <p:nvPr/>
            </p:nvSpPr>
            <p:spPr>
              <a:xfrm>
                <a:off x="8095060" y="5990758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0" y="0"/>
                    </a:moveTo>
                    <a:lnTo>
                      <a:pt x="0" y="199"/>
                    </a:lnTo>
                    <a:lnTo>
                      <a:pt x="1170" y="781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6D9EEB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622" name="Google Shape;1622;p49"/>
              <p:cNvSpPr/>
              <p:nvPr/>
            </p:nvSpPr>
            <p:spPr>
              <a:xfrm>
                <a:off x="8343763" y="5990758"/>
                <a:ext cx="248701" cy="166386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1" extrusionOk="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1"/>
                    </a:lnTo>
                    <a:lnTo>
                      <a:pt x="1170" y="199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</p:grpSp>
        <p:grpSp>
          <p:nvGrpSpPr>
            <p:cNvPr id="1623" name="Google Shape;1623;p49"/>
            <p:cNvGrpSpPr/>
            <p:nvPr/>
          </p:nvGrpSpPr>
          <p:grpSpPr>
            <a:xfrm>
              <a:off x="8095060" y="5765998"/>
              <a:ext cx="497404" cy="289312"/>
              <a:chOff x="8095060" y="5765998"/>
              <a:chExt cx="497404" cy="289312"/>
            </a:xfrm>
          </p:grpSpPr>
          <p:sp>
            <p:nvSpPr>
              <p:cNvPr id="1624" name="Google Shape;1624;p49"/>
              <p:cNvSpPr/>
              <p:nvPr/>
            </p:nvSpPr>
            <p:spPr>
              <a:xfrm>
                <a:off x="8095060" y="5765998"/>
                <a:ext cx="497402" cy="248195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5" extrusionOk="0">
                    <a:moveTo>
                      <a:pt x="1754" y="292"/>
                    </a:moveTo>
                    <a:lnTo>
                      <a:pt x="1170" y="0"/>
                    </a:lnTo>
                    <a:lnTo>
                      <a:pt x="587" y="292"/>
                    </a:lnTo>
                    <a:lnTo>
                      <a:pt x="0" y="584"/>
                    </a:lnTo>
                    <a:lnTo>
                      <a:pt x="587" y="873"/>
                    </a:lnTo>
                    <a:lnTo>
                      <a:pt x="1170" y="1165"/>
                    </a:lnTo>
                    <a:lnTo>
                      <a:pt x="1754" y="873"/>
                    </a:lnTo>
                    <a:lnTo>
                      <a:pt x="2340" y="584"/>
                    </a:lnTo>
                    <a:lnTo>
                      <a:pt x="1754" y="292"/>
                    </a:lnTo>
                    <a:close/>
                  </a:path>
                </a:pathLst>
              </a:custGeom>
              <a:solidFill>
                <a:srgbClr val="B6D7A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625" name="Google Shape;1625;p49"/>
              <p:cNvSpPr/>
              <p:nvPr/>
            </p:nvSpPr>
            <p:spPr>
              <a:xfrm>
                <a:off x="8095060" y="5889563"/>
                <a:ext cx="248701" cy="165747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78" extrusionOk="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78"/>
                    </a:lnTo>
                    <a:lnTo>
                      <a:pt x="1170" y="581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3C47D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626" name="Google Shape;1626;p49"/>
              <p:cNvSpPr/>
              <p:nvPr/>
            </p:nvSpPr>
            <p:spPr>
              <a:xfrm>
                <a:off x="8343763" y="5889563"/>
                <a:ext cx="248701" cy="165747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78" extrusionOk="0">
                    <a:moveTo>
                      <a:pt x="1170" y="0"/>
                    </a:moveTo>
                    <a:lnTo>
                      <a:pt x="0" y="581"/>
                    </a:lnTo>
                    <a:lnTo>
                      <a:pt x="0" y="778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</p:grpSp>
        <p:grpSp>
          <p:nvGrpSpPr>
            <p:cNvPr id="1627" name="Google Shape;1627;p49"/>
            <p:cNvGrpSpPr/>
            <p:nvPr/>
          </p:nvGrpSpPr>
          <p:grpSpPr>
            <a:xfrm>
              <a:off x="8095060" y="5664590"/>
              <a:ext cx="497404" cy="290164"/>
              <a:chOff x="8095060" y="5664590"/>
              <a:chExt cx="497404" cy="290164"/>
            </a:xfrm>
          </p:grpSpPr>
          <p:sp>
            <p:nvSpPr>
              <p:cNvPr id="1628" name="Google Shape;1628;p49"/>
              <p:cNvSpPr/>
              <p:nvPr/>
            </p:nvSpPr>
            <p:spPr>
              <a:xfrm>
                <a:off x="8095060" y="5664590"/>
                <a:ext cx="497402" cy="248408"/>
              </a:xfrm>
              <a:custGeom>
                <a:avLst/>
                <a:gdLst/>
                <a:ahLst/>
                <a:cxnLst/>
                <a:rect l="l" t="t" r="r" b="b"/>
                <a:pathLst>
                  <a:path w="2340" h="1166" extrusionOk="0">
                    <a:moveTo>
                      <a:pt x="1754" y="290"/>
                    </a:moveTo>
                    <a:lnTo>
                      <a:pt x="1170" y="0"/>
                    </a:lnTo>
                    <a:lnTo>
                      <a:pt x="587" y="290"/>
                    </a:lnTo>
                    <a:lnTo>
                      <a:pt x="0" y="582"/>
                    </a:lnTo>
                    <a:lnTo>
                      <a:pt x="587" y="874"/>
                    </a:lnTo>
                    <a:lnTo>
                      <a:pt x="1170" y="1166"/>
                    </a:lnTo>
                    <a:lnTo>
                      <a:pt x="1754" y="874"/>
                    </a:lnTo>
                    <a:lnTo>
                      <a:pt x="2340" y="582"/>
                    </a:lnTo>
                    <a:lnTo>
                      <a:pt x="1754" y="290"/>
                    </a:lnTo>
                    <a:close/>
                  </a:path>
                </a:pathLst>
              </a:custGeom>
              <a:solidFill>
                <a:srgbClr val="FFE599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629" name="Google Shape;1629;p49"/>
              <p:cNvSpPr/>
              <p:nvPr/>
            </p:nvSpPr>
            <p:spPr>
              <a:xfrm>
                <a:off x="8095060" y="5788580"/>
                <a:ext cx="248701" cy="1661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0" extrusionOk="0">
                    <a:moveTo>
                      <a:pt x="0" y="0"/>
                    </a:moveTo>
                    <a:lnTo>
                      <a:pt x="0" y="196"/>
                    </a:lnTo>
                    <a:lnTo>
                      <a:pt x="1170" y="780"/>
                    </a:lnTo>
                    <a:lnTo>
                      <a:pt x="1170" y="58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FD966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630" name="Google Shape;1630;p49"/>
              <p:cNvSpPr/>
              <p:nvPr/>
            </p:nvSpPr>
            <p:spPr>
              <a:xfrm>
                <a:off x="8343763" y="5788580"/>
                <a:ext cx="248701" cy="166173"/>
              </a:xfrm>
              <a:custGeom>
                <a:avLst/>
                <a:gdLst/>
                <a:ahLst/>
                <a:cxnLst/>
                <a:rect l="l" t="t" r="r" b="b"/>
                <a:pathLst>
                  <a:path w="1170" h="780" extrusionOk="0">
                    <a:moveTo>
                      <a:pt x="1170" y="0"/>
                    </a:moveTo>
                    <a:lnTo>
                      <a:pt x="0" y="584"/>
                    </a:lnTo>
                    <a:lnTo>
                      <a:pt x="0" y="780"/>
                    </a:lnTo>
                    <a:lnTo>
                      <a:pt x="1170" y="196"/>
                    </a:lnTo>
                    <a:lnTo>
                      <a:pt x="1170" y="0"/>
                    </a:lnTo>
                    <a:close/>
                  </a:path>
                </a:pathLst>
              </a:custGeom>
              <a:solidFill>
                <a:srgbClr val="F1C232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</p:grpSp>
      </p:grpSp>
      <p:grpSp>
        <p:nvGrpSpPr>
          <p:cNvPr id="1631" name="Google Shape;1631;p49"/>
          <p:cNvGrpSpPr/>
          <p:nvPr/>
        </p:nvGrpSpPr>
        <p:grpSpPr>
          <a:xfrm>
            <a:off x="2870825" y="4378486"/>
            <a:ext cx="557162" cy="445734"/>
            <a:chOff x="4607809" y="5664627"/>
            <a:chExt cx="742883" cy="594312"/>
          </a:xfrm>
        </p:grpSpPr>
        <p:sp>
          <p:nvSpPr>
            <p:cNvPr id="1632" name="Google Shape;1632;p49"/>
            <p:cNvSpPr/>
            <p:nvPr/>
          </p:nvSpPr>
          <p:spPr>
            <a:xfrm>
              <a:off x="4607809" y="5824234"/>
              <a:ext cx="185166" cy="401151"/>
            </a:xfrm>
            <a:custGeom>
              <a:avLst/>
              <a:gdLst/>
              <a:ahLst/>
              <a:cxnLst/>
              <a:rect l="l" t="t" r="r" b="b"/>
              <a:pathLst>
                <a:path w="1083" h="2355" extrusionOk="0">
                  <a:moveTo>
                    <a:pt x="542" y="0"/>
                  </a:moveTo>
                  <a:lnTo>
                    <a:pt x="269" y="133"/>
                  </a:lnTo>
                  <a:lnTo>
                    <a:pt x="0" y="270"/>
                  </a:lnTo>
                  <a:lnTo>
                    <a:pt x="0" y="2355"/>
                  </a:lnTo>
                  <a:lnTo>
                    <a:pt x="1083" y="2355"/>
                  </a:lnTo>
                  <a:lnTo>
                    <a:pt x="1083" y="270"/>
                  </a:lnTo>
                  <a:lnTo>
                    <a:pt x="814" y="133"/>
                  </a:lnTo>
                  <a:lnTo>
                    <a:pt x="542" y="0"/>
                  </a:ln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33" name="Google Shape;1633;p49"/>
            <p:cNvSpPr/>
            <p:nvPr/>
          </p:nvSpPr>
          <p:spPr>
            <a:xfrm>
              <a:off x="4792974" y="5771259"/>
              <a:ext cx="185850" cy="454126"/>
            </a:xfrm>
            <a:custGeom>
              <a:avLst/>
              <a:gdLst/>
              <a:ahLst/>
              <a:cxnLst/>
              <a:rect l="l" t="t" r="r" b="b"/>
              <a:pathLst>
                <a:path w="1087" h="2666" extrusionOk="0">
                  <a:moveTo>
                    <a:pt x="545" y="0"/>
                  </a:moveTo>
                  <a:lnTo>
                    <a:pt x="273" y="133"/>
                  </a:lnTo>
                  <a:lnTo>
                    <a:pt x="0" y="266"/>
                  </a:lnTo>
                  <a:lnTo>
                    <a:pt x="0" y="2666"/>
                  </a:lnTo>
                  <a:lnTo>
                    <a:pt x="1087" y="2666"/>
                  </a:lnTo>
                  <a:lnTo>
                    <a:pt x="1087" y="266"/>
                  </a:lnTo>
                  <a:lnTo>
                    <a:pt x="814" y="133"/>
                  </a:lnTo>
                  <a:lnTo>
                    <a:pt x="545" y="0"/>
                  </a:ln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34" name="Google Shape;1634;p49"/>
            <p:cNvSpPr/>
            <p:nvPr/>
          </p:nvSpPr>
          <p:spPr>
            <a:xfrm>
              <a:off x="4978822" y="5717602"/>
              <a:ext cx="185679" cy="507784"/>
            </a:xfrm>
            <a:custGeom>
              <a:avLst/>
              <a:gdLst/>
              <a:ahLst/>
              <a:cxnLst/>
              <a:rect l="l" t="t" r="r" b="b"/>
              <a:pathLst>
                <a:path w="1086" h="2981" extrusionOk="0">
                  <a:moveTo>
                    <a:pt x="541" y="0"/>
                  </a:moveTo>
                  <a:lnTo>
                    <a:pt x="272" y="137"/>
                  </a:lnTo>
                  <a:lnTo>
                    <a:pt x="0" y="270"/>
                  </a:lnTo>
                  <a:lnTo>
                    <a:pt x="0" y="2981"/>
                  </a:lnTo>
                  <a:lnTo>
                    <a:pt x="1086" y="2981"/>
                  </a:lnTo>
                  <a:lnTo>
                    <a:pt x="1086" y="270"/>
                  </a:lnTo>
                  <a:lnTo>
                    <a:pt x="814" y="137"/>
                  </a:lnTo>
                  <a:lnTo>
                    <a:pt x="541" y="0"/>
                  </a:ln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35" name="Google Shape;1635;p49"/>
            <p:cNvSpPr/>
            <p:nvPr/>
          </p:nvSpPr>
          <p:spPr>
            <a:xfrm>
              <a:off x="5164499" y="5664627"/>
              <a:ext cx="185166" cy="560759"/>
            </a:xfrm>
            <a:custGeom>
              <a:avLst/>
              <a:gdLst/>
              <a:ahLst/>
              <a:cxnLst/>
              <a:rect l="l" t="t" r="r" b="b"/>
              <a:pathLst>
                <a:path w="1083" h="3292" extrusionOk="0">
                  <a:moveTo>
                    <a:pt x="269" y="133"/>
                  </a:moveTo>
                  <a:lnTo>
                    <a:pt x="0" y="267"/>
                  </a:lnTo>
                  <a:lnTo>
                    <a:pt x="0" y="3292"/>
                  </a:lnTo>
                  <a:lnTo>
                    <a:pt x="1083" y="3292"/>
                  </a:lnTo>
                  <a:lnTo>
                    <a:pt x="1083" y="267"/>
                  </a:lnTo>
                  <a:lnTo>
                    <a:pt x="814" y="133"/>
                  </a:lnTo>
                  <a:lnTo>
                    <a:pt x="542" y="0"/>
                  </a:lnTo>
                  <a:lnTo>
                    <a:pt x="269" y="133"/>
                  </a:ln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36" name="Google Shape;1636;p49"/>
            <p:cNvSpPr/>
            <p:nvPr/>
          </p:nvSpPr>
          <p:spPr>
            <a:xfrm>
              <a:off x="4607809" y="6225382"/>
              <a:ext cx="237484" cy="33556"/>
            </a:xfrm>
            <a:custGeom>
              <a:avLst/>
              <a:gdLst/>
              <a:ahLst/>
              <a:cxnLst/>
              <a:rect l="l" t="t" r="r" b="b"/>
              <a:pathLst>
                <a:path w="1389" h="197" extrusionOk="0">
                  <a:moveTo>
                    <a:pt x="0" y="0"/>
                  </a:moveTo>
                  <a:lnTo>
                    <a:pt x="608" y="197"/>
                  </a:lnTo>
                  <a:lnTo>
                    <a:pt x="1389" y="197"/>
                  </a:lnTo>
                  <a:lnTo>
                    <a:pt x="1083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37" name="Google Shape;1637;p49"/>
            <p:cNvSpPr/>
            <p:nvPr/>
          </p:nvSpPr>
          <p:spPr>
            <a:xfrm>
              <a:off x="4792974" y="6225382"/>
              <a:ext cx="185850" cy="33556"/>
            </a:xfrm>
            <a:custGeom>
              <a:avLst/>
              <a:gdLst/>
              <a:ahLst/>
              <a:cxnLst/>
              <a:rect l="l" t="t" r="r" b="b"/>
              <a:pathLst>
                <a:path w="1087" h="197" extrusionOk="0">
                  <a:moveTo>
                    <a:pt x="1087" y="0"/>
                  </a:moveTo>
                  <a:lnTo>
                    <a:pt x="1087" y="197"/>
                  </a:lnTo>
                  <a:lnTo>
                    <a:pt x="306" y="197"/>
                  </a:lnTo>
                  <a:lnTo>
                    <a:pt x="0" y="0"/>
                  </a:lnTo>
                  <a:lnTo>
                    <a:pt x="1087" y="0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38" name="Google Shape;1638;p49"/>
            <p:cNvSpPr/>
            <p:nvPr/>
          </p:nvSpPr>
          <p:spPr>
            <a:xfrm>
              <a:off x="5112694" y="6225382"/>
              <a:ext cx="237997" cy="33556"/>
            </a:xfrm>
            <a:custGeom>
              <a:avLst/>
              <a:gdLst/>
              <a:ahLst/>
              <a:cxnLst/>
              <a:rect l="l" t="t" r="r" b="b"/>
              <a:pathLst>
                <a:path w="1392" h="197" extrusionOk="0">
                  <a:moveTo>
                    <a:pt x="1392" y="0"/>
                  </a:moveTo>
                  <a:lnTo>
                    <a:pt x="781" y="197"/>
                  </a:lnTo>
                  <a:lnTo>
                    <a:pt x="0" y="197"/>
                  </a:lnTo>
                  <a:lnTo>
                    <a:pt x="306" y="0"/>
                  </a:lnTo>
                  <a:lnTo>
                    <a:pt x="1392" y="0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39" name="Google Shape;1639;p49"/>
            <p:cNvSpPr/>
            <p:nvPr/>
          </p:nvSpPr>
          <p:spPr>
            <a:xfrm>
              <a:off x="4978822" y="6225382"/>
              <a:ext cx="186192" cy="33556"/>
            </a:xfrm>
            <a:custGeom>
              <a:avLst/>
              <a:gdLst/>
              <a:ahLst/>
              <a:cxnLst/>
              <a:rect l="l" t="t" r="r" b="b"/>
              <a:pathLst>
                <a:path w="1089" h="197" extrusionOk="0">
                  <a:moveTo>
                    <a:pt x="0" y="0"/>
                  </a:moveTo>
                  <a:lnTo>
                    <a:pt x="0" y="197"/>
                  </a:lnTo>
                  <a:lnTo>
                    <a:pt x="783" y="197"/>
                  </a:lnTo>
                  <a:lnTo>
                    <a:pt x="108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chemeClr val="dk1"/>
                </a:buClr>
                <a:buSzPts val="1400"/>
                <a:buFont typeface="Calibri"/>
                <a:buNone/>
              </a:pPr>
              <a:endParaRPr sz="1400" i="0" u="none" strike="noStrike" cap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640" name="Google Shape;1640;p49"/>
          <p:cNvGrpSpPr/>
          <p:nvPr/>
        </p:nvGrpSpPr>
        <p:grpSpPr>
          <a:xfrm>
            <a:off x="3973890" y="4378543"/>
            <a:ext cx="1079865" cy="445620"/>
            <a:chOff x="2571250" y="5664711"/>
            <a:chExt cx="1439820" cy="594160"/>
          </a:xfrm>
        </p:grpSpPr>
        <p:sp>
          <p:nvSpPr>
            <p:cNvPr id="1641" name="Google Shape;1641;p49"/>
            <p:cNvSpPr/>
            <p:nvPr/>
          </p:nvSpPr>
          <p:spPr>
            <a:xfrm>
              <a:off x="2751485" y="5699308"/>
              <a:ext cx="179409" cy="510050"/>
            </a:xfrm>
            <a:custGeom>
              <a:avLst/>
              <a:gdLst/>
              <a:ahLst/>
              <a:cxnLst/>
              <a:rect l="l" t="t" r="r" b="b"/>
              <a:pathLst>
                <a:path w="287" h="813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E6913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42" name="Google Shape;1642;p49"/>
            <p:cNvSpPr/>
            <p:nvPr/>
          </p:nvSpPr>
          <p:spPr>
            <a:xfrm>
              <a:off x="2765747" y="5713810"/>
              <a:ext cx="150600" cy="151500"/>
            </a:xfrm>
            <a:prstGeom prst="ellipse">
              <a:avLst/>
            </a:prstGeom>
            <a:solidFill>
              <a:srgbClr val="B45F0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43" name="Google Shape;1643;p49"/>
            <p:cNvSpPr/>
            <p:nvPr/>
          </p:nvSpPr>
          <p:spPr>
            <a:xfrm>
              <a:off x="2930895" y="5732455"/>
              <a:ext cx="180236" cy="476902"/>
            </a:xfrm>
            <a:custGeom>
              <a:avLst/>
              <a:gdLst/>
              <a:ahLst/>
              <a:cxnLst/>
              <a:rect l="l" t="t" r="r" b="b"/>
              <a:pathLst>
                <a:path w="288" h="760" extrusionOk="0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F1C232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44" name="Google Shape;1644;p49"/>
            <p:cNvSpPr/>
            <p:nvPr/>
          </p:nvSpPr>
          <p:spPr>
            <a:xfrm>
              <a:off x="2945363" y="5746957"/>
              <a:ext cx="151200" cy="151800"/>
            </a:xfrm>
            <a:prstGeom prst="ellipse">
              <a:avLst/>
            </a:pr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45" name="Google Shape;1645;p49"/>
            <p:cNvSpPr/>
            <p:nvPr/>
          </p:nvSpPr>
          <p:spPr>
            <a:xfrm>
              <a:off x="3111130" y="5756280"/>
              <a:ext cx="180030" cy="453078"/>
            </a:xfrm>
            <a:custGeom>
              <a:avLst/>
              <a:gdLst/>
              <a:ahLst/>
              <a:cxnLst/>
              <a:rect l="l" t="t" r="r" b="b"/>
              <a:pathLst>
                <a:path w="288" h="722" extrusionOk="0">
                  <a:moveTo>
                    <a:pt x="144" y="0"/>
                  </a:moveTo>
                  <a:cubicBezTo>
                    <a:pt x="65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6AA84F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46" name="Google Shape;1646;p49"/>
            <p:cNvSpPr/>
            <p:nvPr/>
          </p:nvSpPr>
          <p:spPr>
            <a:xfrm>
              <a:off x="3125392" y="5770782"/>
              <a:ext cx="151200" cy="151800"/>
            </a:xfrm>
            <a:prstGeom prst="ellipse">
              <a:avLst/>
            </a:pr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47" name="Google Shape;1647;p49"/>
            <p:cNvSpPr/>
            <p:nvPr/>
          </p:nvSpPr>
          <p:spPr>
            <a:xfrm>
              <a:off x="3291159" y="5756280"/>
              <a:ext cx="180030" cy="453078"/>
            </a:xfrm>
            <a:custGeom>
              <a:avLst/>
              <a:gdLst/>
              <a:ahLst/>
              <a:cxnLst/>
              <a:rect l="l" t="t" r="r" b="b"/>
              <a:pathLst>
                <a:path w="288" h="722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22"/>
                    <a:pt x="0" y="722"/>
                    <a:pt x="0" y="722"/>
                  </a:cubicBezTo>
                  <a:cubicBezTo>
                    <a:pt x="288" y="722"/>
                    <a:pt x="288" y="722"/>
                    <a:pt x="288" y="722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45818E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48" name="Google Shape;1648;p49"/>
            <p:cNvSpPr/>
            <p:nvPr/>
          </p:nvSpPr>
          <p:spPr>
            <a:xfrm>
              <a:off x="3305628" y="5770782"/>
              <a:ext cx="151200" cy="151800"/>
            </a:xfrm>
            <a:prstGeom prst="ellipse">
              <a:avLst/>
            </a:prstGeom>
            <a:solidFill>
              <a:srgbClr val="134F5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49" name="Google Shape;1649;p49"/>
            <p:cNvSpPr/>
            <p:nvPr/>
          </p:nvSpPr>
          <p:spPr>
            <a:xfrm>
              <a:off x="3471189" y="5732455"/>
              <a:ext cx="180236" cy="476902"/>
            </a:xfrm>
            <a:custGeom>
              <a:avLst/>
              <a:gdLst/>
              <a:ahLst/>
              <a:cxnLst/>
              <a:rect l="l" t="t" r="r" b="b"/>
              <a:pathLst>
                <a:path w="288" h="760" extrusionOk="0">
                  <a:moveTo>
                    <a:pt x="144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760"/>
                    <a:pt x="0" y="760"/>
                    <a:pt x="0" y="760"/>
                  </a:cubicBezTo>
                  <a:cubicBezTo>
                    <a:pt x="288" y="760"/>
                    <a:pt x="288" y="760"/>
                    <a:pt x="288" y="760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5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3C78D8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50" name="Google Shape;1650;p49"/>
            <p:cNvSpPr/>
            <p:nvPr/>
          </p:nvSpPr>
          <p:spPr>
            <a:xfrm>
              <a:off x="3485657" y="5746957"/>
              <a:ext cx="151200" cy="151800"/>
            </a:xfrm>
            <a:prstGeom prst="ellipse">
              <a:avLst/>
            </a:pr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51" name="Google Shape;1651;p49"/>
            <p:cNvSpPr/>
            <p:nvPr/>
          </p:nvSpPr>
          <p:spPr>
            <a:xfrm>
              <a:off x="3651425" y="5699308"/>
              <a:ext cx="179409" cy="510050"/>
            </a:xfrm>
            <a:custGeom>
              <a:avLst/>
              <a:gdLst/>
              <a:ahLst/>
              <a:cxnLst/>
              <a:rect l="l" t="t" r="r" b="b"/>
              <a:pathLst>
                <a:path w="287" h="813" extrusionOk="0">
                  <a:moveTo>
                    <a:pt x="143" y="0"/>
                  </a:moveTo>
                  <a:cubicBezTo>
                    <a:pt x="64" y="0"/>
                    <a:pt x="0" y="65"/>
                    <a:pt x="0" y="144"/>
                  </a:cubicBezTo>
                  <a:cubicBezTo>
                    <a:pt x="0" y="813"/>
                    <a:pt x="0" y="813"/>
                    <a:pt x="0" y="813"/>
                  </a:cubicBezTo>
                  <a:cubicBezTo>
                    <a:pt x="287" y="813"/>
                    <a:pt x="287" y="813"/>
                    <a:pt x="287" y="813"/>
                  </a:cubicBezTo>
                  <a:cubicBezTo>
                    <a:pt x="287" y="144"/>
                    <a:pt x="287" y="144"/>
                    <a:pt x="287" y="144"/>
                  </a:cubicBezTo>
                  <a:cubicBezTo>
                    <a:pt x="287" y="65"/>
                    <a:pt x="223" y="0"/>
                    <a:pt x="143" y="0"/>
                  </a:cubicBezTo>
                  <a:close/>
                </a:path>
              </a:pathLst>
            </a:custGeom>
            <a:solidFill>
              <a:srgbClr val="674EA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52" name="Google Shape;1652;p49"/>
            <p:cNvSpPr/>
            <p:nvPr/>
          </p:nvSpPr>
          <p:spPr>
            <a:xfrm>
              <a:off x="3665893" y="5713810"/>
              <a:ext cx="150600" cy="151500"/>
            </a:xfrm>
            <a:prstGeom prst="ellipse">
              <a:avLst/>
            </a:pr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53" name="Google Shape;1653;p49"/>
            <p:cNvSpPr/>
            <p:nvPr/>
          </p:nvSpPr>
          <p:spPr>
            <a:xfrm>
              <a:off x="3830834" y="5664711"/>
              <a:ext cx="180236" cy="544646"/>
            </a:xfrm>
            <a:custGeom>
              <a:avLst/>
              <a:gdLst/>
              <a:ahLst/>
              <a:cxnLst/>
              <a:rect l="l" t="t" r="r" b="b"/>
              <a:pathLst>
                <a:path w="288" h="868" extrusionOk="0">
                  <a:moveTo>
                    <a:pt x="144" y="0"/>
                  </a:moveTo>
                  <a:cubicBezTo>
                    <a:pt x="65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4" y="0"/>
                    <a:pt x="144" y="0"/>
                  </a:cubicBezTo>
                  <a:close/>
                </a:path>
              </a:pathLst>
            </a:custGeom>
            <a:solidFill>
              <a:srgbClr val="A64D79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54" name="Google Shape;1654;p49"/>
            <p:cNvSpPr/>
            <p:nvPr/>
          </p:nvSpPr>
          <p:spPr>
            <a:xfrm>
              <a:off x="3845302" y="5679213"/>
              <a:ext cx="151200" cy="151800"/>
            </a:xfrm>
            <a:prstGeom prst="ellipse">
              <a:avLst/>
            </a:prstGeom>
            <a:solidFill>
              <a:srgbClr val="741B4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55" name="Google Shape;1655;p49"/>
            <p:cNvSpPr/>
            <p:nvPr/>
          </p:nvSpPr>
          <p:spPr>
            <a:xfrm>
              <a:off x="2571250" y="5664711"/>
              <a:ext cx="180236" cy="544646"/>
            </a:xfrm>
            <a:custGeom>
              <a:avLst/>
              <a:gdLst/>
              <a:ahLst/>
              <a:cxnLst/>
              <a:rect l="l" t="t" r="r" b="b"/>
              <a:pathLst>
                <a:path w="288" h="868" extrusionOk="0">
                  <a:moveTo>
                    <a:pt x="144" y="0"/>
                  </a:moveTo>
                  <a:cubicBezTo>
                    <a:pt x="64" y="0"/>
                    <a:pt x="0" y="64"/>
                    <a:pt x="0" y="144"/>
                  </a:cubicBezTo>
                  <a:cubicBezTo>
                    <a:pt x="0" y="868"/>
                    <a:pt x="0" y="868"/>
                    <a:pt x="0" y="868"/>
                  </a:cubicBezTo>
                  <a:cubicBezTo>
                    <a:pt x="288" y="868"/>
                    <a:pt x="288" y="868"/>
                    <a:pt x="288" y="868"/>
                  </a:cubicBezTo>
                  <a:cubicBezTo>
                    <a:pt x="288" y="144"/>
                    <a:pt x="288" y="144"/>
                    <a:pt x="288" y="144"/>
                  </a:cubicBezTo>
                  <a:cubicBezTo>
                    <a:pt x="288" y="64"/>
                    <a:pt x="223" y="0"/>
                    <a:pt x="144" y="0"/>
                  </a:cubicBezTo>
                  <a:close/>
                </a:path>
              </a:pathLst>
            </a:custGeom>
            <a:solidFill>
              <a:srgbClr val="CC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56" name="Google Shape;1656;p49"/>
            <p:cNvSpPr/>
            <p:nvPr/>
          </p:nvSpPr>
          <p:spPr>
            <a:xfrm>
              <a:off x="2585718" y="5679213"/>
              <a:ext cx="151200" cy="151800"/>
            </a:xfrm>
            <a:prstGeom prst="ellipse">
              <a:avLst/>
            </a:prstGeom>
            <a:solidFill>
              <a:srgbClr val="99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u="none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57" name="Google Shape;1657;p49"/>
            <p:cNvSpPr/>
            <p:nvPr/>
          </p:nvSpPr>
          <p:spPr>
            <a:xfrm>
              <a:off x="2571250" y="6209358"/>
              <a:ext cx="365226" cy="49514"/>
            </a:xfrm>
            <a:custGeom>
              <a:avLst/>
              <a:gdLst/>
              <a:ahLst/>
              <a:cxnLst/>
              <a:rect l="l" t="t" r="r" b="b"/>
              <a:pathLst>
                <a:path w="1767" h="239" extrusionOk="0">
                  <a:moveTo>
                    <a:pt x="1767" y="239"/>
                  </a:moveTo>
                  <a:lnTo>
                    <a:pt x="1198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767" y="239"/>
                  </a:lnTo>
                  <a:close/>
                </a:path>
              </a:pathLst>
            </a:custGeom>
            <a:solidFill>
              <a:srgbClr val="990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58" name="Google Shape;1658;p49"/>
            <p:cNvSpPr/>
            <p:nvPr/>
          </p:nvSpPr>
          <p:spPr>
            <a:xfrm>
              <a:off x="2751485" y="6209358"/>
              <a:ext cx="303218" cy="49514"/>
            </a:xfrm>
            <a:custGeom>
              <a:avLst/>
              <a:gdLst/>
              <a:ahLst/>
              <a:cxnLst/>
              <a:rect l="l" t="t" r="r" b="b"/>
              <a:pathLst>
                <a:path w="1467" h="239" extrusionOk="0">
                  <a:moveTo>
                    <a:pt x="1467" y="239"/>
                  </a:moveTo>
                  <a:lnTo>
                    <a:pt x="895" y="239"/>
                  </a:lnTo>
                  <a:lnTo>
                    <a:pt x="0" y="0"/>
                  </a:lnTo>
                  <a:lnTo>
                    <a:pt x="868" y="0"/>
                  </a:lnTo>
                  <a:lnTo>
                    <a:pt x="1467" y="239"/>
                  </a:lnTo>
                  <a:close/>
                </a:path>
              </a:pathLst>
            </a:custGeom>
            <a:solidFill>
              <a:srgbClr val="B45F06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59" name="Google Shape;1659;p49"/>
            <p:cNvSpPr/>
            <p:nvPr/>
          </p:nvSpPr>
          <p:spPr>
            <a:xfrm>
              <a:off x="2930895" y="6209358"/>
              <a:ext cx="242037" cy="49514"/>
            </a:xfrm>
            <a:custGeom>
              <a:avLst/>
              <a:gdLst/>
              <a:ahLst/>
              <a:cxnLst/>
              <a:rect l="l" t="t" r="r" b="b"/>
              <a:pathLst>
                <a:path w="1171" h="239" extrusionOk="0">
                  <a:moveTo>
                    <a:pt x="1171" y="239"/>
                  </a:moveTo>
                  <a:lnTo>
                    <a:pt x="599" y="239"/>
                  </a:lnTo>
                  <a:lnTo>
                    <a:pt x="0" y="0"/>
                  </a:lnTo>
                  <a:lnTo>
                    <a:pt x="872" y="0"/>
                  </a:lnTo>
                  <a:lnTo>
                    <a:pt x="1171" y="239"/>
                  </a:lnTo>
                  <a:close/>
                </a:path>
              </a:pathLst>
            </a:custGeom>
            <a:solidFill>
              <a:srgbClr val="BF9000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60" name="Google Shape;1660;p49"/>
            <p:cNvSpPr/>
            <p:nvPr/>
          </p:nvSpPr>
          <p:spPr>
            <a:xfrm>
              <a:off x="3111130" y="6209358"/>
              <a:ext cx="180029" cy="49514"/>
            </a:xfrm>
            <a:custGeom>
              <a:avLst/>
              <a:gdLst/>
              <a:ahLst/>
              <a:cxnLst/>
              <a:rect l="l" t="t" r="r" b="b"/>
              <a:pathLst>
                <a:path w="871" h="239" extrusionOk="0">
                  <a:moveTo>
                    <a:pt x="871" y="239"/>
                  </a:moveTo>
                  <a:lnTo>
                    <a:pt x="299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871" y="239"/>
                  </a:lnTo>
                  <a:close/>
                </a:path>
              </a:pathLst>
            </a:custGeom>
            <a:solidFill>
              <a:srgbClr val="38761D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61" name="Google Shape;1661;p49"/>
            <p:cNvSpPr/>
            <p:nvPr/>
          </p:nvSpPr>
          <p:spPr>
            <a:xfrm>
              <a:off x="3291159" y="6209358"/>
              <a:ext cx="180029" cy="49514"/>
            </a:xfrm>
            <a:custGeom>
              <a:avLst/>
              <a:gdLst/>
              <a:ahLst/>
              <a:cxnLst/>
              <a:rect l="l" t="t" r="r" b="b"/>
              <a:pathLst>
                <a:path w="871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0" y="0"/>
                  </a:lnTo>
                  <a:lnTo>
                    <a:pt x="8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34F5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62" name="Google Shape;1662;p49"/>
            <p:cNvSpPr/>
            <p:nvPr/>
          </p:nvSpPr>
          <p:spPr>
            <a:xfrm>
              <a:off x="3409388" y="6209358"/>
              <a:ext cx="242037" cy="49514"/>
            </a:xfrm>
            <a:custGeom>
              <a:avLst/>
              <a:gdLst/>
              <a:ahLst/>
              <a:cxnLst/>
              <a:rect l="l" t="t" r="r" b="b"/>
              <a:pathLst>
                <a:path w="1171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299" y="0"/>
                  </a:lnTo>
                  <a:lnTo>
                    <a:pt x="1171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1155CC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63" name="Google Shape;1663;p49"/>
            <p:cNvSpPr/>
            <p:nvPr/>
          </p:nvSpPr>
          <p:spPr>
            <a:xfrm>
              <a:off x="3527616" y="6209358"/>
              <a:ext cx="303218" cy="49514"/>
            </a:xfrm>
            <a:custGeom>
              <a:avLst/>
              <a:gdLst/>
              <a:ahLst/>
              <a:cxnLst/>
              <a:rect l="l" t="t" r="r" b="b"/>
              <a:pathLst>
                <a:path w="1467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599" y="0"/>
                  </a:lnTo>
                  <a:lnTo>
                    <a:pt x="14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351C75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  <p:sp>
          <p:nvSpPr>
            <p:cNvPr id="1664" name="Google Shape;1664;p49"/>
            <p:cNvSpPr/>
            <p:nvPr/>
          </p:nvSpPr>
          <p:spPr>
            <a:xfrm>
              <a:off x="3645844" y="6209358"/>
              <a:ext cx="365226" cy="49514"/>
            </a:xfrm>
            <a:custGeom>
              <a:avLst/>
              <a:gdLst/>
              <a:ahLst/>
              <a:cxnLst/>
              <a:rect l="l" t="t" r="r" b="b"/>
              <a:pathLst>
                <a:path w="1767" h="239" extrusionOk="0">
                  <a:moveTo>
                    <a:pt x="572" y="239"/>
                  </a:moveTo>
                  <a:lnTo>
                    <a:pt x="0" y="239"/>
                  </a:lnTo>
                  <a:lnTo>
                    <a:pt x="895" y="0"/>
                  </a:lnTo>
                  <a:lnTo>
                    <a:pt x="1767" y="0"/>
                  </a:lnTo>
                  <a:lnTo>
                    <a:pt x="572" y="239"/>
                  </a:lnTo>
                  <a:close/>
                </a:path>
              </a:pathLst>
            </a:custGeom>
            <a:solidFill>
              <a:srgbClr val="741B47"/>
            </a:solidFill>
            <a:ln>
              <a:noFill/>
            </a:ln>
          </p:spPr>
          <p:txBody>
            <a:bodyPr spcFirstLastPara="1" wrap="square" lIns="68575" tIns="34275" rIns="68575" bIns="34275" anchor="t" anchorCtr="0">
              <a:noAutofit/>
            </a:bodyPr>
            <a:lstStyle/>
            <a:p>
              <a:pPr marL="0" marR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endParaRPr>
            </a:p>
          </p:txBody>
        </p:sp>
      </p:grpSp>
      <p:grpSp>
        <p:nvGrpSpPr>
          <p:cNvPr id="1665" name="Google Shape;1665;p49"/>
          <p:cNvGrpSpPr/>
          <p:nvPr/>
        </p:nvGrpSpPr>
        <p:grpSpPr>
          <a:xfrm>
            <a:off x="5599659" y="4378335"/>
            <a:ext cx="642470" cy="446036"/>
            <a:chOff x="6332670" y="5663946"/>
            <a:chExt cx="856627" cy="594715"/>
          </a:xfrm>
        </p:grpSpPr>
        <p:grpSp>
          <p:nvGrpSpPr>
            <p:cNvPr id="1666" name="Google Shape;1666;p49"/>
            <p:cNvGrpSpPr/>
            <p:nvPr/>
          </p:nvGrpSpPr>
          <p:grpSpPr>
            <a:xfrm>
              <a:off x="6392364" y="5663946"/>
              <a:ext cx="796933" cy="185801"/>
              <a:chOff x="3321050" y="1066800"/>
              <a:chExt cx="6505573" cy="1508125"/>
            </a:xfrm>
          </p:grpSpPr>
          <p:sp>
            <p:nvSpPr>
              <p:cNvPr id="1667" name="Google Shape;1667;p49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6AA84F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668" name="Google Shape;1668;p49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38761D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</p:grpSp>
        <p:grpSp>
          <p:nvGrpSpPr>
            <p:cNvPr id="1669" name="Google Shape;1669;p49"/>
            <p:cNvGrpSpPr/>
            <p:nvPr/>
          </p:nvGrpSpPr>
          <p:grpSpPr>
            <a:xfrm flipH="1">
              <a:off x="6332670" y="5868403"/>
              <a:ext cx="796933" cy="185801"/>
              <a:chOff x="3321050" y="1066800"/>
              <a:chExt cx="6505573" cy="1508125"/>
            </a:xfrm>
          </p:grpSpPr>
          <p:sp>
            <p:nvSpPr>
              <p:cNvPr id="1670" name="Google Shape;1670;p49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45818E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671" name="Google Shape;1671;p49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34F5C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</p:grpSp>
        <p:grpSp>
          <p:nvGrpSpPr>
            <p:cNvPr id="1672" name="Google Shape;1672;p49"/>
            <p:cNvGrpSpPr/>
            <p:nvPr/>
          </p:nvGrpSpPr>
          <p:grpSpPr>
            <a:xfrm>
              <a:off x="6392364" y="6072860"/>
              <a:ext cx="796933" cy="185801"/>
              <a:chOff x="3321050" y="1066800"/>
              <a:chExt cx="6505573" cy="1508125"/>
            </a:xfrm>
          </p:grpSpPr>
          <p:sp>
            <p:nvSpPr>
              <p:cNvPr id="1673" name="Google Shape;1673;p49"/>
              <p:cNvSpPr/>
              <p:nvPr/>
            </p:nvSpPr>
            <p:spPr>
              <a:xfrm>
                <a:off x="3321050" y="1066800"/>
                <a:ext cx="6505573" cy="1508125"/>
              </a:xfrm>
              <a:custGeom>
                <a:avLst/>
                <a:gdLst/>
                <a:ahLst/>
                <a:cxnLst/>
                <a:rect l="l" t="t" r="r" b="b"/>
                <a:pathLst>
                  <a:path w="1658" h="384" extrusionOk="0">
                    <a:moveTo>
                      <a:pt x="1553" y="384"/>
                    </a:moveTo>
                    <a:cubicBezTo>
                      <a:pt x="1556" y="384"/>
                      <a:pt x="1560" y="382"/>
                      <a:pt x="1561" y="379"/>
                    </a:cubicBezTo>
                    <a:cubicBezTo>
                      <a:pt x="1657" y="196"/>
                      <a:pt x="1657" y="196"/>
                      <a:pt x="1657" y="196"/>
                    </a:cubicBezTo>
                    <a:cubicBezTo>
                      <a:pt x="1658" y="194"/>
                      <a:pt x="1658" y="190"/>
                      <a:pt x="1657" y="187"/>
                    </a:cubicBezTo>
                    <a:cubicBezTo>
                      <a:pt x="1561" y="5"/>
                      <a:pt x="1561" y="5"/>
                      <a:pt x="1561" y="5"/>
                    </a:cubicBezTo>
                    <a:cubicBezTo>
                      <a:pt x="1560" y="2"/>
                      <a:pt x="1556" y="0"/>
                      <a:pt x="1553" y="0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5" y="0"/>
                      <a:pt x="0" y="7"/>
                      <a:pt x="3" y="14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94" y="187"/>
                      <a:pt x="94" y="187"/>
                      <a:pt x="94" y="187"/>
                    </a:cubicBezTo>
                    <a:cubicBezTo>
                      <a:pt x="196" y="384"/>
                      <a:pt x="196" y="384"/>
                      <a:pt x="196" y="384"/>
                    </a:cubicBezTo>
                    <a:lnTo>
                      <a:pt x="1553" y="384"/>
                    </a:lnTo>
                    <a:close/>
                  </a:path>
                </a:pathLst>
              </a:custGeom>
              <a:solidFill>
                <a:srgbClr val="3C78D8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  <p:sp>
            <p:nvSpPr>
              <p:cNvPr id="1674" name="Google Shape;1674;p49"/>
              <p:cNvSpPr/>
              <p:nvPr/>
            </p:nvSpPr>
            <p:spPr>
              <a:xfrm>
                <a:off x="3321050" y="1801812"/>
                <a:ext cx="769937" cy="773112"/>
              </a:xfrm>
              <a:custGeom>
                <a:avLst/>
                <a:gdLst/>
                <a:ahLst/>
                <a:cxnLst/>
                <a:rect l="l" t="t" r="r" b="b"/>
                <a:pathLst>
                  <a:path w="196" h="197" extrusionOk="0">
                    <a:moveTo>
                      <a:pt x="94" y="9"/>
                    </a:moveTo>
                    <a:cubicBezTo>
                      <a:pt x="3" y="183"/>
                      <a:pt x="3" y="183"/>
                      <a:pt x="3" y="183"/>
                    </a:cubicBezTo>
                    <a:cubicBezTo>
                      <a:pt x="0" y="189"/>
                      <a:pt x="5" y="197"/>
                      <a:pt x="12" y="197"/>
                    </a:cubicBezTo>
                    <a:cubicBezTo>
                      <a:pt x="196" y="197"/>
                      <a:pt x="196" y="197"/>
                      <a:pt x="196" y="197"/>
                    </a:cubicBezTo>
                    <a:cubicBezTo>
                      <a:pt x="94" y="0"/>
                      <a:pt x="94" y="0"/>
                      <a:pt x="94" y="0"/>
                    </a:cubicBezTo>
                    <a:cubicBezTo>
                      <a:pt x="95" y="3"/>
                      <a:pt x="95" y="7"/>
                      <a:pt x="94" y="9"/>
                    </a:cubicBezTo>
                    <a:close/>
                  </a:path>
                </a:pathLst>
              </a:custGeom>
              <a:solidFill>
                <a:srgbClr val="1C4587"/>
              </a:solidFill>
              <a:ln>
                <a:noFill/>
              </a:ln>
            </p:spPr>
            <p:txBody>
              <a:bodyPr spcFirstLastPara="1" wrap="square" lIns="68575" tIns="34275" rIns="68575" bIns="34275" anchor="t" anchorCtr="0">
                <a:noAutofit/>
              </a:bodyPr>
              <a:lstStyle/>
              <a:p>
                <a:pPr marL="0" marR="0" lvl="0" indent="0" algn="l" rtl="0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chemeClr val="dk1"/>
                  </a:buClr>
                  <a:buSzPts val="1400"/>
                  <a:buFont typeface="Calibri"/>
                  <a:buNone/>
                </a:pPr>
                <a:endParaRPr sz="1400" i="0" u="none" strike="noStrike" cap="none">
                  <a:solidFill>
                    <a:schemeClr val="dk1"/>
                  </a:solidFill>
                  <a:latin typeface="Quattrocento Sans"/>
                  <a:ea typeface="Quattrocento Sans"/>
                  <a:cs typeface="B Nazanin" panose="00000700000000000000" pitchFamily="2" charset="-78"/>
                  <a:sym typeface="Quattrocento Sans"/>
                </a:endParaRPr>
              </a:p>
            </p:txBody>
          </p:sp>
        </p:grpSp>
      </p:grpSp>
      <p:sp>
        <p:nvSpPr>
          <p:cNvPr id="1675" name="Google Shape;1675;p49"/>
          <p:cNvSpPr txBox="1">
            <a:spLocks noGrp="1"/>
          </p:cNvSpPr>
          <p:nvPr>
            <p:ph type="title" idx="4294967295"/>
          </p:nvPr>
        </p:nvSpPr>
        <p:spPr>
          <a:xfrm>
            <a:off x="855300" y="249075"/>
            <a:ext cx="7433400" cy="396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000" dirty="0">
                <a:cs typeface="B Nazanin" panose="00000700000000000000" pitchFamily="2" charset="-78"/>
              </a:rPr>
              <a:t>نمودارها و اینفوگرافیک ها</a:t>
            </a:r>
            <a:endParaRPr sz="2000" dirty="0">
              <a:cs typeface="B Nazanin" panose="00000700000000000000" pitchFamily="2" charset="-78"/>
            </a:endParaRPr>
          </a:p>
        </p:txBody>
      </p:sp>
      <p:sp>
        <p:nvSpPr>
          <p:cNvPr id="1676" name="Google Shape;1676;p49"/>
          <p:cNvSpPr txBox="1">
            <a:spLocks noGrp="1"/>
          </p:cNvSpPr>
          <p:nvPr>
            <p:ph type="sldNum" idx="12"/>
          </p:nvPr>
        </p:nvSpPr>
        <p:spPr>
          <a:xfrm>
            <a:off x="4297650" y="4791900"/>
            <a:ext cx="548700" cy="35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6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1" name="Google Shape;1681;p50"/>
          <p:cNvSpPr txBox="1"/>
          <p:nvPr/>
        </p:nvSpPr>
        <p:spPr>
          <a:xfrm>
            <a:off x="731900" y="914275"/>
            <a:ext cx="6676800" cy="1380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b="1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اکنون می توانید از هر ایموجی به عنوان نماد استفاده کنید!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و البته بدون از دست دادن کیفیت تغییر سایز می دهد و می توانید رنگ آن را تغییر دهید.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 dirty="0">
              <a:solidFill>
                <a:schemeClr val="dk1"/>
              </a:solidFill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1682" name="Google Shape;1682;p50"/>
          <p:cNvSpPr txBox="1"/>
          <p:nvPr/>
        </p:nvSpPr>
        <p:spPr>
          <a:xfrm>
            <a:off x="731900" y="2374250"/>
            <a:ext cx="7327500" cy="2570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dirty="0">
                <a:solidFill>
                  <a:schemeClr val="dk1"/>
                </a:solidFill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✋👆👉👍👤👦👧👨👩👪💃🏃💑❤😂😉😋😒😭👶😸🐟🍒🍔💣📌📖🔨🎃🎈🎨🏈🏰🌏🔌🔑</a:t>
            </a:r>
            <a:r>
              <a:rPr lang="en" sz="2400" dirty="0">
                <a:solidFill>
                  <a:schemeClr val="dk1"/>
                </a:solidFill>
                <a:highlight>
                  <a:schemeClr val="accent1"/>
                </a:highlight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 </a:t>
            </a:r>
            <a:r>
              <a:rPr lang="fa-IR" sz="2400" dirty="0">
                <a:solidFill>
                  <a:schemeClr val="dk1"/>
                </a:solidFill>
                <a:highlight>
                  <a:schemeClr val="accent1"/>
                </a:highlight>
                <a:latin typeface="Quattrocento Sans"/>
                <a:ea typeface="Quattrocento Sans"/>
                <a:cs typeface="B Nazanin" panose="00000700000000000000" pitchFamily="2" charset="-78"/>
                <a:sym typeface="Quattrocento Sans"/>
              </a:rPr>
              <a:t>و خیلی بیشتر...</a:t>
            </a:r>
            <a:endParaRPr sz="2400" dirty="0">
              <a:solidFill>
                <a:schemeClr val="dk1"/>
              </a:solidFill>
              <a:highlight>
                <a:schemeClr val="accent1"/>
              </a:highlight>
              <a:latin typeface="Quattrocento Sans"/>
              <a:ea typeface="Quattrocento Sans"/>
              <a:cs typeface="B Nazanin" panose="00000700000000000000" pitchFamily="2" charset="-78"/>
              <a:sym typeface="Quattrocento Sans"/>
            </a:endParaRPr>
          </a:p>
        </p:txBody>
      </p:sp>
      <p:sp>
        <p:nvSpPr>
          <p:cNvPr id="1683" name="Google Shape;1683;p50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37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FFD966"/>
            </a:gs>
            <a:gs pos="100000">
              <a:srgbClr val="FF9900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Shape 168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9" name="Google Shape;1689;p51"/>
          <p:cNvSpPr txBox="1"/>
          <p:nvPr/>
        </p:nvSpPr>
        <p:spPr>
          <a:xfrm>
            <a:off x="1106100" y="2209500"/>
            <a:ext cx="6931800" cy="267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1" dirty="0">
                <a:solidFill>
                  <a:srgbClr val="434343"/>
                </a:solidFill>
                <a:latin typeface="Montserrat"/>
                <a:ea typeface="Montserrat"/>
                <a:cs typeface="B Nazanin" panose="00000700000000000000" pitchFamily="2" charset="-78"/>
                <a:sym typeface="Montserrat"/>
              </a:rPr>
              <a:t>قالب های رایگان برای تمام نیازهای ارائه شما</a:t>
            </a:r>
            <a:endParaRPr sz="1800" b="1" dirty="0">
              <a:solidFill>
                <a:srgbClr val="434343"/>
              </a:solidFill>
              <a:latin typeface="Montserrat"/>
              <a:ea typeface="Montserrat"/>
              <a:cs typeface="B Nazanin" panose="00000700000000000000" pitchFamily="2" charset="-78"/>
              <a:sym typeface="Montserrat"/>
            </a:endParaRPr>
          </a:p>
        </p:txBody>
      </p:sp>
      <p:grpSp>
        <p:nvGrpSpPr>
          <p:cNvPr id="1690" name="Google Shape;1690;p51"/>
          <p:cNvGrpSpPr/>
          <p:nvPr/>
        </p:nvGrpSpPr>
        <p:grpSpPr>
          <a:xfrm>
            <a:off x="690575" y="3290132"/>
            <a:ext cx="7762851" cy="892418"/>
            <a:chOff x="801125" y="3213932"/>
            <a:chExt cx="7762851" cy="892418"/>
          </a:xfrm>
        </p:grpSpPr>
        <p:grpSp>
          <p:nvGrpSpPr>
            <p:cNvPr id="1691" name="Google Shape;1691;p51"/>
            <p:cNvGrpSpPr/>
            <p:nvPr/>
          </p:nvGrpSpPr>
          <p:grpSpPr>
            <a:xfrm>
              <a:off x="4845759" y="3213932"/>
              <a:ext cx="1695900" cy="892418"/>
              <a:chOff x="4845759" y="3213932"/>
              <a:chExt cx="1695900" cy="892418"/>
            </a:xfrm>
          </p:grpSpPr>
          <p:sp>
            <p:nvSpPr>
              <p:cNvPr id="1692" name="Google Shape;1692;p51"/>
              <p:cNvSpPr txBox="1"/>
              <p:nvPr/>
            </p:nvSpPr>
            <p:spPr>
              <a:xfrm>
                <a:off x="4845759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200" dirty="0">
                    <a:solidFill>
                      <a:srgbClr val="434343"/>
                    </a:solidFill>
                    <a:latin typeface="Montserrat"/>
                    <a:ea typeface="Montserrat"/>
                    <a:cs typeface="B Nazanin" panose="00000700000000000000" pitchFamily="2" charset="-78"/>
                    <a:sym typeface="Montserrat"/>
                  </a:rPr>
                  <a:t>آماده برای استفاده، حرفه ای و قابل تنظیم</a:t>
                </a:r>
                <a:endParaRPr sz="1200" dirty="0">
                  <a:solidFill>
                    <a:srgbClr val="434343"/>
                  </a:solidFill>
                  <a:latin typeface="Montserrat"/>
                  <a:ea typeface="Montserrat"/>
                  <a:cs typeface="B Nazanin" panose="00000700000000000000" pitchFamily="2" charset="-78"/>
                  <a:sym typeface="Montserrat"/>
                </a:endParaRPr>
              </a:p>
            </p:txBody>
          </p:sp>
          <p:sp>
            <p:nvSpPr>
              <p:cNvPr id="1693" name="Google Shape;1693;p51"/>
              <p:cNvSpPr/>
              <p:nvPr/>
            </p:nvSpPr>
            <p:spPr>
              <a:xfrm>
                <a:off x="5603395" y="3213932"/>
                <a:ext cx="180627" cy="181175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5947" extrusionOk="0">
                    <a:moveTo>
                      <a:pt x="4679" y="0"/>
                    </a:moveTo>
                    <a:lnTo>
                      <a:pt x="4567" y="19"/>
                    </a:lnTo>
                    <a:lnTo>
                      <a:pt x="4474" y="37"/>
                    </a:lnTo>
                    <a:lnTo>
                      <a:pt x="4381" y="93"/>
                    </a:lnTo>
                    <a:lnTo>
                      <a:pt x="4288" y="168"/>
                    </a:lnTo>
                    <a:lnTo>
                      <a:pt x="3747" y="690"/>
                    </a:lnTo>
                    <a:lnTo>
                      <a:pt x="3729" y="746"/>
                    </a:lnTo>
                    <a:lnTo>
                      <a:pt x="3710" y="802"/>
                    </a:lnTo>
                    <a:lnTo>
                      <a:pt x="3729" y="857"/>
                    </a:lnTo>
                    <a:lnTo>
                      <a:pt x="3747" y="895"/>
                    </a:lnTo>
                    <a:lnTo>
                      <a:pt x="5033" y="2181"/>
                    </a:lnTo>
                    <a:lnTo>
                      <a:pt x="5089" y="2218"/>
                    </a:lnTo>
                    <a:lnTo>
                      <a:pt x="5182" y="2218"/>
                    </a:lnTo>
                    <a:lnTo>
                      <a:pt x="5238" y="2181"/>
                    </a:lnTo>
                    <a:lnTo>
                      <a:pt x="5779" y="1640"/>
                    </a:lnTo>
                    <a:lnTo>
                      <a:pt x="5835" y="1566"/>
                    </a:lnTo>
                    <a:lnTo>
                      <a:pt x="5891" y="1473"/>
                    </a:lnTo>
                    <a:lnTo>
                      <a:pt x="5928" y="1361"/>
                    </a:lnTo>
                    <a:lnTo>
                      <a:pt x="5928" y="1249"/>
                    </a:lnTo>
                    <a:lnTo>
                      <a:pt x="5928" y="1156"/>
                    </a:lnTo>
                    <a:lnTo>
                      <a:pt x="5891" y="1044"/>
                    </a:lnTo>
                    <a:lnTo>
                      <a:pt x="5835" y="951"/>
                    </a:lnTo>
                    <a:lnTo>
                      <a:pt x="5779" y="857"/>
                    </a:lnTo>
                    <a:lnTo>
                      <a:pt x="5071" y="168"/>
                    </a:lnTo>
                    <a:lnTo>
                      <a:pt x="4977" y="93"/>
                    </a:lnTo>
                    <a:lnTo>
                      <a:pt x="4884" y="37"/>
                    </a:lnTo>
                    <a:lnTo>
                      <a:pt x="4791" y="19"/>
                    </a:lnTo>
                    <a:lnTo>
                      <a:pt x="4679" y="0"/>
                    </a:lnTo>
                    <a:close/>
                    <a:moveTo>
                      <a:pt x="3393" y="1883"/>
                    </a:moveTo>
                    <a:lnTo>
                      <a:pt x="3449" y="1920"/>
                    </a:lnTo>
                    <a:lnTo>
                      <a:pt x="3486" y="1976"/>
                    </a:lnTo>
                    <a:lnTo>
                      <a:pt x="3505" y="2050"/>
                    </a:lnTo>
                    <a:lnTo>
                      <a:pt x="3486" y="2106"/>
                    </a:lnTo>
                    <a:lnTo>
                      <a:pt x="3449" y="2162"/>
                    </a:lnTo>
                    <a:lnTo>
                      <a:pt x="1660" y="3952"/>
                    </a:lnTo>
                    <a:lnTo>
                      <a:pt x="1604" y="3970"/>
                    </a:lnTo>
                    <a:lnTo>
                      <a:pt x="1548" y="3989"/>
                    </a:lnTo>
                    <a:lnTo>
                      <a:pt x="1492" y="3970"/>
                    </a:lnTo>
                    <a:lnTo>
                      <a:pt x="1436" y="3952"/>
                    </a:lnTo>
                    <a:lnTo>
                      <a:pt x="1399" y="3896"/>
                    </a:lnTo>
                    <a:lnTo>
                      <a:pt x="1380" y="3821"/>
                    </a:lnTo>
                    <a:lnTo>
                      <a:pt x="1399" y="3765"/>
                    </a:lnTo>
                    <a:lnTo>
                      <a:pt x="1436" y="3709"/>
                    </a:lnTo>
                    <a:lnTo>
                      <a:pt x="3225" y="1920"/>
                    </a:lnTo>
                    <a:lnTo>
                      <a:pt x="3281" y="1883"/>
                    </a:lnTo>
                    <a:close/>
                    <a:moveTo>
                      <a:pt x="1007" y="4362"/>
                    </a:moveTo>
                    <a:lnTo>
                      <a:pt x="1007" y="4921"/>
                    </a:lnTo>
                    <a:lnTo>
                      <a:pt x="1566" y="4921"/>
                    </a:lnTo>
                    <a:lnTo>
                      <a:pt x="1566" y="5331"/>
                    </a:lnTo>
                    <a:lnTo>
                      <a:pt x="821" y="5462"/>
                    </a:lnTo>
                    <a:lnTo>
                      <a:pt x="467" y="5107"/>
                    </a:lnTo>
                    <a:lnTo>
                      <a:pt x="597" y="4362"/>
                    </a:lnTo>
                    <a:close/>
                    <a:moveTo>
                      <a:pt x="3337" y="1118"/>
                    </a:moveTo>
                    <a:lnTo>
                      <a:pt x="3300" y="1156"/>
                    </a:lnTo>
                    <a:lnTo>
                      <a:pt x="243" y="4213"/>
                    </a:lnTo>
                    <a:lnTo>
                      <a:pt x="1" y="5611"/>
                    </a:lnTo>
                    <a:lnTo>
                      <a:pt x="1" y="5685"/>
                    </a:lnTo>
                    <a:lnTo>
                      <a:pt x="1" y="5741"/>
                    </a:lnTo>
                    <a:lnTo>
                      <a:pt x="38" y="5816"/>
                    </a:lnTo>
                    <a:lnTo>
                      <a:pt x="75" y="5853"/>
                    </a:lnTo>
                    <a:lnTo>
                      <a:pt x="131" y="5890"/>
                    </a:lnTo>
                    <a:lnTo>
                      <a:pt x="187" y="5928"/>
                    </a:lnTo>
                    <a:lnTo>
                      <a:pt x="243" y="5946"/>
                    </a:lnTo>
                    <a:lnTo>
                      <a:pt x="317" y="5928"/>
                    </a:lnTo>
                    <a:lnTo>
                      <a:pt x="1734" y="5685"/>
                    </a:lnTo>
                    <a:lnTo>
                      <a:pt x="4772" y="2647"/>
                    </a:lnTo>
                    <a:lnTo>
                      <a:pt x="4810" y="2591"/>
                    </a:lnTo>
                    <a:lnTo>
                      <a:pt x="4810" y="2535"/>
                    </a:lnTo>
                    <a:lnTo>
                      <a:pt x="4810" y="2498"/>
                    </a:lnTo>
                    <a:lnTo>
                      <a:pt x="4772" y="2442"/>
                    </a:lnTo>
                    <a:lnTo>
                      <a:pt x="3486" y="1156"/>
                    </a:lnTo>
                    <a:lnTo>
                      <a:pt x="3449" y="1118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94" name="Google Shape;1694;p51"/>
            <p:cNvGrpSpPr/>
            <p:nvPr/>
          </p:nvGrpSpPr>
          <p:grpSpPr>
            <a:xfrm>
              <a:off x="2823442" y="3214222"/>
              <a:ext cx="1695900" cy="892128"/>
              <a:chOff x="2823442" y="3214222"/>
              <a:chExt cx="1695900" cy="892128"/>
            </a:xfrm>
          </p:grpSpPr>
          <p:sp>
            <p:nvSpPr>
              <p:cNvPr id="1695" name="Google Shape;1695;p51"/>
              <p:cNvSpPr txBox="1"/>
              <p:nvPr/>
            </p:nvSpPr>
            <p:spPr>
              <a:xfrm>
                <a:off x="2823442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200" dirty="0">
                    <a:solidFill>
                      <a:srgbClr val="434343"/>
                    </a:solidFill>
                    <a:latin typeface="Montserrat"/>
                    <a:ea typeface="Montserrat"/>
                    <a:cs typeface="B Nazanin" panose="00000700000000000000" pitchFamily="2" charset="-78"/>
                    <a:sym typeface="Montserrat"/>
                  </a:rPr>
                  <a:t>100٪ رایگان برای استفاده شخصی یا تجاری</a:t>
                </a:r>
                <a:endParaRPr sz="1200" dirty="0">
                  <a:solidFill>
                    <a:srgbClr val="434343"/>
                  </a:solidFill>
                  <a:latin typeface="Montserrat"/>
                  <a:ea typeface="Montserrat"/>
                  <a:cs typeface="B Nazanin" panose="00000700000000000000" pitchFamily="2" charset="-78"/>
                  <a:sym typeface="Montserrat"/>
                </a:endParaRPr>
              </a:p>
            </p:txBody>
          </p:sp>
          <p:sp>
            <p:nvSpPr>
              <p:cNvPr id="1696" name="Google Shape;1696;p51"/>
              <p:cNvSpPr/>
              <p:nvPr/>
            </p:nvSpPr>
            <p:spPr>
              <a:xfrm>
                <a:off x="3569730" y="3214222"/>
                <a:ext cx="203323" cy="180597"/>
              </a:xfrm>
              <a:custGeom>
                <a:avLst/>
                <a:gdLst/>
                <a:ahLst/>
                <a:cxnLst/>
                <a:rect l="l" t="t" r="r" b="b"/>
                <a:pathLst>
                  <a:path w="6674" h="5928" extrusionOk="0">
                    <a:moveTo>
                      <a:pt x="2443" y="0"/>
                    </a:moveTo>
                    <a:lnTo>
                      <a:pt x="2275" y="37"/>
                    </a:lnTo>
                    <a:lnTo>
                      <a:pt x="2126" y="93"/>
                    </a:lnTo>
                    <a:lnTo>
                      <a:pt x="1995" y="187"/>
                    </a:lnTo>
                    <a:lnTo>
                      <a:pt x="1846" y="336"/>
                    </a:lnTo>
                    <a:lnTo>
                      <a:pt x="1753" y="503"/>
                    </a:lnTo>
                    <a:lnTo>
                      <a:pt x="1697" y="690"/>
                    </a:lnTo>
                    <a:lnTo>
                      <a:pt x="1660" y="876"/>
                    </a:lnTo>
                    <a:lnTo>
                      <a:pt x="1678" y="1063"/>
                    </a:lnTo>
                    <a:lnTo>
                      <a:pt x="1716" y="1249"/>
                    </a:lnTo>
                    <a:lnTo>
                      <a:pt x="1809" y="1417"/>
                    </a:lnTo>
                    <a:lnTo>
                      <a:pt x="1921" y="1566"/>
                    </a:lnTo>
                    <a:lnTo>
                      <a:pt x="3188" y="2889"/>
                    </a:lnTo>
                    <a:lnTo>
                      <a:pt x="3263" y="2945"/>
                    </a:lnTo>
                    <a:lnTo>
                      <a:pt x="3337" y="2964"/>
                    </a:lnTo>
                    <a:lnTo>
                      <a:pt x="3412" y="2945"/>
                    </a:lnTo>
                    <a:lnTo>
                      <a:pt x="3487" y="2889"/>
                    </a:lnTo>
                    <a:lnTo>
                      <a:pt x="4754" y="1566"/>
                    </a:lnTo>
                    <a:lnTo>
                      <a:pt x="4866" y="1417"/>
                    </a:lnTo>
                    <a:lnTo>
                      <a:pt x="4940" y="1249"/>
                    </a:lnTo>
                    <a:lnTo>
                      <a:pt x="4996" y="1063"/>
                    </a:lnTo>
                    <a:lnTo>
                      <a:pt x="5015" y="876"/>
                    </a:lnTo>
                    <a:lnTo>
                      <a:pt x="4978" y="690"/>
                    </a:lnTo>
                    <a:lnTo>
                      <a:pt x="4922" y="503"/>
                    </a:lnTo>
                    <a:lnTo>
                      <a:pt x="4810" y="336"/>
                    </a:lnTo>
                    <a:lnTo>
                      <a:pt x="4679" y="187"/>
                    </a:lnTo>
                    <a:lnTo>
                      <a:pt x="4549" y="93"/>
                    </a:lnTo>
                    <a:lnTo>
                      <a:pt x="4381" y="37"/>
                    </a:lnTo>
                    <a:lnTo>
                      <a:pt x="4232" y="0"/>
                    </a:lnTo>
                    <a:lnTo>
                      <a:pt x="4064" y="0"/>
                    </a:lnTo>
                    <a:lnTo>
                      <a:pt x="3897" y="19"/>
                    </a:lnTo>
                    <a:lnTo>
                      <a:pt x="3747" y="75"/>
                    </a:lnTo>
                    <a:lnTo>
                      <a:pt x="3598" y="168"/>
                    </a:lnTo>
                    <a:lnTo>
                      <a:pt x="3468" y="280"/>
                    </a:lnTo>
                    <a:lnTo>
                      <a:pt x="3337" y="429"/>
                    </a:lnTo>
                    <a:lnTo>
                      <a:pt x="3207" y="280"/>
                    </a:lnTo>
                    <a:lnTo>
                      <a:pt x="3076" y="168"/>
                    </a:lnTo>
                    <a:lnTo>
                      <a:pt x="2927" y="75"/>
                    </a:lnTo>
                    <a:lnTo>
                      <a:pt x="2778" y="19"/>
                    </a:lnTo>
                    <a:lnTo>
                      <a:pt x="2610" y="0"/>
                    </a:lnTo>
                    <a:close/>
                    <a:moveTo>
                      <a:pt x="2219" y="3691"/>
                    </a:moveTo>
                    <a:lnTo>
                      <a:pt x="1995" y="3728"/>
                    </a:lnTo>
                    <a:lnTo>
                      <a:pt x="1772" y="3784"/>
                    </a:lnTo>
                    <a:lnTo>
                      <a:pt x="1548" y="3877"/>
                    </a:lnTo>
                    <a:lnTo>
                      <a:pt x="1362" y="4008"/>
                    </a:lnTo>
                    <a:lnTo>
                      <a:pt x="821" y="4436"/>
                    </a:lnTo>
                    <a:lnTo>
                      <a:pt x="187" y="4436"/>
                    </a:lnTo>
                    <a:lnTo>
                      <a:pt x="113" y="4455"/>
                    </a:lnTo>
                    <a:lnTo>
                      <a:pt x="57" y="4492"/>
                    </a:lnTo>
                    <a:lnTo>
                      <a:pt x="1" y="4548"/>
                    </a:lnTo>
                    <a:lnTo>
                      <a:pt x="1" y="4623"/>
                    </a:lnTo>
                    <a:lnTo>
                      <a:pt x="1" y="5741"/>
                    </a:lnTo>
                    <a:lnTo>
                      <a:pt x="1" y="5816"/>
                    </a:lnTo>
                    <a:lnTo>
                      <a:pt x="57" y="5872"/>
                    </a:lnTo>
                    <a:lnTo>
                      <a:pt x="113" y="5909"/>
                    </a:lnTo>
                    <a:lnTo>
                      <a:pt x="187" y="5928"/>
                    </a:lnTo>
                    <a:lnTo>
                      <a:pt x="4325" y="5928"/>
                    </a:lnTo>
                    <a:lnTo>
                      <a:pt x="4437" y="5909"/>
                    </a:lnTo>
                    <a:lnTo>
                      <a:pt x="4568" y="5890"/>
                    </a:lnTo>
                    <a:lnTo>
                      <a:pt x="4679" y="5834"/>
                    </a:lnTo>
                    <a:lnTo>
                      <a:pt x="4791" y="5760"/>
                    </a:lnTo>
                    <a:lnTo>
                      <a:pt x="6543" y="4362"/>
                    </a:lnTo>
                    <a:lnTo>
                      <a:pt x="6599" y="4306"/>
                    </a:lnTo>
                    <a:lnTo>
                      <a:pt x="6637" y="4231"/>
                    </a:lnTo>
                    <a:lnTo>
                      <a:pt x="6674" y="4157"/>
                    </a:lnTo>
                    <a:lnTo>
                      <a:pt x="6674" y="4082"/>
                    </a:lnTo>
                    <a:lnTo>
                      <a:pt x="6674" y="4008"/>
                    </a:lnTo>
                    <a:lnTo>
                      <a:pt x="6655" y="3933"/>
                    </a:lnTo>
                    <a:lnTo>
                      <a:pt x="6618" y="3859"/>
                    </a:lnTo>
                    <a:lnTo>
                      <a:pt x="6543" y="3784"/>
                    </a:lnTo>
                    <a:lnTo>
                      <a:pt x="6506" y="3747"/>
                    </a:lnTo>
                    <a:lnTo>
                      <a:pt x="6432" y="3728"/>
                    </a:lnTo>
                    <a:lnTo>
                      <a:pt x="6376" y="3709"/>
                    </a:lnTo>
                    <a:lnTo>
                      <a:pt x="6301" y="3709"/>
                    </a:lnTo>
                    <a:lnTo>
                      <a:pt x="6171" y="3728"/>
                    </a:lnTo>
                    <a:lnTo>
                      <a:pt x="6115" y="3747"/>
                    </a:lnTo>
                    <a:lnTo>
                      <a:pt x="6059" y="3784"/>
                    </a:lnTo>
                    <a:lnTo>
                      <a:pt x="4978" y="4641"/>
                    </a:lnTo>
                    <a:lnTo>
                      <a:pt x="4885" y="4716"/>
                    </a:lnTo>
                    <a:lnTo>
                      <a:pt x="4773" y="4772"/>
                    </a:lnTo>
                    <a:lnTo>
                      <a:pt x="4642" y="4809"/>
                    </a:lnTo>
                    <a:lnTo>
                      <a:pt x="3095" y="4809"/>
                    </a:lnTo>
                    <a:lnTo>
                      <a:pt x="3039" y="4772"/>
                    </a:lnTo>
                    <a:lnTo>
                      <a:pt x="2983" y="4716"/>
                    </a:lnTo>
                    <a:lnTo>
                      <a:pt x="2965" y="4660"/>
                    </a:lnTo>
                    <a:lnTo>
                      <a:pt x="2965" y="4586"/>
                    </a:lnTo>
                    <a:lnTo>
                      <a:pt x="3002" y="4511"/>
                    </a:lnTo>
                    <a:lnTo>
                      <a:pt x="3076" y="4455"/>
                    </a:lnTo>
                    <a:lnTo>
                      <a:pt x="3151" y="4436"/>
                    </a:lnTo>
                    <a:lnTo>
                      <a:pt x="4120" y="4436"/>
                    </a:lnTo>
                    <a:lnTo>
                      <a:pt x="4195" y="4418"/>
                    </a:lnTo>
                    <a:lnTo>
                      <a:pt x="4307" y="4362"/>
                    </a:lnTo>
                    <a:lnTo>
                      <a:pt x="4363" y="4306"/>
                    </a:lnTo>
                    <a:lnTo>
                      <a:pt x="4400" y="4250"/>
                    </a:lnTo>
                    <a:lnTo>
                      <a:pt x="4419" y="4194"/>
                    </a:lnTo>
                    <a:lnTo>
                      <a:pt x="4437" y="4138"/>
                    </a:lnTo>
                    <a:lnTo>
                      <a:pt x="4456" y="4045"/>
                    </a:lnTo>
                    <a:lnTo>
                      <a:pt x="4437" y="3970"/>
                    </a:lnTo>
                    <a:lnTo>
                      <a:pt x="4400" y="3896"/>
                    </a:lnTo>
                    <a:lnTo>
                      <a:pt x="4363" y="3821"/>
                    </a:lnTo>
                    <a:lnTo>
                      <a:pt x="4307" y="3784"/>
                    </a:lnTo>
                    <a:lnTo>
                      <a:pt x="4232" y="3728"/>
                    </a:lnTo>
                    <a:lnTo>
                      <a:pt x="4158" y="3709"/>
                    </a:lnTo>
                    <a:lnTo>
                      <a:pt x="4083" y="369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697" name="Google Shape;1697;p51"/>
            <p:cNvGrpSpPr/>
            <p:nvPr/>
          </p:nvGrpSpPr>
          <p:grpSpPr>
            <a:xfrm>
              <a:off x="6868076" y="3213932"/>
              <a:ext cx="1695900" cy="892418"/>
              <a:chOff x="6868076" y="3213932"/>
              <a:chExt cx="1695900" cy="892418"/>
            </a:xfrm>
          </p:grpSpPr>
          <p:sp>
            <p:nvSpPr>
              <p:cNvPr id="1698" name="Google Shape;1698;p51"/>
              <p:cNvSpPr txBox="1"/>
              <p:nvPr/>
            </p:nvSpPr>
            <p:spPr>
              <a:xfrm>
                <a:off x="6868076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200" dirty="0">
                    <a:solidFill>
                      <a:srgbClr val="434343"/>
                    </a:solidFill>
                    <a:latin typeface="Montserrat"/>
                    <a:ea typeface="Montserrat"/>
                    <a:cs typeface="B Nazanin" panose="00000700000000000000" pitchFamily="2" charset="-78"/>
                    <a:sym typeface="Montserrat"/>
                  </a:rPr>
                  <a:t>با جلوه های بصری جذاب مخاطبان خود را از بین ببرید</a:t>
                </a:r>
                <a:endParaRPr sz="1200" dirty="0">
                  <a:solidFill>
                    <a:srgbClr val="434343"/>
                  </a:solidFill>
                  <a:latin typeface="Montserrat"/>
                  <a:ea typeface="Montserrat"/>
                  <a:cs typeface="B Nazanin" panose="00000700000000000000" pitchFamily="2" charset="-78"/>
                  <a:sym typeface="Montserrat"/>
                </a:endParaRPr>
              </a:p>
            </p:txBody>
          </p:sp>
          <p:sp>
            <p:nvSpPr>
              <p:cNvPr id="1699" name="Google Shape;1699;p51"/>
              <p:cNvSpPr/>
              <p:nvPr/>
            </p:nvSpPr>
            <p:spPr>
              <a:xfrm>
                <a:off x="7625712" y="3213932"/>
                <a:ext cx="180627" cy="181175"/>
              </a:xfrm>
              <a:custGeom>
                <a:avLst/>
                <a:gdLst/>
                <a:ahLst/>
                <a:cxnLst/>
                <a:rect l="l" t="t" r="r" b="b"/>
                <a:pathLst>
                  <a:path w="5929" h="5947" extrusionOk="0">
                    <a:moveTo>
                      <a:pt x="784" y="4940"/>
                    </a:moveTo>
                    <a:lnTo>
                      <a:pt x="839" y="4958"/>
                    </a:lnTo>
                    <a:lnTo>
                      <a:pt x="933" y="5014"/>
                    </a:lnTo>
                    <a:lnTo>
                      <a:pt x="989" y="5107"/>
                    </a:lnTo>
                    <a:lnTo>
                      <a:pt x="1007" y="5145"/>
                    </a:lnTo>
                    <a:lnTo>
                      <a:pt x="1007" y="5201"/>
                    </a:lnTo>
                    <a:lnTo>
                      <a:pt x="1007" y="5257"/>
                    </a:lnTo>
                    <a:lnTo>
                      <a:pt x="989" y="5313"/>
                    </a:lnTo>
                    <a:lnTo>
                      <a:pt x="933" y="5406"/>
                    </a:lnTo>
                    <a:lnTo>
                      <a:pt x="839" y="5462"/>
                    </a:lnTo>
                    <a:lnTo>
                      <a:pt x="784" y="5480"/>
                    </a:lnTo>
                    <a:lnTo>
                      <a:pt x="672" y="5480"/>
                    </a:lnTo>
                    <a:lnTo>
                      <a:pt x="634" y="5462"/>
                    </a:lnTo>
                    <a:lnTo>
                      <a:pt x="541" y="5406"/>
                    </a:lnTo>
                    <a:lnTo>
                      <a:pt x="485" y="5313"/>
                    </a:lnTo>
                    <a:lnTo>
                      <a:pt x="467" y="5257"/>
                    </a:lnTo>
                    <a:lnTo>
                      <a:pt x="448" y="5201"/>
                    </a:lnTo>
                    <a:lnTo>
                      <a:pt x="467" y="5145"/>
                    </a:lnTo>
                    <a:lnTo>
                      <a:pt x="485" y="5107"/>
                    </a:lnTo>
                    <a:lnTo>
                      <a:pt x="541" y="5014"/>
                    </a:lnTo>
                    <a:lnTo>
                      <a:pt x="634" y="4958"/>
                    </a:lnTo>
                    <a:lnTo>
                      <a:pt x="672" y="4940"/>
                    </a:lnTo>
                    <a:close/>
                    <a:moveTo>
                      <a:pt x="206" y="2610"/>
                    </a:moveTo>
                    <a:lnTo>
                      <a:pt x="168" y="2628"/>
                    </a:lnTo>
                    <a:lnTo>
                      <a:pt x="75" y="2684"/>
                    </a:lnTo>
                    <a:lnTo>
                      <a:pt x="19" y="2777"/>
                    </a:lnTo>
                    <a:lnTo>
                      <a:pt x="1" y="2833"/>
                    </a:lnTo>
                    <a:lnTo>
                      <a:pt x="1" y="2889"/>
                    </a:lnTo>
                    <a:lnTo>
                      <a:pt x="1" y="5667"/>
                    </a:lnTo>
                    <a:lnTo>
                      <a:pt x="1" y="5723"/>
                    </a:lnTo>
                    <a:lnTo>
                      <a:pt x="19" y="5779"/>
                    </a:lnTo>
                    <a:lnTo>
                      <a:pt x="75" y="5872"/>
                    </a:lnTo>
                    <a:lnTo>
                      <a:pt x="168" y="5928"/>
                    </a:lnTo>
                    <a:lnTo>
                      <a:pt x="206" y="5946"/>
                    </a:lnTo>
                    <a:lnTo>
                      <a:pt x="1250" y="5946"/>
                    </a:lnTo>
                    <a:lnTo>
                      <a:pt x="1305" y="5928"/>
                    </a:lnTo>
                    <a:lnTo>
                      <a:pt x="1399" y="5872"/>
                    </a:lnTo>
                    <a:lnTo>
                      <a:pt x="1455" y="5779"/>
                    </a:lnTo>
                    <a:lnTo>
                      <a:pt x="1473" y="5723"/>
                    </a:lnTo>
                    <a:lnTo>
                      <a:pt x="1473" y="5667"/>
                    </a:lnTo>
                    <a:lnTo>
                      <a:pt x="1473" y="2889"/>
                    </a:lnTo>
                    <a:lnTo>
                      <a:pt x="1473" y="2833"/>
                    </a:lnTo>
                    <a:lnTo>
                      <a:pt x="1455" y="2777"/>
                    </a:lnTo>
                    <a:lnTo>
                      <a:pt x="1399" y="2684"/>
                    </a:lnTo>
                    <a:lnTo>
                      <a:pt x="1305" y="2628"/>
                    </a:lnTo>
                    <a:lnTo>
                      <a:pt x="1250" y="2610"/>
                    </a:lnTo>
                    <a:close/>
                    <a:moveTo>
                      <a:pt x="3617" y="0"/>
                    </a:moveTo>
                    <a:lnTo>
                      <a:pt x="3524" y="19"/>
                    </a:lnTo>
                    <a:lnTo>
                      <a:pt x="3468" y="75"/>
                    </a:lnTo>
                    <a:lnTo>
                      <a:pt x="3393" y="168"/>
                    </a:lnTo>
                    <a:lnTo>
                      <a:pt x="3337" y="261"/>
                    </a:lnTo>
                    <a:lnTo>
                      <a:pt x="3263" y="485"/>
                    </a:lnTo>
                    <a:lnTo>
                      <a:pt x="3225" y="671"/>
                    </a:lnTo>
                    <a:lnTo>
                      <a:pt x="3169" y="858"/>
                    </a:lnTo>
                    <a:lnTo>
                      <a:pt x="3114" y="1044"/>
                    </a:lnTo>
                    <a:lnTo>
                      <a:pt x="3039" y="1212"/>
                    </a:lnTo>
                    <a:lnTo>
                      <a:pt x="2983" y="1286"/>
                    </a:lnTo>
                    <a:lnTo>
                      <a:pt x="2927" y="1361"/>
                    </a:lnTo>
                    <a:lnTo>
                      <a:pt x="2797" y="1510"/>
                    </a:lnTo>
                    <a:lnTo>
                      <a:pt x="2666" y="1659"/>
                    </a:lnTo>
                    <a:lnTo>
                      <a:pt x="2442" y="1995"/>
                    </a:lnTo>
                    <a:lnTo>
                      <a:pt x="2200" y="2330"/>
                    </a:lnTo>
                    <a:lnTo>
                      <a:pt x="2051" y="2498"/>
                    </a:lnTo>
                    <a:lnTo>
                      <a:pt x="1883" y="2666"/>
                    </a:lnTo>
                    <a:lnTo>
                      <a:pt x="1865" y="2722"/>
                    </a:lnTo>
                    <a:lnTo>
                      <a:pt x="1846" y="2777"/>
                    </a:lnTo>
                    <a:lnTo>
                      <a:pt x="1846" y="5257"/>
                    </a:lnTo>
                    <a:lnTo>
                      <a:pt x="1865" y="5313"/>
                    </a:lnTo>
                    <a:lnTo>
                      <a:pt x="1883" y="5350"/>
                    </a:lnTo>
                    <a:lnTo>
                      <a:pt x="1939" y="5387"/>
                    </a:lnTo>
                    <a:lnTo>
                      <a:pt x="1995" y="5387"/>
                    </a:lnTo>
                    <a:lnTo>
                      <a:pt x="2126" y="5406"/>
                    </a:lnTo>
                    <a:lnTo>
                      <a:pt x="2293" y="5462"/>
                    </a:lnTo>
                    <a:lnTo>
                      <a:pt x="2592" y="5573"/>
                    </a:lnTo>
                    <a:lnTo>
                      <a:pt x="2890" y="5704"/>
                    </a:lnTo>
                    <a:lnTo>
                      <a:pt x="3225" y="5816"/>
                    </a:lnTo>
                    <a:lnTo>
                      <a:pt x="3393" y="5872"/>
                    </a:lnTo>
                    <a:lnTo>
                      <a:pt x="3580" y="5909"/>
                    </a:lnTo>
                    <a:lnTo>
                      <a:pt x="3785" y="5946"/>
                    </a:lnTo>
                    <a:lnTo>
                      <a:pt x="4400" y="5946"/>
                    </a:lnTo>
                    <a:lnTo>
                      <a:pt x="4586" y="5928"/>
                    </a:lnTo>
                    <a:lnTo>
                      <a:pt x="4772" y="5909"/>
                    </a:lnTo>
                    <a:lnTo>
                      <a:pt x="4940" y="5853"/>
                    </a:lnTo>
                    <a:lnTo>
                      <a:pt x="5108" y="5797"/>
                    </a:lnTo>
                    <a:lnTo>
                      <a:pt x="5238" y="5723"/>
                    </a:lnTo>
                    <a:lnTo>
                      <a:pt x="5332" y="5611"/>
                    </a:lnTo>
                    <a:lnTo>
                      <a:pt x="5388" y="5499"/>
                    </a:lnTo>
                    <a:lnTo>
                      <a:pt x="5425" y="5368"/>
                    </a:lnTo>
                    <a:lnTo>
                      <a:pt x="5425" y="5238"/>
                    </a:lnTo>
                    <a:lnTo>
                      <a:pt x="5406" y="5089"/>
                    </a:lnTo>
                    <a:lnTo>
                      <a:pt x="5481" y="4996"/>
                    </a:lnTo>
                    <a:lnTo>
                      <a:pt x="5537" y="4902"/>
                    </a:lnTo>
                    <a:lnTo>
                      <a:pt x="5574" y="4809"/>
                    </a:lnTo>
                    <a:lnTo>
                      <a:pt x="5611" y="4697"/>
                    </a:lnTo>
                    <a:lnTo>
                      <a:pt x="5630" y="4567"/>
                    </a:lnTo>
                    <a:lnTo>
                      <a:pt x="5630" y="4455"/>
                    </a:lnTo>
                    <a:lnTo>
                      <a:pt x="5630" y="4325"/>
                    </a:lnTo>
                    <a:lnTo>
                      <a:pt x="5593" y="4213"/>
                    </a:lnTo>
                    <a:lnTo>
                      <a:pt x="5667" y="4101"/>
                    </a:lnTo>
                    <a:lnTo>
                      <a:pt x="5723" y="3989"/>
                    </a:lnTo>
                    <a:lnTo>
                      <a:pt x="5742" y="3877"/>
                    </a:lnTo>
                    <a:lnTo>
                      <a:pt x="5779" y="3747"/>
                    </a:lnTo>
                    <a:lnTo>
                      <a:pt x="5779" y="3635"/>
                    </a:lnTo>
                    <a:lnTo>
                      <a:pt x="5760" y="3523"/>
                    </a:lnTo>
                    <a:lnTo>
                      <a:pt x="5742" y="3393"/>
                    </a:lnTo>
                    <a:lnTo>
                      <a:pt x="5704" y="3299"/>
                    </a:lnTo>
                    <a:lnTo>
                      <a:pt x="5798" y="3169"/>
                    </a:lnTo>
                    <a:lnTo>
                      <a:pt x="5872" y="3038"/>
                    </a:lnTo>
                    <a:lnTo>
                      <a:pt x="5909" y="2889"/>
                    </a:lnTo>
                    <a:lnTo>
                      <a:pt x="5928" y="2722"/>
                    </a:lnTo>
                    <a:lnTo>
                      <a:pt x="5909" y="2591"/>
                    </a:lnTo>
                    <a:lnTo>
                      <a:pt x="5872" y="2461"/>
                    </a:lnTo>
                    <a:lnTo>
                      <a:pt x="5816" y="2349"/>
                    </a:lnTo>
                    <a:lnTo>
                      <a:pt x="5723" y="2256"/>
                    </a:lnTo>
                    <a:lnTo>
                      <a:pt x="5630" y="2162"/>
                    </a:lnTo>
                    <a:lnTo>
                      <a:pt x="5518" y="2106"/>
                    </a:lnTo>
                    <a:lnTo>
                      <a:pt x="5388" y="2069"/>
                    </a:lnTo>
                    <a:lnTo>
                      <a:pt x="5238" y="2051"/>
                    </a:lnTo>
                    <a:lnTo>
                      <a:pt x="4064" y="2051"/>
                    </a:lnTo>
                    <a:lnTo>
                      <a:pt x="4101" y="1920"/>
                    </a:lnTo>
                    <a:lnTo>
                      <a:pt x="4157" y="1808"/>
                    </a:lnTo>
                    <a:lnTo>
                      <a:pt x="4288" y="1566"/>
                    </a:lnTo>
                    <a:lnTo>
                      <a:pt x="4344" y="1435"/>
                    </a:lnTo>
                    <a:lnTo>
                      <a:pt x="4400" y="1286"/>
                    </a:lnTo>
                    <a:lnTo>
                      <a:pt x="4437" y="1119"/>
                    </a:lnTo>
                    <a:lnTo>
                      <a:pt x="4456" y="951"/>
                    </a:lnTo>
                    <a:lnTo>
                      <a:pt x="4437" y="802"/>
                    </a:lnTo>
                    <a:lnTo>
                      <a:pt x="4418" y="671"/>
                    </a:lnTo>
                    <a:lnTo>
                      <a:pt x="4400" y="541"/>
                    </a:lnTo>
                    <a:lnTo>
                      <a:pt x="4362" y="447"/>
                    </a:lnTo>
                    <a:lnTo>
                      <a:pt x="4306" y="354"/>
                    </a:lnTo>
                    <a:lnTo>
                      <a:pt x="4251" y="280"/>
                    </a:lnTo>
                    <a:lnTo>
                      <a:pt x="4195" y="205"/>
                    </a:lnTo>
                    <a:lnTo>
                      <a:pt x="4139" y="168"/>
                    </a:lnTo>
                    <a:lnTo>
                      <a:pt x="3990" y="75"/>
                    </a:lnTo>
                    <a:lnTo>
                      <a:pt x="3859" y="37"/>
                    </a:lnTo>
                    <a:lnTo>
                      <a:pt x="3729" y="19"/>
                    </a:lnTo>
                    <a:lnTo>
                      <a:pt x="3617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  <a:cs typeface="B Nazanin" panose="00000700000000000000" pitchFamily="2" charset="-78"/>
                </a:endParaRPr>
              </a:p>
            </p:txBody>
          </p:sp>
        </p:grpSp>
        <p:grpSp>
          <p:nvGrpSpPr>
            <p:cNvPr id="1700" name="Google Shape;1700;p51"/>
            <p:cNvGrpSpPr/>
            <p:nvPr/>
          </p:nvGrpSpPr>
          <p:grpSpPr>
            <a:xfrm>
              <a:off x="801125" y="3214206"/>
              <a:ext cx="1695900" cy="892144"/>
              <a:chOff x="801125" y="3214206"/>
              <a:chExt cx="1695900" cy="892144"/>
            </a:xfrm>
          </p:grpSpPr>
          <p:sp>
            <p:nvSpPr>
              <p:cNvPr id="1701" name="Google Shape;1701;p51"/>
              <p:cNvSpPr txBox="1"/>
              <p:nvPr/>
            </p:nvSpPr>
            <p:spPr>
              <a:xfrm>
                <a:off x="801125" y="3469450"/>
                <a:ext cx="1695900" cy="636900"/>
              </a:xfrm>
              <a:prstGeom prst="rect">
                <a:avLst/>
              </a:prstGeom>
              <a:noFill/>
              <a:ln>
                <a:noFill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r>
                  <a:rPr lang="fa-IR" sz="1200" dirty="0">
                    <a:solidFill>
                      <a:srgbClr val="434343"/>
                    </a:solidFill>
                    <a:latin typeface="Montserrat"/>
                    <a:ea typeface="Montserrat"/>
                    <a:cs typeface="B Nazanin" panose="00000700000000000000" pitchFamily="2" charset="-78"/>
                    <a:sym typeface="Montserrat"/>
                  </a:rPr>
                  <a:t>برای پاورپوینت و اسلایدهای گوگل</a:t>
                </a:r>
                <a:endParaRPr sz="1200" dirty="0">
                  <a:solidFill>
                    <a:srgbClr val="434343"/>
                  </a:solidFill>
                  <a:latin typeface="Montserrat"/>
                  <a:ea typeface="Montserrat"/>
                  <a:cs typeface="B Nazanin" panose="00000700000000000000" pitchFamily="2" charset="-78"/>
                  <a:sym typeface="Montserrat"/>
                </a:endParaRPr>
              </a:p>
            </p:txBody>
          </p:sp>
          <p:sp>
            <p:nvSpPr>
              <p:cNvPr id="1702" name="Google Shape;1702;p51"/>
              <p:cNvSpPr/>
              <p:nvPr/>
            </p:nvSpPr>
            <p:spPr>
              <a:xfrm>
                <a:off x="1535764" y="3214206"/>
                <a:ext cx="226629" cy="180627"/>
              </a:xfrm>
              <a:custGeom>
                <a:avLst/>
                <a:gdLst/>
                <a:ahLst/>
                <a:cxnLst/>
                <a:rect l="l" t="t" r="r" b="b"/>
                <a:pathLst>
                  <a:path w="7439" h="5929" extrusionOk="0">
                    <a:moveTo>
                      <a:pt x="5947" y="728"/>
                    </a:moveTo>
                    <a:lnTo>
                      <a:pt x="5947" y="3710"/>
                    </a:lnTo>
                    <a:lnTo>
                      <a:pt x="1492" y="3710"/>
                    </a:lnTo>
                    <a:lnTo>
                      <a:pt x="1492" y="728"/>
                    </a:lnTo>
                    <a:close/>
                    <a:moveTo>
                      <a:pt x="1194" y="1"/>
                    </a:moveTo>
                    <a:lnTo>
                      <a:pt x="1101" y="38"/>
                    </a:lnTo>
                    <a:lnTo>
                      <a:pt x="989" y="94"/>
                    </a:lnTo>
                    <a:lnTo>
                      <a:pt x="914" y="150"/>
                    </a:lnTo>
                    <a:lnTo>
                      <a:pt x="840" y="243"/>
                    </a:lnTo>
                    <a:lnTo>
                      <a:pt x="802" y="336"/>
                    </a:lnTo>
                    <a:lnTo>
                      <a:pt x="765" y="430"/>
                    </a:lnTo>
                    <a:lnTo>
                      <a:pt x="746" y="542"/>
                    </a:lnTo>
                    <a:lnTo>
                      <a:pt x="746" y="4437"/>
                    </a:lnTo>
                    <a:lnTo>
                      <a:pt x="6693" y="4437"/>
                    </a:lnTo>
                    <a:lnTo>
                      <a:pt x="6693" y="542"/>
                    </a:lnTo>
                    <a:lnTo>
                      <a:pt x="6674" y="430"/>
                    </a:lnTo>
                    <a:lnTo>
                      <a:pt x="6655" y="336"/>
                    </a:lnTo>
                    <a:lnTo>
                      <a:pt x="6599" y="243"/>
                    </a:lnTo>
                    <a:lnTo>
                      <a:pt x="6525" y="150"/>
                    </a:lnTo>
                    <a:lnTo>
                      <a:pt x="6450" y="94"/>
                    </a:lnTo>
                    <a:lnTo>
                      <a:pt x="6357" y="38"/>
                    </a:lnTo>
                    <a:lnTo>
                      <a:pt x="6245" y="1"/>
                    </a:lnTo>
                    <a:close/>
                    <a:moveTo>
                      <a:pt x="187" y="4810"/>
                    </a:moveTo>
                    <a:lnTo>
                      <a:pt x="131" y="4829"/>
                    </a:lnTo>
                    <a:lnTo>
                      <a:pt x="57" y="4866"/>
                    </a:lnTo>
                    <a:lnTo>
                      <a:pt x="20" y="4941"/>
                    </a:lnTo>
                    <a:lnTo>
                      <a:pt x="1" y="4996"/>
                    </a:lnTo>
                    <a:lnTo>
                      <a:pt x="1" y="5183"/>
                    </a:lnTo>
                    <a:lnTo>
                      <a:pt x="20" y="5332"/>
                    </a:lnTo>
                    <a:lnTo>
                      <a:pt x="75" y="5481"/>
                    </a:lnTo>
                    <a:lnTo>
                      <a:pt x="131" y="5612"/>
                    </a:lnTo>
                    <a:lnTo>
                      <a:pt x="225" y="5705"/>
                    </a:lnTo>
                    <a:lnTo>
                      <a:pt x="336" y="5798"/>
                    </a:lnTo>
                    <a:lnTo>
                      <a:pt x="467" y="5873"/>
                    </a:lnTo>
                    <a:lnTo>
                      <a:pt x="597" y="5910"/>
                    </a:lnTo>
                    <a:lnTo>
                      <a:pt x="746" y="5928"/>
                    </a:lnTo>
                    <a:lnTo>
                      <a:pt x="6693" y="5928"/>
                    </a:lnTo>
                    <a:lnTo>
                      <a:pt x="6842" y="5910"/>
                    </a:lnTo>
                    <a:lnTo>
                      <a:pt x="6972" y="5873"/>
                    </a:lnTo>
                    <a:lnTo>
                      <a:pt x="7103" y="5798"/>
                    </a:lnTo>
                    <a:lnTo>
                      <a:pt x="7214" y="5705"/>
                    </a:lnTo>
                    <a:lnTo>
                      <a:pt x="7308" y="5612"/>
                    </a:lnTo>
                    <a:lnTo>
                      <a:pt x="7382" y="5481"/>
                    </a:lnTo>
                    <a:lnTo>
                      <a:pt x="7420" y="5332"/>
                    </a:lnTo>
                    <a:lnTo>
                      <a:pt x="7438" y="5183"/>
                    </a:lnTo>
                    <a:lnTo>
                      <a:pt x="7438" y="4996"/>
                    </a:lnTo>
                    <a:lnTo>
                      <a:pt x="7420" y="4941"/>
                    </a:lnTo>
                    <a:lnTo>
                      <a:pt x="7382" y="4866"/>
                    </a:lnTo>
                    <a:lnTo>
                      <a:pt x="7326" y="4829"/>
                    </a:lnTo>
                    <a:lnTo>
                      <a:pt x="7252" y="4810"/>
                    </a:lnTo>
                    <a:lnTo>
                      <a:pt x="4437" y="4810"/>
                    </a:lnTo>
                    <a:lnTo>
                      <a:pt x="4419" y="4903"/>
                    </a:lnTo>
                    <a:lnTo>
                      <a:pt x="4400" y="4978"/>
                    </a:lnTo>
                    <a:lnTo>
                      <a:pt x="4363" y="5034"/>
                    </a:lnTo>
                    <a:lnTo>
                      <a:pt x="4325" y="5090"/>
                    </a:lnTo>
                    <a:lnTo>
                      <a:pt x="4269" y="5127"/>
                    </a:lnTo>
                    <a:lnTo>
                      <a:pt x="4195" y="5164"/>
                    </a:lnTo>
                    <a:lnTo>
                      <a:pt x="4139" y="5183"/>
                    </a:lnTo>
                    <a:lnTo>
                      <a:pt x="3263" y="5183"/>
                    </a:lnTo>
                    <a:lnTo>
                      <a:pt x="3207" y="5146"/>
                    </a:lnTo>
                    <a:lnTo>
                      <a:pt x="3132" y="5108"/>
                    </a:lnTo>
                    <a:lnTo>
                      <a:pt x="3076" y="5071"/>
                    </a:lnTo>
                    <a:lnTo>
                      <a:pt x="3039" y="5015"/>
                    </a:lnTo>
                    <a:lnTo>
                      <a:pt x="3002" y="4941"/>
                    </a:lnTo>
                    <a:lnTo>
                      <a:pt x="2983" y="4885"/>
                    </a:lnTo>
                    <a:lnTo>
                      <a:pt x="2965" y="481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rgbClr val="434343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sp>
        <p:nvSpPr>
          <p:cNvPr id="1703" name="Google Shape;1703;p51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38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716775" y="1188000"/>
            <a:ext cx="7710600" cy="77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algn="r" rtl="1"/>
            <a:r>
              <a:rPr lang="fa-IR" sz="1400" dirty="0">
                <a:solidFill>
                  <a:schemeClr val="tx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5117640" y="3085736"/>
            <a:ext cx="474294" cy="551291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5731296" y="2314340"/>
            <a:ext cx="555653" cy="557031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6357664" y="2318845"/>
            <a:ext cx="582574" cy="533871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5717142" y="3078709"/>
            <a:ext cx="583960" cy="565345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6351924" y="3108896"/>
            <a:ext cx="589898" cy="504970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5727139" y="3826000"/>
            <a:ext cx="563967" cy="567127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5040636" y="3829461"/>
            <a:ext cx="628301" cy="588505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6386170" y="3814027"/>
            <a:ext cx="557038" cy="562772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4423778" y="2340963"/>
            <a:ext cx="517934" cy="517934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3690839" y="2341061"/>
            <a:ext cx="586986" cy="51774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3713860" y="3102400"/>
            <a:ext cx="540943" cy="517963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4414654" y="3102358"/>
            <a:ext cx="536180" cy="518047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1951688" y="3445787"/>
            <a:ext cx="965351" cy="13461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1951688" y="3041077"/>
            <a:ext cx="960158" cy="289172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960185" y="3295400"/>
            <a:ext cx="811503" cy="252584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1951688" y="2709308"/>
            <a:ext cx="965160" cy="216230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958435" y="3014089"/>
            <a:ext cx="810618" cy="192983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959254" y="2334687"/>
            <a:ext cx="1959041" cy="208784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1951688" y="3950602"/>
            <a:ext cx="946551" cy="153200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1951688" y="3695937"/>
            <a:ext cx="962257" cy="139127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1951688" y="4219341"/>
            <a:ext cx="960300" cy="153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951833" y="3621603"/>
            <a:ext cx="823838" cy="458988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3056804" y="2339173"/>
            <a:ext cx="521514" cy="521514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3051044" y="3094865"/>
            <a:ext cx="533033" cy="533033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2976527" y="3772543"/>
            <a:ext cx="682068" cy="682068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4440026" y="3869234"/>
            <a:ext cx="505650" cy="504006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5052628" y="2298862"/>
            <a:ext cx="567744" cy="602136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3727557" y="3855579"/>
            <a:ext cx="508123" cy="507955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959087" y="4169123"/>
            <a:ext cx="809227" cy="200842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967547" y="2656004"/>
            <a:ext cx="792421" cy="26994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7401300" y="2350672"/>
            <a:ext cx="185410" cy="94006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7100754" y="2333075"/>
            <a:ext cx="171771" cy="129198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7723043" y="2339529"/>
            <a:ext cx="167813" cy="116777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8017748" y="2333075"/>
            <a:ext cx="163855" cy="129198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7103403" y="2550562"/>
            <a:ext cx="166473" cy="141497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7412747" y="2576286"/>
            <a:ext cx="162515" cy="90049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7734460" y="2576286"/>
            <a:ext cx="144979" cy="90049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8028952" y="2558477"/>
            <a:ext cx="141447" cy="125667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7443466" y="2980885"/>
            <a:ext cx="101077" cy="107645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7735904" y="2981098"/>
            <a:ext cx="120867" cy="107218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8064572" y="2984112"/>
            <a:ext cx="70206" cy="10119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7096126" y="2999759"/>
            <a:ext cx="181026" cy="69896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8015982" y="2790324"/>
            <a:ext cx="167387" cy="89197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7712887" y="2793764"/>
            <a:ext cx="166899" cy="82317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7124044" y="3197682"/>
            <a:ext cx="125190" cy="12785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7421302" y="3204714"/>
            <a:ext cx="145405" cy="113794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7753257" y="3196221"/>
            <a:ext cx="86159" cy="130781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8025633" y="4203306"/>
            <a:ext cx="148084" cy="16298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7127089" y="3431527"/>
            <a:ext cx="119101" cy="163415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7095061" y="4219136"/>
            <a:ext cx="183157" cy="131329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7112384" y="3700780"/>
            <a:ext cx="148511" cy="112515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7746133" y="3682697"/>
            <a:ext cx="100408" cy="14868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7437621" y="3459808"/>
            <a:ext cx="112768" cy="106853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7737243" y="3948834"/>
            <a:ext cx="118187" cy="146246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7425808" y="4212895"/>
            <a:ext cx="136394" cy="143810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7441061" y="3955623"/>
            <a:ext cx="105888" cy="132668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8019727" y="3195277"/>
            <a:ext cx="159897" cy="132668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7118991" y="3955623"/>
            <a:ext cx="135298" cy="132668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8050020" y="3676639"/>
            <a:ext cx="99312" cy="160797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8007184" y="3941771"/>
            <a:ext cx="184984" cy="160371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7426689" y="3708223"/>
            <a:ext cx="173014" cy="97629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7693626" y="4196920"/>
            <a:ext cx="212497" cy="175761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7709169" y="3426066"/>
            <a:ext cx="174337" cy="174337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8025426" y="3454885"/>
            <a:ext cx="148500" cy="1167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7127539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7434905" y="2775822"/>
            <a:ext cx="118200" cy="1182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Google Shape;118;p16"/>
          <p:cNvSpPr txBox="1">
            <a:spLocks noGrp="1"/>
          </p:cNvSpPr>
          <p:nvPr>
            <p:ph type="body" idx="1"/>
          </p:nvPr>
        </p:nvSpPr>
        <p:spPr>
          <a:xfrm>
            <a:off x="2105050" y="1298448"/>
            <a:ext cx="4933800" cy="1759452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ctr" rtl="1">
              <a:lnSpc>
                <a:spcPct val="200000"/>
              </a:lnSpc>
              <a:spcBef>
                <a:spcPts val="600"/>
              </a:spcBef>
              <a:spcAft>
                <a:spcPts val="0"/>
              </a:spcAft>
              <a:buNone/>
            </a:pPr>
            <a:r>
              <a:rPr lang="fa-IR" i="0" dirty="0">
                <a:cs typeface="B Nazanin" panose="00000700000000000000" pitchFamily="2" charset="-78"/>
              </a:rPr>
              <a:t>نقل قول ها معمولاً به عنوان وسیله ای برای الهام و </a:t>
            </a:r>
            <a:r>
              <a:rPr lang="fa-IR" i="0" dirty="0">
                <a:highlight>
                  <a:srgbClr val="FFFF00"/>
                </a:highlight>
                <a:cs typeface="B Nazanin" panose="00000700000000000000" pitchFamily="2" charset="-78"/>
              </a:rPr>
              <a:t>فراخوانی افکار </a:t>
            </a:r>
            <a:r>
              <a:rPr lang="fa-IR" i="0" dirty="0">
                <a:cs typeface="B Nazanin" panose="00000700000000000000" pitchFamily="2" charset="-78"/>
              </a:rPr>
              <a:t>فلسفی از خواننده چاپ می شوند.</a:t>
            </a:r>
            <a:endParaRPr i="0" dirty="0">
              <a:cs typeface="B Nazanin" panose="00000700000000000000" pitchFamily="2" charset="-78"/>
            </a:endParaRPr>
          </a:p>
        </p:txBody>
      </p:sp>
      <p:sp>
        <p:nvSpPr>
          <p:cNvPr id="119" name="Google Shape;119;p16"/>
          <p:cNvSpPr txBox="1">
            <a:spLocks noGrp="1"/>
          </p:cNvSpPr>
          <p:nvPr>
            <p:ph type="sldNum" idx="12"/>
          </p:nvPr>
        </p:nvSpPr>
        <p:spPr>
          <a:xfrm>
            <a:off x="4297650" y="-451039"/>
            <a:ext cx="548700" cy="84464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t>4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6681268" y="3584496"/>
            <a:ext cx="560636" cy="516497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7679978" y="3065079"/>
            <a:ext cx="104231" cy="32034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7379466" y="3059180"/>
            <a:ext cx="189489" cy="332132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8102855" y="3470312"/>
            <a:ext cx="309429" cy="267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7641874" y="3821360"/>
            <a:ext cx="180437" cy="281608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7887794" y="3464584"/>
            <a:ext cx="162896" cy="278710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7853820" y="3076940"/>
            <a:ext cx="230844" cy="296575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7377439" y="3465724"/>
            <a:ext cx="193543" cy="275990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7649932" y="3465724"/>
            <a:ext cx="178492" cy="275990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8146371" y="3055607"/>
            <a:ext cx="222397" cy="288694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7875463" y="3868385"/>
            <a:ext cx="187557" cy="187557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8160729" y="3864305"/>
            <a:ext cx="193683" cy="195716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80" name="Google Shape;1580;p71"/>
          <p:cNvSpPr/>
          <p:nvPr/>
        </p:nvSpPr>
        <p:spPr>
          <a:xfrm flipH="1">
            <a:off x="7384916" y="3830761"/>
            <a:ext cx="178589" cy="262805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6029935" y="2940910"/>
            <a:ext cx="587865" cy="517731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6044740" y="3584570"/>
            <a:ext cx="557665" cy="516387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6673522" y="2943981"/>
            <a:ext cx="576302" cy="511871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752796" y="2869970"/>
            <a:ext cx="2622876" cy="1333540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5938558" y="1033351"/>
            <a:ext cx="2435960" cy="1297725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731715" y="995041"/>
            <a:ext cx="2665073" cy="1317140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3450485" y="919691"/>
            <a:ext cx="2310381" cy="1488888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3548403" y="2849588"/>
            <a:ext cx="2310282" cy="1374222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3685569" y="269022"/>
            <a:ext cx="4572000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1800" dirty="0">
                <a:solidFill>
                  <a:schemeClr val="lt1"/>
                </a:solidFill>
                <a:cs typeface="B Nazanin" panose="00000700000000000000" pitchFamily="2" charset="-78"/>
              </a:rPr>
              <a:t>نقشه های قاره:</a:t>
            </a:r>
            <a:endParaRPr lang="en-US" sz="1800" dirty="0"/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100560" y="3398663"/>
            <a:ext cx="1102891" cy="760337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3504468" y="1286940"/>
            <a:ext cx="1561911" cy="708580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3486488" y="2149036"/>
            <a:ext cx="1597032" cy="378649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6846570" y="972834"/>
            <a:ext cx="1559809" cy="72261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00C3B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68575" tIns="34275" rIns="68575" bIns="34275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 b="0" i="0" u="none" strike="noStrike" cap="none">
                <a:solidFill>
                  <a:srgbClr val="FFFFFF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3500360" y="2682741"/>
            <a:ext cx="1570719" cy="294123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6843616" y="1800228"/>
            <a:ext cx="1565716" cy="366729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6827928" y="2949043"/>
            <a:ext cx="1597061" cy="663440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5349066" y="970435"/>
            <a:ext cx="1368606" cy="1593805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3481439" y="976671"/>
            <a:ext cx="1637968" cy="154942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720124" y="1298269"/>
            <a:ext cx="2476762" cy="91743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706391" y="2533734"/>
            <a:ext cx="1452710" cy="651923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FFFFFF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706393" y="969273"/>
            <a:ext cx="2518541" cy="20930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3499403" y="3665904"/>
            <a:ext cx="1567778" cy="491677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3460012" y="3146315"/>
            <a:ext cx="1616964" cy="346256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738224" y="3432344"/>
            <a:ext cx="1295882" cy="646587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5951337" y="3228841"/>
            <a:ext cx="164064" cy="1414916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5323766" y="2817385"/>
            <a:ext cx="1419207" cy="24808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5335084" y="3190448"/>
            <a:ext cx="1396570" cy="385016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021150" y="1609224"/>
            <a:ext cx="1182276" cy="662027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706399" y="1556837"/>
            <a:ext cx="962651" cy="810058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6815339" y="2324267"/>
            <a:ext cx="1622269" cy="552443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6834882" y="3698522"/>
            <a:ext cx="1583206" cy="475705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2338470" y="2459668"/>
            <a:ext cx="836286" cy="824529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605525" y="253756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1800" dirty="0">
                <a:solidFill>
                  <a:schemeClr val="lt1"/>
                </a:solidFill>
                <a:cs typeface="B Nazanin" panose="00000700000000000000" pitchFamily="2" charset="-78"/>
              </a:rPr>
              <a:t>انواع جدولها و نمودارها:</a:t>
            </a:r>
            <a:endParaRPr lang="fa-IR" sz="18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702088" y="3155922"/>
            <a:ext cx="2390414" cy="10248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200"/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5937787" y="2153834"/>
          <a:ext cx="2504100" cy="86478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1715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91425" marR="91425" marT="91425" marB="91425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710464" y="981599"/>
            <a:ext cx="2396505" cy="976502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5937812" y="981584"/>
          <a:ext cx="2504100" cy="9765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626025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626025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255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3358675" y="2153834"/>
          <a:ext cx="2363400" cy="868575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08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08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25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3360661" y="3144795"/>
            <a:ext cx="2363377" cy="1047062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711463" y="2153834"/>
          <a:ext cx="2369800" cy="88935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59245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59245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9645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200" dirty="0"/>
                    </a:p>
                  </a:txBody>
                  <a:tcPr marL="91425" marR="91425" marT="91425" marB="91425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4161132" y="2557649"/>
            <a:ext cx="1302095" cy="6095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4706620" y="2839808"/>
            <a:ext cx="914340" cy="6095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5871419" y="3167606"/>
            <a:ext cx="2522867" cy="1001454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JANUARY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FEBRUARY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MARCH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APRIL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PHASE 1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Task 1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91425" rIns="0" bIns="91425" anchor="t" anchorCtr="0">
              <a:noAutofit/>
            </a:bodyPr>
            <a:lstStyle/>
            <a:p>
              <a:pPr marL="0" lvl="0" indent="0" algn="l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E3E9ED"/>
                  </a:solidFill>
                </a:rPr>
                <a:t>Task 2</a:t>
              </a:r>
              <a:endParaRPr sz="400">
                <a:solidFill>
                  <a:srgbClr val="E3E9ED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3355824" y="951642"/>
            <a:ext cx="2363393" cy="1005865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JANUARY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FEBRUARY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MARCH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APRIL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MAY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ct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JUNE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PHASE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PHASE 2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2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1</a:t>
              </a:r>
              <a:endParaRPr sz="400">
                <a:solidFill>
                  <a:srgbClr val="FFFFFF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marL="0" lvl="0" indent="0" algn="r" rtl="0">
                <a:lnSpc>
                  <a:spcPct val="115000"/>
                </a:lnSpc>
                <a:spcBef>
                  <a:spcPts val="0"/>
                </a:spcBef>
                <a:spcAft>
                  <a:spcPts val="1600"/>
                </a:spcAft>
                <a:buNone/>
              </a:pPr>
              <a:r>
                <a:rPr lang="en" sz="400">
                  <a:solidFill>
                    <a:srgbClr val="FFFFFF"/>
                  </a:solidFill>
                </a:rPr>
                <a:t>Task 2</a:t>
              </a:r>
              <a:endParaRPr sz="400">
                <a:solidFill>
                  <a:srgbClr val="FFFFFF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400">
                  <a:solidFill>
                    <a:srgbClr val="FFFFFF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764750" y="374387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1600" dirty="0">
                <a:solidFill>
                  <a:schemeClr val="lt1"/>
                </a:solidFill>
                <a:cs typeface="B Nazanin" panose="00000700000000000000" pitchFamily="2" charset="-78"/>
              </a:rPr>
              <a:t>جدولهای و نمودار</a:t>
            </a:r>
            <a:endParaRPr lang="fa-IR" sz="16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4796690" y="970936"/>
            <a:ext cx="745431" cy="718863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200">
                  <a:solidFill>
                    <a:srgbClr val="FFFFFF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713063" y="1849386"/>
            <a:ext cx="761767" cy="729896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3224027" y="1852592"/>
            <a:ext cx="685569" cy="723586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00C3B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68575" tIns="34275" rIns="68575" bIns="34275" anchor="ctr" anchorCtr="0">
                <a:noAutofit/>
              </a:bodyPr>
              <a:lstStyle/>
              <a:p>
                <a:pPr marL="0" marR="0" lvl="0" indent="0" algn="ctr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1400" b="0" i="0" u="none" strike="noStrike" cap="none">
                  <a:solidFill>
                    <a:srgbClr val="FFFFFF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4899249" y="1859288"/>
            <a:ext cx="710153" cy="710153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5708687" y="1853794"/>
            <a:ext cx="720998" cy="721183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8153834" y="3499399"/>
            <a:ext cx="280585" cy="673164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5270892" y="3488196"/>
            <a:ext cx="470352" cy="683745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8128357" y="3402198"/>
            <a:ext cx="204" cy="4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5892043" y="3499398"/>
            <a:ext cx="293891" cy="293845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5892043" y="3878069"/>
            <a:ext cx="293891" cy="293891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6930470" y="3498595"/>
            <a:ext cx="609693" cy="673150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6336732" y="3496333"/>
            <a:ext cx="442939" cy="675638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7817018" y="2706762"/>
            <a:ext cx="622883" cy="621944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2274123" y="2716370"/>
            <a:ext cx="1310987" cy="612407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6599995" y="2706925"/>
            <a:ext cx="1110299" cy="621702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5417655" y="2703822"/>
            <a:ext cx="1074451" cy="62718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pPr marL="0" marR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 sz="900"/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7568868" y="1854534"/>
            <a:ext cx="874976" cy="719600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4013304" y="970936"/>
            <a:ext cx="712557" cy="785901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4008780" y="1854159"/>
            <a:ext cx="791287" cy="720350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709275" y="3498789"/>
            <a:ext cx="1408444" cy="673166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3146990" y="970936"/>
            <a:ext cx="795485" cy="738831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2268517" y="3493832"/>
            <a:ext cx="1324924" cy="678083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6392789" y="1044380"/>
            <a:ext cx="1131087" cy="587383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3744240" y="3493874"/>
            <a:ext cx="1375854" cy="678131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r>
                    <a:rPr lang="en"/>
                    <a:t>     </a:t>
                  </a:r>
                  <a:endParaRPr/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6528949" y="1853801"/>
            <a:ext cx="940737" cy="721067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2412267" y="1858147"/>
            <a:ext cx="712577" cy="712374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7594705" y="970936"/>
            <a:ext cx="845645" cy="711911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3691834" y="2707045"/>
            <a:ext cx="1617932" cy="621724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700156" y="970936"/>
            <a:ext cx="883205" cy="775176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2308457" y="970936"/>
            <a:ext cx="767704" cy="81548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1654189" y="970936"/>
            <a:ext cx="583439" cy="870229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1574012" y="1857258"/>
            <a:ext cx="739072" cy="714152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7690961" y="3488029"/>
            <a:ext cx="312074" cy="684173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5612949" y="970936"/>
            <a:ext cx="709011" cy="739359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714444" y="2707052"/>
            <a:ext cx="1452955" cy="62136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708579" y="965872"/>
            <a:ext cx="1636117" cy="1526144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2603245" y="985011"/>
            <a:ext cx="1364248" cy="1102133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2592706" y="2444193"/>
            <a:ext cx="1387541" cy="159124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2589231" y="2722018"/>
            <a:ext cx="1390502" cy="159625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2589884" y="3000344"/>
            <a:ext cx="1411629" cy="153761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2589576" y="2205744"/>
            <a:ext cx="1383503" cy="119749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2600584" y="3569394"/>
            <a:ext cx="1369531" cy="195460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2590145" y="3270574"/>
            <a:ext cx="1389066" cy="18011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2638082" y="3883554"/>
            <a:ext cx="1304609" cy="294074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4256912" y="1866676"/>
            <a:ext cx="1433821" cy="191501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4258467" y="969244"/>
            <a:ext cx="1430711" cy="743389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4248581" y="2192571"/>
            <a:ext cx="1450484" cy="1052087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4265131" y="3284761"/>
            <a:ext cx="1417383" cy="887946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7365491" y="2188116"/>
            <a:ext cx="1071743" cy="1021579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706762" y="2614523"/>
            <a:ext cx="1695374" cy="1560837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5915341" y="2192094"/>
            <a:ext cx="1248543" cy="1025319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5772403" y="3330411"/>
            <a:ext cx="2664831" cy="843440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5879943" y="979270"/>
            <a:ext cx="1299851" cy="1023338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7217825" y="979415"/>
            <a:ext cx="1219413" cy="1051365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714444" y="299998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000" dirty="0">
                <a:solidFill>
                  <a:schemeClr val="lt1"/>
                </a:solidFill>
                <a:cs typeface="B Nazanin" panose="00000700000000000000" pitchFamily="2" charset="-78"/>
              </a:rPr>
              <a:t>انواع نمودارهای خلاقانه:</a:t>
            </a:r>
            <a:endParaRPr lang="fa-IR" sz="2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846551" y="2291587"/>
            <a:ext cx="415546" cy="355053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392102" y="2287808"/>
            <a:ext cx="360356" cy="35883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1938828" y="2302574"/>
            <a:ext cx="359213" cy="327807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2560190" y="2287427"/>
            <a:ext cx="207582" cy="359594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3029961" y="2321468"/>
            <a:ext cx="362991" cy="290018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3544551" y="2289904"/>
            <a:ext cx="422342" cy="355243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4124143" y="2288189"/>
            <a:ext cx="357688" cy="357339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4668202" y="2289713"/>
            <a:ext cx="359594" cy="35390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5214928" y="2287078"/>
            <a:ext cx="358832" cy="359562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6352932" y="2308227"/>
            <a:ext cx="263567" cy="317614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6850501" y="2295620"/>
            <a:ext cx="360356" cy="343462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7421773" y="2302860"/>
            <a:ext cx="342192" cy="327140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7969991" y="2350207"/>
            <a:ext cx="332761" cy="234066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5803602" y="2309751"/>
            <a:ext cx="315327" cy="314978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2477583" y="2744159"/>
            <a:ext cx="370930" cy="370549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841248" y="2746477"/>
            <a:ext cx="371883" cy="365691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431144" y="2766258"/>
            <a:ext cx="283985" cy="341080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1933144" y="2774422"/>
            <a:ext cx="372835" cy="342573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3060224" y="2744477"/>
            <a:ext cx="332729" cy="372518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3600884" y="2745525"/>
            <a:ext cx="336889" cy="355592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4107123" y="2760704"/>
            <a:ext cx="380393" cy="363118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4656294" y="2745684"/>
            <a:ext cx="381346" cy="368644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5200924" y="2791061"/>
            <a:ext cx="373185" cy="302466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5768969" y="2772517"/>
            <a:ext cx="284366" cy="344097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6321177" y="2770643"/>
            <a:ext cx="343335" cy="343303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6954467" y="2789537"/>
            <a:ext cx="255247" cy="327458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7511005" y="2790299"/>
            <a:ext cx="244291" cy="326314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7968499" y="2832248"/>
            <a:ext cx="332348" cy="283985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2478726" y="3245126"/>
            <a:ext cx="365627" cy="292273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3568748" y="3258368"/>
            <a:ext cx="364484" cy="262423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5243634" y="3229852"/>
            <a:ext cx="323298" cy="32078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5746125" y="3227724"/>
            <a:ext cx="364865" cy="324822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6208891" y="3237664"/>
            <a:ext cx="446539" cy="303895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846170" y="3207306"/>
            <a:ext cx="364484" cy="364897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384925" y="3226962"/>
            <a:ext cx="370168" cy="325965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1933711" y="3216094"/>
            <a:ext cx="366389" cy="35448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3023547" y="3215626"/>
            <a:ext cx="366008" cy="348670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4198641" y="3184982"/>
            <a:ext cx="209107" cy="383442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4797127" y="3186157"/>
            <a:ext cx="83230" cy="379536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6876953" y="3216007"/>
            <a:ext cx="322917" cy="347876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7409674" y="3223183"/>
            <a:ext cx="334634" cy="333904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8059604" y="3207306"/>
            <a:ext cx="229906" cy="364135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5196764" y="3725484"/>
            <a:ext cx="356196" cy="265631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6829701" y="3733994"/>
            <a:ext cx="355053" cy="248038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7899305" y="3714687"/>
            <a:ext cx="392111" cy="280206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847662" y="3694364"/>
            <a:ext cx="355434" cy="326981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389085" y="3680964"/>
            <a:ext cx="357720" cy="355148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1933144" y="3680964"/>
            <a:ext cx="357720" cy="355148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2477202" y="3680964"/>
            <a:ext cx="357720" cy="355148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3021292" y="3681059"/>
            <a:ext cx="356164" cy="355815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3564589" y="3699191"/>
            <a:ext cx="358069" cy="317995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4109790" y="3681059"/>
            <a:ext cx="355402" cy="354291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4653849" y="3680297"/>
            <a:ext cx="355434" cy="355815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5759716" y="3699191"/>
            <a:ext cx="317645" cy="318757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6284881" y="3694459"/>
            <a:ext cx="356196" cy="32841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7370743" y="3680868"/>
            <a:ext cx="372073" cy="355243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1656276" y="4125629"/>
            <a:ext cx="374709" cy="37401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207892" y="4156304"/>
            <a:ext cx="357720" cy="342192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2758397" y="4135505"/>
            <a:ext cx="341049" cy="340318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3275241" y="4130360"/>
            <a:ext cx="392079" cy="350353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3896782" y="4135505"/>
            <a:ext cx="232955" cy="340318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4383776" y="4121151"/>
            <a:ext cx="344065" cy="368644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4926692" y="4135409"/>
            <a:ext cx="344097" cy="340033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5440900" y="4174817"/>
            <a:ext cx="397763" cy="262804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5962254" y="4204699"/>
            <a:ext cx="440505" cy="290018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6644701" y="4135124"/>
            <a:ext cx="159950" cy="364516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7159290" y="4135505"/>
            <a:ext cx="214378" cy="364135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7619389" y="4147984"/>
            <a:ext cx="380012" cy="351274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716700" y="1188000"/>
            <a:ext cx="7710600" cy="761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marL="0" lvl="0" indent="0" algn="r" rtl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Google،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100" dirty="0" err="1">
                <a:solidFill>
                  <a:schemeClr val="tx1"/>
                </a:solidFill>
                <a:cs typeface="B Nazanin" panose="00000700000000000000" pitchFamily="2" charset="-78"/>
              </a:rPr>
              <a:t>Flaticon</a:t>
            </a:r>
            <a:r>
              <a:rPr lang="en-US" sz="1100" dirty="0">
                <a:solidFill>
                  <a:schemeClr val="tx1"/>
                </a:solidFill>
                <a:cs typeface="B Nazanin" panose="00000700000000000000" pitchFamily="2" charset="-78"/>
              </a:rPr>
              <a:t> </a:t>
            </a:r>
            <a:r>
              <a:rPr lang="fa-IR" sz="1100" dirty="0">
                <a:solidFill>
                  <a:schemeClr val="tx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1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105215" y="4124000"/>
            <a:ext cx="374177" cy="374263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1989449" y="4101269"/>
            <a:ext cx="374774" cy="346073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2487439" y="4099740"/>
            <a:ext cx="198775" cy="348972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2810958" y="4092923"/>
            <a:ext cx="353145" cy="361873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6275635" y="4101651"/>
            <a:ext cx="209383" cy="366778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6701186" y="4102033"/>
            <a:ext cx="280292" cy="366396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2609571" y="3643958"/>
            <a:ext cx="373627" cy="347347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288576" y="3641410"/>
            <a:ext cx="363370" cy="351456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916127" y="3626056"/>
            <a:ext cx="221902" cy="380795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3136771" y="3642174"/>
            <a:ext cx="224928" cy="349131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179465" y="3670048"/>
            <a:ext cx="362255" cy="292811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3513010" y="3635134"/>
            <a:ext cx="362223" cy="361108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3950316" y="3639307"/>
            <a:ext cx="369805" cy="353782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1761909" y="3630961"/>
            <a:ext cx="307974" cy="371716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5373342" y="3627935"/>
            <a:ext cx="231395" cy="353145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6738361" y="3628700"/>
            <a:ext cx="205210" cy="3533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5833775" y="3628445"/>
            <a:ext cx="235185" cy="352253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4942472" y="3628318"/>
            <a:ext cx="238976" cy="352762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6266525" y="3626788"/>
            <a:ext cx="260223" cy="353527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7972870" y="3627967"/>
            <a:ext cx="348749" cy="353877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7184363" y="3628604"/>
            <a:ext cx="202184" cy="352762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7571624" y="3627935"/>
            <a:ext cx="292047" cy="352762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174559" y="3175116"/>
            <a:ext cx="364135" cy="359930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1731934" y="3174639"/>
            <a:ext cx="368371" cy="361554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3990517" y="3173173"/>
            <a:ext cx="279559" cy="363402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3497847" y="3236374"/>
            <a:ext cx="379680" cy="237606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2612597" y="3186075"/>
            <a:ext cx="376271" cy="337982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3071914" y="3183431"/>
            <a:ext cx="343652" cy="342505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897141" y="3178875"/>
            <a:ext cx="257962" cy="352762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333682" y="3163330"/>
            <a:ext cx="271213" cy="383088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6664394" y="3165974"/>
            <a:ext cx="353113" cy="351998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849741" y="1778307"/>
            <a:ext cx="399398" cy="375443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284212" y="1782766"/>
            <a:ext cx="379489" cy="366046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3037766" y="1788564"/>
            <a:ext cx="370219" cy="354928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3982553" y="1790730"/>
            <a:ext cx="304566" cy="350501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2567841" y="1813124"/>
            <a:ext cx="399812" cy="306477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212084" y="1779358"/>
            <a:ext cx="324698" cy="372863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1805901" y="1779358"/>
            <a:ext cx="284847" cy="373627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3505429" y="1799076"/>
            <a:ext cx="342505" cy="334191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7100552" y="1803249"/>
            <a:ext cx="368690" cy="334541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7955445" y="1830198"/>
            <a:ext cx="383088" cy="286472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6656812" y="1848388"/>
            <a:ext cx="368690" cy="245793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4869651" y="1831218"/>
            <a:ext cx="376654" cy="281566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5306224" y="1831313"/>
            <a:ext cx="367925" cy="281694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5754137" y="1824815"/>
            <a:ext cx="370569" cy="293958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6195998" y="1802102"/>
            <a:ext cx="368308" cy="338746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7542031" y="1830835"/>
            <a:ext cx="369072" cy="280037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8010427" y="3167503"/>
            <a:ext cx="278795" cy="351615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7615138" y="3167917"/>
            <a:ext cx="223304" cy="351201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7141900" y="3168204"/>
            <a:ext cx="281057" cy="351010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5314188" y="3169032"/>
            <a:ext cx="363752" cy="353113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5829984" y="3169032"/>
            <a:ext cx="220755" cy="352348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4882170" y="3168841"/>
            <a:ext cx="358464" cy="352316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3955221" y="2712008"/>
            <a:ext cx="358464" cy="356808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3499727" y="2261228"/>
            <a:ext cx="380444" cy="310077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3044965" y="2254220"/>
            <a:ext cx="400194" cy="324316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6203579" y="3167981"/>
            <a:ext cx="351615" cy="350373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4878379" y="2292892"/>
            <a:ext cx="367161" cy="287523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325719" y="2706689"/>
            <a:ext cx="290581" cy="372481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1819153" y="2701369"/>
            <a:ext cx="191194" cy="382738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3510335" y="2711499"/>
            <a:ext cx="360726" cy="361204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3086313" y="2696049"/>
            <a:ext cx="320143" cy="392581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2253814" y="2713123"/>
            <a:ext cx="210530" cy="357700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861113" y="2704746"/>
            <a:ext cx="333809" cy="373277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2616005" y="2705542"/>
            <a:ext cx="371366" cy="372353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160129" y="1335235"/>
            <a:ext cx="399780" cy="341740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297654" y="1323481"/>
            <a:ext cx="349354" cy="362223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3945378" y="1349729"/>
            <a:ext cx="381209" cy="312466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852385" y="1329916"/>
            <a:ext cx="353145" cy="351998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1745217" y="1334471"/>
            <a:ext cx="343269" cy="342505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3509220" y="1324437"/>
            <a:ext cx="365632" cy="363561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3042703" y="1348137"/>
            <a:ext cx="411535" cy="315587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2629289" y="1363682"/>
            <a:ext cx="350501" cy="284497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5305077" y="1321633"/>
            <a:ext cx="367893" cy="365218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7100170" y="1319117"/>
            <a:ext cx="368308" cy="367033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7539642" y="1319180"/>
            <a:ext cx="372958" cy="366747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6649231" y="1319021"/>
            <a:ext cx="390287" cy="367065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5746938" y="1362503"/>
            <a:ext cx="387261" cy="280356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6196730" y="1344346"/>
            <a:ext cx="369072" cy="317467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4940592" y="1319690"/>
            <a:ext cx="246558" cy="367161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7964906" y="1318894"/>
            <a:ext cx="380858" cy="367575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5779557" y="2721087"/>
            <a:ext cx="322787" cy="355788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8007400" y="2721278"/>
            <a:ext cx="285230" cy="355597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6219124" y="2721788"/>
            <a:ext cx="318231" cy="35547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4969421" y="2721852"/>
            <a:ext cx="185109" cy="355406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7574555" y="2722043"/>
            <a:ext cx="303387" cy="355597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7121800" y="2721852"/>
            <a:ext cx="318231" cy="354642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6685259" y="2721852"/>
            <a:ext cx="311414" cy="355406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5309250" y="2722170"/>
            <a:ext cx="359579" cy="355852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199565" y="2240172"/>
            <a:ext cx="312179" cy="353431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1750887" y="2244727"/>
            <a:ext cx="320143" cy="343269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298037" y="2244727"/>
            <a:ext cx="338364" cy="342887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848977" y="2237528"/>
            <a:ext cx="347060" cy="357286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3974207" y="2248009"/>
            <a:ext cx="320143" cy="338491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2623237" y="2250047"/>
            <a:ext cx="355024" cy="332630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6657194" y="2253073"/>
            <a:ext cx="375507" cy="367925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7101317" y="2260655"/>
            <a:ext cx="367925" cy="35238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5756399" y="2253456"/>
            <a:ext cx="367925" cy="367161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5304695" y="2253551"/>
            <a:ext cx="368308" cy="366970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7542031" y="2264541"/>
            <a:ext cx="370187" cy="344034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7964906" y="2253073"/>
            <a:ext cx="373627" cy="367925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6194086" y="2256737"/>
            <a:ext cx="369837" cy="360471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849675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آیکون های آموزشی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4858400" y="511017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پزشکی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3988156" y="1394211"/>
            <a:ext cx="349052" cy="230049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3122257" y="1334344"/>
            <a:ext cx="294850" cy="349434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910723" y="1333962"/>
            <a:ext cx="251660" cy="350166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308631" y="1333580"/>
            <a:ext cx="350166" cy="350198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1756921" y="1335489"/>
            <a:ext cx="345997" cy="345997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216956" y="1336253"/>
            <a:ext cx="318721" cy="345615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2633037" y="1325623"/>
            <a:ext cx="379002" cy="366112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6675256" y="1341919"/>
            <a:ext cx="327823" cy="357009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8020159" y="1342301"/>
            <a:ext cx="300897" cy="356627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5377363" y="1341919"/>
            <a:ext cx="257357" cy="356627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4880567" y="1361620"/>
            <a:ext cx="356245" cy="317607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5771483" y="1341537"/>
            <a:ext cx="357359" cy="35739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7121669" y="1359360"/>
            <a:ext cx="321362" cy="321362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7562766" y="1340614"/>
            <a:ext cx="327059" cy="360192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6221229" y="1324423"/>
            <a:ext cx="361636" cy="362183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6671087" y="1835054"/>
            <a:ext cx="332757" cy="281833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1745940" y="1792882"/>
            <a:ext cx="368371" cy="36834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201806" y="1802335"/>
            <a:ext cx="349784" cy="349434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3094217" y="1802335"/>
            <a:ext cx="350198" cy="350548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276039" y="1787567"/>
            <a:ext cx="414967" cy="378970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3979435" y="1802335"/>
            <a:ext cx="345265" cy="349848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3541011" y="1334344"/>
            <a:ext cx="350166" cy="349434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3576626" y="1801571"/>
            <a:ext cx="284251" cy="351694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2722090" y="2715912"/>
            <a:ext cx="238770" cy="371841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5775652" y="1795142"/>
            <a:ext cx="361147" cy="360797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6216367" y="1795906"/>
            <a:ext cx="361147" cy="361147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289311" y="2751972"/>
            <a:ext cx="408156" cy="299783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7978465" y="1795142"/>
            <a:ext cx="361147" cy="360797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206357" y="2716357"/>
            <a:ext cx="372159" cy="372159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854261" y="2734563"/>
            <a:ext cx="377474" cy="335748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1749728" y="2720527"/>
            <a:ext cx="386927" cy="363438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7098912" y="1795142"/>
            <a:ext cx="359651" cy="36156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3094217" y="2720909"/>
            <a:ext cx="394152" cy="36152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5352728" y="1815989"/>
            <a:ext cx="327091" cy="322508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7538896" y="1795906"/>
            <a:ext cx="361147" cy="36152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4896099" y="1796670"/>
            <a:ext cx="358155" cy="358123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4048787" y="2802769"/>
            <a:ext cx="283488" cy="198604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4054103" y="2255941"/>
            <a:ext cx="218687" cy="349052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185128" y="2253299"/>
            <a:ext cx="382758" cy="356595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2656907" y="2265043"/>
            <a:ext cx="332757" cy="332343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1731523" y="2248366"/>
            <a:ext cx="399435" cy="365698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3097241" y="2259314"/>
            <a:ext cx="344883" cy="343387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278299" y="2265043"/>
            <a:ext cx="410829" cy="332343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2661459" y="1840751"/>
            <a:ext cx="322508" cy="273494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870939" y="2265043"/>
            <a:ext cx="331993" cy="331993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6644957" y="2282103"/>
            <a:ext cx="371395" cy="278904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5388757" y="2240409"/>
            <a:ext cx="260349" cy="362292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3567142" y="2731507"/>
            <a:ext cx="348288" cy="340331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870939" y="1801571"/>
            <a:ext cx="332375" cy="35007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7967103" y="2240791"/>
            <a:ext cx="355863" cy="361911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7529411" y="2240409"/>
            <a:ext cx="355863" cy="362292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5733194" y="2257468"/>
            <a:ext cx="446826" cy="32705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4876780" y="2243814"/>
            <a:ext cx="407774" cy="356627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7070872" y="2236621"/>
            <a:ext cx="398321" cy="371013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6238328" y="2259346"/>
            <a:ext cx="316461" cy="324036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5318259" y="2807861"/>
            <a:ext cx="371013" cy="220787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7073928" y="2731507"/>
            <a:ext cx="371395" cy="371809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6188327" y="2781158"/>
            <a:ext cx="371395" cy="272857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7521454" y="2731889"/>
            <a:ext cx="359651" cy="371013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5782845" y="2732271"/>
            <a:ext cx="301661" cy="371013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3539102" y="2253299"/>
            <a:ext cx="355099" cy="355481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6630539" y="2743252"/>
            <a:ext cx="371777" cy="349434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171474" y="3194979"/>
            <a:ext cx="408156" cy="343737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4891198" y="2750858"/>
            <a:ext cx="334634" cy="334634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7976174" y="2750858"/>
            <a:ext cx="334666" cy="334634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3091957" y="3199881"/>
            <a:ext cx="354717" cy="332757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3988156" y="3205960"/>
            <a:ext cx="353954" cy="318880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3541011" y="3193070"/>
            <a:ext cx="348257" cy="346188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314678" y="3183967"/>
            <a:ext cx="334666" cy="365348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1748582" y="3198385"/>
            <a:ext cx="359269" cy="335780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2640993" y="3183585"/>
            <a:ext cx="365348" cy="364966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4886264" y="3191924"/>
            <a:ext cx="350548" cy="350198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5331913" y="3239697"/>
            <a:ext cx="347143" cy="254684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5776798" y="3235528"/>
            <a:ext cx="346379" cy="264518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7108015" y="3222255"/>
            <a:ext cx="344883" cy="290299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7551754" y="3216558"/>
            <a:ext cx="344883" cy="301311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6707084" y="3213153"/>
            <a:ext cx="261145" cy="308504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848978" y="4123387"/>
            <a:ext cx="377824" cy="324418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1754279" y="4112343"/>
            <a:ext cx="351439" cy="345965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3996113" y="4116926"/>
            <a:ext cx="336512" cy="335048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331737" y="4133127"/>
            <a:ext cx="304716" cy="304048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179081" y="4111261"/>
            <a:ext cx="397525" cy="348670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3584201" y="4120746"/>
            <a:ext cx="267574" cy="329415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3082855" y="4121478"/>
            <a:ext cx="375946" cy="327823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2749016" y="4116926"/>
            <a:ext cx="150831" cy="336926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7127716" y="4105182"/>
            <a:ext cx="248254" cy="361942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7565408" y="4105182"/>
            <a:ext cx="248255" cy="361942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6264109" y="4105182"/>
            <a:ext cx="225498" cy="36156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7929578" y="4110115"/>
            <a:ext cx="395266" cy="351312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6595502" y="4149527"/>
            <a:ext cx="426315" cy="332826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5357662" y="4123387"/>
            <a:ext cx="287275" cy="326296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5774124" y="4120300"/>
            <a:ext cx="331611" cy="331674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4890434" y="4113139"/>
            <a:ext cx="345997" cy="346029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165809" y="3636809"/>
            <a:ext cx="422542" cy="342973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6217513" y="3223401"/>
            <a:ext cx="347524" cy="289917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903530" y="3631875"/>
            <a:ext cx="264550" cy="353222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850092" y="3178684"/>
            <a:ext cx="369517" cy="37566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2611458" y="3642124"/>
            <a:ext cx="426329" cy="332375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1752752" y="3629616"/>
            <a:ext cx="356245" cy="356627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4019984" y="3631143"/>
            <a:ext cx="293704" cy="353954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8006505" y="3215794"/>
            <a:ext cx="323654" cy="303189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299146" y="3632257"/>
            <a:ext cx="367990" cy="351312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3524716" y="3629934"/>
            <a:ext cx="389187" cy="355927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7550258" y="3658420"/>
            <a:ext cx="371395" cy="301279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7114476" y="3634549"/>
            <a:ext cx="350548" cy="350548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6659725" y="3633785"/>
            <a:ext cx="367608" cy="350548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6219391" y="3642506"/>
            <a:ext cx="356627" cy="334252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5778676" y="3652722"/>
            <a:ext cx="349052" cy="313055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5355784" y="3660297"/>
            <a:ext cx="299019" cy="297905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8036455" y="3633021"/>
            <a:ext cx="292176" cy="353985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کسب و کار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کار تیمی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4874902" y="3634549"/>
            <a:ext cx="345615" cy="350835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3095745" y="3631143"/>
            <a:ext cx="352840" cy="354717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0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417" name="Google Shape;10417;p79"/>
          <p:cNvGrpSpPr/>
          <p:nvPr/>
        </p:nvGrpSpPr>
        <p:grpSpPr>
          <a:xfrm>
            <a:off x="2704005" y="4083381"/>
            <a:ext cx="342144" cy="362704"/>
            <a:chOff x="2704005" y="4258781"/>
            <a:chExt cx="342144" cy="362704"/>
          </a:xfrm>
          <a:solidFill>
            <a:schemeClr val="tx1"/>
          </a:solidFill>
        </p:grpSpPr>
        <p:sp>
          <p:nvSpPr>
            <p:cNvPr id="10418" name="Google Shape;10418;p79"/>
            <p:cNvSpPr/>
            <p:nvPr/>
          </p:nvSpPr>
          <p:spPr>
            <a:xfrm>
              <a:off x="2704005" y="4258781"/>
              <a:ext cx="173543" cy="183554"/>
            </a:xfrm>
            <a:custGeom>
              <a:avLst/>
              <a:gdLst/>
              <a:ahLst/>
              <a:cxnLst/>
              <a:rect l="l" t="t" r="r" b="b"/>
              <a:pathLst>
                <a:path w="5478" h="5794" extrusionOk="0">
                  <a:moveTo>
                    <a:pt x="2646" y="0"/>
                  </a:moveTo>
                  <a:cubicBezTo>
                    <a:pt x="2134" y="0"/>
                    <a:pt x="1626" y="154"/>
                    <a:pt x="1191" y="447"/>
                  </a:cubicBezTo>
                  <a:cubicBezTo>
                    <a:pt x="798" y="709"/>
                    <a:pt x="489" y="1066"/>
                    <a:pt x="298" y="1483"/>
                  </a:cubicBezTo>
                  <a:cubicBezTo>
                    <a:pt x="108" y="1876"/>
                    <a:pt x="1" y="2328"/>
                    <a:pt x="24" y="2769"/>
                  </a:cubicBezTo>
                  <a:cubicBezTo>
                    <a:pt x="24" y="2864"/>
                    <a:pt x="120" y="2936"/>
                    <a:pt x="203" y="2936"/>
                  </a:cubicBezTo>
                  <a:cubicBezTo>
                    <a:pt x="298" y="2936"/>
                    <a:pt x="370" y="2852"/>
                    <a:pt x="370" y="2757"/>
                  </a:cubicBezTo>
                  <a:cubicBezTo>
                    <a:pt x="346" y="1935"/>
                    <a:pt x="715" y="1197"/>
                    <a:pt x="1394" y="733"/>
                  </a:cubicBezTo>
                  <a:cubicBezTo>
                    <a:pt x="1786" y="473"/>
                    <a:pt x="2229" y="348"/>
                    <a:pt x="2668" y="348"/>
                  </a:cubicBezTo>
                  <a:cubicBezTo>
                    <a:pt x="3413" y="348"/>
                    <a:pt x="4146" y="709"/>
                    <a:pt x="4596" y="1376"/>
                  </a:cubicBezTo>
                  <a:cubicBezTo>
                    <a:pt x="5168" y="2209"/>
                    <a:pt x="5120" y="3293"/>
                    <a:pt x="4489" y="4079"/>
                  </a:cubicBezTo>
                  <a:cubicBezTo>
                    <a:pt x="4465" y="4114"/>
                    <a:pt x="4453" y="4162"/>
                    <a:pt x="4465" y="4198"/>
                  </a:cubicBezTo>
                  <a:lnTo>
                    <a:pt x="4525" y="5376"/>
                  </a:lnTo>
                  <a:lnTo>
                    <a:pt x="3453" y="4876"/>
                  </a:lnTo>
                  <a:cubicBezTo>
                    <a:pt x="3418" y="4852"/>
                    <a:pt x="3382" y="4852"/>
                    <a:pt x="3334" y="4852"/>
                  </a:cubicBezTo>
                  <a:cubicBezTo>
                    <a:pt x="3123" y="4915"/>
                    <a:pt x="2908" y="4945"/>
                    <a:pt x="2695" y="4945"/>
                  </a:cubicBezTo>
                  <a:cubicBezTo>
                    <a:pt x="1939" y="4945"/>
                    <a:pt x="1214" y="4565"/>
                    <a:pt x="786" y="3924"/>
                  </a:cubicBezTo>
                  <a:cubicBezTo>
                    <a:pt x="667" y="3745"/>
                    <a:pt x="584" y="3567"/>
                    <a:pt x="524" y="3352"/>
                  </a:cubicBezTo>
                  <a:cubicBezTo>
                    <a:pt x="495" y="3283"/>
                    <a:pt x="433" y="3239"/>
                    <a:pt x="359" y="3239"/>
                  </a:cubicBezTo>
                  <a:cubicBezTo>
                    <a:pt x="343" y="3239"/>
                    <a:pt x="327" y="3241"/>
                    <a:pt x="310" y="3245"/>
                  </a:cubicBezTo>
                  <a:cubicBezTo>
                    <a:pt x="227" y="3281"/>
                    <a:pt x="179" y="3364"/>
                    <a:pt x="203" y="3459"/>
                  </a:cubicBezTo>
                  <a:cubicBezTo>
                    <a:pt x="286" y="3686"/>
                    <a:pt x="382" y="3900"/>
                    <a:pt x="524" y="4090"/>
                  </a:cubicBezTo>
                  <a:cubicBezTo>
                    <a:pt x="1018" y="4840"/>
                    <a:pt x="1844" y="5272"/>
                    <a:pt x="2713" y="5272"/>
                  </a:cubicBezTo>
                  <a:cubicBezTo>
                    <a:pt x="2935" y="5272"/>
                    <a:pt x="3159" y="5244"/>
                    <a:pt x="3382" y="5186"/>
                  </a:cubicBezTo>
                  <a:lnTo>
                    <a:pt x="4644" y="5781"/>
                  </a:lnTo>
                  <a:cubicBezTo>
                    <a:pt x="4668" y="5793"/>
                    <a:pt x="4692" y="5793"/>
                    <a:pt x="4715" y="5793"/>
                  </a:cubicBezTo>
                  <a:cubicBezTo>
                    <a:pt x="4751" y="5793"/>
                    <a:pt x="4775" y="5781"/>
                    <a:pt x="4811" y="5757"/>
                  </a:cubicBezTo>
                  <a:cubicBezTo>
                    <a:pt x="4846" y="5734"/>
                    <a:pt x="4882" y="5674"/>
                    <a:pt x="4882" y="5614"/>
                  </a:cubicBezTo>
                  <a:lnTo>
                    <a:pt x="4823" y="4210"/>
                  </a:lnTo>
                  <a:cubicBezTo>
                    <a:pt x="5442" y="3328"/>
                    <a:pt x="5477" y="2102"/>
                    <a:pt x="4846" y="1162"/>
                  </a:cubicBezTo>
                  <a:cubicBezTo>
                    <a:pt x="4465" y="590"/>
                    <a:pt x="3870" y="185"/>
                    <a:pt x="3168" y="54"/>
                  </a:cubicBezTo>
                  <a:cubicBezTo>
                    <a:pt x="2995" y="18"/>
                    <a:pt x="2820" y="0"/>
                    <a:pt x="2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19" name="Google Shape;10419;p79"/>
            <p:cNvSpPr/>
            <p:nvPr/>
          </p:nvSpPr>
          <p:spPr>
            <a:xfrm>
              <a:off x="2733816" y="4278961"/>
              <a:ext cx="112052" cy="122633"/>
            </a:xfrm>
            <a:custGeom>
              <a:avLst/>
              <a:gdLst/>
              <a:ahLst/>
              <a:cxnLst/>
              <a:rect l="l" t="t" r="r" b="b"/>
              <a:pathLst>
                <a:path w="3537" h="3871" extrusionOk="0">
                  <a:moveTo>
                    <a:pt x="2285" y="0"/>
                  </a:moveTo>
                  <a:cubicBezTo>
                    <a:pt x="2256" y="0"/>
                    <a:pt x="2227" y="8"/>
                    <a:pt x="2203" y="24"/>
                  </a:cubicBezTo>
                  <a:cubicBezTo>
                    <a:pt x="2119" y="60"/>
                    <a:pt x="2096" y="167"/>
                    <a:pt x="2143" y="239"/>
                  </a:cubicBezTo>
                  <a:lnTo>
                    <a:pt x="2227" y="394"/>
                  </a:lnTo>
                  <a:cubicBezTo>
                    <a:pt x="2084" y="346"/>
                    <a:pt x="1917" y="334"/>
                    <a:pt x="1762" y="334"/>
                  </a:cubicBezTo>
                  <a:cubicBezTo>
                    <a:pt x="786" y="334"/>
                    <a:pt x="0" y="1120"/>
                    <a:pt x="0" y="2108"/>
                  </a:cubicBezTo>
                  <a:cubicBezTo>
                    <a:pt x="0" y="3084"/>
                    <a:pt x="786" y="3870"/>
                    <a:pt x="1762" y="3870"/>
                  </a:cubicBezTo>
                  <a:cubicBezTo>
                    <a:pt x="2750" y="3870"/>
                    <a:pt x="3536" y="3084"/>
                    <a:pt x="3536" y="2108"/>
                  </a:cubicBezTo>
                  <a:cubicBezTo>
                    <a:pt x="3477" y="1941"/>
                    <a:pt x="3465" y="1810"/>
                    <a:pt x="3429" y="1679"/>
                  </a:cubicBezTo>
                  <a:cubicBezTo>
                    <a:pt x="3420" y="1603"/>
                    <a:pt x="3349" y="1550"/>
                    <a:pt x="3279" y="1550"/>
                  </a:cubicBezTo>
                  <a:cubicBezTo>
                    <a:pt x="3261" y="1550"/>
                    <a:pt x="3243" y="1553"/>
                    <a:pt x="3227" y="1560"/>
                  </a:cubicBezTo>
                  <a:cubicBezTo>
                    <a:pt x="3131" y="1572"/>
                    <a:pt x="3072" y="1656"/>
                    <a:pt x="3108" y="1763"/>
                  </a:cubicBezTo>
                  <a:cubicBezTo>
                    <a:pt x="3131" y="1870"/>
                    <a:pt x="3155" y="1989"/>
                    <a:pt x="3155" y="2096"/>
                  </a:cubicBezTo>
                  <a:cubicBezTo>
                    <a:pt x="3155" y="2882"/>
                    <a:pt x="2512" y="3525"/>
                    <a:pt x="1715" y="3525"/>
                  </a:cubicBezTo>
                  <a:cubicBezTo>
                    <a:pt x="929" y="3525"/>
                    <a:pt x="286" y="2882"/>
                    <a:pt x="286" y="2096"/>
                  </a:cubicBezTo>
                  <a:cubicBezTo>
                    <a:pt x="286" y="1298"/>
                    <a:pt x="929" y="667"/>
                    <a:pt x="1715" y="667"/>
                  </a:cubicBezTo>
                  <a:cubicBezTo>
                    <a:pt x="1834" y="667"/>
                    <a:pt x="1941" y="679"/>
                    <a:pt x="2060" y="703"/>
                  </a:cubicBezTo>
                  <a:lnTo>
                    <a:pt x="1881" y="751"/>
                  </a:lnTo>
                  <a:cubicBezTo>
                    <a:pt x="1798" y="763"/>
                    <a:pt x="1738" y="858"/>
                    <a:pt x="1762" y="965"/>
                  </a:cubicBezTo>
                  <a:cubicBezTo>
                    <a:pt x="1772" y="1031"/>
                    <a:pt x="1834" y="1083"/>
                    <a:pt x="1913" y="1083"/>
                  </a:cubicBezTo>
                  <a:cubicBezTo>
                    <a:pt x="1934" y="1083"/>
                    <a:pt x="1955" y="1079"/>
                    <a:pt x="1977" y="1072"/>
                  </a:cubicBezTo>
                  <a:lnTo>
                    <a:pt x="2655" y="929"/>
                  </a:lnTo>
                  <a:cubicBezTo>
                    <a:pt x="2762" y="894"/>
                    <a:pt x="2822" y="775"/>
                    <a:pt x="2762" y="679"/>
                  </a:cubicBezTo>
                  <a:lnTo>
                    <a:pt x="2417" y="84"/>
                  </a:lnTo>
                  <a:cubicBezTo>
                    <a:pt x="2394" y="29"/>
                    <a:pt x="2339" y="0"/>
                    <a:pt x="22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0" name="Google Shape;10420;p79"/>
            <p:cNvSpPr/>
            <p:nvPr/>
          </p:nvSpPr>
          <p:spPr>
            <a:xfrm>
              <a:off x="2759445" y="4322711"/>
              <a:ext cx="33993" cy="44542"/>
            </a:xfrm>
            <a:custGeom>
              <a:avLst/>
              <a:gdLst/>
              <a:ahLst/>
              <a:cxnLst/>
              <a:rect l="l" t="t" r="r" b="b"/>
              <a:pathLst>
                <a:path w="1073" h="1406" extrusionOk="0">
                  <a:moveTo>
                    <a:pt x="513" y="1"/>
                  </a:moveTo>
                  <a:cubicBezTo>
                    <a:pt x="239" y="1"/>
                    <a:pt x="36" y="203"/>
                    <a:pt x="36" y="453"/>
                  </a:cubicBezTo>
                  <a:cubicBezTo>
                    <a:pt x="36" y="548"/>
                    <a:pt x="108" y="620"/>
                    <a:pt x="203" y="620"/>
                  </a:cubicBezTo>
                  <a:cubicBezTo>
                    <a:pt x="287" y="620"/>
                    <a:pt x="358" y="548"/>
                    <a:pt x="358" y="453"/>
                  </a:cubicBezTo>
                  <a:cubicBezTo>
                    <a:pt x="358" y="382"/>
                    <a:pt x="417" y="322"/>
                    <a:pt x="513" y="322"/>
                  </a:cubicBezTo>
                  <a:lnTo>
                    <a:pt x="560" y="322"/>
                  </a:lnTo>
                  <a:cubicBezTo>
                    <a:pt x="572" y="322"/>
                    <a:pt x="584" y="334"/>
                    <a:pt x="584" y="334"/>
                  </a:cubicBezTo>
                  <a:lnTo>
                    <a:pt x="584" y="358"/>
                  </a:lnTo>
                  <a:lnTo>
                    <a:pt x="48" y="1144"/>
                  </a:lnTo>
                  <a:cubicBezTo>
                    <a:pt x="13" y="1191"/>
                    <a:pt x="1" y="1263"/>
                    <a:pt x="36" y="1322"/>
                  </a:cubicBezTo>
                  <a:cubicBezTo>
                    <a:pt x="60" y="1382"/>
                    <a:pt x="120" y="1406"/>
                    <a:pt x="179" y="1406"/>
                  </a:cubicBezTo>
                  <a:lnTo>
                    <a:pt x="906" y="1406"/>
                  </a:lnTo>
                  <a:cubicBezTo>
                    <a:pt x="1001" y="1406"/>
                    <a:pt x="1072" y="1334"/>
                    <a:pt x="1072" y="1251"/>
                  </a:cubicBezTo>
                  <a:cubicBezTo>
                    <a:pt x="1072" y="1156"/>
                    <a:pt x="1037" y="1072"/>
                    <a:pt x="929" y="1072"/>
                  </a:cubicBezTo>
                  <a:lnTo>
                    <a:pt x="513" y="1072"/>
                  </a:lnTo>
                  <a:lnTo>
                    <a:pt x="870" y="548"/>
                  </a:lnTo>
                  <a:cubicBezTo>
                    <a:pt x="941" y="441"/>
                    <a:pt x="941" y="310"/>
                    <a:pt x="882" y="191"/>
                  </a:cubicBezTo>
                  <a:cubicBezTo>
                    <a:pt x="822" y="72"/>
                    <a:pt x="691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1" name="Google Shape;10421;p79"/>
            <p:cNvSpPr/>
            <p:nvPr/>
          </p:nvSpPr>
          <p:spPr>
            <a:xfrm>
              <a:off x="2791885" y="4321951"/>
              <a:ext cx="26073" cy="44922"/>
            </a:xfrm>
            <a:custGeom>
              <a:avLst/>
              <a:gdLst/>
              <a:ahLst/>
              <a:cxnLst/>
              <a:rect l="l" t="t" r="r" b="b"/>
              <a:pathLst>
                <a:path w="823" h="1418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751"/>
                  </a:lnTo>
                  <a:cubicBezTo>
                    <a:pt x="1" y="834"/>
                    <a:pt x="84" y="918"/>
                    <a:pt x="167" y="918"/>
                  </a:cubicBezTo>
                  <a:lnTo>
                    <a:pt x="501" y="918"/>
                  </a:lnTo>
                  <a:lnTo>
                    <a:pt x="501" y="1251"/>
                  </a:lnTo>
                  <a:cubicBezTo>
                    <a:pt x="501" y="1346"/>
                    <a:pt x="572" y="1418"/>
                    <a:pt x="667" y="1418"/>
                  </a:cubicBezTo>
                  <a:cubicBezTo>
                    <a:pt x="751" y="1418"/>
                    <a:pt x="822" y="1346"/>
                    <a:pt x="822" y="1251"/>
                  </a:cubicBezTo>
                  <a:lnTo>
                    <a:pt x="822" y="751"/>
                  </a:lnTo>
                  <a:lnTo>
                    <a:pt x="822" y="168"/>
                  </a:lnTo>
                  <a:cubicBezTo>
                    <a:pt x="810" y="84"/>
                    <a:pt x="739" y="1"/>
                    <a:pt x="644" y="1"/>
                  </a:cubicBezTo>
                  <a:cubicBezTo>
                    <a:pt x="560" y="1"/>
                    <a:pt x="477" y="84"/>
                    <a:pt x="477" y="168"/>
                  </a:cubicBezTo>
                  <a:lnTo>
                    <a:pt x="477" y="572"/>
                  </a:lnTo>
                  <a:lnTo>
                    <a:pt x="334" y="572"/>
                  </a:lnTo>
                  <a:lnTo>
                    <a:pt x="334" y="168"/>
                  </a:ln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2" name="Google Shape;10422;p79"/>
            <p:cNvSpPr/>
            <p:nvPr/>
          </p:nvSpPr>
          <p:spPr>
            <a:xfrm>
              <a:off x="2828095" y="4322648"/>
              <a:ext cx="218053" cy="170597"/>
            </a:xfrm>
            <a:custGeom>
              <a:avLst/>
              <a:gdLst/>
              <a:ahLst/>
              <a:cxnLst/>
              <a:rect l="l" t="t" r="r" b="b"/>
              <a:pathLst>
                <a:path w="6883" h="5385" extrusionOk="0">
                  <a:moveTo>
                    <a:pt x="4111" y="0"/>
                  </a:moveTo>
                  <a:cubicBezTo>
                    <a:pt x="4032" y="0"/>
                    <a:pt x="3952" y="5"/>
                    <a:pt x="3870" y="15"/>
                  </a:cubicBezTo>
                  <a:cubicBezTo>
                    <a:pt x="3251" y="62"/>
                    <a:pt x="2632" y="372"/>
                    <a:pt x="2156" y="860"/>
                  </a:cubicBezTo>
                  <a:cubicBezTo>
                    <a:pt x="1679" y="1348"/>
                    <a:pt x="1382" y="1979"/>
                    <a:pt x="1334" y="2586"/>
                  </a:cubicBezTo>
                  <a:cubicBezTo>
                    <a:pt x="1310" y="3015"/>
                    <a:pt x="1382" y="3420"/>
                    <a:pt x="1549" y="3825"/>
                  </a:cubicBezTo>
                  <a:lnTo>
                    <a:pt x="72" y="5087"/>
                  </a:lnTo>
                  <a:cubicBezTo>
                    <a:pt x="1" y="5146"/>
                    <a:pt x="1" y="5253"/>
                    <a:pt x="60" y="5325"/>
                  </a:cubicBezTo>
                  <a:cubicBezTo>
                    <a:pt x="84" y="5372"/>
                    <a:pt x="132" y="5384"/>
                    <a:pt x="191" y="5384"/>
                  </a:cubicBezTo>
                  <a:cubicBezTo>
                    <a:pt x="227" y="5384"/>
                    <a:pt x="263" y="5372"/>
                    <a:pt x="298" y="5337"/>
                  </a:cubicBezTo>
                  <a:lnTo>
                    <a:pt x="1870" y="3991"/>
                  </a:lnTo>
                  <a:cubicBezTo>
                    <a:pt x="1930" y="3944"/>
                    <a:pt x="1941" y="3848"/>
                    <a:pt x="1918" y="3789"/>
                  </a:cubicBezTo>
                  <a:cubicBezTo>
                    <a:pt x="1739" y="3420"/>
                    <a:pt x="1668" y="3015"/>
                    <a:pt x="1691" y="2598"/>
                  </a:cubicBezTo>
                  <a:cubicBezTo>
                    <a:pt x="1763" y="1491"/>
                    <a:pt x="2811" y="431"/>
                    <a:pt x="3906" y="336"/>
                  </a:cubicBezTo>
                  <a:cubicBezTo>
                    <a:pt x="3965" y="333"/>
                    <a:pt x="4023" y="332"/>
                    <a:pt x="4081" y="332"/>
                  </a:cubicBezTo>
                  <a:cubicBezTo>
                    <a:pt x="4280" y="332"/>
                    <a:pt x="4474" y="350"/>
                    <a:pt x="4668" y="396"/>
                  </a:cubicBezTo>
                  <a:cubicBezTo>
                    <a:pt x="4716" y="419"/>
                    <a:pt x="4716" y="443"/>
                    <a:pt x="4727" y="455"/>
                  </a:cubicBezTo>
                  <a:cubicBezTo>
                    <a:pt x="4727" y="479"/>
                    <a:pt x="4739" y="503"/>
                    <a:pt x="4716" y="539"/>
                  </a:cubicBezTo>
                  <a:lnTo>
                    <a:pt x="3632" y="1622"/>
                  </a:lnTo>
                  <a:cubicBezTo>
                    <a:pt x="3477" y="1765"/>
                    <a:pt x="3394" y="1967"/>
                    <a:pt x="3394" y="2182"/>
                  </a:cubicBezTo>
                  <a:cubicBezTo>
                    <a:pt x="3394" y="2396"/>
                    <a:pt x="3477" y="2598"/>
                    <a:pt x="3632" y="2753"/>
                  </a:cubicBezTo>
                  <a:lnTo>
                    <a:pt x="4132" y="3253"/>
                  </a:lnTo>
                  <a:cubicBezTo>
                    <a:pt x="4287" y="3408"/>
                    <a:pt x="4489" y="3485"/>
                    <a:pt x="4692" y="3485"/>
                  </a:cubicBezTo>
                  <a:cubicBezTo>
                    <a:pt x="4894" y="3485"/>
                    <a:pt x="5097" y="3408"/>
                    <a:pt x="5251" y="3253"/>
                  </a:cubicBezTo>
                  <a:lnTo>
                    <a:pt x="6347" y="2158"/>
                  </a:lnTo>
                  <a:cubicBezTo>
                    <a:pt x="6369" y="2135"/>
                    <a:pt x="6387" y="2127"/>
                    <a:pt x="6403" y="2127"/>
                  </a:cubicBezTo>
                  <a:cubicBezTo>
                    <a:pt x="6413" y="2127"/>
                    <a:pt x="6421" y="2130"/>
                    <a:pt x="6430" y="2134"/>
                  </a:cubicBezTo>
                  <a:cubicBezTo>
                    <a:pt x="6442" y="2134"/>
                    <a:pt x="6466" y="2158"/>
                    <a:pt x="6478" y="2194"/>
                  </a:cubicBezTo>
                  <a:cubicBezTo>
                    <a:pt x="6537" y="2455"/>
                    <a:pt x="6573" y="2705"/>
                    <a:pt x="6537" y="2967"/>
                  </a:cubicBezTo>
                  <a:cubicBezTo>
                    <a:pt x="6478" y="3753"/>
                    <a:pt x="5966" y="4515"/>
                    <a:pt x="5216" y="4944"/>
                  </a:cubicBezTo>
                  <a:cubicBezTo>
                    <a:pt x="5144" y="4980"/>
                    <a:pt x="5108" y="5087"/>
                    <a:pt x="5156" y="5158"/>
                  </a:cubicBezTo>
                  <a:cubicBezTo>
                    <a:pt x="5187" y="5213"/>
                    <a:pt x="5244" y="5242"/>
                    <a:pt x="5300" y="5242"/>
                  </a:cubicBezTo>
                  <a:cubicBezTo>
                    <a:pt x="5329" y="5242"/>
                    <a:pt x="5358" y="5234"/>
                    <a:pt x="5382" y="5218"/>
                  </a:cubicBezTo>
                  <a:cubicBezTo>
                    <a:pt x="6228" y="4741"/>
                    <a:pt x="6823" y="3884"/>
                    <a:pt x="6883" y="2991"/>
                  </a:cubicBezTo>
                  <a:cubicBezTo>
                    <a:pt x="6871" y="2682"/>
                    <a:pt x="6859" y="2384"/>
                    <a:pt x="6775" y="2098"/>
                  </a:cubicBezTo>
                  <a:cubicBezTo>
                    <a:pt x="6752" y="1943"/>
                    <a:pt x="6632" y="1848"/>
                    <a:pt x="6478" y="1801"/>
                  </a:cubicBezTo>
                  <a:cubicBezTo>
                    <a:pt x="6440" y="1788"/>
                    <a:pt x="6402" y="1782"/>
                    <a:pt x="6364" y="1782"/>
                  </a:cubicBezTo>
                  <a:cubicBezTo>
                    <a:pt x="6258" y="1782"/>
                    <a:pt x="6155" y="1829"/>
                    <a:pt x="6085" y="1908"/>
                  </a:cubicBezTo>
                  <a:lnTo>
                    <a:pt x="4978" y="3003"/>
                  </a:lnTo>
                  <a:cubicBezTo>
                    <a:pt x="4888" y="3092"/>
                    <a:pt x="4772" y="3137"/>
                    <a:pt x="4658" y="3137"/>
                  </a:cubicBezTo>
                  <a:cubicBezTo>
                    <a:pt x="4543" y="3137"/>
                    <a:pt x="4430" y="3092"/>
                    <a:pt x="4346" y="3003"/>
                  </a:cubicBezTo>
                  <a:lnTo>
                    <a:pt x="3835" y="2503"/>
                  </a:lnTo>
                  <a:cubicBezTo>
                    <a:pt x="3751" y="2408"/>
                    <a:pt x="3704" y="2301"/>
                    <a:pt x="3704" y="2170"/>
                  </a:cubicBezTo>
                  <a:cubicBezTo>
                    <a:pt x="3704" y="2051"/>
                    <a:pt x="3751" y="1932"/>
                    <a:pt x="3835" y="1848"/>
                  </a:cubicBezTo>
                  <a:lnTo>
                    <a:pt x="4918" y="753"/>
                  </a:lnTo>
                  <a:cubicBezTo>
                    <a:pt x="5025" y="658"/>
                    <a:pt x="5073" y="491"/>
                    <a:pt x="5025" y="360"/>
                  </a:cubicBezTo>
                  <a:cubicBezTo>
                    <a:pt x="4978" y="205"/>
                    <a:pt x="4882" y="98"/>
                    <a:pt x="4727" y="74"/>
                  </a:cubicBezTo>
                  <a:cubicBezTo>
                    <a:pt x="4520" y="31"/>
                    <a:pt x="4320" y="0"/>
                    <a:pt x="41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3" name="Google Shape;10423;p79"/>
            <p:cNvSpPr/>
            <p:nvPr/>
          </p:nvSpPr>
          <p:spPr>
            <a:xfrm>
              <a:off x="2746995" y="4480034"/>
              <a:ext cx="232404" cy="141451"/>
            </a:xfrm>
            <a:custGeom>
              <a:avLst/>
              <a:gdLst/>
              <a:ahLst/>
              <a:cxnLst/>
              <a:rect l="l" t="t" r="r" b="b"/>
              <a:pathLst>
                <a:path w="7336" h="4465" extrusionOk="0">
                  <a:moveTo>
                    <a:pt x="5613" y="0"/>
                  </a:moveTo>
                  <a:cubicBezTo>
                    <a:pt x="5566" y="0"/>
                    <a:pt x="5522" y="19"/>
                    <a:pt x="5490" y="59"/>
                  </a:cubicBezTo>
                  <a:lnTo>
                    <a:pt x="2168" y="3905"/>
                  </a:lnTo>
                  <a:cubicBezTo>
                    <a:pt x="2049" y="4036"/>
                    <a:pt x="1870" y="4119"/>
                    <a:pt x="1692" y="4119"/>
                  </a:cubicBezTo>
                  <a:cubicBezTo>
                    <a:pt x="1513" y="4119"/>
                    <a:pt x="1334" y="4060"/>
                    <a:pt x="1203" y="3929"/>
                  </a:cubicBezTo>
                  <a:lnTo>
                    <a:pt x="549" y="3274"/>
                  </a:lnTo>
                  <a:cubicBezTo>
                    <a:pt x="429" y="3143"/>
                    <a:pt x="358" y="2976"/>
                    <a:pt x="358" y="2786"/>
                  </a:cubicBezTo>
                  <a:cubicBezTo>
                    <a:pt x="370" y="2607"/>
                    <a:pt x="441" y="2429"/>
                    <a:pt x="572" y="2321"/>
                  </a:cubicBezTo>
                  <a:lnTo>
                    <a:pt x="2334" y="821"/>
                  </a:lnTo>
                  <a:cubicBezTo>
                    <a:pt x="2406" y="762"/>
                    <a:pt x="2406" y="655"/>
                    <a:pt x="2346" y="583"/>
                  </a:cubicBezTo>
                  <a:cubicBezTo>
                    <a:pt x="2315" y="546"/>
                    <a:pt x="2271" y="528"/>
                    <a:pt x="2226" y="528"/>
                  </a:cubicBezTo>
                  <a:cubicBezTo>
                    <a:pt x="2185" y="528"/>
                    <a:pt x="2142" y="543"/>
                    <a:pt x="2108" y="571"/>
                  </a:cubicBezTo>
                  <a:lnTo>
                    <a:pt x="358" y="2071"/>
                  </a:lnTo>
                  <a:cubicBezTo>
                    <a:pt x="144" y="2250"/>
                    <a:pt x="25" y="2500"/>
                    <a:pt x="13" y="2786"/>
                  </a:cubicBezTo>
                  <a:cubicBezTo>
                    <a:pt x="1" y="3048"/>
                    <a:pt x="96" y="3322"/>
                    <a:pt x="299" y="3512"/>
                  </a:cubicBezTo>
                  <a:lnTo>
                    <a:pt x="953" y="4167"/>
                  </a:lnTo>
                  <a:cubicBezTo>
                    <a:pt x="1132" y="4357"/>
                    <a:pt x="1394" y="4465"/>
                    <a:pt x="1644" y="4465"/>
                  </a:cubicBezTo>
                  <a:lnTo>
                    <a:pt x="1680" y="4465"/>
                  </a:lnTo>
                  <a:cubicBezTo>
                    <a:pt x="1965" y="4453"/>
                    <a:pt x="2215" y="4334"/>
                    <a:pt x="2394" y="4119"/>
                  </a:cubicBezTo>
                  <a:lnTo>
                    <a:pt x="5633" y="369"/>
                  </a:lnTo>
                  <a:cubicBezTo>
                    <a:pt x="5970" y="502"/>
                    <a:pt x="6298" y="564"/>
                    <a:pt x="6648" y="564"/>
                  </a:cubicBezTo>
                  <a:cubicBezTo>
                    <a:pt x="6706" y="564"/>
                    <a:pt x="6764" y="563"/>
                    <a:pt x="6823" y="559"/>
                  </a:cubicBezTo>
                  <a:cubicBezTo>
                    <a:pt x="6942" y="559"/>
                    <a:pt x="7061" y="535"/>
                    <a:pt x="7180" y="524"/>
                  </a:cubicBezTo>
                  <a:cubicBezTo>
                    <a:pt x="7276" y="488"/>
                    <a:pt x="7335" y="404"/>
                    <a:pt x="7323" y="309"/>
                  </a:cubicBezTo>
                  <a:cubicBezTo>
                    <a:pt x="7301" y="233"/>
                    <a:pt x="7230" y="177"/>
                    <a:pt x="7145" y="177"/>
                  </a:cubicBezTo>
                  <a:cubicBezTo>
                    <a:pt x="7137" y="177"/>
                    <a:pt x="7129" y="177"/>
                    <a:pt x="7121" y="178"/>
                  </a:cubicBezTo>
                  <a:cubicBezTo>
                    <a:pt x="7026" y="190"/>
                    <a:pt x="6918" y="214"/>
                    <a:pt x="6823" y="226"/>
                  </a:cubicBezTo>
                  <a:cubicBezTo>
                    <a:pt x="6774" y="229"/>
                    <a:pt x="6725" y="230"/>
                    <a:pt x="6676" y="230"/>
                  </a:cubicBezTo>
                  <a:cubicBezTo>
                    <a:pt x="6335" y="230"/>
                    <a:pt x="6003" y="157"/>
                    <a:pt x="5680" y="12"/>
                  </a:cubicBezTo>
                  <a:cubicBezTo>
                    <a:pt x="5658" y="4"/>
                    <a:pt x="5635" y="0"/>
                    <a:pt x="56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4" name="Google Shape;10424;p79"/>
            <p:cNvSpPr/>
            <p:nvPr/>
          </p:nvSpPr>
          <p:spPr>
            <a:xfrm>
              <a:off x="2889206" y="4345046"/>
              <a:ext cx="46411" cy="47488"/>
            </a:xfrm>
            <a:custGeom>
              <a:avLst/>
              <a:gdLst/>
              <a:ahLst/>
              <a:cxnLst/>
              <a:rect l="l" t="t" r="r" b="b"/>
              <a:pathLst>
                <a:path w="1465" h="1499" extrusionOk="0">
                  <a:moveTo>
                    <a:pt x="1250" y="0"/>
                  </a:moveTo>
                  <a:cubicBezTo>
                    <a:pt x="1222" y="0"/>
                    <a:pt x="1193" y="7"/>
                    <a:pt x="1167" y="22"/>
                  </a:cubicBezTo>
                  <a:cubicBezTo>
                    <a:pt x="679" y="320"/>
                    <a:pt x="298" y="748"/>
                    <a:pt x="48" y="1260"/>
                  </a:cubicBezTo>
                  <a:cubicBezTo>
                    <a:pt x="1" y="1344"/>
                    <a:pt x="48" y="1439"/>
                    <a:pt x="120" y="1475"/>
                  </a:cubicBezTo>
                  <a:cubicBezTo>
                    <a:pt x="155" y="1498"/>
                    <a:pt x="167" y="1498"/>
                    <a:pt x="191" y="1498"/>
                  </a:cubicBezTo>
                  <a:cubicBezTo>
                    <a:pt x="251" y="1498"/>
                    <a:pt x="310" y="1463"/>
                    <a:pt x="346" y="1403"/>
                  </a:cubicBezTo>
                  <a:cubicBezTo>
                    <a:pt x="548" y="963"/>
                    <a:pt x="905" y="570"/>
                    <a:pt x="1322" y="308"/>
                  </a:cubicBezTo>
                  <a:cubicBezTo>
                    <a:pt x="1429" y="260"/>
                    <a:pt x="1465" y="153"/>
                    <a:pt x="1405" y="82"/>
                  </a:cubicBezTo>
                  <a:cubicBezTo>
                    <a:pt x="1373" y="33"/>
                    <a:pt x="1312" y="0"/>
                    <a:pt x="1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5" name="Google Shape;10425;p79"/>
          <p:cNvGrpSpPr/>
          <p:nvPr/>
        </p:nvGrpSpPr>
        <p:grpSpPr>
          <a:xfrm>
            <a:off x="2157462" y="4083096"/>
            <a:ext cx="347435" cy="363370"/>
            <a:chOff x="2157462" y="4258496"/>
            <a:chExt cx="347435" cy="363370"/>
          </a:xfrm>
          <a:solidFill>
            <a:schemeClr val="tx1"/>
          </a:solidFill>
        </p:grpSpPr>
        <p:sp>
          <p:nvSpPr>
            <p:cNvPr id="10426" name="Google Shape;10426;p79"/>
            <p:cNvSpPr/>
            <p:nvPr/>
          </p:nvSpPr>
          <p:spPr>
            <a:xfrm>
              <a:off x="2296252" y="4258496"/>
              <a:ext cx="208644" cy="220778"/>
            </a:xfrm>
            <a:custGeom>
              <a:avLst/>
              <a:gdLst/>
              <a:ahLst/>
              <a:cxnLst/>
              <a:rect l="l" t="t" r="r" b="b"/>
              <a:pathLst>
                <a:path w="6586" h="6969" extrusionOk="0">
                  <a:moveTo>
                    <a:pt x="3322" y="0"/>
                  </a:moveTo>
                  <a:cubicBezTo>
                    <a:pt x="3113" y="0"/>
                    <a:pt x="2902" y="21"/>
                    <a:pt x="2692" y="63"/>
                  </a:cubicBezTo>
                  <a:cubicBezTo>
                    <a:pt x="1858" y="218"/>
                    <a:pt x="1144" y="694"/>
                    <a:pt x="668" y="1409"/>
                  </a:cubicBezTo>
                  <a:lnTo>
                    <a:pt x="489" y="1730"/>
                  </a:lnTo>
                  <a:cubicBezTo>
                    <a:pt x="441" y="1813"/>
                    <a:pt x="477" y="1909"/>
                    <a:pt x="560" y="1944"/>
                  </a:cubicBezTo>
                  <a:cubicBezTo>
                    <a:pt x="592" y="1960"/>
                    <a:pt x="623" y="1968"/>
                    <a:pt x="651" y="1968"/>
                  </a:cubicBezTo>
                  <a:cubicBezTo>
                    <a:pt x="707" y="1968"/>
                    <a:pt x="755" y="1936"/>
                    <a:pt x="787" y="1873"/>
                  </a:cubicBezTo>
                  <a:cubicBezTo>
                    <a:pt x="834" y="1766"/>
                    <a:pt x="894" y="1682"/>
                    <a:pt x="953" y="1587"/>
                  </a:cubicBezTo>
                  <a:cubicBezTo>
                    <a:pt x="1370" y="968"/>
                    <a:pt x="2001" y="539"/>
                    <a:pt x="2751" y="385"/>
                  </a:cubicBezTo>
                  <a:cubicBezTo>
                    <a:pt x="2936" y="349"/>
                    <a:pt x="3122" y="331"/>
                    <a:pt x="3307" y="331"/>
                  </a:cubicBezTo>
                  <a:cubicBezTo>
                    <a:pt x="3862" y="331"/>
                    <a:pt x="4409" y="492"/>
                    <a:pt x="4882" y="813"/>
                  </a:cubicBezTo>
                  <a:cubicBezTo>
                    <a:pt x="5502" y="1254"/>
                    <a:pt x="5930" y="1873"/>
                    <a:pt x="6085" y="2623"/>
                  </a:cubicBezTo>
                  <a:cubicBezTo>
                    <a:pt x="6228" y="3361"/>
                    <a:pt x="6085" y="4123"/>
                    <a:pt x="5656" y="4742"/>
                  </a:cubicBezTo>
                  <a:cubicBezTo>
                    <a:pt x="5117" y="5552"/>
                    <a:pt x="4227" y="6005"/>
                    <a:pt x="3296" y="6005"/>
                  </a:cubicBezTo>
                  <a:cubicBezTo>
                    <a:pt x="3036" y="6005"/>
                    <a:pt x="2773" y="5970"/>
                    <a:pt x="2513" y="5897"/>
                  </a:cubicBezTo>
                  <a:cubicBezTo>
                    <a:pt x="2492" y="5887"/>
                    <a:pt x="2475" y="5881"/>
                    <a:pt x="2459" y="5881"/>
                  </a:cubicBezTo>
                  <a:cubicBezTo>
                    <a:pt x="2439" y="5881"/>
                    <a:pt x="2420" y="5890"/>
                    <a:pt x="2394" y="5909"/>
                  </a:cubicBezTo>
                  <a:lnTo>
                    <a:pt x="1037" y="6552"/>
                  </a:lnTo>
                  <a:lnTo>
                    <a:pt x="1108" y="5040"/>
                  </a:lnTo>
                  <a:cubicBezTo>
                    <a:pt x="1108" y="5004"/>
                    <a:pt x="1096" y="4969"/>
                    <a:pt x="1084" y="4921"/>
                  </a:cubicBezTo>
                  <a:cubicBezTo>
                    <a:pt x="549" y="4242"/>
                    <a:pt x="334" y="3337"/>
                    <a:pt x="549" y="2480"/>
                  </a:cubicBezTo>
                  <a:cubicBezTo>
                    <a:pt x="560" y="2397"/>
                    <a:pt x="513" y="2302"/>
                    <a:pt x="430" y="2278"/>
                  </a:cubicBezTo>
                  <a:cubicBezTo>
                    <a:pt x="418" y="2276"/>
                    <a:pt x="406" y="2276"/>
                    <a:pt x="395" y="2276"/>
                  </a:cubicBezTo>
                  <a:cubicBezTo>
                    <a:pt x="314" y="2276"/>
                    <a:pt x="247" y="2313"/>
                    <a:pt x="215" y="2397"/>
                  </a:cubicBezTo>
                  <a:cubicBezTo>
                    <a:pt x="1" y="3314"/>
                    <a:pt x="203" y="4314"/>
                    <a:pt x="775" y="5076"/>
                  </a:cubicBezTo>
                  <a:lnTo>
                    <a:pt x="691" y="6790"/>
                  </a:lnTo>
                  <a:cubicBezTo>
                    <a:pt x="691" y="6850"/>
                    <a:pt x="727" y="6909"/>
                    <a:pt x="775" y="6933"/>
                  </a:cubicBezTo>
                  <a:cubicBezTo>
                    <a:pt x="799" y="6945"/>
                    <a:pt x="834" y="6969"/>
                    <a:pt x="858" y="6969"/>
                  </a:cubicBezTo>
                  <a:cubicBezTo>
                    <a:pt x="894" y="6969"/>
                    <a:pt x="906" y="6969"/>
                    <a:pt x="930" y="6945"/>
                  </a:cubicBezTo>
                  <a:lnTo>
                    <a:pt x="2477" y="6219"/>
                  </a:lnTo>
                  <a:cubicBezTo>
                    <a:pt x="2747" y="6290"/>
                    <a:pt x="3020" y="6324"/>
                    <a:pt x="3290" y="6324"/>
                  </a:cubicBezTo>
                  <a:cubicBezTo>
                    <a:pt x="3652" y="6324"/>
                    <a:pt x="4011" y="6263"/>
                    <a:pt x="4359" y="6147"/>
                  </a:cubicBezTo>
                  <a:cubicBezTo>
                    <a:pt x="5002" y="5921"/>
                    <a:pt x="5549" y="5492"/>
                    <a:pt x="5918" y="4921"/>
                  </a:cubicBezTo>
                  <a:cubicBezTo>
                    <a:pt x="6406" y="4242"/>
                    <a:pt x="6585" y="3397"/>
                    <a:pt x="6430" y="2564"/>
                  </a:cubicBezTo>
                  <a:cubicBezTo>
                    <a:pt x="6264" y="1730"/>
                    <a:pt x="5787" y="1016"/>
                    <a:pt x="5073" y="539"/>
                  </a:cubicBezTo>
                  <a:cubicBezTo>
                    <a:pt x="4548" y="183"/>
                    <a:pt x="3943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7" name="Google Shape;10427;p79"/>
            <p:cNvSpPr/>
            <p:nvPr/>
          </p:nvSpPr>
          <p:spPr>
            <a:xfrm>
              <a:off x="2157462" y="4323313"/>
              <a:ext cx="300643" cy="298552"/>
            </a:xfrm>
            <a:custGeom>
              <a:avLst/>
              <a:gdLst/>
              <a:ahLst/>
              <a:cxnLst/>
              <a:rect l="l" t="t" r="r" b="b"/>
              <a:pathLst>
                <a:path w="9490" h="9424" extrusionOk="0">
                  <a:moveTo>
                    <a:pt x="2453" y="410"/>
                  </a:moveTo>
                  <a:lnTo>
                    <a:pt x="3798" y="2684"/>
                  </a:lnTo>
                  <a:lnTo>
                    <a:pt x="3072" y="3113"/>
                  </a:lnTo>
                  <a:lnTo>
                    <a:pt x="1727" y="839"/>
                  </a:lnTo>
                  <a:lnTo>
                    <a:pt x="2453" y="410"/>
                  </a:lnTo>
                  <a:close/>
                  <a:moveTo>
                    <a:pt x="2533" y="1"/>
                  </a:moveTo>
                  <a:cubicBezTo>
                    <a:pt x="2503" y="1"/>
                    <a:pt x="2475" y="9"/>
                    <a:pt x="2441" y="17"/>
                  </a:cubicBezTo>
                  <a:lnTo>
                    <a:pt x="1429" y="613"/>
                  </a:lnTo>
                  <a:cubicBezTo>
                    <a:pt x="1358" y="660"/>
                    <a:pt x="1322" y="768"/>
                    <a:pt x="1370" y="839"/>
                  </a:cubicBezTo>
                  <a:lnTo>
                    <a:pt x="1477" y="1018"/>
                  </a:lnTo>
                  <a:lnTo>
                    <a:pt x="1060" y="1244"/>
                  </a:lnTo>
                  <a:cubicBezTo>
                    <a:pt x="631" y="1458"/>
                    <a:pt x="298" y="1851"/>
                    <a:pt x="143" y="2315"/>
                  </a:cubicBezTo>
                  <a:cubicBezTo>
                    <a:pt x="0" y="2780"/>
                    <a:pt x="24" y="3268"/>
                    <a:pt x="250" y="3708"/>
                  </a:cubicBezTo>
                  <a:cubicBezTo>
                    <a:pt x="465" y="4137"/>
                    <a:pt x="1084" y="4875"/>
                    <a:pt x="1572" y="5411"/>
                  </a:cubicBezTo>
                  <a:cubicBezTo>
                    <a:pt x="1608" y="5435"/>
                    <a:pt x="1655" y="5471"/>
                    <a:pt x="1691" y="5471"/>
                  </a:cubicBezTo>
                  <a:cubicBezTo>
                    <a:pt x="1739" y="5471"/>
                    <a:pt x="1774" y="5447"/>
                    <a:pt x="1810" y="5423"/>
                  </a:cubicBezTo>
                  <a:cubicBezTo>
                    <a:pt x="1893" y="5363"/>
                    <a:pt x="1893" y="5256"/>
                    <a:pt x="1834" y="5185"/>
                  </a:cubicBezTo>
                  <a:cubicBezTo>
                    <a:pt x="1155" y="4459"/>
                    <a:pt x="715" y="3875"/>
                    <a:pt x="560" y="3577"/>
                  </a:cubicBezTo>
                  <a:cubicBezTo>
                    <a:pt x="215" y="2851"/>
                    <a:pt x="489" y="1946"/>
                    <a:pt x="1215" y="1553"/>
                  </a:cubicBezTo>
                  <a:lnTo>
                    <a:pt x="1655" y="1327"/>
                  </a:lnTo>
                  <a:lnTo>
                    <a:pt x="2584" y="2923"/>
                  </a:lnTo>
                  <a:cubicBezTo>
                    <a:pt x="2501" y="2970"/>
                    <a:pt x="2405" y="3018"/>
                    <a:pt x="2334" y="3089"/>
                  </a:cubicBezTo>
                  <a:cubicBezTo>
                    <a:pt x="1965" y="3411"/>
                    <a:pt x="1905" y="3970"/>
                    <a:pt x="2191" y="4363"/>
                  </a:cubicBezTo>
                  <a:cubicBezTo>
                    <a:pt x="2334" y="4578"/>
                    <a:pt x="4930" y="7161"/>
                    <a:pt x="5132" y="7316"/>
                  </a:cubicBezTo>
                  <a:cubicBezTo>
                    <a:pt x="5299" y="7435"/>
                    <a:pt x="5501" y="7495"/>
                    <a:pt x="5703" y="7495"/>
                  </a:cubicBezTo>
                  <a:cubicBezTo>
                    <a:pt x="5965" y="7495"/>
                    <a:pt x="6215" y="7387"/>
                    <a:pt x="6418" y="7161"/>
                  </a:cubicBezTo>
                  <a:cubicBezTo>
                    <a:pt x="6489" y="7090"/>
                    <a:pt x="6537" y="7006"/>
                    <a:pt x="6585" y="6911"/>
                  </a:cubicBezTo>
                  <a:lnTo>
                    <a:pt x="8168" y="7852"/>
                  </a:lnTo>
                  <a:lnTo>
                    <a:pt x="7954" y="8280"/>
                  </a:lnTo>
                  <a:cubicBezTo>
                    <a:pt x="7676" y="8795"/>
                    <a:pt x="7141" y="9094"/>
                    <a:pt x="6590" y="9094"/>
                  </a:cubicBezTo>
                  <a:cubicBezTo>
                    <a:pt x="6363" y="9094"/>
                    <a:pt x="6133" y="9043"/>
                    <a:pt x="5918" y="8935"/>
                  </a:cubicBezTo>
                  <a:cubicBezTo>
                    <a:pt x="5346" y="8638"/>
                    <a:pt x="3798" y="7268"/>
                    <a:pt x="2334" y="5721"/>
                  </a:cubicBezTo>
                  <a:cubicBezTo>
                    <a:pt x="2304" y="5685"/>
                    <a:pt x="2263" y="5667"/>
                    <a:pt x="2219" y="5667"/>
                  </a:cubicBezTo>
                  <a:cubicBezTo>
                    <a:pt x="2176" y="5667"/>
                    <a:pt x="2132" y="5685"/>
                    <a:pt x="2096" y="5721"/>
                  </a:cubicBezTo>
                  <a:cubicBezTo>
                    <a:pt x="2024" y="5780"/>
                    <a:pt x="2024" y="5887"/>
                    <a:pt x="2096" y="5959"/>
                  </a:cubicBezTo>
                  <a:cubicBezTo>
                    <a:pt x="3394" y="7328"/>
                    <a:pt x="5072" y="8888"/>
                    <a:pt x="5787" y="9233"/>
                  </a:cubicBezTo>
                  <a:cubicBezTo>
                    <a:pt x="6037" y="9364"/>
                    <a:pt x="6323" y="9423"/>
                    <a:pt x="6608" y="9423"/>
                  </a:cubicBezTo>
                  <a:cubicBezTo>
                    <a:pt x="6799" y="9423"/>
                    <a:pt x="6989" y="9400"/>
                    <a:pt x="7192" y="9340"/>
                  </a:cubicBezTo>
                  <a:cubicBezTo>
                    <a:pt x="7644" y="9185"/>
                    <a:pt x="8037" y="8864"/>
                    <a:pt x="8263" y="8423"/>
                  </a:cubicBezTo>
                  <a:lnTo>
                    <a:pt x="8478" y="8007"/>
                  </a:lnTo>
                  <a:lnTo>
                    <a:pt x="8656" y="8114"/>
                  </a:lnTo>
                  <a:cubicBezTo>
                    <a:pt x="8692" y="8126"/>
                    <a:pt x="8716" y="8149"/>
                    <a:pt x="8751" y="8149"/>
                  </a:cubicBezTo>
                  <a:cubicBezTo>
                    <a:pt x="8811" y="8149"/>
                    <a:pt x="8871" y="8114"/>
                    <a:pt x="8894" y="8054"/>
                  </a:cubicBezTo>
                  <a:lnTo>
                    <a:pt x="9490" y="7042"/>
                  </a:lnTo>
                  <a:cubicBezTo>
                    <a:pt x="9442" y="6983"/>
                    <a:pt x="9454" y="6947"/>
                    <a:pt x="9442" y="6899"/>
                  </a:cubicBezTo>
                  <a:cubicBezTo>
                    <a:pt x="9418" y="6852"/>
                    <a:pt x="9394" y="6828"/>
                    <a:pt x="9359" y="6792"/>
                  </a:cubicBezTo>
                  <a:lnTo>
                    <a:pt x="8251" y="6137"/>
                  </a:lnTo>
                  <a:cubicBezTo>
                    <a:pt x="8225" y="6122"/>
                    <a:pt x="8198" y="6116"/>
                    <a:pt x="8171" y="6116"/>
                  </a:cubicBezTo>
                  <a:cubicBezTo>
                    <a:pt x="8113" y="6116"/>
                    <a:pt x="8058" y="6148"/>
                    <a:pt x="8025" y="6197"/>
                  </a:cubicBezTo>
                  <a:cubicBezTo>
                    <a:pt x="7978" y="6268"/>
                    <a:pt x="8001" y="6375"/>
                    <a:pt x="8085" y="6423"/>
                  </a:cubicBezTo>
                  <a:lnTo>
                    <a:pt x="9061" y="7006"/>
                  </a:lnTo>
                  <a:lnTo>
                    <a:pt x="8632" y="7733"/>
                  </a:lnTo>
                  <a:lnTo>
                    <a:pt x="6358" y="6387"/>
                  </a:lnTo>
                  <a:lnTo>
                    <a:pt x="6787" y="5661"/>
                  </a:lnTo>
                  <a:lnTo>
                    <a:pt x="7501" y="6078"/>
                  </a:lnTo>
                  <a:cubicBezTo>
                    <a:pt x="7524" y="6093"/>
                    <a:pt x="7550" y="6099"/>
                    <a:pt x="7576" y="6099"/>
                  </a:cubicBezTo>
                  <a:cubicBezTo>
                    <a:pt x="7634" y="6099"/>
                    <a:pt x="7695" y="6067"/>
                    <a:pt x="7728" y="6018"/>
                  </a:cubicBezTo>
                  <a:cubicBezTo>
                    <a:pt x="7775" y="5947"/>
                    <a:pt x="7739" y="5840"/>
                    <a:pt x="7668" y="5792"/>
                  </a:cubicBezTo>
                  <a:lnTo>
                    <a:pt x="6823" y="5292"/>
                  </a:lnTo>
                  <a:cubicBezTo>
                    <a:pt x="6796" y="5272"/>
                    <a:pt x="6770" y="5263"/>
                    <a:pt x="6744" y="5263"/>
                  </a:cubicBezTo>
                  <a:cubicBezTo>
                    <a:pt x="6723" y="5263"/>
                    <a:pt x="6701" y="5269"/>
                    <a:pt x="6680" y="5280"/>
                  </a:cubicBezTo>
                  <a:cubicBezTo>
                    <a:pt x="6644" y="5292"/>
                    <a:pt x="6608" y="5316"/>
                    <a:pt x="6585" y="5351"/>
                  </a:cubicBezTo>
                  <a:lnTo>
                    <a:pt x="5989" y="6364"/>
                  </a:lnTo>
                  <a:cubicBezTo>
                    <a:pt x="5942" y="6435"/>
                    <a:pt x="5965" y="6542"/>
                    <a:pt x="6049" y="6578"/>
                  </a:cubicBezTo>
                  <a:lnTo>
                    <a:pt x="6263" y="6721"/>
                  </a:lnTo>
                  <a:lnTo>
                    <a:pt x="6251" y="6745"/>
                  </a:lnTo>
                  <a:cubicBezTo>
                    <a:pt x="6227" y="6804"/>
                    <a:pt x="6192" y="6864"/>
                    <a:pt x="6144" y="6923"/>
                  </a:cubicBezTo>
                  <a:cubicBezTo>
                    <a:pt x="6026" y="7062"/>
                    <a:pt x="5856" y="7136"/>
                    <a:pt x="5680" y="7136"/>
                  </a:cubicBezTo>
                  <a:cubicBezTo>
                    <a:pt x="5554" y="7136"/>
                    <a:pt x="5425" y="7098"/>
                    <a:pt x="5311" y="7018"/>
                  </a:cubicBezTo>
                  <a:cubicBezTo>
                    <a:pt x="5132" y="6887"/>
                    <a:pt x="2572" y="4328"/>
                    <a:pt x="2441" y="4149"/>
                  </a:cubicBezTo>
                  <a:cubicBezTo>
                    <a:pt x="2251" y="3887"/>
                    <a:pt x="2298" y="3530"/>
                    <a:pt x="2536" y="3316"/>
                  </a:cubicBezTo>
                  <a:cubicBezTo>
                    <a:pt x="2572" y="3268"/>
                    <a:pt x="2632" y="3232"/>
                    <a:pt x="2715" y="3208"/>
                  </a:cubicBezTo>
                  <a:lnTo>
                    <a:pt x="2739" y="3196"/>
                  </a:lnTo>
                  <a:lnTo>
                    <a:pt x="2870" y="3411"/>
                  </a:lnTo>
                  <a:cubicBezTo>
                    <a:pt x="2906" y="3470"/>
                    <a:pt x="2965" y="3506"/>
                    <a:pt x="3025" y="3506"/>
                  </a:cubicBezTo>
                  <a:cubicBezTo>
                    <a:pt x="3048" y="3506"/>
                    <a:pt x="3084" y="3494"/>
                    <a:pt x="3108" y="3470"/>
                  </a:cubicBezTo>
                  <a:lnTo>
                    <a:pt x="4120" y="2875"/>
                  </a:lnTo>
                  <a:cubicBezTo>
                    <a:pt x="4168" y="2851"/>
                    <a:pt x="4179" y="2815"/>
                    <a:pt x="4203" y="2768"/>
                  </a:cubicBezTo>
                  <a:cubicBezTo>
                    <a:pt x="4215" y="2732"/>
                    <a:pt x="4203" y="2684"/>
                    <a:pt x="4179" y="2637"/>
                  </a:cubicBezTo>
                  <a:lnTo>
                    <a:pt x="2679" y="77"/>
                  </a:lnTo>
                  <a:cubicBezTo>
                    <a:pt x="2644" y="29"/>
                    <a:pt x="2620" y="17"/>
                    <a:pt x="2572" y="6"/>
                  </a:cubicBezTo>
                  <a:cubicBezTo>
                    <a:pt x="2558" y="2"/>
                    <a:pt x="2545" y="1"/>
                    <a:pt x="2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28" name="Google Shape;10428;p79"/>
            <p:cNvSpPr/>
            <p:nvPr/>
          </p:nvSpPr>
          <p:spPr>
            <a:xfrm>
              <a:off x="2339653" y="4297463"/>
              <a:ext cx="123362" cy="123742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941" y="345"/>
                  </a:moveTo>
                  <a:cubicBezTo>
                    <a:pt x="2834" y="345"/>
                    <a:pt x="3572" y="1072"/>
                    <a:pt x="3572" y="1965"/>
                  </a:cubicBezTo>
                  <a:cubicBezTo>
                    <a:pt x="3572" y="2060"/>
                    <a:pt x="3548" y="2143"/>
                    <a:pt x="3536" y="2238"/>
                  </a:cubicBezTo>
                  <a:lnTo>
                    <a:pt x="1203" y="524"/>
                  </a:lnTo>
                  <a:cubicBezTo>
                    <a:pt x="1429" y="405"/>
                    <a:pt x="1679" y="345"/>
                    <a:pt x="1941" y="345"/>
                  </a:cubicBezTo>
                  <a:close/>
                  <a:moveTo>
                    <a:pt x="893" y="714"/>
                  </a:moveTo>
                  <a:lnTo>
                    <a:pt x="3417" y="2560"/>
                  </a:lnTo>
                  <a:cubicBezTo>
                    <a:pt x="3346" y="2822"/>
                    <a:pt x="3179" y="3024"/>
                    <a:pt x="2989" y="3191"/>
                  </a:cubicBezTo>
                  <a:lnTo>
                    <a:pt x="441" y="1334"/>
                  </a:lnTo>
                  <a:cubicBezTo>
                    <a:pt x="548" y="1095"/>
                    <a:pt x="691" y="881"/>
                    <a:pt x="893" y="714"/>
                  </a:cubicBezTo>
                  <a:close/>
                  <a:moveTo>
                    <a:pt x="357" y="1667"/>
                  </a:moveTo>
                  <a:lnTo>
                    <a:pt x="2703" y="3381"/>
                  </a:lnTo>
                  <a:cubicBezTo>
                    <a:pt x="2465" y="3500"/>
                    <a:pt x="2215" y="3572"/>
                    <a:pt x="1941" y="3572"/>
                  </a:cubicBezTo>
                  <a:cubicBezTo>
                    <a:pt x="1048" y="3572"/>
                    <a:pt x="322" y="2846"/>
                    <a:pt x="322" y="1953"/>
                  </a:cubicBezTo>
                  <a:cubicBezTo>
                    <a:pt x="322" y="1846"/>
                    <a:pt x="333" y="1762"/>
                    <a:pt x="357" y="1667"/>
                  </a:cubicBezTo>
                  <a:close/>
                  <a:moveTo>
                    <a:pt x="1941" y="0"/>
                  </a:moveTo>
                  <a:cubicBezTo>
                    <a:pt x="869" y="0"/>
                    <a:pt x="0" y="881"/>
                    <a:pt x="0" y="1953"/>
                  </a:cubicBezTo>
                  <a:cubicBezTo>
                    <a:pt x="0" y="3024"/>
                    <a:pt x="869" y="3905"/>
                    <a:pt x="1941" y="3905"/>
                  </a:cubicBezTo>
                  <a:cubicBezTo>
                    <a:pt x="3012" y="3905"/>
                    <a:pt x="3893" y="3024"/>
                    <a:pt x="3893" y="1953"/>
                  </a:cubicBezTo>
                  <a:cubicBezTo>
                    <a:pt x="3893" y="881"/>
                    <a:pt x="3012" y="0"/>
                    <a:pt x="1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29" name="Google Shape;10429;p79"/>
          <p:cNvGrpSpPr/>
          <p:nvPr/>
        </p:nvGrpSpPr>
        <p:grpSpPr>
          <a:xfrm>
            <a:off x="4010963" y="3588381"/>
            <a:ext cx="343665" cy="363211"/>
            <a:chOff x="4010963" y="3763781"/>
            <a:chExt cx="343665" cy="363211"/>
          </a:xfrm>
          <a:solidFill>
            <a:schemeClr val="tx1"/>
          </a:solidFill>
        </p:grpSpPr>
        <p:sp>
          <p:nvSpPr>
            <p:cNvPr id="10430" name="Google Shape;10430;p79"/>
            <p:cNvSpPr/>
            <p:nvPr/>
          </p:nvSpPr>
          <p:spPr>
            <a:xfrm>
              <a:off x="4152415" y="3763781"/>
              <a:ext cx="202213" cy="221760"/>
            </a:xfrm>
            <a:custGeom>
              <a:avLst/>
              <a:gdLst/>
              <a:ahLst/>
              <a:cxnLst/>
              <a:rect l="l" t="t" r="r" b="b"/>
              <a:pathLst>
                <a:path w="6383" h="7000" extrusionOk="0">
                  <a:moveTo>
                    <a:pt x="3206" y="0"/>
                  </a:moveTo>
                  <a:cubicBezTo>
                    <a:pt x="3000" y="0"/>
                    <a:pt x="2792" y="20"/>
                    <a:pt x="2584" y="58"/>
                  </a:cubicBezTo>
                  <a:cubicBezTo>
                    <a:pt x="1751" y="225"/>
                    <a:pt x="1036" y="701"/>
                    <a:pt x="560" y="1416"/>
                  </a:cubicBezTo>
                  <a:cubicBezTo>
                    <a:pt x="179" y="1987"/>
                    <a:pt x="1" y="2654"/>
                    <a:pt x="24" y="3332"/>
                  </a:cubicBezTo>
                  <a:cubicBezTo>
                    <a:pt x="60" y="3987"/>
                    <a:pt x="274" y="4606"/>
                    <a:pt x="667" y="5107"/>
                  </a:cubicBezTo>
                  <a:lnTo>
                    <a:pt x="596" y="6821"/>
                  </a:lnTo>
                  <a:cubicBezTo>
                    <a:pt x="596" y="6881"/>
                    <a:pt x="620" y="6940"/>
                    <a:pt x="667" y="6964"/>
                  </a:cubicBezTo>
                  <a:cubicBezTo>
                    <a:pt x="691" y="6988"/>
                    <a:pt x="727" y="7000"/>
                    <a:pt x="751" y="7000"/>
                  </a:cubicBezTo>
                  <a:cubicBezTo>
                    <a:pt x="786" y="7000"/>
                    <a:pt x="798" y="7000"/>
                    <a:pt x="834" y="6988"/>
                  </a:cubicBezTo>
                  <a:lnTo>
                    <a:pt x="2382" y="6250"/>
                  </a:lnTo>
                  <a:cubicBezTo>
                    <a:pt x="2653" y="6322"/>
                    <a:pt x="2928" y="6359"/>
                    <a:pt x="3203" y="6359"/>
                  </a:cubicBezTo>
                  <a:cubicBezTo>
                    <a:pt x="3557" y="6359"/>
                    <a:pt x="3910" y="6299"/>
                    <a:pt x="4251" y="6178"/>
                  </a:cubicBezTo>
                  <a:cubicBezTo>
                    <a:pt x="4894" y="5952"/>
                    <a:pt x="5442" y="5523"/>
                    <a:pt x="5811" y="4964"/>
                  </a:cubicBezTo>
                  <a:cubicBezTo>
                    <a:pt x="6132" y="4487"/>
                    <a:pt x="6323" y="3952"/>
                    <a:pt x="6347" y="3380"/>
                  </a:cubicBezTo>
                  <a:cubicBezTo>
                    <a:pt x="6382" y="3249"/>
                    <a:pt x="6311" y="3178"/>
                    <a:pt x="6216" y="3178"/>
                  </a:cubicBezTo>
                  <a:cubicBezTo>
                    <a:pt x="6132" y="3178"/>
                    <a:pt x="6037" y="3237"/>
                    <a:pt x="6037" y="3332"/>
                  </a:cubicBezTo>
                  <a:cubicBezTo>
                    <a:pt x="6013" y="3844"/>
                    <a:pt x="5847" y="4333"/>
                    <a:pt x="5561" y="4749"/>
                  </a:cubicBezTo>
                  <a:cubicBezTo>
                    <a:pt x="5032" y="5547"/>
                    <a:pt x="4142" y="6005"/>
                    <a:pt x="3211" y="6005"/>
                  </a:cubicBezTo>
                  <a:cubicBezTo>
                    <a:pt x="2947" y="6005"/>
                    <a:pt x="2680" y="5969"/>
                    <a:pt x="2418" y="5892"/>
                  </a:cubicBezTo>
                  <a:cubicBezTo>
                    <a:pt x="2404" y="5888"/>
                    <a:pt x="2391" y="5885"/>
                    <a:pt x="2378" y="5885"/>
                  </a:cubicBezTo>
                  <a:cubicBezTo>
                    <a:pt x="2354" y="5885"/>
                    <a:pt x="2329" y="5893"/>
                    <a:pt x="2298" y="5916"/>
                  </a:cubicBezTo>
                  <a:lnTo>
                    <a:pt x="953" y="6547"/>
                  </a:lnTo>
                  <a:lnTo>
                    <a:pt x="1024" y="5047"/>
                  </a:lnTo>
                  <a:cubicBezTo>
                    <a:pt x="1024" y="4999"/>
                    <a:pt x="1013" y="4976"/>
                    <a:pt x="989" y="4928"/>
                  </a:cubicBezTo>
                  <a:cubicBezTo>
                    <a:pt x="215" y="3964"/>
                    <a:pt x="179" y="2618"/>
                    <a:pt x="858" y="1594"/>
                  </a:cubicBezTo>
                  <a:cubicBezTo>
                    <a:pt x="1275" y="975"/>
                    <a:pt x="1917" y="535"/>
                    <a:pt x="2656" y="392"/>
                  </a:cubicBezTo>
                  <a:cubicBezTo>
                    <a:pt x="2846" y="352"/>
                    <a:pt x="3037" y="333"/>
                    <a:pt x="3226" y="333"/>
                  </a:cubicBezTo>
                  <a:cubicBezTo>
                    <a:pt x="3783" y="333"/>
                    <a:pt x="4325" y="500"/>
                    <a:pt x="4787" y="820"/>
                  </a:cubicBezTo>
                  <a:cubicBezTo>
                    <a:pt x="5442" y="1273"/>
                    <a:pt x="5870" y="1939"/>
                    <a:pt x="6013" y="2713"/>
                  </a:cubicBezTo>
                  <a:cubicBezTo>
                    <a:pt x="6024" y="2790"/>
                    <a:pt x="6105" y="2846"/>
                    <a:pt x="6182" y="2846"/>
                  </a:cubicBezTo>
                  <a:cubicBezTo>
                    <a:pt x="6189" y="2846"/>
                    <a:pt x="6197" y="2845"/>
                    <a:pt x="6204" y="2844"/>
                  </a:cubicBezTo>
                  <a:cubicBezTo>
                    <a:pt x="6287" y="2832"/>
                    <a:pt x="6347" y="2737"/>
                    <a:pt x="6335" y="2654"/>
                  </a:cubicBezTo>
                  <a:cubicBezTo>
                    <a:pt x="6192" y="1785"/>
                    <a:pt x="5692" y="1011"/>
                    <a:pt x="4965" y="535"/>
                  </a:cubicBezTo>
                  <a:cubicBezTo>
                    <a:pt x="4438" y="177"/>
                    <a:pt x="3829" y="0"/>
                    <a:pt x="32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1" name="Google Shape;10431;p79"/>
            <p:cNvSpPr/>
            <p:nvPr/>
          </p:nvSpPr>
          <p:spPr>
            <a:xfrm>
              <a:off x="4010963" y="3828662"/>
              <a:ext cx="299154" cy="298331"/>
            </a:xfrm>
            <a:custGeom>
              <a:avLst/>
              <a:gdLst/>
              <a:ahLst/>
              <a:cxnLst/>
              <a:rect l="l" t="t" r="r" b="b"/>
              <a:pathLst>
                <a:path w="9443" h="9417" extrusionOk="0">
                  <a:moveTo>
                    <a:pt x="6752" y="5654"/>
                  </a:moveTo>
                  <a:lnTo>
                    <a:pt x="9038" y="6988"/>
                  </a:lnTo>
                  <a:lnTo>
                    <a:pt x="8597" y="7714"/>
                  </a:lnTo>
                  <a:lnTo>
                    <a:pt x="6323" y="6380"/>
                  </a:lnTo>
                  <a:lnTo>
                    <a:pt x="6752" y="5654"/>
                  </a:lnTo>
                  <a:close/>
                  <a:moveTo>
                    <a:pt x="2516" y="1"/>
                  </a:moveTo>
                  <a:cubicBezTo>
                    <a:pt x="2490" y="1"/>
                    <a:pt x="2464" y="7"/>
                    <a:pt x="2441" y="22"/>
                  </a:cubicBezTo>
                  <a:lnTo>
                    <a:pt x="1429" y="618"/>
                  </a:lnTo>
                  <a:cubicBezTo>
                    <a:pt x="1358" y="665"/>
                    <a:pt x="1322" y="773"/>
                    <a:pt x="1370" y="844"/>
                  </a:cubicBezTo>
                  <a:lnTo>
                    <a:pt x="1477" y="1023"/>
                  </a:lnTo>
                  <a:lnTo>
                    <a:pt x="1060" y="1249"/>
                  </a:lnTo>
                  <a:cubicBezTo>
                    <a:pt x="620" y="1463"/>
                    <a:pt x="298" y="1856"/>
                    <a:pt x="144" y="2320"/>
                  </a:cubicBezTo>
                  <a:cubicBezTo>
                    <a:pt x="1" y="2773"/>
                    <a:pt x="25" y="3273"/>
                    <a:pt x="251" y="3713"/>
                  </a:cubicBezTo>
                  <a:cubicBezTo>
                    <a:pt x="548" y="4297"/>
                    <a:pt x="1668" y="5547"/>
                    <a:pt x="2620" y="6511"/>
                  </a:cubicBezTo>
                  <a:cubicBezTo>
                    <a:pt x="2644" y="6547"/>
                    <a:pt x="2692" y="6559"/>
                    <a:pt x="2739" y="6559"/>
                  </a:cubicBezTo>
                  <a:cubicBezTo>
                    <a:pt x="2787" y="6559"/>
                    <a:pt x="2822" y="6547"/>
                    <a:pt x="2858" y="6511"/>
                  </a:cubicBezTo>
                  <a:cubicBezTo>
                    <a:pt x="2918" y="6452"/>
                    <a:pt x="2918" y="6333"/>
                    <a:pt x="2858" y="6273"/>
                  </a:cubicBezTo>
                  <a:cubicBezTo>
                    <a:pt x="1679" y="5083"/>
                    <a:pt x="775" y="4011"/>
                    <a:pt x="548" y="3570"/>
                  </a:cubicBezTo>
                  <a:cubicBezTo>
                    <a:pt x="191" y="2832"/>
                    <a:pt x="477" y="1927"/>
                    <a:pt x="1203" y="1546"/>
                  </a:cubicBezTo>
                  <a:lnTo>
                    <a:pt x="1632" y="1320"/>
                  </a:lnTo>
                  <a:lnTo>
                    <a:pt x="2572" y="2916"/>
                  </a:lnTo>
                  <a:cubicBezTo>
                    <a:pt x="2477" y="2951"/>
                    <a:pt x="2394" y="2999"/>
                    <a:pt x="2322" y="3070"/>
                  </a:cubicBezTo>
                  <a:cubicBezTo>
                    <a:pt x="1941" y="3404"/>
                    <a:pt x="1882" y="3951"/>
                    <a:pt x="2168" y="4356"/>
                  </a:cubicBezTo>
                  <a:cubicBezTo>
                    <a:pt x="2322" y="4559"/>
                    <a:pt x="4906" y="7154"/>
                    <a:pt x="5120" y="7297"/>
                  </a:cubicBezTo>
                  <a:cubicBezTo>
                    <a:pt x="5275" y="7416"/>
                    <a:pt x="5489" y="7476"/>
                    <a:pt x="5680" y="7476"/>
                  </a:cubicBezTo>
                  <a:cubicBezTo>
                    <a:pt x="5954" y="7476"/>
                    <a:pt x="6204" y="7380"/>
                    <a:pt x="6394" y="7154"/>
                  </a:cubicBezTo>
                  <a:cubicBezTo>
                    <a:pt x="6466" y="7083"/>
                    <a:pt x="6513" y="6988"/>
                    <a:pt x="6561" y="6904"/>
                  </a:cubicBezTo>
                  <a:lnTo>
                    <a:pt x="8156" y="7833"/>
                  </a:lnTo>
                  <a:lnTo>
                    <a:pt x="7930" y="8262"/>
                  </a:lnTo>
                  <a:cubicBezTo>
                    <a:pt x="7654" y="8781"/>
                    <a:pt x="7123" y="9083"/>
                    <a:pt x="6580" y="9083"/>
                  </a:cubicBezTo>
                  <a:cubicBezTo>
                    <a:pt x="6352" y="9083"/>
                    <a:pt x="6121" y="9029"/>
                    <a:pt x="5906" y="8916"/>
                  </a:cubicBezTo>
                  <a:cubicBezTo>
                    <a:pt x="5478" y="8702"/>
                    <a:pt x="4477" y="7869"/>
                    <a:pt x="3334" y="6749"/>
                  </a:cubicBezTo>
                  <a:cubicBezTo>
                    <a:pt x="3305" y="6720"/>
                    <a:pt x="3260" y="6705"/>
                    <a:pt x="3215" y="6705"/>
                  </a:cubicBezTo>
                  <a:cubicBezTo>
                    <a:pt x="3171" y="6705"/>
                    <a:pt x="3126" y="6720"/>
                    <a:pt x="3096" y="6749"/>
                  </a:cubicBezTo>
                  <a:cubicBezTo>
                    <a:pt x="3037" y="6809"/>
                    <a:pt x="3037" y="6928"/>
                    <a:pt x="3096" y="6988"/>
                  </a:cubicBezTo>
                  <a:cubicBezTo>
                    <a:pt x="4287" y="8142"/>
                    <a:pt x="5275" y="8976"/>
                    <a:pt x="5740" y="9214"/>
                  </a:cubicBezTo>
                  <a:cubicBezTo>
                    <a:pt x="5990" y="9357"/>
                    <a:pt x="6275" y="9416"/>
                    <a:pt x="6561" y="9416"/>
                  </a:cubicBezTo>
                  <a:cubicBezTo>
                    <a:pt x="6752" y="9416"/>
                    <a:pt x="6942" y="9381"/>
                    <a:pt x="7144" y="9321"/>
                  </a:cubicBezTo>
                  <a:cubicBezTo>
                    <a:pt x="7597" y="9178"/>
                    <a:pt x="7990" y="8845"/>
                    <a:pt x="8216" y="8416"/>
                  </a:cubicBezTo>
                  <a:lnTo>
                    <a:pt x="8430" y="8000"/>
                  </a:lnTo>
                  <a:lnTo>
                    <a:pt x="8609" y="8107"/>
                  </a:lnTo>
                  <a:cubicBezTo>
                    <a:pt x="8645" y="8119"/>
                    <a:pt x="8668" y="8131"/>
                    <a:pt x="8704" y="8131"/>
                  </a:cubicBezTo>
                  <a:cubicBezTo>
                    <a:pt x="8764" y="8131"/>
                    <a:pt x="8823" y="8107"/>
                    <a:pt x="8847" y="8047"/>
                  </a:cubicBezTo>
                  <a:lnTo>
                    <a:pt x="9442" y="7035"/>
                  </a:lnTo>
                  <a:cubicBezTo>
                    <a:pt x="9419" y="6976"/>
                    <a:pt x="9419" y="6928"/>
                    <a:pt x="9419" y="6880"/>
                  </a:cubicBezTo>
                  <a:cubicBezTo>
                    <a:pt x="9407" y="6845"/>
                    <a:pt x="9371" y="6809"/>
                    <a:pt x="9347" y="6785"/>
                  </a:cubicBezTo>
                  <a:lnTo>
                    <a:pt x="6787" y="5273"/>
                  </a:lnTo>
                  <a:cubicBezTo>
                    <a:pt x="6765" y="5262"/>
                    <a:pt x="6740" y="5257"/>
                    <a:pt x="6713" y="5257"/>
                  </a:cubicBezTo>
                  <a:cubicBezTo>
                    <a:pt x="6655" y="5257"/>
                    <a:pt x="6594" y="5283"/>
                    <a:pt x="6561" y="5333"/>
                  </a:cubicBezTo>
                  <a:lnTo>
                    <a:pt x="5966" y="6345"/>
                  </a:lnTo>
                  <a:cubicBezTo>
                    <a:pt x="5930" y="6392"/>
                    <a:pt x="5930" y="6440"/>
                    <a:pt x="5954" y="6476"/>
                  </a:cubicBezTo>
                  <a:cubicBezTo>
                    <a:pt x="5966" y="6523"/>
                    <a:pt x="5990" y="6559"/>
                    <a:pt x="6025" y="6583"/>
                  </a:cubicBezTo>
                  <a:lnTo>
                    <a:pt x="6251" y="6714"/>
                  </a:lnTo>
                  <a:lnTo>
                    <a:pt x="6228" y="6749"/>
                  </a:lnTo>
                  <a:cubicBezTo>
                    <a:pt x="6204" y="6809"/>
                    <a:pt x="6168" y="6869"/>
                    <a:pt x="6132" y="6928"/>
                  </a:cubicBezTo>
                  <a:cubicBezTo>
                    <a:pt x="6008" y="7067"/>
                    <a:pt x="5834" y="7141"/>
                    <a:pt x="5659" y="7141"/>
                  </a:cubicBezTo>
                  <a:cubicBezTo>
                    <a:pt x="5534" y="7141"/>
                    <a:pt x="5408" y="7103"/>
                    <a:pt x="5299" y="7023"/>
                  </a:cubicBezTo>
                  <a:cubicBezTo>
                    <a:pt x="5120" y="6880"/>
                    <a:pt x="2561" y="4321"/>
                    <a:pt x="2418" y="4142"/>
                  </a:cubicBezTo>
                  <a:cubicBezTo>
                    <a:pt x="2227" y="3892"/>
                    <a:pt x="2275" y="3535"/>
                    <a:pt x="2513" y="3309"/>
                  </a:cubicBezTo>
                  <a:cubicBezTo>
                    <a:pt x="2561" y="3273"/>
                    <a:pt x="2620" y="3237"/>
                    <a:pt x="2692" y="3213"/>
                  </a:cubicBezTo>
                  <a:lnTo>
                    <a:pt x="2727" y="3189"/>
                  </a:lnTo>
                  <a:lnTo>
                    <a:pt x="2858" y="3416"/>
                  </a:lnTo>
                  <a:cubicBezTo>
                    <a:pt x="2882" y="3475"/>
                    <a:pt x="2942" y="3511"/>
                    <a:pt x="3001" y="3511"/>
                  </a:cubicBezTo>
                  <a:cubicBezTo>
                    <a:pt x="3037" y="3511"/>
                    <a:pt x="3061" y="3487"/>
                    <a:pt x="3096" y="3475"/>
                  </a:cubicBezTo>
                  <a:lnTo>
                    <a:pt x="4108" y="2880"/>
                  </a:lnTo>
                  <a:cubicBezTo>
                    <a:pt x="4144" y="2844"/>
                    <a:pt x="4168" y="2820"/>
                    <a:pt x="4180" y="2773"/>
                  </a:cubicBezTo>
                  <a:cubicBezTo>
                    <a:pt x="4192" y="2737"/>
                    <a:pt x="4180" y="2689"/>
                    <a:pt x="4168" y="2642"/>
                  </a:cubicBezTo>
                  <a:lnTo>
                    <a:pt x="3442" y="1404"/>
                  </a:lnTo>
                  <a:cubicBezTo>
                    <a:pt x="3409" y="1355"/>
                    <a:pt x="3348" y="1322"/>
                    <a:pt x="3290" y="1322"/>
                  </a:cubicBezTo>
                  <a:cubicBezTo>
                    <a:pt x="3264" y="1322"/>
                    <a:pt x="3238" y="1329"/>
                    <a:pt x="3215" y="1344"/>
                  </a:cubicBezTo>
                  <a:cubicBezTo>
                    <a:pt x="3144" y="1392"/>
                    <a:pt x="3108" y="1499"/>
                    <a:pt x="3156" y="1570"/>
                  </a:cubicBezTo>
                  <a:lnTo>
                    <a:pt x="3787" y="2654"/>
                  </a:lnTo>
                  <a:lnTo>
                    <a:pt x="3061" y="3082"/>
                  </a:lnTo>
                  <a:lnTo>
                    <a:pt x="1727" y="808"/>
                  </a:lnTo>
                  <a:lnTo>
                    <a:pt x="2453" y="380"/>
                  </a:lnTo>
                  <a:lnTo>
                    <a:pt x="2822" y="1011"/>
                  </a:lnTo>
                  <a:cubicBezTo>
                    <a:pt x="2855" y="1060"/>
                    <a:pt x="2917" y="1087"/>
                    <a:pt x="2975" y="1087"/>
                  </a:cubicBezTo>
                  <a:cubicBezTo>
                    <a:pt x="3001" y="1087"/>
                    <a:pt x="3027" y="1081"/>
                    <a:pt x="3049" y="1070"/>
                  </a:cubicBezTo>
                  <a:cubicBezTo>
                    <a:pt x="3120" y="1023"/>
                    <a:pt x="3156" y="915"/>
                    <a:pt x="3108" y="844"/>
                  </a:cubicBezTo>
                  <a:lnTo>
                    <a:pt x="2656" y="82"/>
                  </a:lnTo>
                  <a:cubicBezTo>
                    <a:pt x="2631" y="33"/>
                    <a:pt x="2573" y="1"/>
                    <a:pt x="25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2" name="Google Shape;10432;p79"/>
            <p:cNvSpPr/>
            <p:nvPr/>
          </p:nvSpPr>
          <p:spPr>
            <a:xfrm>
              <a:off x="4187104" y="3787731"/>
              <a:ext cx="133943" cy="146520"/>
            </a:xfrm>
            <a:custGeom>
              <a:avLst/>
              <a:gdLst/>
              <a:ahLst/>
              <a:cxnLst/>
              <a:rect l="l" t="t" r="r" b="b"/>
              <a:pathLst>
                <a:path w="4228" h="4625" extrusionOk="0">
                  <a:moveTo>
                    <a:pt x="2742" y="0"/>
                  </a:moveTo>
                  <a:cubicBezTo>
                    <a:pt x="2716" y="0"/>
                    <a:pt x="2690" y="6"/>
                    <a:pt x="2668" y="17"/>
                  </a:cubicBezTo>
                  <a:cubicBezTo>
                    <a:pt x="2596" y="64"/>
                    <a:pt x="2561" y="171"/>
                    <a:pt x="2608" y="243"/>
                  </a:cubicBezTo>
                  <a:lnTo>
                    <a:pt x="2763" y="493"/>
                  </a:lnTo>
                  <a:cubicBezTo>
                    <a:pt x="2549" y="433"/>
                    <a:pt x="2346" y="398"/>
                    <a:pt x="2120" y="398"/>
                  </a:cubicBezTo>
                  <a:cubicBezTo>
                    <a:pt x="953" y="398"/>
                    <a:pt x="1" y="1350"/>
                    <a:pt x="1" y="2505"/>
                  </a:cubicBezTo>
                  <a:cubicBezTo>
                    <a:pt x="1" y="3672"/>
                    <a:pt x="953" y="4624"/>
                    <a:pt x="2120" y="4624"/>
                  </a:cubicBezTo>
                  <a:cubicBezTo>
                    <a:pt x="3275" y="4624"/>
                    <a:pt x="4228" y="3672"/>
                    <a:pt x="4228" y="2505"/>
                  </a:cubicBezTo>
                  <a:cubicBezTo>
                    <a:pt x="4228" y="2362"/>
                    <a:pt x="4204" y="2195"/>
                    <a:pt x="4168" y="2029"/>
                  </a:cubicBezTo>
                  <a:cubicBezTo>
                    <a:pt x="4158" y="1958"/>
                    <a:pt x="4096" y="1904"/>
                    <a:pt x="4012" y="1904"/>
                  </a:cubicBezTo>
                  <a:cubicBezTo>
                    <a:pt x="3998" y="1904"/>
                    <a:pt x="3982" y="1906"/>
                    <a:pt x="3966" y="1910"/>
                  </a:cubicBezTo>
                  <a:cubicBezTo>
                    <a:pt x="3870" y="1922"/>
                    <a:pt x="3811" y="2017"/>
                    <a:pt x="3847" y="2124"/>
                  </a:cubicBezTo>
                  <a:cubicBezTo>
                    <a:pt x="3870" y="2255"/>
                    <a:pt x="3894" y="2386"/>
                    <a:pt x="3894" y="2517"/>
                  </a:cubicBezTo>
                  <a:cubicBezTo>
                    <a:pt x="3894" y="3505"/>
                    <a:pt x="3085" y="4303"/>
                    <a:pt x="2108" y="4303"/>
                  </a:cubicBezTo>
                  <a:cubicBezTo>
                    <a:pt x="1120" y="4303"/>
                    <a:pt x="322" y="3505"/>
                    <a:pt x="322" y="2517"/>
                  </a:cubicBezTo>
                  <a:cubicBezTo>
                    <a:pt x="322" y="1541"/>
                    <a:pt x="1120" y="731"/>
                    <a:pt x="2108" y="731"/>
                  </a:cubicBezTo>
                  <a:cubicBezTo>
                    <a:pt x="2299" y="731"/>
                    <a:pt x="2477" y="767"/>
                    <a:pt x="2656" y="826"/>
                  </a:cubicBezTo>
                  <a:lnTo>
                    <a:pt x="2299" y="910"/>
                  </a:lnTo>
                  <a:cubicBezTo>
                    <a:pt x="2204" y="933"/>
                    <a:pt x="2144" y="1017"/>
                    <a:pt x="2180" y="1124"/>
                  </a:cubicBezTo>
                  <a:cubicBezTo>
                    <a:pt x="2190" y="1195"/>
                    <a:pt x="2260" y="1248"/>
                    <a:pt x="2339" y="1248"/>
                  </a:cubicBezTo>
                  <a:cubicBezTo>
                    <a:pt x="2353" y="1248"/>
                    <a:pt x="2368" y="1247"/>
                    <a:pt x="2382" y="1243"/>
                  </a:cubicBezTo>
                  <a:lnTo>
                    <a:pt x="3204" y="1052"/>
                  </a:lnTo>
                  <a:cubicBezTo>
                    <a:pt x="3311" y="1017"/>
                    <a:pt x="3370" y="898"/>
                    <a:pt x="3311" y="791"/>
                  </a:cubicBezTo>
                  <a:lnTo>
                    <a:pt x="2894" y="76"/>
                  </a:lnTo>
                  <a:cubicBezTo>
                    <a:pt x="2861" y="27"/>
                    <a:pt x="2800" y="0"/>
                    <a:pt x="27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3" name="Google Shape;10433;p79"/>
            <p:cNvSpPr/>
            <p:nvPr/>
          </p:nvSpPr>
          <p:spPr>
            <a:xfrm>
              <a:off x="4220685" y="3840669"/>
              <a:ext cx="39632" cy="52462"/>
            </a:xfrm>
            <a:custGeom>
              <a:avLst/>
              <a:gdLst/>
              <a:ahLst/>
              <a:cxnLst/>
              <a:rect l="l" t="t" r="r" b="b"/>
              <a:pathLst>
                <a:path w="1251" h="1656" extrusionOk="0">
                  <a:moveTo>
                    <a:pt x="572" y="1"/>
                  </a:moveTo>
                  <a:cubicBezTo>
                    <a:pt x="274" y="1"/>
                    <a:pt x="12" y="239"/>
                    <a:pt x="12" y="524"/>
                  </a:cubicBezTo>
                  <a:cubicBezTo>
                    <a:pt x="12" y="608"/>
                    <a:pt x="96" y="679"/>
                    <a:pt x="179" y="679"/>
                  </a:cubicBezTo>
                  <a:cubicBezTo>
                    <a:pt x="274" y="679"/>
                    <a:pt x="346" y="608"/>
                    <a:pt x="346" y="524"/>
                  </a:cubicBezTo>
                  <a:cubicBezTo>
                    <a:pt x="346" y="417"/>
                    <a:pt x="429" y="322"/>
                    <a:pt x="548" y="322"/>
                  </a:cubicBezTo>
                  <a:lnTo>
                    <a:pt x="608" y="322"/>
                  </a:lnTo>
                  <a:cubicBezTo>
                    <a:pt x="655" y="322"/>
                    <a:pt x="667" y="358"/>
                    <a:pt x="691" y="370"/>
                  </a:cubicBezTo>
                  <a:cubicBezTo>
                    <a:pt x="703" y="382"/>
                    <a:pt x="703" y="417"/>
                    <a:pt x="691" y="429"/>
                  </a:cubicBezTo>
                  <a:lnTo>
                    <a:pt x="48" y="1382"/>
                  </a:lnTo>
                  <a:cubicBezTo>
                    <a:pt x="12" y="1429"/>
                    <a:pt x="1" y="1501"/>
                    <a:pt x="36" y="1560"/>
                  </a:cubicBezTo>
                  <a:cubicBezTo>
                    <a:pt x="60" y="1620"/>
                    <a:pt x="120" y="1656"/>
                    <a:pt x="179" y="1656"/>
                  </a:cubicBezTo>
                  <a:lnTo>
                    <a:pt x="1072" y="1656"/>
                  </a:lnTo>
                  <a:cubicBezTo>
                    <a:pt x="1167" y="1656"/>
                    <a:pt x="1239" y="1572"/>
                    <a:pt x="1239" y="1489"/>
                  </a:cubicBezTo>
                  <a:cubicBezTo>
                    <a:pt x="1251" y="1406"/>
                    <a:pt x="1179" y="1322"/>
                    <a:pt x="1084" y="1322"/>
                  </a:cubicBezTo>
                  <a:lnTo>
                    <a:pt x="513" y="1322"/>
                  </a:lnTo>
                  <a:lnTo>
                    <a:pt x="989" y="620"/>
                  </a:lnTo>
                  <a:cubicBezTo>
                    <a:pt x="1072" y="513"/>
                    <a:pt x="1072" y="358"/>
                    <a:pt x="1001" y="227"/>
                  </a:cubicBezTo>
                  <a:cubicBezTo>
                    <a:pt x="929" y="84"/>
                    <a:pt x="786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4" name="Google Shape;10434;p79"/>
            <p:cNvSpPr/>
            <p:nvPr/>
          </p:nvSpPr>
          <p:spPr>
            <a:xfrm>
              <a:off x="4259905" y="3840669"/>
              <a:ext cx="29082" cy="52082"/>
            </a:xfrm>
            <a:custGeom>
              <a:avLst/>
              <a:gdLst/>
              <a:ahLst/>
              <a:cxnLst/>
              <a:rect l="l" t="t" r="r" b="b"/>
              <a:pathLst>
                <a:path w="918" h="164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72" y="1025"/>
                    <a:pt x="156" y="1025"/>
                  </a:cubicBezTo>
                  <a:lnTo>
                    <a:pt x="596" y="1025"/>
                  </a:lnTo>
                  <a:lnTo>
                    <a:pt x="596" y="1477"/>
                  </a:lnTo>
                  <a:cubicBezTo>
                    <a:pt x="596" y="1560"/>
                    <a:pt x="668" y="1644"/>
                    <a:pt x="751" y="1644"/>
                  </a:cubicBezTo>
                  <a:cubicBezTo>
                    <a:pt x="846" y="1644"/>
                    <a:pt x="918" y="1560"/>
                    <a:pt x="918" y="1477"/>
                  </a:cubicBezTo>
                  <a:lnTo>
                    <a:pt x="918" y="846"/>
                  </a:lnTo>
                  <a:lnTo>
                    <a:pt x="918" y="155"/>
                  </a:lnTo>
                  <a:cubicBezTo>
                    <a:pt x="918" y="72"/>
                    <a:pt x="846" y="1"/>
                    <a:pt x="739" y="1"/>
                  </a:cubicBezTo>
                  <a:cubicBezTo>
                    <a:pt x="656" y="1"/>
                    <a:pt x="584" y="72"/>
                    <a:pt x="584" y="167"/>
                  </a:cubicBezTo>
                  <a:lnTo>
                    <a:pt x="584" y="703"/>
                  </a:lnTo>
                  <a:lnTo>
                    <a:pt x="322" y="703"/>
                  </a:ln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5" name="Google Shape;10435;p79"/>
          <p:cNvGrpSpPr/>
          <p:nvPr/>
        </p:nvGrpSpPr>
        <p:grpSpPr>
          <a:xfrm>
            <a:off x="2214042" y="3635109"/>
            <a:ext cx="368153" cy="311193"/>
            <a:chOff x="2214042" y="3810509"/>
            <a:chExt cx="368153" cy="311193"/>
          </a:xfrm>
          <a:solidFill>
            <a:schemeClr val="tx1"/>
          </a:solidFill>
        </p:grpSpPr>
        <p:sp>
          <p:nvSpPr>
            <p:cNvPr id="10436" name="Google Shape;10436;p79"/>
            <p:cNvSpPr/>
            <p:nvPr/>
          </p:nvSpPr>
          <p:spPr>
            <a:xfrm>
              <a:off x="2214042" y="3810509"/>
              <a:ext cx="368153" cy="311193"/>
            </a:xfrm>
            <a:custGeom>
              <a:avLst/>
              <a:gdLst/>
              <a:ahLst/>
              <a:cxnLst/>
              <a:rect l="l" t="t" r="r" b="b"/>
              <a:pathLst>
                <a:path w="11621" h="9823" extrusionOk="0">
                  <a:moveTo>
                    <a:pt x="11264" y="6227"/>
                  </a:moveTo>
                  <a:lnTo>
                    <a:pt x="11264" y="6834"/>
                  </a:lnTo>
                  <a:lnTo>
                    <a:pt x="9644" y="6834"/>
                  </a:lnTo>
                  <a:lnTo>
                    <a:pt x="9406" y="6525"/>
                  </a:lnTo>
                  <a:lnTo>
                    <a:pt x="9180" y="6227"/>
                  </a:lnTo>
                  <a:close/>
                  <a:moveTo>
                    <a:pt x="8787" y="6239"/>
                  </a:moveTo>
                  <a:lnTo>
                    <a:pt x="9061" y="6608"/>
                  </a:lnTo>
                  <a:lnTo>
                    <a:pt x="8406" y="7191"/>
                  </a:lnTo>
                  <a:lnTo>
                    <a:pt x="7894" y="7191"/>
                  </a:lnTo>
                  <a:lnTo>
                    <a:pt x="7025" y="6239"/>
                  </a:lnTo>
                  <a:close/>
                  <a:moveTo>
                    <a:pt x="8632" y="7537"/>
                  </a:moveTo>
                  <a:lnTo>
                    <a:pt x="8632" y="7953"/>
                  </a:lnTo>
                  <a:lnTo>
                    <a:pt x="7561" y="7953"/>
                  </a:lnTo>
                  <a:lnTo>
                    <a:pt x="7561" y="7537"/>
                  </a:lnTo>
                  <a:close/>
                  <a:moveTo>
                    <a:pt x="6584" y="0"/>
                  </a:moveTo>
                  <a:cubicBezTo>
                    <a:pt x="4596" y="0"/>
                    <a:pt x="2786" y="1179"/>
                    <a:pt x="1977" y="2977"/>
                  </a:cubicBezTo>
                  <a:cubicBezTo>
                    <a:pt x="1941" y="3072"/>
                    <a:pt x="1977" y="3167"/>
                    <a:pt x="2072" y="3203"/>
                  </a:cubicBezTo>
                  <a:cubicBezTo>
                    <a:pt x="2094" y="3216"/>
                    <a:pt x="2118" y="3222"/>
                    <a:pt x="2142" y="3222"/>
                  </a:cubicBezTo>
                  <a:cubicBezTo>
                    <a:pt x="2208" y="3222"/>
                    <a:pt x="2272" y="3177"/>
                    <a:pt x="2298" y="3108"/>
                  </a:cubicBezTo>
                  <a:cubicBezTo>
                    <a:pt x="3048" y="1429"/>
                    <a:pt x="4739" y="333"/>
                    <a:pt x="6584" y="333"/>
                  </a:cubicBezTo>
                  <a:cubicBezTo>
                    <a:pt x="9109" y="333"/>
                    <a:pt x="11192" y="2358"/>
                    <a:pt x="11287" y="4846"/>
                  </a:cubicBezTo>
                  <a:lnTo>
                    <a:pt x="10835" y="4846"/>
                  </a:lnTo>
                  <a:cubicBezTo>
                    <a:pt x="10716" y="4108"/>
                    <a:pt x="10371" y="3405"/>
                    <a:pt x="9823" y="2870"/>
                  </a:cubicBezTo>
                  <a:cubicBezTo>
                    <a:pt x="9240" y="2310"/>
                    <a:pt x="8489" y="1941"/>
                    <a:pt x="7680" y="1857"/>
                  </a:cubicBezTo>
                  <a:cubicBezTo>
                    <a:pt x="7674" y="1857"/>
                    <a:pt x="7668" y="1856"/>
                    <a:pt x="7661" y="1856"/>
                  </a:cubicBezTo>
                  <a:cubicBezTo>
                    <a:pt x="7583" y="1856"/>
                    <a:pt x="7500" y="1924"/>
                    <a:pt x="7489" y="2012"/>
                  </a:cubicBezTo>
                  <a:cubicBezTo>
                    <a:pt x="7477" y="2096"/>
                    <a:pt x="7549" y="2191"/>
                    <a:pt x="7632" y="2203"/>
                  </a:cubicBezTo>
                  <a:cubicBezTo>
                    <a:pt x="9061" y="2358"/>
                    <a:pt x="10240" y="3453"/>
                    <a:pt x="10478" y="4846"/>
                  </a:cubicBezTo>
                  <a:lnTo>
                    <a:pt x="4168" y="4846"/>
                  </a:lnTo>
                  <a:cubicBezTo>
                    <a:pt x="4406" y="3441"/>
                    <a:pt x="5584" y="2334"/>
                    <a:pt x="7013" y="2191"/>
                  </a:cubicBezTo>
                  <a:cubicBezTo>
                    <a:pt x="7096" y="2167"/>
                    <a:pt x="7180" y="2096"/>
                    <a:pt x="7156" y="2012"/>
                  </a:cubicBezTo>
                  <a:cubicBezTo>
                    <a:pt x="7145" y="1924"/>
                    <a:pt x="7083" y="1856"/>
                    <a:pt x="6998" y="1856"/>
                  </a:cubicBezTo>
                  <a:cubicBezTo>
                    <a:pt x="6991" y="1856"/>
                    <a:pt x="6984" y="1857"/>
                    <a:pt x="6977" y="1857"/>
                  </a:cubicBezTo>
                  <a:cubicBezTo>
                    <a:pt x="5370" y="2024"/>
                    <a:pt x="4060" y="3262"/>
                    <a:pt x="3822" y="4846"/>
                  </a:cubicBezTo>
                  <a:lnTo>
                    <a:pt x="1882" y="4846"/>
                  </a:lnTo>
                  <a:cubicBezTo>
                    <a:pt x="1893" y="4477"/>
                    <a:pt x="1953" y="4108"/>
                    <a:pt x="2060" y="3751"/>
                  </a:cubicBezTo>
                  <a:cubicBezTo>
                    <a:pt x="2084" y="3655"/>
                    <a:pt x="2024" y="3572"/>
                    <a:pt x="1941" y="3548"/>
                  </a:cubicBezTo>
                  <a:cubicBezTo>
                    <a:pt x="1922" y="3541"/>
                    <a:pt x="1903" y="3538"/>
                    <a:pt x="1885" y="3538"/>
                  </a:cubicBezTo>
                  <a:cubicBezTo>
                    <a:pt x="1814" y="3538"/>
                    <a:pt x="1755" y="3589"/>
                    <a:pt x="1727" y="3655"/>
                  </a:cubicBezTo>
                  <a:cubicBezTo>
                    <a:pt x="1608" y="4060"/>
                    <a:pt x="1548" y="4477"/>
                    <a:pt x="1536" y="4905"/>
                  </a:cubicBezTo>
                  <a:lnTo>
                    <a:pt x="119" y="5417"/>
                  </a:lnTo>
                  <a:cubicBezTo>
                    <a:pt x="48" y="5441"/>
                    <a:pt x="0" y="5501"/>
                    <a:pt x="0" y="5584"/>
                  </a:cubicBezTo>
                  <a:lnTo>
                    <a:pt x="0" y="6072"/>
                  </a:lnTo>
                  <a:cubicBezTo>
                    <a:pt x="0" y="6156"/>
                    <a:pt x="72" y="6239"/>
                    <a:pt x="167" y="6239"/>
                  </a:cubicBezTo>
                  <a:lnTo>
                    <a:pt x="2572" y="6239"/>
                  </a:lnTo>
                  <a:cubicBezTo>
                    <a:pt x="2667" y="6239"/>
                    <a:pt x="2739" y="6156"/>
                    <a:pt x="2739" y="6072"/>
                  </a:cubicBezTo>
                  <a:cubicBezTo>
                    <a:pt x="2739" y="5977"/>
                    <a:pt x="2667" y="5906"/>
                    <a:pt x="2572" y="5906"/>
                  </a:cubicBezTo>
                  <a:lnTo>
                    <a:pt x="346" y="5906"/>
                  </a:lnTo>
                  <a:lnTo>
                    <a:pt x="346" y="5703"/>
                  </a:lnTo>
                  <a:lnTo>
                    <a:pt x="1727" y="5203"/>
                  </a:lnTo>
                  <a:lnTo>
                    <a:pt x="11264" y="5203"/>
                  </a:lnTo>
                  <a:lnTo>
                    <a:pt x="11264" y="5739"/>
                  </a:lnTo>
                  <a:lnTo>
                    <a:pt x="11264" y="5906"/>
                  </a:lnTo>
                  <a:lnTo>
                    <a:pt x="3251" y="5906"/>
                  </a:lnTo>
                  <a:cubicBezTo>
                    <a:pt x="3155" y="5906"/>
                    <a:pt x="3084" y="5989"/>
                    <a:pt x="3084" y="6072"/>
                  </a:cubicBezTo>
                  <a:cubicBezTo>
                    <a:pt x="3084" y="6168"/>
                    <a:pt x="3155" y="6239"/>
                    <a:pt x="3251" y="6239"/>
                  </a:cubicBezTo>
                  <a:lnTo>
                    <a:pt x="6549" y="6239"/>
                  </a:lnTo>
                  <a:lnTo>
                    <a:pt x="7418" y="7191"/>
                  </a:lnTo>
                  <a:lnTo>
                    <a:pt x="7382" y="7191"/>
                  </a:lnTo>
                  <a:cubicBezTo>
                    <a:pt x="7299" y="7191"/>
                    <a:pt x="7216" y="7263"/>
                    <a:pt x="7216" y="7358"/>
                  </a:cubicBezTo>
                  <a:lnTo>
                    <a:pt x="7216" y="8108"/>
                  </a:lnTo>
                  <a:cubicBezTo>
                    <a:pt x="7216" y="8204"/>
                    <a:pt x="7299" y="8275"/>
                    <a:pt x="7382" y="8275"/>
                  </a:cubicBezTo>
                  <a:lnTo>
                    <a:pt x="7930" y="8275"/>
                  </a:lnTo>
                  <a:lnTo>
                    <a:pt x="7930" y="9656"/>
                  </a:lnTo>
                  <a:cubicBezTo>
                    <a:pt x="7930" y="9751"/>
                    <a:pt x="8013" y="9823"/>
                    <a:pt x="8097" y="9823"/>
                  </a:cubicBezTo>
                  <a:cubicBezTo>
                    <a:pt x="8192" y="9823"/>
                    <a:pt x="8263" y="9751"/>
                    <a:pt x="8263" y="9656"/>
                  </a:cubicBezTo>
                  <a:lnTo>
                    <a:pt x="8263" y="8275"/>
                  </a:lnTo>
                  <a:lnTo>
                    <a:pt x="8811" y="8275"/>
                  </a:lnTo>
                  <a:cubicBezTo>
                    <a:pt x="8906" y="8275"/>
                    <a:pt x="8978" y="8204"/>
                    <a:pt x="8978" y="8108"/>
                  </a:cubicBezTo>
                  <a:lnTo>
                    <a:pt x="8978" y="7358"/>
                  </a:lnTo>
                  <a:cubicBezTo>
                    <a:pt x="8978" y="7275"/>
                    <a:pt x="8930" y="7239"/>
                    <a:pt x="8882" y="7203"/>
                  </a:cubicBezTo>
                  <a:lnTo>
                    <a:pt x="9240" y="6882"/>
                  </a:lnTo>
                  <a:lnTo>
                    <a:pt x="9418" y="7096"/>
                  </a:lnTo>
                  <a:cubicBezTo>
                    <a:pt x="9454" y="7144"/>
                    <a:pt x="9513" y="7180"/>
                    <a:pt x="9561" y="7180"/>
                  </a:cubicBezTo>
                  <a:lnTo>
                    <a:pt x="11466" y="7180"/>
                  </a:lnTo>
                  <a:cubicBezTo>
                    <a:pt x="11549" y="7180"/>
                    <a:pt x="11621" y="7096"/>
                    <a:pt x="11621" y="7013"/>
                  </a:cubicBezTo>
                  <a:lnTo>
                    <a:pt x="11621" y="6072"/>
                  </a:lnTo>
                  <a:lnTo>
                    <a:pt x="11621" y="5739"/>
                  </a:lnTo>
                  <a:lnTo>
                    <a:pt x="11621" y="5036"/>
                  </a:lnTo>
                  <a:cubicBezTo>
                    <a:pt x="11621" y="3691"/>
                    <a:pt x="11109" y="2429"/>
                    <a:pt x="10156" y="1476"/>
                  </a:cubicBezTo>
                  <a:cubicBezTo>
                    <a:pt x="9204" y="524"/>
                    <a:pt x="7930" y="0"/>
                    <a:pt x="6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37" name="Google Shape;10437;p79"/>
            <p:cNvSpPr/>
            <p:nvPr/>
          </p:nvSpPr>
          <p:spPr>
            <a:xfrm>
              <a:off x="2451674" y="3927060"/>
              <a:ext cx="70932" cy="32092"/>
            </a:xfrm>
            <a:custGeom>
              <a:avLst/>
              <a:gdLst/>
              <a:ahLst/>
              <a:cxnLst/>
              <a:rect l="l" t="t" r="r" b="b"/>
              <a:pathLst>
                <a:path w="2239" h="1013" extrusionOk="0">
                  <a:moveTo>
                    <a:pt x="1727" y="322"/>
                  </a:moveTo>
                  <a:cubicBezTo>
                    <a:pt x="1822" y="322"/>
                    <a:pt x="1905" y="393"/>
                    <a:pt x="1905" y="500"/>
                  </a:cubicBezTo>
                  <a:cubicBezTo>
                    <a:pt x="1893" y="607"/>
                    <a:pt x="1822" y="679"/>
                    <a:pt x="1727" y="679"/>
                  </a:cubicBezTo>
                  <a:lnTo>
                    <a:pt x="512" y="679"/>
                  </a:lnTo>
                  <a:cubicBezTo>
                    <a:pt x="417" y="679"/>
                    <a:pt x="334" y="607"/>
                    <a:pt x="334" y="500"/>
                  </a:cubicBezTo>
                  <a:cubicBezTo>
                    <a:pt x="334" y="417"/>
                    <a:pt x="405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lnTo>
                    <a:pt x="1727" y="1012"/>
                  </a:lnTo>
                  <a:cubicBezTo>
                    <a:pt x="2012" y="1012"/>
                    <a:pt x="2239" y="786"/>
                    <a:pt x="2239" y="500"/>
                  </a:cubicBezTo>
                  <a:cubicBezTo>
                    <a:pt x="2239" y="238"/>
                    <a:pt x="2012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38" name="Google Shape;10438;p79"/>
          <p:cNvGrpSpPr/>
          <p:nvPr/>
        </p:nvGrpSpPr>
        <p:grpSpPr>
          <a:xfrm>
            <a:off x="1797413" y="3606819"/>
            <a:ext cx="367805" cy="367773"/>
            <a:chOff x="1768938" y="3782219"/>
            <a:chExt cx="367805" cy="367773"/>
          </a:xfrm>
          <a:solidFill>
            <a:schemeClr val="tx1"/>
          </a:solidFill>
        </p:grpSpPr>
        <p:sp>
          <p:nvSpPr>
            <p:cNvPr id="10439" name="Google Shape;10439;p79"/>
            <p:cNvSpPr/>
            <p:nvPr/>
          </p:nvSpPr>
          <p:spPr>
            <a:xfrm>
              <a:off x="1884380" y="3782219"/>
              <a:ext cx="252363" cy="198412"/>
            </a:xfrm>
            <a:custGeom>
              <a:avLst/>
              <a:gdLst/>
              <a:ahLst/>
              <a:cxnLst/>
              <a:rect l="l" t="t" r="r" b="b"/>
              <a:pathLst>
                <a:path w="7966" h="6263" extrusionOk="0">
                  <a:moveTo>
                    <a:pt x="5346" y="0"/>
                  </a:moveTo>
                  <a:cubicBezTo>
                    <a:pt x="5299" y="0"/>
                    <a:pt x="5263" y="12"/>
                    <a:pt x="5227" y="48"/>
                  </a:cubicBezTo>
                  <a:lnTo>
                    <a:pt x="3382" y="1893"/>
                  </a:lnTo>
                  <a:lnTo>
                    <a:pt x="2893" y="1405"/>
                  </a:lnTo>
                  <a:cubicBezTo>
                    <a:pt x="2864" y="1375"/>
                    <a:pt x="2819" y="1360"/>
                    <a:pt x="2774" y="1360"/>
                  </a:cubicBezTo>
                  <a:cubicBezTo>
                    <a:pt x="2730" y="1360"/>
                    <a:pt x="2685" y="1375"/>
                    <a:pt x="2655" y="1405"/>
                  </a:cubicBezTo>
                  <a:lnTo>
                    <a:pt x="60" y="3989"/>
                  </a:lnTo>
                  <a:cubicBezTo>
                    <a:pt x="0" y="4048"/>
                    <a:pt x="0" y="4167"/>
                    <a:pt x="60" y="4227"/>
                  </a:cubicBezTo>
                  <a:cubicBezTo>
                    <a:pt x="90" y="4257"/>
                    <a:pt x="134" y="4272"/>
                    <a:pt x="179" y="4272"/>
                  </a:cubicBezTo>
                  <a:cubicBezTo>
                    <a:pt x="223" y="4272"/>
                    <a:pt x="268" y="4257"/>
                    <a:pt x="298" y="4227"/>
                  </a:cubicBezTo>
                  <a:lnTo>
                    <a:pt x="2774" y="1762"/>
                  </a:lnTo>
                  <a:lnTo>
                    <a:pt x="6215" y="5191"/>
                  </a:lnTo>
                  <a:lnTo>
                    <a:pt x="5418" y="5989"/>
                  </a:lnTo>
                  <a:cubicBezTo>
                    <a:pt x="5358" y="6049"/>
                    <a:pt x="5358" y="6168"/>
                    <a:pt x="5418" y="6227"/>
                  </a:cubicBezTo>
                  <a:cubicBezTo>
                    <a:pt x="5453" y="6251"/>
                    <a:pt x="5501" y="6263"/>
                    <a:pt x="5537" y="6263"/>
                  </a:cubicBezTo>
                  <a:cubicBezTo>
                    <a:pt x="5584" y="6263"/>
                    <a:pt x="5632" y="6251"/>
                    <a:pt x="5656" y="6227"/>
                  </a:cubicBezTo>
                  <a:lnTo>
                    <a:pt x="6573" y="5310"/>
                  </a:lnTo>
                  <a:cubicBezTo>
                    <a:pt x="6632" y="5251"/>
                    <a:pt x="6632" y="5132"/>
                    <a:pt x="6573" y="5072"/>
                  </a:cubicBezTo>
                  <a:lnTo>
                    <a:pt x="6072" y="4584"/>
                  </a:lnTo>
                  <a:lnTo>
                    <a:pt x="7918" y="2739"/>
                  </a:lnTo>
                  <a:cubicBezTo>
                    <a:pt x="7966" y="2667"/>
                    <a:pt x="7966" y="2560"/>
                    <a:pt x="7906" y="2489"/>
                  </a:cubicBezTo>
                  <a:lnTo>
                    <a:pt x="6882" y="1465"/>
                  </a:lnTo>
                  <a:cubicBezTo>
                    <a:pt x="6852" y="1435"/>
                    <a:pt x="6808" y="1420"/>
                    <a:pt x="6763" y="1420"/>
                  </a:cubicBezTo>
                  <a:cubicBezTo>
                    <a:pt x="6718" y="1420"/>
                    <a:pt x="6674" y="1435"/>
                    <a:pt x="6644" y="1465"/>
                  </a:cubicBezTo>
                  <a:cubicBezTo>
                    <a:pt x="6584" y="1524"/>
                    <a:pt x="6584" y="1643"/>
                    <a:pt x="6644" y="1703"/>
                  </a:cubicBezTo>
                  <a:lnTo>
                    <a:pt x="7549" y="2608"/>
                  </a:lnTo>
                  <a:lnTo>
                    <a:pt x="5822" y="4334"/>
                  </a:lnTo>
                  <a:lnTo>
                    <a:pt x="3620" y="2131"/>
                  </a:lnTo>
                  <a:lnTo>
                    <a:pt x="5346" y="405"/>
                  </a:lnTo>
                  <a:lnTo>
                    <a:pt x="6168" y="1226"/>
                  </a:lnTo>
                  <a:cubicBezTo>
                    <a:pt x="6197" y="1256"/>
                    <a:pt x="6242" y="1271"/>
                    <a:pt x="6287" y="1271"/>
                  </a:cubicBezTo>
                  <a:cubicBezTo>
                    <a:pt x="6331" y="1271"/>
                    <a:pt x="6376" y="1256"/>
                    <a:pt x="6406" y="1226"/>
                  </a:cubicBezTo>
                  <a:cubicBezTo>
                    <a:pt x="6465" y="1167"/>
                    <a:pt x="6465" y="1048"/>
                    <a:pt x="6406" y="988"/>
                  </a:cubicBezTo>
                  <a:lnTo>
                    <a:pt x="5465" y="48"/>
                  </a:lnTo>
                  <a:cubicBezTo>
                    <a:pt x="5441" y="12"/>
                    <a:pt x="5394" y="0"/>
                    <a:pt x="5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0" name="Google Shape;10440;p79"/>
            <p:cNvSpPr/>
            <p:nvPr/>
          </p:nvSpPr>
          <p:spPr>
            <a:xfrm>
              <a:off x="2034480" y="3821914"/>
              <a:ext cx="31743" cy="31236"/>
            </a:xfrm>
            <a:custGeom>
              <a:avLst/>
              <a:gdLst/>
              <a:ahLst/>
              <a:cxnLst/>
              <a:rect l="l" t="t" r="r" b="b"/>
              <a:pathLst>
                <a:path w="1002" h="986" extrusionOk="0">
                  <a:moveTo>
                    <a:pt x="501" y="426"/>
                  </a:moveTo>
                  <a:lnTo>
                    <a:pt x="584" y="509"/>
                  </a:lnTo>
                  <a:lnTo>
                    <a:pt x="501" y="581"/>
                  </a:lnTo>
                  <a:lnTo>
                    <a:pt x="430" y="509"/>
                  </a:lnTo>
                  <a:lnTo>
                    <a:pt x="501" y="426"/>
                  </a:lnTo>
                  <a:close/>
                  <a:moveTo>
                    <a:pt x="501" y="0"/>
                  </a:moveTo>
                  <a:cubicBezTo>
                    <a:pt x="456" y="0"/>
                    <a:pt x="412" y="15"/>
                    <a:pt x="382" y="45"/>
                  </a:cubicBezTo>
                  <a:lnTo>
                    <a:pt x="60" y="366"/>
                  </a:lnTo>
                  <a:cubicBezTo>
                    <a:pt x="1" y="426"/>
                    <a:pt x="1" y="545"/>
                    <a:pt x="60" y="605"/>
                  </a:cubicBezTo>
                  <a:lnTo>
                    <a:pt x="382" y="938"/>
                  </a:lnTo>
                  <a:cubicBezTo>
                    <a:pt x="418" y="962"/>
                    <a:pt x="465" y="986"/>
                    <a:pt x="501" y="986"/>
                  </a:cubicBezTo>
                  <a:cubicBezTo>
                    <a:pt x="549" y="986"/>
                    <a:pt x="596" y="962"/>
                    <a:pt x="620" y="938"/>
                  </a:cubicBezTo>
                  <a:lnTo>
                    <a:pt x="953" y="605"/>
                  </a:lnTo>
                  <a:cubicBezTo>
                    <a:pt x="977" y="581"/>
                    <a:pt x="1001" y="533"/>
                    <a:pt x="1001" y="485"/>
                  </a:cubicBezTo>
                  <a:cubicBezTo>
                    <a:pt x="1001" y="450"/>
                    <a:pt x="977" y="402"/>
                    <a:pt x="953" y="366"/>
                  </a:cubicBezTo>
                  <a:lnTo>
                    <a:pt x="620" y="45"/>
                  </a:lnTo>
                  <a:cubicBezTo>
                    <a:pt x="590" y="15"/>
                    <a:pt x="54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1" name="Google Shape;10441;p79"/>
            <p:cNvSpPr/>
            <p:nvPr/>
          </p:nvSpPr>
          <p:spPr>
            <a:xfrm>
              <a:off x="2065431" y="3852359"/>
              <a:ext cx="31712" cy="31332"/>
            </a:xfrm>
            <a:custGeom>
              <a:avLst/>
              <a:gdLst/>
              <a:ahLst/>
              <a:cxnLst/>
              <a:rect l="l" t="t" r="r" b="b"/>
              <a:pathLst>
                <a:path w="1001" h="989" extrusionOk="0">
                  <a:moveTo>
                    <a:pt x="500" y="441"/>
                  </a:moveTo>
                  <a:lnTo>
                    <a:pt x="572" y="513"/>
                  </a:lnTo>
                  <a:lnTo>
                    <a:pt x="500" y="584"/>
                  </a:lnTo>
                  <a:lnTo>
                    <a:pt x="417" y="513"/>
                  </a:lnTo>
                  <a:lnTo>
                    <a:pt x="500" y="441"/>
                  </a:lnTo>
                  <a:close/>
                  <a:moveTo>
                    <a:pt x="500" y="1"/>
                  </a:moveTo>
                  <a:cubicBezTo>
                    <a:pt x="453" y="1"/>
                    <a:pt x="405" y="25"/>
                    <a:pt x="381" y="48"/>
                  </a:cubicBezTo>
                  <a:lnTo>
                    <a:pt x="48" y="382"/>
                  </a:lnTo>
                  <a:cubicBezTo>
                    <a:pt x="24" y="406"/>
                    <a:pt x="0" y="453"/>
                    <a:pt x="0" y="501"/>
                  </a:cubicBezTo>
                  <a:cubicBezTo>
                    <a:pt x="0" y="536"/>
                    <a:pt x="24" y="584"/>
                    <a:pt x="48" y="608"/>
                  </a:cubicBezTo>
                  <a:lnTo>
                    <a:pt x="381" y="941"/>
                  </a:lnTo>
                  <a:cubicBezTo>
                    <a:pt x="405" y="977"/>
                    <a:pt x="453" y="989"/>
                    <a:pt x="500" y="989"/>
                  </a:cubicBezTo>
                  <a:cubicBezTo>
                    <a:pt x="536" y="989"/>
                    <a:pt x="584" y="965"/>
                    <a:pt x="619" y="941"/>
                  </a:cubicBezTo>
                  <a:lnTo>
                    <a:pt x="941" y="608"/>
                  </a:lnTo>
                  <a:cubicBezTo>
                    <a:pt x="1000" y="560"/>
                    <a:pt x="1000" y="441"/>
                    <a:pt x="941" y="382"/>
                  </a:cubicBezTo>
                  <a:lnTo>
                    <a:pt x="619" y="48"/>
                  </a:lnTo>
                  <a:cubicBezTo>
                    <a:pt x="584" y="13"/>
                    <a:pt x="53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2" name="Google Shape;10442;p79"/>
            <p:cNvSpPr/>
            <p:nvPr/>
          </p:nvSpPr>
          <p:spPr>
            <a:xfrm>
              <a:off x="1768938" y="3922625"/>
              <a:ext cx="281413" cy="227367"/>
            </a:xfrm>
            <a:custGeom>
              <a:avLst/>
              <a:gdLst/>
              <a:ahLst/>
              <a:cxnLst/>
              <a:rect l="l" t="t" r="r" b="b"/>
              <a:pathLst>
                <a:path w="8883" h="7177" extrusionOk="0">
                  <a:moveTo>
                    <a:pt x="3347" y="0"/>
                  </a:moveTo>
                  <a:cubicBezTo>
                    <a:pt x="3302" y="0"/>
                    <a:pt x="3257" y="15"/>
                    <a:pt x="3228" y="45"/>
                  </a:cubicBezTo>
                  <a:lnTo>
                    <a:pt x="811" y="2450"/>
                  </a:lnTo>
                  <a:cubicBezTo>
                    <a:pt x="287" y="2962"/>
                    <a:pt x="1" y="3664"/>
                    <a:pt x="1" y="4414"/>
                  </a:cubicBezTo>
                  <a:cubicBezTo>
                    <a:pt x="1" y="5153"/>
                    <a:pt x="287" y="5843"/>
                    <a:pt x="811" y="6379"/>
                  </a:cubicBezTo>
                  <a:cubicBezTo>
                    <a:pt x="1323" y="6891"/>
                    <a:pt x="2025" y="7177"/>
                    <a:pt x="2775" y="7177"/>
                  </a:cubicBezTo>
                  <a:cubicBezTo>
                    <a:pt x="3513" y="7177"/>
                    <a:pt x="4204" y="6891"/>
                    <a:pt x="4740" y="6379"/>
                  </a:cubicBezTo>
                  <a:lnTo>
                    <a:pt x="8847" y="2271"/>
                  </a:lnTo>
                  <a:cubicBezTo>
                    <a:pt x="8883" y="2188"/>
                    <a:pt x="8883" y="2093"/>
                    <a:pt x="8812" y="2033"/>
                  </a:cubicBezTo>
                  <a:cubicBezTo>
                    <a:pt x="8782" y="2003"/>
                    <a:pt x="8737" y="1989"/>
                    <a:pt x="8693" y="1989"/>
                  </a:cubicBezTo>
                  <a:cubicBezTo>
                    <a:pt x="8648" y="1989"/>
                    <a:pt x="8603" y="2003"/>
                    <a:pt x="8573" y="2033"/>
                  </a:cubicBezTo>
                  <a:lnTo>
                    <a:pt x="4466" y="6141"/>
                  </a:lnTo>
                  <a:cubicBezTo>
                    <a:pt x="4001" y="6593"/>
                    <a:pt x="3394" y="6855"/>
                    <a:pt x="2751" y="6855"/>
                  </a:cubicBezTo>
                  <a:cubicBezTo>
                    <a:pt x="2096" y="6855"/>
                    <a:pt x="1489" y="6593"/>
                    <a:pt x="1049" y="6141"/>
                  </a:cubicBezTo>
                  <a:cubicBezTo>
                    <a:pt x="584" y="5677"/>
                    <a:pt x="322" y="5069"/>
                    <a:pt x="322" y="4426"/>
                  </a:cubicBezTo>
                  <a:cubicBezTo>
                    <a:pt x="322" y="3772"/>
                    <a:pt x="584" y="3164"/>
                    <a:pt x="1049" y="2712"/>
                  </a:cubicBezTo>
                  <a:lnTo>
                    <a:pt x="3466" y="283"/>
                  </a:lnTo>
                  <a:cubicBezTo>
                    <a:pt x="3525" y="223"/>
                    <a:pt x="3525" y="104"/>
                    <a:pt x="3466" y="45"/>
                  </a:cubicBezTo>
                  <a:cubicBezTo>
                    <a:pt x="3436" y="15"/>
                    <a:pt x="3391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3" name="Google Shape;10443;p79"/>
            <p:cNvSpPr/>
            <p:nvPr/>
          </p:nvSpPr>
          <p:spPr>
            <a:xfrm>
              <a:off x="1847790" y="3937704"/>
              <a:ext cx="143352" cy="127417"/>
            </a:xfrm>
            <a:custGeom>
              <a:avLst/>
              <a:gdLst/>
              <a:ahLst/>
              <a:cxnLst/>
              <a:rect l="l" t="t" r="r" b="b"/>
              <a:pathLst>
                <a:path w="4525" h="4022" extrusionOk="0">
                  <a:moveTo>
                    <a:pt x="3537" y="343"/>
                  </a:moveTo>
                  <a:cubicBezTo>
                    <a:pt x="3584" y="343"/>
                    <a:pt x="3632" y="367"/>
                    <a:pt x="3667" y="402"/>
                  </a:cubicBezTo>
                  <a:cubicBezTo>
                    <a:pt x="3751" y="486"/>
                    <a:pt x="3751" y="581"/>
                    <a:pt x="3667" y="664"/>
                  </a:cubicBezTo>
                  <a:cubicBezTo>
                    <a:pt x="3632" y="700"/>
                    <a:pt x="3587" y="718"/>
                    <a:pt x="3542" y="718"/>
                  </a:cubicBezTo>
                  <a:cubicBezTo>
                    <a:pt x="3498" y="718"/>
                    <a:pt x="3453" y="700"/>
                    <a:pt x="3417" y="664"/>
                  </a:cubicBezTo>
                  <a:cubicBezTo>
                    <a:pt x="3334" y="581"/>
                    <a:pt x="3334" y="462"/>
                    <a:pt x="3406" y="402"/>
                  </a:cubicBezTo>
                  <a:cubicBezTo>
                    <a:pt x="3441" y="379"/>
                    <a:pt x="3477" y="343"/>
                    <a:pt x="3537" y="343"/>
                  </a:cubicBezTo>
                  <a:close/>
                  <a:moveTo>
                    <a:pt x="2024" y="486"/>
                  </a:moveTo>
                  <a:cubicBezTo>
                    <a:pt x="2072" y="486"/>
                    <a:pt x="2108" y="498"/>
                    <a:pt x="2155" y="545"/>
                  </a:cubicBezTo>
                  <a:cubicBezTo>
                    <a:pt x="2227" y="617"/>
                    <a:pt x="2227" y="724"/>
                    <a:pt x="2155" y="795"/>
                  </a:cubicBezTo>
                  <a:cubicBezTo>
                    <a:pt x="2120" y="831"/>
                    <a:pt x="2075" y="849"/>
                    <a:pt x="2030" y="849"/>
                  </a:cubicBezTo>
                  <a:cubicBezTo>
                    <a:pt x="1986" y="849"/>
                    <a:pt x="1941" y="831"/>
                    <a:pt x="1905" y="795"/>
                  </a:cubicBezTo>
                  <a:cubicBezTo>
                    <a:pt x="1810" y="724"/>
                    <a:pt x="1810" y="605"/>
                    <a:pt x="1893" y="545"/>
                  </a:cubicBezTo>
                  <a:cubicBezTo>
                    <a:pt x="1917" y="509"/>
                    <a:pt x="1965" y="486"/>
                    <a:pt x="2024" y="486"/>
                  </a:cubicBezTo>
                  <a:close/>
                  <a:moveTo>
                    <a:pt x="3953" y="1676"/>
                  </a:moveTo>
                  <a:cubicBezTo>
                    <a:pt x="4001" y="1676"/>
                    <a:pt x="4048" y="1688"/>
                    <a:pt x="4084" y="1724"/>
                  </a:cubicBezTo>
                  <a:cubicBezTo>
                    <a:pt x="4156" y="1807"/>
                    <a:pt x="4156" y="1926"/>
                    <a:pt x="4072" y="1986"/>
                  </a:cubicBezTo>
                  <a:cubicBezTo>
                    <a:pt x="4037" y="2022"/>
                    <a:pt x="3992" y="2039"/>
                    <a:pt x="3947" y="2039"/>
                  </a:cubicBezTo>
                  <a:cubicBezTo>
                    <a:pt x="3903" y="2039"/>
                    <a:pt x="3858" y="2022"/>
                    <a:pt x="3822" y="1986"/>
                  </a:cubicBezTo>
                  <a:cubicBezTo>
                    <a:pt x="3751" y="1914"/>
                    <a:pt x="3751" y="1807"/>
                    <a:pt x="3822" y="1724"/>
                  </a:cubicBezTo>
                  <a:cubicBezTo>
                    <a:pt x="3858" y="1700"/>
                    <a:pt x="3894" y="1676"/>
                    <a:pt x="3953" y="1676"/>
                  </a:cubicBezTo>
                  <a:close/>
                  <a:moveTo>
                    <a:pt x="655" y="3129"/>
                  </a:moveTo>
                  <a:cubicBezTo>
                    <a:pt x="727" y="3129"/>
                    <a:pt x="786" y="3165"/>
                    <a:pt x="846" y="3200"/>
                  </a:cubicBezTo>
                  <a:cubicBezTo>
                    <a:pt x="893" y="3248"/>
                    <a:pt x="917" y="3319"/>
                    <a:pt x="917" y="3403"/>
                  </a:cubicBezTo>
                  <a:cubicBezTo>
                    <a:pt x="917" y="3474"/>
                    <a:pt x="893" y="3546"/>
                    <a:pt x="846" y="3593"/>
                  </a:cubicBezTo>
                  <a:cubicBezTo>
                    <a:pt x="798" y="3641"/>
                    <a:pt x="727" y="3665"/>
                    <a:pt x="655" y="3665"/>
                  </a:cubicBezTo>
                  <a:cubicBezTo>
                    <a:pt x="584" y="3665"/>
                    <a:pt x="524" y="3641"/>
                    <a:pt x="465" y="3593"/>
                  </a:cubicBezTo>
                  <a:cubicBezTo>
                    <a:pt x="417" y="3546"/>
                    <a:pt x="381" y="3474"/>
                    <a:pt x="381" y="3403"/>
                  </a:cubicBezTo>
                  <a:cubicBezTo>
                    <a:pt x="381" y="3319"/>
                    <a:pt x="417" y="3260"/>
                    <a:pt x="465" y="3200"/>
                  </a:cubicBezTo>
                  <a:cubicBezTo>
                    <a:pt x="512" y="3141"/>
                    <a:pt x="584" y="3129"/>
                    <a:pt x="655" y="3129"/>
                  </a:cubicBezTo>
                  <a:close/>
                  <a:moveTo>
                    <a:pt x="3513" y="0"/>
                  </a:moveTo>
                  <a:cubicBezTo>
                    <a:pt x="3379" y="0"/>
                    <a:pt x="3245" y="51"/>
                    <a:pt x="3144" y="152"/>
                  </a:cubicBezTo>
                  <a:cubicBezTo>
                    <a:pt x="2977" y="319"/>
                    <a:pt x="2941" y="557"/>
                    <a:pt x="3036" y="748"/>
                  </a:cubicBezTo>
                  <a:lnTo>
                    <a:pt x="2132" y="1652"/>
                  </a:lnTo>
                  <a:lnTo>
                    <a:pt x="1572" y="2212"/>
                  </a:lnTo>
                  <a:lnTo>
                    <a:pt x="1334" y="1974"/>
                  </a:lnTo>
                  <a:cubicBezTo>
                    <a:pt x="1215" y="1855"/>
                    <a:pt x="1215" y="1676"/>
                    <a:pt x="1334" y="1569"/>
                  </a:cubicBezTo>
                  <a:lnTo>
                    <a:pt x="1774" y="1141"/>
                  </a:lnTo>
                  <a:cubicBezTo>
                    <a:pt x="1846" y="1164"/>
                    <a:pt x="1917" y="1200"/>
                    <a:pt x="1989" y="1200"/>
                  </a:cubicBezTo>
                  <a:cubicBezTo>
                    <a:pt x="2132" y="1200"/>
                    <a:pt x="2263" y="1152"/>
                    <a:pt x="2370" y="1045"/>
                  </a:cubicBezTo>
                  <a:cubicBezTo>
                    <a:pt x="2572" y="843"/>
                    <a:pt x="2572" y="509"/>
                    <a:pt x="2370" y="307"/>
                  </a:cubicBezTo>
                  <a:cubicBezTo>
                    <a:pt x="2263" y="200"/>
                    <a:pt x="2129" y="146"/>
                    <a:pt x="1995" y="146"/>
                  </a:cubicBezTo>
                  <a:cubicBezTo>
                    <a:pt x="1861" y="146"/>
                    <a:pt x="1727" y="200"/>
                    <a:pt x="1620" y="307"/>
                  </a:cubicBezTo>
                  <a:cubicBezTo>
                    <a:pt x="1453" y="462"/>
                    <a:pt x="1429" y="700"/>
                    <a:pt x="1512" y="902"/>
                  </a:cubicBezTo>
                  <a:lnTo>
                    <a:pt x="1084" y="1331"/>
                  </a:lnTo>
                  <a:cubicBezTo>
                    <a:pt x="846" y="1569"/>
                    <a:pt x="846" y="1974"/>
                    <a:pt x="1084" y="2224"/>
                  </a:cubicBezTo>
                  <a:lnTo>
                    <a:pt x="1322" y="2462"/>
                  </a:lnTo>
                  <a:lnTo>
                    <a:pt x="905" y="2879"/>
                  </a:lnTo>
                  <a:cubicBezTo>
                    <a:pt x="812" y="2827"/>
                    <a:pt x="709" y="2802"/>
                    <a:pt x="607" y="2802"/>
                  </a:cubicBezTo>
                  <a:cubicBezTo>
                    <a:pt x="450" y="2802"/>
                    <a:pt x="295" y="2863"/>
                    <a:pt x="179" y="2986"/>
                  </a:cubicBezTo>
                  <a:cubicBezTo>
                    <a:pt x="60" y="3105"/>
                    <a:pt x="0" y="3248"/>
                    <a:pt x="0" y="3415"/>
                  </a:cubicBezTo>
                  <a:cubicBezTo>
                    <a:pt x="0" y="3581"/>
                    <a:pt x="60" y="3724"/>
                    <a:pt x="179" y="3843"/>
                  </a:cubicBezTo>
                  <a:cubicBezTo>
                    <a:pt x="298" y="3962"/>
                    <a:pt x="441" y="4022"/>
                    <a:pt x="608" y="4022"/>
                  </a:cubicBezTo>
                  <a:cubicBezTo>
                    <a:pt x="774" y="4022"/>
                    <a:pt x="917" y="3962"/>
                    <a:pt x="1036" y="3843"/>
                  </a:cubicBezTo>
                  <a:cubicBezTo>
                    <a:pt x="1155" y="3724"/>
                    <a:pt x="1215" y="3581"/>
                    <a:pt x="1215" y="3415"/>
                  </a:cubicBezTo>
                  <a:cubicBezTo>
                    <a:pt x="1215" y="3307"/>
                    <a:pt x="1191" y="3200"/>
                    <a:pt x="1143" y="3117"/>
                  </a:cubicBezTo>
                  <a:lnTo>
                    <a:pt x="2227" y="2033"/>
                  </a:lnTo>
                  <a:lnTo>
                    <a:pt x="2513" y="2307"/>
                  </a:lnTo>
                  <a:cubicBezTo>
                    <a:pt x="2679" y="2474"/>
                    <a:pt x="2905" y="2569"/>
                    <a:pt x="3108" y="2569"/>
                  </a:cubicBezTo>
                  <a:cubicBezTo>
                    <a:pt x="3322" y="2569"/>
                    <a:pt x="3513" y="2486"/>
                    <a:pt x="3679" y="2343"/>
                  </a:cubicBezTo>
                  <a:cubicBezTo>
                    <a:pt x="3751" y="2367"/>
                    <a:pt x="3822" y="2403"/>
                    <a:pt x="3894" y="2403"/>
                  </a:cubicBezTo>
                  <a:cubicBezTo>
                    <a:pt x="4037" y="2403"/>
                    <a:pt x="4168" y="2355"/>
                    <a:pt x="4275" y="2248"/>
                  </a:cubicBezTo>
                  <a:cubicBezTo>
                    <a:pt x="4525" y="2033"/>
                    <a:pt x="4525" y="1700"/>
                    <a:pt x="4310" y="1498"/>
                  </a:cubicBezTo>
                  <a:cubicBezTo>
                    <a:pt x="4209" y="1391"/>
                    <a:pt x="4075" y="1337"/>
                    <a:pt x="3941" y="1337"/>
                  </a:cubicBezTo>
                  <a:cubicBezTo>
                    <a:pt x="3807" y="1337"/>
                    <a:pt x="3673" y="1391"/>
                    <a:pt x="3572" y="1498"/>
                  </a:cubicBezTo>
                  <a:cubicBezTo>
                    <a:pt x="3406" y="1652"/>
                    <a:pt x="3382" y="1891"/>
                    <a:pt x="3465" y="2093"/>
                  </a:cubicBezTo>
                  <a:cubicBezTo>
                    <a:pt x="3377" y="2175"/>
                    <a:pt x="3267" y="2214"/>
                    <a:pt x="3155" y="2214"/>
                  </a:cubicBezTo>
                  <a:cubicBezTo>
                    <a:pt x="3023" y="2214"/>
                    <a:pt x="2889" y="2160"/>
                    <a:pt x="2786" y="2057"/>
                  </a:cubicBezTo>
                  <a:lnTo>
                    <a:pt x="2501" y="1772"/>
                  </a:lnTo>
                  <a:lnTo>
                    <a:pt x="3286" y="986"/>
                  </a:lnTo>
                  <a:cubicBezTo>
                    <a:pt x="3358" y="1021"/>
                    <a:pt x="3441" y="1045"/>
                    <a:pt x="3513" y="1045"/>
                  </a:cubicBezTo>
                  <a:cubicBezTo>
                    <a:pt x="3644" y="1045"/>
                    <a:pt x="3775" y="998"/>
                    <a:pt x="3882" y="902"/>
                  </a:cubicBezTo>
                  <a:cubicBezTo>
                    <a:pt x="4096" y="688"/>
                    <a:pt x="4096" y="367"/>
                    <a:pt x="3882" y="152"/>
                  </a:cubicBezTo>
                  <a:cubicBezTo>
                    <a:pt x="3781" y="51"/>
                    <a:pt x="3647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44" name="Google Shape;10444;p79"/>
          <p:cNvGrpSpPr/>
          <p:nvPr/>
        </p:nvGrpSpPr>
        <p:grpSpPr>
          <a:xfrm>
            <a:off x="2681385" y="3623039"/>
            <a:ext cx="325544" cy="327413"/>
            <a:chOff x="2681385" y="3798439"/>
            <a:chExt cx="325544" cy="327413"/>
          </a:xfrm>
          <a:solidFill>
            <a:schemeClr val="tx1"/>
          </a:solidFill>
        </p:grpSpPr>
        <p:sp>
          <p:nvSpPr>
            <p:cNvPr id="10445" name="Google Shape;10445;p79"/>
            <p:cNvSpPr/>
            <p:nvPr/>
          </p:nvSpPr>
          <p:spPr>
            <a:xfrm>
              <a:off x="2713826" y="3830975"/>
              <a:ext cx="58101" cy="56866"/>
            </a:xfrm>
            <a:custGeom>
              <a:avLst/>
              <a:gdLst/>
              <a:ahLst/>
              <a:cxnLst/>
              <a:rect l="l" t="t" r="r" b="b"/>
              <a:pathLst>
                <a:path w="1834" h="1795" extrusionOk="0">
                  <a:moveTo>
                    <a:pt x="165" y="0"/>
                  </a:moveTo>
                  <a:cubicBezTo>
                    <a:pt x="128" y="0"/>
                    <a:pt x="89" y="15"/>
                    <a:pt x="60" y="45"/>
                  </a:cubicBezTo>
                  <a:cubicBezTo>
                    <a:pt x="0" y="104"/>
                    <a:pt x="0" y="188"/>
                    <a:pt x="60" y="247"/>
                  </a:cubicBezTo>
                  <a:lnTo>
                    <a:pt x="1560" y="1747"/>
                  </a:lnTo>
                  <a:cubicBezTo>
                    <a:pt x="1596" y="1783"/>
                    <a:pt x="1643" y="1795"/>
                    <a:pt x="1667" y="1795"/>
                  </a:cubicBezTo>
                  <a:cubicBezTo>
                    <a:pt x="1703" y="1795"/>
                    <a:pt x="1738" y="1783"/>
                    <a:pt x="1774" y="1747"/>
                  </a:cubicBezTo>
                  <a:cubicBezTo>
                    <a:pt x="1834" y="1688"/>
                    <a:pt x="1834" y="1604"/>
                    <a:pt x="1774" y="1545"/>
                  </a:cubicBezTo>
                  <a:lnTo>
                    <a:pt x="262" y="45"/>
                  </a:lnTo>
                  <a:cubicBezTo>
                    <a:pt x="238" y="15"/>
                    <a:pt x="20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6" name="Google Shape;10446;p79"/>
            <p:cNvSpPr/>
            <p:nvPr/>
          </p:nvSpPr>
          <p:spPr>
            <a:xfrm>
              <a:off x="2683255" y="3880110"/>
              <a:ext cx="75462" cy="28100"/>
            </a:xfrm>
            <a:custGeom>
              <a:avLst/>
              <a:gdLst/>
              <a:ahLst/>
              <a:cxnLst/>
              <a:rect l="l" t="t" r="r" b="b"/>
              <a:pathLst>
                <a:path w="2382" h="887" extrusionOk="0">
                  <a:moveTo>
                    <a:pt x="189" y="0"/>
                  </a:moveTo>
                  <a:cubicBezTo>
                    <a:pt x="119" y="0"/>
                    <a:pt x="55" y="52"/>
                    <a:pt x="25" y="113"/>
                  </a:cubicBezTo>
                  <a:cubicBezTo>
                    <a:pt x="1" y="184"/>
                    <a:pt x="60" y="280"/>
                    <a:pt x="132" y="303"/>
                  </a:cubicBezTo>
                  <a:lnTo>
                    <a:pt x="2168" y="887"/>
                  </a:lnTo>
                  <a:lnTo>
                    <a:pt x="2215" y="887"/>
                  </a:lnTo>
                  <a:cubicBezTo>
                    <a:pt x="2275" y="887"/>
                    <a:pt x="2346" y="839"/>
                    <a:pt x="2370" y="780"/>
                  </a:cubicBezTo>
                  <a:cubicBezTo>
                    <a:pt x="2382" y="696"/>
                    <a:pt x="2334" y="613"/>
                    <a:pt x="2263" y="589"/>
                  </a:cubicBezTo>
                  <a:lnTo>
                    <a:pt x="227" y="6"/>
                  </a:lnTo>
                  <a:cubicBezTo>
                    <a:pt x="214" y="2"/>
                    <a:pt x="20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7" name="Google Shape;10447;p79"/>
            <p:cNvSpPr/>
            <p:nvPr/>
          </p:nvSpPr>
          <p:spPr>
            <a:xfrm>
              <a:off x="2681385" y="3918918"/>
              <a:ext cx="75082" cy="29272"/>
            </a:xfrm>
            <a:custGeom>
              <a:avLst/>
              <a:gdLst/>
              <a:ahLst/>
              <a:cxnLst/>
              <a:rect l="l" t="t" r="r" b="b"/>
              <a:pathLst>
                <a:path w="2370" h="924" extrusionOk="0">
                  <a:moveTo>
                    <a:pt x="2186" y="1"/>
                  </a:moveTo>
                  <a:cubicBezTo>
                    <a:pt x="2172" y="1"/>
                    <a:pt x="2158" y="3"/>
                    <a:pt x="2143" y="7"/>
                  </a:cubicBezTo>
                  <a:lnTo>
                    <a:pt x="119" y="626"/>
                  </a:lnTo>
                  <a:cubicBezTo>
                    <a:pt x="48" y="662"/>
                    <a:pt x="0" y="733"/>
                    <a:pt x="12" y="817"/>
                  </a:cubicBezTo>
                  <a:cubicBezTo>
                    <a:pt x="24" y="876"/>
                    <a:pt x="84" y="924"/>
                    <a:pt x="155" y="924"/>
                  </a:cubicBezTo>
                  <a:lnTo>
                    <a:pt x="203" y="924"/>
                  </a:lnTo>
                  <a:lnTo>
                    <a:pt x="2227" y="305"/>
                  </a:lnTo>
                  <a:cubicBezTo>
                    <a:pt x="2322" y="269"/>
                    <a:pt x="2370" y="198"/>
                    <a:pt x="2334" y="102"/>
                  </a:cubicBezTo>
                  <a:cubicBezTo>
                    <a:pt x="2304" y="44"/>
                    <a:pt x="2251" y="1"/>
                    <a:pt x="2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8" name="Google Shape;10448;p79"/>
            <p:cNvSpPr/>
            <p:nvPr/>
          </p:nvSpPr>
          <p:spPr>
            <a:xfrm>
              <a:off x="2762835" y="3800340"/>
              <a:ext cx="29462" cy="74321"/>
            </a:xfrm>
            <a:custGeom>
              <a:avLst/>
              <a:gdLst/>
              <a:ahLst/>
              <a:cxnLst/>
              <a:rect l="l" t="t" r="r" b="b"/>
              <a:pathLst>
                <a:path w="930" h="2346" extrusionOk="0">
                  <a:moveTo>
                    <a:pt x="188" y="1"/>
                  </a:moveTo>
                  <a:cubicBezTo>
                    <a:pt x="170" y="1"/>
                    <a:pt x="152" y="4"/>
                    <a:pt x="132" y="12"/>
                  </a:cubicBezTo>
                  <a:cubicBezTo>
                    <a:pt x="60" y="35"/>
                    <a:pt x="1" y="107"/>
                    <a:pt x="37" y="202"/>
                  </a:cubicBezTo>
                  <a:lnTo>
                    <a:pt x="608" y="2238"/>
                  </a:lnTo>
                  <a:cubicBezTo>
                    <a:pt x="632" y="2298"/>
                    <a:pt x="691" y="2345"/>
                    <a:pt x="763" y="2345"/>
                  </a:cubicBezTo>
                  <a:lnTo>
                    <a:pt x="799" y="2345"/>
                  </a:lnTo>
                  <a:cubicBezTo>
                    <a:pt x="882" y="2333"/>
                    <a:pt x="930" y="2238"/>
                    <a:pt x="906" y="2155"/>
                  </a:cubicBezTo>
                  <a:lnTo>
                    <a:pt x="334" y="107"/>
                  </a:lnTo>
                  <a:cubicBezTo>
                    <a:pt x="306" y="50"/>
                    <a:pt x="25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49" name="Google Shape;10449;p79"/>
            <p:cNvSpPr/>
            <p:nvPr/>
          </p:nvSpPr>
          <p:spPr>
            <a:xfrm>
              <a:off x="2801326" y="3798439"/>
              <a:ext cx="30951" cy="73941"/>
            </a:xfrm>
            <a:custGeom>
              <a:avLst/>
              <a:gdLst/>
              <a:ahLst/>
              <a:cxnLst/>
              <a:rect l="l" t="t" r="r" b="b"/>
              <a:pathLst>
                <a:path w="977" h="2334" extrusionOk="0">
                  <a:moveTo>
                    <a:pt x="802" y="0"/>
                  </a:moveTo>
                  <a:cubicBezTo>
                    <a:pt x="740" y="0"/>
                    <a:pt x="686" y="45"/>
                    <a:pt x="667" y="119"/>
                  </a:cubicBezTo>
                  <a:lnTo>
                    <a:pt x="36" y="2143"/>
                  </a:lnTo>
                  <a:cubicBezTo>
                    <a:pt x="0" y="2215"/>
                    <a:pt x="48" y="2298"/>
                    <a:pt x="143" y="2334"/>
                  </a:cubicBezTo>
                  <a:lnTo>
                    <a:pt x="179" y="2334"/>
                  </a:lnTo>
                  <a:cubicBezTo>
                    <a:pt x="238" y="2334"/>
                    <a:pt x="298" y="2286"/>
                    <a:pt x="334" y="2227"/>
                  </a:cubicBezTo>
                  <a:lnTo>
                    <a:pt x="965" y="203"/>
                  </a:lnTo>
                  <a:cubicBezTo>
                    <a:pt x="977" y="119"/>
                    <a:pt x="929" y="36"/>
                    <a:pt x="858" y="12"/>
                  </a:cubicBezTo>
                  <a:cubicBezTo>
                    <a:pt x="839" y="4"/>
                    <a:pt x="820" y="0"/>
                    <a:pt x="8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0" name="Google Shape;10450;p79"/>
            <p:cNvSpPr/>
            <p:nvPr/>
          </p:nvSpPr>
          <p:spPr>
            <a:xfrm>
              <a:off x="2851095" y="3944262"/>
              <a:ext cx="124534" cy="127670"/>
            </a:xfrm>
            <a:custGeom>
              <a:avLst/>
              <a:gdLst/>
              <a:ahLst/>
              <a:cxnLst/>
              <a:rect l="l" t="t" r="r" b="b"/>
              <a:pathLst>
                <a:path w="3931" h="4030" extrusionOk="0">
                  <a:moveTo>
                    <a:pt x="1918" y="1195"/>
                  </a:moveTo>
                  <a:lnTo>
                    <a:pt x="2144" y="1422"/>
                  </a:lnTo>
                  <a:lnTo>
                    <a:pt x="1989" y="1565"/>
                  </a:lnTo>
                  <a:lnTo>
                    <a:pt x="1775" y="1350"/>
                  </a:lnTo>
                  <a:lnTo>
                    <a:pt x="1918" y="1195"/>
                  </a:lnTo>
                  <a:close/>
                  <a:moveTo>
                    <a:pt x="1644" y="1624"/>
                  </a:moveTo>
                  <a:lnTo>
                    <a:pt x="1704" y="1684"/>
                  </a:lnTo>
                  <a:lnTo>
                    <a:pt x="1668" y="1731"/>
                  </a:lnTo>
                  <a:lnTo>
                    <a:pt x="1608" y="1672"/>
                  </a:lnTo>
                  <a:lnTo>
                    <a:pt x="1644" y="1624"/>
                  </a:lnTo>
                  <a:close/>
                  <a:moveTo>
                    <a:pt x="2632" y="1898"/>
                  </a:moveTo>
                  <a:lnTo>
                    <a:pt x="2858" y="2124"/>
                  </a:lnTo>
                  <a:lnTo>
                    <a:pt x="2704" y="2267"/>
                  </a:lnTo>
                  <a:lnTo>
                    <a:pt x="2477" y="2041"/>
                  </a:lnTo>
                  <a:lnTo>
                    <a:pt x="2632" y="1898"/>
                  </a:lnTo>
                  <a:close/>
                  <a:moveTo>
                    <a:pt x="2347" y="2338"/>
                  </a:moveTo>
                  <a:lnTo>
                    <a:pt x="2406" y="2398"/>
                  </a:lnTo>
                  <a:lnTo>
                    <a:pt x="2370" y="2446"/>
                  </a:lnTo>
                  <a:lnTo>
                    <a:pt x="2311" y="2386"/>
                  </a:lnTo>
                  <a:lnTo>
                    <a:pt x="2347" y="2338"/>
                  </a:lnTo>
                  <a:close/>
                  <a:moveTo>
                    <a:pt x="3335" y="2612"/>
                  </a:moveTo>
                  <a:lnTo>
                    <a:pt x="3561" y="2839"/>
                  </a:lnTo>
                  <a:lnTo>
                    <a:pt x="3406" y="2981"/>
                  </a:lnTo>
                  <a:lnTo>
                    <a:pt x="3180" y="2755"/>
                  </a:lnTo>
                  <a:lnTo>
                    <a:pt x="3335" y="2612"/>
                  </a:lnTo>
                  <a:close/>
                  <a:moveTo>
                    <a:pt x="3049" y="3041"/>
                  </a:moveTo>
                  <a:lnTo>
                    <a:pt x="3109" y="3100"/>
                  </a:lnTo>
                  <a:lnTo>
                    <a:pt x="3061" y="3148"/>
                  </a:lnTo>
                  <a:lnTo>
                    <a:pt x="3001" y="3089"/>
                  </a:lnTo>
                  <a:lnTo>
                    <a:pt x="3049" y="3041"/>
                  </a:lnTo>
                  <a:close/>
                  <a:moveTo>
                    <a:pt x="176" y="0"/>
                  </a:moveTo>
                  <a:cubicBezTo>
                    <a:pt x="154" y="0"/>
                    <a:pt x="130" y="6"/>
                    <a:pt x="108" y="17"/>
                  </a:cubicBezTo>
                  <a:cubicBezTo>
                    <a:pt x="25" y="64"/>
                    <a:pt x="1" y="160"/>
                    <a:pt x="49" y="231"/>
                  </a:cubicBezTo>
                  <a:cubicBezTo>
                    <a:pt x="322" y="719"/>
                    <a:pt x="668" y="1184"/>
                    <a:pt x="1073" y="1588"/>
                  </a:cubicBezTo>
                  <a:lnTo>
                    <a:pt x="1596" y="2100"/>
                  </a:lnTo>
                  <a:lnTo>
                    <a:pt x="2025" y="2541"/>
                  </a:lnTo>
                  <a:lnTo>
                    <a:pt x="2989" y="3505"/>
                  </a:lnTo>
                  <a:lnTo>
                    <a:pt x="3466" y="3982"/>
                  </a:lnTo>
                  <a:cubicBezTo>
                    <a:pt x="3501" y="4005"/>
                    <a:pt x="3537" y="4029"/>
                    <a:pt x="3573" y="4029"/>
                  </a:cubicBezTo>
                  <a:cubicBezTo>
                    <a:pt x="3597" y="4029"/>
                    <a:pt x="3644" y="4005"/>
                    <a:pt x="3680" y="3982"/>
                  </a:cubicBezTo>
                  <a:cubicBezTo>
                    <a:pt x="3740" y="3922"/>
                    <a:pt x="3740" y="3827"/>
                    <a:pt x="3680" y="3767"/>
                  </a:cubicBezTo>
                  <a:lnTo>
                    <a:pt x="3299" y="3398"/>
                  </a:lnTo>
                  <a:lnTo>
                    <a:pt x="3347" y="3350"/>
                  </a:lnTo>
                  <a:cubicBezTo>
                    <a:pt x="3347" y="3339"/>
                    <a:pt x="3370" y="3339"/>
                    <a:pt x="3406" y="3339"/>
                  </a:cubicBezTo>
                  <a:cubicBezTo>
                    <a:pt x="3454" y="3339"/>
                    <a:pt x="3478" y="3327"/>
                    <a:pt x="3513" y="3291"/>
                  </a:cubicBezTo>
                  <a:lnTo>
                    <a:pt x="3871" y="2934"/>
                  </a:lnTo>
                  <a:cubicBezTo>
                    <a:pt x="3930" y="2874"/>
                    <a:pt x="3930" y="2791"/>
                    <a:pt x="3871" y="2731"/>
                  </a:cubicBezTo>
                  <a:lnTo>
                    <a:pt x="3442" y="2303"/>
                  </a:lnTo>
                  <a:cubicBezTo>
                    <a:pt x="3412" y="2273"/>
                    <a:pt x="3373" y="2258"/>
                    <a:pt x="3335" y="2258"/>
                  </a:cubicBezTo>
                  <a:cubicBezTo>
                    <a:pt x="3296" y="2258"/>
                    <a:pt x="3257" y="2273"/>
                    <a:pt x="3228" y="2303"/>
                  </a:cubicBezTo>
                  <a:lnTo>
                    <a:pt x="2870" y="2660"/>
                  </a:lnTo>
                  <a:cubicBezTo>
                    <a:pt x="2847" y="2684"/>
                    <a:pt x="2823" y="2731"/>
                    <a:pt x="2823" y="2755"/>
                  </a:cubicBezTo>
                  <a:cubicBezTo>
                    <a:pt x="2823" y="2791"/>
                    <a:pt x="2847" y="2815"/>
                    <a:pt x="2858" y="2850"/>
                  </a:cubicBezTo>
                  <a:lnTo>
                    <a:pt x="2811" y="2898"/>
                  </a:lnTo>
                  <a:lnTo>
                    <a:pt x="2585" y="2672"/>
                  </a:lnTo>
                  <a:lnTo>
                    <a:pt x="2632" y="2624"/>
                  </a:lnTo>
                  <a:cubicBezTo>
                    <a:pt x="2668" y="2636"/>
                    <a:pt x="2692" y="2660"/>
                    <a:pt x="2728" y="2660"/>
                  </a:cubicBezTo>
                  <a:cubicBezTo>
                    <a:pt x="2763" y="2660"/>
                    <a:pt x="2799" y="2636"/>
                    <a:pt x="2823" y="2612"/>
                  </a:cubicBezTo>
                  <a:lnTo>
                    <a:pt x="3180" y="2255"/>
                  </a:lnTo>
                  <a:cubicBezTo>
                    <a:pt x="3239" y="2196"/>
                    <a:pt x="3239" y="2100"/>
                    <a:pt x="3180" y="2041"/>
                  </a:cubicBezTo>
                  <a:lnTo>
                    <a:pt x="2751" y="1612"/>
                  </a:lnTo>
                  <a:cubicBezTo>
                    <a:pt x="2722" y="1582"/>
                    <a:pt x="2686" y="1568"/>
                    <a:pt x="2650" y="1568"/>
                  </a:cubicBezTo>
                  <a:cubicBezTo>
                    <a:pt x="2614" y="1568"/>
                    <a:pt x="2579" y="1582"/>
                    <a:pt x="2549" y="1612"/>
                  </a:cubicBezTo>
                  <a:lnTo>
                    <a:pt x="2192" y="1969"/>
                  </a:lnTo>
                  <a:cubicBezTo>
                    <a:pt x="2156" y="2005"/>
                    <a:pt x="2144" y="2041"/>
                    <a:pt x="2144" y="2077"/>
                  </a:cubicBezTo>
                  <a:cubicBezTo>
                    <a:pt x="2144" y="2100"/>
                    <a:pt x="2156" y="2136"/>
                    <a:pt x="2168" y="2160"/>
                  </a:cubicBezTo>
                  <a:lnTo>
                    <a:pt x="2132" y="2207"/>
                  </a:lnTo>
                  <a:lnTo>
                    <a:pt x="1906" y="1981"/>
                  </a:lnTo>
                  <a:lnTo>
                    <a:pt x="1954" y="1946"/>
                  </a:lnTo>
                  <a:cubicBezTo>
                    <a:pt x="1977" y="1957"/>
                    <a:pt x="2013" y="1969"/>
                    <a:pt x="2037" y="1969"/>
                  </a:cubicBezTo>
                  <a:cubicBezTo>
                    <a:pt x="2085" y="1969"/>
                    <a:pt x="2108" y="1957"/>
                    <a:pt x="2144" y="1922"/>
                  </a:cubicBezTo>
                  <a:lnTo>
                    <a:pt x="2501" y="1565"/>
                  </a:lnTo>
                  <a:cubicBezTo>
                    <a:pt x="2525" y="1541"/>
                    <a:pt x="2549" y="1493"/>
                    <a:pt x="2549" y="1469"/>
                  </a:cubicBezTo>
                  <a:cubicBezTo>
                    <a:pt x="2549" y="1422"/>
                    <a:pt x="2525" y="1386"/>
                    <a:pt x="2501" y="1362"/>
                  </a:cubicBezTo>
                  <a:lnTo>
                    <a:pt x="2073" y="934"/>
                  </a:lnTo>
                  <a:cubicBezTo>
                    <a:pt x="2037" y="898"/>
                    <a:pt x="1989" y="886"/>
                    <a:pt x="1966" y="886"/>
                  </a:cubicBezTo>
                  <a:cubicBezTo>
                    <a:pt x="1930" y="886"/>
                    <a:pt x="1894" y="898"/>
                    <a:pt x="1858" y="934"/>
                  </a:cubicBezTo>
                  <a:lnTo>
                    <a:pt x="1501" y="1291"/>
                  </a:lnTo>
                  <a:cubicBezTo>
                    <a:pt x="1454" y="1326"/>
                    <a:pt x="1442" y="1422"/>
                    <a:pt x="1489" y="1481"/>
                  </a:cubicBezTo>
                  <a:lnTo>
                    <a:pt x="1442" y="1529"/>
                  </a:lnTo>
                  <a:lnTo>
                    <a:pt x="1299" y="1374"/>
                  </a:lnTo>
                  <a:cubicBezTo>
                    <a:pt x="906" y="993"/>
                    <a:pt x="584" y="553"/>
                    <a:pt x="311" y="76"/>
                  </a:cubicBezTo>
                  <a:cubicBezTo>
                    <a:pt x="278" y="27"/>
                    <a:pt x="22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1" name="Google Shape;10451;p79"/>
            <p:cNvSpPr/>
            <p:nvPr/>
          </p:nvSpPr>
          <p:spPr>
            <a:xfrm>
              <a:off x="2750416" y="3870163"/>
              <a:ext cx="256513" cy="255689"/>
            </a:xfrm>
            <a:custGeom>
              <a:avLst/>
              <a:gdLst/>
              <a:ahLst/>
              <a:cxnLst/>
              <a:rect l="l" t="t" r="r" b="b"/>
              <a:pathLst>
                <a:path w="8097" h="8071" extrusionOk="0">
                  <a:moveTo>
                    <a:pt x="3663" y="4506"/>
                  </a:moveTo>
                  <a:cubicBezTo>
                    <a:pt x="3704" y="4506"/>
                    <a:pt x="3745" y="4512"/>
                    <a:pt x="3786" y="4523"/>
                  </a:cubicBezTo>
                  <a:lnTo>
                    <a:pt x="3834" y="4558"/>
                  </a:lnTo>
                  <a:lnTo>
                    <a:pt x="3167" y="5237"/>
                  </a:lnTo>
                  <a:cubicBezTo>
                    <a:pt x="3108" y="5035"/>
                    <a:pt x="3143" y="4820"/>
                    <a:pt x="3298" y="4666"/>
                  </a:cubicBezTo>
                  <a:cubicBezTo>
                    <a:pt x="3399" y="4565"/>
                    <a:pt x="3528" y="4506"/>
                    <a:pt x="3663" y="4506"/>
                  </a:cubicBezTo>
                  <a:close/>
                  <a:moveTo>
                    <a:pt x="4036" y="4773"/>
                  </a:moveTo>
                  <a:lnTo>
                    <a:pt x="4084" y="4820"/>
                  </a:lnTo>
                  <a:lnTo>
                    <a:pt x="3369" y="5535"/>
                  </a:lnTo>
                  <a:lnTo>
                    <a:pt x="3310" y="5475"/>
                  </a:lnTo>
                  <a:lnTo>
                    <a:pt x="4036" y="4773"/>
                  </a:lnTo>
                  <a:close/>
                  <a:moveTo>
                    <a:pt x="4310" y="5035"/>
                  </a:moveTo>
                  <a:lnTo>
                    <a:pt x="4536" y="5261"/>
                  </a:lnTo>
                  <a:lnTo>
                    <a:pt x="3822" y="5975"/>
                  </a:lnTo>
                  <a:lnTo>
                    <a:pt x="3596" y="5749"/>
                  </a:lnTo>
                  <a:lnTo>
                    <a:pt x="4310" y="5035"/>
                  </a:lnTo>
                  <a:close/>
                  <a:moveTo>
                    <a:pt x="4739" y="5451"/>
                  </a:moveTo>
                  <a:lnTo>
                    <a:pt x="4798" y="5511"/>
                  </a:lnTo>
                  <a:lnTo>
                    <a:pt x="4084" y="6225"/>
                  </a:lnTo>
                  <a:lnTo>
                    <a:pt x="4024" y="6166"/>
                  </a:lnTo>
                  <a:lnTo>
                    <a:pt x="4739" y="5451"/>
                  </a:lnTo>
                  <a:close/>
                  <a:moveTo>
                    <a:pt x="5024" y="5737"/>
                  </a:moveTo>
                  <a:lnTo>
                    <a:pt x="5251" y="5963"/>
                  </a:lnTo>
                  <a:lnTo>
                    <a:pt x="4536" y="6678"/>
                  </a:lnTo>
                  <a:lnTo>
                    <a:pt x="4310" y="6451"/>
                  </a:lnTo>
                  <a:lnTo>
                    <a:pt x="5024" y="5737"/>
                  </a:lnTo>
                  <a:close/>
                  <a:moveTo>
                    <a:pt x="5453" y="6166"/>
                  </a:moveTo>
                  <a:lnTo>
                    <a:pt x="5513" y="6225"/>
                  </a:lnTo>
                  <a:lnTo>
                    <a:pt x="4798" y="6940"/>
                  </a:lnTo>
                  <a:lnTo>
                    <a:pt x="4739" y="6880"/>
                  </a:lnTo>
                  <a:lnTo>
                    <a:pt x="5453" y="6166"/>
                  </a:lnTo>
                  <a:close/>
                  <a:moveTo>
                    <a:pt x="5727" y="6440"/>
                  </a:moveTo>
                  <a:lnTo>
                    <a:pt x="5763" y="6487"/>
                  </a:lnTo>
                  <a:cubicBezTo>
                    <a:pt x="5798" y="6666"/>
                    <a:pt x="5739" y="6856"/>
                    <a:pt x="5620" y="6975"/>
                  </a:cubicBezTo>
                  <a:cubicBezTo>
                    <a:pt x="5509" y="7078"/>
                    <a:pt x="5367" y="7131"/>
                    <a:pt x="5221" y="7131"/>
                  </a:cubicBezTo>
                  <a:cubicBezTo>
                    <a:pt x="5163" y="7131"/>
                    <a:pt x="5105" y="7123"/>
                    <a:pt x="5048" y="7106"/>
                  </a:cubicBezTo>
                  <a:lnTo>
                    <a:pt x="5727" y="6440"/>
                  </a:lnTo>
                  <a:close/>
                  <a:moveTo>
                    <a:pt x="3274" y="4058"/>
                  </a:moveTo>
                  <a:cubicBezTo>
                    <a:pt x="3358" y="4118"/>
                    <a:pt x="3429" y="4177"/>
                    <a:pt x="3489" y="4249"/>
                  </a:cubicBezTo>
                  <a:cubicBezTo>
                    <a:pt x="3334" y="4273"/>
                    <a:pt x="3191" y="4368"/>
                    <a:pt x="3072" y="4475"/>
                  </a:cubicBezTo>
                  <a:cubicBezTo>
                    <a:pt x="2774" y="4773"/>
                    <a:pt x="2738" y="5249"/>
                    <a:pt x="2977" y="5582"/>
                  </a:cubicBezTo>
                  <a:cubicBezTo>
                    <a:pt x="3012" y="5618"/>
                    <a:pt x="3024" y="5642"/>
                    <a:pt x="3060" y="5678"/>
                  </a:cubicBezTo>
                  <a:lnTo>
                    <a:pt x="3250" y="5868"/>
                  </a:lnTo>
                  <a:lnTo>
                    <a:pt x="4584" y="7213"/>
                  </a:lnTo>
                  <a:cubicBezTo>
                    <a:pt x="4620" y="7237"/>
                    <a:pt x="4643" y="7273"/>
                    <a:pt x="4691" y="7297"/>
                  </a:cubicBezTo>
                  <a:cubicBezTo>
                    <a:pt x="4846" y="7404"/>
                    <a:pt x="5024" y="7464"/>
                    <a:pt x="5203" y="7464"/>
                  </a:cubicBezTo>
                  <a:cubicBezTo>
                    <a:pt x="5417" y="7464"/>
                    <a:pt x="5644" y="7368"/>
                    <a:pt x="5810" y="7213"/>
                  </a:cubicBezTo>
                  <a:cubicBezTo>
                    <a:pt x="5929" y="7094"/>
                    <a:pt x="6001" y="6940"/>
                    <a:pt x="6036" y="6797"/>
                  </a:cubicBezTo>
                  <a:lnTo>
                    <a:pt x="6227" y="6987"/>
                  </a:lnTo>
                  <a:cubicBezTo>
                    <a:pt x="6203" y="7118"/>
                    <a:pt x="6108" y="7261"/>
                    <a:pt x="5989" y="7356"/>
                  </a:cubicBezTo>
                  <a:cubicBezTo>
                    <a:pt x="5775" y="7577"/>
                    <a:pt x="5492" y="7687"/>
                    <a:pt x="5209" y="7687"/>
                  </a:cubicBezTo>
                  <a:cubicBezTo>
                    <a:pt x="4926" y="7687"/>
                    <a:pt x="4643" y="7577"/>
                    <a:pt x="4429" y="7356"/>
                  </a:cubicBezTo>
                  <a:lnTo>
                    <a:pt x="2905" y="5844"/>
                  </a:lnTo>
                  <a:cubicBezTo>
                    <a:pt x="2703" y="5630"/>
                    <a:pt x="2584" y="5356"/>
                    <a:pt x="2584" y="5070"/>
                  </a:cubicBezTo>
                  <a:cubicBezTo>
                    <a:pt x="2584" y="4785"/>
                    <a:pt x="2703" y="4499"/>
                    <a:pt x="2905" y="4296"/>
                  </a:cubicBezTo>
                  <a:cubicBezTo>
                    <a:pt x="3012" y="4189"/>
                    <a:pt x="3143" y="4106"/>
                    <a:pt x="3274" y="4058"/>
                  </a:cubicBezTo>
                  <a:close/>
                  <a:moveTo>
                    <a:pt x="7596" y="7047"/>
                  </a:moveTo>
                  <a:lnTo>
                    <a:pt x="7739" y="7202"/>
                  </a:lnTo>
                  <a:lnTo>
                    <a:pt x="7227" y="7714"/>
                  </a:lnTo>
                  <a:lnTo>
                    <a:pt x="7072" y="7571"/>
                  </a:lnTo>
                  <a:lnTo>
                    <a:pt x="7596" y="7047"/>
                  </a:lnTo>
                  <a:close/>
                  <a:moveTo>
                    <a:pt x="2470" y="1"/>
                  </a:moveTo>
                  <a:cubicBezTo>
                    <a:pt x="2432" y="1"/>
                    <a:pt x="2392" y="20"/>
                    <a:pt x="2357" y="46"/>
                  </a:cubicBezTo>
                  <a:lnTo>
                    <a:pt x="1298" y="1106"/>
                  </a:lnTo>
                  <a:cubicBezTo>
                    <a:pt x="1238" y="1165"/>
                    <a:pt x="1238" y="1260"/>
                    <a:pt x="1298" y="1320"/>
                  </a:cubicBezTo>
                  <a:cubicBezTo>
                    <a:pt x="1328" y="1350"/>
                    <a:pt x="1366" y="1365"/>
                    <a:pt x="1405" y="1365"/>
                  </a:cubicBezTo>
                  <a:cubicBezTo>
                    <a:pt x="1444" y="1365"/>
                    <a:pt x="1482" y="1350"/>
                    <a:pt x="1512" y="1320"/>
                  </a:cubicBezTo>
                  <a:lnTo>
                    <a:pt x="2381" y="439"/>
                  </a:lnTo>
                  <a:lnTo>
                    <a:pt x="2500" y="832"/>
                  </a:lnTo>
                  <a:lnTo>
                    <a:pt x="833" y="2499"/>
                  </a:lnTo>
                  <a:lnTo>
                    <a:pt x="452" y="2380"/>
                  </a:lnTo>
                  <a:lnTo>
                    <a:pt x="1095" y="1737"/>
                  </a:lnTo>
                  <a:cubicBezTo>
                    <a:pt x="1095" y="1737"/>
                    <a:pt x="1095" y="1725"/>
                    <a:pt x="1107" y="1725"/>
                  </a:cubicBezTo>
                  <a:cubicBezTo>
                    <a:pt x="1155" y="1665"/>
                    <a:pt x="1155" y="1570"/>
                    <a:pt x="1095" y="1510"/>
                  </a:cubicBezTo>
                  <a:cubicBezTo>
                    <a:pt x="1066" y="1481"/>
                    <a:pt x="1027" y="1466"/>
                    <a:pt x="988" y="1466"/>
                  </a:cubicBezTo>
                  <a:cubicBezTo>
                    <a:pt x="950" y="1466"/>
                    <a:pt x="911" y="1481"/>
                    <a:pt x="881" y="1510"/>
                  </a:cubicBezTo>
                  <a:lnTo>
                    <a:pt x="60" y="2332"/>
                  </a:lnTo>
                  <a:cubicBezTo>
                    <a:pt x="24" y="2380"/>
                    <a:pt x="0" y="2415"/>
                    <a:pt x="24" y="2475"/>
                  </a:cubicBezTo>
                  <a:cubicBezTo>
                    <a:pt x="36" y="2522"/>
                    <a:pt x="83" y="2570"/>
                    <a:pt x="119" y="2582"/>
                  </a:cubicBezTo>
                  <a:lnTo>
                    <a:pt x="833" y="2796"/>
                  </a:lnTo>
                  <a:lnTo>
                    <a:pt x="1107" y="2868"/>
                  </a:lnTo>
                  <a:cubicBezTo>
                    <a:pt x="1810" y="3070"/>
                    <a:pt x="2441" y="3392"/>
                    <a:pt x="3012" y="3820"/>
                  </a:cubicBezTo>
                  <a:cubicBezTo>
                    <a:pt x="2893" y="3880"/>
                    <a:pt x="2786" y="3963"/>
                    <a:pt x="2703" y="4058"/>
                  </a:cubicBezTo>
                  <a:cubicBezTo>
                    <a:pt x="2429" y="4320"/>
                    <a:pt x="2286" y="4677"/>
                    <a:pt x="2286" y="5058"/>
                  </a:cubicBezTo>
                  <a:cubicBezTo>
                    <a:pt x="2286" y="5428"/>
                    <a:pt x="2429" y="5785"/>
                    <a:pt x="2703" y="6047"/>
                  </a:cubicBezTo>
                  <a:lnTo>
                    <a:pt x="4215" y="7571"/>
                  </a:lnTo>
                  <a:cubicBezTo>
                    <a:pt x="4489" y="7833"/>
                    <a:pt x="4858" y="7987"/>
                    <a:pt x="5215" y="7987"/>
                  </a:cubicBezTo>
                  <a:cubicBezTo>
                    <a:pt x="5572" y="7987"/>
                    <a:pt x="5929" y="7856"/>
                    <a:pt x="6215" y="7571"/>
                  </a:cubicBezTo>
                  <a:cubicBezTo>
                    <a:pt x="6310" y="7464"/>
                    <a:pt x="6417" y="7333"/>
                    <a:pt x="6477" y="7178"/>
                  </a:cubicBezTo>
                  <a:lnTo>
                    <a:pt x="6763" y="7464"/>
                  </a:lnTo>
                  <a:cubicBezTo>
                    <a:pt x="6703" y="7523"/>
                    <a:pt x="6715" y="7618"/>
                    <a:pt x="6763" y="7678"/>
                  </a:cubicBezTo>
                  <a:lnTo>
                    <a:pt x="7120" y="8035"/>
                  </a:lnTo>
                  <a:cubicBezTo>
                    <a:pt x="7144" y="8059"/>
                    <a:pt x="7191" y="8071"/>
                    <a:pt x="7227" y="8071"/>
                  </a:cubicBezTo>
                  <a:cubicBezTo>
                    <a:pt x="7251" y="8071"/>
                    <a:pt x="7299" y="8059"/>
                    <a:pt x="7322" y="8035"/>
                  </a:cubicBezTo>
                  <a:lnTo>
                    <a:pt x="8061" y="7297"/>
                  </a:lnTo>
                  <a:cubicBezTo>
                    <a:pt x="8084" y="7273"/>
                    <a:pt x="8096" y="7225"/>
                    <a:pt x="8096" y="7202"/>
                  </a:cubicBezTo>
                  <a:cubicBezTo>
                    <a:pt x="8096" y="7166"/>
                    <a:pt x="8084" y="7142"/>
                    <a:pt x="8061" y="7106"/>
                  </a:cubicBezTo>
                  <a:lnTo>
                    <a:pt x="7703" y="6749"/>
                  </a:lnTo>
                  <a:cubicBezTo>
                    <a:pt x="7674" y="6719"/>
                    <a:pt x="7635" y="6704"/>
                    <a:pt x="7596" y="6704"/>
                  </a:cubicBezTo>
                  <a:cubicBezTo>
                    <a:pt x="7557" y="6704"/>
                    <a:pt x="7519" y="6719"/>
                    <a:pt x="7489" y="6749"/>
                  </a:cubicBezTo>
                  <a:lnTo>
                    <a:pt x="7251" y="6511"/>
                  </a:lnTo>
                  <a:cubicBezTo>
                    <a:pt x="7221" y="6481"/>
                    <a:pt x="7185" y="6466"/>
                    <a:pt x="7150" y="6466"/>
                  </a:cubicBezTo>
                  <a:cubicBezTo>
                    <a:pt x="7114" y="6466"/>
                    <a:pt x="7078" y="6481"/>
                    <a:pt x="7049" y="6511"/>
                  </a:cubicBezTo>
                  <a:cubicBezTo>
                    <a:pt x="6989" y="6571"/>
                    <a:pt x="6989" y="6666"/>
                    <a:pt x="7049" y="6725"/>
                  </a:cubicBezTo>
                  <a:lnTo>
                    <a:pt x="7287" y="6963"/>
                  </a:lnTo>
                  <a:lnTo>
                    <a:pt x="6977" y="7273"/>
                  </a:lnTo>
                  <a:lnTo>
                    <a:pt x="6525" y="6821"/>
                  </a:lnTo>
                  <a:lnTo>
                    <a:pt x="3905" y="4189"/>
                  </a:lnTo>
                  <a:cubicBezTo>
                    <a:pt x="3739" y="4023"/>
                    <a:pt x="3572" y="3880"/>
                    <a:pt x="3417" y="3749"/>
                  </a:cubicBezTo>
                  <a:cubicBezTo>
                    <a:pt x="2762" y="3213"/>
                    <a:pt x="2012" y="2820"/>
                    <a:pt x="1203" y="2582"/>
                  </a:cubicBezTo>
                  <a:lnTo>
                    <a:pt x="1179" y="2582"/>
                  </a:lnTo>
                  <a:lnTo>
                    <a:pt x="2607" y="1153"/>
                  </a:lnTo>
                  <a:lnTo>
                    <a:pt x="2607" y="1165"/>
                  </a:lnTo>
                  <a:cubicBezTo>
                    <a:pt x="2691" y="1439"/>
                    <a:pt x="2786" y="1701"/>
                    <a:pt x="2893" y="1963"/>
                  </a:cubicBezTo>
                  <a:cubicBezTo>
                    <a:pt x="2929" y="2022"/>
                    <a:pt x="2965" y="2046"/>
                    <a:pt x="3024" y="2046"/>
                  </a:cubicBezTo>
                  <a:cubicBezTo>
                    <a:pt x="3048" y="2046"/>
                    <a:pt x="3072" y="2046"/>
                    <a:pt x="3084" y="2034"/>
                  </a:cubicBezTo>
                  <a:cubicBezTo>
                    <a:pt x="3167" y="1999"/>
                    <a:pt x="3191" y="1915"/>
                    <a:pt x="3167" y="1844"/>
                  </a:cubicBezTo>
                  <a:cubicBezTo>
                    <a:pt x="3060" y="1606"/>
                    <a:pt x="2965" y="1344"/>
                    <a:pt x="2893" y="1094"/>
                  </a:cubicBezTo>
                  <a:lnTo>
                    <a:pt x="2607" y="117"/>
                  </a:lnTo>
                  <a:cubicBezTo>
                    <a:pt x="2596" y="70"/>
                    <a:pt x="2548" y="22"/>
                    <a:pt x="2512" y="10"/>
                  </a:cubicBezTo>
                  <a:cubicBezTo>
                    <a:pt x="2499" y="4"/>
                    <a:pt x="2485" y="1"/>
                    <a:pt x="24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52" name="Google Shape;10452;p79"/>
          <p:cNvGrpSpPr/>
          <p:nvPr/>
        </p:nvGrpSpPr>
        <p:grpSpPr>
          <a:xfrm>
            <a:off x="6243928" y="4088102"/>
            <a:ext cx="274254" cy="350824"/>
            <a:chOff x="6243928" y="4263502"/>
            <a:chExt cx="274254" cy="350824"/>
          </a:xfrm>
          <a:solidFill>
            <a:schemeClr val="tx1"/>
          </a:solidFill>
        </p:grpSpPr>
        <p:sp>
          <p:nvSpPr>
            <p:cNvPr id="10453" name="Google Shape;10453;p79"/>
            <p:cNvSpPr/>
            <p:nvPr/>
          </p:nvSpPr>
          <p:spPr>
            <a:xfrm>
              <a:off x="6342390" y="437365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3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4" y="429"/>
                    <a:pt x="334" y="333"/>
                  </a:cubicBezTo>
                  <a:lnTo>
                    <a:pt x="334" y="155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4" name="Google Shape;10454;p79"/>
            <p:cNvSpPr/>
            <p:nvPr/>
          </p:nvSpPr>
          <p:spPr>
            <a:xfrm>
              <a:off x="6407999" y="43736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3"/>
                  </a:lnTo>
                  <a:cubicBezTo>
                    <a:pt x="1" y="429"/>
                    <a:pt x="72" y="500"/>
                    <a:pt x="168" y="500"/>
                  </a:cubicBezTo>
                  <a:cubicBezTo>
                    <a:pt x="251" y="500"/>
                    <a:pt x="322" y="429"/>
                    <a:pt x="322" y="333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5" name="Google Shape;10455;p79"/>
            <p:cNvSpPr/>
            <p:nvPr/>
          </p:nvSpPr>
          <p:spPr>
            <a:xfrm>
              <a:off x="6336719" y="4357053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13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6" name="Google Shape;10456;p79"/>
            <p:cNvSpPr/>
            <p:nvPr/>
          </p:nvSpPr>
          <p:spPr>
            <a:xfrm>
              <a:off x="6402740" y="4357053"/>
              <a:ext cx="21131" cy="10201"/>
            </a:xfrm>
            <a:custGeom>
              <a:avLst/>
              <a:gdLst/>
              <a:ahLst/>
              <a:cxnLst/>
              <a:rect l="l" t="t" r="r" b="b"/>
              <a:pathLst>
                <a:path w="667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67" y="250"/>
                    <a:pt x="667" y="167"/>
                  </a:cubicBezTo>
                  <a:cubicBezTo>
                    <a:pt x="667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7" name="Google Shape;10457;p79"/>
            <p:cNvSpPr/>
            <p:nvPr/>
          </p:nvSpPr>
          <p:spPr>
            <a:xfrm>
              <a:off x="6243928" y="4263502"/>
              <a:ext cx="274254" cy="350824"/>
            </a:xfrm>
            <a:custGeom>
              <a:avLst/>
              <a:gdLst/>
              <a:ahLst/>
              <a:cxnLst/>
              <a:rect l="l" t="t" r="r" b="b"/>
              <a:pathLst>
                <a:path w="8657" h="11074" extrusionOk="0">
                  <a:moveTo>
                    <a:pt x="1501" y="4406"/>
                  </a:moveTo>
                  <a:cubicBezTo>
                    <a:pt x="1596" y="4453"/>
                    <a:pt x="1691" y="4489"/>
                    <a:pt x="1799" y="4489"/>
                  </a:cubicBezTo>
                  <a:lnTo>
                    <a:pt x="1918" y="4489"/>
                  </a:lnTo>
                  <a:cubicBezTo>
                    <a:pt x="1977" y="4942"/>
                    <a:pt x="2191" y="5382"/>
                    <a:pt x="2489" y="5739"/>
                  </a:cubicBezTo>
                  <a:cubicBezTo>
                    <a:pt x="2584" y="5858"/>
                    <a:pt x="2692" y="5954"/>
                    <a:pt x="2811" y="6049"/>
                  </a:cubicBezTo>
                  <a:cubicBezTo>
                    <a:pt x="2156" y="5977"/>
                    <a:pt x="1620" y="5644"/>
                    <a:pt x="1358" y="5442"/>
                  </a:cubicBezTo>
                  <a:cubicBezTo>
                    <a:pt x="1275" y="5382"/>
                    <a:pt x="1263" y="5287"/>
                    <a:pt x="1298" y="5215"/>
                  </a:cubicBezTo>
                  <a:cubicBezTo>
                    <a:pt x="1370" y="5049"/>
                    <a:pt x="1453" y="4787"/>
                    <a:pt x="1501" y="4406"/>
                  </a:cubicBezTo>
                  <a:close/>
                  <a:moveTo>
                    <a:pt x="7097" y="4394"/>
                  </a:moveTo>
                  <a:cubicBezTo>
                    <a:pt x="7156" y="4787"/>
                    <a:pt x="7252" y="5049"/>
                    <a:pt x="7323" y="5215"/>
                  </a:cubicBezTo>
                  <a:cubicBezTo>
                    <a:pt x="7347" y="5287"/>
                    <a:pt x="7335" y="5394"/>
                    <a:pt x="7264" y="5442"/>
                  </a:cubicBezTo>
                  <a:cubicBezTo>
                    <a:pt x="6990" y="5644"/>
                    <a:pt x="6454" y="5977"/>
                    <a:pt x="5787" y="6049"/>
                  </a:cubicBezTo>
                  <a:cubicBezTo>
                    <a:pt x="5906" y="5942"/>
                    <a:pt x="6025" y="5835"/>
                    <a:pt x="6132" y="5715"/>
                  </a:cubicBezTo>
                  <a:cubicBezTo>
                    <a:pt x="6430" y="5358"/>
                    <a:pt x="6621" y="4930"/>
                    <a:pt x="6692" y="4489"/>
                  </a:cubicBezTo>
                  <a:lnTo>
                    <a:pt x="6787" y="4489"/>
                  </a:lnTo>
                  <a:cubicBezTo>
                    <a:pt x="6906" y="4489"/>
                    <a:pt x="7002" y="4453"/>
                    <a:pt x="7097" y="4394"/>
                  </a:cubicBezTo>
                  <a:close/>
                  <a:moveTo>
                    <a:pt x="4299" y="334"/>
                  </a:moveTo>
                  <a:cubicBezTo>
                    <a:pt x="5835" y="334"/>
                    <a:pt x="7085" y="1584"/>
                    <a:pt x="7085" y="3120"/>
                  </a:cubicBezTo>
                  <a:lnTo>
                    <a:pt x="7085" y="3370"/>
                  </a:lnTo>
                  <a:cubicBezTo>
                    <a:pt x="6990" y="3322"/>
                    <a:pt x="6906" y="3310"/>
                    <a:pt x="6811" y="3310"/>
                  </a:cubicBezTo>
                  <a:lnTo>
                    <a:pt x="6728" y="3310"/>
                  </a:lnTo>
                  <a:cubicBezTo>
                    <a:pt x="6680" y="3310"/>
                    <a:pt x="6632" y="3299"/>
                    <a:pt x="6585" y="3251"/>
                  </a:cubicBezTo>
                  <a:cubicBezTo>
                    <a:pt x="6561" y="3215"/>
                    <a:pt x="6525" y="3179"/>
                    <a:pt x="6525" y="3120"/>
                  </a:cubicBezTo>
                  <a:cubicBezTo>
                    <a:pt x="6525" y="2382"/>
                    <a:pt x="6168" y="1715"/>
                    <a:pt x="5597" y="1286"/>
                  </a:cubicBezTo>
                  <a:cubicBezTo>
                    <a:pt x="5503" y="1224"/>
                    <a:pt x="5373" y="1189"/>
                    <a:pt x="5255" y="1189"/>
                  </a:cubicBezTo>
                  <a:cubicBezTo>
                    <a:pt x="5237" y="1189"/>
                    <a:pt x="5220" y="1190"/>
                    <a:pt x="5204" y="1191"/>
                  </a:cubicBezTo>
                  <a:cubicBezTo>
                    <a:pt x="5073" y="1227"/>
                    <a:pt x="4954" y="1298"/>
                    <a:pt x="4882" y="1417"/>
                  </a:cubicBezTo>
                  <a:cubicBezTo>
                    <a:pt x="4739" y="1608"/>
                    <a:pt x="4525" y="1727"/>
                    <a:pt x="4287" y="1727"/>
                  </a:cubicBezTo>
                  <a:cubicBezTo>
                    <a:pt x="4049" y="1727"/>
                    <a:pt x="3823" y="1608"/>
                    <a:pt x="3692" y="1417"/>
                  </a:cubicBezTo>
                  <a:cubicBezTo>
                    <a:pt x="3608" y="1298"/>
                    <a:pt x="3489" y="1227"/>
                    <a:pt x="3358" y="1191"/>
                  </a:cubicBezTo>
                  <a:cubicBezTo>
                    <a:pt x="3327" y="1185"/>
                    <a:pt x="3296" y="1183"/>
                    <a:pt x="3266" y="1183"/>
                  </a:cubicBezTo>
                  <a:cubicBezTo>
                    <a:pt x="3166" y="1183"/>
                    <a:pt x="3068" y="1214"/>
                    <a:pt x="2977" y="1286"/>
                  </a:cubicBezTo>
                  <a:cubicBezTo>
                    <a:pt x="2858" y="1358"/>
                    <a:pt x="2751" y="1465"/>
                    <a:pt x="2668" y="1548"/>
                  </a:cubicBezTo>
                  <a:cubicBezTo>
                    <a:pt x="2596" y="1608"/>
                    <a:pt x="2596" y="1715"/>
                    <a:pt x="2668" y="1775"/>
                  </a:cubicBezTo>
                  <a:cubicBezTo>
                    <a:pt x="2697" y="1804"/>
                    <a:pt x="2736" y="1819"/>
                    <a:pt x="2775" y="1819"/>
                  </a:cubicBezTo>
                  <a:cubicBezTo>
                    <a:pt x="2814" y="1819"/>
                    <a:pt x="2852" y="1804"/>
                    <a:pt x="2882" y="1775"/>
                  </a:cubicBezTo>
                  <a:cubicBezTo>
                    <a:pt x="2977" y="1691"/>
                    <a:pt x="3061" y="1608"/>
                    <a:pt x="3156" y="1536"/>
                  </a:cubicBezTo>
                  <a:cubicBezTo>
                    <a:pt x="3181" y="1520"/>
                    <a:pt x="3212" y="1503"/>
                    <a:pt x="3245" y="1503"/>
                  </a:cubicBezTo>
                  <a:cubicBezTo>
                    <a:pt x="3259" y="1503"/>
                    <a:pt x="3273" y="1506"/>
                    <a:pt x="3287" y="1513"/>
                  </a:cubicBezTo>
                  <a:cubicBezTo>
                    <a:pt x="3334" y="1524"/>
                    <a:pt x="3382" y="1536"/>
                    <a:pt x="3406" y="1584"/>
                  </a:cubicBezTo>
                  <a:cubicBezTo>
                    <a:pt x="3596" y="1882"/>
                    <a:pt x="3918" y="2048"/>
                    <a:pt x="4275" y="2048"/>
                  </a:cubicBezTo>
                  <a:cubicBezTo>
                    <a:pt x="4608" y="2048"/>
                    <a:pt x="4942" y="1870"/>
                    <a:pt x="5132" y="1584"/>
                  </a:cubicBezTo>
                  <a:cubicBezTo>
                    <a:pt x="5168" y="1536"/>
                    <a:pt x="5192" y="1524"/>
                    <a:pt x="5251" y="1513"/>
                  </a:cubicBezTo>
                  <a:cubicBezTo>
                    <a:pt x="5265" y="1506"/>
                    <a:pt x="5278" y="1503"/>
                    <a:pt x="5291" y="1503"/>
                  </a:cubicBezTo>
                  <a:cubicBezTo>
                    <a:pt x="5321" y="1503"/>
                    <a:pt x="5349" y="1520"/>
                    <a:pt x="5382" y="1536"/>
                  </a:cubicBezTo>
                  <a:cubicBezTo>
                    <a:pt x="5894" y="1894"/>
                    <a:pt x="6192" y="2477"/>
                    <a:pt x="6192" y="3096"/>
                  </a:cubicBezTo>
                  <a:cubicBezTo>
                    <a:pt x="6192" y="3239"/>
                    <a:pt x="6251" y="3370"/>
                    <a:pt x="6335" y="3453"/>
                  </a:cubicBezTo>
                  <a:cubicBezTo>
                    <a:pt x="6430" y="3549"/>
                    <a:pt x="6561" y="3608"/>
                    <a:pt x="6692" y="3608"/>
                  </a:cubicBezTo>
                  <a:lnTo>
                    <a:pt x="6787" y="3608"/>
                  </a:lnTo>
                  <a:cubicBezTo>
                    <a:pt x="6859" y="3608"/>
                    <a:pt x="6930" y="3632"/>
                    <a:pt x="6990" y="3691"/>
                  </a:cubicBezTo>
                  <a:cubicBezTo>
                    <a:pt x="7037" y="3751"/>
                    <a:pt x="7073" y="3834"/>
                    <a:pt x="7073" y="3906"/>
                  </a:cubicBezTo>
                  <a:cubicBezTo>
                    <a:pt x="7049" y="4037"/>
                    <a:pt x="6918" y="4144"/>
                    <a:pt x="6775" y="4144"/>
                  </a:cubicBezTo>
                  <a:lnTo>
                    <a:pt x="6692" y="4144"/>
                  </a:lnTo>
                  <a:lnTo>
                    <a:pt x="6692" y="4156"/>
                  </a:lnTo>
                  <a:cubicBezTo>
                    <a:pt x="6692" y="4072"/>
                    <a:pt x="6621" y="3989"/>
                    <a:pt x="6537" y="3989"/>
                  </a:cubicBezTo>
                  <a:cubicBezTo>
                    <a:pt x="6442" y="3989"/>
                    <a:pt x="6371" y="4072"/>
                    <a:pt x="6371" y="4156"/>
                  </a:cubicBezTo>
                  <a:cubicBezTo>
                    <a:pt x="6371" y="4668"/>
                    <a:pt x="6192" y="5144"/>
                    <a:pt x="5859" y="5513"/>
                  </a:cubicBezTo>
                  <a:cubicBezTo>
                    <a:pt x="5597" y="5823"/>
                    <a:pt x="5251" y="6049"/>
                    <a:pt x="4870" y="6156"/>
                  </a:cubicBezTo>
                  <a:lnTo>
                    <a:pt x="4954" y="5942"/>
                  </a:lnTo>
                  <a:cubicBezTo>
                    <a:pt x="4966" y="5894"/>
                    <a:pt x="4966" y="5835"/>
                    <a:pt x="4942" y="5799"/>
                  </a:cubicBezTo>
                  <a:cubicBezTo>
                    <a:pt x="4906" y="5751"/>
                    <a:pt x="4870" y="5715"/>
                    <a:pt x="4811" y="5715"/>
                  </a:cubicBezTo>
                  <a:lnTo>
                    <a:pt x="3763" y="5715"/>
                  </a:lnTo>
                  <a:cubicBezTo>
                    <a:pt x="3704" y="5715"/>
                    <a:pt x="3656" y="5751"/>
                    <a:pt x="3632" y="5799"/>
                  </a:cubicBezTo>
                  <a:cubicBezTo>
                    <a:pt x="3596" y="5835"/>
                    <a:pt x="3596" y="5894"/>
                    <a:pt x="3620" y="5942"/>
                  </a:cubicBezTo>
                  <a:lnTo>
                    <a:pt x="3704" y="6156"/>
                  </a:lnTo>
                  <a:cubicBezTo>
                    <a:pt x="3346" y="6049"/>
                    <a:pt x="2989" y="5823"/>
                    <a:pt x="2739" y="5525"/>
                  </a:cubicBezTo>
                  <a:cubicBezTo>
                    <a:pt x="2406" y="5144"/>
                    <a:pt x="2227" y="4668"/>
                    <a:pt x="2227" y="4156"/>
                  </a:cubicBezTo>
                  <a:cubicBezTo>
                    <a:pt x="2227" y="4072"/>
                    <a:pt x="2156" y="3989"/>
                    <a:pt x="2072" y="3989"/>
                  </a:cubicBezTo>
                  <a:cubicBezTo>
                    <a:pt x="1977" y="3989"/>
                    <a:pt x="1906" y="4072"/>
                    <a:pt x="1906" y="4156"/>
                  </a:cubicBezTo>
                  <a:lnTo>
                    <a:pt x="1906" y="4168"/>
                  </a:lnTo>
                  <a:lnTo>
                    <a:pt x="1799" y="4168"/>
                  </a:lnTo>
                  <a:cubicBezTo>
                    <a:pt x="1727" y="4168"/>
                    <a:pt x="1656" y="4144"/>
                    <a:pt x="1596" y="4084"/>
                  </a:cubicBezTo>
                  <a:cubicBezTo>
                    <a:pt x="1549" y="4025"/>
                    <a:pt x="1513" y="3953"/>
                    <a:pt x="1513" y="3870"/>
                  </a:cubicBezTo>
                  <a:cubicBezTo>
                    <a:pt x="1525" y="3739"/>
                    <a:pt x="1668" y="3632"/>
                    <a:pt x="1810" y="3632"/>
                  </a:cubicBezTo>
                  <a:lnTo>
                    <a:pt x="1870" y="3632"/>
                  </a:lnTo>
                  <a:cubicBezTo>
                    <a:pt x="2013" y="3632"/>
                    <a:pt x="2144" y="3572"/>
                    <a:pt x="2227" y="3489"/>
                  </a:cubicBezTo>
                  <a:cubicBezTo>
                    <a:pt x="2322" y="3394"/>
                    <a:pt x="2382" y="3263"/>
                    <a:pt x="2382" y="3132"/>
                  </a:cubicBezTo>
                  <a:cubicBezTo>
                    <a:pt x="2382" y="2846"/>
                    <a:pt x="2441" y="2584"/>
                    <a:pt x="2561" y="2322"/>
                  </a:cubicBezTo>
                  <a:cubicBezTo>
                    <a:pt x="2608" y="2251"/>
                    <a:pt x="2561" y="2144"/>
                    <a:pt x="2489" y="2120"/>
                  </a:cubicBezTo>
                  <a:cubicBezTo>
                    <a:pt x="2466" y="2107"/>
                    <a:pt x="2442" y="2101"/>
                    <a:pt x="2418" y="2101"/>
                  </a:cubicBezTo>
                  <a:cubicBezTo>
                    <a:pt x="2357" y="2101"/>
                    <a:pt x="2301" y="2140"/>
                    <a:pt x="2275" y="2191"/>
                  </a:cubicBezTo>
                  <a:cubicBezTo>
                    <a:pt x="2144" y="2489"/>
                    <a:pt x="2072" y="2798"/>
                    <a:pt x="2072" y="3132"/>
                  </a:cubicBezTo>
                  <a:cubicBezTo>
                    <a:pt x="2072" y="3179"/>
                    <a:pt x="2049" y="3215"/>
                    <a:pt x="2001" y="3263"/>
                  </a:cubicBezTo>
                  <a:cubicBezTo>
                    <a:pt x="1977" y="3299"/>
                    <a:pt x="1930" y="3322"/>
                    <a:pt x="1870" y="3322"/>
                  </a:cubicBezTo>
                  <a:lnTo>
                    <a:pt x="1810" y="3322"/>
                  </a:lnTo>
                  <a:cubicBezTo>
                    <a:pt x="1703" y="3322"/>
                    <a:pt x="1608" y="3358"/>
                    <a:pt x="1513" y="3394"/>
                  </a:cubicBezTo>
                  <a:lnTo>
                    <a:pt x="1513" y="3120"/>
                  </a:lnTo>
                  <a:cubicBezTo>
                    <a:pt x="1513" y="1584"/>
                    <a:pt x="2763" y="334"/>
                    <a:pt x="4299" y="334"/>
                  </a:cubicBezTo>
                  <a:close/>
                  <a:moveTo>
                    <a:pt x="4585" y="6049"/>
                  </a:moveTo>
                  <a:lnTo>
                    <a:pt x="4394" y="6525"/>
                  </a:lnTo>
                  <a:cubicBezTo>
                    <a:pt x="4370" y="6549"/>
                    <a:pt x="4346" y="6585"/>
                    <a:pt x="4299" y="6585"/>
                  </a:cubicBezTo>
                  <a:cubicBezTo>
                    <a:pt x="4251" y="6585"/>
                    <a:pt x="4227" y="6549"/>
                    <a:pt x="4216" y="6525"/>
                  </a:cubicBezTo>
                  <a:lnTo>
                    <a:pt x="4013" y="6049"/>
                  </a:lnTo>
                  <a:close/>
                  <a:moveTo>
                    <a:pt x="2822" y="7001"/>
                  </a:moveTo>
                  <a:lnTo>
                    <a:pt x="4013" y="7668"/>
                  </a:lnTo>
                  <a:lnTo>
                    <a:pt x="3156" y="8394"/>
                  </a:lnTo>
                  <a:lnTo>
                    <a:pt x="3144" y="8394"/>
                  </a:lnTo>
                  <a:lnTo>
                    <a:pt x="2584" y="7442"/>
                  </a:lnTo>
                  <a:lnTo>
                    <a:pt x="2811" y="7001"/>
                  </a:lnTo>
                  <a:close/>
                  <a:moveTo>
                    <a:pt x="5335" y="6347"/>
                  </a:moveTo>
                  <a:lnTo>
                    <a:pt x="5335" y="6870"/>
                  </a:lnTo>
                  <a:lnTo>
                    <a:pt x="5144" y="6966"/>
                  </a:lnTo>
                  <a:cubicBezTo>
                    <a:pt x="5073" y="7013"/>
                    <a:pt x="5037" y="7120"/>
                    <a:pt x="5085" y="7192"/>
                  </a:cubicBezTo>
                  <a:cubicBezTo>
                    <a:pt x="5117" y="7241"/>
                    <a:pt x="5178" y="7273"/>
                    <a:pt x="5236" y="7273"/>
                  </a:cubicBezTo>
                  <a:cubicBezTo>
                    <a:pt x="5263" y="7273"/>
                    <a:pt x="5288" y="7266"/>
                    <a:pt x="5311" y="7251"/>
                  </a:cubicBezTo>
                  <a:lnTo>
                    <a:pt x="5775" y="7001"/>
                  </a:lnTo>
                  <a:lnTo>
                    <a:pt x="5787" y="7001"/>
                  </a:lnTo>
                  <a:lnTo>
                    <a:pt x="6013" y="7442"/>
                  </a:lnTo>
                  <a:lnTo>
                    <a:pt x="5489" y="8394"/>
                  </a:lnTo>
                  <a:lnTo>
                    <a:pt x="5478" y="8394"/>
                  </a:lnTo>
                  <a:lnTo>
                    <a:pt x="4597" y="7656"/>
                  </a:lnTo>
                  <a:lnTo>
                    <a:pt x="4751" y="7585"/>
                  </a:lnTo>
                  <a:cubicBezTo>
                    <a:pt x="4823" y="7537"/>
                    <a:pt x="4847" y="7430"/>
                    <a:pt x="4811" y="7359"/>
                  </a:cubicBezTo>
                  <a:cubicBezTo>
                    <a:pt x="4778" y="7310"/>
                    <a:pt x="4717" y="7277"/>
                    <a:pt x="4659" y="7277"/>
                  </a:cubicBezTo>
                  <a:cubicBezTo>
                    <a:pt x="4633" y="7277"/>
                    <a:pt x="4607" y="7284"/>
                    <a:pt x="4585" y="7299"/>
                  </a:cubicBezTo>
                  <a:lnTo>
                    <a:pt x="4311" y="7442"/>
                  </a:lnTo>
                  <a:lnTo>
                    <a:pt x="3263" y="6870"/>
                  </a:lnTo>
                  <a:lnTo>
                    <a:pt x="3263" y="6347"/>
                  </a:lnTo>
                  <a:cubicBezTo>
                    <a:pt x="3454" y="6430"/>
                    <a:pt x="3656" y="6513"/>
                    <a:pt x="3870" y="6537"/>
                  </a:cubicBezTo>
                  <a:lnTo>
                    <a:pt x="3918" y="6656"/>
                  </a:lnTo>
                  <a:cubicBezTo>
                    <a:pt x="3977" y="6823"/>
                    <a:pt x="4132" y="6918"/>
                    <a:pt x="4299" y="6918"/>
                  </a:cubicBezTo>
                  <a:cubicBezTo>
                    <a:pt x="4477" y="6918"/>
                    <a:pt x="4632" y="6823"/>
                    <a:pt x="4680" y="6656"/>
                  </a:cubicBezTo>
                  <a:lnTo>
                    <a:pt x="4727" y="6537"/>
                  </a:lnTo>
                  <a:cubicBezTo>
                    <a:pt x="4942" y="6489"/>
                    <a:pt x="5144" y="6430"/>
                    <a:pt x="5335" y="6347"/>
                  </a:cubicBezTo>
                  <a:close/>
                  <a:moveTo>
                    <a:pt x="4311" y="0"/>
                  </a:moveTo>
                  <a:cubicBezTo>
                    <a:pt x="2608" y="0"/>
                    <a:pt x="1203" y="1405"/>
                    <a:pt x="1203" y="3120"/>
                  </a:cubicBezTo>
                  <a:lnTo>
                    <a:pt x="1203" y="3977"/>
                  </a:lnTo>
                  <a:cubicBezTo>
                    <a:pt x="1203" y="4525"/>
                    <a:pt x="1096" y="4870"/>
                    <a:pt x="1013" y="5084"/>
                  </a:cubicBezTo>
                  <a:cubicBezTo>
                    <a:pt x="906" y="5299"/>
                    <a:pt x="965" y="5561"/>
                    <a:pt x="1156" y="5704"/>
                  </a:cubicBezTo>
                  <a:cubicBezTo>
                    <a:pt x="1489" y="5942"/>
                    <a:pt x="2132" y="6347"/>
                    <a:pt x="2930" y="6406"/>
                  </a:cubicBezTo>
                  <a:lnTo>
                    <a:pt x="2930" y="6692"/>
                  </a:lnTo>
                  <a:cubicBezTo>
                    <a:pt x="2894" y="6674"/>
                    <a:pt x="2861" y="6665"/>
                    <a:pt x="2828" y="6665"/>
                  </a:cubicBezTo>
                  <a:cubicBezTo>
                    <a:pt x="2796" y="6665"/>
                    <a:pt x="2763" y="6674"/>
                    <a:pt x="2727" y="6692"/>
                  </a:cubicBezTo>
                  <a:cubicBezTo>
                    <a:pt x="2632" y="6716"/>
                    <a:pt x="2561" y="6775"/>
                    <a:pt x="2525" y="6847"/>
                  </a:cubicBezTo>
                  <a:lnTo>
                    <a:pt x="2275" y="7359"/>
                  </a:lnTo>
                  <a:lnTo>
                    <a:pt x="858" y="7775"/>
                  </a:lnTo>
                  <a:cubicBezTo>
                    <a:pt x="358" y="7918"/>
                    <a:pt x="1" y="8394"/>
                    <a:pt x="1" y="8918"/>
                  </a:cubicBezTo>
                  <a:lnTo>
                    <a:pt x="1" y="10919"/>
                  </a:lnTo>
                  <a:cubicBezTo>
                    <a:pt x="1" y="11002"/>
                    <a:pt x="72" y="11073"/>
                    <a:pt x="167" y="11073"/>
                  </a:cubicBezTo>
                  <a:cubicBezTo>
                    <a:pt x="251" y="11073"/>
                    <a:pt x="322" y="11002"/>
                    <a:pt x="322" y="10919"/>
                  </a:cubicBezTo>
                  <a:lnTo>
                    <a:pt x="322" y="8918"/>
                  </a:lnTo>
                  <a:cubicBezTo>
                    <a:pt x="322" y="8752"/>
                    <a:pt x="370" y="8609"/>
                    <a:pt x="441" y="8478"/>
                  </a:cubicBezTo>
                  <a:lnTo>
                    <a:pt x="1370" y="9264"/>
                  </a:lnTo>
                  <a:cubicBezTo>
                    <a:pt x="1489" y="9371"/>
                    <a:pt x="1549" y="9514"/>
                    <a:pt x="1549" y="9668"/>
                  </a:cubicBezTo>
                  <a:lnTo>
                    <a:pt x="1549" y="10895"/>
                  </a:lnTo>
                  <a:cubicBezTo>
                    <a:pt x="1549" y="10990"/>
                    <a:pt x="1620" y="11061"/>
                    <a:pt x="1703" y="11061"/>
                  </a:cubicBezTo>
                  <a:cubicBezTo>
                    <a:pt x="1799" y="11061"/>
                    <a:pt x="1870" y="10990"/>
                    <a:pt x="1870" y="10895"/>
                  </a:cubicBezTo>
                  <a:lnTo>
                    <a:pt x="1870" y="9668"/>
                  </a:lnTo>
                  <a:cubicBezTo>
                    <a:pt x="1870" y="9406"/>
                    <a:pt x="1763" y="9168"/>
                    <a:pt x="1572" y="9014"/>
                  </a:cubicBezTo>
                  <a:lnTo>
                    <a:pt x="656" y="8216"/>
                  </a:lnTo>
                  <a:cubicBezTo>
                    <a:pt x="739" y="8144"/>
                    <a:pt x="834" y="8097"/>
                    <a:pt x="953" y="8073"/>
                  </a:cubicBezTo>
                  <a:lnTo>
                    <a:pt x="2346" y="7656"/>
                  </a:lnTo>
                  <a:lnTo>
                    <a:pt x="2858" y="8549"/>
                  </a:lnTo>
                  <a:cubicBezTo>
                    <a:pt x="2894" y="8633"/>
                    <a:pt x="2989" y="8692"/>
                    <a:pt x="3096" y="8716"/>
                  </a:cubicBezTo>
                  <a:lnTo>
                    <a:pt x="3156" y="8716"/>
                  </a:lnTo>
                  <a:cubicBezTo>
                    <a:pt x="3227" y="8716"/>
                    <a:pt x="3311" y="8680"/>
                    <a:pt x="3382" y="8633"/>
                  </a:cubicBezTo>
                  <a:lnTo>
                    <a:pt x="4335" y="7823"/>
                  </a:lnTo>
                  <a:lnTo>
                    <a:pt x="5287" y="8633"/>
                  </a:lnTo>
                  <a:cubicBezTo>
                    <a:pt x="5347" y="8692"/>
                    <a:pt x="5418" y="8716"/>
                    <a:pt x="5501" y="8716"/>
                  </a:cubicBezTo>
                  <a:lnTo>
                    <a:pt x="5561" y="8716"/>
                  </a:lnTo>
                  <a:cubicBezTo>
                    <a:pt x="5668" y="8692"/>
                    <a:pt x="5740" y="8633"/>
                    <a:pt x="5799" y="8549"/>
                  </a:cubicBezTo>
                  <a:lnTo>
                    <a:pt x="6311" y="7656"/>
                  </a:lnTo>
                  <a:lnTo>
                    <a:pt x="7704" y="8073"/>
                  </a:lnTo>
                  <a:cubicBezTo>
                    <a:pt x="7811" y="8097"/>
                    <a:pt x="7918" y="8156"/>
                    <a:pt x="8002" y="8216"/>
                  </a:cubicBezTo>
                  <a:lnTo>
                    <a:pt x="7085" y="9014"/>
                  </a:lnTo>
                  <a:cubicBezTo>
                    <a:pt x="6894" y="9168"/>
                    <a:pt x="6787" y="9406"/>
                    <a:pt x="6787" y="9668"/>
                  </a:cubicBezTo>
                  <a:lnTo>
                    <a:pt x="6787" y="10895"/>
                  </a:lnTo>
                  <a:cubicBezTo>
                    <a:pt x="6787" y="10990"/>
                    <a:pt x="6859" y="11061"/>
                    <a:pt x="6954" y="11061"/>
                  </a:cubicBezTo>
                  <a:cubicBezTo>
                    <a:pt x="7037" y="11061"/>
                    <a:pt x="7109" y="10990"/>
                    <a:pt x="7109" y="10895"/>
                  </a:cubicBezTo>
                  <a:lnTo>
                    <a:pt x="7109" y="9668"/>
                  </a:lnTo>
                  <a:cubicBezTo>
                    <a:pt x="7109" y="9514"/>
                    <a:pt x="7192" y="9371"/>
                    <a:pt x="7287" y="9264"/>
                  </a:cubicBezTo>
                  <a:lnTo>
                    <a:pt x="8216" y="8478"/>
                  </a:lnTo>
                  <a:cubicBezTo>
                    <a:pt x="8287" y="8609"/>
                    <a:pt x="8335" y="8752"/>
                    <a:pt x="8335" y="8918"/>
                  </a:cubicBezTo>
                  <a:lnTo>
                    <a:pt x="8335" y="10919"/>
                  </a:lnTo>
                  <a:cubicBezTo>
                    <a:pt x="8335" y="11002"/>
                    <a:pt x="8407" y="11073"/>
                    <a:pt x="8502" y="11073"/>
                  </a:cubicBezTo>
                  <a:cubicBezTo>
                    <a:pt x="8585" y="11073"/>
                    <a:pt x="8657" y="11002"/>
                    <a:pt x="8657" y="10919"/>
                  </a:cubicBezTo>
                  <a:lnTo>
                    <a:pt x="8657" y="8918"/>
                  </a:lnTo>
                  <a:cubicBezTo>
                    <a:pt x="8633" y="8382"/>
                    <a:pt x="8276" y="7906"/>
                    <a:pt x="7764" y="7763"/>
                  </a:cubicBezTo>
                  <a:lnTo>
                    <a:pt x="6359" y="7347"/>
                  </a:lnTo>
                  <a:lnTo>
                    <a:pt x="6097" y="6835"/>
                  </a:lnTo>
                  <a:cubicBezTo>
                    <a:pt x="6061" y="6763"/>
                    <a:pt x="5978" y="6692"/>
                    <a:pt x="5906" y="6668"/>
                  </a:cubicBezTo>
                  <a:cubicBezTo>
                    <a:pt x="5870" y="6662"/>
                    <a:pt x="5835" y="6659"/>
                    <a:pt x="5801" y="6659"/>
                  </a:cubicBezTo>
                  <a:cubicBezTo>
                    <a:pt x="5766" y="6659"/>
                    <a:pt x="5734" y="6662"/>
                    <a:pt x="5704" y="6668"/>
                  </a:cubicBezTo>
                  <a:lnTo>
                    <a:pt x="5704" y="6394"/>
                  </a:lnTo>
                  <a:cubicBezTo>
                    <a:pt x="6502" y="6347"/>
                    <a:pt x="7156" y="5942"/>
                    <a:pt x="7466" y="5692"/>
                  </a:cubicBezTo>
                  <a:cubicBezTo>
                    <a:pt x="7668" y="5537"/>
                    <a:pt x="7728" y="5287"/>
                    <a:pt x="7621" y="5061"/>
                  </a:cubicBezTo>
                  <a:cubicBezTo>
                    <a:pt x="7525" y="4870"/>
                    <a:pt x="7430" y="4513"/>
                    <a:pt x="7430" y="3965"/>
                  </a:cubicBezTo>
                  <a:lnTo>
                    <a:pt x="7430" y="3120"/>
                  </a:lnTo>
                  <a:cubicBezTo>
                    <a:pt x="7430" y="1405"/>
                    <a:pt x="6025" y="0"/>
                    <a:pt x="4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8" name="Google Shape;10458;p79"/>
            <p:cNvSpPr/>
            <p:nvPr/>
          </p:nvSpPr>
          <p:spPr>
            <a:xfrm>
              <a:off x="6375559" y="4549033"/>
              <a:ext cx="10233" cy="10201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251" y="322"/>
                    <a:pt x="322" y="251"/>
                    <a:pt x="322" y="155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59" name="Google Shape;10459;p79"/>
            <p:cNvSpPr/>
            <p:nvPr/>
          </p:nvSpPr>
          <p:spPr>
            <a:xfrm>
              <a:off x="6375559" y="4587493"/>
              <a:ext cx="10233" cy="10613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0" name="Google Shape;10460;p79"/>
            <p:cNvSpPr/>
            <p:nvPr/>
          </p:nvSpPr>
          <p:spPr>
            <a:xfrm>
              <a:off x="6342009" y="4406442"/>
              <a:ext cx="76222" cy="32472"/>
            </a:xfrm>
            <a:custGeom>
              <a:avLst/>
              <a:gdLst/>
              <a:ahLst/>
              <a:cxnLst/>
              <a:rect l="l" t="t" r="r" b="b"/>
              <a:pathLst>
                <a:path w="2406" h="1025" extrusionOk="0">
                  <a:moveTo>
                    <a:pt x="1012" y="334"/>
                  </a:moveTo>
                  <a:cubicBezTo>
                    <a:pt x="953" y="430"/>
                    <a:pt x="834" y="525"/>
                    <a:pt x="703" y="525"/>
                  </a:cubicBezTo>
                  <a:lnTo>
                    <a:pt x="381" y="525"/>
                  </a:lnTo>
                  <a:cubicBezTo>
                    <a:pt x="441" y="406"/>
                    <a:pt x="560" y="334"/>
                    <a:pt x="703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77" y="406"/>
                    <a:pt x="2036" y="525"/>
                  </a:cubicBezTo>
                  <a:lnTo>
                    <a:pt x="1727" y="525"/>
                  </a:lnTo>
                  <a:cubicBezTo>
                    <a:pt x="1584" y="525"/>
                    <a:pt x="1477" y="453"/>
                    <a:pt x="1417" y="334"/>
                  </a:cubicBezTo>
                  <a:close/>
                  <a:moveTo>
                    <a:pt x="679" y="1"/>
                  </a:moveTo>
                  <a:cubicBezTo>
                    <a:pt x="310" y="1"/>
                    <a:pt x="0" y="311"/>
                    <a:pt x="0" y="692"/>
                  </a:cubicBezTo>
                  <a:lnTo>
                    <a:pt x="0" y="870"/>
                  </a:lnTo>
                  <a:cubicBezTo>
                    <a:pt x="0" y="953"/>
                    <a:pt x="72" y="1025"/>
                    <a:pt x="167" y="1025"/>
                  </a:cubicBezTo>
                  <a:cubicBezTo>
                    <a:pt x="250" y="1025"/>
                    <a:pt x="322" y="953"/>
                    <a:pt x="322" y="870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63"/>
                    <a:pt x="1203" y="608"/>
                  </a:cubicBezTo>
                  <a:cubicBezTo>
                    <a:pt x="1322" y="763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870"/>
                  </a:lnTo>
                  <a:cubicBezTo>
                    <a:pt x="2084" y="953"/>
                    <a:pt x="2155" y="1025"/>
                    <a:pt x="2251" y="1025"/>
                  </a:cubicBezTo>
                  <a:cubicBezTo>
                    <a:pt x="2334" y="1025"/>
                    <a:pt x="2405" y="953"/>
                    <a:pt x="2405" y="870"/>
                  </a:cubicBezTo>
                  <a:lnTo>
                    <a:pt x="2405" y="692"/>
                  </a:lnTo>
                  <a:cubicBezTo>
                    <a:pt x="2405" y="299"/>
                    <a:pt x="2108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1" name="Google Shape;10461;p79"/>
          <p:cNvGrpSpPr/>
          <p:nvPr/>
        </p:nvGrpSpPr>
        <p:grpSpPr>
          <a:xfrm>
            <a:off x="3560600" y="3587938"/>
            <a:ext cx="352345" cy="363655"/>
            <a:chOff x="3560600" y="3763338"/>
            <a:chExt cx="352345" cy="363655"/>
          </a:xfrm>
          <a:solidFill>
            <a:schemeClr val="tx1"/>
          </a:solidFill>
        </p:grpSpPr>
        <p:sp>
          <p:nvSpPr>
            <p:cNvPr id="10462" name="Google Shape;10462;p79"/>
            <p:cNvSpPr/>
            <p:nvPr/>
          </p:nvSpPr>
          <p:spPr>
            <a:xfrm>
              <a:off x="3665841" y="3763338"/>
              <a:ext cx="143352" cy="173543"/>
            </a:xfrm>
            <a:custGeom>
              <a:avLst/>
              <a:gdLst/>
              <a:ahLst/>
              <a:cxnLst/>
              <a:rect l="l" t="t" r="r" b="b"/>
              <a:pathLst>
                <a:path w="4525" h="5478" extrusionOk="0">
                  <a:moveTo>
                    <a:pt x="2251" y="1"/>
                  </a:moveTo>
                  <a:cubicBezTo>
                    <a:pt x="1691" y="1"/>
                    <a:pt x="1179" y="191"/>
                    <a:pt x="774" y="549"/>
                  </a:cubicBezTo>
                  <a:cubicBezTo>
                    <a:pt x="370" y="906"/>
                    <a:pt x="108" y="1382"/>
                    <a:pt x="12" y="1918"/>
                  </a:cubicBezTo>
                  <a:cubicBezTo>
                    <a:pt x="0" y="2013"/>
                    <a:pt x="60" y="2096"/>
                    <a:pt x="143" y="2120"/>
                  </a:cubicBezTo>
                  <a:cubicBezTo>
                    <a:pt x="151" y="2121"/>
                    <a:pt x="159" y="2122"/>
                    <a:pt x="167" y="2122"/>
                  </a:cubicBezTo>
                  <a:cubicBezTo>
                    <a:pt x="252" y="2122"/>
                    <a:pt x="324" y="2064"/>
                    <a:pt x="346" y="1977"/>
                  </a:cubicBezTo>
                  <a:cubicBezTo>
                    <a:pt x="477" y="1049"/>
                    <a:pt x="1286" y="346"/>
                    <a:pt x="2239" y="346"/>
                  </a:cubicBezTo>
                  <a:cubicBezTo>
                    <a:pt x="3299" y="346"/>
                    <a:pt x="4168" y="1203"/>
                    <a:pt x="4168" y="2263"/>
                  </a:cubicBezTo>
                  <a:cubicBezTo>
                    <a:pt x="4168" y="3096"/>
                    <a:pt x="3632" y="3847"/>
                    <a:pt x="2822" y="4097"/>
                  </a:cubicBezTo>
                  <a:cubicBezTo>
                    <a:pt x="2775" y="4108"/>
                    <a:pt x="2751" y="4144"/>
                    <a:pt x="2739" y="4168"/>
                  </a:cubicBezTo>
                  <a:lnTo>
                    <a:pt x="2239" y="4990"/>
                  </a:lnTo>
                  <a:lnTo>
                    <a:pt x="1751" y="4168"/>
                  </a:lnTo>
                  <a:cubicBezTo>
                    <a:pt x="1739" y="4144"/>
                    <a:pt x="1691" y="4108"/>
                    <a:pt x="1667" y="4097"/>
                  </a:cubicBezTo>
                  <a:cubicBezTo>
                    <a:pt x="977" y="3870"/>
                    <a:pt x="477" y="3287"/>
                    <a:pt x="358" y="2573"/>
                  </a:cubicBezTo>
                  <a:cubicBezTo>
                    <a:pt x="347" y="2496"/>
                    <a:pt x="266" y="2440"/>
                    <a:pt x="189" y="2440"/>
                  </a:cubicBezTo>
                  <a:cubicBezTo>
                    <a:pt x="182" y="2440"/>
                    <a:pt x="174" y="2441"/>
                    <a:pt x="167" y="2442"/>
                  </a:cubicBezTo>
                  <a:cubicBezTo>
                    <a:pt x="72" y="2454"/>
                    <a:pt x="12" y="2549"/>
                    <a:pt x="24" y="2632"/>
                  </a:cubicBezTo>
                  <a:cubicBezTo>
                    <a:pt x="108" y="3049"/>
                    <a:pt x="286" y="3418"/>
                    <a:pt x="548" y="3739"/>
                  </a:cubicBezTo>
                  <a:cubicBezTo>
                    <a:pt x="798" y="4037"/>
                    <a:pt x="1132" y="4251"/>
                    <a:pt x="1501" y="4394"/>
                  </a:cubicBezTo>
                  <a:lnTo>
                    <a:pt x="2108" y="5406"/>
                  </a:lnTo>
                  <a:cubicBezTo>
                    <a:pt x="2144" y="5442"/>
                    <a:pt x="2203" y="5478"/>
                    <a:pt x="2263" y="5478"/>
                  </a:cubicBezTo>
                  <a:cubicBezTo>
                    <a:pt x="2322" y="5478"/>
                    <a:pt x="2382" y="5442"/>
                    <a:pt x="2406" y="5406"/>
                  </a:cubicBezTo>
                  <a:lnTo>
                    <a:pt x="3025" y="4394"/>
                  </a:lnTo>
                  <a:cubicBezTo>
                    <a:pt x="3930" y="4073"/>
                    <a:pt x="4525" y="3227"/>
                    <a:pt x="4525" y="2263"/>
                  </a:cubicBezTo>
                  <a:cubicBezTo>
                    <a:pt x="4489" y="1013"/>
                    <a:pt x="3477" y="1"/>
                    <a:pt x="2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3" name="Google Shape;10463;p79"/>
            <p:cNvSpPr/>
            <p:nvPr/>
          </p:nvSpPr>
          <p:spPr>
            <a:xfrm>
              <a:off x="3696761" y="3794099"/>
              <a:ext cx="82653" cy="78661"/>
            </a:xfrm>
            <a:custGeom>
              <a:avLst/>
              <a:gdLst/>
              <a:ahLst/>
              <a:cxnLst/>
              <a:rect l="l" t="t" r="r" b="b"/>
              <a:pathLst>
                <a:path w="2609" h="2483" extrusionOk="0">
                  <a:moveTo>
                    <a:pt x="1584" y="328"/>
                  </a:moveTo>
                  <a:cubicBezTo>
                    <a:pt x="1727" y="328"/>
                    <a:pt x="1882" y="387"/>
                    <a:pt x="2001" y="506"/>
                  </a:cubicBezTo>
                  <a:cubicBezTo>
                    <a:pt x="2239" y="732"/>
                    <a:pt x="2239" y="1102"/>
                    <a:pt x="2001" y="1340"/>
                  </a:cubicBezTo>
                  <a:cubicBezTo>
                    <a:pt x="1888" y="1453"/>
                    <a:pt x="1736" y="1509"/>
                    <a:pt x="1584" y="1509"/>
                  </a:cubicBezTo>
                  <a:cubicBezTo>
                    <a:pt x="1433" y="1509"/>
                    <a:pt x="1281" y="1453"/>
                    <a:pt x="1168" y="1340"/>
                  </a:cubicBezTo>
                  <a:cubicBezTo>
                    <a:pt x="941" y="1113"/>
                    <a:pt x="941" y="732"/>
                    <a:pt x="1168" y="506"/>
                  </a:cubicBezTo>
                  <a:cubicBezTo>
                    <a:pt x="1287" y="387"/>
                    <a:pt x="1430" y="328"/>
                    <a:pt x="1584" y="328"/>
                  </a:cubicBezTo>
                  <a:close/>
                  <a:moveTo>
                    <a:pt x="1584" y="0"/>
                  </a:moveTo>
                  <a:cubicBezTo>
                    <a:pt x="1346" y="0"/>
                    <a:pt x="1108" y="89"/>
                    <a:pt x="929" y="268"/>
                  </a:cubicBezTo>
                  <a:cubicBezTo>
                    <a:pt x="596" y="590"/>
                    <a:pt x="572" y="1090"/>
                    <a:pt x="822" y="1447"/>
                  </a:cubicBezTo>
                  <a:lnTo>
                    <a:pt x="60" y="2197"/>
                  </a:lnTo>
                  <a:cubicBezTo>
                    <a:pt x="1" y="2256"/>
                    <a:pt x="1" y="2375"/>
                    <a:pt x="60" y="2435"/>
                  </a:cubicBezTo>
                  <a:cubicBezTo>
                    <a:pt x="96" y="2471"/>
                    <a:pt x="144" y="2483"/>
                    <a:pt x="179" y="2483"/>
                  </a:cubicBezTo>
                  <a:cubicBezTo>
                    <a:pt x="227" y="2483"/>
                    <a:pt x="275" y="2471"/>
                    <a:pt x="298" y="2435"/>
                  </a:cubicBezTo>
                  <a:lnTo>
                    <a:pt x="1060" y="1685"/>
                  </a:lnTo>
                  <a:cubicBezTo>
                    <a:pt x="1227" y="1780"/>
                    <a:pt x="1406" y="1840"/>
                    <a:pt x="1584" y="1840"/>
                  </a:cubicBezTo>
                  <a:cubicBezTo>
                    <a:pt x="1822" y="1840"/>
                    <a:pt x="2061" y="1756"/>
                    <a:pt x="2239" y="1578"/>
                  </a:cubicBezTo>
                  <a:cubicBezTo>
                    <a:pt x="2608" y="1209"/>
                    <a:pt x="2608" y="625"/>
                    <a:pt x="2239" y="268"/>
                  </a:cubicBezTo>
                  <a:cubicBezTo>
                    <a:pt x="2061" y="89"/>
                    <a:pt x="1822" y="0"/>
                    <a:pt x="1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4" name="Google Shape;10464;p79"/>
            <p:cNvSpPr/>
            <p:nvPr/>
          </p:nvSpPr>
          <p:spPr>
            <a:xfrm>
              <a:off x="3560600" y="3916574"/>
              <a:ext cx="352345" cy="210419"/>
            </a:xfrm>
            <a:custGeom>
              <a:avLst/>
              <a:gdLst/>
              <a:ahLst/>
              <a:cxnLst/>
              <a:rect l="l" t="t" r="r" b="b"/>
              <a:pathLst>
                <a:path w="11122" h="6642" extrusionOk="0">
                  <a:moveTo>
                    <a:pt x="3037" y="391"/>
                  </a:moveTo>
                  <a:lnTo>
                    <a:pt x="5394" y="1176"/>
                  </a:lnTo>
                  <a:lnTo>
                    <a:pt x="5394" y="1296"/>
                  </a:lnTo>
                  <a:lnTo>
                    <a:pt x="3037" y="510"/>
                  </a:lnTo>
                  <a:lnTo>
                    <a:pt x="3037" y="391"/>
                  </a:lnTo>
                  <a:close/>
                  <a:moveTo>
                    <a:pt x="8085" y="391"/>
                  </a:moveTo>
                  <a:lnTo>
                    <a:pt x="8085" y="510"/>
                  </a:lnTo>
                  <a:lnTo>
                    <a:pt x="5728" y="1296"/>
                  </a:lnTo>
                  <a:lnTo>
                    <a:pt x="5728" y="1176"/>
                  </a:lnTo>
                  <a:lnTo>
                    <a:pt x="8085" y="391"/>
                  </a:lnTo>
                  <a:close/>
                  <a:moveTo>
                    <a:pt x="2691" y="855"/>
                  </a:moveTo>
                  <a:lnTo>
                    <a:pt x="2691" y="4975"/>
                  </a:lnTo>
                  <a:lnTo>
                    <a:pt x="2680" y="4975"/>
                  </a:lnTo>
                  <a:lnTo>
                    <a:pt x="786" y="5594"/>
                  </a:lnTo>
                  <a:lnTo>
                    <a:pt x="786" y="1486"/>
                  </a:lnTo>
                  <a:lnTo>
                    <a:pt x="2691" y="855"/>
                  </a:lnTo>
                  <a:close/>
                  <a:moveTo>
                    <a:pt x="8085" y="867"/>
                  </a:moveTo>
                  <a:lnTo>
                    <a:pt x="8085" y="4975"/>
                  </a:lnTo>
                  <a:lnTo>
                    <a:pt x="8049" y="4975"/>
                  </a:lnTo>
                  <a:lnTo>
                    <a:pt x="5728" y="5748"/>
                  </a:lnTo>
                  <a:lnTo>
                    <a:pt x="5728" y="1641"/>
                  </a:lnTo>
                  <a:lnTo>
                    <a:pt x="5763" y="1641"/>
                  </a:lnTo>
                  <a:lnTo>
                    <a:pt x="8085" y="867"/>
                  </a:lnTo>
                  <a:close/>
                  <a:moveTo>
                    <a:pt x="3037" y="879"/>
                  </a:moveTo>
                  <a:lnTo>
                    <a:pt x="5358" y="1653"/>
                  </a:lnTo>
                  <a:lnTo>
                    <a:pt x="5394" y="1653"/>
                  </a:lnTo>
                  <a:lnTo>
                    <a:pt x="5394" y="5760"/>
                  </a:lnTo>
                  <a:lnTo>
                    <a:pt x="3072" y="4986"/>
                  </a:lnTo>
                  <a:lnTo>
                    <a:pt x="3037" y="4986"/>
                  </a:lnTo>
                  <a:lnTo>
                    <a:pt x="3037" y="879"/>
                  </a:lnTo>
                  <a:close/>
                  <a:moveTo>
                    <a:pt x="3037" y="5320"/>
                  </a:moveTo>
                  <a:lnTo>
                    <a:pt x="5394" y="6106"/>
                  </a:lnTo>
                  <a:lnTo>
                    <a:pt x="5394" y="6225"/>
                  </a:lnTo>
                  <a:lnTo>
                    <a:pt x="3037" y="5439"/>
                  </a:lnTo>
                  <a:lnTo>
                    <a:pt x="3037" y="5320"/>
                  </a:lnTo>
                  <a:close/>
                  <a:moveTo>
                    <a:pt x="8085" y="5320"/>
                  </a:moveTo>
                  <a:lnTo>
                    <a:pt x="8085" y="5439"/>
                  </a:lnTo>
                  <a:lnTo>
                    <a:pt x="5728" y="6225"/>
                  </a:lnTo>
                  <a:lnTo>
                    <a:pt x="5728" y="6106"/>
                  </a:lnTo>
                  <a:lnTo>
                    <a:pt x="8085" y="5320"/>
                  </a:lnTo>
                  <a:close/>
                  <a:moveTo>
                    <a:pt x="2715" y="414"/>
                  </a:moveTo>
                  <a:lnTo>
                    <a:pt x="2715" y="510"/>
                  </a:lnTo>
                  <a:lnTo>
                    <a:pt x="584" y="1224"/>
                  </a:lnTo>
                  <a:cubicBezTo>
                    <a:pt x="513" y="1248"/>
                    <a:pt x="465" y="1307"/>
                    <a:pt x="465" y="1391"/>
                  </a:cubicBezTo>
                  <a:lnTo>
                    <a:pt x="465" y="5856"/>
                  </a:lnTo>
                  <a:cubicBezTo>
                    <a:pt x="465" y="5915"/>
                    <a:pt x="489" y="5951"/>
                    <a:pt x="536" y="5987"/>
                  </a:cubicBezTo>
                  <a:cubicBezTo>
                    <a:pt x="571" y="6004"/>
                    <a:pt x="613" y="6015"/>
                    <a:pt x="651" y="6015"/>
                  </a:cubicBezTo>
                  <a:cubicBezTo>
                    <a:pt x="665" y="6015"/>
                    <a:pt x="678" y="6014"/>
                    <a:pt x="691" y="6010"/>
                  </a:cubicBezTo>
                  <a:lnTo>
                    <a:pt x="2715" y="5344"/>
                  </a:lnTo>
                  <a:lnTo>
                    <a:pt x="2715" y="5463"/>
                  </a:lnTo>
                  <a:lnTo>
                    <a:pt x="358" y="6249"/>
                  </a:lnTo>
                  <a:lnTo>
                    <a:pt x="358" y="1200"/>
                  </a:lnTo>
                  <a:lnTo>
                    <a:pt x="2715" y="414"/>
                  </a:lnTo>
                  <a:close/>
                  <a:moveTo>
                    <a:pt x="2864" y="1"/>
                  </a:moveTo>
                  <a:cubicBezTo>
                    <a:pt x="2846" y="1"/>
                    <a:pt x="2828" y="4"/>
                    <a:pt x="2811" y="10"/>
                  </a:cubicBezTo>
                  <a:lnTo>
                    <a:pt x="120" y="903"/>
                  </a:lnTo>
                  <a:cubicBezTo>
                    <a:pt x="48" y="938"/>
                    <a:pt x="1" y="998"/>
                    <a:pt x="1" y="1069"/>
                  </a:cubicBezTo>
                  <a:lnTo>
                    <a:pt x="1" y="6475"/>
                  </a:lnTo>
                  <a:cubicBezTo>
                    <a:pt x="1" y="6534"/>
                    <a:pt x="36" y="6582"/>
                    <a:pt x="72" y="6606"/>
                  </a:cubicBezTo>
                  <a:cubicBezTo>
                    <a:pt x="108" y="6618"/>
                    <a:pt x="132" y="6641"/>
                    <a:pt x="179" y="6641"/>
                  </a:cubicBezTo>
                  <a:cubicBezTo>
                    <a:pt x="191" y="6641"/>
                    <a:pt x="215" y="6641"/>
                    <a:pt x="239" y="6618"/>
                  </a:cubicBezTo>
                  <a:lnTo>
                    <a:pt x="2870" y="5748"/>
                  </a:lnTo>
                  <a:lnTo>
                    <a:pt x="5513" y="6618"/>
                  </a:lnTo>
                  <a:cubicBezTo>
                    <a:pt x="5525" y="6630"/>
                    <a:pt x="5543" y="6635"/>
                    <a:pt x="5561" y="6635"/>
                  </a:cubicBezTo>
                  <a:cubicBezTo>
                    <a:pt x="5579" y="6635"/>
                    <a:pt x="5597" y="6630"/>
                    <a:pt x="5608" y="6618"/>
                  </a:cubicBezTo>
                  <a:lnTo>
                    <a:pt x="8252" y="5737"/>
                  </a:lnTo>
                  <a:lnTo>
                    <a:pt x="10883" y="6606"/>
                  </a:lnTo>
                  <a:cubicBezTo>
                    <a:pt x="10895" y="6606"/>
                    <a:pt x="10907" y="6630"/>
                    <a:pt x="10942" y="6630"/>
                  </a:cubicBezTo>
                  <a:cubicBezTo>
                    <a:pt x="10966" y="6630"/>
                    <a:pt x="11014" y="6606"/>
                    <a:pt x="11050" y="6594"/>
                  </a:cubicBezTo>
                  <a:cubicBezTo>
                    <a:pt x="11085" y="6558"/>
                    <a:pt x="11121" y="6510"/>
                    <a:pt x="11121" y="6463"/>
                  </a:cubicBezTo>
                  <a:lnTo>
                    <a:pt x="11121" y="3510"/>
                  </a:lnTo>
                  <a:cubicBezTo>
                    <a:pt x="11121" y="3427"/>
                    <a:pt x="11050" y="3355"/>
                    <a:pt x="10954" y="3355"/>
                  </a:cubicBezTo>
                  <a:cubicBezTo>
                    <a:pt x="10871" y="3355"/>
                    <a:pt x="10788" y="3427"/>
                    <a:pt x="10788" y="3510"/>
                  </a:cubicBezTo>
                  <a:lnTo>
                    <a:pt x="10788" y="6225"/>
                  </a:lnTo>
                  <a:lnTo>
                    <a:pt x="8442" y="5439"/>
                  </a:lnTo>
                  <a:lnTo>
                    <a:pt x="8442" y="5320"/>
                  </a:lnTo>
                  <a:lnTo>
                    <a:pt x="10466" y="5987"/>
                  </a:lnTo>
                  <a:cubicBezTo>
                    <a:pt x="10482" y="5991"/>
                    <a:pt x="10499" y="5993"/>
                    <a:pt x="10516" y="5993"/>
                  </a:cubicBezTo>
                  <a:cubicBezTo>
                    <a:pt x="10551" y="5993"/>
                    <a:pt x="10585" y="5983"/>
                    <a:pt x="10609" y="5951"/>
                  </a:cubicBezTo>
                  <a:cubicBezTo>
                    <a:pt x="10657" y="5927"/>
                    <a:pt x="10692" y="5868"/>
                    <a:pt x="10692" y="5820"/>
                  </a:cubicBezTo>
                  <a:lnTo>
                    <a:pt x="10692" y="3486"/>
                  </a:lnTo>
                  <a:cubicBezTo>
                    <a:pt x="10692" y="3391"/>
                    <a:pt x="10609" y="3320"/>
                    <a:pt x="10526" y="3320"/>
                  </a:cubicBezTo>
                  <a:cubicBezTo>
                    <a:pt x="10431" y="3320"/>
                    <a:pt x="10359" y="3391"/>
                    <a:pt x="10359" y="3486"/>
                  </a:cubicBezTo>
                  <a:lnTo>
                    <a:pt x="10359" y="5582"/>
                  </a:lnTo>
                  <a:lnTo>
                    <a:pt x="8466" y="4963"/>
                  </a:lnTo>
                  <a:lnTo>
                    <a:pt x="8442" y="4963"/>
                  </a:lnTo>
                  <a:lnTo>
                    <a:pt x="8442" y="855"/>
                  </a:lnTo>
                  <a:lnTo>
                    <a:pt x="10347" y="1486"/>
                  </a:lnTo>
                  <a:lnTo>
                    <a:pt x="10347" y="2843"/>
                  </a:lnTo>
                  <a:cubicBezTo>
                    <a:pt x="10347" y="2939"/>
                    <a:pt x="10419" y="3010"/>
                    <a:pt x="10514" y="3010"/>
                  </a:cubicBezTo>
                  <a:cubicBezTo>
                    <a:pt x="10597" y="3010"/>
                    <a:pt x="10669" y="2939"/>
                    <a:pt x="10669" y="2843"/>
                  </a:cubicBezTo>
                  <a:lnTo>
                    <a:pt x="10669" y="1367"/>
                  </a:lnTo>
                  <a:cubicBezTo>
                    <a:pt x="10669" y="1296"/>
                    <a:pt x="10633" y="1236"/>
                    <a:pt x="10550" y="1212"/>
                  </a:cubicBezTo>
                  <a:lnTo>
                    <a:pt x="8430" y="498"/>
                  </a:lnTo>
                  <a:lnTo>
                    <a:pt x="8430" y="379"/>
                  </a:lnTo>
                  <a:lnTo>
                    <a:pt x="10776" y="1165"/>
                  </a:lnTo>
                  <a:lnTo>
                    <a:pt x="10776" y="2831"/>
                  </a:lnTo>
                  <a:cubicBezTo>
                    <a:pt x="10776" y="2939"/>
                    <a:pt x="10847" y="3022"/>
                    <a:pt x="10942" y="3022"/>
                  </a:cubicBezTo>
                  <a:cubicBezTo>
                    <a:pt x="11026" y="3022"/>
                    <a:pt x="11109" y="2951"/>
                    <a:pt x="11109" y="2855"/>
                  </a:cubicBezTo>
                  <a:lnTo>
                    <a:pt x="11109" y="1069"/>
                  </a:lnTo>
                  <a:cubicBezTo>
                    <a:pt x="11109" y="998"/>
                    <a:pt x="11062" y="938"/>
                    <a:pt x="10990" y="903"/>
                  </a:cubicBezTo>
                  <a:lnTo>
                    <a:pt x="8287" y="10"/>
                  </a:lnTo>
                  <a:cubicBezTo>
                    <a:pt x="8275" y="4"/>
                    <a:pt x="8258" y="1"/>
                    <a:pt x="8240" y="1"/>
                  </a:cubicBezTo>
                  <a:cubicBezTo>
                    <a:pt x="8222" y="1"/>
                    <a:pt x="8204" y="4"/>
                    <a:pt x="8192" y="10"/>
                  </a:cubicBezTo>
                  <a:lnTo>
                    <a:pt x="5549" y="891"/>
                  </a:lnTo>
                  <a:lnTo>
                    <a:pt x="2918" y="10"/>
                  </a:lnTo>
                  <a:cubicBezTo>
                    <a:pt x="2900" y="4"/>
                    <a:pt x="2882" y="1"/>
                    <a:pt x="2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65" name="Google Shape;10465;p79"/>
          <p:cNvGrpSpPr/>
          <p:nvPr/>
        </p:nvGrpSpPr>
        <p:grpSpPr>
          <a:xfrm>
            <a:off x="5790556" y="4085852"/>
            <a:ext cx="279513" cy="356083"/>
            <a:chOff x="5790556" y="4261252"/>
            <a:chExt cx="279513" cy="356083"/>
          </a:xfrm>
          <a:solidFill>
            <a:schemeClr val="tx1"/>
          </a:solidFill>
        </p:grpSpPr>
        <p:sp>
          <p:nvSpPr>
            <p:cNvPr id="10466" name="Google Shape;10466;p79"/>
            <p:cNvSpPr/>
            <p:nvPr/>
          </p:nvSpPr>
          <p:spPr>
            <a:xfrm>
              <a:off x="5892027" y="4400423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7" name="Google Shape;10467;p79"/>
            <p:cNvSpPr/>
            <p:nvPr/>
          </p:nvSpPr>
          <p:spPr>
            <a:xfrm>
              <a:off x="5959157" y="440042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8" name="Google Shape;10468;p79"/>
            <p:cNvSpPr/>
            <p:nvPr/>
          </p:nvSpPr>
          <p:spPr>
            <a:xfrm>
              <a:off x="5907867" y="4450667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27"/>
                    <a:pt x="441" y="510"/>
                    <a:pt x="691" y="510"/>
                  </a:cubicBezTo>
                  <a:cubicBezTo>
                    <a:pt x="965" y="510"/>
                    <a:pt x="1203" y="427"/>
                    <a:pt x="1334" y="284"/>
                  </a:cubicBezTo>
                  <a:cubicBezTo>
                    <a:pt x="1441" y="212"/>
                    <a:pt x="1441" y="105"/>
                    <a:pt x="1358" y="46"/>
                  </a:cubicBezTo>
                  <a:cubicBezTo>
                    <a:pt x="1328" y="16"/>
                    <a:pt x="1289" y="1"/>
                    <a:pt x="1249" y="1"/>
                  </a:cubicBezTo>
                  <a:cubicBezTo>
                    <a:pt x="1209" y="1"/>
                    <a:pt x="1167" y="16"/>
                    <a:pt x="1131" y="46"/>
                  </a:cubicBezTo>
                  <a:cubicBezTo>
                    <a:pt x="1060" y="105"/>
                    <a:pt x="917" y="188"/>
                    <a:pt x="715" y="188"/>
                  </a:cubicBezTo>
                  <a:cubicBezTo>
                    <a:pt x="500" y="188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69" name="Google Shape;10469;p79"/>
            <p:cNvSpPr/>
            <p:nvPr/>
          </p:nvSpPr>
          <p:spPr>
            <a:xfrm>
              <a:off x="5790556" y="4261252"/>
              <a:ext cx="279513" cy="356083"/>
            </a:xfrm>
            <a:custGeom>
              <a:avLst/>
              <a:gdLst/>
              <a:ahLst/>
              <a:cxnLst/>
              <a:rect l="l" t="t" r="r" b="b"/>
              <a:pathLst>
                <a:path w="8823" h="11240" extrusionOk="0">
                  <a:moveTo>
                    <a:pt x="4441" y="2893"/>
                  </a:moveTo>
                  <a:cubicBezTo>
                    <a:pt x="4608" y="3048"/>
                    <a:pt x="4787" y="3203"/>
                    <a:pt x="4965" y="3334"/>
                  </a:cubicBezTo>
                  <a:lnTo>
                    <a:pt x="3906" y="3334"/>
                  </a:lnTo>
                  <a:cubicBezTo>
                    <a:pt x="4084" y="3203"/>
                    <a:pt x="4251" y="3048"/>
                    <a:pt x="4441" y="2893"/>
                  </a:cubicBezTo>
                  <a:close/>
                  <a:moveTo>
                    <a:pt x="6215" y="810"/>
                  </a:moveTo>
                  <a:cubicBezTo>
                    <a:pt x="6954" y="1262"/>
                    <a:pt x="7430" y="1976"/>
                    <a:pt x="7430" y="2798"/>
                  </a:cubicBezTo>
                  <a:cubicBezTo>
                    <a:pt x="7430" y="3310"/>
                    <a:pt x="7251" y="3798"/>
                    <a:pt x="6894" y="4203"/>
                  </a:cubicBezTo>
                  <a:cubicBezTo>
                    <a:pt x="6632" y="4060"/>
                    <a:pt x="5727" y="3608"/>
                    <a:pt x="4668" y="2655"/>
                  </a:cubicBezTo>
                  <a:cubicBezTo>
                    <a:pt x="5192" y="2155"/>
                    <a:pt x="5727" y="1548"/>
                    <a:pt x="6215" y="810"/>
                  </a:cubicBezTo>
                  <a:close/>
                  <a:moveTo>
                    <a:pt x="4430" y="333"/>
                  </a:moveTo>
                  <a:cubicBezTo>
                    <a:pt x="4977" y="333"/>
                    <a:pt x="5477" y="441"/>
                    <a:pt x="5930" y="667"/>
                  </a:cubicBezTo>
                  <a:cubicBezTo>
                    <a:pt x="4322" y="3012"/>
                    <a:pt x="2346" y="4036"/>
                    <a:pt x="1953" y="4215"/>
                  </a:cubicBezTo>
                  <a:cubicBezTo>
                    <a:pt x="1620" y="3786"/>
                    <a:pt x="1417" y="3310"/>
                    <a:pt x="1417" y="2798"/>
                  </a:cubicBezTo>
                  <a:cubicBezTo>
                    <a:pt x="1417" y="1429"/>
                    <a:pt x="2763" y="333"/>
                    <a:pt x="4430" y="333"/>
                  </a:cubicBezTo>
                  <a:close/>
                  <a:moveTo>
                    <a:pt x="5370" y="3643"/>
                  </a:moveTo>
                  <a:cubicBezTo>
                    <a:pt x="6037" y="4143"/>
                    <a:pt x="6561" y="4393"/>
                    <a:pt x="6739" y="4477"/>
                  </a:cubicBezTo>
                  <a:cubicBezTo>
                    <a:pt x="6799" y="4513"/>
                    <a:pt x="6858" y="4524"/>
                    <a:pt x="6930" y="4524"/>
                  </a:cubicBezTo>
                  <a:cubicBezTo>
                    <a:pt x="7073" y="4524"/>
                    <a:pt x="7216" y="4632"/>
                    <a:pt x="7227" y="4774"/>
                  </a:cubicBezTo>
                  <a:cubicBezTo>
                    <a:pt x="7239" y="4858"/>
                    <a:pt x="7216" y="4929"/>
                    <a:pt x="7156" y="4989"/>
                  </a:cubicBezTo>
                  <a:cubicBezTo>
                    <a:pt x="7097" y="5048"/>
                    <a:pt x="7013" y="5072"/>
                    <a:pt x="6942" y="5072"/>
                  </a:cubicBezTo>
                  <a:lnTo>
                    <a:pt x="6835" y="5072"/>
                  </a:lnTo>
                  <a:lnTo>
                    <a:pt x="6835" y="5060"/>
                  </a:lnTo>
                  <a:cubicBezTo>
                    <a:pt x="6835" y="4977"/>
                    <a:pt x="6763" y="4894"/>
                    <a:pt x="6680" y="4894"/>
                  </a:cubicBezTo>
                  <a:cubicBezTo>
                    <a:pt x="6585" y="4894"/>
                    <a:pt x="6513" y="4977"/>
                    <a:pt x="6513" y="5060"/>
                  </a:cubicBezTo>
                  <a:lnTo>
                    <a:pt x="6513" y="5251"/>
                  </a:lnTo>
                  <a:lnTo>
                    <a:pt x="6323" y="5251"/>
                  </a:lnTo>
                  <a:cubicBezTo>
                    <a:pt x="6227" y="5251"/>
                    <a:pt x="6156" y="5334"/>
                    <a:pt x="6156" y="5417"/>
                  </a:cubicBezTo>
                  <a:cubicBezTo>
                    <a:pt x="6156" y="5513"/>
                    <a:pt x="6227" y="5584"/>
                    <a:pt x="6323" y="5584"/>
                  </a:cubicBezTo>
                  <a:lnTo>
                    <a:pt x="6513" y="5584"/>
                  </a:lnTo>
                  <a:lnTo>
                    <a:pt x="6513" y="6656"/>
                  </a:lnTo>
                  <a:cubicBezTo>
                    <a:pt x="6549" y="7834"/>
                    <a:pt x="5608" y="8787"/>
                    <a:pt x="4430" y="8787"/>
                  </a:cubicBezTo>
                  <a:cubicBezTo>
                    <a:pt x="3251" y="8787"/>
                    <a:pt x="2298" y="7834"/>
                    <a:pt x="2298" y="6656"/>
                  </a:cubicBezTo>
                  <a:lnTo>
                    <a:pt x="2298" y="5584"/>
                  </a:lnTo>
                  <a:lnTo>
                    <a:pt x="5644" y="5584"/>
                  </a:lnTo>
                  <a:cubicBezTo>
                    <a:pt x="5739" y="5584"/>
                    <a:pt x="5811" y="5513"/>
                    <a:pt x="5811" y="5417"/>
                  </a:cubicBezTo>
                  <a:cubicBezTo>
                    <a:pt x="5811" y="5334"/>
                    <a:pt x="5739" y="5251"/>
                    <a:pt x="5644" y="5251"/>
                  </a:cubicBezTo>
                  <a:lnTo>
                    <a:pt x="2298" y="5251"/>
                  </a:lnTo>
                  <a:lnTo>
                    <a:pt x="2298" y="5060"/>
                  </a:lnTo>
                  <a:cubicBezTo>
                    <a:pt x="2298" y="4977"/>
                    <a:pt x="2227" y="4894"/>
                    <a:pt x="2132" y="4894"/>
                  </a:cubicBezTo>
                  <a:cubicBezTo>
                    <a:pt x="2048" y="4894"/>
                    <a:pt x="1977" y="4977"/>
                    <a:pt x="1977" y="5060"/>
                  </a:cubicBezTo>
                  <a:lnTo>
                    <a:pt x="1977" y="5072"/>
                  </a:lnTo>
                  <a:lnTo>
                    <a:pt x="1870" y="5072"/>
                  </a:lnTo>
                  <a:cubicBezTo>
                    <a:pt x="1798" y="5072"/>
                    <a:pt x="1715" y="5048"/>
                    <a:pt x="1655" y="4989"/>
                  </a:cubicBezTo>
                  <a:cubicBezTo>
                    <a:pt x="1596" y="4929"/>
                    <a:pt x="1584" y="4858"/>
                    <a:pt x="1584" y="4774"/>
                  </a:cubicBezTo>
                  <a:cubicBezTo>
                    <a:pt x="1596" y="4643"/>
                    <a:pt x="1739" y="4524"/>
                    <a:pt x="1882" y="4524"/>
                  </a:cubicBezTo>
                  <a:cubicBezTo>
                    <a:pt x="1953" y="4524"/>
                    <a:pt x="2013" y="4513"/>
                    <a:pt x="2072" y="4477"/>
                  </a:cubicBezTo>
                  <a:cubicBezTo>
                    <a:pt x="2251" y="4393"/>
                    <a:pt x="2775" y="4143"/>
                    <a:pt x="3441" y="3643"/>
                  </a:cubicBezTo>
                  <a:close/>
                  <a:moveTo>
                    <a:pt x="4418" y="0"/>
                  </a:moveTo>
                  <a:cubicBezTo>
                    <a:pt x="2584" y="0"/>
                    <a:pt x="1084" y="1250"/>
                    <a:pt x="1084" y="2798"/>
                  </a:cubicBezTo>
                  <a:cubicBezTo>
                    <a:pt x="1084" y="3334"/>
                    <a:pt x="1262" y="3846"/>
                    <a:pt x="1584" y="4286"/>
                  </a:cubicBezTo>
                  <a:cubicBezTo>
                    <a:pt x="1405" y="4382"/>
                    <a:pt x="1274" y="4560"/>
                    <a:pt x="1262" y="4763"/>
                  </a:cubicBezTo>
                  <a:cubicBezTo>
                    <a:pt x="1239" y="4929"/>
                    <a:pt x="1298" y="5108"/>
                    <a:pt x="1405" y="5227"/>
                  </a:cubicBezTo>
                  <a:cubicBezTo>
                    <a:pt x="1524" y="5346"/>
                    <a:pt x="1691" y="5417"/>
                    <a:pt x="1858" y="5417"/>
                  </a:cubicBezTo>
                  <a:lnTo>
                    <a:pt x="1953" y="5417"/>
                  </a:lnTo>
                  <a:lnTo>
                    <a:pt x="1953" y="6668"/>
                  </a:lnTo>
                  <a:cubicBezTo>
                    <a:pt x="1953" y="7144"/>
                    <a:pt x="2096" y="7596"/>
                    <a:pt x="2334" y="7977"/>
                  </a:cubicBezTo>
                  <a:lnTo>
                    <a:pt x="881" y="8394"/>
                  </a:lnTo>
                  <a:cubicBezTo>
                    <a:pt x="369" y="8537"/>
                    <a:pt x="0" y="9037"/>
                    <a:pt x="0" y="9573"/>
                  </a:cubicBezTo>
                  <a:lnTo>
                    <a:pt x="0" y="11073"/>
                  </a:lnTo>
                  <a:cubicBezTo>
                    <a:pt x="0" y="11156"/>
                    <a:pt x="84" y="11240"/>
                    <a:pt x="167" y="11240"/>
                  </a:cubicBezTo>
                  <a:cubicBezTo>
                    <a:pt x="262" y="11240"/>
                    <a:pt x="334" y="11156"/>
                    <a:pt x="334" y="11073"/>
                  </a:cubicBezTo>
                  <a:lnTo>
                    <a:pt x="334" y="9573"/>
                  </a:lnTo>
                  <a:cubicBezTo>
                    <a:pt x="334" y="9180"/>
                    <a:pt x="596" y="8823"/>
                    <a:pt x="977" y="8715"/>
                  </a:cubicBezTo>
                  <a:lnTo>
                    <a:pt x="1405" y="8584"/>
                  </a:lnTo>
                  <a:lnTo>
                    <a:pt x="1405" y="11073"/>
                  </a:lnTo>
                  <a:cubicBezTo>
                    <a:pt x="1405" y="11156"/>
                    <a:pt x="1477" y="11240"/>
                    <a:pt x="1572" y="11240"/>
                  </a:cubicBezTo>
                  <a:cubicBezTo>
                    <a:pt x="1655" y="11240"/>
                    <a:pt x="1727" y="11156"/>
                    <a:pt x="1727" y="11073"/>
                  </a:cubicBezTo>
                  <a:lnTo>
                    <a:pt x="1727" y="8501"/>
                  </a:lnTo>
                  <a:lnTo>
                    <a:pt x="2525" y="8263"/>
                  </a:lnTo>
                  <a:cubicBezTo>
                    <a:pt x="2560" y="8299"/>
                    <a:pt x="2596" y="8346"/>
                    <a:pt x="2644" y="8394"/>
                  </a:cubicBezTo>
                  <a:lnTo>
                    <a:pt x="2644" y="8954"/>
                  </a:lnTo>
                  <a:cubicBezTo>
                    <a:pt x="2644" y="9049"/>
                    <a:pt x="2715" y="9120"/>
                    <a:pt x="2798" y="9120"/>
                  </a:cubicBezTo>
                  <a:cubicBezTo>
                    <a:pt x="2894" y="9120"/>
                    <a:pt x="2965" y="9049"/>
                    <a:pt x="2965" y="8954"/>
                  </a:cubicBezTo>
                  <a:lnTo>
                    <a:pt x="2965" y="8680"/>
                  </a:lnTo>
                  <a:cubicBezTo>
                    <a:pt x="3370" y="8954"/>
                    <a:pt x="3858" y="9120"/>
                    <a:pt x="4382" y="9120"/>
                  </a:cubicBezTo>
                  <a:cubicBezTo>
                    <a:pt x="4906" y="9120"/>
                    <a:pt x="5394" y="8954"/>
                    <a:pt x="5799" y="8680"/>
                  </a:cubicBezTo>
                  <a:lnTo>
                    <a:pt x="5799" y="11073"/>
                  </a:lnTo>
                  <a:cubicBezTo>
                    <a:pt x="5799" y="11156"/>
                    <a:pt x="5870" y="11240"/>
                    <a:pt x="5954" y="11240"/>
                  </a:cubicBezTo>
                  <a:cubicBezTo>
                    <a:pt x="6049" y="11240"/>
                    <a:pt x="6120" y="11156"/>
                    <a:pt x="6120" y="11073"/>
                  </a:cubicBezTo>
                  <a:lnTo>
                    <a:pt x="6120" y="8394"/>
                  </a:lnTo>
                  <a:cubicBezTo>
                    <a:pt x="6168" y="8346"/>
                    <a:pt x="6192" y="8299"/>
                    <a:pt x="6239" y="8263"/>
                  </a:cubicBezTo>
                  <a:lnTo>
                    <a:pt x="7025" y="8477"/>
                  </a:lnTo>
                  <a:lnTo>
                    <a:pt x="7025" y="11061"/>
                  </a:lnTo>
                  <a:cubicBezTo>
                    <a:pt x="7025" y="11144"/>
                    <a:pt x="7108" y="11216"/>
                    <a:pt x="7192" y="11216"/>
                  </a:cubicBezTo>
                  <a:cubicBezTo>
                    <a:pt x="7287" y="11216"/>
                    <a:pt x="7358" y="11144"/>
                    <a:pt x="7358" y="11061"/>
                  </a:cubicBezTo>
                  <a:lnTo>
                    <a:pt x="7358" y="8573"/>
                  </a:lnTo>
                  <a:lnTo>
                    <a:pt x="7787" y="8704"/>
                  </a:lnTo>
                  <a:cubicBezTo>
                    <a:pt x="8156" y="8811"/>
                    <a:pt x="8430" y="9168"/>
                    <a:pt x="8430" y="9549"/>
                  </a:cubicBezTo>
                  <a:lnTo>
                    <a:pt x="8430" y="11061"/>
                  </a:lnTo>
                  <a:cubicBezTo>
                    <a:pt x="8430" y="11144"/>
                    <a:pt x="8501" y="11216"/>
                    <a:pt x="8597" y="11216"/>
                  </a:cubicBezTo>
                  <a:cubicBezTo>
                    <a:pt x="8680" y="11216"/>
                    <a:pt x="8751" y="11144"/>
                    <a:pt x="8751" y="11061"/>
                  </a:cubicBezTo>
                  <a:lnTo>
                    <a:pt x="8751" y="9549"/>
                  </a:lnTo>
                  <a:cubicBezTo>
                    <a:pt x="8823" y="9037"/>
                    <a:pt x="8466" y="8549"/>
                    <a:pt x="7942" y="8394"/>
                  </a:cubicBezTo>
                  <a:lnTo>
                    <a:pt x="6501" y="7977"/>
                  </a:lnTo>
                  <a:cubicBezTo>
                    <a:pt x="6739" y="7608"/>
                    <a:pt x="6870" y="7144"/>
                    <a:pt x="6870" y="6668"/>
                  </a:cubicBezTo>
                  <a:lnTo>
                    <a:pt x="6870" y="5417"/>
                  </a:lnTo>
                  <a:lnTo>
                    <a:pt x="6977" y="5417"/>
                  </a:lnTo>
                  <a:cubicBezTo>
                    <a:pt x="7132" y="5417"/>
                    <a:pt x="7299" y="5346"/>
                    <a:pt x="7418" y="5227"/>
                  </a:cubicBezTo>
                  <a:cubicBezTo>
                    <a:pt x="7537" y="5108"/>
                    <a:pt x="7585" y="4929"/>
                    <a:pt x="7573" y="4763"/>
                  </a:cubicBezTo>
                  <a:cubicBezTo>
                    <a:pt x="7549" y="4560"/>
                    <a:pt x="7418" y="4393"/>
                    <a:pt x="7239" y="4286"/>
                  </a:cubicBezTo>
                  <a:cubicBezTo>
                    <a:pt x="7573" y="3846"/>
                    <a:pt x="7751" y="3334"/>
                    <a:pt x="7751" y="2798"/>
                  </a:cubicBezTo>
                  <a:cubicBezTo>
                    <a:pt x="7751" y="1250"/>
                    <a:pt x="6263" y="0"/>
                    <a:pt x="4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0" name="Google Shape;10470;p79"/>
            <p:cNvSpPr/>
            <p:nvPr/>
          </p:nvSpPr>
          <p:spPr>
            <a:xfrm>
              <a:off x="5875807" y="4562244"/>
              <a:ext cx="10201" cy="55092"/>
            </a:xfrm>
            <a:custGeom>
              <a:avLst/>
              <a:gdLst/>
              <a:ahLst/>
              <a:cxnLst/>
              <a:rect l="l" t="t" r="r" b="b"/>
              <a:pathLst>
                <a:path w="322" h="1739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572"/>
                  </a:lnTo>
                  <a:cubicBezTo>
                    <a:pt x="0" y="1667"/>
                    <a:pt x="72" y="1739"/>
                    <a:pt x="155" y="1739"/>
                  </a:cubicBezTo>
                  <a:cubicBezTo>
                    <a:pt x="250" y="1739"/>
                    <a:pt x="322" y="1667"/>
                    <a:pt x="322" y="1572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1" name="Google Shape;10471;p79"/>
            <p:cNvSpPr/>
            <p:nvPr/>
          </p:nvSpPr>
          <p:spPr>
            <a:xfrm>
              <a:off x="5925576" y="4567883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56"/>
                  </a:cubicBezTo>
                  <a:cubicBezTo>
                    <a:pt x="334" y="60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2" name="Google Shape;10472;p79"/>
            <p:cNvSpPr/>
            <p:nvPr/>
          </p:nvSpPr>
          <p:spPr>
            <a:xfrm>
              <a:off x="5925576" y="4600703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73" name="Google Shape;10473;p79"/>
          <p:cNvGrpSpPr/>
          <p:nvPr/>
        </p:nvGrpSpPr>
        <p:grpSpPr>
          <a:xfrm>
            <a:off x="5341333" y="4085852"/>
            <a:ext cx="278752" cy="356463"/>
            <a:chOff x="5341333" y="4261252"/>
            <a:chExt cx="278752" cy="356463"/>
          </a:xfrm>
          <a:solidFill>
            <a:schemeClr val="tx1"/>
          </a:solidFill>
        </p:grpSpPr>
        <p:sp>
          <p:nvSpPr>
            <p:cNvPr id="10474" name="Google Shape;10474;p79"/>
            <p:cNvSpPr/>
            <p:nvPr/>
          </p:nvSpPr>
          <p:spPr>
            <a:xfrm>
              <a:off x="5442773" y="4383442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5" name="Google Shape;10475;p79"/>
            <p:cNvSpPr/>
            <p:nvPr/>
          </p:nvSpPr>
          <p:spPr>
            <a:xfrm>
              <a:off x="5509174" y="4383442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50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6" name="Google Shape;10476;p79"/>
            <p:cNvSpPr/>
            <p:nvPr/>
          </p:nvSpPr>
          <p:spPr>
            <a:xfrm>
              <a:off x="5458232" y="4422377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9" y="1"/>
                  </a:moveTo>
                  <a:cubicBezTo>
                    <a:pt x="147" y="1"/>
                    <a:pt x="102" y="16"/>
                    <a:pt x="61" y="46"/>
                  </a:cubicBezTo>
                  <a:cubicBezTo>
                    <a:pt x="1" y="105"/>
                    <a:pt x="1" y="212"/>
                    <a:pt x="61" y="284"/>
                  </a:cubicBezTo>
                  <a:cubicBezTo>
                    <a:pt x="215" y="427"/>
                    <a:pt x="453" y="510"/>
                    <a:pt x="703" y="510"/>
                  </a:cubicBezTo>
                  <a:cubicBezTo>
                    <a:pt x="953" y="510"/>
                    <a:pt x="1215" y="427"/>
                    <a:pt x="1346" y="284"/>
                  </a:cubicBezTo>
                  <a:cubicBezTo>
                    <a:pt x="1430" y="224"/>
                    <a:pt x="1430" y="129"/>
                    <a:pt x="1370" y="46"/>
                  </a:cubicBezTo>
                  <a:cubicBezTo>
                    <a:pt x="1340" y="16"/>
                    <a:pt x="1302" y="1"/>
                    <a:pt x="1260" y="1"/>
                  </a:cubicBezTo>
                  <a:cubicBezTo>
                    <a:pt x="1218" y="1"/>
                    <a:pt x="1174" y="16"/>
                    <a:pt x="1132" y="46"/>
                  </a:cubicBezTo>
                  <a:cubicBezTo>
                    <a:pt x="1073" y="105"/>
                    <a:pt x="930" y="189"/>
                    <a:pt x="715" y="189"/>
                  </a:cubicBezTo>
                  <a:cubicBezTo>
                    <a:pt x="513" y="189"/>
                    <a:pt x="358" y="105"/>
                    <a:pt x="299" y="46"/>
                  </a:cubicBezTo>
                  <a:cubicBezTo>
                    <a:pt x="269" y="16"/>
                    <a:pt x="230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7" name="Google Shape;10477;p79"/>
            <p:cNvSpPr/>
            <p:nvPr/>
          </p:nvSpPr>
          <p:spPr>
            <a:xfrm>
              <a:off x="5437134" y="4572793"/>
              <a:ext cx="10581" cy="44162"/>
            </a:xfrm>
            <a:custGeom>
              <a:avLst/>
              <a:gdLst/>
              <a:ahLst/>
              <a:cxnLst/>
              <a:rect l="l" t="t" r="r" b="b"/>
              <a:pathLst>
                <a:path w="334" h="139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94"/>
                    <a:pt x="167" y="1394"/>
                  </a:cubicBezTo>
                  <a:cubicBezTo>
                    <a:pt x="250" y="1394"/>
                    <a:pt x="334" y="1310"/>
                    <a:pt x="334" y="1227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8" name="Google Shape;10478;p79"/>
            <p:cNvSpPr/>
            <p:nvPr/>
          </p:nvSpPr>
          <p:spPr>
            <a:xfrm>
              <a:off x="5341333" y="4261252"/>
              <a:ext cx="278752" cy="356463"/>
            </a:xfrm>
            <a:custGeom>
              <a:avLst/>
              <a:gdLst/>
              <a:ahLst/>
              <a:cxnLst/>
              <a:rect l="l" t="t" r="r" b="b"/>
              <a:pathLst>
                <a:path w="8799" h="11252" extrusionOk="0">
                  <a:moveTo>
                    <a:pt x="4941" y="333"/>
                  </a:moveTo>
                  <a:cubicBezTo>
                    <a:pt x="4941" y="333"/>
                    <a:pt x="4953" y="333"/>
                    <a:pt x="4953" y="345"/>
                  </a:cubicBezTo>
                  <a:lnTo>
                    <a:pt x="4953" y="1084"/>
                  </a:lnTo>
                  <a:cubicBezTo>
                    <a:pt x="4953" y="1250"/>
                    <a:pt x="4894" y="1417"/>
                    <a:pt x="4798" y="1536"/>
                  </a:cubicBezTo>
                  <a:lnTo>
                    <a:pt x="4429" y="2000"/>
                  </a:lnTo>
                  <a:lnTo>
                    <a:pt x="4393" y="2000"/>
                  </a:lnTo>
                  <a:lnTo>
                    <a:pt x="4024" y="1536"/>
                  </a:lnTo>
                  <a:cubicBezTo>
                    <a:pt x="3917" y="1417"/>
                    <a:pt x="3858" y="1250"/>
                    <a:pt x="3858" y="1084"/>
                  </a:cubicBezTo>
                  <a:lnTo>
                    <a:pt x="3893" y="333"/>
                  </a:lnTo>
                  <a:close/>
                  <a:moveTo>
                    <a:pt x="2310" y="3143"/>
                  </a:moveTo>
                  <a:lnTo>
                    <a:pt x="2310" y="3500"/>
                  </a:lnTo>
                  <a:cubicBezTo>
                    <a:pt x="2310" y="3608"/>
                    <a:pt x="2227" y="3691"/>
                    <a:pt x="2119" y="3691"/>
                  </a:cubicBezTo>
                  <a:lnTo>
                    <a:pt x="1941" y="3691"/>
                  </a:lnTo>
                  <a:lnTo>
                    <a:pt x="1941" y="3143"/>
                  </a:lnTo>
                  <a:close/>
                  <a:moveTo>
                    <a:pt x="6894" y="3143"/>
                  </a:moveTo>
                  <a:lnTo>
                    <a:pt x="6894" y="3691"/>
                  </a:lnTo>
                  <a:lnTo>
                    <a:pt x="6703" y="3691"/>
                  </a:lnTo>
                  <a:cubicBezTo>
                    <a:pt x="6596" y="3691"/>
                    <a:pt x="6513" y="3608"/>
                    <a:pt x="6513" y="3500"/>
                  </a:cubicBezTo>
                  <a:lnTo>
                    <a:pt x="6513" y="3143"/>
                  </a:lnTo>
                  <a:close/>
                  <a:moveTo>
                    <a:pt x="1607" y="3191"/>
                  </a:moveTo>
                  <a:lnTo>
                    <a:pt x="1607" y="3751"/>
                  </a:lnTo>
                  <a:cubicBezTo>
                    <a:pt x="1417" y="3846"/>
                    <a:pt x="1286" y="4012"/>
                    <a:pt x="1274" y="4227"/>
                  </a:cubicBezTo>
                  <a:cubicBezTo>
                    <a:pt x="1250" y="4393"/>
                    <a:pt x="1310" y="4572"/>
                    <a:pt x="1417" y="4691"/>
                  </a:cubicBezTo>
                  <a:cubicBezTo>
                    <a:pt x="1536" y="4810"/>
                    <a:pt x="1703" y="4882"/>
                    <a:pt x="1869" y="4882"/>
                  </a:cubicBezTo>
                  <a:lnTo>
                    <a:pt x="1976" y="4882"/>
                  </a:lnTo>
                  <a:cubicBezTo>
                    <a:pt x="2012" y="5132"/>
                    <a:pt x="2096" y="5394"/>
                    <a:pt x="2203" y="5608"/>
                  </a:cubicBezTo>
                  <a:lnTo>
                    <a:pt x="1953" y="5608"/>
                  </a:lnTo>
                  <a:lnTo>
                    <a:pt x="1953" y="5632"/>
                  </a:lnTo>
                  <a:cubicBezTo>
                    <a:pt x="1274" y="5632"/>
                    <a:pt x="703" y="5072"/>
                    <a:pt x="703" y="4382"/>
                  </a:cubicBezTo>
                  <a:cubicBezTo>
                    <a:pt x="703" y="3810"/>
                    <a:pt x="1084" y="3334"/>
                    <a:pt x="1607" y="3191"/>
                  </a:cubicBezTo>
                  <a:close/>
                  <a:moveTo>
                    <a:pt x="7239" y="3194"/>
                  </a:moveTo>
                  <a:cubicBezTo>
                    <a:pt x="7745" y="3341"/>
                    <a:pt x="8132" y="3814"/>
                    <a:pt x="8132" y="4382"/>
                  </a:cubicBezTo>
                  <a:cubicBezTo>
                    <a:pt x="8132" y="5060"/>
                    <a:pt x="7572" y="5632"/>
                    <a:pt x="6882" y="5632"/>
                  </a:cubicBezTo>
                  <a:lnTo>
                    <a:pt x="6620" y="5632"/>
                  </a:lnTo>
                  <a:cubicBezTo>
                    <a:pt x="6727" y="5405"/>
                    <a:pt x="6799" y="5155"/>
                    <a:pt x="6846" y="4894"/>
                  </a:cubicBezTo>
                  <a:lnTo>
                    <a:pt x="6953" y="4894"/>
                  </a:lnTo>
                  <a:cubicBezTo>
                    <a:pt x="7275" y="4894"/>
                    <a:pt x="7549" y="4655"/>
                    <a:pt x="7572" y="4358"/>
                  </a:cubicBezTo>
                  <a:cubicBezTo>
                    <a:pt x="7596" y="4203"/>
                    <a:pt x="7537" y="4024"/>
                    <a:pt x="7430" y="3905"/>
                  </a:cubicBezTo>
                  <a:cubicBezTo>
                    <a:pt x="7370" y="3846"/>
                    <a:pt x="7310" y="3798"/>
                    <a:pt x="7239" y="3751"/>
                  </a:cubicBezTo>
                  <a:lnTo>
                    <a:pt x="7239" y="3194"/>
                  </a:lnTo>
                  <a:close/>
                  <a:moveTo>
                    <a:pt x="5239" y="655"/>
                  </a:moveTo>
                  <a:cubicBezTo>
                    <a:pt x="5703" y="822"/>
                    <a:pt x="6096" y="1084"/>
                    <a:pt x="6406" y="1465"/>
                  </a:cubicBezTo>
                  <a:cubicBezTo>
                    <a:pt x="6727" y="1846"/>
                    <a:pt x="6929" y="2322"/>
                    <a:pt x="7001" y="2810"/>
                  </a:cubicBezTo>
                  <a:lnTo>
                    <a:pt x="5953" y="2810"/>
                  </a:lnTo>
                  <a:cubicBezTo>
                    <a:pt x="5870" y="2810"/>
                    <a:pt x="5798" y="2893"/>
                    <a:pt x="5798" y="2977"/>
                  </a:cubicBezTo>
                  <a:cubicBezTo>
                    <a:pt x="5798" y="3072"/>
                    <a:pt x="5870" y="3143"/>
                    <a:pt x="5953" y="3143"/>
                  </a:cubicBezTo>
                  <a:lnTo>
                    <a:pt x="6144" y="3143"/>
                  </a:lnTo>
                  <a:lnTo>
                    <a:pt x="6144" y="3500"/>
                  </a:lnTo>
                  <a:cubicBezTo>
                    <a:pt x="6144" y="3786"/>
                    <a:pt x="6382" y="4024"/>
                    <a:pt x="6668" y="4024"/>
                  </a:cubicBezTo>
                  <a:lnTo>
                    <a:pt x="6941" y="4024"/>
                  </a:lnTo>
                  <a:cubicBezTo>
                    <a:pt x="7013" y="4024"/>
                    <a:pt x="7084" y="4048"/>
                    <a:pt x="7144" y="4108"/>
                  </a:cubicBezTo>
                  <a:cubicBezTo>
                    <a:pt x="7203" y="4167"/>
                    <a:pt x="7227" y="4239"/>
                    <a:pt x="7227" y="4322"/>
                  </a:cubicBezTo>
                  <a:cubicBezTo>
                    <a:pt x="7203" y="4453"/>
                    <a:pt x="7072" y="4572"/>
                    <a:pt x="6929" y="4572"/>
                  </a:cubicBezTo>
                  <a:lnTo>
                    <a:pt x="6846" y="4572"/>
                  </a:lnTo>
                  <a:lnTo>
                    <a:pt x="6846" y="4560"/>
                  </a:lnTo>
                  <a:cubicBezTo>
                    <a:pt x="6846" y="4465"/>
                    <a:pt x="6775" y="4393"/>
                    <a:pt x="6691" y="4393"/>
                  </a:cubicBezTo>
                  <a:cubicBezTo>
                    <a:pt x="6596" y="4393"/>
                    <a:pt x="6525" y="4465"/>
                    <a:pt x="6525" y="4560"/>
                  </a:cubicBezTo>
                  <a:cubicBezTo>
                    <a:pt x="6537" y="5727"/>
                    <a:pt x="5584" y="6679"/>
                    <a:pt x="4405" y="6679"/>
                  </a:cubicBezTo>
                  <a:cubicBezTo>
                    <a:pt x="3239" y="6679"/>
                    <a:pt x="2286" y="5727"/>
                    <a:pt x="2286" y="4560"/>
                  </a:cubicBezTo>
                  <a:cubicBezTo>
                    <a:pt x="2286" y="4465"/>
                    <a:pt x="2203" y="4393"/>
                    <a:pt x="2119" y="4393"/>
                  </a:cubicBezTo>
                  <a:cubicBezTo>
                    <a:pt x="2024" y="4393"/>
                    <a:pt x="1953" y="4465"/>
                    <a:pt x="1953" y="4560"/>
                  </a:cubicBezTo>
                  <a:lnTo>
                    <a:pt x="1953" y="4572"/>
                  </a:lnTo>
                  <a:lnTo>
                    <a:pt x="1846" y="4572"/>
                  </a:lnTo>
                  <a:cubicBezTo>
                    <a:pt x="1774" y="4572"/>
                    <a:pt x="1703" y="4536"/>
                    <a:pt x="1643" y="4477"/>
                  </a:cubicBezTo>
                  <a:cubicBezTo>
                    <a:pt x="1584" y="4417"/>
                    <a:pt x="1572" y="4346"/>
                    <a:pt x="1572" y="4274"/>
                  </a:cubicBezTo>
                  <a:cubicBezTo>
                    <a:pt x="1584" y="4143"/>
                    <a:pt x="1715" y="4024"/>
                    <a:pt x="1869" y="4024"/>
                  </a:cubicBezTo>
                  <a:lnTo>
                    <a:pt x="2107" y="4024"/>
                  </a:lnTo>
                  <a:cubicBezTo>
                    <a:pt x="2381" y="4024"/>
                    <a:pt x="2619" y="3786"/>
                    <a:pt x="2619" y="3500"/>
                  </a:cubicBezTo>
                  <a:lnTo>
                    <a:pt x="2619" y="3143"/>
                  </a:lnTo>
                  <a:lnTo>
                    <a:pt x="5275" y="3143"/>
                  </a:lnTo>
                  <a:cubicBezTo>
                    <a:pt x="5358" y="3143"/>
                    <a:pt x="5441" y="3072"/>
                    <a:pt x="5441" y="2977"/>
                  </a:cubicBezTo>
                  <a:cubicBezTo>
                    <a:pt x="5441" y="2893"/>
                    <a:pt x="5358" y="2810"/>
                    <a:pt x="5275" y="2810"/>
                  </a:cubicBezTo>
                  <a:lnTo>
                    <a:pt x="1762" y="2810"/>
                  </a:lnTo>
                  <a:cubicBezTo>
                    <a:pt x="1822" y="2310"/>
                    <a:pt x="2024" y="1846"/>
                    <a:pt x="2357" y="1465"/>
                  </a:cubicBezTo>
                  <a:cubicBezTo>
                    <a:pt x="2667" y="1084"/>
                    <a:pt x="3072" y="810"/>
                    <a:pt x="3512" y="655"/>
                  </a:cubicBezTo>
                  <a:lnTo>
                    <a:pt x="3512" y="1084"/>
                  </a:lnTo>
                  <a:cubicBezTo>
                    <a:pt x="3512" y="1322"/>
                    <a:pt x="3596" y="1548"/>
                    <a:pt x="3739" y="1738"/>
                  </a:cubicBezTo>
                  <a:lnTo>
                    <a:pt x="4108" y="2203"/>
                  </a:lnTo>
                  <a:cubicBezTo>
                    <a:pt x="4167" y="2274"/>
                    <a:pt x="4274" y="2334"/>
                    <a:pt x="4382" y="2334"/>
                  </a:cubicBezTo>
                  <a:cubicBezTo>
                    <a:pt x="4489" y="2334"/>
                    <a:pt x="4572" y="2298"/>
                    <a:pt x="4643" y="2203"/>
                  </a:cubicBezTo>
                  <a:lnTo>
                    <a:pt x="5024" y="1738"/>
                  </a:lnTo>
                  <a:cubicBezTo>
                    <a:pt x="5167" y="1560"/>
                    <a:pt x="5239" y="1322"/>
                    <a:pt x="5239" y="1084"/>
                  </a:cubicBezTo>
                  <a:lnTo>
                    <a:pt x="5239" y="655"/>
                  </a:lnTo>
                  <a:close/>
                  <a:moveTo>
                    <a:pt x="5477" y="6763"/>
                  </a:moveTo>
                  <a:lnTo>
                    <a:pt x="5477" y="7953"/>
                  </a:lnTo>
                  <a:cubicBezTo>
                    <a:pt x="5215" y="8263"/>
                    <a:pt x="4822" y="8442"/>
                    <a:pt x="4405" y="8442"/>
                  </a:cubicBezTo>
                  <a:cubicBezTo>
                    <a:pt x="3989" y="8442"/>
                    <a:pt x="3608" y="8263"/>
                    <a:pt x="3334" y="7953"/>
                  </a:cubicBezTo>
                  <a:lnTo>
                    <a:pt x="3334" y="6763"/>
                  </a:lnTo>
                  <a:cubicBezTo>
                    <a:pt x="3667" y="6918"/>
                    <a:pt x="4024" y="7001"/>
                    <a:pt x="4405" y="7001"/>
                  </a:cubicBezTo>
                  <a:cubicBezTo>
                    <a:pt x="4798" y="7001"/>
                    <a:pt x="5155" y="6906"/>
                    <a:pt x="5477" y="6763"/>
                  </a:cubicBezTo>
                  <a:close/>
                  <a:moveTo>
                    <a:pt x="5477" y="8406"/>
                  </a:moveTo>
                  <a:lnTo>
                    <a:pt x="5477" y="8858"/>
                  </a:lnTo>
                  <a:cubicBezTo>
                    <a:pt x="5155" y="9049"/>
                    <a:pt x="4798" y="9144"/>
                    <a:pt x="4405" y="9144"/>
                  </a:cubicBezTo>
                  <a:cubicBezTo>
                    <a:pt x="4024" y="9144"/>
                    <a:pt x="3667" y="9037"/>
                    <a:pt x="3334" y="8858"/>
                  </a:cubicBezTo>
                  <a:lnTo>
                    <a:pt x="3334" y="8406"/>
                  </a:lnTo>
                  <a:cubicBezTo>
                    <a:pt x="3631" y="8644"/>
                    <a:pt x="4001" y="8763"/>
                    <a:pt x="4405" y="8763"/>
                  </a:cubicBezTo>
                  <a:cubicBezTo>
                    <a:pt x="4810" y="8763"/>
                    <a:pt x="5167" y="8632"/>
                    <a:pt x="5477" y="8406"/>
                  </a:cubicBezTo>
                  <a:close/>
                  <a:moveTo>
                    <a:pt x="3870" y="0"/>
                  </a:moveTo>
                  <a:cubicBezTo>
                    <a:pt x="3691" y="0"/>
                    <a:pt x="3548" y="131"/>
                    <a:pt x="3536" y="298"/>
                  </a:cubicBezTo>
                  <a:cubicBezTo>
                    <a:pt x="2977" y="464"/>
                    <a:pt x="2488" y="786"/>
                    <a:pt x="2107" y="1238"/>
                  </a:cubicBezTo>
                  <a:cubicBezTo>
                    <a:pt x="1715" y="1715"/>
                    <a:pt x="1476" y="2274"/>
                    <a:pt x="1417" y="2893"/>
                  </a:cubicBezTo>
                  <a:cubicBezTo>
                    <a:pt x="798" y="3096"/>
                    <a:pt x="345" y="3691"/>
                    <a:pt x="345" y="4382"/>
                  </a:cubicBezTo>
                  <a:cubicBezTo>
                    <a:pt x="345" y="5239"/>
                    <a:pt x="1048" y="5953"/>
                    <a:pt x="1929" y="5953"/>
                  </a:cubicBezTo>
                  <a:lnTo>
                    <a:pt x="2369" y="5953"/>
                  </a:lnTo>
                  <a:lnTo>
                    <a:pt x="2500" y="6132"/>
                  </a:lnTo>
                  <a:lnTo>
                    <a:pt x="1298" y="6846"/>
                  </a:lnTo>
                  <a:cubicBezTo>
                    <a:pt x="1167" y="6918"/>
                    <a:pt x="1072" y="7060"/>
                    <a:pt x="1060" y="7203"/>
                  </a:cubicBezTo>
                  <a:cubicBezTo>
                    <a:pt x="1036" y="7358"/>
                    <a:pt x="1072" y="7501"/>
                    <a:pt x="1167" y="7620"/>
                  </a:cubicBezTo>
                  <a:lnTo>
                    <a:pt x="1512" y="8037"/>
                  </a:lnTo>
                  <a:lnTo>
                    <a:pt x="1000" y="8192"/>
                  </a:lnTo>
                  <a:cubicBezTo>
                    <a:pt x="405" y="8370"/>
                    <a:pt x="0" y="8918"/>
                    <a:pt x="0" y="9525"/>
                  </a:cubicBezTo>
                  <a:lnTo>
                    <a:pt x="0" y="11073"/>
                  </a:lnTo>
                  <a:cubicBezTo>
                    <a:pt x="0" y="11168"/>
                    <a:pt x="83" y="11240"/>
                    <a:pt x="167" y="11240"/>
                  </a:cubicBezTo>
                  <a:cubicBezTo>
                    <a:pt x="262" y="11240"/>
                    <a:pt x="333" y="11168"/>
                    <a:pt x="333" y="11073"/>
                  </a:cubicBezTo>
                  <a:lnTo>
                    <a:pt x="333" y="9525"/>
                  </a:lnTo>
                  <a:cubicBezTo>
                    <a:pt x="333" y="9049"/>
                    <a:pt x="643" y="8632"/>
                    <a:pt x="1095" y="8501"/>
                  </a:cubicBezTo>
                  <a:lnTo>
                    <a:pt x="1726" y="8311"/>
                  </a:lnTo>
                  <a:lnTo>
                    <a:pt x="2203" y="8906"/>
                  </a:lnTo>
                  <a:cubicBezTo>
                    <a:pt x="2250" y="8965"/>
                    <a:pt x="2286" y="9049"/>
                    <a:pt x="2286" y="9120"/>
                  </a:cubicBezTo>
                  <a:lnTo>
                    <a:pt x="2286" y="11049"/>
                  </a:lnTo>
                  <a:cubicBezTo>
                    <a:pt x="2286" y="11132"/>
                    <a:pt x="2357" y="11204"/>
                    <a:pt x="2441" y="11204"/>
                  </a:cubicBezTo>
                  <a:cubicBezTo>
                    <a:pt x="2536" y="11204"/>
                    <a:pt x="2608" y="11132"/>
                    <a:pt x="2608" y="11049"/>
                  </a:cubicBezTo>
                  <a:lnTo>
                    <a:pt x="2608" y="9144"/>
                  </a:lnTo>
                  <a:cubicBezTo>
                    <a:pt x="2608" y="8977"/>
                    <a:pt x="2548" y="8823"/>
                    <a:pt x="2465" y="8704"/>
                  </a:cubicBezTo>
                  <a:lnTo>
                    <a:pt x="1417" y="7418"/>
                  </a:lnTo>
                  <a:cubicBezTo>
                    <a:pt x="1393" y="7370"/>
                    <a:pt x="1369" y="7322"/>
                    <a:pt x="1369" y="7263"/>
                  </a:cubicBezTo>
                  <a:cubicBezTo>
                    <a:pt x="1393" y="7203"/>
                    <a:pt x="1417" y="7156"/>
                    <a:pt x="1465" y="7132"/>
                  </a:cubicBezTo>
                  <a:lnTo>
                    <a:pt x="2727" y="6370"/>
                  </a:lnTo>
                  <a:cubicBezTo>
                    <a:pt x="2798" y="6441"/>
                    <a:pt x="2893" y="6501"/>
                    <a:pt x="2977" y="6560"/>
                  </a:cubicBezTo>
                  <a:lnTo>
                    <a:pt x="2977" y="9299"/>
                  </a:lnTo>
                  <a:cubicBezTo>
                    <a:pt x="2977" y="9394"/>
                    <a:pt x="3060" y="9466"/>
                    <a:pt x="3143" y="9466"/>
                  </a:cubicBezTo>
                  <a:cubicBezTo>
                    <a:pt x="3239" y="9466"/>
                    <a:pt x="3310" y="9394"/>
                    <a:pt x="3310" y="9299"/>
                  </a:cubicBezTo>
                  <a:lnTo>
                    <a:pt x="3310" y="9227"/>
                  </a:lnTo>
                  <a:cubicBezTo>
                    <a:pt x="3631" y="9394"/>
                    <a:pt x="4012" y="9477"/>
                    <a:pt x="4382" y="9477"/>
                  </a:cubicBezTo>
                  <a:cubicBezTo>
                    <a:pt x="4751" y="9477"/>
                    <a:pt x="5108" y="9394"/>
                    <a:pt x="5453" y="9227"/>
                  </a:cubicBezTo>
                  <a:lnTo>
                    <a:pt x="5453" y="11073"/>
                  </a:lnTo>
                  <a:cubicBezTo>
                    <a:pt x="5453" y="11156"/>
                    <a:pt x="5525" y="11240"/>
                    <a:pt x="5620" y="11240"/>
                  </a:cubicBezTo>
                  <a:cubicBezTo>
                    <a:pt x="5703" y="11240"/>
                    <a:pt x="5775" y="11156"/>
                    <a:pt x="5775" y="11073"/>
                  </a:cubicBezTo>
                  <a:lnTo>
                    <a:pt x="5775" y="6572"/>
                  </a:lnTo>
                  <a:cubicBezTo>
                    <a:pt x="5870" y="6513"/>
                    <a:pt x="5953" y="6441"/>
                    <a:pt x="6037" y="6382"/>
                  </a:cubicBezTo>
                  <a:lnTo>
                    <a:pt x="7299" y="7144"/>
                  </a:lnTo>
                  <a:cubicBezTo>
                    <a:pt x="7334" y="7180"/>
                    <a:pt x="7370" y="7215"/>
                    <a:pt x="7382" y="7275"/>
                  </a:cubicBezTo>
                  <a:cubicBezTo>
                    <a:pt x="7394" y="7334"/>
                    <a:pt x="7382" y="7382"/>
                    <a:pt x="7334" y="7430"/>
                  </a:cubicBezTo>
                  <a:lnTo>
                    <a:pt x="6298" y="8727"/>
                  </a:lnTo>
                  <a:cubicBezTo>
                    <a:pt x="6191" y="8834"/>
                    <a:pt x="6144" y="9001"/>
                    <a:pt x="6144" y="9156"/>
                  </a:cubicBezTo>
                  <a:lnTo>
                    <a:pt x="6144" y="11073"/>
                  </a:lnTo>
                  <a:cubicBezTo>
                    <a:pt x="6144" y="11156"/>
                    <a:pt x="6227" y="11240"/>
                    <a:pt x="6310" y="11240"/>
                  </a:cubicBezTo>
                  <a:cubicBezTo>
                    <a:pt x="6406" y="11240"/>
                    <a:pt x="6477" y="11156"/>
                    <a:pt x="6477" y="11073"/>
                  </a:cubicBezTo>
                  <a:lnTo>
                    <a:pt x="6477" y="9144"/>
                  </a:lnTo>
                  <a:cubicBezTo>
                    <a:pt x="6477" y="9049"/>
                    <a:pt x="6501" y="8977"/>
                    <a:pt x="6548" y="8918"/>
                  </a:cubicBezTo>
                  <a:lnTo>
                    <a:pt x="7025" y="8323"/>
                  </a:lnTo>
                  <a:lnTo>
                    <a:pt x="7668" y="8513"/>
                  </a:lnTo>
                  <a:cubicBezTo>
                    <a:pt x="8108" y="8644"/>
                    <a:pt x="8430" y="9061"/>
                    <a:pt x="8430" y="9537"/>
                  </a:cubicBezTo>
                  <a:lnTo>
                    <a:pt x="8430" y="11085"/>
                  </a:lnTo>
                  <a:cubicBezTo>
                    <a:pt x="8430" y="11180"/>
                    <a:pt x="8501" y="11251"/>
                    <a:pt x="8584" y="11251"/>
                  </a:cubicBezTo>
                  <a:cubicBezTo>
                    <a:pt x="8680" y="11251"/>
                    <a:pt x="8751" y="11180"/>
                    <a:pt x="8751" y="11085"/>
                  </a:cubicBezTo>
                  <a:lnTo>
                    <a:pt x="8751" y="9537"/>
                  </a:lnTo>
                  <a:cubicBezTo>
                    <a:pt x="8799" y="8906"/>
                    <a:pt x="8394" y="8346"/>
                    <a:pt x="7799" y="8192"/>
                  </a:cubicBezTo>
                  <a:lnTo>
                    <a:pt x="7299" y="8037"/>
                  </a:lnTo>
                  <a:lnTo>
                    <a:pt x="7632" y="7620"/>
                  </a:lnTo>
                  <a:cubicBezTo>
                    <a:pt x="7727" y="7501"/>
                    <a:pt x="7775" y="7358"/>
                    <a:pt x="7739" y="7203"/>
                  </a:cubicBezTo>
                  <a:cubicBezTo>
                    <a:pt x="7715" y="7060"/>
                    <a:pt x="7620" y="6941"/>
                    <a:pt x="7501" y="6846"/>
                  </a:cubicBezTo>
                  <a:lnTo>
                    <a:pt x="6298" y="6132"/>
                  </a:lnTo>
                  <a:lnTo>
                    <a:pt x="6429" y="5953"/>
                  </a:lnTo>
                  <a:lnTo>
                    <a:pt x="6882" y="5953"/>
                  </a:lnTo>
                  <a:cubicBezTo>
                    <a:pt x="7739" y="5953"/>
                    <a:pt x="8453" y="5251"/>
                    <a:pt x="8453" y="4382"/>
                  </a:cubicBezTo>
                  <a:cubicBezTo>
                    <a:pt x="8453" y="3691"/>
                    <a:pt x="8013" y="3096"/>
                    <a:pt x="7382" y="2893"/>
                  </a:cubicBezTo>
                  <a:cubicBezTo>
                    <a:pt x="7346" y="2274"/>
                    <a:pt x="7108" y="1715"/>
                    <a:pt x="6703" y="1238"/>
                  </a:cubicBezTo>
                  <a:cubicBezTo>
                    <a:pt x="6334" y="786"/>
                    <a:pt x="5834" y="464"/>
                    <a:pt x="5275" y="298"/>
                  </a:cubicBezTo>
                  <a:cubicBezTo>
                    <a:pt x="5263" y="131"/>
                    <a:pt x="510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79" name="Google Shape;10479;p79"/>
            <p:cNvSpPr/>
            <p:nvPr/>
          </p:nvSpPr>
          <p:spPr>
            <a:xfrm>
              <a:off x="5436753" y="4366842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524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0" name="Google Shape;10480;p79"/>
            <p:cNvSpPr/>
            <p:nvPr/>
          </p:nvSpPr>
          <p:spPr>
            <a:xfrm>
              <a:off x="5503503" y="4366842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525" y="334"/>
                  </a:lnTo>
                  <a:cubicBezTo>
                    <a:pt x="620" y="334"/>
                    <a:pt x="691" y="251"/>
                    <a:pt x="691" y="167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481" name="Google Shape;10481;p79"/>
          <p:cNvSpPr/>
          <p:nvPr/>
        </p:nvSpPr>
        <p:spPr>
          <a:xfrm>
            <a:off x="1322345" y="3661182"/>
            <a:ext cx="367805" cy="259871"/>
          </a:xfrm>
          <a:custGeom>
            <a:avLst/>
            <a:gdLst/>
            <a:ahLst/>
            <a:cxnLst/>
            <a:rect l="l" t="t" r="r" b="b"/>
            <a:pathLst>
              <a:path w="11610" h="8203" extrusionOk="0">
                <a:moveTo>
                  <a:pt x="8950" y="1"/>
                </a:moveTo>
                <a:cubicBezTo>
                  <a:pt x="8803" y="1"/>
                  <a:pt x="8662" y="36"/>
                  <a:pt x="8597" y="153"/>
                </a:cubicBezTo>
                <a:cubicBezTo>
                  <a:pt x="8276" y="749"/>
                  <a:pt x="7228" y="1975"/>
                  <a:pt x="6633" y="2642"/>
                </a:cubicBezTo>
                <a:cubicBezTo>
                  <a:pt x="6359" y="2939"/>
                  <a:pt x="5978" y="3118"/>
                  <a:pt x="5573" y="3154"/>
                </a:cubicBezTo>
                <a:lnTo>
                  <a:pt x="4978" y="3154"/>
                </a:lnTo>
                <a:lnTo>
                  <a:pt x="4978" y="2999"/>
                </a:lnTo>
                <a:cubicBezTo>
                  <a:pt x="4978" y="2916"/>
                  <a:pt x="4906" y="2832"/>
                  <a:pt x="4811" y="2832"/>
                </a:cubicBezTo>
                <a:lnTo>
                  <a:pt x="3263" y="2832"/>
                </a:lnTo>
                <a:lnTo>
                  <a:pt x="3263" y="2749"/>
                </a:lnTo>
                <a:cubicBezTo>
                  <a:pt x="3263" y="2666"/>
                  <a:pt x="3192" y="2582"/>
                  <a:pt x="3097" y="2582"/>
                </a:cubicBezTo>
                <a:lnTo>
                  <a:pt x="168" y="2582"/>
                </a:lnTo>
                <a:cubicBezTo>
                  <a:pt x="72" y="2582"/>
                  <a:pt x="1" y="2666"/>
                  <a:pt x="1" y="2749"/>
                </a:cubicBezTo>
                <a:lnTo>
                  <a:pt x="1" y="5440"/>
                </a:lnTo>
                <a:cubicBezTo>
                  <a:pt x="1" y="5535"/>
                  <a:pt x="72" y="5606"/>
                  <a:pt x="168" y="5606"/>
                </a:cubicBezTo>
                <a:cubicBezTo>
                  <a:pt x="263" y="5606"/>
                  <a:pt x="334" y="5535"/>
                  <a:pt x="334" y="5440"/>
                </a:cubicBezTo>
                <a:lnTo>
                  <a:pt x="334" y="2916"/>
                </a:lnTo>
                <a:lnTo>
                  <a:pt x="2894" y="2916"/>
                </a:lnTo>
                <a:lnTo>
                  <a:pt x="2894" y="7857"/>
                </a:lnTo>
                <a:lnTo>
                  <a:pt x="334" y="7857"/>
                </a:lnTo>
                <a:lnTo>
                  <a:pt x="334" y="6118"/>
                </a:lnTo>
                <a:cubicBezTo>
                  <a:pt x="334" y="6023"/>
                  <a:pt x="263" y="5952"/>
                  <a:pt x="168" y="5952"/>
                </a:cubicBezTo>
                <a:cubicBezTo>
                  <a:pt x="72" y="5952"/>
                  <a:pt x="1" y="6023"/>
                  <a:pt x="1" y="6118"/>
                </a:cubicBezTo>
                <a:lnTo>
                  <a:pt x="1" y="8035"/>
                </a:lnTo>
                <a:cubicBezTo>
                  <a:pt x="1" y="8119"/>
                  <a:pt x="72" y="8202"/>
                  <a:pt x="168" y="8202"/>
                </a:cubicBezTo>
                <a:lnTo>
                  <a:pt x="3073" y="8202"/>
                </a:lnTo>
                <a:cubicBezTo>
                  <a:pt x="3156" y="8202"/>
                  <a:pt x="3239" y="8119"/>
                  <a:pt x="3239" y="8035"/>
                </a:cubicBezTo>
                <a:lnTo>
                  <a:pt x="3239" y="7964"/>
                </a:lnTo>
                <a:lnTo>
                  <a:pt x="4787" y="7964"/>
                </a:lnTo>
                <a:cubicBezTo>
                  <a:pt x="4871" y="7964"/>
                  <a:pt x="4942" y="7881"/>
                  <a:pt x="4942" y="7797"/>
                </a:cubicBezTo>
                <a:lnTo>
                  <a:pt x="4942" y="7642"/>
                </a:lnTo>
                <a:lnTo>
                  <a:pt x="5859" y="7642"/>
                </a:lnTo>
                <a:cubicBezTo>
                  <a:pt x="5954" y="7642"/>
                  <a:pt x="6061" y="7690"/>
                  <a:pt x="6156" y="7750"/>
                </a:cubicBezTo>
                <a:cubicBezTo>
                  <a:pt x="6287" y="7869"/>
                  <a:pt x="6430" y="7964"/>
                  <a:pt x="6597" y="8023"/>
                </a:cubicBezTo>
                <a:cubicBezTo>
                  <a:pt x="6764" y="8083"/>
                  <a:pt x="6930" y="8107"/>
                  <a:pt x="7109" y="8107"/>
                </a:cubicBezTo>
                <a:lnTo>
                  <a:pt x="7776" y="8107"/>
                </a:lnTo>
                <a:cubicBezTo>
                  <a:pt x="7859" y="8107"/>
                  <a:pt x="7942" y="8035"/>
                  <a:pt x="7942" y="7940"/>
                </a:cubicBezTo>
                <a:cubicBezTo>
                  <a:pt x="7942" y="7857"/>
                  <a:pt x="7859" y="7785"/>
                  <a:pt x="7776" y="7785"/>
                </a:cubicBezTo>
                <a:lnTo>
                  <a:pt x="7109" y="7785"/>
                </a:lnTo>
                <a:cubicBezTo>
                  <a:pt x="6966" y="7785"/>
                  <a:pt x="6835" y="7750"/>
                  <a:pt x="6716" y="7702"/>
                </a:cubicBezTo>
                <a:cubicBezTo>
                  <a:pt x="6597" y="7666"/>
                  <a:pt x="6478" y="7583"/>
                  <a:pt x="6371" y="7500"/>
                </a:cubicBezTo>
                <a:cubicBezTo>
                  <a:pt x="6228" y="7381"/>
                  <a:pt x="6049" y="7309"/>
                  <a:pt x="5859" y="7309"/>
                </a:cubicBezTo>
                <a:lnTo>
                  <a:pt x="4942" y="7309"/>
                </a:lnTo>
                <a:lnTo>
                  <a:pt x="4942" y="4987"/>
                </a:lnTo>
                <a:cubicBezTo>
                  <a:pt x="4942" y="4892"/>
                  <a:pt x="4871" y="4821"/>
                  <a:pt x="4775" y="4821"/>
                </a:cubicBezTo>
                <a:cubicBezTo>
                  <a:pt x="4692" y="4821"/>
                  <a:pt x="4621" y="4892"/>
                  <a:pt x="4621" y="4987"/>
                </a:cubicBezTo>
                <a:lnTo>
                  <a:pt x="4621" y="7619"/>
                </a:lnTo>
                <a:lnTo>
                  <a:pt x="3251" y="7619"/>
                </a:lnTo>
                <a:lnTo>
                  <a:pt x="3251" y="3166"/>
                </a:lnTo>
                <a:lnTo>
                  <a:pt x="4621" y="3166"/>
                </a:lnTo>
                <a:lnTo>
                  <a:pt x="4621" y="4309"/>
                </a:lnTo>
                <a:cubicBezTo>
                  <a:pt x="4621" y="4404"/>
                  <a:pt x="4692" y="4475"/>
                  <a:pt x="4775" y="4475"/>
                </a:cubicBezTo>
                <a:cubicBezTo>
                  <a:pt x="4871" y="4475"/>
                  <a:pt x="4942" y="4404"/>
                  <a:pt x="4942" y="4309"/>
                </a:cubicBezTo>
                <a:lnTo>
                  <a:pt x="4942" y="3475"/>
                </a:lnTo>
                <a:lnTo>
                  <a:pt x="5561" y="3475"/>
                </a:lnTo>
                <a:cubicBezTo>
                  <a:pt x="6049" y="3451"/>
                  <a:pt x="6526" y="3225"/>
                  <a:pt x="6847" y="2868"/>
                </a:cubicBezTo>
                <a:cubicBezTo>
                  <a:pt x="7597" y="2047"/>
                  <a:pt x="8538" y="951"/>
                  <a:pt x="8859" y="344"/>
                </a:cubicBezTo>
                <a:cubicBezTo>
                  <a:pt x="8877" y="337"/>
                  <a:pt x="8900" y="334"/>
                  <a:pt x="8928" y="334"/>
                </a:cubicBezTo>
                <a:cubicBezTo>
                  <a:pt x="8994" y="334"/>
                  <a:pt x="9085" y="351"/>
                  <a:pt x="9169" y="368"/>
                </a:cubicBezTo>
                <a:cubicBezTo>
                  <a:pt x="9443" y="534"/>
                  <a:pt x="9574" y="856"/>
                  <a:pt x="9502" y="1177"/>
                </a:cubicBezTo>
                <a:lnTo>
                  <a:pt x="8812" y="2797"/>
                </a:lnTo>
                <a:cubicBezTo>
                  <a:pt x="8800" y="2856"/>
                  <a:pt x="8800" y="2916"/>
                  <a:pt x="8835" y="2963"/>
                </a:cubicBezTo>
                <a:cubicBezTo>
                  <a:pt x="8859" y="2999"/>
                  <a:pt x="8919" y="3035"/>
                  <a:pt x="8978" y="3035"/>
                </a:cubicBezTo>
                <a:lnTo>
                  <a:pt x="10836" y="3035"/>
                </a:lnTo>
                <a:cubicBezTo>
                  <a:pt x="11074" y="3035"/>
                  <a:pt x="11276" y="3225"/>
                  <a:pt x="11276" y="3463"/>
                </a:cubicBezTo>
                <a:lnTo>
                  <a:pt x="11276" y="3523"/>
                </a:lnTo>
                <a:cubicBezTo>
                  <a:pt x="11276" y="3761"/>
                  <a:pt x="11074" y="3952"/>
                  <a:pt x="10836" y="3952"/>
                </a:cubicBezTo>
                <a:lnTo>
                  <a:pt x="9859" y="3952"/>
                </a:lnTo>
                <a:cubicBezTo>
                  <a:pt x="9764" y="3952"/>
                  <a:pt x="9693" y="4035"/>
                  <a:pt x="9693" y="4118"/>
                </a:cubicBezTo>
                <a:cubicBezTo>
                  <a:pt x="9693" y="4213"/>
                  <a:pt x="9764" y="4285"/>
                  <a:pt x="9859" y="4285"/>
                </a:cubicBezTo>
                <a:lnTo>
                  <a:pt x="10621" y="4285"/>
                </a:lnTo>
                <a:cubicBezTo>
                  <a:pt x="10859" y="4285"/>
                  <a:pt x="11038" y="4475"/>
                  <a:pt x="11038" y="4702"/>
                </a:cubicBezTo>
                <a:lnTo>
                  <a:pt x="11038" y="4785"/>
                </a:lnTo>
                <a:cubicBezTo>
                  <a:pt x="11038" y="5023"/>
                  <a:pt x="10836" y="5202"/>
                  <a:pt x="10621" y="5202"/>
                </a:cubicBezTo>
                <a:lnTo>
                  <a:pt x="9859" y="5202"/>
                </a:lnTo>
                <a:cubicBezTo>
                  <a:pt x="9764" y="5202"/>
                  <a:pt x="9693" y="5285"/>
                  <a:pt x="9693" y="5368"/>
                </a:cubicBezTo>
                <a:cubicBezTo>
                  <a:pt x="9693" y="5464"/>
                  <a:pt x="9764" y="5535"/>
                  <a:pt x="9859" y="5535"/>
                </a:cubicBezTo>
                <a:lnTo>
                  <a:pt x="10443" y="5535"/>
                </a:lnTo>
                <a:cubicBezTo>
                  <a:pt x="10657" y="5535"/>
                  <a:pt x="10859" y="5714"/>
                  <a:pt x="10859" y="5952"/>
                </a:cubicBezTo>
                <a:lnTo>
                  <a:pt x="10859" y="6071"/>
                </a:lnTo>
                <a:cubicBezTo>
                  <a:pt x="10859" y="6297"/>
                  <a:pt x="10681" y="6488"/>
                  <a:pt x="10443" y="6488"/>
                </a:cubicBezTo>
                <a:lnTo>
                  <a:pt x="9859" y="6488"/>
                </a:lnTo>
                <a:cubicBezTo>
                  <a:pt x="9764" y="6488"/>
                  <a:pt x="9693" y="6559"/>
                  <a:pt x="9693" y="6654"/>
                </a:cubicBezTo>
                <a:cubicBezTo>
                  <a:pt x="9693" y="6738"/>
                  <a:pt x="9764" y="6809"/>
                  <a:pt x="9859" y="6809"/>
                </a:cubicBezTo>
                <a:lnTo>
                  <a:pt x="10086" y="6809"/>
                </a:lnTo>
                <a:cubicBezTo>
                  <a:pt x="10288" y="6809"/>
                  <a:pt x="10467" y="6988"/>
                  <a:pt x="10467" y="7202"/>
                </a:cubicBezTo>
                <a:lnTo>
                  <a:pt x="10467" y="7369"/>
                </a:lnTo>
                <a:cubicBezTo>
                  <a:pt x="10467" y="7571"/>
                  <a:pt x="10288" y="7750"/>
                  <a:pt x="10086" y="7750"/>
                </a:cubicBezTo>
                <a:lnTo>
                  <a:pt x="8442" y="7750"/>
                </a:lnTo>
                <a:cubicBezTo>
                  <a:pt x="8359" y="7750"/>
                  <a:pt x="8276" y="7821"/>
                  <a:pt x="8276" y="7916"/>
                </a:cubicBezTo>
                <a:cubicBezTo>
                  <a:pt x="8276" y="8000"/>
                  <a:pt x="8359" y="8083"/>
                  <a:pt x="8442" y="8083"/>
                </a:cubicBezTo>
                <a:lnTo>
                  <a:pt x="10086" y="8083"/>
                </a:lnTo>
                <a:cubicBezTo>
                  <a:pt x="10478" y="8083"/>
                  <a:pt x="10812" y="7750"/>
                  <a:pt x="10812" y="7345"/>
                </a:cubicBezTo>
                <a:lnTo>
                  <a:pt x="10812" y="7214"/>
                </a:lnTo>
                <a:cubicBezTo>
                  <a:pt x="10812" y="7047"/>
                  <a:pt x="10764" y="6904"/>
                  <a:pt x="10681" y="6785"/>
                </a:cubicBezTo>
                <a:cubicBezTo>
                  <a:pt x="10979" y="6678"/>
                  <a:pt x="11181" y="6392"/>
                  <a:pt x="11181" y="6071"/>
                </a:cubicBezTo>
                <a:lnTo>
                  <a:pt x="11181" y="5952"/>
                </a:lnTo>
                <a:cubicBezTo>
                  <a:pt x="11181" y="5761"/>
                  <a:pt x="11109" y="5583"/>
                  <a:pt x="10990" y="5440"/>
                </a:cubicBezTo>
                <a:cubicBezTo>
                  <a:pt x="11217" y="5309"/>
                  <a:pt x="11371" y="5071"/>
                  <a:pt x="11371" y="4785"/>
                </a:cubicBezTo>
                <a:lnTo>
                  <a:pt x="11371" y="4702"/>
                </a:lnTo>
                <a:cubicBezTo>
                  <a:pt x="11371" y="4511"/>
                  <a:pt x="11300" y="4333"/>
                  <a:pt x="11181" y="4190"/>
                </a:cubicBezTo>
                <a:cubicBezTo>
                  <a:pt x="11431" y="4059"/>
                  <a:pt x="11598" y="3809"/>
                  <a:pt x="11598" y="3511"/>
                </a:cubicBezTo>
                <a:lnTo>
                  <a:pt x="11598" y="3451"/>
                </a:lnTo>
                <a:cubicBezTo>
                  <a:pt x="11610" y="3023"/>
                  <a:pt x="11276" y="2678"/>
                  <a:pt x="10836" y="2678"/>
                </a:cubicBezTo>
                <a:lnTo>
                  <a:pt x="9228" y="2678"/>
                </a:lnTo>
                <a:lnTo>
                  <a:pt x="9824" y="1273"/>
                </a:lnTo>
                <a:cubicBezTo>
                  <a:pt x="9824" y="1273"/>
                  <a:pt x="9824" y="1261"/>
                  <a:pt x="9847" y="1261"/>
                </a:cubicBezTo>
                <a:cubicBezTo>
                  <a:pt x="9978" y="784"/>
                  <a:pt x="9764" y="296"/>
                  <a:pt x="9335" y="58"/>
                </a:cubicBezTo>
                <a:cubicBezTo>
                  <a:pt x="9324" y="46"/>
                  <a:pt x="9312" y="46"/>
                  <a:pt x="9288" y="46"/>
                </a:cubicBezTo>
                <a:cubicBezTo>
                  <a:pt x="9196" y="25"/>
                  <a:pt x="9071" y="1"/>
                  <a:pt x="895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482" name="Google Shape;10482;p79"/>
          <p:cNvGrpSpPr/>
          <p:nvPr/>
        </p:nvGrpSpPr>
        <p:grpSpPr>
          <a:xfrm>
            <a:off x="3103646" y="3590676"/>
            <a:ext cx="360233" cy="362451"/>
            <a:chOff x="3107608" y="3763401"/>
            <a:chExt cx="360233" cy="362451"/>
          </a:xfrm>
          <a:solidFill>
            <a:schemeClr val="tx1"/>
          </a:solidFill>
        </p:grpSpPr>
        <p:sp>
          <p:nvSpPr>
            <p:cNvPr id="10483" name="Google Shape;10483;p79"/>
            <p:cNvSpPr/>
            <p:nvPr/>
          </p:nvSpPr>
          <p:spPr>
            <a:xfrm>
              <a:off x="3323349" y="3763401"/>
              <a:ext cx="144492" cy="152729"/>
            </a:xfrm>
            <a:custGeom>
              <a:avLst/>
              <a:gdLst/>
              <a:ahLst/>
              <a:cxnLst/>
              <a:rect l="l" t="t" r="r" b="b"/>
              <a:pathLst>
                <a:path w="4561" h="4821" extrusionOk="0">
                  <a:moveTo>
                    <a:pt x="2354" y="0"/>
                  </a:moveTo>
                  <a:cubicBezTo>
                    <a:pt x="1649" y="0"/>
                    <a:pt x="958" y="340"/>
                    <a:pt x="524" y="975"/>
                  </a:cubicBezTo>
                  <a:cubicBezTo>
                    <a:pt x="1" y="1761"/>
                    <a:pt x="36" y="2761"/>
                    <a:pt x="584" y="3511"/>
                  </a:cubicBezTo>
                  <a:lnTo>
                    <a:pt x="536" y="4642"/>
                  </a:lnTo>
                  <a:cubicBezTo>
                    <a:pt x="536" y="4702"/>
                    <a:pt x="572" y="4761"/>
                    <a:pt x="620" y="4797"/>
                  </a:cubicBezTo>
                  <a:cubicBezTo>
                    <a:pt x="644" y="4809"/>
                    <a:pt x="679" y="4821"/>
                    <a:pt x="703" y="4821"/>
                  </a:cubicBezTo>
                  <a:cubicBezTo>
                    <a:pt x="739" y="4821"/>
                    <a:pt x="751" y="4821"/>
                    <a:pt x="775" y="4809"/>
                  </a:cubicBezTo>
                  <a:lnTo>
                    <a:pt x="1810" y="4333"/>
                  </a:lnTo>
                  <a:cubicBezTo>
                    <a:pt x="1987" y="4375"/>
                    <a:pt x="2166" y="4395"/>
                    <a:pt x="2342" y="4395"/>
                  </a:cubicBezTo>
                  <a:cubicBezTo>
                    <a:pt x="3067" y="4395"/>
                    <a:pt x="3756" y="4048"/>
                    <a:pt x="4168" y="3416"/>
                  </a:cubicBezTo>
                  <a:cubicBezTo>
                    <a:pt x="4323" y="3214"/>
                    <a:pt x="4430" y="2975"/>
                    <a:pt x="4489" y="2725"/>
                  </a:cubicBezTo>
                  <a:cubicBezTo>
                    <a:pt x="4501" y="2630"/>
                    <a:pt x="4454" y="2547"/>
                    <a:pt x="4370" y="2511"/>
                  </a:cubicBezTo>
                  <a:cubicBezTo>
                    <a:pt x="4360" y="2510"/>
                    <a:pt x="4351" y="2509"/>
                    <a:pt x="4341" y="2509"/>
                  </a:cubicBezTo>
                  <a:cubicBezTo>
                    <a:pt x="4258" y="2509"/>
                    <a:pt x="4188" y="2555"/>
                    <a:pt x="4156" y="2630"/>
                  </a:cubicBezTo>
                  <a:cubicBezTo>
                    <a:pt x="4108" y="2844"/>
                    <a:pt x="4025" y="3035"/>
                    <a:pt x="3906" y="3225"/>
                  </a:cubicBezTo>
                  <a:cubicBezTo>
                    <a:pt x="3551" y="3749"/>
                    <a:pt x="2961" y="4059"/>
                    <a:pt x="2349" y="4059"/>
                  </a:cubicBezTo>
                  <a:cubicBezTo>
                    <a:pt x="2182" y="4059"/>
                    <a:pt x="2013" y="4036"/>
                    <a:pt x="1846" y="3987"/>
                  </a:cubicBezTo>
                  <a:cubicBezTo>
                    <a:pt x="1831" y="3982"/>
                    <a:pt x="1816" y="3980"/>
                    <a:pt x="1801" y="3980"/>
                  </a:cubicBezTo>
                  <a:cubicBezTo>
                    <a:pt x="1779" y="3980"/>
                    <a:pt x="1755" y="3985"/>
                    <a:pt x="1727" y="3999"/>
                  </a:cubicBezTo>
                  <a:lnTo>
                    <a:pt x="894" y="4392"/>
                  </a:lnTo>
                  <a:lnTo>
                    <a:pt x="941" y="3464"/>
                  </a:lnTo>
                  <a:cubicBezTo>
                    <a:pt x="941" y="3416"/>
                    <a:pt x="929" y="3392"/>
                    <a:pt x="917" y="3344"/>
                  </a:cubicBezTo>
                  <a:cubicBezTo>
                    <a:pt x="405" y="2713"/>
                    <a:pt x="382" y="1832"/>
                    <a:pt x="822" y="1154"/>
                  </a:cubicBezTo>
                  <a:cubicBezTo>
                    <a:pt x="1096" y="749"/>
                    <a:pt x="1513" y="475"/>
                    <a:pt x="2001" y="368"/>
                  </a:cubicBezTo>
                  <a:cubicBezTo>
                    <a:pt x="2120" y="348"/>
                    <a:pt x="2239" y="337"/>
                    <a:pt x="2357" y="337"/>
                  </a:cubicBezTo>
                  <a:cubicBezTo>
                    <a:pt x="2723" y="337"/>
                    <a:pt x="3079" y="438"/>
                    <a:pt x="3394" y="654"/>
                  </a:cubicBezTo>
                  <a:cubicBezTo>
                    <a:pt x="3870" y="963"/>
                    <a:pt x="4168" y="1475"/>
                    <a:pt x="4215" y="2035"/>
                  </a:cubicBezTo>
                  <a:cubicBezTo>
                    <a:pt x="4226" y="2123"/>
                    <a:pt x="4299" y="2191"/>
                    <a:pt x="4376" y="2191"/>
                  </a:cubicBezTo>
                  <a:cubicBezTo>
                    <a:pt x="4382" y="2191"/>
                    <a:pt x="4388" y="2190"/>
                    <a:pt x="4394" y="2190"/>
                  </a:cubicBezTo>
                  <a:cubicBezTo>
                    <a:pt x="4489" y="2166"/>
                    <a:pt x="4561" y="2094"/>
                    <a:pt x="4549" y="2011"/>
                  </a:cubicBezTo>
                  <a:cubicBezTo>
                    <a:pt x="4489" y="1332"/>
                    <a:pt x="4132" y="737"/>
                    <a:pt x="3572" y="368"/>
                  </a:cubicBezTo>
                  <a:cubicBezTo>
                    <a:pt x="3196" y="120"/>
                    <a:pt x="2773" y="0"/>
                    <a:pt x="23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4" name="Google Shape;10484;p79"/>
            <p:cNvSpPr/>
            <p:nvPr/>
          </p:nvSpPr>
          <p:spPr>
            <a:xfrm>
              <a:off x="3107608" y="3863256"/>
              <a:ext cx="333844" cy="262596"/>
            </a:xfrm>
            <a:custGeom>
              <a:avLst/>
              <a:gdLst/>
              <a:ahLst/>
              <a:cxnLst/>
              <a:rect l="l" t="t" r="r" b="b"/>
              <a:pathLst>
                <a:path w="10538" h="8289" extrusionOk="0">
                  <a:moveTo>
                    <a:pt x="4894" y="2121"/>
                  </a:moveTo>
                  <a:lnTo>
                    <a:pt x="5108" y="2324"/>
                  </a:lnTo>
                  <a:lnTo>
                    <a:pt x="4822" y="2609"/>
                  </a:lnTo>
                  <a:lnTo>
                    <a:pt x="4537" y="2883"/>
                  </a:lnTo>
                  <a:lnTo>
                    <a:pt x="4334" y="2681"/>
                  </a:lnTo>
                  <a:lnTo>
                    <a:pt x="4894" y="2121"/>
                  </a:lnTo>
                  <a:close/>
                  <a:moveTo>
                    <a:pt x="5894" y="3431"/>
                  </a:moveTo>
                  <a:cubicBezTo>
                    <a:pt x="5965" y="3431"/>
                    <a:pt x="6025" y="3455"/>
                    <a:pt x="6084" y="3502"/>
                  </a:cubicBezTo>
                  <a:lnTo>
                    <a:pt x="6275" y="3693"/>
                  </a:lnTo>
                  <a:cubicBezTo>
                    <a:pt x="6382" y="3800"/>
                    <a:pt x="6382" y="3967"/>
                    <a:pt x="6275" y="4062"/>
                  </a:cubicBezTo>
                  <a:cubicBezTo>
                    <a:pt x="6227" y="4110"/>
                    <a:pt x="6156" y="4145"/>
                    <a:pt x="6084" y="4145"/>
                  </a:cubicBezTo>
                  <a:cubicBezTo>
                    <a:pt x="6013" y="4145"/>
                    <a:pt x="5953" y="4110"/>
                    <a:pt x="5894" y="4062"/>
                  </a:cubicBezTo>
                  <a:lnTo>
                    <a:pt x="5703" y="3872"/>
                  </a:lnTo>
                  <a:cubicBezTo>
                    <a:pt x="5596" y="3764"/>
                    <a:pt x="5596" y="3586"/>
                    <a:pt x="5703" y="3502"/>
                  </a:cubicBezTo>
                  <a:cubicBezTo>
                    <a:pt x="5739" y="3455"/>
                    <a:pt x="5810" y="3431"/>
                    <a:pt x="5894" y="3431"/>
                  </a:cubicBezTo>
                  <a:close/>
                  <a:moveTo>
                    <a:pt x="6453" y="1955"/>
                  </a:moveTo>
                  <a:lnTo>
                    <a:pt x="8085" y="3919"/>
                  </a:lnTo>
                  <a:cubicBezTo>
                    <a:pt x="8406" y="4324"/>
                    <a:pt x="8454" y="4812"/>
                    <a:pt x="8192" y="5062"/>
                  </a:cubicBezTo>
                  <a:lnTo>
                    <a:pt x="7275" y="5991"/>
                  </a:lnTo>
                  <a:cubicBezTo>
                    <a:pt x="7159" y="6102"/>
                    <a:pt x="7004" y="6155"/>
                    <a:pt x="6835" y="6155"/>
                  </a:cubicBezTo>
                  <a:cubicBezTo>
                    <a:pt x="6606" y="6155"/>
                    <a:pt x="6351" y="6057"/>
                    <a:pt x="6132" y="5872"/>
                  </a:cubicBezTo>
                  <a:lnTo>
                    <a:pt x="4167" y="4241"/>
                  </a:lnTo>
                  <a:lnTo>
                    <a:pt x="4167" y="4062"/>
                  </a:lnTo>
                  <a:cubicBezTo>
                    <a:pt x="4191" y="3824"/>
                    <a:pt x="4298" y="3610"/>
                    <a:pt x="4465" y="3443"/>
                  </a:cubicBezTo>
                  <a:lnTo>
                    <a:pt x="4941" y="2967"/>
                  </a:lnTo>
                  <a:lnTo>
                    <a:pt x="5358" y="3383"/>
                  </a:lnTo>
                  <a:cubicBezTo>
                    <a:pt x="5239" y="3610"/>
                    <a:pt x="5263" y="3907"/>
                    <a:pt x="5453" y="4098"/>
                  </a:cubicBezTo>
                  <a:lnTo>
                    <a:pt x="5656" y="4288"/>
                  </a:lnTo>
                  <a:cubicBezTo>
                    <a:pt x="5775" y="4407"/>
                    <a:pt x="5918" y="4467"/>
                    <a:pt x="6084" y="4467"/>
                  </a:cubicBezTo>
                  <a:cubicBezTo>
                    <a:pt x="6191" y="4467"/>
                    <a:pt x="6287" y="4431"/>
                    <a:pt x="6370" y="4395"/>
                  </a:cubicBezTo>
                  <a:lnTo>
                    <a:pt x="7239" y="5265"/>
                  </a:lnTo>
                  <a:cubicBezTo>
                    <a:pt x="7275" y="5300"/>
                    <a:pt x="7323" y="5312"/>
                    <a:pt x="7358" y="5312"/>
                  </a:cubicBezTo>
                  <a:cubicBezTo>
                    <a:pt x="7406" y="5312"/>
                    <a:pt x="7454" y="5300"/>
                    <a:pt x="7477" y="5265"/>
                  </a:cubicBezTo>
                  <a:cubicBezTo>
                    <a:pt x="7537" y="5217"/>
                    <a:pt x="7537" y="5086"/>
                    <a:pt x="7477" y="5026"/>
                  </a:cubicBezTo>
                  <a:lnTo>
                    <a:pt x="6608" y="4157"/>
                  </a:lnTo>
                  <a:cubicBezTo>
                    <a:pt x="6727" y="3931"/>
                    <a:pt x="6692" y="3633"/>
                    <a:pt x="6501" y="3443"/>
                  </a:cubicBezTo>
                  <a:lnTo>
                    <a:pt x="6311" y="3252"/>
                  </a:lnTo>
                  <a:cubicBezTo>
                    <a:pt x="6188" y="3130"/>
                    <a:pt x="6032" y="3073"/>
                    <a:pt x="5880" y="3073"/>
                  </a:cubicBezTo>
                  <a:cubicBezTo>
                    <a:pt x="5779" y="3073"/>
                    <a:pt x="5681" y="3098"/>
                    <a:pt x="5596" y="3145"/>
                  </a:cubicBezTo>
                  <a:lnTo>
                    <a:pt x="5179" y="2729"/>
                  </a:lnTo>
                  <a:lnTo>
                    <a:pt x="5453" y="2443"/>
                  </a:lnTo>
                  <a:lnTo>
                    <a:pt x="5656" y="2252"/>
                  </a:lnTo>
                  <a:cubicBezTo>
                    <a:pt x="5834" y="2074"/>
                    <a:pt x="6084" y="1967"/>
                    <a:pt x="6334" y="1955"/>
                  </a:cubicBezTo>
                  <a:close/>
                  <a:moveTo>
                    <a:pt x="1928" y="1"/>
                  </a:moveTo>
                  <a:cubicBezTo>
                    <a:pt x="1921" y="1"/>
                    <a:pt x="1913" y="1"/>
                    <a:pt x="1905" y="2"/>
                  </a:cubicBezTo>
                  <a:cubicBezTo>
                    <a:pt x="1477" y="62"/>
                    <a:pt x="1072" y="252"/>
                    <a:pt x="762" y="550"/>
                  </a:cubicBezTo>
                  <a:cubicBezTo>
                    <a:pt x="0" y="1312"/>
                    <a:pt x="0" y="2562"/>
                    <a:pt x="762" y="3324"/>
                  </a:cubicBezTo>
                  <a:lnTo>
                    <a:pt x="1393" y="3967"/>
                  </a:lnTo>
                  <a:cubicBezTo>
                    <a:pt x="1750" y="4324"/>
                    <a:pt x="1810" y="4884"/>
                    <a:pt x="1524" y="5300"/>
                  </a:cubicBezTo>
                  <a:cubicBezTo>
                    <a:pt x="1489" y="5360"/>
                    <a:pt x="1500" y="5455"/>
                    <a:pt x="1548" y="5515"/>
                  </a:cubicBezTo>
                  <a:lnTo>
                    <a:pt x="2131" y="6086"/>
                  </a:lnTo>
                  <a:cubicBezTo>
                    <a:pt x="2155" y="6122"/>
                    <a:pt x="2203" y="6134"/>
                    <a:pt x="2239" y="6134"/>
                  </a:cubicBezTo>
                  <a:lnTo>
                    <a:pt x="2262" y="6134"/>
                  </a:lnTo>
                  <a:cubicBezTo>
                    <a:pt x="2298" y="6134"/>
                    <a:pt x="2346" y="6110"/>
                    <a:pt x="2381" y="6074"/>
                  </a:cubicBezTo>
                  <a:cubicBezTo>
                    <a:pt x="3084" y="5193"/>
                    <a:pt x="3001" y="3931"/>
                    <a:pt x="2215" y="3145"/>
                  </a:cubicBezTo>
                  <a:lnTo>
                    <a:pt x="1572" y="2502"/>
                  </a:lnTo>
                  <a:cubicBezTo>
                    <a:pt x="1429" y="2359"/>
                    <a:pt x="1334" y="2145"/>
                    <a:pt x="1334" y="1919"/>
                  </a:cubicBezTo>
                  <a:cubicBezTo>
                    <a:pt x="1334" y="1705"/>
                    <a:pt x="1429" y="1502"/>
                    <a:pt x="1572" y="1347"/>
                  </a:cubicBezTo>
                  <a:cubicBezTo>
                    <a:pt x="1727" y="1193"/>
                    <a:pt x="1929" y="1109"/>
                    <a:pt x="2155" y="1109"/>
                  </a:cubicBezTo>
                  <a:cubicBezTo>
                    <a:pt x="2381" y="1109"/>
                    <a:pt x="2572" y="1193"/>
                    <a:pt x="2739" y="1347"/>
                  </a:cubicBezTo>
                  <a:lnTo>
                    <a:pt x="3965" y="2574"/>
                  </a:lnTo>
                  <a:cubicBezTo>
                    <a:pt x="3941" y="2609"/>
                    <a:pt x="3929" y="2657"/>
                    <a:pt x="3929" y="2693"/>
                  </a:cubicBezTo>
                  <a:cubicBezTo>
                    <a:pt x="3929" y="2740"/>
                    <a:pt x="3941" y="2788"/>
                    <a:pt x="3965" y="2812"/>
                  </a:cubicBezTo>
                  <a:lnTo>
                    <a:pt x="4298" y="3145"/>
                  </a:lnTo>
                  <a:lnTo>
                    <a:pt x="4227" y="3217"/>
                  </a:lnTo>
                  <a:cubicBezTo>
                    <a:pt x="3929" y="3514"/>
                    <a:pt x="3775" y="3931"/>
                    <a:pt x="3834" y="4348"/>
                  </a:cubicBezTo>
                  <a:cubicBezTo>
                    <a:pt x="3870" y="4586"/>
                    <a:pt x="3965" y="4812"/>
                    <a:pt x="4120" y="5003"/>
                  </a:cubicBezTo>
                  <a:lnTo>
                    <a:pt x="6275" y="7777"/>
                  </a:lnTo>
                  <a:cubicBezTo>
                    <a:pt x="6513" y="8086"/>
                    <a:pt x="6870" y="8265"/>
                    <a:pt x="7263" y="8289"/>
                  </a:cubicBezTo>
                  <a:lnTo>
                    <a:pt x="7346" y="8289"/>
                  </a:lnTo>
                  <a:cubicBezTo>
                    <a:pt x="7704" y="8289"/>
                    <a:pt x="8049" y="8146"/>
                    <a:pt x="8311" y="7896"/>
                  </a:cubicBezTo>
                  <a:lnTo>
                    <a:pt x="9549" y="6658"/>
                  </a:lnTo>
                  <a:cubicBezTo>
                    <a:pt x="9609" y="6598"/>
                    <a:pt x="9609" y="6479"/>
                    <a:pt x="9549" y="6419"/>
                  </a:cubicBezTo>
                  <a:cubicBezTo>
                    <a:pt x="9519" y="6390"/>
                    <a:pt x="9475" y="6375"/>
                    <a:pt x="9430" y="6375"/>
                  </a:cubicBezTo>
                  <a:cubicBezTo>
                    <a:pt x="9385" y="6375"/>
                    <a:pt x="9341" y="6390"/>
                    <a:pt x="9311" y="6419"/>
                  </a:cubicBezTo>
                  <a:lnTo>
                    <a:pt x="8073" y="7658"/>
                  </a:lnTo>
                  <a:cubicBezTo>
                    <a:pt x="7880" y="7850"/>
                    <a:pt x="7613" y="7956"/>
                    <a:pt x="7332" y="7956"/>
                  </a:cubicBezTo>
                  <a:cubicBezTo>
                    <a:pt x="7317" y="7956"/>
                    <a:pt x="7302" y="7956"/>
                    <a:pt x="7287" y="7955"/>
                  </a:cubicBezTo>
                  <a:cubicBezTo>
                    <a:pt x="6989" y="7932"/>
                    <a:pt x="6727" y="7789"/>
                    <a:pt x="6549" y="7562"/>
                  </a:cubicBezTo>
                  <a:lnTo>
                    <a:pt x="4501" y="4943"/>
                  </a:lnTo>
                  <a:lnTo>
                    <a:pt x="5918" y="6122"/>
                  </a:lnTo>
                  <a:cubicBezTo>
                    <a:pt x="6203" y="6360"/>
                    <a:pt x="6525" y="6479"/>
                    <a:pt x="6846" y="6479"/>
                  </a:cubicBezTo>
                  <a:cubicBezTo>
                    <a:pt x="7108" y="6479"/>
                    <a:pt x="7346" y="6384"/>
                    <a:pt x="7525" y="6205"/>
                  </a:cubicBezTo>
                  <a:lnTo>
                    <a:pt x="8454" y="5288"/>
                  </a:lnTo>
                  <a:cubicBezTo>
                    <a:pt x="8835" y="4895"/>
                    <a:pt x="8787" y="4217"/>
                    <a:pt x="8358" y="3681"/>
                  </a:cubicBezTo>
                  <a:lnTo>
                    <a:pt x="7192" y="2264"/>
                  </a:lnTo>
                  <a:lnTo>
                    <a:pt x="9811" y="4300"/>
                  </a:lnTo>
                  <a:cubicBezTo>
                    <a:pt x="10049" y="4479"/>
                    <a:pt x="10180" y="4753"/>
                    <a:pt x="10192" y="5050"/>
                  </a:cubicBezTo>
                  <a:cubicBezTo>
                    <a:pt x="10204" y="5348"/>
                    <a:pt x="10109" y="5634"/>
                    <a:pt x="9894" y="5836"/>
                  </a:cubicBezTo>
                  <a:cubicBezTo>
                    <a:pt x="9835" y="5896"/>
                    <a:pt x="9835" y="6015"/>
                    <a:pt x="9894" y="6074"/>
                  </a:cubicBezTo>
                  <a:cubicBezTo>
                    <a:pt x="9924" y="6104"/>
                    <a:pt x="9969" y="6119"/>
                    <a:pt x="10013" y="6119"/>
                  </a:cubicBezTo>
                  <a:cubicBezTo>
                    <a:pt x="10058" y="6119"/>
                    <a:pt x="10103" y="6104"/>
                    <a:pt x="10132" y="6074"/>
                  </a:cubicBezTo>
                  <a:cubicBezTo>
                    <a:pt x="10382" y="5824"/>
                    <a:pt x="10537" y="5455"/>
                    <a:pt x="10502" y="5062"/>
                  </a:cubicBezTo>
                  <a:cubicBezTo>
                    <a:pt x="10478" y="4681"/>
                    <a:pt x="10299" y="4324"/>
                    <a:pt x="9990" y="4086"/>
                  </a:cubicBezTo>
                  <a:lnTo>
                    <a:pt x="7227" y="1943"/>
                  </a:lnTo>
                  <a:lnTo>
                    <a:pt x="7215" y="1919"/>
                  </a:lnTo>
                  <a:cubicBezTo>
                    <a:pt x="7025" y="1776"/>
                    <a:pt x="6799" y="1669"/>
                    <a:pt x="6561" y="1645"/>
                  </a:cubicBezTo>
                  <a:cubicBezTo>
                    <a:pt x="6498" y="1636"/>
                    <a:pt x="6436" y="1632"/>
                    <a:pt x="6374" y="1632"/>
                  </a:cubicBezTo>
                  <a:cubicBezTo>
                    <a:pt x="6022" y="1632"/>
                    <a:pt x="5683" y="1773"/>
                    <a:pt x="5429" y="2026"/>
                  </a:cubicBezTo>
                  <a:lnTo>
                    <a:pt x="5358" y="2097"/>
                  </a:lnTo>
                  <a:lnTo>
                    <a:pt x="5025" y="1776"/>
                  </a:lnTo>
                  <a:cubicBezTo>
                    <a:pt x="5001" y="1740"/>
                    <a:pt x="4953" y="1728"/>
                    <a:pt x="4906" y="1728"/>
                  </a:cubicBezTo>
                  <a:cubicBezTo>
                    <a:pt x="4870" y="1728"/>
                    <a:pt x="4822" y="1740"/>
                    <a:pt x="4787" y="1776"/>
                  </a:cubicBezTo>
                  <a:lnTo>
                    <a:pt x="3560" y="538"/>
                  </a:lnTo>
                  <a:cubicBezTo>
                    <a:pt x="3298" y="288"/>
                    <a:pt x="2989" y="109"/>
                    <a:pt x="2643" y="38"/>
                  </a:cubicBezTo>
                  <a:cubicBezTo>
                    <a:pt x="2627" y="31"/>
                    <a:pt x="2610" y="27"/>
                    <a:pt x="2593" y="27"/>
                  </a:cubicBezTo>
                  <a:cubicBezTo>
                    <a:pt x="2525" y="27"/>
                    <a:pt x="2460" y="81"/>
                    <a:pt x="2441" y="157"/>
                  </a:cubicBezTo>
                  <a:cubicBezTo>
                    <a:pt x="2405" y="240"/>
                    <a:pt x="2465" y="335"/>
                    <a:pt x="2560" y="359"/>
                  </a:cubicBezTo>
                  <a:cubicBezTo>
                    <a:pt x="2846" y="431"/>
                    <a:pt x="3096" y="585"/>
                    <a:pt x="3298" y="788"/>
                  </a:cubicBezTo>
                  <a:lnTo>
                    <a:pt x="4537" y="2026"/>
                  </a:lnTo>
                  <a:lnTo>
                    <a:pt x="4215" y="2359"/>
                  </a:lnTo>
                  <a:lnTo>
                    <a:pt x="2977" y="1121"/>
                  </a:lnTo>
                  <a:cubicBezTo>
                    <a:pt x="2751" y="895"/>
                    <a:pt x="2465" y="776"/>
                    <a:pt x="2155" y="776"/>
                  </a:cubicBezTo>
                  <a:cubicBezTo>
                    <a:pt x="1846" y="776"/>
                    <a:pt x="1560" y="895"/>
                    <a:pt x="1334" y="1121"/>
                  </a:cubicBezTo>
                  <a:cubicBezTo>
                    <a:pt x="1119" y="1347"/>
                    <a:pt x="1000" y="1621"/>
                    <a:pt x="1000" y="1943"/>
                  </a:cubicBezTo>
                  <a:cubicBezTo>
                    <a:pt x="1000" y="2252"/>
                    <a:pt x="1119" y="2538"/>
                    <a:pt x="1334" y="2752"/>
                  </a:cubicBezTo>
                  <a:lnTo>
                    <a:pt x="1977" y="3395"/>
                  </a:lnTo>
                  <a:cubicBezTo>
                    <a:pt x="2608" y="4026"/>
                    <a:pt x="2703" y="4991"/>
                    <a:pt x="2227" y="5729"/>
                  </a:cubicBezTo>
                  <a:lnTo>
                    <a:pt x="1893" y="5396"/>
                  </a:lnTo>
                  <a:cubicBezTo>
                    <a:pt x="2167" y="4860"/>
                    <a:pt x="2084" y="4181"/>
                    <a:pt x="1655" y="3741"/>
                  </a:cubicBezTo>
                  <a:lnTo>
                    <a:pt x="1012" y="3098"/>
                  </a:lnTo>
                  <a:cubicBezTo>
                    <a:pt x="381" y="2478"/>
                    <a:pt x="381" y="1431"/>
                    <a:pt x="1012" y="812"/>
                  </a:cubicBezTo>
                  <a:cubicBezTo>
                    <a:pt x="1262" y="550"/>
                    <a:pt x="1596" y="395"/>
                    <a:pt x="1953" y="347"/>
                  </a:cubicBezTo>
                  <a:cubicBezTo>
                    <a:pt x="2036" y="335"/>
                    <a:pt x="2108" y="252"/>
                    <a:pt x="2096" y="157"/>
                  </a:cubicBezTo>
                  <a:cubicBezTo>
                    <a:pt x="2085" y="69"/>
                    <a:pt x="2023" y="1"/>
                    <a:pt x="19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5" name="Google Shape;10485;p79"/>
            <p:cNvSpPr/>
            <p:nvPr/>
          </p:nvSpPr>
          <p:spPr>
            <a:xfrm>
              <a:off x="3361840" y="3799453"/>
              <a:ext cx="74701" cy="71438"/>
            </a:xfrm>
            <a:custGeom>
              <a:avLst/>
              <a:gdLst/>
              <a:ahLst/>
              <a:cxnLst/>
              <a:rect l="l" t="t" r="r" b="b"/>
              <a:pathLst>
                <a:path w="2358" h="2255" extrusionOk="0">
                  <a:moveTo>
                    <a:pt x="1441" y="337"/>
                  </a:moveTo>
                  <a:cubicBezTo>
                    <a:pt x="1572" y="337"/>
                    <a:pt x="1691" y="385"/>
                    <a:pt x="1798" y="480"/>
                  </a:cubicBezTo>
                  <a:cubicBezTo>
                    <a:pt x="1988" y="682"/>
                    <a:pt x="1988" y="1004"/>
                    <a:pt x="1798" y="1194"/>
                  </a:cubicBezTo>
                  <a:cubicBezTo>
                    <a:pt x="1703" y="1296"/>
                    <a:pt x="1572" y="1346"/>
                    <a:pt x="1441" y="1346"/>
                  </a:cubicBezTo>
                  <a:cubicBezTo>
                    <a:pt x="1310" y="1346"/>
                    <a:pt x="1179" y="1296"/>
                    <a:pt x="1084" y="1194"/>
                  </a:cubicBezTo>
                  <a:cubicBezTo>
                    <a:pt x="893" y="1004"/>
                    <a:pt x="893" y="682"/>
                    <a:pt x="1084" y="480"/>
                  </a:cubicBezTo>
                  <a:cubicBezTo>
                    <a:pt x="1191" y="385"/>
                    <a:pt x="1310" y="337"/>
                    <a:pt x="1441" y="337"/>
                  </a:cubicBezTo>
                  <a:close/>
                  <a:moveTo>
                    <a:pt x="1424" y="1"/>
                  </a:moveTo>
                  <a:cubicBezTo>
                    <a:pt x="1209" y="1"/>
                    <a:pt x="994" y="81"/>
                    <a:pt x="833" y="242"/>
                  </a:cubicBezTo>
                  <a:cubicBezTo>
                    <a:pt x="548" y="528"/>
                    <a:pt x="500" y="980"/>
                    <a:pt x="726" y="1302"/>
                  </a:cubicBezTo>
                  <a:lnTo>
                    <a:pt x="60" y="1968"/>
                  </a:lnTo>
                  <a:cubicBezTo>
                    <a:pt x="0" y="2028"/>
                    <a:pt x="0" y="2147"/>
                    <a:pt x="60" y="2206"/>
                  </a:cubicBezTo>
                  <a:cubicBezTo>
                    <a:pt x="83" y="2242"/>
                    <a:pt x="131" y="2254"/>
                    <a:pt x="167" y="2254"/>
                  </a:cubicBezTo>
                  <a:cubicBezTo>
                    <a:pt x="214" y="2254"/>
                    <a:pt x="262" y="2242"/>
                    <a:pt x="286" y="2206"/>
                  </a:cubicBezTo>
                  <a:lnTo>
                    <a:pt x="964" y="1540"/>
                  </a:lnTo>
                  <a:cubicBezTo>
                    <a:pt x="1095" y="1635"/>
                    <a:pt x="1262" y="1671"/>
                    <a:pt x="1417" y="1671"/>
                  </a:cubicBezTo>
                  <a:cubicBezTo>
                    <a:pt x="1643" y="1671"/>
                    <a:pt x="1857" y="1587"/>
                    <a:pt x="2012" y="1421"/>
                  </a:cubicBezTo>
                  <a:cubicBezTo>
                    <a:pt x="2357" y="1111"/>
                    <a:pt x="2357" y="575"/>
                    <a:pt x="2024" y="242"/>
                  </a:cubicBezTo>
                  <a:cubicBezTo>
                    <a:pt x="1857" y="81"/>
                    <a:pt x="1640" y="1"/>
                    <a:pt x="14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86" name="Google Shape;10486;p79"/>
          <p:cNvGrpSpPr/>
          <p:nvPr/>
        </p:nvGrpSpPr>
        <p:grpSpPr>
          <a:xfrm>
            <a:off x="889343" y="3625827"/>
            <a:ext cx="351585" cy="339705"/>
            <a:chOff x="889343" y="3801227"/>
            <a:chExt cx="351585" cy="339705"/>
          </a:xfrm>
          <a:solidFill>
            <a:schemeClr val="tx1"/>
          </a:solidFill>
        </p:grpSpPr>
        <p:sp>
          <p:nvSpPr>
            <p:cNvPr id="10487" name="Google Shape;10487;p79"/>
            <p:cNvSpPr/>
            <p:nvPr/>
          </p:nvSpPr>
          <p:spPr>
            <a:xfrm>
              <a:off x="1014954" y="4068479"/>
              <a:ext cx="35862" cy="10233"/>
            </a:xfrm>
            <a:custGeom>
              <a:avLst/>
              <a:gdLst/>
              <a:ahLst/>
              <a:cxnLst/>
              <a:rect l="l" t="t" r="r" b="b"/>
              <a:pathLst>
                <a:path w="1132" h="32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977" y="322"/>
                  </a:lnTo>
                  <a:cubicBezTo>
                    <a:pt x="1060" y="322"/>
                    <a:pt x="1131" y="251"/>
                    <a:pt x="1131" y="168"/>
                  </a:cubicBezTo>
                  <a:cubicBezTo>
                    <a:pt x="1131" y="72"/>
                    <a:pt x="1060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8" name="Google Shape;10488;p79"/>
            <p:cNvSpPr/>
            <p:nvPr/>
          </p:nvSpPr>
          <p:spPr>
            <a:xfrm>
              <a:off x="889343" y="3801227"/>
              <a:ext cx="351585" cy="339705"/>
            </a:xfrm>
            <a:custGeom>
              <a:avLst/>
              <a:gdLst/>
              <a:ahLst/>
              <a:cxnLst/>
              <a:rect l="l" t="t" r="r" b="b"/>
              <a:pathLst>
                <a:path w="11098" h="10723" extrusionOk="0">
                  <a:moveTo>
                    <a:pt x="3894" y="746"/>
                  </a:moveTo>
                  <a:lnTo>
                    <a:pt x="3894" y="746"/>
                  </a:lnTo>
                  <a:cubicBezTo>
                    <a:pt x="3763" y="1079"/>
                    <a:pt x="3572" y="1281"/>
                    <a:pt x="3418" y="1400"/>
                  </a:cubicBezTo>
                  <a:cubicBezTo>
                    <a:pt x="3465" y="1115"/>
                    <a:pt x="3644" y="865"/>
                    <a:pt x="3894" y="746"/>
                  </a:cubicBezTo>
                  <a:close/>
                  <a:moveTo>
                    <a:pt x="4823" y="662"/>
                  </a:moveTo>
                  <a:cubicBezTo>
                    <a:pt x="5275" y="662"/>
                    <a:pt x="5656" y="1043"/>
                    <a:pt x="5656" y="1496"/>
                  </a:cubicBezTo>
                  <a:lnTo>
                    <a:pt x="5656" y="2008"/>
                  </a:lnTo>
                  <a:cubicBezTo>
                    <a:pt x="4715" y="1912"/>
                    <a:pt x="4418" y="1067"/>
                    <a:pt x="4323" y="662"/>
                  </a:cubicBezTo>
                  <a:close/>
                  <a:moveTo>
                    <a:pt x="3108" y="2377"/>
                  </a:moveTo>
                  <a:lnTo>
                    <a:pt x="3108" y="2508"/>
                  </a:lnTo>
                  <a:cubicBezTo>
                    <a:pt x="3108" y="2591"/>
                    <a:pt x="3108" y="2674"/>
                    <a:pt x="3120" y="2746"/>
                  </a:cubicBezTo>
                  <a:cubicBezTo>
                    <a:pt x="3060" y="2710"/>
                    <a:pt x="3037" y="2651"/>
                    <a:pt x="3037" y="2555"/>
                  </a:cubicBezTo>
                  <a:cubicBezTo>
                    <a:pt x="3037" y="2484"/>
                    <a:pt x="3060" y="2424"/>
                    <a:pt x="3108" y="2377"/>
                  </a:cubicBezTo>
                  <a:close/>
                  <a:moveTo>
                    <a:pt x="5966" y="2377"/>
                  </a:moveTo>
                  <a:cubicBezTo>
                    <a:pt x="6013" y="2424"/>
                    <a:pt x="6037" y="2484"/>
                    <a:pt x="6037" y="2555"/>
                  </a:cubicBezTo>
                  <a:cubicBezTo>
                    <a:pt x="6037" y="2627"/>
                    <a:pt x="5989" y="2710"/>
                    <a:pt x="5954" y="2746"/>
                  </a:cubicBezTo>
                  <a:cubicBezTo>
                    <a:pt x="5966" y="2674"/>
                    <a:pt x="5966" y="2603"/>
                    <a:pt x="5966" y="2508"/>
                  </a:cubicBezTo>
                  <a:lnTo>
                    <a:pt x="5966" y="2377"/>
                  </a:lnTo>
                  <a:close/>
                  <a:moveTo>
                    <a:pt x="6870" y="3460"/>
                  </a:moveTo>
                  <a:lnTo>
                    <a:pt x="6870" y="3746"/>
                  </a:lnTo>
                  <a:lnTo>
                    <a:pt x="5430" y="3746"/>
                  </a:lnTo>
                  <a:cubicBezTo>
                    <a:pt x="5513" y="3651"/>
                    <a:pt x="5608" y="3567"/>
                    <a:pt x="5680" y="3460"/>
                  </a:cubicBezTo>
                  <a:close/>
                  <a:moveTo>
                    <a:pt x="4108" y="1055"/>
                  </a:moveTo>
                  <a:cubicBezTo>
                    <a:pt x="4323" y="1698"/>
                    <a:pt x="4823" y="2258"/>
                    <a:pt x="5656" y="2317"/>
                  </a:cubicBezTo>
                  <a:lnTo>
                    <a:pt x="5656" y="2508"/>
                  </a:lnTo>
                  <a:cubicBezTo>
                    <a:pt x="5656" y="2984"/>
                    <a:pt x="5394" y="3424"/>
                    <a:pt x="5001" y="3663"/>
                  </a:cubicBezTo>
                  <a:lnTo>
                    <a:pt x="4799" y="3758"/>
                  </a:lnTo>
                  <a:cubicBezTo>
                    <a:pt x="4721" y="3811"/>
                    <a:pt x="4629" y="3838"/>
                    <a:pt x="4535" y="3838"/>
                  </a:cubicBezTo>
                  <a:cubicBezTo>
                    <a:pt x="4442" y="3838"/>
                    <a:pt x="4346" y="3811"/>
                    <a:pt x="4263" y="3758"/>
                  </a:cubicBezTo>
                  <a:lnTo>
                    <a:pt x="4073" y="3663"/>
                  </a:lnTo>
                  <a:cubicBezTo>
                    <a:pt x="3668" y="3424"/>
                    <a:pt x="3418" y="2984"/>
                    <a:pt x="3418" y="2508"/>
                  </a:cubicBezTo>
                  <a:lnTo>
                    <a:pt x="3418" y="2174"/>
                  </a:lnTo>
                  <a:lnTo>
                    <a:pt x="3418" y="1769"/>
                  </a:lnTo>
                  <a:cubicBezTo>
                    <a:pt x="3584" y="1698"/>
                    <a:pt x="3882" y="1484"/>
                    <a:pt x="4108" y="1055"/>
                  </a:cubicBezTo>
                  <a:close/>
                  <a:moveTo>
                    <a:pt x="4977" y="4055"/>
                  </a:moveTo>
                  <a:lnTo>
                    <a:pt x="4977" y="4591"/>
                  </a:lnTo>
                  <a:lnTo>
                    <a:pt x="4537" y="4913"/>
                  </a:lnTo>
                  <a:lnTo>
                    <a:pt x="4084" y="4591"/>
                  </a:lnTo>
                  <a:lnTo>
                    <a:pt x="4084" y="4055"/>
                  </a:lnTo>
                  <a:lnTo>
                    <a:pt x="4120" y="4055"/>
                  </a:lnTo>
                  <a:cubicBezTo>
                    <a:pt x="4251" y="4139"/>
                    <a:pt x="4382" y="4163"/>
                    <a:pt x="4537" y="4163"/>
                  </a:cubicBezTo>
                  <a:cubicBezTo>
                    <a:pt x="4680" y="4163"/>
                    <a:pt x="4823" y="4139"/>
                    <a:pt x="4954" y="4055"/>
                  </a:cubicBezTo>
                  <a:close/>
                  <a:moveTo>
                    <a:pt x="4084" y="4972"/>
                  </a:moveTo>
                  <a:lnTo>
                    <a:pt x="4299" y="5115"/>
                  </a:lnTo>
                  <a:lnTo>
                    <a:pt x="4084" y="5365"/>
                  </a:lnTo>
                  <a:lnTo>
                    <a:pt x="4084" y="4972"/>
                  </a:lnTo>
                  <a:close/>
                  <a:moveTo>
                    <a:pt x="4977" y="4984"/>
                  </a:moveTo>
                  <a:lnTo>
                    <a:pt x="4977" y="5389"/>
                  </a:lnTo>
                  <a:lnTo>
                    <a:pt x="4775" y="5127"/>
                  </a:lnTo>
                  <a:lnTo>
                    <a:pt x="4977" y="4984"/>
                  </a:lnTo>
                  <a:close/>
                  <a:moveTo>
                    <a:pt x="4977" y="5925"/>
                  </a:moveTo>
                  <a:lnTo>
                    <a:pt x="4977" y="6330"/>
                  </a:lnTo>
                  <a:lnTo>
                    <a:pt x="4942" y="6008"/>
                  </a:lnTo>
                  <a:lnTo>
                    <a:pt x="4977" y="5925"/>
                  </a:lnTo>
                  <a:close/>
                  <a:moveTo>
                    <a:pt x="4084" y="5925"/>
                  </a:moveTo>
                  <a:lnTo>
                    <a:pt x="4144" y="6008"/>
                  </a:lnTo>
                  <a:lnTo>
                    <a:pt x="4084" y="6353"/>
                  </a:lnTo>
                  <a:lnTo>
                    <a:pt x="4084" y="5925"/>
                  </a:lnTo>
                  <a:close/>
                  <a:moveTo>
                    <a:pt x="3775" y="4889"/>
                  </a:moveTo>
                  <a:lnTo>
                    <a:pt x="3775" y="7139"/>
                  </a:lnTo>
                  <a:lnTo>
                    <a:pt x="1632" y="7139"/>
                  </a:lnTo>
                  <a:lnTo>
                    <a:pt x="1632" y="6615"/>
                  </a:lnTo>
                  <a:cubicBezTo>
                    <a:pt x="1632" y="6044"/>
                    <a:pt x="1977" y="5520"/>
                    <a:pt x="2513" y="5306"/>
                  </a:cubicBezTo>
                  <a:cubicBezTo>
                    <a:pt x="2537" y="5294"/>
                    <a:pt x="2584" y="5282"/>
                    <a:pt x="2620" y="5270"/>
                  </a:cubicBezTo>
                  <a:lnTo>
                    <a:pt x="3775" y="4889"/>
                  </a:lnTo>
                  <a:close/>
                  <a:moveTo>
                    <a:pt x="4537" y="5341"/>
                  </a:moveTo>
                  <a:lnTo>
                    <a:pt x="4775" y="5627"/>
                  </a:lnTo>
                  <a:lnTo>
                    <a:pt x="4620" y="5901"/>
                  </a:lnTo>
                  <a:cubicBezTo>
                    <a:pt x="4608" y="5937"/>
                    <a:pt x="4596" y="5960"/>
                    <a:pt x="4608" y="6008"/>
                  </a:cubicBezTo>
                  <a:lnTo>
                    <a:pt x="4787" y="7139"/>
                  </a:lnTo>
                  <a:lnTo>
                    <a:pt x="4299" y="7139"/>
                  </a:lnTo>
                  <a:lnTo>
                    <a:pt x="4477" y="6008"/>
                  </a:lnTo>
                  <a:cubicBezTo>
                    <a:pt x="4477" y="5984"/>
                    <a:pt x="4465" y="5937"/>
                    <a:pt x="4442" y="5901"/>
                  </a:cubicBezTo>
                  <a:lnTo>
                    <a:pt x="4299" y="5627"/>
                  </a:lnTo>
                  <a:lnTo>
                    <a:pt x="4537" y="5341"/>
                  </a:lnTo>
                  <a:close/>
                  <a:moveTo>
                    <a:pt x="6882" y="4044"/>
                  </a:moveTo>
                  <a:lnTo>
                    <a:pt x="6859" y="4591"/>
                  </a:lnTo>
                  <a:cubicBezTo>
                    <a:pt x="6859" y="4651"/>
                    <a:pt x="6882" y="4698"/>
                    <a:pt x="6930" y="4734"/>
                  </a:cubicBezTo>
                  <a:cubicBezTo>
                    <a:pt x="6966" y="4746"/>
                    <a:pt x="6990" y="4758"/>
                    <a:pt x="7025" y="4758"/>
                  </a:cubicBezTo>
                  <a:cubicBezTo>
                    <a:pt x="7049" y="4758"/>
                    <a:pt x="7061" y="4758"/>
                    <a:pt x="7085" y="4746"/>
                  </a:cubicBezTo>
                  <a:lnTo>
                    <a:pt x="8109" y="4270"/>
                  </a:lnTo>
                  <a:cubicBezTo>
                    <a:pt x="8156" y="4282"/>
                    <a:pt x="8180" y="4282"/>
                    <a:pt x="8228" y="4294"/>
                  </a:cubicBezTo>
                  <a:lnTo>
                    <a:pt x="8192" y="7985"/>
                  </a:lnTo>
                  <a:lnTo>
                    <a:pt x="870" y="7985"/>
                  </a:lnTo>
                  <a:lnTo>
                    <a:pt x="870" y="4055"/>
                  </a:lnTo>
                  <a:lnTo>
                    <a:pt x="3775" y="4055"/>
                  </a:lnTo>
                  <a:lnTo>
                    <a:pt x="3775" y="4567"/>
                  </a:lnTo>
                  <a:lnTo>
                    <a:pt x="2525" y="4972"/>
                  </a:lnTo>
                  <a:cubicBezTo>
                    <a:pt x="2275" y="5044"/>
                    <a:pt x="2060" y="5175"/>
                    <a:pt x="1870" y="5341"/>
                  </a:cubicBezTo>
                  <a:cubicBezTo>
                    <a:pt x="1525" y="5663"/>
                    <a:pt x="1322" y="6115"/>
                    <a:pt x="1322" y="6615"/>
                  </a:cubicBezTo>
                  <a:lnTo>
                    <a:pt x="1322" y="7294"/>
                  </a:lnTo>
                  <a:cubicBezTo>
                    <a:pt x="1322" y="7377"/>
                    <a:pt x="1394" y="7449"/>
                    <a:pt x="1477" y="7449"/>
                  </a:cubicBezTo>
                  <a:lnTo>
                    <a:pt x="7621" y="7449"/>
                  </a:lnTo>
                  <a:cubicBezTo>
                    <a:pt x="7704" y="7449"/>
                    <a:pt x="7775" y="7377"/>
                    <a:pt x="7775" y="7294"/>
                  </a:cubicBezTo>
                  <a:lnTo>
                    <a:pt x="7775" y="6711"/>
                  </a:lnTo>
                  <a:cubicBezTo>
                    <a:pt x="7775" y="6615"/>
                    <a:pt x="7704" y="6544"/>
                    <a:pt x="7621" y="6544"/>
                  </a:cubicBezTo>
                  <a:cubicBezTo>
                    <a:pt x="7525" y="6544"/>
                    <a:pt x="7454" y="6615"/>
                    <a:pt x="7454" y="6711"/>
                  </a:cubicBezTo>
                  <a:lnTo>
                    <a:pt x="7454" y="7139"/>
                  </a:lnTo>
                  <a:lnTo>
                    <a:pt x="5311" y="7139"/>
                  </a:lnTo>
                  <a:lnTo>
                    <a:pt x="5311" y="4889"/>
                  </a:lnTo>
                  <a:lnTo>
                    <a:pt x="6466" y="5270"/>
                  </a:lnTo>
                  <a:cubicBezTo>
                    <a:pt x="6882" y="5401"/>
                    <a:pt x="7228" y="5722"/>
                    <a:pt x="7382" y="6139"/>
                  </a:cubicBezTo>
                  <a:cubicBezTo>
                    <a:pt x="7401" y="6212"/>
                    <a:pt x="7461" y="6243"/>
                    <a:pt x="7525" y="6243"/>
                  </a:cubicBezTo>
                  <a:cubicBezTo>
                    <a:pt x="7545" y="6243"/>
                    <a:pt x="7565" y="6240"/>
                    <a:pt x="7585" y="6234"/>
                  </a:cubicBezTo>
                  <a:cubicBezTo>
                    <a:pt x="7680" y="6199"/>
                    <a:pt x="7704" y="6115"/>
                    <a:pt x="7680" y="6020"/>
                  </a:cubicBezTo>
                  <a:cubicBezTo>
                    <a:pt x="7502" y="5520"/>
                    <a:pt x="7085" y="5115"/>
                    <a:pt x="6573" y="4948"/>
                  </a:cubicBezTo>
                  <a:lnTo>
                    <a:pt x="5323" y="4556"/>
                  </a:lnTo>
                  <a:lnTo>
                    <a:pt x="5323" y="4044"/>
                  </a:lnTo>
                  <a:close/>
                  <a:moveTo>
                    <a:pt x="4787" y="9199"/>
                  </a:moveTo>
                  <a:lnTo>
                    <a:pt x="4918" y="9818"/>
                  </a:lnTo>
                  <a:lnTo>
                    <a:pt x="4120" y="9818"/>
                  </a:lnTo>
                  <a:lnTo>
                    <a:pt x="4263" y="9199"/>
                  </a:lnTo>
                  <a:close/>
                  <a:moveTo>
                    <a:pt x="5858" y="10128"/>
                  </a:moveTo>
                  <a:lnTo>
                    <a:pt x="5858" y="10425"/>
                  </a:lnTo>
                  <a:lnTo>
                    <a:pt x="3227" y="10425"/>
                  </a:lnTo>
                  <a:lnTo>
                    <a:pt x="3227" y="10128"/>
                  </a:lnTo>
                  <a:close/>
                  <a:moveTo>
                    <a:pt x="8622" y="1"/>
                  </a:moveTo>
                  <a:cubicBezTo>
                    <a:pt x="8115" y="1"/>
                    <a:pt x="7612" y="175"/>
                    <a:pt x="7216" y="519"/>
                  </a:cubicBezTo>
                  <a:cubicBezTo>
                    <a:pt x="7156" y="579"/>
                    <a:pt x="7144" y="686"/>
                    <a:pt x="7204" y="746"/>
                  </a:cubicBezTo>
                  <a:cubicBezTo>
                    <a:pt x="7237" y="778"/>
                    <a:pt x="7280" y="797"/>
                    <a:pt x="7322" y="797"/>
                  </a:cubicBezTo>
                  <a:cubicBezTo>
                    <a:pt x="7357" y="797"/>
                    <a:pt x="7391" y="784"/>
                    <a:pt x="7418" y="757"/>
                  </a:cubicBezTo>
                  <a:cubicBezTo>
                    <a:pt x="7764" y="464"/>
                    <a:pt x="8195" y="314"/>
                    <a:pt x="8630" y="314"/>
                  </a:cubicBezTo>
                  <a:cubicBezTo>
                    <a:pt x="8989" y="314"/>
                    <a:pt x="9351" y="416"/>
                    <a:pt x="9668" y="626"/>
                  </a:cubicBezTo>
                  <a:cubicBezTo>
                    <a:pt x="10514" y="1186"/>
                    <a:pt x="10752" y="2353"/>
                    <a:pt x="10180" y="3198"/>
                  </a:cubicBezTo>
                  <a:cubicBezTo>
                    <a:pt x="9883" y="3639"/>
                    <a:pt x="9430" y="3925"/>
                    <a:pt x="8930" y="3996"/>
                  </a:cubicBezTo>
                  <a:lnTo>
                    <a:pt x="8883" y="3996"/>
                  </a:lnTo>
                  <a:cubicBezTo>
                    <a:pt x="8799" y="4014"/>
                    <a:pt x="8716" y="4023"/>
                    <a:pt x="8631" y="4023"/>
                  </a:cubicBezTo>
                  <a:cubicBezTo>
                    <a:pt x="8546" y="4023"/>
                    <a:pt x="8460" y="4014"/>
                    <a:pt x="8371" y="3996"/>
                  </a:cubicBezTo>
                  <a:cubicBezTo>
                    <a:pt x="8287" y="3984"/>
                    <a:pt x="8192" y="3972"/>
                    <a:pt x="8109" y="3936"/>
                  </a:cubicBezTo>
                  <a:cubicBezTo>
                    <a:pt x="8099" y="3933"/>
                    <a:pt x="8089" y="3932"/>
                    <a:pt x="8078" y="3932"/>
                  </a:cubicBezTo>
                  <a:cubicBezTo>
                    <a:pt x="8049" y="3932"/>
                    <a:pt x="8019" y="3943"/>
                    <a:pt x="8002" y="3960"/>
                  </a:cubicBezTo>
                  <a:lnTo>
                    <a:pt x="7156" y="4341"/>
                  </a:lnTo>
                  <a:lnTo>
                    <a:pt x="7204" y="3401"/>
                  </a:lnTo>
                  <a:cubicBezTo>
                    <a:pt x="7204" y="3365"/>
                    <a:pt x="7180" y="3329"/>
                    <a:pt x="7168" y="3305"/>
                  </a:cubicBezTo>
                  <a:cubicBezTo>
                    <a:pt x="6680" y="2686"/>
                    <a:pt x="6632" y="1829"/>
                    <a:pt x="7049" y="1174"/>
                  </a:cubicBezTo>
                  <a:cubicBezTo>
                    <a:pt x="7097" y="1103"/>
                    <a:pt x="7085" y="996"/>
                    <a:pt x="7001" y="948"/>
                  </a:cubicBezTo>
                  <a:cubicBezTo>
                    <a:pt x="6976" y="931"/>
                    <a:pt x="6946" y="923"/>
                    <a:pt x="6917" y="923"/>
                  </a:cubicBezTo>
                  <a:cubicBezTo>
                    <a:pt x="6863" y="923"/>
                    <a:pt x="6810" y="949"/>
                    <a:pt x="6787" y="996"/>
                  </a:cubicBezTo>
                  <a:cubicBezTo>
                    <a:pt x="6382" y="1650"/>
                    <a:pt x="6347" y="2448"/>
                    <a:pt x="6692" y="3103"/>
                  </a:cubicBezTo>
                  <a:lnTo>
                    <a:pt x="5858" y="3103"/>
                  </a:lnTo>
                  <a:cubicBezTo>
                    <a:pt x="5858" y="3091"/>
                    <a:pt x="5870" y="3091"/>
                    <a:pt x="5870" y="3079"/>
                  </a:cubicBezTo>
                  <a:cubicBezTo>
                    <a:pt x="6156" y="3043"/>
                    <a:pt x="6382" y="2805"/>
                    <a:pt x="6382" y="2531"/>
                  </a:cubicBezTo>
                  <a:cubicBezTo>
                    <a:pt x="6382" y="2270"/>
                    <a:pt x="6216" y="2067"/>
                    <a:pt x="5978" y="1996"/>
                  </a:cubicBezTo>
                  <a:lnTo>
                    <a:pt x="5978" y="1460"/>
                  </a:lnTo>
                  <a:cubicBezTo>
                    <a:pt x="5978" y="817"/>
                    <a:pt x="5454" y="305"/>
                    <a:pt x="4835" y="305"/>
                  </a:cubicBezTo>
                  <a:lnTo>
                    <a:pt x="4263" y="305"/>
                  </a:lnTo>
                  <a:cubicBezTo>
                    <a:pt x="4227" y="305"/>
                    <a:pt x="4180" y="305"/>
                    <a:pt x="4132" y="329"/>
                  </a:cubicBezTo>
                  <a:cubicBezTo>
                    <a:pt x="3549" y="400"/>
                    <a:pt x="3120" y="888"/>
                    <a:pt x="3120" y="1472"/>
                  </a:cubicBezTo>
                  <a:lnTo>
                    <a:pt x="3120" y="2008"/>
                  </a:lnTo>
                  <a:cubicBezTo>
                    <a:pt x="2894" y="2079"/>
                    <a:pt x="2715" y="2293"/>
                    <a:pt x="2715" y="2543"/>
                  </a:cubicBezTo>
                  <a:cubicBezTo>
                    <a:pt x="2715" y="2829"/>
                    <a:pt x="2941" y="3079"/>
                    <a:pt x="3227" y="3091"/>
                  </a:cubicBezTo>
                  <a:cubicBezTo>
                    <a:pt x="3227" y="3103"/>
                    <a:pt x="3239" y="3103"/>
                    <a:pt x="3239" y="3127"/>
                  </a:cubicBezTo>
                  <a:lnTo>
                    <a:pt x="155" y="3127"/>
                  </a:lnTo>
                  <a:cubicBezTo>
                    <a:pt x="72" y="3127"/>
                    <a:pt x="1" y="3198"/>
                    <a:pt x="1" y="3282"/>
                  </a:cubicBezTo>
                  <a:lnTo>
                    <a:pt x="1" y="9020"/>
                  </a:lnTo>
                  <a:cubicBezTo>
                    <a:pt x="1" y="9104"/>
                    <a:pt x="72" y="9175"/>
                    <a:pt x="155" y="9175"/>
                  </a:cubicBezTo>
                  <a:lnTo>
                    <a:pt x="1441" y="9175"/>
                  </a:lnTo>
                  <a:cubicBezTo>
                    <a:pt x="1525" y="9175"/>
                    <a:pt x="1608" y="9104"/>
                    <a:pt x="1608" y="9020"/>
                  </a:cubicBezTo>
                  <a:cubicBezTo>
                    <a:pt x="1608" y="8925"/>
                    <a:pt x="1525" y="8854"/>
                    <a:pt x="1441" y="8854"/>
                  </a:cubicBezTo>
                  <a:lnTo>
                    <a:pt x="322" y="8854"/>
                  </a:lnTo>
                  <a:lnTo>
                    <a:pt x="322" y="3436"/>
                  </a:lnTo>
                  <a:lnTo>
                    <a:pt x="3418" y="3436"/>
                  </a:lnTo>
                  <a:cubicBezTo>
                    <a:pt x="3489" y="3544"/>
                    <a:pt x="3572" y="3627"/>
                    <a:pt x="3668" y="3722"/>
                  </a:cubicBezTo>
                  <a:lnTo>
                    <a:pt x="739" y="3722"/>
                  </a:lnTo>
                  <a:cubicBezTo>
                    <a:pt x="655" y="3722"/>
                    <a:pt x="572" y="3794"/>
                    <a:pt x="572" y="3877"/>
                  </a:cubicBezTo>
                  <a:lnTo>
                    <a:pt x="572" y="8127"/>
                  </a:lnTo>
                  <a:cubicBezTo>
                    <a:pt x="572" y="8211"/>
                    <a:pt x="655" y="8282"/>
                    <a:pt x="739" y="8282"/>
                  </a:cubicBezTo>
                  <a:lnTo>
                    <a:pt x="8394" y="8282"/>
                  </a:lnTo>
                  <a:cubicBezTo>
                    <a:pt x="8478" y="8282"/>
                    <a:pt x="8549" y="8211"/>
                    <a:pt x="8549" y="8127"/>
                  </a:cubicBezTo>
                  <a:lnTo>
                    <a:pt x="8549" y="4317"/>
                  </a:lnTo>
                  <a:lnTo>
                    <a:pt x="8787" y="4317"/>
                  </a:lnTo>
                  <a:lnTo>
                    <a:pt x="8787" y="8842"/>
                  </a:lnTo>
                  <a:lnTo>
                    <a:pt x="2096" y="8842"/>
                  </a:lnTo>
                  <a:cubicBezTo>
                    <a:pt x="2001" y="8842"/>
                    <a:pt x="1929" y="8913"/>
                    <a:pt x="1929" y="8997"/>
                  </a:cubicBezTo>
                  <a:cubicBezTo>
                    <a:pt x="1929" y="9092"/>
                    <a:pt x="2001" y="9163"/>
                    <a:pt x="2096" y="9163"/>
                  </a:cubicBezTo>
                  <a:lnTo>
                    <a:pt x="3989" y="9163"/>
                  </a:lnTo>
                  <a:lnTo>
                    <a:pt x="3846" y="9794"/>
                  </a:lnTo>
                  <a:lnTo>
                    <a:pt x="3108" y="9794"/>
                  </a:lnTo>
                  <a:cubicBezTo>
                    <a:pt x="3013" y="9794"/>
                    <a:pt x="2941" y="9866"/>
                    <a:pt x="2941" y="9949"/>
                  </a:cubicBezTo>
                  <a:lnTo>
                    <a:pt x="2941" y="10568"/>
                  </a:lnTo>
                  <a:cubicBezTo>
                    <a:pt x="2941" y="10652"/>
                    <a:pt x="3013" y="10723"/>
                    <a:pt x="3108" y="10723"/>
                  </a:cubicBezTo>
                  <a:lnTo>
                    <a:pt x="6049" y="10723"/>
                  </a:lnTo>
                  <a:cubicBezTo>
                    <a:pt x="6144" y="10723"/>
                    <a:pt x="6216" y="10652"/>
                    <a:pt x="6216" y="10568"/>
                  </a:cubicBezTo>
                  <a:lnTo>
                    <a:pt x="6216" y="9973"/>
                  </a:lnTo>
                  <a:cubicBezTo>
                    <a:pt x="6216" y="9878"/>
                    <a:pt x="6144" y="9806"/>
                    <a:pt x="6049" y="9806"/>
                  </a:cubicBezTo>
                  <a:lnTo>
                    <a:pt x="5311" y="9806"/>
                  </a:lnTo>
                  <a:lnTo>
                    <a:pt x="5180" y="9175"/>
                  </a:lnTo>
                  <a:lnTo>
                    <a:pt x="8930" y="9175"/>
                  </a:lnTo>
                  <a:cubicBezTo>
                    <a:pt x="9014" y="9175"/>
                    <a:pt x="9085" y="9104"/>
                    <a:pt x="9085" y="9008"/>
                  </a:cubicBezTo>
                  <a:lnTo>
                    <a:pt x="9085" y="4282"/>
                  </a:lnTo>
                  <a:cubicBezTo>
                    <a:pt x="9621" y="4163"/>
                    <a:pt x="10121" y="3853"/>
                    <a:pt x="10442" y="3353"/>
                  </a:cubicBezTo>
                  <a:cubicBezTo>
                    <a:pt x="11097" y="2377"/>
                    <a:pt x="10835" y="1019"/>
                    <a:pt x="9835" y="365"/>
                  </a:cubicBezTo>
                  <a:cubicBezTo>
                    <a:pt x="9467" y="121"/>
                    <a:pt x="9043" y="1"/>
                    <a:pt x="86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89" name="Google Shape;10489;p79"/>
            <p:cNvSpPr/>
            <p:nvPr/>
          </p:nvSpPr>
          <p:spPr>
            <a:xfrm>
              <a:off x="1148865" y="3851598"/>
              <a:ext cx="27181" cy="51733"/>
            </a:xfrm>
            <a:custGeom>
              <a:avLst/>
              <a:gdLst/>
              <a:ahLst/>
              <a:cxnLst/>
              <a:rect l="l" t="t" r="r" b="b"/>
              <a:pathLst>
                <a:path w="858" h="1633" extrusionOk="0">
                  <a:moveTo>
                    <a:pt x="179" y="1"/>
                  </a:moveTo>
                  <a:cubicBezTo>
                    <a:pt x="95" y="1"/>
                    <a:pt x="24" y="72"/>
                    <a:pt x="24" y="168"/>
                  </a:cubicBezTo>
                  <a:cubicBezTo>
                    <a:pt x="24" y="251"/>
                    <a:pt x="95" y="322"/>
                    <a:pt x="179" y="322"/>
                  </a:cubicBezTo>
                  <a:lnTo>
                    <a:pt x="274" y="322"/>
                  </a:lnTo>
                  <a:lnTo>
                    <a:pt x="274" y="1311"/>
                  </a:lnTo>
                  <a:lnTo>
                    <a:pt x="167" y="1311"/>
                  </a:lnTo>
                  <a:cubicBezTo>
                    <a:pt x="83" y="1311"/>
                    <a:pt x="0" y="1382"/>
                    <a:pt x="0" y="1477"/>
                  </a:cubicBezTo>
                  <a:cubicBezTo>
                    <a:pt x="0" y="1561"/>
                    <a:pt x="83" y="1632"/>
                    <a:pt x="167" y="1632"/>
                  </a:cubicBezTo>
                  <a:lnTo>
                    <a:pt x="691" y="1632"/>
                  </a:lnTo>
                  <a:cubicBezTo>
                    <a:pt x="774" y="1632"/>
                    <a:pt x="857" y="1561"/>
                    <a:pt x="857" y="1477"/>
                  </a:cubicBezTo>
                  <a:cubicBezTo>
                    <a:pt x="857" y="1358"/>
                    <a:pt x="774" y="1299"/>
                    <a:pt x="691" y="1299"/>
                  </a:cubicBezTo>
                  <a:lnTo>
                    <a:pt x="583" y="1299"/>
                  </a:lnTo>
                  <a:lnTo>
                    <a:pt x="583" y="168"/>
                  </a:lnTo>
                  <a:cubicBezTo>
                    <a:pt x="583" y="72"/>
                    <a:pt x="512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0" name="Google Shape;10490;p79"/>
            <p:cNvSpPr/>
            <p:nvPr/>
          </p:nvSpPr>
          <p:spPr>
            <a:xfrm>
              <a:off x="1152255" y="3836138"/>
              <a:ext cx="15111" cy="15111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96"/>
                    <a:pt x="0" y="239"/>
                  </a:cubicBezTo>
                  <a:cubicBezTo>
                    <a:pt x="0" y="370"/>
                    <a:pt x="107" y="477"/>
                    <a:pt x="238" y="477"/>
                  </a:cubicBezTo>
                  <a:cubicBezTo>
                    <a:pt x="369" y="477"/>
                    <a:pt x="476" y="370"/>
                    <a:pt x="476" y="239"/>
                  </a:cubicBezTo>
                  <a:cubicBezTo>
                    <a:pt x="476" y="96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1" name="Google Shape;10491;p79"/>
            <p:cNvSpPr/>
            <p:nvPr/>
          </p:nvSpPr>
          <p:spPr>
            <a:xfrm>
              <a:off x="1022494" y="3867438"/>
              <a:ext cx="19642" cy="29843"/>
            </a:xfrm>
            <a:custGeom>
              <a:avLst/>
              <a:gdLst/>
              <a:ahLst/>
              <a:cxnLst/>
              <a:rect l="l" t="t" r="r" b="b"/>
              <a:pathLst>
                <a:path w="620" h="942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lnTo>
                    <a:pt x="0" y="775"/>
                  </a:lnTo>
                  <a:cubicBezTo>
                    <a:pt x="0" y="870"/>
                    <a:pt x="84" y="942"/>
                    <a:pt x="167" y="942"/>
                  </a:cubicBezTo>
                  <a:lnTo>
                    <a:pt x="441" y="942"/>
                  </a:lnTo>
                  <a:cubicBezTo>
                    <a:pt x="524" y="942"/>
                    <a:pt x="596" y="870"/>
                    <a:pt x="596" y="775"/>
                  </a:cubicBezTo>
                  <a:cubicBezTo>
                    <a:pt x="620" y="692"/>
                    <a:pt x="536" y="620"/>
                    <a:pt x="453" y="620"/>
                  </a:cubicBezTo>
                  <a:lnTo>
                    <a:pt x="334" y="620"/>
                  </a:ln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2" name="Google Shape;10492;p79"/>
          <p:cNvGrpSpPr/>
          <p:nvPr/>
        </p:nvGrpSpPr>
        <p:grpSpPr>
          <a:xfrm>
            <a:off x="4896609" y="4085472"/>
            <a:ext cx="278784" cy="355323"/>
            <a:chOff x="4896609" y="4260872"/>
            <a:chExt cx="278784" cy="355323"/>
          </a:xfrm>
          <a:solidFill>
            <a:schemeClr val="tx1"/>
          </a:solidFill>
        </p:grpSpPr>
        <p:sp>
          <p:nvSpPr>
            <p:cNvPr id="10493" name="Google Shape;10493;p79"/>
            <p:cNvSpPr/>
            <p:nvPr/>
          </p:nvSpPr>
          <p:spPr>
            <a:xfrm>
              <a:off x="4997700" y="43781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30"/>
                    <a:pt x="72" y="513"/>
                    <a:pt x="167" y="513"/>
                  </a:cubicBezTo>
                  <a:cubicBezTo>
                    <a:pt x="250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4" name="Google Shape;10494;p79"/>
            <p:cNvSpPr/>
            <p:nvPr/>
          </p:nvSpPr>
          <p:spPr>
            <a:xfrm>
              <a:off x="5064830" y="43781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30"/>
                    <a:pt x="72" y="513"/>
                    <a:pt x="156" y="513"/>
                  </a:cubicBezTo>
                  <a:cubicBezTo>
                    <a:pt x="251" y="513"/>
                    <a:pt x="322" y="430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5" name="Google Shape;10495;p79"/>
            <p:cNvSpPr/>
            <p:nvPr/>
          </p:nvSpPr>
          <p:spPr>
            <a:xfrm>
              <a:off x="5013160" y="4417498"/>
              <a:ext cx="46063" cy="15777"/>
            </a:xfrm>
            <a:custGeom>
              <a:avLst/>
              <a:gdLst/>
              <a:ahLst/>
              <a:cxnLst/>
              <a:rect l="l" t="t" r="r" b="b"/>
              <a:pathLst>
                <a:path w="1454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53" y="200"/>
                    <a:pt x="1453" y="104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6" name="Google Shape;10496;p79"/>
            <p:cNvSpPr/>
            <p:nvPr/>
          </p:nvSpPr>
          <p:spPr>
            <a:xfrm>
              <a:off x="4896609" y="4260872"/>
              <a:ext cx="278784" cy="355323"/>
            </a:xfrm>
            <a:custGeom>
              <a:avLst/>
              <a:gdLst/>
              <a:ahLst/>
              <a:cxnLst/>
              <a:rect l="l" t="t" r="r" b="b"/>
              <a:pathLst>
                <a:path w="8800" h="11216" extrusionOk="0">
                  <a:moveTo>
                    <a:pt x="4418" y="322"/>
                  </a:moveTo>
                  <a:cubicBezTo>
                    <a:pt x="5108" y="322"/>
                    <a:pt x="5751" y="441"/>
                    <a:pt x="6299" y="655"/>
                  </a:cubicBezTo>
                  <a:cubicBezTo>
                    <a:pt x="6454" y="715"/>
                    <a:pt x="6537" y="845"/>
                    <a:pt x="6537" y="1000"/>
                  </a:cubicBezTo>
                  <a:lnTo>
                    <a:pt x="6537" y="1441"/>
                  </a:lnTo>
                  <a:cubicBezTo>
                    <a:pt x="5978" y="1203"/>
                    <a:pt x="5227" y="1048"/>
                    <a:pt x="4418" y="1048"/>
                  </a:cubicBezTo>
                  <a:cubicBezTo>
                    <a:pt x="3596" y="1048"/>
                    <a:pt x="2870" y="1203"/>
                    <a:pt x="2287" y="1441"/>
                  </a:cubicBezTo>
                  <a:lnTo>
                    <a:pt x="2287" y="1000"/>
                  </a:lnTo>
                  <a:cubicBezTo>
                    <a:pt x="2287" y="845"/>
                    <a:pt x="2394" y="715"/>
                    <a:pt x="2525" y="655"/>
                  </a:cubicBezTo>
                  <a:cubicBezTo>
                    <a:pt x="3060" y="441"/>
                    <a:pt x="3715" y="322"/>
                    <a:pt x="4418" y="322"/>
                  </a:cubicBezTo>
                  <a:close/>
                  <a:moveTo>
                    <a:pt x="1870" y="4715"/>
                  </a:moveTo>
                  <a:cubicBezTo>
                    <a:pt x="1929" y="4715"/>
                    <a:pt x="1977" y="4763"/>
                    <a:pt x="1977" y="4822"/>
                  </a:cubicBezTo>
                  <a:cubicBezTo>
                    <a:pt x="1953" y="4882"/>
                    <a:pt x="1917" y="4929"/>
                    <a:pt x="1870" y="4929"/>
                  </a:cubicBezTo>
                  <a:cubicBezTo>
                    <a:pt x="1810" y="4929"/>
                    <a:pt x="1763" y="4882"/>
                    <a:pt x="1763" y="4822"/>
                  </a:cubicBezTo>
                  <a:cubicBezTo>
                    <a:pt x="1763" y="4763"/>
                    <a:pt x="1810" y="4715"/>
                    <a:pt x="1870" y="4715"/>
                  </a:cubicBezTo>
                  <a:close/>
                  <a:moveTo>
                    <a:pt x="6954" y="4715"/>
                  </a:moveTo>
                  <a:cubicBezTo>
                    <a:pt x="7013" y="4715"/>
                    <a:pt x="7061" y="4763"/>
                    <a:pt x="7061" y="4822"/>
                  </a:cubicBezTo>
                  <a:cubicBezTo>
                    <a:pt x="7061" y="4882"/>
                    <a:pt x="7013" y="4929"/>
                    <a:pt x="6954" y="4929"/>
                  </a:cubicBezTo>
                  <a:cubicBezTo>
                    <a:pt x="6894" y="4929"/>
                    <a:pt x="6859" y="4882"/>
                    <a:pt x="6859" y="4822"/>
                  </a:cubicBezTo>
                  <a:cubicBezTo>
                    <a:pt x="6859" y="4763"/>
                    <a:pt x="6894" y="4715"/>
                    <a:pt x="6954" y="4715"/>
                  </a:cubicBezTo>
                  <a:close/>
                  <a:moveTo>
                    <a:pt x="4382" y="1417"/>
                  </a:moveTo>
                  <a:cubicBezTo>
                    <a:pt x="6001" y="1417"/>
                    <a:pt x="7394" y="2072"/>
                    <a:pt x="7394" y="2822"/>
                  </a:cubicBezTo>
                  <a:cubicBezTo>
                    <a:pt x="7394" y="3143"/>
                    <a:pt x="7168" y="3382"/>
                    <a:pt x="6954" y="3536"/>
                  </a:cubicBezTo>
                  <a:lnTo>
                    <a:pt x="6656" y="3536"/>
                  </a:lnTo>
                  <a:cubicBezTo>
                    <a:pt x="6561" y="3536"/>
                    <a:pt x="6466" y="3453"/>
                    <a:pt x="6466" y="3346"/>
                  </a:cubicBezTo>
                  <a:lnTo>
                    <a:pt x="6466" y="2643"/>
                  </a:lnTo>
                  <a:cubicBezTo>
                    <a:pt x="6466" y="2500"/>
                    <a:pt x="6394" y="2286"/>
                    <a:pt x="6025" y="2096"/>
                  </a:cubicBezTo>
                  <a:cubicBezTo>
                    <a:pt x="6000" y="2081"/>
                    <a:pt x="5973" y="2074"/>
                    <a:pt x="5947" y="2074"/>
                  </a:cubicBezTo>
                  <a:cubicBezTo>
                    <a:pt x="5888" y="2074"/>
                    <a:pt x="5832" y="2109"/>
                    <a:pt x="5799" y="2167"/>
                  </a:cubicBezTo>
                  <a:cubicBezTo>
                    <a:pt x="5751" y="2250"/>
                    <a:pt x="5787" y="2346"/>
                    <a:pt x="5870" y="2393"/>
                  </a:cubicBezTo>
                  <a:cubicBezTo>
                    <a:pt x="6037" y="2489"/>
                    <a:pt x="6144" y="2572"/>
                    <a:pt x="6144" y="2643"/>
                  </a:cubicBezTo>
                  <a:lnTo>
                    <a:pt x="6144" y="3346"/>
                  </a:lnTo>
                  <a:cubicBezTo>
                    <a:pt x="6144" y="3632"/>
                    <a:pt x="6382" y="3870"/>
                    <a:pt x="6656" y="3870"/>
                  </a:cubicBezTo>
                  <a:lnTo>
                    <a:pt x="6930" y="3870"/>
                  </a:lnTo>
                  <a:cubicBezTo>
                    <a:pt x="7001" y="3870"/>
                    <a:pt x="7073" y="3893"/>
                    <a:pt x="7132" y="3953"/>
                  </a:cubicBezTo>
                  <a:cubicBezTo>
                    <a:pt x="7192" y="4013"/>
                    <a:pt x="7216" y="4096"/>
                    <a:pt x="7216" y="4167"/>
                  </a:cubicBezTo>
                  <a:cubicBezTo>
                    <a:pt x="7192" y="4298"/>
                    <a:pt x="7061" y="4417"/>
                    <a:pt x="6918" y="4417"/>
                  </a:cubicBezTo>
                  <a:lnTo>
                    <a:pt x="6835" y="4417"/>
                  </a:lnTo>
                  <a:lnTo>
                    <a:pt x="6835" y="4394"/>
                  </a:lnTo>
                  <a:cubicBezTo>
                    <a:pt x="6835" y="4298"/>
                    <a:pt x="6763" y="4227"/>
                    <a:pt x="6680" y="4227"/>
                  </a:cubicBezTo>
                  <a:cubicBezTo>
                    <a:pt x="6585" y="4227"/>
                    <a:pt x="6513" y="4298"/>
                    <a:pt x="6513" y="4394"/>
                  </a:cubicBezTo>
                  <a:cubicBezTo>
                    <a:pt x="6537" y="5227"/>
                    <a:pt x="6049" y="5977"/>
                    <a:pt x="5287" y="6322"/>
                  </a:cubicBezTo>
                  <a:lnTo>
                    <a:pt x="4573" y="6037"/>
                  </a:lnTo>
                  <a:lnTo>
                    <a:pt x="4573" y="5977"/>
                  </a:lnTo>
                  <a:cubicBezTo>
                    <a:pt x="4573" y="5894"/>
                    <a:pt x="4501" y="5822"/>
                    <a:pt x="4418" y="5822"/>
                  </a:cubicBezTo>
                  <a:cubicBezTo>
                    <a:pt x="4323" y="5822"/>
                    <a:pt x="4251" y="5894"/>
                    <a:pt x="4251" y="5977"/>
                  </a:cubicBezTo>
                  <a:lnTo>
                    <a:pt x="4251" y="6037"/>
                  </a:lnTo>
                  <a:lnTo>
                    <a:pt x="3537" y="6322"/>
                  </a:lnTo>
                  <a:cubicBezTo>
                    <a:pt x="2775" y="5977"/>
                    <a:pt x="2287" y="5227"/>
                    <a:pt x="2287" y="4394"/>
                  </a:cubicBezTo>
                  <a:cubicBezTo>
                    <a:pt x="2287" y="4298"/>
                    <a:pt x="2215" y="4227"/>
                    <a:pt x="2120" y="4227"/>
                  </a:cubicBezTo>
                  <a:cubicBezTo>
                    <a:pt x="2037" y="4227"/>
                    <a:pt x="1953" y="4298"/>
                    <a:pt x="1953" y="4394"/>
                  </a:cubicBezTo>
                  <a:lnTo>
                    <a:pt x="1953" y="4405"/>
                  </a:lnTo>
                  <a:lnTo>
                    <a:pt x="1858" y="4405"/>
                  </a:lnTo>
                  <a:cubicBezTo>
                    <a:pt x="1775" y="4405"/>
                    <a:pt x="1703" y="4370"/>
                    <a:pt x="1644" y="4310"/>
                  </a:cubicBezTo>
                  <a:cubicBezTo>
                    <a:pt x="1584" y="4251"/>
                    <a:pt x="1572" y="4179"/>
                    <a:pt x="1572" y="4108"/>
                  </a:cubicBezTo>
                  <a:cubicBezTo>
                    <a:pt x="1584" y="3977"/>
                    <a:pt x="1715" y="3858"/>
                    <a:pt x="1870" y="3858"/>
                  </a:cubicBezTo>
                  <a:lnTo>
                    <a:pt x="2108" y="3858"/>
                  </a:lnTo>
                  <a:cubicBezTo>
                    <a:pt x="2394" y="3858"/>
                    <a:pt x="2632" y="3620"/>
                    <a:pt x="2632" y="3334"/>
                  </a:cubicBezTo>
                  <a:lnTo>
                    <a:pt x="2632" y="2631"/>
                  </a:lnTo>
                  <a:cubicBezTo>
                    <a:pt x="2632" y="2560"/>
                    <a:pt x="2751" y="2405"/>
                    <a:pt x="3084" y="2286"/>
                  </a:cubicBezTo>
                  <a:cubicBezTo>
                    <a:pt x="3430" y="2155"/>
                    <a:pt x="3906" y="2096"/>
                    <a:pt x="4394" y="2096"/>
                  </a:cubicBezTo>
                  <a:cubicBezTo>
                    <a:pt x="4692" y="2096"/>
                    <a:pt x="4989" y="2131"/>
                    <a:pt x="5251" y="2167"/>
                  </a:cubicBezTo>
                  <a:cubicBezTo>
                    <a:pt x="5264" y="2171"/>
                    <a:pt x="5276" y="2172"/>
                    <a:pt x="5289" y="2172"/>
                  </a:cubicBezTo>
                  <a:cubicBezTo>
                    <a:pt x="5361" y="2172"/>
                    <a:pt x="5432" y="2117"/>
                    <a:pt x="5442" y="2036"/>
                  </a:cubicBezTo>
                  <a:cubicBezTo>
                    <a:pt x="5454" y="1953"/>
                    <a:pt x="5394" y="1858"/>
                    <a:pt x="5299" y="1846"/>
                  </a:cubicBezTo>
                  <a:cubicBezTo>
                    <a:pt x="5025" y="1786"/>
                    <a:pt x="4704" y="1774"/>
                    <a:pt x="4394" y="1774"/>
                  </a:cubicBezTo>
                  <a:cubicBezTo>
                    <a:pt x="3858" y="1774"/>
                    <a:pt x="3358" y="1846"/>
                    <a:pt x="2965" y="1988"/>
                  </a:cubicBezTo>
                  <a:cubicBezTo>
                    <a:pt x="2418" y="2203"/>
                    <a:pt x="2298" y="2453"/>
                    <a:pt x="2298" y="2643"/>
                  </a:cubicBezTo>
                  <a:lnTo>
                    <a:pt x="2298" y="3346"/>
                  </a:lnTo>
                  <a:cubicBezTo>
                    <a:pt x="2298" y="3453"/>
                    <a:pt x="2215" y="3536"/>
                    <a:pt x="2108" y="3536"/>
                  </a:cubicBezTo>
                  <a:lnTo>
                    <a:pt x="1810" y="3536"/>
                  </a:lnTo>
                  <a:cubicBezTo>
                    <a:pt x="1596" y="3382"/>
                    <a:pt x="1382" y="3143"/>
                    <a:pt x="1382" y="2822"/>
                  </a:cubicBezTo>
                  <a:cubicBezTo>
                    <a:pt x="1382" y="2048"/>
                    <a:pt x="2751" y="1417"/>
                    <a:pt x="4382" y="1417"/>
                  </a:cubicBezTo>
                  <a:close/>
                  <a:moveTo>
                    <a:pt x="4394" y="6322"/>
                  </a:moveTo>
                  <a:lnTo>
                    <a:pt x="4977" y="6560"/>
                  </a:lnTo>
                  <a:lnTo>
                    <a:pt x="4668" y="6894"/>
                  </a:lnTo>
                  <a:cubicBezTo>
                    <a:pt x="4590" y="6965"/>
                    <a:pt x="4498" y="7001"/>
                    <a:pt x="4406" y="7001"/>
                  </a:cubicBezTo>
                  <a:cubicBezTo>
                    <a:pt x="4314" y="7001"/>
                    <a:pt x="4221" y="6965"/>
                    <a:pt x="4144" y="6894"/>
                  </a:cubicBezTo>
                  <a:lnTo>
                    <a:pt x="3811" y="6560"/>
                  </a:lnTo>
                  <a:lnTo>
                    <a:pt x="4394" y="6322"/>
                  </a:lnTo>
                  <a:close/>
                  <a:moveTo>
                    <a:pt x="4406" y="0"/>
                  </a:moveTo>
                  <a:cubicBezTo>
                    <a:pt x="3680" y="0"/>
                    <a:pt x="2989" y="119"/>
                    <a:pt x="2406" y="345"/>
                  </a:cubicBezTo>
                  <a:cubicBezTo>
                    <a:pt x="2132" y="441"/>
                    <a:pt x="1953" y="703"/>
                    <a:pt x="1953" y="1000"/>
                  </a:cubicBezTo>
                  <a:lnTo>
                    <a:pt x="1953" y="1607"/>
                  </a:lnTo>
                  <a:cubicBezTo>
                    <a:pt x="1406" y="1917"/>
                    <a:pt x="1072" y="2334"/>
                    <a:pt x="1072" y="2798"/>
                  </a:cubicBezTo>
                  <a:cubicBezTo>
                    <a:pt x="1072" y="3096"/>
                    <a:pt x="1215" y="3393"/>
                    <a:pt x="1489" y="3643"/>
                  </a:cubicBezTo>
                  <a:cubicBezTo>
                    <a:pt x="1358" y="3751"/>
                    <a:pt x="1286" y="3882"/>
                    <a:pt x="1275" y="4048"/>
                  </a:cubicBezTo>
                  <a:cubicBezTo>
                    <a:pt x="1251" y="4215"/>
                    <a:pt x="1310" y="4394"/>
                    <a:pt x="1417" y="4513"/>
                  </a:cubicBezTo>
                  <a:cubicBezTo>
                    <a:pt x="1453" y="4536"/>
                    <a:pt x="1477" y="4572"/>
                    <a:pt x="1513" y="4584"/>
                  </a:cubicBezTo>
                  <a:cubicBezTo>
                    <a:pt x="1465" y="4644"/>
                    <a:pt x="1453" y="4715"/>
                    <a:pt x="1453" y="4810"/>
                  </a:cubicBezTo>
                  <a:cubicBezTo>
                    <a:pt x="1453" y="5048"/>
                    <a:pt x="1644" y="5239"/>
                    <a:pt x="1882" y="5239"/>
                  </a:cubicBezTo>
                  <a:cubicBezTo>
                    <a:pt x="1965" y="5239"/>
                    <a:pt x="2048" y="5203"/>
                    <a:pt x="2120" y="5167"/>
                  </a:cubicBezTo>
                  <a:cubicBezTo>
                    <a:pt x="2346" y="5798"/>
                    <a:pt x="2822" y="6334"/>
                    <a:pt x="3453" y="6620"/>
                  </a:cubicBezTo>
                  <a:lnTo>
                    <a:pt x="3930" y="7096"/>
                  </a:lnTo>
                  <a:cubicBezTo>
                    <a:pt x="4073" y="7227"/>
                    <a:pt x="4251" y="7311"/>
                    <a:pt x="4430" y="7311"/>
                  </a:cubicBezTo>
                  <a:cubicBezTo>
                    <a:pt x="4608" y="7311"/>
                    <a:pt x="4787" y="7227"/>
                    <a:pt x="4918" y="7096"/>
                  </a:cubicBezTo>
                  <a:lnTo>
                    <a:pt x="5394" y="6620"/>
                  </a:lnTo>
                  <a:lnTo>
                    <a:pt x="5477" y="6572"/>
                  </a:lnTo>
                  <a:lnTo>
                    <a:pt x="5477" y="7144"/>
                  </a:lnTo>
                  <a:cubicBezTo>
                    <a:pt x="5477" y="7442"/>
                    <a:pt x="5692" y="7727"/>
                    <a:pt x="5978" y="7811"/>
                  </a:cubicBezTo>
                  <a:lnTo>
                    <a:pt x="6942" y="8096"/>
                  </a:lnTo>
                  <a:cubicBezTo>
                    <a:pt x="6573" y="8513"/>
                    <a:pt x="5537" y="9597"/>
                    <a:pt x="4406" y="10180"/>
                  </a:cubicBezTo>
                  <a:cubicBezTo>
                    <a:pt x="3275" y="9608"/>
                    <a:pt x="2251" y="8525"/>
                    <a:pt x="1882" y="8096"/>
                  </a:cubicBezTo>
                  <a:lnTo>
                    <a:pt x="2846" y="7811"/>
                  </a:lnTo>
                  <a:cubicBezTo>
                    <a:pt x="3144" y="7727"/>
                    <a:pt x="3334" y="7453"/>
                    <a:pt x="3334" y="7144"/>
                  </a:cubicBezTo>
                  <a:lnTo>
                    <a:pt x="3334" y="7013"/>
                  </a:lnTo>
                  <a:cubicBezTo>
                    <a:pt x="3334" y="6918"/>
                    <a:pt x="3263" y="6846"/>
                    <a:pt x="3180" y="6846"/>
                  </a:cubicBezTo>
                  <a:cubicBezTo>
                    <a:pt x="3084" y="6846"/>
                    <a:pt x="3013" y="6918"/>
                    <a:pt x="3013" y="7013"/>
                  </a:cubicBezTo>
                  <a:lnTo>
                    <a:pt x="3013" y="7144"/>
                  </a:lnTo>
                  <a:cubicBezTo>
                    <a:pt x="3013" y="7311"/>
                    <a:pt x="2906" y="7442"/>
                    <a:pt x="2739" y="7489"/>
                  </a:cubicBezTo>
                  <a:lnTo>
                    <a:pt x="882" y="8037"/>
                  </a:lnTo>
                  <a:cubicBezTo>
                    <a:pt x="358" y="8180"/>
                    <a:pt x="1" y="8680"/>
                    <a:pt x="1" y="9216"/>
                  </a:cubicBezTo>
                  <a:lnTo>
                    <a:pt x="1" y="11061"/>
                  </a:lnTo>
                  <a:cubicBezTo>
                    <a:pt x="1" y="11144"/>
                    <a:pt x="84" y="11216"/>
                    <a:pt x="167" y="11216"/>
                  </a:cubicBezTo>
                  <a:cubicBezTo>
                    <a:pt x="263" y="11216"/>
                    <a:pt x="334" y="11144"/>
                    <a:pt x="334" y="11061"/>
                  </a:cubicBezTo>
                  <a:lnTo>
                    <a:pt x="334" y="9216"/>
                  </a:lnTo>
                  <a:cubicBezTo>
                    <a:pt x="334" y="8823"/>
                    <a:pt x="596" y="8465"/>
                    <a:pt x="977" y="8358"/>
                  </a:cubicBezTo>
                  <a:lnTo>
                    <a:pt x="1513" y="8192"/>
                  </a:lnTo>
                  <a:cubicBezTo>
                    <a:pt x="1775" y="8525"/>
                    <a:pt x="2965" y="9847"/>
                    <a:pt x="4323" y="10501"/>
                  </a:cubicBezTo>
                  <a:cubicBezTo>
                    <a:pt x="4346" y="10525"/>
                    <a:pt x="4370" y="10525"/>
                    <a:pt x="4394" y="10525"/>
                  </a:cubicBezTo>
                  <a:cubicBezTo>
                    <a:pt x="4430" y="10525"/>
                    <a:pt x="4442" y="10525"/>
                    <a:pt x="4465" y="10501"/>
                  </a:cubicBezTo>
                  <a:cubicBezTo>
                    <a:pt x="5823" y="9847"/>
                    <a:pt x="7013" y="8525"/>
                    <a:pt x="7287" y="8192"/>
                  </a:cubicBezTo>
                  <a:lnTo>
                    <a:pt x="7823" y="8358"/>
                  </a:lnTo>
                  <a:cubicBezTo>
                    <a:pt x="8192" y="8465"/>
                    <a:pt x="8454" y="8823"/>
                    <a:pt x="8454" y="9216"/>
                  </a:cubicBezTo>
                  <a:lnTo>
                    <a:pt x="8454" y="11061"/>
                  </a:lnTo>
                  <a:cubicBezTo>
                    <a:pt x="8454" y="11144"/>
                    <a:pt x="8537" y="11216"/>
                    <a:pt x="8621" y="11216"/>
                  </a:cubicBezTo>
                  <a:cubicBezTo>
                    <a:pt x="8716" y="11216"/>
                    <a:pt x="8787" y="11144"/>
                    <a:pt x="8787" y="11061"/>
                  </a:cubicBezTo>
                  <a:lnTo>
                    <a:pt x="8787" y="9216"/>
                  </a:lnTo>
                  <a:cubicBezTo>
                    <a:pt x="8799" y="8692"/>
                    <a:pt x="8442" y="8215"/>
                    <a:pt x="7930" y="8049"/>
                  </a:cubicBezTo>
                  <a:lnTo>
                    <a:pt x="6061" y="7501"/>
                  </a:lnTo>
                  <a:cubicBezTo>
                    <a:pt x="5918" y="7453"/>
                    <a:pt x="5799" y="7311"/>
                    <a:pt x="5799" y="7156"/>
                  </a:cubicBezTo>
                  <a:lnTo>
                    <a:pt x="5799" y="6394"/>
                  </a:lnTo>
                  <a:cubicBezTo>
                    <a:pt x="6228" y="6096"/>
                    <a:pt x="6561" y="5668"/>
                    <a:pt x="6716" y="5179"/>
                  </a:cubicBezTo>
                  <a:cubicBezTo>
                    <a:pt x="6799" y="5215"/>
                    <a:pt x="6870" y="5251"/>
                    <a:pt x="6954" y="5251"/>
                  </a:cubicBezTo>
                  <a:cubicBezTo>
                    <a:pt x="7192" y="5251"/>
                    <a:pt x="7394" y="5060"/>
                    <a:pt x="7394" y="4822"/>
                  </a:cubicBezTo>
                  <a:cubicBezTo>
                    <a:pt x="7394" y="4727"/>
                    <a:pt x="7359" y="4655"/>
                    <a:pt x="7335" y="4596"/>
                  </a:cubicBezTo>
                  <a:cubicBezTo>
                    <a:pt x="7466" y="4489"/>
                    <a:pt x="7549" y="4346"/>
                    <a:pt x="7573" y="4179"/>
                  </a:cubicBezTo>
                  <a:cubicBezTo>
                    <a:pt x="7585" y="4013"/>
                    <a:pt x="7525" y="3834"/>
                    <a:pt x="7418" y="3715"/>
                  </a:cubicBezTo>
                  <a:cubicBezTo>
                    <a:pt x="7406" y="3691"/>
                    <a:pt x="7371" y="3679"/>
                    <a:pt x="7347" y="3643"/>
                  </a:cubicBezTo>
                  <a:cubicBezTo>
                    <a:pt x="7609" y="3393"/>
                    <a:pt x="7752" y="3096"/>
                    <a:pt x="7752" y="2798"/>
                  </a:cubicBezTo>
                  <a:cubicBezTo>
                    <a:pt x="7752" y="2334"/>
                    <a:pt x="7418" y="1917"/>
                    <a:pt x="6870" y="1607"/>
                  </a:cubicBezTo>
                  <a:lnTo>
                    <a:pt x="6870" y="1000"/>
                  </a:lnTo>
                  <a:cubicBezTo>
                    <a:pt x="6870" y="715"/>
                    <a:pt x="6692" y="453"/>
                    <a:pt x="6418" y="345"/>
                  </a:cubicBezTo>
                  <a:cubicBezTo>
                    <a:pt x="5835" y="119"/>
                    <a:pt x="5144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7" name="Google Shape;10497;p79"/>
            <p:cNvSpPr/>
            <p:nvPr/>
          </p:nvSpPr>
          <p:spPr>
            <a:xfrm>
              <a:off x="4992030" y="4361203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50"/>
                    <a:pt x="691" y="167"/>
                  </a:cubicBezTo>
                  <a:cubicBezTo>
                    <a:pt x="691" y="72"/>
                    <a:pt x="608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498" name="Google Shape;10498;p79"/>
            <p:cNvSpPr/>
            <p:nvPr/>
          </p:nvSpPr>
          <p:spPr>
            <a:xfrm>
              <a:off x="5059191" y="4361203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50"/>
                    <a:pt x="679" y="167"/>
                  </a:cubicBezTo>
                  <a:cubicBezTo>
                    <a:pt x="679" y="72"/>
                    <a:pt x="607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499" name="Google Shape;10499;p79"/>
          <p:cNvGrpSpPr/>
          <p:nvPr/>
        </p:nvGrpSpPr>
        <p:grpSpPr>
          <a:xfrm>
            <a:off x="7598438" y="4090731"/>
            <a:ext cx="260283" cy="345914"/>
            <a:chOff x="7598438" y="4266131"/>
            <a:chExt cx="260283" cy="345914"/>
          </a:xfrm>
          <a:solidFill>
            <a:schemeClr val="tx1"/>
          </a:solidFill>
        </p:grpSpPr>
        <p:sp>
          <p:nvSpPr>
            <p:cNvPr id="10500" name="Google Shape;10500;p79"/>
            <p:cNvSpPr/>
            <p:nvPr/>
          </p:nvSpPr>
          <p:spPr>
            <a:xfrm>
              <a:off x="7598438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6525" y="3477"/>
                  </a:moveTo>
                  <a:cubicBezTo>
                    <a:pt x="6644" y="3513"/>
                    <a:pt x="6763" y="3525"/>
                    <a:pt x="6882" y="3537"/>
                  </a:cubicBezTo>
                  <a:lnTo>
                    <a:pt x="6882" y="4430"/>
                  </a:lnTo>
                  <a:cubicBezTo>
                    <a:pt x="6882" y="4882"/>
                    <a:pt x="6941" y="5251"/>
                    <a:pt x="7060" y="5549"/>
                  </a:cubicBezTo>
                  <a:cubicBezTo>
                    <a:pt x="7072" y="5597"/>
                    <a:pt x="7072" y="5656"/>
                    <a:pt x="7060" y="5692"/>
                  </a:cubicBezTo>
                  <a:cubicBezTo>
                    <a:pt x="7037" y="5740"/>
                    <a:pt x="7001" y="5775"/>
                    <a:pt x="6953" y="5787"/>
                  </a:cubicBezTo>
                  <a:cubicBezTo>
                    <a:pt x="6608" y="5906"/>
                    <a:pt x="6120" y="6049"/>
                    <a:pt x="5572" y="6156"/>
                  </a:cubicBezTo>
                  <a:cubicBezTo>
                    <a:pt x="6144" y="5728"/>
                    <a:pt x="6525" y="5025"/>
                    <a:pt x="6525" y="4251"/>
                  </a:cubicBezTo>
                  <a:lnTo>
                    <a:pt x="6525" y="3477"/>
                  </a:lnTo>
                  <a:close/>
                  <a:moveTo>
                    <a:pt x="4120" y="334"/>
                  </a:moveTo>
                  <a:cubicBezTo>
                    <a:pt x="5644" y="334"/>
                    <a:pt x="6882" y="1572"/>
                    <a:pt x="6882" y="3096"/>
                  </a:cubicBezTo>
                  <a:lnTo>
                    <a:pt x="6882" y="3239"/>
                  </a:lnTo>
                  <a:cubicBezTo>
                    <a:pt x="6596" y="3192"/>
                    <a:pt x="6322" y="3132"/>
                    <a:pt x="6060" y="3061"/>
                  </a:cubicBezTo>
                  <a:cubicBezTo>
                    <a:pt x="6043" y="3054"/>
                    <a:pt x="6026" y="3051"/>
                    <a:pt x="6010" y="3051"/>
                  </a:cubicBezTo>
                  <a:cubicBezTo>
                    <a:pt x="5937" y="3051"/>
                    <a:pt x="5880" y="3112"/>
                    <a:pt x="5870" y="3180"/>
                  </a:cubicBezTo>
                  <a:cubicBezTo>
                    <a:pt x="5834" y="3263"/>
                    <a:pt x="5894" y="3358"/>
                    <a:pt x="5989" y="3370"/>
                  </a:cubicBezTo>
                  <a:cubicBezTo>
                    <a:pt x="6060" y="3382"/>
                    <a:pt x="6132" y="3418"/>
                    <a:pt x="6203" y="3430"/>
                  </a:cubicBezTo>
                  <a:lnTo>
                    <a:pt x="6203" y="4275"/>
                  </a:lnTo>
                  <a:cubicBezTo>
                    <a:pt x="6191" y="5394"/>
                    <a:pt x="5275" y="6323"/>
                    <a:pt x="4120" y="6323"/>
                  </a:cubicBezTo>
                  <a:cubicBezTo>
                    <a:pt x="2989" y="6323"/>
                    <a:pt x="2060" y="5394"/>
                    <a:pt x="2060" y="4251"/>
                  </a:cubicBezTo>
                  <a:lnTo>
                    <a:pt x="2060" y="3573"/>
                  </a:lnTo>
                  <a:cubicBezTo>
                    <a:pt x="2060" y="3477"/>
                    <a:pt x="1976" y="3406"/>
                    <a:pt x="1893" y="3406"/>
                  </a:cubicBezTo>
                  <a:cubicBezTo>
                    <a:pt x="1798" y="3406"/>
                    <a:pt x="1726" y="3477"/>
                    <a:pt x="1726" y="3573"/>
                  </a:cubicBezTo>
                  <a:lnTo>
                    <a:pt x="1726" y="4251"/>
                  </a:lnTo>
                  <a:cubicBezTo>
                    <a:pt x="1726" y="5025"/>
                    <a:pt x="2096" y="5716"/>
                    <a:pt x="2679" y="6156"/>
                  </a:cubicBezTo>
                  <a:cubicBezTo>
                    <a:pt x="2131" y="6037"/>
                    <a:pt x="1643" y="5906"/>
                    <a:pt x="1298" y="5787"/>
                  </a:cubicBezTo>
                  <a:cubicBezTo>
                    <a:pt x="1250" y="5775"/>
                    <a:pt x="1203" y="5740"/>
                    <a:pt x="1191" y="5692"/>
                  </a:cubicBezTo>
                  <a:cubicBezTo>
                    <a:pt x="1179" y="5656"/>
                    <a:pt x="1179" y="5609"/>
                    <a:pt x="1191" y="5561"/>
                  </a:cubicBezTo>
                  <a:cubicBezTo>
                    <a:pt x="1310" y="5263"/>
                    <a:pt x="1369" y="4882"/>
                    <a:pt x="1369" y="4442"/>
                  </a:cubicBezTo>
                  <a:lnTo>
                    <a:pt x="1369" y="3239"/>
                  </a:lnTo>
                  <a:cubicBezTo>
                    <a:pt x="1405" y="3239"/>
                    <a:pt x="1417" y="3227"/>
                    <a:pt x="1429" y="3227"/>
                  </a:cubicBezTo>
                  <a:cubicBezTo>
                    <a:pt x="1476" y="3216"/>
                    <a:pt x="2417" y="2942"/>
                    <a:pt x="3227" y="2275"/>
                  </a:cubicBezTo>
                  <a:cubicBezTo>
                    <a:pt x="3286" y="2221"/>
                    <a:pt x="3361" y="2195"/>
                    <a:pt x="3435" y="2195"/>
                  </a:cubicBezTo>
                  <a:cubicBezTo>
                    <a:pt x="3509" y="2195"/>
                    <a:pt x="3584" y="2221"/>
                    <a:pt x="3643" y="2275"/>
                  </a:cubicBezTo>
                  <a:cubicBezTo>
                    <a:pt x="3965" y="2513"/>
                    <a:pt x="4501" y="2858"/>
                    <a:pt x="5251" y="3132"/>
                  </a:cubicBezTo>
                  <a:cubicBezTo>
                    <a:pt x="5273" y="3141"/>
                    <a:pt x="5295" y="3144"/>
                    <a:pt x="5315" y="3144"/>
                  </a:cubicBezTo>
                  <a:cubicBezTo>
                    <a:pt x="5382" y="3144"/>
                    <a:pt x="5438" y="3104"/>
                    <a:pt x="5465" y="3049"/>
                  </a:cubicBezTo>
                  <a:cubicBezTo>
                    <a:pt x="5489" y="2954"/>
                    <a:pt x="5453" y="2870"/>
                    <a:pt x="5370" y="2835"/>
                  </a:cubicBezTo>
                  <a:cubicBezTo>
                    <a:pt x="4655" y="2573"/>
                    <a:pt x="4155" y="2239"/>
                    <a:pt x="3858" y="2025"/>
                  </a:cubicBezTo>
                  <a:cubicBezTo>
                    <a:pt x="3735" y="1931"/>
                    <a:pt x="3591" y="1883"/>
                    <a:pt x="3449" y="1883"/>
                  </a:cubicBezTo>
                  <a:cubicBezTo>
                    <a:pt x="3302" y="1883"/>
                    <a:pt x="3157" y="1934"/>
                    <a:pt x="3036" y="2037"/>
                  </a:cubicBezTo>
                  <a:cubicBezTo>
                    <a:pt x="2357" y="2584"/>
                    <a:pt x="1560" y="2870"/>
                    <a:pt x="1381" y="2918"/>
                  </a:cubicBezTo>
                  <a:cubicBezTo>
                    <a:pt x="1476" y="1465"/>
                    <a:pt x="2667" y="334"/>
                    <a:pt x="4120" y="334"/>
                  </a:cubicBezTo>
                  <a:close/>
                  <a:moveTo>
                    <a:pt x="4989" y="6466"/>
                  </a:moveTo>
                  <a:lnTo>
                    <a:pt x="4989" y="6823"/>
                  </a:lnTo>
                  <a:lnTo>
                    <a:pt x="4715" y="7871"/>
                  </a:lnTo>
                  <a:cubicBezTo>
                    <a:pt x="4536" y="7978"/>
                    <a:pt x="4334" y="8014"/>
                    <a:pt x="4120" y="8014"/>
                  </a:cubicBezTo>
                  <a:cubicBezTo>
                    <a:pt x="3917" y="8014"/>
                    <a:pt x="3703" y="7954"/>
                    <a:pt x="3524" y="7871"/>
                  </a:cubicBezTo>
                  <a:lnTo>
                    <a:pt x="3262" y="6823"/>
                  </a:lnTo>
                  <a:lnTo>
                    <a:pt x="3262" y="6466"/>
                  </a:lnTo>
                  <a:cubicBezTo>
                    <a:pt x="3524" y="6573"/>
                    <a:pt x="3822" y="6633"/>
                    <a:pt x="4120" y="6633"/>
                  </a:cubicBezTo>
                  <a:cubicBezTo>
                    <a:pt x="4417" y="6633"/>
                    <a:pt x="4715" y="6573"/>
                    <a:pt x="4989" y="6466"/>
                  </a:cubicBezTo>
                  <a:close/>
                  <a:moveTo>
                    <a:pt x="2619" y="9895"/>
                  </a:moveTo>
                  <a:lnTo>
                    <a:pt x="2619" y="10597"/>
                  </a:lnTo>
                  <a:lnTo>
                    <a:pt x="1226" y="10597"/>
                  </a:lnTo>
                  <a:lnTo>
                    <a:pt x="1226" y="9895"/>
                  </a:lnTo>
                  <a:lnTo>
                    <a:pt x="1762" y="9895"/>
                  </a:lnTo>
                  <a:lnTo>
                    <a:pt x="1762" y="9907"/>
                  </a:lnTo>
                  <a:cubicBezTo>
                    <a:pt x="1762" y="10002"/>
                    <a:pt x="1834" y="10074"/>
                    <a:pt x="1917" y="10074"/>
                  </a:cubicBezTo>
                  <a:cubicBezTo>
                    <a:pt x="2012" y="10074"/>
                    <a:pt x="2084" y="10002"/>
                    <a:pt x="2084" y="9907"/>
                  </a:cubicBezTo>
                  <a:lnTo>
                    <a:pt x="2084" y="9895"/>
                  </a:lnTo>
                  <a:close/>
                  <a:moveTo>
                    <a:pt x="4108" y="1"/>
                  </a:moveTo>
                  <a:cubicBezTo>
                    <a:pt x="2417" y="1"/>
                    <a:pt x="1048" y="1370"/>
                    <a:pt x="1048" y="3061"/>
                  </a:cubicBezTo>
                  <a:lnTo>
                    <a:pt x="1048" y="4430"/>
                  </a:lnTo>
                  <a:cubicBezTo>
                    <a:pt x="1048" y="4942"/>
                    <a:pt x="953" y="5251"/>
                    <a:pt x="881" y="5430"/>
                  </a:cubicBezTo>
                  <a:cubicBezTo>
                    <a:pt x="833" y="5561"/>
                    <a:pt x="833" y="5692"/>
                    <a:pt x="893" y="5811"/>
                  </a:cubicBezTo>
                  <a:cubicBezTo>
                    <a:pt x="953" y="5930"/>
                    <a:pt x="1060" y="6037"/>
                    <a:pt x="1191" y="6085"/>
                  </a:cubicBezTo>
                  <a:cubicBezTo>
                    <a:pt x="1607" y="6216"/>
                    <a:pt x="2238" y="6406"/>
                    <a:pt x="2917" y="6525"/>
                  </a:cubicBezTo>
                  <a:lnTo>
                    <a:pt x="2917" y="6752"/>
                  </a:lnTo>
                  <a:lnTo>
                    <a:pt x="2250" y="7061"/>
                  </a:lnTo>
                  <a:cubicBezTo>
                    <a:pt x="2143" y="7109"/>
                    <a:pt x="2060" y="7216"/>
                    <a:pt x="2024" y="7335"/>
                  </a:cubicBezTo>
                  <a:cubicBezTo>
                    <a:pt x="2012" y="7407"/>
                    <a:pt x="2012" y="7466"/>
                    <a:pt x="2024" y="7537"/>
                  </a:cubicBezTo>
                  <a:lnTo>
                    <a:pt x="786" y="7978"/>
                  </a:lnTo>
                  <a:cubicBezTo>
                    <a:pt x="310" y="8133"/>
                    <a:pt x="0" y="8585"/>
                    <a:pt x="0" y="9085"/>
                  </a:cubicBezTo>
                  <a:lnTo>
                    <a:pt x="0" y="10752"/>
                  </a:lnTo>
                  <a:cubicBezTo>
                    <a:pt x="0" y="10847"/>
                    <a:pt x="71" y="10919"/>
                    <a:pt x="167" y="10919"/>
                  </a:cubicBezTo>
                  <a:cubicBezTo>
                    <a:pt x="250" y="10919"/>
                    <a:pt x="333" y="10847"/>
                    <a:pt x="333" y="10752"/>
                  </a:cubicBezTo>
                  <a:lnTo>
                    <a:pt x="333" y="9085"/>
                  </a:lnTo>
                  <a:cubicBezTo>
                    <a:pt x="333" y="8716"/>
                    <a:pt x="572" y="8395"/>
                    <a:pt x="905" y="8276"/>
                  </a:cubicBezTo>
                  <a:lnTo>
                    <a:pt x="2203" y="7811"/>
                  </a:lnTo>
                  <a:lnTo>
                    <a:pt x="2369" y="8014"/>
                  </a:lnTo>
                  <a:lnTo>
                    <a:pt x="2191" y="8276"/>
                  </a:lnTo>
                  <a:cubicBezTo>
                    <a:pt x="2096" y="8419"/>
                    <a:pt x="2084" y="8597"/>
                    <a:pt x="2143" y="8764"/>
                  </a:cubicBezTo>
                  <a:lnTo>
                    <a:pt x="2512" y="9550"/>
                  </a:lnTo>
                  <a:lnTo>
                    <a:pt x="2024" y="9550"/>
                  </a:lnTo>
                  <a:lnTo>
                    <a:pt x="2024" y="9371"/>
                  </a:lnTo>
                  <a:cubicBezTo>
                    <a:pt x="2024" y="9276"/>
                    <a:pt x="1953" y="9204"/>
                    <a:pt x="1857" y="9204"/>
                  </a:cubicBezTo>
                  <a:cubicBezTo>
                    <a:pt x="1774" y="9204"/>
                    <a:pt x="1703" y="9276"/>
                    <a:pt x="1703" y="9371"/>
                  </a:cubicBezTo>
                  <a:lnTo>
                    <a:pt x="1703" y="9550"/>
                  </a:lnTo>
                  <a:lnTo>
                    <a:pt x="1000" y="9550"/>
                  </a:lnTo>
                  <a:cubicBezTo>
                    <a:pt x="905" y="9550"/>
                    <a:pt x="833" y="9621"/>
                    <a:pt x="833" y="9716"/>
                  </a:cubicBezTo>
                  <a:lnTo>
                    <a:pt x="833" y="10740"/>
                  </a:lnTo>
                  <a:cubicBezTo>
                    <a:pt x="833" y="10836"/>
                    <a:pt x="905" y="10907"/>
                    <a:pt x="1000" y="10907"/>
                  </a:cubicBezTo>
                  <a:lnTo>
                    <a:pt x="2715" y="10907"/>
                  </a:lnTo>
                  <a:cubicBezTo>
                    <a:pt x="2798" y="10907"/>
                    <a:pt x="2869" y="10836"/>
                    <a:pt x="2869" y="10740"/>
                  </a:cubicBezTo>
                  <a:lnTo>
                    <a:pt x="2869" y="10359"/>
                  </a:lnTo>
                  <a:lnTo>
                    <a:pt x="3084" y="10800"/>
                  </a:lnTo>
                  <a:cubicBezTo>
                    <a:pt x="3108" y="10859"/>
                    <a:pt x="3167" y="10895"/>
                    <a:pt x="3227" y="10895"/>
                  </a:cubicBezTo>
                  <a:cubicBezTo>
                    <a:pt x="3262" y="10895"/>
                    <a:pt x="3274" y="10895"/>
                    <a:pt x="3286" y="10871"/>
                  </a:cubicBezTo>
                  <a:cubicBezTo>
                    <a:pt x="3370" y="10847"/>
                    <a:pt x="3405" y="10740"/>
                    <a:pt x="3370" y="10669"/>
                  </a:cubicBezTo>
                  <a:lnTo>
                    <a:pt x="2417" y="8609"/>
                  </a:lnTo>
                  <a:cubicBezTo>
                    <a:pt x="2381" y="8550"/>
                    <a:pt x="2393" y="8490"/>
                    <a:pt x="2429" y="8430"/>
                  </a:cubicBezTo>
                  <a:lnTo>
                    <a:pt x="2667" y="8073"/>
                  </a:lnTo>
                  <a:cubicBezTo>
                    <a:pt x="2715" y="8014"/>
                    <a:pt x="2691" y="7942"/>
                    <a:pt x="2667" y="7895"/>
                  </a:cubicBezTo>
                  <a:lnTo>
                    <a:pt x="2334" y="7454"/>
                  </a:lnTo>
                  <a:cubicBezTo>
                    <a:pt x="2322" y="7418"/>
                    <a:pt x="2322" y="7395"/>
                    <a:pt x="2322" y="7383"/>
                  </a:cubicBezTo>
                  <a:cubicBezTo>
                    <a:pt x="2322" y="7359"/>
                    <a:pt x="2334" y="7335"/>
                    <a:pt x="2369" y="7323"/>
                  </a:cubicBezTo>
                  <a:lnTo>
                    <a:pt x="2953" y="7049"/>
                  </a:lnTo>
                  <a:lnTo>
                    <a:pt x="3286" y="8371"/>
                  </a:lnTo>
                  <a:cubicBezTo>
                    <a:pt x="3316" y="8450"/>
                    <a:pt x="3370" y="8496"/>
                    <a:pt x="3442" y="8496"/>
                  </a:cubicBezTo>
                  <a:cubicBezTo>
                    <a:pt x="3457" y="8496"/>
                    <a:pt x="3472" y="8494"/>
                    <a:pt x="3489" y="8490"/>
                  </a:cubicBezTo>
                  <a:cubicBezTo>
                    <a:pt x="3572" y="8466"/>
                    <a:pt x="3620" y="8383"/>
                    <a:pt x="3608" y="8299"/>
                  </a:cubicBezTo>
                  <a:lnTo>
                    <a:pt x="3584" y="8252"/>
                  </a:lnTo>
                  <a:lnTo>
                    <a:pt x="3584" y="8252"/>
                  </a:lnTo>
                  <a:cubicBezTo>
                    <a:pt x="3751" y="8311"/>
                    <a:pt x="3917" y="8335"/>
                    <a:pt x="4084" y="8335"/>
                  </a:cubicBezTo>
                  <a:cubicBezTo>
                    <a:pt x="4239" y="8335"/>
                    <a:pt x="4405" y="8299"/>
                    <a:pt x="4572" y="8252"/>
                  </a:cubicBezTo>
                  <a:lnTo>
                    <a:pt x="4572" y="8252"/>
                  </a:lnTo>
                  <a:lnTo>
                    <a:pt x="4084" y="10121"/>
                  </a:lnTo>
                  <a:lnTo>
                    <a:pt x="3786" y="9002"/>
                  </a:lnTo>
                  <a:cubicBezTo>
                    <a:pt x="3755" y="8918"/>
                    <a:pt x="3696" y="8881"/>
                    <a:pt x="3618" y="8881"/>
                  </a:cubicBezTo>
                  <a:cubicBezTo>
                    <a:pt x="3607" y="8881"/>
                    <a:pt x="3596" y="8881"/>
                    <a:pt x="3584" y="8883"/>
                  </a:cubicBezTo>
                  <a:cubicBezTo>
                    <a:pt x="3500" y="8907"/>
                    <a:pt x="3453" y="8990"/>
                    <a:pt x="3465" y="9073"/>
                  </a:cubicBezTo>
                  <a:lnTo>
                    <a:pt x="3917" y="10788"/>
                  </a:lnTo>
                  <a:cubicBezTo>
                    <a:pt x="3929" y="10859"/>
                    <a:pt x="4001" y="10907"/>
                    <a:pt x="4060" y="10907"/>
                  </a:cubicBezTo>
                  <a:cubicBezTo>
                    <a:pt x="4143" y="10907"/>
                    <a:pt x="4203" y="10859"/>
                    <a:pt x="4215" y="10788"/>
                  </a:cubicBezTo>
                  <a:lnTo>
                    <a:pt x="5191" y="7061"/>
                  </a:lnTo>
                  <a:lnTo>
                    <a:pt x="5775" y="7335"/>
                  </a:lnTo>
                  <a:cubicBezTo>
                    <a:pt x="5810" y="7347"/>
                    <a:pt x="5822" y="7383"/>
                    <a:pt x="5822" y="7395"/>
                  </a:cubicBezTo>
                  <a:cubicBezTo>
                    <a:pt x="5822" y="7407"/>
                    <a:pt x="5822" y="7430"/>
                    <a:pt x="5810" y="7466"/>
                  </a:cubicBezTo>
                  <a:lnTo>
                    <a:pt x="5477" y="7918"/>
                  </a:lnTo>
                  <a:cubicBezTo>
                    <a:pt x="5429" y="7978"/>
                    <a:pt x="5429" y="8049"/>
                    <a:pt x="5477" y="8097"/>
                  </a:cubicBezTo>
                  <a:lnTo>
                    <a:pt x="5715" y="8454"/>
                  </a:lnTo>
                  <a:cubicBezTo>
                    <a:pt x="5751" y="8514"/>
                    <a:pt x="5763" y="8573"/>
                    <a:pt x="5727" y="8633"/>
                  </a:cubicBezTo>
                  <a:lnTo>
                    <a:pt x="4774" y="10681"/>
                  </a:lnTo>
                  <a:cubicBezTo>
                    <a:pt x="4751" y="10752"/>
                    <a:pt x="4774" y="10859"/>
                    <a:pt x="4858" y="10895"/>
                  </a:cubicBezTo>
                  <a:cubicBezTo>
                    <a:pt x="4870" y="10907"/>
                    <a:pt x="4894" y="10907"/>
                    <a:pt x="4917" y="10907"/>
                  </a:cubicBezTo>
                  <a:cubicBezTo>
                    <a:pt x="4977" y="10907"/>
                    <a:pt x="5036" y="10871"/>
                    <a:pt x="5060" y="10812"/>
                  </a:cubicBezTo>
                  <a:lnTo>
                    <a:pt x="6013" y="8764"/>
                  </a:lnTo>
                  <a:cubicBezTo>
                    <a:pt x="6084" y="8597"/>
                    <a:pt x="6072" y="8419"/>
                    <a:pt x="5965" y="8276"/>
                  </a:cubicBezTo>
                  <a:lnTo>
                    <a:pt x="5786" y="8014"/>
                  </a:lnTo>
                  <a:lnTo>
                    <a:pt x="5953" y="7811"/>
                  </a:lnTo>
                  <a:lnTo>
                    <a:pt x="7251" y="8276"/>
                  </a:lnTo>
                  <a:cubicBezTo>
                    <a:pt x="7596" y="8395"/>
                    <a:pt x="7834" y="8716"/>
                    <a:pt x="7834" y="9085"/>
                  </a:cubicBezTo>
                  <a:lnTo>
                    <a:pt x="7834" y="10752"/>
                  </a:lnTo>
                  <a:cubicBezTo>
                    <a:pt x="7834" y="10847"/>
                    <a:pt x="7906" y="10919"/>
                    <a:pt x="7989" y="10919"/>
                  </a:cubicBezTo>
                  <a:cubicBezTo>
                    <a:pt x="8084" y="10919"/>
                    <a:pt x="8156" y="10847"/>
                    <a:pt x="8156" y="10752"/>
                  </a:cubicBezTo>
                  <a:lnTo>
                    <a:pt x="8156" y="9085"/>
                  </a:lnTo>
                  <a:cubicBezTo>
                    <a:pt x="8215" y="8585"/>
                    <a:pt x="7906" y="8133"/>
                    <a:pt x="7430" y="7978"/>
                  </a:cubicBezTo>
                  <a:lnTo>
                    <a:pt x="6191" y="7537"/>
                  </a:lnTo>
                  <a:cubicBezTo>
                    <a:pt x="6203" y="7478"/>
                    <a:pt x="6203" y="7407"/>
                    <a:pt x="6191" y="7335"/>
                  </a:cubicBezTo>
                  <a:cubicBezTo>
                    <a:pt x="6167" y="7216"/>
                    <a:pt x="6084" y="7121"/>
                    <a:pt x="5965" y="7061"/>
                  </a:cubicBezTo>
                  <a:lnTo>
                    <a:pt x="5298" y="6752"/>
                  </a:lnTo>
                  <a:lnTo>
                    <a:pt x="5298" y="6525"/>
                  </a:lnTo>
                  <a:cubicBezTo>
                    <a:pt x="5989" y="6406"/>
                    <a:pt x="6608" y="6228"/>
                    <a:pt x="7025" y="6085"/>
                  </a:cubicBezTo>
                  <a:cubicBezTo>
                    <a:pt x="7156" y="6037"/>
                    <a:pt x="7263" y="5954"/>
                    <a:pt x="7322" y="5811"/>
                  </a:cubicBezTo>
                  <a:cubicBezTo>
                    <a:pt x="7382" y="5692"/>
                    <a:pt x="7382" y="5549"/>
                    <a:pt x="7334" y="5430"/>
                  </a:cubicBezTo>
                  <a:cubicBezTo>
                    <a:pt x="7263" y="5251"/>
                    <a:pt x="7180" y="4918"/>
                    <a:pt x="7180" y="4430"/>
                  </a:cubicBezTo>
                  <a:lnTo>
                    <a:pt x="7180" y="3061"/>
                  </a:lnTo>
                  <a:cubicBezTo>
                    <a:pt x="7180" y="1370"/>
                    <a:pt x="5810" y="1"/>
                    <a:pt x="4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1" name="Google Shape;10501;p79"/>
            <p:cNvSpPr/>
            <p:nvPr/>
          </p:nvSpPr>
          <p:spPr>
            <a:xfrm>
              <a:off x="768631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500" y="334"/>
                  </a:lnTo>
                  <a:cubicBezTo>
                    <a:pt x="596" y="334"/>
                    <a:pt x="667" y="250"/>
                    <a:pt x="667" y="167"/>
                  </a:cubicBezTo>
                  <a:cubicBezTo>
                    <a:pt x="667" y="72"/>
                    <a:pt x="59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2" name="Google Shape;10502;p79"/>
            <p:cNvSpPr/>
            <p:nvPr/>
          </p:nvSpPr>
          <p:spPr>
            <a:xfrm>
              <a:off x="7751199" y="4368743"/>
              <a:ext cx="21131" cy="10581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0"/>
                    <a:pt x="667" y="167"/>
                  </a:cubicBezTo>
                  <a:cubicBezTo>
                    <a:pt x="667" y="72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3" name="Google Shape;10503;p79"/>
            <p:cNvSpPr/>
            <p:nvPr/>
          </p:nvSpPr>
          <p:spPr>
            <a:xfrm>
              <a:off x="7794189" y="4558474"/>
              <a:ext cx="37731" cy="37731"/>
            </a:xfrm>
            <a:custGeom>
              <a:avLst/>
              <a:gdLst/>
              <a:ahLst/>
              <a:cxnLst/>
              <a:rect l="l" t="t" r="r" b="b"/>
              <a:pathLst>
                <a:path w="1191" h="1191" extrusionOk="0">
                  <a:moveTo>
                    <a:pt x="596" y="0"/>
                  </a:moveTo>
                  <a:cubicBezTo>
                    <a:pt x="500" y="0"/>
                    <a:pt x="429" y="72"/>
                    <a:pt x="429" y="155"/>
                  </a:cubicBezTo>
                  <a:lnTo>
                    <a:pt x="429" y="429"/>
                  </a:lnTo>
                  <a:lnTo>
                    <a:pt x="167" y="429"/>
                  </a:lnTo>
                  <a:cubicBezTo>
                    <a:pt x="72" y="429"/>
                    <a:pt x="0" y="500"/>
                    <a:pt x="0" y="595"/>
                  </a:cubicBezTo>
                  <a:cubicBezTo>
                    <a:pt x="0" y="679"/>
                    <a:pt x="72" y="750"/>
                    <a:pt x="167" y="750"/>
                  </a:cubicBezTo>
                  <a:lnTo>
                    <a:pt x="429" y="750"/>
                  </a:lnTo>
                  <a:lnTo>
                    <a:pt x="429" y="1024"/>
                  </a:lnTo>
                  <a:cubicBezTo>
                    <a:pt x="429" y="1107"/>
                    <a:pt x="500" y="1191"/>
                    <a:pt x="596" y="1191"/>
                  </a:cubicBezTo>
                  <a:cubicBezTo>
                    <a:pt x="679" y="1191"/>
                    <a:pt x="762" y="1107"/>
                    <a:pt x="762" y="1024"/>
                  </a:cubicBezTo>
                  <a:lnTo>
                    <a:pt x="762" y="750"/>
                  </a:lnTo>
                  <a:lnTo>
                    <a:pt x="1024" y="750"/>
                  </a:lnTo>
                  <a:cubicBezTo>
                    <a:pt x="1120" y="750"/>
                    <a:pt x="1191" y="679"/>
                    <a:pt x="1191" y="595"/>
                  </a:cubicBezTo>
                  <a:cubicBezTo>
                    <a:pt x="1191" y="500"/>
                    <a:pt x="1120" y="429"/>
                    <a:pt x="1024" y="429"/>
                  </a:cubicBezTo>
                  <a:lnTo>
                    <a:pt x="762" y="429"/>
                  </a:lnTo>
                  <a:lnTo>
                    <a:pt x="762" y="155"/>
                  </a:lnTo>
                  <a:cubicBezTo>
                    <a:pt x="762" y="72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4" name="Google Shape;10504;p79"/>
            <p:cNvSpPr/>
            <p:nvPr/>
          </p:nvSpPr>
          <p:spPr>
            <a:xfrm>
              <a:off x="7691197" y="438534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8"/>
                    <a:pt x="168" y="488"/>
                  </a:cubicBezTo>
                  <a:cubicBezTo>
                    <a:pt x="263" y="488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5" name="Google Shape;10505;p79"/>
            <p:cNvSpPr/>
            <p:nvPr/>
          </p:nvSpPr>
          <p:spPr>
            <a:xfrm>
              <a:off x="7756458" y="4385343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6" name="Google Shape;10506;p79"/>
            <p:cNvSpPr/>
            <p:nvPr/>
          </p:nvSpPr>
          <p:spPr>
            <a:xfrm>
              <a:off x="7699878" y="4415122"/>
              <a:ext cx="58893" cy="32092"/>
            </a:xfrm>
            <a:custGeom>
              <a:avLst/>
              <a:gdLst/>
              <a:ahLst/>
              <a:cxnLst/>
              <a:rect l="l" t="t" r="r" b="b"/>
              <a:pathLst>
                <a:path w="1859" h="1013" extrusionOk="0">
                  <a:moveTo>
                    <a:pt x="1501" y="322"/>
                  </a:moveTo>
                  <a:cubicBezTo>
                    <a:pt x="1430" y="537"/>
                    <a:pt x="1191" y="679"/>
                    <a:pt x="918" y="679"/>
                  </a:cubicBezTo>
                  <a:cubicBezTo>
                    <a:pt x="656" y="679"/>
                    <a:pt x="418" y="537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620"/>
                    <a:pt x="418" y="1013"/>
                    <a:pt x="918" y="1013"/>
                  </a:cubicBezTo>
                  <a:cubicBezTo>
                    <a:pt x="1430" y="1013"/>
                    <a:pt x="1846" y="632"/>
                    <a:pt x="1846" y="156"/>
                  </a:cubicBezTo>
                  <a:cubicBezTo>
                    <a:pt x="1858" y="72"/>
                    <a:pt x="1787" y="1"/>
                    <a:pt x="1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07" name="Google Shape;10507;p79"/>
          <p:cNvGrpSpPr/>
          <p:nvPr/>
        </p:nvGrpSpPr>
        <p:grpSpPr>
          <a:xfrm>
            <a:off x="1767069" y="3184746"/>
            <a:ext cx="286324" cy="348163"/>
            <a:chOff x="1767069" y="3360146"/>
            <a:chExt cx="286324" cy="348163"/>
          </a:xfrm>
          <a:solidFill>
            <a:schemeClr val="tx1"/>
          </a:solidFill>
        </p:grpSpPr>
        <p:sp>
          <p:nvSpPr>
            <p:cNvPr id="10508" name="Google Shape;10508;p79"/>
            <p:cNvSpPr/>
            <p:nvPr/>
          </p:nvSpPr>
          <p:spPr>
            <a:xfrm>
              <a:off x="1767069" y="3404277"/>
              <a:ext cx="228223" cy="304033"/>
            </a:xfrm>
            <a:custGeom>
              <a:avLst/>
              <a:gdLst/>
              <a:ahLst/>
              <a:cxnLst/>
              <a:rect l="l" t="t" r="r" b="b"/>
              <a:pathLst>
                <a:path w="7204" h="9597" extrusionOk="0">
                  <a:moveTo>
                    <a:pt x="2072" y="7537"/>
                  </a:moveTo>
                  <a:lnTo>
                    <a:pt x="2072" y="9049"/>
                  </a:lnTo>
                  <a:lnTo>
                    <a:pt x="572" y="7537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7382"/>
                  </a:lnTo>
                  <a:cubicBezTo>
                    <a:pt x="0" y="7418"/>
                    <a:pt x="12" y="7465"/>
                    <a:pt x="48" y="7501"/>
                  </a:cubicBezTo>
                  <a:lnTo>
                    <a:pt x="2096" y="9549"/>
                  </a:lnTo>
                  <a:cubicBezTo>
                    <a:pt x="2132" y="9585"/>
                    <a:pt x="2179" y="9597"/>
                    <a:pt x="2215" y="9597"/>
                  </a:cubicBezTo>
                  <a:lnTo>
                    <a:pt x="7025" y="9597"/>
                  </a:lnTo>
                  <a:cubicBezTo>
                    <a:pt x="7120" y="9597"/>
                    <a:pt x="7192" y="9513"/>
                    <a:pt x="7192" y="9430"/>
                  </a:cubicBezTo>
                  <a:lnTo>
                    <a:pt x="7192" y="7811"/>
                  </a:lnTo>
                  <a:cubicBezTo>
                    <a:pt x="7204" y="7715"/>
                    <a:pt x="7132" y="7644"/>
                    <a:pt x="7037" y="7644"/>
                  </a:cubicBezTo>
                  <a:cubicBezTo>
                    <a:pt x="6954" y="7644"/>
                    <a:pt x="6882" y="7715"/>
                    <a:pt x="6882" y="7811"/>
                  </a:cubicBezTo>
                  <a:lnTo>
                    <a:pt x="6882" y="9263"/>
                  </a:lnTo>
                  <a:lnTo>
                    <a:pt x="2382" y="9263"/>
                  </a:lnTo>
                  <a:lnTo>
                    <a:pt x="2382" y="7382"/>
                  </a:lnTo>
                  <a:cubicBezTo>
                    <a:pt x="2382" y="7287"/>
                    <a:pt x="2310" y="7215"/>
                    <a:pt x="2215" y="7215"/>
                  </a:cubicBezTo>
                  <a:lnTo>
                    <a:pt x="334" y="7215"/>
                  </a:lnTo>
                  <a:lnTo>
                    <a:pt x="334" y="322"/>
                  </a:lnTo>
                  <a:lnTo>
                    <a:pt x="1858" y="322"/>
                  </a:lnTo>
                  <a:cubicBezTo>
                    <a:pt x="1953" y="322"/>
                    <a:pt x="2024" y="250"/>
                    <a:pt x="2024" y="155"/>
                  </a:cubicBezTo>
                  <a:cubicBezTo>
                    <a:pt x="2024" y="72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09" name="Google Shape;10509;p79"/>
            <p:cNvSpPr/>
            <p:nvPr/>
          </p:nvSpPr>
          <p:spPr>
            <a:xfrm>
              <a:off x="1799509" y="3360146"/>
              <a:ext cx="253884" cy="276883"/>
            </a:xfrm>
            <a:custGeom>
              <a:avLst/>
              <a:gdLst/>
              <a:ahLst/>
              <a:cxnLst/>
              <a:rect l="l" t="t" r="r" b="b"/>
              <a:pathLst>
                <a:path w="8014" h="8740" extrusionOk="0">
                  <a:moveTo>
                    <a:pt x="4406" y="3751"/>
                  </a:moveTo>
                  <a:cubicBezTo>
                    <a:pt x="4525" y="3870"/>
                    <a:pt x="4680" y="3965"/>
                    <a:pt x="4822" y="4048"/>
                  </a:cubicBezTo>
                  <a:lnTo>
                    <a:pt x="4822" y="4132"/>
                  </a:lnTo>
                  <a:lnTo>
                    <a:pt x="334" y="4132"/>
                  </a:lnTo>
                  <a:lnTo>
                    <a:pt x="334" y="3751"/>
                  </a:lnTo>
                  <a:close/>
                  <a:moveTo>
                    <a:pt x="5870" y="0"/>
                  </a:moveTo>
                  <a:cubicBezTo>
                    <a:pt x="4941" y="0"/>
                    <a:pt x="4156" y="583"/>
                    <a:pt x="3846" y="1405"/>
                  </a:cubicBezTo>
                  <a:lnTo>
                    <a:pt x="1477" y="1405"/>
                  </a:lnTo>
                  <a:cubicBezTo>
                    <a:pt x="1393" y="1405"/>
                    <a:pt x="1310" y="1476"/>
                    <a:pt x="1310" y="1572"/>
                  </a:cubicBezTo>
                  <a:cubicBezTo>
                    <a:pt x="1310" y="1655"/>
                    <a:pt x="1393" y="1726"/>
                    <a:pt x="1477" y="1726"/>
                  </a:cubicBezTo>
                  <a:lnTo>
                    <a:pt x="3739" y="1726"/>
                  </a:lnTo>
                  <a:cubicBezTo>
                    <a:pt x="3715" y="1869"/>
                    <a:pt x="3691" y="2012"/>
                    <a:pt x="3691" y="2167"/>
                  </a:cubicBezTo>
                  <a:cubicBezTo>
                    <a:pt x="3691" y="2643"/>
                    <a:pt x="3858" y="3084"/>
                    <a:pt x="4108" y="3441"/>
                  </a:cubicBezTo>
                  <a:lnTo>
                    <a:pt x="167" y="3441"/>
                  </a:lnTo>
                  <a:cubicBezTo>
                    <a:pt x="84" y="3441"/>
                    <a:pt x="0" y="3512"/>
                    <a:pt x="0" y="3608"/>
                  </a:cubicBezTo>
                  <a:lnTo>
                    <a:pt x="0" y="4310"/>
                  </a:lnTo>
                  <a:cubicBezTo>
                    <a:pt x="0" y="4393"/>
                    <a:pt x="84" y="4465"/>
                    <a:pt x="167" y="4465"/>
                  </a:cubicBezTo>
                  <a:lnTo>
                    <a:pt x="4977" y="4465"/>
                  </a:lnTo>
                  <a:cubicBezTo>
                    <a:pt x="5061" y="4465"/>
                    <a:pt x="5144" y="4393"/>
                    <a:pt x="5144" y="4310"/>
                  </a:cubicBezTo>
                  <a:lnTo>
                    <a:pt x="5144" y="4203"/>
                  </a:lnTo>
                  <a:cubicBezTo>
                    <a:pt x="5358" y="4274"/>
                    <a:pt x="5596" y="4322"/>
                    <a:pt x="5834" y="4322"/>
                  </a:cubicBezTo>
                  <a:lnTo>
                    <a:pt x="5834" y="8573"/>
                  </a:lnTo>
                  <a:cubicBezTo>
                    <a:pt x="5834" y="8668"/>
                    <a:pt x="5918" y="8739"/>
                    <a:pt x="6001" y="8739"/>
                  </a:cubicBezTo>
                  <a:cubicBezTo>
                    <a:pt x="6096" y="8739"/>
                    <a:pt x="6168" y="8668"/>
                    <a:pt x="6168" y="8573"/>
                  </a:cubicBezTo>
                  <a:lnTo>
                    <a:pt x="6168" y="4286"/>
                  </a:lnTo>
                  <a:cubicBezTo>
                    <a:pt x="6549" y="4227"/>
                    <a:pt x="6906" y="4084"/>
                    <a:pt x="7204" y="3834"/>
                  </a:cubicBezTo>
                  <a:cubicBezTo>
                    <a:pt x="7585" y="3512"/>
                    <a:pt x="7847" y="3096"/>
                    <a:pt x="7954" y="2619"/>
                  </a:cubicBezTo>
                  <a:cubicBezTo>
                    <a:pt x="7978" y="2536"/>
                    <a:pt x="7918" y="2441"/>
                    <a:pt x="7835" y="2429"/>
                  </a:cubicBezTo>
                  <a:cubicBezTo>
                    <a:pt x="7825" y="2428"/>
                    <a:pt x="7815" y="2427"/>
                    <a:pt x="7806" y="2427"/>
                  </a:cubicBezTo>
                  <a:cubicBezTo>
                    <a:pt x="7723" y="2427"/>
                    <a:pt x="7655" y="2473"/>
                    <a:pt x="7644" y="2548"/>
                  </a:cubicBezTo>
                  <a:cubicBezTo>
                    <a:pt x="7466" y="3381"/>
                    <a:pt x="6704" y="3989"/>
                    <a:pt x="5858" y="3989"/>
                  </a:cubicBezTo>
                  <a:cubicBezTo>
                    <a:pt x="4846" y="3989"/>
                    <a:pt x="4025" y="3179"/>
                    <a:pt x="4025" y="2167"/>
                  </a:cubicBezTo>
                  <a:cubicBezTo>
                    <a:pt x="4025" y="1155"/>
                    <a:pt x="4846" y="333"/>
                    <a:pt x="5858" y="333"/>
                  </a:cubicBezTo>
                  <a:cubicBezTo>
                    <a:pt x="6787" y="333"/>
                    <a:pt x="7585" y="1048"/>
                    <a:pt x="7680" y="1965"/>
                  </a:cubicBezTo>
                  <a:cubicBezTo>
                    <a:pt x="7704" y="2060"/>
                    <a:pt x="7775" y="2119"/>
                    <a:pt x="7858" y="2119"/>
                  </a:cubicBezTo>
                  <a:cubicBezTo>
                    <a:pt x="7954" y="2107"/>
                    <a:pt x="8013" y="2024"/>
                    <a:pt x="8013" y="1941"/>
                  </a:cubicBezTo>
                  <a:cubicBezTo>
                    <a:pt x="7954" y="1417"/>
                    <a:pt x="7716" y="929"/>
                    <a:pt x="7311" y="572"/>
                  </a:cubicBezTo>
                  <a:cubicBezTo>
                    <a:pt x="6906" y="214"/>
                    <a:pt x="6406" y="0"/>
                    <a:pt x="5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0" name="Google Shape;10510;p79"/>
            <p:cNvSpPr/>
            <p:nvPr/>
          </p:nvSpPr>
          <p:spPr>
            <a:xfrm>
              <a:off x="1948120" y="3388532"/>
              <a:ext cx="78852" cy="75367"/>
            </a:xfrm>
            <a:custGeom>
              <a:avLst/>
              <a:gdLst/>
              <a:ahLst/>
              <a:cxnLst/>
              <a:rect l="l" t="t" r="r" b="b"/>
              <a:pathLst>
                <a:path w="2489" h="2379" extrusionOk="0">
                  <a:moveTo>
                    <a:pt x="1513" y="330"/>
                  </a:moveTo>
                  <a:cubicBezTo>
                    <a:pt x="1667" y="330"/>
                    <a:pt x="1798" y="390"/>
                    <a:pt x="1917" y="497"/>
                  </a:cubicBezTo>
                  <a:cubicBezTo>
                    <a:pt x="2132" y="700"/>
                    <a:pt x="2132" y="1057"/>
                    <a:pt x="1905" y="1283"/>
                  </a:cubicBezTo>
                  <a:cubicBezTo>
                    <a:pt x="1792" y="1396"/>
                    <a:pt x="1646" y="1453"/>
                    <a:pt x="1504" y="1453"/>
                  </a:cubicBezTo>
                  <a:cubicBezTo>
                    <a:pt x="1361" y="1453"/>
                    <a:pt x="1221" y="1396"/>
                    <a:pt x="1120" y="1283"/>
                  </a:cubicBezTo>
                  <a:cubicBezTo>
                    <a:pt x="893" y="1057"/>
                    <a:pt x="893" y="700"/>
                    <a:pt x="1120" y="497"/>
                  </a:cubicBezTo>
                  <a:cubicBezTo>
                    <a:pt x="1215" y="390"/>
                    <a:pt x="1370" y="330"/>
                    <a:pt x="1513" y="330"/>
                  </a:cubicBezTo>
                  <a:close/>
                  <a:moveTo>
                    <a:pt x="1518" y="0"/>
                  </a:moveTo>
                  <a:cubicBezTo>
                    <a:pt x="1292" y="0"/>
                    <a:pt x="1066" y="86"/>
                    <a:pt x="893" y="259"/>
                  </a:cubicBezTo>
                  <a:cubicBezTo>
                    <a:pt x="584" y="569"/>
                    <a:pt x="548" y="1033"/>
                    <a:pt x="786" y="1390"/>
                  </a:cubicBezTo>
                  <a:lnTo>
                    <a:pt x="60" y="2116"/>
                  </a:lnTo>
                  <a:cubicBezTo>
                    <a:pt x="0" y="2176"/>
                    <a:pt x="0" y="2283"/>
                    <a:pt x="60" y="2343"/>
                  </a:cubicBezTo>
                  <a:cubicBezTo>
                    <a:pt x="96" y="2366"/>
                    <a:pt x="131" y="2378"/>
                    <a:pt x="179" y="2378"/>
                  </a:cubicBezTo>
                  <a:cubicBezTo>
                    <a:pt x="227" y="2378"/>
                    <a:pt x="274" y="2366"/>
                    <a:pt x="298" y="2343"/>
                  </a:cubicBezTo>
                  <a:lnTo>
                    <a:pt x="1024" y="1604"/>
                  </a:lnTo>
                  <a:cubicBezTo>
                    <a:pt x="1179" y="1712"/>
                    <a:pt x="1358" y="1759"/>
                    <a:pt x="1536" y="1759"/>
                  </a:cubicBezTo>
                  <a:cubicBezTo>
                    <a:pt x="1763" y="1759"/>
                    <a:pt x="1977" y="1664"/>
                    <a:pt x="2155" y="1509"/>
                  </a:cubicBezTo>
                  <a:cubicBezTo>
                    <a:pt x="2489" y="1164"/>
                    <a:pt x="2489" y="592"/>
                    <a:pt x="2144" y="259"/>
                  </a:cubicBezTo>
                  <a:cubicBezTo>
                    <a:pt x="1971" y="86"/>
                    <a:pt x="1745" y="0"/>
                    <a:pt x="15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1" name="Google Shape;10511;p79"/>
            <p:cNvSpPr/>
            <p:nvPr/>
          </p:nvSpPr>
          <p:spPr>
            <a:xfrm>
              <a:off x="1800270" y="3513636"/>
              <a:ext cx="162582" cy="10233"/>
            </a:xfrm>
            <a:custGeom>
              <a:avLst/>
              <a:gdLst/>
              <a:ahLst/>
              <a:cxnLst/>
              <a:rect l="l" t="t" r="r" b="b"/>
              <a:pathLst>
                <a:path w="513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1"/>
                    <a:pt x="5132" y="156"/>
                  </a:cubicBezTo>
                  <a:cubicBezTo>
                    <a:pt x="5132" y="72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2" name="Google Shape;10512;p79"/>
            <p:cNvSpPr/>
            <p:nvPr/>
          </p:nvSpPr>
          <p:spPr>
            <a:xfrm>
              <a:off x="1800270" y="3536287"/>
              <a:ext cx="162582" cy="10201"/>
            </a:xfrm>
            <a:custGeom>
              <a:avLst/>
              <a:gdLst/>
              <a:ahLst/>
              <a:cxnLst/>
              <a:rect l="l" t="t" r="r" b="b"/>
              <a:pathLst>
                <a:path w="5132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965" y="322"/>
                  </a:lnTo>
                  <a:cubicBezTo>
                    <a:pt x="5060" y="322"/>
                    <a:pt x="5132" y="250"/>
                    <a:pt x="5132" y="155"/>
                  </a:cubicBezTo>
                  <a:cubicBezTo>
                    <a:pt x="5132" y="72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3" name="Google Shape;10513;p79"/>
            <p:cNvSpPr/>
            <p:nvPr/>
          </p:nvSpPr>
          <p:spPr>
            <a:xfrm>
              <a:off x="1800270" y="3558146"/>
              <a:ext cx="162582" cy="10613"/>
            </a:xfrm>
            <a:custGeom>
              <a:avLst/>
              <a:gdLst/>
              <a:ahLst/>
              <a:cxnLst/>
              <a:rect l="l" t="t" r="r" b="b"/>
              <a:pathLst>
                <a:path w="513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3"/>
                    <a:pt x="5132" y="168"/>
                  </a:cubicBezTo>
                  <a:cubicBezTo>
                    <a:pt x="5132" y="84"/>
                    <a:pt x="5060" y="1"/>
                    <a:pt x="4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4" name="Google Shape;10514;p79"/>
            <p:cNvSpPr/>
            <p:nvPr/>
          </p:nvSpPr>
          <p:spPr>
            <a:xfrm>
              <a:off x="1800270" y="3580798"/>
              <a:ext cx="162582" cy="10581"/>
            </a:xfrm>
            <a:custGeom>
              <a:avLst/>
              <a:gdLst/>
              <a:ahLst/>
              <a:cxnLst/>
              <a:rect l="l" t="t" r="r" b="b"/>
              <a:pathLst>
                <a:path w="513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4965" y="334"/>
                  </a:lnTo>
                  <a:cubicBezTo>
                    <a:pt x="5060" y="334"/>
                    <a:pt x="5132" y="262"/>
                    <a:pt x="5132" y="167"/>
                  </a:cubicBezTo>
                  <a:cubicBezTo>
                    <a:pt x="5132" y="84"/>
                    <a:pt x="5060" y="0"/>
                    <a:pt x="4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15" name="Google Shape;10515;p79"/>
          <p:cNvGrpSpPr/>
          <p:nvPr/>
        </p:nvGrpSpPr>
        <p:grpSpPr>
          <a:xfrm>
            <a:off x="7149944" y="4090731"/>
            <a:ext cx="260283" cy="345914"/>
            <a:chOff x="7149944" y="4266131"/>
            <a:chExt cx="260283" cy="345914"/>
          </a:xfrm>
          <a:solidFill>
            <a:schemeClr val="tx1"/>
          </a:solidFill>
        </p:grpSpPr>
        <p:sp>
          <p:nvSpPr>
            <p:cNvPr id="10516" name="Google Shape;10516;p79"/>
            <p:cNvSpPr/>
            <p:nvPr/>
          </p:nvSpPr>
          <p:spPr>
            <a:xfrm>
              <a:off x="7149944" y="4266131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096" y="1025"/>
                  </a:moveTo>
                  <a:cubicBezTo>
                    <a:pt x="5001" y="1025"/>
                    <a:pt x="5775" y="1608"/>
                    <a:pt x="6049" y="2442"/>
                  </a:cubicBezTo>
                  <a:cubicBezTo>
                    <a:pt x="5882" y="2358"/>
                    <a:pt x="5704" y="2299"/>
                    <a:pt x="5489" y="2239"/>
                  </a:cubicBezTo>
                  <a:cubicBezTo>
                    <a:pt x="5477" y="2236"/>
                    <a:pt x="5464" y="2234"/>
                    <a:pt x="5451" y="2234"/>
                  </a:cubicBezTo>
                  <a:cubicBezTo>
                    <a:pt x="5379" y="2234"/>
                    <a:pt x="5309" y="2288"/>
                    <a:pt x="5299" y="2358"/>
                  </a:cubicBezTo>
                  <a:cubicBezTo>
                    <a:pt x="5275" y="2454"/>
                    <a:pt x="5335" y="2537"/>
                    <a:pt x="5418" y="2561"/>
                  </a:cubicBezTo>
                  <a:cubicBezTo>
                    <a:pt x="5704" y="2632"/>
                    <a:pt x="5942" y="2739"/>
                    <a:pt x="6132" y="2835"/>
                  </a:cubicBezTo>
                  <a:cubicBezTo>
                    <a:pt x="6144" y="2930"/>
                    <a:pt x="6144" y="3013"/>
                    <a:pt x="6144" y="3108"/>
                  </a:cubicBezTo>
                  <a:lnTo>
                    <a:pt x="6144" y="4442"/>
                  </a:lnTo>
                  <a:cubicBezTo>
                    <a:pt x="6156" y="5561"/>
                    <a:pt x="5227" y="6502"/>
                    <a:pt x="4096" y="6502"/>
                  </a:cubicBezTo>
                  <a:cubicBezTo>
                    <a:pt x="2965" y="6502"/>
                    <a:pt x="2025" y="5573"/>
                    <a:pt x="2025" y="4430"/>
                  </a:cubicBezTo>
                  <a:lnTo>
                    <a:pt x="2025" y="3096"/>
                  </a:lnTo>
                  <a:cubicBezTo>
                    <a:pt x="2025" y="3001"/>
                    <a:pt x="2025" y="2918"/>
                    <a:pt x="2048" y="2823"/>
                  </a:cubicBezTo>
                  <a:cubicBezTo>
                    <a:pt x="2525" y="2537"/>
                    <a:pt x="3275" y="2382"/>
                    <a:pt x="4084" y="2382"/>
                  </a:cubicBezTo>
                  <a:cubicBezTo>
                    <a:pt x="4311" y="2382"/>
                    <a:pt x="4525" y="2394"/>
                    <a:pt x="4751" y="2418"/>
                  </a:cubicBezTo>
                  <a:cubicBezTo>
                    <a:pt x="4762" y="2421"/>
                    <a:pt x="4773" y="2422"/>
                    <a:pt x="4784" y="2422"/>
                  </a:cubicBezTo>
                  <a:cubicBezTo>
                    <a:pt x="4863" y="2422"/>
                    <a:pt x="4919" y="2350"/>
                    <a:pt x="4930" y="2287"/>
                  </a:cubicBezTo>
                  <a:cubicBezTo>
                    <a:pt x="4942" y="2203"/>
                    <a:pt x="4870" y="2120"/>
                    <a:pt x="4799" y="2108"/>
                  </a:cubicBezTo>
                  <a:cubicBezTo>
                    <a:pt x="4573" y="2073"/>
                    <a:pt x="4334" y="2061"/>
                    <a:pt x="4096" y="2061"/>
                  </a:cubicBezTo>
                  <a:cubicBezTo>
                    <a:pt x="3358" y="2061"/>
                    <a:pt x="2656" y="2203"/>
                    <a:pt x="2144" y="2442"/>
                  </a:cubicBezTo>
                  <a:cubicBezTo>
                    <a:pt x="2417" y="1608"/>
                    <a:pt x="3203" y="1025"/>
                    <a:pt x="4096" y="1025"/>
                  </a:cubicBezTo>
                  <a:close/>
                  <a:moveTo>
                    <a:pt x="4132" y="322"/>
                  </a:moveTo>
                  <a:cubicBezTo>
                    <a:pt x="5442" y="322"/>
                    <a:pt x="6549" y="1263"/>
                    <a:pt x="6775" y="2537"/>
                  </a:cubicBezTo>
                  <a:lnTo>
                    <a:pt x="7680" y="7645"/>
                  </a:lnTo>
                  <a:cubicBezTo>
                    <a:pt x="7692" y="7716"/>
                    <a:pt x="7668" y="7799"/>
                    <a:pt x="7597" y="7835"/>
                  </a:cubicBezTo>
                  <a:lnTo>
                    <a:pt x="7001" y="8180"/>
                  </a:lnTo>
                  <a:lnTo>
                    <a:pt x="5632" y="7692"/>
                  </a:lnTo>
                  <a:cubicBezTo>
                    <a:pt x="5418" y="7621"/>
                    <a:pt x="5287" y="7418"/>
                    <a:pt x="5287" y="7204"/>
                  </a:cubicBezTo>
                  <a:lnTo>
                    <a:pt x="5287" y="6502"/>
                  </a:lnTo>
                  <a:cubicBezTo>
                    <a:pt x="6001" y="6085"/>
                    <a:pt x="6478" y="5311"/>
                    <a:pt x="6478" y="4430"/>
                  </a:cubicBezTo>
                  <a:lnTo>
                    <a:pt x="6478" y="3096"/>
                  </a:lnTo>
                  <a:cubicBezTo>
                    <a:pt x="6478" y="2954"/>
                    <a:pt x="6466" y="2811"/>
                    <a:pt x="6454" y="2680"/>
                  </a:cubicBezTo>
                  <a:cubicBezTo>
                    <a:pt x="6358" y="2120"/>
                    <a:pt x="6061" y="1620"/>
                    <a:pt x="5644" y="1251"/>
                  </a:cubicBezTo>
                  <a:cubicBezTo>
                    <a:pt x="5215" y="894"/>
                    <a:pt x="4668" y="679"/>
                    <a:pt x="4108" y="679"/>
                  </a:cubicBezTo>
                  <a:cubicBezTo>
                    <a:pt x="3549" y="679"/>
                    <a:pt x="3001" y="870"/>
                    <a:pt x="2584" y="1251"/>
                  </a:cubicBezTo>
                  <a:cubicBezTo>
                    <a:pt x="2144" y="1608"/>
                    <a:pt x="1870" y="2108"/>
                    <a:pt x="1775" y="2680"/>
                  </a:cubicBezTo>
                  <a:cubicBezTo>
                    <a:pt x="1751" y="2811"/>
                    <a:pt x="1751" y="2954"/>
                    <a:pt x="1751" y="3096"/>
                  </a:cubicBezTo>
                  <a:lnTo>
                    <a:pt x="1751" y="4430"/>
                  </a:lnTo>
                  <a:cubicBezTo>
                    <a:pt x="1751" y="5311"/>
                    <a:pt x="2227" y="6085"/>
                    <a:pt x="2941" y="6502"/>
                  </a:cubicBezTo>
                  <a:lnTo>
                    <a:pt x="2941" y="7204"/>
                  </a:lnTo>
                  <a:cubicBezTo>
                    <a:pt x="2941" y="7418"/>
                    <a:pt x="2798" y="7621"/>
                    <a:pt x="2596" y="7692"/>
                  </a:cubicBezTo>
                  <a:lnTo>
                    <a:pt x="1227" y="8180"/>
                  </a:lnTo>
                  <a:lnTo>
                    <a:pt x="655" y="7835"/>
                  </a:lnTo>
                  <a:cubicBezTo>
                    <a:pt x="596" y="7799"/>
                    <a:pt x="560" y="7716"/>
                    <a:pt x="572" y="7645"/>
                  </a:cubicBezTo>
                  <a:lnTo>
                    <a:pt x="1477" y="2537"/>
                  </a:lnTo>
                  <a:cubicBezTo>
                    <a:pt x="1703" y="1251"/>
                    <a:pt x="2822" y="322"/>
                    <a:pt x="4132" y="322"/>
                  </a:cubicBezTo>
                  <a:close/>
                  <a:moveTo>
                    <a:pt x="4096" y="1"/>
                  </a:moveTo>
                  <a:cubicBezTo>
                    <a:pt x="2644" y="1"/>
                    <a:pt x="1382" y="1037"/>
                    <a:pt x="1120" y="2477"/>
                  </a:cubicBezTo>
                  <a:lnTo>
                    <a:pt x="215" y="7585"/>
                  </a:lnTo>
                  <a:cubicBezTo>
                    <a:pt x="179" y="7799"/>
                    <a:pt x="274" y="8002"/>
                    <a:pt x="453" y="8109"/>
                  </a:cubicBezTo>
                  <a:lnTo>
                    <a:pt x="786" y="8311"/>
                  </a:lnTo>
                  <a:cubicBezTo>
                    <a:pt x="310" y="8478"/>
                    <a:pt x="1" y="8931"/>
                    <a:pt x="1" y="9431"/>
                  </a:cubicBezTo>
                  <a:lnTo>
                    <a:pt x="1" y="10752"/>
                  </a:lnTo>
                  <a:cubicBezTo>
                    <a:pt x="1" y="10847"/>
                    <a:pt x="84" y="10919"/>
                    <a:pt x="167" y="10919"/>
                  </a:cubicBezTo>
                  <a:cubicBezTo>
                    <a:pt x="251" y="10919"/>
                    <a:pt x="334" y="10847"/>
                    <a:pt x="334" y="10752"/>
                  </a:cubicBezTo>
                  <a:lnTo>
                    <a:pt x="334" y="9431"/>
                  </a:lnTo>
                  <a:cubicBezTo>
                    <a:pt x="334" y="9121"/>
                    <a:pt x="489" y="8835"/>
                    <a:pt x="763" y="8669"/>
                  </a:cubicBezTo>
                  <a:cubicBezTo>
                    <a:pt x="1024" y="8931"/>
                    <a:pt x="1382" y="9133"/>
                    <a:pt x="1822" y="9300"/>
                  </a:cubicBezTo>
                  <a:cubicBezTo>
                    <a:pt x="1834" y="9312"/>
                    <a:pt x="1858" y="9312"/>
                    <a:pt x="1882" y="9312"/>
                  </a:cubicBezTo>
                  <a:cubicBezTo>
                    <a:pt x="1941" y="9312"/>
                    <a:pt x="2001" y="9264"/>
                    <a:pt x="2025" y="9204"/>
                  </a:cubicBezTo>
                  <a:cubicBezTo>
                    <a:pt x="2060" y="9121"/>
                    <a:pt x="2025" y="9026"/>
                    <a:pt x="1941" y="9002"/>
                  </a:cubicBezTo>
                  <a:cubicBezTo>
                    <a:pt x="1608" y="8871"/>
                    <a:pt x="1334" y="8716"/>
                    <a:pt x="1108" y="8538"/>
                  </a:cubicBezTo>
                  <a:lnTo>
                    <a:pt x="2679" y="7990"/>
                  </a:lnTo>
                  <a:cubicBezTo>
                    <a:pt x="3025" y="7871"/>
                    <a:pt x="3251" y="7561"/>
                    <a:pt x="3251" y="7204"/>
                  </a:cubicBezTo>
                  <a:lnTo>
                    <a:pt x="3251" y="6645"/>
                  </a:lnTo>
                  <a:cubicBezTo>
                    <a:pt x="3513" y="6752"/>
                    <a:pt x="3811" y="6811"/>
                    <a:pt x="4108" y="6811"/>
                  </a:cubicBezTo>
                  <a:cubicBezTo>
                    <a:pt x="4406" y="6811"/>
                    <a:pt x="4703" y="6752"/>
                    <a:pt x="4977" y="6645"/>
                  </a:cubicBezTo>
                  <a:lnTo>
                    <a:pt x="4977" y="7204"/>
                  </a:lnTo>
                  <a:cubicBezTo>
                    <a:pt x="4977" y="7561"/>
                    <a:pt x="5192" y="7871"/>
                    <a:pt x="5537" y="7990"/>
                  </a:cubicBezTo>
                  <a:lnTo>
                    <a:pt x="7120" y="8538"/>
                  </a:lnTo>
                  <a:cubicBezTo>
                    <a:pt x="6442" y="9073"/>
                    <a:pt x="5335" y="9383"/>
                    <a:pt x="4108" y="9383"/>
                  </a:cubicBezTo>
                  <a:cubicBezTo>
                    <a:pt x="3572" y="9383"/>
                    <a:pt x="3072" y="9323"/>
                    <a:pt x="2596" y="9204"/>
                  </a:cubicBezTo>
                  <a:cubicBezTo>
                    <a:pt x="2586" y="9203"/>
                    <a:pt x="2577" y="9203"/>
                    <a:pt x="2567" y="9203"/>
                  </a:cubicBezTo>
                  <a:cubicBezTo>
                    <a:pt x="2484" y="9203"/>
                    <a:pt x="2415" y="9249"/>
                    <a:pt x="2394" y="9323"/>
                  </a:cubicBezTo>
                  <a:cubicBezTo>
                    <a:pt x="2382" y="9419"/>
                    <a:pt x="2429" y="9502"/>
                    <a:pt x="2513" y="9514"/>
                  </a:cubicBezTo>
                  <a:cubicBezTo>
                    <a:pt x="2775" y="9573"/>
                    <a:pt x="3037" y="9621"/>
                    <a:pt x="3310" y="9669"/>
                  </a:cubicBezTo>
                  <a:lnTo>
                    <a:pt x="3632" y="10800"/>
                  </a:lnTo>
                  <a:cubicBezTo>
                    <a:pt x="3644" y="10871"/>
                    <a:pt x="3727" y="10919"/>
                    <a:pt x="3787" y="10919"/>
                  </a:cubicBezTo>
                  <a:lnTo>
                    <a:pt x="3822" y="10919"/>
                  </a:lnTo>
                  <a:cubicBezTo>
                    <a:pt x="3918" y="10883"/>
                    <a:pt x="3965" y="10800"/>
                    <a:pt x="3930" y="10728"/>
                  </a:cubicBezTo>
                  <a:lnTo>
                    <a:pt x="3644" y="9716"/>
                  </a:lnTo>
                  <a:lnTo>
                    <a:pt x="3644" y="9716"/>
                  </a:lnTo>
                  <a:cubicBezTo>
                    <a:pt x="3811" y="9728"/>
                    <a:pt x="3965" y="9728"/>
                    <a:pt x="4120" y="9728"/>
                  </a:cubicBezTo>
                  <a:cubicBezTo>
                    <a:pt x="4287" y="9728"/>
                    <a:pt x="4442" y="9728"/>
                    <a:pt x="4596" y="9716"/>
                  </a:cubicBezTo>
                  <a:lnTo>
                    <a:pt x="4596" y="9716"/>
                  </a:lnTo>
                  <a:lnTo>
                    <a:pt x="4322" y="10728"/>
                  </a:lnTo>
                  <a:cubicBezTo>
                    <a:pt x="4287" y="10812"/>
                    <a:pt x="4346" y="10907"/>
                    <a:pt x="4418" y="10919"/>
                  </a:cubicBezTo>
                  <a:lnTo>
                    <a:pt x="4465" y="10919"/>
                  </a:lnTo>
                  <a:cubicBezTo>
                    <a:pt x="4537" y="10919"/>
                    <a:pt x="4596" y="10871"/>
                    <a:pt x="4620" y="10800"/>
                  </a:cubicBezTo>
                  <a:lnTo>
                    <a:pt x="4942" y="9669"/>
                  </a:lnTo>
                  <a:cubicBezTo>
                    <a:pt x="5989" y="9550"/>
                    <a:pt x="6894" y="9192"/>
                    <a:pt x="7454" y="8669"/>
                  </a:cubicBezTo>
                  <a:cubicBezTo>
                    <a:pt x="7728" y="8823"/>
                    <a:pt x="7894" y="9097"/>
                    <a:pt x="7894" y="9419"/>
                  </a:cubicBezTo>
                  <a:lnTo>
                    <a:pt x="7894" y="10740"/>
                  </a:lnTo>
                  <a:cubicBezTo>
                    <a:pt x="7894" y="10824"/>
                    <a:pt x="7966" y="10907"/>
                    <a:pt x="8049" y="10907"/>
                  </a:cubicBezTo>
                  <a:cubicBezTo>
                    <a:pt x="8144" y="10907"/>
                    <a:pt x="8216" y="10824"/>
                    <a:pt x="8216" y="10740"/>
                  </a:cubicBezTo>
                  <a:lnTo>
                    <a:pt x="8216" y="9431"/>
                  </a:lnTo>
                  <a:cubicBezTo>
                    <a:pt x="8192" y="8931"/>
                    <a:pt x="7859" y="8478"/>
                    <a:pt x="7406" y="8311"/>
                  </a:cubicBezTo>
                  <a:lnTo>
                    <a:pt x="7740" y="8109"/>
                  </a:lnTo>
                  <a:cubicBezTo>
                    <a:pt x="7918" y="8002"/>
                    <a:pt x="8013" y="7799"/>
                    <a:pt x="7978" y="7585"/>
                  </a:cubicBezTo>
                  <a:lnTo>
                    <a:pt x="7073" y="2477"/>
                  </a:lnTo>
                  <a:cubicBezTo>
                    <a:pt x="6823" y="1037"/>
                    <a:pt x="5573" y="1"/>
                    <a:pt x="4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7" name="Google Shape;10517;p79"/>
            <p:cNvSpPr/>
            <p:nvPr/>
          </p:nvSpPr>
          <p:spPr>
            <a:xfrm>
              <a:off x="7257815" y="4428808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8" y="0"/>
                  </a:moveTo>
                  <a:cubicBezTo>
                    <a:pt x="138" y="0"/>
                    <a:pt x="96" y="15"/>
                    <a:pt x="60" y="45"/>
                  </a:cubicBezTo>
                  <a:cubicBezTo>
                    <a:pt x="1" y="105"/>
                    <a:pt x="1" y="200"/>
                    <a:pt x="60" y="259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22" y="259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7" y="15"/>
                    <a:pt x="1245" y="0"/>
                    <a:pt x="1205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906" y="164"/>
                    <a:pt x="691" y="164"/>
                  </a:cubicBezTo>
                  <a:cubicBezTo>
                    <a:pt x="477" y="164"/>
                    <a:pt x="346" y="81"/>
                    <a:pt x="286" y="45"/>
                  </a:cubicBezTo>
                  <a:cubicBezTo>
                    <a:pt x="257" y="15"/>
                    <a:pt x="218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8" name="Google Shape;10518;p79"/>
            <p:cNvSpPr/>
            <p:nvPr/>
          </p:nvSpPr>
          <p:spPr>
            <a:xfrm>
              <a:off x="7241975" y="4390602"/>
              <a:ext cx="10581" cy="15523"/>
            </a:xfrm>
            <a:custGeom>
              <a:avLst/>
              <a:gdLst/>
              <a:ahLst/>
              <a:cxnLst/>
              <a:rect l="l" t="t" r="r" b="b"/>
              <a:pathLst>
                <a:path w="334" h="490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22"/>
                  </a:lnTo>
                  <a:cubicBezTo>
                    <a:pt x="1" y="418"/>
                    <a:pt x="72" y="489"/>
                    <a:pt x="167" y="489"/>
                  </a:cubicBezTo>
                  <a:cubicBezTo>
                    <a:pt x="251" y="489"/>
                    <a:pt x="334" y="418"/>
                    <a:pt x="334" y="322"/>
                  </a:cubicBezTo>
                  <a:lnTo>
                    <a:pt x="334" y="156"/>
                  </a:lnTo>
                  <a:cubicBezTo>
                    <a:pt x="310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19" name="Google Shape;10519;p79"/>
            <p:cNvSpPr/>
            <p:nvPr/>
          </p:nvSpPr>
          <p:spPr>
            <a:xfrm>
              <a:off x="7307236" y="4390602"/>
              <a:ext cx="10201" cy="15523"/>
            </a:xfrm>
            <a:custGeom>
              <a:avLst/>
              <a:gdLst/>
              <a:ahLst/>
              <a:cxnLst/>
              <a:rect l="l" t="t" r="r" b="b"/>
              <a:pathLst>
                <a:path w="322" h="490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22"/>
                  </a:lnTo>
                  <a:cubicBezTo>
                    <a:pt x="0" y="418"/>
                    <a:pt x="72" y="489"/>
                    <a:pt x="155" y="489"/>
                  </a:cubicBezTo>
                  <a:cubicBezTo>
                    <a:pt x="250" y="489"/>
                    <a:pt x="322" y="418"/>
                    <a:pt x="322" y="322"/>
                  </a:cubicBezTo>
                  <a:lnTo>
                    <a:pt x="322" y="156"/>
                  </a:lnTo>
                  <a:cubicBezTo>
                    <a:pt x="310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0" name="Google Shape;10520;p79"/>
            <p:cNvSpPr/>
            <p:nvPr/>
          </p:nvSpPr>
          <p:spPr>
            <a:xfrm>
              <a:off x="7236336" y="4374382"/>
              <a:ext cx="21131" cy="10613"/>
            </a:xfrm>
            <a:custGeom>
              <a:avLst/>
              <a:gdLst/>
              <a:ahLst/>
              <a:cxnLst/>
              <a:rect l="l" t="t" r="r" b="b"/>
              <a:pathLst>
                <a:path w="667" h="335" extrusionOk="0">
                  <a:moveTo>
                    <a:pt x="167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67" y="334"/>
                  </a:cubicBezTo>
                  <a:lnTo>
                    <a:pt x="512" y="334"/>
                  </a:lnTo>
                  <a:cubicBezTo>
                    <a:pt x="595" y="334"/>
                    <a:pt x="667" y="251"/>
                    <a:pt x="667" y="168"/>
                  </a:cubicBezTo>
                  <a:cubicBezTo>
                    <a:pt x="667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1" name="Google Shape;10521;p79"/>
            <p:cNvSpPr/>
            <p:nvPr/>
          </p:nvSpPr>
          <p:spPr>
            <a:xfrm>
              <a:off x="7301565" y="4374382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501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2" name="Google Shape;10522;p79"/>
          <p:cNvGrpSpPr/>
          <p:nvPr/>
        </p:nvGrpSpPr>
        <p:grpSpPr>
          <a:xfrm>
            <a:off x="6695051" y="4083951"/>
            <a:ext cx="270104" cy="360233"/>
            <a:chOff x="6695051" y="4259351"/>
            <a:chExt cx="270104" cy="360233"/>
          </a:xfrm>
          <a:solidFill>
            <a:schemeClr val="tx1"/>
          </a:solidFill>
        </p:grpSpPr>
        <p:sp>
          <p:nvSpPr>
            <p:cNvPr id="10523" name="Google Shape;10523;p79"/>
            <p:cNvSpPr/>
            <p:nvPr/>
          </p:nvSpPr>
          <p:spPr>
            <a:xfrm>
              <a:off x="679085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4" name="Google Shape;10524;p79"/>
            <p:cNvSpPr/>
            <p:nvPr/>
          </p:nvSpPr>
          <p:spPr>
            <a:xfrm>
              <a:off x="6858742" y="4383442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5" name="Google Shape;10525;p79"/>
            <p:cNvSpPr/>
            <p:nvPr/>
          </p:nvSpPr>
          <p:spPr>
            <a:xfrm>
              <a:off x="6695051" y="4259351"/>
              <a:ext cx="270104" cy="360233"/>
            </a:xfrm>
            <a:custGeom>
              <a:avLst/>
              <a:gdLst/>
              <a:ahLst/>
              <a:cxnLst/>
              <a:rect l="l" t="t" r="r" b="b"/>
              <a:pathLst>
                <a:path w="8526" h="11371" extrusionOk="0">
                  <a:moveTo>
                    <a:pt x="4263" y="310"/>
                  </a:moveTo>
                  <a:cubicBezTo>
                    <a:pt x="5835" y="310"/>
                    <a:pt x="7121" y="1596"/>
                    <a:pt x="7121" y="3168"/>
                  </a:cubicBezTo>
                  <a:lnTo>
                    <a:pt x="7121" y="3781"/>
                  </a:lnTo>
                  <a:lnTo>
                    <a:pt x="7121" y="3781"/>
                  </a:lnTo>
                  <a:cubicBezTo>
                    <a:pt x="7030" y="3736"/>
                    <a:pt x="6949" y="3703"/>
                    <a:pt x="6847" y="3703"/>
                  </a:cubicBezTo>
                  <a:lnTo>
                    <a:pt x="6763" y="3703"/>
                  </a:lnTo>
                  <a:cubicBezTo>
                    <a:pt x="6597" y="3703"/>
                    <a:pt x="6430" y="3680"/>
                    <a:pt x="6263" y="3632"/>
                  </a:cubicBezTo>
                  <a:cubicBezTo>
                    <a:pt x="6251" y="3628"/>
                    <a:pt x="6238" y="3627"/>
                    <a:pt x="6225" y="3627"/>
                  </a:cubicBezTo>
                  <a:cubicBezTo>
                    <a:pt x="6153" y="3627"/>
                    <a:pt x="6081" y="3680"/>
                    <a:pt x="6061" y="3751"/>
                  </a:cubicBezTo>
                  <a:cubicBezTo>
                    <a:pt x="6025" y="3846"/>
                    <a:pt x="6085" y="3930"/>
                    <a:pt x="6180" y="3965"/>
                  </a:cubicBezTo>
                  <a:cubicBezTo>
                    <a:pt x="6370" y="4025"/>
                    <a:pt x="6561" y="4037"/>
                    <a:pt x="6763" y="4037"/>
                  </a:cubicBezTo>
                  <a:lnTo>
                    <a:pt x="6847" y="4037"/>
                  </a:lnTo>
                  <a:cubicBezTo>
                    <a:pt x="7001" y="4037"/>
                    <a:pt x="7132" y="4156"/>
                    <a:pt x="7132" y="4322"/>
                  </a:cubicBezTo>
                  <a:cubicBezTo>
                    <a:pt x="7132" y="4477"/>
                    <a:pt x="7013" y="4596"/>
                    <a:pt x="6847" y="4596"/>
                  </a:cubicBezTo>
                  <a:lnTo>
                    <a:pt x="6740" y="4596"/>
                  </a:lnTo>
                  <a:lnTo>
                    <a:pt x="6740" y="4584"/>
                  </a:lnTo>
                  <a:cubicBezTo>
                    <a:pt x="6740" y="4489"/>
                    <a:pt x="6668" y="4418"/>
                    <a:pt x="6585" y="4418"/>
                  </a:cubicBezTo>
                  <a:cubicBezTo>
                    <a:pt x="6489" y="4418"/>
                    <a:pt x="6418" y="4489"/>
                    <a:pt x="6418" y="4584"/>
                  </a:cubicBezTo>
                  <a:cubicBezTo>
                    <a:pt x="6418" y="5775"/>
                    <a:pt x="5454" y="6739"/>
                    <a:pt x="4263" y="6739"/>
                  </a:cubicBezTo>
                  <a:cubicBezTo>
                    <a:pt x="3072" y="6739"/>
                    <a:pt x="2096" y="5775"/>
                    <a:pt x="2096" y="4584"/>
                  </a:cubicBezTo>
                  <a:cubicBezTo>
                    <a:pt x="2096" y="4489"/>
                    <a:pt x="2025" y="4418"/>
                    <a:pt x="1941" y="4418"/>
                  </a:cubicBezTo>
                  <a:cubicBezTo>
                    <a:pt x="1846" y="4418"/>
                    <a:pt x="1775" y="4489"/>
                    <a:pt x="1775" y="4584"/>
                  </a:cubicBezTo>
                  <a:lnTo>
                    <a:pt x="1775" y="4596"/>
                  </a:lnTo>
                  <a:lnTo>
                    <a:pt x="1667" y="4596"/>
                  </a:lnTo>
                  <a:cubicBezTo>
                    <a:pt x="1525" y="4596"/>
                    <a:pt x="1382" y="4477"/>
                    <a:pt x="1382" y="4322"/>
                  </a:cubicBezTo>
                  <a:cubicBezTo>
                    <a:pt x="1382" y="4168"/>
                    <a:pt x="1501" y="4037"/>
                    <a:pt x="1667" y="4037"/>
                  </a:cubicBezTo>
                  <a:lnTo>
                    <a:pt x="1763" y="4037"/>
                  </a:lnTo>
                  <a:cubicBezTo>
                    <a:pt x="2953" y="4037"/>
                    <a:pt x="3906" y="3013"/>
                    <a:pt x="4239" y="2560"/>
                  </a:cubicBezTo>
                  <a:lnTo>
                    <a:pt x="4275" y="2560"/>
                  </a:lnTo>
                  <a:cubicBezTo>
                    <a:pt x="4477" y="2834"/>
                    <a:pt x="4930" y="3334"/>
                    <a:pt x="5525" y="3680"/>
                  </a:cubicBezTo>
                  <a:cubicBezTo>
                    <a:pt x="5547" y="3694"/>
                    <a:pt x="5573" y="3701"/>
                    <a:pt x="5600" y="3701"/>
                  </a:cubicBezTo>
                  <a:cubicBezTo>
                    <a:pt x="5658" y="3701"/>
                    <a:pt x="5719" y="3669"/>
                    <a:pt x="5751" y="3620"/>
                  </a:cubicBezTo>
                  <a:cubicBezTo>
                    <a:pt x="5787" y="3549"/>
                    <a:pt x="5763" y="3441"/>
                    <a:pt x="5692" y="3394"/>
                  </a:cubicBezTo>
                  <a:cubicBezTo>
                    <a:pt x="5156" y="3084"/>
                    <a:pt x="4727" y="2608"/>
                    <a:pt x="4525" y="2358"/>
                  </a:cubicBezTo>
                  <a:cubicBezTo>
                    <a:pt x="4465" y="2263"/>
                    <a:pt x="4358" y="2215"/>
                    <a:pt x="4263" y="2215"/>
                  </a:cubicBezTo>
                  <a:cubicBezTo>
                    <a:pt x="4156" y="2215"/>
                    <a:pt x="4049" y="2263"/>
                    <a:pt x="3989" y="2358"/>
                  </a:cubicBezTo>
                  <a:cubicBezTo>
                    <a:pt x="3025" y="3572"/>
                    <a:pt x="2120" y="3703"/>
                    <a:pt x="1775" y="3703"/>
                  </a:cubicBezTo>
                  <a:lnTo>
                    <a:pt x="1679" y="3703"/>
                  </a:lnTo>
                  <a:cubicBezTo>
                    <a:pt x="1584" y="3703"/>
                    <a:pt x="1489" y="3739"/>
                    <a:pt x="1406" y="3787"/>
                  </a:cubicBezTo>
                  <a:lnTo>
                    <a:pt x="1406" y="3168"/>
                  </a:lnTo>
                  <a:cubicBezTo>
                    <a:pt x="1406" y="1596"/>
                    <a:pt x="2679" y="310"/>
                    <a:pt x="4263" y="310"/>
                  </a:cubicBezTo>
                  <a:close/>
                  <a:moveTo>
                    <a:pt x="6120" y="6239"/>
                  </a:moveTo>
                  <a:cubicBezTo>
                    <a:pt x="6144" y="6323"/>
                    <a:pt x="6192" y="6418"/>
                    <a:pt x="6251" y="6489"/>
                  </a:cubicBezTo>
                  <a:cubicBezTo>
                    <a:pt x="6263" y="6501"/>
                    <a:pt x="6263" y="6537"/>
                    <a:pt x="6251" y="6549"/>
                  </a:cubicBezTo>
                  <a:cubicBezTo>
                    <a:pt x="6120" y="6716"/>
                    <a:pt x="6061" y="6906"/>
                    <a:pt x="6061" y="7120"/>
                  </a:cubicBezTo>
                  <a:cubicBezTo>
                    <a:pt x="6061" y="7335"/>
                    <a:pt x="6132" y="7549"/>
                    <a:pt x="6263" y="7716"/>
                  </a:cubicBezTo>
                  <a:cubicBezTo>
                    <a:pt x="6287" y="7740"/>
                    <a:pt x="6287" y="7751"/>
                    <a:pt x="6263" y="7787"/>
                  </a:cubicBezTo>
                  <a:cubicBezTo>
                    <a:pt x="6192" y="7871"/>
                    <a:pt x="6132" y="7978"/>
                    <a:pt x="6108" y="8085"/>
                  </a:cubicBezTo>
                  <a:lnTo>
                    <a:pt x="5870" y="7990"/>
                  </a:lnTo>
                  <a:cubicBezTo>
                    <a:pt x="5644" y="7918"/>
                    <a:pt x="5513" y="7716"/>
                    <a:pt x="5513" y="7478"/>
                  </a:cubicBezTo>
                  <a:lnTo>
                    <a:pt x="5513" y="6739"/>
                  </a:lnTo>
                  <a:cubicBezTo>
                    <a:pt x="5751" y="6608"/>
                    <a:pt x="5942" y="6442"/>
                    <a:pt x="6120" y="6239"/>
                  </a:cubicBezTo>
                  <a:close/>
                  <a:moveTo>
                    <a:pt x="2394" y="6251"/>
                  </a:moveTo>
                  <a:cubicBezTo>
                    <a:pt x="2572" y="6442"/>
                    <a:pt x="2787" y="6620"/>
                    <a:pt x="3013" y="6751"/>
                  </a:cubicBezTo>
                  <a:lnTo>
                    <a:pt x="3013" y="7490"/>
                  </a:lnTo>
                  <a:cubicBezTo>
                    <a:pt x="3013" y="7728"/>
                    <a:pt x="2858" y="7918"/>
                    <a:pt x="2644" y="8002"/>
                  </a:cubicBezTo>
                  <a:lnTo>
                    <a:pt x="2418" y="8097"/>
                  </a:lnTo>
                  <a:cubicBezTo>
                    <a:pt x="2382" y="7990"/>
                    <a:pt x="2322" y="7894"/>
                    <a:pt x="2251" y="7799"/>
                  </a:cubicBezTo>
                  <a:cubicBezTo>
                    <a:pt x="2239" y="7763"/>
                    <a:pt x="2239" y="7751"/>
                    <a:pt x="2251" y="7728"/>
                  </a:cubicBezTo>
                  <a:cubicBezTo>
                    <a:pt x="2382" y="7561"/>
                    <a:pt x="2453" y="7347"/>
                    <a:pt x="2453" y="7144"/>
                  </a:cubicBezTo>
                  <a:cubicBezTo>
                    <a:pt x="2477" y="6918"/>
                    <a:pt x="2394" y="6716"/>
                    <a:pt x="2263" y="6561"/>
                  </a:cubicBezTo>
                  <a:cubicBezTo>
                    <a:pt x="2251" y="6549"/>
                    <a:pt x="2251" y="6525"/>
                    <a:pt x="2263" y="6501"/>
                  </a:cubicBezTo>
                  <a:cubicBezTo>
                    <a:pt x="2322" y="6430"/>
                    <a:pt x="2370" y="6347"/>
                    <a:pt x="2394" y="6251"/>
                  </a:cubicBezTo>
                  <a:close/>
                  <a:moveTo>
                    <a:pt x="1787" y="4954"/>
                  </a:moveTo>
                  <a:cubicBezTo>
                    <a:pt x="1834" y="5299"/>
                    <a:pt x="1953" y="5608"/>
                    <a:pt x="2120" y="5894"/>
                  </a:cubicBezTo>
                  <a:lnTo>
                    <a:pt x="2120" y="5954"/>
                  </a:lnTo>
                  <a:cubicBezTo>
                    <a:pt x="2120" y="6085"/>
                    <a:pt x="2072" y="6204"/>
                    <a:pt x="2001" y="6311"/>
                  </a:cubicBezTo>
                  <a:cubicBezTo>
                    <a:pt x="1894" y="6442"/>
                    <a:pt x="1894" y="6644"/>
                    <a:pt x="2001" y="6775"/>
                  </a:cubicBezTo>
                  <a:cubicBezTo>
                    <a:pt x="2084" y="6882"/>
                    <a:pt x="2120" y="7001"/>
                    <a:pt x="2120" y="7132"/>
                  </a:cubicBezTo>
                  <a:cubicBezTo>
                    <a:pt x="2120" y="7263"/>
                    <a:pt x="2072" y="7394"/>
                    <a:pt x="1977" y="7501"/>
                  </a:cubicBezTo>
                  <a:cubicBezTo>
                    <a:pt x="1858" y="7656"/>
                    <a:pt x="1858" y="7859"/>
                    <a:pt x="1977" y="8013"/>
                  </a:cubicBezTo>
                  <a:cubicBezTo>
                    <a:pt x="2025" y="8073"/>
                    <a:pt x="2072" y="8132"/>
                    <a:pt x="2084" y="8204"/>
                  </a:cubicBezTo>
                  <a:lnTo>
                    <a:pt x="1560" y="8383"/>
                  </a:lnTo>
                  <a:cubicBezTo>
                    <a:pt x="1465" y="8275"/>
                    <a:pt x="1382" y="8132"/>
                    <a:pt x="1382" y="7966"/>
                  </a:cubicBezTo>
                  <a:cubicBezTo>
                    <a:pt x="1382" y="7835"/>
                    <a:pt x="1429" y="7692"/>
                    <a:pt x="1525" y="7597"/>
                  </a:cubicBezTo>
                  <a:cubicBezTo>
                    <a:pt x="1644" y="7442"/>
                    <a:pt x="1644" y="7240"/>
                    <a:pt x="1525" y="7085"/>
                  </a:cubicBezTo>
                  <a:cubicBezTo>
                    <a:pt x="1429" y="6978"/>
                    <a:pt x="1382" y="6847"/>
                    <a:pt x="1382" y="6716"/>
                  </a:cubicBezTo>
                  <a:cubicBezTo>
                    <a:pt x="1382" y="6585"/>
                    <a:pt x="1429" y="6466"/>
                    <a:pt x="1501" y="6358"/>
                  </a:cubicBezTo>
                  <a:cubicBezTo>
                    <a:pt x="1608" y="6227"/>
                    <a:pt x="1608" y="6025"/>
                    <a:pt x="1501" y="5894"/>
                  </a:cubicBezTo>
                  <a:cubicBezTo>
                    <a:pt x="1417" y="5787"/>
                    <a:pt x="1382" y="5668"/>
                    <a:pt x="1382" y="5537"/>
                  </a:cubicBezTo>
                  <a:cubicBezTo>
                    <a:pt x="1382" y="5299"/>
                    <a:pt x="1525" y="5096"/>
                    <a:pt x="1727" y="5001"/>
                  </a:cubicBezTo>
                  <a:cubicBezTo>
                    <a:pt x="1739" y="4989"/>
                    <a:pt x="1775" y="4977"/>
                    <a:pt x="1787" y="4954"/>
                  </a:cubicBezTo>
                  <a:close/>
                  <a:moveTo>
                    <a:pt x="6716" y="4942"/>
                  </a:moveTo>
                  <a:cubicBezTo>
                    <a:pt x="6728" y="4954"/>
                    <a:pt x="6740" y="4977"/>
                    <a:pt x="6775" y="4989"/>
                  </a:cubicBezTo>
                  <a:cubicBezTo>
                    <a:pt x="6978" y="5073"/>
                    <a:pt x="7121" y="5287"/>
                    <a:pt x="7121" y="5525"/>
                  </a:cubicBezTo>
                  <a:cubicBezTo>
                    <a:pt x="7121" y="5656"/>
                    <a:pt x="7073" y="5775"/>
                    <a:pt x="7001" y="5882"/>
                  </a:cubicBezTo>
                  <a:cubicBezTo>
                    <a:pt x="6894" y="6013"/>
                    <a:pt x="6894" y="6204"/>
                    <a:pt x="7001" y="6347"/>
                  </a:cubicBezTo>
                  <a:cubicBezTo>
                    <a:pt x="7085" y="6442"/>
                    <a:pt x="7121" y="6561"/>
                    <a:pt x="7121" y="6704"/>
                  </a:cubicBezTo>
                  <a:cubicBezTo>
                    <a:pt x="7121" y="6835"/>
                    <a:pt x="7073" y="6966"/>
                    <a:pt x="6978" y="7073"/>
                  </a:cubicBezTo>
                  <a:cubicBezTo>
                    <a:pt x="6859" y="7240"/>
                    <a:pt x="6859" y="7442"/>
                    <a:pt x="7001" y="7597"/>
                  </a:cubicBezTo>
                  <a:cubicBezTo>
                    <a:pt x="7085" y="7692"/>
                    <a:pt x="7132" y="7835"/>
                    <a:pt x="7132" y="7966"/>
                  </a:cubicBezTo>
                  <a:cubicBezTo>
                    <a:pt x="7132" y="8132"/>
                    <a:pt x="7073" y="8275"/>
                    <a:pt x="6954" y="8383"/>
                  </a:cubicBezTo>
                  <a:lnTo>
                    <a:pt x="6418" y="8192"/>
                  </a:lnTo>
                  <a:cubicBezTo>
                    <a:pt x="6442" y="8109"/>
                    <a:pt x="6478" y="8049"/>
                    <a:pt x="6525" y="7990"/>
                  </a:cubicBezTo>
                  <a:cubicBezTo>
                    <a:pt x="6644" y="7847"/>
                    <a:pt x="6644" y="7632"/>
                    <a:pt x="6525" y="7490"/>
                  </a:cubicBezTo>
                  <a:cubicBezTo>
                    <a:pt x="6430" y="7382"/>
                    <a:pt x="6382" y="7251"/>
                    <a:pt x="6382" y="7120"/>
                  </a:cubicBezTo>
                  <a:cubicBezTo>
                    <a:pt x="6382" y="6978"/>
                    <a:pt x="6430" y="6859"/>
                    <a:pt x="6501" y="6763"/>
                  </a:cubicBezTo>
                  <a:cubicBezTo>
                    <a:pt x="6609" y="6620"/>
                    <a:pt x="6609" y="6430"/>
                    <a:pt x="6501" y="6299"/>
                  </a:cubicBezTo>
                  <a:cubicBezTo>
                    <a:pt x="6418" y="6192"/>
                    <a:pt x="6382" y="6073"/>
                    <a:pt x="6382" y="5942"/>
                  </a:cubicBezTo>
                  <a:lnTo>
                    <a:pt x="6382" y="5882"/>
                  </a:lnTo>
                  <a:cubicBezTo>
                    <a:pt x="6549" y="5596"/>
                    <a:pt x="6668" y="5287"/>
                    <a:pt x="6716" y="4942"/>
                  </a:cubicBezTo>
                  <a:close/>
                  <a:moveTo>
                    <a:pt x="5180" y="6918"/>
                  </a:moveTo>
                  <a:lnTo>
                    <a:pt x="5180" y="7490"/>
                  </a:lnTo>
                  <a:cubicBezTo>
                    <a:pt x="5180" y="7847"/>
                    <a:pt x="5394" y="8156"/>
                    <a:pt x="5716" y="8287"/>
                  </a:cubicBezTo>
                  <a:cubicBezTo>
                    <a:pt x="5680" y="8561"/>
                    <a:pt x="5597" y="8799"/>
                    <a:pt x="5442" y="9025"/>
                  </a:cubicBezTo>
                  <a:cubicBezTo>
                    <a:pt x="5382" y="9097"/>
                    <a:pt x="5406" y="9204"/>
                    <a:pt x="5477" y="9264"/>
                  </a:cubicBezTo>
                  <a:cubicBezTo>
                    <a:pt x="5513" y="9275"/>
                    <a:pt x="5537" y="9287"/>
                    <a:pt x="5585" y="9287"/>
                  </a:cubicBezTo>
                  <a:cubicBezTo>
                    <a:pt x="5620" y="9287"/>
                    <a:pt x="5692" y="9264"/>
                    <a:pt x="5716" y="9216"/>
                  </a:cubicBezTo>
                  <a:cubicBezTo>
                    <a:pt x="5894" y="8978"/>
                    <a:pt x="6001" y="8692"/>
                    <a:pt x="6049" y="8406"/>
                  </a:cubicBezTo>
                  <a:lnTo>
                    <a:pt x="6585" y="8609"/>
                  </a:lnTo>
                  <a:cubicBezTo>
                    <a:pt x="6466" y="9109"/>
                    <a:pt x="6192" y="9573"/>
                    <a:pt x="5787" y="9918"/>
                  </a:cubicBezTo>
                  <a:cubicBezTo>
                    <a:pt x="5370" y="10288"/>
                    <a:pt x="4823" y="10490"/>
                    <a:pt x="4263" y="10490"/>
                  </a:cubicBezTo>
                  <a:cubicBezTo>
                    <a:pt x="3692" y="10490"/>
                    <a:pt x="3156" y="10288"/>
                    <a:pt x="2727" y="9930"/>
                  </a:cubicBezTo>
                  <a:cubicBezTo>
                    <a:pt x="2322" y="9585"/>
                    <a:pt x="2060" y="9109"/>
                    <a:pt x="1965" y="8609"/>
                  </a:cubicBezTo>
                  <a:lnTo>
                    <a:pt x="2501" y="8406"/>
                  </a:lnTo>
                  <a:cubicBezTo>
                    <a:pt x="2560" y="8799"/>
                    <a:pt x="2739" y="9168"/>
                    <a:pt x="3025" y="9442"/>
                  </a:cubicBezTo>
                  <a:cubicBezTo>
                    <a:pt x="3346" y="9764"/>
                    <a:pt x="3799" y="9930"/>
                    <a:pt x="4263" y="9930"/>
                  </a:cubicBezTo>
                  <a:cubicBezTo>
                    <a:pt x="4561" y="9930"/>
                    <a:pt x="4858" y="9859"/>
                    <a:pt x="5120" y="9704"/>
                  </a:cubicBezTo>
                  <a:cubicBezTo>
                    <a:pt x="5192" y="9656"/>
                    <a:pt x="5227" y="9561"/>
                    <a:pt x="5180" y="9478"/>
                  </a:cubicBezTo>
                  <a:cubicBezTo>
                    <a:pt x="5147" y="9429"/>
                    <a:pt x="5091" y="9402"/>
                    <a:pt x="5033" y="9402"/>
                  </a:cubicBezTo>
                  <a:cubicBezTo>
                    <a:pt x="5006" y="9402"/>
                    <a:pt x="4979" y="9407"/>
                    <a:pt x="4954" y="9418"/>
                  </a:cubicBezTo>
                  <a:cubicBezTo>
                    <a:pt x="4751" y="9537"/>
                    <a:pt x="4501" y="9597"/>
                    <a:pt x="4263" y="9597"/>
                  </a:cubicBezTo>
                  <a:cubicBezTo>
                    <a:pt x="3501" y="9597"/>
                    <a:pt x="2894" y="9037"/>
                    <a:pt x="2834" y="8287"/>
                  </a:cubicBezTo>
                  <a:cubicBezTo>
                    <a:pt x="3144" y="8156"/>
                    <a:pt x="3370" y="7835"/>
                    <a:pt x="3370" y="7490"/>
                  </a:cubicBezTo>
                  <a:lnTo>
                    <a:pt x="3370" y="6918"/>
                  </a:lnTo>
                  <a:cubicBezTo>
                    <a:pt x="3644" y="7025"/>
                    <a:pt x="3942" y="7085"/>
                    <a:pt x="4275" y="7085"/>
                  </a:cubicBezTo>
                  <a:cubicBezTo>
                    <a:pt x="4584" y="7085"/>
                    <a:pt x="4894" y="7025"/>
                    <a:pt x="5180" y="6918"/>
                  </a:cubicBezTo>
                  <a:close/>
                  <a:moveTo>
                    <a:pt x="4263" y="1"/>
                  </a:moveTo>
                  <a:cubicBezTo>
                    <a:pt x="2489" y="1"/>
                    <a:pt x="1060" y="1429"/>
                    <a:pt x="1060" y="3203"/>
                  </a:cubicBezTo>
                  <a:lnTo>
                    <a:pt x="1060" y="4346"/>
                  </a:lnTo>
                  <a:cubicBezTo>
                    <a:pt x="1060" y="4573"/>
                    <a:pt x="1179" y="4751"/>
                    <a:pt x="1346" y="4870"/>
                  </a:cubicBezTo>
                  <a:cubicBezTo>
                    <a:pt x="1167" y="5037"/>
                    <a:pt x="1060" y="5275"/>
                    <a:pt x="1060" y="5537"/>
                  </a:cubicBezTo>
                  <a:cubicBezTo>
                    <a:pt x="1060" y="5751"/>
                    <a:pt x="1132" y="5954"/>
                    <a:pt x="1251" y="6108"/>
                  </a:cubicBezTo>
                  <a:cubicBezTo>
                    <a:pt x="1263" y="6120"/>
                    <a:pt x="1263" y="6144"/>
                    <a:pt x="1251" y="6168"/>
                  </a:cubicBezTo>
                  <a:cubicBezTo>
                    <a:pt x="1120" y="6323"/>
                    <a:pt x="1060" y="6525"/>
                    <a:pt x="1060" y="6728"/>
                  </a:cubicBezTo>
                  <a:cubicBezTo>
                    <a:pt x="1060" y="6942"/>
                    <a:pt x="1132" y="7144"/>
                    <a:pt x="1263" y="7311"/>
                  </a:cubicBezTo>
                  <a:cubicBezTo>
                    <a:pt x="1286" y="7335"/>
                    <a:pt x="1286" y="7359"/>
                    <a:pt x="1263" y="7382"/>
                  </a:cubicBezTo>
                  <a:cubicBezTo>
                    <a:pt x="1132" y="7549"/>
                    <a:pt x="1060" y="7751"/>
                    <a:pt x="1060" y="7966"/>
                  </a:cubicBezTo>
                  <a:cubicBezTo>
                    <a:pt x="1060" y="8156"/>
                    <a:pt x="1120" y="8347"/>
                    <a:pt x="1239" y="8502"/>
                  </a:cubicBezTo>
                  <a:lnTo>
                    <a:pt x="822" y="8644"/>
                  </a:lnTo>
                  <a:cubicBezTo>
                    <a:pt x="334" y="8823"/>
                    <a:pt x="1" y="9287"/>
                    <a:pt x="1" y="9811"/>
                  </a:cubicBezTo>
                  <a:lnTo>
                    <a:pt x="1" y="11192"/>
                  </a:lnTo>
                  <a:cubicBezTo>
                    <a:pt x="1" y="11288"/>
                    <a:pt x="72" y="11359"/>
                    <a:pt x="167" y="11359"/>
                  </a:cubicBezTo>
                  <a:cubicBezTo>
                    <a:pt x="251" y="11359"/>
                    <a:pt x="334" y="11288"/>
                    <a:pt x="334" y="11192"/>
                  </a:cubicBezTo>
                  <a:lnTo>
                    <a:pt x="334" y="9811"/>
                  </a:lnTo>
                  <a:cubicBezTo>
                    <a:pt x="334" y="9418"/>
                    <a:pt x="560" y="9085"/>
                    <a:pt x="929" y="8966"/>
                  </a:cubicBezTo>
                  <a:lnTo>
                    <a:pt x="1656" y="8704"/>
                  </a:lnTo>
                  <a:cubicBezTo>
                    <a:pt x="1775" y="9275"/>
                    <a:pt x="2072" y="9787"/>
                    <a:pt x="2513" y="10180"/>
                  </a:cubicBezTo>
                  <a:cubicBezTo>
                    <a:pt x="3013" y="10597"/>
                    <a:pt x="3620" y="10835"/>
                    <a:pt x="4263" y="10835"/>
                  </a:cubicBezTo>
                  <a:cubicBezTo>
                    <a:pt x="4894" y="10835"/>
                    <a:pt x="5525" y="10597"/>
                    <a:pt x="6013" y="10180"/>
                  </a:cubicBezTo>
                  <a:cubicBezTo>
                    <a:pt x="6442" y="9787"/>
                    <a:pt x="6763" y="9287"/>
                    <a:pt x="6859" y="8728"/>
                  </a:cubicBezTo>
                  <a:lnTo>
                    <a:pt x="7597" y="8978"/>
                  </a:lnTo>
                  <a:cubicBezTo>
                    <a:pt x="7954" y="9109"/>
                    <a:pt x="8192" y="9454"/>
                    <a:pt x="8192" y="9823"/>
                  </a:cubicBezTo>
                  <a:lnTo>
                    <a:pt x="8192" y="11204"/>
                  </a:lnTo>
                  <a:cubicBezTo>
                    <a:pt x="8192" y="11300"/>
                    <a:pt x="8264" y="11371"/>
                    <a:pt x="8347" y="11371"/>
                  </a:cubicBezTo>
                  <a:cubicBezTo>
                    <a:pt x="8442" y="11371"/>
                    <a:pt x="8514" y="11300"/>
                    <a:pt x="8514" y="11204"/>
                  </a:cubicBezTo>
                  <a:lnTo>
                    <a:pt x="8514" y="9823"/>
                  </a:lnTo>
                  <a:cubicBezTo>
                    <a:pt x="8525" y="9287"/>
                    <a:pt x="8204" y="8823"/>
                    <a:pt x="7692" y="8644"/>
                  </a:cubicBezTo>
                  <a:lnTo>
                    <a:pt x="7275" y="8502"/>
                  </a:lnTo>
                  <a:cubicBezTo>
                    <a:pt x="7382" y="8347"/>
                    <a:pt x="7454" y="8156"/>
                    <a:pt x="7454" y="7966"/>
                  </a:cubicBezTo>
                  <a:cubicBezTo>
                    <a:pt x="7454" y="7751"/>
                    <a:pt x="7382" y="7549"/>
                    <a:pt x="7251" y="7382"/>
                  </a:cubicBezTo>
                  <a:cubicBezTo>
                    <a:pt x="7240" y="7347"/>
                    <a:pt x="7240" y="7335"/>
                    <a:pt x="7251" y="7311"/>
                  </a:cubicBezTo>
                  <a:cubicBezTo>
                    <a:pt x="7382" y="7144"/>
                    <a:pt x="7454" y="6942"/>
                    <a:pt x="7454" y="6728"/>
                  </a:cubicBezTo>
                  <a:cubicBezTo>
                    <a:pt x="7454" y="6525"/>
                    <a:pt x="7382" y="6311"/>
                    <a:pt x="7263" y="6168"/>
                  </a:cubicBezTo>
                  <a:cubicBezTo>
                    <a:pt x="7251" y="6144"/>
                    <a:pt x="7251" y="6120"/>
                    <a:pt x="7263" y="6108"/>
                  </a:cubicBezTo>
                  <a:cubicBezTo>
                    <a:pt x="7394" y="5942"/>
                    <a:pt x="7454" y="5751"/>
                    <a:pt x="7454" y="5537"/>
                  </a:cubicBezTo>
                  <a:cubicBezTo>
                    <a:pt x="7454" y="5287"/>
                    <a:pt x="7359" y="5037"/>
                    <a:pt x="7180" y="4870"/>
                  </a:cubicBezTo>
                  <a:cubicBezTo>
                    <a:pt x="7335" y="4763"/>
                    <a:pt x="7454" y="4573"/>
                    <a:pt x="7454" y="4358"/>
                  </a:cubicBezTo>
                  <a:lnTo>
                    <a:pt x="7454" y="3203"/>
                  </a:lnTo>
                  <a:cubicBezTo>
                    <a:pt x="7454" y="1441"/>
                    <a:pt x="6025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6" name="Google Shape;10526;p79"/>
            <p:cNvSpPr/>
            <p:nvPr/>
          </p:nvSpPr>
          <p:spPr>
            <a:xfrm>
              <a:off x="6799152" y="4414362"/>
              <a:ext cx="61523" cy="33232"/>
            </a:xfrm>
            <a:custGeom>
              <a:avLst/>
              <a:gdLst/>
              <a:ahLst/>
              <a:cxnLst/>
              <a:rect l="l" t="t" r="r" b="b"/>
              <a:pathLst>
                <a:path w="1942" h="1049" extrusionOk="0">
                  <a:moveTo>
                    <a:pt x="1572" y="334"/>
                  </a:moveTo>
                  <a:cubicBezTo>
                    <a:pt x="1489" y="561"/>
                    <a:pt x="1251" y="715"/>
                    <a:pt x="977" y="715"/>
                  </a:cubicBezTo>
                  <a:cubicBezTo>
                    <a:pt x="691" y="715"/>
                    <a:pt x="453" y="561"/>
                    <a:pt x="358" y="334"/>
                  </a:cubicBezTo>
                  <a:close/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656"/>
                    <a:pt x="441" y="1049"/>
                    <a:pt x="977" y="1049"/>
                  </a:cubicBezTo>
                  <a:cubicBezTo>
                    <a:pt x="1513" y="1049"/>
                    <a:pt x="1941" y="644"/>
                    <a:pt x="1941" y="168"/>
                  </a:cubicBezTo>
                  <a:cubicBezTo>
                    <a:pt x="1941" y="84"/>
                    <a:pt x="1870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27" name="Google Shape;10527;p79"/>
          <p:cNvGrpSpPr/>
          <p:nvPr/>
        </p:nvGrpSpPr>
        <p:grpSpPr>
          <a:xfrm>
            <a:off x="8047661" y="4082051"/>
            <a:ext cx="277263" cy="362514"/>
            <a:chOff x="8047661" y="4257451"/>
            <a:chExt cx="277263" cy="362514"/>
          </a:xfrm>
          <a:solidFill>
            <a:schemeClr val="tx1"/>
          </a:solidFill>
        </p:grpSpPr>
        <p:sp>
          <p:nvSpPr>
            <p:cNvPr id="10528" name="Google Shape;10528;p79"/>
            <p:cNvSpPr/>
            <p:nvPr/>
          </p:nvSpPr>
          <p:spPr>
            <a:xfrm>
              <a:off x="8164211" y="4425418"/>
              <a:ext cx="44542" cy="16157"/>
            </a:xfrm>
            <a:custGeom>
              <a:avLst/>
              <a:gdLst/>
              <a:ahLst/>
              <a:cxnLst/>
              <a:rect l="l" t="t" r="r" b="b"/>
              <a:pathLst>
                <a:path w="1406" h="510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53" y="509"/>
                    <a:pt x="1203" y="414"/>
                    <a:pt x="1346" y="283"/>
                  </a:cubicBezTo>
                  <a:cubicBezTo>
                    <a:pt x="1405" y="223"/>
                    <a:pt x="1405" y="116"/>
                    <a:pt x="1346" y="45"/>
                  </a:cubicBezTo>
                  <a:cubicBezTo>
                    <a:pt x="1316" y="15"/>
                    <a:pt x="1274" y="0"/>
                    <a:pt x="1231" y="0"/>
                  </a:cubicBezTo>
                  <a:cubicBezTo>
                    <a:pt x="1188" y="0"/>
                    <a:pt x="1143" y="15"/>
                    <a:pt x="1108" y="45"/>
                  </a:cubicBezTo>
                  <a:cubicBezTo>
                    <a:pt x="1048" y="104"/>
                    <a:pt x="893" y="176"/>
                    <a:pt x="703" y="176"/>
                  </a:cubicBezTo>
                  <a:cubicBezTo>
                    <a:pt x="512" y="176"/>
                    <a:pt x="358" y="104"/>
                    <a:pt x="298" y="45"/>
                  </a:cubicBez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29" name="Google Shape;10529;p79"/>
            <p:cNvSpPr/>
            <p:nvPr/>
          </p:nvSpPr>
          <p:spPr>
            <a:xfrm>
              <a:off x="8141940" y="4575423"/>
              <a:ext cx="10613" cy="43813"/>
            </a:xfrm>
            <a:custGeom>
              <a:avLst/>
              <a:gdLst/>
              <a:ahLst/>
              <a:cxnLst/>
              <a:rect l="l" t="t" r="r" b="b"/>
              <a:pathLst>
                <a:path w="335" h="1383" extrusionOk="0">
                  <a:moveTo>
                    <a:pt x="168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215"/>
                  </a:lnTo>
                  <a:cubicBezTo>
                    <a:pt x="1" y="1311"/>
                    <a:pt x="84" y="1382"/>
                    <a:pt x="168" y="1382"/>
                  </a:cubicBezTo>
                  <a:cubicBezTo>
                    <a:pt x="263" y="1382"/>
                    <a:pt x="334" y="1311"/>
                    <a:pt x="334" y="1215"/>
                  </a:cubicBezTo>
                  <a:lnTo>
                    <a:pt x="334" y="156"/>
                  </a:lnTo>
                  <a:cubicBezTo>
                    <a:pt x="334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0" name="Google Shape;10530;p79"/>
            <p:cNvSpPr/>
            <p:nvPr/>
          </p:nvSpPr>
          <p:spPr>
            <a:xfrm>
              <a:off x="8125720" y="4375522"/>
              <a:ext cx="121873" cy="42293"/>
            </a:xfrm>
            <a:custGeom>
              <a:avLst/>
              <a:gdLst/>
              <a:ahLst/>
              <a:cxnLst/>
              <a:rect l="l" t="t" r="r" b="b"/>
              <a:pathLst>
                <a:path w="3847" h="1335" extrusionOk="0">
                  <a:moveTo>
                    <a:pt x="3156" y="322"/>
                  </a:moveTo>
                  <a:cubicBezTo>
                    <a:pt x="3335" y="322"/>
                    <a:pt x="3490" y="477"/>
                    <a:pt x="3490" y="667"/>
                  </a:cubicBezTo>
                  <a:cubicBezTo>
                    <a:pt x="3490" y="775"/>
                    <a:pt x="3454" y="870"/>
                    <a:pt x="3359" y="929"/>
                  </a:cubicBezTo>
                  <a:cubicBezTo>
                    <a:pt x="3302" y="970"/>
                    <a:pt x="3229" y="994"/>
                    <a:pt x="3154" y="994"/>
                  </a:cubicBezTo>
                  <a:cubicBezTo>
                    <a:pt x="3119" y="994"/>
                    <a:pt x="3083" y="988"/>
                    <a:pt x="3049" y="977"/>
                  </a:cubicBezTo>
                  <a:lnTo>
                    <a:pt x="2644" y="834"/>
                  </a:lnTo>
                  <a:cubicBezTo>
                    <a:pt x="2513" y="786"/>
                    <a:pt x="2418" y="655"/>
                    <a:pt x="2418" y="513"/>
                  </a:cubicBezTo>
                  <a:lnTo>
                    <a:pt x="2418" y="322"/>
                  </a:lnTo>
                  <a:lnTo>
                    <a:pt x="2799" y="322"/>
                  </a:lnTo>
                  <a:lnTo>
                    <a:pt x="2799" y="489"/>
                  </a:lnTo>
                  <a:cubicBezTo>
                    <a:pt x="2799" y="572"/>
                    <a:pt x="2870" y="655"/>
                    <a:pt x="2954" y="655"/>
                  </a:cubicBezTo>
                  <a:cubicBezTo>
                    <a:pt x="3049" y="655"/>
                    <a:pt x="3120" y="572"/>
                    <a:pt x="3120" y="489"/>
                  </a:cubicBezTo>
                  <a:lnTo>
                    <a:pt x="3120" y="322"/>
                  </a:lnTo>
                  <a:close/>
                  <a:moveTo>
                    <a:pt x="680" y="310"/>
                  </a:moveTo>
                  <a:lnTo>
                    <a:pt x="680" y="477"/>
                  </a:lnTo>
                  <a:cubicBezTo>
                    <a:pt x="680" y="560"/>
                    <a:pt x="751" y="632"/>
                    <a:pt x="846" y="632"/>
                  </a:cubicBezTo>
                  <a:cubicBezTo>
                    <a:pt x="930" y="632"/>
                    <a:pt x="1013" y="560"/>
                    <a:pt x="1013" y="477"/>
                  </a:cubicBezTo>
                  <a:lnTo>
                    <a:pt x="1013" y="322"/>
                  </a:lnTo>
                  <a:lnTo>
                    <a:pt x="1382" y="322"/>
                  </a:lnTo>
                  <a:lnTo>
                    <a:pt x="1382" y="513"/>
                  </a:lnTo>
                  <a:lnTo>
                    <a:pt x="1394" y="513"/>
                  </a:lnTo>
                  <a:cubicBezTo>
                    <a:pt x="1394" y="655"/>
                    <a:pt x="1311" y="786"/>
                    <a:pt x="1168" y="834"/>
                  </a:cubicBezTo>
                  <a:lnTo>
                    <a:pt x="775" y="977"/>
                  </a:lnTo>
                  <a:cubicBezTo>
                    <a:pt x="734" y="995"/>
                    <a:pt x="691" y="1005"/>
                    <a:pt x="648" y="1005"/>
                  </a:cubicBezTo>
                  <a:cubicBezTo>
                    <a:pt x="580" y="1005"/>
                    <a:pt x="512" y="981"/>
                    <a:pt x="453" y="929"/>
                  </a:cubicBezTo>
                  <a:cubicBezTo>
                    <a:pt x="370" y="870"/>
                    <a:pt x="311" y="775"/>
                    <a:pt x="311" y="655"/>
                  </a:cubicBezTo>
                  <a:cubicBezTo>
                    <a:pt x="311" y="477"/>
                    <a:pt x="453" y="310"/>
                    <a:pt x="656" y="310"/>
                  </a:cubicBezTo>
                  <a:close/>
                  <a:moveTo>
                    <a:pt x="668" y="1"/>
                  </a:moveTo>
                  <a:cubicBezTo>
                    <a:pt x="299" y="1"/>
                    <a:pt x="1" y="298"/>
                    <a:pt x="1" y="667"/>
                  </a:cubicBezTo>
                  <a:cubicBezTo>
                    <a:pt x="1" y="894"/>
                    <a:pt x="96" y="1096"/>
                    <a:pt x="275" y="1215"/>
                  </a:cubicBezTo>
                  <a:cubicBezTo>
                    <a:pt x="394" y="1287"/>
                    <a:pt x="537" y="1334"/>
                    <a:pt x="668" y="1334"/>
                  </a:cubicBezTo>
                  <a:cubicBezTo>
                    <a:pt x="739" y="1334"/>
                    <a:pt x="834" y="1322"/>
                    <a:pt x="906" y="1287"/>
                  </a:cubicBezTo>
                  <a:lnTo>
                    <a:pt x="1311" y="1144"/>
                  </a:lnTo>
                  <a:cubicBezTo>
                    <a:pt x="1561" y="1036"/>
                    <a:pt x="1739" y="798"/>
                    <a:pt x="1739" y="513"/>
                  </a:cubicBezTo>
                  <a:lnTo>
                    <a:pt x="1739" y="322"/>
                  </a:lnTo>
                  <a:lnTo>
                    <a:pt x="2108" y="322"/>
                  </a:lnTo>
                  <a:lnTo>
                    <a:pt x="2108" y="513"/>
                  </a:lnTo>
                  <a:cubicBezTo>
                    <a:pt x="2108" y="798"/>
                    <a:pt x="2287" y="1048"/>
                    <a:pt x="2537" y="1144"/>
                  </a:cubicBezTo>
                  <a:lnTo>
                    <a:pt x="2942" y="1287"/>
                  </a:lnTo>
                  <a:cubicBezTo>
                    <a:pt x="3013" y="1322"/>
                    <a:pt x="3097" y="1334"/>
                    <a:pt x="3180" y="1334"/>
                  </a:cubicBezTo>
                  <a:cubicBezTo>
                    <a:pt x="3311" y="1334"/>
                    <a:pt x="3454" y="1287"/>
                    <a:pt x="3573" y="1215"/>
                  </a:cubicBezTo>
                  <a:cubicBezTo>
                    <a:pt x="3751" y="1096"/>
                    <a:pt x="3847" y="894"/>
                    <a:pt x="3847" y="667"/>
                  </a:cubicBezTo>
                  <a:cubicBezTo>
                    <a:pt x="3835" y="298"/>
                    <a:pt x="3537" y="1"/>
                    <a:pt x="3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1" name="Google Shape;10531;p79"/>
            <p:cNvSpPr/>
            <p:nvPr/>
          </p:nvSpPr>
          <p:spPr>
            <a:xfrm>
              <a:off x="8047661" y="4257451"/>
              <a:ext cx="277263" cy="362514"/>
            </a:xfrm>
            <a:custGeom>
              <a:avLst/>
              <a:gdLst/>
              <a:ahLst/>
              <a:cxnLst/>
              <a:rect l="l" t="t" r="r" b="b"/>
              <a:pathLst>
                <a:path w="8752" h="11443" extrusionOk="0">
                  <a:moveTo>
                    <a:pt x="5168" y="370"/>
                  </a:moveTo>
                  <a:cubicBezTo>
                    <a:pt x="6775" y="370"/>
                    <a:pt x="8073" y="1680"/>
                    <a:pt x="8073" y="3275"/>
                  </a:cubicBezTo>
                  <a:cubicBezTo>
                    <a:pt x="8073" y="4394"/>
                    <a:pt x="7430" y="5383"/>
                    <a:pt x="6465" y="5883"/>
                  </a:cubicBezTo>
                  <a:cubicBezTo>
                    <a:pt x="6644" y="5597"/>
                    <a:pt x="6763" y="5287"/>
                    <a:pt x="6811" y="4942"/>
                  </a:cubicBezTo>
                  <a:lnTo>
                    <a:pt x="6894" y="4942"/>
                  </a:lnTo>
                  <a:cubicBezTo>
                    <a:pt x="7227" y="4942"/>
                    <a:pt x="7489" y="4704"/>
                    <a:pt x="7525" y="4394"/>
                  </a:cubicBezTo>
                  <a:cubicBezTo>
                    <a:pt x="7537" y="4228"/>
                    <a:pt x="7478" y="4049"/>
                    <a:pt x="7370" y="3930"/>
                  </a:cubicBezTo>
                  <a:cubicBezTo>
                    <a:pt x="7251" y="3799"/>
                    <a:pt x="7085" y="3740"/>
                    <a:pt x="6930" y="3740"/>
                  </a:cubicBezTo>
                  <a:lnTo>
                    <a:pt x="6656" y="3740"/>
                  </a:lnTo>
                  <a:cubicBezTo>
                    <a:pt x="6549" y="3740"/>
                    <a:pt x="6477" y="3644"/>
                    <a:pt x="6477" y="3561"/>
                  </a:cubicBezTo>
                  <a:lnTo>
                    <a:pt x="6477" y="2680"/>
                  </a:lnTo>
                  <a:cubicBezTo>
                    <a:pt x="6477" y="2394"/>
                    <a:pt x="6239" y="2156"/>
                    <a:pt x="5954" y="2156"/>
                  </a:cubicBezTo>
                  <a:lnTo>
                    <a:pt x="5775" y="2156"/>
                  </a:lnTo>
                  <a:cubicBezTo>
                    <a:pt x="5692" y="2156"/>
                    <a:pt x="5620" y="2227"/>
                    <a:pt x="5620" y="2323"/>
                  </a:cubicBezTo>
                  <a:cubicBezTo>
                    <a:pt x="5620" y="2406"/>
                    <a:pt x="5692" y="2489"/>
                    <a:pt x="5775" y="2489"/>
                  </a:cubicBezTo>
                  <a:lnTo>
                    <a:pt x="5954" y="2489"/>
                  </a:lnTo>
                  <a:cubicBezTo>
                    <a:pt x="6061" y="2489"/>
                    <a:pt x="6132" y="2573"/>
                    <a:pt x="6132" y="2668"/>
                  </a:cubicBezTo>
                  <a:lnTo>
                    <a:pt x="6132" y="3537"/>
                  </a:lnTo>
                  <a:cubicBezTo>
                    <a:pt x="6132" y="3823"/>
                    <a:pt x="6370" y="4061"/>
                    <a:pt x="6656" y="4061"/>
                  </a:cubicBezTo>
                  <a:lnTo>
                    <a:pt x="6930" y="4061"/>
                  </a:lnTo>
                  <a:cubicBezTo>
                    <a:pt x="7001" y="4061"/>
                    <a:pt x="7073" y="4097"/>
                    <a:pt x="7132" y="4156"/>
                  </a:cubicBezTo>
                  <a:cubicBezTo>
                    <a:pt x="7192" y="4216"/>
                    <a:pt x="7204" y="4287"/>
                    <a:pt x="7204" y="4359"/>
                  </a:cubicBezTo>
                  <a:cubicBezTo>
                    <a:pt x="7192" y="4490"/>
                    <a:pt x="7061" y="4597"/>
                    <a:pt x="6906" y="4597"/>
                  </a:cubicBezTo>
                  <a:lnTo>
                    <a:pt x="6835" y="4597"/>
                  </a:lnTo>
                  <a:cubicBezTo>
                    <a:pt x="6835" y="4513"/>
                    <a:pt x="6763" y="4430"/>
                    <a:pt x="6668" y="4430"/>
                  </a:cubicBezTo>
                  <a:cubicBezTo>
                    <a:pt x="6585" y="4430"/>
                    <a:pt x="6513" y="4513"/>
                    <a:pt x="6513" y="4597"/>
                  </a:cubicBezTo>
                  <a:cubicBezTo>
                    <a:pt x="6489" y="5764"/>
                    <a:pt x="5537" y="6704"/>
                    <a:pt x="4382" y="6704"/>
                  </a:cubicBezTo>
                  <a:cubicBezTo>
                    <a:pt x="3215" y="6704"/>
                    <a:pt x="2263" y="5752"/>
                    <a:pt x="2263" y="4585"/>
                  </a:cubicBezTo>
                  <a:cubicBezTo>
                    <a:pt x="2263" y="4490"/>
                    <a:pt x="2191" y="4418"/>
                    <a:pt x="2108" y="4418"/>
                  </a:cubicBezTo>
                  <a:cubicBezTo>
                    <a:pt x="2013" y="4418"/>
                    <a:pt x="1941" y="4490"/>
                    <a:pt x="1941" y="4585"/>
                  </a:cubicBezTo>
                  <a:lnTo>
                    <a:pt x="1941" y="4597"/>
                  </a:lnTo>
                  <a:lnTo>
                    <a:pt x="1846" y="4597"/>
                  </a:lnTo>
                  <a:cubicBezTo>
                    <a:pt x="1774" y="4597"/>
                    <a:pt x="1703" y="4573"/>
                    <a:pt x="1643" y="4513"/>
                  </a:cubicBezTo>
                  <a:cubicBezTo>
                    <a:pt x="1584" y="4454"/>
                    <a:pt x="1572" y="4382"/>
                    <a:pt x="1572" y="4299"/>
                  </a:cubicBezTo>
                  <a:cubicBezTo>
                    <a:pt x="1584" y="4168"/>
                    <a:pt x="1715" y="4061"/>
                    <a:pt x="1870" y="4061"/>
                  </a:cubicBezTo>
                  <a:lnTo>
                    <a:pt x="2108" y="4061"/>
                  </a:lnTo>
                  <a:cubicBezTo>
                    <a:pt x="2382" y="4061"/>
                    <a:pt x="2620" y="3823"/>
                    <a:pt x="2620" y="3537"/>
                  </a:cubicBezTo>
                  <a:lnTo>
                    <a:pt x="2620" y="2668"/>
                  </a:lnTo>
                  <a:cubicBezTo>
                    <a:pt x="2620" y="2561"/>
                    <a:pt x="2715" y="2489"/>
                    <a:pt x="2798" y="2489"/>
                  </a:cubicBezTo>
                  <a:lnTo>
                    <a:pt x="5084" y="2489"/>
                  </a:lnTo>
                  <a:cubicBezTo>
                    <a:pt x="5168" y="2489"/>
                    <a:pt x="5239" y="2406"/>
                    <a:pt x="5239" y="2323"/>
                  </a:cubicBezTo>
                  <a:cubicBezTo>
                    <a:pt x="5239" y="2227"/>
                    <a:pt x="5168" y="2156"/>
                    <a:pt x="5084" y="2156"/>
                  </a:cubicBezTo>
                  <a:lnTo>
                    <a:pt x="2798" y="2156"/>
                  </a:lnTo>
                  <a:cubicBezTo>
                    <a:pt x="2525" y="2156"/>
                    <a:pt x="2286" y="2394"/>
                    <a:pt x="2286" y="2680"/>
                  </a:cubicBezTo>
                  <a:lnTo>
                    <a:pt x="2286" y="3561"/>
                  </a:lnTo>
                  <a:cubicBezTo>
                    <a:pt x="2286" y="3656"/>
                    <a:pt x="2191" y="3740"/>
                    <a:pt x="2108" y="3740"/>
                  </a:cubicBezTo>
                  <a:lnTo>
                    <a:pt x="1870" y="3740"/>
                  </a:lnTo>
                  <a:cubicBezTo>
                    <a:pt x="1536" y="3740"/>
                    <a:pt x="1274" y="3978"/>
                    <a:pt x="1239" y="4287"/>
                  </a:cubicBezTo>
                  <a:cubicBezTo>
                    <a:pt x="1227" y="4454"/>
                    <a:pt x="1286" y="4633"/>
                    <a:pt x="1393" y="4752"/>
                  </a:cubicBezTo>
                  <a:cubicBezTo>
                    <a:pt x="1512" y="4883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01" y="5287"/>
                    <a:pt x="2120" y="5597"/>
                    <a:pt x="2298" y="5883"/>
                  </a:cubicBezTo>
                  <a:cubicBezTo>
                    <a:pt x="1334" y="5406"/>
                    <a:pt x="691" y="4394"/>
                    <a:pt x="691" y="3275"/>
                  </a:cubicBezTo>
                  <a:cubicBezTo>
                    <a:pt x="691" y="1668"/>
                    <a:pt x="2001" y="370"/>
                    <a:pt x="3596" y="370"/>
                  </a:cubicBezTo>
                  <a:close/>
                  <a:moveTo>
                    <a:pt x="5442" y="6799"/>
                  </a:moveTo>
                  <a:lnTo>
                    <a:pt x="5442" y="8157"/>
                  </a:lnTo>
                  <a:cubicBezTo>
                    <a:pt x="5168" y="8466"/>
                    <a:pt x="4787" y="8633"/>
                    <a:pt x="4382" y="8633"/>
                  </a:cubicBezTo>
                  <a:cubicBezTo>
                    <a:pt x="3977" y="8633"/>
                    <a:pt x="3596" y="8454"/>
                    <a:pt x="3322" y="8157"/>
                  </a:cubicBezTo>
                  <a:lnTo>
                    <a:pt x="3322" y="6799"/>
                  </a:lnTo>
                  <a:cubicBezTo>
                    <a:pt x="3656" y="6954"/>
                    <a:pt x="4013" y="7038"/>
                    <a:pt x="4382" y="7038"/>
                  </a:cubicBezTo>
                  <a:cubicBezTo>
                    <a:pt x="4763" y="7038"/>
                    <a:pt x="5120" y="6954"/>
                    <a:pt x="5442" y="6799"/>
                  </a:cubicBezTo>
                  <a:close/>
                  <a:moveTo>
                    <a:pt x="5442" y="8609"/>
                  </a:moveTo>
                  <a:lnTo>
                    <a:pt x="5442" y="9050"/>
                  </a:lnTo>
                  <a:cubicBezTo>
                    <a:pt x="5108" y="9240"/>
                    <a:pt x="4751" y="9335"/>
                    <a:pt x="4382" y="9335"/>
                  </a:cubicBezTo>
                  <a:cubicBezTo>
                    <a:pt x="4013" y="9335"/>
                    <a:pt x="3632" y="9228"/>
                    <a:pt x="3322" y="9050"/>
                  </a:cubicBezTo>
                  <a:lnTo>
                    <a:pt x="3322" y="8609"/>
                  </a:lnTo>
                  <a:cubicBezTo>
                    <a:pt x="3620" y="8847"/>
                    <a:pt x="3989" y="8966"/>
                    <a:pt x="4382" y="8966"/>
                  </a:cubicBezTo>
                  <a:cubicBezTo>
                    <a:pt x="4763" y="8966"/>
                    <a:pt x="5144" y="8824"/>
                    <a:pt x="5442" y="8609"/>
                  </a:cubicBezTo>
                  <a:close/>
                  <a:moveTo>
                    <a:pt x="3596" y="1"/>
                  </a:moveTo>
                  <a:cubicBezTo>
                    <a:pt x="1810" y="1"/>
                    <a:pt x="346" y="1465"/>
                    <a:pt x="346" y="3251"/>
                  </a:cubicBezTo>
                  <a:cubicBezTo>
                    <a:pt x="346" y="4704"/>
                    <a:pt x="1334" y="5990"/>
                    <a:pt x="2727" y="6371"/>
                  </a:cubicBezTo>
                  <a:cubicBezTo>
                    <a:pt x="2798" y="6442"/>
                    <a:pt x="2894" y="6526"/>
                    <a:pt x="2977" y="6585"/>
                  </a:cubicBezTo>
                  <a:lnTo>
                    <a:pt x="2977" y="7192"/>
                  </a:lnTo>
                  <a:cubicBezTo>
                    <a:pt x="2644" y="7264"/>
                    <a:pt x="2382" y="7514"/>
                    <a:pt x="2251" y="7669"/>
                  </a:cubicBezTo>
                  <a:cubicBezTo>
                    <a:pt x="2203" y="7728"/>
                    <a:pt x="2167" y="7788"/>
                    <a:pt x="2144" y="7859"/>
                  </a:cubicBezTo>
                  <a:lnTo>
                    <a:pt x="1001" y="8204"/>
                  </a:lnTo>
                  <a:cubicBezTo>
                    <a:pt x="405" y="8383"/>
                    <a:pt x="0" y="8931"/>
                    <a:pt x="0" y="9538"/>
                  </a:cubicBezTo>
                  <a:lnTo>
                    <a:pt x="0" y="11252"/>
                  </a:lnTo>
                  <a:cubicBezTo>
                    <a:pt x="0" y="11348"/>
                    <a:pt x="84" y="11419"/>
                    <a:pt x="167" y="11419"/>
                  </a:cubicBezTo>
                  <a:cubicBezTo>
                    <a:pt x="250" y="11419"/>
                    <a:pt x="334" y="11348"/>
                    <a:pt x="334" y="11252"/>
                  </a:cubicBezTo>
                  <a:lnTo>
                    <a:pt x="334" y="9538"/>
                  </a:lnTo>
                  <a:cubicBezTo>
                    <a:pt x="334" y="9085"/>
                    <a:pt x="643" y="8645"/>
                    <a:pt x="1084" y="8526"/>
                  </a:cubicBezTo>
                  <a:lnTo>
                    <a:pt x="2144" y="8216"/>
                  </a:lnTo>
                  <a:lnTo>
                    <a:pt x="2251" y="8978"/>
                  </a:lnTo>
                  <a:cubicBezTo>
                    <a:pt x="2263" y="9038"/>
                    <a:pt x="2239" y="9109"/>
                    <a:pt x="2179" y="9157"/>
                  </a:cubicBezTo>
                  <a:lnTo>
                    <a:pt x="1822" y="9419"/>
                  </a:lnTo>
                  <a:cubicBezTo>
                    <a:pt x="1655" y="9538"/>
                    <a:pt x="1584" y="9752"/>
                    <a:pt x="1620" y="9943"/>
                  </a:cubicBezTo>
                  <a:lnTo>
                    <a:pt x="1917" y="11300"/>
                  </a:lnTo>
                  <a:cubicBezTo>
                    <a:pt x="1941" y="11371"/>
                    <a:pt x="2013" y="11431"/>
                    <a:pt x="2084" y="11431"/>
                  </a:cubicBezTo>
                  <a:lnTo>
                    <a:pt x="2120" y="11431"/>
                  </a:lnTo>
                  <a:cubicBezTo>
                    <a:pt x="2203" y="11419"/>
                    <a:pt x="2263" y="11324"/>
                    <a:pt x="2251" y="11240"/>
                  </a:cubicBezTo>
                  <a:lnTo>
                    <a:pt x="1953" y="9883"/>
                  </a:lnTo>
                  <a:cubicBezTo>
                    <a:pt x="1941" y="9812"/>
                    <a:pt x="1965" y="9740"/>
                    <a:pt x="2024" y="9693"/>
                  </a:cubicBezTo>
                  <a:lnTo>
                    <a:pt x="2382" y="9419"/>
                  </a:lnTo>
                  <a:cubicBezTo>
                    <a:pt x="2536" y="9300"/>
                    <a:pt x="2608" y="9121"/>
                    <a:pt x="2596" y="8931"/>
                  </a:cubicBezTo>
                  <a:lnTo>
                    <a:pt x="2477" y="8050"/>
                  </a:lnTo>
                  <a:cubicBezTo>
                    <a:pt x="2465" y="7990"/>
                    <a:pt x="2489" y="7954"/>
                    <a:pt x="2513" y="7907"/>
                  </a:cubicBezTo>
                  <a:cubicBezTo>
                    <a:pt x="2608" y="7800"/>
                    <a:pt x="2786" y="7633"/>
                    <a:pt x="3001" y="7561"/>
                  </a:cubicBezTo>
                  <a:lnTo>
                    <a:pt x="3001" y="9514"/>
                  </a:lnTo>
                  <a:cubicBezTo>
                    <a:pt x="3001" y="9597"/>
                    <a:pt x="3072" y="9681"/>
                    <a:pt x="3156" y="9681"/>
                  </a:cubicBezTo>
                  <a:cubicBezTo>
                    <a:pt x="3251" y="9681"/>
                    <a:pt x="3322" y="9597"/>
                    <a:pt x="3322" y="9514"/>
                  </a:cubicBezTo>
                  <a:lnTo>
                    <a:pt x="3322" y="9443"/>
                  </a:lnTo>
                  <a:cubicBezTo>
                    <a:pt x="3644" y="9597"/>
                    <a:pt x="4025" y="9681"/>
                    <a:pt x="4382" y="9681"/>
                  </a:cubicBezTo>
                  <a:cubicBezTo>
                    <a:pt x="4739" y="9681"/>
                    <a:pt x="5108" y="9586"/>
                    <a:pt x="5430" y="9443"/>
                  </a:cubicBezTo>
                  <a:lnTo>
                    <a:pt x="5430" y="11264"/>
                  </a:lnTo>
                  <a:cubicBezTo>
                    <a:pt x="5430" y="11360"/>
                    <a:pt x="5513" y="11431"/>
                    <a:pt x="5596" y="11431"/>
                  </a:cubicBezTo>
                  <a:cubicBezTo>
                    <a:pt x="5692" y="11431"/>
                    <a:pt x="5763" y="11360"/>
                    <a:pt x="5763" y="11264"/>
                  </a:cubicBezTo>
                  <a:lnTo>
                    <a:pt x="5763" y="7573"/>
                  </a:lnTo>
                  <a:cubicBezTo>
                    <a:pt x="5989" y="7657"/>
                    <a:pt x="6144" y="7811"/>
                    <a:pt x="6239" y="7919"/>
                  </a:cubicBezTo>
                  <a:cubicBezTo>
                    <a:pt x="6263" y="7966"/>
                    <a:pt x="6287" y="8014"/>
                    <a:pt x="6287" y="8073"/>
                  </a:cubicBezTo>
                  <a:lnTo>
                    <a:pt x="6168" y="8943"/>
                  </a:lnTo>
                  <a:cubicBezTo>
                    <a:pt x="6132" y="9145"/>
                    <a:pt x="6204" y="9324"/>
                    <a:pt x="6370" y="9443"/>
                  </a:cubicBezTo>
                  <a:lnTo>
                    <a:pt x="6727" y="9705"/>
                  </a:lnTo>
                  <a:cubicBezTo>
                    <a:pt x="6787" y="9752"/>
                    <a:pt x="6823" y="9824"/>
                    <a:pt x="6799" y="9895"/>
                  </a:cubicBezTo>
                  <a:lnTo>
                    <a:pt x="6501" y="11252"/>
                  </a:lnTo>
                  <a:cubicBezTo>
                    <a:pt x="6489" y="11348"/>
                    <a:pt x="6537" y="11431"/>
                    <a:pt x="6644" y="11443"/>
                  </a:cubicBezTo>
                  <a:lnTo>
                    <a:pt x="6668" y="11443"/>
                  </a:lnTo>
                  <a:cubicBezTo>
                    <a:pt x="6739" y="11443"/>
                    <a:pt x="6823" y="11383"/>
                    <a:pt x="6835" y="11312"/>
                  </a:cubicBezTo>
                  <a:lnTo>
                    <a:pt x="7132" y="9955"/>
                  </a:lnTo>
                  <a:cubicBezTo>
                    <a:pt x="7180" y="9764"/>
                    <a:pt x="7097" y="9562"/>
                    <a:pt x="6942" y="9443"/>
                  </a:cubicBezTo>
                  <a:lnTo>
                    <a:pt x="6585" y="9169"/>
                  </a:lnTo>
                  <a:cubicBezTo>
                    <a:pt x="6525" y="9121"/>
                    <a:pt x="6501" y="9062"/>
                    <a:pt x="6501" y="8990"/>
                  </a:cubicBezTo>
                  <a:lnTo>
                    <a:pt x="6608" y="8228"/>
                  </a:lnTo>
                  <a:lnTo>
                    <a:pt x="7668" y="8550"/>
                  </a:lnTo>
                  <a:cubicBezTo>
                    <a:pt x="8109" y="8681"/>
                    <a:pt x="8430" y="9097"/>
                    <a:pt x="8430" y="9562"/>
                  </a:cubicBezTo>
                  <a:lnTo>
                    <a:pt x="8430" y="11264"/>
                  </a:lnTo>
                  <a:cubicBezTo>
                    <a:pt x="8430" y="11360"/>
                    <a:pt x="8501" y="11431"/>
                    <a:pt x="8585" y="11431"/>
                  </a:cubicBezTo>
                  <a:cubicBezTo>
                    <a:pt x="8680" y="11431"/>
                    <a:pt x="8751" y="11360"/>
                    <a:pt x="8751" y="11264"/>
                  </a:cubicBezTo>
                  <a:lnTo>
                    <a:pt x="8751" y="9562"/>
                  </a:lnTo>
                  <a:cubicBezTo>
                    <a:pt x="8751" y="8931"/>
                    <a:pt x="8335" y="8383"/>
                    <a:pt x="7763" y="8204"/>
                  </a:cubicBezTo>
                  <a:lnTo>
                    <a:pt x="6608" y="7859"/>
                  </a:lnTo>
                  <a:cubicBezTo>
                    <a:pt x="6596" y="7788"/>
                    <a:pt x="6549" y="7728"/>
                    <a:pt x="6513" y="7669"/>
                  </a:cubicBezTo>
                  <a:cubicBezTo>
                    <a:pt x="6370" y="7514"/>
                    <a:pt x="6120" y="7276"/>
                    <a:pt x="5775" y="7192"/>
                  </a:cubicBezTo>
                  <a:lnTo>
                    <a:pt x="5775" y="6585"/>
                  </a:lnTo>
                  <a:cubicBezTo>
                    <a:pt x="5870" y="6526"/>
                    <a:pt x="5954" y="6442"/>
                    <a:pt x="6037" y="6371"/>
                  </a:cubicBezTo>
                  <a:cubicBezTo>
                    <a:pt x="7430" y="5990"/>
                    <a:pt x="8418" y="4704"/>
                    <a:pt x="8418" y="3251"/>
                  </a:cubicBezTo>
                  <a:cubicBezTo>
                    <a:pt x="8418" y="1465"/>
                    <a:pt x="6954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2" name="Google Shape;10532;p79"/>
          <p:cNvGrpSpPr/>
          <p:nvPr/>
        </p:nvGrpSpPr>
        <p:grpSpPr>
          <a:xfrm>
            <a:off x="6248078" y="3609068"/>
            <a:ext cx="277263" cy="356115"/>
            <a:chOff x="6248078" y="3784468"/>
            <a:chExt cx="277263" cy="356115"/>
          </a:xfrm>
          <a:solidFill>
            <a:schemeClr val="tx1"/>
          </a:solidFill>
        </p:grpSpPr>
        <p:sp>
          <p:nvSpPr>
            <p:cNvPr id="10533" name="Google Shape;10533;p79"/>
            <p:cNvSpPr/>
            <p:nvPr/>
          </p:nvSpPr>
          <p:spPr>
            <a:xfrm>
              <a:off x="633709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34"/>
                  </a:moveTo>
                  <a:cubicBezTo>
                    <a:pt x="882" y="334"/>
                    <a:pt x="1048" y="488"/>
                    <a:pt x="1048" y="691"/>
                  </a:cubicBezTo>
                  <a:cubicBezTo>
                    <a:pt x="1048" y="881"/>
                    <a:pt x="882" y="1048"/>
                    <a:pt x="691" y="1048"/>
                  </a:cubicBezTo>
                  <a:cubicBezTo>
                    <a:pt x="501" y="1048"/>
                    <a:pt x="334" y="881"/>
                    <a:pt x="334" y="691"/>
                  </a:cubicBezTo>
                  <a:cubicBezTo>
                    <a:pt x="334" y="488"/>
                    <a:pt x="489" y="334"/>
                    <a:pt x="691" y="334"/>
                  </a:cubicBezTo>
                  <a:close/>
                  <a:moveTo>
                    <a:pt x="691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22" y="1369"/>
                    <a:pt x="691" y="1369"/>
                  </a:cubicBezTo>
                  <a:cubicBezTo>
                    <a:pt x="1072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4" name="Google Shape;10534;p79"/>
            <p:cNvSpPr/>
            <p:nvPr/>
          </p:nvSpPr>
          <p:spPr>
            <a:xfrm>
              <a:off x="6392919" y="3874630"/>
              <a:ext cx="43402" cy="43402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34"/>
                  </a:moveTo>
                  <a:cubicBezTo>
                    <a:pt x="882" y="334"/>
                    <a:pt x="1037" y="488"/>
                    <a:pt x="1037" y="691"/>
                  </a:cubicBezTo>
                  <a:cubicBezTo>
                    <a:pt x="1037" y="881"/>
                    <a:pt x="882" y="1048"/>
                    <a:pt x="679" y="1048"/>
                  </a:cubicBezTo>
                  <a:cubicBezTo>
                    <a:pt x="489" y="1048"/>
                    <a:pt x="322" y="881"/>
                    <a:pt x="322" y="691"/>
                  </a:cubicBezTo>
                  <a:cubicBezTo>
                    <a:pt x="322" y="488"/>
                    <a:pt x="489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1" y="310"/>
                    <a:pt x="1" y="691"/>
                  </a:cubicBezTo>
                  <a:cubicBezTo>
                    <a:pt x="1" y="1072"/>
                    <a:pt x="310" y="1369"/>
                    <a:pt x="679" y="1369"/>
                  </a:cubicBezTo>
                  <a:cubicBezTo>
                    <a:pt x="1060" y="1369"/>
                    <a:pt x="1370" y="1060"/>
                    <a:pt x="1370" y="691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5" name="Google Shape;10535;p79"/>
            <p:cNvSpPr/>
            <p:nvPr/>
          </p:nvSpPr>
          <p:spPr>
            <a:xfrm>
              <a:off x="6381609" y="39134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6" name="Google Shape;10536;p79"/>
            <p:cNvSpPr/>
            <p:nvPr/>
          </p:nvSpPr>
          <p:spPr>
            <a:xfrm>
              <a:off x="6248078" y="3784468"/>
              <a:ext cx="277263" cy="356115"/>
            </a:xfrm>
            <a:custGeom>
              <a:avLst/>
              <a:gdLst/>
              <a:ahLst/>
              <a:cxnLst/>
              <a:rect l="l" t="t" r="r" b="b"/>
              <a:pathLst>
                <a:path w="8752" h="11241" extrusionOk="0">
                  <a:moveTo>
                    <a:pt x="5954" y="4751"/>
                  </a:moveTo>
                  <a:lnTo>
                    <a:pt x="5954" y="5335"/>
                  </a:lnTo>
                  <a:cubicBezTo>
                    <a:pt x="5954" y="5561"/>
                    <a:pt x="5823" y="5751"/>
                    <a:pt x="5609" y="5835"/>
                  </a:cubicBezTo>
                  <a:lnTo>
                    <a:pt x="4751" y="6180"/>
                  </a:lnTo>
                  <a:cubicBezTo>
                    <a:pt x="4632" y="6233"/>
                    <a:pt x="4501" y="6260"/>
                    <a:pt x="4369" y="6260"/>
                  </a:cubicBezTo>
                  <a:cubicBezTo>
                    <a:pt x="4236" y="6260"/>
                    <a:pt x="4102" y="6233"/>
                    <a:pt x="3977" y="6180"/>
                  </a:cubicBezTo>
                  <a:lnTo>
                    <a:pt x="3108" y="5835"/>
                  </a:lnTo>
                  <a:cubicBezTo>
                    <a:pt x="2906" y="5751"/>
                    <a:pt x="2775" y="5561"/>
                    <a:pt x="2775" y="5335"/>
                  </a:cubicBezTo>
                  <a:lnTo>
                    <a:pt x="2775" y="4751"/>
                  </a:lnTo>
                  <a:lnTo>
                    <a:pt x="3156" y="4882"/>
                  </a:lnTo>
                  <a:cubicBezTo>
                    <a:pt x="3215" y="5108"/>
                    <a:pt x="3406" y="5275"/>
                    <a:pt x="3668" y="5275"/>
                  </a:cubicBezTo>
                  <a:lnTo>
                    <a:pt x="3680" y="5275"/>
                  </a:lnTo>
                  <a:lnTo>
                    <a:pt x="3680" y="5287"/>
                  </a:lnTo>
                  <a:cubicBezTo>
                    <a:pt x="3680" y="5382"/>
                    <a:pt x="3751" y="5454"/>
                    <a:pt x="3846" y="5454"/>
                  </a:cubicBezTo>
                  <a:cubicBezTo>
                    <a:pt x="3930" y="5454"/>
                    <a:pt x="4001" y="5382"/>
                    <a:pt x="4001" y="5287"/>
                  </a:cubicBezTo>
                  <a:lnTo>
                    <a:pt x="4001" y="5275"/>
                  </a:lnTo>
                  <a:lnTo>
                    <a:pt x="4192" y="5275"/>
                  </a:lnTo>
                  <a:lnTo>
                    <a:pt x="4192" y="5287"/>
                  </a:lnTo>
                  <a:cubicBezTo>
                    <a:pt x="4192" y="5382"/>
                    <a:pt x="4275" y="5454"/>
                    <a:pt x="4358" y="5454"/>
                  </a:cubicBezTo>
                  <a:cubicBezTo>
                    <a:pt x="4454" y="5454"/>
                    <a:pt x="4525" y="5382"/>
                    <a:pt x="4525" y="5287"/>
                  </a:cubicBezTo>
                  <a:lnTo>
                    <a:pt x="4525" y="5275"/>
                  </a:lnTo>
                  <a:lnTo>
                    <a:pt x="4716" y="5275"/>
                  </a:lnTo>
                  <a:lnTo>
                    <a:pt x="4716" y="5287"/>
                  </a:lnTo>
                  <a:cubicBezTo>
                    <a:pt x="4716" y="5382"/>
                    <a:pt x="4787" y="5454"/>
                    <a:pt x="4882" y="5454"/>
                  </a:cubicBezTo>
                  <a:cubicBezTo>
                    <a:pt x="4966" y="5454"/>
                    <a:pt x="5049" y="5382"/>
                    <a:pt x="5049" y="5287"/>
                  </a:cubicBezTo>
                  <a:lnTo>
                    <a:pt x="5049" y="5275"/>
                  </a:lnTo>
                  <a:lnTo>
                    <a:pt x="5061" y="5275"/>
                  </a:lnTo>
                  <a:cubicBezTo>
                    <a:pt x="5299" y="5275"/>
                    <a:pt x="5501" y="5108"/>
                    <a:pt x="5561" y="4882"/>
                  </a:cubicBezTo>
                  <a:lnTo>
                    <a:pt x="5954" y="4751"/>
                  </a:lnTo>
                  <a:close/>
                  <a:moveTo>
                    <a:pt x="4716" y="6537"/>
                  </a:moveTo>
                  <a:lnTo>
                    <a:pt x="4716" y="6882"/>
                  </a:lnTo>
                  <a:lnTo>
                    <a:pt x="4001" y="6882"/>
                  </a:lnTo>
                  <a:lnTo>
                    <a:pt x="4001" y="6537"/>
                  </a:lnTo>
                  <a:cubicBezTo>
                    <a:pt x="4120" y="6573"/>
                    <a:pt x="4239" y="6585"/>
                    <a:pt x="4358" y="6585"/>
                  </a:cubicBezTo>
                  <a:cubicBezTo>
                    <a:pt x="4477" y="6585"/>
                    <a:pt x="4596" y="6573"/>
                    <a:pt x="4716" y="6537"/>
                  </a:cubicBezTo>
                  <a:close/>
                  <a:moveTo>
                    <a:pt x="4739" y="7204"/>
                  </a:moveTo>
                  <a:lnTo>
                    <a:pt x="4739" y="7585"/>
                  </a:lnTo>
                  <a:lnTo>
                    <a:pt x="4001" y="7585"/>
                  </a:lnTo>
                  <a:lnTo>
                    <a:pt x="4001" y="7204"/>
                  </a:lnTo>
                  <a:close/>
                  <a:moveTo>
                    <a:pt x="4358" y="346"/>
                  </a:moveTo>
                  <a:cubicBezTo>
                    <a:pt x="5823" y="346"/>
                    <a:pt x="7013" y="1536"/>
                    <a:pt x="7013" y="3001"/>
                  </a:cubicBezTo>
                  <a:lnTo>
                    <a:pt x="7013" y="4227"/>
                  </a:lnTo>
                  <a:cubicBezTo>
                    <a:pt x="7013" y="4906"/>
                    <a:pt x="6823" y="5501"/>
                    <a:pt x="6442" y="6073"/>
                  </a:cubicBezTo>
                  <a:cubicBezTo>
                    <a:pt x="6109" y="6597"/>
                    <a:pt x="5668" y="7013"/>
                    <a:pt x="5275" y="7382"/>
                  </a:cubicBezTo>
                  <a:cubicBezTo>
                    <a:pt x="5192" y="7466"/>
                    <a:pt x="5132" y="7525"/>
                    <a:pt x="5061" y="7585"/>
                  </a:cubicBezTo>
                  <a:lnTo>
                    <a:pt x="5061" y="6406"/>
                  </a:lnTo>
                  <a:lnTo>
                    <a:pt x="5739" y="6132"/>
                  </a:lnTo>
                  <a:cubicBezTo>
                    <a:pt x="6073" y="6001"/>
                    <a:pt x="6299" y="5692"/>
                    <a:pt x="6299" y="5335"/>
                  </a:cubicBezTo>
                  <a:lnTo>
                    <a:pt x="6299" y="4620"/>
                  </a:lnTo>
                  <a:cubicBezTo>
                    <a:pt x="6501" y="4501"/>
                    <a:pt x="6656" y="4275"/>
                    <a:pt x="6656" y="4025"/>
                  </a:cubicBezTo>
                  <a:lnTo>
                    <a:pt x="6656" y="3001"/>
                  </a:lnTo>
                  <a:cubicBezTo>
                    <a:pt x="6656" y="2441"/>
                    <a:pt x="6442" y="1906"/>
                    <a:pt x="6085" y="1489"/>
                  </a:cubicBezTo>
                  <a:cubicBezTo>
                    <a:pt x="6054" y="1452"/>
                    <a:pt x="6013" y="1434"/>
                    <a:pt x="5969" y="1434"/>
                  </a:cubicBezTo>
                  <a:cubicBezTo>
                    <a:pt x="5929" y="1434"/>
                    <a:pt x="5886" y="1449"/>
                    <a:pt x="5847" y="1477"/>
                  </a:cubicBezTo>
                  <a:cubicBezTo>
                    <a:pt x="5775" y="1536"/>
                    <a:pt x="5775" y="1644"/>
                    <a:pt x="5835" y="1715"/>
                  </a:cubicBezTo>
                  <a:cubicBezTo>
                    <a:pt x="6144" y="2072"/>
                    <a:pt x="6323" y="2537"/>
                    <a:pt x="6323" y="3001"/>
                  </a:cubicBezTo>
                  <a:lnTo>
                    <a:pt x="6323" y="4025"/>
                  </a:lnTo>
                  <a:cubicBezTo>
                    <a:pt x="6323" y="4168"/>
                    <a:pt x="6228" y="4323"/>
                    <a:pt x="6073" y="4370"/>
                  </a:cubicBezTo>
                  <a:lnTo>
                    <a:pt x="5370" y="4608"/>
                  </a:lnTo>
                  <a:cubicBezTo>
                    <a:pt x="5299" y="4632"/>
                    <a:pt x="5251" y="4692"/>
                    <a:pt x="5251" y="4751"/>
                  </a:cubicBezTo>
                  <a:cubicBezTo>
                    <a:pt x="5251" y="4858"/>
                    <a:pt x="5168" y="4942"/>
                    <a:pt x="5061" y="4942"/>
                  </a:cubicBezTo>
                  <a:lnTo>
                    <a:pt x="3668" y="4942"/>
                  </a:lnTo>
                  <a:cubicBezTo>
                    <a:pt x="3561" y="4942"/>
                    <a:pt x="3465" y="4858"/>
                    <a:pt x="3465" y="4751"/>
                  </a:cubicBezTo>
                  <a:cubicBezTo>
                    <a:pt x="3465" y="4680"/>
                    <a:pt x="3430" y="4620"/>
                    <a:pt x="3346" y="4608"/>
                  </a:cubicBezTo>
                  <a:lnTo>
                    <a:pt x="2656" y="4370"/>
                  </a:lnTo>
                  <a:cubicBezTo>
                    <a:pt x="2501" y="4323"/>
                    <a:pt x="2394" y="4168"/>
                    <a:pt x="2394" y="4025"/>
                  </a:cubicBezTo>
                  <a:lnTo>
                    <a:pt x="2394" y="3001"/>
                  </a:lnTo>
                  <a:cubicBezTo>
                    <a:pt x="2394" y="1929"/>
                    <a:pt x="3275" y="1048"/>
                    <a:pt x="4346" y="1048"/>
                  </a:cubicBezTo>
                  <a:cubicBezTo>
                    <a:pt x="4692" y="1048"/>
                    <a:pt x="5037" y="1132"/>
                    <a:pt x="5311" y="1298"/>
                  </a:cubicBezTo>
                  <a:cubicBezTo>
                    <a:pt x="5337" y="1313"/>
                    <a:pt x="5364" y="1320"/>
                    <a:pt x="5391" y="1320"/>
                  </a:cubicBezTo>
                  <a:cubicBezTo>
                    <a:pt x="5449" y="1320"/>
                    <a:pt x="5504" y="1288"/>
                    <a:pt x="5537" y="1239"/>
                  </a:cubicBezTo>
                  <a:cubicBezTo>
                    <a:pt x="5585" y="1167"/>
                    <a:pt x="5549" y="1060"/>
                    <a:pt x="5478" y="1013"/>
                  </a:cubicBezTo>
                  <a:cubicBezTo>
                    <a:pt x="5132" y="822"/>
                    <a:pt x="4739" y="715"/>
                    <a:pt x="4346" y="715"/>
                  </a:cubicBezTo>
                  <a:cubicBezTo>
                    <a:pt x="3096" y="715"/>
                    <a:pt x="2072" y="1727"/>
                    <a:pt x="2072" y="3001"/>
                  </a:cubicBezTo>
                  <a:lnTo>
                    <a:pt x="2072" y="4025"/>
                  </a:lnTo>
                  <a:cubicBezTo>
                    <a:pt x="2072" y="4275"/>
                    <a:pt x="2203" y="4501"/>
                    <a:pt x="2430" y="4620"/>
                  </a:cubicBezTo>
                  <a:lnTo>
                    <a:pt x="2430" y="5335"/>
                  </a:lnTo>
                  <a:cubicBezTo>
                    <a:pt x="2430" y="5692"/>
                    <a:pt x="2632" y="6001"/>
                    <a:pt x="2977" y="6132"/>
                  </a:cubicBezTo>
                  <a:lnTo>
                    <a:pt x="3668" y="6406"/>
                  </a:lnTo>
                  <a:lnTo>
                    <a:pt x="3668" y="7585"/>
                  </a:lnTo>
                  <a:cubicBezTo>
                    <a:pt x="3584" y="7525"/>
                    <a:pt x="3525" y="7442"/>
                    <a:pt x="3453" y="7382"/>
                  </a:cubicBezTo>
                  <a:cubicBezTo>
                    <a:pt x="3072" y="7013"/>
                    <a:pt x="2620" y="6585"/>
                    <a:pt x="2275" y="6073"/>
                  </a:cubicBezTo>
                  <a:cubicBezTo>
                    <a:pt x="1894" y="5501"/>
                    <a:pt x="1715" y="4882"/>
                    <a:pt x="1715" y="4227"/>
                  </a:cubicBezTo>
                  <a:lnTo>
                    <a:pt x="1715" y="3001"/>
                  </a:lnTo>
                  <a:cubicBezTo>
                    <a:pt x="1715" y="1536"/>
                    <a:pt x="2906" y="346"/>
                    <a:pt x="4358" y="346"/>
                  </a:cubicBezTo>
                  <a:close/>
                  <a:moveTo>
                    <a:pt x="4751" y="7906"/>
                  </a:moveTo>
                  <a:lnTo>
                    <a:pt x="4751" y="7918"/>
                  </a:lnTo>
                  <a:lnTo>
                    <a:pt x="4739" y="7918"/>
                  </a:lnTo>
                  <a:cubicBezTo>
                    <a:pt x="4585" y="8085"/>
                    <a:pt x="4466" y="8240"/>
                    <a:pt x="4382" y="8394"/>
                  </a:cubicBezTo>
                  <a:cubicBezTo>
                    <a:pt x="4287" y="8240"/>
                    <a:pt x="4156" y="8085"/>
                    <a:pt x="4025" y="7918"/>
                  </a:cubicBezTo>
                  <a:lnTo>
                    <a:pt x="4025" y="7906"/>
                  </a:lnTo>
                  <a:close/>
                  <a:moveTo>
                    <a:pt x="4382" y="1"/>
                  </a:moveTo>
                  <a:cubicBezTo>
                    <a:pt x="2739" y="1"/>
                    <a:pt x="1406" y="1346"/>
                    <a:pt x="1406" y="2977"/>
                  </a:cubicBezTo>
                  <a:lnTo>
                    <a:pt x="1406" y="4215"/>
                  </a:lnTo>
                  <a:cubicBezTo>
                    <a:pt x="1406" y="5477"/>
                    <a:pt x="2013" y="6347"/>
                    <a:pt x="2668" y="7049"/>
                  </a:cubicBezTo>
                  <a:cubicBezTo>
                    <a:pt x="2549" y="7156"/>
                    <a:pt x="2382" y="7251"/>
                    <a:pt x="2215" y="7311"/>
                  </a:cubicBezTo>
                  <a:lnTo>
                    <a:pt x="882" y="7716"/>
                  </a:lnTo>
                  <a:cubicBezTo>
                    <a:pt x="358" y="7859"/>
                    <a:pt x="1" y="8335"/>
                    <a:pt x="1" y="8871"/>
                  </a:cubicBezTo>
                  <a:lnTo>
                    <a:pt x="1" y="11073"/>
                  </a:lnTo>
                  <a:cubicBezTo>
                    <a:pt x="1" y="11169"/>
                    <a:pt x="72" y="11240"/>
                    <a:pt x="167" y="11240"/>
                  </a:cubicBezTo>
                  <a:cubicBezTo>
                    <a:pt x="251" y="11240"/>
                    <a:pt x="322" y="11169"/>
                    <a:pt x="322" y="11073"/>
                  </a:cubicBezTo>
                  <a:lnTo>
                    <a:pt x="322" y="8871"/>
                  </a:lnTo>
                  <a:cubicBezTo>
                    <a:pt x="322" y="8752"/>
                    <a:pt x="358" y="8633"/>
                    <a:pt x="405" y="8537"/>
                  </a:cubicBezTo>
                  <a:lnTo>
                    <a:pt x="1394" y="9407"/>
                  </a:lnTo>
                  <a:cubicBezTo>
                    <a:pt x="1513" y="9514"/>
                    <a:pt x="1572" y="9668"/>
                    <a:pt x="1572" y="9811"/>
                  </a:cubicBezTo>
                  <a:lnTo>
                    <a:pt x="1572" y="11073"/>
                  </a:lnTo>
                  <a:cubicBezTo>
                    <a:pt x="1572" y="11169"/>
                    <a:pt x="1656" y="11240"/>
                    <a:pt x="1739" y="11240"/>
                  </a:cubicBezTo>
                  <a:cubicBezTo>
                    <a:pt x="1834" y="11240"/>
                    <a:pt x="1906" y="11169"/>
                    <a:pt x="1906" y="11073"/>
                  </a:cubicBezTo>
                  <a:lnTo>
                    <a:pt x="1906" y="9811"/>
                  </a:lnTo>
                  <a:cubicBezTo>
                    <a:pt x="1906" y="9561"/>
                    <a:pt x="1799" y="9323"/>
                    <a:pt x="1608" y="9156"/>
                  </a:cubicBezTo>
                  <a:lnTo>
                    <a:pt x="584" y="8252"/>
                  </a:lnTo>
                  <a:cubicBezTo>
                    <a:pt x="679" y="8144"/>
                    <a:pt x="822" y="8061"/>
                    <a:pt x="965" y="8013"/>
                  </a:cubicBezTo>
                  <a:lnTo>
                    <a:pt x="2310" y="7609"/>
                  </a:lnTo>
                  <a:cubicBezTo>
                    <a:pt x="2525" y="7549"/>
                    <a:pt x="2727" y="7430"/>
                    <a:pt x="2882" y="7263"/>
                  </a:cubicBezTo>
                  <a:cubicBezTo>
                    <a:pt x="3001" y="7382"/>
                    <a:pt x="3120" y="7502"/>
                    <a:pt x="3239" y="7609"/>
                  </a:cubicBezTo>
                  <a:cubicBezTo>
                    <a:pt x="3763" y="8097"/>
                    <a:pt x="4215" y="8537"/>
                    <a:pt x="4215" y="8942"/>
                  </a:cubicBezTo>
                  <a:cubicBezTo>
                    <a:pt x="4215" y="9037"/>
                    <a:pt x="4287" y="9109"/>
                    <a:pt x="4370" y="9109"/>
                  </a:cubicBezTo>
                  <a:cubicBezTo>
                    <a:pt x="4466" y="9109"/>
                    <a:pt x="4537" y="9037"/>
                    <a:pt x="4537" y="8942"/>
                  </a:cubicBezTo>
                  <a:cubicBezTo>
                    <a:pt x="4537" y="8514"/>
                    <a:pt x="4989" y="8097"/>
                    <a:pt x="5501" y="7609"/>
                  </a:cubicBezTo>
                  <a:cubicBezTo>
                    <a:pt x="5620" y="7502"/>
                    <a:pt x="5739" y="7382"/>
                    <a:pt x="5859" y="7263"/>
                  </a:cubicBezTo>
                  <a:cubicBezTo>
                    <a:pt x="6025" y="7430"/>
                    <a:pt x="6216" y="7549"/>
                    <a:pt x="6442" y="7609"/>
                  </a:cubicBezTo>
                  <a:lnTo>
                    <a:pt x="7787" y="8013"/>
                  </a:lnTo>
                  <a:cubicBezTo>
                    <a:pt x="7930" y="8049"/>
                    <a:pt x="8061" y="8133"/>
                    <a:pt x="8168" y="8252"/>
                  </a:cubicBezTo>
                  <a:lnTo>
                    <a:pt x="7144" y="9156"/>
                  </a:lnTo>
                  <a:cubicBezTo>
                    <a:pt x="6954" y="9323"/>
                    <a:pt x="6847" y="9561"/>
                    <a:pt x="6847" y="9811"/>
                  </a:cubicBezTo>
                  <a:lnTo>
                    <a:pt x="6847" y="11073"/>
                  </a:lnTo>
                  <a:cubicBezTo>
                    <a:pt x="6847" y="11169"/>
                    <a:pt x="6918" y="11240"/>
                    <a:pt x="7013" y="11240"/>
                  </a:cubicBezTo>
                  <a:cubicBezTo>
                    <a:pt x="7097" y="11240"/>
                    <a:pt x="7168" y="11169"/>
                    <a:pt x="7168" y="11073"/>
                  </a:cubicBezTo>
                  <a:lnTo>
                    <a:pt x="7168" y="9811"/>
                  </a:lnTo>
                  <a:cubicBezTo>
                    <a:pt x="7168" y="9668"/>
                    <a:pt x="7252" y="9514"/>
                    <a:pt x="7347" y="9407"/>
                  </a:cubicBezTo>
                  <a:lnTo>
                    <a:pt x="8347" y="8537"/>
                  </a:lnTo>
                  <a:cubicBezTo>
                    <a:pt x="8395" y="8633"/>
                    <a:pt x="8418" y="8752"/>
                    <a:pt x="8418" y="8871"/>
                  </a:cubicBezTo>
                  <a:lnTo>
                    <a:pt x="8418" y="11073"/>
                  </a:lnTo>
                  <a:cubicBezTo>
                    <a:pt x="8418" y="11169"/>
                    <a:pt x="8502" y="11240"/>
                    <a:pt x="8585" y="11240"/>
                  </a:cubicBezTo>
                  <a:cubicBezTo>
                    <a:pt x="8680" y="11240"/>
                    <a:pt x="8752" y="11169"/>
                    <a:pt x="8752" y="11073"/>
                  </a:cubicBezTo>
                  <a:lnTo>
                    <a:pt x="8752" y="8871"/>
                  </a:lnTo>
                  <a:cubicBezTo>
                    <a:pt x="8752" y="8359"/>
                    <a:pt x="8395" y="7859"/>
                    <a:pt x="7871" y="7716"/>
                  </a:cubicBezTo>
                  <a:lnTo>
                    <a:pt x="6537" y="7311"/>
                  </a:lnTo>
                  <a:cubicBezTo>
                    <a:pt x="6359" y="7263"/>
                    <a:pt x="6204" y="7180"/>
                    <a:pt x="6085" y="7049"/>
                  </a:cubicBezTo>
                  <a:cubicBezTo>
                    <a:pt x="6740" y="6359"/>
                    <a:pt x="7359" y="5477"/>
                    <a:pt x="7359" y="4215"/>
                  </a:cubicBezTo>
                  <a:lnTo>
                    <a:pt x="7359" y="2977"/>
                  </a:lnTo>
                  <a:cubicBezTo>
                    <a:pt x="7359" y="1346"/>
                    <a:pt x="6013" y="1"/>
                    <a:pt x="4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37" name="Google Shape;10537;p79"/>
            <p:cNvSpPr/>
            <p:nvPr/>
          </p:nvSpPr>
          <p:spPr>
            <a:xfrm>
              <a:off x="6381609" y="4085840"/>
              <a:ext cx="10201" cy="54743"/>
            </a:xfrm>
            <a:custGeom>
              <a:avLst/>
              <a:gdLst/>
              <a:ahLst/>
              <a:cxnLst/>
              <a:rect l="l" t="t" r="r" b="b"/>
              <a:pathLst>
                <a:path w="322" h="1728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560"/>
                  </a:lnTo>
                  <a:cubicBezTo>
                    <a:pt x="0" y="1656"/>
                    <a:pt x="72" y="1727"/>
                    <a:pt x="167" y="1727"/>
                  </a:cubicBezTo>
                  <a:cubicBezTo>
                    <a:pt x="251" y="1727"/>
                    <a:pt x="322" y="1656"/>
                    <a:pt x="322" y="15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38" name="Google Shape;10538;p79"/>
          <p:cNvGrpSpPr/>
          <p:nvPr/>
        </p:nvGrpSpPr>
        <p:grpSpPr>
          <a:xfrm>
            <a:off x="5800725" y="3610589"/>
            <a:ext cx="277644" cy="354594"/>
            <a:chOff x="5800725" y="3785989"/>
            <a:chExt cx="277644" cy="354594"/>
          </a:xfrm>
          <a:solidFill>
            <a:schemeClr val="tx1"/>
          </a:solidFill>
        </p:grpSpPr>
        <p:sp>
          <p:nvSpPr>
            <p:cNvPr id="10539" name="Google Shape;10539;p79"/>
            <p:cNvSpPr/>
            <p:nvPr/>
          </p:nvSpPr>
          <p:spPr>
            <a:xfrm>
              <a:off x="5901055" y="3896869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0" name="Google Shape;10540;p79"/>
            <p:cNvSpPr/>
            <p:nvPr/>
          </p:nvSpPr>
          <p:spPr>
            <a:xfrm>
              <a:off x="5968217" y="389686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1" name="Google Shape;10541;p79"/>
            <p:cNvSpPr/>
            <p:nvPr/>
          </p:nvSpPr>
          <p:spPr>
            <a:xfrm>
              <a:off x="5916547" y="3935804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8" y="1"/>
                  </a:moveTo>
                  <a:cubicBezTo>
                    <a:pt x="146" y="1"/>
                    <a:pt x="101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14" y="427"/>
                    <a:pt x="453" y="510"/>
                    <a:pt x="703" y="510"/>
                  </a:cubicBezTo>
                  <a:cubicBezTo>
                    <a:pt x="976" y="510"/>
                    <a:pt x="1215" y="427"/>
                    <a:pt x="1345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301" y="1"/>
                    <a:pt x="1259" y="1"/>
                  </a:cubicBezTo>
                  <a:cubicBezTo>
                    <a:pt x="1217" y="1"/>
                    <a:pt x="1173" y="16"/>
                    <a:pt x="1131" y="46"/>
                  </a:cubicBezTo>
                  <a:cubicBezTo>
                    <a:pt x="1072" y="105"/>
                    <a:pt x="929" y="188"/>
                    <a:pt x="714" y="188"/>
                  </a:cubicBezTo>
                  <a:cubicBezTo>
                    <a:pt x="512" y="188"/>
                    <a:pt x="357" y="105"/>
                    <a:pt x="298" y="46"/>
                  </a:cubicBezTo>
                  <a:cubicBezTo>
                    <a:pt x="268" y="16"/>
                    <a:pt x="229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2" name="Google Shape;10542;p79"/>
            <p:cNvSpPr/>
            <p:nvPr/>
          </p:nvSpPr>
          <p:spPr>
            <a:xfrm>
              <a:off x="5895416" y="3879888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68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3" name="Google Shape;10543;p79"/>
            <p:cNvSpPr/>
            <p:nvPr/>
          </p:nvSpPr>
          <p:spPr>
            <a:xfrm>
              <a:off x="5961786" y="3879888"/>
              <a:ext cx="21923" cy="10233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cubicBezTo>
                    <a:pt x="1" y="251"/>
                    <a:pt x="84" y="322"/>
                    <a:pt x="168" y="322"/>
                  </a:cubicBezTo>
                  <a:lnTo>
                    <a:pt x="525" y="322"/>
                  </a:lnTo>
                  <a:cubicBezTo>
                    <a:pt x="620" y="322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4" name="Google Shape;10544;p79"/>
            <p:cNvSpPr/>
            <p:nvPr/>
          </p:nvSpPr>
          <p:spPr>
            <a:xfrm>
              <a:off x="5800725" y="3785989"/>
              <a:ext cx="277644" cy="354594"/>
            </a:xfrm>
            <a:custGeom>
              <a:avLst/>
              <a:gdLst/>
              <a:ahLst/>
              <a:cxnLst/>
              <a:rect l="l" t="t" r="r" b="b"/>
              <a:pathLst>
                <a:path w="8764" h="11193" extrusionOk="0">
                  <a:moveTo>
                    <a:pt x="4716" y="310"/>
                  </a:moveTo>
                  <a:cubicBezTo>
                    <a:pt x="5323" y="310"/>
                    <a:pt x="5859" y="572"/>
                    <a:pt x="5978" y="905"/>
                  </a:cubicBezTo>
                  <a:cubicBezTo>
                    <a:pt x="6005" y="979"/>
                    <a:pt x="6062" y="1024"/>
                    <a:pt x="6130" y="1024"/>
                  </a:cubicBezTo>
                  <a:cubicBezTo>
                    <a:pt x="6150" y="1024"/>
                    <a:pt x="6171" y="1020"/>
                    <a:pt x="6192" y="1012"/>
                  </a:cubicBezTo>
                  <a:cubicBezTo>
                    <a:pt x="6275" y="988"/>
                    <a:pt x="6323" y="893"/>
                    <a:pt x="6299" y="810"/>
                  </a:cubicBezTo>
                  <a:cubicBezTo>
                    <a:pt x="6275" y="774"/>
                    <a:pt x="6275" y="750"/>
                    <a:pt x="6264" y="715"/>
                  </a:cubicBezTo>
                  <a:lnTo>
                    <a:pt x="6264" y="715"/>
                  </a:lnTo>
                  <a:cubicBezTo>
                    <a:pt x="6609" y="834"/>
                    <a:pt x="6859" y="1167"/>
                    <a:pt x="6859" y="1548"/>
                  </a:cubicBezTo>
                  <a:lnTo>
                    <a:pt x="6859" y="3322"/>
                  </a:lnTo>
                  <a:lnTo>
                    <a:pt x="6668" y="3322"/>
                  </a:lnTo>
                  <a:cubicBezTo>
                    <a:pt x="6561" y="3322"/>
                    <a:pt x="6478" y="3227"/>
                    <a:pt x="6478" y="3132"/>
                  </a:cubicBezTo>
                  <a:lnTo>
                    <a:pt x="6478" y="2953"/>
                  </a:lnTo>
                  <a:cubicBezTo>
                    <a:pt x="6478" y="2191"/>
                    <a:pt x="5918" y="1619"/>
                    <a:pt x="5894" y="1608"/>
                  </a:cubicBezTo>
                  <a:cubicBezTo>
                    <a:pt x="5858" y="1571"/>
                    <a:pt x="5815" y="1556"/>
                    <a:pt x="5770" y="1556"/>
                  </a:cubicBezTo>
                  <a:cubicBezTo>
                    <a:pt x="5756" y="1556"/>
                    <a:pt x="5742" y="1557"/>
                    <a:pt x="5728" y="1560"/>
                  </a:cubicBezTo>
                  <a:cubicBezTo>
                    <a:pt x="5195" y="1728"/>
                    <a:pt x="4526" y="1884"/>
                    <a:pt x="3873" y="1884"/>
                  </a:cubicBezTo>
                  <a:cubicBezTo>
                    <a:pt x="3418" y="1884"/>
                    <a:pt x="2971" y="1808"/>
                    <a:pt x="2585" y="1608"/>
                  </a:cubicBezTo>
                  <a:cubicBezTo>
                    <a:pt x="2251" y="1441"/>
                    <a:pt x="2049" y="1227"/>
                    <a:pt x="1953" y="1072"/>
                  </a:cubicBezTo>
                  <a:cubicBezTo>
                    <a:pt x="2311" y="988"/>
                    <a:pt x="2573" y="846"/>
                    <a:pt x="2811" y="750"/>
                  </a:cubicBezTo>
                  <a:cubicBezTo>
                    <a:pt x="3347" y="512"/>
                    <a:pt x="3763" y="310"/>
                    <a:pt x="4716" y="310"/>
                  </a:cubicBezTo>
                  <a:close/>
                  <a:moveTo>
                    <a:pt x="2049" y="1679"/>
                  </a:moveTo>
                  <a:cubicBezTo>
                    <a:pt x="2156" y="1762"/>
                    <a:pt x="2275" y="1846"/>
                    <a:pt x="2406" y="1905"/>
                  </a:cubicBezTo>
                  <a:cubicBezTo>
                    <a:pt x="2787" y="2096"/>
                    <a:pt x="3227" y="2203"/>
                    <a:pt x="3716" y="2215"/>
                  </a:cubicBezTo>
                  <a:cubicBezTo>
                    <a:pt x="3770" y="2217"/>
                    <a:pt x="3825" y="2218"/>
                    <a:pt x="3881" y="2218"/>
                  </a:cubicBezTo>
                  <a:cubicBezTo>
                    <a:pt x="4435" y="2218"/>
                    <a:pt x="5056" y="2111"/>
                    <a:pt x="5716" y="1905"/>
                  </a:cubicBezTo>
                  <a:cubicBezTo>
                    <a:pt x="5847" y="2072"/>
                    <a:pt x="6133" y="2453"/>
                    <a:pt x="6133" y="2953"/>
                  </a:cubicBezTo>
                  <a:lnTo>
                    <a:pt x="6133" y="3132"/>
                  </a:lnTo>
                  <a:cubicBezTo>
                    <a:pt x="6133" y="3405"/>
                    <a:pt x="6371" y="3644"/>
                    <a:pt x="6656" y="3644"/>
                  </a:cubicBezTo>
                  <a:lnTo>
                    <a:pt x="6918" y="3644"/>
                  </a:lnTo>
                  <a:cubicBezTo>
                    <a:pt x="6990" y="3644"/>
                    <a:pt x="7073" y="3679"/>
                    <a:pt x="7133" y="3739"/>
                  </a:cubicBezTo>
                  <a:cubicBezTo>
                    <a:pt x="7192" y="3798"/>
                    <a:pt x="7204" y="3870"/>
                    <a:pt x="7204" y="3941"/>
                  </a:cubicBezTo>
                  <a:cubicBezTo>
                    <a:pt x="7192" y="4084"/>
                    <a:pt x="7049" y="4203"/>
                    <a:pt x="6906" y="4203"/>
                  </a:cubicBezTo>
                  <a:lnTo>
                    <a:pt x="6835" y="4203"/>
                  </a:lnTo>
                  <a:lnTo>
                    <a:pt x="6835" y="4179"/>
                  </a:lnTo>
                  <a:cubicBezTo>
                    <a:pt x="6835" y="4096"/>
                    <a:pt x="6752" y="4025"/>
                    <a:pt x="6668" y="4025"/>
                  </a:cubicBezTo>
                  <a:cubicBezTo>
                    <a:pt x="6573" y="4025"/>
                    <a:pt x="6502" y="4096"/>
                    <a:pt x="6502" y="4179"/>
                  </a:cubicBezTo>
                  <a:cubicBezTo>
                    <a:pt x="6502" y="5358"/>
                    <a:pt x="5549" y="6311"/>
                    <a:pt x="4394" y="6311"/>
                  </a:cubicBezTo>
                  <a:cubicBezTo>
                    <a:pt x="3227" y="6311"/>
                    <a:pt x="2275" y="5358"/>
                    <a:pt x="2275" y="4203"/>
                  </a:cubicBezTo>
                  <a:cubicBezTo>
                    <a:pt x="2275" y="4108"/>
                    <a:pt x="2204" y="4036"/>
                    <a:pt x="2108" y="4036"/>
                  </a:cubicBezTo>
                  <a:cubicBezTo>
                    <a:pt x="2025" y="4036"/>
                    <a:pt x="1953" y="4108"/>
                    <a:pt x="1953" y="4203"/>
                  </a:cubicBezTo>
                  <a:lnTo>
                    <a:pt x="1953" y="4215"/>
                  </a:lnTo>
                  <a:lnTo>
                    <a:pt x="1846" y="4215"/>
                  </a:lnTo>
                  <a:cubicBezTo>
                    <a:pt x="1775" y="4215"/>
                    <a:pt x="1692" y="4179"/>
                    <a:pt x="1632" y="4120"/>
                  </a:cubicBezTo>
                  <a:cubicBezTo>
                    <a:pt x="1572" y="4060"/>
                    <a:pt x="1561" y="3989"/>
                    <a:pt x="1561" y="3917"/>
                  </a:cubicBezTo>
                  <a:cubicBezTo>
                    <a:pt x="1572" y="3786"/>
                    <a:pt x="1715" y="3667"/>
                    <a:pt x="1858" y="3667"/>
                  </a:cubicBezTo>
                  <a:lnTo>
                    <a:pt x="2096" y="3667"/>
                  </a:lnTo>
                  <a:cubicBezTo>
                    <a:pt x="2382" y="3667"/>
                    <a:pt x="2620" y="3429"/>
                    <a:pt x="2620" y="3143"/>
                  </a:cubicBezTo>
                  <a:lnTo>
                    <a:pt x="2620" y="2512"/>
                  </a:lnTo>
                  <a:cubicBezTo>
                    <a:pt x="2620" y="2429"/>
                    <a:pt x="2549" y="2346"/>
                    <a:pt x="2454" y="2346"/>
                  </a:cubicBezTo>
                  <a:cubicBezTo>
                    <a:pt x="2370" y="2346"/>
                    <a:pt x="2287" y="2429"/>
                    <a:pt x="2287" y="2512"/>
                  </a:cubicBezTo>
                  <a:lnTo>
                    <a:pt x="2287" y="3143"/>
                  </a:lnTo>
                  <a:cubicBezTo>
                    <a:pt x="2287" y="3251"/>
                    <a:pt x="2204" y="3334"/>
                    <a:pt x="2096" y="3334"/>
                  </a:cubicBezTo>
                  <a:lnTo>
                    <a:pt x="1906" y="3334"/>
                  </a:lnTo>
                  <a:lnTo>
                    <a:pt x="1906" y="2322"/>
                  </a:lnTo>
                  <a:cubicBezTo>
                    <a:pt x="1906" y="1941"/>
                    <a:pt x="2013" y="1762"/>
                    <a:pt x="2049" y="1679"/>
                  </a:cubicBezTo>
                  <a:close/>
                  <a:moveTo>
                    <a:pt x="5478" y="6406"/>
                  </a:moveTo>
                  <a:lnTo>
                    <a:pt x="5478" y="6799"/>
                  </a:lnTo>
                  <a:lnTo>
                    <a:pt x="5442" y="6799"/>
                  </a:lnTo>
                  <a:lnTo>
                    <a:pt x="5132" y="7870"/>
                  </a:lnTo>
                  <a:cubicBezTo>
                    <a:pt x="4906" y="7989"/>
                    <a:pt x="4644" y="8073"/>
                    <a:pt x="4394" y="8073"/>
                  </a:cubicBezTo>
                  <a:cubicBezTo>
                    <a:pt x="4120" y="8073"/>
                    <a:pt x="3870" y="8013"/>
                    <a:pt x="3644" y="7870"/>
                  </a:cubicBezTo>
                  <a:lnTo>
                    <a:pt x="3335" y="6799"/>
                  </a:lnTo>
                  <a:lnTo>
                    <a:pt x="3335" y="6406"/>
                  </a:lnTo>
                  <a:cubicBezTo>
                    <a:pt x="3656" y="6561"/>
                    <a:pt x="4013" y="6644"/>
                    <a:pt x="4406" y="6644"/>
                  </a:cubicBezTo>
                  <a:cubicBezTo>
                    <a:pt x="4787" y="6644"/>
                    <a:pt x="5144" y="6549"/>
                    <a:pt x="5478" y="6406"/>
                  </a:cubicBezTo>
                  <a:close/>
                  <a:moveTo>
                    <a:pt x="2644" y="10156"/>
                  </a:moveTo>
                  <a:lnTo>
                    <a:pt x="2644" y="10871"/>
                  </a:lnTo>
                  <a:lnTo>
                    <a:pt x="1215" y="10871"/>
                  </a:lnTo>
                  <a:lnTo>
                    <a:pt x="1215" y="10156"/>
                  </a:lnTo>
                  <a:lnTo>
                    <a:pt x="1775" y="10156"/>
                  </a:lnTo>
                  <a:lnTo>
                    <a:pt x="1775" y="10168"/>
                  </a:lnTo>
                  <a:cubicBezTo>
                    <a:pt x="1775" y="10251"/>
                    <a:pt x="1846" y="10335"/>
                    <a:pt x="1930" y="10335"/>
                  </a:cubicBezTo>
                  <a:cubicBezTo>
                    <a:pt x="2025" y="10335"/>
                    <a:pt x="2096" y="10251"/>
                    <a:pt x="2096" y="10168"/>
                  </a:cubicBezTo>
                  <a:lnTo>
                    <a:pt x="2096" y="10156"/>
                  </a:lnTo>
                  <a:close/>
                  <a:moveTo>
                    <a:pt x="4728" y="0"/>
                  </a:moveTo>
                  <a:cubicBezTo>
                    <a:pt x="3704" y="0"/>
                    <a:pt x="3227" y="203"/>
                    <a:pt x="2692" y="465"/>
                  </a:cubicBezTo>
                  <a:cubicBezTo>
                    <a:pt x="2394" y="596"/>
                    <a:pt x="2096" y="726"/>
                    <a:pt x="1668" y="846"/>
                  </a:cubicBezTo>
                  <a:cubicBezTo>
                    <a:pt x="1620" y="857"/>
                    <a:pt x="1572" y="893"/>
                    <a:pt x="1561" y="941"/>
                  </a:cubicBezTo>
                  <a:cubicBezTo>
                    <a:pt x="1549" y="977"/>
                    <a:pt x="1549" y="1024"/>
                    <a:pt x="1561" y="1072"/>
                  </a:cubicBezTo>
                  <a:cubicBezTo>
                    <a:pt x="1561" y="1084"/>
                    <a:pt x="1632" y="1250"/>
                    <a:pt x="1834" y="1453"/>
                  </a:cubicBezTo>
                  <a:cubicBezTo>
                    <a:pt x="1751" y="1560"/>
                    <a:pt x="1596" y="1810"/>
                    <a:pt x="1596" y="2322"/>
                  </a:cubicBezTo>
                  <a:lnTo>
                    <a:pt x="1596" y="3393"/>
                  </a:lnTo>
                  <a:cubicBezTo>
                    <a:pt x="1394" y="3477"/>
                    <a:pt x="1263" y="3655"/>
                    <a:pt x="1251" y="3870"/>
                  </a:cubicBezTo>
                  <a:cubicBezTo>
                    <a:pt x="1239" y="4036"/>
                    <a:pt x="1299" y="4215"/>
                    <a:pt x="1394" y="4334"/>
                  </a:cubicBezTo>
                  <a:cubicBezTo>
                    <a:pt x="1513" y="4453"/>
                    <a:pt x="1680" y="4525"/>
                    <a:pt x="1846" y="4525"/>
                  </a:cubicBezTo>
                  <a:lnTo>
                    <a:pt x="1965" y="4525"/>
                  </a:lnTo>
                  <a:cubicBezTo>
                    <a:pt x="2049" y="5203"/>
                    <a:pt x="2442" y="5822"/>
                    <a:pt x="2989" y="6191"/>
                  </a:cubicBezTo>
                  <a:lnTo>
                    <a:pt x="2989" y="6715"/>
                  </a:lnTo>
                  <a:lnTo>
                    <a:pt x="2263" y="7084"/>
                  </a:lnTo>
                  <a:cubicBezTo>
                    <a:pt x="2156" y="7132"/>
                    <a:pt x="2084" y="7227"/>
                    <a:pt x="2073" y="7334"/>
                  </a:cubicBezTo>
                  <a:cubicBezTo>
                    <a:pt x="2049" y="7370"/>
                    <a:pt x="2049" y="7406"/>
                    <a:pt x="2049" y="7442"/>
                  </a:cubicBezTo>
                  <a:lnTo>
                    <a:pt x="858" y="7799"/>
                  </a:lnTo>
                  <a:cubicBezTo>
                    <a:pt x="346" y="7965"/>
                    <a:pt x="1" y="8430"/>
                    <a:pt x="1" y="8954"/>
                  </a:cubicBezTo>
                  <a:lnTo>
                    <a:pt x="1" y="11025"/>
                  </a:lnTo>
                  <a:cubicBezTo>
                    <a:pt x="1" y="11121"/>
                    <a:pt x="72" y="11192"/>
                    <a:pt x="168" y="11192"/>
                  </a:cubicBezTo>
                  <a:cubicBezTo>
                    <a:pt x="251" y="11192"/>
                    <a:pt x="322" y="11121"/>
                    <a:pt x="322" y="11025"/>
                  </a:cubicBezTo>
                  <a:lnTo>
                    <a:pt x="322" y="8954"/>
                  </a:lnTo>
                  <a:cubicBezTo>
                    <a:pt x="322" y="8573"/>
                    <a:pt x="584" y="8227"/>
                    <a:pt x="953" y="8108"/>
                  </a:cubicBezTo>
                  <a:lnTo>
                    <a:pt x="2192" y="7739"/>
                  </a:lnTo>
                  <a:lnTo>
                    <a:pt x="2406" y="8025"/>
                  </a:lnTo>
                  <a:lnTo>
                    <a:pt x="2156" y="8275"/>
                  </a:lnTo>
                  <a:cubicBezTo>
                    <a:pt x="1989" y="8442"/>
                    <a:pt x="1965" y="8680"/>
                    <a:pt x="2073" y="8870"/>
                  </a:cubicBezTo>
                  <a:lnTo>
                    <a:pt x="2549" y="9811"/>
                  </a:lnTo>
                  <a:lnTo>
                    <a:pt x="2096" y="9811"/>
                  </a:lnTo>
                  <a:lnTo>
                    <a:pt x="2096" y="9609"/>
                  </a:lnTo>
                  <a:cubicBezTo>
                    <a:pt x="2096" y="9525"/>
                    <a:pt x="2025" y="9454"/>
                    <a:pt x="1930" y="9454"/>
                  </a:cubicBezTo>
                  <a:cubicBezTo>
                    <a:pt x="1846" y="9454"/>
                    <a:pt x="1775" y="9525"/>
                    <a:pt x="1775" y="9609"/>
                  </a:cubicBezTo>
                  <a:lnTo>
                    <a:pt x="1775" y="9811"/>
                  </a:lnTo>
                  <a:lnTo>
                    <a:pt x="1061" y="9811"/>
                  </a:lnTo>
                  <a:cubicBezTo>
                    <a:pt x="965" y="9811"/>
                    <a:pt x="894" y="9882"/>
                    <a:pt x="894" y="9966"/>
                  </a:cubicBezTo>
                  <a:lnTo>
                    <a:pt x="894" y="11025"/>
                  </a:lnTo>
                  <a:cubicBezTo>
                    <a:pt x="894" y="11121"/>
                    <a:pt x="965" y="11192"/>
                    <a:pt x="1061" y="11192"/>
                  </a:cubicBezTo>
                  <a:lnTo>
                    <a:pt x="2811" y="11192"/>
                  </a:lnTo>
                  <a:cubicBezTo>
                    <a:pt x="2906" y="11192"/>
                    <a:pt x="2977" y="11121"/>
                    <a:pt x="2977" y="11025"/>
                  </a:cubicBezTo>
                  <a:lnTo>
                    <a:pt x="2977" y="10668"/>
                  </a:lnTo>
                  <a:lnTo>
                    <a:pt x="3180" y="11097"/>
                  </a:lnTo>
                  <a:cubicBezTo>
                    <a:pt x="3216" y="11156"/>
                    <a:pt x="3275" y="11192"/>
                    <a:pt x="3335" y="11192"/>
                  </a:cubicBezTo>
                  <a:cubicBezTo>
                    <a:pt x="3358" y="11192"/>
                    <a:pt x="3382" y="11192"/>
                    <a:pt x="3406" y="11180"/>
                  </a:cubicBezTo>
                  <a:cubicBezTo>
                    <a:pt x="3477" y="11133"/>
                    <a:pt x="3525" y="11037"/>
                    <a:pt x="3477" y="10954"/>
                  </a:cubicBezTo>
                  <a:lnTo>
                    <a:pt x="2370" y="8716"/>
                  </a:lnTo>
                  <a:cubicBezTo>
                    <a:pt x="2334" y="8644"/>
                    <a:pt x="2346" y="8561"/>
                    <a:pt x="2394" y="8513"/>
                  </a:cubicBezTo>
                  <a:lnTo>
                    <a:pt x="2739" y="8168"/>
                  </a:lnTo>
                  <a:cubicBezTo>
                    <a:pt x="2799" y="8108"/>
                    <a:pt x="2799" y="8025"/>
                    <a:pt x="2751" y="7965"/>
                  </a:cubicBezTo>
                  <a:lnTo>
                    <a:pt x="2382" y="7477"/>
                  </a:lnTo>
                  <a:cubicBezTo>
                    <a:pt x="2370" y="7454"/>
                    <a:pt x="2370" y="7442"/>
                    <a:pt x="2370" y="7430"/>
                  </a:cubicBezTo>
                  <a:cubicBezTo>
                    <a:pt x="2370" y="7418"/>
                    <a:pt x="2382" y="7394"/>
                    <a:pt x="2394" y="7394"/>
                  </a:cubicBezTo>
                  <a:lnTo>
                    <a:pt x="3037" y="7073"/>
                  </a:lnTo>
                  <a:lnTo>
                    <a:pt x="3501" y="8632"/>
                  </a:lnTo>
                  <a:cubicBezTo>
                    <a:pt x="3522" y="8716"/>
                    <a:pt x="3598" y="8754"/>
                    <a:pt x="3673" y="8754"/>
                  </a:cubicBezTo>
                  <a:cubicBezTo>
                    <a:pt x="3683" y="8754"/>
                    <a:pt x="3693" y="8753"/>
                    <a:pt x="3704" y="8751"/>
                  </a:cubicBezTo>
                  <a:cubicBezTo>
                    <a:pt x="3799" y="8716"/>
                    <a:pt x="3835" y="8632"/>
                    <a:pt x="3823" y="8549"/>
                  </a:cubicBezTo>
                  <a:lnTo>
                    <a:pt x="3751" y="8287"/>
                  </a:lnTo>
                  <a:lnTo>
                    <a:pt x="3751" y="8287"/>
                  </a:lnTo>
                  <a:cubicBezTo>
                    <a:pt x="3954" y="8358"/>
                    <a:pt x="4168" y="8394"/>
                    <a:pt x="4370" y="8394"/>
                  </a:cubicBezTo>
                  <a:cubicBezTo>
                    <a:pt x="4597" y="8394"/>
                    <a:pt x="4811" y="8358"/>
                    <a:pt x="5001" y="8287"/>
                  </a:cubicBezTo>
                  <a:lnTo>
                    <a:pt x="5001" y="8287"/>
                  </a:lnTo>
                  <a:lnTo>
                    <a:pt x="4370" y="10442"/>
                  </a:lnTo>
                  <a:lnTo>
                    <a:pt x="4013" y="9228"/>
                  </a:lnTo>
                  <a:cubicBezTo>
                    <a:pt x="3992" y="9144"/>
                    <a:pt x="3917" y="9106"/>
                    <a:pt x="3842" y="9106"/>
                  </a:cubicBezTo>
                  <a:cubicBezTo>
                    <a:pt x="3832" y="9106"/>
                    <a:pt x="3821" y="9107"/>
                    <a:pt x="3811" y="9108"/>
                  </a:cubicBezTo>
                  <a:cubicBezTo>
                    <a:pt x="3716" y="9120"/>
                    <a:pt x="3680" y="9228"/>
                    <a:pt x="3692" y="9311"/>
                  </a:cubicBezTo>
                  <a:lnTo>
                    <a:pt x="4192" y="11073"/>
                  </a:lnTo>
                  <a:cubicBezTo>
                    <a:pt x="4216" y="11144"/>
                    <a:pt x="4287" y="11192"/>
                    <a:pt x="4359" y="11192"/>
                  </a:cubicBezTo>
                  <a:cubicBezTo>
                    <a:pt x="4430" y="11192"/>
                    <a:pt x="4490" y="11144"/>
                    <a:pt x="4525" y="11073"/>
                  </a:cubicBezTo>
                  <a:lnTo>
                    <a:pt x="5704" y="7049"/>
                  </a:lnTo>
                  <a:lnTo>
                    <a:pt x="6335" y="7382"/>
                  </a:lnTo>
                  <a:lnTo>
                    <a:pt x="6371" y="7406"/>
                  </a:lnTo>
                  <a:cubicBezTo>
                    <a:pt x="6371" y="7430"/>
                    <a:pt x="6371" y="7442"/>
                    <a:pt x="6359" y="7454"/>
                  </a:cubicBezTo>
                  <a:lnTo>
                    <a:pt x="5978" y="7942"/>
                  </a:lnTo>
                  <a:cubicBezTo>
                    <a:pt x="5942" y="8001"/>
                    <a:pt x="5942" y="8108"/>
                    <a:pt x="6002" y="8156"/>
                  </a:cubicBezTo>
                  <a:lnTo>
                    <a:pt x="6335" y="8501"/>
                  </a:lnTo>
                  <a:cubicBezTo>
                    <a:pt x="6395" y="8561"/>
                    <a:pt x="6418" y="8644"/>
                    <a:pt x="6371" y="8704"/>
                  </a:cubicBezTo>
                  <a:lnTo>
                    <a:pt x="5252" y="10942"/>
                  </a:lnTo>
                  <a:cubicBezTo>
                    <a:pt x="5204" y="11013"/>
                    <a:pt x="5240" y="11121"/>
                    <a:pt x="5323" y="11156"/>
                  </a:cubicBezTo>
                  <a:cubicBezTo>
                    <a:pt x="5359" y="11180"/>
                    <a:pt x="5371" y="11180"/>
                    <a:pt x="5406" y="11180"/>
                  </a:cubicBezTo>
                  <a:cubicBezTo>
                    <a:pt x="5466" y="11180"/>
                    <a:pt x="5525" y="11144"/>
                    <a:pt x="5549" y="11085"/>
                  </a:cubicBezTo>
                  <a:lnTo>
                    <a:pt x="6668" y="8858"/>
                  </a:lnTo>
                  <a:cubicBezTo>
                    <a:pt x="6776" y="8656"/>
                    <a:pt x="6728" y="8418"/>
                    <a:pt x="6573" y="8263"/>
                  </a:cubicBezTo>
                  <a:lnTo>
                    <a:pt x="6323" y="8001"/>
                  </a:lnTo>
                  <a:lnTo>
                    <a:pt x="6549" y="7727"/>
                  </a:lnTo>
                  <a:lnTo>
                    <a:pt x="7788" y="8096"/>
                  </a:lnTo>
                  <a:cubicBezTo>
                    <a:pt x="8157" y="8216"/>
                    <a:pt x="8407" y="8561"/>
                    <a:pt x="8407" y="8942"/>
                  </a:cubicBezTo>
                  <a:lnTo>
                    <a:pt x="8407" y="11013"/>
                  </a:lnTo>
                  <a:cubicBezTo>
                    <a:pt x="8407" y="11097"/>
                    <a:pt x="8478" y="11180"/>
                    <a:pt x="8573" y="11180"/>
                  </a:cubicBezTo>
                  <a:cubicBezTo>
                    <a:pt x="8657" y="11180"/>
                    <a:pt x="8740" y="11097"/>
                    <a:pt x="8740" y="11013"/>
                  </a:cubicBezTo>
                  <a:lnTo>
                    <a:pt x="8740" y="8942"/>
                  </a:lnTo>
                  <a:cubicBezTo>
                    <a:pt x="8764" y="8442"/>
                    <a:pt x="8419" y="7965"/>
                    <a:pt x="7907" y="7811"/>
                  </a:cubicBezTo>
                  <a:lnTo>
                    <a:pt x="6716" y="7454"/>
                  </a:lnTo>
                  <a:cubicBezTo>
                    <a:pt x="6716" y="7430"/>
                    <a:pt x="6716" y="7382"/>
                    <a:pt x="6692" y="7358"/>
                  </a:cubicBezTo>
                  <a:cubicBezTo>
                    <a:pt x="6668" y="7251"/>
                    <a:pt x="6597" y="7144"/>
                    <a:pt x="6502" y="7096"/>
                  </a:cubicBezTo>
                  <a:lnTo>
                    <a:pt x="5775" y="6727"/>
                  </a:lnTo>
                  <a:lnTo>
                    <a:pt x="5775" y="6203"/>
                  </a:lnTo>
                  <a:cubicBezTo>
                    <a:pt x="6323" y="5822"/>
                    <a:pt x="6716" y="5227"/>
                    <a:pt x="6799" y="4536"/>
                  </a:cubicBezTo>
                  <a:lnTo>
                    <a:pt x="6906" y="4536"/>
                  </a:lnTo>
                  <a:cubicBezTo>
                    <a:pt x="7228" y="4536"/>
                    <a:pt x="7502" y="4298"/>
                    <a:pt x="7526" y="4001"/>
                  </a:cubicBezTo>
                  <a:cubicBezTo>
                    <a:pt x="7549" y="3834"/>
                    <a:pt x="7490" y="3655"/>
                    <a:pt x="7383" y="3536"/>
                  </a:cubicBezTo>
                  <a:cubicBezTo>
                    <a:pt x="7323" y="3477"/>
                    <a:pt x="7264" y="3441"/>
                    <a:pt x="7192" y="3393"/>
                  </a:cubicBezTo>
                  <a:lnTo>
                    <a:pt x="7192" y="1572"/>
                  </a:lnTo>
                  <a:cubicBezTo>
                    <a:pt x="7192" y="905"/>
                    <a:pt x="6633" y="357"/>
                    <a:pt x="5966" y="357"/>
                  </a:cubicBezTo>
                  <a:lnTo>
                    <a:pt x="5942" y="357"/>
                  </a:lnTo>
                  <a:cubicBezTo>
                    <a:pt x="5644" y="131"/>
                    <a:pt x="5204" y="0"/>
                    <a:pt x="4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5" name="Google Shape;10545;p79"/>
            <p:cNvSpPr/>
            <p:nvPr/>
          </p:nvSpPr>
          <p:spPr>
            <a:xfrm>
              <a:off x="6012727" y="4085840"/>
              <a:ext cx="37731" cy="37763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1"/>
                  </a:moveTo>
                  <a:cubicBezTo>
                    <a:pt x="512" y="1"/>
                    <a:pt x="441" y="72"/>
                    <a:pt x="441" y="167"/>
                  </a:cubicBezTo>
                  <a:lnTo>
                    <a:pt x="441" y="429"/>
                  </a:lnTo>
                  <a:lnTo>
                    <a:pt x="167" y="429"/>
                  </a:lnTo>
                  <a:cubicBezTo>
                    <a:pt x="84" y="429"/>
                    <a:pt x="0" y="513"/>
                    <a:pt x="0" y="596"/>
                  </a:cubicBezTo>
                  <a:cubicBezTo>
                    <a:pt x="0" y="691"/>
                    <a:pt x="84" y="763"/>
                    <a:pt x="167" y="763"/>
                  </a:cubicBezTo>
                  <a:lnTo>
                    <a:pt x="441" y="763"/>
                  </a:lnTo>
                  <a:lnTo>
                    <a:pt x="441" y="1025"/>
                  </a:lnTo>
                  <a:cubicBezTo>
                    <a:pt x="441" y="1120"/>
                    <a:pt x="512" y="1191"/>
                    <a:pt x="595" y="1191"/>
                  </a:cubicBezTo>
                  <a:cubicBezTo>
                    <a:pt x="691" y="1191"/>
                    <a:pt x="762" y="1120"/>
                    <a:pt x="762" y="1025"/>
                  </a:cubicBezTo>
                  <a:lnTo>
                    <a:pt x="762" y="763"/>
                  </a:lnTo>
                  <a:lnTo>
                    <a:pt x="1024" y="763"/>
                  </a:lnTo>
                  <a:cubicBezTo>
                    <a:pt x="1119" y="763"/>
                    <a:pt x="1191" y="691"/>
                    <a:pt x="1191" y="596"/>
                  </a:cubicBezTo>
                  <a:cubicBezTo>
                    <a:pt x="1191" y="513"/>
                    <a:pt x="1119" y="429"/>
                    <a:pt x="1024" y="429"/>
                  </a:cubicBezTo>
                  <a:lnTo>
                    <a:pt x="762" y="429"/>
                  </a:lnTo>
                  <a:lnTo>
                    <a:pt x="762" y="167"/>
                  </a:lnTo>
                  <a:cubicBezTo>
                    <a:pt x="762" y="72"/>
                    <a:pt x="691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46" name="Google Shape;10546;p79"/>
          <p:cNvGrpSpPr/>
          <p:nvPr/>
        </p:nvGrpSpPr>
        <p:grpSpPr>
          <a:xfrm>
            <a:off x="2206122" y="3185348"/>
            <a:ext cx="308183" cy="347561"/>
            <a:chOff x="2206122" y="3360748"/>
            <a:chExt cx="308183" cy="347561"/>
          </a:xfrm>
          <a:solidFill>
            <a:schemeClr val="tx1"/>
          </a:solidFill>
        </p:grpSpPr>
        <p:sp>
          <p:nvSpPr>
            <p:cNvPr id="10547" name="Google Shape;10547;p79"/>
            <p:cNvSpPr/>
            <p:nvPr/>
          </p:nvSpPr>
          <p:spPr>
            <a:xfrm>
              <a:off x="2206122" y="3543859"/>
              <a:ext cx="199932" cy="164451"/>
            </a:xfrm>
            <a:custGeom>
              <a:avLst/>
              <a:gdLst/>
              <a:ahLst/>
              <a:cxnLst/>
              <a:rect l="l" t="t" r="r" b="b"/>
              <a:pathLst>
                <a:path w="6311" h="5191" extrusionOk="0">
                  <a:moveTo>
                    <a:pt x="289" y="1"/>
                  </a:moveTo>
                  <a:cubicBezTo>
                    <a:pt x="219" y="1"/>
                    <a:pt x="162" y="52"/>
                    <a:pt x="143" y="118"/>
                  </a:cubicBezTo>
                  <a:cubicBezTo>
                    <a:pt x="48" y="476"/>
                    <a:pt x="0" y="845"/>
                    <a:pt x="0" y="1214"/>
                  </a:cubicBezTo>
                  <a:cubicBezTo>
                    <a:pt x="0" y="3405"/>
                    <a:pt x="1786" y="5191"/>
                    <a:pt x="3977" y="5191"/>
                  </a:cubicBezTo>
                  <a:cubicBezTo>
                    <a:pt x="4787" y="5191"/>
                    <a:pt x="5584" y="4941"/>
                    <a:pt x="6251" y="4476"/>
                  </a:cubicBezTo>
                  <a:cubicBezTo>
                    <a:pt x="6275" y="4429"/>
                    <a:pt x="6311" y="4321"/>
                    <a:pt x="6251" y="4250"/>
                  </a:cubicBezTo>
                  <a:cubicBezTo>
                    <a:pt x="6221" y="4204"/>
                    <a:pt x="6166" y="4183"/>
                    <a:pt x="6111" y="4183"/>
                  </a:cubicBezTo>
                  <a:cubicBezTo>
                    <a:pt x="6081" y="4183"/>
                    <a:pt x="6050" y="4189"/>
                    <a:pt x="6025" y="4202"/>
                  </a:cubicBezTo>
                  <a:cubicBezTo>
                    <a:pt x="5418" y="4643"/>
                    <a:pt x="4691" y="4857"/>
                    <a:pt x="3941" y="4857"/>
                  </a:cubicBezTo>
                  <a:cubicBezTo>
                    <a:pt x="1929" y="4857"/>
                    <a:pt x="298" y="3226"/>
                    <a:pt x="298" y="1214"/>
                  </a:cubicBezTo>
                  <a:cubicBezTo>
                    <a:pt x="298" y="869"/>
                    <a:pt x="346" y="535"/>
                    <a:pt x="441" y="202"/>
                  </a:cubicBezTo>
                  <a:cubicBezTo>
                    <a:pt x="477" y="118"/>
                    <a:pt x="417" y="23"/>
                    <a:pt x="346" y="11"/>
                  </a:cubicBezTo>
                  <a:cubicBezTo>
                    <a:pt x="326" y="4"/>
                    <a:pt x="307" y="1"/>
                    <a:pt x="2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8" name="Google Shape;10548;p79"/>
            <p:cNvSpPr/>
            <p:nvPr/>
          </p:nvSpPr>
          <p:spPr>
            <a:xfrm>
              <a:off x="2216291" y="3360748"/>
              <a:ext cx="298014" cy="312872"/>
            </a:xfrm>
            <a:custGeom>
              <a:avLst/>
              <a:gdLst/>
              <a:ahLst/>
              <a:cxnLst/>
              <a:rect l="l" t="t" r="r" b="b"/>
              <a:pathLst>
                <a:path w="9407" h="9876" extrusionOk="0">
                  <a:moveTo>
                    <a:pt x="6830" y="0"/>
                  </a:moveTo>
                  <a:cubicBezTo>
                    <a:pt x="6032" y="0"/>
                    <a:pt x="5248" y="384"/>
                    <a:pt x="4763" y="1100"/>
                  </a:cubicBezTo>
                  <a:cubicBezTo>
                    <a:pt x="4632" y="1315"/>
                    <a:pt x="4513" y="1529"/>
                    <a:pt x="4454" y="1791"/>
                  </a:cubicBezTo>
                  <a:cubicBezTo>
                    <a:pt x="4418" y="1874"/>
                    <a:pt x="4478" y="1969"/>
                    <a:pt x="4561" y="1981"/>
                  </a:cubicBezTo>
                  <a:cubicBezTo>
                    <a:pt x="4574" y="1985"/>
                    <a:pt x="4587" y="1987"/>
                    <a:pt x="4600" y="1987"/>
                  </a:cubicBezTo>
                  <a:cubicBezTo>
                    <a:pt x="4671" y="1987"/>
                    <a:pt x="4741" y="1935"/>
                    <a:pt x="4751" y="1874"/>
                  </a:cubicBezTo>
                  <a:cubicBezTo>
                    <a:pt x="4811" y="1672"/>
                    <a:pt x="4894" y="1469"/>
                    <a:pt x="5037" y="1279"/>
                  </a:cubicBezTo>
                  <a:cubicBezTo>
                    <a:pt x="5455" y="652"/>
                    <a:pt x="6135" y="315"/>
                    <a:pt x="6830" y="315"/>
                  </a:cubicBezTo>
                  <a:cubicBezTo>
                    <a:pt x="7244" y="315"/>
                    <a:pt x="7664" y="435"/>
                    <a:pt x="8037" y="684"/>
                  </a:cubicBezTo>
                  <a:cubicBezTo>
                    <a:pt x="8514" y="1017"/>
                    <a:pt x="8847" y="1481"/>
                    <a:pt x="8966" y="2065"/>
                  </a:cubicBezTo>
                  <a:cubicBezTo>
                    <a:pt x="9085" y="2636"/>
                    <a:pt x="8966" y="3220"/>
                    <a:pt x="8633" y="3684"/>
                  </a:cubicBezTo>
                  <a:cubicBezTo>
                    <a:pt x="8230" y="4289"/>
                    <a:pt x="7574" y="4641"/>
                    <a:pt x="6873" y="4641"/>
                  </a:cubicBezTo>
                  <a:cubicBezTo>
                    <a:pt x="6829" y="4641"/>
                    <a:pt x="6784" y="4639"/>
                    <a:pt x="6740" y="4636"/>
                  </a:cubicBezTo>
                  <a:lnTo>
                    <a:pt x="6716" y="4636"/>
                  </a:lnTo>
                  <a:cubicBezTo>
                    <a:pt x="6549" y="4625"/>
                    <a:pt x="6406" y="4613"/>
                    <a:pt x="6240" y="4565"/>
                  </a:cubicBezTo>
                  <a:cubicBezTo>
                    <a:pt x="6220" y="4560"/>
                    <a:pt x="6204" y="4557"/>
                    <a:pt x="6189" y="4557"/>
                  </a:cubicBezTo>
                  <a:cubicBezTo>
                    <a:pt x="6168" y="4557"/>
                    <a:pt x="6148" y="4563"/>
                    <a:pt x="6121" y="4577"/>
                  </a:cubicBezTo>
                  <a:lnTo>
                    <a:pt x="5120" y="5053"/>
                  </a:lnTo>
                  <a:lnTo>
                    <a:pt x="5168" y="3958"/>
                  </a:lnTo>
                  <a:cubicBezTo>
                    <a:pt x="5168" y="3910"/>
                    <a:pt x="5156" y="3886"/>
                    <a:pt x="5144" y="3851"/>
                  </a:cubicBezTo>
                  <a:cubicBezTo>
                    <a:pt x="4823" y="3470"/>
                    <a:pt x="4668" y="2993"/>
                    <a:pt x="4680" y="2481"/>
                  </a:cubicBezTo>
                  <a:cubicBezTo>
                    <a:pt x="4680" y="2398"/>
                    <a:pt x="4608" y="2315"/>
                    <a:pt x="4513" y="2315"/>
                  </a:cubicBezTo>
                  <a:cubicBezTo>
                    <a:pt x="4418" y="2315"/>
                    <a:pt x="4347" y="2398"/>
                    <a:pt x="4347" y="2481"/>
                  </a:cubicBezTo>
                  <a:cubicBezTo>
                    <a:pt x="4347" y="2708"/>
                    <a:pt x="4382" y="2934"/>
                    <a:pt x="4442" y="3136"/>
                  </a:cubicBezTo>
                  <a:cubicBezTo>
                    <a:pt x="4168" y="3077"/>
                    <a:pt x="3894" y="3053"/>
                    <a:pt x="3620" y="3053"/>
                  </a:cubicBezTo>
                  <a:cubicBezTo>
                    <a:pt x="2858" y="3053"/>
                    <a:pt x="2132" y="3255"/>
                    <a:pt x="1489" y="3660"/>
                  </a:cubicBezTo>
                  <a:cubicBezTo>
                    <a:pt x="882" y="4041"/>
                    <a:pt x="370" y="4601"/>
                    <a:pt x="48" y="5256"/>
                  </a:cubicBezTo>
                  <a:cubicBezTo>
                    <a:pt x="1" y="5327"/>
                    <a:pt x="48" y="5434"/>
                    <a:pt x="120" y="5458"/>
                  </a:cubicBezTo>
                  <a:cubicBezTo>
                    <a:pt x="156" y="5470"/>
                    <a:pt x="167" y="5470"/>
                    <a:pt x="191" y="5470"/>
                  </a:cubicBezTo>
                  <a:cubicBezTo>
                    <a:pt x="251" y="5470"/>
                    <a:pt x="322" y="5446"/>
                    <a:pt x="346" y="5387"/>
                  </a:cubicBezTo>
                  <a:cubicBezTo>
                    <a:pt x="965" y="4136"/>
                    <a:pt x="2227" y="3362"/>
                    <a:pt x="3620" y="3362"/>
                  </a:cubicBezTo>
                  <a:cubicBezTo>
                    <a:pt x="3942" y="3362"/>
                    <a:pt x="4263" y="3410"/>
                    <a:pt x="4573" y="3482"/>
                  </a:cubicBezTo>
                  <a:cubicBezTo>
                    <a:pt x="4644" y="3660"/>
                    <a:pt x="4751" y="3827"/>
                    <a:pt x="4859" y="3970"/>
                  </a:cubicBezTo>
                  <a:lnTo>
                    <a:pt x="4799" y="5279"/>
                  </a:lnTo>
                  <a:cubicBezTo>
                    <a:pt x="4799" y="5339"/>
                    <a:pt x="4823" y="5387"/>
                    <a:pt x="4870" y="5410"/>
                  </a:cubicBezTo>
                  <a:cubicBezTo>
                    <a:pt x="4894" y="5434"/>
                    <a:pt x="4930" y="5446"/>
                    <a:pt x="4954" y="5446"/>
                  </a:cubicBezTo>
                  <a:cubicBezTo>
                    <a:pt x="4989" y="5446"/>
                    <a:pt x="5001" y="5446"/>
                    <a:pt x="5037" y="5434"/>
                  </a:cubicBezTo>
                  <a:lnTo>
                    <a:pt x="6228" y="4875"/>
                  </a:lnTo>
                  <a:cubicBezTo>
                    <a:pt x="6359" y="4910"/>
                    <a:pt x="6502" y="4934"/>
                    <a:pt x="6644" y="4958"/>
                  </a:cubicBezTo>
                  <a:cubicBezTo>
                    <a:pt x="7061" y="5565"/>
                    <a:pt x="7264" y="6268"/>
                    <a:pt x="7264" y="7006"/>
                  </a:cubicBezTo>
                  <a:cubicBezTo>
                    <a:pt x="7264" y="7994"/>
                    <a:pt x="6883" y="8911"/>
                    <a:pt x="6180" y="9613"/>
                  </a:cubicBezTo>
                  <a:cubicBezTo>
                    <a:pt x="6121" y="9673"/>
                    <a:pt x="6121" y="9780"/>
                    <a:pt x="6180" y="9839"/>
                  </a:cubicBezTo>
                  <a:cubicBezTo>
                    <a:pt x="6204" y="9863"/>
                    <a:pt x="6252" y="9875"/>
                    <a:pt x="6299" y="9875"/>
                  </a:cubicBezTo>
                  <a:cubicBezTo>
                    <a:pt x="6347" y="9875"/>
                    <a:pt x="6371" y="9863"/>
                    <a:pt x="6418" y="9839"/>
                  </a:cubicBezTo>
                  <a:cubicBezTo>
                    <a:pt x="7192" y="9077"/>
                    <a:pt x="7609" y="8077"/>
                    <a:pt x="7609" y="7006"/>
                  </a:cubicBezTo>
                  <a:cubicBezTo>
                    <a:pt x="7609" y="6279"/>
                    <a:pt x="7418" y="5577"/>
                    <a:pt x="7037" y="4958"/>
                  </a:cubicBezTo>
                  <a:cubicBezTo>
                    <a:pt x="7787" y="4898"/>
                    <a:pt x="8490" y="4505"/>
                    <a:pt x="8930" y="3851"/>
                  </a:cubicBezTo>
                  <a:cubicBezTo>
                    <a:pt x="9276" y="3303"/>
                    <a:pt x="9407" y="2648"/>
                    <a:pt x="9276" y="1993"/>
                  </a:cubicBezTo>
                  <a:cubicBezTo>
                    <a:pt x="9145" y="1338"/>
                    <a:pt x="8776" y="791"/>
                    <a:pt x="8216" y="422"/>
                  </a:cubicBezTo>
                  <a:cubicBezTo>
                    <a:pt x="7789" y="137"/>
                    <a:pt x="7307" y="0"/>
                    <a:pt x="68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49" name="Google Shape;10549;p79"/>
            <p:cNvSpPr/>
            <p:nvPr/>
          </p:nvSpPr>
          <p:spPr>
            <a:xfrm>
              <a:off x="2392812" y="3401615"/>
              <a:ext cx="83033" cy="80372"/>
            </a:xfrm>
            <a:custGeom>
              <a:avLst/>
              <a:gdLst/>
              <a:ahLst/>
              <a:cxnLst/>
              <a:rect l="l" t="t" r="r" b="b"/>
              <a:pathLst>
                <a:path w="2621" h="2537" extrusionOk="0">
                  <a:moveTo>
                    <a:pt x="1608" y="334"/>
                  </a:moveTo>
                  <a:cubicBezTo>
                    <a:pt x="1775" y="334"/>
                    <a:pt x="1918" y="394"/>
                    <a:pt x="2037" y="513"/>
                  </a:cubicBezTo>
                  <a:cubicBezTo>
                    <a:pt x="2275" y="739"/>
                    <a:pt x="2275" y="1132"/>
                    <a:pt x="2037" y="1370"/>
                  </a:cubicBezTo>
                  <a:cubicBezTo>
                    <a:pt x="1918" y="1489"/>
                    <a:pt x="1763" y="1549"/>
                    <a:pt x="1608" y="1549"/>
                  </a:cubicBezTo>
                  <a:cubicBezTo>
                    <a:pt x="1453" y="1549"/>
                    <a:pt x="1299" y="1489"/>
                    <a:pt x="1180" y="1370"/>
                  </a:cubicBezTo>
                  <a:cubicBezTo>
                    <a:pt x="941" y="1132"/>
                    <a:pt x="941" y="751"/>
                    <a:pt x="1180" y="513"/>
                  </a:cubicBezTo>
                  <a:cubicBezTo>
                    <a:pt x="1299" y="394"/>
                    <a:pt x="1442" y="334"/>
                    <a:pt x="1608" y="334"/>
                  </a:cubicBezTo>
                  <a:close/>
                  <a:moveTo>
                    <a:pt x="1608" y="1"/>
                  </a:moveTo>
                  <a:cubicBezTo>
                    <a:pt x="1358" y="1"/>
                    <a:pt x="1120" y="108"/>
                    <a:pt x="953" y="275"/>
                  </a:cubicBezTo>
                  <a:cubicBezTo>
                    <a:pt x="620" y="596"/>
                    <a:pt x="596" y="1108"/>
                    <a:pt x="846" y="1477"/>
                  </a:cubicBezTo>
                  <a:lnTo>
                    <a:pt x="60" y="2263"/>
                  </a:lnTo>
                  <a:cubicBezTo>
                    <a:pt x="1" y="2322"/>
                    <a:pt x="1" y="2430"/>
                    <a:pt x="60" y="2489"/>
                  </a:cubicBezTo>
                  <a:cubicBezTo>
                    <a:pt x="84" y="2525"/>
                    <a:pt x="132" y="2537"/>
                    <a:pt x="179" y="2537"/>
                  </a:cubicBezTo>
                  <a:cubicBezTo>
                    <a:pt x="227" y="2537"/>
                    <a:pt x="263" y="2525"/>
                    <a:pt x="299" y="2489"/>
                  </a:cubicBezTo>
                  <a:lnTo>
                    <a:pt x="1084" y="1703"/>
                  </a:lnTo>
                  <a:cubicBezTo>
                    <a:pt x="1251" y="1822"/>
                    <a:pt x="1430" y="1870"/>
                    <a:pt x="1620" y="1870"/>
                  </a:cubicBezTo>
                  <a:cubicBezTo>
                    <a:pt x="1858" y="1870"/>
                    <a:pt x="2096" y="1775"/>
                    <a:pt x="2275" y="1596"/>
                  </a:cubicBezTo>
                  <a:cubicBezTo>
                    <a:pt x="2620" y="1227"/>
                    <a:pt x="2620" y="644"/>
                    <a:pt x="2263" y="275"/>
                  </a:cubicBezTo>
                  <a:cubicBezTo>
                    <a:pt x="2084" y="96"/>
                    <a:pt x="1846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0" name="Google Shape;10550;p79"/>
            <p:cNvSpPr/>
            <p:nvPr/>
          </p:nvSpPr>
          <p:spPr>
            <a:xfrm>
              <a:off x="2229502" y="3535147"/>
              <a:ext cx="201833" cy="94723"/>
            </a:xfrm>
            <a:custGeom>
              <a:avLst/>
              <a:gdLst/>
              <a:ahLst/>
              <a:cxnLst/>
              <a:rect l="l" t="t" r="r" b="b"/>
              <a:pathLst>
                <a:path w="6371" h="2990" extrusionOk="0">
                  <a:moveTo>
                    <a:pt x="3191" y="310"/>
                  </a:moveTo>
                  <a:cubicBezTo>
                    <a:pt x="3477" y="310"/>
                    <a:pt x="3751" y="346"/>
                    <a:pt x="4025" y="393"/>
                  </a:cubicBezTo>
                  <a:cubicBezTo>
                    <a:pt x="4191" y="584"/>
                    <a:pt x="4275" y="834"/>
                    <a:pt x="4275" y="1084"/>
                  </a:cubicBezTo>
                  <a:cubicBezTo>
                    <a:pt x="4275" y="1703"/>
                    <a:pt x="3787" y="2191"/>
                    <a:pt x="3179" y="2191"/>
                  </a:cubicBezTo>
                  <a:cubicBezTo>
                    <a:pt x="2560" y="2191"/>
                    <a:pt x="2072" y="1703"/>
                    <a:pt x="2072" y="1084"/>
                  </a:cubicBezTo>
                  <a:cubicBezTo>
                    <a:pt x="2108" y="846"/>
                    <a:pt x="2191" y="596"/>
                    <a:pt x="2358" y="393"/>
                  </a:cubicBezTo>
                  <a:cubicBezTo>
                    <a:pt x="2620" y="346"/>
                    <a:pt x="2906" y="310"/>
                    <a:pt x="3191" y="310"/>
                  </a:cubicBezTo>
                  <a:close/>
                  <a:moveTo>
                    <a:pt x="1905" y="489"/>
                  </a:moveTo>
                  <a:lnTo>
                    <a:pt x="1905" y="489"/>
                  </a:lnTo>
                  <a:cubicBezTo>
                    <a:pt x="1822" y="691"/>
                    <a:pt x="1775" y="894"/>
                    <a:pt x="1775" y="1108"/>
                  </a:cubicBezTo>
                  <a:cubicBezTo>
                    <a:pt x="1775" y="1894"/>
                    <a:pt x="2417" y="2513"/>
                    <a:pt x="3191" y="2513"/>
                  </a:cubicBezTo>
                  <a:cubicBezTo>
                    <a:pt x="3965" y="2513"/>
                    <a:pt x="4608" y="1882"/>
                    <a:pt x="4608" y="1108"/>
                  </a:cubicBezTo>
                  <a:cubicBezTo>
                    <a:pt x="4608" y="894"/>
                    <a:pt x="4561" y="691"/>
                    <a:pt x="4465" y="489"/>
                  </a:cubicBezTo>
                  <a:lnTo>
                    <a:pt x="4465" y="489"/>
                  </a:lnTo>
                  <a:cubicBezTo>
                    <a:pt x="5180" y="691"/>
                    <a:pt x="5751" y="1060"/>
                    <a:pt x="6001" y="1489"/>
                  </a:cubicBezTo>
                  <a:cubicBezTo>
                    <a:pt x="5620" y="2191"/>
                    <a:pt x="4465" y="2668"/>
                    <a:pt x="3203" y="2668"/>
                  </a:cubicBezTo>
                  <a:cubicBezTo>
                    <a:pt x="1929" y="2668"/>
                    <a:pt x="798" y="2191"/>
                    <a:pt x="381" y="1489"/>
                  </a:cubicBezTo>
                  <a:cubicBezTo>
                    <a:pt x="632" y="1060"/>
                    <a:pt x="1191" y="691"/>
                    <a:pt x="1905" y="489"/>
                  </a:cubicBezTo>
                  <a:close/>
                  <a:moveTo>
                    <a:pt x="3191" y="1"/>
                  </a:moveTo>
                  <a:cubicBezTo>
                    <a:pt x="2858" y="1"/>
                    <a:pt x="2548" y="36"/>
                    <a:pt x="2239" y="96"/>
                  </a:cubicBezTo>
                  <a:cubicBezTo>
                    <a:pt x="1179" y="286"/>
                    <a:pt x="358" y="786"/>
                    <a:pt x="36" y="1429"/>
                  </a:cubicBezTo>
                  <a:cubicBezTo>
                    <a:pt x="0" y="1477"/>
                    <a:pt x="0" y="1536"/>
                    <a:pt x="36" y="1584"/>
                  </a:cubicBezTo>
                  <a:cubicBezTo>
                    <a:pt x="465" y="2429"/>
                    <a:pt x="1727" y="2989"/>
                    <a:pt x="3191" y="2989"/>
                  </a:cubicBezTo>
                  <a:cubicBezTo>
                    <a:pt x="4644" y="2989"/>
                    <a:pt x="5918" y="2429"/>
                    <a:pt x="6347" y="1584"/>
                  </a:cubicBezTo>
                  <a:cubicBezTo>
                    <a:pt x="6370" y="1525"/>
                    <a:pt x="6370" y="1477"/>
                    <a:pt x="6347" y="1429"/>
                  </a:cubicBezTo>
                  <a:cubicBezTo>
                    <a:pt x="6013" y="786"/>
                    <a:pt x="5204" y="286"/>
                    <a:pt x="4144" y="96"/>
                  </a:cubicBezTo>
                  <a:cubicBezTo>
                    <a:pt x="3822" y="36"/>
                    <a:pt x="3513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1" name="Google Shape;10551;p79"/>
            <p:cNvSpPr/>
            <p:nvPr/>
          </p:nvSpPr>
          <p:spPr>
            <a:xfrm>
              <a:off x="2236281" y="3609215"/>
              <a:ext cx="81893" cy="38364"/>
            </a:xfrm>
            <a:custGeom>
              <a:avLst/>
              <a:gdLst/>
              <a:ahLst/>
              <a:cxnLst/>
              <a:rect l="l" t="t" r="r" b="b"/>
              <a:pathLst>
                <a:path w="2585" h="1211" extrusionOk="0">
                  <a:moveTo>
                    <a:pt x="180" y="1"/>
                  </a:moveTo>
                  <a:cubicBezTo>
                    <a:pt x="140" y="1"/>
                    <a:pt x="101" y="15"/>
                    <a:pt x="72" y="44"/>
                  </a:cubicBezTo>
                  <a:cubicBezTo>
                    <a:pt x="1" y="103"/>
                    <a:pt x="1" y="211"/>
                    <a:pt x="60" y="270"/>
                  </a:cubicBezTo>
                  <a:cubicBezTo>
                    <a:pt x="525" y="818"/>
                    <a:pt x="1418" y="1175"/>
                    <a:pt x="2406" y="1211"/>
                  </a:cubicBezTo>
                  <a:cubicBezTo>
                    <a:pt x="2501" y="1211"/>
                    <a:pt x="2573" y="1127"/>
                    <a:pt x="2573" y="1056"/>
                  </a:cubicBezTo>
                  <a:cubicBezTo>
                    <a:pt x="2584" y="949"/>
                    <a:pt x="2513" y="877"/>
                    <a:pt x="2430" y="877"/>
                  </a:cubicBezTo>
                  <a:cubicBezTo>
                    <a:pt x="1513" y="853"/>
                    <a:pt x="703" y="532"/>
                    <a:pt x="298" y="56"/>
                  </a:cubicBezTo>
                  <a:cubicBezTo>
                    <a:pt x="267" y="18"/>
                    <a:pt x="223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2" name="Google Shape;10552;p79"/>
          <p:cNvGrpSpPr/>
          <p:nvPr/>
        </p:nvGrpSpPr>
        <p:grpSpPr>
          <a:xfrm>
            <a:off x="5353403" y="3610209"/>
            <a:ext cx="277992" cy="354974"/>
            <a:chOff x="5353403" y="3785609"/>
            <a:chExt cx="277992" cy="354974"/>
          </a:xfrm>
          <a:solidFill>
            <a:schemeClr val="tx1"/>
          </a:solidFill>
        </p:grpSpPr>
        <p:sp>
          <p:nvSpPr>
            <p:cNvPr id="10553" name="Google Shape;10553;p79"/>
            <p:cNvSpPr/>
            <p:nvPr/>
          </p:nvSpPr>
          <p:spPr>
            <a:xfrm>
              <a:off x="5476734" y="3952562"/>
              <a:ext cx="33232" cy="15998"/>
            </a:xfrm>
            <a:custGeom>
              <a:avLst/>
              <a:gdLst/>
              <a:ahLst/>
              <a:cxnLst/>
              <a:rect l="l" t="t" r="r" b="b"/>
              <a:pathLst>
                <a:path w="1049" h="505" extrusionOk="0">
                  <a:moveTo>
                    <a:pt x="189" y="0"/>
                  </a:moveTo>
                  <a:cubicBezTo>
                    <a:pt x="154" y="0"/>
                    <a:pt x="117" y="10"/>
                    <a:pt x="84" y="29"/>
                  </a:cubicBezTo>
                  <a:cubicBezTo>
                    <a:pt x="12" y="64"/>
                    <a:pt x="0" y="171"/>
                    <a:pt x="48" y="255"/>
                  </a:cubicBezTo>
                  <a:cubicBezTo>
                    <a:pt x="155" y="398"/>
                    <a:pt x="334" y="505"/>
                    <a:pt x="536" y="505"/>
                  </a:cubicBezTo>
                  <a:cubicBezTo>
                    <a:pt x="727" y="505"/>
                    <a:pt x="917" y="410"/>
                    <a:pt x="1024" y="255"/>
                  </a:cubicBezTo>
                  <a:cubicBezTo>
                    <a:pt x="1048" y="171"/>
                    <a:pt x="1024" y="76"/>
                    <a:pt x="953" y="29"/>
                  </a:cubicBezTo>
                  <a:cubicBezTo>
                    <a:pt x="924" y="10"/>
                    <a:pt x="890" y="0"/>
                    <a:pt x="856" y="0"/>
                  </a:cubicBezTo>
                  <a:cubicBezTo>
                    <a:pt x="805" y="0"/>
                    <a:pt x="755" y="21"/>
                    <a:pt x="727" y="64"/>
                  </a:cubicBezTo>
                  <a:cubicBezTo>
                    <a:pt x="691" y="124"/>
                    <a:pt x="608" y="171"/>
                    <a:pt x="524" y="171"/>
                  </a:cubicBezTo>
                  <a:cubicBezTo>
                    <a:pt x="429" y="171"/>
                    <a:pt x="346" y="136"/>
                    <a:pt x="310" y="64"/>
                  </a:cubicBezTo>
                  <a:cubicBezTo>
                    <a:pt x="289" y="21"/>
                    <a:pt x="241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4" name="Google Shape;10554;p79"/>
            <p:cNvSpPr/>
            <p:nvPr/>
          </p:nvSpPr>
          <p:spPr>
            <a:xfrm>
              <a:off x="5457124" y="390254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5" name="Google Shape;10555;p79"/>
            <p:cNvSpPr/>
            <p:nvPr/>
          </p:nvSpPr>
          <p:spPr>
            <a:xfrm>
              <a:off x="5518234" y="390254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6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6" name="Google Shape;10556;p79"/>
            <p:cNvSpPr/>
            <p:nvPr/>
          </p:nvSpPr>
          <p:spPr>
            <a:xfrm>
              <a:off x="5353403" y="3785609"/>
              <a:ext cx="277992" cy="354974"/>
            </a:xfrm>
            <a:custGeom>
              <a:avLst/>
              <a:gdLst/>
              <a:ahLst/>
              <a:cxnLst/>
              <a:rect l="l" t="t" r="r" b="b"/>
              <a:pathLst>
                <a:path w="8775" h="11205" extrusionOk="0">
                  <a:moveTo>
                    <a:pt x="2822" y="846"/>
                  </a:moveTo>
                  <a:lnTo>
                    <a:pt x="2822" y="2274"/>
                  </a:lnTo>
                  <a:cubicBezTo>
                    <a:pt x="2822" y="2274"/>
                    <a:pt x="2822" y="2286"/>
                    <a:pt x="2810" y="2286"/>
                  </a:cubicBezTo>
                  <a:lnTo>
                    <a:pt x="2453" y="2286"/>
                  </a:lnTo>
                  <a:cubicBezTo>
                    <a:pt x="2453" y="2286"/>
                    <a:pt x="2441" y="2286"/>
                    <a:pt x="2441" y="2274"/>
                  </a:cubicBezTo>
                  <a:lnTo>
                    <a:pt x="2441" y="1215"/>
                  </a:lnTo>
                  <a:lnTo>
                    <a:pt x="2453" y="1215"/>
                  </a:lnTo>
                  <a:cubicBezTo>
                    <a:pt x="2453" y="1155"/>
                    <a:pt x="2477" y="1096"/>
                    <a:pt x="2524" y="1072"/>
                  </a:cubicBezTo>
                  <a:lnTo>
                    <a:pt x="2822" y="846"/>
                  </a:lnTo>
                  <a:close/>
                  <a:moveTo>
                    <a:pt x="4739" y="322"/>
                  </a:moveTo>
                  <a:cubicBezTo>
                    <a:pt x="4739" y="322"/>
                    <a:pt x="4763" y="322"/>
                    <a:pt x="4763" y="346"/>
                  </a:cubicBezTo>
                  <a:lnTo>
                    <a:pt x="4763" y="2274"/>
                  </a:lnTo>
                  <a:cubicBezTo>
                    <a:pt x="4763" y="2274"/>
                    <a:pt x="4763" y="2286"/>
                    <a:pt x="4739" y="2286"/>
                  </a:cubicBezTo>
                  <a:lnTo>
                    <a:pt x="4048" y="2286"/>
                  </a:lnTo>
                  <a:cubicBezTo>
                    <a:pt x="4048" y="2286"/>
                    <a:pt x="4024" y="2286"/>
                    <a:pt x="4024" y="2274"/>
                  </a:cubicBezTo>
                  <a:lnTo>
                    <a:pt x="4024" y="346"/>
                  </a:lnTo>
                  <a:cubicBezTo>
                    <a:pt x="4024" y="334"/>
                    <a:pt x="4030" y="328"/>
                    <a:pt x="4033" y="328"/>
                  </a:cubicBezTo>
                  <a:cubicBezTo>
                    <a:pt x="4036" y="328"/>
                    <a:pt x="4036" y="334"/>
                    <a:pt x="4024" y="346"/>
                  </a:cubicBezTo>
                  <a:lnTo>
                    <a:pt x="4739" y="322"/>
                  </a:lnTo>
                  <a:close/>
                  <a:moveTo>
                    <a:pt x="5965" y="846"/>
                  </a:moveTo>
                  <a:lnTo>
                    <a:pt x="6263" y="1072"/>
                  </a:lnTo>
                  <a:cubicBezTo>
                    <a:pt x="6310" y="1096"/>
                    <a:pt x="6334" y="1155"/>
                    <a:pt x="6334" y="1215"/>
                  </a:cubicBezTo>
                  <a:lnTo>
                    <a:pt x="6334" y="2274"/>
                  </a:lnTo>
                  <a:cubicBezTo>
                    <a:pt x="6334" y="2274"/>
                    <a:pt x="6334" y="2286"/>
                    <a:pt x="6322" y="2286"/>
                  </a:cubicBezTo>
                  <a:lnTo>
                    <a:pt x="5965" y="2286"/>
                  </a:lnTo>
                  <a:cubicBezTo>
                    <a:pt x="5965" y="2286"/>
                    <a:pt x="5953" y="2286"/>
                    <a:pt x="5953" y="2274"/>
                  </a:cubicBezTo>
                  <a:lnTo>
                    <a:pt x="5953" y="846"/>
                  </a:lnTo>
                  <a:close/>
                  <a:moveTo>
                    <a:pt x="5072" y="596"/>
                  </a:moveTo>
                  <a:cubicBezTo>
                    <a:pt x="5263" y="631"/>
                    <a:pt x="5441" y="715"/>
                    <a:pt x="5620" y="822"/>
                  </a:cubicBezTo>
                  <a:lnTo>
                    <a:pt x="5620" y="2274"/>
                  </a:lnTo>
                  <a:cubicBezTo>
                    <a:pt x="5620" y="2465"/>
                    <a:pt x="5775" y="2620"/>
                    <a:pt x="5965" y="2620"/>
                  </a:cubicBezTo>
                  <a:lnTo>
                    <a:pt x="6322" y="2620"/>
                  </a:lnTo>
                  <a:cubicBezTo>
                    <a:pt x="6513" y="2620"/>
                    <a:pt x="6668" y="2465"/>
                    <a:pt x="6668" y="2274"/>
                  </a:cubicBezTo>
                  <a:lnTo>
                    <a:pt x="6668" y="1798"/>
                  </a:lnTo>
                  <a:cubicBezTo>
                    <a:pt x="6870" y="2155"/>
                    <a:pt x="7001" y="2572"/>
                    <a:pt x="7037" y="2989"/>
                  </a:cubicBezTo>
                  <a:lnTo>
                    <a:pt x="6501" y="2989"/>
                  </a:lnTo>
                  <a:cubicBezTo>
                    <a:pt x="6406" y="2989"/>
                    <a:pt x="6334" y="3060"/>
                    <a:pt x="6334" y="3155"/>
                  </a:cubicBezTo>
                  <a:cubicBezTo>
                    <a:pt x="6334" y="3239"/>
                    <a:pt x="6406" y="3310"/>
                    <a:pt x="6501" y="3310"/>
                  </a:cubicBezTo>
                  <a:lnTo>
                    <a:pt x="6858" y="3310"/>
                  </a:lnTo>
                  <a:lnTo>
                    <a:pt x="6858" y="3536"/>
                  </a:lnTo>
                  <a:cubicBezTo>
                    <a:pt x="6799" y="3572"/>
                    <a:pt x="6763" y="3632"/>
                    <a:pt x="6763" y="3691"/>
                  </a:cubicBezTo>
                  <a:cubicBezTo>
                    <a:pt x="6763" y="3775"/>
                    <a:pt x="6846" y="3846"/>
                    <a:pt x="6929" y="3846"/>
                  </a:cubicBezTo>
                  <a:cubicBezTo>
                    <a:pt x="7001" y="3846"/>
                    <a:pt x="7084" y="3882"/>
                    <a:pt x="7144" y="3941"/>
                  </a:cubicBezTo>
                  <a:cubicBezTo>
                    <a:pt x="7203" y="4001"/>
                    <a:pt x="7215" y="4072"/>
                    <a:pt x="7215" y="4144"/>
                  </a:cubicBezTo>
                  <a:cubicBezTo>
                    <a:pt x="7203" y="4287"/>
                    <a:pt x="7060" y="4406"/>
                    <a:pt x="6918" y="4406"/>
                  </a:cubicBezTo>
                  <a:lnTo>
                    <a:pt x="6846" y="4406"/>
                  </a:lnTo>
                  <a:lnTo>
                    <a:pt x="6846" y="4394"/>
                  </a:lnTo>
                  <a:cubicBezTo>
                    <a:pt x="6846" y="4298"/>
                    <a:pt x="6763" y="4227"/>
                    <a:pt x="6679" y="4227"/>
                  </a:cubicBezTo>
                  <a:cubicBezTo>
                    <a:pt x="6584" y="4227"/>
                    <a:pt x="6513" y="4298"/>
                    <a:pt x="6513" y="4394"/>
                  </a:cubicBezTo>
                  <a:cubicBezTo>
                    <a:pt x="6513" y="5096"/>
                    <a:pt x="6156" y="5763"/>
                    <a:pt x="5572" y="6144"/>
                  </a:cubicBezTo>
                  <a:lnTo>
                    <a:pt x="5572" y="6108"/>
                  </a:lnTo>
                  <a:lnTo>
                    <a:pt x="5489" y="5370"/>
                  </a:lnTo>
                  <a:cubicBezTo>
                    <a:pt x="5441" y="5013"/>
                    <a:pt x="5155" y="4763"/>
                    <a:pt x="4798" y="4763"/>
                  </a:cubicBezTo>
                  <a:lnTo>
                    <a:pt x="3989" y="4763"/>
                  </a:lnTo>
                  <a:cubicBezTo>
                    <a:pt x="3631" y="4763"/>
                    <a:pt x="3334" y="5025"/>
                    <a:pt x="3298" y="5370"/>
                  </a:cubicBezTo>
                  <a:lnTo>
                    <a:pt x="3215" y="6108"/>
                  </a:lnTo>
                  <a:lnTo>
                    <a:pt x="3215" y="6144"/>
                  </a:lnTo>
                  <a:cubicBezTo>
                    <a:pt x="2977" y="5965"/>
                    <a:pt x="2774" y="5763"/>
                    <a:pt x="2619" y="5525"/>
                  </a:cubicBezTo>
                  <a:cubicBezTo>
                    <a:pt x="2393" y="5180"/>
                    <a:pt x="2274" y="4787"/>
                    <a:pt x="2274" y="4370"/>
                  </a:cubicBezTo>
                  <a:cubicBezTo>
                    <a:pt x="2274" y="4287"/>
                    <a:pt x="2203" y="4203"/>
                    <a:pt x="2107" y="4203"/>
                  </a:cubicBezTo>
                  <a:cubicBezTo>
                    <a:pt x="2024" y="4203"/>
                    <a:pt x="1941" y="4287"/>
                    <a:pt x="1941" y="4370"/>
                  </a:cubicBezTo>
                  <a:lnTo>
                    <a:pt x="1941" y="4394"/>
                  </a:lnTo>
                  <a:lnTo>
                    <a:pt x="1846" y="4394"/>
                  </a:lnTo>
                  <a:cubicBezTo>
                    <a:pt x="1762" y="4394"/>
                    <a:pt x="1691" y="4358"/>
                    <a:pt x="1631" y="4298"/>
                  </a:cubicBezTo>
                  <a:cubicBezTo>
                    <a:pt x="1572" y="4239"/>
                    <a:pt x="1560" y="4167"/>
                    <a:pt x="1560" y="4096"/>
                  </a:cubicBezTo>
                  <a:cubicBezTo>
                    <a:pt x="1572" y="3953"/>
                    <a:pt x="1703" y="3834"/>
                    <a:pt x="1857" y="3834"/>
                  </a:cubicBezTo>
                  <a:cubicBezTo>
                    <a:pt x="1941" y="3834"/>
                    <a:pt x="2024" y="3763"/>
                    <a:pt x="2024" y="3667"/>
                  </a:cubicBezTo>
                  <a:cubicBezTo>
                    <a:pt x="2024" y="3596"/>
                    <a:pt x="1976" y="3536"/>
                    <a:pt x="1905" y="3525"/>
                  </a:cubicBezTo>
                  <a:lnTo>
                    <a:pt x="1905" y="3310"/>
                  </a:lnTo>
                  <a:lnTo>
                    <a:pt x="5775" y="3310"/>
                  </a:lnTo>
                  <a:cubicBezTo>
                    <a:pt x="5858" y="3310"/>
                    <a:pt x="5929" y="3239"/>
                    <a:pt x="5929" y="3155"/>
                  </a:cubicBezTo>
                  <a:cubicBezTo>
                    <a:pt x="5929" y="3060"/>
                    <a:pt x="5858" y="2989"/>
                    <a:pt x="5775" y="2989"/>
                  </a:cubicBezTo>
                  <a:lnTo>
                    <a:pt x="1726" y="2989"/>
                  </a:lnTo>
                  <a:cubicBezTo>
                    <a:pt x="1750" y="2572"/>
                    <a:pt x="1869" y="2155"/>
                    <a:pt x="2096" y="1798"/>
                  </a:cubicBezTo>
                  <a:lnTo>
                    <a:pt x="2096" y="2274"/>
                  </a:lnTo>
                  <a:cubicBezTo>
                    <a:pt x="2096" y="2465"/>
                    <a:pt x="2238" y="2620"/>
                    <a:pt x="2441" y="2620"/>
                  </a:cubicBezTo>
                  <a:lnTo>
                    <a:pt x="2798" y="2620"/>
                  </a:lnTo>
                  <a:cubicBezTo>
                    <a:pt x="2989" y="2620"/>
                    <a:pt x="3131" y="2465"/>
                    <a:pt x="3131" y="2274"/>
                  </a:cubicBezTo>
                  <a:lnTo>
                    <a:pt x="3131" y="822"/>
                  </a:lnTo>
                  <a:cubicBezTo>
                    <a:pt x="3310" y="727"/>
                    <a:pt x="3489" y="655"/>
                    <a:pt x="3691" y="596"/>
                  </a:cubicBezTo>
                  <a:lnTo>
                    <a:pt x="3691" y="2274"/>
                  </a:lnTo>
                  <a:cubicBezTo>
                    <a:pt x="3691" y="2465"/>
                    <a:pt x="3834" y="2620"/>
                    <a:pt x="4024" y="2620"/>
                  </a:cubicBezTo>
                  <a:lnTo>
                    <a:pt x="4727" y="2620"/>
                  </a:lnTo>
                  <a:cubicBezTo>
                    <a:pt x="4917" y="2620"/>
                    <a:pt x="5072" y="2465"/>
                    <a:pt x="5072" y="2274"/>
                  </a:cubicBezTo>
                  <a:lnTo>
                    <a:pt x="5072" y="596"/>
                  </a:lnTo>
                  <a:close/>
                  <a:moveTo>
                    <a:pt x="4822" y="5072"/>
                  </a:moveTo>
                  <a:cubicBezTo>
                    <a:pt x="5001" y="5072"/>
                    <a:pt x="5155" y="5203"/>
                    <a:pt x="5179" y="5406"/>
                  </a:cubicBezTo>
                  <a:lnTo>
                    <a:pt x="5263" y="6144"/>
                  </a:lnTo>
                  <a:cubicBezTo>
                    <a:pt x="5263" y="6275"/>
                    <a:pt x="5191" y="6430"/>
                    <a:pt x="5060" y="6501"/>
                  </a:cubicBezTo>
                  <a:lnTo>
                    <a:pt x="4560" y="6739"/>
                  </a:lnTo>
                  <a:cubicBezTo>
                    <a:pt x="4513" y="6763"/>
                    <a:pt x="4459" y="6775"/>
                    <a:pt x="4404" y="6775"/>
                  </a:cubicBezTo>
                  <a:cubicBezTo>
                    <a:pt x="4349" y="6775"/>
                    <a:pt x="4292" y="6763"/>
                    <a:pt x="4239" y="6739"/>
                  </a:cubicBezTo>
                  <a:lnTo>
                    <a:pt x="3751" y="6501"/>
                  </a:lnTo>
                  <a:cubicBezTo>
                    <a:pt x="3608" y="6430"/>
                    <a:pt x="3536" y="6299"/>
                    <a:pt x="3548" y="6144"/>
                  </a:cubicBezTo>
                  <a:lnTo>
                    <a:pt x="3643" y="5406"/>
                  </a:lnTo>
                  <a:cubicBezTo>
                    <a:pt x="3655" y="5227"/>
                    <a:pt x="3822" y="5072"/>
                    <a:pt x="4001" y="5072"/>
                  </a:cubicBezTo>
                  <a:close/>
                  <a:moveTo>
                    <a:pt x="5489" y="6561"/>
                  </a:moveTo>
                  <a:lnTo>
                    <a:pt x="5489" y="7120"/>
                  </a:lnTo>
                  <a:cubicBezTo>
                    <a:pt x="5489" y="7370"/>
                    <a:pt x="5620" y="7608"/>
                    <a:pt x="5822" y="7716"/>
                  </a:cubicBezTo>
                  <a:cubicBezTo>
                    <a:pt x="5465" y="8168"/>
                    <a:pt x="4953" y="8418"/>
                    <a:pt x="4405" y="8418"/>
                  </a:cubicBezTo>
                  <a:cubicBezTo>
                    <a:pt x="3846" y="8418"/>
                    <a:pt x="3334" y="8168"/>
                    <a:pt x="3000" y="7739"/>
                  </a:cubicBezTo>
                  <a:cubicBezTo>
                    <a:pt x="3215" y="7620"/>
                    <a:pt x="3346" y="7394"/>
                    <a:pt x="3346" y="7144"/>
                  </a:cubicBezTo>
                  <a:lnTo>
                    <a:pt x="3346" y="6573"/>
                  </a:lnTo>
                  <a:lnTo>
                    <a:pt x="3370" y="6573"/>
                  </a:lnTo>
                  <a:cubicBezTo>
                    <a:pt x="3429" y="6668"/>
                    <a:pt x="3524" y="6727"/>
                    <a:pt x="3608" y="6787"/>
                  </a:cubicBezTo>
                  <a:lnTo>
                    <a:pt x="4096" y="7025"/>
                  </a:lnTo>
                  <a:cubicBezTo>
                    <a:pt x="4203" y="7073"/>
                    <a:pt x="4310" y="7096"/>
                    <a:pt x="4417" y="7096"/>
                  </a:cubicBezTo>
                  <a:cubicBezTo>
                    <a:pt x="4513" y="7096"/>
                    <a:pt x="4620" y="7073"/>
                    <a:pt x="4727" y="7025"/>
                  </a:cubicBezTo>
                  <a:lnTo>
                    <a:pt x="5215" y="6787"/>
                  </a:lnTo>
                  <a:cubicBezTo>
                    <a:pt x="5322" y="6739"/>
                    <a:pt x="5394" y="6668"/>
                    <a:pt x="5453" y="6573"/>
                  </a:cubicBezTo>
                  <a:cubicBezTo>
                    <a:pt x="5465" y="6573"/>
                    <a:pt x="5465" y="6573"/>
                    <a:pt x="5489" y="6561"/>
                  </a:cubicBezTo>
                  <a:close/>
                  <a:moveTo>
                    <a:pt x="2298" y="7966"/>
                  </a:moveTo>
                  <a:lnTo>
                    <a:pt x="2298" y="9299"/>
                  </a:lnTo>
                  <a:lnTo>
                    <a:pt x="2107" y="9299"/>
                  </a:lnTo>
                  <a:cubicBezTo>
                    <a:pt x="1976" y="9299"/>
                    <a:pt x="1857" y="9347"/>
                    <a:pt x="1750" y="9406"/>
                  </a:cubicBezTo>
                  <a:lnTo>
                    <a:pt x="1750" y="8120"/>
                  </a:lnTo>
                  <a:lnTo>
                    <a:pt x="2298" y="7966"/>
                  </a:lnTo>
                  <a:close/>
                  <a:moveTo>
                    <a:pt x="6501" y="7966"/>
                  </a:moveTo>
                  <a:lnTo>
                    <a:pt x="7049" y="8120"/>
                  </a:lnTo>
                  <a:lnTo>
                    <a:pt x="7049" y="9406"/>
                  </a:lnTo>
                  <a:cubicBezTo>
                    <a:pt x="6941" y="9347"/>
                    <a:pt x="6822" y="9299"/>
                    <a:pt x="6691" y="9299"/>
                  </a:cubicBezTo>
                  <a:lnTo>
                    <a:pt x="6501" y="9299"/>
                  </a:lnTo>
                  <a:lnTo>
                    <a:pt x="6501" y="7966"/>
                  </a:lnTo>
                  <a:close/>
                  <a:moveTo>
                    <a:pt x="4048" y="0"/>
                  </a:moveTo>
                  <a:cubicBezTo>
                    <a:pt x="3881" y="0"/>
                    <a:pt x="3762" y="96"/>
                    <a:pt x="3715" y="250"/>
                  </a:cubicBezTo>
                  <a:cubicBezTo>
                    <a:pt x="3477" y="310"/>
                    <a:pt x="3239" y="381"/>
                    <a:pt x="3036" y="500"/>
                  </a:cubicBezTo>
                  <a:cubicBezTo>
                    <a:pt x="3012" y="500"/>
                    <a:pt x="3012" y="488"/>
                    <a:pt x="3000" y="488"/>
                  </a:cubicBezTo>
                  <a:cubicBezTo>
                    <a:pt x="2965" y="468"/>
                    <a:pt x="2922" y="456"/>
                    <a:pt x="2878" y="456"/>
                  </a:cubicBezTo>
                  <a:cubicBezTo>
                    <a:pt x="2819" y="456"/>
                    <a:pt x="2757" y="477"/>
                    <a:pt x="2703" y="524"/>
                  </a:cubicBezTo>
                  <a:lnTo>
                    <a:pt x="2322" y="798"/>
                  </a:lnTo>
                  <a:cubicBezTo>
                    <a:pt x="2179" y="905"/>
                    <a:pt x="2107" y="1060"/>
                    <a:pt x="2107" y="1215"/>
                  </a:cubicBezTo>
                  <a:lnTo>
                    <a:pt x="2107" y="1227"/>
                  </a:lnTo>
                  <a:cubicBezTo>
                    <a:pt x="1691" y="1727"/>
                    <a:pt x="1453" y="2346"/>
                    <a:pt x="1405" y="2989"/>
                  </a:cubicBezTo>
                  <a:lnTo>
                    <a:pt x="1214" y="2989"/>
                  </a:lnTo>
                  <a:cubicBezTo>
                    <a:pt x="1131" y="2989"/>
                    <a:pt x="1048" y="3060"/>
                    <a:pt x="1048" y="3155"/>
                  </a:cubicBezTo>
                  <a:cubicBezTo>
                    <a:pt x="1048" y="3239"/>
                    <a:pt x="1131" y="3310"/>
                    <a:pt x="1214" y="3310"/>
                  </a:cubicBezTo>
                  <a:lnTo>
                    <a:pt x="1572" y="3310"/>
                  </a:lnTo>
                  <a:lnTo>
                    <a:pt x="1572" y="3584"/>
                  </a:lnTo>
                  <a:cubicBezTo>
                    <a:pt x="1381" y="3667"/>
                    <a:pt x="1250" y="3846"/>
                    <a:pt x="1226" y="4060"/>
                  </a:cubicBezTo>
                  <a:cubicBezTo>
                    <a:pt x="1214" y="4227"/>
                    <a:pt x="1274" y="4406"/>
                    <a:pt x="1381" y="4525"/>
                  </a:cubicBezTo>
                  <a:cubicBezTo>
                    <a:pt x="1500" y="4644"/>
                    <a:pt x="1667" y="4715"/>
                    <a:pt x="1822" y="4715"/>
                  </a:cubicBezTo>
                  <a:lnTo>
                    <a:pt x="1941" y="4715"/>
                  </a:lnTo>
                  <a:cubicBezTo>
                    <a:pt x="1988" y="5060"/>
                    <a:pt x="2119" y="5394"/>
                    <a:pt x="2298" y="5691"/>
                  </a:cubicBezTo>
                  <a:cubicBezTo>
                    <a:pt x="2477" y="5965"/>
                    <a:pt x="2703" y="6203"/>
                    <a:pt x="2977" y="6382"/>
                  </a:cubicBezTo>
                  <a:lnTo>
                    <a:pt x="2977" y="7144"/>
                  </a:lnTo>
                  <a:cubicBezTo>
                    <a:pt x="2977" y="7311"/>
                    <a:pt x="2869" y="7442"/>
                    <a:pt x="2715" y="7477"/>
                  </a:cubicBezTo>
                  <a:lnTo>
                    <a:pt x="869" y="8037"/>
                  </a:lnTo>
                  <a:cubicBezTo>
                    <a:pt x="357" y="8180"/>
                    <a:pt x="0" y="8656"/>
                    <a:pt x="0" y="9192"/>
                  </a:cubicBezTo>
                  <a:lnTo>
                    <a:pt x="0" y="11037"/>
                  </a:lnTo>
                  <a:cubicBezTo>
                    <a:pt x="0" y="11133"/>
                    <a:pt x="71" y="11204"/>
                    <a:pt x="155" y="11204"/>
                  </a:cubicBezTo>
                  <a:cubicBezTo>
                    <a:pt x="250" y="11204"/>
                    <a:pt x="322" y="11133"/>
                    <a:pt x="322" y="11037"/>
                  </a:cubicBezTo>
                  <a:lnTo>
                    <a:pt x="322" y="9192"/>
                  </a:lnTo>
                  <a:cubicBezTo>
                    <a:pt x="322" y="8811"/>
                    <a:pt x="595" y="8454"/>
                    <a:pt x="964" y="8347"/>
                  </a:cubicBezTo>
                  <a:lnTo>
                    <a:pt x="1393" y="8216"/>
                  </a:lnTo>
                  <a:lnTo>
                    <a:pt x="1393" y="11037"/>
                  </a:lnTo>
                  <a:cubicBezTo>
                    <a:pt x="1393" y="11133"/>
                    <a:pt x="1465" y="11204"/>
                    <a:pt x="1560" y="11204"/>
                  </a:cubicBezTo>
                  <a:cubicBezTo>
                    <a:pt x="1643" y="11204"/>
                    <a:pt x="1715" y="11133"/>
                    <a:pt x="1715" y="11037"/>
                  </a:cubicBezTo>
                  <a:lnTo>
                    <a:pt x="1715" y="9978"/>
                  </a:lnTo>
                  <a:cubicBezTo>
                    <a:pt x="1715" y="9787"/>
                    <a:pt x="1881" y="9621"/>
                    <a:pt x="2084" y="9621"/>
                  </a:cubicBezTo>
                  <a:lnTo>
                    <a:pt x="2774" y="9621"/>
                  </a:lnTo>
                  <a:cubicBezTo>
                    <a:pt x="2869" y="9621"/>
                    <a:pt x="2941" y="9549"/>
                    <a:pt x="2941" y="9466"/>
                  </a:cubicBezTo>
                  <a:cubicBezTo>
                    <a:pt x="2941" y="9371"/>
                    <a:pt x="2869" y="9299"/>
                    <a:pt x="2774" y="9299"/>
                  </a:cubicBezTo>
                  <a:lnTo>
                    <a:pt x="2584" y="9299"/>
                  </a:lnTo>
                  <a:lnTo>
                    <a:pt x="2584" y="7858"/>
                  </a:lnTo>
                  <a:lnTo>
                    <a:pt x="2631" y="7835"/>
                  </a:lnTo>
                  <a:cubicBezTo>
                    <a:pt x="3012" y="8406"/>
                    <a:pt x="3655" y="8751"/>
                    <a:pt x="4358" y="8751"/>
                  </a:cubicBezTo>
                  <a:cubicBezTo>
                    <a:pt x="5060" y="8751"/>
                    <a:pt x="5679" y="8406"/>
                    <a:pt x="6084" y="7835"/>
                  </a:cubicBezTo>
                  <a:lnTo>
                    <a:pt x="6120" y="7858"/>
                  </a:lnTo>
                  <a:lnTo>
                    <a:pt x="6120" y="9299"/>
                  </a:lnTo>
                  <a:lnTo>
                    <a:pt x="3477" y="9299"/>
                  </a:lnTo>
                  <a:cubicBezTo>
                    <a:pt x="3381" y="9299"/>
                    <a:pt x="3310" y="9371"/>
                    <a:pt x="3310" y="9466"/>
                  </a:cubicBezTo>
                  <a:cubicBezTo>
                    <a:pt x="3310" y="9549"/>
                    <a:pt x="3381" y="9621"/>
                    <a:pt x="3477" y="9621"/>
                  </a:cubicBezTo>
                  <a:lnTo>
                    <a:pt x="6632" y="9621"/>
                  </a:lnTo>
                  <a:cubicBezTo>
                    <a:pt x="6822" y="9621"/>
                    <a:pt x="6989" y="9787"/>
                    <a:pt x="6989" y="9978"/>
                  </a:cubicBezTo>
                  <a:lnTo>
                    <a:pt x="6989" y="11037"/>
                  </a:lnTo>
                  <a:cubicBezTo>
                    <a:pt x="6989" y="11133"/>
                    <a:pt x="7060" y="11204"/>
                    <a:pt x="7156" y="11204"/>
                  </a:cubicBezTo>
                  <a:cubicBezTo>
                    <a:pt x="7239" y="11204"/>
                    <a:pt x="7310" y="11133"/>
                    <a:pt x="7310" y="11037"/>
                  </a:cubicBezTo>
                  <a:lnTo>
                    <a:pt x="7310" y="8216"/>
                  </a:lnTo>
                  <a:lnTo>
                    <a:pt x="7751" y="8347"/>
                  </a:lnTo>
                  <a:cubicBezTo>
                    <a:pt x="8120" y="8454"/>
                    <a:pt x="8382" y="8811"/>
                    <a:pt x="8382" y="9192"/>
                  </a:cubicBezTo>
                  <a:lnTo>
                    <a:pt x="8382" y="11037"/>
                  </a:lnTo>
                  <a:cubicBezTo>
                    <a:pt x="8382" y="11133"/>
                    <a:pt x="8465" y="11204"/>
                    <a:pt x="8549" y="11204"/>
                  </a:cubicBezTo>
                  <a:cubicBezTo>
                    <a:pt x="8644" y="11204"/>
                    <a:pt x="8715" y="11133"/>
                    <a:pt x="8715" y="11037"/>
                  </a:cubicBezTo>
                  <a:lnTo>
                    <a:pt x="8715" y="9192"/>
                  </a:lnTo>
                  <a:cubicBezTo>
                    <a:pt x="8775" y="8656"/>
                    <a:pt x="8418" y="8180"/>
                    <a:pt x="7894" y="8037"/>
                  </a:cubicBezTo>
                  <a:lnTo>
                    <a:pt x="6048" y="7489"/>
                  </a:lnTo>
                  <a:cubicBezTo>
                    <a:pt x="5906" y="7442"/>
                    <a:pt x="5798" y="7287"/>
                    <a:pt x="5798" y="7144"/>
                  </a:cubicBezTo>
                  <a:lnTo>
                    <a:pt x="5798" y="6382"/>
                  </a:lnTo>
                  <a:cubicBezTo>
                    <a:pt x="6358" y="6001"/>
                    <a:pt x="6739" y="5382"/>
                    <a:pt x="6822" y="4715"/>
                  </a:cubicBezTo>
                  <a:lnTo>
                    <a:pt x="6929" y="4715"/>
                  </a:lnTo>
                  <a:cubicBezTo>
                    <a:pt x="7263" y="4715"/>
                    <a:pt x="7525" y="4477"/>
                    <a:pt x="7561" y="4179"/>
                  </a:cubicBezTo>
                  <a:cubicBezTo>
                    <a:pt x="7572" y="4013"/>
                    <a:pt x="7513" y="3834"/>
                    <a:pt x="7406" y="3715"/>
                  </a:cubicBezTo>
                  <a:cubicBezTo>
                    <a:pt x="7346" y="3656"/>
                    <a:pt x="7287" y="3608"/>
                    <a:pt x="7215" y="3572"/>
                  </a:cubicBezTo>
                  <a:lnTo>
                    <a:pt x="7215" y="3310"/>
                  </a:lnTo>
                  <a:lnTo>
                    <a:pt x="7572" y="3310"/>
                  </a:lnTo>
                  <a:cubicBezTo>
                    <a:pt x="7656" y="3310"/>
                    <a:pt x="7739" y="3239"/>
                    <a:pt x="7739" y="3155"/>
                  </a:cubicBezTo>
                  <a:cubicBezTo>
                    <a:pt x="7739" y="3060"/>
                    <a:pt x="7656" y="2989"/>
                    <a:pt x="7572" y="2989"/>
                  </a:cubicBezTo>
                  <a:lnTo>
                    <a:pt x="7382" y="2989"/>
                  </a:lnTo>
                  <a:cubicBezTo>
                    <a:pt x="7346" y="2346"/>
                    <a:pt x="7096" y="1727"/>
                    <a:pt x="6679" y="1227"/>
                  </a:cubicBezTo>
                  <a:lnTo>
                    <a:pt x="6679" y="1215"/>
                  </a:lnTo>
                  <a:cubicBezTo>
                    <a:pt x="6679" y="1048"/>
                    <a:pt x="6608" y="905"/>
                    <a:pt x="6465" y="798"/>
                  </a:cubicBezTo>
                  <a:lnTo>
                    <a:pt x="6084" y="524"/>
                  </a:lnTo>
                  <a:cubicBezTo>
                    <a:pt x="6024" y="487"/>
                    <a:pt x="5964" y="463"/>
                    <a:pt x="5900" y="463"/>
                  </a:cubicBezTo>
                  <a:cubicBezTo>
                    <a:pt x="5864" y="463"/>
                    <a:pt x="5826" y="471"/>
                    <a:pt x="5786" y="488"/>
                  </a:cubicBezTo>
                  <a:cubicBezTo>
                    <a:pt x="5775" y="488"/>
                    <a:pt x="5775" y="500"/>
                    <a:pt x="5751" y="500"/>
                  </a:cubicBezTo>
                  <a:cubicBezTo>
                    <a:pt x="5536" y="381"/>
                    <a:pt x="5310" y="310"/>
                    <a:pt x="5072" y="250"/>
                  </a:cubicBezTo>
                  <a:cubicBezTo>
                    <a:pt x="5024" y="96"/>
                    <a:pt x="4905" y="0"/>
                    <a:pt x="4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7" name="Google Shape;10557;p79"/>
            <p:cNvSpPr/>
            <p:nvPr/>
          </p:nvSpPr>
          <p:spPr>
            <a:xfrm>
              <a:off x="5420533" y="4102440"/>
              <a:ext cx="10581" cy="1020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67"/>
                  </a:cubicBez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58" name="Google Shape;10558;p79"/>
            <p:cNvSpPr/>
            <p:nvPr/>
          </p:nvSpPr>
          <p:spPr>
            <a:xfrm>
              <a:off x="5554064" y="4102440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59" name="Google Shape;10559;p79"/>
          <p:cNvGrpSpPr/>
          <p:nvPr/>
        </p:nvGrpSpPr>
        <p:grpSpPr>
          <a:xfrm>
            <a:off x="4896229" y="3610589"/>
            <a:ext cx="278784" cy="354594"/>
            <a:chOff x="4896229" y="3785989"/>
            <a:chExt cx="278784" cy="354594"/>
          </a:xfrm>
          <a:solidFill>
            <a:schemeClr val="tx1"/>
          </a:solidFill>
        </p:grpSpPr>
        <p:sp>
          <p:nvSpPr>
            <p:cNvPr id="10560" name="Google Shape;10560;p79"/>
            <p:cNvSpPr/>
            <p:nvPr/>
          </p:nvSpPr>
          <p:spPr>
            <a:xfrm>
              <a:off x="4896229" y="3785989"/>
              <a:ext cx="278784" cy="354594"/>
            </a:xfrm>
            <a:custGeom>
              <a:avLst/>
              <a:gdLst/>
              <a:ahLst/>
              <a:cxnLst/>
              <a:rect l="l" t="t" r="r" b="b"/>
              <a:pathLst>
                <a:path w="8800" h="11193" extrusionOk="0">
                  <a:moveTo>
                    <a:pt x="4418" y="488"/>
                  </a:moveTo>
                  <a:lnTo>
                    <a:pt x="4763" y="1536"/>
                  </a:lnTo>
                  <a:lnTo>
                    <a:pt x="4442" y="2072"/>
                  </a:lnTo>
                  <a:cubicBezTo>
                    <a:pt x="4442" y="2072"/>
                    <a:pt x="4442" y="2084"/>
                    <a:pt x="4418" y="2084"/>
                  </a:cubicBezTo>
                  <a:cubicBezTo>
                    <a:pt x="4406" y="2084"/>
                    <a:pt x="4406" y="2084"/>
                    <a:pt x="4406" y="2072"/>
                  </a:cubicBezTo>
                  <a:lnTo>
                    <a:pt x="4085" y="1536"/>
                  </a:lnTo>
                  <a:lnTo>
                    <a:pt x="4418" y="488"/>
                  </a:lnTo>
                  <a:close/>
                  <a:moveTo>
                    <a:pt x="5049" y="1703"/>
                  </a:moveTo>
                  <a:cubicBezTo>
                    <a:pt x="6120" y="1977"/>
                    <a:pt x="6882" y="2965"/>
                    <a:pt x="6882" y="4084"/>
                  </a:cubicBezTo>
                  <a:lnTo>
                    <a:pt x="6882" y="4465"/>
                  </a:lnTo>
                  <a:cubicBezTo>
                    <a:pt x="6823" y="4501"/>
                    <a:pt x="6787" y="4560"/>
                    <a:pt x="6787" y="4620"/>
                  </a:cubicBezTo>
                  <a:cubicBezTo>
                    <a:pt x="6787" y="4703"/>
                    <a:pt x="6871" y="4775"/>
                    <a:pt x="6954" y="4775"/>
                  </a:cubicBezTo>
                  <a:cubicBezTo>
                    <a:pt x="7025" y="4775"/>
                    <a:pt x="7097" y="4810"/>
                    <a:pt x="7168" y="4870"/>
                  </a:cubicBezTo>
                  <a:cubicBezTo>
                    <a:pt x="7228" y="4929"/>
                    <a:pt x="7240" y="5001"/>
                    <a:pt x="7240" y="5072"/>
                  </a:cubicBezTo>
                  <a:cubicBezTo>
                    <a:pt x="7228" y="5215"/>
                    <a:pt x="7085" y="5334"/>
                    <a:pt x="6942" y="5334"/>
                  </a:cubicBezTo>
                  <a:lnTo>
                    <a:pt x="6871" y="5334"/>
                  </a:lnTo>
                  <a:lnTo>
                    <a:pt x="6871" y="5310"/>
                  </a:lnTo>
                  <a:cubicBezTo>
                    <a:pt x="6871" y="5227"/>
                    <a:pt x="6787" y="5156"/>
                    <a:pt x="6704" y="5156"/>
                  </a:cubicBezTo>
                  <a:cubicBezTo>
                    <a:pt x="6609" y="5156"/>
                    <a:pt x="6537" y="5227"/>
                    <a:pt x="6537" y="5310"/>
                  </a:cubicBezTo>
                  <a:cubicBezTo>
                    <a:pt x="6537" y="6477"/>
                    <a:pt x="5585" y="7430"/>
                    <a:pt x="4430" y="7430"/>
                  </a:cubicBezTo>
                  <a:cubicBezTo>
                    <a:pt x="3263" y="7418"/>
                    <a:pt x="2310" y="6465"/>
                    <a:pt x="2310" y="5298"/>
                  </a:cubicBezTo>
                  <a:cubicBezTo>
                    <a:pt x="2310" y="5215"/>
                    <a:pt x="2239" y="5132"/>
                    <a:pt x="2144" y="5132"/>
                  </a:cubicBezTo>
                  <a:cubicBezTo>
                    <a:pt x="2060" y="5132"/>
                    <a:pt x="1989" y="5215"/>
                    <a:pt x="1989" y="5298"/>
                  </a:cubicBezTo>
                  <a:lnTo>
                    <a:pt x="1989" y="5310"/>
                  </a:lnTo>
                  <a:lnTo>
                    <a:pt x="1882" y="5310"/>
                  </a:lnTo>
                  <a:cubicBezTo>
                    <a:pt x="1810" y="5310"/>
                    <a:pt x="1727" y="5287"/>
                    <a:pt x="1668" y="5227"/>
                  </a:cubicBezTo>
                  <a:cubicBezTo>
                    <a:pt x="1608" y="5168"/>
                    <a:pt x="1596" y="5096"/>
                    <a:pt x="1596" y="5013"/>
                  </a:cubicBezTo>
                  <a:cubicBezTo>
                    <a:pt x="1608" y="4882"/>
                    <a:pt x="1751" y="4763"/>
                    <a:pt x="1894" y="4763"/>
                  </a:cubicBezTo>
                  <a:cubicBezTo>
                    <a:pt x="1989" y="4763"/>
                    <a:pt x="2060" y="4691"/>
                    <a:pt x="2060" y="4596"/>
                  </a:cubicBezTo>
                  <a:cubicBezTo>
                    <a:pt x="2060" y="4525"/>
                    <a:pt x="2013" y="4465"/>
                    <a:pt x="1941" y="4453"/>
                  </a:cubicBezTo>
                  <a:lnTo>
                    <a:pt x="1941" y="4084"/>
                  </a:lnTo>
                  <a:cubicBezTo>
                    <a:pt x="1941" y="2965"/>
                    <a:pt x="2703" y="1977"/>
                    <a:pt x="3775" y="1703"/>
                  </a:cubicBezTo>
                  <a:lnTo>
                    <a:pt x="4108" y="2250"/>
                  </a:lnTo>
                  <a:cubicBezTo>
                    <a:pt x="4168" y="2358"/>
                    <a:pt x="4287" y="2417"/>
                    <a:pt x="4406" y="2417"/>
                  </a:cubicBezTo>
                  <a:cubicBezTo>
                    <a:pt x="4525" y="2417"/>
                    <a:pt x="4644" y="2358"/>
                    <a:pt x="4704" y="2250"/>
                  </a:cubicBezTo>
                  <a:lnTo>
                    <a:pt x="5049" y="1703"/>
                  </a:lnTo>
                  <a:close/>
                  <a:moveTo>
                    <a:pt x="3025" y="7846"/>
                  </a:moveTo>
                  <a:lnTo>
                    <a:pt x="3025" y="7858"/>
                  </a:lnTo>
                  <a:lnTo>
                    <a:pt x="3025" y="8168"/>
                  </a:lnTo>
                  <a:cubicBezTo>
                    <a:pt x="3025" y="8323"/>
                    <a:pt x="2942" y="8454"/>
                    <a:pt x="2787" y="8513"/>
                  </a:cubicBezTo>
                  <a:lnTo>
                    <a:pt x="2418" y="8263"/>
                  </a:lnTo>
                  <a:cubicBezTo>
                    <a:pt x="2310" y="8192"/>
                    <a:pt x="2299" y="8085"/>
                    <a:pt x="2322" y="8001"/>
                  </a:cubicBezTo>
                  <a:cubicBezTo>
                    <a:pt x="2358" y="7930"/>
                    <a:pt x="2418" y="7846"/>
                    <a:pt x="2537" y="7846"/>
                  </a:cubicBezTo>
                  <a:close/>
                  <a:moveTo>
                    <a:pt x="6311" y="7870"/>
                  </a:moveTo>
                  <a:cubicBezTo>
                    <a:pt x="6430" y="7870"/>
                    <a:pt x="6501" y="7954"/>
                    <a:pt x="6525" y="8037"/>
                  </a:cubicBezTo>
                  <a:cubicBezTo>
                    <a:pt x="6549" y="8108"/>
                    <a:pt x="6537" y="8216"/>
                    <a:pt x="6430" y="8287"/>
                  </a:cubicBezTo>
                  <a:lnTo>
                    <a:pt x="6061" y="8549"/>
                  </a:lnTo>
                  <a:cubicBezTo>
                    <a:pt x="5906" y="8466"/>
                    <a:pt x="5823" y="8335"/>
                    <a:pt x="5823" y="8192"/>
                  </a:cubicBezTo>
                  <a:lnTo>
                    <a:pt x="5823" y="7870"/>
                  </a:lnTo>
                  <a:close/>
                  <a:moveTo>
                    <a:pt x="6406" y="7334"/>
                  </a:moveTo>
                  <a:cubicBezTo>
                    <a:pt x="6894" y="7334"/>
                    <a:pt x="7299" y="7739"/>
                    <a:pt x="7299" y="8227"/>
                  </a:cubicBezTo>
                  <a:cubicBezTo>
                    <a:pt x="7240" y="9049"/>
                    <a:pt x="6716" y="9763"/>
                    <a:pt x="5990" y="10049"/>
                  </a:cubicBezTo>
                  <a:lnTo>
                    <a:pt x="5990" y="9990"/>
                  </a:lnTo>
                  <a:cubicBezTo>
                    <a:pt x="5990" y="9894"/>
                    <a:pt x="5906" y="9823"/>
                    <a:pt x="5823" y="9823"/>
                  </a:cubicBezTo>
                  <a:cubicBezTo>
                    <a:pt x="5739" y="9823"/>
                    <a:pt x="5656" y="9894"/>
                    <a:pt x="5656" y="9990"/>
                  </a:cubicBezTo>
                  <a:lnTo>
                    <a:pt x="5656" y="10132"/>
                  </a:lnTo>
                  <a:cubicBezTo>
                    <a:pt x="5537" y="10156"/>
                    <a:pt x="5418" y="10168"/>
                    <a:pt x="5299" y="10168"/>
                  </a:cubicBezTo>
                  <a:lnTo>
                    <a:pt x="3549" y="10168"/>
                  </a:lnTo>
                  <a:cubicBezTo>
                    <a:pt x="3430" y="10168"/>
                    <a:pt x="3311" y="10156"/>
                    <a:pt x="3192" y="10132"/>
                  </a:cubicBezTo>
                  <a:lnTo>
                    <a:pt x="3192" y="9990"/>
                  </a:lnTo>
                  <a:cubicBezTo>
                    <a:pt x="3192" y="9894"/>
                    <a:pt x="3120" y="9823"/>
                    <a:pt x="3025" y="9823"/>
                  </a:cubicBezTo>
                  <a:cubicBezTo>
                    <a:pt x="2942" y="9823"/>
                    <a:pt x="2858" y="9894"/>
                    <a:pt x="2858" y="9990"/>
                  </a:cubicBezTo>
                  <a:lnTo>
                    <a:pt x="2858" y="10049"/>
                  </a:lnTo>
                  <a:cubicBezTo>
                    <a:pt x="2132" y="9763"/>
                    <a:pt x="1608" y="9061"/>
                    <a:pt x="1608" y="8227"/>
                  </a:cubicBezTo>
                  <a:cubicBezTo>
                    <a:pt x="1608" y="7739"/>
                    <a:pt x="2013" y="7334"/>
                    <a:pt x="2501" y="7334"/>
                  </a:cubicBezTo>
                  <a:lnTo>
                    <a:pt x="3037" y="7334"/>
                  </a:lnTo>
                  <a:lnTo>
                    <a:pt x="3037" y="7358"/>
                  </a:lnTo>
                  <a:lnTo>
                    <a:pt x="3037" y="7549"/>
                  </a:lnTo>
                  <a:lnTo>
                    <a:pt x="2549" y="7549"/>
                  </a:lnTo>
                  <a:cubicBezTo>
                    <a:pt x="2299" y="7549"/>
                    <a:pt x="2084" y="7692"/>
                    <a:pt x="2025" y="7930"/>
                  </a:cubicBezTo>
                  <a:cubicBezTo>
                    <a:pt x="1953" y="8168"/>
                    <a:pt x="2037" y="8406"/>
                    <a:pt x="2251" y="8549"/>
                  </a:cubicBezTo>
                  <a:lnTo>
                    <a:pt x="4156" y="9811"/>
                  </a:lnTo>
                  <a:cubicBezTo>
                    <a:pt x="4239" y="9870"/>
                    <a:pt x="4346" y="9894"/>
                    <a:pt x="4442" y="9894"/>
                  </a:cubicBezTo>
                  <a:cubicBezTo>
                    <a:pt x="4525" y="9894"/>
                    <a:pt x="4632" y="9870"/>
                    <a:pt x="4727" y="9811"/>
                  </a:cubicBezTo>
                  <a:lnTo>
                    <a:pt x="5228" y="9466"/>
                  </a:lnTo>
                  <a:cubicBezTo>
                    <a:pt x="5299" y="9418"/>
                    <a:pt x="5323" y="9323"/>
                    <a:pt x="5275" y="9239"/>
                  </a:cubicBezTo>
                  <a:cubicBezTo>
                    <a:pt x="5247" y="9197"/>
                    <a:pt x="5197" y="9175"/>
                    <a:pt x="5146" y="9175"/>
                  </a:cubicBezTo>
                  <a:cubicBezTo>
                    <a:pt x="5112" y="9175"/>
                    <a:pt x="5077" y="9185"/>
                    <a:pt x="5049" y="9204"/>
                  </a:cubicBezTo>
                  <a:lnTo>
                    <a:pt x="4549" y="9537"/>
                  </a:lnTo>
                  <a:cubicBezTo>
                    <a:pt x="4519" y="9561"/>
                    <a:pt x="4480" y="9573"/>
                    <a:pt x="4442" y="9573"/>
                  </a:cubicBezTo>
                  <a:cubicBezTo>
                    <a:pt x="4403" y="9573"/>
                    <a:pt x="4364" y="9561"/>
                    <a:pt x="4335" y="9537"/>
                  </a:cubicBezTo>
                  <a:lnTo>
                    <a:pt x="3120" y="8727"/>
                  </a:lnTo>
                  <a:cubicBezTo>
                    <a:pt x="3275" y="8585"/>
                    <a:pt x="3382" y="8394"/>
                    <a:pt x="3382" y="8192"/>
                  </a:cubicBezTo>
                  <a:lnTo>
                    <a:pt x="3382" y="7501"/>
                  </a:lnTo>
                  <a:cubicBezTo>
                    <a:pt x="3715" y="7668"/>
                    <a:pt x="4061" y="7739"/>
                    <a:pt x="4454" y="7739"/>
                  </a:cubicBezTo>
                  <a:cubicBezTo>
                    <a:pt x="4835" y="7739"/>
                    <a:pt x="5204" y="7656"/>
                    <a:pt x="5525" y="7501"/>
                  </a:cubicBezTo>
                  <a:lnTo>
                    <a:pt x="5525" y="8192"/>
                  </a:lnTo>
                  <a:cubicBezTo>
                    <a:pt x="5525" y="8394"/>
                    <a:pt x="5632" y="8597"/>
                    <a:pt x="5799" y="8727"/>
                  </a:cubicBezTo>
                  <a:lnTo>
                    <a:pt x="5692" y="8799"/>
                  </a:lnTo>
                  <a:cubicBezTo>
                    <a:pt x="5609" y="8847"/>
                    <a:pt x="5597" y="8942"/>
                    <a:pt x="5644" y="9025"/>
                  </a:cubicBezTo>
                  <a:cubicBezTo>
                    <a:pt x="5680" y="9061"/>
                    <a:pt x="5728" y="9097"/>
                    <a:pt x="5775" y="9097"/>
                  </a:cubicBezTo>
                  <a:cubicBezTo>
                    <a:pt x="5811" y="9097"/>
                    <a:pt x="5835" y="9085"/>
                    <a:pt x="5870" y="9061"/>
                  </a:cubicBezTo>
                  <a:lnTo>
                    <a:pt x="6656" y="8549"/>
                  </a:lnTo>
                  <a:cubicBezTo>
                    <a:pt x="6871" y="8406"/>
                    <a:pt x="6954" y="8156"/>
                    <a:pt x="6882" y="7930"/>
                  </a:cubicBezTo>
                  <a:cubicBezTo>
                    <a:pt x="6799" y="7704"/>
                    <a:pt x="6597" y="7549"/>
                    <a:pt x="6359" y="7549"/>
                  </a:cubicBezTo>
                  <a:lnTo>
                    <a:pt x="5870" y="7549"/>
                  </a:lnTo>
                  <a:lnTo>
                    <a:pt x="5870" y="7358"/>
                  </a:lnTo>
                  <a:lnTo>
                    <a:pt x="5870" y="7334"/>
                  </a:lnTo>
                  <a:close/>
                  <a:moveTo>
                    <a:pt x="4406" y="0"/>
                  </a:moveTo>
                  <a:cubicBezTo>
                    <a:pt x="4311" y="0"/>
                    <a:pt x="4215" y="72"/>
                    <a:pt x="4168" y="167"/>
                  </a:cubicBezTo>
                  <a:lnTo>
                    <a:pt x="3775" y="1358"/>
                  </a:lnTo>
                  <a:cubicBezTo>
                    <a:pt x="2501" y="1643"/>
                    <a:pt x="1596" y="2786"/>
                    <a:pt x="1596" y="4084"/>
                  </a:cubicBezTo>
                  <a:lnTo>
                    <a:pt x="1596" y="4513"/>
                  </a:lnTo>
                  <a:cubicBezTo>
                    <a:pt x="1406" y="4596"/>
                    <a:pt x="1275" y="4775"/>
                    <a:pt x="1251" y="4989"/>
                  </a:cubicBezTo>
                  <a:cubicBezTo>
                    <a:pt x="1239" y="5156"/>
                    <a:pt x="1298" y="5322"/>
                    <a:pt x="1406" y="5453"/>
                  </a:cubicBezTo>
                  <a:cubicBezTo>
                    <a:pt x="1525" y="5572"/>
                    <a:pt x="1691" y="5644"/>
                    <a:pt x="1846" y="5644"/>
                  </a:cubicBezTo>
                  <a:lnTo>
                    <a:pt x="1965" y="5644"/>
                  </a:lnTo>
                  <a:cubicBezTo>
                    <a:pt x="2049" y="6180"/>
                    <a:pt x="2287" y="6644"/>
                    <a:pt x="2644" y="7013"/>
                  </a:cubicBezTo>
                  <a:lnTo>
                    <a:pt x="2465" y="7013"/>
                  </a:lnTo>
                  <a:cubicBezTo>
                    <a:pt x="1787" y="7013"/>
                    <a:pt x="1239" y="7561"/>
                    <a:pt x="1239" y="8227"/>
                  </a:cubicBezTo>
                  <a:cubicBezTo>
                    <a:pt x="1239" y="8489"/>
                    <a:pt x="1287" y="8727"/>
                    <a:pt x="1358" y="8942"/>
                  </a:cubicBezTo>
                  <a:lnTo>
                    <a:pt x="882" y="9085"/>
                  </a:lnTo>
                  <a:cubicBezTo>
                    <a:pt x="358" y="9228"/>
                    <a:pt x="1" y="9704"/>
                    <a:pt x="1" y="10240"/>
                  </a:cubicBezTo>
                  <a:lnTo>
                    <a:pt x="1" y="11025"/>
                  </a:lnTo>
                  <a:cubicBezTo>
                    <a:pt x="1" y="11121"/>
                    <a:pt x="84" y="11192"/>
                    <a:pt x="167" y="11192"/>
                  </a:cubicBezTo>
                  <a:cubicBezTo>
                    <a:pt x="263" y="11192"/>
                    <a:pt x="334" y="11121"/>
                    <a:pt x="334" y="11025"/>
                  </a:cubicBezTo>
                  <a:lnTo>
                    <a:pt x="334" y="10240"/>
                  </a:lnTo>
                  <a:cubicBezTo>
                    <a:pt x="334" y="9847"/>
                    <a:pt x="596" y="9489"/>
                    <a:pt x="977" y="9394"/>
                  </a:cubicBezTo>
                  <a:lnTo>
                    <a:pt x="1477" y="9239"/>
                  </a:lnTo>
                  <a:cubicBezTo>
                    <a:pt x="1751" y="9775"/>
                    <a:pt x="2239" y="10192"/>
                    <a:pt x="2822" y="10382"/>
                  </a:cubicBezTo>
                  <a:lnTo>
                    <a:pt x="2822" y="11025"/>
                  </a:lnTo>
                  <a:cubicBezTo>
                    <a:pt x="2822" y="11121"/>
                    <a:pt x="2894" y="11192"/>
                    <a:pt x="2977" y="11192"/>
                  </a:cubicBezTo>
                  <a:cubicBezTo>
                    <a:pt x="3072" y="11192"/>
                    <a:pt x="3144" y="11121"/>
                    <a:pt x="3144" y="11025"/>
                  </a:cubicBezTo>
                  <a:lnTo>
                    <a:pt x="3144" y="10466"/>
                  </a:lnTo>
                  <a:cubicBezTo>
                    <a:pt x="3263" y="10478"/>
                    <a:pt x="3382" y="10490"/>
                    <a:pt x="3501" y="10490"/>
                  </a:cubicBezTo>
                  <a:lnTo>
                    <a:pt x="5263" y="10490"/>
                  </a:lnTo>
                  <a:cubicBezTo>
                    <a:pt x="5382" y="10490"/>
                    <a:pt x="5501" y="10478"/>
                    <a:pt x="5620" y="10466"/>
                  </a:cubicBezTo>
                  <a:lnTo>
                    <a:pt x="5620" y="11025"/>
                  </a:lnTo>
                  <a:cubicBezTo>
                    <a:pt x="5620" y="11121"/>
                    <a:pt x="5692" y="11192"/>
                    <a:pt x="5775" y="11192"/>
                  </a:cubicBezTo>
                  <a:cubicBezTo>
                    <a:pt x="5870" y="11192"/>
                    <a:pt x="5942" y="11121"/>
                    <a:pt x="5942" y="11025"/>
                  </a:cubicBezTo>
                  <a:lnTo>
                    <a:pt x="5942" y="10382"/>
                  </a:lnTo>
                  <a:cubicBezTo>
                    <a:pt x="6525" y="10192"/>
                    <a:pt x="7013" y="9775"/>
                    <a:pt x="7287" y="9239"/>
                  </a:cubicBezTo>
                  <a:lnTo>
                    <a:pt x="7787" y="9394"/>
                  </a:lnTo>
                  <a:cubicBezTo>
                    <a:pt x="8156" y="9489"/>
                    <a:pt x="8430" y="9847"/>
                    <a:pt x="8430" y="10240"/>
                  </a:cubicBezTo>
                  <a:lnTo>
                    <a:pt x="8430" y="11025"/>
                  </a:lnTo>
                  <a:cubicBezTo>
                    <a:pt x="8430" y="11121"/>
                    <a:pt x="8502" y="11192"/>
                    <a:pt x="8585" y="11192"/>
                  </a:cubicBezTo>
                  <a:cubicBezTo>
                    <a:pt x="8680" y="11192"/>
                    <a:pt x="8752" y="11121"/>
                    <a:pt x="8752" y="11025"/>
                  </a:cubicBezTo>
                  <a:lnTo>
                    <a:pt x="8752" y="10240"/>
                  </a:lnTo>
                  <a:cubicBezTo>
                    <a:pt x="8799" y="9704"/>
                    <a:pt x="8442" y="9228"/>
                    <a:pt x="7918" y="9085"/>
                  </a:cubicBezTo>
                  <a:lnTo>
                    <a:pt x="7442" y="8942"/>
                  </a:lnTo>
                  <a:cubicBezTo>
                    <a:pt x="7514" y="8727"/>
                    <a:pt x="7561" y="8489"/>
                    <a:pt x="7561" y="8227"/>
                  </a:cubicBezTo>
                  <a:cubicBezTo>
                    <a:pt x="7561" y="7561"/>
                    <a:pt x="7013" y="7013"/>
                    <a:pt x="6347" y="7013"/>
                  </a:cubicBezTo>
                  <a:lnTo>
                    <a:pt x="6168" y="7013"/>
                  </a:lnTo>
                  <a:cubicBezTo>
                    <a:pt x="6525" y="6644"/>
                    <a:pt x="6763" y="6180"/>
                    <a:pt x="6835" y="5644"/>
                  </a:cubicBezTo>
                  <a:lnTo>
                    <a:pt x="6942" y="5644"/>
                  </a:lnTo>
                  <a:cubicBezTo>
                    <a:pt x="7263" y="5644"/>
                    <a:pt x="7537" y="5406"/>
                    <a:pt x="7561" y="5108"/>
                  </a:cubicBezTo>
                  <a:cubicBezTo>
                    <a:pt x="7573" y="4941"/>
                    <a:pt x="7514" y="4763"/>
                    <a:pt x="7418" y="4644"/>
                  </a:cubicBezTo>
                  <a:cubicBezTo>
                    <a:pt x="7359" y="4584"/>
                    <a:pt x="7299" y="4536"/>
                    <a:pt x="7216" y="4489"/>
                  </a:cubicBezTo>
                  <a:lnTo>
                    <a:pt x="7216" y="4084"/>
                  </a:lnTo>
                  <a:cubicBezTo>
                    <a:pt x="7216" y="2786"/>
                    <a:pt x="6311" y="1643"/>
                    <a:pt x="5049" y="1358"/>
                  </a:cubicBezTo>
                  <a:lnTo>
                    <a:pt x="4644" y="167"/>
                  </a:lnTo>
                  <a:cubicBezTo>
                    <a:pt x="4620" y="60"/>
                    <a:pt x="4513" y="0"/>
                    <a:pt x="4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1" name="Google Shape;10561;p79"/>
            <p:cNvSpPr/>
            <p:nvPr/>
          </p:nvSpPr>
          <p:spPr>
            <a:xfrm>
              <a:off x="4997700" y="3932319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2" name="Google Shape;10562;p79"/>
            <p:cNvSpPr/>
            <p:nvPr/>
          </p:nvSpPr>
          <p:spPr>
            <a:xfrm>
              <a:off x="5064830" y="393231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60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3" name="Google Shape;10563;p79"/>
            <p:cNvSpPr/>
            <p:nvPr/>
          </p:nvSpPr>
          <p:spPr>
            <a:xfrm>
              <a:off x="5013160" y="397090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212"/>
                    <a:pt x="60" y="283"/>
                  </a:cubicBezTo>
                  <a:cubicBezTo>
                    <a:pt x="215" y="414"/>
                    <a:pt x="453" y="509"/>
                    <a:pt x="703" y="509"/>
                  </a:cubicBezTo>
                  <a:cubicBezTo>
                    <a:pt x="977" y="509"/>
                    <a:pt x="1215" y="414"/>
                    <a:pt x="1346" y="283"/>
                  </a:cubicBezTo>
                  <a:cubicBezTo>
                    <a:pt x="1429" y="223"/>
                    <a:pt x="1453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4" name="Google Shape;10564;p79"/>
            <p:cNvSpPr/>
            <p:nvPr/>
          </p:nvSpPr>
          <p:spPr>
            <a:xfrm>
              <a:off x="4991649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177" y="0"/>
                  </a:moveTo>
                  <a:cubicBezTo>
                    <a:pt x="109" y="0"/>
                    <a:pt x="52" y="45"/>
                    <a:pt x="25" y="119"/>
                  </a:cubicBezTo>
                  <a:cubicBezTo>
                    <a:pt x="1" y="202"/>
                    <a:pt x="37" y="298"/>
                    <a:pt x="132" y="322"/>
                  </a:cubicBezTo>
                  <a:lnTo>
                    <a:pt x="656" y="500"/>
                  </a:lnTo>
                  <a:cubicBezTo>
                    <a:pt x="668" y="500"/>
                    <a:pt x="680" y="512"/>
                    <a:pt x="703" y="512"/>
                  </a:cubicBezTo>
                  <a:cubicBezTo>
                    <a:pt x="775" y="512"/>
                    <a:pt x="834" y="476"/>
                    <a:pt x="846" y="393"/>
                  </a:cubicBezTo>
                  <a:cubicBezTo>
                    <a:pt x="894" y="310"/>
                    <a:pt x="846" y="202"/>
                    <a:pt x="763" y="191"/>
                  </a:cubicBezTo>
                  <a:lnTo>
                    <a:pt x="239" y="12"/>
                  </a:lnTo>
                  <a:cubicBezTo>
                    <a:pt x="218" y="4"/>
                    <a:pt x="19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5" name="Google Shape;10565;p79"/>
            <p:cNvSpPr/>
            <p:nvPr/>
          </p:nvSpPr>
          <p:spPr>
            <a:xfrm>
              <a:off x="5052760" y="3915370"/>
              <a:ext cx="28322" cy="16252"/>
            </a:xfrm>
            <a:custGeom>
              <a:avLst/>
              <a:gdLst/>
              <a:ahLst/>
              <a:cxnLst/>
              <a:rect l="l" t="t" r="r" b="b"/>
              <a:pathLst>
                <a:path w="894" h="513" extrusionOk="0">
                  <a:moveTo>
                    <a:pt x="718" y="0"/>
                  </a:moveTo>
                  <a:cubicBezTo>
                    <a:pt x="698" y="0"/>
                    <a:pt x="677" y="4"/>
                    <a:pt x="656" y="12"/>
                  </a:cubicBezTo>
                  <a:lnTo>
                    <a:pt x="144" y="191"/>
                  </a:lnTo>
                  <a:cubicBezTo>
                    <a:pt x="48" y="214"/>
                    <a:pt x="1" y="310"/>
                    <a:pt x="36" y="393"/>
                  </a:cubicBezTo>
                  <a:cubicBezTo>
                    <a:pt x="60" y="476"/>
                    <a:pt x="120" y="512"/>
                    <a:pt x="179" y="512"/>
                  </a:cubicBezTo>
                  <a:cubicBezTo>
                    <a:pt x="191" y="512"/>
                    <a:pt x="215" y="512"/>
                    <a:pt x="227" y="500"/>
                  </a:cubicBezTo>
                  <a:lnTo>
                    <a:pt x="751" y="322"/>
                  </a:lnTo>
                  <a:cubicBezTo>
                    <a:pt x="858" y="298"/>
                    <a:pt x="894" y="191"/>
                    <a:pt x="870" y="119"/>
                  </a:cubicBezTo>
                  <a:cubicBezTo>
                    <a:pt x="842" y="45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66" name="Google Shape;10566;p79"/>
          <p:cNvGrpSpPr/>
          <p:nvPr/>
        </p:nvGrpSpPr>
        <p:grpSpPr>
          <a:xfrm>
            <a:off x="7592387" y="3612458"/>
            <a:ext cx="273874" cy="351204"/>
            <a:chOff x="7592387" y="3787858"/>
            <a:chExt cx="273874" cy="351204"/>
          </a:xfrm>
          <a:solidFill>
            <a:schemeClr val="tx1"/>
          </a:solidFill>
        </p:grpSpPr>
        <p:sp>
          <p:nvSpPr>
            <p:cNvPr id="10567" name="Google Shape;10567;p79"/>
            <p:cNvSpPr/>
            <p:nvPr/>
          </p:nvSpPr>
          <p:spPr>
            <a:xfrm>
              <a:off x="7592387" y="3787858"/>
              <a:ext cx="273874" cy="351204"/>
            </a:xfrm>
            <a:custGeom>
              <a:avLst/>
              <a:gdLst/>
              <a:ahLst/>
              <a:cxnLst/>
              <a:rect l="l" t="t" r="r" b="b"/>
              <a:pathLst>
                <a:path w="8645" h="11086" extrusionOk="0">
                  <a:moveTo>
                    <a:pt x="4692" y="1358"/>
                  </a:moveTo>
                  <a:lnTo>
                    <a:pt x="4692" y="1894"/>
                  </a:lnTo>
                  <a:cubicBezTo>
                    <a:pt x="4692" y="2084"/>
                    <a:pt x="4525" y="2251"/>
                    <a:pt x="4334" y="2251"/>
                  </a:cubicBezTo>
                  <a:cubicBezTo>
                    <a:pt x="4120" y="2251"/>
                    <a:pt x="3977" y="2084"/>
                    <a:pt x="3977" y="1894"/>
                  </a:cubicBezTo>
                  <a:lnTo>
                    <a:pt x="3977" y="1358"/>
                  </a:lnTo>
                  <a:close/>
                  <a:moveTo>
                    <a:pt x="4311" y="334"/>
                  </a:moveTo>
                  <a:lnTo>
                    <a:pt x="6799" y="1001"/>
                  </a:lnTo>
                  <a:lnTo>
                    <a:pt x="7740" y="2561"/>
                  </a:lnTo>
                  <a:lnTo>
                    <a:pt x="7073" y="3227"/>
                  </a:lnTo>
                  <a:lnTo>
                    <a:pt x="7073" y="2418"/>
                  </a:lnTo>
                  <a:cubicBezTo>
                    <a:pt x="7073" y="2239"/>
                    <a:pt x="6918" y="2072"/>
                    <a:pt x="6728" y="2072"/>
                  </a:cubicBezTo>
                  <a:lnTo>
                    <a:pt x="6549" y="2072"/>
                  </a:lnTo>
                  <a:cubicBezTo>
                    <a:pt x="6454" y="2072"/>
                    <a:pt x="6382" y="2144"/>
                    <a:pt x="6382" y="2239"/>
                  </a:cubicBezTo>
                  <a:cubicBezTo>
                    <a:pt x="6382" y="2322"/>
                    <a:pt x="6454" y="2394"/>
                    <a:pt x="6549" y="2394"/>
                  </a:cubicBezTo>
                  <a:lnTo>
                    <a:pt x="6728" y="2394"/>
                  </a:lnTo>
                  <a:cubicBezTo>
                    <a:pt x="6728" y="2394"/>
                    <a:pt x="6739" y="2394"/>
                    <a:pt x="6739" y="2418"/>
                  </a:cubicBezTo>
                  <a:lnTo>
                    <a:pt x="6739" y="3108"/>
                  </a:lnTo>
                  <a:lnTo>
                    <a:pt x="1870" y="3108"/>
                  </a:lnTo>
                  <a:lnTo>
                    <a:pt x="1870" y="2418"/>
                  </a:lnTo>
                  <a:cubicBezTo>
                    <a:pt x="1870" y="2418"/>
                    <a:pt x="1870" y="2394"/>
                    <a:pt x="1894" y="2394"/>
                  </a:cubicBezTo>
                  <a:lnTo>
                    <a:pt x="3858" y="2394"/>
                  </a:lnTo>
                  <a:cubicBezTo>
                    <a:pt x="3977" y="2501"/>
                    <a:pt x="4132" y="2572"/>
                    <a:pt x="4299" y="2572"/>
                  </a:cubicBezTo>
                  <a:cubicBezTo>
                    <a:pt x="4477" y="2572"/>
                    <a:pt x="4632" y="2513"/>
                    <a:pt x="4751" y="2394"/>
                  </a:cubicBezTo>
                  <a:lnTo>
                    <a:pt x="5847" y="2394"/>
                  </a:lnTo>
                  <a:cubicBezTo>
                    <a:pt x="5942" y="2394"/>
                    <a:pt x="6013" y="2322"/>
                    <a:pt x="6013" y="2239"/>
                  </a:cubicBezTo>
                  <a:cubicBezTo>
                    <a:pt x="6013" y="2144"/>
                    <a:pt x="5942" y="2072"/>
                    <a:pt x="5847" y="2072"/>
                  </a:cubicBezTo>
                  <a:lnTo>
                    <a:pt x="4942" y="2072"/>
                  </a:lnTo>
                  <a:cubicBezTo>
                    <a:pt x="4954" y="2013"/>
                    <a:pt x="4965" y="1953"/>
                    <a:pt x="4965" y="1894"/>
                  </a:cubicBezTo>
                  <a:lnTo>
                    <a:pt x="4965" y="1191"/>
                  </a:lnTo>
                  <a:cubicBezTo>
                    <a:pt x="4965" y="1096"/>
                    <a:pt x="4894" y="1025"/>
                    <a:pt x="4811" y="1025"/>
                  </a:cubicBezTo>
                  <a:lnTo>
                    <a:pt x="3763" y="1025"/>
                  </a:lnTo>
                  <a:cubicBezTo>
                    <a:pt x="3680" y="1025"/>
                    <a:pt x="3596" y="1096"/>
                    <a:pt x="3596" y="1191"/>
                  </a:cubicBezTo>
                  <a:lnTo>
                    <a:pt x="3596" y="1894"/>
                  </a:lnTo>
                  <a:cubicBezTo>
                    <a:pt x="3596" y="1953"/>
                    <a:pt x="3620" y="2013"/>
                    <a:pt x="3632" y="2072"/>
                  </a:cubicBezTo>
                  <a:lnTo>
                    <a:pt x="1858" y="2072"/>
                  </a:lnTo>
                  <a:cubicBezTo>
                    <a:pt x="1679" y="2072"/>
                    <a:pt x="1513" y="2215"/>
                    <a:pt x="1513" y="2418"/>
                  </a:cubicBezTo>
                  <a:lnTo>
                    <a:pt x="1513" y="3227"/>
                  </a:lnTo>
                  <a:lnTo>
                    <a:pt x="894" y="2561"/>
                  </a:lnTo>
                  <a:lnTo>
                    <a:pt x="1834" y="1001"/>
                  </a:lnTo>
                  <a:lnTo>
                    <a:pt x="4311" y="334"/>
                  </a:lnTo>
                  <a:close/>
                  <a:moveTo>
                    <a:pt x="6680" y="3442"/>
                  </a:moveTo>
                  <a:cubicBezTo>
                    <a:pt x="6561" y="3561"/>
                    <a:pt x="6323" y="3668"/>
                    <a:pt x="6120" y="3739"/>
                  </a:cubicBezTo>
                  <a:cubicBezTo>
                    <a:pt x="5644" y="3906"/>
                    <a:pt x="5013" y="3977"/>
                    <a:pt x="4334" y="3977"/>
                  </a:cubicBezTo>
                  <a:cubicBezTo>
                    <a:pt x="3644" y="3977"/>
                    <a:pt x="3025" y="3882"/>
                    <a:pt x="2548" y="3739"/>
                  </a:cubicBezTo>
                  <a:cubicBezTo>
                    <a:pt x="2334" y="3668"/>
                    <a:pt x="2096" y="3561"/>
                    <a:pt x="1977" y="3442"/>
                  </a:cubicBezTo>
                  <a:close/>
                  <a:moveTo>
                    <a:pt x="1906" y="3787"/>
                  </a:moveTo>
                  <a:cubicBezTo>
                    <a:pt x="1977" y="3858"/>
                    <a:pt x="2108" y="3918"/>
                    <a:pt x="2263" y="3977"/>
                  </a:cubicBezTo>
                  <a:lnTo>
                    <a:pt x="2263" y="4144"/>
                  </a:lnTo>
                  <a:cubicBezTo>
                    <a:pt x="2263" y="4239"/>
                    <a:pt x="2167" y="4323"/>
                    <a:pt x="2084" y="4323"/>
                  </a:cubicBezTo>
                  <a:lnTo>
                    <a:pt x="1906" y="4323"/>
                  </a:lnTo>
                  <a:lnTo>
                    <a:pt x="1906" y="3787"/>
                  </a:lnTo>
                  <a:close/>
                  <a:moveTo>
                    <a:pt x="6775" y="3787"/>
                  </a:moveTo>
                  <a:lnTo>
                    <a:pt x="6775" y="4323"/>
                  </a:lnTo>
                  <a:lnTo>
                    <a:pt x="6597" y="4323"/>
                  </a:lnTo>
                  <a:cubicBezTo>
                    <a:pt x="6489" y="4323"/>
                    <a:pt x="6418" y="4227"/>
                    <a:pt x="6418" y="4144"/>
                  </a:cubicBezTo>
                  <a:lnTo>
                    <a:pt x="6418" y="3977"/>
                  </a:lnTo>
                  <a:lnTo>
                    <a:pt x="6394" y="3977"/>
                  </a:lnTo>
                  <a:cubicBezTo>
                    <a:pt x="6549" y="3918"/>
                    <a:pt x="6668" y="3846"/>
                    <a:pt x="6775" y="3787"/>
                  </a:cubicBezTo>
                  <a:close/>
                  <a:moveTo>
                    <a:pt x="6037" y="4096"/>
                  </a:moveTo>
                  <a:lnTo>
                    <a:pt x="6037" y="4156"/>
                  </a:lnTo>
                  <a:cubicBezTo>
                    <a:pt x="6037" y="4442"/>
                    <a:pt x="6263" y="4656"/>
                    <a:pt x="6549" y="4656"/>
                  </a:cubicBezTo>
                  <a:lnTo>
                    <a:pt x="6799" y="4656"/>
                  </a:lnTo>
                  <a:cubicBezTo>
                    <a:pt x="6870" y="4656"/>
                    <a:pt x="6954" y="4692"/>
                    <a:pt x="7013" y="4751"/>
                  </a:cubicBezTo>
                  <a:cubicBezTo>
                    <a:pt x="7049" y="4811"/>
                    <a:pt x="7085" y="4882"/>
                    <a:pt x="7085" y="4954"/>
                  </a:cubicBezTo>
                  <a:cubicBezTo>
                    <a:pt x="7073" y="5097"/>
                    <a:pt x="6930" y="5192"/>
                    <a:pt x="6787" y="5192"/>
                  </a:cubicBezTo>
                  <a:lnTo>
                    <a:pt x="6716" y="5192"/>
                  </a:lnTo>
                  <a:lnTo>
                    <a:pt x="6716" y="5180"/>
                  </a:lnTo>
                  <a:cubicBezTo>
                    <a:pt x="6716" y="5097"/>
                    <a:pt x="6632" y="5013"/>
                    <a:pt x="6549" y="5013"/>
                  </a:cubicBezTo>
                  <a:cubicBezTo>
                    <a:pt x="6454" y="5013"/>
                    <a:pt x="6382" y="5097"/>
                    <a:pt x="6382" y="5180"/>
                  </a:cubicBezTo>
                  <a:cubicBezTo>
                    <a:pt x="6382" y="6323"/>
                    <a:pt x="5442" y="7264"/>
                    <a:pt x="4299" y="7264"/>
                  </a:cubicBezTo>
                  <a:cubicBezTo>
                    <a:pt x="4292" y="7264"/>
                    <a:pt x="4284" y="7264"/>
                    <a:pt x="4277" y="7264"/>
                  </a:cubicBezTo>
                  <a:cubicBezTo>
                    <a:pt x="3156" y="7264"/>
                    <a:pt x="2227" y="6339"/>
                    <a:pt x="2227" y="5180"/>
                  </a:cubicBezTo>
                  <a:cubicBezTo>
                    <a:pt x="2227" y="5097"/>
                    <a:pt x="2156" y="5013"/>
                    <a:pt x="2072" y="5013"/>
                  </a:cubicBezTo>
                  <a:cubicBezTo>
                    <a:pt x="1977" y="5013"/>
                    <a:pt x="1906" y="5097"/>
                    <a:pt x="1906" y="5180"/>
                  </a:cubicBezTo>
                  <a:lnTo>
                    <a:pt x="1906" y="5192"/>
                  </a:lnTo>
                  <a:lnTo>
                    <a:pt x="1798" y="5192"/>
                  </a:lnTo>
                  <a:cubicBezTo>
                    <a:pt x="1727" y="5192"/>
                    <a:pt x="1656" y="5168"/>
                    <a:pt x="1596" y="5109"/>
                  </a:cubicBezTo>
                  <a:cubicBezTo>
                    <a:pt x="1548" y="5049"/>
                    <a:pt x="1513" y="4978"/>
                    <a:pt x="1513" y="4894"/>
                  </a:cubicBezTo>
                  <a:cubicBezTo>
                    <a:pt x="1536" y="4763"/>
                    <a:pt x="1667" y="4656"/>
                    <a:pt x="1810" y="4656"/>
                  </a:cubicBezTo>
                  <a:lnTo>
                    <a:pt x="2048" y="4656"/>
                  </a:lnTo>
                  <a:cubicBezTo>
                    <a:pt x="2334" y="4656"/>
                    <a:pt x="2560" y="4442"/>
                    <a:pt x="2560" y="4156"/>
                  </a:cubicBezTo>
                  <a:lnTo>
                    <a:pt x="2560" y="4096"/>
                  </a:lnTo>
                  <a:cubicBezTo>
                    <a:pt x="3049" y="4227"/>
                    <a:pt x="3656" y="4323"/>
                    <a:pt x="4299" y="4323"/>
                  </a:cubicBezTo>
                  <a:cubicBezTo>
                    <a:pt x="4942" y="4323"/>
                    <a:pt x="5549" y="4239"/>
                    <a:pt x="6037" y="4096"/>
                  </a:cubicBezTo>
                  <a:close/>
                  <a:moveTo>
                    <a:pt x="2846" y="7859"/>
                  </a:moveTo>
                  <a:lnTo>
                    <a:pt x="4037" y="8526"/>
                  </a:lnTo>
                  <a:lnTo>
                    <a:pt x="3168" y="9264"/>
                  </a:lnTo>
                  <a:lnTo>
                    <a:pt x="3156" y="9264"/>
                  </a:lnTo>
                  <a:lnTo>
                    <a:pt x="2608" y="8311"/>
                  </a:lnTo>
                  <a:lnTo>
                    <a:pt x="2822" y="7859"/>
                  </a:lnTo>
                  <a:close/>
                  <a:moveTo>
                    <a:pt x="5370" y="7371"/>
                  </a:moveTo>
                  <a:lnTo>
                    <a:pt x="5370" y="7716"/>
                  </a:lnTo>
                  <a:lnTo>
                    <a:pt x="5180" y="7811"/>
                  </a:lnTo>
                  <a:cubicBezTo>
                    <a:pt x="5108" y="7859"/>
                    <a:pt x="5073" y="7966"/>
                    <a:pt x="5120" y="8037"/>
                  </a:cubicBezTo>
                  <a:cubicBezTo>
                    <a:pt x="5153" y="8086"/>
                    <a:pt x="5208" y="8119"/>
                    <a:pt x="5266" y="8119"/>
                  </a:cubicBezTo>
                  <a:cubicBezTo>
                    <a:pt x="5293" y="8119"/>
                    <a:pt x="5320" y="8112"/>
                    <a:pt x="5346" y="8097"/>
                  </a:cubicBezTo>
                  <a:lnTo>
                    <a:pt x="5799" y="7847"/>
                  </a:lnTo>
                  <a:lnTo>
                    <a:pt x="5823" y="7847"/>
                  </a:lnTo>
                  <a:lnTo>
                    <a:pt x="6037" y="8287"/>
                  </a:lnTo>
                  <a:lnTo>
                    <a:pt x="5501" y="9264"/>
                  </a:lnTo>
                  <a:lnTo>
                    <a:pt x="5489" y="9264"/>
                  </a:lnTo>
                  <a:lnTo>
                    <a:pt x="4608" y="8514"/>
                  </a:lnTo>
                  <a:lnTo>
                    <a:pt x="4763" y="8442"/>
                  </a:lnTo>
                  <a:cubicBezTo>
                    <a:pt x="4834" y="8395"/>
                    <a:pt x="4870" y="8287"/>
                    <a:pt x="4823" y="8216"/>
                  </a:cubicBezTo>
                  <a:cubicBezTo>
                    <a:pt x="4790" y="8167"/>
                    <a:pt x="4729" y="8135"/>
                    <a:pt x="4671" y="8135"/>
                  </a:cubicBezTo>
                  <a:cubicBezTo>
                    <a:pt x="4645" y="8135"/>
                    <a:pt x="4619" y="8142"/>
                    <a:pt x="4596" y="8157"/>
                  </a:cubicBezTo>
                  <a:lnTo>
                    <a:pt x="4334" y="8311"/>
                  </a:lnTo>
                  <a:lnTo>
                    <a:pt x="3275" y="7728"/>
                  </a:lnTo>
                  <a:lnTo>
                    <a:pt x="3275" y="7371"/>
                  </a:lnTo>
                  <a:cubicBezTo>
                    <a:pt x="3584" y="7514"/>
                    <a:pt x="3942" y="7609"/>
                    <a:pt x="4334" y="7609"/>
                  </a:cubicBezTo>
                  <a:cubicBezTo>
                    <a:pt x="4704" y="7609"/>
                    <a:pt x="5061" y="7514"/>
                    <a:pt x="5370" y="7371"/>
                  </a:cubicBezTo>
                  <a:close/>
                  <a:moveTo>
                    <a:pt x="4311" y="8692"/>
                  </a:moveTo>
                  <a:lnTo>
                    <a:pt x="4668" y="8990"/>
                  </a:lnTo>
                  <a:lnTo>
                    <a:pt x="4596" y="9228"/>
                  </a:lnTo>
                  <a:cubicBezTo>
                    <a:pt x="4573" y="9300"/>
                    <a:pt x="4513" y="9347"/>
                    <a:pt x="4418" y="9347"/>
                  </a:cubicBezTo>
                  <a:lnTo>
                    <a:pt x="4227" y="9347"/>
                  </a:lnTo>
                  <a:cubicBezTo>
                    <a:pt x="4156" y="9347"/>
                    <a:pt x="4072" y="9300"/>
                    <a:pt x="4049" y="9228"/>
                  </a:cubicBezTo>
                  <a:lnTo>
                    <a:pt x="3977" y="8990"/>
                  </a:lnTo>
                  <a:lnTo>
                    <a:pt x="4311" y="8692"/>
                  </a:lnTo>
                  <a:close/>
                  <a:moveTo>
                    <a:pt x="4275" y="1"/>
                  </a:moveTo>
                  <a:lnTo>
                    <a:pt x="1667" y="703"/>
                  </a:lnTo>
                  <a:cubicBezTo>
                    <a:pt x="1620" y="715"/>
                    <a:pt x="1596" y="727"/>
                    <a:pt x="1560" y="775"/>
                  </a:cubicBezTo>
                  <a:lnTo>
                    <a:pt x="513" y="2501"/>
                  </a:lnTo>
                  <a:cubicBezTo>
                    <a:pt x="477" y="2561"/>
                    <a:pt x="489" y="2656"/>
                    <a:pt x="548" y="2692"/>
                  </a:cubicBezTo>
                  <a:lnTo>
                    <a:pt x="1548" y="3692"/>
                  </a:lnTo>
                  <a:lnTo>
                    <a:pt x="1548" y="4394"/>
                  </a:lnTo>
                  <a:cubicBezTo>
                    <a:pt x="1358" y="4477"/>
                    <a:pt x="1215" y="4656"/>
                    <a:pt x="1203" y="4870"/>
                  </a:cubicBezTo>
                  <a:cubicBezTo>
                    <a:pt x="1191" y="5037"/>
                    <a:pt x="1251" y="5216"/>
                    <a:pt x="1358" y="5335"/>
                  </a:cubicBezTo>
                  <a:cubicBezTo>
                    <a:pt x="1477" y="5454"/>
                    <a:pt x="1620" y="5525"/>
                    <a:pt x="1798" y="5525"/>
                  </a:cubicBezTo>
                  <a:lnTo>
                    <a:pt x="1917" y="5525"/>
                  </a:lnTo>
                  <a:cubicBezTo>
                    <a:pt x="2001" y="6204"/>
                    <a:pt x="2394" y="6787"/>
                    <a:pt x="2929" y="7180"/>
                  </a:cubicBezTo>
                  <a:lnTo>
                    <a:pt x="2929" y="7549"/>
                  </a:lnTo>
                  <a:cubicBezTo>
                    <a:pt x="2894" y="7531"/>
                    <a:pt x="2861" y="7523"/>
                    <a:pt x="2827" y="7523"/>
                  </a:cubicBezTo>
                  <a:cubicBezTo>
                    <a:pt x="2793" y="7523"/>
                    <a:pt x="2757" y="7531"/>
                    <a:pt x="2715" y="7549"/>
                  </a:cubicBezTo>
                  <a:cubicBezTo>
                    <a:pt x="2632" y="7573"/>
                    <a:pt x="2560" y="7633"/>
                    <a:pt x="2525" y="7716"/>
                  </a:cubicBezTo>
                  <a:lnTo>
                    <a:pt x="2275" y="8216"/>
                  </a:lnTo>
                  <a:lnTo>
                    <a:pt x="858" y="8633"/>
                  </a:lnTo>
                  <a:cubicBezTo>
                    <a:pt x="358" y="8788"/>
                    <a:pt x="1" y="9264"/>
                    <a:pt x="1" y="9776"/>
                  </a:cubicBezTo>
                  <a:lnTo>
                    <a:pt x="1" y="10907"/>
                  </a:lnTo>
                  <a:cubicBezTo>
                    <a:pt x="1" y="11002"/>
                    <a:pt x="72" y="11074"/>
                    <a:pt x="155" y="11074"/>
                  </a:cubicBezTo>
                  <a:cubicBezTo>
                    <a:pt x="251" y="11074"/>
                    <a:pt x="322" y="11002"/>
                    <a:pt x="322" y="10907"/>
                  </a:cubicBezTo>
                  <a:lnTo>
                    <a:pt x="322" y="9776"/>
                  </a:lnTo>
                  <a:cubicBezTo>
                    <a:pt x="322" y="9621"/>
                    <a:pt x="370" y="9466"/>
                    <a:pt x="441" y="9335"/>
                  </a:cubicBezTo>
                  <a:lnTo>
                    <a:pt x="1370" y="10121"/>
                  </a:lnTo>
                  <a:cubicBezTo>
                    <a:pt x="1489" y="10228"/>
                    <a:pt x="1548" y="10371"/>
                    <a:pt x="1548" y="10526"/>
                  </a:cubicBezTo>
                  <a:lnTo>
                    <a:pt x="1548" y="10895"/>
                  </a:lnTo>
                  <a:cubicBezTo>
                    <a:pt x="1548" y="10990"/>
                    <a:pt x="1620" y="11062"/>
                    <a:pt x="1703" y="11062"/>
                  </a:cubicBezTo>
                  <a:cubicBezTo>
                    <a:pt x="1798" y="11062"/>
                    <a:pt x="1870" y="10990"/>
                    <a:pt x="1870" y="10895"/>
                  </a:cubicBezTo>
                  <a:lnTo>
                    <a:pt x="1870" y="10526"/>
                  </a:lnTo>
                  <a:cubicBezTo>
                    <a:pt x="1870" y="10276"/>
                    <a:pt x="1763" y="10038"/>
                    <a:pt x="1572" y="9871"/>
                  </a:cubicBezTo>
                  <a:lnTo>
                    <a:pt x="655" y="9085"/>
                  </a:lnTo>
                  <a:cubicBezTo>
                    <a:pt x="739" y="9002"/>
                    <a:pt x="834" y="8966"/>
                    <a:pt x="953" y="8930"/>
                  </a:cubicBezTo>
                  <a:lnTo>
                    <a:pt x="2346" y="8514"/>
                  </a:lnTo>
                  <a:lnTo>
                    <a:pt x="2858" y="9407"/>
                  </a:lnTo>
                  <a:cubicBezTo>
                    <a:pt x="2894" y="9502"/>
                    <a:pt x="2989" y="9561"/>
                    <a:pt x="3096" y="9573"/>
                  </a:cubicBezTo>
                  <a:lnTo>
                    <a:pt x="3156" y="9573"/>
                  </a:lnTo>
                  <a:cubicBezTo>
                    <a:pt x="3227" y="9573"/>
                    <a:pt x="3310" y="9538"/>
                    <a:pt x="3370" y="9502"/>
                  </a:cubicBezTo>
                  <a:lnTo>
                    <a:pt x="3703" y="9216"/>
                  </a:lnTo>
                  <a:lnTo>
                    <a:pt x="3751" y="9335"/>
                  </a:lnTo>
                  <a:cubicBezTo>
                    <a:pt x="3775" y="9419"/>
                    <a:pt x="3822" y="9502"/>
                    <a:pt x="3894" y="9561"/>
                  </a:cubicBezTo>
                  <a:lnTo>
                    <a:pt x="3656" y="10883"/>
                  </a:lnTo>
                  <a:cubicBezTo>
                    <a:pt x="3644" y="10966"/>
                    <a:pt x="3703" y="11062"/>
                    <a:pt x="3787" y="11074"/>
                  </a:cubicBezTo>
                  <a:lnTo>
                    <a:pt x="3822" y="11074"/>
                  </a:lnTo>
                  <a:cubicBezTo>
                    <a:pt x="3894" y="11074"/>
                    <a:pt x="3977" y="11014"/>
                    <a:pt x="3989" y="10943"/>
                  </a:cubicBezTo>
                  <a:lnTo>
                    <a:pt x="4203" y="9692"/>
                  </a:lnTo>
                  <a:lnTo>
                    <a:pt x="4465" y="9692"/>
                  </a:lnTo>
                  <a:lnTo>
                    <a:pt x="4680" y="10943"/>
                  </a:lnTo>
                  <a:cubicBezTo>
                    <a:pt x="4704" y="11014"/>
                    <a:pt x="4775" y="11074"/>
                    <a:pt x="4846" y="11074"/>
                  </a:cubicBezTo>
                  <a:lnTo>
                    <a:pt x="4882" y="11074"/>
                  </a:lnTo>
                  <a:cubicBezTo>
                    <a:pt x="4965" y="11062"/>
                    <a:pt x="5025" y="10966"/>
                    <a:pt x="5013" y="10883"/>
                  </a:cubicBezTo>
                  <a:lnTo>
                    <a:pt x="4775" y="9561"/>
                  </a:lnTo>
                  <a:cubicBezTo>
                    <a:pt x="4834" y="9502"/>
                    <a:pt x="4894" y="9419"/>
                    <a:pt x="4906" y="9335"/>
                  </a:cubicBezTo>
                  <a:lnTo>
                    <a:pt x="4942" y="9228"/>
                  </a:lnTo>
                  <a:lnTo>
                    <a:pt x="5263" y="9514"/>
                  </a:lnTo>
                  <a:cubicBezTo>
                    <a:pt x="5323" y="9573"/>
                    <a:pt x="5406" y="9585"/>
                    <a:pt x="5489" y="9585"/>
                  </a:cubicBezTo>
                  <a:lnTo>
                    <a:pt x="5549" y="9585"/>
                  </a:lnTo>
                  <a:cubicBezTo>
                    <a:pt x="5656" y="9573"/>
                    <a:pt x="5727" y="9514"/>
                    <a:pt x="5787" y="9419"/>
                  </a:cubicBezTo>
                  <a:lnTo>
                    <a:pt x="6299" y="8526"/>
                  </a:lnTo>
                  <a:lnTo>
                    <a:pt x="7692" y="8942"/>
                  </a:lnTo>
                  <a:cubicBezTo>
                    <a:pt x="7799" y="8978"/>
                    <a:pt x="7906" y="9038"/>
                    <a:pt x="7990" y="9097"/>
                  </a:cubicBezTo>
                  <a:lnTo>
                    <a:pt x="7073" y="9883"/>
                  </a:lnTo>
                  <a:cubicBezTo>
                    <a:pt x="6870" y="10050"/>
                    <a:pt x="6775" y="10288"/>
                    <a:pt x="6775" y="10538"/>
                  </a:cubicBezTo>
                  <a:lnTo>
                    <a:pt x="6775" y="10907"/>
                  </a:lnTo>
                  <a:cubicBezTo>
                    <a:pt x="6775" y="11002"/>
                    <a:pt x="6847" y="11074"/>
                    <a:pt x="6930" y="11074"/>
                  </a:cubicBezTo>
                  <a:cubicBezTo>
                    <a:pt x="7025" y="11074"/>
                    <a:pt x="7097" y="11002"/>
                    <a:pt x="7097" y="10907"/>
                  </a:cubicBezTo>
                  <a:lnTo>
                    <a:pt x="7097" y="10538"/>
                  </a:lnTo>
                  <a:cubicBezTo>
                    <a:pt x="7097" y="10395"/>
                    <a:pt x="7168" y="10240"/>
                    <a:pt x="7275" y="10133"/>
                  </a:cubicBezTo>
                  <a:lnTo>
                    <a:pt x="8204" y="9347"/>
                  </a:lnTo>
                  <a:cubicBezTo>
                    <a:pt x="8275" y="9478"/>
                    <a:pt x="8323" y="9633"/>
                    <a:pt x="8323" y="9800"/>
                  </a:cubicBezTo>
                  <a:lnTo>
                    <a:pt x="8323" y="10931"/>
                  </a:lnTo>
                  <a:cubicBezTo>
                    <a:pt x="8323" y="11014"/>
                    <a:pt x="8394" y="11085"/>
                    <a:pt x="8478" y="11085"/>
                  </a:cubicBezTo>
                  <a:cubicBezTo>
                    <a:pt x="8573" y="11085"/>
                    <a:pt x="8644" y="11014"/>
                    <a:pt x="8644" y="10931"/>
                  </a:cubicBezTo>
                  <a:lnTo>
                    <a:pt x="8644" y="9800"/>
                  </a:lnTo>
                  <a:cubicBezTo>
                    <a:pt x="8644" y="9240"/>
                    <a:pt x="8287" y="8764"/>
                    <a:pt x="7787" y="8621"/>
                  </a:cubicBezTo>
                  <a:lnTo>
                    <a:pt x="6370" y="8204"/>
                  </a:lnTo>
                  <a:lnTo>
                    <a:pt x="6120" y="7692"/>
                  </a:lnTo>
                  <a:cubicBezTo>
                    <a:pt x="6073" y="7621"/>
                    <a:pt x="6001" y="7549"/>
                    <a:pt x="5918" y="7537"/>
                  </a:cubicBezTo>
                  <a:cubicBezTo>
                    <a:pt x="5882" y="7525"/>
                    <a:pt x="5847" y="7520"/>
                    <a:pt x="5812" y="7520"/>
                  </a:cubicBezTo>
                  <a:cubicBezTo>
                    <a:pt x="5778" y="7520"/>
                    <a:pt x="5745" y="7525"/>
                    <a:pt x="5716" y="7537"/>
                  </a:cubicBezTo>
                  <a:lnTo>
                    <a:pt x="5716" y="7180"/>
                  </a:lnTo>
                  <a:cubicBezTo>
                    <a:pt x="6251" y="6799"/>
                    <a:pt x="6632" y="6204"/>
                    <a:pt x="6728" y="5525"/>
                  </a:cubicBezTo>
                  <a:lnTo>
                    <a:pt x="6811" y="5525"/>
                  </a:lnTo>
                  <a:cubicBezTo>
                    <a:pt x="7120" y="5525"/>
                    <a:pt x="7394" y="5287"/>
                    <a:pt x="7418" y="4989"/>
                  </a:cubicBezTo>
                  <a:cubicBezTo>
                    <a:pt x="7442" y="4823"/>
                    <a:pt x="7382" y="4644"/>
                    <a:pt x="7275" y="4525"/>
                  </a:cubicBezTo>
                  <a:cubicBezTo>
                    <a:pt x="7216" y="4466"/>
                    <a:pt x="7156" y="4418"/>
                    <a:pt x="7085" y="4394"/>
                  </a:cubicBezTo>
                  <a:lnTo>
                    <a:pt x="7085" y="3692"/>
                  </a:lnTo>
                  <a:lnTo>
                    <a:pt x="8073" y="2692"/>
                  </a:lnTo>
                  <a:cubicBezTo>
                    <a:pt x="8144" y="2632"/>
                    <a:pt x="8144" y="2561"/>
                    <a:pt x="8109" y="2501"/>
                  </a:cubicBezTo>
                  <a:lnTo>
                    <a:pt x="7061" y="775"/>
                  </a:lnTo>
                  <a:cubicBezTo>
                    <a:pt x="7049" y="751"/>
                    <a:pt x="7001" y="715"/>
                    <a:pt x="6966" y="703"/>
                  </a:cubicBezTo>
                  <a:lnTo>
                    <a:pt x="4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8" name="Google Shape;10568;p79"/>
            <p:cNvSpPr/>
            <p:nvPr/>
          </p:nvSpPr>
          <p:spPr>
            <a:xfrm>
              <a:off x="7691197" y="393083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8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60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69" name="Google Shape;10569;p79"/>
            <p:cNvSpPr/>
            <p:nvPr/>
          </p:nvSpPr>
          <p:spPr>
            <a:xfrm>
              <a:off x="7757218" y="393083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22" y="60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0" name="Google Shape;10570;p79"/>
            <p:cNvSpPr/>
            <p:nvPr/>
          </p:nvSpPr>
          <p:spPr>
            <a:xfrm>
              <a:off x="7713088" y="3974580"/>
              <a:ext cx="32472" cy="10581"/>
            </a:xfrm>
            <a:custGeom>
              <a:avLst/>
              <a:gdLst/>
              <a:ahLst/>
              <a:cxnLst/>
              <a:rect l="l" t="t" r="r" b="b"/>
              <a:pathLst>
                <a:path w="1025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858" y="334"/>
                  </a:lnTo>
                  <a:cubicBezTo>
                    <a:pt x="953" y="334"/>
                    <a:pt x="1024" y="250"/>
                    <a:pt x="1024" y="167"/>
                  </a:cubicBezTo>
                  <a:cubicBezTo>
                    <a:pt x="1024" y="60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1" name="Google Shape;10571;p79"/>
          <p:cNvGrpSpPr/>
          <p:nvPr/>
        </p:nvGrpSpPr>
        <p:grpSpPr>
          <a:xfrm>
            <a:off x="7145794" y="3612458"/>
            <a:ext cx="274254" cy="350444"/>
            <a:chOff x="7145794" y="3787858"/>
            <a:chExt cx="274254" cy="350444"/>
          </a:xfrm>
          <a:solidFill>
            <a:schemeClr val="tx1"/>
          </a:solidFill>
        </p:grpSpPr>
        <p:sp>
          <p:nvSpPr>
            <p:cNvPr id="10572" name="Google Shape;10572;p79"/>
            <p:cNvSpPr/>
            <p:nvPr/>
          </p:nvSpPr>
          <p:spPr>
            <a:xfrm>
              <a:off x="7247265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3" name="Google Shape;10573;p79"/>
            <p:cNvSpPr/>
            <p:nvPr/>
          </p:nvSpPr>
          <p:spPr>
            <a:xfrm>
              <a:off x="7307616" y="3891959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4" name="Google Shape;10574;p79"/>
            <p:cNvSpPr/>
            <p:nvPr/>
          </p:nvSpPr>
          <p:spPr>
            <a:xfrm>
              <a:off x="7145794" y="3787858"/>
              <a:ext cx="274254" cy="350444"/>
            </a:xfrm>
            <a:custGeom>
              <a:avLst/>
              <a:gdLst/>
              <a:ahLst/>
              <a:cxnLst/>
              <a:rect l="l" t="t" r="r" b="b"/>
              <a:pathLst>
                <a:path w="8657" h="11062" extrusionOk="0">
                  <a:moveTo>
                    <a:pt x="2775" y="882"/>
                  </a:moveTo>
                  <a:lnTo>
                    <a:pt x="2775" y="2596"/>
                  </a:lnTo>
                  <a:lnTo>
                    <a:pt x="1894" y="2596"/>
                  </a:lnTo>
                  <a:cubicBezTo>
                    <a:pt x="1917" y="1906"/>
                    <a:pt x="2263" y="1299"/>
                    <a:pt x="2775" y="882"/>
                  </a:cubicBezTo>
                  <a:close/>
                  <a:moveTo>
                    <a:pt x="4299" y="334"/>
                  </a:moveTo>
                  <a:cubicBezTo>
                    <a:pt x="4751" y="334"/>
                    <a:pt x="5168" y="453"/>
                    <a:pt x="5525" y="656"/>
                  </a:cubicBezTo>
                  <a:lnTo>
                    <a:pt x="5525" y="1727"/>
                  </a:lnTo>
                  <a:cubicBezTo>
                    <a:pt x="5525" y="1822"/>
                    <a:pt x="5596" y="1894"/>
                    <a:pt x="5692" y="1894"/>
                  </a:cubicBezTo>
                  <a:cubicBezTo>
                    <a:pt x="5775" y="1894"/>
                    <a:pt x="5847" y="1822"/>
                    <a:pt x="5847" y="1727"/>
                  </a:cubicBezTo>
                  <a:lnTo>
                    <a:pt x="5847" y="894"/>
                  </a:lnTo>
                  <a:cubicBezTo>
                    <a:pt x="6358" y="1310"/>
                    <a:pt x="6680" y="1918"/>
                    <a:pt x="6728" y="2608"/>
                  </a:cubicBezTo>
                  <a:lnTo>
                    <a:pt x="5847" y="2608"/>
                  </a:lnTo>
                  <a:lnTo>
                    <a:pt x="5847" y="2430"/>
                  </a:lnTo>
                  <a:cubicBezTo>
                    <a:pt x="5847" y="2334"/>
                    <a:pt x="5775" y="2263"/>
                    <a:pt x="5692" y="2263"/>
                  </a:cubicBezTo>
                  <a:cubicBezTo>
                    <a:pt x="5596" y="2263"/>
                    <a:pt x="5525" y="2334"/>
                    <a:pt x="5525" y="2430"/>
                  </a:cubicBezTo>
                  <a:lnTo>
                    <a:pt x="5525" y="2608"/>
                  </a:lnTo>
                  <a:lnTo>
                    <a:pt x="3084" y="2608"/>
                  </a:lnTo>
                  <a:lnTo>
                    <a:pt x="3084" y="656"/>
                  </a:lnTo>
                  <a:cubicBezTo>
                    <a:pt x="3441" y="453"/>
                    <a:pt x="3858" y="334"/>
                    <a:pt x="4299" y="334"/>
                  </a:cubicBezTo>
                  <a:close/>
                  <a:moveTo>
                    <a:pt x="4501" y="2918"/>
                  </a:moveTo>
                  <a:lnTo>
                    <a:pt x="4501" y="3632"/>
                  </a:lnTo>
                  <a:lnTo>
                    <a:pt x="4120" y="3632"/>
                  </a:lnTo>
                  <a:lnTo>
                    <a:pt x="4120" y="3620"/>
                  </a:lnTo>
                  <a:lnTo>
                    <a:pt x="4120" y="2918"/>
                  </a:lnTo>
                  <a:close/>
                  <a:moveTo>
                    <a:pt x="3799" y="2918"/>
                  </a:moveTo>
                  <a:lnTo>
                    <a:pt x="3799" y="3620"/>
                  </a:lnTo>
                  <a:cubicBezTo>
                    <a:pt x="3799" y="3799"/>
                    <a:pt x="3703" y="3966"/>
                    <a:pt x="3549" y="4037"/>
                  </a:cubicBezTo>
                  <a:cubicBezTo>
                    <a:pt x="3476" y="4073"/>
                    <a:pt x="3400" y="4092"/>
                    <a:pt x="3326" y="4092"/>
                  </a:cubicBezTo>
                  <a:cubicBezTo>
                    <a:pt x="3230" y="4092"/>
                    <a:pt x="3136" y="4062"/>
                    <a:pt x="3049" y="4001"/>
                  </a:cubicBezTo>
                  <a:lnTo>
                    <a:pt x="1858" y="3180"/>
                  </a:lnTo>
                  <a:lnTo>
                    <a:pt x="1858" y="2918"/>
                  </a:lnTo>
                  <a:close/>
                  <a:moveTo>
                    <a:pt x="6739" y="2918"/>
                  </a:moveTo>
                  <a:lnTo>
                    <a:pt x="6739" y="3180"/>
                  </a:lnTo>
                  <a:lnTo>
                    <a:pt x="5549" y="4001"/>
                  </a:lnTo>
                  <a:cubicBezTo>
                    <a:pt x="5468" y="4062"/>
                    <a:pt x="5377" y="4092"/>
                    <a:pt x="5282" y="4092"/>
                  </a:cubicBezTo>
                  <a:cubicBezTo>
                    <a:pt x="5209" y="4092"/>
                    <a:pt x="5134" y="4073"/>
                    <a:pt x="5061" y="4037"/>
                  </a:cubicBezTo>
                  <a:cubicBezTo>
                    <a:pt x="4894" y="3942"/>
                    <a:pt x="4811" y="3799"/>
                    <a:pt x="4811" y="3620"/>
                  </a:cubicBezTo>
                  <a:lnTo>
                    <a:pt x="4811" y="2918"/>
                  </a:lnTo>
                  <a:close/>
                  <a:moveTo>
                    <a:pt x="6906" y="3465"/>
                  </a:moveTo>
                  <a:cubicBezTo>
                    <a:pt x="7001" y="3513"/>
                    <a:pt x="7073" y="3585"/>
                    <a:pt x="7073" y="3692"/>
                  </a:cubicBezTo>
                  <a:cubicBezTo>
                    <a:pt x="7085" y="3763"/>
                    <a:pt x="7061" y="3846"/>
                    <a:pt x="7001" y="3906"/>
                  </a:cubicBezTo>
                  <a:cubicBezTo>
                    <a:pt x="6954" y="3966"/>
                    <a:pt x="6882" y="3989"/>
                    <a:pt x="6787" y="3989"/>
                  </a:cubicBezTo>
                  <a:lnTo>
                    <a:pt x="6680" y="3989"/>
                  </a:lnTo>
                  <a:lnTo>
                    <a:pt x="6680" y="3977"/>
                  </a:lnTo>
                  <a:cubicBezTo>
                    <a:pt x="6680" y="3882"/>
                    <a:pt x="6609" y="3811"/>
                    <a:pt x="6525" y="3811"/>
                  </a:cubicBezTo>
                  <a:cubicBezTo>
                    <a:pt x="6430" y="3811"/>
                    <a:pt x="6358" y="3882"/>
                    <a:pt x="6358" y="3977"/>
                  </a:cubicBezTo>
                  <a:cubicBezTo>
                    <a:pt x="6406" y="5120"/>
                    <a:pt x="5466" y="6061"/>
                    <a:pt x="4323" y="6061"/>
                  </a:cubicBezTo>
                  <a:cubicBezTo>
                    <a:pt x="3168" y="6061"/>
                    <a:pt x="2239" y="5120"/>
                    <a:pt x="2239" y="3977"/>
                  </a:cubicBezTo>
                  <a:cubicBezTo>
                    <a:pt x="2239" y="3882"/>
                    <a:pt x="2156" y="3811"/>
                    <a:pt x="2072" y="3811"/>
                  </a:cubicBezTo>
                  <a:cubicBezTo>
                    <a:pt x="1977" y="3811"/>
                    <a:pt x="1906" y="3882"/>
                    <a:pt x="1906" y="3977"/>
                  </a:cubicBezTo>
                  <a:lnTo>
                    <a:pt x="1906" y="3989"/>
                  </a:lnTo>
                  <a:lnTo>
                    <a:pt x="1798" y="3989"/>
                  </a:lnTo>
                  <a:cubicBezTo>
                    <a:pt x="1727" y="3989"/>
                    <a:pt x="1656" y="3966"/>
                    <a:pt x="1596" y="3906"/>
                  </a:cubicBezTo>
                  <a:cubicBezTo>
                    <a:pt x="1548" y="3846"/>
                    <a:pt x="1525" y="3763"/>
                    <a:pt x="1525" y="3692"/>
                  </a:cubicBezTo>
                  <a:cubicBezTo>
                    <a:pt x="1536" y="3608"/>
                    <a:pt x="1596" y="3513"/>
                    <a:pt x="1679" y="3465"/>
                  </a:cubicBezTo>
                  <a:lnTo>
                    <a:pt x="2858" y="4287"/>
                  </a:lnTo>
                  <a:cubicBezTo>
                    <a:pt x="2989" y="4382"/>
                    <a:pt x="3156" y="4442"/>
                    <a:pt x="3310" y="4442"/>
                  </a:cubicBezTo>
                  <a:cubicBezTo>
                    <a:pt x="3430" y="4442"/>
                    <a:pt x="3561" y="4406"/>
                    <a:pt x="3680" y="4347"/>
                  </a:cubicBezTo>
                  <a:cubicBezTo>
                    <a:pt x="3846" y="4263"/>
                    <a:pt x="3965" y="4144"/>
                    <a:pt x="4037" y="3977"/>
                  </a:cubicBezTo>
                  <a:lnTo>
                    <a:pt x="4561" y="3977"/>
                  </a:lnTo>
                  <a:cubicBezTo>
                    <a:pt x="4632" y="4120"/>
                    <a:pt x="4751" y="4263"/>
                    <a:pt x="4918" y="4347"/>
                  </a:cubicBezTo>
                  <a:cubicBezTo>
                    <a:pt x="5037" y="4406"/>
                    <a:pt x="5156" y="4442"/>
                    <a:pt x="5287" y="4442"/>
                  </a:cubicBezTo>
                  <a:cubicBezTo>
                    <a:pt x="5454" y="4442"/>
                    <a:pt x="5596" y="4394"/>
                    <a:pt x="5727" y="4287"/>
                  </a:cubicBezTo>
                  <a:lnTo>
                    <a:pt x="6906" y="3465"/>
                  </a:lnTo>
                  <a:close/>
                  <a:moveTo>
                    <a:pt x="4323" y="8633"/>
                  </a:moveTo>
                  <a:cubicBezTo>
                    <a:pt x="4620" y="8633"/>
                    <a:pt x="4858" y="8871"/>
                    <a:pt x="4858" y="9169"/>
                  </a:cubicBezTo>
                  <a:cubicBezTo>
                    <a:pt x="4834" y="9466"/>
                    <a:pt x="4596" y="9704"/>
                    <a:pt x="4323" y="9704"/>
                  </a:cubicBezTo>
                  <a:cubicBezTo>
                    <a:pt x="4025" y="9704"/>
                    <a:pt x="3787" y="9466"/>
                    <a:pt x="3787" y="9169"/>
                  </a:cubicBezTo>
                  <a:cubicBezTo>
                    <a:pt x="3787" y="8871"/>
                    <a:pt x="4025" y="8633"/>
                    <a:pt x="4323" y="8633"/>
                  </a:cubicBezTo>
                  <a:close/>
                  <a:moveTo>
                    <a:pt x="4323" y="1"/>
                  </a:moveTo>
                  <a:cubicBezTo>
                    <a:pt x="2799" y="1"/>
                    <a:pt x="1560" y="1239"/>
                    <a:pt x="1560" y="2751"/>
                  </a:cubicBezTo>
                  <a:lnTo>
                    <a:pt x="1560" y="3168"/>
                  </a:lnTo>
                  <a:cubicBezTo>
                    <a:pt x="1370" y="3263"/>
                    <a:pt x="1239" y="3442"/>
                    <a:pt x="1227" y="3644"/>
                  </a:cubicBezTo>
                  <a:cubicBezTo>
                    <a:pt x="1203" y="3811"/>
                    <a:pt x="1263" y="3989"/>
                    <a:pt x="1370" y="4108"/>
                  </a:cubicBezTo>
                  <a:cubicBezTo>
                    <a:pt x="1489" y="4227"/>
                    <a:pt x="1644" y="4299"/>
                    <a:pt x="1822" y="4299"/>
                  </a:cubicBezTo>
                  <a:lnTo>
                    <a:pt x="1941" y="4299"/>
                  </a:lnTo>
                  <a:cubicBezTo>
                    <a:pt x="2025" y="4989"/>
                    <a:pt x="2418" y="5573"/>
                    <a:pt x="2953" y="5954"/>
                  </a:cubicBezTo>
                  <a:lnTo>
                    <a:pt x="2953" y="6704"/>
                  </a:lnTo>
                  <a:cubicBezTo>
                    <a:pt x="2953" y="6859"/>
                    <a:pt x="2846" y="7002"/>
                    <a:pt x="2691" y="7037"/>
                  </a:cubicBezTo>
                  <a:lnTo>
                    <a:pt x="870" y="7573"/>
                  </a:lnTo>
                  <a:cubicBezTo>
                    <a:pt x="358" y="7728"/>
                    <a:pt x="1" y="8204"/>
                    <a:pt x="1" y="8728"/>
                  </a:cubicBezTo>
                  <a:lnTo>
                    <a:pt x="1" y="10895"/>
                  </a:lnTo>
                  <a:cubicBezTo>
                    <a:pt x="1" y="10990"/>
                    <a:pt x="72" y="11062"/>
                    <a:pt x="167" y="11062"/>
                  </a:cubicBezTo>
                  <a:cubicBezTo>
                    <a:pt x="251" y="11062"/>
                    <a:pt x="322" y="10990"/>
                    <a:pt x="322" y="10895"/>
                  </a:cubicBezTo>
                  <a:lnTo>
                    <a:pt x="322" y="8728"/>
                  </a:lnTo>
                  <a:cubicBezTo>
                    <a:pt x="322" y="8561"/>
                    <a:pt x="370" y="8407"/>
                    <a:pt x="441" y="8276"/>
                  </a:cubicBezTo>
                  <a:lnTo>
                    <a:pt x="1370" y="9061"/>
                  </a:lnTo>
                  <a:cubicBezTo>
                    <a:pt x="1489" y="9169"/>
                    <a:pt x="1548" y="9323"/>
                    <a:pt x="1548" y="9466"/>
                  </a:cubicBezTo>
                  <a:lnTo>
                    <a:pt x="1548" y="10883"/>
                  </a:lnTo>
                  <a:cubicBezTo>
                    <a:pt x="1548" y="10966"/>
                    <a:pt x="1620" y="11050"/>
                    <a:pt x="1715" y="11050"/>
                  </a:cubicBezTo>
                  <a:cubicBezTo>
                    <a:pt x="1798" y="11050"/>
                    <a:pt x="1870" y="10966"/>
                    <a:pt x="1870" y="10883"/>
                  </a:cubicBezTo>
                  <a:lnTo>
                    <a:pt x="1870" y="9466"/>
                  </a:lnTo>
                  <a:cubicBezTo>
                    <a:pt x="1870" y="9216"/>
                    <a:pt x="1775" y="8978"/>
                    <a:pt x="1572" y="8811"/>
                  </a:cubicBezTo>
                  <a:lnTo>
                    <a:pt x="655" y="8026"/>
                  </a:lnTo>
                  <a:cubicBezTo>
                    <a:pt x="739" y="7954"/>
                    <a:pt x="834" y="7906"/>
                    <a:pt x="953" y="7871"/>
                  </a:cubicBezTo>
                  <a:lnTo>
                    <a:pt x="1334" y="7752"/>
                  </a:lnTo>
                  <a:lnTo>
                    <a:pt x="2787" y="8466"/>
                  </a:lnTo>
                  <a:cubicBezTo>
                    <a:pt x="2810" y="8490"/>
                    <a:pt x="2822" y="8490"/>
                    <a:pt x="2858" y="8490"/>
                  </a:cubicBezTo>
                  <a:cubicBezTo>
                    <a:pt x="2918" y="8490"/>
                    <a:pt x="2977" y="8454"/>
                    <a:pt x="3001" y="8395"/>
                  </a:cubicBezTo>
                  <a:cubicBezTo>
                    <a:pt x="3049" y="8323"/>
                    <a:pt x="3025" y="8216"/>
                    <a:pt x="2929" y="8168"/>
                  </a:cubicBezTo>
                  <a:lnTo>
                    <a:pt x="1798" y="7609"/>
                  </a:lnTo>
                  <a:lnTo>
                    <a:pt x="2787" y="7323"/>
                  </a:lnTo>
                  <a:cubicBezTo>
                    <a:pt x="3060" y="7240"/>
                    <a:pt x="3275" y="6966"/>
                    <a:pt x="3275" y="6668"/>
                  </a:cubicBezTo>
                  <a:lnTo>
                    <a:pt x="3275" y="6121"/>
                  </a:lnTo>
                  <a:cubicBezTo>
                    <a:pt x="3584" y="6263"/>
                    <a:pt x="3942" y="6359"/>
                    <a:pt x="4334" y="6359"/>
                  </a:cubicBezTo>
                  <a:cubicBezTo>
                    <a:pt x="4715" y="6359"/>
                    <a:pt x="5061" y="6263"/>
                    <a:pt x="5382" y="6121"/>
                  </a:cubicBezTo>
                  <a:lnTo>
                    <a:pt x="5382" y="6668"/>
                  </a:lnTo>
                  <a:cubicBezTo>
                    <a:pt x="5382" y="6966"/>
                    <a:pt x="5596" y="7240"/>
                    <a:pt x="5882" y="7323"/>
                  </a:cubicBezTo>
                  <a:lnTo>
                    <a:pt x="6859" y="7609"/>
                  </a:lnTo>
                  <a:lnTo>
                    <a:pt x="4965" y="8549"/>
                  </a:lnTo>
                  <a:cubicBezTo>
                    <a:pt x="4823" y="8383"/>
                    <a:pt x="4596" y="8276"/>
                    <a:pt x="4346" y="8276"/>
                  </a:cubicBezTo>
                  <a:cubicBezTo>
                    <a:pt x="4096" y="8276"/>
                    <a:pt x="3870" y="8383"/>
                    <a:pt x="3715" y="8549"/>
                  </a:cubicBezTo>
                  <a:lnTo>
                    <a:pt x="3561" y="8454"/>
                  </a:lnTo>
                  <a:cubicBezTo>
                    <a:pt x="3535" y="8440"/>
                    <a:pt x="3508" y="8433"/>
                    <a:pt x="3482" y="8433"/>
                  </a:cubicBezTo>
                  <a:cubicBezTo>
                    <a:pt x="3423" y="8433"/>
                    <a:pt x="3367" y="8468"/>
                    <a:pt x="3334" y="8526"/>
                  </a:cubicBezTo>
                  <a:cubicBezTo>
                    <a:pt x="3287" y="8609"/>
                    <a:pt x="3322" y="8704"/>
                    <a:pt x="3406" y="8752"/>
                  </a:cubicBezTo>
                  <a:lnTo>
                    <a:pt x="3537" y="8823"/>
                  </a:lnTo>
                  <a:cubicBezTo>
                    <a:pt x="3513" y="8919"/>
                    <a:pt x="3477" y="9026"/>
                    <a:pt x="3477" y="9121"/>
                  </a:cubicBezTo>
                  <a:cubicBezTo>
                    <a:pt x="3477" y="9538"/>
                    <a:pt x="3775" y="9883"/>
                    <a:pt x="4180" y="9954"/>
                  </a:cubicBezTo>
                  <a:lnTo>
                    <a:pt x="4180" y="10847"/>
                  </a:lnTo>
                  <a:cubicBezTo>
                    <a:pt x="4180" y="10943"/>
                    <a:pt x="4251" y="11014"/>
                    <a:pt x="4346" y="11014"/>
                  </a:cubicBezTo>
                  <a:cubicBezTo>
                    <a:pt x="4430" y="11014"/>
                    <a:pt x="4513" y="10943"/>
                    <a:pt x="4513" y="10847"/>
                  </a:cubicBezTo>
                  <a:lnTo>
                    <a:pt x="4513" y="9954"/>
                  </a:lnTo>
                  <a:cubicBezTo>
                    <a:pt x="4894" y="9883"/>
                    <a:pt x="5204" y="9538"/>
                    <a:pt x="5204" y="9121"/>
                  </a:cubicBezTo>
                  <a:cubicBezTo>
                    <a:pt x="5204" y="9026"/>
                    <a:pt x="5192" y="8919"/>
                    <a:pt x="5144" y="8823"/>
                  </a:cubicBezTo>
                  <a:lnTo>
                    <a:pt x="7323" y="7740"/>
                  </a:lnTo>
                  <a:lnTo>
                    <a:pt x="7704" y="7859"/>
                  </a:lnTo>
                  <a:cubicBezTo>
                    <a:pt x="7811" y="7895"/>
                    <a:pt x="7918" y="7954"/>
                    <a:pt x="8002" y="8014"/>
                  </a:cubicBezTo>
                  <a:lnTo>
                    <a:pt x="7085" y="8799"/>
                  </a:lnTo>
                  <a:cubicBezTo>
                    <a:pt x="6894" y="8966"/>
                    <a:pt x="6787" y="9204"/>
                    <a:pt x="6787" y="9454"/>
                  </a:cubicBezTo>
                  <a:lnTo>
                    <a:pt x="6787" y="10871"/>
                  </a:lnTo>
                  <a:cubicBezTo>
                    <a:pt x="6787" y="10954"/>
                    <a:pt x="6859" y="11026"/>
                    <a:pt x="6954" y="11026"/>
                  </a:cubicBezTo>
                  <a:cubicBezTo>
                    <a:pt x="7037" y="11026"/>
                    <a:pt x="7109" y="10954"/>
                    <a:pt x="7109" y="10871"/>
                  </a:cubicBezTo>
                  <a:lnTo>
                    <a:pt x="7109" y="9454"/>
                  </a:lnTo>
                  <a:cubicBezTo>
                    <a:pt x="7109" y="9300"/>
                    <a:pt x="7192" y="9157"/>
                    <a:pt x="7287" y="9049"/>
                  </a:cubicBezTo>
                  <a:lnTo>
                    <a:pt x="8216" y="8264"/>
                  </a:lnTo>
                  <a:cubicBezTo>
                    <a:pt x="8287" y="8395"/>
                    <a:pt x="8335" y="8549"/>
                    <a:pt x="8335" y="8704"/>
                  </a:cubicBezTo>
                  <a:lnTo>
                    <a:pt x="8335" y="10883"/>
                  </a:lnTo>
                  <a:cubicBezTo>
                    <a:pt x="8335" y="10966"/>
                    <a:pt x="8406" y="11050"/>
                    <a:pt x="8502" y="11050"/>
                  </a:cubicBezTo>
                  <a:cubicBezTo>
                    <a:pt x="8585" y="11050"/>
                    <a:pt x="8656" y="10966"/>
                    <a:pt x="8656" y="10883"/>
                  </a:cubicBezTo>
                  <a:lnTo>
                    <a:pt x="8656" y="8704"/>
                  </a:lnTo>
                  <a:cubicBezTo>
                    <a:pt x="8633" y="8204"/>
                    <a:pt x="8275" y="7728"/>
                    <a:pt x="7775" y="7573"/>
                  </a:cubicBezTo>
                  <a:lnTo>
                    <a:pt x="5942" y="7037"/>
                  </a:lnTo>
                  <a:cubicBezTo>
                    <a:pt x="5787" y="7002"/>
                    <a:pt x="5692" y="6859"/>
                    <a:pt x="5692" y="6704"/>
                  </a:cubicBezTo>
                  <a:lnTo>
                    <a:pt x="5692" y="5954"/>
                  </a:lnTo>
                  <a:cubicBezTo>
                    <a:pt x="6228" y="5585"/>
                    <a:pt x="6609" y="4989"/>
                    <a:pt x="6704" y="4299"/>
                  </a:cubicBezTo>
                  <a:lnTo>
                    <a:pt x="6823" y="4299"/>
                  </a:lnTo>
                  <a:cubicBezTo>
                    <a:pt x="6978" y="4299"/>
                    <a:pt x="7144" y="4227"/>
                    <a:pt x="7263" y="4108"/>
                  </a:cubicBezTo>
                  <a:cubicBezTo>
                    <a:pt x="7382" y="3989"/>
                    <a:pt x="7430" y="3811"/>
                    <a:pt x="7418" y="3644"/>
                  </a:cubicBezTo>
                  <a:cubicBezTo>
                    <a:pt x="7394" y="3442"/>
                    <a:pt x="7263" y="3263"/>
                    <a:pt x="7073" y="3168"/>
                  </a:cubicBezTo>
                  <a:lnTo>
                    <a:pt x="7073" y="2751"/>
                  </a:lnTo>
                  <a:cubicBezTo>
                    <a:pt x="7073" y="1239"/>
                    <a:pt x="5835" y="1"/>
                    <a:pt x="4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5" name="Google Shape;10575;p79"/>
            <p:cNvSpPr/>
            <p:nvPr/>
          </p:nvSpPr>
          <p:spPr>
            <a:xfrm>
              <a:off x="7260824" y="3930925"/>
              <a:ext cx="43813" cy="15396"/>
            </a:xfrm>
            <a:custGeom>
              <a:avLst/>
              <a:gdLst/>
              <a:ahLst/>
              <a:cxnLst/>
              <a:rect l="l" t="t" r="r" b="b"/>
              <a:pathLst>
                <a:path w="1383" h="486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191" y="402"/>
                    <a:pt x="430" y="485"/>
                    <a:pt x="703" y="485"/>
                  </a:cubicBezTo>
                  <a:cubicBezTo>
                    <a:pt x="965" y="485"/>
                    <a:pt x="1192" y="402"/>
                    <a:pt x="1346" y="259"/>
                  </a:cubicBezTo>
                  <a:cubicBezTo>
                    <a:pt x="1370" y="200"/>
                    <a:pt x="1382" y="104"/>
                    <a:pt x="1311" y="45"/>
                  </a:cubicBezTo>
                  <a:cubicBezTo>
                    <a:pt x="1281" y="15"/>
                    <a:pt x="1239" y="0"/>
                    <a:pt x="1198" y="0"/>
                  </a:cubicBezTo>
                  <a:cubicBezTo>
                    <a:pt x="1156" y="0"/>
                    <a:pt x="1114" y="15"/>
                    <a:pt x="1084" y="45"/>
                  </a:cubicBezTo>
                  <a:cubicBezTo>
                    <a:pt x="1025" y="104"/>
                    <a:pt x="894" y="152"/>
                    <a:pt x="692" y="152"/>
                  </a:cubicBezTo>
                  <a:cubicBezTo>
                    <a:pt x="477" y="152"/>
                    <a:pt x="346" y="81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6" name="Google Shape;10576;p79"/>
            <p:cNvSpPr/>
            <p:nvPr/>
          </p:nvSpPr>
          <p:spPr>
            <a:xfrm>
              <a:off x="7260476" y="3837532"/>
              <a:ext cx="44162" cy="21289"/>
            </a:xfrm>
            <a:custGeom>
              <a:avLst/>
              <a:gdLst/>
              <a:ahLst/>
              <a:cxnLst/>
              <a:rect l="l" t="t" r="r" b="b"/>
              <a:pathLst>
                <a:path w="1394" h="672" extrusionOk="0">
                  <a:moveTo>
                    <a:pt x="170" y="0"/>
                  </a:moveTo>
                  <a:cubicBezTo>
                    <a:pt x="119" y="0"/>
                    <a:pt x="70" y="25"/>
                    <a:pt x="48" y="76"/>
                  </a:cubicBezTo>
                  <a:cubicBezTo>
                    <a:pt x="0" y="147"/>
                    <a:pt x="12" y="254"/>
                    <a:pt x="83" y="290"/>
                  </a:cubicBezTo>
                  <a:lnTo>
                    <a:pt x="607" y="635"/>
                  </a:lnTo>
                  <a:cubicBezTo>
                    <a:pt x="643" y="647"/>
                    <a:pt x="667" y="671"/>
                    <a:pt x="691" y="671"/>
                  </a:cubicBezTo>
                  <a:cubicBezTo>
                    <a:pt x="726" y="671"/>
                    <a:pt x="762" y="647"/>
                    <a:pt x="786" y="635"/>
                  </a:cubicBezTo>
                  <a:lnTo>
                    <a:pt x="1310" y="290"/>
                  </a:lnTo>
                  <a:cubicBezTo>
                    <a:pt x="1381" y="231"/>
                    <a:pt x="1393" y="147"/>
                    <a:pt x="1357" y="76"/>
                  </a:cubicBezTo>
                  <a:cubicBezTo>
                    <a:pt x="1328" y="25"/>
                    <a:pt x="1276" y="0"/>
                    <a:pt x="1224" y="0"/>
                  </a:cubicBezTo>
                  <a:cubicBezTo>
                    <a:pt x="1191" y="0"/>
                    <a:pt x="1159" y="10"/>
                    <a:pt x="1131" y="28"/>
                  </a:cubicBezTo>
                  <a:lnTo>
                    <a:pt x="703" y="314"/>
                  </a:lnTo>
                  <a:lnTo>
                    <a:pt x="262" y="28"/>
                  </a:lnTo>
                  <a:cubicBezTo>
                    <a:pt x="234" y="10"/>
                    <a:pt x="202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77" name="Google Shape;10577;p79"/>
            <p:cNvSpPr/>
            <p:nvPr/>
          </p:nvSpPr>
          <p:spPr>
            <a:xfrm>
              <a:off x="7277425" y="3821059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78" name="Google Shape;10578;p79"/>
          <p:cNvGrpSpPr/>
          <p:nvPr/>
        </p:nvGrpSpPr>
        <p:grpSpPr>
          <a:xfrm>
            <a:off x="8054060" y="3611698"/>
            <a:ext cx="266334" cy="353834"/>
            <a:chOff x="8054060" y="3787098"/>
            <a:chExt cx="266334" cy="353834"/>
          </a:xfrm>
          <a:solidFill>
            <a:schemeClr val="tx1"/>
          </a:solidFill>
        </p:grpSpPr>
        <p:sp>
          <p:nvSpPr>
            <p:cNvPr id="10579" name="Google Shape;10579;p79"/>
            <p:cNvSpPr/>
            <p:nvPr/>
          </p:nvSpPr>
          <p:spPr>
            <a:xfrm>
              <a:off x="8164972" y="3974675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9" y="0"/>
                  </a:moveTo>
                  <a:cubicBezTo>
                    <a:pt x="140" y="0"/>
                    <a:pt x="101" y="15"/>
                    <a:pt x="72" y="45"/>
                  </a:cubicBezTo>
                  <a:cubicBezTo>
                    <a:pt x="0" y="104"/>
                    <a:pt x="0" y="212"/>
                    <a:pt x="72" y="271"/>
                  </a:cubicBezTo>
                  <a:cubicBezTo>
                    <a:pt x="203" y="402"/>
                    <a:pt x="441" y="485"/>
                    <a:pt x="703" y="485"/>
                  </a:cubicBezTo>
                  <a:cubicBezTo>
                    <a:pt x="965" y="485"/>
                    <a:pt x="1191" y="402"/>
                    <a:pt x="1346" y="271"/>
                  </a:cubicBezTo>
                  <a:cubicBezTo>
                    <a:pt x="1381" y="212"/>
                    <a:pt x="1381" y="104"/>
                    <a:pt x="1322" y="45"/>
                  </a:cubicBezTo>
                  <a:cubicBezTo>
                    <a:pt x="1292" y="15"/>
                    <a:pt x="1250" y="0"/>
                    <a:pt x="1209" y="0"/>
                  </a:cubicBezTo>
                  <a:cubicBezTo>
                    <a:pt x="1167" y="0"/>
                    <a:pt x="1125" y="15"/>
                    <a:pt x="1096" y="45"/>
                  </a:cubicBezTo>
                  <a:cubicBezTo>
                    <a:pt x="1036" y="104"/>
                    <a:pt x="881" y="176"/>
                    <a:pt x="691" y="176"/>
                  </a:cubicBezTo>
                  <a:cubicBezTo>
                    <a:pt x="500" y="176"/>
                    <a:pt x="346" y="104"/>
                    <a:pt x="286" y="45"/>
                  </a:cubicBezTo>
                  <a:cubicBezTo>
                    <a:pt x="256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0" name="Google Shape;10580;p79"/>
            <p:cNvSpPr/>
            <p:nvPr/>
          </p:nvSpPr>
          <p:spPr>
            <a:xfrm>
              <a:off x="8148371" y="393045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1" name="Google Shape;10581;p79"/>
            <p:cNvSpPr/>
            <p:nvPr/>
          </p:nvSpPr>
          <p:spPr>
            <a:xfrm>
              <a:off x="8214361" y="3930450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2" name="Google Shape;10582;p79"/>
            <p:cNvSpPr/>
            <p:nvPr/>
          </p:nvSpPr>
          <p:spPr>
            <a:xfrm>
              <a:off x="8054060" y="3787098"/>
              <a:ext cx="266334" cy="353834"/>
            </a:xfrm>
            <a:custGeom>
              <a:avLst/>
              <a:gdLst/>
              <a:ahLst/>
              <a:cxnLst/>
              <a:rect l="l" t="t" r="r" b="b"/>
              <a:pathLst>
                <a:path w="8407" h="11169" extrusionOk="0">
                  <a:moveTo>
                    <a:pt x="4537" y="1370"/>
                  </a:moveTo>
                  <a:lnTo>
                    <a:pt x="4537" y="1906"/>
                  </a:lnTo>
                  <a:cubicBezTo>
                    <a:pt x="4537" y="2096"/>
                    <a:pt x="4370" y="2263"/>
                    <a:pt x="4180" y="2263"/>
                  </a:cubicBezTo>
                  <a:cubicBezTo>
                    <a:pt x="3977" y="2263"/>
                    <a:pt x="3823" y="2096"/>
                    <a:pt x="3823" y="1906"/>
                  </a:cubicBezTo>
                  <a:lnTo>
                    <a:pt x="3823" y="1370"/>
                  </a:lnTo>
                  <a:close/>
                  <a:moveTo>
                    <a:pt x="4180" y="322"/>
                  </a:moveTo>
                  <a:lnTo>
                    <a:pt x="6680" y="989"/>
                  </a:lnTo>
                  <a:lnTo>
                    <a:pt x="7633" y="2573"/>
                  </a:lnTo>
                  <a:lnTo>
                    <a:pt x="6966" y="3239"/>
                  </a:lnTo>
                  <a:lnTo>
                    <a:pt x="6966" y="2406"/>
                  </a:lnTo>
                  <a:cubicBezTo>
                    <a:pt x="6966" y="2227"/>
                    <a:pt x="6811" y="2061"/>
                    <a:pt x="6621" y="2061"/>
                  </a:cubicBezTo>
                  <a:lnTo>
                    <a:pt x="6442" y="2061"/>
                  </a:lnTo>
                  <a:cubicBezTo>
                    <a:pt x="6347" y="2061"/>
                    <a:pt x="6275" y="2144"/>
                    <a:pt x="6275" y="2227"/>
                  </a:cubicBezTo>
                  <a:cubicBezTo>
                    <a:pt x="6275" y="2323"/>
                    <a:pt x="6347" y="2394"/>
                    <a:pt x="6442" y="2394"/>
                  </a:cubicBezTo>
                  <a:lnTo>
                    <a:pt x="6621" y="2394"/>
                  </a:lnTo>
                  <a:cubicBezTo>
                    <a:pt x="6621" y="2394"/>
                    <a:pt x="6633" y="2394"/>
                    <a:pt x="6633" y="2406"/>
                  </a:cubicBezTo>
                  <a:lnTo>
                    <a:pt x="6633" y="3120"/>
                  </a:lnTo>
                  <a:lnTo>
                    <a:pt x="1739" y="3120"/>
                  </a:lnTo>
                  <a:lnTo>
                    <a:pt x="1739" y="2406"/>
                  </a:lnTo>
                  <a:cubicBezTo>
                    <a:pt x="1739" y="2406"/>
                    <a:pt x="1739" y="2394"/>
                    <a:pt x="1751" y="2394"/>
                  </a:cubicBezTo>
                  <a:lnTo>
                    <a:pt x="3727" y="2394"/>
                  </a:lnTo>
                  <a:cubicBezTo>
                    <a:pt x="3847" y="2501"/>
                    <a:pt x="4013" y="2573"/>
                    <a:pt x="4192" y="2573"/>
                  </a:cubicBezTo>
                  <a:cubicBezTo>
                    <a:pt x="4370" y="2573"/>
                    <a:pt x="4513" y="2513"/>
                    <a:pt x="4656" y="2394"/>
                  </a:cubicBezTo>
                  <a:lnTo>
                    <a:pt x="5763" y="2394"/>
                  </a:lnTo>
                  <a:cubicBezTo>
                    <a:pt x="5859" y="2394"/>
                    <a:pt x="5930" y="2323"/>
                    <a:pt x="5930" y="2227"/>
                  </a:cubicBezTo>
                  <a:cubicBezTo>
                    <a:pt x="5930" y="2144"/>
                    <a:pt x="5859" y="2061"/>
                    <a:pt x="5763" y="2061"/>
                  </a:cubicBezTo>
                  <a:lnTo>
                    <a:pt x="4859" y="2061"/>
                  </a:lnTo>
                  <a:cubicBezTo>
                    <a:pt x="4870" y="2001"/>
                    <a:pt x="4894" y="1942"/>
                    <a:pt x="4894" y="1882"/>
                  </a:cubicBezTo>
                  <a:lnTo>
                    <a:pt x="4894" y="1180"/>
                  </a:lnTo>
                  <a:cubicBezTo>
                    <a:pt x="4894" y="1096"/>
                    <a:pt x="4811" y="1025"/>
                    <a:pt x="4728" y="1025"/>
                  </a:cubicBezTo>
                  <a:lnTo>
                    <a:pt x="3692" y="1025"/>
                  </a:lnTo>
                  <a:cubicBezTo>
                    <a:pt x="3596" y="1025"/>
                    <a:pt x="3525" y="1096"/>
                    <a:pt x="3525" y="1180"/>
                  </a:cubicBezTo>
                  <a:lnTo>
                    <a:pt x="3525" y="1882"/>
                  </a:lnTo>
                  <a:cubicBezTo>
                    <a:pt x="3525" y="1942"/>
                    <a:pt x="3537" y="2001"/>
                    <a:pt x="3549" y="2061"/>
                  </a:cubicBezTo>
                  <a:lnTo>
                    <a:pt x="1763" y="2061"/>
                  </a:lnTo>
                  <a:cubicBezTo>
                    <a:pt x="1584" y="2061"/>
                    <a:pt x="1430" y="2215"/>
                    <a:pt x="1430" y="2406"/>
                  </a:cubicBezTo>
                  <a:lnTo>
                    <a:pt x="1430" y="3239"/>
                  </a:lnTo>
                  <a:lnTo>
                    <a:pt x="727" y="2573"/>
                  </a:lnTo>
                  <a:lnTo>
                    <a:pt x="1680" y="989"/>
                  </a:lnTo>
                  <a:lnTo>
                    <a:pt x="4180" y="322"/>
                  </a:lnTo>
                  <a:close/>
                  <a:moveTo>
                    <a:pt x="6549" y="3454"/>
                  </a:moveTo>
                  <a:cubicBezTo>
                    <a:pt x="6430" y="3573"/>
                    <a:pt x="6180" y="3668"/>
                    <a:pt x="5978" y="3751"/>
                  </a:cubicBezTo>
                  <a:cubicBezTo>
                    <a:pt x="5501" y="3906"/>
                    <a:pt x="4859" y="4001"/>
                    <a:pt x="4180" y="4001"/>
                  </a:cubicBezTo>
                  <a:cubicBezTo>
                    <a:pt x="3489" y="4001"/>
                    <a:pt x="2858" y="3906"/>
                    <a:pt x="2382" y="3751"/>
                  </a:cubicBezTo>
                  <a:cubicBezTo>
                    <a:pt x="2168" y="3692"/>
                    <a:pt x="1930" y="3573"/>
                    <a:pt x="1811" y="3454"/>
                  </a:cubicBezTo>
                  <a:close/>
                  <a:moveTo>
                    <a:pt x="1739" y="3787"/>
                  </a:moveTo>
                  <a:cubicBezTo>
                    <a:pt x="1822" y="3870"/>
                    <a:pt x="1942" y="3942"/>
                    <a:pt x="2096" y="4001"/>
                  </a:cubicBezTo>
                  <a:lnTo>
                    <a:pt x="2096" y="4168"/>
                  </a:lnTo>
                  <a:cubicBezTo>
                    <a:pt x="2096" y="4263"/>
                    <a:pt x="2001" y="4347"/>
                    <a:pt x="1918" y="4347"/>
                  </a:cubicBezTo>
                  <a:lnTo>
                    <a:pt x="1739" y="4347"/>
                  </a:lnTo>
                  <a:lnTo>
                    <a:pt x="1739" y="3787"/>
                  </a:lnTo>
                  <a:close/>
                  <a:moveTo>
                    <a:pt x="6621" y="3811"/>
                  </a:moveTo>
                  <a:lnTo>
                    <a:pt x="6621" y="4359"/>
                  </a:lnTo>
                  <a:lnTo>
                    <a:pt x="6442" y="4359"/>
                  </a:lnTo>
                  <a:cubicBezTo>
                    <a:pt x="6394" y="4359"/>
                    <a:pt x="6347" y="4347"/>
                    <a:pt x="6299" y="4299"/>
                  </a:cubicBezTo>
                  <a:cubicBezTo>
                    <a:pt x="6275" y="4263"/>
                    <a:pt x="6240" y="4228"/>
                    <a:pt x="6240" y="4168"/>
                  </a:cubicBezTo>
                  <a:lnTo>
                    <a:pt x="6240" y="4001"/>
                  </a:lnTo>
                  <a:lnTo>
                    <a:pt x="6252" y="4001"/>
                  </a:lnTo>
                  <a:cubicBezTo>
                    <a:pt x="6394" y="3942"/>
                    <a:pt x="6525" y="3870"/>
                    <a:pt x="6621" y="3811"/>
                  </a:cubicBezTo>
                  <a:close/>
                  <a:moveTo>
                    <a:pt x="5930" y="4120"/>
                  </a:moveTo>
                  <a:lnTo>
                    <a:pt x="5930" y="4180"/>
                  </a:lnTo>
                  <a:cubicBezTo>
                    <a:pt x="5930" y="4311"/>
                    <a:pt x="5990" y="4442"/>
                    <a:pt x="6085" y="4537"/>
                  </a:cubicBezTo>
                  <a:cubicBezTo>
                    <a:pt x="6168" y="4621"/>
                    <a:pt x="6311" y="4680"/>
                    <a:pt x="6442" y="4680"/>
                  </a:cubicBezTo>
                  <a:lnTo>
                    <a:pt x="6704" y="4680"/>
                  </a:lnTo>
                  <a:cubicBezTo>
                    <a:pt x="6859" y="4680"/>
                    <a:pt x="6978" y="4799"/>
                    <a:pt x="6978" y="4954"/>
                  </a:cubicBezTo>
                  <a:cubicBezTo>
                    <a:pt x="6978" y="5097"/>
                    <a:pt x="6859" y="5216"/>
                    <a:pt x="6704" y="5216"/>
                  </a:cubicBezTo>
                  <a:lnTo>
                    <a:pt x="6609" y="5216"/>
                  </a:lnTo>
                  <a:lnTo>
                    <a:pt x="6609" y="5204"/>
                  </a:lnTo>
                  <a:cubicBezTo>
                    <a:pt x="6609" y="5109"/>
                    <a:pt x="6525" y="5037"/>
                    <a:pt x="6442" y="5037"/>
                  </a:cubicBezTo>
                  <a:cubicBezTo>
                    <a:pt x="6347" y="5037"/>
                    <a:pt x="6275" y="5109"/>
                    <a:pt x="6275" y="5204"/>
                  </a:cubicBezTo>
                  <a:cubicBezTo>
                    <a:pt x="6275" y="6359"/>
                    <a:pt x="5335" y="7299"/>
                    <a:pt x="4180" y="7299"/>
                  </a:cubicBezTo>
                  <a:cubicBezTo>
                    <a:pt x="3013" y="7299"/>
                    <a:pt x="2084" y="6371"/>
                    <a:pt x="2084" y="5204"/>
                  </a:cubicBezTo>
                  <a:cubicBezTo>
                    <a:pt x="2084" y="5109"/>
                    <a:pt x="2001" y="5037"/>
                    <a:pt x="1918" y="5037"/>
                  </a:cubicBezTo>
                  <a:cubicBezTo>
                    <a:pt x="1822" y="5037"/>
                    <a:pt x="1751" y="5109"/>
                    <a:pt x="1751" y="5204"/>
                  </a:cubicBezTo>
                  <a:lnTo>
                    <a:pt x="1751" y="5216"/>
                  </a:lnTo>
                  <a:lnTo>
                    <a:pt x="1644" y="5216"/>
                  </a:lnTo>
                  <a:cubicBezTo>
                    <a:pt x="1501" y="5216"/>
                    <a:pt x="1382" y="5097"/>
                    <a:pt x="1382" y="4954"/>
                  </a:cubicBezTo>
                  <a:cubicBezTo>
                    <a:pt x="1382" y="4799"/>
                    <a:pt x="1501" y="4680"/>
                    <a:pt x="1644" y="4680"/>
                  </a:cubicBezTo>
                  <a:lnTo>
                    <a:pt x="1918" y="4680"/>
                  </a:lnTo>
                  <a:cubicBezTo>
                    <a:pt x="2203" y="4680"/>
                    <a:pt x="2418" y="4466"/>
                    <a:pt x="2418" y="4180"/>
                  </a:cubicBezTo>
                  <a:lnTo>
                    <a:pt x="2418" y="4120"/>
                  </a:lnTo>
                  <a:cubicBezTo>
                    <a:pt x="2918" y="4251"/>
                    <a:pt x="3525" y="4347"/>
                    <a:pt x="4180" y="4347"/>
                  </a:cubicBezTo>
                  <a:cubicBezTo>
                    <a:pt x="4835" y="4347"/>
                    <a:pt x="5442" y="4263"/>
                    <a:pt x="5930" y="4120"/>
                  </a:cubicBezTo>
                  <a:close/>
                  <a:moveTo>
                    <a:pt x="1751" y="5549"/>
                  </a:moveTo>
                  <a:cubicBezTo>
                    <a:pt x="1858" y="6299"/>
                    <a:pt x="2311" y="6942"/>
                    <a:pt x="2942" y="7311"/>
                  </a:cubicBezTo>
                  <a:lnTo>
                    <a:pt x="2942" y="7728"/>
                  </a:lnTo>
                  <a:cubicBezTo>
                    <a:pt x="2858" y="7728"/>
                    <a:pt x="2763" y="7764"/>
                    <a:pt x="2692" y="7835"/>
                  </a:cubicBezTo>
                  <a:lnTo>
                    <a:pt x="2323" y="8228"/>
                  </a:lnTo>
                  <a:cubicBezTo>
                    <a:pt x="2299" y="8240"/>
                    <a:pt x="2287" y="8264"/>
                    <a:pt x="2275" y="8300"/>
                  </a:cubicBezTo>
                  <a:lnTo>
                    <a:pt x="1025" y="8752"/>
                  </a:lnTo>
                  <a:lnTo>
                    <a:pt x="1025" y="8347"/>
                  </a:lnTo>
                  <a:cubicBezTo>
                    <a:pt x="1025" y="7514"/>
                    <a:pt x="1215" y="7049"/>
                    <a:pt x="1406" y="6597"/>
                  </a:cubicBezTo>
                  <a:cubicBezTo>
                    <a:pt x="1549" y="6276"/>
                    <a:pt x="1680" y="5966"/>
                    <a:pt x="1703" y="5549"/>
                  </a:cubicBezTo>
                  <a:close/>
                  <a:moveTo>
                    <a:pt x="5061" y="7466"/>
                  </a:moveTo>
                  <a:lnTo>
                    <a:pt x="5061" y="7930"/>
                  </a:lnTo>
                  <a:lnTo>
                    <a:pt x="4180" y="8812"/>
                  </a:lnTo>
                  <a:lnTo>
                    <a:pt x="3299" y="7930"/>
                  </a:lnTo>
                  <a:lnTo>
                    <a:pt x="3299" y="7466"/>
                  </a:lnTo>
                  <a:cubicBezTo>
                    <a:pt x="3561" y="7573"/>
                    <a:pt x="3858" y="7633"/>
                    <a:pt x="4180" y="7633"/>
                  </a:cubicBezTo>
                  <a:cubicBezTo>
                    <a:pt x="4489" y="7633"/>
                    <a:pt x="4787" y="7573"/>
                    <a:pt x="5061" y="7466"/>
                  </a:cubicBezTo>
                  <a:close/>
                  <a:moveTo>
                    <a:pt x="2977" y="8061"/>
                  </a:moveTo>
                  <a:lnTo>
                    <a:pt x="3942" y="9026"/>
                  </a:lnTo>
                  <a:lnTo>
                    <a:pt x="3192" y="9645"/>
                  </a:lnTo>
                  <a:lnTo>
                    <a:pt x="3180" y="9645"/>
                  </a:lnTo>
                  <a:lnTo>
                    <a:pt x="2632" y="8395"/>
                  </a:lnTo>
                  <a:lnTo>
                    <a:pt x="2954" y="8061"/>
                  </a:lnTo>
                  <a:close/>
                  <a:moveTo>
                    <a:pt x="4180" y="9252"/>
                  </a:moveTo>
                  <a:lnTo>
                    <a:pt x="4501" y="9538"/>
                  </a:lnTo>
                  <a:lnTo>
                    <a:pt x="4442" y="9728"/>
                  </a:lnTo>
                  <a:cubicBezTo>
                    <a:pt x="4418" y="9800"/>
                    <a:pt x="4358" y="9859"/>
                    <a:pt x="4263" y="9859"/>
                  </a:cubicBezTo>
                  <a:lnTo>
                    <a:pt x="4073" y="9859"/>
                  </a:lnTo>
                  <a:cubicBezTo>
                    <a:pt x="4001" y="9859"/>
                    <a:pt x="3930" y="9824"/>
                    <a:pt x="3894" y="9728"/>
                  </a:cubicBezTo>
                  <a:lnTo>
                    <a:pt x="3835" y="9538"/>
                  </a:lnTo>
                  <a:lnTo>
                    <a:pt x="4180" y="9252"/>
                  </a:lnTo>
                  <a:close/>
                  <a:moveTo>
                    <a:pt x="4132" y="1"/>
                  </a:moveTo>
                  <a:lnTo>
                    <a:pt x="1513" y="691"/>
                  </a:lnTo>
                  <a:cubicBezTo>
                    <a:pt x="1465" y="715"/>
                    <a:pt x="1441" y="739"/>
                    <a:pt x="1406" y="775"/>
                  </a:cubicBezTo>
                  <a:lnTo>
                    <a:pt x="370" y="2513"/>
                  </a:lnTo>
                  <a:cubicBezTo>
                    <a:pt x="322" y="2573"/>
                    <a:pt x="334" y="2656"/>
                    <a:pt x="394" y="2704"/>
                  </a:cubicBezTo>
                  <a:lnTo>
                    <a:pt x="1394" y="3704"/>
                  </a:lnTo>
                  <a:lnTo>
                    <a:pt x="1394" y="4406"/>
                  </a:lnTo>
                  <a:cubicBezTo>
                    <a:pt x="1191" y="4490"/>
                    <a:pt x="1049" y="4704"/>
                    <a:pt x="1049" y="4954"/>
                  </a:cubicBezTo>
                  <a:cubicBezTo>
                    <a:pt x="1049" y="5192"/>
                    <a:pt x="1203" y="5394"/>
                    <a:pt x="1394" y="5490"/>
                  </a:cubicBezTo>
                  <a:cubicBezTo>
                    <a:pt x="1382" y="5871"/>
                    <a:pt x="1263" y="6156"/>
                    <a:pt x="1108" y="6490"/>
                  </a:cubicBezTo>
                  <a:cubicBezTo>
                    <a:pt x="918" y="6930"/>
                    <a:pt x="691" y="7454"/>
                    <a:pt x="691" y="8347"/>
                  </a:cubicBezTo>
                  <a:lnTo>
                    <a:pt x="691" y="8871"/>
                  </a:lnTo>
                  <a:cubicBezTo>
                    <a:pt x="275" y="9062"/>
                    <a:pt x="1" y="9490"/>
                    <a:pt x="1" y="9966"/>
                  </a:cubicBezTo>
                  <a:lnTo>
                    <a:pt x="1" y="10967"/>
                  </a:lnTo>
                  <a:cubicBezTo>
                    <a:pt x="1" y="11050"/>
                    <a:pt x="72" y="11133"/>
                    <a:pt x="156" y="11133"/>
                  </a:cubicBezTo>
                  <a:cubicBezTo>
                    <a:pt x="251" y="11133"/>
                    <a:pt x="322" y="11050"/>
                    <a:pt x="322" y="10967"/>
                  </a:cubicBezTo>
                  <a:lnTo>
                    <a:pt x="322" y="9966"/>
                  </a:lnTo>
                  <a:cubicBezTo>
                    <a:pt x="322" y="9859"/>
                    <a:pt x="334" y="9764"/>
                    <a:pt x="382" y="9657"/>
                  </a:cubicBezTo>
                  <a:lnTo>
                    <a:pt x="1203" y="10359"/>
                  </a:lnTo>
                  <a:cubicBezTo>
                    <a:pt x="1322" y="10455"/>
                    <a:pt x="1394" y="10609"/>
                    <a:pt x="1394" y="10752"/>
                  </a:cubicBezTo>
                  <a:lnTo>
                    <a:pt x="1394" y="10967"/>
                  </a:lnTo>
                  <a:cubicBezTo>
                    <a:pt x="1394" y="11050"/>
                    <a:pt x="1465" y="11133"/>
                    <a:pt x="1561" y="11133"/>
                  </a:cubicBezTo>
                  <a:cubicBezTo>
                    <a:pt x="1644" y="11133"/>
                    <a:pt x="1715" y="11050"/>
                    <a:pt x="1715" y="10967"/>
                  </a:cubicBezTo>
                  <a:lnTo>
                    <a:pt x="1715" y="10752"/>
                  </a:lnTo>
                  <a:cubicBezTo>
                    <a:pt x="1715" y="10502"/>
                    <a:pt x="1620" y="10264"/>
                    <a:pt x="1418" y="10097"/>
                  </a:cubicBezTo>
                  <a:lnTo>
                    <a:pt x="560" y="9359"/>
                  </a:lnTo>
                  <a:cubicBezTo>
                    <a:pt x="644" y="9252"/>
                    <a:pt x="787" y="9169"/>
                    <a:pt x="918" y="9121"/>
                  </a:cubicBezTo>
                  <a:lnTo>
                    <a:pt x="2382" y="8609"/>
                  </a:lnTo>
                  <a:lnTo>
                    <a:pt x="2894" y="9776"/>
                  </a:lnTo>
                  <a:cubicBezTo>
                    <a:pt x="2942" y="9883"/>
                    <a:pt x="3037" y="9943"/>
                    <a:pt x="3132" y="9966"/>
                  </a:cubicBezTo>
                  <a:cubicBezTo>
                    <a:pt x="3168" y="9966"/>
                    <a:pt x="3180" y="9978"/>
                    <a:pt x="3204" y="9978"/>
                  </a:cubicBezTo>
                  <a:cubicBezTo>
                    <a:pt x="3287" y="9978"/>
                    <a:pt x="3358" y="9955"/>
                    <a:pt x="3418" y="9907"/>
                  </a:cubicBezTo>
                  <a:lnTo>
                    <a:pt x="3585" y="9776"/>
                  </a:lnTo>
                  <a:lnTo>
                    <a:pt x="3608" y="9847"/>
                  </a:lnTo>
                  <a:cubicBezTo>
                    <a:pt x="3644" y="9943"/>
                    <a:pt x="3692" y="10014"/>
                    <a:pt x="3763" y="10074"/>
                  </a:cubicBezTo>
                  <a:lnTo>
                    <a:pt x="3608" y="10967"/>
                  </a:lnTo>
                  <a:cubicBezTo>
                    <a:pt x="3596" y="11050"/>
                    <a:pt x="3656" y="11145"/>
                    <a:pt x="3751" y="11157"/>
                  </a:cubicBezTo>
                  <a:lnTo>
                    <a:pt x="3775" y="11157"/>
                  </a:lnTo>
                  <a:cubicBezTo>
                    <a:pt x="3847" y="11157"/>
                    <a:pt x="3930" y="11098"/>
                    <a:pt x="3942" y="11026"/>
                  </a:cubicBezTo>
                  <a:lnTo>
                    <a:pt x="4073" y="10216"/>
                  </a:lnTo>
                  <a:lnTo>
                    <a:pt x="4323" y="10216"/>
                  </a:lnTo>
                  <a:lnTo>
                    <a:pt x="4466" y="11026"/>
                  </a:lnTo>
                  <a:cubicBezTo>
                    <a:pt x="4478" y="11098"/>
                    <a:pt x="4549" y="11157"/>
                    <a:pt x="4620" y="11157"/>
                  </a:cubicBezTo>
                  <a:lnTo>
                    <a:pt x="4656" y="11157"/>
                  </a:lnTo>
                  <a:cubicBezTo>
                    <a:pt x="4739" y="11145"/>
                    <a:pt x="4799" y="11050"/>
                    <a:pt x="4787" y="10967"/>
                  </a:cubicBezTo>
                  <a:lnTo>
                    <a:pt x="4644" y="10086"/>
                  </a:lnTo>
                  <a:cubicBezTo>
                    <a:pt x="4704" y="10026"/>
                    <a:pt x="4763" y="9955"/>
                    <a:pt x="4787" y="9859"/>
                  </a:cubicBezTo>
                  <a:lnTo>
                    <a:pt x="4823" y="9788"/>
                  </a:lnTo>
                  <a:lnTo>
                    <a:pt x="4978" y="9919"/>
                  </a:lnTo>
                  <a:cubicBezTo>
                    <a:pt x="5037" y="9966"/>
                    <a:pt x="5120" y="10002"/>
                    <a:pt x="5192" y="10002"/>
                  </a:cubicBezTo>
                  <a:cubicBezTo>
                    <a:pt x="5216" y="10002"/>
                    <a:pt x="5240" y="10002"/>
                    <a:pt x="5263" y="9978"/>
                  </a:cubicBezTo>
                  <a:cubicBezTo>
                    <a:pt x="5371" y="9955"/>
                    <a:pt x="5454" y="9895"/>
                    <a:pt x="5501" y="9788"/>
                  </a:cubicBezTo>
                  <a:lnTo>
                    <a:pt x="5752" y="9240"/>
                  </a:lnTo>
                  <a:cubicBezTo>
                    <a:pt x="5787" y="9145"/>
                    <a:pt x="5752" y="9062"/>
                    <a:pt x="5668" y="9026"/>
                  </a:cubicBezTo>
                  <a:cubicBezTo>
                    <a:pt x="5646" y="9020"/>
                    <a:pt x="5624" y="9017"/>
                    <a:pt x="5603" y="9017"/>
                  </a:cubicBezTo>
                  <a:cubicBezTo>
                    <a:pt x="5536" y="9017"/>
                    <a:pt x="5481" y="9048"/>
                    <a:pt x="5454" y="9121"/>
                  </a:cubicBezTo>
                  <a:lnTo>
                    <a:pt x="5204" y="9669"/>
                  </a:lnTo>
                  <a:lnTo>
                    <a:pt x="5180" y="9669"/>
                  </a:lnTo>
                  <a:lnTo>
                    <a:pt x="4442" y="9062"/>
                  </a:lnTo>
                  <a:lnTo>
                    <a:pt x="5418" y="8097"/>
                  </a:lnTo>
                  <a:lnTo>
                    <a:pt x="5430" y="8097"/>
                  </a:lnTo>
                  <a:lnTo>
                    <a:pt x="5752" y="8419"/>
                  </a:lnTo>
                  <a:lnTo>
                    <a:pt x="5728" y="8490"/>
                  </a:lnTo>
                  <a:cubicBezTo>
                    <a:pt x="5692" y="8585"/>
                    <a:pt x="5728" y="8669"/>
                    <a:pt x="5811" y="8704"/>
                  </a:cubicBezTo>
                  <a:cubicBezTo>
                    <a:pt x="5833" y="8711"/>
                    <a:pt x="5854" y="8714"/>
                    <a:pt x="5875" y="8714"/>
                  </a:cubicBezTo>
                  <a:cubicBezTo>
                    <a:pt x="5935" y="8714"/>
                    <a:pt x="5990" y="8689"/>
                    <a:pt x="6025" y="8645"/>
                  </a:cubicBezTo>
                  <a:lnTo>
                    <a:pt x="7478" y="9169"/>
                  </a:lnTo>
                  <a:cubicBezTo>
                    <a:pt x="7621" y="9204"/>
                    <a:pt x="7752" y="9300"/>
                    <a:pt x="7835" y="9407"/>
                  </a:cubicBezTo>
                  <a:lnTo>
                    <a:pt x="6978" y="10145"/>
                  </a:lnTo>
                  <a:cubicBezTo>
                    <a:pt x="6787" y="10312"/>
                    <a:pt x="6680" y="10550"/>
                    <a:pt x="6680" y="10800"/>
                  </a:cubicBezTo>
                  <a:lnTo>
                    <a:pt x="6680" y="11014"/>
                  </a:lnTo>
                  <a:cubicBezTo>
                    <a:pt x="6680" y="11098"/>
                    <a:pt x="6752" y="11169"/>
                    <a:pt x="6847" y="11169"/>
                  </a:cubicBezTo>
                  <a:cubicBezTo>
                    <a:pt x="6930" y="11169"/>
                    <a:pt x="7002" y="11098"/>
                    <a:pt x="7002" y="11014"/>
                  </a:cubicBezTo>
                  <a:lnTo>
                    <a:pt x="7002" y="10800"/>
                  </a:lnTo>
                  <a:cubicBezTo>
                    <a:pt x="7002" y="10657"/>
                    <a:pt x="7085" y="10502"/>
                    <a:pt x="7204" y="10395"/>
                  </a:cubicBezTo>
                  <a:lnTo>
                    <a:pt x="8014" y="9705"/>
                  </a:lnTo>
                  <a:cubicBezTo>
                    <a:pt x="8049" y="9800"/>
                    <a:pt x="8073" y="9907"/>
                    <a:pt x="8073" y="10014"/>
                  </a:cubicBezTo>
                  <a:lnTo>
                    <a:pt x="8073" y="11014"/>
                  </a:lnTo>
                  <a:cubicBezTo>
                    <a:pt x="8073" y="11098"/>
                    <a:pt x="8157" y="11169"/>
                    <a:pt x="8240" y="11169"/>
                  </a:cubicBezTo>
                  <a:cubicBezTo>
                    <a:pt x="8335" y="11169"/>
                    <a:pt x="8407" y="11098"/>
                    <a:pt x="8407" y="11014"/>
                  </a:cubicBezTo>
                  <a:lnTo>
                    <a:pt x="8407" y="10014"/>
                  </a:lnTo>
                  <a:cubicBezTo>
                    <a:pt x="8347" y="9443"/>
                    <a:pt x="8014" y="8990"/>
                    <a:pt x="7537" y="8823"/>
                  </a:cubicBezTo>
                  <a:lnTo>
                    <a:pt x="6085" y="8300"/>
                  </a:lnTo>
                  <a:cubicBezTo>
                    <a:pt x="6073" y="8264"/>
                    <a:pt x="6073" y="8252"/>
                    <a:pt x="6037" y="8228"/>
                  </a:cubicBezTo>
                  <a:lnTo>
                    <a:pt x="5632" y="7823"/>
                  </a:lnTo>
                  <a:cubicBezTo>
                    <a:pt x="5561" y="7752"/>
                    <a:pt x="5478" y="7716"/>
                    <a:pt x="5382" y="7716"/>
                  </a:cubicBezTo>
                  <a:lnTo>
                    <a:pt x="5382" y="7299"/>
                  </a:lnTo>
                  <a:cubicBezTo>
                    <a:pt x="6025" y="6930"/>
                    <a:pt x="6466" y="6287"/>
                    <a:pt x="6573" y="5537"/>
                  </a:cubicBezTo>
                  <a:lnTo>
                    <a:pt x="6692" y="5537"/>
                  </a:lnTo>
                  <a:cubicBezTo>
                    <a:pt x="7025" y="5537"/>
                    <a:pt x="7287" y="5263"/>
                    <a:pt x="7287" y="4942"/>
                  </a:cubicBezTo>
                  <a:cubicBezTo>
                    <a:pt x="7287" y="4692"/>
                    <a:pt x="7145" y="4490"/>
                    <a:pt x="6942" y="4382"/>
                  </a:cubicBezTo>
                  <a:lnTo>
                    <a:pt x="6942" y="3680"/>
                  </a:lnTo>
                  <a:lnTo>
                    <a:pt x="7942" y="2692"/>
                  </a:lnTo>
                  <a:cubicBezTo>
                    <a:pt x="8002" y="2632"/>
                    <a:pt x="8002" y="2549"/>
                    <a:pt x="7978" y="2489"/>
                  </a:cubicBezTo>
                  <a:lnTo>
                    <a:pt x="6930" y="751"/>
                  </a:lnTo>
                  <a:cubicBezTo>
                    <a:pt x="6918" y="727"/>
                    <a:pt x="6871" y="691"/>
                    <a:pt x="6823" y="680"/>
                  </a:cubicBezTo>
                  <a:lnTo>
                    <a:pt x="422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3" name="Google Shape;10583;p79"/>
          <p:cNvGrpSpPr/>
          <p:nvPr/>
        </p:nvGrpSpPr>
        <p:grpSpPr>
          <a:xfrm>
            <a:off x="6702211" y="3607199"/>
            <a:ext cx="270104" cy="361754"/>
            <a:chOff x="6702211" y="3782599"/>
            <a:chExt cx="270104" cy="361754"/>
          </a:xfrm>
          <a:solidFill>
            <a:schemeClr val="tx1"/>
          </a:solidFill>
        </p:grpSpPr>
        <p:sp>
          <p:nvSpPr>
            <p:cNvPr id="10584" name="Google Shape;10584;p79"/>
            <p:cNvSpPr/>
            <p:nvPr/>
          </p:nvSpPr>
          <p:spPr>
            <a:xfrm>
              <a:off x="6798011" y="3907070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5" name="Google Shape;10585;p79"/>
            <p:cNvSpPr/>
            <p:nvPr/>
          </p:nvSpPr>
          <p:spPr>
            <a:xfrm>
              <a:off x="6865933" y="390707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6" name="Google Shape;10586;p79"/>
            <p:cNvSpPr/>
            <p:nvPr/>
          </p:nvSpPr>
          <p:spPr>
            <a:xfrm>
              <a:off x="6814231" y="3946765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215" y="438"/>
                    <a:pt x="453" y="509"/>
                    <a:pt x="715" y="509"/>
                  </a:cubicBezTo>
                  <a:cubicBezTo>
                    <a:pt x="989" y="509"/>
                    <a:pt x="1227" y="414"/>
                    <a:pt x="1370" y="283"/>
                  </a:cubicBezTo>
                  <a:cubicBezTo>
                    <a:pt x="1430" y="212"/>
                    <a:pt x="1430" y="104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3" y="104"/>
                    <a:pt x="930" y="176"/>
                    <a:pt x="715" y="176"/>
                  </a:cubicBezTo>
                  <a:cubicBezTo>
                    <a:pt x="513" y="176"/>
                    <a:pt x="358" y="104"/>
                    <a:pt x="299" y="45"/>
                  </a:cubicBez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7" name="Google Shape;10587;p79"/>
            <p:cNvSpPr/>
            <p:nvPr/>
          </p:nvSpPr>
          <p:spPr>
            <a:xfrm>
              <a:off x="6702211" y="3782599"/>
              <a:ext cx="270104" cy="361754"/>
            </a:xfrm>
            <a:custGeom>
              <a:avLst/>
              <a:gdLst/>
              <a:ahLst/>
              <a:cxnLst/>
              <a:rect l="l" t="t" r="r" b="b"/>
              <a:pathLst>
                <a:path w="8526" h="11419" extrusionOk="0">
                  <a:moveTo>
                    <a:pt x="4251" y="322"/>
                  </a:moveTo>
                  <a:cubicBezTo>
                    <a:pt x="5835" y="322"/>
                    <a:pt x="7109" y="1595"/>
                    <a:pt x="7109" y="3179"/>
                  </a:cubicBezTo>
                  <a:lnTo>
                    <a:pt x="7133" y="3810"/>
                  </a:lnTo>
                  <a:cubicBezTo>
                    <a:pt x="7037" y="3774"/>
                    <a:pt x="6954" y="3739"/>
                    <a:pt x="6847" y="3739"/>
                  </a:cubicBezTo>
                  <a:lnTo>
                    <a:pt x="6573" y="3739"/>
                  </a:lnTo>
                  <a:cubicBezTo>
                    <a:pt x="5835" y="3739"/>
                    <a:pt x="5025" y="3441"/>
                    <a:pt x="4335" y="2905"/>
                  </a:cubicBezTo>
                  <a:cubicBezTo>
                    <a:pt x="3632" y="2369"/>
                    <a:pt x="3061" y="1643"/>
                    <a:pt x="2692" y="774"/>
                  </a:cubicBezTo>
                  <a:cubicBezTo>
                    <a:pt x="3144" y="476"/>
                    <a:pt x="3680" y="322"/>
                    <a:pt x="4251" y="322"/>
                  </a:cubicBezTo>
                  <a:close/>
                  <a:moveTo>
                    <a:pt x="2406" y="976"/>
                  </a:moveTo>
                  <a:cubicBezTo>
                    <a:pt x="2811" y="1846"/>
                    <a:pt x="3394" y="2608"/>
                    <a:pt x="4120" y="3155"/>
                  </a:cubicBezTo>
                  <a:cubicBezTo>
                    <a:pt x="4882" y="3739"/>
                    <a:pt x="5740" y="4048"/>
                    <a:pt x="6561" y="4048"/>
                  </a:cubicBezTo>
                  <a:lnTo>
                    <a:pt x="6835" y="4048"/>
                  </a:lnTo>
                  <a:cubicBezTo>
                    <a:pt x="6906" y="4048"/>
                    <a:pt x="6978" y="4084"/>
                    <a:pt x="7037" y="4143"/>
                  </a:cubicBezTo>
                  <a:cubicBezTo>
                    <a:pt x="7097" y="4227"/>
                    <a:pt x="7133" y="4310"/>
                    <a:pt x="7109" y="4393"/>
                  </a:cubicBezTo>
                  <a:cubicBezTo>
                    <a:pt x="7097" y="4524"/>
                    <a:pt x="6966" y="4643"/>
                    <a:pt x="6811" y="4643"/>
                  </a:cubicBezTo>
                  <a:lnTo>
                    <a:pt x="6740" y="4643"/>
                  </a:lnTo>
                  <a:lnTo>
                    <a:pt x="6740" y="4632"/>
                  </a:lnTo>
                  <a:cubicBezTo>
                    <a:pt x="6740" y="4548"/>
                    <a:pt x="6668" y="4465"/>
                    <a:pt x="6573" y="4465"/>
                  </a:cubicBezTo>
                  <a:cubicBezTo>
                    <a:pt x="6490" y="4465"/>
                    <a:pt x="6418" y="4548"/>
                    <a:pt x="6418" y="4632"/>
                  </a:cubicBezTo>
                  <a:cubicBezTo>
                    <a:pt x="6418" y="5822"/>
                    <a:pt x="5442" y="6775"/>
                    <a:pt x="4251" y="6775"/>
                  </a:cubicBezTo>
                  <a:cubicBezTo>
                    <a:pt x="3061" y="6775"/>
                    <a:pt x="2096" y="5810"/>
                    <a:pt x="2096" y="4620"/>
                  </a:cubicBezTo>
                  <a:cubicBezTo>
                    <a:pt x="2096" y="4524"/>
                    <a:pt x="2025" y="4453"/>
                    <a:pt x="1930" y="4453"/>
                  </a:cubicBezTo>
                  <a:cubicBezTo>
                    <a:pt x="1846" y="4453"/>
                    <a:pt x="1775" y="4524"/>
                    <a:pt x="1775" y="4620"/>
                  </a:cubicBezTo>
                  <a:lnTo>
                    <a:pt x="1775" y="4632"/>
                  </a:lnTo>
                  <a:lnTo>
                    <a:pt x="1668" y="4632"/>
                  </a:lnTo>
                  <a:cubicBezTo>
                    <a:pt x="1596" y="4632"/>
                    <a:pt x="1513" y="4608"/>
                    <a:pt x="1453" y="4548"/>
                  </a:cubicBezTo>
                  <a:cubicBezTo>
                    <a:pt x="1394" y="4489"/>
                    <a:pt x="1382" y="4405"/>
                    <a:pt x="1382" y="4322"/>
                  </a:cubicBezTo>
                  <a:cubicBezTo>
                    <a:pt x="1394" y="4191"/>
                    <a:pt x="1537" y="4072"/>
                    <a:pt x="1680" y="4072"/>
                  </a:cubicBezTo>
                  <a:lnTo>
                    <a:pt x="1739" y="4072"/>
                  </a:lnTo>
                  <a:cubicBezTo>
                    <a:pt x="1930" y="4072"/>
                    <a:pt x="2096" y="3989"/>
                    <a:pt x="2227" y="3858"/>
                  </a:cubicBezTo>
                  <a:cubicBezTo>
                    <a:pt x="2370" y="3727"/>
                    <a:pt x="2442" y="3548"/>
                    <a:pt x="2442" y="3370"/>
                  </a:cubicBezTo>
                  <a:lnTo>
                    <a:pt x="2442" y="3191"/>
                  </a:lnTo>
                  <a:cubicBezTo>
                    <a:pt x="2442" y="2965"/>
                    <a:pt x="2549" y="2738"/>
                    <a:pt x="2727" y="2608"/>
                  </a:cubicBezTo>
                  <a:cubicBezTo>
                    <a:pt x="2799" y="2548"/>
                    <a:pt x="2811" y="2441"/>
                    <a:pt x="2751" y="2369"/>
                  </a:cubicBezTo>
                  <a:cubicBezTo>
                    <a:pt x="2717" y="2329"/>
                    <a:pt x="2668" y="2307"/>
                    <a:pt x="2619" y="2307"/>
                  </a:cubicBezTo>
                  <a:cubicBezTo>
                    <a:pt x="2581" y="2307"/>
                    <a:pt x="2544" y="2320"/>
                    <a:pt x="2513" y="2346"/>
                  </a:cubicBezTo>
                  <a:cubicBezTo>
                    <a:pt x="2251" y="2548"/>
                    <a:pt x="2096" y="2846"/>
                    <a:pt x="2096" y="3191"/>
                  </a:cubicBezTo>
                  <a:lnTo>
                    <a:pt x="2096" y="3370"/>
                  </a:lnTo>
                  <a:cubicBezTo>
                    <a:pt x="2096" y="3477"/>
                    <a:pt x="2049" y="3560"/>
                    <a:pt x="1989" y="3620"/>
                  </a:cubicBezTo>
                  <a:cubicBezTo>
                    <a:pt x="1918" y="3691"/>
                    <a:pt x="1834" y="3727"/>
                    <a:pt x="1739" y="3727"/>
                  </a:cubicBezTo>
                  <a:lnTo>
                    <a:pt x="1680" y="3727"/>
                  </a:lnTo>
                  <a:cubicBezTo>
                    <a:pt x="1572" y="3727"/>
                    <a:pt x="1477" y="3751"/>
                    <a:pt x="1382" y="3798"/>
                  </a:cubicBezTo>
                  <a:lnTo>
                    <a:pt x="1382" y="3179"/>
                  </a:lnTo>
                  <a:cubicBezTo>
                    <a:pt x="1382" y="2298"/>
                    <a:pt x="1787" y="1512"/>
                    <a:pt x="2406" y="976"/>
                  </a:cubicBezTo>
                  <a:close/>
                  <a:moveTo>
                    <a:pt x="1394" y="4905"/>
                  </a:moveTo>
                  <a:cubicBezTo>
                    <a:pt x="1489" y="4941"/>
                    <a:pt x="1572" y="4965"/>
                    <a:pt x="1668" y="4965"/>
                  </a:cubicBezTo>
                  <a:lnTo>
                    <a:pt x="1787" y="4965"/>
                  </a:lnTo>
                  <a:cubicBezTo>
                    <a:pt x="1894" y="5739"/>
                    <a:pt x="2370" y="6394"/>
                    <a:pt x="3001" y="6775"/>
                  </a:cubicBezTo>
                  <a:lnTo>
                    <a:pt x="3001" y="7501"/>
                  </a:lnTo>
                  <a:lnTo>
                    <a:pt x="3025" y="7501"/>
                  </a:lnTo>
                  <a:cubicBezTo>
                    <a:pt x="3025" y="7703"/>
                    <a:pt x="2918" y="7894"/>
                    <a:pt x="2739" y="7977"/>
                  </a:cubicBezTo>
                  <a:cubicBezTo>
                    <a:pt x="2453" y="7715"/>
                    <a:pt x="1513" y="6668"/>
                    <a:pt x="1394" y="4905"/>
                  </a:cubicBezTo>
                  <a:close/>
                  <a:moveTo>
                    <a:pt x="7454" y="8954"/>
                  </a:moveTo>
                  <a:lnTo>
                    <a:pt x="7585" y="8989"/>
                  </a:lnTo>
                  <a:cubicBezTo>
                    <a:pt x="7740" y="9037"/>
                    <a:pt x="7859" y="9132"/>
                    <a:pt x="7966" y="9227"/>
                  </a:cubicBezTo>
                  <a:lnTo>
                    <a:pt x="7454" y="9668"/>
                  </a:lnTo>
                  <a:lnTo>
                    <a:pt x="7454" y="8954"/>
                  </a:lnTo>
                  <a:close/>
                  <a:moveTo>
                    <a:pt x="2311" y="8489"/>
                  </a:moveTo>
                  <a:cubicBezTo>
                    <a:pt x="2632" y="9275"/>
                    <a:pt x="3406" y="9787"/>
                    <a:pt x="4251" y="9787"/>
                  </a:cubicBezTo>
                  <a:cubicBezTo>
                    <a:pt x="4763" y="9787"/>
                    <a:pt x="5251" y="9596"/>
                    <a:pt x="5621" y="9275"/>
                  </a:cubicBezTo>
                  <a:cubicBezTo>
                    <a:pt x="5680" y="9394"/>
                    <a:pt x="5763" y="9501"/>
                    <a:pt x="5823" y="9608"/>
                  </a:cubicBezTo>
                  <a:cubicBezTo>
                    <a:pt x="5371" y="9966"/>
                    <a:pt x="4823" y="10156"/>
                    <a:pt x="4251" y="10156"/>
                  </a:cubicBezTo>
                  <a:cubicBezTo>
                    <a:pt x="3239" y="10156"/>
                    <a:pt x="2334" y="9549"/>
                    <a:pt x="1953" y="8620"/>
                  </a:cubicBezTo>
                  <a:lnTo>
                    <a:pt x="2311" y="8489"/>
                  </a:lnTo>
                  <a:close/>
                  <a:moveTo>
                    <a:pt x="4251" y="0"/>
                  </a:moveTo>
                  <a:cubicBezTo>
                    <a:pt x="2489" y="0"/>
                    <a:pt x="1060" y="1429"/>
                    <a:pt x="1060" y="3203"/>
                  </a:cubicBezTo>
                  <a:lnTo>
                    <a:pt x="1060" y="4572"/>
                  </a:lnTo>
                  <a:cubicBezTo>
                    <a:pt x="1060" y="5858"/>
                    <a:pt x="1477" y="6787"/>
                    <a:pt x="1834" y="7370"/>
                  </a:cubicBezTo>
                  <a:cubicBezTo>
                    <a:pt x="2037" y="7715"/>
                    <a:pt x="2263" y="7965"/>
                    <a:pt x="2406" y="8132"/>
                  </a:cubicBezTo>
                  <a:lnTo>
                    <a:pt x="822" y="8692"/>
                  </a:lnTo>
                  <a:cubicBezTo>
                    <a:pt x="322" y="8870"/>
                    <a:pt x="1" y="9335"/>
                    <a:pt x="1" y="9858"/>
                  </a:cubicBezTo>
                  <a:lnTo>
                    <a:pt x="1" y="11240"/>
                  </a:lnTo>
                  <a:cubicBezTo>
                    <a:pt x="1" y="11323"/>
                    <a:pt x="72" y="11406"/>
                    <a:pt x="167" y="11406"/>
                  </a:cubicBezTo>
                  <a:cubicBezTo>
                    <a:pt x="251" y="11406"/>
                    <a:pt x="322" y="11323"/>
                    <a:pt x="322" y="11240"/>
                  </a:cubicBezTo>
                  <a:lnTo>
                    <a:pt x="322" y="9858"/>
                  </a:lnTo>
                  <a:cubicBezTo>
                    <a:pt x="322" y="9751"/>
                    <a:pt x="334" y="9632"/>
                    <a:pt x="382" y="9537"/>
                  </a:cubicBezTo>
                  <a:lnTo>
                    <a:pt x="1239" y="10275"/>
                  </a:lnTo>
                  <a:cubicBezTo>
                    <a:pt x="1358" y="10370"/>
                    <a:pt x="1430" y="10525"/>
                    <a:pt x="1430" y="10692"/>
                  </a:cubicBezTo>
                  <a:lnTo>
                    <a:pt x="1430" y="11251"/>
                  </a:lnTo>
                  <a:cubicBezTo>
                    <a:pt x="1430" y="11347"/>
                    <a:pt x="1501" y="11418"/>
                    <a:pt x="1596" y="11418"/>
                  </a:cubicBezTo>
                  <a:cubicBezTo>
                    <a:pt x="1680" y="11418"/>
                    <a:pt x="1751" y="11347"/>
                    <a:pt x="1751" y="11251"/>
                  </a:cubicBezTo>
                  <a:lnTo>
                    <a:pt x="1751" y="10692"/>
                  </a:lnTo>
                  <a:cubicBezTo>
                    <a:pt x="1751" y="10430"/>
                    <a:pt x="1632" y="10180"/>
                    <a:pt x="1441" y="10013"/>
                  </a:cubicBezTo>
                  <a:lnTo>
                    <a:pt x="560" y="9263"/>
                  </a:lnTo>
                  <a:cubicBezTo>
                    <a:pt x="668" y="9156"/>
                    <a:pt x="787" y="9061"/>
                    <a:pt x="929" y="9025"/>
                  </a:cubicBezTo>
                  <a:lnTo>
                    <a:pt x="1632" y="8763"/>
                  </a:lnTo>
                  <a:cubicBezTo>
                    <a:pt x="2072" y="9823"/>
                    <a:pt x="3108" y="10525"/>
                    <a:pt x="4275" y="10525"/>
                  </a:cubicBezTo>
                  <a:cubicBezTo>
                    <a:pt x="4906" y="10525"/>
                    <a:pt x="5525" y="10311"/>
                    <a:pt x="6013" y="9930"/>
                  </a:cubicBezTo>
                  <a:cubicBezTo>
                    <a:pt x="6240" y="10311"/>
                    <a:pt x="6418" y="10728"/>
                    <a:pt x="6418" y="11251"/>
                  </a:cubicBezTo>
                  <a:cubicBezTo>
                    <a:pt x="6418" y="11347"/>
                    <a:pt x="6490" y="11418"/>
                    <a:pt x="6573" y="11418"/>
                  </a:cubicBezTo>
                  <a:cubicBezTo>
                    <a:pt x="6668" y="11418"/>
                    <a:pt x="6740" y="11347"/>
                    <a:pt x="6740" y="11251"/>
                  </a:cubicBezTo>
                  <a:cubicBezTo>
                    <a:pt x="6740" y="10513"/>
                    <a:pt x="6430" y="9989"/>
                    <a:pt x="6109" y="9477"/>
                  </a:cubicBezTo>
                  <a:cubicBezTo>
                    <a:pt x="5787" y="8942"/>
                    <a:pt x="5490" y="8453"/>
                    <a:pt x="5490" y="7691"/>
                  </a:cubicBezTo>
                  <a:lnTo>
                    <a:pt x="5490" y="7513"/>
                  </a:lnTo>
                  <a:cubicBezTo>
                    <a:pt x="5490" y="7430"/>
                    <a:pt x="5418" y="7358"/>
                    <a:pt x="5323" y="7358"/>
                  </a:cubicBezTo>
                  <a:cubicBezTo>
                    <a:pt x="5240" y="7358"/>
                    <a:pt x="5168" y="7430"/>
                    <a:pt x="5168" y="7513"/>
                  </a:cubicBezTo>
                  <a:lnTo>
                    <a:pt x="5168" y="7691"/>
                  </a:lnTo>
                  <a:cubicBezTo>
                    <a:pt x="5168" y="8227"/>
                    <a:pt x="5299" y="8644"/>
                    <a:pt x="5478" y="9025"/>
                  </a:cubicBezTo>
                  <a:cubicBezTo>
                    <a:pt x="5144" y="9335"/>
                    <a:pt x="4716" y="9501"/>
                    <a:pt x="4251" y="9501"/>
                  </a:cubicBezTo>
                  <a:cubicBezTo>
                    <a:pt x="3537" y="9501"/>
                    <a:pt x="2906" y="9085"/>
                    <a:pt x="2620" y="8442"/>
                  </a:cubicBezTo>
                  <a:lnTo>
                    <a:pt x="2763" y="8382"/>
                  </a:lnTo>
                  <a:cubicBezTo>
                    <a:pt x="3120" y="8263"/>
                    <a:pt x="3346" y="7918"/>
                    <a:pt x="3346" y="7549"/>
                  </a:cubicBezTo>
                  <a:lnTo>
                    <a:pt x="3346" y="6977"/>
                  </a:lnTo>
                  <a:cubicBezTo>
                    <a:pt x="3632" y="7084"/>
                    <a:pt x="3930" y="7144"/>
                    <a:pt x="4251" y="7144"/>
                  </a:cubicBezTo>
                  <a:cubicBezTo>
                    <a:pt x="5501" y="7144"/>
                    <a:pt x="6549" y="6203"/>
                    <a:pt x="6704" y="5001"/>
                  </a:cubicBezTo>
                  <a:lnTo>
                    <a:pt x="6811" y="5001"/>
                  </a:lnTo>
                  <a:cubicBezTo>
                    <a:pt x="6918" y="5001"/>
                    <a:pt x="7025" y="4977"/>
                    <a:pt x="7109" y="4929"/>
                  </a:cubicBezTo>
                  <a:lnTo>
                    <a:pt x="7109" y="11251"/>
                  </a:lnTo>
                  <a:cubicBezTo>
                    <a:pt x="7109" y="11347"/>
                    <a:pt x="7180" y="11418"/>
                    <a:pt x="7276" y="11418"/>
                  </a:cubicBezTo>
                  <a:cubicBezTo>
                    <a:pt x="7359" y="11418"/>
                    <a:pt x="7442" y="11347"/>
                    <a:pt x="7442" y="11251"/>
                  </a:cubicBezTo>
                  <a:lnTo>
                    <a:pt x="7442" y="10108"/>
                  </a:lnTo>
                  <a:lnTo>
                    <a:pt x="8121" y="9525"/>
                  </a:lnTo>
                  <a:cubicBezTo>
                    <a:pt x="8168" y="9632"/>
                    <a:pt x="8180" y="9739"/>
                    <a:pt x="8180" y="9847"/>
                  </a:cubicBezTo>
                  <a:lnTo>
                    <a:pt x="8180" y="11228"/>
                  </a:lnTo>
                  <a:cubicBezTo>
                    <a:pt x="8180" y="11311"/>
                    <a:pt x="8252" y="11394"/>
                    <a:pt x="8347" y="11394"/>
                  </a:cubicBezTo>
                  <a:cubicBezTo>
                    <a:pt x="8430" y="11394"/>
                    <a:pt x="8514" y="11311"/>
                    <a:pt x="8514" y="11228"/>
                  </a:cubicBezTo>
                  <a:lnTo>
                    <a:pt x="8514" y="9847"/>
                  </a:lnTo>
                  <a:cubicBezTo>
                    <a:pt x="8526" y="9323"/>
                    <a:pt x="8204" y="8846"/>
                    <a:pt x="7692" y="8680"/>
                  </a:cubicBezTo>
                  <a:lnTo>
                    <a:pt x="7454" y="8596"/>
                  </a:lnTo>
                  <a:lnTo>
                    <a:pt x="7454" y="3203"/>
                  </a:lnTo>
                  <a:cubicBezTo>
                    <a:pt x="7454" y="1453"/>
                    <a:pt x="6025" y="0"/>
                    <a:pt x="4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88" name="Google Shape;10588;p79"/>
            <p:cNvSpPr/>
            <p:nvPr/>
          </p:nvSpPr>
          <p:spPr>
            <a:xfrm>
              <a:off x="6785941" y="3884229"/>
              <a:ext cx="29082" cy="16442"/>
            </a:xfrm>
            <a:custGeom>
              <a:avLst/>
              <a:gdLst/>
              <a:ahLst/>
              <a:cxnLst/>
              <a:rect l="l" t="t" r="r" b="b"/>
              <a:pathLst>
                <a:path w="918" h="519" extrusionOk="0">
                  <a:moveTo>
                    <a:pt x="717" y="1"/>
                  </a:moveTo>
                  <a:cubicBezTo>
                    <a:pt x="701" y="1"/>
                    <a:pt x="684" y="3"/>
                    <a:pt x="668" y="7"/>
                  </a:cubicBezTo>
                  <a:lnTo>
                    <a:pt x="144" y="185"/>
                  </a:lnTo>
                  <a:cubicBezTo>
                    <a:pt x="49" y="221"/>
                    <a:pt x="1" y="304"/>
                    <a:pt x="37" y="400"/>
                  </a:cubicBezTo>
                  <a:cubicBezTo>
                    <a:pt x="61" y="471"/>
                    <a:pt x="120" y="519"/>
                    <a:pt x="191" y="519"/>
                  </a:cubicBezTo>
                  <a:cubicBezTo>
                    <a:pt x="215" y="519"/>
                    <a:pt x="227" y="519"/>
                    <a:pt x="263" y="495"/>
                  </a:cubicBezTo>
                  <a:lnTo>
                    <a:pt x="787" y="316"/>
                  </a:lnTo>
                  <a:cubicBezTo>
                    <a:pt x="870" y="304"/>
                    <a:pt x="918" y="209"/>
                    <a:pt x="882" y="114"/>
                  </a:cubicBezTo>
                  <a:cubicBezTo>
                    <a:pt x="862" y="45"/>
                    <a:pt x="794" y="1"/>
                    <a:pt x="7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89" name="Google Shape;10589;p79"/>
          <p:cNvGrpSpPr/>
          <p:nvPr/>
        </p:nvGrpSpPr>
        <p:grpSpPr>
          <a:xfrm>
            <a:off x="3516886" y="3263327"/>
            <a:ext cx="391854" cy="269922"/>
            <a:chOff x="3516850" y="3406526"/>
            <a:chExt cx="369674" cy="254644"/>
          </a:xfrm>
          <a:solidFill>
            <a:schemeClr val="tx1"/>
          </a:solidFill>
        </p:grpSpPr>
        <p:sp>
          <p:nvSpPr>
            <p:cNvPr id="10590" name="Google Shape;10590;p79"/>
            <p:cNvSpPr/>
            <p:nvPr/>
          </p:nvSpPr>
          <p:spPr>
            <a:xfrm>
              <a:off x="3570421" y="356457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1" name="Google Shape;10591;p79"/>
            <p:cNvSpPr/>
            <p:nvPr/>
          </p:nvSpPr>
          <p:spPr>
            <a:xfrm>
              <a:off x="3516850" y="3406526"/>
              <a:ext cx="184473" cy="253503"/>
            </a:xfrm>
            <a:custGeom>
              <a:avLst/>
              <a:gdLst/>
              <a:ahLst/>
              <a:cxnLst/>
              <a:rect l="l" t="t" r="r" b="b"/>
              <a:pathLst>
                <a:path w="5823" h="8002" extrusionOk="0">
                  <a:moveTo>
                    <a:pt x="3060" y="382"/>
                  </a:moveTo>
                  <a:cubicBezTo>
                    <a:pt x="3275" y="382"/>
                    <a:pt x="3453" y="560"/>
                    <a:pt x="3453" y="774"/>
                  </a:cubicBezTo>
                  <a:lnTo>
                    <a:pt x="3453" y="882"/>
                  </a:lnTo>
                  <a:lnTo>
                    <a:pt x="3453" y="917"/>
                  </a:lnTo>
                  <a:cubicBezTo>
                    <a:pt x="3465" y="1084"/>
                    <a:pt x="3453" y="2489"/>
                    <a:pt x="3453" y="3346"/>
                  </a:cubicBezTo>
                  <a:cubicBezTo>
                    <a:pt x="3453" y="3441"/>
                    <a:pt x="3525" y="3513"/>
                    <a:pt x="3620" y="3525"/>
                  </a:cubicBezTo>
                  <a:cubicBezTo>
                    <a:pt x="3703" y="3525"/>
                    <a:pt x="3775" y="3453"/>
                    <a:pt x="3775" y="3358"/>
                  </a:cubicBezTo>
                  <a:cubicBezTo>
                    <a:pt x="3775" y="3358"/>
                    <a:pt x="3799" y="2751"/>
                    <a:pt x="3799" y="2156"/>
                  </a:cubicBezTo>
                  <a:lnTo>
                    <a:pt x="3799" y="953"/>
                  </a:lnTo>
                  <a:cubicBezTo>
                    <a:pt x="3870" y="882"/>
                    <a:pt x="3953" y="846"/>
                    <a:pt x="4061" y="846"/>
                  </a:cubicBezTo>
                  <a:cubicBezTo>
                    <a:pt x="4275" y="846"/>
                    <a:pt x="4453" y="1024"/>
                    <a:pt x="4453" y="1227"/>
                  </a:cubicBezTo>
                  <a:lnTo>
                    <a:pt x="4453" y="1608"/>
                  </a:lnTo>
                  <a:lnTo>
                    <a:pt x="4453" y="3358"/>
                  </a:lnTo>
                  <a:cubicBezTo>
                    <a:pt x="4453" y="3453"/>
                    <a:pt x="4525" y="3525"/>
                    <a:pt x="4608" y="3525"/>
                  </a:cubicBezTo>
                  <a:cubicBezTo>
                    <a:pt x="4703" y="3525"/>
                    <a:pt x="4775" y="3453"/>
                    <a:pt x="4775" y="3358"/>
                  </a:cubicBezTo>
                  <a:lnTo>
                    <a:pt x="4775" y="1691"/>
                  </a:lnTo>
                  <a:cubicBezTo>
                    <a:pt x="4823" y="1667"/>
                    <a:pt x="4870" y="1644"/>
                    <a:pt x="4906" y="1644"/>
                  </a:cubicBezTo>
                  <a:cubicBezTo>
                    <a:pt x="5061" y="1644"/>
                    <a:pt x="5180" y="1763"/>
                    <a:pt x="5180" y="1917"/>
                  </a:cubicBezTo>
                  <a:lnTo>
                    <a:pt x="5192" y="6930"/>
                  </a:lnTo>
                  <a:lnTo>
                    <a:pt x="3179" y="6930"/>
                  </a:lnTo>
                  <a:lnTo>
                    <a:pt x="3179" y="6358"/>
                  </a:lnTo>
                  <a:cubicBezTo>
                    <a:pt x="3179" y="6204"/>
                    <a:pt x="3168" y="6061"/>
                    <a:pt x="3156" y="5906"/>
                  </a:cubicBezTo>
                  <a:cubicBezTo>
                    <a:pt x="3145" y="5833"/>
                    <a:pt x="3070" y="5759"/>
                    <a:pt x="2995" y="5759"/>
                  </a:cubicBezTo>
                  <a:cubicBezTo>
                    <a:pt x="2985" y="5759"/>
                    <a:pt x="2975" y="5760"/>
                    <a:pt x="2965" y="5763"/>
                  </a:cubicBezTo>
                  <a:cubicBezTo>
                    <a:pt x="2870" y="5775"/>
                    <a:pt x="2798" y="5858"/>
                    <a:pt x="2810" y="5954"/>
                  </a:cubicBezTo>
                  <a:cubicBezTo>
                    <a:pt x="2822" y="6085"/>
                    <a:pt x="2846" y="6216"/>
                    <a:pt x="2846" y="6358"/>
                  </a:cubicBezTo>
                  <a:lnTo>
                    <a:pt x="2846" y="6918"/>
                  </a:lnTo>
                  <a:lnTo>
                    <a:pt x="1679" y="6918"/>
                  </a:lnTo>
                  <a:lnTo>
                    <a:pt x="1679" y="4989"/>
                  </a:lnTo>
                  <a:lnTo>
                    <a:pt x="1679" y="4965"/>
                  </a:lnTo>
                  <a:cubicBezTo>
                    <a:pt x="1679" y="4930"/>
                    <a:pt x="1667" y="4894"/>
                    <a:pt x="1632" y="4858"/>
                  </a:cubicBezTo>
                  <a:lnTo>
                    <a:pt x="501" y="3727"/>
                  </a:lnTo>
                  <a:cubicBezTo>
                    <a:pt x="370" y="3596"/>
                    <a:pt x="370" y="3370"/>
                    <a:pt x="501" y="3251"/>
                  </a:cubicBezTo>
                  <a:cubicBezTo>
                    <a:pt x="572" y="3185"/>
                    <a:pt x="661" y="3153"/>
                    <a:pt x="751" y="3153"/>
                  </a:cubicBezTo>
                  <a:cubicBezTo>
                    <a:pt x="840" y="3153"/>
                    <a:pt x="929" y="3185"/>
                    <a:pt x="1001" y="3251"/>
                  </a:cubicBezTo>
                  <a:lnTo>
                    <a:pt x="1417" y="3656"/>
                  </a:lnTo>
                  <a:lnTo>
                    <a:pt x="1965" y="4203"/>
                  </a:lnTo>
                  <a:cubicBezTo>
                    <a:pt x="2275" y="4525"/>
                    <a:pt x="2525" y="4906"/>
                    <a:pt x="2679" y="5323"/>
                  </a:cubicBezTo>
                  <a:cubicBezTo>
                    <a:pt x="2698" y="5399"/>
                    <a:pt x="2771" y="5437"/>
                    <a:pt x="2848" y="5437"/>
                  </a:cubicBezTo>
                  <a:cubicBezTo>
                    <a:pt x="2867" y="5437"/>
                    <a:pt x="2887" y="5435"/>
                    <a:pt x="2906" y="5430"/>
                  </a:cubicBezTo>
                  <a:cubicBezTo>
                    <a:pt x="2989" y="5394"/>
                    <a:pt x="3037" y="5299"/>
                    <a:pt x="3001" y="5204"/>
                  </a:cubicBezTo>
                  <a:cubicBezTo>
                    <a:pt x="2846" y="4751"/>
                    <a:pt x="2560" y="4311"/>
                    <a:pt x="2203" y="3977"/>
                  </a:cubicBezTo>
                  <a:lnTo>
                    <a:pt x="1691" y="3477"/>
                  </a:lnTo>
                  <a:lnTo>
                    <a:pt x="1691" y="1072"/>
                  </a:lnTo>
                  <a:cubicBezTo>
                    <a:pt x="1691" y="858"/>
                    <a:pt x="1870" y="679"/>
                    <a:pt x="2084" y="679"/>
                  </a:cubicBezTo>
                  <a:cubicBezTo>
                    <a:pt x="2191" y="679"/>
                    <a:pt x="2275" y="727"/>
                    <a:pt x="2346" y="798"/>
                  </a:cubicBezTo>
                  <a:lnTo>
                    <a:pt x="2346" y="3346"/>
                  </a:lnTo>
                  <a:cubicBezTo>
                    <a:pt x="2346" y="3441"/>
                    <a:pt x="2429" y="3513"/>
                    <a:pt x="2513" y="3513"/>
                  </a:cubicBezTo>
                  <a:cubicBezTo>
                    <a:pt x="2608" y="3513"/>
                    <a:pt x="2679" y="3441"/>
                    <a:pt x="2679" y="3346"/>
                  </a:cubicBezTo>
                  <a:lnTo>
                    <a:pt x="2679" y="739"/>
                  </a:lnTo>
                  <a:cubicBezTo>
                    <a:pt x="2691" y="536"/>
                    <a:pt x="2858" y="382"/>
                    <a:pt x="3060" y="382"/>
                  </a:cubicBezTo>
                  <a:close/>
                  <a:moveTo>
                    <a:pt x="3072" y="1"/>
                  </a:moveTo>
                  <a:cubicBezTo>
                    <a:pt x="2798" y="1"/>
                    <a:pt x="2560" y="167"/>
                    <a:pt x="2441" y="405"/>
                  </a:cubicBezTo>
                  <a:cubicBezTo>
                    <a:pt x="2334" y="346"/>
                    <a:pt x="2215" y="310"/>
                    <a:pt x="2084" y="310"/>
                  </a:cubicBezTo>
                  <a:cubicBezTo>
                    <a:pt x="1679" y="310"/>
                    <a:pt x="1358" y="643"/>
                    <a:pt x="1358" y="1036"/>
                  </a:cubicBezTo>
                  <a:lnTo>
                    <a:pt x="1358" y="3120"/>
                  </a:lnTo>
                  <a:lnTo>
                    <a:pt x="1239" y="3001"/>
                  </a:lnTo>
                  <a:cubicBezTo>
                    <a:pt x="1102" y="2870"/>
                    <a:pt x="926" y="2804"/>
                    <a:pt x="751" y="2804"/>
                  </a:cubicBezTo>
                  <a:cubicBezTo>
                    <a:pt x="575" y="2804"/>
                    <a:pt x="399" y="2870"/>
                    <a:pt x="262" y="3001"/>
                  </a:cubicBezTo>
                  <a:cubicBezTo>
                    <a:pt x="1" y="3275"/>
                    <a:pt x="1" y="3703"/>
                    <a:pt x="262" y="3977"/>
                  </a:cubicBezTo>
                  <a:lnTo>
                    <a:pt x="1358" y="5061"/>
                  </a:lnTo>
                  <a:lnTo>
                    <a:pt x="1358" y="6918"/>
                  </a:lnTo>
                  <a:lnTo>
                    <a:pt x="1251" y="6918"/>
                  </a:lnTo>
                  <a:cubicBezTo>
                    <a:pt x="1155" y="6918"/>
                    <a:pt x="1084" y="6990"/>
                    <a:pt x="1084" y="7085"/>
                  </a:cubicBezTo>
                  <a:lnTo>
                    <a:pt x="1084" y="7847"/>
                  </a:lnTo>
                  <a:cubicBezTo>
                    <a:pt x="1084" y="7930"/>
                    <a:pt x="1155" y="8002"/>
                    <a:pt x="1251" y="8002"/>
                  </a:cubicBezTo>
                  <a:lnTo>
                    <a:pt x="4061" y="8002"/>
                  </a:lnTo>
                  <a:cubicBezTo>
                    <a:pt x="4156" y="8002"/>
                    <a:pt x="4227" y="7930"/>
                    <a:pt x="4227" y="7847"/>
                  </a:cubicBezTo>
                  <a:cubicBezTo>
                    <a:pt x="4227" y="7752"/>
                    <a:pt x="4156" y="7680"/>
                    <a:pt x="4061" y="7680"/>
                  </a:cubicBezTo>
                  <a:lnTo>
                    <a:pt x="1417" y="7680"/>
                  </a:lnTo>
                  <a:lnTo>
                    <a:pt x="1417" y="7263"/>
                  </a:lnTo>
                  <a:lnTo>
                    <a:pt x="5465" y="7263"/>
                  </a:lnTo>
                  <a:lnTo>
                    <a:pt x="5465" y="7680"/>
                  </a:lnTo>
                  <a:lnTo>
                    <a:pt x="4715" y="7680"/>
                  </a:lnTo>
                  <a:cubicBezTo>
                    <a:pt x="4632" y="7680"/>
                    <a:pt x="4549" y="7752"/>
                    <a:pt x="4549" y="7847"/>
                  </a:cubicBezTo>
                  <a:cubicBezTo>
                    <a:pt x="4549" y="7930"/>
                    <a:pt x="4632" y="8002"/>
                    <a:pt x="4715" y="8002"/>
                  </a:cubicBezTo>
                  <a:lnTo>
                    <a:pt x="5644" y="8002"/>
                  </a:lnTo>
                  <a:cubicBezTo>
                    <a:pt x="5727" y="8002"/>
                    <a:pt x="5799" y="7930"/>
                    <a:pt x="5799" y="7847"/>
                  </a:cubicBezTo>
                  <a:lnTo>
                    <a:pt x="5799" y="7097"/>
                  </a:lnTo>
                  <a:cubicBezTo>
                    <a:pt x="5823" y="7013"/>
                    <a:pt x="5739" y="6930"/>
                    <a:pt x="5656" y="6930"/>
                  </a:cubicBezTo>
                  <a:lnTo>
                    <a:pt x="5549" y="6930"/>
                  </a:lnTo>
                  <a:lnTo>
                    <a:pt x="5549" y="1894"/>
                  </a:lnTo>
                  <a:cubicBezTo>
                    <a:pt x="5549" y="1548"/>
                    <a:pt x="5287" y="1275"/>
                    <a:pt x="4942" y="1275"/>
                  </a:cubicBezTo>
                  <a:cubicBezTo>
                    <a:pt x="4894" y="1275"/>
                    <a:pt x="4846" y="1275"/>
                    <a:pt x="4799" y="1298"/>
                  </a:cubicBezTo>
                  <a:lnTo>
                    <a:pt x="4799" y="1191"/>
                  </a:lnTo>
                  <a:cubicBezTo>
                    <a:pt x="4799" y="786"/>
                    <a:pt x="4477" y="465"/>
                    <a:pt x="4072" y="465"/>
                  </a:cubicBezTo>
                  <a:cubicBezTo>
                    <a:pt x="3965" y="465"/>
                    <a:pt x="3870" y="489"/>
                    <a:pt x="3775" y="524"/>
                  </a:cubicBezTo>
                  <a:cubicBezTo>
                    <a:pt x="3691" y="227"/>
                    <a:pt x="340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2" name="Google Shape;10592;p79"/>
            <p:cNvSpPr/>
            <p:nvPr/>
          </p:nvSpPr>
          <p:spPr>
            <a:xfrm>
              <a:off x="3768073" y="3480087"/>
              <a:ext cx="11341" cy="37731"/>
            </a:xfrm>
            <a:custGeom>
              <a:avLst/>
              <a:gdLst/>
              <a:ahLst/>
              <a:cxnLst/>
              <a:rect l="l" t="t" r="r" b="b"/>
              <a:pathLst>
                <a:path w="358" h="1191" extrusionOk="0">
                  <a:moveTo>
                    <a:pt x="167" y="0"/>
                  </a:moveTo>
                  <a:cubicBezTo>
                    <a:pt x="72" y="0"/>
                    <a:pt x="0" y="84"/>
                    <a:pt x="0" y="179"/>
                  </a:cubicBezTo>
                  <a:cubicBezTo>
                    <a:pt x="12" y="405"/>
                    <a:pt x="12" y="667"/>
                    <a:pt x="12" y="1012"/>
                  </a:cubicBezTo>
                  <a:cubicBezTo>
                    <a:pt x="12" y="1096"/>
                    <a:pt x="95" y="1191"/>
                    <a:pt x="179" y="1191"/>
                  </a:cubicBezTo>
                  <a:cubicBezTo>
                    <a:pt x="274" y="1191"/>
                    <a:pt x="345" y="1119"/>
                    <a:pt x="345" y="1024"/>
                  </a:cubicBezTo>
                  <a:cubicBezTo>
                    <a:pt x="357" y="667"/>
                    <a:pt x="357" y="381"/>
                    <a:pt x="345" y="167"/>
                  </a:cubicBezTo>
                  <a:cubicBezTo>
                    <a:pt x="345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3" name="Google Shape;10593;p79"/>
            <p:cNvSpPr/>
            <p:nvPr/>
          </p:nvSpPr>
          <p:spPr>
            <a:xfrm>
              <a:off x="3705061" y="3407286"/>
              <a:ext cx="181463" cy="253884"/>
            </a:xfrm>
            <a:custGeom>
              <a:avLst/>
              <a:gdLst/>
              <a:ahLst/>
              <a:cxnLst/>
              <a:rect l="l" t="t" r="r" b="b"/>
              <a:pathLst>
                <a:path w="5728" h="8014" extrusionOk="0">
                  <a:moveTo>
                    <a:pt x="2692" y="358"/>
                  </a:moveTo>
                  <a:cubicBezTo>
                    <a:pt x="2894" y="358"/>
                    <a:pt x="3061" y="524"/>
                    <a:pt x="3073" y="715"/>
                  </a:cubicBezTo>
                  <a:lnTo>
                    <a:pt x="3073" y="3322"/>
                  </a:lnTo>
                  <a:cubicBezTo>
                    <a:pt x="3073" y="3406"/>
                    <a:pt x="3156" y="3489"/>
                    <a:pt x="3239" y="3489"/>
                  </a:cubicBezTo>
                  <a:cubicBezTo>
                    <a:pt x="3334" y="3489"/>
                    <a:pt x="3406" y="3406"/>
                    <a:pt x="3406" y="3322"/>
                  </a:cubicBezTo>
                  <a:lnTo>
                    <a:pt x="3406" y="774"/>
                  </a:lnTo>
                  <a:cubicBezTo>
                    <a:pt x="3477" y="703"/>
                    <a:pt x="3573" y="655"/>
                    <a:pt x="3668" y="655"/>
                  </a:cubicBezTo>
                  <a:cubicBezTo>
                    <a:pt x="3882" y="655"/>
                    <a:pt x="4061" y="834"/>
                    <a:pt x="4061" y="1048"/>
                  </a:cubicBezTo>
                  <a:lnTo>
                    <a:pt x="4061" y="3453"/>
                  </a:lnTo>
                  <a:lnTo>
                    <a:pt x="3549" y="3941"/>
                  </a:lnTo>
                  <a:cubicBezTo>
                    <a:pt x="2918" y="4572"/>
                    <a:pt x="2561" y="5430"/>
                    <a:pt x="2561" y="6323"/>
                  </a:cubicBezTo>
                  <a:lnTo>
                    <a:pt x="2561" y="6894"/>
                  </a:lnTo>
                  <a:lnTo>
                    <a:pt x="548" y="6894"/>
                  </a:lnTo>
                  <a:lnTo>
                    <a:pt x="596" y="1870"/>
                  </a:lnTo>
                  <a:cubicBezTo>
                    <a:pt x="596" y="1715"/>
                    <a:pt x="715" y="1596"/>
                    <a:pt x="858" y="1596"/>
                  </a:cubicBezTo>
                  <a:cubicBezTo>
                    <a:pt x="906" y="1596"/>
                    <a:pt x="953" y="1608"/>
                    <a:pt x="989" y="1643"/>
                  </a:cubicBezTo>
                  <a:lnTo>
                    <a:pt x="989" y="3310"/>
                  </a:lnTo>
                  <a:cubicBezTo>
                    <a:pt x="989" y="3394"/>
                    <a:pt x="1072" y="3477"/>
                    <a:pt x="1156" y="3477"/>
                  </a:cubicBezTo>
                  <a:cubicBezTo>
                    <a:pt x="1251" y="3477"/>
                    <a:pt x="1322" y="3394"/>
                    <a:pt x="1322" y="3310"/>
                  </a:cubicBezTo>
                  <a:lnTo>
                    <a:pt x="1322" y="1548"/>
                  </a:lnTo>
                  <a:lnTo>
                    <a:pt x="1322" y="1179"/>
                  </a:lnTo>
                  <a:cubicBezTo>
                    <a:pt x="1322" y="977"/>
                    <a:pt x="1501" y="798"/>
                    <a:pt x="1703" y="798"/>
                  </a:cubicBezTo>
                  <a:cubicBezTo>
                    <a:pt x="1810" y="798"/>
                    <a:pt x="1906" y="834"/>
                    <a:pt x="1977" y="917"/>
                  </a:cubicBezTo>
                  <a:lnTo>
                    <a:pt x="1977" y="1846"/>
                  </a:lnTo>
                  <a:cubicBezTo>
                    <a:pt x="1977" y="1941"/>
                    <a:pt x="2049" y="2013"/>
                    <a:pt x="2144" y="2013"/>
                  </a:cubicBezTo>
                  <a:cubicBezTo>
                    <a:pt x="2227" y="2013"/>
                    <a:pt x="2299" y="1941"/>
                    <a:pt x="2299" y="1846"/>
                  </a:cubicBezTo>
                  <a:lnTo>
                    <a:pt x="2299" y="858"/>
                  </a:lnTo>
                  <a:lnTo>
                    <a:pt x="2299" y="750"/>
                  </a:lnTo>
                  <a:cubicBezTo>
                    <a:pt x="2299" y="536"/>
                    <a:pt x="2477" y="358"/>
                    <a:pt x="2692" y="358"/>
                  </a:cubicBezTo>
                  <a:close/>
                  <a:moveTo>
                    <a:pt x="5037" y="3132"/>
                  </a:moveTo>
                  <a:cubicBezTo>
                    <a:pt x="5132" y="3132"/>
                    <a:pt x="5216" y="3156"/>
                    <a:pt x="5275" y="3239"/>
                  </a:cubicBezTo>
                  <a:cubicBezTo>
                    <a:pt x="5335" y="3286"/>
                    <a:pt x="5382" y="3382"/>
                    <a:pt x="5382" y="3477"/>
                  </a:cubicBezTo>
                  <a:cubicBezTo>
                    <a:pt x="5382" y="3560"/>
                    <a:pt x="5359" y="3656"/>
                    <a:pt x="5275" y="3715"/>
                  </a:cubicBezTo>
                  <a:lnTo>
                    <a:pt x="4144" y="4858"/>
                  </a:lnTo>
                  <a:cubicBezTo>
                    <a:pt x="4120" y="4882"/>
                    <a:pt x="4108" y="4930"/>
                    <a:pt x="4108" y="4977"/>
                  </a:cubicBezTo>
                  <a:lnTo>
                    <a:pt x="4108" y="6906"/>
                  </a:lnTo>
                  <a:lnTo>
                    <a:pt x="2942" y="6906"/>
                  </a:lnTo>
                  <a:lnTo>
                    <a:pt x="2942" y="6334"/>
                  </a:lnTo>
                  <a:cubicBezTo>
                    <a:pt x="2942" y="5525"/>
                    <a:pt x="3275" y="4751"/>
                    <a:pt x="3835" y="4191"/>
                  </a:cubicBezTo>
                  <a:lnTo>
                    <a:pt x="4382" y="3632"/>
                  </a:lnTo>
                  <a:lnTo>
                    <a:pt x="4799" y="3239"/>
                  </a:lnTo>
                  <a:cubicBezTo>
                    <a:pt x="4858" y="3179"/>
                    <a:pt x="4954" y="3132"/>
                    <a:pt x="5037" y="3132"/>
                  </a:cubicBezTo>
                  <a:close/>
                  <a:moveTo>
                    <a:pt x="4370" y="7251"/>
                  </a:moveTo>
                  <a:lnTo>
                    <a:pt x="4382" y="7668"/>
                  </a:lnTo>
                  <a:lnTo>
                    <a:pt x="322" y="7668"/>
                  </a:lnTo>
                  <a:lnTo>
                    <a:pt x="322" y="7251"/>
                  </a:lnTo>
                  <a:close/>
                  <a:moveTo>
                    <a:pt x="2739" y="0"/>
                  </a:moveTo>
                  <a:cubicBezTo>
                    <a:pt x="2406" y="0"/>
                    <a:pt x="2120" y="227"/>
                    <a:pt x="2037" y="524"/>
                  </a:cubicBezTo>
                  <a:cubicBezTo>
                    <a:pt x="1941" y="477"/>
                    <a:pt x="1846" y="465"/>
                    <a:pt x="1739" y="465"/>
                  </a:cubicBezTo>
                  <a:cubicBezTo>
                    <a:pt x="1334" y="465"/>
                    <a:pt x="1013" y="798"/>
                    <a:pt x="1013" y="1191"/>
                  </a:cubicBezTo>
                  <a:lnTo>
                    <a:pt x="1013" y="1298"/>
                  </a:lnTo>
                  <a:cubicBezTo>
                    <a:pt x="965" y="1286"/>
                    <a:pt x="918" y="1286"/>
                    <a:pt x="870" y="1286"/>
                  </a:cubicBezTo>
                  <a:cubicBezTo>
                    <a:pt x="537" y="1286"/>
                    <a:pt x="263" y="1548"/>
                    <a:pt x="263" y="1893"/>
                  </a:cubicBezTo>
                  <a:lnTo>
                    <a:pt x="263" y="6918"/>
                  </a:lnTo>
                  <a:lnTo>
                    <a:pt x="156" y="6918"/>
                  </a:lnTo>
                  <a:cubicBezTo>
                    <a:pt x="72" y="6918"/>
                    <a:pt x="1" y="7001"/>
                    <a:pt x="1" y="7085"/>
                  </a:cubicBezTo>
                  <a:lnTo>
                    <a:pt x="1" y="7847"/>
                  </a:lnTo>
                  <a:cubicBezTo>
                    <a:pt x="1" y="7942"/>
                    <a:pt x="72" y="8013"/>
                    <a:pt x="156" y="8013"/>
                  </a:cubicBezTo>
                  <a:lnTo>
                    <a:pt x="4561" y="8013"/>
                  </a:lnTo>
                  <a:cubicBezTo>
                    <a:pt x="4656" y="8013"/>
                    <a:pt x="4728" y="7942"/>
                    <a:pt x="4728" y="7847"/>
                  </a:cubicBezTo>
                  <a:lnTo>
                    <a:pt x="4728" y="7073"/>
                  </a:lnTo>
                  <a:cubicBezTo>
                    <a:pt x="4728" y="6989"/>
                    <a:pt x="4656" y="6906"/>
                    <a:pt x="4561" y="6906"/>
                  </a:cubicBezTo>
                  <a:lnTo>
                    <a:pt x="4466" y="6906"/>
                  </a:lnTo>
                  <a:lnTo>
                    <a:pt x="4466" y="5049"/>
                  </a:lnTo>
                  <a:lnTo>
                    <a:pt x="5537" y="3965"/>
                  </a:lnTo>
                  <a:cubicBezTo>
                    <a:pt x="5668" y="3834"/>
                    <a:pt x="5728" y="3667"/>
                    <a:pt x="5728" y="3489"/>
                  </a:cubicBezTo>
                  <a:cubicBezTo>
                    <a:pt x="5728" y="3310"/>
                    <a:pt x="5656" y="3132"/>
                    <a:pt x="5537" y="3013"/>
                  </a:cubicBezTo>
                  <a:cubicBezTo>
                    <a:pt x="5394" y="2882"/>
                    <a:pt x="5239" y="2822"/>
                    <a:pt x="5061" y="2822"/>
                  </a:cubicBezTo>
                  <a:cubicBezTo>
                    <a:pt x="4870" y="2822"/>
                    <a:pt x="4704" y="2894"/>
                    <a:pt x="4573" y="3013"/>
                  </a:cubicBezTo>
                  <a:lnTo>
                    <a:pt x="4466" y="3132"/>
                  </a:lnTo>
                  <a:lnTo>
                    <a:pt x="4466" y="1048"/>
                  </a:lnTo>
                  <a:cubicBezTo>
                    <a:pt x="4466" y="643"/>
                    <a:pt x="4132" y="310"/>
                    <a:pt x="3727" y="310"/>
                  </a:cubicBezTo>
                  <a:cubicBezTo>
                    <a:pt x="3608" y="310"/>
                    <a:pt x="3489" y="346"/>
                    <a:pt x="3370" y="405"/>
                  </a:cubicBezTo>
                  <a:cubicBezTo>
                    <a:pt x="3251" y="167"/>
                    <a:pt x="3001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594" name="Google Shape;10594;p79"/>
          <p:cNvGrpSpPr/>
          <p:nvPr/>
        </p:nvGrpSpPr>
        <p:grpSpPr>
          <a:xfrm>
            <a:off x="1310655" y="3185127"/>
            <a:ext cx="306314" cy="347403"/>
            <a:chOff x="1310655" y="3360527"/>
            <a:chExt cx="306314" cy="347403"/>
          </a:xfrm>
          <a:solidFill>
            <a:schemeClr val="tx1"/>
          </a:solidFill>
        </p:grpSpPr>
        <p:sp>
          <p:nvSpPr>
            <p:cNvPr id="10595" name="Google Shape;10595;p79"/>
            <p:cNvSpPr/>
            <p:nvPr/>
          </p:nvSpPr>
          <p:spPr>
            <a:xfrm>
              <a:off x="1440416" y="3531630"/>
              <a:ext cx="151652" cy="176299"/>
            </a:xfrm>
            <a:custGeom>
              <a:avLst/>
              <a:gdLst/>
              <a:ahLst/>
              <a:cxnLst/>
              <a:rect l="l" t="t" r="r" b="b"/>
              <a:pathLst>
                <a:path w="4787" h="5565" extrusionOk="0">
                  <a:moveTo>
                    <a:pt x="1851" y="0"/>
                  </a:moveTo>
                  <a:cubicBezTo>
                    <a:pt x="1838" y="0"/>
                    <a:pt x="1824" y="2"/>
                    <a:pt x="1810" y="4"/>
                  </a:cubicBezTo>
                  <a:cubicBezTo>
                    <a:pt x="1751" y="28"/>
                    <a:pt x="1715" y="52"/>
                    <a:pt x="1691" y="112"/>
                  </a:cubicBezTo>
                  <a:lnTo>
                    <a:pt x="1275" y="1255"/>
                  </a:lnTo>
                  <a:cubicBezTo>
                    <a:pt x="429" y="1767"/>
                    <a:pt x="1" y="2731"/>
                    <a:pt x="191" y="3695"/>
                  </a:cubicBezTo>
                  <a:cubicBezTo>
                    <a:pt x="310" y="4314"/>
                    <a:pt x="667" y="4826"/>
                    <a:pt x="1179" y="5172"/>
                  </a:cubicBezTo>
                  <a:cubicBezTo>
                    <a:pt x="1560" y="5422"/>
                    <a:pt x="2013" y="5565"/>
                    <a:pt x="2453" y="5565"/>
                  </a:cubicBezTo>
                  <a:cubicBezTo>
                    <a:pt x="2608" y="5565"/>
                    <a:pt x="2751" y="5541"/>
                    <a:pt x="2918" y="5517"/>
                  </a:cubicBezTo>
                  <a:cubicBezTo>
                    <a:pt x="3799" y="5338"/>
                    <a:pt x="4489" y="4672"/>
                    <a:pt x="4715" y="3803"/>
                  </a:cubicBezTo>
                  <a:cubicBezTo>
                    <a:pt x="4727" y="3719"/>
                    <a:pt x="4692" y="3624"/>
                    <a:pt x="4596" y="3612"/>
                  </a:cubicBezTo>
                  <a:cubicBezTo>
                    <a:pt x="4586" y="3611"/>
                    <a:pt x="4576" y="3610"/>
                    <a:pt x="4565" y="3610"/>
                  </a:cubicBezTo>
                  <a:cubicBezTo>
                    <a:pt x="4491" y="3610"/>
                    <a:pt x="4416" y="3648"/>
                    <a:pt x="4406" y="3731"/>
                  </a:cubicBezTo>
                  <a:cubicBezTo>
                    <a:pt x="4215" y="4469"/>
                    <a:pt x="3620" y="5053"/>
                    <a:pt x="2858" y="5207"/>
                  </a:cubicBezTo>
                  <a:cubicBezTo>
                    <a:pt x="2728" y="5231"/>
                    <a:pt x="2597" y="5243"/>
                    <a:pt x="2468" y="5243"/>
                  </a:cubicBezTo>
                  <a:cubicBezTo>
                    <a:pt x="2075" y="5243"/>
                    <a:pt x="1692" y="5134"/>
                    <a:pt x="1370" y="4910"/>
                  </a:cubicBezTo>
                  <a:cubicBezTo>
                    <a:pt x="917" y="4612"/>
                    <a:pt x="620" y="4160"/>
                    <a:pt x="524" y="3636"/>
                  </a:cubicBezTo>
                  <a:cubicBezTo>
                    <a:pt x="346" y="2790"/>
                    <a:pt x="739" y="1933"/>
                    <a:pt x="1501" y="1517"/>
                  </a:cubicBezTo>
                  <a:cubicBezTo>
                    <a:pt x="1537" y="1493"/>
                    <a:pt x="1560" y="1469"/>
                    <a:pt x="1572" y="1421"/>
                  </a:cubicBezTo>
                  <a:lnTo>
                    <a:pt x="1918" y="469"/>
                  </a:lnTo>
                  <a:lnTo>
                    <a:pt x="2608" y="1219"/>
                  </a:lnTo>
                  <a:cubicBezTo>
                    <a:pt x="2632" y="1243"/>
                    <a:pt x="2668" y="1255"/>
                    <a:pt x="2703" y="1255"/>
                  </a:cubicBezTo>
                  <a:cubicBezTo>
                    <a:pt x="3572" y="1362"/>
                    <a:pt x="4275" y="2005"/>
                    <a:pt x="4430" y="2850"/>
                  </a:cubicBezTo>
                  <a:cubicBezTo>
                    <a:pt x="4454" y="2945"/>
                    <a:pt x="4465" y="3041"/>
                    <a:pt x="4465" y="3136"/>
                  </a:cubicBezTo>
                  <a:cubicBezTo>
                    <a:pt x="4465" y="3209"/>
                    <a:pt x="4521" y="3283"/>
                    <a:pt x="4599" y="3283"/>
                  </a:cubicBezTo>
                  <a:cubicBezTo>
                    <a:pt x="4610" y="3283"/>
                    <a:pt x="4621" y="3281"/>
                    <a:pt x="4632" y="3279"/>
                  </a:cubicBezTo>
                  <a:cubicBezTo>
                    <a:pt x="4715" y="3279"/>
                    <a:pt x="4787" y="3207"/>
                    <a:pt x="4775" y="3124"/>
                  </a:cubicBezTo>
                  <a:cubicBezTo>
                    <a:pt x="4775" y="3017"/>
                    <a:pt x="4763" y="2898"/>
                    <a:pt x="4727" y="2790"/>
                  </a:cubicBezTo>
                  <a:cubicBezTo>
                    <a:pt x="4537" y="1826"/>
                    <a:pt x="3763" y="1100"/>
                    <a:pt x="2787" y="945"/>
                  </a:cubicBezTo>
                  <a:lnTo>
                    <a:pt x="1965" y="52"/>
                  </a:lnTo>
                  <a:cubicBezTo>
                    <a:pt x="1929" y="16"/>
                    <a:pt x="1892" y="0"/>
                    <a:pt x="18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6" name="Google Shape;10596;p79"/>
            <p:cNvSpPr/>
            <p:nvPr/>
          </p:nvSpPr>
          <p:spPr>
            <a:xfrm>
              <a:off x="1486447" y="3589478"/>
              <a:ext cx="64152" cy="75842"/>
            </a:xfrm>
            <a:custGeom>
              <a:avLst/>
              <a:gdLst/>
              <a:ahLst/>
              <a:cxnLst/>
              <a:rect l="l" t="t" r="r" b="b"/>
              <a:pathLst>
                <a:path w="2025" h="2394" extrusionOk="0">
                  <a:moveTo>
                    <a:pt x="1691" y="1179"/>
                  </a:moveTo>
                  <a:lnTo>
                    <a:pt x="1691" y="2084"/>
                  </a:lnTo>
                  <a:lnTo>
                    <a:pt x="298" y="2084"/>
                  </a:lnTo>
                  <a:lnTo>
                    <a:pt x="298" y="1179"/>
                  </a:lnTo>
                  <a:close/>
                  <a:moveTo>
                    <a:pt x="1012" y="0"/>
                  </a:moveTo>
                  <a:cubicBezTo>
                    <a:pt x="715" y="0"/>
                    <a:pt x="476" y="238"/>
                    <a:pt x="476" y="536"/>
                  </a:cubicBezTo>
                  <a:lnTo>
                    <a:pt x="476" y="845"/>
                  </a:lnTo>
                  <a:lnTo>
                    <a:pt x="167" y="845"/>
                  </a:lnTo>
                  <a:cubicBezTo>
                    <a:pt x="84" y="845"/>
                    <a:pt x="0" y="917"/>
                    <a:pt x="0" y="1012"/>
                  </a:cubicBezTo>
                  <a:lnTo>
                    <a:pt x="0" y="2227"/>
                  </a:lnTo>
                  <a:cubicBezTo>
                    <a:pt x="0" y="2322"/>
                    <a:pt x="84" y="2393"/>
                    <a:pt x="167" y="2393"/>
                  </a:cubicBezTo>
                  <a:lnTo>
                    <a:pt x="1869" y="2393"/>
                  </a:lnTo>
                  <a:cubicBezTo>
                    <a:pt x="1953" y="2393"/>
                    <a:pt x="2024" y="2322"/>
                    <a:pt x="2024" y="2227"/>
                  </a:cubicBezTo>
                  <a:lnTo>
                    <a:pt x="2024" y="1012"/>
                  </a:lnTo>
                  <a:cubicBezTo>
                    <a:pt x="2012" y="917"/>
                    <a:pt x="1941" y="845"/>
                    <a:pt x="1846" y="845"/>
                  </a:cubicBezTo>
                  <a:lnTo>
                    <a:pt x="774" y="845"/>
                  </a:lnTo>
                  <a:lnTo>
                    <a:pt x="774" y="536"/>
                  </a:lnTo>
                  <a:cubicBezTo>
                    <a:pt x="774" y="417"/>
                    <a:pt x="881" y="310"/>
                    <a:pt x="1000" y="310"/>
                  </a:cubicBezTo>
                  <a:cubicBezTo>
                    <a:pt x="1119" y="310"/>
                    <a:pt x="1227" y="417"/>
                    <a:pt x="1227" y="536"/>
                  </a:cubicBezTo>
                  <a:cubicBezTo>
                    <a:pt x="1227" y="619"/>
                    <a:pt x="1298" y="703"/>
                    <a:pt x="1393" y="703"/>
                  </a:cubicBezTo>
                  <a:cubicBezTo>
                    <a:pt x="1477" y="703"/>
                    <a:pt x="1548" y="619"/>
                    <a:pt x="1548" y="536"/>
                  </a:cubicBezTo>
                  <a:cubicBezTo>
                    <a:pt x="1548" y="238"/>
                    <a:pt x="1310" y="0"/>
                    <a:pt x="1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7" name="Google Shape;10597;p79"/>
            <p:cNvSpPr/>
            <p:nvPr/>
          </p:nvSpPr>
          <p:spPr>
            <a:xfrm>
              <a:off x="1310655" y="3360527"/>
              <a:ext cx="306314" cy="334572"/>
            </a:xfrm>
            <a:custGeom>
              <a:avLst/>
              <a:gdLst/>
              <a:ahLst/>
              <a:cxnLst/>
              <a:rect l="l" t="t" r="r" b="b"/>
              <a:pathLst>
                <a:path w="9669" h="10561" extrusionOk="0">
                  <a:moveTo>
                    <a:pt x="2430" y="7941"/>
                  </a:moveTo>
                  <a:lnTo>
                    <a:pt x="3120" y="8644"/>
                  </a:lnTo>
                  <a:lnTo>
                    <a:pt x="2989" y="8775"/>
                  </a:lnTo>
                  <a:lnTo>
                    <a:pt x="2656" y="8430"/>
                  </a:lnTo>
                  <a:cubicBezTo>
                    <a:pt x="2626" y="8400"/>
                    <a:pt x="2585" y="8385"/>
                    <a:pt x="2543" y="8385"/>
                  </a:cubicBezTo>
                  <a:cubicBezTo>
                    <a:pt x="2501" y="8385"/>
                    <a:pt x="2459" y="8400"/>
                    <a:pt x="2430" y="8430"/>
                  </a:cubicBezTo>
                  <a:lnTo>
                    <a:pt x="2073" y="8787"/>
                  </a:lnTo>
                  <a:cubicBezTo>
                    <a:pt x="2037" y="8823"/>
                    <a:pt x="2025" y="8858"/>
                    <a:pt x="2025" y="8906"/>
                  </a:cubicBezTo>
                  <a:cubicBezTo>
                    <a:pt x="2025" y="8953"/>
                    <a:pt x="2037" y="9001"/>
                    <a:pt x="2073" y="9025"/>
                  </a:cubicBezTo>
                  <a:lnTo>
                    <a:pt x="2418" y="9370"/>
                  </a:lnTo>
                  <a:lnTo>
                    <a:pt x="2275" y="9501"/>
                  </a:lnTo>
                  <a:lnTo>
                    <a:pt x="1942" y="9156"/>
                  </a:lnTo>
                  <a:cubicBezTo>
                    <a:pt x="1912" y="9126"/>
                    <a:pt x="1870" y="9111"/>
                    <a:pt x="1828" y="9111"/>
                  </a:cubicBezTo>
                  <a:cubicBezTo>
                    <a:pt x="1787" y="9111"/>
                    <a:pt x="1745" y="9126"/>
                    <a:pt x="1715" y="9156"/>
                  </a:cubicBezTo>
                  <a:lnTo>
                    <a:pt x="1358" y="9513"/>
                  </a:lnTo>
                  <a:cubicBezTo>
                    <a:pt x="1322" y="9549"/>
                    <a:pt x="1311" y="9585"/>
                    <a:pt x="1311" y="9632"/>
                  </a:cubicBezTo>
                  <a:cubicBezTo>
                    <a:pt x="1311" y="9680"/>
                    <a:pt x="1322" y="9727"/>
                    <a:pt x="1358" y="9751"/>
                  </a:cubicBezTo>
                  <a:lnTo>
                    <a:pt x="1703" y="10096"/>
                  </a:lnTo>
                  <a:lnTo>
                    <a:pt x="1584" y="10192"/>
                  </a:lnTo>
                  <a:lnTo>
                    <a:pt x="882" y="9489"/>
                  </a:lnTo>
                  <a:lnTo>
                    <a:pt x="2430" y="7941"/>
                  </a:lnTo>
                  <a:close/>
                  <a:moveTo>
                    <a:pt x="6496" y="1"/>
                  </a:moveTo>
                  <a:cubicBezTo>
                    <a:pt x="5951" y="1"/>
                    <a:pt x="5469" y="199"/>
                    <a:pt x="5121" y="548"/>
                  </a:cubicBezTo>
                  <a:cubicBezTo>
                    <a:pt x="4704" y="964"/>
                    <a:pt x="4513" y="1572"/>
                    <a:pt x="4597" y="2238"/>
                  </a:cubicBezTo>
                  <a:cubicBezTo>
                    <a:pt x="4656" y="2727"/>
                    <a:pt x="4871" y="3227"/>
                    <a:pt x="5180" y="3655"/>
                  </a:cubicBezTo>
                  <a:lnTo>
                    <a:pt x="3501" y="5334"/>
                  </a:lnTo>
                  <a:cubicBezTo>
                    <a:pt x="3442" y="5394"/>
                    <a:pt x="3442" y="5501"/>
                    <a:pt x="3501" y="5560"/>
                  </a:cubicBezTo>
                  <a:cubicBezTo>
                    <a:pt x="3525" y="5584"/>
                    <a:pt x="3573" y="5608"/>
                    <a:pt x="3620" y="5608"/>
                  </a:cubicBezTo>
                  <a:cubicBezTo>
                    <a:pt x="3668" y="5608"/>
                    <a:pt x="3704" y="5584"/>
                    <a:pt x="3739" y="5560"/>
                  </a:cubicBezTo>
                  <a:lnTo>
                    <a:pt x="5406" y="3893"/>
                  </a:lnTo>
                  <a:cubicBezTo>
                    <a:pt x="5454" y="3953"/>
                    <a:pt x="5502" y="4000"/>
                    <a:pt x="5549" y="4060"/>
                  </a:cubicBezTo>
                  <a:cubicBezTo>
                    <a:pt x="5609" y="4120"/>
                    <a:pt x="5656" y="4155"/>
                    <a:pt x="5716" y="4203"/>
                  </a:cubicBezTo>
                  <a:lnTo>
                    <a:pt x="2334" y="7584"/>
                  </a:lnTo>
                  <a:lnTo>
                    <a:pt x="691" y="9239"/>
                  </a:lnTo>
                  <a:lnTo>
                    <a:pt x="370" y="8918"/>
                  </a:lnTo>
                  <a:lnTo>
                    <a:pt x="3299" y="5989"/>
                  </a:lnTo>
                  <a:cubicBezTo>
                    <a:pt x="3358" y="5929"/>
                    <a:pt x="3358" y="5822"/>
                    <a:pt x="3299" y="5763"/>
                  </a:cubicBezTo>
                  <a:cubicBezTo>
                    <a:pt x="3275" y="5733"/>
                    <a:pt x="3236" y="5718"/>
                    <a:pt x="3196" y="5718"/>
                  </a:cubicBezTo>
                  <a:cubicBezTo>
                    <a:pt x="3156" y="5718"/>
                    <a:pt x="3114" y="5733"/>
                    <a:pt x="3085" y="5763"/>
                  </a:cubicBezTo>
                  <a:lnTo>
                    <a:pt x="48" y="8799"/>
                  </a:lnTo>
                  <a:cubicBezTo>
                    <a:pt x="13" y="8834"/>
                    <a:pt x="1" y="8882"/>
                    <a:pt x="1" y="8918"/>
                  </a:cubicBezTo>
                  <a:cubicBezTo>
                    <a:pt x="1" y="8965"/>
                    <a:pt x="13" y="9013"/>
                    <a:pt x="48" y="9037"/>
                  </a:cubicBezTo>
                  <a:lnTo>
                    <a:pt x="596" y="9585"/>
                  </a:lnTo>
                  <a:lnTo>
                    <a:pt x="1513" y="10513"/>
                  </a:lnTo>
                  <a:cubicBezTo>
                    <a:pt x="1549" y="10549"/>
                    <a:pt x="1596" y="10561"/>
                    <a:pt x="1632" y="10561"/>
                  </a:cubicBezTo>
                  <a:cubicBezTo>
                    <a:pt x="1680" y="10561"/>
                    <a:pt x="1727" y="10537"/>
                    <a:pt x="1763" y="10513"/>
                  </a:cubicBezTo>
                  <a:lnTo>
                    <a:pt x="2108" y="10156"/>
                  </a:lnTo>
                  <a:cubicBezTo>
                    <a:pt x="2144" y="10120"/>
                    <a:pt x="2156" y="10085"/>
                    <a:pt x="2156" y="10037"/>
                  </a:cubicBezTo>
                  <a:cubicBezTo>
                    <a:pt x="2156" y="9989"/>
                    <a:pt x="2144" y="9954"/>
                    <a:pt x="2108" y="9918"/>
                  </a:cubicBezTo>
                  <a:lnTo>
                    <a:pt x="1775" y="9573"/>
                  </a:lnTo>
                  <a:lnTo>
                    <a:pt x="1906" y="9442"/>
                  </a:lnTo>
                  <a:lnTo>
                    <a:pt x="2251" y="9787"/>
                  </a:lnTo>
                  <a:cubicBezTo>
                    <a:pt x="2281" y="9817"/>
                    <a:pt x="2320" y="9832"/>
                    <a:pt x="2358" y="9832"/>
                  </a:cubicBezTo>
                  <a:cubicBezTo>
                    <a:pt x="2397" y="9832"/>
                    <a:pt x="2436" y="9817"/>
                    <a:pt x="2465" y="9787"/>
                  </a:cubicBezTo>
                  <a:lnTo>
                    <a:pt x="2823" y="9430"/>
                  </a:lnTo>
                  <a:cubicBezTo>
                    <a:pt x="2858" y="9394"/>
                    <a:pt x="2870" y="9358"/>
                    <a:pt x="2870" y="9311"/>
                  </a:cubicBezTo>
                  <a:cubicBezTo>
                    <a:pt x="2870" y="9263"/>
                    <a:pt x="2858" y="9215"/>
                    <a:pt x="2823" y="9192"/>
                  </a:cubicBezTo>
                  <a:lnTo>
                    <a:pt x="2489" y="8846"/>
                  </a:lnTo>
                  <a:lnTo>
                    <a:pt x="2620" y="8715"/>
                  </a:lnTo>
                  <a:lnTo>
                    <a:pt x="2966" y="9061"/>
                  </a:lnTo>
                  <a:cubicBezTo>
                    <a:pt x="2995" y="9090"/>
                    <a:pt x="3034" y="9105"/>
                    <a:pt x="3073" y="9105"/>
                  </a:cubicBezTo>
                  <a:cubicBezTo>
                    <a:pt x="3111" y="9105"/>
                    <a:pt x="3150" y="9090"/>
                    <a:pt x="3180" y="9061"/>
                  </a:cubicBezTo>
                  <a:lnTo>
                    <a:pt x="3537" y="8703"/>
                  </a:lnTo>
                  <a:cubicBezTo>
                    <a:pt x="3597" y="8644"/>
                    <a:pt x="3597" y="8537"/>
                    <a:pt x="3537" y="8477"/>
                  </a:cubicBezTo>
                  <a:lnTo>
                    <a:pt x="2727" y="7656"/>
                  </a:lnTo>
                  <a:lnTo>
                    <a:pt x="6014" y="4370"/>
                  </a:lnTo>
                  <a:cubicBezTo>
                    <a:pt x="6549" y="4751"/>
                    <a:pt x="7168" y="4977"/>
                    <a:pt x="7752" y="4977"/>
                  </a:cubicBezTo>
                  <a:cubicBezTo>
                    <a:pt x="8026" y="4977"/>
                    <a:pt x="8276" y="4929"/>
                    <a:pt x="8514" y="4846"/>
                  </a:cubicBezTo>
                  <a:cubicBezTo>
                    <a:pt x="8597" y="4810"/>
                    <a:pt x="8633" y="4727"/>
                    <a:pt x="8597" y="4632"/>
                  </a:cubicBezTo>
                  <a:cubicBezTo>
                    <a:pt x="8580" y="4570"/>
                    <a:pt x="8523" y="4534"/>
                    <a:pt x="8461" y="4534"/>
                  </a:cubicBezTo>
                  <a:cubicBezTo>
                    <a:pt x="8439" y="4534"/>
                    <a:pt x="8417" y="4539"/>
                    <a:pt x="8395" y="4548"/>
                  </a:cubicBezTo>
                  <a:cubicBezTo>
                    <a:pt x="8192" y="4625"/>
                    <a:pt x="7973" y="4662"/>
                    <a:pt x="7746" y="4662"/>
                  </a:cubicBezTo>
                  <a:cubicBezTo>
                    <a:pt x="7093" y="4662"/>
                    <a:pt x="6380" y="4355"/>
                    <a:pt x="5823" y="3798"/>
                  </a:cubicBezTo>
                  <a:cubicBezTo>
                    <a:pt x="4847" y="2834"/>
                    <a:pt x="4668" y="1453"/>
                    <a:pt x="5406" y="726"/>
                  </a:cubicBezTo>
                  <a:cubicBezTo>
                    <a:pt x="5707" y="421"/>
                    <a:pt x="6119" y="272"/>
                    <a:pt x="6568" y="272"/>
                  </a:cubicBezTo>
                  <a:cubicBezTo>
                    <a:pt x="7204" y="272"/>
                    <a:pt x="7913" y="571"/>
                    <a:pt x="8478" y="1143"/>
                  </a:cubicBezTo>
                  <a:cubicBezTo>
                    <a:pt x="9454" y="2107"/>
                    <a:pt x="9633" y="3489"/>
                    <a:pt x="8895" y="4215"/>
                  </a:cubicBezTo>
                  <a:lnTo>
                    <a:pt x="8883" y="4239"/>
                  </a:lnTo>
                  <a:cubicBezTo>
                    <a:pt x="8823" y="4298"/>
                    <a:pt x="8823" y="4393"/>
                    <a:pt x="8883" y="4453"/>
                  </a:cubicBezTo>
                  <a:cubicBezTo>
                    <a:pt x="8913" y="4483"/>
                    <a:pt x="8954" y="4498"/>
                    <a:pt x="8996" y="4498"/>
                  </a:cubicBezTo>
                  <a:cubicBezTo>
                    <a:pt x="9038" y="4498"/>
                    <a:pt x="9079" y="4483"/>
                    <a:pt x="9109" y="4453"/>
                  </a:cubicBezTo>
                  <a:lnTo>
                    <a:pt x="9121" y="4441"/>
                  </a:lnTo>
                  <a:cubicBezTo>
                    <a:pt x="9502" y="4072"/>
                    <a:pt x="9669" y="3465"/>
                    <a:pt x="9585" y="2786"/>
                  </a:cubicBezTo>
                  <a:cubicBezTo>
                    <a:pt x="9502" y="2131"/>
                    <a:pt x="9169" y="1476"/>
                    <a:pt x="8645" y="964"/>
                  </a:cubicBezTo>
                  <a:cubicBezTo>
                    <a:pt x="8133" y="441"/>
                    <a:pt x="7478" y="95"/>
                    <a:pt x="6823" y="24"/>
                  </a:cubicBezTo>
                  <a:cubicBezTo>
                    <a:pt x="6712" y="8"/>
                    <a:pt x="6603" y="1"/>
                    <a:pt x="64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8" name="Google Shape;10598;p79"/>
            <p:cNvSpPr/>
            <p:nvPr/>
          </p:nvSpPr>
          <p:spPr>
            <a:xfrm>
              <a:off x="1474377" y="3380453"/>
              <a:ext cx="122221" cy="118895"/>
            </a:xfrm>
            <a:custGeom>
              <a:avLst/>
              <a:gdLst/>
              <a:ahLst/>
              <a:cxnLst/>
              <a:rect l="l" t="t" r="r" b="b"/>
              <a:pathLst>
                <a:path w="3858" h="3753" extrusionOk="0">
                  <a:moveTo>
                    <a:pt x="1488" y="312"/>
                  </a:moveTo>
                  <a:cubicBezTo>
                    <a:pt x="1953" y="312"/>
                    <a:pt x="2453" y="526"/>
                    <a:pt x="2858" y="943"/>
                  </a:cubicBezTo>
                  <a:cubicBezTo>
                    <a:pt x="3536" y="1621"/>
                    <a:pt x="3691" y="2609"/>
                    <a:pt x="3167" y="3133"/>
                  </a:cubicBezTo>
                  <a:cubicBezTo>
                    <a:pt x="2965" y="3336"/>
                    <a:pt x="2667" y="3443"/>
                    <a:pt x="2346" y="3443"/>
                  </a:cubicBezTo>
                  <a:cubicBezTo>
                    <a:pt x="1881" y="3443"/>
                    <a:pt x="1381" y="3229"/>
                    <a:pt x="976" y="2812"/>
                  </a:cubicBezTo>
                  <a:cubicBezTo>
                    <a:pt x="631" y="2479"/>
                    <a:pt x="429" y="2050"/>
                    <a:pt x="369" y="1645"/>
                  </a:cubicBezTo>
                  <a:cubicBezTo>
                    <a:pt x="322" y="1240"/>
                    <a:pt x="429" y="883"/>
                    <a:pt x="667" y="633"/>
                  </a:cubicBezTo>
                  <a:cubicBezTo>
                    <a:pt x="869" y="419"/>
                    <a:pt x="1167" y="312"/>
                    <a:pt x="1488" y="312"/>
                  </a:cubicBezTo>
                  <a:close/>
                  <a:moveTo>
                    <a:pt x="1518" y="1"/>
                  </a:moveTo>
                  <a:cubicBezTo>
                    <a:pt x="1106" y="1"/>
                    <a:pt x="738" y="143"/>
                    <a:pt x="465" y="407"/>
                  </a:cubicBezTo>
                  <a:cubicBezTo>
                    <a:pt x="143" y="716"/>
                    <a:pt x="0" y="1181"/>
                    <a:pt x="72" y="1681"/>
                  </a:cubicBezTo>
                  <a:cubicBezTo>
                    <a:pt x="131" y="2181"/>
                    <a:pt x="381" y="2657"/>
                    <a:pt x="774" y="3038"/>
                  </a:cubicBezTo>
                  <a:cubicBezTo>
                    <a:pt x="1227" y="3502"/>
                    <a:pt x="1822" y="3752"/>
                    <a:pt x="2358" y="3752"/>
                  </a:cubicBezTo>
                  <a:cubicBezTo>
                    <a:pt x="2762" y="3752"/>
                    <a:pt x="3132" y="3622"/>
                    <a:pt x="3405" y="3348"/>
                  </a:cubicBezTo>
                  <a:cubicBezTo>
                    <a:pt x="3703" y="3038"/>
                    <a:pt x="3858" y="2574"/>
                    <a:pt x="3798" y="2074"/>
                  </a:cubicBezTo>
                  <a:cubicBezTo>
                    <a:pt x="3739" y="1586"/>
                    <a:pt x="3477" y="1109"/>
                    <a:pt x="3096" y="716"/>
                  </a:cubicBezTo>
                  <a:cubicBezTo>
                    <a:pt x="2703" y="335"/>
                    <a:pt x="2215" y="73"/>
                    <a:pt x="1738" y="14"/>
                  </a:cubicBezTo>
                  <a:cubicBezTo>
                    <a:pt x="1664" y="5"/>
                    <a:pt x="1590" y="1"/>
                    <a:pt x="1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599" name="Google Shape;10599;p79"/>
            <p:cNvSpPr/>
            <p:nvPr/>
          </p:nvSpPr>
          <p:spPr>
            <a:xfrm>
              <a:off x="1510207" y="3632848"/>
              <a:ext cx="15492" cy="17741"/>
            </a:xfrm>
            <a:custGeom>
              <a:avLst/>
              <a:gdLst/>
              <a:ahLst/>
              <a:cxnLst/>
              <a:rect l="l" t="t" r="r" b="b"/>
              <a:pathLst>
                <a:path w="489" h="560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27"/>
                    <a:pt x="24" y="262"/>
                    <a:pt x="72" y="298"/>
                  </a:cubicBezTo>
                  <a:lnTo>
                    <a:pt x="72" y="405"/>
                  </a:lnTo>
                  <a:cubicBezTo>
                    <a:pt x="72" y="488"/>
                    <a:pt x="143" y="560"/>
                    <a:pt x="238" y="560"/>
                  </a:cubicBezTo>
                  <a:cubicBezTo>
                    <a:pt x="322" y="560"/>
                    <a:pt x="393" y="488"/>
                    <a:pt x="393" y="405"/>
                  </a:cubicBezTo>
                  <a:lnTo>
                    <a:pt x="393" y="298"/>
                  </a:lnTo>
                  <a:cubicBezTo>
                    <a:pt x="441" y="262"/>
                    <a:pt x="477" y="227"/>
                    <a:pt x="477" y="167"/>
                  </a:cubicBezTo>
                  <a:cubicBezTo>
                    <a:pt x="488" y="72"/>
                    <a:pt x="417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0" name="Google Shape;10600;p79"/>
          <p:cNvGrpSpPr/>
          <p:nvPr/>
        </p:nvGrpSpPr>
        <p:grpSpPr>
          <a:xfrm>
            <a:off x="3119678" y="3184746"/>
            <a:ext cx="269343" cy="348543"/>
            <a:chOff x="3119678" y="3360146"/>
            <a:chExt cx="269343" cy="348543"/>
          </a:xfrm>
          <a:solidFill>
            <a:schemeClr val="tx1"/>
          </a:solidFill>
        </p:grpSpPr>
        <p:sp>
          <p:nvSpPr>
            <p:cNvPr id="10601" name="Google Shape;10601;p79"/>
            <p:cNvSpPr/>
            <p:nvPr/>
          </p:nvSpPr>
          <p:spPr>
            <a:xfrm>
              <a:off x="3268289" y="3498271"/>
              <a:ext cx="43782" cy="46728"/>
            </a:xfrm>
            <a:custGeom>
              <a:avLst/>
              <a:gdLst/>
              <a:ahLst/>
              <a:cxnLst/>
              <a:rect l="l" t="t" r="r" b="b"/>
              <a:pathLst>
                <a:path w="1382" h="1475" extrusionOk="0">
                  <a:moveTo>
                    <a:pt x="196" y="0"/>
                  </a:moveTo>
                  <a:cubicBezTo>
                    <a:pt x="137" y="0"/>
                    <a:pt x="81" y="35"/>
                    <a:pt x="48" y="93"/>
                  </a:cubicBezTo>
                  <a:cubicBezTo>
                    <a:pt x="0" y="164"/>
                    <a:pt x="36" y="272"/>
                    <a:pt x="119" y="319"/>
                  </a:cubicBezTo>
                  <a:cubicBezTo>
                    <a:pt x="584" y="557"/>
                    <a:pt x="905" y="926"/>
                    <a:pt x="1048" y="1355"/>
                  </a:cubicBezTo>
                  <a:cubicBezTo>
                    <a:pt x="1060" y="1438"/>
                    <a:pt x="1131" y="1474"/>
                    <a:pt x="1191" y="1474"/>
                  </a:cubicBezTo>
                  <a:cubicBezTo>
                    <a:pt x="1203" y="1474"/>
                    <a:pt x="1227" y="1474"/>
                    <a:pt x="1239" y="1462"/>
                  </a:cubicBezTo>
                  <a:cubicBezTo>
                    <a:pt x="1322" y="1415"/>
                    <a:pt x="1381" y="1331"/>
                    <a:pt x="1358" y="1236"/>
                  </a:cubicBezTo>
                  <a:cubicBezTo>
                    <a:pt x="1191" y="736"/>
                    <a:pt x="810" y="284"/>
                    <a:pt x="274" y="22"/>
                  </a:cubicBezTo>
                  <a:cubicBezTo>
                    <a:pt x="249" y="7"/>
                    <a:pt x="222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2" name="Google Shape;10602;p79"/>
            <p:cNvSpPr/>
            <p:nvPr/>
          </p:nvSpPr>
          <p:spPr>
            <a:xfrm>
              <a:off x="3147208" y="3475176"/>
              <a:ext cx="214664" cy="233513"/>
            </a:xfrm>
            <a:custGeom>
              <a:avLst/>
              <a:gdLst/>
              <a:ahLst/>
              <a:cxnLst/>
              <a:rect l="l" t="t" r="r" b="b"/>
              <a:pathLst>
                <a:path w="6776" h="7371" extrusionOk="0">
                  <a:moveTo>
                    <a:pt x="3537" y="4608"/>
                  </a:moveTo>
                  <a:lnTo>
                    <a:pt x="3537" y="4989"/>
                  </a:lnTo>
                  <a:lnTo>
                    <a:pt x="3179" y="4989"/>
                  </a:lnTo>
                  <a:lnTo>
                    <a:pt x="3179" y="4608"/>
                  </a:lnTo>
                  <a:cubicBezTo>
                    <a:pt x="3239" y="4620"/>
                    <a:pt x="3298" y="4620"/>
                    <a:pt x="3358" y="4620"/>
                  </a:cubicBezTo>
                  <a:cubicBezTo>
                    <a:pt x="3417" y="4620"/>
                    <a:pt x="3477" y="4620"/>
                    <a:pt x="3537" y="4608"/>
                  </a:cubicBezTo>
                  <a:close/>
                  <a:moveTo>
                    <a:pt x="5977" y="5299"/>
                  </a:moveTo>
                  <a:lnTo>
                    <a:pt x="5977" y="5763"/>
                  </a:lnTo>
                  <a:lnTo>
                    <a:pt x="798" y="5763"/>
                  </a:lnTo>
                  <a:lnTo>
                    <a:pt x="798" y="5299"/>
                  </a:lnTo>
                  <a:close/>
                  <a:moveTo>
                    <a:pt x="3406" y="0"/>
                  </a:moveTo>
                  <a:cubicBezTo>
                    <a:pt x="2751" y="0"/>
                    <a:pt x="2132" y="262"/>
                    <a:pt x="1667" y="715"/>
                  </a:cubicBezTo>
                  <a:cubicBezTo>
                    <a:pt x="1203" y="1179"/>
                    <a:pt x="953" y="1798"/>
                    <a:pt x="953" y="2465"/>
                  </a:cubicBezTo>
                  <a:lnTo>
                    <a:pt x="953" y="2715"/>
                  </a:lnTo>
                  <a:cubicBezTo>
                    <a:pt x="953" y="2798"/>
                    <a:pt x="1024" y="2882"/>
                    <a:pt x="1120" y="2882"/>
                  </a:cubicBezTo>
                  <a:cubicBezTo>
                    <a:pt x="1203" y="2882"/>
                    <a:pt x="1274" y="2798"/>
                    <a:pt x="1274" y="2715"/>
                  </a:cubicBezTo>
                  <a:lnTo>
                    <a:pt x="1274" y="2465"/>
                  </a:lnTo>
                  <a:cubicBezTo>
                    <a:pt x="1274" y="1894"/>
                    <a:pt x="1501" y="1358"/>
                    <a:pt x="1905" y="953"/>
                  </a:cubicBezTo>
                  <a:cubicBezTo>
                    <a:pt x="2310" y="548"/>
                    <a:pt x="2846" y="334"/>
                    <a:pt x="3406" y="334"/>
                  </a:cubicBezTo>
                  <a:cubicBezTo>
                    <a:pt x="4584" y="334"/>
                    <a:pt x="5549" y="1286"/>
                    <a:pt x="5549" y="2477"/>
                  </a:cubicBezTo>
                  <a:lnTo>
                    <a:pt x="5549" y="4989"/>
                  </a:lnTo>
                  <a:lnTo>
                    <a:pt x="3882" y="4989"/>
                  </a:lnTo>
                  <a:lnTo>
                    <a:pt x="3882" y="4489"/>
                  </a:lnTo>
                  <a:cubicBezTo>
                    <a:pt x="4060" y="4382"/>
                    <a:pt x="4215" y="4203"/>
                    <a:pt x="4299" y="3989"/>
                  </a:cubicBezTo>
                  <a:cubicBezTo>
                    <a:pt x="4334" y="3906"/>
                    <a:pt x="4287" y="3810"/>
                    <a:pt x="4215" y="3787"/>
                  </a:cubicBezTo>
                  <a:cubicBezTo>
                    <a:pt x="4193" y="3778"/>
                    <a:pt x="4171" y="3775"/>
                    <a:pt x="4149" y="3775"/>
                  </a:cubicBezTo>
                  <a:cubicBezTo>
                    <a:pt x="4079" y="3775"/>
                    <a:pt x="4019" y="3815"/>
                    <a:pt x="4001" y="3870"/>
                  </a:cubicBezTo>
                  <a:cubicBezTo>
                    <a:pt x="3941" y="4037"/>
                    <a:pt x="3822" y="4156"/>
                    <a:pt x="3668" y="4227"/>
                  </a:cubicBezTo>
                  <a:lnTo>
                    <a:pt x="3656" y="4227"/>
                  </a:lnTo>
                  <a:cubicBezTo>
                    <a:pt x="3572" y="4263"/>
                    <a:pt x="3477" y="4287"/>
                    <a:pt x="3394" y="4287"/>
                  </a:cubicBezTo>
                  <a:cubicBezTo>
                    <a:pt x="3036" y="4287"/>
                    <a:pt x="2739" y="3989"/>
                    <a:pt x="2739" y="3632"/>
                  </a:cubicBezTo>
                  <a:cubicBezTo>
                    <a:pt x="2739" y="3275"/>
                    <a:pt x="3036" y="2977"/>
                    <a:pt x="3394" y="2977"/>
                  </a:cubicBezTo>
                  <a:cubicBezTo>
                    <a:pt x="3644" y="2977"/>
                    <a:pt x="3882" y="3132"/>
                    <a:pt x="3989" y="3370"/>
                  </a:cubicBezTo>
                  <a:cubicBezTo>
                    <a:pt x="4006" y="3421"/>
                    <a:pt x="4067" y="3461"/>
                    <a:pt x="4126" y="3461"/>
                  </a:cubicBezTo>
                  <a:cubicBezTo>
                    <a:pt x="4149" y="3461"/>
                    <a:pt x="4171" y="3455"/>
                    <a:pt x="4191" y="3441"/>
                  </a:cubicBezTo>
                  <a:cubicBezTo>
                    <a:pt x="4263" y="3418"/>
                    <a:pt x="4310" y="3310"/>
                    <a:pt x="4263" y="3239"/>
                  </a:cubicBezTo>
                  <a:cubicBezTo>
                    <a:pt x="4108" y="2894"/>
                    <a:pt x="3763" y="2667"/>
                    <a:pt x="3370" y="2667"/>
                  </a:cubicBezTo>
                  <a:cubicBezTo>
                    <a:pt x="2834" y="2667"/>
                    <a:pt x="2394" y="3096"/>
                    <a:pt x="2394" y="3656"/>
                  </a:cubicBezTo>
                  <a:cubicBezTo>
                    <a:pt x="2394" y="4013"/>
                    <a:pt x="2584" y="4322"/>
                    <a:pt x="2870" y="4489"/>
                  </a:cubicBezTo>
                  <a:lnTo>
                    <a:pt x="2870" y="4989"/>
                  </a:lnTo>
                  <a:lnTo>
                    <a:pt x="1262" y="4989"/>
                  </a:lnTo>
                  <a:lnTo>
                    <a:pt x="1262" y="3358"/>
                  </a:lnTo>
                  <a:cubicBezTo>
                    <a:pt x="1262" y="3263"/>
                    <a:pt x="1191" y="3191"/>
                    <a:pt x="1096" y="3191"/>
                  </a:cubicBezTo>
                  <a:cubicBezTo>
                    <a:pt x="1012" y="3191"/>
                    <a:pt x="941" y="3263"/>
                    <a:pt x="941" y="3358"/>
                  </a:cubicBezTo>
                  <a:lnTo>
                    <a:pt x="941" y="4989"/>
                  </a:lnTo>
                  <a:lnTo>
                    <a:pt x="655" y="4989"/>
                  </a:lnTo>
                  <a:cubicBezTo>
                    <a:pt x="560" y="4989"/>
                    <a:pt x="489" y="5061"/>
                    <a:pt x="489" y="5156"/>
                  </a:cubicBezTo>
                  <a:lnTo>
                    <a:pt x="489" y="5775"/>
                  </a:lnTo>
                  <a:lnTo>
                    <a:pt x="167" y="5775"/>
                  </a:lnTo>
                  <a:cubicBezTo>
                    <a:pt x="72" y="5775"/>
                    <a:pt x="0" y="5858"/>
                    <a:pt x="0" y="5942"/>
                  </a:cubicBezTo>
                  <a:lnTo>
                    <a:pt x="0" y="7204"/>
                  </a:lnTo>
                  <a:cubicBezTo>
                    <a:pt x="0" y="7299"/>
                    <a:pt x="72" y="7370"/>
                    <a:pt x="167" y="7370"/>
                  </a:cubicBezTo>
                  <a:lnTo>
                    <a:pt x="3918" y="7370"/>
                  </a:lnTo>
                  <a:cubicBezTo>
                    <a:pt x="4001" y="7370"/>
                    <a:pt x="4072" y="7299"/>
                    <a:pt x="4072" y="7204"/>
                  </a:cubicBezTo>
                  <a:cubicBezTo>
                    <a:pt x="4072" y="7120"/>
                    <a:pt x="4001" y="7049"/>
                    <a:pt x="3918" y="7049"/>
                  </a:cubicBezTo>
                  <a:lnTo>
                    <a:pt x="322" y="7049"/>
                  </a:lnTo>
                  <a:lnTo>
                    <a:pt x="322" y="6108"/>
                  </a:lnTo>
                  <a:lnTo>
                    <a:pt x="6442" y="6108"/>
                  </a:lnTo>
                  <a:lnTo>
                    <a:pt x="6442" y="7049"/>
                  </a:lnTo>
                  <a:lnTo>
                    <a:pt x="4537" y="7049"/>
                  </a:lnTo>
                  <a:cubicBezTo>
                    <a:pt x="4453" y="7049"/>
                    <a:pt x="4370" y="7120"/>
                    <a:pt x="4370" y="7204"/>
                  </a:cubicBezTo>
                  <a:cubicBezTo>
                    <a:pt x="4370" y="7299"/>
                    <a:pt x="4453" y="7370"/>
                    <a:pt x="4537" y="7370"/>
                  </a:cubicBezTo>
                  <a:lnTo>
                    <a:pt x="6608" y="7370"/>
                  </a:lnTo>
                  <a:cubicBezTo>
                    <a:pt x="6692" y="7370"/>
                    <a:pt x="6775" y="7299"/>
                    <a:pt x="6775" y="7204"/>
                  </a:cubicBezTo>
                  <a:lnTo>
                    <a:pt x="6775" y="5942"/>
                  </a:lnTo>
                  <a:cubicBezTo>
                    <a:pt x="6775" y="5835"/>
                    <a:pt x="6716" y="5763"/>
                    <a:pt x="6620" y="5763"/>
                  </a:cubicBezTo>
                  <a:lnTo>
                    <a:pt x="6311" y="5763"/>
                  </a:lnTo>
                  <a:lnTo>
                    <a:pt x="6311" y="5144"/>
                  </a:lnTo>
                  <a:cubicBezTo>
                    <a:pt x="6311" y="5049"/>
                    <a:pt x="6239" y="4977"/>
                    <a:pt x="6144" y="4977"/>
                  </a:cubicBezTo>
                  <a:lnTo>
                    <a:pt x="5858" y="4977"/>
                  </a:lnTo>
                  <a:lnTo>
                    <a:pt x="5858" y="2465"/>
                  </a:lnTo>
                  <a:cubicBezTo>
                    <a:pt x="5858" y="1108"/>
                    <a:pt x="4763" y="0"/>
                    <a:pt x="3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3" name="Google Shape;10603;p79"/>
            <p:cNvSpPr/>
            <p:nvPr/>
          </p:nvSpPr>
          <p:spPr>
            <a:xfrm>
              <a:off x="3249408" y="3360146"/>
              <a:ext cx="10613" cy="97321"/>
            </a:xfrm>
            <a:custGeom>
              <a:avLst/>
              <a:gdLst/>
              <a:ahLst/>
              <a:cxnLst/>
              <a:rect l="l" t="t" r="r" b="b"/>
              <a:pathLst>
                <a:path w="335" h="3072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905"/>
                  </a:lnTo>
                  <a:cubicBezTo>
                    <a:pt x="1" y="3000"/>
                    <a:pt x="72" y="3072"/>
                    <a:pt x="168" y="3072"/>
                  </a:cubicBezTo>
                  <a:cubicBezTo>
                    <a:pt x="251" y="3072"/>
                    <a:pt x="334" y="3000"/>
                    <a:pt x="334" y="2905"/>
                  </a:cubicBezTo>
                  <a:lnTo>
                    <a:pt x="334" y="167"/>
                  </a:lnTo>
                  <a:cubicBezTo>
                    <a:pt x="334" y="83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4" name="Google Shape;10604;p79"/>
            <p:cNvSpPr/>
            <p:nvPr/>
          </p:nvSpPr>
          <p:spPr>
            <a:xfrm>
              <a:off x="3175879" y="3377919"/>
              <a:ext cx="54331" cy="86740"/>
            </a:xfrm>
            <a:custGeom>
              <a:avLst/>
              <a:gdLst/>
              <a:ahLst/>
              <a:cxnLst/>
              <a:rect l="l" t="t" r="r" b="b"/>
              <a:pathLst>
                <a:path w="1715" h="2738" extrusionOk="0">
                  <a:moveTo>
                    <a:pt x="188" y="1"/>
                  </a:moveTo>
                  <a:cubicBezTo>
                    <a:pt x="161" y="1"/>
                    <a:pt x="134" y="8"/>
                    <a:pt x="107" y="22"/>
                  </a:cubicBezTo>
                  <a:cubicBezTo>
                    <a:pt x="36" y="70"/>
                    <a:pt x="0" y="153"/>
                    <a:pt x="48" y="249"/>
                  </a:cubicBezTo>
                  <a:lnTo>
                    <a:pt x="1381" y="2642"/>
                  </a:lnTo>
                  <a:cubicBezTo>
                    <a:pt x="1417" y="2701"/>
                    <a:pt x="1477" y="2737"/>
                    <a:pt x="1524" y="2737"/>
                  </a:cubicBezTo>
                  <a:cubicBezTo>
                    <a:pt x="1548" y="2737"/>
                    <a:pt x="1584" y="2737"/>
                    <a:pt x="1596" y="2713"/>
                  </a:cubicBezTo>
                  <a:cubicBezTo>
                    <a:pt x="1679" y="2654"/>
                    <a:pt x="1715" y="2559"/>
                    <a:pt x="1667" y="2475"/>
                  </a:cubicBezTo>
                  <a:lnTo>
                    <a:pt x="334" y="82"/>
                  </a:lnTo>
                  <a:cubicBezTo>
                    <a:pt x="301" y="33"/>
                    <a:pt x="246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5" name="Google Shape;10605;p79"/>
            <p:cNvSpPr/>
            <p:nvPr/>
          </p:nvSpPr>
          <p:spPr>
            <a:xfrm>
              <a:off x="3119678" y="3429399"/>
              <a:ext cx="89401" cy="50720"/>
            </a:xfrm>
            <a:custGeom>
              <a:avLst/>
              <a:gdLst/>
              <a:ahLst/>
              <a:cxnLst/>
              <a:rect l="l" t="t" r="r" b="b"/>
              <a:pathLst>
                <a:path w="2822" h="1601" extrusionOk="0">
                  <a:moveTo>
                    <a:pt x="200" y="0"/>
                  </a:moveTo>
                  <a:cubicBezTo>
                    <a:pt x="142" y="0"/>
                    <a:pt x="81" y="27"/>
                    <a:pt x="48" y="76"/>
                  </a:cubicBezTo>
                  <a:cubicBezTo>
                    <a:pt x="0" y="160"/>
                    <a:pt x="36" y="255"/>
                    <a:pt x="107" y="302"/>
                  </a:cubicBezTo>
                  <a:lnTo>
                    <a:pt x="2536" y="1588"/>
                  </a:lnTo>
                  <a:cubicBezTo>
                    <a:pt x="2560" y="1600"/>
                    <a:pt x="2584" y="1600"/>
                    <a:pt x="2608" y="1600"/>
                  </a:cubicBezTo>
                  <a:cubicBezTo>
                    <a:pt x="2667" y="1600"/>
                    <a:pt x="2727" y="1565"/>
                    <a:pt x="2762" y="1505"/>
                  </a:cubicBezTo>
                  <a:cubicBezTo>
                    <a:pt x="2822" y="1445"/>
                    <a:pt x="2786" y="1350"/>
                    <a:pt x="2703" y="1303"/>
                  </a:cubicBezTo>
                  <a:lnTo>
                    <a:pt x="274" y="17"/>
                  </a:lnTo>
                  <a:cubicBezTo>
                    <a:pt x="252" y="6"/>
                    <a:pt x="226" y="0"/>
                    <a:pt x="2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6" name="Google Shape;10606;p79"/>
            <p:cNvSpPr/>
            <p:nvPr/>
          </p:nvSpPr>
          <p:spPr>
            <a:xfrm>
              <a:off x="3279219" y="3377919"/>
              <a:ext cx="54363" cy="85980"/>
            </a:xfrm>
            <a:custGeom>
              <a:avLst/>
              <a:gdLst/>
              <a:ahLst/>
              <a:cxnLst/>
              <a:rect l="l" t="t" r="r" b="b"/>
              <a:pathLst>
                <a:path w="1716" h="2714" extrusionOk="0">
                  <a:moveTo>
                    <a:pt x="1533" y="1"/>
                  </a:moveTo>
                  <a:cubicBezTo>
                    <a:pt x="1475" y="1"/>
                    <a:pt x="1414" y="33"/>
                    <a:pt x="1382" y="82"/>
                  </a:cubicBezTo>
                  <a:lnTo>
                    <a:pt x="48" y="2475"/>
                  </a:lnTo>
                  <a:cubicBezTo>
                    <a:pt x="1" y="2559"/>
                    <a:pt x="24" y="2654"/>
                    <a:pt x="108" y="2701"/>
                  </a:cubicBezTo>
                  <a:cubicBezTo>
                    <a:pt x="132" y="2713"/>
                    <a:pt x="143" y="2713"/>
                    <a:pt x="179" y="2713"/>
                  </a:cubicBezTo>
                  <a:cubicBezTo>
                    <a:pt x="239" y="2713"/>
                    <a:pt x="286" y="2689"/>
                    <a:pt x="310" y="2630"/>
                  </a:cubicBezTo>
                  <a:lnTo>
                    <a:pt x="1656" y="237"/>
                  </a:lnTo>
                  <a:cubicBezTo>
                    <a:pt x="1715" y="153"/>
                    <a:pt x="1679" y="70"/>
                    <a:pt x="1608" y="22"/>
                  </a:cubicBezTo>
                  <a:cubicBezTo>
                    <a:pt x="1585" y="8"/>
                    <a:pt x="1560" y="1"/>
                    <a:pt x="15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07" name="Google Shape;10607;p79"/>
            <p:cNvSpPr/>
            <p:nvPr/>
          </p:nvSpPr>
          <p:spPr>
            <a:xfrm>
              <a:off x="3300349" y="3429399"/>
              <a:ext cx="88672" cy="51100"/>
            </a:xfrm>
            <a:custGeom>
              <a:avLst/>
              <a:gdLst/>
              <a:ahLst/>
              <a:cxnLst/>
              <a:rect l="l" t="t" r="r" b="b"/>
              <a:pathLst>
                <a:path w="2799" h="1613" extrusionOk="0">
                  <a:moveTo>
                    <a:pt x="2615" y="0"/>
                  </a:moveTo>
                  <a:cubicBezTo>
                    <a:pt x="2589" y="0"/>
                    <a:pt x="2562" y="6"/>
                    <a:pt x="2536" y="17"/>
                  </a:cubicBezTo>
                  <a:lnTo>
                    <a:pt x="107" y="1303"/>
                  </a:lnTo>
                  <a:cubicBezTo>
                    <a:pt x="36" y="1350"/>
                    <a:pt x="0" y="1434"/>
                    <a:pt x="48" y="1529"/>
                  </a:cubicBezTo>
                  <a:cubicBezTo>
                    <a:pt x="72" y="1588"/>
                    <a:pt x="131" y="1612"/>
                    <a:pt x="191" y="1612"/>
                  </a:cubicBezTo>
                  <a:cubicBezTo>
                    <a:pt x="227" y="1612"/>
                    <a:pt x="238" y="1612"/>
                    <a:pt x="274" y="1600"/>
                  </a:cubicBezTo>
                  <a:lnTo>
                    <a:pt x="2691" y="314"/>
                  </a:lnTo>
                  <a:cubicBezTo>
                    <a:pt x="2774" y="255"/>
                    <a:pt x="2798" y="172"/>
                    <a:pt x="2751" y="76"/>
                  </a:cubicBezTo>
                  <a:cubicBezTo>
                    <a:pt x="2726" y="27"/>
                    <a:pt x="2673" y="0"/>
                    <a:pt x="2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08" name="Google Shape;10608;p79"/>
          <p:cNvGrpSpPr/>
          <p:nvPr/>
        </p:nvGrpSpPr>
        <p:grpSpPr>
          <a:xfrm>
            <a:off x="3967213" y="3181547"/>
            <a:ext cx="368185" cy="354753"/>
            <a:chOff x="3967213" y="3356947"/>
            <a:chExt cx="368185" cy="354753"/>
          </a:xfrm>
          <a:solidFill>
            <a:schemeClr val="tx1"/>
          </a:solidFill>
        </p:grpSpPr>
        <p:sp>
          <p:nvSpPr>
            <p:cNvPr id="10609" name="Google Shape;10609;p79"/>
            <p:cNvSpPr/>
            <p:nvPr/>
          </p:nvSpPr>
          <p:spPr>
            <a:xfrm>
              <a:off x="4180705" y="3356947"/>
              <a:ext cx="154693" cy="164292"/>
            </a:xfrm>
            <a:custGeom>
              <a:avLst/>
              <a:gdLst/>
              <a:ahLst/>
              <a:cxnLst/>
              <a:rect l="l" t="t" r="r" b="b"/>
              <a:pathLst>
                <a:path w="4883" h="5186" extrusionOk="0">
                  <a:moveTo>
                    <a:pt x="2526" y="0"/>
                  </a:moveTo>
                  <a:cubicBezTo>
                    <a:pt x="1765" y="0"/>
                    <a:pt x="1017" y="368"/>
                    <a:pt x="560" y="1042"/>
                  </a:cubicBezTo>
                  <a:cubicBezTo>
                    <a:pt x="1" y="1875"/>
                    <a:pt x="24" y="2959"/>
                    <a:pt x="632" y="3768"/>
                  </a:cubicBezTo>
                  <a:lnTo>
                    <a:pt x="572" y="5006"/>
                  </a:lnTo>
                  <a:cubicBezTo>
                    <a:pt x="572" y="5066"/>
                    <a:pt x="608" y="5126"/>
                    <a:pt x="655" y="5149"/>
                  </a:cubicBezTo>
                  <a:cubicBezTo>
                    <a:pt x="679" y="5161"/>
                    <a:pt x="715" y="5185"/>
                    <a:pt x="739" y="5185"/>
                  </a:cubicBezTo>
                  <a:cubicBezTo>
                    <a:pt x="774" y="5185"/>
                    <a:pt x="786" y="5185"/>
                    <a:pt x="810" y="5161"/>
                  </a:cubicBezTo>
                  <a:lnTo>
                    <a:pt x="1929" y="4649"/>
                  </a:lnTo>
                  <a:cubicBezTo>
                    <a:pt x="2120" y="4685"/>
                    <a:pt x="2334" y="4721"/>
                    <a:pt x="2525" y="4721"/>
                  </a:cubicBezTo>
                  <a:cubicBezTo>
                    <a:pt x="3299" y="4721"/>
                    <a:pt x="4049" y="4328"/>
                    <a:pt x="4489" y="3673"/>
                  </a:cubicBezTo>
                  <a:cubicBezTo>
                    <a:pt x="4703" y="3363"/>
                    <a:pt x="4834" y="3006"/>
                    <a:pt x="4882" y="2637"/>
                  </a:cubicBezTo>
                  <a:cubicBezTo>
                    <a:pt x="4882" y="2518"/>
                    <a:pt x="4811" y="2447"/>
                    <a:pt x="4715" y="2423"/>
                  </a:cubicBezTo>
                  <a:cubicBezTo>
                    <a:pt x="4709" y="2422"/>
                    <a:pt x="4703" y="2422"/>
                    <a:pt x="4697" y="2422"/>
                  </a:cubicBezTo>
                  <a:cubicBezTo>
                    <a:pt x="4619" y="2422"/>
                    <a:pt x="4536" y="2489"/>
                    <a:pt x="4525" y="2578"/>
                  </a:cubicBezTo>
                  <a:cubicBezTo>
                    <a:pt x="4489" y="2899"/>
                    <a:pt x="4370" y="3197"/>
                    <a:pt x="4192" y="3471"/>
                  </a:cubicBezTo>
                  <a:cubicBezTo>
                    <a:pt x="3809" y="4040"/>
                    <a:pt x="3177" y="4368"/>
                    <a:pt x="2514" y="4368"/>
                  </a:cubicBezTo>
                  <a:cubicBezTo>
                    <a:pt x="2332" y="4368"/>
                    <a:pt x="2147" y="4343"/>
                    <a:pt x="1965" y="4292"/>
                  </a:cubicBezTo>
                  <a:cubicBezTo>
                    <a:pt x="1944" y="4281"/>
                    <a:pt x="1927" y="4275"/>
                    <a:pt x="1911" y="4275"/>
                  </a:cubicBezTo>
                  <a:cubicBezTo>
                    <a:pt x="1891" y="4275"/>
                    <a:pt x="1872" y="4284"/>
                    <a:pt x="1846" y="4304"/>
                  </a:cubicBezTo>
                  <a:lnTo>
                    <a:pt x="917" y="4733"/>
                  </a:lnTo>
                  <a:lnTo>
                    <a:pt x="965" y="3721"/>
                  </a:lnTo>
                  <a:cubicBezTo>
                    <a:pt x="965" y="3673"/>
                    <a:pt x="953" y="3649"/>
                    <a:pt x="929" y="3602"/>
                  </a:cubicBezTo>
                  <a:cubicBezTo>
                    <a:pt x="382" y="2923"/>
                    <a:pt x="358" y="1947"/>
                    <a:pt x="846" y="1220"/>
                  </a:cubicBezTo>
                  <a:cubicBezTo>
                    <a:pt x="1235" y="644"/>
                    <a:pt x="1873" y="327"/>
                    <a:pt x="2524" y="327"/>
                  </a:cubicBezTo>
                  <a:cubicBezTo>
                    <a:pt x="2909" y="327"/>
                    <a:pt x="3299" y="438"/>
                    <a:pt x="3644" y="673"/>
                  </a:cubicBezTo>
                  <a:cubicBezTo>
                    <a:pt x="4084" y="970"/>
                    <a:pt x="4406" y="1435"/>
                    <a:pt x="4501" y="1970"/>
                  </a:cubicBezTo>
                  <a:cubicBezTo>
                    <a:pt x="4523" y="2047"/>
                    <a:pt x="4594" y="2103"/>
                    <a:pt x="4679" y="2103"/>
                  </a:cubicBezTo>
                  <a:cubicBezTo>
                    <a:pt x="4687" y="2103"/>
                    <a:pt x="4695" y="2102"/>
                    <a:pt x="4703" y="2101"/>
                  </a:cubicBezTo>
                  <a:cubicBezTo>
                    <a:pt x="4787" y="2089"/>
                    <a:pt x="4846" y="1994"/>
                    <a:pt x="4834" y="1911"/>
                  </a:cubicBezTo>
                  <a:cubicBezTo>
                    <a:pt x="4715" y="1280"/>
                    <a:pt x="4358" y="744"/>
                    <a:pt x="3834" y="399"/>
                  </a:cubicBezTo>
                  <a:cubicBezTo>
                    <a:pt x="3432" y="129"/>
                    <a:pt x="2977" y="0"/>
                    <a:pt x="25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0" name="Google Shape;10610;p79"/>
            <p:cNvSpPr/>
            <p:nvPr/>
          </p:nvSpPr>
          <p:spPr>
            <a:xfrm>
              <a:off x="4093585" y="3484237"/>
              <a:ext cx="21891" cy="37002"/>
            </a:xfrm>
            <a:custGeom>
              <a:avLst/>
              <a:gdLst/>
              <a:ahLst/>
              <a:cxnLst/>
              <a:rect l="l" t="t" r="r" b="b"/>
              <a:pathLst>
                <a:path w="691" h="1168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00"/>
                  </a:lnTo>
                  <a:cubicBezTo>
                    <a:pt x="0" y="1084"/>
                    <a:pt x="72" y="1167"/>
                    <a:pt x="155" y="1167"/>
                  </a:cubicBezTo>
                  <a:lnTo>
                    <a:pt x="536" y="1167"/>
                  </a:lnTo>
                  <a:cubicBezTo>
                    <a:pt x="619" y="1167"/>
                    <a:pt x="691" y="1084"/>
                    <a:pt x="691" y="1000"/>
                  </a:cubicBezTo>
                  <a:cubicBezTo>
                    <a:pt x="691" y="893"/>
                    <a:pt x="619" y="822"/>
                    <a:pt x="512" y="822"/>
                  </a:cubicBezTo>
                  <a:lnTo>
                    <a:pt x="322" y="822"/>
                  </a:ln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1" name="Google Shape;10611;p79"/>
            <p:cNvSpPr/>
            <p:nvPr/>
          </p:nvSpPr>
          <p:spPr>
            <a:xfrm>
              <a:off x="3967213" y="3408047"/>
              <a:ext cx="275394" cy="303653"/>
            </a:xfrm>
            <a:custGeom>
              <a:avLst/>
              <a:gdLst/>
              <a:ahLst/>
              <a:cxnLst/>
              <a:rect l="l" t="t" r="r" b="b"/>
              <a:pathLst>
                <a:path w="8693" h="9585" extrusionOk="0">
                  <a:moveTo>
                    <a:pt x="3549" y="417"/>
                  </a:moveTo>
                  <a:lnTo>
                    <a:pt x="3549" y="417"/>
                  </a:lnTo>
                  <a:cubicBezTo>
                    <a:pt x="3346" y="1024"/>
                    <a:pt x="3001" y="1322"/>
                    <a:pt x="2775" y="1465"/>
                  </a:cubicBezTo>
                  <a:cubicBezTo>
                    <a:pt x="2799" y="976"/>
                    <a:pt x="3120" y="572"/>
                    <a:pt x="3549" y="417"/>
                  </a:cubicBezTo>
                  <a:close/>
                  <a:moveTo>
                    <a:pt x="4727" y="334"/>
                  </a:moveTo>
                  <a:cubicBezTo>
                    <a:pt x="5382" y="334"/>
                    <a:pt x="5906" y="869"/>
                    <a:pt x="5906" y="1524"/>
                  </a:cubicBezTo>
                  <a:lnTo>
                    <a:pt x="5906" y="2262"/>
                  </a:lnTo>
                  <a:cubicBezTo>
                    <a:pt x="4501" y="2155"/>
                    <a:pt x="4108" y="846"/>
                    <a:pt x="4001" y="334"/>
                  </a:cubicBezTo>
                  <a:close/>
                  <a:moveTo>
                    <a:pt x="2441" y="2643"/>
                  </a:moveTo>
                  <a:lnTo>
                    <a:pt x="2441" y="2893"/>
                  </a:lnTo>
                  <a:cubicBezTo>
                    <a:pt x="2441" y="3036"/>
                    <a:pt x="2453" y="3179"/>
                    <a:pt x="2477" y="3310"/>
                  </a:cubicBezTo>
                  <a:cubicBezTo>
                    <a:pt x="2334" y="3251"/>
                    <a:pt x="2239" y="3120"/>
                    <a:pt x="2239" y="2977"/>
                  </a:cubicBezTo>
                  <a:cubicBezTo>
                    <a:pt x="2239" y="2822"/>
                    <a:pt x="2322" y="2703"/>
                    <a:pt x="2441" y="2643"/>
                  </a:cubicBezTo>
                  <a:close/>
                  <a:moveTo>
                    <a:pt x="6251" y="2655"/>
                  </a:moveTo>
                  <a:cubicBezTo>
                    <a:pt x="6359" y="2715"/>
                    <a:pt x="6442" y="2834"/>
                    <a:pt x="6442" y="2989"/>
                  </a:cubicBezTo>
                  <a:cubicBezTo>
                    <a:pt x="6442" y="3155"/>
                    <a:pt x="6335" y="3286"/>
                    <a:pt x="6204" y="3334"/>
                  </a:cubicBezTo>
                  <a:cubicBezTo>
                    <a:pt x="6228" y="3179"/>
                    <a:pt x="6251" y="3048"/>
                    <a:pt x="6251" y="2917"/>
                  </a:cubicBezTo>
                  <a:lnTo>
                    <a:pt x="6251" y="2655"/>
                  </a:lnTo>
                  <a:close/>
                  <a:moveTo>
                    <a:pt x="3775" y="786"/>
                  </a:moveTo>
                  <a:cubicBezTo>
                    <a:pt x="3846" y="1012"/>
                    <a:pt x="3953" y="1274"/>
                    <a:pt x="4120" y="1524"/>
                  </a:cubicBezTo>
                  <a:cubicBezTo>
                    <a:pt x="4537" y="2167"/>
                    <a:pt x="5144" y="2536"/>
                    <a:pt x="5906" y="2584"/>
                  </a:cubicBezTo>
                  <a:lnTo>
                    <a:pt x="5906" y="2893"/>
                  </a:lnTo>
                  <a:cubicBezTo>
                    <a:pt x="5906" y="3548"/>
                    <a:pt x="5549" y="4179"/>
                    <a:pt x="4977" y="4501"/>
                  </a:cubicBezTo>
                  <a:lnTo>
                    <a:pt x="4727" y="4656"/>
                  </a:lnTo>
                  <a:cubicBezTo>
                    <a:pt x="4608" y="4721"/>
                    <a:pt x="4474" y="4754"/>
                    <a:pt x="4340" y="4754"/>
                  </a:cubicBezTo>
                  <a:cubicBezTo>
                    <a:pt x="4206" y="4754"/>
                    <a:pt x="4073" y="4721"/>
                    <a:pt x="3953" y="4656"/>
                  </a:cubicBezTo>
                  <a:lnTo>
                    <a:pt x="3703" y="4501"/>
                  </a:lnTo>
                  <a:cubicBezTo>
                    <a:pt x="3120" y="4179"/>
                    <a:pt x="2775" y="3572"/>
                    <a:pt x="2775" y="2893"/>
                  </a:cubicBezTo>
                  <a:lnTo>
                    <a:pt x="2775" y="2417"/>
                  </a:lnTo>
                  <a:lnTo>
                    <a:pt x="2775" y="1858"/>
                  </a:lnTo>
                  <a:cubicBezTo>
                    <a:pt x="3001" y="1750"/>
                    <a:pt x="3465" y="1465"/>
                    <a:pt x="3775" y="786"/>
                  </a:cubicBezTo>
                  <a:close/>
                  <a:moveTo>
                    <a:pt x="5001" y="4906"/>
                  </a:moveTo>
                  <a:lnTo>
                    <a:pt x="5001" y="5751"/>
                  </a:lnTo>
                  <a:lnTo>
                    <a:pt x="4965" y="5775"/>
                  </a:lnTo>
                  <a:lnTo>
                    <a:pt x="4334" y="6203"/>
                  </a:lnTo>
                  <a:lnTo>
                    <a:pt x="3692" y="5751"/>
                  </a:lnTo>
                  <a:lnTo>
                    <a:pt x="3692" y="4906"/>
                  </a:lnTo>
                  <a:lnTo>
                    <a:pt x="3775" y="4953"/>
                  </a:lnTo>
                  <a:cubicBezTo>
                    <a:pt x="3953" y="5048"/>
                    <a:pt x="4144" y="5096"/>
                    <a:pt x="4346" y="5096"/>
                  </a:cubicBezTo>
                  <a:cubicBezTo>
                    <a:pt x="4537" y="5096"/>
                    <a:pt x="4727" y="5048"/>
                    <a:pt x="4906" y="4953"/>
                  </a:cubicBezTo>
                  <a:lnTo>
                    <a:pt x="5001" y="4906"/>
                  </a:lnTo>
                  <a:close/>
                  <a:moveTo>
                    <a:pt x="3680" y="6168"/>
                  </a:moveTo>
                  <a:lnTo>
                    <a:pt x="4084" y="6453"/>
                  </a:lnTo>
                  <a:lnTo>
                    <a:pt x="3680" y="6930"/>
                  </a:lnTo>
                  <a:lnTo>
                    <a:pt x="3680" y="6263"/>
                  </a:lnTo>
                  <a:lnTo>
                    <a:pt x="3680" y="6168"/>
                  </a:lnTo>
                  <a:close/>
                  <a:moveTo>
                    <a:pt x="4977" y="6168"/>
                  </a:moveTo>
                  <a:lnTo>
                    <a:pt x="4977" y="6263"/>
                  </a:lnTo>
                  <a:lnTo>
                    <a:pt x="4977" y="6930"/>
                  </a:lnTo>
                  <a:lnTo>
                    <a:pt x="4573" y="6453"/>
                  </a:lnTo>
                  <a:lnTo>
                    <a:pt x="4977" y="6168"/>
                  </a:lnTo>
                  <a:close/>
                  <a:moveTo>
                    <a:pt x="4977" y="7453"/>
                  </a:moveTo>
                  <a:lnTo>
                    <a:pt x="4977" y="8406"/>
                  </a:lnTo>
                  <a:lnTo>
                    <a:pt x="4906" y="7656"/>
                  </a:lnTo>
                  <a:lnTo>
                    <a:pt x="4977" y="7453"/>
                  </a:lnTo>
                  <a:close/>
                  <a:moveTo>
                    <a:pt x="3692" y="7453"/>
                  </a:moveTo>
                  <a:lnTo>
                    <a:pt x="3763" y="7656"/>
                  </a:lnTo>
                  <a:lnTo>
                    <a:pt x="3692" y="8418"/>
                  </a:lnTo>
                  <a:lnTo>
                    <a:pt x="3692" y="7453"/>
                  </a:lnTo>
                  <a:close/>
                  <a:moveTo>
                    <a:pt x="4311" y="6703"/>
                  </a:moveTo>
                  <a:lnTo>
                    <a:pt x="4704" y="7168"/>
                  </a:lnTo>
                  <a:lnTo>
                    <a:pt x="4537" y="7584"/>
                  </a:lnTo>
                  <a:cubicBezTo>
                    <a:pt x="4525" y="7620"/>
                    <a:pt x="4525" y="7632"/>
                    <a:pt x="4525" y="7656"/>
                  </a:cubicBezTo>
                  <a:lnTo>
                    <a:pt x="4680" y="9251"/>
                  </a:lnTo>
                  <a:lnTo>
                    <a:pt x="3942" y="9251"/>
                  </a:lnTo>
                  <a:lnTo>
                    <a:pt x="4108" y="7656"/>
                  </a:lnTo>
                  <a:cubicBezTo>
                    <a:pt x="4108" y="7632"/>
                    <a:pt x="4108" y="7596"/>
                    <a:pt x="4084" y="7584"/>
                  </a:cubicBezTo>
                  <a:lnTo>
                    <a:pt x="3930" y="7168"/>
                  </a:lnTo>
                  <a:lnTo>
                    <a:pt x="4311" y="6703"/>
                  </a:lnTo>
                  <a:close/>
                  <a:moveTo>
                    <a:pt x="3965" y="0"/>
                  </a:moveTo>
                  <a:cubicBezTo>
                    <a:pt x="3906" y="0"/>
                    <a:pt x="3846" y="0"/>
                    <a:pt x="3787" y="12"/>
                  </a:cubicBezTo>
                  <a:cubicBezTo>
                    <a:pt x="3013" y="95"/>
                    <a:pt x="2453" y="750"/>
                    <a:pt x="2441" y="1524"/>
                  </a:cubicBezTo>
                  <a:lnTo>
                    <a:pt x="2441" y="1750"/>
                  </a:lnTo>
                  <a:lnTo>
                    <a:pt x="2441" y="2286"/>
                  </a:lnTo>
                  <a:cubicBezTo>
                    <a:pt x="2120" y="2358"/>
                    <a:pt x="1894" y="2643"/>
                    <a:pt x="1894" y="2977"/>
                  </a:cubicBezTo>
                  <a:cubicBezTo>
                    <a:pt x="1894" y="3358"/>
                    <a:pt x="2191" y="3667"/>
                    <a:pt x="2584" y="3691"/>
                  </a:cubicBezTo>
                  <a:cubicBezTo>
                    <a:pt x="2739" y="4084"/>
                    <a:pt x="3001" y="4441"/>
                    <a:pt x="3358" y="4703"/>
                  </a:cubicBezTo>
                  <a:lnTo>
                    <a:pt x="3358" y="5727"/>
                  </a:lnTo>
                  <a:lnTo>
                    <a:pt x="1620" y="6275"/>
                  </a:lnTo>
                  <a:cubicBezTo>
                    <a:pt x="655" y="6584"/>
                    <a:pt x="12" y="7465"/>
                    <a:pt x="1" y="8489"/>
                  </a:cubicBezTo>
                  <a:lnTo>
                    <a:pt x="1" y="9418"/>
                  </a:lnTo>
                  <a:cubicBezTo>
                    <a:pt x="1" y="9501"/>
                    <a:pt x="72" y="9585"/>
                    <a:pt x="155" y="9585"/>
                  </a:cubicBezTo>
                  <a:lnTo>
                    <a:pt x="1822" y="9585"/>
                  </a:lnTo>
                  <a:cubicBezTo>
                    <a:pt x="1917" y="9585"/>
                    <a:pt x="1989" y="9501"/>
                    <a:pt x="1989" y="9418"/>
                  </a:cubicBezTo>
                  <a:cubicBezTo>
                    <a:pt x="1989" y="9323"/>
                    <a:pt x="1917" y="9251"/>
                    <a:pt x="1822" y="9251"/>
                  </a:cubicBezTo>
                  <a:lnTo>
                    <a:pt x="334" y="9251"/>
                  </a:lnTo>
                  <a:lnTo>
                    <a:pt x="334" y="8489"/>
                  </a:lnTo>
                  <a:cubicBezTo>
                    <a:pt x="334" y="8299"/>
                    <a:pt x="370" y="8120"/>
                    <a:pt x="417" y="7942"/>
                  </a:cubicBezTo>
                  <a:cubicBezTo>
                    <a:pt x="429" y="7894"/>
                    <a:pt x="441" y="7834"/>
                    <a:pt x="453" y="7799"/>
                  </a:cubicBezTo>
                  <a:cubicBezTo>
                    <a:pt x="477" y="7751"/>
                    <a:pt x="501" y="7704"/>
                    <a:pt x="513" y="7644"/>
                  </a:cubicBezTo>
                  <a:cubicBezTo>
                    <a:pt x="739" y="7156"/>
                    <a:pt x="1167" y="6763"/>
                    <a:pt x="1703" y="6608"/>
                  </a:cubicBezTo>
                  <a:lnTo>
                    <a:pt x="2703" y="6287"/>
                  </a:lnTo>
                  <a:lnTo>
                    <a:pt x="3358" y="6084"/>
                  </a:lnTo>
                  <a:lnTo>
                    <a:pt x="3358" y="9251"/>
                  </a:lnTo>
                  <a:lnTo>
                    <a:pt x="2513" y="9251"/>
                  </a:lnTo>
                  <a:cubicBezTo>
                    <a:pt x="2418" y="9251"/>
                    <a:pt x="2346" y="9323"/>
                    <a:pt x="2346" y="9418"/>
                  </a:cubicBezTo>
                  <a:cubicBezTo>
                    <a:pt x="2346" y="9501"/>
                    <a:pt x="2418" y="9585"/>
                    <a:pt x="2513" y="9585"/>
                  </a:cubicBezTo>
                  <a:lnTo>
                    <a:pt x="8525" y="9585"/>
                  </a:lnTo>
                  <a:cubicBezTo>
                    <a:pt x="8609" y="9585"/>
                    <a:pt x="8692" y="9501"/>
                    <a:pt x="8692" y="9418"/>
                  </a:cubicBezTo>
                  <a:lnTo>
                    <a:pt x="8692" y="8489"/>
                  </a:lnTo>
                  <a:cubicBezTo>
                    <a:pt x="8692" y="7930"/>
                    <a:pt x="8466" y="7358"/>
                    <a:pt x="8073" y="6942"/>
                  </a:cubicBezTo>
                  <a:cubicBezTo>
                    <a:pt x="8042" y="6904"/>
                    <a:pt x="8001" y="6886"/>
                    <a:pt x="7957" y="6886"/>
                  </a:cubicBezTo>
                  <a:cubicBezTo>
                    <a:pt x="7917" y="6886"/>
                    <a:pt x="7875" y="6901"/>
                    <a:pt x="7835" y="6930"/>
                  </a:cubicBezTo>
                  <a:cubicBezTo>
                    <a:pt x="7763" y="6989"/>
                    <a:pt x="7763" y="7096"/>
                    <a:pt x="7823" y="7168"/>
                  </a:cubicBezTo>
                  <a:cubicBezTo>
                    <a:pt x="8156" y="7537"/>
                    <a:pt x="8335" y="8001"/>
                    <a:pt x="8335" y="8489"/>
                  </a:cubicBezTo>
                  <a:lnTo>
                    <a:pt x="8335" y="9251"/>
                  </a:lnTo>
                  <a:lnTo>
                    <a:pt x="5311" y="9251"/>
                  </a:lnTo>
                  <a:lnTo>
                    <a:pt x="5311" y="6084"/>
                  </a:lnTo>
                  <a:lnTo>
                    <a:pt x="6942" y="6608"/>
                  </a:lnTo>
                  <a:cubicBezTo>
                    <a:pt x="7085" y="6644"/>
                    <a:pt x="7216" y="6703"/>
                    <a:pt x="7335" y="6763"/>
                  </a:cubicBezTo>
                  <a:cubicBezTo>
                    <a:pt x="7359" y="6779"/>
                    <a:pt x="7388" y="6787"/>
                    <a:pt x="7418" y="6787"/>
                  </a:cubicBezTo>
                  <a:cubicBezTo>
                    <a:pt x="7474" y="6787"/>
                    <a:pt x="7534" y="6758"/>
                    <a:pt x="7573" y="6703"/>
                  </a:cubicBezTo>
                  <a:cubicBezTo>
                    <a:pt x="7621" y="6632"/>
                    <a:pt x="7585" y="6525"/>
                    <a:pt x="7513" y="6465"/>
                  </a:cubicBezTo>
                  <a:cubicBezTo>
                    <a:pt x="7359" y="6394"/>
                    <a:pt x="7216" y="6322"/>
                    <a:pt x="7061" y="6275"/>
                  </a:cubicBezTo>
                  <a:lnTo>
                    <a:pt x="5323" y="5715"/>
                  </a:lnTo>
                  <a:lnTo>
                    <a:pt x="5323" y="4679"/>
                  </a:lnTo>
                  <a:cubicBezTo>
                    <a:pt x="5680" y="4429"/>
                    <a:pt x="5954" y="4072"/>
                    <a:pt x="6097" y="3667"/>
                  </a:cubicBezTo>
                  <a:cubicBezTo>
                    <a:pt x="6466" y="3655"/>
                    <a:pt x="6787" y="3346"/>
                    <a:pt x="6787" y="2953"/>
                  </a:cubicBezTo>
                  <a:cubicBezTo>
                    <a:pt x="6787" y="2631"/>
                    <a:pt x="6561" y="2346"/>
                    <a:pt x="6251" y="2274"/>
                  </a:cubicBezTo>
                  <a:lnTo>
                    <a:pt x="6251" y="1512"/>
                  </a:lnTo>
                  <a:cubicBezTo>
                    <a:pt x="6251" y="679"/>
                    <a:pt x="5561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2" name="Google Shape;10612;p79"/>
            <p:cNvSpPr/>
            <p:nvPr/>
          </p:nvSpPr>
          <p:spPr>
            <a:xfrm>
              <a:off x="4239154" y="3387518"/>
              <a:ext cx="44922" cy="65071"/>
            </a:xfrm>
            <a:custGeom>
              <a:avLst/>
              <a:gdLst/>
              <a:ahLst/>
              <a:cxnLst/>
              <a:rect l="l" t="t" r="r" b="b"/>
              <a:pathLst>
                <a:path w="1418" h="2054" extrusionOk="0">
                  <a:moveTo>
                    <a:pt x="664" y="1"/>
                  </a:moveTo>
                  <a:cubicBezTo>
                    <a:pt x="396" y="1"/>
                    <a:pt x="158" y="171"/>
                    <a:pt x="49" y="422"/>
                  </a:cubicBezTo>
                  <a:cubicBezTo>
                    <a:pt x="1" y="505"/>
                    <a:pt x="49" y="612"/>
                    <a:pt x="132" y="648"/>
                  </a:cubicBezTo>
                  <a:cubicBezTo>
                    <a:pt x="156" y="657"/>
                    <a:pt x="181" y="662"/>
                    <a:pt x="204" y="662"/>
                  </a:cubicBezTo>
                  <a:cubicBezTo>
                    <a:pt x="272" y="662"/>
                    <a:pt x="332" y="624"/>
                    <a:pt x="358" y="553"/>
                  </a:cubicBezTo>
                  <a:cubicBezTo>
                    <a:pt x="412" y="436"/>
                    <a:pt x="532" y="347"/>
                    <a:pt x="668" y="347"/>
                  </a:cubicBezTo>
                  <a:cubicBezTo>
                    <a:pt x="683" y="347"/>
                    <a:pt x="699" y="348"/>
                    <a:pt x="715" y="351"/>
                  </a:cubicBezTo>
                  <a:cubicBezTo>
                    <a:pt x="894" y="362"/>
                    <a:pt x="1037" y="505"/>
                    <a:pt x="1049" y="684"/>
                  </a:cubicBezTo>
                  <a:cubicBezTo>
                    <a:pt x="1049" y="767"/>
                    <a:pt x="1037" y="851"/>
                    <a:pt x="1001" y="910"/>
                  </a:cubicBezTo>
                  <a:cubicBezTo>
                    <a:pt x="953" y="982"/>
                    <a:pt x="882" y="1029"/>
                    <a:pt x="799" y="1065"/>
                  </a:cubicBezTo>
                  <a:cubicBezTo>
                    <a:pt x="561" y="1136"/>
                    <a:pt x="406" y="1208"/>
                    <a:pt x="406" y="1374"/>
                  </a:cubicBezTo>
                  <a:lnTo>
                    <a:pt x="406" y="1898"/>
                  </a:lnTo>
                  <a:cubicBezTo>
                    <a:pt x="406" y="1982"/>
                    <a:pt x="477" y="2053"/>
                    <a:pt x="561" y="2053"/>
                  </a:cubicBezTo>
                  <a:cubicBezTo>
                    <a:pt x="656" y="2053"/>
                    <a:pt x="727" y="1982"/>
                    <a:pt x="727" y="1898"/>
                  </a:cubicBezTo>
                  <a:lnTo>
                    <a:pt x="727" y="1446"/>
                  </a:lnTo>
                  <a:cubicBezTo>
                    <a:pt x="763" y="1434"/>
                    <a:pt x="799" y="1422"/>
                    <a:pt x="882" y="1386"/>
                  </a:cubicBezTo>
                  <a:cubicBezTo>
                    <a:pt x="1037" y="1339"/>
                    <a:pt x="1180" y="1243"/>
                    <a:pt x="1263" y="1101"/>
                  </a:cubicBezTo>
                  <a:cubicBezTo>
                    <a:pt x="1370" y="958"/>
                    <a:pt x="1418" y="803"/>
                    <a:pt x="1394" y="660"/>
                  </a:cubicBezTo>
                  <a:cubicBezTo>
                    <a:pt x="1370" y="315"/>
                    <a:pt x="1096" y="29"/>
                    <a:pt x="739" y="5"/>
                  </a:cubicBezTo>
                  <a:cubicBezTo>
                    <a:pt x="714" y="2"/>
                    <a:pt x="689" y="1"/>
                    <a:pt x="6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3" name="Google Shape;10613;p79"/>
            <p:cNvSpPr/>
            <p:nvPr/>
          </p:nvSpPr>
          <p:spPr>
            <a:xfrm>
              <a:off x="4250876" y="3457816"/>
              <a:ext cx="14351" cy="14383"/>
            </a:xfrm>
            <a:custGeom>
              <a:avLst/>
              <a:gdLst/>
              <a:ahLst/>
              <a:cxnLst/>
              <a:rect l="l" t="t" r="r" b="b"/>
              <a:pathLst>
                <a:path w="453" h="454" extrusionOk="0">
                  <a:moveTo>
                    <a:pt x="226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6" y="453"/>
                  </a:cubicBezTo>
                  <a:cubicBezTo>
                    <a:pt x="345" y="453"/>
                    <a:pt x="453" y="346"/>
                    <a:pt x="453" y="227"/>
                  </a:cubicBezTo>
                  <a:cubicBezTo>
                    <a:pt x="453" y="108"/>
                    <a:pt x="345" y="1"/>
                    <a:pt x="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4" name="Google Shape;10614;p79"/>
          <p:cNvGrpSpPr/>
          <p:nvPr/>
        </p:nvGrpSpPr>
        <p:grpSpPr>
          <a:xfrm>
            <a:off x="871254" y="3184746"/>
            <a:ext cx="285183" cy="347023"/>
            <a:chOff x="871254" y="3360146"/>
            <a:chExt cx="285183" cy="347023"/>
          </a:xfrm>
          <a:solidFill>
            <a:schemeClr val="tx1"/>
          </a:solidFill>
        </p:grpSpPr>
        <p:sp>
          <p:nvSpPr>
            <p:cNvPr id="10615" name="Google Shape;10615;p79"/>
            <p:cNvSpPr/>
            <p:nvPr/>
          </p:nvSpPr>
          <p:spPr>
            <a:xfrm>
              <a:off x="871254" y="3360146"/>
              <a:ext cx="135052" cy="164863"/>
            </a:xfrm>
            <a:custGeom>
              <a:avLst/>
              <a:gdLst/>
              <a:ahLst/>
              <a:cxnLst/>
              <a:rect l="l" t="t" r="r" b="b"/>
              <a:pathLst>
                <a:path w="4263" h="5204" extrusionOk="0">
                  <a:moveTo>
                    <a:pt x="4084" y="0"/>
                  </a:moveTo>
                  <a:cubicBezTo>
                    <a:pt x="2965" y="107"/>
                    <a:pt x="1941" y="619"/>
                    <a:pt x="1179" y="1453"/>
                  </a:cubicBezTo>
                  <a:cubicBezTo>
                    <a:pt x="417" y="2286"/>
                    <a:pt x="0" y="3358"/>
                    <a:pt x="0" y="4489"/>
                  </a:cubicBezTo>
                  <a:cubicBezTo>
                    <a:pt x="0" y="4679"/>
                    <a:pt x="12" y="4870"/>
                    <a:pt x="36" y="5060"/>
                  </a:cubicBezTo>
                  <a:cubicBezTo>
                    <a:pt x="48" y="5144"/>
                    <a:pt x="107" y="5203"/>
                    <a:pt x="191" y="5203"/>
                  </a:cubicBezTo>
                  <a:lnTo>
                    <a:pt x="214" y="5203"/>
                  </a:lnTo>
                  <a:cubicBezTo>
                    <a:pt x="298" y="5179"/>
                    <a:pt x="357" y="5108"/>
                    <a:pt x="345" y="5025"/>
                  </a:cubicBezTo>
                  <a:cubicBezTo>
                    <a:pt x="310" y="4834"/>
                    <a:pt x="310" y="4667"/>
                    <a:pt x="310" y="4477"/>
                  </a:cubicBezTo>
                  <a:cubicBezTo>
                    <a:pt x="310" y="2310"/>
                    <a:pt x="1941" y="524"/>
                    <a:pt x="4096" y="310"/>
                  </a:cubicBezTo>
                  <a:cubicBezTo>
                    <a:pt x="4107" y="312"/>
                    <a:pt x="4118" y="313"/>
                    <a:pt x="4128" y="313"/>
                  </a:cubicBezTo>
                  <a:cubicBezTo>
                    <a:pt x="4215" y="313"/>
                    <a:pt x="4263" y="229"/>
                    <a:pt x="4263" y="155"/>
                  </a:cubicBezTo>
                  <a:cubicBezTo>
                    <a:pt x="4239" y="60"/>
                    <a:pt x="4167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6" name="Google Shape;10616;p79"/>
            <p:cNvSpPr/>
            <p:nvPr/>
          </p:nvSpPr>
          <p:spPr>
            <a:xfrm>
              <a:off x="876132" y="3360146"/>
              <a:ext cx="280305" cy="347023"/>
            </a:xfrm>
            <a:custGeom>
              <a:avLst/>
              <a:gdLst/>
              <a:ahLst/>
              <a:cxnLst/>
              <a:rect l="l" t="t" r="r" b="b"/>
              <a:pathLst>
                <a:path w="8848" h="10954" extrusionOk="0">
                  <a:moveTo>
                    <a:pt x="4585" y="0"/>
                  </a:moveTo>
                  <a:cubicBezTo>
                    <a:pt x="4490" y="0"/>
                    <a:pt x="4418" y="60"/>
                    <a:pt x="4418" y="155"/>
                  </a:cubicBezTo>
                  <a:cubicBezTo>
                    <a:pt x="4418" y="238"/>
                    <a:pt x="4478" y="322"/>
                    <a:pt x="4561" y="322"/>
                  </a:cubicBezTo>
                  <a:cubicBezTo>
                    <a:pt x="6787" y="441"/>
                    <a:pt x="8526" y="2262"/>
                    <a:pt x="8526" y="4489"/>
                  </a:cubicBezTo>
                  <a:cubicBezTo>
                    <a:pt x="8526" y="6298"/>
                    <a:pt x="7359" y="7906"/>
                    <a:pt x="5621" y="8454"/>
                  </a:cubicBezTo>
                  <a:cubicBezTo>
                    <a:pt x="5597" y="8477"/>
                    <a:pt x="5549" y="8489"/>
                    <a:pt x="5537" y="8537"/>
                  </a:cubicBezTo>
                  <a:lnTo>
                    <a:pt x="4347" y="10501"/>
                  </a:lnTo>
                  <a:lnTo>
                    <a:pt x="3156" y="8537"/>
                  </a:lnTo>
                  <a:cubicBezTo>
                    <a:pt x="3132" y="8501"/>
                    <a:pt x="3108" y="8477"/>
                    <a:pt x="3061" y="8454"/>
                  </a:cubicBezTo>
                  <a:cubicBezTo>
                    <a:pt x="1727" y="8025"/>
                    <a:pt x="715" y="6965"/>
                    <a:pt x="322" y="5632"/>
                  </a:cubicBezTo>
                  <a:cubicBezTo>
                    <a:pt x="303" y="5556"/>
                    <a:pt x="238" y="5517"/>
                    <a:pt x="177" y="5517"/>
                  </a:cubicBezTo>
                  <a:cubicBezTo>
                    <a:pt x="161" y="5517"/>
                    <a:pt x="146" y="5520"/>
                    <a:pt x="132" y="5525"/>
                  </a:cubicBezTo>
                  <a:cubicBezTo>
                    <a:pt x="37" y="5560"/>
                    <a:pt x="1" y="5644"/>
                    <a:pt x="25" y="5715"/>
                  </a:cubicBezTo>
                  <a:cubicBezTo>
                    <a:pt x="239" y="6429"/>
                    <a:pt x="608" y="7084"/>
                    <a:pt x="1132" y="7608"/>
                  </a:cubicBezTo>
                  <a:cubicBezTo>
                    <a:pt x="1632" y="8132"/>
                    <a:pt x="2239" y="8513"/>
                    <a:pt x="2930" y="8739"/>
                  </a:cubicBezTo>
                  <a:lnTo>
                    <a:pt x="4228" y="10882"/>
                  </a:lnTo>
                  <a:cubicBezTo>
                    <a:pt x="4251" y="10930"/>
                    <a:pt x="4299" y="10954"/>
                    <a:pt x="4359" y="10954"/>
                  </a:cubicBezTo>
                  <a:cubicBezTo>
                    <a:pt x="4418" y="10954"/>
                    <a:pt x="4466" y="10930"/>
                    <a:pt x="4490" y="10882"/>
                  </a:cubicBezTo>
                  <a:lnTo>
                    <a:pt x="5787" y="8739"/>
                  </a:lnTo>
                  <a:cubicBezTo>
                    <a:pt x="6668" y="8442"/>
                    <a:pt x="7407" y="7894"/>
                    <a:pt x="7978" y="7144"/>
                  </a:cubicBezTo>
                  <a:cubicBezTo>
                    <a:pt x="8550" y="6370"/>
                    <a:pt x="8847" y="5441"/>
                    <a:pt x="8847" y="4465"/>
                  </a:cubicBezTo>
                  <a:cubicBezTo>
                    <a:pt x="8847" y="2107"/>
                    <a:pt x="6978" y="119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7" name="Google Shape;10617;p79"/>
            <p:cNvSpPr/>
            <p:nvPr/>
          </p:nvSpPr>
          <p:spPr>
            <a:xfrm>
              <a:off x="950073" y="3450656"/>
              <a:ext cx="792" cy="1172"/>
            </a:xfrm>
            <a:custGeom>
              <a:avLst/>
              <a:gdLst/>
              <a:ahLst/>
              <a:cxnLst/>
              <a:rect l="l" t="t" r="r" b="b"/>
              <a:pathLst>
                <a:path w="25" h="37" extrusionOk="0">
                  <a:moveTo>
                    <a:pt x="24" y="1"/>
                  </a:moveTo>
                  <a:lnTo>
                    <a:pt x="12" y="24"/>
                  </a:lnTo>
                  <a:cubicBezTo>
                    <a:pt x="12" y="24"/>
                    <a:pt x="0" y="24"/>
                    <a:pt x="0" y="36"/>
                  </a:cubicBezTo>
                  <a:cubicBezTo>
                    <a:pt x="12" y="24"/>
                    <a:pt x="24" y="24"/>
                    <a:pt x="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18" name="Google Shape;10618;p79"/>
            <p:cNvSpPr/>
            <p:nvPr/>
          </p:nvSpPr>
          <p:spPr>
            <a:xfrm>
              <a:off x="923304" y="3434784"/>
              <a:ext cx="178042" cy="156594"/>
            </a:xfrm>
            <a:custGeom>
              <a:avLst/>
              <a:gdLst/>
              <a:ahLst/>
              <a:cxnLst/>
              <a:rect l="l" t="t" r="r" b="b"/>
              <a:pathLst>
                <a:path w="5620" h="4943" extrusionOk="0">
                  <a:moveTo>
                    <a:pt x="845" y="549"/>
                  </a:moveTo>
                  <a:cubicBezTo>
                    <a:pt x="844" y="550"/>
                    <a:pt x="842" y="552"/>
                    <a:pt x="841" y="553"/>
                  </a:cubicBezTo>
                  <a:lnTo>
                    <a:pt x="841" y="553"/>
                  </a:lnTo>
                  <a:cubicBezTo>
                    <a:pt x="842" y="552"/>
                    <a:pt x="844" y="550"/>
                    <a:pt x="845" y="549"/>
                  </a:cubicBezTo>
                  <a:close/>
                  <a:moveTo>
                    <a:pt x="4548" y="2561"/>
                  </a:moveTo>
                  <a:lnTo>
                    <a:pt x="4548" y="3145"/>
                  </a:lnTo>
                  <a:cubicBezTo>
                    <a:pt x="4548" y="3228"/>
                    <a:pt x="4620" y="3300"/>
                    <a:pt x="4715" y="3300"/>
                  </a:cubicBezTo>
                  <a:lnTo>
                    <a:pt x="5298" y="3300"/>
                  </a:lnTo>
                  <a:lnTo>
                    <a:pt x="5298" y="3871"/>
                  </a:lnTo>
                  <a:lnTo>
                    <a:pt x="4715" y="3871"/>
                  </a:lnTo>
                  <a:cubicBezTo>
                    <a:pt x="4620" y="3871"/>
                    <a:pt x="4548" y="3942"/>
                    <a:pt x="4548" y="4038"/>
                  </a:cubicBezTo>
                  <a:lnTo>
                    <a:pt x="4548" y="4609"/>
                  </a:lnTo>
                  <a:lnTo>
                    <a:pt x="3989" y="4609"/>
                  </a:lnTo>
                  <a:lnTo>
                    <a:pt x="3989" y="4038"/>
                  </a:lnTo>
                  <a:cubicBezTo>
                    <a:pt x="3989" y="3942"/>
                    <a:pt x="3905" y="3871"/>
                    <a:pt x="3822" y="3871"/>
                  </a:cubicBezTo>
                  <a:lnTo>
                    <a:pt x="3239" y="3871"/>
                  </a:lnTo>
                  <a:lnTo>
                    <a:pt x="3239" y="3300"/>
                  </a:lnTo>
                  <a:lnTo>
                    <a:pt x="3822" y="3300"/>
                  </a:lnTo>
                  <a:cubicBezTo>
                    <a:pt x="3905" y="3300"/>
                    <a:pt x="3989" y="3228"/>
                    <a:pt x="3989" y="3145"/>
                  </a:cubicBezTo>
                  <a:lnTo>
                    <a:pt x="3989" y="2561"/>
                  </a:lnTo>
                  <a:close/>
                  <a:moveTo>
                    <a:pt x="1441" y="0"/>
                  </a:moveTo>
                  <a:cubicBezTo>
                    <a:pt x="1159" y="0"/>
                    <a:pt x="895" y="90"/>
                    <a:pt x="667" y="263"/>
                  </a:cubicBezTo>
                  <a:cubicBezTo>
                    <a:pt x="0" y="787"/>
                    <a:pt x="0" y="1716"/>
                    <a:pt x="274" y="2347"/>
                  </a:cubicBezTo>
                  <a:cubicBezTo>
                    <a:pt x="441" y="2704"/>
                    <a:pt x="679" y="3038"/>
                    <a:pt x="988" y="3371"/>
                  </a:cubicBezTo>
                  <a:cubicBezTo>
                    <a:pt x="1441" y="3859"/>
                    <a:pt x="1941" y="4228"/>
                    <a:pt x="2405" y="4585"/>
                  </a:cubicBezTo>
                  <a:cubicBezTo>
                    <a:pt x="2441" y="4597"/>
                    <a:pt x="2465" y="4609"/>
                    <a:pt x="2500" y="4609"/>
                  </a:cubicBezTo>
                  <a:cubicBezTo>
                    <a:pt x="2524" y="4609"/>
                    <a:pt x="2560" y="4597"/>
                    <a:pt x="2584" y="4585"/>
                  </a:cubicBezTo>
                  <a:cubicBezTo>
                    <a:pt x="2798" y="4454"/>
                    <a:pt x="2977" y="4312"/>
                    <a:pt x="3131" y="4193"/>
                  </a:cubicBezTo>
                  <a:lnTo>
                    <a:pt x="3667" y="4193"/>
                  </a:lnTo>
                  <a:lnTo>
                    <a:pt x="3667" y="4776"/>
                  </a:lnTo>
                  <a:cubicBezTo>
                    <a:pt x="3667" y="4859"/>
                    <a:pt x="3739" y="4943"/>
                    <a:pt x="3834" y="4943"/>
                  </a:cubicBezTo>
                  <a:lnTo>
                    <a:pt x="4715" y="4943"/>
                  </a:lnTo>
                  <a:cubicBezTo>
                    <a:pt x="4798" y="4943"/>
                    <a:pt x="4870" y="4859"/>
                    <a:pt x="4870" y="4776"/>
                  </a:cubicBezTo>
                  <a:lnTo>
                    <a:pt x="4870" y="4193"/>
                  </a:lnTo>
                  <a:lnTo>
                    <a:pt x="5453" y="4193"/>
                  </a:lnTo>
                  <a:cubicBezTo>
                    <a:pt x="5548" y="4193"/>
                    <a:pt x="5620" y="4121"/>
                    <a:pt x="5620" y="4026"/>
                  </a:cubicBezTo>
                  <a:lnTo>
                    <a:pt x="5620" y="3157"/>
                  </a:lnTo>
                  <a:cubicBezTo>
                    <a:pt x="5620" y="3050"/>
                    <a:pt x="5548" y="2978"/>
                    <a:pt x="5453" y="2978"/>
                  </a:cubicBezTo>
                  <a:lnTo>
                    <a:pt x="4882" y="2978"/>
                  </a:lnTo>
                  <a:lnTo>
                    <a:pt x="4882" y="2395"/>
                  </a:lnTo>
                  <a:cubicBezTo>
                    <a:pt x="4882" y="2323"/>
                    <a:pt x="4834" y="2276"/>
                    <a:pt x="4775" y="2252"/>
                  </a:cubicBezTo>
                  <a:cubicBezTo>
                    <a:pt x="4798" y="2157"/>
                    <a:pt x="4834" y="2073"/>
                    <a:pt x="4858" y="1966"/>
                  </a:cubicBezTo>
                  <a:cubicBezTo>
                    <a:pt x="4882" y="1871"/>
                    <a:pt x="4834" y="1787"/>
                    <a:pt x="4739" y="1776"/>
                  </a:cubicBezTo>
                  <a:cubicBezTo>
                    <a:pt x="4725" y="1771"/>
                    <a:pt x="4710" y="1769"/>
                    <a:pt x="4695" y="1769"/>
                  </a:cubicBezTo>
                  <a:cubicBezTo>
                    <a:pt x="4625" y="1769"/>
                    <a:pt x="4558" y="1816"/>
                    <a:pt x="4548" y="1895"/>
                  </a:cubicBezTo>
                  <a:cubicBezTo>
                    <a:pt x="4525" y="2014"/>
                    <a:pt x="4489" y="2109"/>
                    <a:pt x="4429" y="2228"/>
                  </a:cubicBezTo>
                  <a:lnTo>
                    <a:pt x="3834" y="2228"/>
                  </a:lnTo>
                  <a:cubicBezTo>
                    <a:pt x="3739" y="2228"/>
                    <a:pt x="3667" y="2311"/>
                    <a:pt x="3667" y="2395"/>
                  </a:cubicBezTo>
                  <a:lnTo>
                    <a:pt x="3667" y="2978"/>
                  </a:lnTo>
                  <a:lnTo>
                    <a:pt x="3096" y="2978"/>
                  </a:lnTo>
                  <a:cubicBezTo>
                    <a:pt x="3001" y="2978"/>
                    <a:pt x="2929" y="3050"/>
                    <a:pt x="2929" y="3145"/>
                  </a:cubicBezTo>
                  <a:lnTo>
                    <a:pt x="2929" y="3942"/>
                  </a:lnTo>
                  <a:cubicBezTo>
                    <a:pt x="2798" y="4050"/>
                    <a:pt x="2655" y="4157"/>
                    <a:pt x="2500" y="4252"/>
                  </a:cubicBezTo>
                  <a:cubicBezTo>
                    <a:pt x="2060" y="3942"/>
                    <a:pt x="1619" y="3585"/>
                    <a:pt x="1215" y="3169"/>
                  </a:cubicBezTo>
                  <a:cubicBezTo>
                    <a:pt x="917" y="2859"/>
                    <a:pt x="715" y="2549"/>
                    <a:pt x="560" y="2228"/>
                  </a:cubicBezTo>
                  <a:cubicBezTo>
                    <a:pt x="322" y="1718"/>
                    <a:pt x="322" y="970"/>
                    <a:pt x="841" y="553"/>
                  </a:cubicBezTo>
                  <a:lnTo>
                    <a:pt x="841" y="553"/>
                  </a:lnTo>
                  <a:cubicBezTo>
                    <a:pt x="770" y="610"/>
                    <a:pt x="665" y="692"/>
                    <a:pt x="665" y="692"/>
                  </a:cubicBezTo>
                  <a:cubicBezTo>
                    <a:pt x="664" y="692"/>
                    <a:pt x="713" y="653"/>
                    <a:pt x="857" y="537"/>
                  </a:cubicBezTo>
                  <a:cubicBezTo>
                    <a:pt x="887" y="514"/>
                    <a:pt x="899" y="505"/>
                    <a:pt x="899" y="505"/>
                  </a:cubicBezTo>
                  <a:lnTo>
                    <a:pt x="899" y="505"/>
                  </a:lnTo>
                  <a:cubicBezTo>
                    <a:pt x="899" y="505"/>
                    <a:pt x="887" y="514"/>
                    <a:pt x="869" y="525"/>
                  </a:cubicBezTo>
                  <a:cubicBezTo>
                    <a:pt x="1045" y="396"/>
                    <a:pt x="1250" y="331"/>
                    <a:pt x="1461" y="331"/>
                  </a:cubicBezTo>
                  <a:cubicBezTo>
                    <a:pt x="1521" y="331"/>
                    <a:pt x="1582" y="336"/>
                    <a:pt x="1643" y="347"/>
                  </a:cubicBezTo>
                  <a:cubicBezTo>
                    <a:pt x="1941" y="406"/>
                    <a:pt x="2191" y="561"/>
                    <a:pt x="2358" y="799"/>
                  </a:cubicBezTo>
                  <a:cubicBezTo>
                    <a:pt x="2396" y="866"/>
                    <a:pt x="2445" y="893"/>
                    <a:pt x="2495" y="893"/>
                  </a:cubicBezTo>
                  <a:cubicBezTo>
                    <a:pt x="2552" y="893"/>
                    <a:pt x="2611" y="857"/>
                    <a:pt x="2655" y="799"/>
                  </a:cubicBezTo>
                  <a:cubicBezTo>
                    <a:pt x="2903" y="497"/>
                    <a:pt x="3171" y="342"/>
                    <a:pt x="3440" y="342"/>
                  </a:cubicBezTo>
                  <a:cubicBezTo>
                    <a:pt x="3468" y="342"/>
                    <a:pt x="3496" y="343"/>
                    <a:pt x="3524" y="347"/>
                  </a:cubicBezTo>
                  <a:lnTo>
                    <a:pt x="3536" y="347"/>
                  </a:lnTo>
                  <a:cubicBezTo>
                    <a:pt x="3763" y="347"/>
                    <a:pt x="3929" y="383"/>
                    <a:pt x="4072" y="478"/>
                  </a:cubicBezTo>
                  <a:cubicBezTo>
                    <a:pt x="4227" y="561"/>
                    <a:pt x="4358" y="716"/>
                    <a:pt x="4441" y="894"/>
                  </a:cubicBezTo>
                  <a:cubicBezTo>
                    <a:pt x="4501" y="1014"/>
                    <a:pt x="4548" y="1133"/>
                    <a:pt x="4560" y="1264"/>
                  </a:cubicBezTo>
                  <a:cubicBezTo>
                    <a:pt x="4584" y="1335"/>
                    <a:pt x="4644" y="1395"/>
                    <a:pt x="4727" y="1395"/>
                  </a:cubicBezTo>
                  <a:lnTo>
                    <a:pt x="4763" y="1395"/>
                  </a:lnTo>
                  <a:cubicBezTo>
                    <a:pt x="4846" y="1383"/>
                    <a:pt x="4906" y="1287"/>
                    <a:pt x="4894" y="1204"/>
                  </a:cubicBezTo>
                  <a:cubicBezTo>
                    <a:pt x="4858" y="1037"/>
                    <a:pt x="4822" y="883"/>
                    <a:pt x="4739" y="740"/>
                  </a:cubicBezTo>
                  <a:cubicBezTo>
                    <a:pt x="4620" y="525"/>
                    <a:pt x="4465" y="323"/>
                    <a:pt x="4251" y="192"/>
                  </a:cubicBezTo>
                  <a:cubicBezTo>
                    <a:pt x="4060" y="73"/>
                    <a:pt x="3834" y="13"/>
                    <a:pt x="3548" y="13"/>
                  </a:cubicBezTo>
                  <a:cubicBezTo>
                    <a:pt x="3514" y="10"/>
                    <a:pt x="3479" y="8"/>
                    <a:pt x="3445" y="8"/>
                  </a:cubicBezTo>
                  <a:cubicBezTo>
                    <a:pt x="3115" y="8"/>
                    <a:pt x="2805" y="165"/>
                    <a:pt x="2524" y="478"/>
                  </a:cubicBezTo>
                  <a:cubicBezTo>
                    <a:pt x="2322" y="240"/>
                    <a:pt x="2036" y="85"/>
                    <a:pt x="1703" y="25"/>
                  </a:cubicBezTo>
                  <a:cubicBezTo>
                    <a:pt x="1614" y="9"/>
                    <a:pt x="1527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19" name="Google Shape;10619;p79"/>
          <p:cNvGrpSpPr/>
          <p:nvPr/>
        </p:nvGrpSpPr>
        <p:grpSpPr>
          <a:xfrm>
            <a:off x="2665165" y="3184746"/>
            <a:ext cx="281794" cy="349684"/>
            <a:chOff x="2665165" y="3360146"/>
            <a:chExt cx="281794" cy="349684"/>
          </a:xfrm>
          <a:solidFill>
            <a:schemeClr val="tx1"/>
          </a:solidFill>
        </p:grpSpPr>
        <p:sp>
          <p:nvSpPr>
            <p:cNvPr id="10620" name="Google Shape;10620;p79"/>
            <p:cNvSpPr/>
            <p:nvPr/>
          </p:nvSpPr>
          <p:spPr>
            <a:xfrm>
              <a:off x="2665165" y="3495547"/>
              <a:ext cx="136572" cy="214284"/>
            </a:xfrm>
            <a:custGeom>
              <a:avLst/>
              <a:gdLst/>
              <a:ahLst/>
              <a:cxnLst/>
              <a:rect l="l" t="t" r="r" b="b"/>
              <a:pathLst>
                <a:path w="4311" h="6764" extrusionOk="0">
                  <a:moveTo>
                    <a:pt x="3977" y="4453"/>
                  </a:moveTo>
                  <a:lnTo>
                    <a:pt x="3977" y="5049"/>
                  </a:lnTo>
                  <a:lnTo>
                    <a:pt x="2441" y="5049"/>
                  </a:lnTo>
                  <a:lnTo>
                    <a:pt x="2441" y="4453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727"/>
                  </a:lnTo>
                  <a:cubicBezTo>
                    <a:pt x="0" y="1858"/>
                    <a:pt x="84" y="2001"/>
                    <a:pt x="179" y="2072"/>
                  </a:cubicBezTo>
                  <a:lnTo>
                    <a:pt x="1167" y="2751"/>
                  </a:lnTo>
                  <a:cubicBezTo>
                    <a:pt x="1196" y="2770"/>
                    <a:pt x="1230" y="2779"/>
                    <a:pt x="1264" y="2779"/>
                  </a:cubicBezTo>
                  <a:cubicBezTo>
                    <a:pt x="1315" y="2779"/>
                    <a:pt x="1365" y="2758"/>
                    <a:pt x="1393" y="2715"/>
                  </a:cubicBezTo>
                  <a:cubicBezTo>
                    <a:pt x="1429" y="2632"/>
                    <a:pt x="1417" y="2536"/>
                    <a:pt x="1346" y="2489"/>
                  </a:cubicBezTo>
                  <a:lnTo>
                    <a:pt x="357" y="1798"/>
                  </a:lnTo>
                  <a:cubicBezTo>
                    <a:pt x="334" y="1786"/>
                    <a:pt x="322" y="1763"/>
                    <a:pt x="322" y="1727"/>
                  </a:cubicBezTo>
                  <a:lnTo>
                    <a:pt x="322" y="334"/>
                  </a:lnTo>
                  <a:lnTo>
                    <a:pt x="655" y="334"/>
                  </a:lnTo>
                  <a:cubicBezTo>
                    <a:pt x="679" y="334"/>
                    <a:pt x="679" y="346"/>
                    <a:pt x="679" y="346"/>
                  </a:cubicBezTo>
                  <a:lnTo>
                    <a:pt x="679" y="1251"/>
                  </a:lnTo>
                  <a:cubicBezTo>
                    <a:pt x="679" y="1382"/>
                    <a:pt x="750" y="1524"/>
                    <a:pt x="857" y="1596"/>
                  </a:cubicBezTo>
                  <a:lnTo>
                    <a:pt x="2286" y="2560"/>
                  </a:lnTo>
                  <a:cubicBezTo>
                    <a:pt x="2405" y="2656"/>
                    <a:pt x="2548" y="2691"/>
                    <a:pt x="2703" y="2691"/>
                  </a:cubicBezTo>
                  <a:lnTo>
                    <a:pt x="2822" y="2691"/>
                  </a:lnTo>
                  <a:cubicBezTo>
                    <a:pt x="2941" y="2691"/>
                    <a:pt x="3060" y="2656"/>
                    <a:pt x="3143" y="2560"/>
                  </a:cubicBezTo>
                  <a:lnTo>
                    <a:pt x="3191" y="2513"/>
                  </a:lnTo>
                  <a:cubicBezTo>
                    <a:pt x="3251" y="2453"/>
                    <a:pt x="3274" y="2382"/>
                    <a:pt x="3274" y="2298"/>
                  </a:cubicBezTo>
                  <a:cubicBezTo>
                    <a:pt x="3274" y="2203"/>
                    <a:pt x="3239" y="2132"/>
                    <a:pt x="3179" y="2072"/>
                  </a:cubicBezTo>
                  <a:lnTo>
                    <a:pt x="2524" y="1477"/>
                  </a:lnTo>
                  <a:lnTo>
                    <a:pt x="2524" y="1465"/>
                  </a:lnTo>
                  <a:lnTo>
                    <a:pt x="2727" y="1251"/>
                  </a:lnTo>
                  <a:lnTo>
                    <a:pt x="3905" y="2179"/>
                  </a:lnTo>
                  <a:cubicBezTo>
                    <a:pt x="3929" y="2191"/>
                    <a:pt x="3929" y="2215"/>
                    <a:pt x="3929" y="2251"/>
                  </a:cubicBezTo>
                  <a:lnTo>
                    <a:pt x="3929" y="4156"/>
                  </a:lnTo>
                  <a:lnTo>
                    <a:pt x="2643" y="4156"/>
                  </a:lnTo>
                  <a:lnTo>
                    <a:pt x="2643" y="3620"/>
                  </a:lnTo>
                  <a:cubicBezTo>
                    <a:pt x="2643" y="3465"/>
                    <a:pt x="2560" y="3346"/>
                    <a:pt x="2465" y="3263"/>
                  </a:cubicBezTo>
                  <a:lnTo>
                    <a:pt x="1869" y="2846"/>
                  </a:lnTo>
                  <a:cubicBezTo>
                    <a:pt x="1837" y="2828"/>
                    <a:pt x="1804" y="2818"/>
                    <a:pt x="1771" y="2818"/>
                  </a:cubicBezTo>
                  <a:cubicBezTo>
                    <a:pt x="1720" y="2818"/>
                    <a:pt x="1673" y="2842"/>
                    <a:pt x="1643" y="2894"/>
                  </a:cubicBezTo>
                  <a:cubicBezTo>
                    <a:pt x="1596" y="2965"/>
                    <a:pt x="1608" y="3072"/>
                    <a:pt x="1691" y="3108"/>
                  </a:cubicBezTo>
                  <a:lnTo>
                    <a:pt x="2286" y="3525"/>
                  </a:lnTo>
                  <a:cubicBezTo>
                    <a:pt x="2310" y="3548"/>
                    <a:pt x="2322" y="3584"/>
                    <a:pt x="2322" y="3620"/>
                  </a:cubicBezTo>
                  <a:lnTo>
                    <a:pt x="2322" y="4156"/>
                  </a:lnTo>
                  <a:lnTo>
                    <a:pt x="2286" y="4156"/>
                  </a:lnTo>
                  <a:cubicBezTo>
                    <a:pt x="2191" y="4156"/>
                    <a:pt x="2120" y="4227"/>
                    <a:pt x="2120" y="4322"/>
                  </a:cubicBezTo>
                  <a:lnTo>
                    <a:pt x="2120" y="5584"/>
                  </a:lnTo>
                  <a:lnTo>
                    <a:pt x="2120" y="6596"/>
                  </a:lnTo>
                  <a:cubicBezTo>
                    <a:pt x="2120" y="6680"/>
                    <a:pt x="2191" y="6763"/>
                    <a:pt x="2286" y="6763"/>
                  </a:cubicBezTo>
                  <a:lnTo>
                    <a:pt x="2834" y="6763"/>
                  </a:lnTo>
                  <a:cubicBezTo>
                    <a:pt x="2917" y="6763"/>
                    <a:pt x="3001" y="6680"/>
                    <a:pt x="3001" y="6596"/>
                  </a:cubicBezTo>
                  <a:cubicBezTo>
                    <a:pt x="3001" y="6501"/>
                    <a:pt x="2917" y="6430"/>
                    <a:pt x="2834" y="6430"/>
                  </a:cubicBezTo>
                  <a:lnTo>
                    <a:pt x="2429" y="6430"/>
                  </a:lnTo>
                  <a:lnTo>
                    <a:pt x="2429" y="5406"/>
                  </a:lnTo>
                  <a:lnTo>
                    <a:pt x="3965" y="5406"/>
                  </a:lnTo>
                  <a:lnTo>
                    <a:pt x="3965" y="5584"/>
                  </a:lnTo>
                  <a:lnTo>
                    <a:pt x="3965" y="6430"/>
                  </a:lnTo>
                  <a:lnTo>
                    <a:pt x="3477" y="6430"/>
                  </a:lnTo>
                  <a:cubicBezTo>
                    <a:pt x="3382" y="6430"/>
                    <a:pt x="3310" y="6501"/>
                    <a:pt x="3310" y="6596"/>
                  </a:cubicBezTo>
                  <a:cubicBezTo>
                    <a:pt x="3310" y="6680"/>
                    <a:pt x="3382" y="6763"/>
                    <a:pt x="3477" y="6763"/>
                  </a:cubicBezTo>
                  <a:lnTo>
                    <a:pt x="4144" y="6763"/>
                  </a:lnTo>
                  <a:cubicBezTo>
                    <a:pt x="4227" y="6763"/>
                    <a:pt x="4310" y="6680"/>
                    <a:pt x="4310" y="6596"/>
                  </a:cubicBezTo>
                  <a:lnTo>
                    <a:pt x="4310" y="5251"/>
                  </a:lnTo>
                  <a:lnTo>
                    <a:pt x="4286" y="4287"/>
                  </a:lnTo>
                  <a:lnTo>
                    <a:pt x="4286" y="2215"/>
                  </a:lnTo>
                  <a:cubicBezTo>
                    <a:pt x="4286" y="2084"/>
                    <a:pt x="4227" y="1965"/>
                    <a:pt x="4132" y="1894"/>
                  </a:cubicBezTo>
                  <a:lnTo>
                    <a:pt x="2846" y="881"/>
                  </a:lnTo>
                  <a:cubicBezTo>
                    <a:pt x="2818" y="859"/>
                    <a:pt x="2782" y="847"/>
                    <a:pt x="2746" y="847"/>
                  </a:cubicBezTo>
                  <a:cubicBezTo>
                    <a:pt x="2707" y="847"/>
                    <a:pt x="2669" y="862"/>
                    <a:pt x="2643" y="893"/>
                  </a:cubicBezTo>
                  <a:lnTo>
                    <a:pt x="2322" y="1203"/>
                  </a:lnTo>
                  <a:cubicBezTo>
                    <a:pt x="2262" y="1262"/>
                    <a:pt x="2215" y="1358"/>
                    <a:pt x="2215" y="1441"/>
                  </a:cubicBezTo>
                  <a:cubicBezTo>
                    <a:pt x="2215" y="1536"/>
                    <a:pt x="2262" y="1620"/>
                    <a:pt x="2322" y="1679"/>
                  </a:cubicBezTo>
                  <a:lnTo>
                    <a:pt x="2977" y="2275"/>
                  </a:lnTo>
                  <a:lnTo>
                    <a:pt x="2941" y="2322"/>
                  </a:lnTo>
                  <a:cubicBezTo>
                    <a:pt x="2905" y="2358"/>
                    <a:pt x="2882" y="2370"/>
                    <a:pt x="2846" y="2370"/>
                  </a:cubicBezTo>
                  <a:lnTo>
                    <a:pt x="2727" y="2370"/>
                  </a:lnTo>
                  <a:cubicBezTo>
                    <a:pt x="2643" y="2370"/>
                    <a:pt x="2560" y="2334"/>
                    <a:pt x="2489" y="2298"/>
                  </a:cubicBezTo>
                  <a:lnTo>
                    <a:pt x="1060" y="1322"/>
                  </a:lnTo>
                  <a:cubicBezTo>
                    <a:pt x="1024" y="1310"/>
                    <a:pt x="1012" y="1286"/>
                    <a:pt x="1012" y="1251"/>
                  </a:cubicBezTo>
                  <a:lnTo>
                    <a:pt x="1012" y="346"/>
                  </a:lnTo>
                  <a:cubicBezTo>
                    <a:pt x="1012" y="155"/>
                    <a:pt x="869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1" name="Google Shape;10621;p79"/>
            <p:cNvSpPr/>
            <p:nvPr/>
          </p:nvSpPr>
          <p:spPr>
            <a:xfrm>
              <a:off x="2811495" y="3494786"/>
              <a:ext cx="135464" cy="212003"/>
            </a:xfrm>
            <a:custGeom>
              <a:avLst/>
              <a:gdLst/>
              <a:ahLst/>
              <a:cxnLst/>
              <a:rect l="l" t="t" r="r" b="b"/>
              <a:pathLst>
                <a:path w="4276" h="6692" extrusionOk="0">
                  <a:moveTo>
                    <a:pt x="3942" y="322"/>
                  </a:moveTo>
                  <a:lnTo>
                    <a:pt x="3942" y="1727"/>
                  </a:lnTo>
                  <a:lnTo>
                    <a:pt x="3954" y="1727"/>
                  </a:lnTo>
                  <a:cubicBezTo>
                    <a:pt x="3954" y="1751"/>
                    <a:pt x="3942" y="1787"/>
                    <a:pt x="3918" y="1798"/>
                  </a:cubicBezTo>
                  <a:lnTo>
                    <a:pt x="1811" y="3251"/>
                  </a:lnTo>
                  <a:cubicBezTo>
                    <a:pt x="1692" y="3334"/>
                    <a:pt x="1632" y="3465"/>
                    <a:pt x="1632" y="3608"/>
                  </a:cubicBezTo>
                  <a:lnTo>
                    <a:pt x="1632" y="4144"/>
                  </a:lnTo>
                  <a:lnTo>
                    <a:pt x="334" y="4144"/>
                  </a:lnTo>
                  <a:lnTo>
                    <a:pt x="334" y="2239"/>
                  </a:lnTo>
                  <a:cubicBezTo>
                    <a:pt x="334" y="2215"/>
                    <a:pt x="358" y="2179"/>
                    <a:pt x="370" y="2168"/>
                  </a:cubicBezTo>
                  <a:lnTo>
                    <a:pt x="632" y="1965"/>
                  </a:lnTo>
                  <a:lnTo>
                    <a:pt x="1525" y="1251"/>
                  </a:lnTo>
                  <a:lnTo>
                    <a:pt x="1739" y="1453"/>
                  </a:lnTo>
                  <a:lnTo>
                    <a:pt x="1739" y="1465"/>
                  </a:lnTo>
                  <a:lnTo>
                    <a:pt x="1084" y="2060"/>
                  </a:lnTo>
                  <a:cubicBezTo>
                    <a:pt x="1025" y="2120"/>
                    <a:pt x="977" y="2203"/>
                    <a:pt x="977" y="2287"/>
                  </a:cubicBezTo>
                  <a:cubicBezTo>
                    <a:pt x="977" y="2382"/>
                    <a:pt x="1013" y="2453"/>
                    <a:pt x="1072" y="2513"/>
                  </a:cubicBezTo>
                  <a:lnTo>
                    <a:pt x="1108" y="2560"/>
                  </a:lnTo>
                  <a:cubicBezTo>
                    <a:pt x="1203" y="2644"/>
                    <a:pt x="1322" y="2691"/>
                    <a:pt x="1441" y="2691"/>
                  </a:cubicBezTo>
                  <a:lnTo>
                    <a:pt x="1561" y="2691"/>
                  </a:lnTo>
                  <a:cubicBezTo>
                    <a:pt x="1703" y="2691"/>
                    <a:pt x="1858" y="2644"/>
                    <a:pt x="1977" y="2560"/>
                  </a:cubicBezTo>
                  <a:lnTo>
                    <a:pt x="3406" y="1584"/>
                  </a:lnTo>
                  <a:cubicBezTo>
                    <a:pt x="3525" y="1513"/>
                    <a:pt x="3585" y="1382"/>
                    <a:pt x="3585" y="1251"/>
                  </a:cubicBezTo>
                  <a:lnTo>
                    <a:pt x="3585" y="334"/>
                  </a:lnTo>
                  <a:cubicBezTo>
                    <a:pt x="3585" y="322"/>
                    <a:pt x="3597" y="322"/>
                    <a:pt x="3597" y="322"/>
                  </a:cubicBezTo>
                  <a:close/>
                  <a:moveTo>
                    <a:pt x="1858" y="4477"/>
                  </a:moveTo>
                  <a:lnTo>
                    <a:pt x="1858" y="5073"/>
                  </a:lnTo>
                  <a:lnTo>
                    <a:pt x="322" y="5073"/>
                  </a:lnTo>
                  <a:lnTo>
                    <a:pt x="322" y="4477"/>
                  </a:lnTo>
                  <a:close/>
                  <a:moveTo>
                    <a:pt x="1858" y="5382"/>
                  </a:moveTo>
                  <a:lnTo>
                    <a:pt x="1858" y="6406"/>
                  </a:lnTo>
                  <a:lnTo>
                    <a:pt x="322" y="6406"/>
                  </a:lnTo>
                  <a:lnTo>
                    <a:pt x="322" y="5561"/>
                  </a:lnTo>
                  <a:lnTo>
                    <a:pt x="322" y="5382"/>
                  </a:lnTo>
                  <a:close/>
                  <a:moveTo>
                    <a:pt x="3620" y="1"/>
                  </a:moveTo>
                  <a:cubicBezTo>
                    <a:pt x="3418" y="1"/>
                    <a:pt x="3275" y="143"/>
                    <a:pt x="3275" y="334"/>
                  </a:cubicBezTo>
                  <a:lnTo>
                    <a:pt x="3275" y="1251"/>
                  </a:lnTo>
                  <a:cubicBezTo>
                    <a:pt x="3275" y="1275"/>
                    <a:pt x="3263" y="1310"/>
                    <a:pt x="3227" y="1322"/>
                  </a:cubicBezTo>
                  <a:lnTo>
                    <a:pt x="1799" y="2287"/>
                  </a:lnTo>
                  <a:cubicBezTo>
                    <a:pt x="1727" y="2334"/>
                    <a:pt x="1656" y="2358"/>
                    <a:pt x="1561" y="2358"/>
                  </a:cubicBezTo>
                  <a:lnTo>
                    <a:pt x="1441" y="2358"/>
                  </a:lnTo>
                  <a:cubicBezTo>
                    <a:pt x="1418" y="2358"/>
                    <a:pt x="1370" y="2346"/>
                    <a:pt x="1358" y="2322"/>
                  </a:cubicBezTo>
                  <a:lnTo>
                    <a:pt x="1311" y="2275"/>
                  </a:lnTo>
                  <a:lnTo>
                    <a:pt x="1965" y="1679"/>
                  </a:lnTo>
                  <a:cubicBezTo>
                    <a:pt x="2037" y="1620"/>
                    <a:pt x="2073" y="1525"/>
                    <a:pt x="2073" y="1441"/>
                  </a:cubicBezTo>
                  <a:cubicBezTo>
                    <a:pt x="2073" y="1346"/>
                    <a:pt x="2037" y="1263"/>
                    <a:pt x="1965" y="1203"/>
                  </a:cubicBezTo>
                  <a:lnTo>
                    <a:pt x="1656" y="894"/>
                  </a:lnTo>
                  <a:cubicBezTo>
                    <a:pt x="1622" y="860"/>
                    <a:pt x="1577" y="845"/>
                    <a:pt x="1534" y="845"/>
                  </a:cubicBezTo>
                  <a:cubicBezTo>
                    <a:pt x="1500" y="845"/>
                    <a:pt x="1467" y="854"/>
                    <a:pt x="1441" y="870"/>
                  </a:cubicBezTo>
                  <a:lnTo>
                    <a:pt x="429" y="1667"/>
                  </a:lnTo>
                  <a:lnTo>
                    <a:pt x="168" y="1870"/>
                  </a:lnTo>
                  <a:cubicBezTo>
                    <a:pt x="60" y="1941"/>
                    <a:pt x="1" y="2060"/>
                    <a:pt x="1" y="2203"/>
                  </a:cubicBezTo>
                  <a:lnTo>
                    <a:pt x="1" y="4263"/>
                  </a:lnTo>
                  <a:lnTo>
                    <a:pt x="1" y="5192"/>
                  </a:lnTo>
                  <a:lnTo>
                    <a:pt x="1" y="6525"/>
                  </a:lnTo>
                  <a:cubicBezTo>
                    <a:pt x="1" y="6620"/>
                    <a:pt x="72" y="6692"/>
                    <a:pt x="168" y="6692"/>
                  </a:cubicBezTo>
                  <a:lnTo>
                    <a:pt x="2025" y="6692"/>
                  </a:lnTo>
                  <a:cubicBezTo>
                    <a:pt x="2108" y="6692"/>
                    <a:pt x="2192" y="6620"/>
                    <a:pt x="2192" y="6525"/>
                  </a:cubicBezTo>
                  <a:lnTo>
                    <a:pt x="2192" y="5513"/>
                  </a:lnTo>
                  <a:lnTo>
                    <a:pt x="2192" y="4251"/>
                  </a:lnTo>
                  <a:cubicBezTo>
                    <a:pt x="2192" y="4168"/>
                    <a:pt x="2108" y="4084"/>
                    <a:pt x="2025" y="4084"/>
                  </a:cubicBezTo>
                  <a:lnTo>
                    <a:pt x="1953" y="4084"/>
                  </a:lnTo>
                  <a:lnTo>
                    <a:pt x="1953" y="3549"/>
                  </a:lnTo>
                  <a:cubicBezTo>
                    <a:pt x="1953" y="3525"/>
                    <a:pt x="1965" y="3477"/>
                    <a:pt x="1989" y="3465"/>
                  </a:cubicBezTo>
                  <a:lnTo>
                    <a:pt x="4097" y="2001"/>
                  </a:lnTo>
                  <a:cubicBezTo>
                    <a:pt x="4216" y="1929"/>
                    <a:pt x="4275" y="1798"/>
                    <a:pt x="4275" y="1667"/>
                  </a:cubicBezTo>
                  <a:lnTo>
                    <a:pt x="4275" y="96"/>
                  </a:lnTo>
                  <a:cubicBezTo>
                    <a:pt x="4275" y="72"/>
                    <a:pt x="4216" y="1"/>
                    <a:pt x="4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2" name="Google Shape;10622;p79"/>
            <p:cNvSpPr/>
            <p:nvPr/>
          </p:nvSpPr>
          <p:spPr>
            <a:xfrm>
              <a:off x="2731915" y="3360146"/>
              <a:ext cx="149403" cy="181812"/>
            </a:xfrm>
            <a:custGeom>
              <a:avLst/>
              <a:gdLst/>
              <a:ahLst/>
              <a:cxnLst/>
              <a:rect l="l" t="t" r="r" b="b"/>
              <a:pathLst>
                <a:path w="4716" h="5739" extrusionOk="0">
                  <a:moveTo>
                    <a:pt x="2358" y="0"/>
                  </a:moveTo>
                  <a:cubicBezTo>
                    <a:pt x="1156" y="0"/>
                    <a:pt x="155" y="893"/>
                    <a:pt x="13" y="2084"/>
                  </a:cubicBezTo>
                  <a:cubicBezTo>
                    <a:pt x="1" y="2179"/>
                    <a:pt x="72" y="2250"/>
                    <a:pt x="143" y="2262"/>
                  </a:cubicBezTo>
                  <a:cubicBezTo>
                    <a:pt x="155" y="2265"/>
                    <a:pt x="166" y="2266"/>
                    <a:pt x="176" y="2266"/>
                  </a:cubicBezTo>
                  <a:cubicBezTo>
                    <a:pt x="255" y="2266"/>
                    <a:pt x="312" y="2194"/>
                    <a:pt x="322" y="2131"/>
                  </a:cubicBezTo>
                  <a:cubicBezTo>
                    <a:pt x="441" y="1107"/>
                    <a:pt x="1322" y="333"/>
                    <a:pt x="2346" y="333"/>
                  </a:cubicBezTo>
                  <a:cubicBezTo>
                    <a:pt x="3477" y="333"/>
                    <a:pt x="4382" y="1250"/>
                    <a:pt x="4382" y="2369"/>
                  </a:cubicBezTo>
                  <a:cubicBezTo>
                    <a:pt x="4382" y="3262"/>
                    <a:pt x="3823" y="4036"/>
                    <a:pt x="2977" y="4322"/>
                  </a:cubicBezTo>
                  <a:cubicBezTo>
                    <a:pt x="2941" y="4334"/>
                    <a:pt x="2894" y="4346"/>
                    <a:pt x="2882" y="4393"/>
                  </a:cubicBezTo>
                  <a:lnTo>
                    <a:pt x="2346" y="5286"/>
                  </a:lnTo>
                  <a:lnTo>
                    <a:pt x="1810" y="4393"/>
                  </a:lnTo>
                  <a:cubicBezTo>
                    <a:pt x="1798" y="4370"/>
                    <a:pt x="1763" y="4334"/>
                    <a:pt x="1727" y="4322"/>
                  </a:cubicBezTo>
                  <a:cubicBezTo>
                    <a:pt x="989" y="4084"/>
                    <a:pt x="477" y="3477"/>
                    <a:pt x="334" y="2727"/>
                  </a:cubicBezTo>
                  <a:cubicBezTo>
                    <a:pt x="323" y="2650"/>
                    <a:pt x="252" y="2594"/>
                    <a:pt x="177" y="2594"/>
                  </a:cubicBezTo>
                  <a:cubicBezTo>
                    <a:pt x="170" y="2594"/>
                    <a:pt x="163" y="2595"/>
                    <a:pt x="155" y="2596"/>
                  </a:cubicBezTo>
                  <a:cubicBezTo>
                    <a:pt x="72" y="2608"/>
                    <a:pt x="13" y="2703"/>
                    <a:pt x="24" y="2774"/>
                  </a:cubicBezTo>
                  <a:cubicBezTo>
                    <a:pt x="179" y="3620"/>
                    <a:pt x="775" y="4322"/>
                    <a:pt x="1572" y="4608"/>
                  </a:cubicBezTo>
                  <a:lnTo>
                    <a:pt x="2215" y="5656"/>
                  </a:lnTo>
                  <a:cubicBezTo>
                    <a:pt x="2239" y="5703"/>
                    <a:pt x="2287" y="5739"/>
                    <a:pt x="2346" y="5739"/>
                  </a:cubicBezTo>
                  <a:cubicBezTo>
                    <a:pt x="2406" y="5739"/>
                    <a:pt x="2453" y="5703"/>
                    <a:pt x="2477" y="5656"/>
                  </a:cubicBezTo>
                  <a:lnTo>
                    <a:pt x="3120" y="4608"/>
                  </a:lnTo>
                  <a:cubicBezTo>
                    <a:pt x="4073" y="4274"/>
                    <a:pt x="4704" y="3381"/>
                    <a:pt x="4704" y="2369"/>
                  </a:cubicBezTo>
                  <a:cubicBezTo>
                    <a:pt x="4715" y="1060"/>
                    <a:pt x="3656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3" name="Google Shape;10623;p79"/>
            <p:cNvSpPr/>
            <p:nvPr/>
          </p:nvSpPr>
          <p:spPr>
            <a:xfrm>
              <a:off x="2760585" y="3389545"/>
              <a:ext cx="92442" cy="91333"/>
            </a:xfrm>
            <a:custGeom>
              <a:avLst/>
              <a:gdLst/>
              <a:ahLst/>
              <a:cxnLst/>
              <a:rect l="l" t="t" r="r" b="b"/>
              <a:pathLst>
                <a:path w="2918" h="2883" extrusionOk="0">
                  <a:moveTo>
                    <a:pt x="1453" y="679"/>
                  </a:moveTo>
                  <a:cubicBezTo>
                    <a:pt x="1858" y="679"/>
                    <a:pt x="2203" y="1025"/>
                    <a:pt x="2203" y="1430"/>
                  </a:cubicBezTo>
                  <a:cubicBezTo>
                    <a:pt x="2203" y="1846"/>
                    <a:pt x="1870" y="2168"/>
                    <a:pt x="1453" y="2168"/>
                  </a:cubicBezTo>
                  <a:cubicBezTo>
                    <a:pt x="1036" y="2168"/>
                    <a:pt x="715" y="1846"/>
                    <a:pt x="715" y="1430"/>
                  </a:cubicBezTo>
                  <a:cubicBezTo>
                    <a:pt x="715" y="1013"/>
                    <a:pt x="1036" y="679"/>
                    <a:pt x="1453" y="679"/>
                  </a:cubicBezTo>
                  <a:close/>
                  <a:moveTo>
                    <a:pt x="1453" y="1"/>
                  </a:moveTo>
                  <a:cubicBezTo>
                    <a:pt x="1370" y="1"/>
                    <a:pt x="1286" y="72"/>
                    <a:pt x="1286" y="167"/>
                  </a:cubicBezTo>
                  <a:lnTo>
                    <a:pt x="1286" y="382"/>
                  </a:lnTo>
                  <a:cubicBezTo>
                    <a:pt x="1108" y="417"/>
                    <a:pt x="953" y="477"/>
                    <a:pt x="810" y="572"/>
                  </a:cubicBezTo>
                  <a:lnTo>
                    <a:pt x="655" y="417"/>
                  </a:lnTo>
                  <a:cubicBezTo>
                    <a:pt x="626" y="388"/>
                    <a:pt x="584" y="373"/>
                    <a:pt x="542" y="373"/>
                  </a:cubicBezTo>
                  <a:cubicBezTo>
                    <a:pt x="501" y="373"/>
                    <a:pt x="459" y="388"/>
                    <a:pt x="429" y="417"/>
                  </a:cubicBezTo>
                  <a:cubicBezTo>
                    <a:pt x="370" y="477"/>
                    <a:pt x="370" y="572"/>
                    <a:pt x="429" y="632"/>
                  </a:cubicBezTo>
                  <a:lnTo>
                    <a:pt x="596" y="798"/>
                  </a:lnTo>
                  <a:cubicBezTo>
                    <a:pt x="489" y="929"/>
                    <a:pt x="429" y="1096"/>
                    <a:pt x="393" y="1275"/>
                  </a:cubicBezTo>
                  <a:lnTo>
                    <a:pt x="167" y="1275"/>
                  </a:lnTo>
                  <a:cubicBezTo>
                    <a:pt x="72" y="1275"/>
                    <a:pt x="0" y="1358"/>
                    <a:pt x="0" y="1441"/>
                  </a:cubicBezTo>
                  <a:cubicBezTo>
                    <a:pt x="0" y="1537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7"/>
                    <a:pt x="477" y="1953"/>
                    <a:pt x="572" y="2084"/>
                  </a:cubicBezTo>
                  <a:lnTo>
                    <a:pt x="417" y="2251"/>
                  </a:lnTo>
                  <a:cubicBezTo>
                    <a:pt x="358" y="2311"/>
                    <a:pt x="358" y="2406"/>
                    <a:pt x="417" y="2465"/>
                  </a:cubicBezTo>
                  <a:cubicBezTo>
                    <a:pt x="441" y="2501"/>
                    <a:pt x="489" y="2513"/>
                    <a:pt x="536" y="2513"/>
                  </a:cubicBezTo>
                  <a:cubicBezTo>
                    <a:pt x="572" y="2513"/>
                    <a:pt x="620" y="2501"/>
                    <a:pt x="655" y="2465"/>
                  </a:cubicBezTo>
                  <a:lnTo>
                    <a:pt x="810" y="2311"/>
                  </a:lnTo>
                  <a:cubicBezTo>
                    <a:pt x="953" y="2406"/>
                    <a:pt x="1108" y="2465"/>
                    <a:pt x="1286" y="2501"/>
                  </a:cubicBezTo>
                  <a:lnTo>
                    <a:pt x="1286" y="2727"/>
                  </a:lnTo>
                  <a:cubicBezTo>
                    <a:pt x="1286" y="2811"/>
                    <a:pt x="1370" y="2882"/>
                    <a:pt x="1453" y="2882"/>
                  </a:cubicBezTo>
                  <a:cubicBezTo>
                    <a:pt x="1548" y="2882"/>
                    <a:pt x="1620" y="2811"/>
                    <a:pt x="1620" y="2727"/>
                  </a:cubicBezTo>
                  <a:lnTo>
                    <a:pt x="1620" y="2501"/>
                  </a:lnTo>
                  <a:cubicBezTo>
                    <a:pt x="1798" y="2465"/>
                    <a:pt x="1965" y="2406"/>
                    <a:pt x="2096" y="2311"/>
                  </a:cubicBezTo>
                  <a:lnTo>
                    <a:pt x="2263" y="2465"/>
                  </a:lnTo>
                  <a:cubicBezTo>
                    <a:pt x="2286" y="2501"/>
                    <a:pt x="2334" y="2513"/>
                    <a:pt x="2382" y="2513"/>
                  </a:cubicBezTo>
                  <a:cubicBezTo>
                    <a:pt x="2417" y="2513"/>
                    <a:pt x="2465" y="2501"/>
                    <a:pt x="2501" y="2465"/>
                  </a:cubicBezTo>
                  <a:cubicBezTo>
                    <a:pt x="2560" y="2406"/>
                    <a:pt x="2560" y="2311"/>
                    <a:pt x="2501" y="2251"/>
                  </a:cubicBezTo>
                  <a:lnTo>
                    <a:pt x="2334" y="2084"/>
                  </a:lnTo>
                  <a:cubicBezTo>
                    <a:pt x="2441" y="1953"/>
                    <a:pt x="2501" y="1787"/>
                    <a:pt x="2525" y="1608"/>
                  </a:cubicBezTo>
                  <a:lnTo>
                    <a:pt x="2751" y="1608"/>
                  </a:lnTo>
                  <a:cubicBezTo>
                    <a:pt x="2834" y="1608"/>
                    <a:pt x="2918" y="1537"/>
                    <a:pt x="2918" y="1441"/>
                  </a:cubicBezTo>
                  <a:cubicBezTo>
                    <a:pt x="2882" y="1358"/>
                    <a:pt x="2822" y="1275"/>
                    <a:pt x="2739" y="1275"/>
                  </a:cubicBezTo>
                  <a:lnTo>
                    <a:pt x="2513" y="1275"/>
                  </a:lnTo>
                  <a:cubicBezTo>
                    <a:pt x="2477" y="1096"/>
                    <a:pt x="2417" y="941"/>
                    <a:pt x="2322" y="798"/>
                  </a:cubicBezTo>
                  <a:lnTo>
                    <a:pt x="2489" y="632"/>
                  </a:lnTo>
                  <a:cubicBezTo>
                    <a:pt x="2548" y="572"/>
                    <a:pt x="2548" y="477"/>
                    <a:pt x="2489" y="417"/>
                  </a:cubicBezTo>
                  <a:cubicBezTo>
                    <a:pt x="2459" y="388"/>
                    <a:pt x="2417" y="373"/>
                    <a:pt x="2376" y="373"/>
                  </a:cubicBezTo>
                  <a:cubicBezTo>
                    <a:pt x="2334" y="373"/>
                    <a:pt x="2292" y="388"/>
                    <a:pt x="2263" y="417"/>
                  </a:cubicBezTo>
                  <a:lnTo>
                    <a:pt x="2096" y="572"/>
                  </a:lnTo>
                  <a:cubicBezTo>
                    <a:pt x="1965" y="477"/>
                    <a:pt x="1798" y="417"/>
                    <a:pt x="1620" y="382"/>
                  </a:cubicBezTo>
                  <a:lnTo>
                    <a:pt x="1620" y="167"/>
                  </a:lnTo>
                  <a:cubicBezTo>
                    <a:pt x="1620" y="72"/>
                    <a:pt x="1548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4" name="Google Shape;10624;p79"/>
            <p:cNvSpPr/>
            <p:nvPr/>
          </p:nvSpPr>
          <p:spPr>
            <a:xfrm>
              <a:off x="2789636" y="3417836"/>
              <a:ext cx="33961" cy="33993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346"/>
                  </a:moveTo>
                  <a:cubicBezTo>
                    <a:pt x="655" y="346"/>
                    <a:pt x="750" y="429"/>
                    <a:pt x="750" y="548"/>
                  </a:cubicBezTo>
                  <a:cubicBezTo>
                    <a:pt x="750" y="656"/>
                    <a:pt x="643" y="763"/>
                    <a:pt x="536" y="763"/>
                  </a:cubicBezTo>
                  <a:cubicBezTo>
                    <a:pt x="417" y="763"/>
                    <a:pt x="334" y="667"/>
                    <a:pt x="334" y="548"/>
                  </a:cubicBezTo>
                  <a:cubicBezTo>
                    <a:pt x="334" y="429"/>
                    <a:pt x="417" y="346"/>
                    <a:pt x="536" y="346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7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4" y="1072"/>
                    <a:pt x="1072" y="834"/>
                    <a:pt x="1072" y="537"/>
                  </a:cubicBezTo>
                  <a:cubicBezTo>
                    <a:pt x="1072" y="251"/>
                    <a:pt x="822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25" name="Google Shape;10625;p79"/>
          <p:cNvGrpSpPr/>
          <p:nvPr/>
        </p:nvGrpSpPr>
        <p:grpSpPr>
          <a:xfrm>
            <a:off x="7156344" y="3172296"/>
            <a:ext cx="264465" cy="353074"/>
            <a:chOff x="7156344" y="3347696"/>
            <a:chExt cx="264465" cy="353074"/>
          </a:xfrm>
          <a:solidFill>
            <a:schemeClr val="tx1"/>
          </a:solidFill>
        </p:grpSpPr>
        <p:sp>
          <p:nvSpPr>
            <p:cNvPr id="10626" name="Google Shape;10626;p79"/>
            <p:cNvSpPr/>
            <p:nvPr/>
          </p:nvSpPr>
          <p:spPr>
            <a:xfrm>
              <a:off x="7248754" y="3468397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7" name="Google Shape;10627;p79"/>
            <p:cNvSpPr/>
            <p:nvPr/>
          </p:nvSpPr>
          <p:spPr>
            <a:xfrm>
              <a:off x="7314775" y="346839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5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8" name="Google Shape;10628;p79"/>
            <p:cNvSpPr/>
            <p:nvPr/>
          </p:nvSpPr>
          <p:spPr>
            <a:xfrm>
              <a:off x="7156344" y="3347696"/>
              <a:ext cx="264465" cy="353074"/>
            </a:xfrm>
            <a:custGeom>
              <a:avLst/>
              <a:gdLst/>
              <a:ahLst/>
              <a:cxnLst/>
              <a:rect l="l" t="t" r="r" b="b"/>
              <a:pathLst>
                <a:path w="8348" h="11145" extrusionOk="0">
                  <a:moveTo>
                    <a:pt x="4111" y="310"/>
                  </a:moveTo>
                  <a:cubicBezTo>
                    <a:pt x="4118" y="310"/>
                    <a:pt x="4125" y="310"/>
                    <a:pt x="4132" y="310"/>
                  </a:cubicBezTo>
                  <a:cubicBezTo>
                    <a:pt x="5573" y="322"/>
                    <a:pt x="6740" y="1512"/>
                    <a:pt x="6740" y="2953"/>
                  </a:cubicBezTo>
                  <a:lnTo>
                    <a:pt x="6740" y="3643"/>
                  </a:lnTo>
                  <a:lnTo>
                    <a:pt x="6526" y="3643"/>
                  </a:lnTo>
                  <a:cubicBezTo>
                    <a:pt x="6430" y="3643"/>
                    <a:pt x="6311" y="3632"/>
                    <a:pt x="6216" y="3596"/>
                  </a:cubicBezTo>
                  <a:cubicBezTo>
                    <a:pt x="5859" y="3489"/>
                    <a:pt x="4978" y="3167"/>
                    <a:pt x="4359" y="2119"/>
                  </a:cubicBezTo>
                  <a:cubicBezTo>
                    <a:pt x="4311" y="2048"/>
                    <a:pt x="4299" y="1977"/>
                    <a:pt x="4299" y="1905"/>
                  </a:cubicBezTo>
                  <a:lnTo>
                    <a:pt x="4299" y="1548"/>
                  </a:lnTo>
                  <a:cubicBezTo>
                    <a:pt x="4299" y="1453"/>
                    <a:pt x="4228" y="1381"/>
                    <a:pt x="4132" y="1381"/>
                  </a:cubicBezTo>
                  <a:cubicBezTo>
                    <a:pt x="4049" y="1381"/>
                    <a:pt x="3966" y="1453"/>
                    <a:pt x="3966" y="1548"/>
                  </a:cubicBezTo>
                  <a:lnTo>
                    <a:pt x="3966" y="1905"/>
                  </a:lnTo>
                  <a:cubicBezTo>
                    <a:pt x="3966" y="1977"/>
                    <a:pt x="3954" y="2060"/>
                    <a:pt x="3906" y="2119"/>
                  </a:cubicBezTo>
                  <a:cubicBezTo>
                    <a:pt x="3275" y="3167"/>
                    <a:pt x="2406" y="3489"/>
                    <a:pt x="2049" y="3596"/>
                  </a:cubicBezTo>
                  <a:cubicBezTo>
                    <a:pt x="1942" y="3632"/>
                    <a:pt x="1846" y="3643"/>
                    <a:pt x="1739" y="3643"/>
                  </a:cubicBezTo>
                  <a:lnTo>
                    <a:pt x="1620" y="3643"/>
                  </a:lnTo>
                  <a:cubicBezTo>
                    <a:pt x="1584" y="3643"/>
                    <a:pt x="1561" y="3643"/>
                    <a:pt x="1513" y="3655"/>
                  </a:cubicBezTo>
                  <a:lnTo>
                    <a:pt x="1513" y="2941"/>
                  </a:lnTo>
                  <a:cubicBezTo>
                    <a:pt x="1501" y="1496"/>
                    <a:pt x="2680" y="310"/>
                    <a:pt x="4111" y="310"/>
                  </a:cubicBezTo>
                  <a:close/>
                  <a:moveTo>
                    <a:pt x="1799" y="5013"/>
                  </a:moveTo>
                  <a:cubicBezTo>
                    <a:pt x="1882" y="5322"/>
                    <a:pt x="2049" y="5620"/>
                    <a:pt x="2275" y="5894"/>
                  </a:cubicBezTo>
                  <a:cubicBezTo>
                    <a:pt x="2168" y="6013"/>
                    <a:pt x="2025" y="6084"/>
                    <a:pt x="1858" y="6084"/>
                  </a:cubicBezTo>
                  <a:cubicBezTo>
                    <a:pt x="1561" y="6084"/>
                    <a:pt x="1323" y="5846"/>
                    <a:pt x="1323" y="5548"/>
                  </a:cubicBezTo>
                  <a:cubicBezTo>
                    <a:pt x="1323" y="5275"/>
                    <a:pt x="1525" y="5060"/>
                    <a:pt x="1799" y="5013"/>
                  </a:cubicBezTo>
                  <a:close/>
                  <a:moveTo>
                    <a:pt x="6454" y="5013"/>
                  </a:moveTo>
                  <a:cubicBezTo>
                    <a:pt x="6704" y="5037"/>
                    <a:pt x="6918" y="5263"/>
                    <a:pt x="6918" y="5548"/>
                  </a:cubicBezTo>
                  <a:cubicBezTo>
                    <a:pt x="6918" y="5846"/>
                    <a:pt x="6680" y="6084"/>
                    <a:pt x="6383" y="6084"/>
                  </a:cubicBezTo>
                  <a:cubicBezTo>
                    <a:pt x="6216" y="6084"/>
                    <a:pt x="6073" y="6013"/>
                    <a:pt x="5978" y="5894"/>
                  </a:cubicBezTo>
                  <a:cubicBezTo>
                    <a:pt x="6204" y="5632"/>
                    <a:pt x="6347" y="5334"/>
                    <a:pt x="6454" y="5013"/>
                  </a:cubicBezTo>
                  <a:close/>
                  <a:moveTo>
                    <a:pt x="4132" y="2381"/>
                  </a:moveTo>
                  <a:cubicBezTo>
                    <a:pt x="4823" y="3453"/>
                    <a:pt x="5752" y="3810"/>
                    <a:pt x="6145" y="3905"/>
                  </a:cubicBezTo>
                  <a:cubicBezTo>
                    <a:pt x="6276" y="3941"/>
                    <a:pt x="6406" y="3965"/>
                    <a:pt x="6549" y="3965"/>
                  </a:cubicBezTo>
                  <a:lnTo>
                    <a:pt x="6668" y="3965"/>
                  </a:lnTo>
                  <a:cubicBezTo>
                    <a:pt x="6740" y="3965"/>
                    <a:pt x="6811" y="4001"/>
                    <a:pt x="6871" y="4060"/>
                  </a:cubicBezTo>
                  <a:cubicBezTo>
                    <a:pt x="6930" y="4120"/>
                    <a:pt x="6942" y="4191"/>
                    <a:pt x="6942" y="4263"/>
                  </a:cubicBezTo>
                  <a:cubicBezTo>
                    <a:pt x="6930" y="4405"/>
                    <a:pt x="6799" y="4501"/>
                    <a:pt x="6645" y="4501"/>
                  </a:cubicBezTo>
                  <a:lnTo>
                    <a:pt x="6573" y="4501"/>
                  </a:lnTo>
                  <a:cubicBezTo>
                    <a:pt x="6573" y="4417"/>
                    <a:pt x="6514" y="4346"/>
                    <a:pt x="6430" y="4322"/>
                  </a:cubicBezTo>
                  <a:cubicBezTo>
                    <a:pt x="6335" y="4322"/>
                    <a:pt x="6264" y="4382"/>
                    <a:pt x="6252" y="4477"/>
                  </a:cubicBezTo>
                  <a:cubicBezTo>
                    <a:pt x="6204" y="5001"/>
                    <a:pt x="5966" y="5489"/>
                    <a:pt x="5573" y="5858"/>
                  </a:cubicBezTo>
                  <a:cubicBezTo>
                    <a:pt x="5192" y="6215"/>
                    <a:pt x="4680" y="6430"/>
                    <a:pt x="4144" y="6430"/>
                  </a:cubicBezTo>
                  <a:cubicBezTo>
                    <a:pt x="3585" y="6430"/>
                    <a:pt x="3073" y="6227"/>
                    <a:pt x="2692" y="5858"/>
                  </a:cubicBezTo>
                  <a:cubicBezTo>
                    <a:pt x="2299" y="5501"/>
                    <a:pt x="2061" y="5013"/>
                    <a:pt x="2025" y="4477"/>
                  </a:cubicBezTo>
                  <a:cubicBezTo>
                    <a:pt x="2025" y="4389"/>
                    <a:pt x="1943" y="4321"/>
                    <a:pt x="1865" y="4321"/>
                  </a:cubicBezTo>
                  <a:cubicBezTo>
                    <a:pt x="1859" y="4321"/>
                    <a:pt x="1852" y="4321"/>
                    <a:pt x="1846" y="4322"/>
                  </a:cubicBezTo>
                  <a:cubicBezTo>
                    <a:pt x="1751" y="4322"/>
                    <a:pt x="1680" y="4417"/>
                    <a:pt x="1692" y="4501"/>
                  </a:cubicBezTo>
                  <a:lnTo>
                    <a:pt x="1620" y="4501"/>
                  </a:lnTo>
                  <a:cubicBezTo>
                    <a:pt x="1465" y="4501"/>
                    <a:pt x="1334" y="4405"/>
                    <a:pt x="1323" y="4263"/>
                  </a:cubicBezTo>
                  <a:cubicBezTo>
                    <a:pt x="1311" y="4191"/>
                    <a:pt x="1334" y="4120"/>
                    <a:pt x="1394" y="4060"/>
                  </a:cubicBezTo>
                  <a:cubicBezTo>
                    <a:pt x="1442" y="4001"/>
                    <a:pt x="1513" y="3965"/>
                    <a:pt x="1608" y="3965"/>
                  </a:cubicBezTo>
                  <a:lnTo>
                    <a:pt x="1727" y="3965"/>
                  </a:lnTo>
                  <a:cubicBezTo>
                    <a:pt x="1858" y="3965"/>
                    <a:pt x="2001" y="3953"/>
                    <a:pt x="2120" y="3905"/>
                  </a:cubicBezTo>
                  <a:cubicBezTo>
                    <a:pt x="2513" y="3810"/>
                    <a:pt x="3430" y="3453"/>
                    <a:pt x="4132" y="2381"/>
                  </a:cubicBezTo>
                  <a:close/>
                  <a:moveTo>
                    <a:pt x="5740" y="6108"/>
                  </a:moveTo>
                  <a:cubicBezTo>
                    <a:pt x="5871" y="6251"/>
                    <a:pt x="6037" y="6346"/>
                    <a:pt x="6228" y="6382"/>
                  </a:cubicBezTo>
                  <a:cubicBezTo>
                    <a:pt x="6287" y="6739"/>
                    <a:pt x="6406" y="6953"/>
                    <a:pt x="6526" y="7203"/>
                  </a:cubicBezTo>
                  <a:cubicBezTo>
                    <a:pt x="6645" y="7418"/>
                    <a:pt x="6764" y="7656"/>
                    <a:pt x="6871" y="8061"/>
                  </a:cubicBezTo>
                  <a:lnTo>
                    <a:pt x="5680" y="7644"/>
                  </a:lnTo>
                  <a:cubicBezTo>
                    <a:pt x="5478" y="7573"/>
                    <a:pt x="5323" y="7358"/>
                    <a:pt x="5323" y="7144"/>
                  </a:cubicBezTo>
                  <a:lnTo>
                    <a:pt x="5323" y="6430"/>
                  </a:lnTo>
                  <a:cubicBezTo>
                    <a:pt x="5478" y="6334"/>
                    <a:pt x="5621" y="6227"/>
                    <a:pt x="5740" y="6108"/>
                  </a:cubicBezTo>
                  <a:close/>
                  <a:moveTo>
                    <a:pt x="4978" y="6584"/>
                  </a:moveTo>
                  <a:lnTo>
                    <a:pt x="4978" y="7144"/>
                  </a:lnTo>
                  <a:cubicBezTo>
                    <a:pt x="4978" y="7442"/>
                    <a:pt x="5144" y="7715"/>
                    <a:pt x="5383" y="7870"/>
                  </a:cubicBezTo>
                  <a:cubicBezTo>
                    <a:pt x="5252" y="8132"/>
                    <a:pt x="4847" y="8727"/>
                    <a:pt x="4049" y="9370"/>
                  </a:cubicBezTo>
                  <a:cubicBezTo>
                    <a:pt x="3823" y="9180"/>
                    <a:pt x="3644" y="8989"/>
                    <a:pt x="3489" y="8823"/>
                  </a:cubicBezTo>
                  <a:cubicBezTo>
                    <a:pt x="3132" y="8406"/>
                    <a:pt x="2930" y="8061"/>
                    <a:pt x="2823" y="7870"/>
                  </a:cubicBezTo>
                  <a:cubicBezTo>
                    <a:pt x="3073" y="7715"/>
                    <a:pt x="3228" y="7442"/>
                    <a:pt x="3228" y="7144"/>
                  </a:cubicBezTo>
                  <a:lnTo>
                    <a:pt x="3228" y="6584"/>
                  </a:lnTo>
                  <a:cubicBezTo>
                    <a:pt x="3513" y="6691"/>
                    <a:pt x="3811" y="6751"/>
                    <a:pt x="4109" y="6751"/>
                  </a:cubicBezTo>
                  <a:cubicBezTo>
                    <a:pt x="4418" y="6751"/>
                    <a:pt x="4716" y="6691"/>
                    <a:pt x="4978" y="6584"/>
                  </a:cubicBezTo>
                  <a:close/>
                  <a:moveTo>
                    <a:pt x="4144" y="0"/>
                  </a:moveTo>
                  <a:cubicBezTo>
                    <a:pt x="2525" y="0"/>
                    <a:pt x="1203" y="1322"/>
                    <a:pt x="1203" y="2941"/>
                  </a:cubicBezTo>
                  <a:lnTo>
                    <a:pt x="1203" y="3822"/>
                  </a:lnTo>
                  <a:lnTo>
                    <a:pt x="1192" y="3834"/>
                  </a:lnTo>
                  <a:cubicBezTo>
                    <a:pt x="1072" y="3953"/>
                    <a:pt x="1025" y="4132"/>
                    <a:pt x="1037" y="4298"/>
                  </a:cubicBezTo>
                  <a:cubicBezTo>
                    <a:pt x="1072" y="4536"/>
                    <a:pt x="1227" y="4727"/>
                    <a:pt x="1453" y="4798"/>
                  </a:cubicBezTo>
                  <a:cubicBezTo>
                    <a:pt x="1203" y="4953"/>
                    <a:pt x="1037" y="5227"/>
                    <a:pt x="1037" y="5548"/>
                  </a:cubicBezTo>
                  <a:cubicBezTo>
                    <a:pt x="1037" y="6025"/>
                    <a:pt x="1430" y="6406"/>
                    <a:pt x="1906" y="6406"/>
                  </a:cubicBezTo>
                  <a:cubicBezTo>
                    <a:pt x="2144" y="6406"/>
                    <a:pt x="2382" y="6299"/>
                    <a:pt x="2537" y="6120"/>
                  </a:cubicBezTo>
                  <a:cubicBezTo>
                    <a:pt x="2680" y="6239"/>
                    <a:pt x="2811" y="6346"/>
                    <a:pt x="2954" y="6441"/>
                  </a:cubicBezTo>
                  <a:lnTo>
                    <a:pt x="2954" y="7156"/>
                  </a:lnTo>
                  <a:cubicBezTo>
                    <a:pt x="2954" y="7370"/>
                    <a:pt x="2811" y="7584"/>
                    <a:pt x="2596" y="7656"/>
                  </a:cubicBezTo>
                  <a:lnTo>
                    <a:pt x="799" y="8299"/>
                  </a:lnTo>
                  <a:cubicBezTo>
                    <a:pt x="322" y="8466"/>
                    <a:pt x="1" y="8918"/>
                    <a:pt x="1" y="9442"/>
                  </a:cubicBezTo>
                  <a:lnTo>
                    <a:pt x="1" y="10966"/>
                  </a:lnTo>
                  <a:cubicBezTo>
                    <a:pt x="1" y="11049"/>
                    <a:pt x="72" y="11121"/>
                    <a:pt x="156" y="11121"/>
                  </a:cubicBezTo>
                  <a:cubicBezTo>
                    <a:pt x="251" y="11121"/>
                    <a:pt x="322" y="11049"/>
                    <a:pt x="322" y="10966"/>
                  </a:cubicBezTo>
                  <a:lnTo>
                    <a:pt x="322" y="9442"/>
                  </a:lnTo>
                  <a:cubicBezTo>
                    <a:pt x="322" y="9073"/>
                    <a:pt x="561" y="8727"/>
                    <a:pt x="918" y="8608"/>
                  </a:cubicBezTo>
                  <a:lnTo>
                    <a:pt x="1394" y="8442"/>
                  </a:lnTo>
                  <a:cubicBezTo>
                    <a:pt x="1477" y="8954"/>
                    <a:pt x="1573" y="9478"/>
                    <a:pt x="1692" y="9966"/>
                  </a:cubicBezTo>
                  <a:cubicBezTo>
                    <a:pt x="1704" y="10037"/>
                    <a:pt x="1775" y="10097"/>
                    <a:pt x="1858" y="10097"/>
                  </a:cubicBezTo>
                  <a:lnTo>
                    <a:pt x="1882" y="10097"/>
                  </a:lnTo>
                  <a:cubicBezTo>
                    <a:pt x="1977" y="10085"/>
                    <a:pt x="2037" y="9990"/>
                    <a:pt x="2001" y="9906"/>
                  </a:cubicBezTo>
                  <a:cubicBezTo>
                    <a:pt x="1894" y="9418"/>
                    <a:pt x="1799" y="8858"/>
                    <a:pt x="1704" y="8358"/>
                  </a:cubicBezTo>
                  <a:lnTo>
                    <a:pt x="1965" y="8263"/>
                  </a:lnTo>
                  <a:cubicBezTo>
                    <a:pt x="2275" y="9275"/>
                    <a:pt x="2656" y="10382"/>
                    <a:pt x="3180" y="11085"/>
                  </a:cubicBezTo>
                  <a:cubicBezTo>
                    <a:pt x="3216" y="11121"/>
                    <a:pt x="3251" y="11144"/>
                    <a:pt x="3311" y="11144"/>
                  </a:cubicBezTo>
                  <a:cubicBezTo>
                    <a:pt x="3347" y="11144"/>
                    <a:pt x="3394" y="11121"/>
                    <a:pt x="3418" y="11109"/>
                  </a:cubicBezTo>
                  <a:cubicBezTo>
                    <a:pt x="3489" y="11049"/>
                    <a:pt x="3513" y="10966"/>
                    <a:pt x="3454" y="10882"/>
                  </a:cubicBezTo>
                  <a:cubicBezTo>
                    <a:pt x="2894" y="10144"/>
                    <a:pt x="2466" y="8823"/>
                    <a:pt x="2275" y="8144"/>
                  </a:cubicBezTo>
                  <a:lnTo>
                    <a:pt x="2596" y="8025"/>
                  </a:lnTo>
                  <a:cubicBezTo>
                    <a:pt x="2704" y="8227"/>
                    <a:pt x="2930" y="8596"/>
                    <a:pt x="3311" y="9061"/>
                  </a:cubicBezTo>
                  <a:cubicBezTo>
                    <a:pt x="3835" y="9656"/>
                    <a:pt x="4740" y="10490"/>
                    <a:pt x="6216" y="11121"/>
                  </a:cubicBezTo>
                  <a:cubicBezTo>
                    <a:pt x="6228" y="11144"/>
                    <a:pt x="6264" y="11144"/>
                    <a:pt x="6276" y="11144"/>
                  </a:cubicBezTo>
                  <a:cubicBezTo>
                    <a:pt x="6335" y="11144"/>
                    <a:pt x="6395" y="11109"/>
                    <a:pt x="6430" y="11037"/>
                  </a:cubicBezTo>
                  <a:cubicBezTo>
                    <a:pt x="6454" y="10942"/>
                    <a:pt x="6430" y="10859"/>
                    <a:pt x="6335" y="10823"/>
                  </a:cubicBezTo>
                  <a:cubicBezTo>
                    <a:pt x="5502" y="10454"/>
                    <a:pt x="4847" y="10025"/>
                    <a:pt x="4359" y="9620"/>
                  </a:cubicBezTo>
                  <a:cubicBezTo>
                    <a:pt x="5204" y="8918"/>
                    <a:pt x="5621" y="8299"/>
                    <a:pt x="5775" y="8025"/>
                  </a:cubicBezTo>
                  <a:lnTo>
                    <a:pt x="6097" y="8144"/>
                  </a:lnTo>
                  <a:cubicBezTo>
                    <a:pt x="5918" y="8727"/>
                    <a:pt x="5728" y="9251"/>
                    <a:pt x="5502" y="9692"/>
                  </a:cubicBezTo>
                  <a:cubicBezTo>
                    <a:pt x="5454" y="9775"/>
                    <a:pt x="5502" y="9870"/>
                    <a:pt x="5573" y="9918"/>
                  </a:cubicBezTo>
                  <a:cubicBezTo>
                    <a:pt x="5609" y="9930"/>
                    <a:pt x="5621" y="9930"/>
                    <a:pt x="5656" y="9930"/>
                  </a:cubicBezTo>
                  <a:cubicBezTo>
                    <a:pt x="5716" y="9930"/>
                    <a:pt x="5775" y="9906"/>
                    <a:pt x="5799" y="9847"/>
                  </a:cubicBezTo>
                  <a:cubicBezTo>
                    <a:pt x="6014" y="9382"/>
                    <a:pt x="6216" y="8858"/>
                    <a:pt x="6395" y="8263"/>
                  </a:cubicBezTo>
                  <a:lnTo>
                    <a:pt x="7419" y="8620"/>
                  </a:lnTo>
                  <a:cubicBezTo>
                    <a:pt x="7776" y="8739"/>
                    <a:pt x="8014" y="9085"/>
                    <a:pt x="8014" y="9454"/>
                  </a:cubicBezTo>
                  <a:lnTo>
                    <a:pt x="8014" y="10978"/>
                  </a:lnTo>
                  <a:cubicBezTo>
                    <a:pt x="8014" y="11061"/>
                    <a:pt x="8097" y="11144"/>
                    <a:pt x="8181" y="11144"/>
                  </a:cubicBezTo>
                  <a:cubicBezTo>
                    <a:pt x="8276" y="11144"/>
                    <a:pt x="8347" y="11061"/>
                    <a:pt x="8347" y="10978"/>
                  </a:cubicBezTo>
                  <a:lnTo>
                    <a:pt x="8347" y="9454"/>
                  </a:lnTo>
                  <a:cubicBezTo>
                    <a:pt x="8288" y="8906"/>
                    <a:pt x="7978" y="8454"/>
                    <a:pt x="7478" y="8287"/>
                  </a:cubicBezTo>
                  <a:lnTo>
                    <a:pt x="7240" y="8192"/>
                  </a:lnTo>
                  <a:cubicBezTo>
                    <a:pt x="7145" y="7620"/>
                    <a:pt x="6978" y="7323"/>
                    <a:pt x="6847" y="7049"/>
                  </a:cubicBezTo>
                  <a:cubicBezTo>
                    <a:pt x="6740" y="6846"/>
                    <a:pt x="6633" y="6656"/>
                    <a:pt x="6585" y="6382"/>
                  </a:cubicBezTo>
                  <a:cubicBezTo>
                    <a:pt x="6978" y="6287"/>
                    <a:pt x="7264" y="5953"/>
                    <a:pt x="7264" y="5548"/>
                  </a:cubicBezTo>
                  <a:cubicBezTo>
                    <a:pt x="7264" y="5227"/>
                    <a:pt x="7097" y="4953"/>
                    <a:pt x="6847" y="4798"/>
                  </a:cubicBezTo>
                  <a:cubicBezTo>
                    <a:pt x="7061" y="4727"/>
                    <a:pt x="7240" y="4536"/>
                    <a:pt x="7264" y="4298"/>
                  </a:cubicBezTo>
                  <a:cubicBezTo>
                    <a:pt x="7276" y="4132"/>
                    <a:pt x="7216" y="3953"/>
                    <a:pt x="7109" y="3834"/>
                  </a:cubicBezTo>
                  <a:lnTo>
                    <a:pt x="7097" y="3822"/>
                  </a:lnTo>
                  <a:lnTo>
                    <a:pt x="7097" y="2941"/>
                  </a:lnTo>
                  <a:cubicBezTo>
                    <a:pt x="7097" y="1322"/>
                    <a:pt x="5775" y="0"/>
                    <a:pt x="4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29" name="Google Shape;10629;p79"/>
            <p:cNvSpPr/>
            <p:nvPr/>
          </p:nvSpPr>
          <p:spPr>
            <a:xfrm>
              <a:off x="7212544" y="3678023"/>
              <a:ext cx="14763" cy="21226"/>
            </a:xfrm>
            <a:custGeom>
              <a:avLst/>
              <a:gdLst/>
              <a:ahLst/>
              <a:cxnLst/>
              <a:rect l="l" t="t" r="r" b="b"/>
              <a:pathLst>
                <a:path w="466" h="670" extrusionOk="0">
                  <a:moveTo>
                    <a:pt x="175" y="1"/>
                  </a:moveTo>
                  <a:cubicBezTo>
                    <a:pt x="165" y="1"/>
                    <a:pt x="154" y="2"/>
                    <a:pt x="144" y="3"/>
                  </a:cubicBezTo>
                  <a:cubicBezTo>
                    <a:pt x="49" y="27"/>
                    <a:pt x="1" y="122"/>
                    <a:pt x="25" y="205"/>
                  </a:cubicBezTo>
                  <a:cubicBezTo>
                    <a:pt x="49" y="348"/>
                    <a:pt x="96" y="467"/>
                    <a:pt x="132" y="563"/>
                  </a:cubicBezTo>
                  <a:cubicBezTo>
                    <a:pt x="156" y="646"/>
                    <a:pt x="215" y="670"/>
                    <a:pt x="275" y="670"/>
                  </a:cubicBezTo>
                  <a:cubicBezTo>
                    <a:pt x="287" y="670"/>
                    <a:pt x="311" y="670"/>
                    <a:pt x="334" y="658"/>
                  </a:cubicBezTo>
                  <a:cubicBezTo>
                    <a:pt x="430" y="646"/>
                    <a:pt x="465" y="551"/>
                    <a:pt x="453" y="467"/>
                  </a:cubicBezTo>
                  <a:cubicBezTo>
                    <a:pt x="430" y="360"/>
                    <a:pt x="382" y="253"/>
                    <a:pt x="346" y="122"/>
                  </a:cubicBezTo>
                  <a:cubicBezTo>
                    <a:pt x="325" y="39"/>
                    <a:pt x="250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0" name="Google Shape;10630;p79"/>
            <p:cNvSpPr/>
            <p:nvPr/>
          </p:nvSpPr>
          <p:spPr>
            <a:xfrm>
              <a:off x="7257055" y="3498936"/>
              <a:ext cx="60382" cy="32472"/>
            </a:xfrm>
            <a:custGeom>
              <a:avLst/>
              <a:gdLst/>
              <a:ahLst/>
              <a:cxnLst/>
              <a:rect l="l" t="t" r="r" b="b"/>
              <a:pathLst>
                <a:path w="1906" h="1025" extrusionOk="0">
                  <a:moveTo>
                    <a:pt x="1525" y="322"/>
                  </a:moveTo>
                  <a:cubicBezTo>
                    <a:pt x="1465" y="536"/>
                    <a:pt x="1227" y="703"/>
                    <a:pt x="941" y="703"/>
                  </a:cubicBezTo>
                  <a:cubicBezTo>
                    <a:pt x="656" y="703"/>
                    <a:pt x="430" y="548"/>
                    <a:pt x="346" y="322"/>
                  </a:cubicBezTo>
                  <a:close/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644"/>
                    <a:pt x="430" y="1025"/>
                    <a:pt x="953" y="1025"/>
                  </a:cubicBezTo>
                  <a:cubicBezTo>
                    <a:pt x="1477" y="1025"/>
                    <a:pt x="1906" y="644"/>
                    <a:pt x="1906" y="167"/>
                  </a:cubicBezTo>
                  <a:cubicBezTo>
                    <a:pt x="1894" y="72"/>
                    <a:pt x="182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1" name="Google Shape;10631;p79"/>
          <p:cNvGrpSpPr/>
          <p:nvPr/>
        </p:nvGrpSpPr>
        <p:grpSpPr>
          <a:xfrm>
            <a:off x="6703732" y="3171536"/>
            <a:ext cx="264813" cy="352693"/>
            <a:chOff x="6703732" y="3346936"/>
            <a:chExt cx="264813" cy="352693"/>
          </a:xfrm>
          <a:solidFill>
            <a:schemeClr val="tx1"/>
          </a:solidFill>
        </p:grpSpPr>
        <p:sp>
          <p:nvSpPr>
            <p:cNvPr id="10632" name="Google Shape;10632;p79"/>
            <p:cNvSpPr/>
            <p:nvPr/>
          </p:nvSpPr>
          <p:spPr>
            <a:xfrm>
              <a:off x="6797283" y="3468777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3" name="Google Shape;10633;p79"/>
            <p:cNvSpPr/>
            <p:nvPr/>
          </p:nvSpPr>
          <p:spPr>
            <a:xfrm>
              <a:off x="6863272" y="3468777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00"/>
                    <a:pt x="167" y="500"/>
                  </a:cubicBezTo>
                  <a:cubicBezTo>
                    <a:pt x="263" y="500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4" name="Google Shape;10634;p79"/>
            <p:cNvSpPr/>
            <p:nvPr/>
          </p:nvSpPr>
          <p:spPr>
            <a:xfrm>
              <a:off x="6814231" y="3507712"/>
              <a:ext cx="43433" cy="15777"/>
            </a:xfrm>
            <a:custGeom>
              <a:avLst/>
              <a:gdLst/>
              <a:ahLst/>
              <a:cxnLst/>
              <a:rect l="l" t="t" r="r" b="b"/>
              <a:pathLst>
                <a:path w="1371" h="498" extrusionOk="0">
                  <a:moveTo>
                    <a:pt x="174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2" y="402"/>
                    <a:pt x="1346" y="271"/>
                  </a:cubicBezTo>
                  <a:cubicBezTo>
                    <a:pt x="1370" y="212"/>
                    <a:pt x="1370" y="105"/>
                    <a:pt x="1311" y="45"/>
                  </a:cubicBezTo>
                  <a:cubicBezTo>
                    <a:pt x="1281" y="15"/>
                    <a:pt x="1242" y="0"/>
                    <a:pt x="1203" y="0"/>
                  </a:cubicBezTo>
                  <a:cubicBezTo>
                    <a:pt x="1165" y="0"/>
                    <a:pt x="1126" y="15"/>
                    <a:pt x="1096" y="45"/>
                  </a:cubicBezTo>
                  <a:cubicBezTo>
                    <a:pt x="1037" y="105"/>
                    <a:pt x="882" y="188"/>
                    <a:pt x="692" y="188"/>
                  </a:cubicBezTo>
                  <a:cubicBezTo>
                    <a:pt x="477" y="188"/>
                    <a:pt x="346" y="105"/>
                    <a:pt x="287" y="45"/>
                  </a:cubicBezTo>
                  <a:cubicBezTo>
                    <a:pt x="257" y="15"/>
                    <a:pt x="215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5" name="Google Shape;10635;p79"/>
            <p:cNvSpPr/>
            <p:nvPr/>
          </p:nvSpPr>
          <p:spPr>
            <a:xfrm>
              <a:off x="6902143" y="3489876"/>
              <a:ext cx="32" cy="412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13"/>
                  </a:moveTo>
                  <a:cubicBezTo>
                    <a:pt x="0" y="1"/>
                    <a:pt x="0" y="13"/>
                    <a:pt x="0" y="13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6" name="Google Shape;10636;p79"/>
            <p:cNvSpPr/>
            <p:nvPr/>
          </p:nvSpPr>
          <p:spPr>
            <a:xfrm>
              <a:off x="6703732" y="3346936"/>
              <a:ext cx="264813" cy="352693"/>
            </a:xfrm>
            <a:custGeom>
              <a:avLst/>
              <a:gdLst/>
              <a:ahLst/>
              <a:cxnLst/>
              <a:rect l="l" t="t" r="r" b="b"/>
              <a:pathLst>
                <a:path w="8359" h="11133" extrusionOk="0">
                  <a:moveTo>
                    <a:pt x="4120" y="346"/>
                  </a:moveTo>
                  <a:cubicBezTo>
                    <a:pt x="5668" y="346"/>
                    <a:pt x="6918" y="1596"/>
                    <a:pt x="6918" y="3144"/>
                  </a:cubicBezTo>
                  <a:lnTo>
                    <a:pt x="6918" y="8081"/>
                  </a:lnTo>
                  <a:lnTo>
                    <a:pt x="6918" y="8081"/>
                  </a:lnTo>
                  <a:lnTo>
                    <a:pt x="6049" y="7787"/>
                  </a:lnTo>
                  <a:cubicBezTo>
                    <a:pt x="6037" y="7763"/>
                    <a:pt x="6037" y="7739"/>
                    <a:pt x="6013" y="7716"/>
                  </a:cubicBezTo>
                  <a:lnTo>
                    <a:pt x="5608" y="7311"/>
                  </a:lnTo>
                  <a:cubicBezTo>
                    <a:pt x="5537" y="7239"/>
                    <a:pt x="5442" y="7204"/>
                    <a:pt x="5358" y="7204"/>
                  </a:cubicBezTo>
                  <a:lnTo>
                    <a:pt x="5358" y="6608"/>
                  </a:lnTo>
                  <a:cubicBezTo>
                    <a:pt x="5727" y="6406"/>
                    <a:pt x="6037" y="6084"/>
                    <a:pt x="6251" y="5715"/>
                  </a:cubicBezTo>
                  <a:lnTo>
                    <a:pt x="6251" y="7299"/>
                  </a:lnTo>
                  <a:cubicBezTo>
                    <a:pt x="6251" y="7382"/>
                    <a:pt x="6323" y="7466"/>
                    <a:pt x="6406" y="7466"/>
                  </a:cubicBezTo>
                  <a:cubicBezTo>
                    <a:pt x="6501" y="7466"/>
                    <a:pt x="6573" y="7382"/>
                    <a:pt x="6573" y="7299"/>
                  </a:cubicBezTo>
                  <a:lnTo>
                    <a:pt x="6573" y="4144"/>
                  </a:lnTo>
                  <a:cubicBezTo>
                    <a:pt x="6573" y="3882"/>
                    <a:pt x="6394" y="3667"/>
                    <a:pt x="6144" y="3620"/>
                  </a:cubicBezTo>
                  <a:cubicBezTo>
                    <a:pt x="5858" y="3572"/>
                    <a:pt x="5108" y="3370"/>
                    <a:pt x="4418" y="2370"/>
                  </a:cubicBezTo>
                  <a:cubicBezTo>
                    <a:pt x="4358" y="2274"/>
                    <a:pt x="4251" y="2215"/>
                    <a:pt x="4132" y="2215"/>
                  </a:cubicBezTo>
                  <a:cubicBezTo>
                    <a:pt x="4025" y="2215"/>
                    <a:pt x="3918" y="2274"/>
                    <a:pt x="3846" y="2370"/>
                  </a:cubicBezTo>
                  <a:cubicBezTo>
                    <a:pt x="3739" y="2536"/>
                    <a:pt x="3608" y="2679"/>
                    <a:pt x="3477" y="2810"/>
                  </a:cubicBezTo>
                  <a:cubicBezTo>
                    <a:pt x="3418" y="2870"/>
                    <a:pt x="3418" y="2977"/>
                    <a:pt x="3489" y="3036"/>
                  </a:cubicBezTo>
                  <a:cubicBezTo>
                    <a:pt x="3517" y="3065"/>
                    <a:pt x="3557" y="3080"/>
                    <a:pt x="3596" y="3080"/>
                  </a:cubicBezTo>
                  <a:cubicBezTo>
                    <a:pt x="3640" y="3080"/>
                    <a:pt x="3684" y="3062"/>
                    <a:pt x="3715" y="3025"/>
                  </a:cubicBezTo>
                  <a:cubicBezTo>
                    <a:pt x="3858" y="2870"/>
                    <a:pt x="3977" y="2715"/>
                    <a:pt x="4120" y="2536"/>
                  </a:cubicBezTo>
                  <a:lnTo>
                    <a:pt x="4144" y="2536"/>
                  </a:lnTo>
                  <a:cubicBezTo>
                    <a:pt x="4299" y="2739"/>
                    <a:pt x="4537" y="3036"/>
                    <a:pt x="4846" y="3322"/>
                  </a:cubicBezTo>
                  <a:cubicBezTo>
                    <a:pt x="5227" y="3656"/>
                    <a:pt x="5644" y="3858"/>
                    <a:pt x="6085" y="3929"/>
                  </a:cubicBezTo>
                  <a:cubicBezTo>
                    <a:pt x="6168" y="3953"/>
                    <a:pt x="6227" y="4037"/>
                    <a:pt x="6227" y="4120"/>
                  </a:cubicBezTo>
                  <a:lnTo>
                    <a:pt x="6227" y="4501"/>
                  </a:lnTo>
                  <a:cubicBezTo>
                    <a:pt x="6227" y="5656"/>
                    <a:pt x="5287" y="6596"/>
                    <a:pt x="4132" y="6596"/>
                  </a:cubicBezTo>
                  <a:cubicBezTo>
                    <a:pt x="2965" y="6596"/>
                    <a:pt x="2036" y="5656"/>
                    <a:pt x="2036" y="4513"/>
                  </a:cubicBezTo>
                  <a:lnTo>
                    <a:pt x="2036" y="4144"/>
                  </a:lnTo>
                  <a:cubicBezTo>
                    <a:pt x="2036" y="4048"/>
                    <a:pt x="2096" y="3965"/>
                    <a:pt x="2179" y="3953"/>
                  </a:cubicBezTo>
                  <a:cubicBezTo>
                    <a:pt x="2525" y="3894"/>
                    <a:pt x="2846" y="3751"/>
                    <a:pt x="3179" y="3537"/>
                  </a:cubicBezTo>
                  <a:cubicBezTo>
                    <a:pt x="3251" y="3489"/>
                    <a:pt x="3263" y="3382"/>
                    <a:pt x="3227" y="3310"/>
                  </a:cubicBezTo>
                  <a:cubicBezTo>
                    <a:pt x="3196" y="3264"/>
                    <a:pt x="3141" y="3238"/>
                    <a:pt x="3086" y="3238"/>
                  </a:cubicBezTo>
                  <a:cubicBezTo>
                    <a:pt x="3056" y="3238"/>
                    <a:pt x="3026" y="3246"/>
                    <a:pt x="3001" y="3263"/>
                  </a:cubicBezTo>
                  <a:cubicBezTo>
                    <a:pt x="2715" y="3453"/>
                    <a:pt x="2429" y="3572"/>
                    <a:pt x="2132" y="3632"/>
                  </a:cubicBezTo>
                  <a:cubicBezTo>
                    <a:pt x="1894" y="3679"/>
                    <a:pt x="1703" y="3894"/>
                    <a:pt x="1703" y="4156"/>
                  </a:cubicBezTo>
                  <a:lnTo>
                    <a:pt x="1703" y="7311"/>
                  </a:lnTo>
                  <a:cubicBezTo>
                    <a:pt x="1703" y="7406"/>
                    <a:pt x="1774" y="7477"/>
                    <a:pt x="1870" y="7477"/>
                  </a:cubicBezTo>
                  <a:cubicBezTo>
                    <a:pt x="1953" y="7477"/>
                    <a:pt x="2036" y="7406"/>
                    <a:pt x="2036" y="7311"/>
                  </a:cubicBezTo>
                  <a:lnTo>
                    <a:pt x="2036" y="5739"/>
                  </a:lnTo>
                  <a:cubicBezTo>
                    <a:pt x="2239" y="6108"/>
                    <a:pt x="2548" y="6418"/>
                    <a:pt x="2929" y="6632"/>
                  </a:cubicBezTo>
                  <a:lnTo>
                    <a:pt x="2929" y="7227"/>
                  </a:lnTo>
                  <a:cubicBezTo>
                    <a:pt x="2834" y="7227"/>
                    <a:pt x="2751" y="7251"/>
                    <a:pt x="2667" y="7323"/>
                  </a:cubicBezTo>
                  <a:lnTo>
                    <a:pt x="2275" y="7728"/>
                  </a:lnTo>
                  <a:cubicBezTo>
                    <a:pt x="2251" y="7739"/>
                    <a:pt x="2239" y="7775"/>
                    <a:pt x="2227" y="7799"/>
                  </a:cubicBezTo>
                  <a:lnTo>
                    <a:pt x="1322" y="8120"/>
                  </a:lnTo>
                  <a:lnTo>
                    <a:pt x="1322" y="3144"/>
                  </a:lnTo>
                  <a:cubicBezTo>
                    <a:pt x="1322" y="1596"/>
                    <a:pt x="2572" y="346"/>
                    <a:pt x="4120" y="346"/>
                  </a:cubicBezTo>
                  <a:close/>
                  <a:moveTo>
                    <a:pt x="5037" y="6787"/>
                  </a:moveTo>
                  <a:lnTo>
                    <a:pt x="5037" y="7418"/>
                  </a:lnTo>
                  <a:lnTo>
                    <a:pt x="4168" y="8299"/>
                  </a:lnTo>
                  <a:lnTo>
                    <a:pt x="3287" y="7418"/>
                  </a:lnTo>
                  <a:lnTo>
                    <a:pt x="3287" y="6787"/>
                  </a:lnTo>
                  <a:cubicBezTo>
                    <a:pt x="3548" y="6894"/>
                    <a:pt x="3846" y="6954"/>
                    <a:pt x="4168" y="6954"/>
                  </a:cubicBezTo>
                  <a:cubicBezTo>
                    <a:pt x="4477" y="6954"/>
                    <a:pt x="4775" y="6894"/>
                    <a:pt x="5037" y="6787"/>
                  </a:cubicBezTo>
                  <a:close/>
                  <a:moveTo>
                    <a:pt x="2953" y="7549"/>
                  </a:moveTo>
                  <a:lnTo>
                    <a:pt x="3929" y="8513"/>
                  </a:lnTo>
                  <a:lnTo>
                    <a:pt x="3191" y="9132"/>
                  </a:lnTo>
                  <a:lnTo>
                    <a:pt x="3167" y="9132"/>
                  </a:lnTo>
                  <a:lnTo>
                    <a:pt x="2620" y="7882"/>
                  </a:lnTo>
                  <a:lnTo>
                    <a:pt x="2941" y="7549"/>
                  </a:lnTo>
                  <a:close/>
                  <a:moveTo>
                    <a:pt x="5346" y="7561"/>
                  </a:moveTo>
                  <a:lnTo>
                    <a:pt x="5680" y="7894"/>
                  </a:lnTo>
                  <a:lnTo>
                    <a:pt x="5644" y="7966"/>
                  </a:lnTo>
                  <a:cubicBezTo>
                    <a:pt x="5620" y="8061"/>
                    <a:pt x="5644" y="8144"/>
                    <a:pt x="5739" y="8168"/>
                  </a:cubicBezTo>
                  <a:cubicBezTo>
                    <a:pt x="5759" y="8178"/>
                    <a:pt x="5782" y="8183"/>
                    <a:pt x="5804" y="8183"/>
                  </a:cubicBezTo>
                  <a:cubicBezTo>
                    <a:pt x="5860" y="8183"/>
                    <a:pt x="5916" y="8155"/>
                    <a:pt x="5942" y="8120"/>
                  </a:cubicBezTo>
                  <a:lnTo>
                    <a:pt x="6180" y="8192"/>
                  </a:lnTo>
                  <a:lnTo>
                    <a:pt x="6168" y="8359"/>
                  </a:lnTo>
                  <a:cubicBezTo>
                    <a:pt x="6037" y="9347"/>
                    <a:pt x="5180" y="10109"/>
                    <a:pt x="4168" y="10109"/>
                  </a:cubicBezTo>
                  <a:cubicBezTo>
                    <a:pt x="3156" y="10109"/>
                    <a:pt x="2286" y="9347"/>
                    <a:pt x="2155" y="8359"/>
                  </a:cubicBezTo>
                  <a:lnTo>
                    <a:pt x="2120" y="8168"/>
                  </a:lnTo>
                  <a:lnTo>
                    <a:pt x="2346" y="8097"/>
                  </a:lnTo>
                  <a:lnTo>
                    <a:pt x="2870" y="9263"/>
                  </a:lnTo>
                  <a:cubicBezTo>
                    <a:pt x="2917" y="9359"/>
                    <a:pt x="3001" y="9418"/>
                    <a:pt x="3108" y="9454"/>
                  </a:cubicBezTo>
                  <a:cubicBezTo>
                    <a:pt x="3132" y="9454"/>
                    <a:pt x="3156" y="9466"/>
                    <a:pt x="3179" y="9466"/>
                  </a:cubicBezTo>
                  <a:cubicBezTo>
                    <a:pt x="3251" y="9466"/>
                    <a:pt x="3334" y="9442"/>
                    <a:pt x="3394" y="9394"/>
                  </a:cubicBezTo>
                  <a:lnTo>
                    <a:pt x="4144" y="8751"/>
                  </a:lnTo>
                  <a:lnTo>
                    <a:pt x="4906" y="9394"/>
                  </a:lnTo>
                  <a:cubicBezTo>
                    <a:pt x="4965" y="9442"/>
                    <a:pt x="5037" y="9466"/>
                    <a:pt x="5120" y="9466"/>
                  </a:cubicBezTo>
                  <a:cubicBezTo>
                    <a:pt x="5144" y="9466"/>
                    <a:pt x="5156" y="9466"/>
                    <a:pt x="5192" y="9454"/>
                  </a:cubicBezTo>
                  <a:cubicBezTo>
                    <a:pt x="5299" y="9418"/>
                    <a:pt x="5382" y="9359"/>
                    <a:pt x="5430" y="9263"/>
                  </a:cubicBezTo>
                  <a:lnTo>
                    <a:pt x="5680" y="8704"/>
                  </a:lnTo>
                  <a:cubicBezTo>
                    <a:pt x="5715" y="8620"/>
                    <a:pt x="5680" y="8525"/>
                    <a:pt x="5596" y="8501"/>
                  </a:cubicBezTo>
                  <a:cubicBezTo>
                    <a:pt x="5571" y="8492"/>
                    <a:pt x="5547" y="8488"/>
                    <a:pt x="5525" y="8488"/>
                  </a:cubicBezTo>
                  <a:cubicBezTo>
                    <a:pt x="5461" y="8488"/>
                    <a:pt x="5408" y="8523"/>
                    <a:pt x="5382" y="8585"/>
                  </a:cubicBezTo>
                  <a:lnTo>
                    <a:pt x="5132" y="9144"/>
                  </a:lnTo>
                  <a:lnTo>
                    <a:pt x="5096" y="9144"/>
                  </a:lnTo>
                  <a:lnTo>
                    <a:pt x="4370" y="8525"/>
                  </a:lnTo>
                  <a:lnTo>
                    <a:pt x="5334" y="7561"/>
                  </a:lnTo>
                  <a:close/>
                  <a:moveTo>
                    <a:pt x="4168" y="0"/>
                  </a:moveTo>
                  <a:cubicBezTo>
                    <a:pt x="2441" y="0"/>
                    <a:pt x="1036" y="1405"/>
                    <a:pt x="1036" y="3132"/>
                  </a:cubicBezTo>
                  <a:lnTo>
                    <a:pt x="1036" y="8216"/>
                  </a:lnTo>
                  <a:lnTo>
                    <a:pt x="798" y="8311"/>
                  </a:lnTo>
                  <a:cubicBezTo>
                    <a:pt x="322" y="8478"/>
                    <a:pt x="0" y="8930"/>
                    <a:pt x="0" y="9454"/>
                  </a:cubicBezTo>
                  <a:lnTo>
                    <a:pt x="0" y="10978"/>
                  </a:lnTo>
                  <a:cubicBezTo>
                    <a:pt x="0" y="11061"/>
                    <a:pt x="72" y="11133"/>
                    <a:pt x="155" y="11133"/>
                  </a:cubicBezTo>
                  <a:cubicBezTo>
                    <a:pt x="250" y="11133"/>
                    <a:pt x="322" y="11061"/>
                    <a:pt x="322" y="10978"/>
                  </a:cubicBezTo>
                  <a:lnTo>
                    <a:pt x="322" y="9454"/>
                  </a:lnTo>
                  <a:cubicBezTo>
                    <a:pt x="322" y="9347"/>
                    <a:pt x="334" y="9252"/>
                    <a:pt x="381" y="9144"/>
                  </a:cubicBezTo>
                  <a:lnTo>
                    <a:pt x="1203" y="9847"/>
                  </a:lnTo>
                  <a:cubicBezTo>
                    <a:pt x="1322" y="9942"/>
                    <a:pt x="1393" y="10097"/>
                    <a:pt x="1393" y="10240"/>
                  </a:cubicBezTo>
                  <a:lnTo>
                    <a:pt x="1393" y="10978"/>
                  </a:lnTo>
                  <a:cubicBezTo>
                    <a:pt x="1393" y="11061"/>
                    <a:pt x="1465" y="11133"/>
                    <a:pt x="1560" y="11133"/>
                  </a:cubicBezTo>
                  <a:cubicBezTo>
                    <a:pt x="1643" y="11133"/>
                    <a:pt x="1715" y="11061"/>
                    <a:pt x="1715" y="10978"/>
                  </a:cubicBezTo>
                  <a:lnTo>
                    <a:pt x="1715" y="10240"/>
                  </a:lnTo>
                  <a:cubicBezTo>
                    <a:pt x="1715" y="9990"/>
                    <a:pt x="1620" y="9752"/>
                    <a:pt x="1417" y="9585"/>
                  </a:cubicBezTo>
                  <a:lnTo>
                    <a:pt x="560" y="8847"/>
                  </a:lnTo>
                  <a:cubicBezTo>
                    <a:pt x="643" y="8740"/>
                    <a:pt x="786" y="8656"/>
                    <a:pt x="917" y="8609"/>
                  </a:cubicBezTo>
                  <a:lnTo>
                    <a:pt x="1822" y="8275"/>
                  </a:lnTo>
                  <a:lnTo>
                    <a:pt x="1834" y="8382"/>
                  </a:lnTo>
                  <a:cubicBezTo>
                    <a:pt x="1917" y="8954"/>
                    <a:pt x="2191" y="9466"/>
                    <a:pt x="2632" y="9847"/>
                  </a:cubicBezTo>
                  <a:cubicBezTo>
                    <a:pt x="3060" y="10216"/>
                    <a:pt x="3608" y="10418"/>
                    <a:pt x="4180" y="10418"/>
                  </a:cubicBezTo>
                  <a:cubicBezTo>
                    <a:pt x="4739" y="10418"/>
                    <a:pt x="5287" y="10216"/>
                    <a:pt x="5727" y="9847"/>
                  </a:cubicBezTo>
                  <a:cubicBezTo>
                    <a:pt x="6156" y="9466"/>
                    <a:pt x="6430" y="8954"/>
                    <a:pt x="6513" y="8382"/>
                  </a:cubicBezTo>
                  <a:lnTo>
                    <a:pt x="6525" y="8275"/>
                  </a:lnTo>
                  <a:lnTo>
                    <a:pt x="7430" y="8609"/>
                  </a:lnTo>
                  <a:cubicBezTo>
                    <a:pt x="7573" y="8656"/>
                    <a:pt x="7704" y="8740"/>
                    <a:pt x="7787" y="8847"/>
                  </a:cubicBezTo>
                  <a:lnTo>
                    <a:pt x="6930" y="9585"/>
                  </a:lnTo>
                  <a:cubicBezTo>
                    <a:pt x="6739" y="9752"/>
                    <a:pt x="6632" y="9990"/>
                    <a:pt x="6632" y="10240"/>
                  </a:cubicBezTo>
                  <a:lnTo>
                    <a:pt x="6632" y="10978"/>
                  </a:lnTo>
                  <a:cubicBezTo>
                    <a:pt x="6632" y="11061"/>
                    <a:pt x="6704" y="11133"/>
                    <a:pt x="6799" y="11133"/>
                  </a:cubicBezTo>
                  <a:cubicBezTo>
                    <a:pt x="6882" y="11133"/>
                    <a:pt x="6954" y="11061"/>
                    <a:pt x="6954" y="10978"/>
                  </a:cubicBezTo>
                  <a:lnTo>
                    <a:pt x="6954" y="10240"/>
                  </a:lnTo>
                  <a:cubicBezTo>
                    <a:pt x="6954" y="10097"/>
                    <a:pt x="7037" y="9942"/>
                    <a:pt x="7156" y="9847"/>
                  </a:cubicBezTo>
                  <a:lnTo>
                    <a:pt x="7966" y="9144"/>
                  </a:lnTo>
                  <a:cubicBezTo>
                    <a:pt x="8001" y="9252"/>
                    <a:pt x="8025" y="9347"/>
                    <a:pt x="8025" y="9454"/>
                  </a:cubicBezTo>
                  <a:lnTo>
                    <a:pt x="8025" y="10978"/>
                  </a:lnTo>
                  <a:cubicBezTo>
                    <a:pt x="8025" y="11061"/>
                    <a:pt x="8109" y="11133"/>
                    <a:pt x="8192" y="11133"/>
                  </a:cubicBezTo>
                  <a:cubicBezTo>
                    <a:pt x="8287" y="11133"/>
                    <a:pt x="8359" y="11061"/>
                    <a:pt x="8359" y="10978"/>
                  </a:cubicBezTo>
                  <a:lnTo>
                    <a:pt x="8359" y="9454"/>
                  </a:lnTo>
                  <a:cubicBezTo>
                    <a:pt x="8335" y="8930"/>
                    <a:pt x="8001" y="8478"/>
                    <a:pt x="7525" y="8311"/>
                  </a:cubicBezTo>
                  <a:lnTo>
                    <a:pt x="7287" y="8216"/>
                  </a:lnTo>
                  <a:lnTo>
                    <a:pt x="7287" y="3132"/>
                  </a:lnTo>
                  <a:cubicBezTo>
                    <a:pt x="7287" y="1405"/>
                    <a:pt x="5894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37" name="Google Shape;10637;p79"/>
          <p:cNvGrpSpPr/>
          <p:nvPr/>
        </p:nvGrpSpPr>
        <p:grpSpPr>
          <a:xfrm>
            <a:off x="6252228" y="3171536"/>
            <a:ext cx="265193" cy="352693"/>
            <a:chOff x="6252228" y="3346936"/>
            <a:chExt cx="265193" cy="352693"/>
          </a:xfrm>
          <a:solidFill>
            <a:schemeClr val="tx1"/>
          </a:solidFill>
        </p:grpSpPr>
        <p:sp>
          <p:nvSpPr>
            <p:cNvPr id="10638" name="Google Shape;10638;p79"/>
            <p:cNvSpPr/>
            <p:nvPr/>
          </p:nvSpPr>
          <p:spPr>
            <a:xfrm>
              <a:off x="6252228" y="3346936"/>
              <a:ext cx="265193" cy="352693"/>
            </a:xfrm>
            <a:custGeom>
              <a:avLst/>
              <a:gdLst/>
              <a:ahLst/>
              <a:cxnLst/>
              <a:rect l="l" t="t" r="r" b="b"/>
              <a:pathLst>
                <a:path w="8371" h="11133" extrusionOk="0">
                  <a:moveTo>
                    <a:pt x="4156" y="2941"/>
                  </a:moveTo>
                  <a:cubicBezTo>
                    <a:pt x="4370" y="2941"/>
                    <a:pt x="4585" y="2953"/>
                    <a:pt x="4787" y="2965"/>
                  </a:cubicBezTo>
                  <a:cubicBezTo>
                    <a:pt x="3811" y="3560"/>
                    <a:pt x="2537" y="3775"/>
                    <a:pt x="2060" y="3810"/>
                  </a:cubicBezTo>
                  <a:lnTo>
                    <a:pt x="2060" y="3656"/>
                  </a:lnTo>
                  <a:cubicBezTo>
                    <a:pt x="2060" y="3358"/>
                    <a:pt x="2858" y="2941"/>
                    <a:pt x="4156" y="2941"/>
                  </a:cubicBezTo>
                  <a:close/>
                  <a:moveTo>
                    <a:pt x="4168" y="2239"/>
                  </a:moveTo>
                  <a:cubicBezTo>
                    <a:pt x="5466" y="2239"/>
                    <a:pt x="6275" y="2655"/>
                    <a:pt x="6275" y="2953"/>
                  </a:cubicBezTo>
                  <a:lnTo>
                    <a:pt x="6275" y="3108"/>
                  </a:lnTo>
                  <a:cubicBezTo>
                    <a:pt x="6242" y="3089"/>
                    <a:pt x="6207" y="3079"/>
                    <a:pt x="6173" y="3079"/>
                  </a:cubicBezTo>
                  <a:cubicBezTo>
                    <a:pt x="6123" y="3079"/>
                    <a:pt x="6078" y="3101"/>
                    <a:pt x="6049" y="3144"/>
                  </a:cubicBezTo>
                  <a:cubicBezTo>
                    <a:pt x="5989" y="3215"/>
                    <a:pt x="6001" y="3322"/>
                    <a:pt x="6073" y="3382"/>
                  </a:cubicBezTo>
                  <a:cubicBezTo>
                    <a:pt x="6168" y="3441"/>
                    <a:pt x="6275" y="3548"/>
                    <a:pt x="6275" y="3656"/>
                  </a:cubicBezTo>
                  <a:lnTo>
                    <a:pt x="6275" y="4358"/>
                  </a:lnTo>
                  <a:lnTo>
                    <a:pt x="4513" y="4358"/>
                  </a:lnTo>
                  <a:cubicBezTo>
                    <a:pt x="4430" y="4358"/>
                    <a:pt x="4346" y="4441"/>
                    <a:pt x="4346" y="4525"/>
                  </a:cubicBezTo>
                  <a:lnTo>
                    <a:pt x="4346" y="4549"/>
                  </a:lnTo>
                  <a:lnTo>
                    <a:pt x="3977" y="4549"/>
                  </a:lnTo>
                  <a:lnTo>
                    <a:pt x="3977" y="4525"/>
                  </a:lnTo>
                  <a:cubicBezTo>
                    <a:pt x="3977" y="4441"/>
                    <a:pt x="3906" y="4358"/>
                    <a:pt x="3811" y="4358"/>
                  </a:cubicBezTo>
                  <a:lnTo>
                    <a:pt x="2060" y="4358"/>
                  </a:lnTo>
                  <a:lnTo>
                    <a:pt x="2060" y="4156"/>
                  </a:lnTo>
                  <a:cubicBezTo>
                    <a:pt x="2560" y="4096"/>
                    <a:pt x="4168" y="3870"/>
                    <a:pt x="5263" y="3072"/>
                  </a:cubicBezTo>
                  <a:cubicBezTo>
                    <a:pt x="5347" y="3084"/>
                    <a:pt x="5442" y="3108"/>
                    <a:pt x="5513" y="3132"/>
                  </a:cubicBezTo>
                  <a:cubicBezTo>
                    <a:pt x="5526" y="3135"/>
                    <a:pt x="5539" y="3137"/>
                    <a:pt x="5552" y="3137"/>
                  </a:cubicBezTo>
                  <a:cubicBezTo>
                    <a:pt x="5624" y="3137"/>
                    <a:pt x="5695" y="3085"/>
                    <a:pt x="5716" y="3025"/>
                  </a:cubicBezTo>
                  <a:cubicBezTo>
                    <a:pt x="5751" y="2929"/>
                    <a:pt x="5692" y="2846"/>
                    <a:pt x="5620" y="2810"/>
                  </a:cubicBezTo>
                  <a:cubicBezTo>
                    <a:pt x="5204" y="2703"/>
                    <a:pt x="4704" y="2620"/>
                    <a:pt x="4168" y="2620"/>
                  </a:cubicBezTo>
                  <a:cubicBezTo>
                    <a:pt x="3370" y="2620"/>
                    <a:pt x="2525" y="2798"/>
                    <a:pt x="2072" y="3108"/>
                  </a:cubicBezTo>
                  <a:lnTo>
                    <a:pt x="2072" y="2953"/>
                  </a:lnTo>
                  <a:cubicBezTo>
                    <a:pt x="2072" y="2655"/>
                    <a:pt x="2882" y="2239"/>
                    <a:pt x="4168" y="2239"/>
                  </a:cubicBezTo>
                  <a:close/>
                  <a:moveTo>
                    <a:pt x="3668" y="4680"/>
                  </a:moveTo>
                  <a:lnTo>
                    <a:pt x="3668" y="4858"/>
                  </a:lnTo>
                  <a:cubicBezTo>
                    <a:pt x="3668" y="5156"/>
                    <a:pt x="3430" y="5394"/>
                    <a:pt x="3132" y="5394"/>
                  </a:cubicBezTo>
                  <a:cubicBezTo>
                    <a:pt x="2834" y="5394"/>
                    <a:pt x="2596" y="5156"/>
                    <a:pt x="2596" y="4858"/>
                  </a:cubicBezTo>
                  <a:lnTo>
                    <a:pt x="2596" y="4680"/>
                  </a:lnTo>
                  <a:lnTo>
                    <a:pt x="2965" y="4680"/>
                  </a:lnTo>
                  <a:lnTo>
                    <a:pt x="2965" y="4870"/>
                  </a:lnTo>
                  <a:cubicBezTo>
                    <a:pt x="2965" y="4965"/>
                    <a:pt x="3037" y="5037"/>
                    <a:pt x="3132" y="5037"/>
                  </a:cubicBezTo>
                  <a:cubicBezTo>
                    <a:pt x="3215" y="5037"/>
                    <a:pt x="3299" y="4965"/>
                    <a:pt x="3299" y="4870"/>
                  </a:cubicBezTo>
                  <a:lnTo>
                    <a:pt x="3299" y="4680"/>
                  </a:lnTo>
                  <a:close/>
                  <a:moveTo>
                    <a:pt x="5751" y="4680"/>
                  </a:moveTo>
                  <a:lnTo>
                    <a:pt x="5751" y="4858"/>
                  </a:lnTo>
                  <a:cubicBezTo>
                    <a:pt x="5751" y="5156"/>
                    <a:pt x="5513" y="5394"/>
                    <a:pt x="5216" y="5394"/>
                  </a:cubicBezTo>
                  <a:cubicBezTo>
                    <a:pt x="4918" y="5394"/>
                    <a:pt x="4680" y="5156"/>
                    <a:pt x="4680" y="4858"/>
                  </a:cubicBezTo>
                  <a:lnTo>
                    <a:pt x="4680" y="4680"/>
                  </a:lnTo>
                  <a:lnTo>
                    <a:pt x="5049" y="4680"/>
                  </a:lnTo>
                  <a:lnTo>
                    <a:pt x="5049" y="4870"/>
                  </a:lnTo>
                  <a:cubicBezTo>
                    <a:pt x="5049" y="4965"/>
                    <a:pt x="5120" y="5037"/>
                    <a:pt x="5216" y="5037"/>
                  </a:cubicBezTo>
                  <a:cubicBezTo>
                    <a:pt x="5299" y="5037"/>
                    <a:pt x="5382" y="4965"/>
                    <a:pt x="5382" y="4870"/>
                  </a:cubicBezTo>
                  <a:lnTo>
                    <a:pt x="5382" y="4680"/>
                  </a:lnTo>
                  <a:close/>
                  <a:moveTo>
                    <a:pt x="4168" y="334"/>
                  </a:moveTo>
                  <a:cubicBezTo>
                    <a:pt x="4299" y="334"/>
                    <a:pt x="4442" y="441"/>
                    <a:pt x="4585" y="536"/>
                  </a:cubicBezTo>
                  <a:cubicBezTo>
                    <a:pt x="4716" y="643"/>
                    <a:pt x="4870" y="750"/>
                    <a:pt x="5013" y="798"/>
                  </a:cubicBezTo>
                  <a:cubicBezTo>
                    <a:pt x="5088" y="814"/>
                    <a:pt x="5166" y="821"/>
                    <a:pt x="5245" y="821"/>
                  </a:cubicBezTo>
                  <a:cubicBezTo>
                    <a:pt x="5341" y="821"/>
                    <a:pt x="5439" y="811"/>
                    <a:pt x="5537" y="798"/>
                  </a:cubicBezTo>
                  <a:cubicBezTo>
                    <a:pt x="5626" y="786"/>
                    <a:pt x="5716" y="774"/>
                    <a:pt x="5796" y="774"/>
                  </a:cubicBezTo>
                  <a:cubicBezTo>
                    <a:pt x="5876" y="774"/>
                    <a:pt x="5948" y="786"/>
                    <a:pt x="6001" y="822"/>
                  </a:cubicBezTo>
                  <a:cubicBezTo>
                    <a:pt x="6109" y="881"/>
                    <a:pt x="6180" y="1048"/>
                    <a:pt x="6251" y="1215"/>
                  </a:cubicBezTo>
                  <a:cubicBezTo>
                    <a:pt x="6323" y="1370"/>
                    <a:pt x="6394" y="1536"/>
                    <a:pt x="6525" y="1655"/>
                  </a:cubicBezTo>
                  <a:cubicBezTo>
                    <a:pt x="6644" y="1774"/>
                    <a:pt x="6799" y="1846"/>
                    <a:pt x="6966" y="1929"/>
                  </a:cubicBezTo>
                  <a:cubicBezTo>
                    <a:pt x="7132" y="2001"/>
                    <a:pt x="7299" y="2072"/>
                    <a:pt x="7359" y="2179"/>
                  </a:cubicBezTo>
                  <a:cubicBezTo>
                    <a:pt x="7418" y="2286"/>
                    <a:pt x="7394" y="2465"/>
                    <a:pt x="7383" y="2644"/>
                  </a:cubicBezTo>
                  <a:cubicBezTo>
                    <a:pt x="7371" y="2822"/>
                    <a:pt x="7335" y="3001"/>
                    <a:pt x="7383" y="3156"/>
                  </a:cubicBezTo>
                  <a:cubicBezTo>
                    <a:pt x="7430" y="3322"/>
                    <a:pt x="7537" y="3453"/>
                    <a:pt x="7633" y="3596"/>
                  </a:cubicBezTo>
                  <a:cubicBezTo>
                    <a:pt x="7740" y="3739"/>
                    <a:pt x="7847" y="3870"/>
                    <a:pt x="7847" y="4013"/>
                  </a:cubicBezTo>
                  <a:cubicBezTo>
                    <a:pt x="7847" y="4144"/>
                    <a:pt x="7740" y="4275"/>
                    <a:pt x="7633" y="4429"/>
                  </a:cubicBezTo>
                  <a:cubicBezTo>
                    <a:pt x="7537" y="4560"/>
                    <a:pt x="7430" y="4703"/>
                    <a:pt x="7383" y="4858"/>
                  </a:cubicBezTo>
                  <a:cubicBezTo>
                    <a:pt x="7335" y="5025"/>
                    <a:pt x="7359" y="5191"/>
                    <a:pt x="7383" y="5382"/>
                  </a:cubicBezTo>
                  <a:cubicBezTo>
                    <a:pt x="7394" y="5561"/>
                    <a:pt x="7430" y="5739"/>
                    <a:pt x="7359" y="5834"/>
                  </a:cubicBezTo>
                  <a:cubicBezTo>
                    <a:pt x="7335" y="5870"/>
                    <a:pt x="7323" y="5882"/>
                    <a:pt x="7299" y="5894"/>
                  </a:cubicBezTo>
                  <a:cubicBezTo>
                    <a:pt x="7299" y="5680"/>
                    <a:pt x="7192" y="5525"/>
                    <a:pt x="7085" y="5406"/>
                  </a:cubicBezTo>
                  <a:cubicBezTo>
                    <a:pt x="7216" y="5299"/>
                    <a:pt x="7299" y="5144"/>
                    <a:pt x="7299" y="4941"/>
                  </a:cubicBezTo>
                  <a:cubicBezTo>
                    <a:pt x="7299" y="4620"/>
                    <a:pt x="7025" y="4346"/>
                    <a:pt x="6704" y="4346"/>
                  </a:cubicBezTo>
                  <a:lnTo>
                    <a:pt x="6597" y="4346"/>
                  </a:lnTo>
                  <a:lnTo>
                    <a:pt x="6597" y="2953"/>
                  </a:lnTo>
                  <a:cubicBezTo>
                    <a:pt x="6597" y="2286"/>
                    <a:pt x="5347" y="1929"/>
                    <a:pt x="4168" y="1929"/>
                  </a:cubicBezTo>
                  <a:cubicBezTo>
                    <a:pt x="2989" y="1929"/>
                    <a:pt x="1739" y="2286"/>
                    <a:pt x="1739" y="2953"/>
                  </a:cubicBezTo>
                  <a:lnTo>
                    <a:pt x="1739" y="4346"/>
                  </a:lnTo>
                  <a:lnTo>
                    <a:pt x="1644" y="4346"/>
                  </a:lnTo>
                  <a:cubicBezTo>
                    <a:pt x="1310" y="4346"/>
                    <a:pt x="1048" y="4620"/>
                    <a:pt x="1048" y="4941"/>
                  </a:cubicBezTo>
                  <a:cubicBezTo>
                    <a:pt x="1048" y="5120"/>
                    <a:pt x="1132" y="5287"/>
                    <a:pt x="1251" y="5406"/>
                  </a:cubicBezTo>
                  <a:cubicBezTo>
                    <a:pt x="1156" y="5525"/>
                    <a:pt x="1048" y="5692"/>
                    <a:pt x="1048" y="5894"/>
                  </a:cubicBezTo>
                  <a:lnTo>
                    <a:pt x="989" y="5834"/>
                  </a:lnTo>
                  <a:cubicBezTo>
                    <a:pt x="929" y="5739"/>
                    <a:pt x="941" y="5561"/>
                    <a:pt x="953" y="5382"/>
                  </a:cubicBezTo>
                  <a:cubicBezTo>
                    <a:pt x="965" y="5191"/>
                    <a:pt x="1001" y="5025"/>
                    <a:pt x="953" y="4858"/>
                  </a:cubicBezTo>
                  <a:cubicBezTo>
                    <a:pt x="917" y="4691"/>
                    <a:pt x="810" y="4560"/>
                    <a:pt x="703" y="4429"/>
                  </a:cubicBezTo>
                  <a:cubicBezTo>
                    <a:pt x="596" y="4275"/>
                    <a:pt x="489" y="4144"/>
                    <a:pt x="489" y="4013"/>
                  </a:cubicBezTo>
                  <a:cubicBezTo>
                    <a:pt x="489" y="3870"/>
                    <a:pt x="596" y="3739"/>
                    <a:pt x="703" y="3596"/>
                  </a:cubicBezTo>
                  <a:cubicBezTo>
                    <a:pt x="810" y="3453"/>
                    <a:pt x="917" y="3310"/>
                    <a:pt x="953" y="3156"/>
                  </a:cubicBezTo>
                  <a:cubicBezTo>
                    <a:pt x="1001" y="3001"/>
                    <a:pt x="989" y="2822"/>
                    <a:pt x="953" y="2644"/>
                  </a:cubicBezTo>
                  <a:cubicBezTo>
                    <a:pt x="941" y="2465"/>
                    <a:pt x="917" y="2286"/>
                    <a:pt x="989" y="2179"/>
                  </a:cubicBezTo>
                  <a:cubicBezTo>
                    <a:pt x="1048" y="2072"/>
                    <a:pt x="1215" y="2001"/>
                    <a:pt x="1370" y="1929"/>
                  </a:cubicBezTo>
                  <a:cubicBezTo>
                    <a:pt x="1537" y="1846"/>
                    <a:pt x="1703" y="1786"/>
                    <a:pt x="1822" y="1655"/>
                  </a:cubicBezTo>
                  <a:cubicBezTo>
                    <a:pt x="1941" y="1536"/>
                    <a:pt x="2013" y="1370"/>
                    <a:pt x="2084" y="1215"/>
                  </a:cubicBezTo>
                  <a:cubicBezTo>
                    <a:pt x="2156" y="1048"/>
                    <a:pt x="2239" y="881"/>
                    <a:pt x="2334" y="822"/>
                  </a:cubicBezTo>
                  <a:cubicBezTo>
                    <a:pt x="2392" y="790"/>
                    <a:pt x="2470" y="779"/>
                    <a:pt x="2557" y="779"/>
                  </a:cubicBezTo>
                  <a:cubicBezTo>
                    <a:pt x="2633" y="779"/>
                    <a:pt x="2716" y="787"/>
                    <a:pt x="2799" y="798"/>
                  </a:cubicBezTo>
                  <a:cubicBezTo>
                    <a:pt x="2907" y="805"/>
                    <a:pt x="3016" y="817"/>
                    <a:pt x="3121" y="817"/>
                  </a:cubicBezTo>
                  <a:cubicBezTo>
                    <a:pt x="3190" y="817"/>
                    <a:pt x="3257" y="812"/>
                    <a:pt x="3322" y="798"/>
                  </a:cubicBezTo>
                  <a:cubicBezTo>
                    <a:pt x="3489" y="750"/>
                    <a:pt x="3620" y="643"/>
                    <a:pt x="3751" y="536"/>
                  </a:cubicBezTo>
                  <a:cubicBezTo>
                    <a:pt x="3906" y="429"/>
                    <a:pt x="4037" y="334"/>
                    <a:pt x="4168" y="334"/>
                  </a:cubicBezTo>
                  <a:close/>
                  <a:moveTo>
                    <a:pt x="1548" y="5596"/>
                  </a:moveTo>
                  <a:cubicBezTo>
                    <a:pt x="1632" y="5656"/>
                    <a:pt x="1727" y="5775"/>
                    <a:pt x="1727" y="5930"/>
                  </a:cubicBezTo>
                  <a:cubicBezTo>
                    <a:pt x="1727" y="6013"/>
                    <a:pt x="1656" y="6108"/>
                    <a:pt x="1548" y="6108"/>
                  </a:cubicBezTo>
                  <a:cubicBezTo>
                    <a:pt x="1453" y="6108"/>
                    <a:pt x="1370" y="6013"/>
                    <a:pt x="1370" y="5930"/>
                  </a:cubicBezTo>
                  <a:cubicBezTo>
                    <a:pt x="1370" y="5763"/>
                    <a:pt x="1477" y="5656"/>
                    <a:pt x="1548" y="5596"/>
                  </a:cubicBezTo>
                  <a:close/>
                  <a:moveTo>
                    <a:pt x="6775" y="5596"/>
                  </a:moveTo>
                  <a:cubicBezTo>
                    <a:pt x="6847" y="5656"/>
                    <a:pt x="6954" y="5775"/>
                    <a:pt x="6954" y="5930"/>
                  </a:cubicBezTo>
                  <a:cubicBezTo>
                    <a:pt x="6966" y="6013"/>
                    <a:pt x="6882" y="6108"/>
                    <a:pt x="6775" y="6108"/>
                  </a:cubicBezTo>
                  <a:cubicBezTo>
                    <a:pt x="6668" y="6108"/>
                    <a:pt x="6597" y="6013"/>
                    <a:pt x="6597" y="5930"/>
                  </a:cubicBezTo>
                  <a:cubicBezTo>
                    <a:pt x="6597" y="5763"/>
                    <a:pt x="6704" y="5656"/>
                    <a:pt x="6775" y="5596"/>
                  </a:cubicBezTo>
                  <a:close/>
                  <a:moveTo>
                    <a:pt x="6394" y="6227"/>
                  </a:moveTo>
                  <a:cubicBezTo>
                    <a:pt x="6430" y="6275"/>
                    <a:pt x="6478" y="6311"/>
                    <a:pt x="6525" y="6346"/>
                  </a:cubicBezTo>
                  <a:cubicBezTo>
                    <a:pt x="6394" y="6477"/>
                    <a:pt x="6311" y="6632"/>
                    <a:pt x="6251" y="6787"/>
                  </a:cubicBezTo>
                  <a:cubicBezTo>
                    <a:pt x="6180" y="6954"/>
                    <a:pt x="6109" y="7120"/>
                    <a:pt x="6001" y="7180"/>
                  </a:cubicBezTo>
                  <a:cubicBezTo>
                    <a:pt x="5944" y="7212"/>
                    <a:pt x="5873" y="7223"/>
                    <a:pt x="5793" y="7223"/>
                  </a:cubicBezTo>
                  <a:cubicBezTo>
                    <a:pt x="5725" y="7223"/>
                    <a:pt x="5650" y="7215"/>
                    <a:pt x="5573" y="7204"/>
                  </a:cubicBezTo>
                  <a:cubicBezTo>
                    <a:pt x="5906" y="6954"/>
                    <a:pt x="6192" y="6632"/>
                    <a:pt x="6394" y="6227"/>
                  </a:cubicBezTo>
                  <a:close/>
                  <a:moveTo>
                    <a:pt x="1953" y="6239"/>
                  </a:moveTo>
                  <a:cubicBezTo>
                    <a:pt x="2132" y="6632"/>
                    <a:pt x="2418" y="6966"/>
                    <a:pt x="2775" y="7227"/>
                  </a:cubicBezTo>
                  <a:cubicBezTo>
                    <a:pt x="2724" y="7227"/>
                    <a:pt x="2674" y="7228"/>
                    <a:pt x="2626" y="7228"/>
                  </a:cubicBezTo>
                  <a:cubicBezTo>
                    <a:pt x="2506" y="7228"/>
                    <a:pt x="2399" y="7222"/>
                    <a:pt x="2322" y="7180"/>
                  </a:cubicBezTo>
                  <a:cubicBezTo>
                    <a:pt x="2227" y="7120"/>
                    <a:pt x="2144" y="6954"/>
                    <a:pt x="2072" y="6787"/>
                  </a:cubicBezTo>
                  <a:cubicBezTo>
                    <a:pt x="2001" y="6644"/>
                    <a:pt x="1941" y="6477"/>
                    <a:pt x="1822" y="6358"/>
                  </a:cubicBezTo>
                  <a:cubicBezTo>
                    <a:pt x="1882" y="6334"/>
                    <a:pt x="1929" y="6287"/>
                    <a:pt x="1953" y="6239"/>
                  </a:cubicBezTo>
                  <a:close/>
                  <a:moveTo>
                    <a:pt x="6704" y="4691"/>
                  </a:moveTo>
                  <a:cubicBezTo>
                    <a:pt x="6847" y="4691"/>
                    <a:pt x="6966" y="4810"/>
                    <a:pt x="6966" y="4965"/>
                  </a:cubicBezTo>
                  <a:cubicBezTo>
                    <a:pt x="6966" y="5108"/>
                    <a:pt x="6847" y="5227"/>
                    <a:pt x="6704" y="5227"/>
                  </a:cubicBezTo>
                  <a:lnTo>
                    <a:pt x="6597" y="5227"/>
                  </a:lnTo>
                  <a:lnTo>
                    <a:pt x="6597" y="5215"/>
                  </a:lnTo>
                  <a:cubicBezTo>
                    <a:pt x="6597" y="5120"/>
                    <a:pt x="6525" y="5049"/>
                    <a:pt x="6430" y="5049"/>
                  </a:cubicBezTo>
                  <a:cubicBezTo>
                    <a:pt x="6347" y="5049"/>
                    <a:pt x="6275" y="5120"/>
                    <a:pt x="6275" y="5215"/>
                  </a:cubicBezTo>
                  <a:cubicBezTo>
                    <a:pt x="6275" y="6370"/>
                    <a:pt x="5335" y="7311"/>
                    <a:pt x="4168" y="7311"/>
                  </a:cubicBezTo>
                  <a:cubicBezTo>
                    <a:pt x="4161" y="7311"/>
                    <a:pt x="4154" y="7311"/>
                    <a:pt x="4146" y="7311"/>
                  </a:cubicBezTo>
                  <a:cubicBezTo>
                    <a:pt x="3001" y="7311"/>
                    <a:pt x="2060" y="6363"/>
                    <a:pt x="2060" y="5215"/>
                  </a:cubicBezTo>
                  <a:cubicBezTo>
                    <a:pt x="2060" y="5120"/>
                    <a:pt x="1989" y="5049"/>
                    <a:pt x="1894" y="5049"/>
                  </a:cubicBezTo>
                  <a:cubicBezTo>
                    <a:pt x="1810" y="5049"/>
                    <a:pt x="1727" y="5120"/>
                    <a:pt x="1727" y="5215"/>
                  </a:cubicBezTo>
                  <a:lnTo>
                    <a:pt x="1727" y="5227"/>
                  </a:lnTo>
                  <a:lnTo>
                    <a:pt x="1632" y="5227"/>
                  </a:lnTo>
                  <a:cubicBezTo>
                    <a:pt x="1477" y="5227"/>
                    <a:pt x="1358" y="5108"/>
                    <a:pt x="1358" y="4965"/>
                  </a:cubicBezTo>
                  <a:cubicBezTo>
                    <a:pt x="1358" y="4810"/>
                    <a:pt x="1477" y="4691"/>
                    <a:pt x="1632" y="4691"/>
                  </a:cubicBezTo>
                  <a:lnTo>
                    <a:pt x="2251" y="4691"/>
                  </a:lnTo>
                  <a:lnTo>
                    <a:pt x="2251" y="4870"/>
                  </a:lnTo>
                  <a:cubicBezTo>
                    <a:pt x="2251" y="5346"/>
                    <a:pt x="2644" y="5739"/>
                    <a:pt x="3120" y="5739"/>
                  </a:cubicBezTo>
                  <a:cubicBezTo>
                    <a:pt x="3596" y="5739"/>
                    <a:pt x="3977" y="5346"/>
                    <a:pt x="3977" y="4870"/>
                  </a:cubicBezTo>
                  <a:lnTo>
                    <a:pt x="3977" y="4858"/>
                  </a:lnTo>
                  <a:lnTo>
                    <a:pt x="4346" y="4858"/>
                  </a:lnTo>
                  <a:lnTo>
                    <a:pt x="4346" y="4870"/>
                  </a:lnTo>
                  <a:cubicBezTo>
                    <a:pt x="4346" y="5346"/>
                    <a:pt x="4739" y="5739"/>
                    <a:pt x="5216" y="5739"/>
                  </a:cubicBezTo>
                  <a:cubicBezTo>
                    <a:pt x="5692" y="5739"/>
                    <a:pt x="6073" y="5346"/>
                    <a:pt x="6073" y="4870"/>
                  </a:cubicBezTo>
                  <a:lnTo>
                    <a:pt x="6073" y="4691"/>
                  </a:lnTo>
                  <a:close/>
                  <a:moveTo>
                    <a:pt x="5049" y="7477"/>
                  </a:moveTo>
                  <a:lnTo>
                    <a:pt x="5049" y="7942"/>
                  </a:lnTo>
                  <a:lnTo>
                    <a:pt x="4168" y="8811"/>
                  </a:lnTo>
                  <a:lnTo>
                    <a:pt x="3299" y="7942"/>
                  </a:lnTo>
                  <a:lnTo>
                    <a:pt x="3299" y="7477"/>
                  </a:lnTo>
                  <a:cubicBezTo>
                    <a:pt x="3561" y="7585"/>
                    <a:pt x="3858" y="7644"/>
                    <a:pt x="4168" y="7644"/>
                  </a:cubicBezTo>
                  <a:cubicBezTo>
                    <a:pt x="4489" y="7644"/>
                    <a:pt x="4787" y="7585"/>
                    <a:pt x="5049" y="7477"/>
                  </a:cubicBezTo>
                  <a:close/>
                  <a:moveTo>
                    <a:pt x="2953" y="8073"/>
                  </a:moveTo>
                  <a:lnTo>
                    <a:pt x="3918" y="9037"/>
                  </a:lnTo>
                  <a:lnTo>
                    <a:pt x="3192" y="9644"/>
                  </a:lnTo>
                  <a:lnTo>
                    <a:pt x="3156" y="9644"/>
                  </a:lnTo>
                  <a:lnTo>
                    <a:pt x="2608" y="8394"/>
                  </a:lnTo>
                  <a:lnTo>
                    <a:pt x="2941" y="8073"/>
                  </a:lnTo>
                  <a:close/>
                  <a:moveTo>
                    <a:pt x="2370" y="8620"/>
                  </a:moveTo>
                  <a:lnTo>
                    <a:pt x="2894" y="9787"/>
                  </a:lnTo>
                  <a:cubicBezTo>
                    <a:pt x="2941" y="9883"/>
                    <a:pt x="3025" y="9942"/>
                    <a:pt x="3132" y="9978"/>
                  </a:cubicBezTo>
                  <a:cubicBezTo>
                    <a:pt x="3156" y="9978"/>
                    <a:pt x="3180" y="9990"/>
                    <a:pt x="3203" y="9990"/>
                  </a:cubicBezTo>
                  <a:cubicBezTo>
                    <a:pt x="3275" y="9990"/>
                    <a:pt x="3358" y="9954"/>
                    <a:pt x="3418" y="9918"/>
                  </a:cubicBezTo>
                  <a:lnTo>
                    <a:pt x="4013" y="9406"/>
                  </a:lnTo>
                  <a:lnTo>
                    <a:pt x="4013" y="10633"/>
                  </a:lnTo>
                  <a:cubicBezTo>
                    <a:pt x="3001" y="10561"/>
                    <a:pt x="2179" y="9752"/>
                    <a:pt x="2072" y="8728"/>
                  </a:cubicBezTo>
                  <a:lnTo>
                    <a:pt x="2370" y="8620"/>
                  </a:lnTo>
                  <a:close/>
                  <a:moveTo>
                    <a:pt x="5394" y="8085"/>
                  </a:moveTo>
                  <a:lnTo>
                    <a:pt x="5716" y="8418"/>
                  </a:lnTo>
                  <a:lnTo>
                    <a:pt x="5692" y="8490"/>
                  </a:lnTo>
                  <a:cubicBezTo>
                    <a:pt x="5656" y="8573"/>
                    <a:pt x="5692" y="8668"/>
                    <a:pt x="5775" y="8692"/>
                  </a:cubicBezTo>
                  <a:cubicBezTo>
                    <a:pt x="5795" y="8702"/>
                    <a:pt x="5816" y="8706"/>
                    <a:pt x="5838" y="8706"/>
                  </a:cubicBezTo>
                  <a:cubicBezTo>
                    <a:pt x="5895" y="8706"/>
                    <a:pt x="5955" y="8676"/>
                    <a:pt x="5989" y="8632"/>
                  </a:cubicBezTo>
                  <a:lnTo>
                    <a:pt x="6287" y="8740"/>
                  </a:lnTo>
                  <a:cubicBezTo>
                    <a:pt x="6168" y="9740"/>
                    <a:pt x="5347" y="10537"/>
                    <a:pt x="4335" y="10633"/>
                  </a:cubicBezTo>
                  <a:lnTo>
                    <a:pt x="4335" y="9406"/>
                  </a:lnTo>
                  <a:lnTo>
                    <a:pt x="4930" y="9918"/>
                  </a:lnTo>
                  <a:cubicBezTo>
                    <a:pt x="4989" y="9954"/>
                    <a:pt x="5061" y="9990"/>
                    <a:pt x="5144" y="9990"/>
                  </a:cubicBezTo>
                  <a:cubicBezTo>
                    <a:pt x="5168" y="9990"/>
                    <a:pt x="5180" y="9990"/>
                    <a:pt x="5216" y="9978"/>
                  </a:cubicBezTo>
                  <a:cubicBezTo>
                    <a:pt x="5323" y="9942"/>
                    <a:pt x="5406" y="9883"/>
                    <a:pt x="5454" y="9787"/>
                  </a:cubicBezTo>
                  <a:lnTo>
                    <a:pt x="5704" y="9228"/>
                  </a:lnTo>
                  <a:cubicBezTo>
                    <a:pt x="5739" y="9144"/>
                    <a:pt x="5704" y="9049"/>
                    <a:pt x="5620" y="9025"/>
                  </a:cubicBezTo>
                  <a:cubicBezTo>
                    <a:pt x="5595" y="9016"/>
                    <a:pt x="5571" y="9011"/>
                    <a:pt x="5549" y="9011"/>
                  </a:cubicBezTo>
                  <a:cubicBezTo>
                    <a:pt x="5485" y="9011"/>
                    <a:pt x="5432" y="9047"/>
                    <a:pt x="5406" y="9109"/>
                  </a:cubicBezTo>
                  <a:lnTo>
                    <a:pt x="5156" y="9668"/>
                  </a:lnTo>
                  <a:lnTo>
                    <a:pt x="5120" y="9668"/>
                  </a:lnTo>
                  <a:lnTo>
                    <a:pt x="4394" y="9049"/>
                  </a:lnTo>
                  <a:lnTo>
                    <a:pt x="5358" y="8085"/>
                  </a:lnTo>
                  <a:close/>
                  <a:moveTo>
                    <a:pt x="4168" y="0"/>
                  </a:moveTo>
                  <a:cubicBezTo>
                    <a:pt x="3930" y="0"/>
                    <a:pt x="3739" y="155"/>
                    <a:pt x="3561" y="286"/>
                  </a:cubicBezTo>
                  <a:cubicBezTo>
                    <a:pt x="3442" y="381"/>
                    <a:pt x="3334" y="453"/>
                    <a:pt x="3239" y="477"/>
                  </a:cubicBezTo>
                  <a:cubicBezTo>
                    <a:pt x="3197" y="491"/>
                    <a:pt x="3148" y="495"/>
                    <a:pt x="3095" y="495"/>
                  </a:cubicBezTo>
                  <a:cubicBezTo>
                    <a:pt x="3012" y="495"/>
                    <a:pt x="2921" y="484"/>
                    <a:pt x="2834" y="477"/>
                  </a:cubicBezTo>
                  <a:cubicBezTo>
                    <a:pt x="2738" y="466"/>
                    <a:pt x="2639" y="456"/>
                    <a:pt x="2543" y="456"/>
                  </a:cubicBezTo>
                  <a:cubicBezTo>
                    <a:pt x="2414" y="456"/>
                    <a:pt x="2289" y="475"/>
                    <a:pt x="2179" y="536"/>
                  </a:cubicBezTo>
                  <a:cubicBezTo>
                    <a:pt x="1965" y="655"/>
                    <a:pt x="1882" y="881"/>
                    <a:pt x="1787" y="1072"/>
                  </a:cubicBezTo>
                  <a:cubicBezTo>
                    <a:pt x="1727" y="1203"/>
                    <a:pt x="1668" y="1346"/>
                    <a:pt x="1596" y="1417"/>
                  </a:cubicBezTo>
                  <a:cubicBezTo>
                    <a:pt x="1525" y="1489"/>
                    <a:pt x="1394" y="1548"/>
                    <a:pt x="1251" y="1608"/>
                  </a:cubicBezTo>
                  <a:cubicBezTo>
                    <a:pt x="1060" y="1703"/>
                    <a:pt x="834" y="1786"/>
                    <a:pt x="715" y="2001"/>
                  </a:cubicBezTo>
                  <a:cubicBezTo>
                    <a:pt x="596" y="2191"/>
                    <a:pt x="632" y="2429"/>
                    <a:pt x="655" y="2655"/>
                  </a:cubicBezTo>
                  <a:cubicBezTo>
                    <a:pt x="679" y="2798"/>
                    <a:pt x="691" y="2929"/>
                    <a:pt x="655" y="3048"/>
                  </a:cubicBezTo>
                  <a:cubicBezTo>
                    <a:pt x="632" y="3156"/>
                    <a:pt x="560" y="3263"/>
                    <a:pt x="465" y="3382"/>
                  </a:cubicBezTo>
                  <a:cubicBezTo>
                    <a:pt x="334" y="3560"/>
                    <a:pt x="179" y="3751"/>
                    <a:pt x="179" y="3989"/>
                  </a:cubicBezTo>
                  <a:cubicBezTo>
                    <a:pt x="179" y="4227"/>
                    <a:pt x="334" y="4418"/>
                    <a:pt x="465" y="4596"/>
                  </a:cubicBezTo>
                  <a:cubicBezTo>
                    <a:pt x="560" y="4715"/>
                    <a:pt x="632" y="4822"/>
                    <a:pt x="655" y="4930"/>
                  </a:cubicBezTo>
                  <a:cubicBezTo>
                    <a:pt x="691" y="5037"/>
                    <a:pt x="679" y="5180"/>
                    <a:pt x="655" y="5334"/>
                  </a:cubicBezTo>
                  <a:cubicBezTo>
                    <a:pt x="632" y="5561"/>
                    <a:pt x="620" y="5799"/>
                    <a:pt x="715" y="5989"/>
                  </a:cubicBezTo>
                  <a:cubicBezTo>
                    <a:pt x="834" y="6192"/>
                    <a:pt x="1060" y="6287"/>
                    <a:pt x="1251" y="6370"/>
                  </a:cubicBezTo>
                  <a:cubicBezTo>
                    <a:pt x="1394" y="6430"/>
                    <a:pt x="1525" y="6489"/>
                    <a:pt x="1596" y="6573"/>
                  </a:cubicBezTo>
                  <a:cubicBezTo>
                    <a:pt x="1668" y="6644"/>
                    <a:pt x="1727" y="6775"/>
                    <a:pt x="1787" y="6906"/>
                  </a:cubicBezTo>
                  <a:cubicBezTo>
                    <a:pt x="1882" y="7096"/>
                    <a:pt x="1965" y="7323"/>
                    <a:pt x="2179" y="7442"/>
                  </a:cubicBezTo>
                  <a:cubicBezTo>
                    <a:pt x="2286" y="7509"/>
                    <a:pt x="2408" y="7530"/>
                    <a:pt x="2534" y="7530"/>
                  </a:cubicBezTo>
                  <a:cubicBezTo>
                    <a:pt x="2633" y="7530"/>
                    <a:pt x="2735" y="7517"/>
                    <a:pt x="2834" y="7501"/>
                  </a:cubicBezTo>
                  <a:cubicBezTo>
                    <a:pt x="2882" y="7501"/>
                    <a:pt x="2918" y="7489"/>
                    <a:pt x="2965" y="7489"/>
                  </a:cubicBezTo>
                  <a:lnTo>
                    <a:pt x="2965" y="7716"/>
                  </a:lnTo>
                  <a:lnTo>
                    <a:pt x="2953" y="7716"/>
                  </a:lnTo>
                  <a:cubicBezTo>
                    <a:pt x="2858" y="7716"/>
                    <a:pt x="2775" y="7739"/>
                    <a:pt x="2715" y="7823"/>
                  </a:cubicBezTo>
                  <a:lnTo>
                    <a:pt x="2310" y="8216"/>
                  </a:lnTo>
                  <a:cubicBezTo>
                    <a:pt x="2299" y="8239"/>
                    <a:pt x="2287" y="8263"/>
                    <a:pt x="2263" y="8299"/>
                  </a:cubicBezTo>
                  <a:lnTo>
                    <a:pt x="810" y="8811"/>
                  </a:lnTo>
                  <a:cubicBezTo>
                    <a:pt x="334" y="8978"/>
                    <a:pt x="1" y="9442"/>
                    <a:pt x="1" y="9966"/>
                  </a:cubicBezTo>
                  <a:lnTo>
                    <a:pt x="1" y="10954"/>
                  </a:lnTo>
                  <a:cubicBezTo>
                    <a:pt x="1" y="11049"/>
                    <a:pt x="84" y="11121"/>
                    <a:pt x="167" y="11121"/>
                  </a:cubicBezTo>
                  <a:cubicBezTo>
                    <a:pt x="263" y="11121"/>
                    <a:pt x="334" y="11049"/>
                    <a:pt x="334" y="10954"/>
                  </a:cubicBezTo>
                  <a:lnTo>
                    <a:pt x="334" y="9966"/>
                  </a:lnTo>
                  <a:cubicBezTo>
                    <a:pt x="334" y="9859"/>
                    <a:pt x="346" y="9752"/>
                    <a:pt x="394" y="9644"/>
                  </a:cubicBezTo>
                  <a:lnTo>
                    <a:pt x="1215" y="10347"/>
                  </a:lnTo>
                  <a:cubicBezTo>
                    <a:pt x="1334" y="10454"/>
                    <a:pt x="1406" y="10597"/>
                    <a:pt x="1406" y="10752"/>
                  </a:cubicBezTo>
                  <a:lnTo>
                    <a:pt x="1406" y="10954"/>
                  </a:lnTo>
                  <a:cubicBezTo>
                    <a:pt x="1406" y="11049"/>
                    <a:pt x="1477" y="11121"/>
                    <a:pt x="1572" y="11121"/>
                  </a:cubicBezTo>
                  <a:cubicBezTo>
                    <a:pt x="1656" y="11121"/>
                    <a:pt x="1727" y="11049"/>
                    <a:pt x="1727" y="10954"/>
                  </a:cubicBezTo>
                  <a:lnTo>
                    <a:pt x="1727" y="10764"/>
                  </a:lnTo>
                  <a:cubicBezTo>
                    <a:pt x="1727" y="10514"/>
                    <a:pt x="1632" y="10275"/>
                    <a:pt x="1429" y="10109"/>
                  </a:cubicBezTo>
                  <a:lnTo>
                    <a:pt x="572" y="9371"/>
                  </a:lnTo>
                  <a:cubicBezTo>
                    <a:pt x="655" y="9263"/>
                    <a:pt x="798" y="9168"/>
                    <a:pt x="929" y="9132"/>
                  </a:cubicBezTo>
                  <a:lnTo>
                    <a:pt x="1775" y="8835"/>
                  </a:lnTo>
                  <a:cubicBezTo>
                    <a:pt x="1929" y="10037"/>
                    <a:pt x="2953" y="10954"/>
                    <a:pt x="4192" y="10954"/>
                  </a:cubicBezTo>
                  <a:cubicBezTo>
                    <a:pt x="5418" y="10954"/>
                    <a:pt x="6454" y="10037"/>
                    <a:pt x="6597" y="8835"/>
                  </a:cubicBezTo>
                  <a:lnTo>
                    <a:pt x="7442" y="9132"/>
                  </a:lnTo>
                  <a:cubicBezTo>
                    <a:pt x="7585" y="9168"/>
                    <a:pt x="7716" y="9263"/>
                    <a:pt x="7799" y="9371"/>
                  </a:cubicBezTo>
                  <a:lnTo>
                    <a:pt x="6942" y="10109"/>
                  </a:lnTo>
                  <a:cubicBezTo>
                    <a:pt x="6751" y="10275"/>
                    <a:pt x="6644" y="10514"/>
                    <a:pt x="6644" y="10764"/>
                  </a:cubicBezTo>
                  <a:lnTo>
                    <a:pt x="6644" y="10978"/>
                  </a:lnTo>
                  <a:cubicBezTo>
                    <a:pt x="6644" y="11061"/>
                    <a:pt x="6716" y="11133"/>
                    <a:pt x="6811" y="11133"/>
                  </a:cubicBezTo>
                  <a:cubicBezTo>
                    <a:pt x="6894" y="11133"/>
                    <a:pt x="6966" y="11061"/>
                    <a:pt x="6966" y="10978"/>
                  </a:cubicBezTo>
                  <a:lnTo>
                    <a:pt x="6966" y="10764"/>
                  </a:lnTo>
                  <a:cubicBezTo>
                    <a:pt x="6966" y="10621"/>
                    <a:pt x="7049" y="10466"/>
                    <a:pt x="7168" y="10359"/>
                  </a:cubicBezTo>
                  <a:lnTo>
                    <a:pt x="7978" y="9656"/>
                  </a:lnTo>
                  <a:cubicBezTo>
                    <a:pt x="8014" y="9763"/>
                    <a:pt x="8037" y="9871"/>
                    <a:pt x="8037" y="9978"/>
                  </a:cubicBezTo>
                  <a:lnTo>
                    <a:pt x="8037" y="10978"/>
                  </a:lnTo>
                  <a:cubicBezTo>
                    <a:pt x="8037" y="11061"/>
                    <a:pt x="8121" y="11133"/>
                    <a:pt x="8204" y="11133"/>
                  </a:cubicBezTo>
                  <a:cubicBezTo>
                    <a:pt x="8299" y="11133"/>
                    <a:pt x="8371" y="11061"/>
                    <a:pt x="8371" y="10978"/>
                  </a:cubicBezTo>
                  <a:lnTo>
                    <a:pt x="8371" y="9978"/>
                  </a:lnTo>
                  <a:cubicBezTo>
                    <a:pt x="8335" y="9454"/>
                    <a:pt x="8014" y="8990"/>
                    <a:pt x="7537" y="8835"/>
                  </a:cubicBezTo>
                  <a:lnTo>
                    <a:pt x="6073" y="8311"/>
                  </a:lnTo>
                  <a:cubicBezTo>
                    <a:pt x="6061" y="8275"/>
                    <a:pt x="6061" y="8263"/>
                    <a:pt x="6037" y="8239"/>
                  </a:cubicBezTo>
                  <a:lnTo>
                    <a:pt x="5632" y="7835"/>
                  </a:lnTo>
                  <a:cubicBezTo>
                    <a:pt x="5573" y="7775"/>
                    <a:pt x="5478" y="7728"/>
                    <a:pt x="5394" y="7728"/>
                  </a:cubicBezTo>
                  <a:lnTo>
                    <a:pt x="5382" y="7728"/>
                  </a:lnTo>
                  <a:lnTo>
                    <a:pt x="5382" y="7501"/>
                  </a:lnTo>
                  <a:cubicBezTo>
                    <a:pt x="5418" y="7501"/>
                    <a:pt x="5466" y="7525"/>
                    <a:pt x="5513" y="7525"/>
                  </a:cubicBezTo>
                  <a:cubicBezTo>
                    <a:pt x="5597" y="7537"/>
                    <a:pt x="5704" y="7537"/>
                    <a:pt x="5799" y="7537"/>
                  </a:cubicBezTo>
                  <a:cubicBezTo>
                    <a:pt x="5930" y="7537"/>
                    <a:pt x="6049" y="7525"/>
                    <a:pt x="6168" y="7442"/>
                  </a:cubicBezTo>
                  <a:cubicBezTo>
                    <a:pt x="6370" y="7323"/>
                    <a:pt x="6466" y="7108"/>
                    <a:pt x="6549" y="6906"/>
                  </a:cubicBezTo>
                  <a:cubicBezTo>
                    <a:pt x="6609" y="6775"/>
                    <a:pt x="6668" y="6644"/>
                    <a:pt x="6751" y="6573"/>
                  </a:cubicBezTo>
                  <a:cubicBezTo>
                    <a:pt x="6823" y="6489"/>
                    <a:pt x="6954" y="6430"/>
                    <a:pt x="7085" y="6370"/>
                  </a:cubicBezTo>
                  <a:cubicBezTo>
                    <a:pt x="7287" y="6287"/>
                    <a:pt x="7502" y="6192"/>
                    <a:pt x="7621" y="5989"/>
                  </a:cubicBezTo>
                  <a:cubicBezTo>
                    <a:pt x="7740" y="5799"/>
                    <a:pt x="7716" y="5561"/>
                    <a:pt x="7680" y="5334"/>
                  </a:cubicBezTo>
                  <a:cubicBezTo>
                    <a:pt x="7668" y="5180"/>
                    <a:pt x="7656" y="5049"/>
                    <a:pt x="7680" y="4930"/>
                  </a:cubicBezTo>
                  <a:cubicBezTo>
                    <a:pt x="7716" y="4822"/>
                    <a:pt x="7787" y="4727"/>
                    <a:pt x="7883" y="4596"/>
                  </a:cubicBezTo>
                  <a:cubicBezTo>
                    <a:pt x="8014" y="4418"/>
                    <a:pt x="8156" y="4227"/>
                    <a:pt x="8156" y="3989"/>
                  </a:cubicBezTo>
                  <a:cubicBezTo>
                    <a:pt x="8156" y="3751"/>
                    <a:pt x="8014" y="3560"/>
                    <a:pt x="7883" y="3382"/>
                  </a:cubicBezTo>
                  <a:cubicBezTo>
                    <a:pt x="7787" y="3263"/>
                    <a:pt x="7716" y="3156"/>
                    <a:pt x="7680" y="3048"/>
                  </a:cubicBezTo>
                  <a:cubicBezTo>
                    <a:pt x="7656" y="2953"/>
                    <a:pt x="7668" y="2798"/>
                    <a:pt x="7680" y="2655"/>
                  </a:cubicBezTo>
                  <a:cubicBezTo>
                    <a:pt x="7716" y="2429"/>
                    <a:pt x="7728" y="2191"/>
                    <a:pt x="7621" y="2001"/>
                  </a:cubicBezTo>
                  <a:cubicBezTo>
                    <a:pt x="7502" y="1786"/>
                    <a:pt x="7287" y="1703"/>
                    <a:pt x="7085" y="1608"/>
                  </a:cubicBezTo>
                  <a:cubicBezTo>
                    <a:pt x="6954" y="1548"/>
                    <a:pt x="6823" y="1489"/>
                    <a:pt x="6751" y="1417"/>
                  </a:cubicBezTo>
                  <a:cubicBezTo>
                    <a:pt x="6668" y="1346"/>
                    <a:pt x="6609" y="1203"/>
                    <a:pt x="6549" y="1072"/>
                  </a:cubicBezTo>
                  <a:cubicBezTo>
                    <a:pt x="6466" y="881"/>
                    <a:pt x="6370" y="655"/>
                    <a:pt x="6168" y="536"/>
                  </a:cubicBezTo>
                  <a:cubicBezTo>
                    <a:pt x="6064" y="471"/>
                    <a:pt x="5947" y="452"/>
                    <a:pt x="5825" y="452"/>
                  </a:cubicBezTo>
                  <a:cubicBezTo>
                    <a:pt x="5722" y="452"/>
                    <a:pt x="5616" y="466"/>
                    <a:pt x="5513" y="477"/>
                  </a:cubicBezTo>
                  <a:cubicBezTo>
                    <a:pt x="5419" y="484"/>
                    <a:pt x="5334" y="495"/>
                    <a:pt x="5255" y="495"/>
                  </a:cubicBezTo>
                  <a:cubicBezTo>
                    <a:pt x="5204" y="495"/>
                    <a:pt x="5155" y="491"/>
                    <a:pt x="5108" y="477"/>
                  </a:cubicBezTo>
                  <a:cubicBezTo>
                    <a:pt x="5001" y="453"/>
                    <a:pt x="4906" y="369"/>
                    <a:pt x="4787" y="286"/>
                  </a:cubicBezTo>
                  <a:cubicBezTo>
                    <a:pt x="4608" y="155"/>
                    <a:pt x="4406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39" name="Google Shape;10639;p79"/>
            <p:cNvSpPr/>
            <p:nvPr/>
          </p:nvSpPr>
          <p:spPr>
            <a:xfrm>
              <a:off x="6363140" y="3540532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00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64" y="485"/>
                    <a:pt x="1191" y="402"/>
                    <a:pt x="1334" y="259"/>
                  </a:cubicBezTo>
                  <a:cubicBezTo>
                    <a:pt x="1369" y="200"/>
                    <a:pt x="1369" y="104"/>
                    <a:pt x="1310" y="45"/>
                  </a:cubicBezTo>
                  <a:cubicBezTo>
                    <a:pt x="1280" y="15"/>
                    <a:pt x="1238" y="0"/>
                    <a:pt x="1197" y="0"/>
                  </a:cubicBezTo>
                  <a:cubicBezTo>
                    <a:pt x="1155" y="0"/>
                    <a:pt x="1113" y="15"/>
                    <a:pt x="1084" y="45"/>
                  </a:cubicBezTo>
                  <a:cubicBezTo>
                    <a:pt x="1024" y="104"/>
                    <a:pt x="881" y="176"/>
                    <a:pt x="691" y="176"/>
                  </a:cubicBezTo>
                  <a:cubicBezTo>
                    <a:pt x="488" y="176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0" name="Google Shape;10640;p79"/>
            <p:cNvSpPr/>
            <p:nvPr/>
          </p:nvSpPr>
          <p:spPr>
            <a:xfrm>
              <a:off x="6406890" y="3468397"/>
              <a:ext cx="21511" cy="10201"/>
            </a:xfrm>
            <a:custGeom>
              <a:avLst/>
              <a:gdLst/>
              <a:ahLst/>
              <a:cxnLst/>
              <a:rect l="l" t="t" r="r" b="b"/>
              <a:pathLst>
                <a:path w="67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12" y="322"/>
                  </a:lnTo>
                  <a:cubicBezTo>
                    <a:pt x="596" y="322"/>
                    <a:pt x="679" y="250"/>
                    <a:pt x="679" y="155"/>
                  </a:cubicBezTo>
                  <a:cubicBezTo>
                    <a:pt x="679" y="72"/>
                    <a:pt x="59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1" name="Google Shape;10641;p79"/>
          <p:cNvGrpSpPr/>
          <p:nvPr/>
        </p:nvGrpSpPr>
        <p:grpSpPr>
          <a:xfrm>
            <a:off x="5801105" y="3172296"/>
            <a:ext cx="264813" cy="351933"/>
            <a:chOff x="5801105" y="3347696"/>
            <a:chExt cx="264813" cy="351933"/>
          </a:xfrm>
          <a:solidFill>
            <a:schemeClr val="tx1"/>
          </a:solidFill>
        </p:grpSpPr>
        <p:sp>
          <p:nvSpPr>
            <p:cNvPr id="10642" name="Google Shape;10642;p79"/>
            <p:cNvSpPr/>
            <p:nvPr/>
          </p:nvSpPr>
          <p:spPr>
            <a:xfrm>
              <a:off x="5911256" y="3534862"/>
              <a:ext cx="43782" cy="15396"/>
            </a:xfrm>
            <a:custGeom>
              <a:avLst/>
              <a:gdLst/>
              <a:ahLst/>
              <a:cxnLst/>
              <a:rect l="l" t="t" r="r" b="b"/>
              <a:pathLst>
                <a:path w="1382" h="486" extrusionOk="0">
                  <a:moveTo>
                    <a:pt x="177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203" y="402"/>
                    <a:pt x="441" y="486"/>
                    <a:pt x="703" y="486"/>
                  </a:cubicBezTo>
                  <a:cubicBezTo>
                    <a:pt x="953" y="486"/>
                    <a:pt x="1191" y="402"/>
                    <a:pt x="1346" y="260"/>
                  </a:cubicBezTo>
                  <a:cubicBezTo>
                    <a:pt x="1382" y="200"/>
                    <a:pt x="1382" y="105"/>
                    <a:pt x="1322" y="45"/>
                  </a:cubicBezTo>
                  <a:cubicBezTo>
                    <a:pt x="1286" y="16"/>
                    <a:pt x="1245" y="1"/>
                    <a:pt x="1204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36" y="105"/>
                    <a:pt x="881" y="176"/>
                    <a:pt x="691" y="176"/>
                  </a:cubicBezTo>
                  <a:cubicBezTo>
                    <a:pt x="477" y="176"/>
                    <a:pt x="346" y="105"/>
                    <a:pt x="286" y="45"/>
                  </a:cubicBezTo>
                  <a:cubicBezTo>
                    <a:pt x="256" y="16"/>
                    <a:pt x="218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3" name="Google Shape;10643;p79"/>
            <p:cNvSpPr/>
            <p:nvPr/>
          </p:nvSpPr>
          <p:spPr>
            <a:xfrm>
              <a:off x="5894656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5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4" name="Google Shape;10644;p79"/>
            <p:cNvSpPr/>
            <p:nvPr/>
          </p:nvSpPr>
          <p:spPr>
            <a:xfrm>
              <a:off x="5961057" y="3490256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1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1" y="513"/>
                    <a:pt x="167" y="513"/>
                  </a:cubicBezTo>
                  <a:cubicBezTo>
                    <a:pt x="250" y="513"/>
                    <a:pt x="321" y="441"/>
                    <a:pt x="321" y="346"/>
                  </a:cubicBezTo>
                  <a:lnTo>
                    <a:pt x="321" y="167"/>
                  </a:lnTo>
                  <a:cubicBezTo>
                    <a:pt x="321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5" name="Google Shape;10645;p79"/>
            <p:cNvSpPr/>
            <p:nvPr/>
          </p:nvSpPr>
          <p:spPr>
            <a:xfrm>
              <a:off x="5801105" y="3347696"/>
              <a:ext cx="264813" cy="351933"/>
            </a:xfrm>
            <a:custGeom>
              <a:avLst/>
              <a:gdLst/>
              <a:ahLst/>
              <a:cxnLst/>
              <a:rect l="l" t="t" r="r" b="b"/>
              <a:pathLst>
                <a:path w="8359" h="11109" extrusionOk="0">
                  <a:moveTo>
                    <a:pt x="4608" y="310"/>
                  </a:moveTo>
                  <a:cubicBezTo>
                    <a:pt x="5061" y="310"/>
                    <a:pt x="5442" y="619"/>
                    <a:pt x="5549" y="1048"/>
                  </a:cubicBezTo>
                  <a:cubicBezTo>
                    <a:pt x="5559" y="1124"/>
                    <a:pt x="5621" y="1177"/>
                    <a:pt x="5689" y="1177"/>
                  </a:cubicBezTo>
                  <a:cubicBezTo>
                    <a:pt x="5706" y="1177"/>
                    <a:pt x="5723" y="1174"/>
                    <a:pt x="5740" y="1167"/>
                  </a:cubicBezTo>
                  <a:cubicBezTo>
                    <a:pt x="5835" y="1155"/>
                    <a:pt x="5894" y="1072"/>
                    <a:pt x="5859" y="976"/>
                  </a:cubicBezTo>
                  <a:cubicBezTo>
                    <a:pt x="5847" y="929"/>
                    <a:pt x="5835" y="869"/>
                    <a:pt x="5823" y="834"/>
                  </a:cubicBezTo>
                  <a:lnTo>
                    <a:pt x="6430" y="834"/>
                  </a:lnTo>
                  <a:cubicBezTo>
                    <a:pt x="6811" y="834"/>
                    <a:pt x="7145" y="1143"/>
                    <a:pt x="7145" y="1548"/>
                  </a:cubicBezTo>
                  <a:cubicBezTo>
                    <a:pt x="7145" y="1929"/>
                    <a:pt x="6835" y="2262"/>
                    <a:pt x="6430" y="2262"/>
                  </a:cubicBezTo>
                  <a:cubicBezTo>
                    <a:pt x="6335" y="2262"/>
                    <a:pt x="6263" y="2334"/>
                    <a:pt x="6263" y="2417"/>
                  </a:cubicBezTo>
                  <a:cubicBezTo>
                    <a:pt x="6263" y="2512"/>
                    <a:pt x="6335" y="2584"/>
                    <a:pt x="6430" y="2584"/>
                  </a:cubicBezTo>
                  <a:cubicBezTo>
                    <a:pt x="6490" y="2584"/>
                    <a:pt x="6549" y="2584"/>
                    <a:pt x="6609" y="2572"/>
                  </a:cubicBezTo>
                  <a:lnTo>
                    <a:pt x="6609" y="2953"/>
                  </a:lnTo>
                  <a:lnTo>
                    <a:pt x="6073" y="2953"/>
                  </a:lnTo>
                  <a:cubicBezTo>
                    <a:pt x="5978" y="2953"/>
                    <a:pt x="5906" y="3036"/>
                    <a:pt x="5906" y="3120"/>
                  </a:cubicBezTo>
                  <a:cubicBezTo>
                    <a:pt x="5906" y="3215"/>
                    <a:pt x="5978" y="3286"/>
                    <a:pt x="6073" y="3286"/>
                  </a:cubicBezTo>
                  <a:lnTo>
                    <a:pt x="6609" y="3286"/>
                  </a:lnTo>
                  <a:lnTo>
                    <a:pt x="6609" y="3655"/>
                  </a:lnTo>
                  <a:lnTo>
                    <a:pt x="1715" y="3655"/>
                  </a:lnTo>
                  <a:lnTo>
                    <a:pt x="1715" y="3286"/>
                  </a:lnTo>
                  <a:lnTo>
                    <a:pt x="5382" y="3286"/>
                  </a:lnTo>
                  <a:cubicBezTo>
                    <a:pt x="5478" y="3286"/>
                    <a:pt x="5549" y="3215"/>
                    <a:pt x="5549" y="3120"/>
                  </a:cubicBezTo>
                  <a:cubicBezTo>
                    <a:pt x="5549" y="3036"/>
                    <a:pt x="5478" y="2953"/>
                    <a:pt x="5382" y="2953"/>
                  </a:cubicBezTo>
                  <a:lnTo>
                    <a:pt x="1715" y="2953"/>
                  </a:lnTo>
                  <a:lnTo>
                    <a:pt x="1715" y="2560"/>
                  </a:lnTo>
                  <a:cubicBezTo>
                    <a:pt x="1775" y="2572"/>
                    <a:pt x="1834" y="2572"/>
                    <a:pt x="1894" y="2572"/>
                  </a:cubicBezTo>
                  <a:cubicBezTo>
                    <a:pt x="1977" y="2572"/>
                    <a:pt x="2049" y="2500"/>
                    <a:pt x="2049" y="2405"/>
                  </a:cubicBezTo>
                  <a:cubicBezTo>
                    <a:pt x="2049" y="2322"/>
                    <a:pt x="1977" y="2239"/>
                    <a:pt x="1894" y="2239"/>
                  </a:cubicBezTo>
                  <a:cubicBezTo>
                    <a:pt x="1501" y="2239"/>
                    <a:pt x="1191" y="1929"/>
                    <a:pt x="1191" y="1548"/>
                  </a:cubicBezTo>
                  <a:cubicBezTo>
                    <a:pt x="1191" y="1155"/>
                    <a:pt x="1501" y="834"/>
                    <a:pt x="1906" y="834"/>
                  </a:cubicBezTo>
                  <a:lnTo>
                    <a:pt x="2513" y="834"/>
                  </a:lnTo>
                  <a:cubicBezTo>
                    <a:pt x="2501" y="869"/>
                    <a:pt x="2489" y="929"/>
                    <a:pt x="2465" y="976"/>
                  </a:cubicBezTo>
                  <a:cubicBezTo>
                    <a:pt x="2453" y="1072"/>
                    <a:pt x="2501" y="1155"/>
                    <a:pt x="2584" y="1167"/>
                  </a:cubicBezTo>
                  <a:lnTo>
                    <a:pt x="2632" y="1167"/>
                  </a:lnTo>
                  <a:cubicBezTo>
                    <a:pt x="2703" y="1167"/>
                    <a:pt x="2763" y="1131"/>
                    <a:pt x="2799" y="1048"/>
                  </a:cubicBezTo>
                  <a:cubicBezTo>
                    <a:pt x="2906" y="619"/>
                    <a:pt x="3287" y="310"/>
                    <a:pt x="3739" y="310"/>
                  </a:cubicBezTo>
                  <a:close/>
                  <a:moveTo>
                    <a:pt x="2084" y="3965"/>
                  </a:moveTo>
                  <a:cubicBezTo>
                    <a:pt x="2084" y="4072"/>
                    <a:pt x="2037" y="4167"/>
                    <a:pt x="1977" y="4239"/>
                  </a:cubicBezTo>
                  <a:cubicBezTo>
                    <a:pt x="1906" y="4310"/>
                    <a:pt x="1822" y="4346"/>
                    <a:pt x="1727" y="4346"/>
                  </a:cubicBezTo>
                  <a:lnTo>
                    <a:pt x="1715" y="4346"/>
                  </a:lnTo>
                  <a:lnTo>
                    <a:pt x="1715" y="3965"/>
                  </a:lnTo>
                  <a:close/>
                  <a:moveTo>
                    <a:pt x="6609" y="3965"/>
                  </a:moveTo>
                  <a:lnTo>
                    <a:pt x="6609" y="4346"/>
                  </a:lnTo>
                  <a:lnTo>
                    <a:pt x="6597" y="4346"/>
                  </a:lnTo>
                  <a:cubicBezTo>
                    <a:pt x="6502" y="4346"/>
                    <a:pt x="6406" y="4298"/>
                    <a:pt x="6347" y="4239"/>
                  </a:cubicBezTo>
                  <a:cubicBezTo>
                    <a:pt x="6263" y="4167"/>
                    <a:pt x="6240" y="4072"/>
                    <a:pt x="6240" y="3977"/>
                  </a:cubicBezTo>
                  <a:lnTo>
                    <a:pt x="6240" y="3965"/>
                  </a:lnTo>
                  <a:close/>
                  <a:moveTo>
                    <a:pt x="6454" y="5953"/>
                  </a:moveTo>
                  <a:cubicBezTo>
                    <a:pt x="6549" y="6025"/>
                    <a:pt x="6609" y="6132"/>
                    <a:pt x="6609" y="6251"/>
                  </a:cubicBezTo>
                  <a:cubicBezTo>
                    <a:pt x="6609" y="6346"/>
                    <a:pt x="6561" y="6453"/>
                    <a:pt x="6478" y="6513"/>
                  </a:cubicBezTo>
                  <a:cubicBezTo>
                    <a:pt x="6430" y="6561"/>
                    <a:pt x="6418" y="6608"/>
                    <a:pt x="6418" y="6656"/>
                  </a:cubicBezTo>
                  <a:cubicBezTo>
                    <a:pt x="6418" y="6703"/>
                    <a:pt x="6430" y="6739"/>
                    <a:pt x="6430" y="6751"/>
                  </a:cubicBezTo>
                  <a:cubicBezTo>
                    <a:pt x="6430" y="7049"/>
                    <a:pt x="6192" y="7287"/>
                    <a:pt x="5894" y="7287"/>
                  </a:cubicBezTo>
                  <a:cubicBezTo>
                    <a:pt x="5775" y="7287"/>
                    <a:pt x="5656" y="7239"/>
                    <a:pt x="5549" y="7168"/>
                  </a:cubicBezTo>
                  <a:cubicBezTo>
                    <a:pt x="5966" y="6870"/>
                    <a:pt x="6299" y="6441"/>
                    <a:pt x="6454" y="5953"/>
                  </a:cubicBezTo>
                  <a:close/>
                  <a:moveTo>
                    <a:pt x="5918" y="3965"/>
                  </a:moveTo>
                  <a:lnTo>
                    <a:pt x="5918" y="3989"/>
                  </a:lnTo>
                  <a:cubicBezTo>
                    <a:pt x="5918" y="4167"/>
                    <a:pt x="6002" y="4346"/>
                    <a:pt x="6132" y="4477"/>
                  </a:cubicBezTo>
                  <a:cubicBezTo>
                    <a:pt x="6263" y="4608"/>
                    <a:pt x="6430" y="4667"/>
                    <a:pt x="6621" y="4667"/>
                  </a:cubicBezTo>
                  <a:lnTo>
                    <a:pt x="6716" y="4667"/>
                  </a:lnTo>
                  <a:cubicBezTo>
                    <a:pt x="6859" y="4667"/>
                    <a:pt x="6978" y="4786"/>
                    <a:pt x="6978" y="4941"/>
                  </a:cubicBezTo>
                  <a:cubicBezTo>
                    <a:pt x="6978" y="5084"/>
                    <a:pt x="6859" y="5203"/>
                    <a:pt x="6716" y="5203"/>
                  </a:cubicBezTo>
                  <a:lnTo>
                    <a:pt x="6609" y="5203"/>
                  </a:lnTo>
                  <a:lnTo>
                    <a:pt x="6609" y="5191"/>
                  </a:lnTo>
                  <a:cubicBezTo>
                    <a:pt x="6609" y="5096"/>
                    <a:pt x="6537" y="5025"/>
                    <a:pt x="6442" y="5025"/>
                  </a:cubicBezTo>
                  <a:cubicBezTo>
                    <a:pt x="6359" y="5025"/>
                    <a:pt x="6287" y="5096"/>
                    <a:pt x="6287" y="5191"/>
                  </a:cubicBezTo>
                  <a:cubicBezTo>
                    <a:pt x="6287" y="6346"/>
                    <a:pt x="5347" y="7287"/>
                    <a:pt x="4180" y="7287"/>
                  </a:cubicBezTo>
                  <a:cubicBezTo>
                    <a:pt x="4172" y="7287"/>
                    <a:pt x="4165" y="7287"/>
                    <a:pt x="4158" y="7287"/>
                  </a:cubicBezTo>
                  <a:cubicBezTo>
                    <a:pt x="2978" y="7287"/>
                    <a:pt x="2049" y="6339"/>
                    <a:pt x="2049" y="5191"/>
                  </a:cubicBezTo>
                  <a:cubicBezTo>
                    <a:pt x="2049" y="5096"/>
                    <a:pt x="1977" y="5025"/>
                    <a:pt x="1894" y="5025"/>
                  </a:cubicBezTo>
                  <a:cubicBezTo>
                    <a:pt x="1799" y="5025"/>
                    <a:pt x="1727" y="5096"/>
                    <a:pt x="1727" y="5191"/>
                  </a:cubicBezTo>
                  <a:lnTo>
                    <a:pt x="1727" y="5203"/>
                  </a:lnTo>
                  <a:lnTo>
                    <a:pt x="1620" y="5203"/>
                  </a:lnTo>
                  <a:cubicBezTo>
                    <a:pt x="1477" y="5203"/>
                    <a:pt x="1358" y="5084"/>
                    <a:pt x="1358" y="4941"/>
                  </a:cubicBezTo>
                  <a:cubicBezTo>
                    <a:pt x="1358" y="4786"/>
                    <a:pt x="1477" y="4667"/>
                    <a:pt x="1620" y="4667"/>
                  </a:cubicBezTo>
                  <a:lnTo>
                    <a:pt x="1715" y="4667"/>
                  </a:lnTo>
                  <a:cubicBezTo>
                    <a:pt x="1894" y="4667"/>
                    <a:pt x="2072" y="4596"/>
                    <a:pt x="2203" y="4477"/>
                  </a:cubicBezTo>
                  <a:cubicBezTo>
                    <a:pt x="2334" y="4346"/>
                    <a:pt x="2418" y="4179"/>
                    <a:pt x="2418" y="3989"/>
                  </a:cubicBezTo>
                  <a:lnTo>
                    <a:pt x="2418" y="3965"/>
                  </a:lnTo>
                  <a:close/>
                  <a:moveTo>
                    <a:pt x="1846" y="5977"/>
                  </a:moveTo>
                  <a:cubicBezTo>
                    <a:pt x="2013" y="6465"/>
                    <a:pt x="2334" y="6906"/>
                    <a:pt x="2751" y="7203"/>
                  </a:cubicBezTo>
                  <a:cubicBezTo>
                    <a:pt x="2668" y="7263"/>
                    <a:pt x="2549" y="7299"/>
                    <a:pt x="2418" y="7299"/>
                  </a:cubicBezTo>
                  <a:cubicBezTo>
                    <a:pt x="2120" y="7299"/>
                    <a:pt x="1882" y="7061"/>
                    <a:pt x="1882" y="6763"/>
                  </a:cubicBezTo>
                  <a:cubicBezTo>
                    <a:pt x="1882" y="6739"/>
                    <a:pt x="1882" y="6703"/>
                    <a:pt x="1894" y="6680"/>
                  </a:cubicBezTo>
                  <a:cubicBezTo>
                    <a:pt x="1906" y="6620"/>
                    <a:pt x="1882" y="6561"/>
                    <a:pt x="1834" y="6525"/>
                  </a:cubicBezTo>
                  <a:cubicBezTo>
                    <a:pt x="1739" y="6453"/>
                    <a:pt x="1691" y="6358"/>
                    <a:pt x="1691" y="6263"/>
                  </a:cubicBezTo>
                  <a:cubicBezTo>
                    <a:pt x="1691" y="6144"/>
                    <a:pt x="1751" y="6037"/>
                    <a:pt x="1846" y="5977"/>
                  </a:cubicBezTo>
                  <a:close/>
                  <a:moveTo>
                    <a:pt x="5192" y="7382"/>
                  </a:moveTo>
                  <a:lnTo>
                    <a:pt x="5192" y="7775"/>
                  </a:lnTo>
                  <a:cubicBezTo>
                    <a:pt x="4847" y="7918"/>
                    <a:pt x="4513" y="7989"/>
                    <a:pt x="4132" y="7989"/>
                  </a:cubicBezTo>
                  <a:lnTo>
                    <a:pt x="3977" y="7989"/>
                  </a:lnTo>
                  <a:cubicBezTo>
                    <a:pt x="3882" y="7989"/>
                    <a:pt x="3811" y="8049"/>
                    <a:pt x="3799" y="8132"/>
                  </a:cubicBezTo>
                  <a:cubicBezTo>
                    <a:pt x="3799" y="8227"/>
                    <a:pt x="3858" y="8299"/>
                    <a:pt x="3942" y="8311"/>
                  </a:cubicBezTo>
                  <a:lnTo>
                    <a:pt x="4120" y="8311"/>
                  </a:lnTo>
                  <a:cubicBezTo>
                    <a:pt x="4501" y="8311"/>
                    <a:pt x="4859" y="8251"/>
                    <a:pt x="5216" y="8120"/>
                  </a:cubicBezTo>
                  <a:cubicBezTo>
                    <a:pt x="5251" y="8275"/>
                    <a:pt x="5370" y="8394"/>
                    <a:pt x="5525" y="8454"/>
                  </a:cubicBezTo>
                  <a:lnTo>
                    <a:pt x="5704" y="8513"/>
                  </a:lnTo>
                  <a:cubicBezTo>
                    <a:pt x="5418" y="8835"/>
                    <a:pt x="4823" y="9049"/>
                    <a:pt x="4156" y="9049"/>
                  </a:cubicBezTo>
                  <a:cubicBezTo>
                    <a:pt x="3501" y="9049"/>
                    <a:pt x="2894" y="8835"/>
                    <a:pt x="2573" y="8525"/>
                  </a:cubicBezTo>
                  <a:lnTo>
                    <a:pt x="2751" y="8466"/>
                  </a:lnTo>
                  <a:cubicBezTo>
                    <a:pt x="2906" y="8406"/>
                    <a:pt x="3025" y="8287"/>
                    <a:pt x="3073" y="8132"/>
                  </a:cubicBezTo>
                  <a:cubicBezTo>
                    <a:pt x="3132" y="8156"/>
                    <a:pt x="3168" y="8180"/>
                    <a:pt x="3227" y="8192"/>
                  </a:cubicBezTo>
                  <a:lnTo>
                    <a:pt x="3275" y="8192"/>
                  </a:lnTo>
                  <a:cubicBezTo>
                    <a:pt x="3346" y="8192"/>
                    <a:pt x="3406" y="8156"/>
                    <a:pt x="3430" y="8073"/>
                  </a:cubicBezTo>
                  <a:cubicBezTo>
                    <a:pt x="3454" y="7989"/>
                    <a:pt x="3406" y="7894"/>
                    <a:pt x="3323" y="7870"/>
                  </a:cubicBezTo>
                  <a:cubicBezTo>
                    <a:pt x="3239" y="7834"/>
                    <a:pt x="3156" y="7811"/>
                    <a:pt x="3084" y="7775"/>
                  </a:cubicBezTo>
                  <a:lnTo>
                    <a:pt x="3084" y="7382"/>
                  </a:lnTo>
                  <a:cubicBezTo>
                    <a:pt x="3394" y="7525"/>
                    <a:pt x="3763" y="7620"/>
                    <a:pt x="4132" y="7620"/>
                  </a:cubicBezTo>
                  <a:cubicBezTo>
                    <a:pt x="4513" y="7620"/>
                    <a:pt x="4882" y="7525"/>
                    <a:pt x="5192" y="7382"/>
                  </a:cubicBezTo>
                  <a:close/>
                  <a:moveTo>
                    <a:pt x="3727" y="0"/>
                  </a:moveTo>
                  <a:cubicBezTo>
                    <a:pt x="3311" y="0"/>
                    <a:pt x="2918" y="203"/>
                    <a:pt x="2680" y="512"/>
                  </a:cubicBezTo>
                  <a:lnTo>
                    <a:pt x="1894" y="512"/>
                  </a:lnTo>
                  <a:cubicBezTo>
                    <a:pt x="1322" y="512"/>
                    <a:pt x="858" y="976"/>
                    <a:pt x="858" y="1548"/>
                  </a:cubicBezTo>
                  <a:cubicBezTo>
                    <a:pt x="858" y="1929"/>
                    <a:pt x="1072" y="2250"/>
                    <a:pt x="1382" y="2441"/>
                  </a:cubicBezTo>
                  <a:lnTo>
                    <a:pt x="1382" y="4382"/>
                  </a:lnTo>
                  <a:cubicBezTo>
                    <a:pt x="1179" y="4477"/>
                    <a:pt x="1049" y="4679"/>
                    <a:pt x="1049" y="4941"/>
                  </a:cubicBezTo>
                  <a:cubicBezTo>
                    <a:pt x="1049" y="5263"/>
                    <a:pt x="1310" y="5537"/>
                    <a:pt x="1644" y="5537"/>
                  </a:cubicBezTo>
                  <a:lnTo>
                    <a:pt x="1751" y="5537"/>
                  </a:lnTo>
                  <a:cubicBezTo>
                    <a:pt x="1751" y="5560"/>
                    <a:pt x="1775" y="5596"/>
                    <a:pt x="1775" y="5620"/>
                  </a:cubicBezTo>
                  <a:cubicBezTo>
                    <a:pt x="1537" y="5739"/>
                    <a:pt x="1382" y="5977"/>
                    <a:pt x="1382" y="6227"/>
                  </a:cubicBezTo>
                  <a:cubicBezTo>
                    <a:pt x="1382" y="6394"/>
                    <a:pt x="1441" y="6561"/>
                    <a:pt x="1560" y="6691"/>
                  </a:cubicBezTo>
                  <a:lnTo>
                    <a:pt x="1560" y="6751"/>
                  </a:lnTo>
                  <a:cubicBezTo>
                    <a:pt x="1560" y="7227"/>
                    <a:pt x="1953" y="7620"/>
                    <a:pt x="2430" y="7620"/>
                  </a:cubicBezTo>
                  <a:cubicBezTo>
                    <a:pt x="2549" y="7620"/>
                    <a:pt x="2680" y="7584"/>
                    <a:pt x="2787" y="7537"/>
                  </a:cubicBezTo>
                  <a:lnTo>
                    <a:pt x="2787" y="7977"/>
                  </a:lnTo>
                  <a:cubicBezTo>
                    <a:pt x="2787" y="8049"/>
                    <a:pt x="2739" y="8120"/>
                    <a:pt x="2668" y="8156"/>
                  </a:cubicBezTo>
                  <a:lnTo>
                    <a:pt x="810" y="8811"/>
                  </a:lnTo>
                  <a:cubicBezTo>
                    <a:pt x="334" y="8966"/>
                    <a:pt x="1" y="9430"/>
                    <a:pt x="1" y="9954"/>
                  </a:cubicBezTo>
                  <a:lnTo>
                    <a:pt x="1" y="10954"/>
                  </a:lnTo>
                  <a:cubicBezTo>
                    <a:pt x="1" y="11037"/>
                    <a:pt x="72" y="11109"/>
                    <a:pt x="167" y="11109"/>
                  </a:cubicBezTo>
                  <a:cubicBezTo>
                    <a:pt x="251" y="11109"/>
                    <a:pt x="322" y="11037"/>
                    <a:pt x="322" y="10954"/>
                  </a:cubicBezTo>
                  <a:lnTo>
                    <a:pt x="322" y="9954"/>
                  </a:lnTo>
                  <a:cubicBezTo>
                    <a:pt x="322" y="9847"/>
                    <a:pt x="346" y="9739"/>
                    <a:pt x="382" y="9644"/>
                  </a:cubicBezTo>
                  <a:lnTo>
                    <a:pt x="1203" y="10335"/>
                  </a:lnTo>
                  <a:cubicBezTo>
                    <a:pt x="1322" y="10442"/>
                    <a:pt x="1394" y="10597"/>
                    <a:pt x="1394" y="10740"/>
                  </a:cubicBezTo>
                  <a:lnTo>
                    <a:pt x="1394" y="10954"/>
                  </a:lnTo>
                  <a:cubicBezTo>
                    <a:pt x="1394" y="11037"/>
                    <a:pt x="1477" y="11109"/>
                    <a:pt x="1560" y="11109"/>
                  </a:cubicBezTo>
                  <a:cubicBezTo>
                    <a:pt x="1656" y="11109"/>
                    <a:pt x="1727" y="11037"/>
                    <a:pt x="1727" y="10954"/>
                  </a:cubicBezTo>
                  <a:lnTo>
                    <a:pt x="1727" y="10740"/>
                  </a:lnTo>
                  <a:cubicBezTo>
                    <a:pt x="1727" y="10490"/>
                    <a:pt x="1620" y="10251"/>
                    <a:pt x="1430" y="10085"/>
                  </a:cubicBezTo>
                  <a:lnTo>
                    <a:pt x="560" y="9347"/>
                  </a:lnTo>
                  <a:cubicBezTo>
                    <a:pt x="656" y="9239"/>
                    <a:pt x="787" y="9144"/>
                    <a:pt x="918" y="9108"/>
                  </a:cubicBezTo>
                  <a:lnTo>
                    <a:pt x="2263" y="8632"/>
                  </a:lnTo>
                  <a:cubicBezTo>
                    <a:pt x="2620" y="9073"/>
                    <a:pt x="3346" y="9358"/>
                    <a:pt x="4180" y="9358"/>
                  </a:cubicBezTo>
                  <a:cubicBezTo>
                    <a:pt x="4489" y="9358"/>
                    <a:pt x="4775" y="9311"/>
                    <a:pt x="5049" y="9251"/>
                  </a:cubicBezTo>
                  <a:lnTo>
                    <a:pt x="5073" y="9287"/>
                  </a:lnTo>
                  <a:cubicBezTo>
                    <a:pt x="5180" y="9382"/>
                    <a:pt x="5240" y="9525"/>
                    <a:pt x="5240" y="9656"/>
                  </a:cubicBezTo>
                  <a:lnTo>
                    <a:pt x="5240" y="10930"/>
                  </a:lnTo>
                  <a:cubicBezTo>
                    <a:pt x="5240" y="11025"/>
                    <a:pt x="5311" y="11097"/>
                    <a:pt x="5406" y="11097"/>
                  </a:cubicBezTo>
                  <a:cubicBezTo>
                    <a:pt x="5490" y="11097"/>
                    <a:pt x="5561" y="11025"/>
                    <a:pt x="5561" y="10930"/>
                  </a:cubicBezTo>
                  <a:lnTo>
                    <a:pt x="5561" y="9656"/>
                  </a:lnTo>
                  <a:cubicBezTo>
                    <a:pt x="5561" y="9466"/>
                    <a:pt x="5501" y="9287"/>
                    <a:pt x="5382" y="9132"/>
                  </a:cubicBezTo>
                  <a:cubicBezTo>
                    <a:pt x="5680" y="9013"/>
                    <a:pt x="5942" y="8835"/>
                    <a:pt x="6097" y="8632"/>
                  </a:cubicBezTo>
                  <a:lnTo>
                    <a:pt x="7442" y="9108"/>
                  </a:lnTo>
                  <a:cubicBezTo>
                    <a:pt x="7573" y="9144"/>
                    <a:pt x="7704" y="9239"/>
                    <a:pt x="7799" y="9347"/>
                  </a:cubicBezTo>
                  <a:lnTo>
                    <a:pt x="6930" y="10085"/>
                  </a:lnTo>
                  <a:cubicBezTo>
                    <a:pt x="6740" y="10251"/>
                    <a:pt x="6633" y="10490"/>
                    <a:pt x="6633" y="10740"/>
                  </a:cubicBezTo>
                  <a:lnTo>
                    <a:pt x="6633" y="10954"/>
                  </a:lnTo>
                  <a:cubicBezTo>
                    <a:pt x="6633" y="11037"/>
                    <a:pt x="6716" y="11109"/>
                    <a:pt x="6799" y="11109"/>
                  </a:cubicBezTo>
                  <a:cubicBezTo>
                    <a:pt x="6894" y="11109"/>
                    <a:pt x="6966" y="11037"/>
                    <a:pt x="6966" y="10954"/>
                  </a:cubicBezTo>
                  <a:lnTo>
                    <a:pt x="6966" y="10740"/>
                  </a:lnTo>
                  <a:cubicBezTo>
                    <a:pt x="6966" y="10597"/>
                    <a:pt x="7037" y="10442"/>
                    <a:pt x="7156" y="10335"/>
                  </a:cubicBezTo>
                  <a:lnTo>
                    <a:pt x="7978" y="9632"/>
                  </a:lnTo>
                  <a:cubicBezTo>
                    <a:pt x="8002" y="9739"/>
                    <a:pt x="8037" y="9847"/>
                    <a:pt x="8037" y="9954"/>
                  </a:cubicBezTo>
                  <a:lnTo>
                    <a:pt x="8037" y="10954"/>
                  </a:lnTo>
                  <a:cubicBezTo>
                    <a:pt x="8037" y="11037"/>
                    <a:pt x="8109" y="11109"/>
                    <a:pt x="8204" y="11109"/>
                  </a:cubicBezTo>
                  <a:cubicBezTo>
                    <a:pt x="8288" y="11109"/>
                    <a:pt x="8359" y="11037"/>
                    <a:pt x="8359" y="10954"/>
                  </a:cubicBezTo>
                  <a:lnTo>
                    <a:pt x="8359" y="9954"/>
                  </a:lnTo>
                  <a:cubicBezTo>
                    <a:pt x="8335" y="9430"/>
                    <a:pt x="8002" y="8966"/>
                    <a:pt x="7514" y="8811"/>
                  </a:cubicBezTo>
                  <a:lnTo>
                    <a:pt x="5656" y="8156"/>
                  </a:lnTo>
                  <a:cubicBezTo>
                    <a:pt x="5585" y="8120"/>
                    <a:pt x="5537" y="8061"/>
                    <a:pt x="5537" y="7977"/>
                  </a:cubicBezTo>
                  <a:lnTo>
                    <a:pt x="5537" y="7537"/>
                  </a:lnTo>
                  <a:cubicBezTo>
                    <a:pt x="5644" y="7584"/>
                    <a:pt x="5775" y="7620"/>
                    <a:pt x="5894" y="7620"/>
                  </a:cubicBezTo>
                  <a:cubicBezTo>
                    <a:pt x="6371" y="7620"/>
                    <a:pt x="6764" y="7227"/>
                    <a:pt x="6764" y="6751"/>
                  </a:cubicBezTo>
                  <a:lnTo>
                    <a:pt x="6764" y="6691"/>
                  </a:lnTo>
                  <a:cubicBezTo>
                    <a:pt x="6883" y="6572"/>
                    <a:pt x="6942" y="6406"/>
                    <a:pt x="6942" y="6227"/>
                  </a:cubicBezTo>
                  <a:cubicBezTo>
                    <a:pt x="6942" y="5965"/>
                    <a:pt x="6787" y="5727"/>
                    <a:pt x="6549" y="5620"/>
                  </a:cubicBezTo>
                  <a:cubicBezTo>
                    <a:pt x="6549" y="5596"/>
                    <a:pt x="6561" y="5560"/>
                    <a:pt x="6561" y="5537"/>
                  </a:cubicBezTo>
                  <a:lnTo>
                    <a:pt x="6680" y="5537"/>
                  </a:lnTo>
                  <a:cubicBezTo>
                    <a:pt x="7014" y="5537"/>
                    <a:pt x="7275" y="5263"/>
                    <a:pt x="7275" y="4941"/>
                  </a:cubicBezTo>
                  <a:cubicBezTo>
                    <a:pt x="7275" y="4703"/>
                    <a:pt x="7133" y="4489"/>
                    <a:pt x="6942" y="4382"/>
                  </a:cubicBezTo>
                  <a:lnTo>
                    <a:pt x="6942" y="2441"/>
                  </a:lnTo>
                  <a:cubicBezTo>
                    <a:pt x="7252" y="2250"/>
                    <a:pt x="7454" y="1917"/>
                    <a:pt x="7454" y="1548"/>
                  </a:cubicBezTo>
                  <a:cubicBezTo>
                    <a:pt x="7454" y="976"/>
                    <a:pt x="7002" y="512"/>
                    <a:pt x="6430" y="512"/>
                  </a:cubicBezTo>
                  <a:lnTo>
                    <a:pt x="5644" y="512"/>
                  </a:lnTo>
                  <a:cubicBezTo>
                    <a:pt x="5406" y="191"/>
                    <a:pt x="5013" y="0"/>
                    <a:pt x="4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46" name="Google Shape;10646;p79"/>
          <p:cNvGrpSpPr/>
          <p:nvPr/>
        </p:nvGrpSpPr>
        <p:grpSpPr>
          <a:xfrm>
            <a:off x="5349253" y="3171536"/>
            <a:ext cx="265922" cy="352693"/>
            <a:chOff x="5349253" y="3346936"/>
            <a:chExt cx="265922" cy="352693"/>
          </a:xfrm>
          <a:solidFill>
            <a:schemeClr val="tx1"/>
          </a:solidFill>
        </p:grpSpPr>
        <p:sp>
          <p:nvSpPr>
            <p:cNvPr id="10647" name="Google Shape;10647;p79"/>
            <p:cNvSpPr/>
            <p:nvPr/>
          </p:nvSpPr>
          <p:spPr>
            <a:xfrm>
              <a:off x="5460133" y="3534862"/>
              <a:ext cx="44162" cy="15396"/>
            </a:xfrm>
            <a:custGeom>
              <a:avLst/>
              <a:gdLst/>
              <a:ahLst/>
              <a:cxnLst/>
              <a:rect l="l" t="t" r="r" b="b"/>
              <a:pathLst>
                <a:path w="1394" h="486" extrusionOk="0">
                  <a:moveTo>
                    <a:pt x="173" y="1"/>
                  </a:moveTo>
                  <a:cubicBezTo>
                    <a:pt x="131" y="1"/>
                    <a:pt x="90" y="16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29" y="486"/>
                    <a:pt x="703" y="486"/>
                  </a:cubicBezTo>
                  <a:cubicBezTo>
                    <a:pt x="965" y="486"/>
                    <a:pt x="1191" y="402"/>
                    <a:pt x="1346" y="260"/>
                  </a:cubicBezTo>
                  <a:cubicBezTo>
                    <a:pt x="1394" y="200"/>
                    <a:pt x="1394" y="105"/>
                    <a:pt x="1310" y="45"/>
                  </a:cubicBezTo>
                  <a:cubicBezTo>
                    <a:pt x="1280" y="16"/>
                    <a:pt x="1242" y="1"/>
                    <a:pt x="1203" y="1"/>
                  </a:cubicBezTo>
                  <a:cubicBezTo>
                    <a:pt x="1164" y="1"/>
                    <a:pt x="1126" y="16"/>
                    <a:pt x="1096" y="45"/>
                  </a:cubicBezTo>
                  <a:cubicBezTo>
                    <a:pt x="1024" y="105"/>
                    <a:pt x="882" y="176"/>
                    <a:pt x="691" y="176"/>
                  </a:cubicBezTo>
                  <a:cubicBezTo>
                    <a:pt x="501" y="176"/>
                    <a:pt x="346" y="105"/>
                    <a:pt x="286" y="45"/>
                  </a:cubicBez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8" name="Google Shape;10648;p79"/>
            <p:cNvSpPr/>
            <p:nvPr/>
          </p:nvSpPr>
          <p:spPr>
            <a:xfrm>
              <a:off x="5443153" y="34959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51" y="512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49" name="Google Shape;10649;p79"/>
            <p:cNvSpPr/>
            <p:nvPr/>
          </p:nvSpPr>
          <p:spPr>
            <a:xfrm>
              <a:off x="5509934" y="34959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55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0" name="Google Shape;10650;p79"/>
            <p:cNvSpPr/>
            <p:nvPr/>
          </p:nvSpPr>
          <p:spPr>
            <a:xfrm>
              <a:off x="5438242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01" y="322"/>
                  </a:lnTo>
                  <a:cubicBezTo>
                    <a:pt x="596" y="322"/>
                    <a:pt x="668" y="250"/>
                    <a:pt x="668" y="155"/>
                  </a:cubicBezTo>
                  <a:cubicBezTo>
                    <a:pt x="668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1" name="Google Shape;10651;p79"/>
            <p:cNvSpPr/>
            <p:nvPr/>
          </p:nvSpPr>
          <p:spPr>
            <a:xfrm>
              <a:off x="5504644" y="3479707"/>
              <a:ext cx="21162" cy="10201"/>
            </a:xfrm>
            <a:custGeom>
              <a:avLst/>
              <a:gdLst/>
              <a:ahLst/>
              <a:cxnLst/>
              <a:rect l="l" t="t" r="r" b="b"/>
              <a:pathLst>
                <a:path w="66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01" y="322"/>
                  </a:lnTo>
                  <a:cubicBezTo>
                    <a:pt x="596" y="322"/>
                    <a:pt x="667" y="250"/>
                    <a:pt x="667" y="155"/>
                  </a:cubicBezTo>
                  <a:cubicBezTo>
                    <a:pt x="655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2" name="Google Shape;10652;p79"/>
            <p:cNvSpPr/>
            <p:nvPr/>
          </p:nvSpPr>
          <p:spPr>
            <a:xfrm>
              <a:off x="5349253" y="3346936"/>
              <a:ext cx="265922" cy="352693"/>
            </a:xfrm>
            <a:custGeom>
              <a:avLst/>
              <a:gdLst/>
              <a:ahLst/>
              <a:cxnLst/>
              <a:rect l="l" t="t" r="r" b="b"/>
              <a:pathLst>
                <a:path w="8394" h="11133" extrusionOk="0">
                  <a:moveTo>
                    <a:pt x="4179" y="334"/>
                  </a:moveTo>
                  <a:cubicBezTo>
                    <a:pt x="5810" y="334"/>
                    <a:pt x="7156" y="1667"/>
                    <a:pt x="7156" y="3310"/>
                  </a:cubicBezTo>
                  <a:lnTo>
                    <a:pt x="7156" y="3870"/>
                  </a:lnTo>
                  <a:cubicBezTo>
                    <a:pt x="7084" y="3846"/>
                    <a:pt x="7037" y="3846"/>
                    <a:pt x="6977" y="3846"/>
                  </a:cubicBezTo>
                  <a:lnTo>
                    <a:pt x="6953" y="3846"/>
                  </a:lnTo>
                  <a:lnTo>
                    <a:pt x="6953" y="3477"/>
                  </a:lnTo>
                  <a:cubicBezTo>
                    <a:pt x="6953" y="1941"/>
                    <a:pt x="5703" y="691"/>
                    <a:pt x="4179" y="691"/>
                  </a:cubicBezTo>
                  <a:cubicBezTo>
                    <a:pt x="2643" y="691"/>
                    <a:pt x="1393" y="1941"/>
                    <a:pt x="1393" y="3477"/>
                  </a:cubicBezTo>
                  <a:lnTo>
                    <a:pt x="1393" y="3834"/>
                  </a:lnTo>
                  <a:lnTo>
                    <a:pt x="1381" y="3834"/>
                  </a:lnTo>
                  <a:cubicBezTo>
                    <a:pt x="1322" y="3834"/>
                    <a:pt x="1238" y="3846"/>
                    <a:pt x="1203" y="3858"/>
                  </a:cubicBezTo>
                  <a:lnTo>
                    <a:pt x="1203" y="3310"/>
                  </a:lnTo>
                  <a:cubicBezTo>
                    <a:pt x="1203" y="1667"/>
                    <a:pt x="2536" y="334"/>
                    <a:pt x="4179" y="334"/>
                  </a:cubicBezTo>
                  <a:close/>
                  <a:moveTo>
                    <a:pt x="6953" y="4156"/>
                  </a:moveTo>
                  <a:cubicBezTo>
                    <a:pt x="7060" y="4156"/>
                    <a:pt x="7132" y="4251"/>
                    <a:pt x="7132" y="4334"/>
                  </a:cubicBezTo>
                  <a:lnTo>
                    <a:pt x="7132" y="5037"/>
                  </a:lnTo>
                  <a:cubicBezTo>
                    <a:pt x="7156" y="5156"/>
                    <a:pt x="7060" y="5227"/>
                    <a:pt x="6953" y="5227"/>
                  </a:cubicBezTo>
                  <a:lnTo>
                    <a:pt x="6596" y="5227"/>
                  </a:lnTo>
                  <a:lnTo>
                    <a:pt x="6596" y="5215"/>
                  </a:lnTo>
                  <a:lnTo>
                    <a:pt x="6596" y="4156"/>
                  </a:lnTo>
                  <a:close/>
                  <a:moveTo>
                    <a:pt x="1738" y="4168"/>
                  </a:moveTo>
                  <a:lnTo>
                    <a:pt x="1738" y="5239"/>
                  </a:lnTo>
                  <a:lnTo>
                    <a:pt x="1381" y="5239"/>
                  </a:lnTo>
                  <a:cubicBezTo>
                    <a:pt x="1274" y="5239"/>
                    <a:pt x="1203" y="5156"/>
                    <a:pt x="1203" y="5061"/>
                  </a:cubicBezTo>
                  <a:lnTo>
                    <a:pt x="1203" y="4346"/>
                  </a:lnTo>
                  <a:cubicBezTo>
                    <a:pt x="1203" y="4251"/>
                    <a:pt x="1286" y="4168"/>
                    <a:pt x="1381" y="4168"/>
                  </a:cubicBezTo>
                  <a:close/>
                  <a:moveTo>
                    <a:pt x="1203" y="5525"/>
                  </a:moveTo>
                  <a:cubicBezTo>
                    <a:pt x="1262" y="5561"/>
                    <a:pt x="1322" y="5561"/>
                    <a:pt x="1381" y="5561"/>
                  </a:cubicBezTo>
                  <a:lnTo>
                    <a:pt x="1738" y="5561"/>
                  </a:lnTo>
                  <a:cubicBezTo>
                    <a:pt x="1738" y="5692"/>
                    <a:pt x="1715" y="5811"/>
                    <a:pt x="1691" y="5930"/>
                  </a:cubicBezTo>
                  <a:lnTo>
                    <a:pt x="1560" y="5930"/>
                  </a:lnTo>
                  <a:cubicBezTo>
                    <a:pt x="1357" y="5930"/>
                    <a:pt x="1203" y="5763"/>
                    <a:pt x="1203" y="5572"/>
                  </a:cubicBezTo>
                  <a:lnTo>
                    <a:pt x="1203" y="5525"/>
                  </a:lnTo>
                  <a:close/>
                  <a:moveTo>
                    <a:pt x="4200" y="1024"/>
                  </a:moveTo>
                  <a:cubicBezTo>
                    <a:pt x="5536" y="1024"/>
                    <a:pt x="6644" y="2139"/>
                    <a:pt x="6644" y="3489"/>
                  </a:cubicBezTo>
                  <a:lnTo>
                    <a:pt x="6644" y="3846"/>
                  </a:lnTo>
                  <a:lnTo>
                    <a:pt x="6632" y="3846"/>
                  </a:lnTo>
                  <a:lnTo>
                    <a:pt x="6632" y="3822"/>
                  </a:lnTo>
                  <a:cubicBezTo>
                    <a:pt x="6632" y="3667"/>
                    <a:pt x="6560" y="3501"/>
                    <a:pt x="6418" y="3406"/>
                  </a:cubicBezTo>
                  <a:cubicBezTo>
                    <a:pt x="6330" y="3342"/>
                    <a:pt x="6227" y="3316"/>
                    <a:pt x="6126" y="3316"/>
                  </a:cubicBezTo>
                  <a:cubicBezTo>
                    <a:pt x="6075" y="3316"/>
                    <a:pt x="6025" y="3322"/>
                    <a:pt x="5977" y="3334"/>
                  </a:cubicBezTo>
                  <a:cubicBezTo>
                    <a:pt x="5620" y="3441"/>
                    <a:pt x="5263" y="3489"/>
                    <a:pt x="5072" y="3501"/>
                  </a:cubicBezTo>
                  <a:lnTo>
                    <a:pt x="5072" y="2798"/>
                  </a:lnTo>
                  <a:cubicBezTo>
                    <a:pt x="5072" y="2763"/>
                    <a:pt x="5048" y="2691"/>
                    <a:pt x="5013" y="2667"/>
                  </a:cubicBezTo>
                  <a:cubicBezTo>
                    <a:pt x="4983" y="2644"/>
                    <a:pt x="4944" y="2632"/>
                    <a:pt x="4905" y="2632"/>
                  </a:cubicBezTo>
                  <a:cubicBezTo>
                    <a:pt x="4867" y="2632"/>
                    <a:pt x="4828" y="2644"/>
                    <a:pt x="4798" y="2667"/>
                  </a:cubicBezTo>
                  <a:cubicBezTo>
                    <a:pt x="4429" y="2965"/>
                    <a:pt x="3786" y="3263"/>
                    <a:pt x="2941" y="3501"/>
                  </a:cubicBezTo>
                  <a:cubicBezTo>
                    <a:pt x="2846" y="3537"/>
                    <a:pt x="2810" y="3620"/>
                    <a:pt x="2822" y="3691"/>
                  </a:cubicBezTo>
                  <a:cubicBezTo>
                    <a:pt x="2843" y="3775"/>
                    <a:pt x="2919" y="3813"/>
                    <a:pt x="2985" y="3813"/>
                  </a:cubicBezTo>
                  <a:cubicBezTo>
                    <a:pt x="2994" y="3813"/>
                    <a:pt x="3004" y="3812"/>
                    <a:pt x="3012" y="3810"/>
                  </a:cubicBezTo>
                  <a:cubicBezTo>
                    <a:pt x="3739" y="3608"/>
                    <a:pt x="4322" y="3382"/>
                    <a:pt x="4727" y="3108"/>
                  </a:cubicBezTo>
                  <a:lnTo>
                    <a:pt x="4727" y="3667"/>
                  </a:lnTo>
                  <a:cubicBezTo>
                    <a:pt x="4727" y="3751"/>
                    <a:pt x="4798" y="3822"/>
                    <a:pt x="4894" y="3822"/>
                  </a:cubicBezTo>
                  <a:cubicBezTo>
                    <a:pt x="4917" y="3822"/>
                    <a:pt x="5465" y="3822"/>
                    <a:pt x="6048" y="3644"/>
                  </a:cubicBezTo>
                  <a:cubicBezTo>
                    <a:pt x="6063" y="3641"/>
                    <a:pt x="6078" y="3639"/>
                    <a:pt x="6093" y="3639"/>
                  </a:cubicBezTo>
                  <a:cubicBezTo>
                    <a:pt x="6137" y="3639"/>
                    <a:pt x="6179" y="3653"/>
                    <a:pt x="6215" y="3679"/>
                  </a:cubicBezTo>
                  <a:cubicBezTo>
                    <a:pt x="6251" y="3703"/>
                    <a:pt x="6275" y="3763"/>
                    <a:pt x="6275" y="3810"/>
                  </a:cubicBezTo>
                  <a:lnTo>
                    <a:pt x="6275" y="5406"/>
                  </a:lnTo>
                  <a:cubicBezTo>
                    <a:pt x="6227" y="5906"/>
                    <a:pt x="6001" y="6382"/>
                    <a:pt x="5632" y="6739"/>
                  </a:cubicBezTo>
                  <a:cubicBezTo>
                    <a:pt x="5245" y="7104"/>
                    <a:pt x="4746" y="7315"/>
                    <a:pt x="4210" y="7315"/>
                  </a:cubicBezTo>
                  <a:cubicBezTo>
                    <a:pt x="4168" y="7315"/>
                    <a:pt x="4126" y="7313"/>
                    <a:pt x="4084" y="7311"/>
                  </a:cubicBezTo>
                  <a:cubicBezTo>
                    <a:pt x="3548" y="7275"/>
                    <a:pt x="3048" y="7049"/>
                    <a:pt x="2655" y="6644"/>
                  </a:cubicBezTo>
                  <a:cubicBezTo>
                    <a:pt x="2548" y="6525"/>
                    <a:pt x="2453" y="6382"/>
                    <a:pt x="2369" y="6251"/>
                  </a:cubicBezTo>
                  <a:lnTo>
                    <a:pt x="2953" y="6251"/>
                  </a:lnTo>
                  <a:cubicBezTo>
                    <a:pt x="3048" y="6251"/>
                    <a:pt x="3120" y="6180"/>
                    <a:pt x="3120" y="6084"/>
                  </a:cubicBezTo>
                  <a:cubicBezTo>
                    <a:pt x="3120" y="6001"/>
                    <a:pt x="3048" y="5930"/>
                    <a:pt x="2953" y="5930"/>
                  </a:cubicBezTo>
                  <a:lnTo>
                    <a:pt x="2227" y="5930"/>
                  </a:lnTo>
                  <a:cubicBezTo>
                    <a:pt x="2131" y="5692"/>
                    <a:pt x="2096" y="5418"/>
                    <a:pt x="2096" y="5156"/>
                  </a:cubicBezTo>
                  <a:lnTo>
                    <a:pt x="2096" y="4001"/>
                  </a:lnTo>
                  <a:cubicBezTo>
                    <a:pt x="2167" y="3989"/>
                    <a:pt x="2227" y="3977"/>
                    <a:pt x="2298" y="3965"/>
                  </a:cubicBezTo>
                  <a:cubicBezTo>
                    <a:pt x="2393" y="3941"/>
                    <a:pt x="2453" y="3858"/>
                    <a:pt x="2429" y="3763"/>
                  </a:cubicBezTo>
                  <a:cubicBezTo>
                    <a:pt x="2418" y="3687"/>
                    <a:pt x="2347" y="3630"/>
                    <a:pt x="2263" y="3630"/>
                  </a:cubicBezTo>
                  <a:cubicBezTo>
                    <a:pt x="2255" y="3630"/>
                    <a:pt x="2247" y="3631"/>
                    <a:pt x="2238" y="3632"/>
                  </a:cubicBezTo>
                  <a:cubicBezTo>
                    <a:pt x="2072" y="3667"/>
                    <a:pt x="1917" y="3703"/>
                    <a:pt x="1738" y="3739"/>
                  </a:cubicBezTo>
                  <a:lnTo>
                    <a:pt x="1738" y="3501"/>
                  </a:lnTo>
                  <a:cubicBezTo>
                    <a:pt x="1738" y="2143"/>
                    <a:pt x="2822" y="1024"/>
                    <a:pt x="4179" y="1024"/>
                  </a:cubicBezTo>
                  <a:cubicBezTo>
                    <a:pt x="4186" y="1024"/>
                    <a:pt x="4193" y="1024"/>
                    <a:pt x="4200" y="1024"/>
                  </a:cubicBezTo>
                  <a:close/>
                  <a:moveTo>
                    <a:pt x="2000" y="6251"/>
                  </a:moveTo>
                  <a:cubicBezTo>
                    <a:pt x="2107" y="6477"/>
                    <a:pt x="2238" y="6680"/>
                    <a:pt x="2417" y="6870"/>
                  </a:cubicBezTo>
                  <a:cubicBezTo>
                    <a:pt x="2584" y="7049"/>
                    <a:pt x="2762" y="7192"/>
                    <a:pt x="2965" y="7311"/>
                  </a:cubicBezTo>
                  <a:lnTo>
                    <a:pt x="2965" y="7858"/>
                  </a:lnTo>
                  <a:cubicBezTo>
                    <a:pt x="2965" y="8085"/>
                    <a:pt x="2822" y="8299"/>
                    <a:pt x="2608" y="8370"/>
                  </a:cubicBezTo>
                  <a:lnTo>
                    <a:pt x="1691" y="8692"/>
                  </a:lnTo>
                  <a:cubicBezTo>
                    <a:pt x="1536" y="7882"/>
                    <a:pt x="1691" y="7311"/>
                    <a:pt x="1846" y="6727"/>
                  </a:cubicBezTo>
                  <a:cubicBezTo>
                    <a:pt x="1893" y="6585"/>
                    <a:pt x="1941" y="6418"/>
                    <a:pt x="1965" y="6251"/>
                  </a:cubicBezTo>
                  <a:close/>
                  <a:moveTo>
                    <a:pt x="6382" y="6239"/>
                  </a:moveTo>
                  <a:cubicBezTo>
                    <a:pt x="6406" y="6406"/>
                    <a:pt x="6453" y="6549"/>
                    <a:pt x="6489" y="6715"/>
                  </a:cubicBezTo>
                  <a:cubicBezTo>
                    <a:pt x="6656" y="7311"/>
                    <a:pt x="6810" y="7858"/>
                    <a:pt x="6656" y="8692"/>
                  </a:cubicBezTo>
                  <a:lnTo>
                    <a:pt x="5739" y="8370"/>
                  </a:lnTo>
                  <a:cubicBezTo>
                    <a:pt x="5525" y="8299"/>
                    <a:pt x="5382" y="8085"/>
                    <a:pt x="5382" y="7858"/>
                  </a:cubicBezTo>
                  <a:lnTo>
                    <a:pt x="5382" y="7323"/>
                  </a:lnTo>
                  <a:cubicBezTo>
                    <a:pt x="5536" y="7227"/>
                    <a:pt x="5703" y="7120"/>
                    <a:pt x="5858" y="6966"/>
                  </a:cubicBezTo>
                  <a:cubicBezTo>
                    <a:pt x="6084" y="6763"/>
                    <a:pt x="6263" y="6513"/>
                    <a:pt x="6382" y="6239"/>
                  </a:cubicBezTo>
                  <a:close/>
                  <a:moveTo>
                    <a:pt x="4179" y="0"/>
                  </a:moveTo>
                  <a:cubicBezTo>
                    <a:pt x="2346" y="0"/>
                    <a:pt x="869" y="1477"/>
                    <a:pt x="869" y="3310"/>
                  </a:cubicBezTo>
                  <a:lnTo>
                    <a:pt x="869" y="5572"/>
                  </a:lnTo>
                  <a:cubicBezTo>
                    <a:pt x="869" y="5942"/>
                    <a:pt x="1179" y="6251"/>
                    <a:pt x="1548" y="6251"/>
                  </a:cubicBezTo>
                  <a:lnTo>
                    <a:pt x="1631" y="6251"/>
                  </a:lnTo>
                  <a:cubicBezTo>
                    <a:pt x="1596" y="6394"/>
                    <a:pt x="1572" y="6513"/>
                    <a:pt x="1524" y="6644"/>
                  </a:cubicBezTo>
                  <a:cubicBezTo>
                    <a:pt x="1357" y="7251"/>
                    <a:pt x="1179" y="7882"/>
                    <a:pt x="1369" y="8799"/>
                  </a:cubicBezTo>
                  <a:lnTo>
                    <a:pt x="810" y="8990"/>
                  </a:lnTo>
                  <a:cubicBezTo>
                    <a:pt x="333" y="9156"/>
                    <a:pt x="0" y="9621"/>
                    <a:pt x="0" y="10144"/>
                  </a:cubicBezTo>
                  <a:lnTo>
                    <a:pt x="0" y="10978"/>
                  </a:lnTo>
                  <a:cubicBezTo>
                    <a:pt x="0" y="11061"/>
                    <a:pt x="83" y="11133"/>
                    <a:pt x="167" y="11133"/>
                  </a:cubicBezTo>
                  <a:cubicBezTo>
                    <a:pt x="262" y="11133"/>
                    <a:pt x="333" y="11061"/>
                    <a:pt x="333" y="10978"/>
                  </a:cubicBezTo>
                  <a:lnTo>
                    <a:pt x="333" y="10144"/>
                  </a:lnTo>
                  <a:cubicBezTo>
                    <a:pt x="333" y="9978"/>
                    <a:pt x="381" y="9823"/>
                    <a:pt x="453" y="9692"/>
                  </a:cubicBezTo>
                  <a:lnTo>
                    <a:pt x="1226" y="10347"/>
                  </a:lnTo>
                  <a:cubicBezTo>
                    <a:pt x="1345" y="10454"/>
                    <a:pt x="1417" y="10597"/>
                    <a:pt x="1417" y="10752"/>
                  </a:cubicBezTo>
                  <a:lnTo>
                    <a:pt x="1417" y="10954"/>
                  </a:lnTo>
                  <a:cubicBezTo>
                    <a:pt x="1417" y="11049"/>
                    <a:pt x="1488" y="11121"/>
                    <a:pt x="1584" y="11121"/>
                  </a:cubicBezTo>
                  <a:cubicBezTo>
                    <a:pt x="1667" y="11121"/>
                    <a:pt x="1750" y="11049"/>
                    <a:pt x="1750" y="10954"/>
                  </a:cubicBezTo>
                  <a:lnTo>
                    <a:pt x="1750" y="10764"/>
                  </a:lnTo>
                  <a:cubicBezTo>
                    <a:pt x="1750" y="10514"/>
                    <a:pt x="1643" y="10275"/>
                    <a:pt x="1453" y="10109"/>
                  </a:cubicBezTo>
                  <a:lnTo>
                    <a:pt x="679" y="9454"/>
                  </a:lnTo>
                  <a:cubicBezTo>
                    <a:pt x="750" y="9394"/>
                    <a:pt x="834" y="9347"/>
                    <a:pt x="929" y="9311"/>
                  </a:cubicBezTo>
                  <a:lnTo>
                    <a:pt x="2500" y="8751"/>
                  </a:lnTo>
                  <a:cubicBezTo>
                    <a:pt x="2679" y="9525"/>
                    <a:pt x="3381" y="10097"/>
                    <a:pt x="4191" y="10097"/>
                  </a:cubicBezTo>
                  <a:cubicBezTo>
                    <a:pt x="4465" y="10097"/>
                    <a:pt x="4739" y="10037"/>
                    <a:pt x="4977" y="9906"/>
                  </a:cubicBezTo>
                  <a:cubicBezTo>
                    <a:pt x="5048" y="9859"/>
                    <a:pt x="5084" y="9763"/>
                    <a:pt x="5048" y="9680"/>
                  </a:cubicBezTo>
                  <a:cubicBezTo>
                    <a:pt x="5013" y="9628"/>
                    <a:pt x="4959" y="9595"/>
                    <a:pt x="4896" y="9595"/>
                  </a:cubicBezTo>
                  <a:cubicBezTo>
                    <a:pt x="4872" y="9595"/>
                    <a:pt x="4848" y="9599"/>
                    <a:pt x="4822" y="9609"/>
                  </a:cubicBezTo>
                  <a:cubicBezTo>
                    <a:pt x="4632" y="9704"/>
                    <a:pt x="4405" y="9752"/>
                    <a:pt x="4191" y="9752"/>
                  </a:cubicBezTo>
                  <a:cubicBezTo>
                    <a:pt x="3512" y="9752"/>
                    <a:pt x="2941" y="9275"/>
                    <a:pt x="2822" y="8632"/>
                  </a:cubicBezTo>
                  <a:cubicBezTo>
                    <a:pt x="3120" y="8501"/>
                    <a:pt x="3310" y="8192"/>
                    <a:pt x="3310" y="7858"/>
                  </a:cubicBezTo>
                  <a:lnTo>
                    <a:pt x="3310" y="7477"/>
                  </a:lnTo>
                  <a:cubicBezTo>
                    <a:pt x="3548" y="7585"/>
                    <a:pt x="3810" y="7644"/>
                    <a:pt x="4084" y="7644"/>
                  </a:cubicBezTo>
                  <a:lnTo>
                    <a:pt x="4203" y="7644"/>
                  </a:lnTo>
                  <a:cubicBezTo>
                    <a:pt x="4501" y="7644"/>
                    <a:pt x="4798" y="7585"/>
                    <a:pt x="5084" y="7477"/>
                  </a:cubicBezTo>
                  <a:lnTo>
                    <a:pt x="5084" y="7847"/>
                  </a:lnTo>
                  <a:cubicBezTo>
                    <a:pt x="5084" y="8180"/>
                    <a:pt x="5275" y="8490"/>
                    <a:pt x="5572" y="8620"/>
                  </a:cubicBezTo>
                  <a:cubicBezTo>
                    <a:pt x="5525" y="8811"/>
                    <a:pt x="5453" y="9013"/>
                    <a:pt x="5322" y="9168"/>
                  </a:cubicBezTo>
                  <a:cubicBezTo>
                    <a:pt x="5263" y="9252"/>
                    <a:pt x="5275" y="9347"/>
                    <a:pt x="5346" y="9394"/>
                  </a:cubicBezTo>
                  <a:cubicBezTo>
                    <a:pt x="5382" y="9406"/>
                    <a:pt x="5406" y="9430"/>
                    <a:pt x="5453" y="9430"/>
                  </a:cubicBezTo>
                  <a:cubicBezTo>
                    <a:pt x="5501" y="9430"/>
                    <a:pt x="5560" y="9394"/>
                    <a:pt x="5584" y="9371"/>
                  </a:cubicBezTo>
                  <a:cubicBezTo>
                    <a:pt x="5715" y="9168"/>
                    <a:pt x="5822" y="8966"/>
                    <a:pt x="5882" y="8728"/>
                  </a:cubicBezTo>
                  <a:lnTo>
                    <a:pt x="7465" y="9275"/>
                  </a:lnTo>
                  <a:cubicBezTo>
                    <a:pt x="7561" y="9311"/>
                    <a:pt x="7656" y="9371"/>
                    <a:pt x="7727" y="9430"/>
                  </a:cubicBezTo>
                  <a:lnTo>
                    <a:pt x="6965" y="10085"/>
                  </a:lnTo>
                  <a:cubicBezTo>
                    <a:pt x="6775" y="10240"/>
                    <a:pt x="6668" y="10478"/>
                    <a:pt x="6668" y="10740"/>
                  </a:cubicBezTo>
                  <a:lnTo>
                    <a:pt x="6668" y="10942"/>
                  </a:lnTo>
                  <a:cubicBezTo>
                    <a:pt x="6668" y="11037"/>
                    <a:pt x="6751" y="11109"/>
                    <a:pt x="6834" y="11109"/>
                  </a:cubicBezTo>
                  <a:cubicBezTo>
                    <a:pt x="6930" y="11109"/>
                    <a:pt x="7001" y="11037"/>
                    <a:pt x="7001" y="10942"/>
                  </a:cubicBezTo>
                  <a:lnTo>
                    <a:pt x="7001" y="10764"/>
                  </a:lnTo>
                  <a:cubicBezTo>
                    <a:pt x="7001" y="10621"/>
                    <a:pt x="7072" y="10466"/>
                    <a:pt x="7191" y="10359"/>
                  </a:cubicBezTo>
                  <a:lnTo>
                    <a:pt x="7953" y="9704"/>
                  </a:lnTo>
                  <a:cubicBezTo>
                    <a:pt x="8025" y="9847"/>
                    <a:pt x="8073" y="9990"/>
                    <a:pt x="8073" y="10144"/>
                  </a:cubicBezTo>
                  <a:lnTo>
                    <a:pt x="8073" y="10978"/>
                  </a:lnTo>
                  <a:cubicBezTo>
                    <a:pt x="8073" y="11061"/>
                    <a:pt x="8144" y="11133"/>
                    <a:pt x="8239" y="11133"/>
                  </a:cubicBezTo>
                  <a:cubicBezTo>
                    <a:pt x="8323" y="11133"/>
                    <a:pt x="8394" y="11061"/>
                    <a:pt x="8394" y="10978"/>
                  </a:cubicBezTo>
                  <a:lnTo>
                    <a:pt x="8394" y="10144"/>
                  </a:lnTo>
                  <a:cubicBezTo>
                    <a:pt x="8346" y="9633"/>
                    <a:pt x="8013" y="9168"/>
                    <a:pt x="7537" y="8990"/>
                  </a:cubicBezTo>
                  <a:lnTo>
                    <a:pt x="6977" y="8799"/>
                  </a:lnTo>
                  <a:cubicBezTo>
                    <a:pt x="7156" y="7882"/>
                    <a:pt x="6989" y="7251"/>
                    <a:pt x="6822" y="6644"/>
                  </a:cubicBezTo>
                  <a:cubicBezTo>
                    <a:pt x="6739" y="6287"/>
                    <a:pt x="6632" y="5942"/>
                    <a:pt x="6608" y="5561"/>
                  </a:cubicBezTo>
                  <a:lnTo>
                    <a:pt x="6977" y="5561"/>
                  </a:lnTo>
                  <a:cubicBezTo>
                    <a:pt x="7251" y="5561"/>
                    <a:pt x="7477" y="5334"/>
                    <a:pt x="7477" y="5049"/>
                  </a:cubicBezTo>
                  <a:lnTo>
                    <a:pt x="7477" y="3310"/>
                  </a:lnTo>
                  <a:cubicBezTo>
                    <a:pt x="7477" y="1489"/>
                    <a:pt x="6001" y="0"/>
                    <a:pt x="4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3" name="Google Shape;10653;p79"/>
          <p:cNvGrpSpPr/>
          <p:nvPr/>
        </p:nvGrpSpPr>
        <p:grpSpPr>
          <a:xfrm>
            <a:off x="4907159" y="3171536"/>
            <a:ext cx="264845" cy="354214"/>
            <a:chOff x="4907159" y="3346936"/>
            <a:chExt cx="264845" cy="354214"/>
          </a:xfrm>
          <a:solidFill>
            <a:schemeClr val="tx1"/>
          </a:solidFill>
        </p:grpSpPr>
        <p:sp>
          <p:nvSpPr>
            <p:cNvPr id="10654" name="Google Shape;10654;p79"/>
            <p:cNvSpPr/>
            <p:nvPr/>
          </p:nvSpPr>
          <p:spPr>
            <a:xfrm>
              <a:off x="5015061" y="3556752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97"/>
                    <a:pt x="703" y="497"/>
                  </a:cubicBezTo>
                  <a:cubicBezTo>
                    <a:pt x="953" y="497"/>
                    <a:pt x="1191" y="402"/>
                    <a:pt x="1346" y="271"/>
                  </a:cubicBezTo>
                  <a:cubicBezTo>
                    <a:pt x="1369" y="212"/>
                    <a:pt x="1369" y="104"/>
                    <a:pt x="1310" y="45"/>
                  </a:cubicBezTo>
                  <a:cubicBezTo>
                    <a:pt x="1280" y="15"/>
                    <a:pt x="1241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81" y="188"/>
                    <a:pt x="691" y="188"/>
                  </a:cubicBezTo>
                  <a:cubicBezTo>
                    <a:pt x="500" y="188"/>
                    <a:pt x="345" y="104"/>
                    <a:pt x="286" y="45"/>
                  </a:cubicBez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5" name="Google Shape;10655;p79"/>
            <p:cNvSpPr/>
            <p:nvPr/>
          </p:nvSpPr>
          <p:spPr>
            <a:xfrm>
              <a:off x="4907159" y="3346936"/>
              <a:ext cx="264845" cy="354214"/>
            </a:xfrm>
            <a:custGeom>
              <a:avLst/>
              <a:gdLst/>
              <a:ahLst/>
              <a:cxnLst/>
              <a:rect l="l" t="t" r="r" b="b"/>
              <a:pathLst>
                <a:path w="8360" h="11181" extrusionOk="0">
                  <a:moveTo>
                    <a:pt x="4240" y="334"/>
                  </a:moveTo>
                  <a:cubicBezTo>
                    <a:pt x="4418" y="334"/>
                    <a:pt x="4597" y="405"/>
                    <a:pt x="4716" y="560"/>
                  </a:cubicBezTo>
                  <a:lnTo>
                    <a:pt x="5287" y="1227"/>
                  </a:lnTo>
                  <a:cubicBezTo>
                    <a:pt x="5311" y="1274"/>
                    <a:pt x="5335" y="1310"/>
                    <a:pt x="5335" y="1358"/>
                  </a:cubicBezTo>
                  <a:cubicBezTo>
                    <a:pt x="5335" y="1405"/>
                    <a:pt x="5299" y="1465"/>
                    <a:pt x="5252" y="1489"/>
                  </a:cubicBezTo>
                  <a:lnTo>
                    <a:pt x="5156" y="1584"/>
                  </a:lnTo>
                  <a:lnTo>
                    <a:pt x="5013" y="1310"/>
                  </a:lnTo>
                  <a:cubicBezTo>
                    <a:pt x="4979" y="1259"/>
                    <a:pt x="4926" y="1219"/>
                    <a:pt x="4864" y="1219"/>
                  </a:cubicBezTo>
                  <a:cubicBezTo>
                    <a:pt x="4840" y="1219"/>
                    <a:pt x="4814" y="1225"/>
                    <a:pt x="4787" y="1239"/>
                  </a:cubicBezTo>
                  <a:cubicBezTo>
                    <a:pt x="4716" y="1286"/>
                    <a:pt x="4668" y="1370"/>
                    <a:pt x="4716" y="1465"/>
                  </a:cubicBezTo>
                  <a:lnTo>
                    <a:pt x="5549" y="3156"/>
                  </a:lnTo>
                  <a:lnTo>
                    <a:pt x="2573" y="3156"/>
                  </a:lnTo>
                  <a:lnTo>
                    <a:pt x="3680" y="703"/>
                  </a:lnTo>
                  <a:cubicBezTo>
                    <a:pt x="3787" y="477"/>
                    <a:pt x="4001" y="334"/>
                    <a:pt x="4240" y="334"/>
                  </a:cubicBezTo>
                  <a:close/>
                  <a:moveTo>
                    <a:pt x="5799" y="3453"/>
                  </a:moveTo>
                  <a:cubicBezTo>
                    <a:pt x="5799" y="3453"/>
                    <a:pt x="5823" y="3453"/>
                    <a:pt x="5823" y="3477"/>
                  </a:cubicBezTo>
                  <a:lnTo>
                    <a:pt x="5823" y="3834"/>
                  </a:lnTo>
                  <a:lnTo>
                    <a:pt x="5466" y="3834"/>
                  </a:lnTo>
                  <a:cubicBezTo>
                    <a:pt x="5371" y="3834"/>
                    <a:pt x="5299" y="3906"/>
                    <a:pt x="5299" y="3989"/>
                  </a:cubicBezTo>
                  <a:cubicBezTo>
                    <a:pt x="5299" y="4084"/>
                    <a:pt x="5371" y="4156"/>
                    <a:pt x="5466" y="4156"/>
                  </a:cubicBezTo>
                  <a:lnTo>
                    <a:pt x="5942" y="4156"/>
                  </a:lnTo>
                  <a:lnTo>
                    <a:pt x="7585" y="5049"/>
                  </a:lnTo>
                  <a:lnTo>
                    <a:pt x="537" y="5049"/>
                  </a:lnTo>
                  <a:lnTo>
                    <a:pt x="2192" y="4156"/>
                  </a:lnTo>
                  <a:lnTo>
                    <a:pt x="4763" y="4156"/>
                  </a:lnTo>
                  <a:cubicBezTo>
                    <a:pt x="4847" y="4156"/>
                    <a:pt x="4930" y="4084"/>
                    <a:pt x="4930" y="3989"/>
                  </a:cubicBezTo>
                  <a:cubicBezTo>
                    <a:pt x="4930" y="3906"/>
                    <a:pt x="4847" y="3834"/>
                    <a:pt x="4763" y="3834"/>
                  </a:cubicBezTo>
                  <a:lnTo>
                    <a:pt x="2311" y="3834"/>
                  </a:lnTo>
                  <a:lnTo>
                    <a:pt x="2311" y="3477"/>
                  </a:lnTo>
                  <a:cubicBezTo>
                    <a:pt x="2311" y="3477"/>
                    <a:pt x="2311" y="3453"/>
                    <a:pt x="2323" y="3453"/>
                  </a:cubicBezTo>
                  <a:close/>
                  <a:moveTo>
                    <a:pt x="6621" y="5394"/>
                  </a:moveTo>
                  <a:cubicBezTo>
                    <a:pt x="6776" y="5394"/>
                    <a:pt x="6895" y="5513"/>
                    <a:pt x="6895" y="5656"/>
                  </a:cubicBezTo>
                  <a:cubicBezTo>
                    <a:pt x="6883" y="5811"/>
                    <a:pt x="6752" y="5930"/>
                    <a:pt x="6609" y="5930"/>
                  </a:cubicBezTo>
                  <a:lnTo>
                    <a:pt x="6502" y="5930"/>
                  </a:lnTo>
                  <a:lnTo>
                    <a:pt x="6502" y="5918"/>
                  </a:lnTo>
                  <a:cubicBezTo>
                    <a:pt x="6502" y="5823"/>
                    <a:pt x="6430" y="5751"/>
                    <a:pt x="6347" y="5751"/>
                  </a:cubicBezTo>
                  <a:cubicBezTo>
                    <a:pt x="6252" y="5751"/>
                    <a:pt x="6180" y="5823"/>
                    <a:pt x="6180" y="5918"/>
                  </a:cubicBezTo>
                  <a:cubicBezTo>
                    <a:pt x="6180" y="7073"/>
                    <a:pt x="5240" y="8013"/>
                    <a:pt x="4085" y="8013"/>
                  </a:cubicBezTo>
                  <a:cubicBezTo>
                    <a:pt x="2918" y="8013"/>
                    <a:pt x="1977" y="7073"/>
                    <a:pt x="1977" y="5918"/>
                  </a:cubicBezTo>
                  <a:cubicBezTo>
                    <a:pt x="1977" y="5823"/>
                    <a:pt x="1906" y="5751"/>
                    <a:pt x="1823" y="5751"/>
                  </a:cubicBezTo>
                  <a:cubicBezTo>
                    <a:pt x="1727" y="5751"/>
                    <a:pt x="1656" y="5823"/>
                    <a:pt x="1656" y="5918"/>
                  </a:cubicBezTo>
                  <a:lnTo>
                    <a:pt x="1656" y="5930"/>
                  </a:lnTo>
                  <a:lnTo>
                    <a:pt x="1549" y="5930"/>
                  </a:lnTo>
                  <a:cubicBezTo>
                    <a:pt x="1406" y="5930"/>
                    <a:pt x="1287" y="5811"/>
                    <a:pt x="1287" y="5656"/>
                  </a:cubicBezTo>
                  <a:cubicBezTo>
                    <a:pt x="1287" y="5513"/>
                    <a:pt x="1406" y="5394"/>
                    <a:pt x="1549" y="5394"/>
                  </a:cubicBezTo>
                  <a:lnTo>
                    <a:pt x="2870" y="5394"/>
                  </a:lnTo>
                  <a:lnTo>
                    <a:pt x="2870" y="5632"/>
                  </a:lnTo>
                  <a:cubicBezTo>
                    <a:pt x="2870" y="5715"/>
                    <a:pt x="2954" y="5799"/>
                    <a:pt x="3037" y="5799"/>
                  </a:cubicBezTo>
                  <a:cubicBezTo>
                    <a:pt x="3132" y="5799"/>
                    <a:pt x="3204" y="5715"/>
                    <a:pt x="3204" y="5632"/>
                  </a:cubicBezTo>
                  <a:lnTo>
                    <a:pt x="3204" y="5394"/>
                  </a:lnTo>
                  <a:lnTo>
                    <a:pt x="4978" y="5394"/>
                  </a:lnTo>
                  <a:lnTo>
                    <a:pt x="4978" y="5632"/>
                  </a:lnTo>
                  <a:cubicBezTo>
                    <a:pt x="4978" y="5715"/>
                    <a:pt x="5049" y="5799"/>
                    <a:pt x="5133" y="5799"/>
                  </a:cubicBezTo>
                  <a:cubicBezTo>
                    <a:pt x="5228" y="5799"/>
                    <a:pt x="5299" y="5715"/>
                    <a:pt x="5299" y="5632"/>
                  </a:cubicBezTo>
                  <a:lnTo>
                    <a:pt x="5299" y="5394"/>
                  </a:lnTo>
                  <a:close/>
                  <a:moveTo>
                    <a:pt x="6537" y="6251"/>
                  </a:moveTo>
                  <a:cubicBezTo>
                    <a:pt x="6561" y="6596"/>
                    <a:pt x="6657" y="7525"/>
                    <a:pt x="6537" y="8549"/>
                  </a:cubicBezTo>
                  <a:lnTo>
                    <a:pt x="6323" y="8549"/>
                  </a:lnTo>
                  <a:cubicBezTo>
                    <a:pt x="6299" y="8549"/>
                    <a:pt x="6252" y="8549"/>
                    <a:pt x="6228" y="8561"/>
                  </a:cubicBezTo>
                  <a:cubicBezTo>
                    <a:pt x="6061" y="8418"/>
                    <a:pt x="5704" y="8120"/>
                    <a:pt x="5514" y="7882"/>
                  </a:cubicBezTo>
                  <a:cubicBezTo>
                    <a:pt x="6026" y="7501"/>
                    <a:pt x="6383" y="6930"/>
                    <a:pt x="6478" y="6251"/>
                  </a:cubicBezTo>
                  <a:close/>
                  <a:moveTo>
                    <a:pt x="4954" y="8180"/>
                  </a:moveTo>
                  <a:lnTo>
                    <a:pt x="4954" y="8561"/>
                  </a:lnTo>
                  <a:cubicBezTo>
                    <a:pt x="4954" y="8632"/>
                    <a:pt x="4966" y="8692"/>
                    <a:pt x="4990" y="8775"/>
                  </a:cubicBezTo>
                  <a:lnTo>
                    <a:pt x="4442" y="9037"/>
                  </a:lnTo>
                  <a:cubicBezTo>
                    <a:pt x="4347" y="8954"/>
                    <a:pt x="4216" y="8894"/>
                    <a:pt x="4073" y="8894"/>
                  </a:cubicBezTo>
                  <a:cubicBezTo>
                    <a:pt x="3942" y="8894"/>
                    <a:pt x="3811" y="8954"/>
                    <a:pt x="3716" y="9037"/>
                  </a:cubicBezTo>
                  <a:lnTo>
                    <a:pt x="3168" y="8775"/>
                  </a:lnTo>
                  <a:cubicBezTo>
                    <a:pt x="3180" y="8716"/>
                    <a:pt x="3204" y="8632"/>
                    <a:pt x="3204" y="8561"/>
                  </a:cubicBezTo>
                  <a:lnTo>
                    <a:pt x="3204" y="8180"/>
                  </a:lnTo>
                  <a:cubicBezTo>
                    <a:pt x="3466" y="8275"/>
                    <a:pt x="3763" y="8335"/>
                    <a:pt x="4073" y="8335"/>
                  </a:cubicBezTo>
                  <a:cubicBezTo>
                    <a:pt x="4394" y="8335"/>
                    <a:pt x="4692" y="8275"/>
                    <a:pt x="4954" y="8180"/>
                  </a:cubicBezTo>
                  <a:close/>
                  <a:moveTo>
                    <a:pt x="5287" y="8097"/>
                  </a:moveTo>
                  <a:cubicBezTo>
                    <a:pt x="5478" y="8335"/>
                    <a:pt x="5775" y="8597"/>
                    <a:pt x="5942" y="8728"/>
                  </a:cubicBezTo>
                  <a:cubicBezTo>
                    <a:pt x="5883" y="8811"/>
                    <a:pt x="5835" y="8930"/>
                    <a:pt x="5835" y="9049"/>
                  </a:cubicBezTo>
                  <a:lnTo>
                    <a:pt x="5835" y="9132"/>
                  </a:lnTo>
                  <a:lnTo>
                    <a:pt x="5645" y="9049"/>
                  </a:lnTo>
                  <a:cubicBezTo>
                    <a:pt x="5430" y="8978"/>
                    <a:pt x="5287" y="8775"/>
                    <a:pt x="5287" y="8549"/>
                  </a:cubicBezTo>
                  <a:lnTo>
                    <a:pt x="5287" y="8097"/>
                  </a:lnTo>
                  <a:close/>
                  <a:moveTo>
                    <a:pt x="2870" y="8132"/>
                  </a:moveTo>
                  <a:lnTo>
                    <a:pt x="2870" y="8561"/>
                  </a:lnTo>
                  <a:cubicBezTo>
                    <a:pt x="2870" y="8787"/>
                    <a:pt x="2727" y="8990"/>
                    <a:pt x="2513" y="9073"/>
                  </a:cubicBezTo>
                  <a:lnTo>
                    <a:pt x="2323" y="9144"/>
                  </a:lnTo>
                  <a:lnTo>
                    <a:pt x="2323" y="9073"/>
                  </a:lnTo>
                  <a:cubicBezTo>
                    <a:pt x="2323" y="8954"/>
                    <a:pt x="2275" y="8847"/>
                    <a:pt x="2216" y="8751"/>
                  </a:cubicBezTo>
                  <a:cubicBezTo>
                    <a:pt x="2382" y="8620"/>
                    <a:pt x="2680" y="8370"/>
                    <a:pt x="2870" y="8132"/>
                  </a:cubicBezTo>
                  <a:close/>
                  <a:moveTo>
                    <a:pt x="1823" y="8871"/>
                  </a:moveTo>
                  <a:cubicBezTo>
                    <a:pt x="1918" y="8871"/>
                    <a:pt x="2001" y="8966"/>
                    <a:pt x="2001" y="9049"/>
                  </a:cubicBezTo>
                  <a:cubicBezTo>
                    <a:pt x="2001" y="9144"/>
                    <a:pt x="1918" y="9228"/>
                    <a:pt x="1823" y="9228"/>
                  </a:cubicBezTo>
                  <a:lnTo>
                    <a:pt x="1644" y="9228"/>
                  </a:lnTo>
                  <a:cubicBezTo>
                    <a:pt x="1537" y="9228"/>
                    <a:pt x="1465" y="9144"/>
                    <a:pt x="1465" y="9049"/>
                  </a:cubicBezTo>
                  <a:cubicBezTo>
                    <a:pt x="1465" y="8966"/>
                    <a:pt x="1549" y="8871"/>
                    <a:pt x="1644" y="8871"/>
                  </a:cubicBezTo>
                  <a:close/>
                  <a:moveTo>
                    <a:pt x="6526" y="8871"/>
                  </a:moveTo>
                  <a:cubicBezTo>
                    <a:pt x="6621" y="8871"/>
                    <a:pt x="6704" y="8966"/>
                    <a:pt x="6704" y="9049"/>
                  </a:cubicBezTo>
                  <a:cubicBezTo>
                    <a:pt x="6704" y="9144"/>
                    <a:pt x="6621" y="9228"/>
                    <a:pt x="6526" y="9228"/>
                  </a:cubicBezTo>
                  <a:lnTo>
                    <a:pt x="6347" y="9228"/>
                  </a:lnTo>
                  <a:cubicBezTo>
                    <a:pt x="6240" y="9228"/>
                    <a:pt x="6156" y="9144"/>
                    <a:pt x="6156" y="9049"/>
                  </a:cubicBezTo>
                  <a:cubicBezTo>
                    <a:pt x="6156" y="8966"/>
                    <a:pt x="6252" y="8871"/>
                    <a:pt x="6347" y="8871"/>
                  </a:cubicBezTo>
                  <a:close/>
                  <a:moveTo>
                    <a:pt x="4073" y="9228"/>
                  </a:moveTo>
                  <a:cubicBezTo>
                    <a:pt x="4180" y="9228"/>
                    <a:pt x="4263" y="9323"/>
                    <a:pt x="4263" y="9406"/>
                  </a:cubicBezTo>
                  <a:cubicBezTo>
                    <a:pt x="4263" y="9502"/>
                    <a:pt x="4180" y="9585"/>
                    <a:pt x="4073" y="9585"/>
                  </a:cubicBezTo>
                  <a:cubicBezTo>
                    <a:pt x="3978" y="9585"/>
                    <a:pt x="3894" y="9502"/>
                    <a:pt x="3894" y="9406"/>
                  </a:cubicBezTo>
                  <a:cubicBezTo>
                    <a:pt x="3894" y="9323"/>
                    <a:pt x="3990" y="9228"/>
                    <a:pt x="4073" y="9228"/>
                  </a:cubicBezTo>
                  <a:close/>
                  <a:moveTo>
                    <a:pt x="4299" y="0"/>
                  </a:moveTo>
                  <a:cubicBezTo>
                    <a:pt x="3930" y="0"/>
                    <a:pt x="3585" y="227"/>
                    <a:pt x="3442" y="572"/>
                  </a:cubicBezTo>
                  <a:lnTo>
                    <a:pt x="2299" y="3156"/>
                  </a:lnTo>
                  <a:cubicBezTo>
                    <a:pt x="2156" y="3203"/>
                    <a:pt x="2073" y="3322"/>
                    <a:pt x="2073" y="3465"/>
                  </a:cubicBezTo>
                  <a:lnTo>
                    <a:pt x="2073" y="3906"/>
                  </a:lnTo>
                  <a:lnTo>
                    <a:pt x="311" y="4834"/>
                  </a:lnTo>
                  <a:cubicBezTo>
                    <a:pt x="191" y="4894"/>
                    <a:pt x="132" y="5037"/>
                    <a:pt x="180" y="5168"/>
                  </a:cubicBezTo>
                  <a:cubicBezTo>
                    <a:pt x="215" y="5299"/>
                    <a:pt x="334" y="5370"/>
                    <a:pt x="465" y="5370"/>
                  </a:cubicBezTo>
                  <a:lnTo>
                    <a:pt x="1108" y="5370"/>
                  </a:lnTo>
                  <a:cubicBezTo>
                    <a:pt x="1061" y="5453"/>
                    <a:pt x="1049" y="5549"/>
                    <a:pt x="1049" y="5644"/>
                  </a:cubicBezTo>
                  <a:cubicBezTo>
                    <a:pt x="1049" y="5882"/>
                    <a:pt x="1180" y="6084"/>
                    <a:pt x="1382" y="6180"/>
                  </a:cubicBezTo>
                  <a:cubicBezTo>
                    <a:pt x="1382" y="6239"/>
                    <a:pt x="1370" y="6311"/>
                    <a:pt x="1358" y="6418"/>
                  </a:cubicBezTo>
                  <a:cubicBezTo>
                    <a:pt x="1346" y="6501"/>
                    <a:pt x="1418" y="6585"/>
                    <a:pt x="1501" y="6596"/>
                  </a:cubicBezTo>
                  <a:lnTo>
                    <a:pt x="1513" y="6596"/>
                  </a:lnTo>
                  <a:cubicBezTo>
                    <a:pt x="1608" y="6596"/>
                    <a:pt x="1668" y="6537"/>
                    <a:pt x="1680" y="6442"/>
                  </a:cubicBezTo>
                  <a:cubicBezTo>
                    <a:pt x="1680" y="6370"/>
                    <a:pt x="1692" y="6299"/>
                    <a:pt x="1692" y="6251"/>
                  </a:cubicBezTo>
                  <a:lnTo>
                    <a:pt x="1751" y="6251"/>
                  </a:lnTo>
                  <a:cubicBezTo>
                    <a:pt x="1846" y="6906"/>
                    <a:pt x="2204" y="7489"/>
                    <a:pt x="2727" y="7870"/>
                  </a:cubicBezTo>
                  <a:cubicBezTo>
                    <a:pt x="2549" y="8120"/>
                    <a:pt x="2168" y="8430"/>
                    <a:pt x="1989" y="8561"/>
                  </a:cubicBezTo>
                  <a:cubicBezTo>
                    <a:pt x="1965" y="8561"/>
                    <a:pt x="1918" y="8549"/>
                    <a:pt x="1894" y="8549"/>
                  </a:cubicBezTo>
                  <a:lnTo>
                    <a:pt x="1680" y="8549"/>
                  </a:lnTo>
                  <a:cubicBezTo>
                    <a:pt x="1632" y="8097"/>
                    <a:pt x="1608" y="7620"/>
                    <a:pt x="1620" y="7144"/>
                  </a:cubicBezTo>
                  <a:cubicBezTo>
                    <a:pt x="1620" y="7061"/>
                    <a:pt x="1549" y="6977"/>
                    <a:pt x="1454" y="6977"/>
                  </a:cubicBezTo>
                  <a:cubicBezTo>
                    <a:pt x="1370" y="6977"/>
                    <a:pt x="1299" y="7061"/>
                    <a:pt x="1299" y="7144"/>
                  </a:cubicBezTo>
                  <a:cubicBezTo>
                    <a:pt x="1275" y="7680"/>
                    <a:pt x="1311" y="8204"/>
                    <a:pt x="1370" y="8680"/>
                  </a:cubicBezTo>
                  <a:cubicBezTo>
                    <a:pt x="1263" y="8763"/>
                    <a:pt x="1203" y="8906"/>
                    <a:pt x="1203" y="9061"/>
                  </a:cubicBezTo>
                  <a:cubicBezTo>
                    <a:pt x="1203" y="9216"/>
                    <a:pt x="1275" y="9359"/>
                    <a:pt x="1382" y="9454"/>
                  </a:cubicBezTo>
                  <a:lnTo>
                    <a:pt x="1382" y="9513"/>
                  </a:lnTo>
                  <a:lnTo>
                    <a:pt x="799" y="9716"/>
                  </a:lnTo>
                  <a:cubicBezTo>
                    <a:pt x="322" y="9883"/>
                    <a:pt x="1" y="10347"/>
                    <a:pt x="1" y="10871"/>
                  </a:cubicBezTo>
                  <a:lnTo>
                    <a:pt x="1" y="11002"/>
                  </a:lnTo>
                  <a:cubicBezTo>
                    <a:pt x="1" y="11097"/>
                    <a:pt x="72" y="11168"/>
                    <a:pt x="168" y="11168"/>
                  </a:cubicBezTo>
                  <a:cubicBezTo>
                    <a:pt x="251" y="11168"/>
                    <a:pt x="322" y="11097"/>
                    <a:pt x="322" y="11002"/>
                  </a:cubicBezTo>
                  <a:lnTo>
                    <a:pt x="322" y="10871"/>
                  </a:lnTo>
                  <a:cubicBezTo>
                    <a:pt x="322" y="10502"/>
                    <a:pt x="561" y="10156"/>
                    <a:pt x="918" y="10037"/>
                  </a:cubicBezTo>
                  <a:lnTo>
                    <a:pt x="1394" y="9871"/>
                  </a:lnTo>
                  <a:lnTo>
                    <a:pt x="1394" y="11002"/>
                  </a:lnTo>
                  <a:cubicBezTo>
                    <a:pt x="1394" y="11097"/>
                    <a:pt x="1477" y="11168"/>
                    <a:pt x="1561" y="11168"/>
                  </a:cubicBezTo>
                  <a:cubicBezTo>
                    <a:pt x="1656" y="11168"/>
                    <a:pt x="1727" y="11097"/>
                    <a:pt x="1727" y="11002"/>
                  </a:cubicBezTo>
                  <a:lnTo>
                    <a:pt x="1727" y="9609"/>
                  </a:lnTo>
                  <a:lnTo>
                    <a:pt x="1977" y="9609"/>
                  </a:lnTo>
                  <a:cubicBezTo>
                    <a:pt x="2096" y="9823"/>
                    <a:pt x="2466" y="10502"/>
                    <a:pt x="2620" y="11049"/>
                  </a:cubicBezTo>
                  <a:cubicBezTo>
                    <a:pt x="2632" y="11121"/>
                    <a:pt x="2704" y="11168"/>
                    <a:pt x="2787" y="11168"/>
                  </a:cubicBezTo>
                  <a:lnTo>
                    <a:pt x="2823" y="11168"/>
                  </a:lnTo>
                  <a:cubicBezTo>
                    <a:pt x="2918" y="11145"/>
                    <a:pt x="2966" y="11061"/>
                    <a:pt x="2942" y="10978"/>
                  </a:cubicBezTo>
                  <a:cubicBezTo>
                    <a:pt x="2811" y="10454"/>
                    <a:pt x="2501" y="9859"/>
                    <a:pt x="2335" y="9549"/>
                  </a:cubicBezTo>
                  <a:lnTo>
                    <a:pt x="2727" y="9406"/>
                  </a:lnTo>
                  <a:cubicBezTo>
                    <a:pt x="2882" y="9347"/>
                    <a:pt x="3037" y="9252"/>
                    <a:pt x="3144" y="9097"/>
                  </a:cubicBezTo>
                  <a:lnTo>
                    <a:pt x="3680" y="9359"/>
                  </a:lnTo>
                  <a:lnTo>
                    <a:pt x="3680" y="9442"/>
                  </a:lnTo>
                  <a:cubicBezTo>
                    <a:pt x="3680" y="9656"/>
                    <a:pt x="3823" y="9859"/>
                    <a:pt x="4013" y="9930"/>
                  </a:cubicBezTo>
                  <a:lnTo>
                    <a:pt x="4013" y="11014"/>
                  </a:lnTo>
                  <a:cubicBezTo>
                    <a:pt x="4013" y="11109"/>
                    <a:pt x="4097" y="11180"/>
                    <a:pt x="4180" y="11180"/>
                  </a:cubicBezTo>
                  <a:cubicBezTo>
                    <a:pt x="4275" y="11180"/>
                    <a:pt x="4347" y="11109"/>
                    <a:pt x="4347" y="11014"/>
                  </a:cubicBezTo>
                  <a:lnTo>
                    <a:pt x="4347" y="9930"/>
                  </a:lnTo>
                  <a:cubicBezTo>
                    <a:pt x="4549" y="9859"/>
                    <a:pt x="4692" y="9680"/>
                    <a:pt x="4692" y="9442"/>
                  </a:cubicBezTo>
                  <a:lnTo>
                    <a:pt x="4692" y="9359"/>
                  </a:lnTo>
                  <a:lnTo>
                    <a:pt x="5228" y="9097"/>
                  </a:lnTo>
                  <a:cubicBezTo>
                    <a:pt x="5323" y="9228"/>
                    <a:pt x="5466" y="9347"/>
                    <a:pt x="5645" y="9406"/>
                  </a:cubicBezTo>
                  <a:lnTo>
                    <a:pt x="6026" y="9549"/>
                  </a:lnTo>
                  <a:cubicBezTo>
                    <a:pt x="5859" y="9847"/>
                    <a:pt x="5549" y="10454"/>
                    <a:pt x="5418" y="10978"/>
                  </a:cubicBezTo>
                  <a:cubicBezTo>
                    <a:pt x="5406" y="11061"/>
                    <a:pt x="5442" y="11157"/>
                    <a:pt x="5537" y="11168"/>
                  </a:cubicBezTo>
                  <a:lnTo>
                    <a:pt x="5585" y="11168"/>
                  </a:lnTo>
                  <a:cubicBezTo>
                    <a:pt x="5656" y="11168"/>
                    <a:pt x="5716" y="11121"/>
                    <a:pt x="5740" y="11049"/>
                  </a:cubicBezTo>
                  <a:cubicBezTo>
                    <a:pt x="5883" y="10502"/>
                    <a:pt x="6252" y="9811"/>
                    <a:pt x="6383" y="9609"/>
                  </a:cubicBezTo>
                  <a:lnTo>
                    <a:pt x="6633" y="9609"/>
                  </a:lnTo>
                  <a:lnTo>
                    <a:pt x="6633" y="11002"/>
                  </a:lnTo>
                  <a:cubicBezTo>
                    <a:pt x="6633" y="11097"/>
                    <a:pt x="6716" y="11168"/>
                    <a:pt x="6799" y="11168"/>
                  </a:cubicBezTo>
                  <a:cubicBezTo>
                    <a:pt x="6895" y="11168"/>
                    <a:pt x="6966" y="11097"/>
                    <a:pt x="6966" y="11002"/>
                  </a:cubicBezTo>
                  <a:lnTo>
                    <a:pt x="6966" y="9871"/>
                  </a:lnTo>
                  <a:lnTo>
                    <a:pt x="7442" y="10037"/>
                  </a:lnTo>
                  <a:cubicBezTo>
                    <a:pt x="7800" y="10156"/>
                    <a:pt x="8038" y="10502"/>
                    <a:pt x="8038" y="10871"/>
                  </a:cubicBezTo>
                  <a:lnTo>
                    <a:pt x="8038" y="11002"/>
                  </a:lnTo>
                  <a:cubicBezTo>
                    <a:pt x="8038" y="11097"/>
                    <a:pt x="8109" y="11168"/>
                    <a:pt x="8204" y="11168"/>
                  </a:cubicBezTo>
                  <a:cubicBezTo>
                    <a:pt x="8288" y="11168"/>
                    <a:pt x="8359" y="11097"/>
                    <a:pt x="8359" y="11002"/>
                  </a:cubicBezTo>
                  <a:lnTo>
                    <a:pt x="8359" y="10871"/>
                  </a:lnTo>
                  <a:cubicBezTo>
                    <a:pt x="8240" y="10323"/>
                    <a:pt x="7919" y="9871"/>
                    <a:pt x="7442" y="9692"/>
                  </a:cubicBezTo>
                  <a:lnTo>
                    <a:pt x="6859" y="9490"/>
                  </a:lnTo>
                  <a:lnTo>
                    <a:pt x="6859" y="9430"/>
                  </a:lnTo>
                  <a:cubicBezTo>
                    <a:pt x="6966" y="9335"/>
                    <a:pt x="7038" y="9192"/>
                    <a:pt x="7038" y="9037"/>
                  </a:cubicBezTo>
                  <a:cubicBezTo>
                    <a:pt x="7038" y="8894"/>
                    <a:pt x="6978" y="8751"/>
                    <a:pt x="6883" y="8656"/>
                  </a:cubicBezTo>
                  <a:cubicBezTo>
                    <a:pt x="7014" y="7525"/>
                    <a:pt x="6918" y="6513"/>
                    <a:pt x="6895" y="6168"/>
                  </a:cubicBezTo>
                  <a:cubicBezTo>
                    <a:pt x="7085" y="6061"/>
                    <a:pt x="7216" y="5870"/>
                    <a:pt x="7216" y="5632"/>
                  </a:cubicBezTo>
                  <a:cubicBezTo>
                    <a:pt x="7216" y="5525"/>
                    <a:pt x="7192" y="5442"/>
                    <a:pt x="7157" y="5358"/>
                  </a:cubicBezTo>
                  <a:lnTo>
                    <a:pt x="7800" y="5358"/>
                  </a:lnTo>
                  <a:cubicBezTo>
                    <a:pt x="7931" y="5358"/>
                    <a:pt x="8038" y="5275"/>
                    <a:pt x="8085" y="5156"/>
                  </a:cubicBezTo>
                  <a:cubicBezTo>
                    <a:pt x="8109" y="5025"/>
                    <a:pt x="8050" y="4894"/>
                    <a:pt x="7942" y="4822"/>
                  </a:cubicBezTo>
                  <a:lnTo>
                    <a:pt x="6192" y="3894"/>
                  </a:lnTo>
                  <a:lnTo>
                    <a:pt x="6192" y="3477"/>
                  </a:lnTo>
                  <a:cubicBezTo>
                    <a:pt x="6192" y="3322"/>
                    <a:pt x="6109" y="3203"/>
                    <a:pt x="5966" y="3156"/>
                  </a:cubicBezTo>
                  <a:lnTo>
                    <a:pt x="5335" y="1870"/>
                  </a:lnTo>
                  <a:lnTo>
                    <a:pt x="5490" y="1751"/>
                  </a:lnTo>
                  <a:cubicBezTo>
                    <a:pt x="5609" y="1655"/>
                    <a:pt x="5680" y="1536"/>
                    <a:pt x="5704" y="1393"/>
                  </a:cubicBezTo>
                  <a:cubicBezTo>
                    <a:pt x="5716" y="1251"/>
                    <a:pt x="5668" y="1108"/>
                    <a:pt x="5585" y="1000"/>
                  </a:cubicBezTo>
                  <a:lnTo>
                    <a:pt x="5013" y="334"/>
                  </a:lnTo>
                  <a:cubicBezTo>
                    <a:pt x="4835" y="119"/>
                    <a:pt x="4573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56" name="Google Shape;10656;p79"/>
          <p:cNvGrpSpPr/>
          <p:nvPr/>
        </p:nvGrpSpPr>
        <p:grpSpPr>
          <a:xfrm>
            <a:off x="8048421" y="3159086"/>
            <a:ext cx="276503" cy="369674"/>
            <a:chOff x="8048421" y="3334486"/>
            <a:chExt cx="276503" cy="369674"/>
          </a:xfrm>
          <a:solidFill>
            <a:schemeClr val="tx1"/>
          </a:solidFill>
        </p:grpSpPr>
        <p:sp>
          <p:nvSpPr>
            <p:cNvPr id="10657" name="Google Shape;10657;p79"/>
            <p:cNvSpPr/>
            <p:nvPr/>
          </p:nvSpPr>
          <p:spPr>
            <a:xfrm>
              <a:off x="8146471" y="3456327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84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8" name="Google Shape;10658;p79"/>
            <p:cNvSpPr/>
            <p:nvPr/>
          </p:nvSpPr>
          <p:spPr>
            <a:xfrm>
              <a:off x="8215501" y="3456327"/>
              <a:ext cx="10961" cy="16252"/>
            </a:xfrm>
            <a:custGeom>
              <a:avLst/>
              <a:gdLst/>
              <a:ahLst/>
              <a:cxnLst/>
              <a:rect l="l" t="t" r="r" b="b"/>
              <a:pathLst>
                <a:path w="346" h="513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84" y="512"/>
                    <a:pt x="167" y="512"/>
                  </a:cubicBezTo>
                  <a:cubicBezTo>
                    <a:pt x="263" y="512"/>
                    <a:pt x="334" y="441"/>
                    <a:pt x="334" y="345"/>
                  </a:cubicBezTo>
                  <a:lnTo>
                    <a:pt x="334" y="167"/>
                  </a:lnTo>
                  <a:cubicBezTo>
                    <a:pt x="346" y="84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59" name="Google Shape;10659;p79"/>
            <p:cNvSpPr/>
            <p:nvPr/>
          </p:nvSpPr>
          <p:spPr>
            <a:xfrm>
              <a:off x="8048421" y="3334486"/>
              <a:ext cx="276503" cy="369674"/>
            </a:xfrm>
            <a:custGeom>
              <a:avLst/>
              <a:gdLst/>
              <a:ahLst/>
              <a:cxnLst/>
              <a:rect l="l" t="t" r="r" b="b"/>
              <a:pathLst>
                <a:path w="8728" h="11669" extrusionOk="0">
                  <a:moveTo>
                    <a:pt x="4322" y="334"/>
                  </a:moveTo>
                  <a:cubicBezTo>
                    <a:pt x="4703" y="334"/>
                    <a:pt x="5084" y="417"/>
                    <a:pt x="5441" y="548"/>
                  </a:cubicBezTo>
                  <a:cubicBezTo>
                    <a:pt x="5179" y="655"/>
                    <a:pt x="4953" y="786"/>
                    <a:pt x="4787" y="953"/>
                  </a:cubicBezTo>
                  <a:cubicBezTo>
                    <a:pt x="4679" y="810"/>
                    <a:pt x="4536" y="727"/>
                    <a:pt x="4358" y="727"/>
                  </a:cubicBezTo>
                  <a:cubicBezTo>
                    <a:pt x="4179" y="727"/>
                    <a:pt x="4013" y="810"/>
                    <a:pt x="3917" y="953"/>
                  </a:cubicBezTo>
                  <a:cubicBezTo>
                    <a:pt x="3739" y="774"/>
                    <a:pt x="3501" y="620"/>
                    <a:pt x="3239" y="536"/>
                  </a:cubicBezTo>
                  <a:cubicBezTo>
                    <a:pt x="3584" y="417"/>
                    <a:pt x="3953" y="334"/>
                    <a:pt x="4322" y="334"/>
                  </a:cubicBezTo>
                  <a:close/>
                  <a:moveTo>
                    <a:pt x="6151" y="749"/>
                  </a:moveTo>
                  <a:cubicBezTo>
                    <a:pt x="6261" y="749"/>
                    <a:pt x="6366" y="761"/>
                    <a:pt x="6465" y="786"/>
                  </a:cubicBezTo>
                  <a:cubicBezTo>
                    <a:pt x="6322" y="965"/>
                    <a:pt x="6072" y="1108"/>
                    <a:pt x="5787" y="1203"/>
                  </a:cubicBezTo>
                  <a:cubicBezTo>
                    <a:pt x="5617" y="1253"/>
                    <a:pt x="5443" y="1281"/>
                    <a:pt x="5282" y="1281"/>
                  </a:cubicBezTo>
                  <a:cubicBezTo>
                    <a:pt x="5172" y="1281"/>
                    <a:pt x="5069" y="1268"/>
                    <a:pt x="4977" y="1239"/>
                  </a:cubicBezTo>
                  <a:cubicBezTo>
                    <a:pt x="5132" y="1060"/>
                    <a:pt x="5382" y="917"/>
                    <a:pt x="5668" y="822"/>
                  </a:cubicBezTo>
                  <a:cubicBezTo>
                    <a:pt x="5834" y="773"/>
                    <a:pt x="5997" y="749"/>
                    <a:pt x="6151" y="749"/>
                  </a:cubicBezTo>
                  <a:close/>
                  <a:moveTo>
                    <a:pt x="2542" y="750"/>
                  </a:moveTo>
                  <a:cubicBezTo>
                    <a:pt x="2703" y="750"/>
                    <a:pt x="2878" y="777"/>
                    <a:pt x="3048" y="834"/>
                  </a:cubicBezTo>
                  <a:cubicBezTo>
                    <a:pt x="3334" y="917"/>
                    <a:pt x="3584" y="1072"/>
                    <a:pt x="3727" y="1251"/>
                  </a:cubicBezTo>
                  <a:cubicBezTo>
                    <a:pt x="3646" y="1273"/>
                    <a:pt x="3553" y="1284"/>
                    <a:pt x="3454" y="1284"/>
                  </a:cubicBezTo>
                  <a:cubicBezTo>
                    <a:pt x="3290" y="1284"/>
                    <a:pt x="3107" y="1255"/>
                    <a:pt x="2929" y="1203"/>
                  </a:cubicBezTo>
                  <a:cubicBezTo>
                    <a:pt x="2643" y="1108"/>
                    <a:pt x="2393" y="965"/>
                    <a:pt x="2239" y="786"/>
                  </a:cubicBezTo>
                  <a:cubicBezTo>
                    <a:pt x="2330" y="762"/>
                    <a:pt x="2433" y="750"/>
                    <a:pt x="2542" y="750"/>
                  </a:cubicBezTo>
                  <a:close/>
                  <a:moveTo>
                    <a:pt x="4358" y="1072"/>
                  </a:moveTo>
                  <a:cubicBezTo>
                    <a:pt x="4465" y="1072"/>
                    <a:pt x="4548" y="1155"/>
                    <a:pt x="4548" y="1263"/>
                  </a:cubicBezTo>
                  <a:cubicBezTo>
                    <a:pt x="4548" y="1370"/>
                    <a:pt x="4465" y="1453"/>
                    <a:pt x="4358" y="1453"/>
                  </a:cubicBezTo>
                  <a:cubicBezTo>
                    <a:pt x="4251" y="1453"/>
                    <a:pt x="4167" y="1370"/>
                    <a:pt x="4167" y="1263"/>
                  </a:cubicBezTo>
                  <a:cubicBezTo>
                    <a:pt x="4167" y="1155"/>
                    <a:pt x="4251" y="1072"/>
                    <a:pt x="4358" y="1072"/>
                  </a:cubicBezTo>
                  <a:close/>
                  <a:moveTo>
                    <a:pt x="2203" y="1167"/>
                  </a:moveTo>
                  <a:cubicBezTo>
                    <a:pt x="2381" y="1322"/>
                    <a:pt x="2620" y="1441"/>
                    <a:pt x="2870" y="1524"/>
                  </a:cubicBezTo>
                  <a:cubicBezTo>
                    <a:pt x="3072" y="1584"/>
                    <a:pt x="3286" y="1620"/>
                    <a:pt x="3477" y="1620"/>
                  </a:cubicBezTo>
                  <a:cubicBezTo>
                    <a:pt x="3644" y="1620"/>
                    <a:pt x="3810" y="1584"/>
                    <a:pt x="3953" y="1548"/>
                  </a:cubicBezTo>
                  <a:cubicBezTo>
                    <a:pt x="4048" y="1691"/>
                    <a:pt x="4227" y="1798"/>
                    <a:pt x="4417" y="1798"/>
                  </a:cubicBezTo>
                  <a:cubicBezTo>
                    <a:pt x="4608" y="1798"/>
                    <a:pt x="4775" y="1691"/>
                    <a:pt x="4882" y="1548"/>
                  </a:cubicBezTo>
                  <a:cubicBezTo>
                    <a:pt x="5013" y="1584"/>
                    <a:pt x="5179" y="1620"/>
                    <a:pt x="5358" y="1620"/>
                  </a:cubicBezTo>
                  <a:cubicBezTo>
                    <a:pt x="5549" y="1620"/>
                    <a:pt x="5751" y="1584"/>
                    <a:pt x="5965" y="1524"/>
                  </a:cubicBezTo>
                  <a:cubicBezTo>
                    <a:pt x="6203" y="1453"/>
                    <a:pt x="6430" y="1334"/>
                    <a:pt x="6608" y="1203"/>
                  </a:cubicBezTo>
                  <a:cubicBezTo>
                    <a:pt x="7287" y="1810"/>
                    <a:pt x="7704" y="2656"/>
                    <a:pt x="7763" y="3549"/>
                  </a:cubicBezTo>
                  <a:lnTo>
                    <a:pt x="7930" y="6370"/>
                  </a:lnTo>
                  <a:cubicBezTo>
                    <a:pt x="7977" y="7120"/>
                    <a:pt x="7775" y="7870"/>
                    <a:pt x="7358" y="8490"/>
                  </a:cubicBezTo>
                  <a:lnTo>
                    <a:pt x="5989" y="8037"/>
                  </a:lnTo>
                  <a:cubicBezTo>
                    <a:pt x="5775" y="7954"/>
                    <a:pt x="5620" y="7740"/>
                    <a:pt x="5620" y="7513"/>
                  </a:cubicBezTo>
                  <a:lnTo>
                    <a:pt x="5620" y="6763"/>
                  </a:lnTo>
                  <a:cubicBezTo>
                    <a:pt x="6287" y="6382"/>
                    <a:pt x="6763" y="5715"/>
                    <a:pt x="6870" y="4906"/>
                  </a:cubicBezTo>
                  <a:lnTo>
                    <a:pt x="7001" y="4906"/>
                  </a:lnTo>
                  <a:cubicBezTo>
                    <a:pt x="7346" y="4906"/>
                    <a:pt x="7632" y="4620"/>
                    <a:pt x="7632" y="4287"/>
                  </a:cubicBezTo>
                  <a:cubicBezTo>
                    <a:pt x="7632" y="3941"/>
                    <a:pt x="7346" y="3656"/>
                    <a:pt x="7001" y="3656"/>
                  </a:cubicBezTo>
                  <a:lnTo>
                    <a:pt x="6918" y="3656"/>
                  </a:lnTo>
                  <a:cubicBezTo>
                    <a:pt x="6811" y="3656"/>
                    <a:pt x="6727" y="3560"/>
                    <a:pt x="6727" y="3465"/>
                  </a:cubicBezTo>
                  <a:cubicBezTo>
                    <a:pt x="6727" y="2656"/>
                    <a:pt x="6072" y="2013"/>
                    <a:pt x="5275" y="2013"/>
                  </a:cubicBezTo>
                  <a:cubicBezTo>
                    <a:pt x="5191" y="2013"/>
                    <a:pt x="5120" y="2096"/>
                    <a:pt x="5120" y="2179"/>
                  </a:cubicBezTo>
                  <a:cubicBezTo>
                    <a:pt x="5120" y="2275"/>
                    <a:pt x="5191" y="2346"/>
                    <a:pt x="5275" y="2346"/>
                  </a:cubicBezTo>
                  <a:cubicBezTo>
                    <a:pt x="5894" y="2346"/>
                    <a:pt x="6382" y="2834"/>
                    <a:pt x="6382" y="3453"/>
                  </a:cubicBezTo>
                  <a:cubicBezTo>
                    <a:pt x="6382" y="3751"/>
                    <a:pt x="6620" y="3989"/>
                    <a:pt x="6918" y="3989"/>
                  </a:cubicBezTo>
                  <a:lnTo>
                    <a:pt x="7001" y="3989"/>
                  </a:lnTo>
                  <a:cubicBezTo>
                    <a:pt x="7168" y="3989"/>
                    <a:pt x="7287" y="4120"/>
                    <a:pt x="7287" y="4263"/>
                  </a:cubicBezTo>
                  <a:cubicBezTo>
                    <a:pt x="7287" y="4418"/>
                    <a:pt x="7156" y="4549"/>
                    <a:pt x="7001" y="4549"/>
                  </a:cubicBezTo>
                  <a:lnTo>
                    <a:pt x="6906" y="4549"/>
                  </a:lnTo>
                  <a:lnTo>
                    <a:pt x="6906" y="4537"/>
                  </a:lnTo>
                  <a:cubicBezTo>
                    <a:pt x="6906" y="4441"/>
                    <a:pt x="6822" y="4370"/>
                    <a:pt x="6739" y="4370"/>
                  </a:cubicBezTo>
                  <a:cubicBezTo>
                    <a:pt x="6644" y="4370"/>
                    <a:pt x="6572" y="4441"/>
                    <a:pt x="6572" y="4537"/>
                  </a:cubicBezTo>
                  <a:cubicBezTo>
                    <a:pt x="6572" y="5751"/>
                    <a:pt x="5596" y="6739"/>
                    <a:pt x="4370" y="6739"/>
                  </a:cubicBezTo>
                  <a:cubicBezTo>
                    <a:pt x="3155" y="6739"/>
                    <a:pt x="2167" y="5751"/>
                    <a:pt x="2167" y="4537"/>
                  </a:cubicBezTo>
                  <a:cubicBezTo>
                    <a:pt x="2167" y="4441"/>
                    <a:pt x="2096" y="4370"/>
                    <a:pt x="2000" y="4370"/>
                  </a:cubicBezTo>
                  <a:cubicBezTo>
                    <a:pt x="1917" y="4370"/>
                    <a:pt x="1846" y="4441"/>
                    <a:pt x="1846" y="4537"/>
                  </a:cubicBezTo>
                  <a:lnTo>
                    <a:pt x="1846" y="4549"/>
                  </a:lnTo>
                  <a:lnTo>
                    <a:pt x="1739" y="4549"/>
                  </a:lnTo>
                  <a:cubicBezTo>
                    <a:pt x="1572" y="4549"/>
                    <a:pt x="1453" y="4418"/>
                    <a:pt x="1453" y="4263"/>
                  </a:cubicBezTo>
                  <a:cubicBezTo>
                    <a:pt x="1453" y="4120"/>
                    <a:pt x="1584" y="3989"/>
                    <a:pt x="1739" y="3989"/>
                  </a:cubicBezTo>
                  <a:lnTo>
                    <a:pt x="1822" y="3989"/>
                  </a:lnTo>
                  <a:cubicBezTo>
                    <a:pt x="2120" y="3989"/>
                    <a:pt x="2358" y="3751"/>
                    <a:pt x="2358" y="3453"/>
                  </a:cubicBezTo>
                  <a:cubicBezTo>
                    <a:pt x="2358" y="2834"/>
                    <a:pt x="2858" y="2346"/>
                    <a:pt x="3465" y="2346"/>
                  </a:cubicBezTo>
                  <a:lnTo>
                    <a:pt x="4560" y="2346"/>
                  </a:lnTo>
                  <a:cubicBezTo>
                    <a:pt x="4656" y="2346"/>
                    <a:pt x="4727" y="2275"/>
                    <a:pt x="4727" y="2179"/>
                  </a:cubicBezTo>
                  <a:cubicBezTo>
                    <a:pt x="4727" y="2096"/>
                    <a:pt x="4656" y="2013"/>
                    <a:pt x="4560" y="2013"/>
                  </a:cubicBezTo>
                  <a:lnTo>
                    <a:pt x="3465" y="2013"/>
                  </a:lnTo>
                  <a:cubicBezTo>
                    <a:pt x="2655" y="2013"/>
                    <a:pt x="2024" y="2667"/>
                    <a:pt x="2024" y="3465"/>
                  </a:cubicBezTo>
                  <a:cubicBezTo>
                    <a:pt x="2024" y="3572"/>
                    <a:pt x="1929" y="3656"/>
                    <a:pt x="1822" y="3656"/>
                  </a:cubicBezTo>
                  <a:lnTo>
                    <a:pt x="1739" y="3656"/>
                  </a:lnTo>
                  <a:cubicBezTo>
                    <a:pt x="1393" y="3656"/>
                    <a:pt x="1107" y="3941"/>
                    <a:pt x="1107" y="4287"/>
                  </a:cubicBezTo>
                  <a:cubicBezTo>
                    <a:pt x="1107" y="4620"/>
                    <a:pt x="1393" y="4906"/>
                    <a:pt x="1739" y="4906"/>
                  </a:cubicBezTo>
                  <a:lnTo>
                    <a:pt x="1869" y="4906"/>
                  </a:lnTo>
                  <a:cubicBezTo>
                    <a:pt x="1977" y="5692"/>
                    <a:pt x="2465" y="6382"/>
                    <a:pt x="3120" y="6763"/>
                  </a:cubicBezTo>
                  <a:lnTo>
                    <a:pt x="3120" y="7513"/>
                  </a:lnTo>
                  <a:cubicBezTo>
                    <a:pt x="3120" y="7751"/>
                    <a:pt x="2977" y="7954"/>
                    <a:pt x="2751" y="8037"/>
                  </a:cubicBezTo>
                  <a:lnTo>
                    <a:pt x="1488" y="8478"/>
                  </a:lnTo>
                  <a:cubicBezTo>
                    <a:pt x="1072" y="7859"/>
                    <a:pt x="869" y="7108"/>
                    <a:pt x="917" y="6346"/>
                  </a:cubicBezTo>
                  <a:lnTo>
                    <a:pt x="1084" y="3465"/>
                  </a:lnTo>
                  <a:cubicBezTo>
                    <a:pt x="1131" y="2584"/>
                    <a:pt x="1548" y="1751"/>
                    <a:pt x="2203" y="1167"/>
                  </a:cubicBezTo>
                  <a:close/>
                  <a:moveTo>
                    <a:pt x="4346" y="0"/>
                  </a:moveTo>
                  <a:cubicBezTo>
                    <a:pt x="3763" y="0"/>
                    <a:pt x="3179" y="143"/>
                    <a:pt x="2679" y="417"/>
                  </a:cubicBezTo>
                  <a:cubicBezTo>
                    <a:pt x="2631" y="413"/>
                    <a:pt x="2583" y="411"/>
                    <a:pt x="2536" y="411"/>
                  </a:cubicBezTo>
                  <a:cubicBezTo>
                    <a:pt x="2303" y="411"/>
                    <a:pt x="2085" y="459"/>
                    <a:pt x="1917" y="548"/>
                  </a:cubicBezTo>
                  <a:cubicBezTo>
                    <a:pt x="1846" y="584"/>
                    <a:pt x="1798" y="691"/>
                    <a:pt x="1846" y="774"/>
                  </a:cubicBezTo>
                  <a:cubicBezTo>
                    <a:pt x="1869" y="810"/>
                    <a:pt x="1905" y="870"/>
                    <a:pt x="1929" y="917"/>
                  </a:cubicBezTo>
                  <a:cubicBezTo>
                    <a:pt x="1215" y="1560"/>
                    <a:pt x="774" y="2465"/>
                    <a:pt x="715" y="3429"/>
                  </a:cubicBezTo>
                  <a:lnTo>
                    <a:pt x="548" y="6323"/>
                  </a:lnTo>
                  <a:cubicBezTo>
                    <a:pt x="500" y="7120"/>
                    <a:pt x="691" y="7918"/>
                    <a:pt x="1131" y="8585"/>
                  </a:cubicBezTo>
                  <a:lnTo>
                    <a:pt x="846" y="8692"/>
                  </a:lnTo>
                  <a:cubicBezTo>
                    <a:pt x="334" y="8871"/>
                    <a:pt x="0" y="9347"/>
                    <a:pt x="0" y="9883"/>
                  </a:cubicBezTo>
                  <a:lnTo>
                    <a:pt x="0" y="11466"/>
                  </a:lnTo>
                  <a:cubicBezTo>
                    <a:pt x="0" y="11561"/>
                    <a:pt x="72" y="11633"/>
                    <a:pt x="155" y="11633"/>
                  </a:cubicBezTo>
                  <a:cubicBezTo>
                    <a:pt x="250" y="11633"/>
                    <a:pt x="322" y="11561"/>
                    <a:pt x="322" y="11466"/>
                  </a:cubicBezTo>
                  <a:lnTo>
                    <a:pt x="322" y="9883"/>
                  </a:lnTo>
                  <a:cubicBezTo>
                    <a:pt x="322" y="9490"/>
                    <a:pt x="572" y="9133"/>
                    <a:pt x="929" y="9002"/>
                  </a:cubicBezTo>
                  <a:lnTo>
                    <a:pt x="1941" y="8644"/>
                  </a:lnTo>
                  <a:cubicBezTo>
                    <a:pt x="2036" y="8835"/>
                    <a:pt x="2167" y="9002"/>
                    <a:pt x="2310" y="9168"/>
                  </a:cubicBezTo>
                  <a:cubicBezTo>
                    <a:pt x="2346" y="9192"/>
                    <a:pt x="2393" y="9228"/>
                    <a:pt x="2429" y="9228"/>
                  </a:cubicBezTo>
                  <a:cubicBezTo>
                    <a:pt x="2477" y="9228"/>
                    <a:pt x="2524" y="9204"/>
                    <a:pt x="2548" y="9180"/>
                  </a:cubicBezTo>
                  <a:cubicBezTo>
                    <a:pt x="2631" y="9121"/>
                    <a:pt x="2631" y="9002"/>
                    <a:pt x="2548" y="8942"/>
                  </a:cubicBezTo>
                  <a:cubicBezTo>
                    <a:pt x="2429" y="8823"/>
                    <a:pt x="2346" y="8692"/>
                    <a:pt x="2250" y="8537"/>
                  </a:cubicBezTo>
                  <a:lnTo>
                    <a:pt x="2810" y="8347"/>
                  </a:lnTo>
                  <a:cubicBezTo>
                    <a:pt x="3167" y="8216"/>
                    <a:pt x="3405" y="7882"/>
                    <a:pt x="3405" y="7501"/>
                  </a:cubicBezTo>
                  <a:lnTo>
                    <a:pt x="3405" y="6918"/>
                  </a:lnTo>
                  <a:cubicBezTo>
                    <a:pt x="3679" y="7037"/>
                    <a:pt x="4001" y="7097"/>
                    <a:pt x="4322" y="7097"/>
                  </a:cubicBezTo>
                  <a:cubicBezTo>
                    <a:pt x="4656" y="7097"/>
                    <a:pt x="4965" y="7037"/>
                    <a:pt x="5251" y="6918"/>
                  </a:cubicBezTo>
                  <a:lnTo>
                    <a:pt x="5251" y="7501"/>
                  </a:lnTo>
                  <a:cubicBezTo>
                    <a:pt x="5251" y="7882"/>
                    <a:pt x="5489" y="8228"/>
                    <a:pt x="5846" y="8347"/>
                  </a:cubicBezTo>
                  <a:lnTo>
                    <a:pt x="6394" y="8537"/>
                  </a:lnTo>
                  <a:cubicBezTo>
                    <a:pt x="6227" y="8847"/>
                    <a:pt x="5965" y="9121"/>
                    <a:pt x="5632" y="9311"/>
                  </a:cubicBezTo>
                  <a:cubicBezTo>
                    <a:pt x="5251" y="9549"/>
                    <a:pt x="4787" y="9668"/>
                    <a:pt x="4310" y="9668"/>
                  </a:cubicBezTo>
                  <a:cubicBezTo>
                    <a:pt x="3882" y="9668"/>
                    <a:pt x="3453" y="9561"/>
                    <a:pt x="3072" y="9359"/>
                  </a:cubicBezTo>
                  <a:cubicBezTo>
                    <a:pt x="3047" y="9344"/>
                    <a:pt x="3019" y="9337"/>
                    <a:pt x="2991" y="9337"/>
                  </a:cubicBezTo>
                  <a:cubicBezTo>
                    <a:pt x="2929" y="9337"/>
                    <a:pt x="2867" y="9372"/>
                    <a:pt x="2834" y="9430"/>
                  </a:cubicBezTo>
                  <a:cubicBezTo>
                    <a:pt x="2798" y="9525"/>
                    <a:pt x="2822" y="9621"/>
                    <a:pt x="2917" y="9668"/>
                  </a:cubicBezTo>
                  <a:cubicBezTo>
                    <a:pt x="3334" y="9895"/>
                    <a:pt x="3810" y="10026"/>
                    <a:pt x="4310" y="10026"/>
                  </a:cubicBezTo>
                  <a:cubicBezTo>
                    <a:pt x="4846" y="10026"/>
                    <a:pt x="5370" y="9883"/>
                    <a:pt x="5799" y="9621"/>
                  </a:cubicBezTo>
                  <a:cubicBezTo>
                    <a:pt x="6203" y="9383"/>
                    <a:pt x="6501" y="9061"/>
                    <a:pt x="6703" y="8668"/>
                  </a:cubicBezTo>
                  <a:lnTo>
                    <a:pt x="7715" y="9025"/>
                  </a:lnTo>
                  <a:cubicBezTo>
                    <a:pt x="8096" y="9156"/>
                    <a:pt x="8335" y="9502"/>
                    <a:pt x="8335" y="9906"/>
                  </a:cubicBezTo>
                  <a:lnTo>
                    <a:pt x="8335" y="11502"/>
                  </a:lnTo>
                  <a:cubicBezTo>
                    <a:pt x="8335" y="11585"/>
                    <a:pt x="8406" y="11669"/>
                    <a:pt x="8489" y="11669"/>
                  </a:cubicBezTo>
                  <a:cubicBezTo>
                    <a:pt x="8585" y="11669"/>
                    <a:pt x="8656" y="11585"/>
                    <a:pt x="8656" y="11502"/>
                  </a:cubicBezTo>
                  <a:lnTo>
                    <a:pt x="8656" y="9906"/>
                  </a:lnTo>
                  <a:cubicBezTo>
                    <a:pt x="8727" y="9359"/>
                    <a:pt x="8394" y="8883"/>
                    <a:pt x="7882" y="8704"/>
                  </a:cubicBezTo>
                  <a:lnTo>
                    <a:pt x="7596" y="8597"/>
                  </a:lnTo>
                  <a:cubicBezTo>
                    <a:pt x="8037" y="7918"/>
                    <a:pt x="8227" y="7144"/>
                    <a:pt x="8180" y="6335"/>
                  </a:cubicBezTo>
                  <a:lnTo>
                    <a:pt x="8013" y="3525"/>
                  </a:lnTo>
                  <a:cubicBezTo>
                    <a:pt x="7954" y="2560"/>
                    <a:pt x="7513" y="1632"/>
                    <a:pt x="6763" y="953"/>
                  </a:cubicBezTo>
                  <a:cubicBezTo>
                    <a:pt x="6811" y="893"/>
                    <a:pt x="6858" y="834"/>
                    <a:pt x="6882" y="774"/>
                  </a:cubicBezTo>
                  <a:cubicBezTo>
                    <a:pt x="6930" y="679"/>
                    <a:pt x="6906" y="584"/>
                    <a:pt x="6811" y="548"/>
                  </a:cubicBezTo>
                  <a:cubicBezTo>
                    <a:pt x="6634" y="455"/>
                    <a:pt x="6427" y="406"/>
                    <a:pt x="6192" y="406"/>
                  </a:cubicBezTo>
                  <a:cubicBezTo>
                    <a:pt x="6127" y="406"/>
                    <a:pt x="6059" y="409"/>
                    <a:pt x="5989" y="417"/>
                  </a:cubicBezTo>
                  <a:cubicBezTo>
                    <a:pt x="5477" y="131"/>
                    <a:pt x="4906" y="0"/>
                    <a:pt x="4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0" name="Google Shape;10660;p79"/>
            <p:cNvSpPr/>
            <p:nvPr/>
          </p:nvSpPr>
          <p:spPr>
            <a:xfrm>
              <a:off x="8154771" y="3491016"/>
              <a:ext cx="63392" cy="33993"/>
            </a:xfrm>
            <a:custGeom>
              <a:avLst/>
              <a:gdLst/>
              <a:ahLst/>
              <a:cxnLst/>
              <a:rect l="l" t="t" r="r" b="b"/>
              <a:pathLst>
                <a:path w="2001" h="1073" extrusionOk="0">
                  <a:moveTo>
                    <a:pt x="1608" y="334"/>
                  </a:moveTo>
                  <a:cubicBezTo>
                    <a:pt x="1537" y="560"/>
                    <a:pt x="1287" y="727"/>
                    <a:pt x="1001" y="727"/>
                  </a:cubicBezTo>
                  <a:cubicBezTo>
                    <a:pt x="715" y="727"/>
                    <a:pt x="465" y="560"/>
                    <a:pt x="370" y="334"/>
                  </a:cubicBez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655"/>
                    <a:pt x="453" y="1072"/>
                    <a:pt x="1001" y="1072"/>
                  </a:cubicBezTo>
                  <a:cubicBezTo>
                    <a:pt x="1549" y="1072"/>
                    <a:pt x="2001" y="667"/>
                    <a:pt x="2001" y="155"/>
                  </a:cubicBezTo>
                  <a:cubicBezTo>
                    <a:pt x="2001" y="72"/>
                    <a:pt x="1906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1" name="Google Shape;10661;p79"/>
            <p:cNvSpPr/>
            <p:nvPr/>
          </p:nvSpPr>
          <p:spPr>
            <a:xfrm>
              <a:off x="8139691" y="3435988"/>
              <a:ext cx="23792" cy="13939"/>
            </a:xfrm>
            <a:custGeom>
              <a:avLst/>
              <a:gdLst/>
              <a:ahLst/>
              <a:cxnLst/>
              <a:rect l="l" t="t" r="r" b="b"/>
              <a:pathLst>
                <a:path w="751" h="440" extrusionOk="0">
                  <a:moveTo>
                    <a:pt x="575" y="1"/>
                  </a:moveTo>
                  <a:cubicBezTo>
                    <a:pt x="558" y="1"/>
                    <a:pt x="541" y="4"/>
                    <a:pt x="524" y="11"/>
                  </a:cubicBezTo>
                  <a:lnTo>
                    <a:pt x="155" y="94"/>
                  </a:lnTo>
                  <a:cubicBezTo>
                    <a:pt x="60" y="130"/>
                    <a:pt x="1" y="214"/>
                    <a:pt x="36" y="309"/>
                  </a:cubicBezTo>
                  <a:cubicBezTo>
                    <a:pt x="48" y="380"/>
                    <a:pt x="120" y="440"/>
                    <a:pt x="191" y="440"/>
                  </a:cubicBezTo>
                  <a:lnTo>
                    <a:pt x="239" y="440"/>
                  </a:lnTo>
                  <a:lnTo>
                    <a:pt x="608" y="345"/>
                  </a:lnTo>
                  <a:cubicBezTo>
                    <a:pt x="691" y="309"/>
                    <a:pt x="751" y="214"/>
                    <a:pt x="727" y="130"/>
                  </a:cubicBezTo>
                  <a:cubicBezTo>
                    <a:pt x="708" y="54"/>
                    <a:pt x="643" y="1"/>
                    <a:pt x="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2" name="Google Shape;10662;p79"/>
            <p:cNvSpPr/>
            <p:nvPr/>
          </p:nvSpPr>
          <p:spPr>
            <a:xfrm>
              <a:off x="8209102" y="3435418"/>
              <a:ext cx="23412" cy="13401"/>
            </a:xfrm>
            <a:custGeom>
              <a:avLst/>
              <a:gdLst/>
              <a:ahLst/>
              <a:cxnLst/>
              <a:rect l="l" t="t" r="r" b="b"/>
              <a:pathLst>
                <a:path w="739" h="423" extrusionOk="0">
                  <a:moveTo>
                    <a:pt x="196" y="0"/>
                  </a:moveTo>
                  <a:cubicBezTo>
                    <a:pt x="119" y="0"/>
                    <a:pt x="54" y="54"/>
                    <a:pt x="24" y="124"/>
                  </a:cubicBezTo>
                  <a:cubicBezTo>
                    <a:pt x="0" y="220"/>
                    <a:pt x="60" y="303"/>
                    <a:pt x="143" y="339"/>
                  </a:cubicBezTo>
                  <a:lnTo>
                    <a:pt x="512" y="422"/>
                  </a:lnTo>
                  <a:lnTo>
                    <a:pt x="560" y="422"/>
                  </a:lnTo>
                  <a:cubicBezTo>
                    <a:pt x="631" y="422"/>
                    <a:pt x="715" y="386"/>
                    <a:pt x="727" y="291"/>
                  </a:cubicBezTo>
                  <a:cubicBezTo>
                    <a:pt x="738" y="220"/>
                    <a:pt x="703" y="124"/>
                    <a:pt x="607" y="101"/>
                  </a:cubicBezTo>
                  <a:lnTo>
                    <a:pt x="238" y="5"/>
                  </a:lnTo>
                  <a:cubicBezTo>
                    <a:pt x="224" y="2"/>
                    <a:pt x="210" y="0"/>
                    <a:pt x="1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63" name="Google Shape;10663;p79"/>
          <p:cNvGrpSpPr/>
          <p:nvPr/>
        </p:nvGrpSpPr>
        <p:grpSpPr>
          <a:xfrm>
            <a:off x="7575787" y="3154555"/>
            <a:ext cx="295384" cy="376834"/>
            <a:chOff x="7575787" y="3329955"/>
            <a:chExt cx="295384" cy="376834"/>
          </a:xfrm>
          <a:solidFill>
            <a:schemeClr val="tx1"/>
          </a:solidFill>
        </p:grpSpPr>
        <p:sp>
          <p:nvSpPr>
            <p:cNvPr id="10664" name="Google Shape;10664;p79"/>
            <p:cNvSpPr/>
            <p:nvPr/>
          </p:nvSpPr>
          <p:spPr>
            <a:xfrm>
              <a:off x="7682549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lnTo>
                    <a:pt x="0" y="370"/>
                  </a:lnTo>
                  <a:cubicBezTo>
                    <a:pt x="0" y="465"/>
                    <a:pt x="72" y="549"/>
                    <a:pt x="179" y="549"/>
                  </a:cubicBezTo>
                  <a:cubicBezTo>
                    <a:pt x="274" y="549"/>
                    <a:pt x="357" y="477"/>
                    <a:pt x="357" y="370"/>
                  </a:cubicBezTo>
                  <a:lnTo>
                    <a:pt x="357" y="179"/>
                  </a:lnTo>
                  <a:cubicBezTo>
                    <a:pt x="357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5" name="Google Shape;10665;p79"/>
            <p:cNvSpPr/>
            <p:nvPr/>
          </p:nvSpPr>
          <p:spPr>
            <a:xfrm>
              <a:off x="7753068" y="3453666"/>
              <a:ext cx="11341" cy="17392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70"/>
                  </a:lnTo>
                  <a:cubicBezTo>
                    <a:pt x="1" y="465"/>
                    <a:pt x="72" y="549"/>
                    <a:pt x="179" y="549"/>
                  </a:cubicBezTo>
                  <a:cubicBezTo>
                    <a:pt x="286" y="549"/>
                    <a:pt x="358" y="477"/>
                    <a:pt x="358" y="370"/>
                  </a:cubicBezTo>
                  <a:lnTo>
                    <a:pt x="358" y="179"/>
                  </a:lnTo>
                  <a:cubicBezTo>
                    <a:pt x="358" y="72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6" name="Google Shape;10666;p79"/>
            <p:cNvSpPr/>
            <p:nvPr/>
          </p:nvSpPr>
          <p:spPr>
            <a:xfrm>
              <a:off x="7699149" y="3494691"/>
              <a:ext cx="47932" cy="17487"/>
            </a:xfrm>
            <a:custGeom>
              <a:avLst/>
              <a:gdLst/>
              <a:ahLst/>
              <a:cxnLst/>
              <a:rect l="l" t="t" r="r" b="b"/>
              <a:pathLst>
                <a:path w="1513" h="552" extrusionOk="0">
                  <a:moveTo>
                    <a:pt x="1328" y="1"/>
                  </a:moveTo>
                  <a:cubicBezTo>
                    <a:pt x="1283" y="1"/>
                    <a:pt x="1238" y="21"/>
                    <a:pt x="1203" y="63"/>
                  </a:cubicBezTo>
                  <a:cubicBezTo>
                    <a:pt x="1131" y="123"/>
                    <a:pt x="976" y="194"/>
                    <a:pt x="762" y="194"/>
                  </a:cubicBezTo>
                  <a:cubicBezTo>
                    <a:pt x="536" y="194"/>
                    <a:pt x="393" y="123"/>
                    <a:pt x="333" y="63"/>
                  </a:cubicBezTo>
                  <a:cubicBezTo>
                    <a:pt x="301" y="25"/>
                    <a:pt x="260" y="9"/>
                    <a:pt x="219" y="9"/>
                  </a:cubicBezTo>
                  <a:cubicBezTo>
                    <a:pt x="171" y="9"/>
                    <a:pt x="122" y="31"/>
                    <a:pt x="83" y="63"/>
                  </a:cubicBezTo>
                  <a:cubicBezTo>
                    <a:pt x="0" y="135"/>
                    <a:pt x="24" y="242"/>
                    <a:pt x="83" y="313"/>
                  </a:cubicBezTo>
                  <a:cubicBezTo>
                    <a:pt x="226" y="456"/>
                    <a:pt x="476" y="551"/>
                    <a:pt x="762" y="551"/>
                  </a:cubicBezTo>
                  <a:cubicBezTo>
                    <a:pt x="1048" y="551"/>
                    <a:pt x="1298" y="456"/>
                    <a:pt x="1453" y="313"/>
                  </a:cubicBezTo>
                  <a:cubicBezTo>
                    <a:pt x="1512" y="242"/>
                    <a:pt x="1512" y="123"/>
                    <a:pt x="1453" y="63"/>
                  </a:cubicBezTo>
                  <a:cubicBezTo>
                    <a:pt x="1417" y="21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7" name="Google Shape;10667;p79"/>
            <p:cNvSpPr/>
            <p:nvPr/>
          </p:nvSpPr>
          <p:spPr>
            <a:xfrm>
              <a:off x="7575787" y="3329955"/>
              <a:ext cx="295384" cy="376834"/>
            </a:xfrm>
            <a:custGeom>
              <a:avLst/>
              <a:gdLst/>
              <a:ahLst/>
              <a:cxnLst/>
              <a:rect l="l" t="t" r="r" b="b"/>
              <a:pathLst>
                <a:path w="9324" h="11895" extrusionOk="0">
                  <a:moveTo>
                    <a:pt x="4656" y="334"/>
                  </a:moveTo>
                  <a:cubicBezTo>
                    <a:pt x="5835" y="334"/>
                    <a:pt x="6859" y="929"/>
                    <a:pt x="7454" y="1834"/>
                  </a:cubicBezTo>
                  <a:lnTo>
                    <a:pt x="7335" y="3156"/>
                  </a:lnTo>
                  <a:cubicBezTo>
                    <a:pt x="6049" y="2025"/>
                    <a:pt x="4454" y="1882"/>
                    <a:pt x="4394" y="1858"/>
                  </a:cubicBezTo>
                  <a:cubicBezTo>
                    <a:pt x="4335" y="1858"/>
                    <a:pt x="4275" y="1882"/>
                    <a:pt x="4239" y="1941"/>
                  </a:cubicBezTo>
                  <a:cubicBezTo>
                    <a:pt x="4215" y="2001"/>
                    <a:pt x="4204" y="2060"/>
                    <a:pt x="4227" y="2108"/>
                  </a:cubicBezTo>
                  <a:lnTo>
                    <a:pt x="4406" y="2549"/>
                  </a:lnTo>
                  <a:cubicBezTo>
                    <a:pt x="3394" y="2406"/>
                    <a:pt x="2453" y="2060"/>
                    <a:pt x="1894" y="1810"/>
                  </a:cubicBezTo>
                  <a:cubicBezTo>
                    <a:pt x="2477" y="929"/>
                    <a:pt x="3501" y="334"/>
                    <a:pt x="4656" y="334"/>
                  </a:cubicBezTo>
                  <a:close/>
                  <a:moveTo>
                    <a:pt x="6882" y="3251"/>
                  </a:moveTo>
                  <a:cubicBezTo>
                    <a:pt x="7025" y="3358"/>
                    <a:pt x="7156" y="3477"/>
                    <a:pt x="7299" y="3608"/>
                  </a:cubicBezTo>
                  <a:lnTo>
                    <a:pt x="7275" y="3715"/>
                  </a:lnTo>
                  <a:lnTo>
                    <a:pt x="7073" y="3715"/>
                  </a:lnTo>
                  <a:cubicBezTo>
                    <a:pt x="6966" y="3715"/>
                    <a:pt x="6882" y="3620"/>
                    <a:pt x="6882" y="3513"/>
                  </a:cubicBezTo>
                  <a:lnTo>
                    <a:pt x="6882" y="3251"/>
                  </a:lnTo>
                  <a:close/>
                  <a:moveTo>
                    <a:pt x="2037" y="2251"/>
                  </a:moveTo>
                  <a:cubicBezTo>
                    <a:pt x="2691" y="2513"/>
                    <a:pt x="3644" y="2834"/>
                    <a:pt x="4644" y="2918"/>
                  </a:cubicBezTo>
                  <a:cubicBezTo>
                    <a:pt x="4704" y="2918"/>
                    <a:pt x="4763" y="2906"/>
                    <a:pt x="4811" y="2846"/>
                  </a:cubicBezTo>
                  <a:cubicBezTo>
                    <a:pt x="4835" y="2799"/>
                    <a:pt x="4858" y="2727"/>
                    <a:pt x="4823" y="2679"/>
                  </a:cubicBezTo>
                  <a:lnTo>
                    <a:pt x="4644" y="2251"/>
                  </a:lnTo>
                  <a:lnTo>
                    <a:pt x="4644" y="2251"/>
                  </a:lnTo>
                  <a:cubicBezTo>
                    <a:pt x="5049" y="2322"/>
                    <a:pt x="5787" y="2513"/>
                    <a:pt x="6537" y="2977"/>
                  </a:cubicBezTo>
                  <a:lnTo>
                    <a:pt x="6537" y="3489"/>
                  </a:lnTo>
                  <a:cubicBezTo>
                    <a:pt x="6537" y="3787"/>
                    <a:pt x="6775" y="4037"/>
                    <a:pt x="7085" y="4037"/>
                  </a:cubicBezTo>
                  <a:lnTo>
                    <a:pt x="7371" y="4037"/>
                  </a:lnTo>
                  <a:cubicBezTo>
                    <a:pt x="7454" y="4037"/>
                    <a:pt x="7537" y="4061"/>
                    <a:pt x="7597" y="4120"/>
                  </a:cubicBezTo>
                  <a:cubicBezTo>
                    <a:pt x="7656" y="4180"/>
                    <a:pt x="7680" y="4275"/>
                    <a:pt x="7668" y="4346"/>
                  </a:cubicBezTo>
                  <a:cubicBezTo>
                    <a:pt x="7656" y="4501"/>
                    <a:pt x="7514" y="4620"/>
                    <a:pt x="7359" y="4620"/>
                  </a:cubicBezTo>
                  <a:lnTo>
                    <a:pt x="7275" y="4620"/>
                  </a:lnTo>
                  <a:lnTo>
                    <a:pt x="7275" y="4596"/>
                  </a:lnTo>
                  <a:cubicBezTo>
                    <a:pt x="7275" y="4513"/>
                    <a:pt x="7204" y="4418"/>
                    <a:pt x="7097" y="4418"/>
                  </a:cubicBezTo>
                  <a:cubicBezTo>
                    <a:pt x="7013" y="4418"/>
                    <a:pt x="6918" y="4501"/>
                    <a:pt x="6918" y="4596"/>
                  </a:cubicBezTo>
                  <a:cubicBezTo>
                    <a:pt x="6918" y="5835"/>
                    <a:pt x="5906" y="6847"/>
                    <a:pt x="4680" y="6847"/>
                  </a:cubicBezTo>
                  <a:cubicBezTo>
                    <a:pt x="3442" y="6847"/>
                    <a:pt x="2430" y="5835"/>
                    <a:pt x="2430" y="4596"/>
                  </a:cubicBezTo>
                  <a:cubicBezTo>
                    <a:pt x="2430" y="4513"/>
                    <a:pt x="2358" y="4418"/>
                    <a:pt x="2251" y="4418"/>
                  </a:cubicBezTo>
                  <a:cubicBezTo>
                    <a:pt x="2156" y="4418"/>
                    <a:pt x="2072" y="4501"/>
                    <a:pt x="2072" y="4596"/>
                  </a:cubicBezTo>
                  <a:lnTo>
                    <a:pt x="2072" y="4620"/>
                  </a:lnTo>
                  <a:lnTo>
                    <a:pt x="1965" y="4620"/>
                  </a:lnTo>
                  <a:cubicBezTo>
                    <a:pt x="1882" y="4620"/>
                    <a:pt x="1799" y="4584"/>
                    <a:pt x="1739" y="4525"/>
                  </a:cubicBezTo>
                  <a:cubicBezTo>
                    <a:pt x="1679" y="4465"/>
                    <a:pt x="1656" y="4382"/>
                    <a:pt x="1668" y="4299"/>
                  </a:cubicBezTo>
                  <a:cubicBezTo>
                    <a:pt x="1679" y="4168"/>
                    <a:pt x="1822" y="4049"/>
                    <a:pt x="1977" y="4049"/>
                  </a:cubicBezTo>
                  <a:lnTo>
                    <a:pt x="2239" y="4049"/>
                  </a:lnTo>
                  <a:cubicBezTo>
                    <a:pt x="2537" y="4049"/>
                    <a:pt x="2787" y="3811"/>
                    <a:pt x="2787" y="3501"/>
                  </a:cubicBezTo>
                  <a:lnTo>
                    <a:pt x="2787" y="3072"/>
                  </a:lnTo>
                  <a:cubicBezTo>
                    <a:pt x="2787" y="2977"/>
                    <a:pt x="2715" y="2894"/>
                    <a:pt x="2608" y="2894"/>
                  </a:cubicBezTo>
                  <a:cubicBezTo>
                    <a:pt x="2513" y="2894"/>
                    <a:pt x="2430" y="2965"/>
                    <a:pt x="2430" y="3072"/>
                  </a:cubicBezTo>
                  <a:lnTo>
                    <a:pt x="2430" y="3501"/>
                  </a:lnTo>
                  <a:cubicBezTo>
                    <a:pt x="2430" y="3608"/>
                    <a:pt x="2334" y="3692"/>
                    <a:pt x="2239" y="3692"/>
                  </a:cubicBezTo>
                  <a:lnTo>
                    <a:pt x="2037" y="3692"/>
                  </a:lnTo>
                  <a:lnTo>
                    <a:pt x="2037" y="2251"/>
                  </a:lnTo>
                  <a:close/>
                  <a:moveTo>
                    <a:pt x="1703" y="2120"/>
                  </a:moveTo>
                  <a:lnTo>
                    <a:pt x="1703" y="3763"/>
                  </a:lnTo>
                  <a:cubicBezTo>
                    <a:pt x="1501" y="3858"/>
                    <a:pt x="1358" y="4049"/>
                    <a:pt x="1322" y="4275"/>
                  </a:cubicBezTo>
                  <a:cubicBezTo>
                    <a:pt x="1310" y="4454"/>
                    <a:pt x="1370" y="4632"/>
                    <a:pt x="1489" y="4763"/>
                  </a:cubicBezTo>
                  <a:cubicBezTo>
                    <a:pt x="1608" y="4894"/>
                    <a:pt x="1787" y="4977"/>
                    <a:pt x="1965" y="4977"/>
                  </a:cubicBezTo>
                  <a:lnTo>
                    <a:pt x="2096" y="4977"/>
                  </a:lnTo>
                  <a:cubicBezTo>
                    <a:pt x="2203" y="5704"/>
                    <a:pt x="2608" y="6347"/>
                    <a:pt x="3192" y="6740"/>
                  </a:cubicBezTo>
                  <a:lnTo>
                    <a:pt x="3192" y="7561"/>
                  </a:lnTo>
                  <a:cubicBezTo>
                    <a:pt x="3192" y="7644"/>
                    <a:pt x="3168" y="7716"/>
                    <a:pt x="3120" y="7763"/>
                  </a:cubicBezTo>
                  <a:lnTo>
                    <a:pt x="2822" y="7502"/>
                  </a:lnTo>
                  <a:cubicBezTo>
                    <a:pt x="1858" y="6680"/>
                    <a:pt x="1298" y="5489"/>
                    <a:pt x="1298" y="4215"/>
                  </a:cubicBezTo>
                  <a:lnTo>
                    <a:pt x="1298" y="3692"/>
                  </a:lnTo>
                  <a:cubicBezTo>
                    <a:pt x="1298" y="3132"/>
                    <a:pt x="1441" y="2596"/>
                    <a:pt x="1703" y="2120"/>
                  </a:cubicBezTo>
                  <a:close/>
                  <a:moveTo>
                    <a:pt x="7752" y="2406"/>
                  </a:moveTo>
                  <a:cubicBezTo>
                    <a:pt x="7918" y="2799"/>
                    <a:pt x="8025" y="3239"/>
                    <a:pt x="8025" y="3692"/>
                  </a:cubicBezTo>
                  <a:lnTo>
                    <a:pt x="8025" y="4215"/>
                  </a:lnTo>
                  <a:cubicBezTo>
                    <a:pt x="8025" y="5477"/>
                    <a:pt x="7478" y="6692"/>
                    <a:pt x="6490" y="7502"/>
                  </a:cubicBezTo>
                  <a:lnTo>
                    <a:pt x="6192" y="7763"/>
                  </a:lnTo>
                  <a:cubicBezTo>
                    <a:pt x="6168" y="7704"/>
                    <a:pt x="6132" y="7621"/>
                    <a:pt x="6132" y="7561"/>
                  </a:cubicBezTo>
                  <a:lnTo>
                    <a:pt x="6132" y="7430"/>
                  </a:lnTo>
                  <a:cubicBezTo>
                    <a:pt x="6132" y="7347"/>
                    <a:pt x="6061" y="7251"/>
                    <a:pt x="5954" y="7251"/>
                  </a:cubicBezTo>
                  <a:cubicBezTo>
                    <a:pt x="5870" y="7251"/>
                    <a:pt x="5775" y="7323"/>
                    <a:pt x="5775" y="7430"/>
                  </a:cubicBezTo>
                  <a:lnTo>
                    <a:pt x="5775" y="7561"/>
                  </a:lnTo>
                  <a:cubicBezTo>
                    <a:pt x="5775" y="7716"/>
                    <a:pt x="5823" y="7859"/>
                    <a:pt x="5906" y="8002"/>
                  </a:cubicBezTo>
                  <a:lnTo>
                    <a:pt x="4644" y="9073"/>
                  </a:lnTo>
                  <a:lnTo>
                    <a:pt x="3382" y="8002"/>
                  </a:lnTo>
                  <a:cubicBezTo>
                    <a:pt x="3465" y="7883"/>
                    <a:pt x="3513" y="7728"/>
                    <a:pt x="3513" y="7561"/>
                  </a:cubicBezTo>
                  <a:lnTo>
                    <a:pt x="3513" y="6966"/>
                  </a:lnTo>
                  <a:cubicBezTo>
                    <a:pt x="3858" y="7132"/>
                    <a:pt x="4239" y="7228"/>
                    <a:pt x="4644" y="7228"/>
                  </a:cubicBezTo>
                  <a:cubicBezTo>
                    <a:pt x="5954" y="7228"/>
                    <a:pt x="7037" y="6251"/>
                    <a:pt x="7216" y="4989"/>
                  </a:cubicBezTo>
                  <a:lnTo>
                    <a:pt x="7323" y="4989"/>
                  </a:lnTo>
                  <a:cubicBezTo>
                    <a:pt x="7668" y="4989"/>
                    <a:pt x="7954" y="4739"/>
                    <a:pt x="7990" y="4406"/>
                  </a:cubicBezTo>
                  <a:cubicBezTo>
                    <a:pt x="8002" y="4227"/>
                    <a:pt x="7954" y="4049"/>
                    <a:pt x="7835" y="3918"/>
                  </a:cubicBezTo>
                  <a:cubicBezTo>
                    <a:pt x="7775" y="3858"/>
                    <a:pt x="7716" y="3811"/>
                    <a:pt x="7633" y="3775"/>
                  </a:cubicBezTo>
                  <a:lnTo>
                    <a:pt x="7752" y="2406"/>
                  </a:lnTo>
                  <a:close/>
                  <a:moveTo>
                    <a:pt x="4656" y="9454"/>
                  </a:moveTo>
                  <a:cubicBezTo>
                    <a:pt x="4763" y="9454"/>
                    <a:pt x="4858" y="9549"/>
                    <a:pt x="4858" y="9645"/>
                  </a:cubicBezTo>
                  <a:lnTo>
                    <a:pt x="4858" y="10026"/>
                  </a:lnTo>
                  <a:cubicBezTo>
                    <a:pt x="4858" y="10121"/>
                    <a:pt x="4763" y="10216"/>
                    <a:pt x="4656" y="10216"/>
                  </a:cubicBezTo>
                  <a:cubicBezTo>
                    <a:pt x="4561" y="10216"/>
                    <a:pt x="4466" y="10121"/>
                    <a:pt x="4466" y="10026"/>
                  </a:cubicBezTo>
                  <a:lnTo>
                    <a:pt x="4466" y="9645"/>
                  </a:lnTo>
                  <a:cubicBezTo>
                    <a:pt x="4466" y="9549"/>
                    <a:pt x="4561" y="9454"/>
                    <a:pt x="4656" y="9454"/>
                  </a:cubicBezTo>
                  <a:close/>
                  <a:moveTo>
                    <a:pt x="4644" y="1"/>
                  </a:moveTo>
                  <a:cubicBezTo>
                    <a:pt x="2608" y="1"/>
                    <a:pt x="941" y="1667"/>
                    <a:pt x="941" y="3715"/>
                  </a:cubicBezTo>
                  <a:lnTo>
                    <a:pt x="941" y="4227"/>
                  </a:lnTo>
                  <a:cubicBezTo>
                    <a:pt x="941" y="5597"/>
                    <a:pt x="1537" y="6894"/>
                    <a:pt x="2596" y="7775"/>
                  </a:cubicBezTo>
                  <a:lnTo>
                    <a:pt x="2799" y="7954"/>
                  </a:lnTo>
                  <a:lnTo>
                    <a:pt x="929" y="8502"/>
                  </a:lnTo>
                  <a:cubicBezTo>
                    <a:pt x="370" y="8668"/>
                    <a:pt x="1" y="9168"/>
                    <a:pt x="1" y="9740"/>
                  </a:cubicBezTo>
                  <a:lnTo>
                    <a:pt x="1" y="11693"/>
                  </a:lnTo>
                  <a:cubicBezTo>
                    <a:pt x="1" y="11776"/>
                    <a:pt x="72" y="11871"/>
                    <a:pt x="179" y="11871"/>
                  </a:cubicBezTo>
                  <a:cubicBezTo>
                    <a:pt x="275" y="11871"/>
                    <a:pt x="358" y="11788"/>
                    <a:pt x="358" y="11693"/>
                  </a:cubicBezTo>
                  <a:lnTo>
                    <a:pt x="358" y="9740"/>
                  </a:lnTo>
                  <a:cubicBezTo>
                    <a:pt x="358" y="9609"/>
                    <a:pt x="394" y="9490"/>
                    <a:pt x="429" y="9383"/>
                  </a:cubicBezTo>
                  <a:lnTo>
                    <a:pt x="1489" y="10299"/>
                  </a:lnTo>
                  <a:cubicBezTo>
                    <a:pt x="1608" y="10407"/>
                    <a:pt x="1679" y="10573"/>
                    <a:pt x="1679" y="10740"/>
                  </a:cubicBezTo>
                  <a:lnTo>
                    <a:pt x="1679" y="11704"/>
                  </a:lnTo>
                  <a:cubicBezTo>
                    <a:pt x="1679" y="11788"/>
                    <a:pt x="1763" y="11883"/>
                    <a:pt x="1858" y="11883"/>
                  </a:cubicBezTo>
                  <a:cubicBezTo>
                    <a:pt x="1953" y="11883"/>
                    <a:pt x="2037" y="11812"/>
                    <a:pt x="2037" y="11704"/>
                  </a:cubicBezTo>
                  <a:lnTo>
                    <a:pt x="2037" y="10740"/>
                  </a:lnTo>
                  <a:cubicBezTo>
                    <a:pt x="2037" y="10466"/>
                    <a:pt x="1918" y="10216"/>
                    <a:pt x="1727" y="10049"/>
                  </a:cubicBezTo>
                  <a:lnTo>
                    <a:pt x="644" y="9097"/>
                  </a:lnTo>
                  <a:cubicBezTo>
                    <a:pt x="751" y="8978"/>
                    <a:pt x="894" y="8895"/>
                    <a:pt x="1048" y="8847"/>
                  </a:cubicBezTo>
                  <a:lnTo>
                    <a:pt x="3013" y="8264"/>
                  </a:lnTo>
                  <a:cubicBezTo>
                    <a:pt x="3049" y="8252"/>
                    <a:pt x="3084" y="8240"/>
                    <a:pt x="3132" y="8216"/>
                  </a:cubicBezTo>
                  <a:lnTo>
                    <a:pt x="4323" y="9228"/>
                  </a:lnTo>
                  <a:cubicBezTo>
                    <a:pt x="4180" y="9335"/>
                    <a:pt x="4108" y="9490"/>
                    <a:pt x="4108" y="9668"/>
                  </a:cubicBezTo>
                  <a:lnTo>
                    <a:pt x="4108" y="10038"/>
                  </a:lnTo>
                  <a:cubicBezTo>
                    <a:pt x="4108" y="10276"/>
                    <a:pt x="4263" y="10478"/>
                    <a:pt x="4477" y="10561"/>
                  </a:cubicBezTo>
                  <a:lnTo>
                    <a:pt x="4477" y="11716"/>
                  </a:lnTo>
                  <a:cubicBezTo>
                    <a:pt x="4477" y="11812"/>
                    <a:pt x="4561" y="11895"/>
                    <a:pt x="4656" y="11895"/>
                  </a:cubicBezTo>
                  <a:cubicBezTo>
                    <a:pt x="4751" y="11895"/>
                    <a:pt x="4835" y="11823"/>
                    <a:pt x="4835" y="11716"/>
                  </a:cubicBezTo>
                  <a:lnTo>
                    <a:pt x="4835" y="10561"/>
                  </a:lnTo>
                  <a:cubicBezTo>
                    <a:pt x="5061" y="10478"/>
                    <a:pt x="5216" y="10276"/>
                    <a:pt x="5216" y="10038"/>
                  </a:cubicBezTo>
                  <a:lnTo>
                    <a:pt x="5216" y="9668"/>
                  </a:lnTo>
                  <a:cubicBezTo>
                    <a:pt x="5216" y="9490"/>
                    <a:pt x="5132" y="9335"/>
                    <a:pt x="5001" y="9228"/>
                  </a:cubicBezTo>
                  <a:lnTo>
                    <a:pt x="6192" y="8216"/>
                  </a:lnTo>
                  <a:cubicBezTo>
                    <a:pt x="6240" y="8240"/>
                    <a:pt x="6263" y="8252"/>
                    <a:pt x="6311" y="8264"/>
                  </a:cubicBezTo>
                  <a:lnTo>
                    <a:pt x="8276" y="8847"/>
                  </a:lnTo>
                  <a:cubicBezTo>
                    <a:pt x="8442" y="8895"/>
                    <a:pt x="8573" y="8978"/>
                    <a:pt x="8680" y="9097"/>
                  </a:cubicBezTo>
                  <a:lnTo>
                    <a:pt x="7597" y="10049"/>
                  </a:lnTo>
                  <a:cubicBezTo>
                    <a:pt x="7394" y="10228"/>
                    <a:pt x="7275" y="10478"/>
                    <a:pt x="7275" y="10740"/>
                  </a:cubicBezTo>
                  <a:lnTo>
                    <a:pt x="7275" y="11704"/>
                  </a:lnTo>
                  <a:cubicBezTo>
                    <a:pt x="7275" y="11788"/>
                    <a:pt x="7359" y="11883"/>
                    <a:pt x="7454" y="11883"/>
                  </a:cubicBezTo>
                  <a:cubicBezTo>
                    <a:pt x="7549" y="11883"/>
                    <a:pt x="7633" y="11812"/>
                    <a:pt x="7633" y="11704"/>
                  </a:cubicBezTo>
                  <a:lnTo>
                    <a:pt x="7633" y="10740"/>
                  </a:lnTo>
                  <a:cubicBezTo>
                    <a:pt x="7633" y="10573"/>
                    <a:pt x="7716" y="10407"/>
                    <a:pt x="7835" y="10299"/>
                  </a:cubicBezTo>
                  <a:lnTo>
                    <a:pt x="8883" y="9383"/>
                  </a:lnTo>
                  <a:cubicBezTo>
                    <a:pt x="8930" y="9502"/>
                    <a:pt x="8966" y="9621"/>
                    <a:pt x="8966" y="9740"/>
                  </a:cubicBezTo>
                  <a:lnTo>
                    <a:pt x="8966" y="11693"/>
                  </a:lnTo>
                  <a:cubicBezTo>
                    <a:pt x="8966" y="11776"/>
                    <a:pt x="9038" y="11871"/>
                    <a:pt x="9145" y="11871"/>
                  </a:cubicBezTo>
                  <a:cubicBezTo>
                    <a:pt x="9228" y="11871"/>
                    <a:pt x="9323" y="11788"/>
                    <a:pt x="9323" y="11693"/>
                  </a:cubicBezTo>
                  <a:lnTo>
                    <a:pt x="9323" y="9740"/>
                  </a:lnTo>
                  <a:cubicBezTo>
                    <a:pt x="9299" y="9168"/>
                    <a:pt x="8918" y="8668"/>
                    <a:pt x="8371" y="8502"/>
                  </a:cubicBezTo>
                  <a:lnTo>
                    <a:pt x="6490" y="7954"/>
                  </a:lnTo>
                  <a:lnTo>
                    <a:pt x="6704" y="7775"/>
                  </a:lnTo>
                  <a:cubicBezTo>
                    <a:pt x="7752" y="6894"/>
                    <a:pt x="8347" y="5597"/>
                    <a:pt x="8347" y="4227"/>
                  </a:cubicBezTo>
                  <a:lnTo>
                    <a:pt x="8347" y="3715"/>
                  </a:lnTo>
                  <a:cubicBezTo>
                    <a:pt x="8347" y="1667"/>
                    <a:pt x="6680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8" name="Google Shape;10668;p79"/>
            <p:cNvSpPr/>
            <p:nvPr/>
          </p:nvSpPr>
          <p:spPr>
            <a:xfrm>
              <a:off x="7676118" y="3435576"/>
              <a:ext cx="23412" cy="11341"/>
            </a:xfrm>
            <a:custGeom>
              <a:avLst/>
              <a:gdLst/>
              <a:ahLst/>
              <a:cxnLst/>
              <a:rect l="l" t="t" r="r" b="b"/>
              <a:pathLst>
                <a:path w="739" h="358" extrusionOk="0">
                  <a:moveTo>
                    <a:pt x="179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74"/>
                    <a:pt x="84" y="358"/>
                    <a:pt x="179" y="358"/>
                  </a:cubicBezTo>
                  <a:lnTo>
                    <a:pt x="560" y="358"/>
                  </a:lnTo>
                  <a:cubicBezTo>
                    <a:pt x="644" y="358"/>
                    <a:pt x="739" y="286"/>
                    <a:pt x="739" y="179"/>
                  </a:cubicBezTo>
                  <a:cubicBezTo>
                    <a:pt x="739" y="84"/>
                    <a:pt x="656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69" name="Google Shape;10669;p79"/>
            <p:cNvSpPr/>
            <p:nvPr/>
          </p:nvSpPr>
          <p:spPr>
            <a:xfrm>
              <a:off x="7747049" y="3435576"/>
              <a:ext cx="23031" cy="11341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3" y="358"/>
                    <a:pt x="726" y="286"/>
                    <a:pt x="726" y="179"/>
                  </a:cubicBezTo>
                  <a:cubicBezTo>
                    <a:pt x="726" y="84"/>
                    <a:pt x="655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70" name="Google Shape;10670;p79"/>
          <p:cNvGrpSpPr/>
          <p:nvPr/>
        </p:nvGrpSpPr>
        <p:grpSpPr>
          <a:xfrm>
            <a:off x="864062" y="2709103"/>
            <a:ext cx="264084" cy="347783"/>
            <a:chOff x="864062" y="2884503"/>
            <a:chExt cx="264084" cy="347783"/>
          </a:xfrm>
          <a:solidFill>
            <a:schemeClr val="tx1"/>
          </a:solidFill>
        </p:grpSpPr>
        <p:sp>
          <p:nvSpPr>
            <p:cNvPr id="10671" name="Google Shape;10671;p79"/>
            <p:cNvSpPr/>
            <p:nvPr/>
          </p:nvSpPr>
          <p:spPr>
            <a:xfrm>
              <a:off x="944783" y="2884503"/>
              <a:ext cx="102263" cy="122982"/>
            </a:xfrm>
            <a:custGeom>
              <a:avLst/>
              <a:gdLst/>
              <a:ahLst/>
              <a:cxnLst/>
              <a:rect l="l" t="t" r="r" b="b"/>
              <a:pathLst>
                <a:path w="3228" h="3882" extrusionOk="0">
                  <a:moveTo>
                    <a:pt x="1608" y="0"/>
                  </a:moveTo>
                  <a:cubicBezTo>
                    <a:pt x="715" y="0"/>
                    <a:pt x="1" y="727"/>
                    <a:pt x="1" y="1608"/>
                  </a:cubicBezTo>
                  <a:cubicBezTo>
                    <a:pt x="1" y="2286"/>
                    <a:pt x="418" y="2882"/>
                    <a:pt x="1060" y="3120"/>
                  </a:cubicBezTo>
                  <a:lnTo>
                    <a:pt x="1477" y="3810"/>
                  </a:lnTo>
                  <a:cubicBezTo>
                    <a:pt x="1501" y="3858"/>
                    <a:pt x="1549" y="3882"/>
                    <a:pt x="1608" y="3882"/>
                  </a:cubicBezTo>
                  <a:cubicBezTo>
                    <a:pt x="1668" y="3882"/>
                    <a:pt x="1715" y="3858"/>
                    <a:pt x="1739" y="3810"/>
                  </a:cubicBezTo>
                  <a:lnTo>
                    <a:pt x="2156" y="3120"/>
                  </a:lnTo>
                  <a:cubicBezTo>
                    <a:pt x="2561" y="2977"/>
                    <a:pt x="2906" y="2667"/>
                    <a:pt x="3085" y="2263"/>
                  </a:cubicBezTo>
                  <a:cubicBezTo>
                    <a:pt x="3108" y="2191"/>
                    <a:pt x="3085" y="2084"/>
                    <a:pt x="3001" y="2060"/>
                  </a:cubicBezTo>
                  <a:cubicBezTo>
                    <a:pt x="2982" y="2051"/>
                    <a:pt x="2961" y="2046"/>
                    <a:pt x="2940" y="2046"/>
                  </a:cubicBezTo>
                  <a:cubicBezTo>
                    <a:pt x="2883" y="2046"/>
                    <a:pt x="2825" y="2079"/>
                    <a:pt x="2799" y="2132"/>
                  </a:cubicBezTo>
                  <a:cubicBezTo>
                    <a:pt x="2644" y="2465"/>
                    <a:pt x="2370" y="2727"/>
                    <a:pt x="2013" y="2834"/>
                  </a:cubicBezTo>
                  <a:cubicBezTo>
                    <a:pt x="1977" y="2846"/>
                    <a:pt x="1930" y="2858"/>
                    <a:pt x="1918" y="2905"/>
                  </a:cubicBezTo>
                  <a:lnTo>
                    <a:pt x="1608" y="3406"/>
                  </a:lnTo>
                  <a:lnTo>
                    <a:pt x="1299" y="2905"/>
                  </a:lnTo>
                  <a:cubicBezTo>
                    <a:pt x="1275" y="2870"/>
                    <a:pt x="1251" y="2846"/>
                    <a:pt x="1203" y="2834"/>
                  </a:cubicBezTo>
                  <a:cubicBezTo>
                    <a:pt x="668" y="2655"/>
                    <a:pt x="310" y="2155"/>
                    <a:pt x="310" y="1596"/>
                  </a:cubicBezTo>
                  <a:cubicBezTo>
                    <a:pt x="310" y="905"/>
                    <a:pt x="894" y="322"/>
                    <a:pt x="1608" y="322"/>
                  </a:cubicBezTo>
                  <a:cubicBezTo>
                    <a:pt x="2311" y="322"/>
                    <a:pt x="2870" y="881"/>
                    <a:pt x="2906" y="1572"/>
                  </a:cubicBezTo>
                  <a:cubicBezTo>
                    <a:pt x="2906" y="1667"/>
                    <a:pt x="2977" y="1739"/>
                    <a:pt x="3061" y="1739"/>
                  </a:cubicBezTo>
                  <a:cubicBezTo>
                    <a:pt x="3156" y="1739"/>
                    <a:pt x="3227" y="1667"/>
                    <a:pt x="3227" y="1572"/>
                  </a:cubicBezTo>
                  <a:cubicBezTo>
                    <a:pt x="3215" y="1167"/>
                    <a:pt x="3049" y="762"/>
                    <a:pt x="2739" y="465"/>
                  </a:cubicBezTo>
                  <a:cubicBezTo>
                    <a:pt x="2442" y="167"/>
                    <a:pt x="2037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2" name="Google Shape;10672;p79"/>
            <p:cNvSpPr/>
            <p:nvPr/>
          </p:nvSpPr>
          <p:spPr>
            <a:xfrm>
              <a:off x="963664" y="2903733"/>
              <a:ext cx="65261" cy="64152"/>
            </a:xfrm>
            <a:custGeom>
              <a:avLst/>
              <a:gdLst/>
              <a:ahLst/>
              <a:cxnLst/>
              <a:rect l="l" t="t" r="r" b="b"/>
              <a:pathLst>
                <a:path w="2060" h="2025" extrusionOk="0">
                  <a:moveTo>
                    <a:pt x="1012" y="584"/>
                  </a:moveTo>
                  <a:cubicBezTo>
                    <a:pt x="1250" y="584"/>
                    <a:pt x="1441" y="774"/>
                    <a:pt x="1441" y="1013"/>
                  </a:cubicBezTo>
                  <a:cubicBezTo>
                    <a:pt x="1441" y="1251"/>
                    <a:pt x="1250" y="1453"/>
                    <a:pt x="1012" y="1453"/>
                  </a:cubicBezTo>
                  <a:cubicBezTo>
                    <a:pt x="774" y="1453"/>
                    <a:pt x="584" y="1251"/>
                    <a:pt x="584" y="1013"/>
                  </a:cubicBezTo>
                  <a:cubicBezTo>
                    <a:pt x="584" y="774"/>
                    <a:pt x="774" y="584"/>
                    <a:pt x="1012" y="584"/>
                  </a:cubicBezTo>
                  <a:close/>
                  <a:moveTo>
                    <a:pt x="1012" y="1"/>
                  </a:moveTo>
                  <a:cubicBezTo>
                    <a:pt x="929" y="1"/>
                    <a:pt x="845" y="72"/>
                    <a:pt x="845" y="167"/>
                  </a:cubicBezTo>
                  <a:lnTo>
                    <a:pt x="845" y="274"/>
                  </a:lnTo>
                  <a:cubicBezTo>
                    <a:pt x="762" y="286"/>
                    <a:pt x="667" y="334"/>
                    <a:pt x="595" y="370"/>
                  </a:cubicBezTo>
                  <a:lnTo>
                    <a:pt x="524" y="298"/>
                  </a:lnTo>
                  <a:cubicBezTo>
                    <a:pt x="494" y="268"/>
                    <a:pt x="453" y="254"/>
                    <a:pt x="411" y="254"/>
                  </a:cubicBezTo>
                  <a:cubicBezTo>
                    <a:pt x="369" y="254"/>
                    <a:pt x="328" y="268"/>
                    <a:pt x="298" y="298"/>
                  </a:cubicBezTo>
                  <a:cubicBezTo>
                    <a:pt x="238" y="358"/>
                    <a:pt x="238" y="465"/>
                    <a:pt x="298" y="524"/>
                  </a:cubicBezTo>
                  <a:lnTo>
                    <a:pt x="369" y="596"/>
                  </a:lnTo>
                  <a:cubicBezTo>
                    <a:pt x="333" y="667"/>
                    <a:pt x="286" y="763"/>
                    <a:pt x="274" y="858"/>
                  </a:cubicBezTo>
                  <a:lnTo>
                    <a:pt x="167" y="858"/>
                  </a:lnTo>
                  <a:cubicBezTo>
                    <a:pt x="72" y="858"/>
                    <a:pt x="0" y="929"/>
                    <a:pt x="0" y="1013"/>
                  </a:cubicBezTo>
                  <a:cubicBezTo>
                    <a:pt x="0" y="1108"/>
                    <a:pt x="72" y="1179"/>
                    <a:pt x="167" y="1179"/>
                  </a:cubicBezTo>
                  <a:lnTo>
                    <a:pt x="274" y="1179"/>
                  </a:lnTo>
                  <a:cubicBezTo>
                    <a:pt x="286" y="1275"/>
                    <a:pt x="333" y="1358"/>
                    <a:pt x="369" y="1429"/>
                  </a:cubicBezTo>
                  <a:lnTo>
                    <a:pt x="298" y="1513"/>
                  </a:lnTo>
                  <a:cubicBezTo>
                    <a:pt x="238" y="1572"/>
                    <a:pt x="238" y="1667"/>
                    <a:pt x="298" y="1727"/>
                  </a:cubicBezTo>
                  <a:cubicBezTo>
                    <a:pt x="333" y="1763"/>
                    <a:pt x="369" y="1775"/>
                    <a:pt x="417" y="1775"/>
                  </a:cubicBezTo>
                  <a:cubicBezTo>
                    <a:pt x="464" y="1775"/>
                    <a:pt x="512" y="1763"/>
                    <a:pt x="536" y="1727"/>
                  </a:cubicBezTo>
                  <a:lnTo>
                    <a:pt x="607" y="1656"/>
                  </a:lnTo>
                  <a:cubicBezTo>
                    <a:pt x="691" y="1703"/>
                    <a:pt x="774" y="1751"/>
                    <a:pt x="869" y="1763"/>
                  </a:cubicBezTo>
                  <a:lnTo>
                    <a:pt x="869" y="1870"/>
                  </a:lnTo>
                  <a:cubicBezTo>
                    <a:pt x="869" y="1953"/>
                    <a:pt x="941" y="2025"/>
                    <a:pt x="1024" y="2025"/>
                  </a:cubicBezTo>
                  <a:cubicBezTo>
                    <a:pt x="1119" y="2025"/>
                    <a:pt x="1191" y="1953"/>
                    <a:pt x="1191" y="1870"/>
                  </a:cubicBezTo>
                  <a:lnTo>
                    <a:pt x="1191" y="1763"/>
                  </a:lnTo>
                  <a:cubicBezTo>
                    <a:pt x="1286" y="1751"/>
                    <a:pt x="1369" y="1703"/>
                    <a:pt x="1441" y="1656"/>
                  </a:cubicBezTo>
                  <a:lnTo>
                    <a:pt x="1524" y="1727"/>
                  </a:lnTo>
                  <a:cubicBezTo>
                    <a:pt x="1548" y="1763"/>
                    <a:pt x="1596" y="1775"/>
                    <a:pt x="1643" y="1775"/>
                  </a:cubicBezTo>
                  <a:cubicBezTo>
                    <a:pt x="1679" y="1775"/>
                    <a:pt x="1727" y="1763"/>
                    <a:pt x="1762" y="1727"/>
                  </a:cubicBezTo>
                  <a:cubicBezTo>
                    <a:pt x="1822" y="1667"/>
                    <a:pt x="1822" y="1572"/>
                    <a:pt x="1762" y="1513"/>
                  </a:cubicBezTo>
                  <a:lnTo>
                    <a:pt x="1679" y="1429"/>
                  </a:lnTo>
                  <a:cubicBezTo>
                    <a:pt x="1727" y="1358"/>
                    <a:pt x="1774" y="1275"/>
                    <a:pt x="1786" y="1179"/>
                  </a:cubicBezTo>
                  <a:lnTo>
                    <a:pt x="1893" y="1179"/>
                  </a:lnTo>
                  <a:cubicBezTo>
                    <a:pt x="1977" y="1179"/>
                    <a:pt x="2060" y="1108"/>
                    <a:pt x="2060" y="1013"/>
                  </a:cubicBezTo>
                  <a:cubicBezTo>
                    <a:pt x="2012" y="929"/>
                    <a:pt x="1953" y="858"/>
                    <a:pt x="1857" y="858"/>
                  </a:cubicBezTo>
                  <a:lnTo>
                    <a:pt x="1762" y="858"/>
                  </a:lnTo>
                  <a:cubicBezTo>
                    <a:pt x="1738" y="763"/>
                    <a:pt x="1703" y="667"/>
                    <a:pt x="1655" y="596"/>
                  </a:cubicBezTo>
                  <a:lnTo>
                    <a:pt x="1727" y="524"/>
                  </a:lnTo>
                  <a:cubicBezTo>
                    <a:pt x="1786" y="465"/>
                    <a:pt x="1786" y="358"/>
                    <a:pt x="1727" y="298"/>
                  </a:cubicBezTo>
                  <a:cubicBezTo>
                    <a:pt x="1697" y="268"/>
                    <a:pt x="1655" y="254"/>
                    <a:pt x="1613" y="254"/>
                  </a:cubicBezTo>
                  <a:cubicBezTo>
                    <a:pt x="1572" y="254"/>
                    <a:pt x="1530" y="268"/>
                    <a:pt x="1500" y="298"/>
                  </a:cubicBezTo>
                  <a:lnTo>
                    <a:pt x="1429" y="370"/>
                  </a:lnTo>
                  <a:cubicBezTo>
                    <a:pt x="1357" y="334"/>
                    <a:pt x="1262" y="286"/>
                    <a:pt x="1179" y="274"/>
                  </a:cubicBezTo>
                  <a:lnTo>
                    <a:pt x="1179" y="167"/>
                  </a:lnTo>
                  <a:cubicBezTo>
                    <a:pt x="1179" y="72"/>
                    <a:pt x="1107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3" name="Google Shape;10673;p79"/>
            <p:cNvSpPr/>
            <p:nvPr/>
          </p:nvSpPr>
          <p:spPr>
            <a:xfrm>
              <a:off x="864062" y="2987843"/>
              <a:ext cx="264084" cy="244443"/>
            </a:xfrm>
            <a:custGeom>
              <a:avLst/>
              <a:gdLst/>
              <a:ahLst/>
              <a:cxnLst/>
              <a:rect l="l" t="t" r="r" b="b"/>
              <a:pathLst>
                <a:path w="8336" h="7716" extrusionOk="0">
                  <a:moveTo>
                    <a:pt x="2513" y="1"/>
                  </a:moveTo>
                  <a:cubicBezTo>
                    <a:pt x="2477" y="1"/>
                    <a:pt x="2418" y="13"/>
                    <a:pt x="2370" y="24"/>
                  </a:cubicBezTo>
                  <a:cubicBezTo>
                    <a:pt x="1834" y="167"/>
                    <a:pt x="1442" y="667"/>
                    <a:pt x="1442" y="1263"/>
                  </a:cubicBezTo>
                  <a:lnTo>
                    <a:pt x="1442" y="1358"/>
                  </a:lnTo>
                  <a:cubicBezTo>
                    <a:pt x="953" y="1513"/>
                    <a:pt x="632" y="2013"/>
                    <a:pt x="632" y="2560"/>
                  </a:cubicBezTo>
                  <a:cubicBezTo>
                    <a:pt x="632" y="2751"/>
                    <a:pt x="680" y="2941"/>
                    <a:pt x="751" y="3120"/>
                  </a:cubicBezTo>
                  <a:cubicBezTo>
                    <a:pt x="287" y="3453"/>
                    <a:pt x="1" y="4001"/>
                    <a:pt x="1" y="4596"/>
                  </a:cubicBezTo>
                  <a:cubicBezTo>
                    <a:pt x="1" y="4966"/>
                    <a:pt x="108" y="5323"/>
                    <a:pt x="322" y="5620"/>
                  </a:cubicBezTo>
                  <a:cubicBezTo>
                    <a:pt x="346" y="5675"/>
                    <a:pt x="395" y="5699"/>
                    <a:pt x="446" y="5699"/>
                  </a:cubicBezTo>
                  <a:cubicBezTo>
                    <a:pt x="473" y="5699"/>
                    <a:pt x="500" y="5692"/>
                    <a:pt x="525" y="5680"/>
                  </a:cubicBezTo>
                  <a:cubicBezTo>
                    <a:pt x="620" y="5644"/>
                    <a:pt x="644" y="5537"/>
                    <a:pt x="584" y="5442"/>
                  </a:cubicBezTo>
                  <a:cubicBezTo>
                    <a:pt x="406" y="5192"/>
                    <a:pt x="322" y="4894"/>
                    <a:pt x="322" y="4596"/>
                  </a:cubicBezTo>
                  <a:cubicBezTo>
                    <a:pt x="322" y="4061"/>
                    <a:pt x="596" y="3573"/>
                    <a:pt x="1037" y="3311"/>
                  </a:cubicBezTo>
                  <a:cubicBezTo>
                    <a:pt x="1037" y="3311"/>
                    <a:pt x="1049" y="3311"/>
                    <a:pt x="1049" y="3299"/>
                  </a:cubicBezTo>
                  <a:cubicBezTo>
                    <a:pt x="1049" y="3299"/>
                    <a:pt x="1327" y="3093"/>
                    <a:pt x="1883" y="3093"/>
                  </a:cubicBezTo>
                  <a:cubicBezTo>
                    <a:pt x="1925" y="3093"/>
                    <a:pt x="1968" y="3094"/>
                    <a:pt x="2013" y="3096"/>
                  </a:cubicBezTo>
                  <a:cubicBezTo>
                    <a:pt x="2108" y="3096"/>
                    <a:pt x="2180" y="3037"/>
                    <a:pt x="2180" y="2941"/>
                  </a:cubicBezTo>
                  <a:cubicBezTo>
                    <a:pt x="2180" y="2858"/>
                    <a:pt x="2120" y="2775"/>
                    <a:pt x="2025" y="2775"/>
                  </a:cubicBezTo>
                  <a:cubicBezTo>
                    <a:pt x="2000" y="2774"/>
                    <a:pt x="1975" y="2774"/>
                    <a:pt x="1950" y="2774"/>
                  </a:cubicBezTo>
                  <a:cubicBezTo>
                    <a:pt x="1502" y="2774"/>
                    <a:pt x="1182" y="2874"/>
                    <a:pt x="1013" y="2953"/>
                  </a:cubicBezTo>
                  <a:cubicBezTo>
                    <a:pt x="953" y="2834"/>
                    <a:pt x="941" y="2703"/>
                    <a:pt x="941" y="2560"/>
                  </a:cubicBezTo>
                  <a:cubicBezTo>
                    <a:pt x="941" y="2108"/>
                    <a:pt x="1239" y="1727"/>
                    <a:pt x="1644" y="1632"/>
                  </a:cubicBezTo>
                  <a:cubicBezTo>
                    <a:pt x="1680" y="1632"/>
                    <a:pt x="1882" y="1632"/>
                    <a:pt x="2013" y="1763"/>
                  </a:cubicBezTo>
                  <a:cubicBezTo>
                    <a:pt x="2120" y="1870"/>
                    <a:pt x="2180" y="2025"/>
                    <a:pt x="2180" y="2239"/>
                  </a:cubicBezTo>
                  <a:cubicBezTo>
                    <a:pt x="2180" y="2334"/>
                    <a:pt x="2251" y="2406"/>
                    <a:pt x="2323" y="2406"/>
                  </a:cubicBezTo>
                  <a:cubicBezTo>
                    <a:pt x="2418" y="2406"/>
                    <a:pt x="2489" y="2334"/>
                    <a:pt x="2489" y="2239"/>
                  </a:cubicBezTo>
                  <a:cubicBezTo>
                    <a:pt x="2489" y="1929"/>
                    <a:pt x="2394" y="1691"/>
                    <a:pt x="2215" y="1525"/>
                  </a:cubicBezTo>
                  <a:cubicBezTo>
                    <a:pt x="2073" y="1394"/>
                    <a:pt x="1882" y="1334"/>
                    <a:pt x="1763" y="1322"/>
                  </a:cubicBezTo>
                  <a:lnTo>
                    <a:pt x="1763" y="1275"/>
                  </a:lnTo>
                  <a:cubicBezTo>
                    <a:pt x="1763" y="846"/>
                    <a:pt x="2037" y="453"/>
                    <a:pt x="2430" y="358"/>
                  </a:cubicBezTo>
                  <a:cubicBezTo>
                    <a:pt x="2477" y="334"/>
                    <a:pt x="2513" y="334"/>
                    <a:pt x="2561" y="322"/>
                  </a:cubicBezTo>
                  <a:lnTo>
                    <a:pt x="2846" y="322"/>
                  </a:lnTo>
                  <a:cubicBezTo>
                    <a:pt x="3370" y="322"/>
                    <a:pt x="3799" y="751"/>
                    <a:pt x="3799" y="1275"/>
                  </a:cubicBezTo>
                  <a:lnTo>
                    <a:pt x="3799" y="4608"/>
                  </a:lnTo>
                  <a:cubicBezTo>
                    <a:pt x="3311" y="4644"/>
                    <a:pt x="2858" y="4835"/>
                    <a:pt x="2513" y="5180"/>
                  </a:cubicBezTo>
                  <a:cubicBezTo>
                    <a:pt x="2477" y="5216"/>
                    <a:pt x="2454" y="5311"/>
                    <a:pt x="2489" y="5370"/>
                  </a:cubicBezTo>
                  <a:cubicBezTo>
                    <a:pt x="2513" y="5430"/>
                    <a:pt x="2573" y="5442"/>
                    <a:pt x="2620" y="5442"/>
                  </a:cubicBezTo>
                  <a:cubicBezTo>
                    <a:pt x="2668" y="5442"/>
                    <a:pt x="2715" y="5430"/>
                    <a:pt x="2739" y="5394"/>
                  </a:cubicBezTo>
                  <a:cubicBezTo>
                    <a:pt x="3037" y="5097"/>
                    <a:pt x="3454" y="4918"/>
                    <a:pt x="3894" y="4918"/>
                  </a:cubicBezTo>
                  <a:cubicBezTo>
                    <a:pt x="4168" y="5192"/>
                    <a:pt x="4335" y="5573"/>
                    <a:pt x="4335" y="5978"/>
                  </a:cubicBezTo>
                  <a:cubicBezTo>
                    <a:pt x="4335" y="6382"/>
                    <a:pt x="4168" y="6763"/>
                    <a:pt x="3894" y="7037"/>
                  </a:cubicBezTo>
                  <a:cubicBezTo>
                    <a:pt x="3656" y="7263"/>
                    <a:pt x="3335" y="7394"/>
                    <a:pt x="3013" y="7394"/>
                  </a:cubicBezTo>
                  <a:cubicBezTo>
                    <a:pt x="2358" y="7394"/>
                    <a:pt x="1811" y="6882"/>
                    <a:pt x="1703" y="6204"/>
                  </a:cubicBezTo>
                  <a:cubicBezTo>
                    <a:pt x="1763" y="6097"/>
                    <a:pt x="1942" y="5787"/>
                    <a:pt x="2215" y="5680"/>
                  </a:cubicBezTo>
                  <a:cubicBezTo>
                    <a:pt x="2299" y="5656"/>
                    <a:pt x="2358" y="5561"/>
                    <a:pt x="2323" y="5489"/>
                  </a:cubicBezTo>
                  <a:cubicBezTo>
                    <a:pt x="2304" y="5413"/>
                    <a:pt x="2239" y="5375"/>
                    <a:pt x="2171" y="5375"/>
                  </a:cubicBezTo>
                  <a:cubicBezTo>
                    <a:pt x="2154" y="5375"/>
                    <a:pt x="2137" y="5377"/>
                    <a:pt x="2120" y="5382"/>
                  </a:cubicBezTo>
                  <a:cubicBezTo>
                    <a:pt x="1775" y="5513"/>
                    <a:pt x="1549" y="5847"/>
                    <a:pt x="1442" y="6013"/>
                  </a:cubicBezTo>
                  <a:cubicBezTo>
                    <a:pt x="1287" y="5978"/>
                    <a:pt x="1132" y="5918"/>
                    <a:pt x="989" y="5835"/>
                  </a:cubicBezTo>
                  <a:cubicBezTo>
                    <a:pt x="956" y="5816"/>
                    <a:pt x="920" y="5806"/>
                    <a:pt x="887" y="5806"/>
                  </a:cubicBezTo>
                  <a:cubicBezTo>
                    <a:pt x="837" y="5806"/>
                    <a:pt x="791" y="5828"/>
                    <a:pt x="763" y="5870"/>
                  </a:cubicBezTo>
                  <a:cubicBezTo>
                    <a:pt x="715" y="5954"/>
                    <a:pt x="727" y="6049"/>
                    <a:pt x="810" y="6097"/>
                  </a:cubicBezTo>
                  <a:cubicBezTo>
                    <a:pt x="989" y="6216"/>
                    <a:pt x="1191" y="6287"/>
                    <a:pt x="1406" y="6323"/>
                  </a:cubicBezTo>
                  <a:cubicBezTo>
                    <a:pt x="1549" y="7121"/>
                    <a:pt x="2239" y="7716"/>
                    <a:pt x="3025" y="7716"/>
                  </a:cubicBezTo>
                  <a:cubicBezTo>
                    <a:pt x="3430" y="7716"/>
                    <a:pt x="3823" y="7561"/>
                    <a:pt x="4120" y="7275"/>
                  </a:cubicBezTo>
                  <a:lnTo>
                    <a:pt x="4168" y="7228"/>
                  </a:lnTo>
                  <a:lnTo>
                    <a:pt x="4216" y="7275"/>
                  </a:lnTo>
                  <a:cubicBezTo>
                    <a:pt x="4251" y="7299"/>
                    <a:pt x="4287" y="7335"/>
                    <a:pt x="4323" y="7359"/>
                  </a:cubicBezTo>
                  <a:cubicBezTo>
                    <a:pt x="4609" y="7597"/>
                    <a:pt x="4966" y="7716"/>
                    <a:pt x="5311" y="7716"/>
                  </a:cubicBezTo>
                  <a:cubicBezTo>
                    <a:pt x="6109" y="7716"/>
                    <a:pt x="6787" y="7121"/>
                    <a:pt x="6942" y="6323"/>
                  </a:cubicBezTo>
                  <a:cubicBezTo>
                    <a:pt x="7168" y="6287"/>
                    <a:pt x="7371" y="6204"/>
                    <a:pt x="7561" y="6085"/>
                  </a:cubicBezTo>
                  <a:cubicBezTo>
                    <a:pt x="7633" y="6037"/>
                    <a:pt x="7657" y="5954"/>
                    <a:pt x="7621" y="5870"/>
                  </a:cubicBezTo>
                  <a:cubicBezTo>
                    <a:pt x="7589" y="5816"/>
                    <a:pt x="7538" y="5781"/>
                    <a:pt x="7478" y="5781"/>
                  </a:cubicBezTo>
                  <a:cubicBezTo>
                    <a:pt x="7448" y="5781"/>
                    <a:pt x="7415" y="5791"/>
                    <a:pt x="7383" y="5811"/>
                  </a:cubicBezTo>
                  <a:cubicBezTo>
                    <a:pt x="7240" y="5918"/>
                    <a:pt x="7061" y="5978"/>
                    <a:pt x="6883" y="6013"/>
                  </a:cubicBezTo>
                  <a:cubicBezTo>
                    <a:pt x="6787" y="5835"/>
                    <a:pt x="6573" y="5513"/>
                    <a:pt x="6204" y="5382"/>
                  </a:cubicBezTo>
                  <a:cubicBezTo>
                    <a:pt x="6187" y="5377"/>
                    <a:pt x="6171" y="5375"/>
                    <a:pt x="6154" y="5375"/>
                  </a:cubicBezTo>
                  <a:cubicBezTo>
                    <a:pt x="6089" y="5375"/>
                    <a:pt x="6030" y="5413"/>
                    <a:pt x="6002" y="5489"/>
                  </a:cubicBezTo>
                  <a:cubicBezTo>
                    <a:pt x="5978" y="5573"/>
                    <a:pt x="6025" y="5656"/>
                    <a:pt x="6109" y="5680"/>
                  </a:cubicBezTo>
                  <a:cubicBezTo>
                    <a:pt x="6383" y="5787"/>
                    <a:pt x="6561" y="6097"/>
                    <a:pt x="6621" y="6204"/>
                  </a:cubicBezTo>
                  <a:cubicBezTo>
                    <a:pt x="6525" y="6882"/>
                    <a:pt x="5966" y="7394"/>
                    <a:pt x="5311" y="7394"/>
                  </a:cubicBezTo>
                  <a:cubicBezTo>
                    <a:pt x="5037" y="7394"/>
                    <a:pt x="4751" y="7287"/>
                    <a:pt x="4513" y="7109"/>
                  </a:cubicBezTo>
                  <a:cubicBezTo>
                    <a:pt x="4478" y="7085"/>
                    <a:pt x="4454" y="7061"/>
                    <a:pt x="4418" y="7037"/>
                  </a:cubicBezTo>
                  <a:cubicBezTo>
                    <a:pt x="4394" y="7025"/>
                    <a:pt x="4382" y="6990"/>
                    <a:pt x="4347" y="6966"/>
                  </a:cubicBezTo>
                  <a:cubicBezTo>
                    <a:pt x="4537" y="6680"/>
                    <a:pt x="4644" y="6323"/>
                    <a:pt x="4644" y="5966"/>
                  </a:cubicBezTo>
                  <a:cubicBezTo>
                    <a:pt x="4644" y="5859"/>
                    <a:pt x="4632" y="5775"/>
                    <a:pt x="4620" y="5680"/>
                  </a:cubicBezTo>
                  <a:lnTo>
                    <a:pt x="4620" y="5680"/>
                  </a:lnTo>
                  <a:cubicBezTo>
                    <a:pt x="5430" y="5859"/>
                    <a:pt x="5728" y="6251"/>
                    <a:pt x="5823" y="6430"/>
                  </a:cubicBezTo>
                  <a:cubicBezTo>
                    <a:pt x="5844" y="6482"/>
                    <a:pt x="5910" y="6516"/>
                    <a:pt x="5973" y="6516"/>
                  </a:cubicBezTo>
                  <a:cubicBezTo>
                    <a:pt x="5983" y="6516"/>
                    <a:pt x="5992" y="6515"/>
                    <a:pt x="6002" y="6513"/>
                  </a:cubicBezTo>
                  <a:cubicBezTo>
                    <a:pt x="6109" y="6501"/>
                    <a:pt x="6168" y="6382"/>
                    <a:pt x="6121" y="6275"/>
                  </a:cubicBezTo>
                  <a:cubicBezTo>
                    <a:pt x="5990" y="6025"/>
                    <a:pt x="5633" y="5561"/>
                    <a:pt x="4656" y="5370"/>
                  </a:cubicBezTo>
                  <a:cubicBezTo>
                    <a:pt x="4646" y="5367"/>
                    <a:pt x="4634" y="5365"/>
                    <a:pt x="4622" y="5365"/>
                  </a:cubicBezTo>
                  <a:cubicBezTo>
                    <a:pt x="4594" y="5365"/>
                    <a:pt x="4562" y="5374"/>
                    <a:pt x="4537" y="5382"/>
                  </a:cubicBezTo>
                  <a:cubicBezTo>
                    <a:pt x="4501" y="5239"/>
                    <a:pt x="4418" y="5097"/>
                    <a:pt x="4347" y="4977"/>
                  </a:cubicBezTo>
                  <a:cubicBezTo>
                    <a:pt x="4359" y="4954"/>
                    <a:pt x="4394" y="4942"/>
                    <a:pt x="4418" y="4906"/>
                  </a:cubicBezTo>
                  <a:cubicBezTo>
                    <a:pt x="4859" y="4906"/>
                    <a:pt x="5252" y="5073"/>
                    <a:pt x="5573" y="5382"/>
                  </a:cubicBezTo>
                  <a:cubicBezTo>
                    <a:pt x="5597" y="5418"/>
                    <a:pt x="5644" y="5430"/>
                    <a:pt x="5692" y="5430"/>
                  </a:cubicBezTo>
                  <a:cubicBezTo>
                    <a:pt x="5752" y="5430"/>
                    <a:pt x="5787" y="5394"/>
                    <a:pt x="5823" y="5358"/>
                  </a:cubicBezTo>
                  <a:cubicBezTo>
                    <a:pt x="5847" y="5299"/>
                    <a:pt x="5847" y="5204"/>
                    <a:pt x="5787" y="5156"/>
                  </a:cubicBezTo>
                  <a:cubicBezTo>
                    <a:pt x="5454" y="4823"/>
                    <a:pt x="4990" y="4608"/>
                    <a:pt x="4513" y="4596"/>
                  </a:cubicBezTo>
                  <a:lnTo>
                    <a:pt x="4513" y="1251"/>
                  </a:lnTo>
                  <a:cubicBezTo>
                    <a:pt x="4513" y="727"/>
                    <a:pt x="4942" y="298"/>
                    <a:pt x="5466" y="298"/>
                  </a:cubicBezTo>
                  <a:lnTo>
                    <a:pt x="5752" y="298"/>
                  </a:lnTo>
                  <a:cubicBezTo>
                    <a:pt x="5787" y="298"/>
                    <a:pt x="5835" y="310"/>
                    <a:pt x="5883" y="310"/>
                  </a:cubicBezTo>
                  <a:cubicBezTo>
                    <a:pt x="6287" y="417"/>
                    <a:pt x="6549" y="786"/>
                    <a:pt x="6549" y="1227"/>
                  </a:cubicBezTo>
                  <a:lnTo>
                    <a:pt x="6549" y="1275"/>
                  </a:lnTo>
                  <a:cubicBezTo>
                    <a:pt x="6418" y="1287"/>
                    <a:pt x="6240" y="1334"/>
                    <a:pt x="6085" y="1489"/>
                  </a:cubicBezTo>
                  <a:cubicBezTo>
                    <a:pt x="5906" y="1644"/>
                    <a:pt x="5823" y="1882"/>
                    <a:pt x="5823" y="2203"/>
                  </a:cubicBezTo>
                  <a:cubicBezTo>
                    <a:pt x="5823" y="2287"/>
                    <a:pt x="5883" y="2346"/>
                    <a:pt x="5954" y="2358"/>
                  </a:cubicBezTo>
                  <a:cubicBezTo>
                    <a:pt x="5967" y="2361"/>
                    <a:pt x="5979" y="2362"/>
                    <a:pt x="5990" y="2362"/>
                  </a:cubicBezTo>
                  <a:cubicBezTo>
                    <a:pt x="6077" y="2362"/>
                    <a:pt x="6133" y="2287"/>
                    <a:pt x="6133" y="2203"/>
                  </a:cubicBezTo>
                  <a:cubicBezTo>
                    <a:pt x="6133" y="1977"/>
                    <a:pt x="6192" y="1822"/>
                    <a:pt x="6299" y="1727"/>
                  </a:cubicBezTo>
                  <a:cubicBezTo>
                    <a:pt x="6430" y="1584"/>
                    <a:pt x="6621" y="1584"/>
                    <a:pt x="6668" y="1584"/>
                  </a:cubicBezTo>
                  <a:cubicBezTo>
                    <a:pt x="7073" y="1679"/>
                    <a:pt x="7371" y="2060"/>
                    <a:pt x="7371" y="2513"/>
                  </a:cubicBezTo>
                  <a:cubicBezTo>
                    <a:pt x="7371" y="2644"/>
                    <a:pt x="7335" y="2775"/>
                    <a:pt x="7299" y="2918"/>
                  </a:cubicBezTo>
                  <a:cubicBezTo>
                    <a:pt x="7138" y="2832"/>
                    <a:pt x="6840" y="2736"/>
                    <a:pt x="6424" y="2736"/>
                  </a:cubicBezTo>
                  <a:cubicBezTo>
                    <a:pt x="6380" y="2736"/>
                    <a:pt x="6334" y="2737"/>
                    <a:pt x="6287" y="2739"/>
                  </a:cubicBezTo>
                  <a:cubicBezTo>
                    <a:pt x="6192" y="2739"/>
                    <a:pt x="6133" y="2799"/>
                    <a:pt x="6121" y="2882"/>
                  </a:cubicBezTo>
                  <a:cubicBezTo>
                    <a:pt x="6109" y="2989"/>
                    <a:pt x="6192" y="3061"/>
                    <a:pt x="6287" y="3061"/>
                  </a:cubicBezTo>
                  <a:cubicBezTo>
                    <a:pt x="6317" y="3059"/>
                    <a:pt x="6346" y="3059"/>
                    <a:pt x="6374" y="3059"/>
                  </a:cubicBezTo>
                  <a:cubicBezTo>
                    <a:pt x="6937" y="3059"/>
                    <a:pt x="7240" y="3275"/>
                    <a:pt x="7252" y="3275"/>
                  </a:cubicBezTo>
                  <a:lnTo>
                    <a:pt x="7264" y="3287"/>
                  </a:lnTo>
                  <a:cubicBezTo>
                    <a:pt x="7716" y="3537"/>
                    <a:pt x="7978" y="4025"/>
                    <a:pt x="7978" y="4561"/>
                  </a:cubicBezTo>
                  <a:cubicBezTo>
                    <a:pt x="7978" y="4858"/>
                    <a:pt x="7895" y="5144"/>
                    <a:pt x="7740" y="5382"/>
                  </a:cubicBezTo>
                  <a:cubicBezTo>
                    <a:pt x="7692" y="5454"/>
                    <a:pt x="7716" y="5549"/>
                    <a:pt x="7776" y="5608"/>
                  </a:cubicBezTo>
                  <a:cubicBezTo>
                    <a:pt x="7799" y="5632"/>
                    <a:pt x="7835" y="5632"/>
                    <a:pt x="7871" y="5632"/>
                  </a:cubicBezTo>
                  <a:cubicBezTo>
                    <a:pt x="7930" y="5632"/>
                    <a:pt x="7978" y="5608"/>
                    <a:pt x="8014" y="5561"/>
                  </a:cubicBezTo>
                  <a:cubicBezTo>
                    <a:pt x="8204" y="5263"/>
                    <a:pt x="8311" y="4918"/>
                    <a:pt x="8311" y="4561"/>
                  </a:cubicBezTo>
                  <a:cubicBezTo>
                    <a:pt x="8335" y="4001"/>
                    <a:pt x="8061" y="3453"/>
                    <a:pt x="7597" y="3120"/>
                  </a:cubicBezTo>
                  <a:cubicBezTo>
                    <a:pt x="7680" y="2941"/>
                    <a:pt x="7716" y="2751"/>
                    <a:pt x="7716" y="2560"/>
                  </a:cubicBezTo>
                  <a:cubicBezTo>
                    <a:pt x="7716" y="2013"/>
                    <a:pt x="7371" y="1537"/>
                    <a:pt x="6895" y="1358"/>
                  </a:cubicBezTo>
                  <a:lnTo>
                    <a:pt x="6895" y="1263"/>
                  </a:lnTo>
                  <a:cubicBezTo>
                    <a:pt x="6895" y="679"/>
                    <a:pt x="6525" y="179"/>
                    <a:pt x="5978" y="24"/>
                  </a:cubicBezTo>
                  <a:cubicBezTo>
                    <a:pt x="5930" y="13"/>
                    <a:pt x="5871" y="13"/>
                    <a:pt x="5823" y="1"/>
                  </a:cubicBezTo>
                  <a:lnTo>
                    <a:pt x="5478" y="1"/>
                  </a:lnTo>
                  <a:cubicBezTo>
                    <a:pt x="4787" y="1"/>
                    <a:pt x="4216" y="560"/>
                    <a:pt x="4216" y="1263"/>
                  </a:cubicBezTo>
                  <a:lnTo>
                    <a:pt x="4216" y="4692"/>
                  </a:lnTo>
                  <a:lnTo>
                    <a:pt x="4168" y="4727"/>
                  </a:lnTo>
                  <a:lnTo>
                    <a:pt x="4120" y="4692"/>
                  </a:lnTo>
                  <a:lnTo>
                    <a:pt x="4120" y="1263"/>
                  </a:lnTo>
                  <a:cubicBezTo>
                    <a:pt x="4120" y="560"/>
                    <a:pt x="3561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4" name="Google Shape;10674;p79"/>
            <p:cNvSpPr/>
            <p:nvPr/>
          </p:nvSpPr>
          <p:spPr>
            <a:xfrm>
              <a:off x="1022494" y="3006724"/>
              <a:ext cx="44162" cy="22271"/>
            </a:xfrm>
            <a:custGeom>
              <a:avLst/>
              <a:gdLst/>
              <a:ahLst/>
              <a:cxnLst/>
              <a:rect l="l" t="t" r="r" b="b"/>
              <a:pathLst>
                <a:path w="1394" h="703" extrusionOk="0">
                  <a:moveTo>
                    <a:pt x="454" y="0"/>
                  </a:moveTo>
                  <a:cubicBezTo>
                    <a:pt x="402" y="0"/>
                    <a:pt x="350" y="4"/>
                    <a:pt x="298" y="12"/>
                  </a:cubicBezTo>
                  <a:lnTo>
                    <a:pt x="155" y="24"/>
                  </a:lnTo>
                  <a:cubicBezTo>
                    <a:pt x="60" y="48"/>
                    <a:pt x="0" y="119"/>
                    <a:pt x="12" y="202"/>
                  </a:cubicBezTo>
                  <a:cubicBezTo>
                    <a:pt x="34" y="290"/>
                    <a:pt x="96" y="347"/>
                    <a:pt x="170" y="347"/>
                  </a:cubicBezTo>
                  <a:cubicBezTo>
                    <a:pt x="177" y="347"/>
                    <a:pt x="184" y="346"/>
                    <a:pt x="191" y="345"/>
                  </a:cubicBezTo>
                  <a:lnTo>
                    <a:pt x="346" y="321"/>
                  </a:lnTo>
                  <a:cubicBezTo>
                    <a:pt x="370" y="319"/>
                    <a:pt x="394" y="318"/>
                    <a:pt x="417" y="318"/>
                  </a:cubicBezTo>
                  <a:cubicBezTo>
                    <a:pt x="675" y="318"/>
                    <a:pt x="908" y="436"/>
                    <a:pt x="1072" y="643"/>
                  </a:cubicBezTo>
                  <a:cubicBezTo>
                    <a:pt x="1108" y="679"/>
                    <a:pt x="1143" y="702"/>
                    <a:pt x="1203" y="702"/>
                  </a:cubicBezTo>
                  <a:cubicBezTo>
                    <a:pt x="1239" y="702"/>
                    <a:pt x="1286" y="679"/>
                    <a:pt x="1298" y="667"/>
                  </a:cubicBezTo>
                  <a:cubicBezTo>
                    <a:pt x="1370" y="607"/>
                    <a:pt x="1394" y="524"/>
                    <a:pt x="1334" y="440"/>
                  </a:cubicBezTo>
                  <a:cubicBezTo>
                    <a:pt x="1126" y="171"/>
                    <a:pt x="802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5" name="Google Shape;10675;p79"/>
            <p:cNvSpPr/>
            <p:nvPr/>
          </p:nvSpPr>
          <p:spPr>
            <a:xfrm>
              <a:off x="1086234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181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6"/>
                    <a:pt x="132" y="322"/>
                  </a:cubicBezTo>
                  <a:cubicBezTo>
                    <a:pt x="525" y="441"/>
                    <a:pt x="572" y="1025"/>
                    <a:pt x="572" y="1025"/>
                  </a:cubicBezTo>
                  <a:cubicBezTo>
                    <a:pt x="572" y="1108"/>
                    <a:pt x="644" y="1168"/>
                    <a:pt x="727" y="1168"/>
                  </a:cubicBezTo>
                  <a:lnTo>
                    <a:pt x="751" y="1168"/>
                  </a:lnTo>
                  <a:cubicBezTo>
                    <a:pt x="822" y="1168"/>
                    <a:pt x="894" y="1096"/>
                    <a:pt x="894" y="1001"/>
                  </a:cubicBezTo>
                  <a:cubicBezTo>
                    <a:pt x="894" y="977"/>
                    <a:pt x="846" y="203"/>
                    <a:pt x="239" y="13"/>
                  </a:cubicBez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6" name="Google Shape;10676;p79"/>
            <p:cNvSpPr/>
            <p:nvPr/>
          </p:nvSpPr>
          <p:spPr>
            <a:xfrm>
              <a:off x="1023634" y="3077941"/>
              <a:ext cx="26041" cy="49167"/>
            </a:xfrm>
            <a:custGeom>
              <a:avLst/>
              <a:gdLst/>
              <a:ahLst/>
              <a:cxnLst/>
              <a:rect l="l" t="t" r="r" b="b"/>
              <a:pathLst>
                <a:path w="822" h="1552" extrusionOk="0">
                  <a:moveTo>
                    <a:pt x="646" y="0"/>
                  </a:moveTo>
                  <a:cubicBezTo>
                    <a:pt x="617" y="0"/>
                    <a:pt x="588" y="9"/>
                    <a:pt x="560" y="26"/>
                  </a:cubicBezTo>
                  <a:cubicBezTo>
                    <a:pt x="345" y="181"/>
                    <a:pt x="0" y="538"/>
                    <a:pt x="0" y="1383"/>
                  </a:cubicBezTo>
                  <a:cubicBezTo>
                    <a:pt x="0" y="1462"/>
                    <a:pt x="74" y="1551"/>
                    <a:pt x="163" y="1551"/>
                  </a:cubicBezTo>
                  <a:cubicBezTo>
                    <a:pt x="168" y="1551"/>
                    <a:pt x="173" y="1551"/>
                    <a:pt x="179" y="1550"/>
                  </a:cubicBezTo>
                  <a:cubicBezTo>
                    <a:pt x="250" y="1526"/>
                    <a:pt x="310" y="1455"/>
                    <a:pt x="310" y="1383"/>
                  </a:cubicBezTo>
                  <a:cubicBezTo>
                    <a:pt x="310" y="681"/>
                    <a:pt x="584" y="395"/>
                    <a:pt x="726" y="312"/>
                  </a:cubicBezTo>
                  <a:cubicBezTo>
                    <a:pt x="786" y="264"/>
                    <a:pt x="822" y="205"/>
                    <a:pt x="798" y="133"/>
                  </a:cubicBezTo>
                  <a:cubicBezTo>
                    <a:pt x="781" y="49"/>
                    <a:pt x="716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7" name="Google Shape;10677;p79"/>
            <p:cNvSpPr/>
            <p:nvPr/>
          </p:nvSpPr>
          <p:spPr>
            <a:xfrm>
              <a:off x="924413" y="3006819"/>
              <a:ext cx="44162" cy="22176"/>
            </a:xfrm>
            <a:custGeom>
              <a:avLst/>
              <a:gdLst/>
              <a:ahLst/>
              <a:cxnLst/>
              <a:rect l="l" t="t" r="r" b="b"/>
              <a:pathLst>
                <a:path w="1394" h="700" extrusionOk="0">
                  <a:moveTo>
                    <a:pt x="963" y="1"/>
                  </a:moveTo>
                  <a:cubicBezTo>
                    <a:pt x="614" y="1"/>
                    <a:pt x="272" y="163"/>
                    <a:pt x="60" y="437"/>
                  </a:cubicBezTo>
                  <a:cubicBezTo>
                    <a:pt x="1" y="521"/>
                    <a:pt x="25" y="616"/>
                    <a:pt x="96" y="664"/>
                  </a:cubicBezTo>
                  <a:cubicBezTo>
                    <a:pt x="120" y="676"/>
                    <a:pt x="156" y="699"/>
                    <a:pt x="179" y="699"/>
                  </a:cubicBezTo>
                  <a:cubicBezTo>
                    <a:pt x="227" y="699"/>
                    <a:pt x="287" y="664"/>
                    <a:pt x="322" y="640"/>
                  </a:cubicBezTo>
                  <a:cubicBezTo>
                    <a:pt x="464" y="433"/>
                    <a:pt x="716" y="315"/>
                    <a:pt x="976" y="315"/>
                  </a:cubicBezTo>
                  <a:cubicBezTo>
                    <a:pt x="1000" y="315"/>
                    <a:pt x="1025" y="316"/>
                    <a:pt x="1049" y="318"/>
                  </a:cubicBezTo>
                  <a:lnTo>
                    <a:pt x="1191" y="342"/>
                  </a:lnTo>
                  <a:cubicBezTo>
                    <a:pt x="1200" y="343"/>
                    <a:pt x="1208" y="344"/>
                    <a:pt x="1215" y="344"/>
                  </a:cubicBezTo>
                  <a:cubicBezTo>
                    <a:pt x="1298" y="344"/>
                    <a:pt x="1359" y="287"/>
                    <a:pt x="1370" y="199"/>
                  </a:cubicBezTo>
                  <a:cubicBezTo>
                    <a:pt x="1394" y="116"/>
                    <a:pt x="1334" y="21"/>
                    <a:pt x="1239" y="21"/>
                  </a:cubicBezTo>
                  <a:lnTo>
                    <a:pt x="1096" y="9"/>
                  </a:lnTo>
                  <a:cubicBezTo>
                    <a:pt x="1052" y="3"/>
                    <a:pt x="1007" y="1"/>
                    <a:pt x="9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8" name="Google Shape;10678;p79"/>
            <p:cNvSpPr/>
            <p:nvPr/>
          </p:nvSpPr>
          <p:spPr>
            <a:xfrm>
              <a:off x="929703" y="3158757"/>
              <a:ext cx="56232" cy="41849"/>
            </a:xfrm>
            <a:custGeom>
              <a:avLst/>
              <a:gdLst/>
              <a:ahLst/>
              <a:cxnLst/>
              <a:rect l="l" t="t" r="r" b="b"/>
              <a:pathLst>
                <a:path w="1775" h="1321" extrusionOk="0">
                  <a:moveTo>
                    <a:pt x="1604" y="1"/>
                  </a:moveTo>
                  <a:cubicBezTo>
                    <a:pt x="1586" y="1"/>
                    <a:pt x="1567" y="4"/>
                    <a:pt x="1548" y="11"/>
                  </a:cubicBezTo>
                  <a:cubicBezTo>
                    <a:pt x="179" y="309"/>
                    <a:pt x="36" y="1095"/>
                    <a:pt x="12" y="1118"/>
                  </a:cubicBezTo>
                  <a:cubicBezTo>
                    <a:pt x="1" y="1214"/>
                    <a:pt x="60" y="1297"/>
                    <a:pt x="155" y="1321"/>
                  </a:cubicBezTo>
                  <a:lnTo>
                    <a:pt x="179" y="1321"/>
                  </a:lnTo>
                  <a:cubicBezTo>
                    <a:pt x="251" y="1321"/>
                    <a:pt x="334" y="1261"/>
                    <a:pt x="346" y="1178"/>
                  </a:cubicBezTo>
                  <a:cubicBezTo>
                    <a:pt x="346" y="1178"/>
                    <a:pt x="477" y="571"/>
                    <a:pt x="1620" y="333"/>
                  </a:cubicBezTo>
                  <a:cubicBezTo>
                    <a:pt x="1715" y="309"/>
                    <a:pt x="1775" y="213"/>
                    <a:pt x="1739" y="130"/>
                  </a:cubicBezTo>
                  <a:cubicBezTo>
                    <a:pt x="1729" y="54"/>
                    <a:pt x="1674" y="1"/>
                    <a:pt x="16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79" name="Google Shape;10679;p79"/>
            <p:cNvSpPr/>
            <p:nvPr/>
          </p:nvSpPr>
          <p:spPr>
            <a:xfrm>
              <a:off x="876512" y="3100244"/>
              <a:ext cx="28322" cy="37002"/>
            </a:xfrm>
            <a:custGeom>
              <a:avLst/>
              <a:gdLst/>
              <a:ahLst/>
              <a:cxnLst/>
              <a:rect l="l" t="t" r="r" b="b"/>
              <a:pathLst>
                <a:path w="894" h="1168" extrusionOk="0">
                  <a:moveTo>
                    <a:pt x="714" y="1"/>
                  </a:moveTo>
                  <a:cubicBezTo>
                    <a:pt x="694" y="1"/>
                    <a:pt x="675" y="4"/>
                    <a:pt x="656" y="13"/>
                  </a:cubicBezTo>
                  <a:cubicBezTo>
                    <a:pt x="60" y="203"/>
                    <a:pt x="1" y="965"/>
                    <a:pt x="1" y="1001"/>
                  </a:cubicBezTo>
                  <a:cubicBezTo>
                    <a:pt x="1" y="1096"/>
                    <a:pt x="60" y="1168"/>
                    <a:pt x="144" y="1168"/>
                  </a:cubicBezTo>
                  <a:lnTo>
                    <a:pt x="156" y="1168"/>
                  </a:lnTo>
                  <a:cubicBezTo>
                    <a:pt x="251" y="1168"/>
                    <a:pt x="322" y="1108"/>
                    <a:pt x="322" y="1025"/>
                  </a:cubicBezTo>
                  <a:cubicBezTo>
                    <a:pt x="322" y="1025"/>
                    <a:pt x="358" y="441"/>
                    <a:pt x="751" y="322"/>
                  </a:cubicBezTo>
                  <a:cubicBezTo>
                    <a:pt x="846" y="286"/>
                    <a:pt x="894" y="203"/>
                    <a:pt x="858" y="108"/>
                  </a:cubicBezTo>
                  <a:cubicBezTo>
                    <a:pt x="840" y="44"/>
                    <a:pt x="77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0" name="Google Shape;10680;p79"/>
            <p:cNvSpPr/>
            <p:nvPr/>
          </p:nvSpPr>
          <p:spPr>
            <a:xfrm>
              <a:off x="941393" y="3077941"/>
              <a:ext cx="26453" cy="49484"/>
            </a:xfrm>
            <a:custGeom>
              <a:avLst/>
              <a:gdLst/>
              <a:ahLst/>
              <a:cxnLst/>
              <a:rect l="l" t="t" r="r" b="b"/>
              <a:pathLst>
                <a:path w="835" h="1562" extrusionOk="0">
                  <a:moveTo>
                    <a:pt x="185" y="0"/>
                  </a:moveTo>
                  <a:cubicBezTo>
                    <a:pt x="112" y="0"/>
                    <a:pt x="41" y="49"/>
                    <a:pt x="24" y="133"/>
                  </a:cubicBezTo>
                  <a:cubicBezTo>
                    <a:pt x="1" y="193"/>
                    <a:pt x="36" y="264"/>
                    <a:pt x="96" y="312"/>
                  </a:cubicBezTo>
                  <a:cubicBezTo>
                    <a:pt x="239" y="419"/>
                    <a:pt x="513" y="681"/>
                    <a:pt x="513" y="1395"/>
                  </a:cubicBezTo>
                  <a:cubicBezTo>
                    <a:pt x="513" y="1491"/>
                    <a:pt x="584" y="1562"/>
                    <a:pt x="679" y="1562"/>
                  </a:cubicBezTo>
                  <a:cubicBezTo>
                    <a:pt x="763" y="1562"/>
                    <a:pt x="834" y="1491"/>
                    <a:pt x="834" y="1395"/>
                  </a:cubicBezTo>
                  <a:cubicBezTo>
                    <a:pt x="834" y="538"/>
                    <a:pt x="513" y="181"/>
                    <a:pt x="274" y="26"/>
                  </a:cubicBezTo>
                  <a:cubicBezTo>
                    <a:pt x="247" y="9"/>
                    <a:pt x="216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81" name="Google Shape;10681;p79"/>
          <p:cNvGrpSpPr/>
          <p:nvPr/>
        </p:nvGrpSpPr>
        <p:grpSpPr>
          <a:xfrm>
            <a:off x="3978523" y="2709261"/>
            <a:ext cx="348955" cy="346516"/>
            <a:chOff x="3978523" y="2884661"/>
            <a:chExt cx="348955" cy="346516"/>
          </a:xfrm>
          <a:solidFill>
            <a:schemeClr val="tx1"/>
          </a:solidFill>
        </p:grpSpPr>
        <p:sp>
          <p:nvSpPr>
            <p:cNvPr id="10682" name="Google Shape;10682;p79"/>
            <p:cNvSpPr/>
            <p:nvPr/>
          </p:nvSpPr>
          <p:spPr>
            <a:xfrm>
              <a:off x="4237285" y="2916658"/>
              <a:ext cx="58101" cy="56897"/>
            </a:xfrm>
            <a:custGeom>
              <a:avLst/>
              <a:gdLst/>
              <a:ahLst/>
              <a:cxnLst/>
              <a:rect l="l" t="t" r="r" b="b"/>
              <a:pathLst>
                <a:path w="1834" h="1796" extrusionOk="0">
                  <a:moveTo>
                    <a:pt x="1661" y="0"/>
                  </a:moveTo>
                  <a:cubicBezTo>
                    <a:pt x="1620" y="0"/>
                    <a:pt x="1578" y="15"/>
                    <a:pt x="1548" y="45"/>
                  </a:cubicBezTo>
                  <a:lnTo>
                    <a:pt x="60" y="1533"/>
                  </a:lnTo>
                  <a:cubicBezTo>
                    <a:pt x="0" y="1593"/>
                    <a:pt x="0" y="1700"/>
                    <a:pt x="60" y="1759"/>
                  </a:cubicBezTo>
                  <a:cubicBezTo>
                    <a:pt x="84" y="1783"/>
                    <a:pt x="131" y="1795"/>
                    <a:pt x="179" y="1795"/>
                  </a:cubicBezTo>
                  <a:cubicBezTo>
                    <a:pt x="215" y="1795"/>
                    <a:pt x="262" y="1783"/>
                    <a:pt x="298" y="1759"/>
                  </a:cubicBezTo>
                  <a:lnTo>
                    <a:pt x="1786" y="271"/>
                  </a:lnTo>
                  <a:cubicBezTo>
                    <a:pt x="1834" y="224"/>
                    <a:pt x="1834" y="116"/>
                    <a:pt x="1774" y="45"/>
                  </a:cubicBezTo>
                  <a:cubicBezTo>
                    <a:pt x="1745" y="15"/>
                    <a:pt x="1703" y="0"/>
                    <a:pt x="16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3" name="Google Shape;10683;p79"/>
            <p:cNvSpPr/>
            <p:nvPr/>
          </p:nvSpPr>
          <p:spPr>
            <a:xfrm>
              <a:off x="4216535" y="2886594"/>
              <a:ext cx="29843" cy="73751"/>
            </a:xfrm>
            <a:custGeom>
              <a:avLst/>
              <a:gdLst/>
              <a:ahLst/>
              <a:cxnLst/>
              <a:rect l="l" t="t" r="r" b="b"/>
              <a:pathLst>
                <a:path w="942" h="2328" extrusionOk="0">
                  <a:moveTo>
                    <a:pt x="760" y="0"/>
                  </a:moveTo>
                  <a:cubicBezTo>
                    <a:pt x="688" y="0"/>
                    <a:pt x="618" y="52"/>
                    <a:pt x="608" y="113"/>
                  </a:cubicBezTo>
                  <a:lnTo>
                    <a:pt x="24" y="2137"/>
                  </a:lnTo>
                  <a:cubicBezTo>
                    <a:pt x="1" y="2232"/>
                    <a:pt x="60" y="2316"/>
                    <a:pt x="132" y="2327"/>
                  </a:cubicBezTo>
                  <a:lnTo>
                    <a:pt x="179" y="2327"/>
                  </a:lnTo>
                  <a:cubicBezTo>
                    <a:pt x="251" y="2327"/>
                    <a:pt x="310" y="2292"/>
                    <a:pt x="322" y="2208"/>
                  </a:cubicBezTo>
                  <a:lnTo>
                    <a:pt x="905" y="184"/>
                  </a:lnTo>
                  <a:cubicBezTo>
                    <a:pt x="941" y="125"/>
                    <a:pt x="894" y="41"/>
                    <a:pt x="798" y="6"/>
                  </a:cubicBezTo>
                  <a:cubicBezTo>
                    <a:pt x="786" y="2"/>
                    <a:pt x="773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4" name="Google Shape;10684;p79"/>
            <p:cNvSpPr/>
            <p:nvPr/>
          </p:nvSpPr>
          <p:spPr>
            <a:xfrm>
              <a:off x="4176935" y="2884661"/>
              <a:ext cx="30571" cy="74163"/>
            </a:xfrm>
            <a:custGeom>
              <a:avLst/>
              <a:gdLst/>
              <a:ahLst/>
              <a:cxnLst/>
              <a:rect l="l" t="t" r="r" b="b"/>
              <a:pathLst>
                <a:path w="965" h="2341" extrusionOk="0">
                  <a:moveTo>
                    <a:pt x="187" y="0"/>
                  </a:moveTo>
                  <a:cubicBezTo>
                    <a:pt x="169" y="0"/>
                    <a:pt x="150" y="2"/>
                    <a:pt x="131" y="7"/>
                  </a:cubicBezTo>
                  <a:cubicBezTo>
                    <a:pt x="48" y="43"/>
                    <a:pt x="0" y="126"/>
                    <a:pt x="24" y="222"/>
                  </a:cubicBezTo>
                  <a:lnTo>
                    <a:pt x="643" y="2222"/>
                  </a:lnTo>
                  <a:cubicBezTo>
                    <a:pt x="655" y="2305"/>
                    <a:pt x="727" y="2341"/>
                    <a:pt x="786" y="2341"/>
                  </a:cubicBezTo>
                  <a:lnTo>
                    <a:pt x="834" y="2341"/>
                  </a:lnTo>
                  <a:cubicBezTo>
                    <a:pt x="917" y="2305"/>
                    <a:pt x="965" y="2210"/>
                    <a:pt x="953" y="2127"/>
                  </a:cubicBezTo>
                  <a:lnTo>
                    <a:pt x="346" y="114"/>
                  </a:lnTo>
                  <a:cubicBezTo>
                    <a:pt x="317" y="38"/>
                    <a:pt x="258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5" name="Google Shape;10685;p79"/>
            <p:cNvSpPr/>
            <p:nvPr/>
          </p:nvSpPr>
          <p:spPr>
            <a:xfrm>
              <a:off x="4250116" y="2965762"/>
              <a:ext cx="74701" cy="28544"/>
            </a:xfrm>
            <a:custGeom>
              <a:avLst/>
              <a:gdLst/>
              <a:ahLst/>
              <a:cxnLst/>
              <a:rect l="l" t="t" r="r" b="b"/>
              <a:pathLst>
                <a:path w="2358" h="901" extrusionOk="0">
                  <a:moveTo>
                    <a:pt x="2194" y="1"/>
                  </a:moveTo>
                  <a:cubicBezTo>
                    <a:pt x="2181" y="1"/>
                    <a:pt x="2168" y="3"/>
                    <a:pt x="2155" y="7"/>
                  </a:cubicBezTo>
                  <a:lnTo>
                    <a:pt x="131" y="590"/>
                  </a:lnTo>
                  <a:cubicBezTo>
                    <a:pt x="36" y="626"/>
                    <a:pt x="0" y="710"/>
                    <a:pt x="24" y="781"/>
                  </a:cubicBezTo>
                  <a:cubicBezTo>
                    <a:pt x="36" y="852"/>
                    <a:pt x="119" y="900"/>
                    <a:pt x="179" y="900"/>
                  </a:cubicBezTo>
                  <a:lnTo>
                    <a:pt x="215" y="900"/>
                  </a:lnTo>
                  <a:lnTo>
                    <a:pt x="2239" y="317"/>
                  </a:lnTo>
                  <a:cubicBezTo>
                    <a:pt x="2322" y="293"/>
                    <a:pt x="2358" y="209"/>
                    <a:pt x="2346" y="114"/>
                  </a:cubicBezTo>
                  <a:cubicBezTo>
                    <a:pt x="2326" y="45"/>
                    <a:pt x="2258" y="1"/>
                    <a:pt x="2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6" name="Google Shape;10686;p79"/>
            <p:cNvSpPr/>
            <p:nvPr/>
          </p:nvSpPr>
          <p:spPr>
            <a:xfrm>
              <a:off x="4251985" y="3004443"/>
              <a:ext cx="75493" cy="29462"/>
            </a:xfrm>
            <a:custGeom>
              <a:avLst/>
              <a:gdLst/>
              <a:ahLst/>
              <a:cxnLst/>
              <a:rect l="l" t="t" r="r" b="b"/>
              <a:pathLst>
                <a:path w="2383" h="930" extrusionOk="0">
                  <a:moveTo>
                    <a:pt x="175" y="1"/>
                  </a:moveTo>
                  <a:cubicBezTo>
                    <a:pt x="104" y="1"/>
                    <a:pt x="43" y="46"/>
                    <a:pt x="25" y="120"/>
                  </a:cubicBezTo>
                  <a:cubicBezTo>
                    <a:pt x="1" y="203"/>
                    <a:pt x="37" y="298"/>
                    <a:pt x="132" y="322"/>
                  </a:cubicBezTo>
                  <a:lnTo>
                    <a:pt x="2144" y="929"/>
                  </a:lnTo>
                  <a:lnTo>
                    <a:pt x="2180" y="929"/>
                  </a:lnTo>
                  <a:cubicBezTo>
                    <a:pt x="2263" y="929"/>
                    <a:pt x="2323" y="893"/>
                    <a:pt x="2334" y="810"/>
                  </a:cubicBezTo>
                  <a:cubicBezTo>
                    <a:pt x="2382" y="739"/>
                    <a:pt x="2334" y="655"/>
                    <a:pt x="2239" y="620"/>
                  </a:cubicBezTo>
                  <a:lnTo>
                    <a:pt x="239" y="12"/>
                  </a:lnTo>
                  <a:cubicBezTo>
                    <a:pt x="217" y="4"/>
                    <a:pt x="196" y="1"/>
                    <a:pt x="1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7" name="Google Shape;10687;p79"/>
            <p:cNvSpPr/>
            <p:nvPr/>
          </p:nvSpPr>
          <p:spPr>
            <a:xfrm>
              <a:off x="4033615" y="2996428"/>
              <a:ext cx="73941" cy="84237"/>
            </a:xfrm>
            <a:custGeom>
              <a:avLst/>
              <a:gdLst/>
              <a:ahLst/>
              <a:cxnLst/>
              <a:rect l="l" t="t" r="r" b="b"/>
              <a:pathLst>
                <a:path w="2334" h="2659" extrusionOk="0">
                  <a:moveTo>
                    <a:pt x="2157" y="0"/>
                  </a:moveTo>
                  <a:cubicBezTo>
                    <a:pt x="2112" y="0"/>
                    <a:pt x="2069" y="18"/>
                    <a:pt x="2036" y="51"/>
                  </a:cubicBezTo>
                  <a:lnTo>
                    <a:pt x="60" y="2397"/>
                  </a:lnTo>
                  <a:cubicBezTo>
                    <a:pt x="0" y="2468"/>
                    <a:pt x="12" y="2551"/>
                    <a:pt x="72" y="2611"/>
                  </a:cubicBezTo>
                  <a:cubicBezTo>
                    <a:pt x="107" y="2647"/>
                    <a:pt x="143" y="2659"/>
                    <a:pt x="179" y="2659"/>
                  </a:cubicBezTo>
                  <a:cubicBezTo>
                    <a:pt x="226" y="2659"/>
                    <a:pt x="262" y="2647"/>
                    <a:pt x="298" y="2599"/>
                  </a:cubicBezTo>
                  <a:lnTo>
                    <a:pt x="2274" y="265"/>
                  </a:lnTo>
                  <a:cubicBezTo>
                    <a:pt x="2334" y="194"/>
                    <a:pt x="2322" y="87"/>
                    <a:pt x="2262" y="39"/>
                  </a:cubicBezTo>
                  <a:cubicBezTo>
                    <a:pt x="2230" y="12"/>
                    <a:pt x="2193" y="0"/>
                    <a:pt x="2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8" name="Google Shape;10688;p79"/>
            <p:cNvSpPr/>
            <p:nvPr/>
          </p:nvSpPr>
          <p:spPr>
            <a:xfrm>
              <a:off x="3978523" y="2931738"/>
              <a:ext cx="303684" cy="299439"/>
            </a:xfrm>
            <a:custGeom>
              <a:avLst/>
              <a:gdLst/>
              <a:ahLst/>
              <a:cxnLst/>
              <a:rect l="l" t="t" r="r" b="b"/>
              <a:pathLst>
                <a:path w="9586" h="9452" extrusionOk="0">
                  <a:moveTo>
                    <a:pt x="5564" y="351"/>
                  </a:moveTo>
                  <a:cubicBezTo>
                    <a:pt x="5790" y="351"/>
                    <a:pt x="6037" y="460"/>
                    <a:pt x="6252" y="664"/>
                  </a:cubicBezTo>
                  <a:cubicBezTo>
                    <a:pt x="6490" y="902"/>
                    <a:pt x="6585" y="1236"/>
                    <a:pt x="6525" y="1486"/>
                  </a:cubicBezTo>
                  <a:lnTo>
                    <a:pt x="5418" y="367"/>
                  </a:lnTo>
                  <a:cubicBezTo>
                    <a:pt x="5465" y="356"/>
                    <a:pt x="5514" y="351"/>
                    <a:pt x="5564" y="351"/>
                  </a:cubicBezTo>
                  <a:close/>
                  <a:moveTo>
                    <a:pt x="5001" y="414"/>
                  </a:moveTo>
                  <a:lnTo>
                    <a:pt x="6502" y="1915"/>
                  </a:lnTo>
                  <a:lnTo>
                    <a:pt x="6192" y="2236"/>
                  </a:lnTo>
                  <a:lnTo>
                    <a:pt x="4680" y="724"/>
                  </a:lnTo>
                  <a:lnTo>
                    <a:pt x="5001" y="414"/>
                  </a:lnTo>
                  <a:close/>
                  <a:moveTo>
                    <a:pt x="8162" y="2958"/>
                  </a:moveTo>
                  <a:cubicBezTo>
                    <a:pt x="8390" y="2958"/>
                    <a:pt x="8640" y="3065"/>
                    <a:pt x="8835" y="3260"/>
                  </a:cubicBezTo>
                  <a:cubicBezTo>
                    <a:pt x="9085" y="3510"/>
                    <a:pt x="9192" y="3843"/>
                    <a:pt x="9133" y="4093"/>
                  </a:cubicBezTo>
                  <a:lnTo>
                    <a:pt x="8014" y="2974"/>
                  </a:lnTo>
                  <a:cubicBezTo>
                    <a:pt x="8061" y="2963"/>
                    <a:pt x="8111" y="2958"/>
                    <a:pt x="8162" y="2958"/>
                  </a:cubicBezTo>
                  <a:close/>
                  <a:moveTo>
                    <a:pt x="7597" y="3022"/>
                  </a:moveTo>
                  <a:lnTo>
                    <a:pt x="7633" y="3046"/>
                  </a:lnTo>
                  <a:lnTo>
                    <a:pt x="9109" y="4522"/>
                  </a:lnTo>
                  <a:lnTo>
                    <a:pt x="8776" y="4820"/>
                  </a:lnTo>
                  <a:lnTo>
                    <a:pt x="7287" y="3331"/>
                  </a:lnTo>
                  <a:lnTo>
                    <a:pt x="7597" y="3022"/>
                  </a:lnTo>
                  <a:close/>
                  <a:moveTo>
                    <a:pt x="3846" y="4712"/>
                  </a:moveTo>
                  <a:lnTo>
                    <a:pt x="4823" y="5689"/>
                  </a:lnTo>
                  <a:lnTo>
                    <a:pt x="4204" y="6403"/>
                  </a:lnTo>
                  <a:lnTo>
                    <a:pt x="3120" y="5308"/>
                  </a:lnTo>
                  <a:lnTo>
                    <a:pt x="3846" y="4712"/>
                  </a:lnTo>
                  <a:close/>
                  <a:moveTo>
                    <a:pt x="3454" y="7320"/>
                  </a:moveTo>
                  <a:lnTo>
                    <a:pt x="3537" y="7415"/>
                  </a:lnTo>
                  <a:lnTo>
                    <a:pt x="4787" y="8665"/>
                  </a:lnTo>
                  <a:lnTo>
                    <a:pt x="4311" y="9142"/>
                  </a:lnTo>
                  <a:lnTo>
                    <a:pt x="2977" y="7796"/>
                  </a:lnTo>
                  <a:lnTo>
                    <a:pt x="3454" y="7320"/>
                  </a:lnTo>
                  <a:close/>
                  <a:moveTo>
                    <a:pt x="5006" y="1"/>
                  </a:moveTo>
                  <a:cubicBezTo>
                    <a:pt x="4966" y="1"/>
                    <a:pt x="4924" y="15"/>
                    <a:pt x="4894" y="45"/>
                  </a:cubicBezTo>
                  <a:lnTo>
                    <a:pt x="4442" y="486"/>
                  </a:lnTo>
                  <a:cubicBezTo>
                    <a:pt x="4430" y="486"/>
                    <a:pt x="4418" y="474"/>
                    <a:pt x="4382" y="474"/>
                  </a:cubicBezTo>
                  <a:cubicBezTo>
                    <a:pt x="4347" y="474"/>
                    <a:pt x="4299" y="510"/>
                    <a:pt x="4263" y="533"/>
                  </a:cubicBezTo>
                  <a:lnTo>
                    <a:pt x="1049" y="4439"/>
                  </a:lnTo>
                  <a:lnTo>
                    <a:pt x="965" y="4343"/>
                  </a:lnTo>
                  <a:cubicBezTo>
                    <a:pt x="935" y="4314"/>
                    <a:pt x="894" y="4299"/>
                    <a:pt x="852" y="4299"/>
                  </a:cubicBezTo>
                  <a:cubicBezTo>
                    <a:pt x="810" y="4299"/>
                    <a:pt x="769" y="4314"/>
                    <a:pt x="739" y="4343"/>
                  </a:cubicBezTo>
                  <a:lnTo>
                    <a:pt x="36" y="5046"/>
                  </a:lnTo>
                  <a:cubicBezTo>
                    <a:pt x="13" y="5070"/>
                    <a:pt x="1" y="5117"/>
                    <a:pt x="1" y="5165"/>
                  </a:cubicBezTo>
                  <a:cubicBezTo>
                    <a:pt x="1" y="5213"/>
                    <a:pt x="13" y="5248"/>
                    <a:pt x="36" y="5284"/>
                  </a:cubicBezTo>
                  <a:lnTo>
                    <a:pt x="691" y="5939"/>
                  </a:lnTo>
                  <a:cubicBezTo>
                    <a:pt x="721" y="5969"/>
                    <a:pt x="763" y="5983"/>
                    <a:pt x="804" y="5983"/>
                  </a:cubicBezTo>
                  <a:cubicBezTo>
                    <a:pt x="846" y="5983"/>
                    <a:pt x="888" y="5969"/>
                    <a:pt x="918" y="5939"/>
                  </a:cubicBezTo>
                  <a:cubicBezTo>
                    <a:pt x="977" y="5879"/>
                    <a:pt x="977" y="5772"/>
                    <a:pt x="918" y="5713"/>
                  </a:cubicBezTo>
                  <a:lnTo>
                    <a:pt x="382" y="5177"/>
                  </a:lnTo>
                  <a:lnTo>
                    <a:pt x="858" y="4701"/>
                  </a:lnTo>
                  <a:lnTo>
                    <a:pt x="941" y="4796"/>
                  </a:lnTo>
                  <a:lnTo>
                    <a:pt x="2096" y="5939"/>
                  </a:lnTo>
                  <a:lnTo>
                    <a:pt x="2180" y="6022"/>
                  </a:lnTo>
                  <a:lnTo>
                    <a:pt x="1703" y="6498"/>
                  </a:lnTo>
                  <a:lnTo>
                    <a:pt x="1346" y="6141"/>
                  </a:lnTo>
                  <a:cubicBezTo>
                    <a:pt x="1316" y="6111"/>
                    <a:pt x="1278" y="6097"/>
                    <a:pt x="1239" y="6097"/>
                  </a:cubicBezTo>
                  <a:cubicBezTo>
                    <a:pt x="1200" y="6097"/>
                    <a:pt x="1162" y="6111"/>
                    <a:pt x="1132" y="6141"/>
                  </a:cubicBezTo>
                  <a:cubicBezTo>
                    <a:pt x="1072" y="6201"/>
                    <a:pt x="1072" y="6308"/>
                    <a:pt x="1132" y="6367"/>
                  </a:cubicBezTo>
                  <a:lnTo>
                    <a:pt x="1584" y="6832"/>
                  </a:lnTo>
                  <a:cubicBezTo>
                    <a:pt x="1620" y="6856"/>
                    <a:pt x="1668" y="6879"/>
                    <a:pt x="1703" y="6879"/>
                  </a:cubicBezTo>
                  <a:cubicBezTo>
                    <a:pt x="1751" y="6879"/>
                    <a:pt x="1799" y="6856"/>
                    <a:pt x="1822" y="6832"/>
                  </a:cubicBezTo>
                  <a:lnTo>
                    <a:pt x="2525" y="6129"/>
                  </a:lnTo>
                  <a:cubicBezTo>
                    <a:pt x="2561" y="6106"/>
                    <a:pt x="2573" y="6058"/>
                    <a:pt x="2573" y="6010"/>
                  </a:cubicBezTo>
                  <a:cubicBezTo>
                    <a:pt x="2573" y="5963"/>
                    <a:pt x="2549" y="5927"/>
                    <a:pt x="2525" y="5891"/>
                  </a:cubicBezTo>
                  <a:lnTo>
                    <a:pt x="2430" y="5808"/>
                  </a:lnTo>
                  <a:lnTo>
                    <a:pt x="2846" y="5463"/>
                  </a:lnTo>
                  <a:lnTo>
                    <a:pt x="3977" y="6594"/>
                  </a:lnTo>
                  <a:lnTo>
                    <a:pt x="3644" y="7010"/>
                  </a:lnTo>
                  <a:lnTo>
                    <a:pt x="3549" y="6915"/>
                  </a:lnTo>
                  <a:cubicBezTo>
                    <a:pt x="3525" y="6891"/>
                    <a:pt x="3477" y="6879"/>
                    <a:pt x="3430" y="6879"/>
                  </a:cubicBezTo>
                  <a:cubicBezTo>
                    <a:pt x="3394" y="6879"/>
                    <a:pt x="3346" y="6891"/>
                    <a:pt x="3311" y="6915"/>
                  </a:cubicBezTo>
                  <a:lnTo>
                    <a:pt x="2620" y="7618"/>
                  </a:lnTo>
                  <a:cubicBezTo>
                    <a:pt x="2561" y="7677"/>
                    <a:pt x="2561" y="7784"/>
                    <a:pt x="2620" y="7844"/>
                  </a:cubicBezTo>
                  <a:lnTo>
                    <a:pt x="4180" y="9404"/>
                  </a:lnTo>
                  <a:cubicBezTo>
                    <a:pt x="4204" y="9439"/>
                    <a:pt x="4251" y="9451"/>
                    <a:pt x="4299" y="9451"/>
                  </a:cubicBezTo>
                  <a:cubicBezTo>
                    <a:pt x="4335" y="9451"/>
                    <a:pt x="4382" y="9439"/>
                    <a:pt x="4418" y="9404"/>
                  </a:cubicBezTo>
                  <a:lnTo>
                    <a:pt x="5109" y="8701"/>
                  </a:lnTo>
                  <a:cubicBezTo>
                    <a:pt x="5168" y="8642"/>
                    <a:pt x="5168" y="8546"/>
                    <a:pt x="5109" y="8487"/>
                  </a:cubicBezTo>
                  <a:lnTo>
                    <a:pt x="5025" y="8392"/>
                  </a:lnTo>
                  <a:lnTo>
                    <a:pt x="6871" y="6879"/>
                  </a:lnTo>
                  <a:cubicBezTo>
                    <a:pt x="6942" y="6820"/>
                    <a:pt x="6942" y="6713"/>
                    <a:pt x="6883" y="6653"/>
                  </a:cubicBezTo>
                  <a:cubicBezTo>
                    <a:pt x="6851" y="6616"/>
                    <a:pt x="6807" y="6598"/>
                    <a:pt x="6764" y="6598"/>
                  </a:cubicBezTo>
                  <a:cubicBezTo>
                    <a:pt x="6724" y="6598"/>
                    <a:pt x="6685" y="6613"/>
                    <a:pt x="6656" y="6641"/>
                  </a:cubicBezTo>
                  <a:lnTo>
                    <a:pt x="4799" y="8165"/>
                  </a:lnTo>
                  <a:lnTo>
                    <a:pt x="3870" y="7237"/>
                  </a:lnTo>
                  <a:lnTo>
                    <a:pt x="6990" y="3450"/>
                  </a:lnTo>
                  <a:lnTo>
                    <a:pt x="8597" y="5058"/>
                  </a:lnTo>
                  <a:lnTo>
                    <a:pt x="7168" y="6236"/>
                  </a:lnTo>
                  <a:cubicBezTo>
                    <a:pt x="7097" y="6296"/>
                    <a:pt x="7097" y="6403"/>
                    <a:pt x="7156" y="6463"/>
                  </a:cubicBezTo>
                  <a:cubicBezTo>
                    <a:pt x="7188" y="6500"/>
                    <a:pt x="7228" y="6518"/>
                    <a:pt x="7269" y="6518"/>
                  </a:cubicBezTo>
                  <a:cubicBezTo>
                    <a:pt x="7306" y="6518"/>
                    <a:pt x="7342" y="6503"/>
                    <a:pt x="7371" y="6475"/>
                  </a:cubicBezTo>
                  <a:lnTo>
                    <a:pt x="8942" y="5177"/>
                  </a:lnTo>
                  <a:cubicBezTo>
                    <a:pt x="8966" y="5153"/>
                    <a:pt x="9002" y="5105"/>
                    <a:pt x="9002" y="5058"/>
                  </a:cubicBezTo>
                  <a:cubicBezTo>
                    <a:pt x="9002" y="5046"/>
                    <a:pt x="9002" y="5010"/>
                    <a:pt x="8978" y="4998"/>
                  </a:cubicBezTo>
                  <a:lnTo>
                    <a:pt x="9431" y="4558"/>
                  </a:lnTo>
                  <a:cubicBezTo>
                    <a:pt x="9434" y="4558"/>
                    <a:pt x="9438" y="4559"/>
                    <a:pt x="9441" y="4559"/>
                  </a:cubicBezTo>
                  <a:cubicBezTo>
                    <a:pt x="9502" y="4559"/>
                    <a:pt x="9499" y="4459"/>
                    <a:pt x="9442" y="4403"/>
                  </a:cubicBezTo>
                  <a:lnTo>
                    <a:pt x="9383" y="4343"/>
                  </a:lnTo>
                  <a:cubicBezTo>
                    <a:pt x="9585" y="3939"/>
                    <a:pt x="9466" y="3427"/>
                    <a:pt x="9073" y="3034"/>
                  </a:cubicBezTo>
                  <a:cubicBezTo>
                    <a:pt x="8812" y="2773"/>
                    <a:pt x="8485" y="2635"/>
                    <a:pt x="8174" y="2635"/>
                  </a:cubicBezTo>
                  <a:cubicBezTo>
                    <a:pt x="8031" y="2635"/>
                    <a:pt x="7891" y="2664"/>
                    <a:pt x="7764" y="2724"/>
                  </a:cubicBezTo>
                  <a:lnTo>
                    <a:pt x="7704" y="2665"/>
                  </a:lnTo>
                  <a:cubicBezTo>
                    <a:pt x="7680" y="2629"/>
                    <a:pt x="7633" y="2617"/>
                    <a:pt x="7585" y="2617"/>
                  </a:cubicBezTo>
                  <a:cubicBezTo>
                    <a:pt x="7537" y="2617"/>
                    <a:pt x="7502" y="2629"/>
                    <a:pt x="7466" y="2665"/>
                  </a:cubicBezTo>
                  <a:lnTo>
                    <a:pt x="7025" y="3105"/>
                  </a:lnTo>
                  <a:cubicBezTo>
                    <a:pt x="7002" y="3105"/>
                    <a:pt x="6990" y="3093"/>
                    <a:pt x="6966" y="3093"/>
                  </a:cubicBezTo>
                  <a:cubicBezTo>
                    <a:pt x="6918" y="3093"/>
                    <a:pt x="6871" y="3129"/>
                    <a:pt x="6847" y="3153"/>
                  </a:cubicBezTo>
                  <a:lnTo>
                    <a:pt x="5013" y="5415"/>
                  </a:lnTo>
                  <a:lnTo>
                    <a:pt x="4085" y="4498"/>
                  </a:lnTo>
                  <a:lnTo>
                    <a:pt x="4501" y="4153"/>
                  </a:lnTo>
                  <a:cubicBezTo>
                    <a:pt x="4573" y="4093"/>
                    <a:pt x="4573" y="3986"/>
                    <a:pt x="4513" y="3927"/>
                  </a:cubicBezTo>
                  <a:cubicBezTo>
                    <a:pt x="4488" y="3889"/>
                    <a:pt x="4447" y="3872"/>
                    <a:pt x="4405" y="3872"/>
                  </a:cubicBezTo>
                  <a:cubicBezTo>
                    <a:pt x="4367" y="3872"/>
                    <a:pt x="4327" y="3886"/>
                    <a:pt x="4299" y="3915"/>
                  </a:cubicBezTo>
                  <a:lnTo>
                    <a:pt x="3739" y="4379"/>
                  </a:lnTo>
                  <a:lnTo>
                    <a:pt x="2215" y="5641"/>
                  </a:lnTo>
                  <a:lnTo>
                    <a:pt x="1275" y="4701"/>
                  </a:lnTo>
                  <a:lnTo>
                    <a:pt x="4406" y="926"/>
                  </a:lnTo>
                  <a:lnTo>
                    <a:pt x="6002" y="2534"/>
                  </a:lnTo>
                  <a:lnTo>
                    <a:pt x="4799" y="3522"/>
                  </a:lnTo>
                  <a:cubicBezTo>
                    <a:pt x="4728" y="3581"/>
                    <a:pt x="4728" y="3689"/>
                    <a:pt x="4787" y="3748"/>
                  </a:cubicBezTo>
                  <a:cubicBezTo>
                    <a:pt x="4818" y="3785"/>
                    <a:pt x="4862" y="3803"/>
                    <a:pt x="4906" y="3803"/>
                  </a:cubicBezTo>
                  <a:cubicBezTo>
                    <a:pt x="4946" y="3803"/>
                    <a:pt x="4985" y="3788"/>
                    <a:pt x="5013" y="3760"/>
                  </a:cubicBezTo>
                  <a:lnTo>
                    <a:pt x="6347" y="2653"/>
                  </a:lnTo>
                  <a:cubicBezTo>
                    <a:pt x="6383" y="2617"/>
                    <a:pt x="6406" y="2569"/>
                    <a:pt x="6406" y="2534"/>
                  </a:cubicBezTo>
                  <a:lnTo>
                    <a:pt x="6406" y="2474"/>
                  </a:lnTo>
                  <a:lnTo>
                    <a:pt x="6859" y="2022"/>
                  </a:lnTo>
                  <a:cubicBezTo>
                    <a:pt x="6883" y="1998"/>
                    <a:pt x="6894" y="1950"/>
                    <a:pt x="6894" y="1903"/>
                  </a:cubicBezTo>
                  <a:cubicBezTo>
                    <a:pt x="6894" y="1855"/>
                    <a:pt x="6883" y="1819"/>
                    <a:pt x="6859" y="1784"/>
                  </a:cubicBezTo>
                  <a:lnTo>
                    <a:pt x="6799" y="1724"/>
                  </a:lnTo>
                  <a:cubicBezTo>
                    <a:pt x="6990" y="1319"/>
                    <a:pt x="6871" y="807"/>
                    <a:pt x="6478" y="414"/>
                  </a:cubicBezTo>
                  <a:cubicBezTo>
                    <a:pt x="6217" y="153"/>
                    <a:pt x="5889" y="15"/>
                    <a:pt x="5578" y="15"/>
                  </a:cubicBezTo>
                  <a:cubicBezTo>
                    <a:pt x="5435" y="15"/>
                    <a:pt x="5296" y="45"/>
                    <a:pt x="5168" y="105"/>
                  </a:cubicBezTo>
                  <a:lnTo>
                    <a:pt x="5109" y="45"/>
                  </a:lnTo>
                  <a:cubicBezTo>
                    <a:pt x="5085" y="15"/>
                    <a:pt x="5046" y="1"/>
                    <a:pt x="5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89" name="Google Shape;10689;p79"/>
            <p:cNvSpPr/>
            <p:nvPr/>
          </p:nvSpPr>
          <p:spPr>
            <a:xfrm>
              <a:off x="4116204" y="3078638"/>
              <a:ext cx="73973" cy="84269"/>
            </a:xfrm>
            <a:custGeom>
              <a:avLst/>
              <a:gdLst/>
              <a:ahLst/>
              <a:cxnLst/>
              <a:rect l="l" t="t" r="r" b="b"/>
              <a:pathLst>
                <a:path w="2335" h="2660" extrusionOk="0">
                  <a:moveTo>
                    <a:pt x="2152" y="1"/>
                  </a:moveTo>
                  <a:cubicBezTo>
                    <a:pt x="2109" y="1"/>
                    <a:pt x="2069" y="19"/>
                    <a:pt x="2037" y="52"/>
                  </a:cubicBezTo>
                  <a:lnTo>
                    <a:pt x="60" y="2385"/>
                  </a:lnTo>
                  <a:cubicBezTo>
                    <a:pt x="1" y="2457"/>
                    <a:pt x="12" y="2552"/>
                    <a:pt x="72" y="2612"/>
                  </a:cubicBezTo>
                  <a:cubicBezTo>
                    <a:pt x="96" y="2635"/>
                    <a:pt x="143" y="2659"/>
                    <a:pt x="179" y="2659"/>
                  </a:cubicBezTo>
                  <a:cubicBezTo>
                    <a:pt x="215" y="2659"/>
                    <a:pt x="262" y="2635"/>
                    <a:pt x="298" y="2600"/>
                  </a:cubicBezTo>
                  <a:lnTo>
                    <a:pt x="2275" y="254"/>
                  </a:lnTo>
                  <a:cubicBezTo>
                    <a:pt x="2334" y="195"/>
                    <a:pt x="2322" y="99"/>
                    <a:pt x="2263" y="40"/>
                  </a:cubicBezTo>
                  <a:cubicBezTo>
                    <a:pt x="2225" y="13"/>
                    <a:pt x="2188" y="1"/>
                    <a:pt x="21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690" name="Google Shape;10690;p79"/>
          <p:cNvGrpSpPr/>
          <p:nvPr/>
        </p:nvGrpSpPr>
        <p:grpSpPr>
          <a:xfrm>
            <a:off x="3556255" y="2709863"/>
            <a:ext cx="347435" cy="345534"/>
            <a:chOff x="3527780" y="2885263"/>
            <a:chExt cx="347435" cy="345534"/>
          </a:xfrm>
          <a:solidFill>
            <a:schemeClr val="tx1"/>
          </a:solidFill>
        </p:grpSpPr>
        <p:sp>
          <p:nvSpPr>
            <p:cNvPr id="10691" name="Google Shape;10691;p79"/>
            <p:cNvSpPr/>
            <p:nvPr/>
          </p:nvSpPr>
          <p:spPr>
            <a:xfrm>
              <a:off x="3527780" y="2885263"/>
              <a:ext cx="347435" cy="345534"/>
            </a:xfrm>
            <a:custGeom>
              <a:avLst/>
              <a:gdLst/>
              <a:ahLst/>
              <a:cxnLst/>
              <a:rect l="l" t="t" r="r" b="b"/>
              <a:pathLst>
                <a:path w="10967" h="10907" extrusionOk="0">
                  <a:moveTo>
                    <a:pt x="3751" y="298"/>
                  </a:moveTo>
                  <a:cubicBezTo>
                    <a:pt x="3811" y="298"/>
                    <a:pt x="3847" y="345"/>
                    <a:pt x="3847" y="405"/>
                  </a:cubicBezTo>
                  <a:cubicBezTo>
                    <a:pt x="3847" y="464"/>
                    <a:pt x="3811" y="512"/>
                    <a:pt x="3751" y="512"/>
                  </a:cubicBezTo>
                  <a:cubicBezTo>
                    <a:pt x="3692" y="512"/>
                    <a:pt x="3644" y="464"/>
                    <a:pt x="3644" y="405"/>
                  </a:cubicBezTo>
                  <a:cubicBezTo>
                    <a:pt x="3656" y="345"/>
                    <a:pt x="3704" y="298"/>
                    <a:pt x="3751" y="298"/>
                  </a:cubicBezTo>
                  <a:close/>
                  <a:moveTo>
                    <a:pt x="5490" y="298"/>
                  </a:moveTo>
                  <a:cubicBezTo>
                    <a:pt x="5549" y="298"/>
                    <a:pt x="5597" y="345"/>
                    <a:pt x="5597" y="405"/>
                  </a:cubicBezTo>
                  <a:cubicBezTo>
                    <a:pt x="5597" y="464"/>
                    <a:pt x="5549" y="512"/>
                    <a:pt x="5490" y="512"/>
                  </a:cubicBezTo>
                  <a:cubicBezTo>
                    <a:pt x="5430" y="512"/>
                    <a:pt x="5382" y="464"/>
                    <a:pt x="5382" y="405"/>
                  </a:cubicBezTo>
                  <a:cubicBezTo>
                    <a:pt x="5382" y="345"/>
                    <a:pt x="5430" y="298"/>
                    <a:pt x="5490" y="298"/>
                  </a:cubicBezTo>
                  <a:close/>
                  <a:moveTo>
                    <a:pt x="7216" y="298"/>
                  </a:moveTo>
                  <a:cubicBezTo>
                    <a:pt x="7276" y="298"/>
                    <a:pt x="7323" y="345"/>
                    <a:pt x="7323" y="405"/>
                  </a:cubicBezTo>
                  <a:cubicBezTo>
                    <a:pt x="7323" y="464"/>
                    <a:pt x="7276" y="512"/>
                    <a:pt x="7216" y="512"/>
                  </a:cubicBezTo>
                  <a:cubicBezTo>
                    <a:pt x="7156" y="512"/>
                    <a:pt x="7109" y="464"/>
                    <a:pt x="7109" y="405"/>
                  </a:cubicBezTo>
                  <a:cubicBezTo>
                    <a:pt x="7109" y="345"/>
                    <a:pt x="7156" y="298"/>
                    <a:pt x="7216" y="298"/>
                  </a:cubicBezTo>
                  <a:close/>
                  <a:moveTo>
                    <a:pt x="394" y="3632"/>
                  </a:moveTo>
                  <a:cubicBezTo>
                    <a:pt x="453" y="3632"/>
                    <a:pt x="501" y="3679"/>
                    <a:pt x="501" y="3739"/>
                  </a:cubicBezTo>
                  <a:cubicBezTo>
                    <a:pt x="501" y="3798"/>
                    <a:pt x="453" y="3846"/>
                    <a:pt x="394" y="3846"/>
                  </a:cubicBezTo>
                  <a:cubicBezTo>
                    <a:pt x="334" y="3846"/>
                    <a:pt x="287" y="3798"/>
                    <a:pt x="287" y="3739"/>
                  </a:cubicBezTo>
                  <a:cubicBezTo>
                    <a:pt x="287" y="3679"/>
                    <a:pt x="334" y="3632"/>
                    <a:pt x="394" y="3632"/>
                  </a:cubicBezTo>
                  <a:close/>
                  <a:moveTo>
                    <a:pt x="10562" y="3655"/>
                  </a:moveTo>
                  <a:cubicBezTo>
                    <a:pt x="10621" y="3655"/>
                    <a:pt x="10669" y="3691"/>
                    <a:pt x="10669" y="3763"/>
                  </a:cubicBezTo>
                  <a:cubicBezTo>
                    <a:pt x="10669" y="3822"/>
                    <a:pt x="10621" y="3858"/>
                    <a:pt x="10562" y="3858"/>
                  </a:cubicBezTo>
                  <a:cubicBezTo>
                    <a:pt x="10502" y="3858"/>
                    <a:pt x="10454" y="3822"/>
                    <a:pt x="10454" y="3763"/>
                  </a:cubicBezTo>
                  <a:cubicBezTo>
                    <a:pt x="10454" y="3691"/>
                    <a:pt x="10502" y="3655"/>
                    <a:pt x="10562" y="3655"/>
                  </a:cubicBezTo>
                  <a:close/>
                  <a:moveTo>
                    <a:pt x="394" y="5382"/>
                  </a:moveTo>
                  <a:cubicBezTo>
                    <a:pt x="453" y="5382"/>
                    <a:pt x="501" y="5417"/>
                    <a:pt x="501" y="5477"/>
                  </a:cubicBezTo>
                  <a:cubicBezTo>
                    <a:pt x="501" y="5548"/>
                    <a:pt x="453" y="5584"/>
                    <a:pt x="394" y="5584"/>
                  </a:cubicBezTo>
                  <a:cubicBezTo>
                    <a:pt x="334" y="5584"/>
                    <a:pt x="287" y="5548"/>
                    <a:pt x="287" y="5477"/>
                  </a:cubicBezTo>
                  <a:cubicBezTo>
                    <a:pt x="287" y="5417"/>
                    <a:pt x="334" y="5382"/>
                    <a:pt x="394" y="5382"/>
                  </a:cubicBezTo>
                  <a:close/>
                  <a:moveTo>
                    <a:pt x="10562" y="5382"/>
                  </a:moveTo>
                  <a:cubicBezTo>
                    <a:pt x="10621" y="5382"/>
                    <a:pt x="10669" y="5429"/>
                    <a:pt x="10669" y="5489"/>
                  </a:cubicBezTo>
                  <a:cubicBezTo>
                    <a:pt x="10669" y="5548"/>
                    <a:pt x="10621" y="5584"/>
                    <a:pt x="10562" y="5584"/>
                  </a:cubicBezTo>
                  <a:cubicBezTo>
                    <a:pt x="10502" y="5584"/>
                    <a:pt x="10454" y="5548"/>
                    <a:pt x="10454" y="5489"/>
                  </a:cubicBezTo>
                  <a:cubicBezTo>
                    <a:pt x="10454" y="5429"/>
                    <a:pt x="10502" y="5382"/>
                    <a:pt x="10562" y="5382"/>
                  </a:cubicBezTo>
                  <a:close/>
                  <a:moveTo>
                    <a:pt x="394" y="7108"/>
                  </a:moveTo>
                  <a:cubicBezTo>
                    <a:pt x="453" y="7108"/>
                    <a:pt x="501" y="7144"/>
                    <a:pt x="501" y="7215"/>
                  </a:cubicBezTo>
                  <a:cubicBezTo>
                    <a:pt x="501" y="7275"/>
                    <a:pt x="453" y="7311"/>
                    <a:pt x="394" y="7311"/>
                  </a:cubicBezTo>
                  <a:cubicBezTo>
                    <a:pt x="334" y="7311"/>
                    <a:pt x="287" y="7275"/>
                    <a:pt x="287" y="7215"/>
                  </a:cubicBezTo>
                  <a:cubicBezTo>
                    <a:pt x="287" y="7144"/>
                    <a:pt x="334" y="7108"/>
                    <a:pt x="394" y="7108"/>
                  </a:cubicBezTo>
                  <a:close/>
                  <a:moveTo>
                    <a:pt x="10562" y="7120"/>
                  </a:moveTo>
                  <a:cubicBezTo>
                    <a:pt x="10621" y="7120"/>
                    <a:pt x="10669" y="7168"/>
                    <a:pt x="10669" y="7227"/>
                  </a:cubicBezTo>
                  <a:cubicBezTo>
                    <a:pt x="10669" y="7287"/>
                    <a:pt x="10621" y="7334"/>
                    <a:pt x="10562" y="7334"/>
                  </a:cubicBezTo>
                  <a:cubicBezTo>
                    <a:pt x="10502" y="7334"/>
                    <a:pt x="10454" y="7287"/>
                    <a:pt x="10454" y="7227"/>
                  </a:cubicBezTo>
                  <a:cubicBezTo>
                    <a:pt x="10454" y="7168"/>
                    <a:pt x="10502" y="7120"/>
                    <a:pt x="10562" y="7120"/>
                  </a:cubicBezTo>
                  <a:close/>
                  <a:moveTo>
                    <a:pt x="3751" y="10454"/>
                  </a:moveTo>
                  <a:cubicBezTo>
                    <a:pt x="3811" y="10454"/>
                    <a:pt x="3847" y="10501"/>
                    <a:pt x="3847" y="10561"/>
                  </a:cubicBezTo>
                  <a:cubicBezTo>
                    <a:pt x="3847" y="10621"/>
                    <a:pt x="3811" y="10668"/>
                    <a:pt x="3751" y="10668"/>
                  </a:cubicBezTo>
                  <a:cubicBezTo>
                    <a:pt x="3692" y="10668"/>
                    <a:pt x="3644" y="10621"/>
                    <a:pt x="3644" y="10561"/>
                  </a:cubicBezTo>
                  <a:cubicBezTo>
                    <a:pt x="3644" y="10501"/>
                    <a:pt x="3680" y="10454"/>
                    <a:pt x="3751" y="10454"/>
                  </a:cubicBezTo>
                  <a:close/>
                  <a:moveTo>
                    <a:pt x="5490" y="10454"/>
                  </a:moveTo>
                  <a:cubicBezTo>
                    <a:pt x="5549" y="10454"/>
                    <a:pt x="5597" y="10501"/>
                    <a:pt x="5597" y="10561"/>
                  </a:cubicBezTo>
                  <a:cubicBezTo>
                    <a:pt x="5597" y="10621"/>
                    <a:pt x="5537" y="10668"/>
                    <a:pt x="5490" y="10668"/>
                  </a:cubicBezTo>
                  <a:cubicBezTo>
                    <a:pt x="5430" y="10668"/>
                    <a:pt x="5382" y="10621"/>
                    <a:pt x="5382" y="10561"/>
                  </a:cubicBezTo>
                  <a:cubicBezTo>
                    <a:pt x="5382" y="10501"/>
                    <a:pt x="5430" y="10454"/>
                    <a:pt x="5490" y="10454"/>
                  </a:cubicBezTo>
                  <a:close/>
                  <a:moveTo>
                    <a:pt x="7216" y="10454"/>
                  </a:moveTo>
                  <a:cubicBezTo>
                    <a:pt x="7276" y="10454"/>
                    <a:pt x="7323" y="10501"/>
                    <a:pt x="7323" y="10561"/>
                  </a:cubicBezTo>
                  <a:cubicBezTo>
                    <a:pt x="7323" y="10621"/>
                    <a:pt x="7276" y="10668"/>
                    <a:pt x="7216" y="10668"/>
                  </a:cubicBezTo>
                  <a:cubicBezTo>
                    <a:pt x="7156" y="10668"/>
                    <a:pt x="7109" y="10621"/>
                    <a:pt x="7109" y="10561"/>
                  </a:cubicBezTo>
                  <a:cubicBezTo>
                    <a:pt x="7109" y="10501"/>
                    <a:pt x="7156" y="10454"/>
                    <a:pt x="7216" y="10454"/>
                  </a:cubicBezTo>
                  <a:close/>
                  <a:moveTo>
                    <a:pt x="3811" y="0"/>
                  </a:moveTo>
                  <a:cubicBezTo>
                    <a:pt x="3561" y="0"/>
                    <a:pt x="3394" y="203"/>
                    <a:pt x="3394" y="417"/>
                  </a:cubicBezTo>
                  <a:cubicBezTo>
                    <a:pt x="3394" y="595"/>
                    <a:pt x="3489" y="750"/>
                    <a:pt x="3656" y="810"/>
                  </a:cubicBezTo>
                  <a:lnTo>
                    <a:pt x="3656" y="1738"/>
                  </a:lnTo>
                  <a:lnTo>
                    <a:pt x="1965" y="1738"/>
                  </a:lnTo>
                  <a:cubicBezTo>
                    <a:pt x="1870" y="1738"/>
                    <a:pt x="1799" y="1810"/>
                    <a:pt x="1799" y="1893"/>
                  </a:cubicBezTo>
                  <a:lnTo>
                    <a:pt x="1799" y="3596"/>
                  </a:lnTo>
                  <a:lnTo>
                    <a:pt x="799" y="3596"/>
                  </a:lnTo>
                  <a:cubicBezTo>
                    <a:pt x="739" y="3441"/>
                    <a:pt x="596" y="3322"/>
                    <a:pt x="418" y="3322"/>
                  </a:cubicBezTo>
                  <a:cubicBezTo>
                    <a:pt x="179" y="3322"/>
                    <a:pt x="1" y="3524"/>
                    <a:pt x="1" y="3739"/>
                  </a:cubicBezTo>
                  <a:cubicBezTo>
                    <a:pt x="1" y="3977"/>
                    <a:pt x="191" y="4155"/>
                    <a:pt x="418" y="4155"/>
                  </a:cubicBezTo>
                  <a:cubicBezTo>
                    <a:pt x="596" y="4155"/>
                    <a:pt x="739" y="4048"/>
                    <a:pt x="799" y="3893"/>
                  </a:cubicBezTo>
                  <a:lnTo>
                    <a:pt x="1727" y="3893"/>
                  </a:lnTo>
                  <a:lnTo>
                    <a:pt x="1727" y="5310"/>
                  </a:lnTo>
                  <a:lnTo>
                    <a:pt x="799" y="5310"/>
                  </a:lnTo>
                  <a:cubicBezTo>
                    <a:pt x="739" y="5156"/>
                    <a:pt x="596" y="5036"/>
                    <a:pt x="418" y="5036"/>
                  </a:cubicBezTo>
                  <a:cubicBezTo>
                    <a:pt x="179" y="5036"/>
                    <a:pt x="1" y="5227"/>
                    <a:pt x="1" y="5453"/>
                  </a:cubicBezTo>
                  <a:cubicBezTo>
                    <a:pt x="1" y="5691"/>
                    <a:pt x="191" y="5870"/>
                    <a:pt x="418" y="5870"/>
                  </a:cubicBezTo>
                  <a:cubicBezTo>
                    <a:pt x="596" y="5870"/>
                    <a:pt x="739" y="5763"/>
                    <a:pt x="799" y="5608"/>
                  </a:cubicBezTo>
                  <a:lnTo>
                    <a:pt x="1727" y="5608"/>
                  </a:lnTo>
                  <a:lnTo>
                    <a:pt x="1727" y="7013"/>
                  </a:lnTo>
                  <a:lnTo>
                    <a:pt x="799" y="7013"/>
                  </a:lnTo>
                  <a:cubicBezTo>
                    <a:pt x="739" y="6870"/>
                    <a:pt x="596" y="6751"/>
                    <a:pt x="418" y="6751"/>
                  </a:cubicBezTo>
                  <a:cubicBezTo>
                    <a:pt x="179" y="6751"/>
                    <a:pt x="1" y="6941"/>
                    <a:pt x="1" y="7168"/>
                  </a:cubicBezTo>
                  <a:cubicBezTo>
                    <a:pt x="1" y="7406"/>
                    <a:pt x="191" y="7584"/>
                    <a:pt x="418" y="7584"/>
                  </a:cubicBezTo>
                  <a:cubicBezTo>
                    <a:pt x="596" y="7584"/>
                    <a:pt x="739" y="7477"/>
                    <a:pt x="799" y="7311"/>
                  </a:cubicBezTo>
                  <a:lnTo>
                    <a:pt x="1727" y="7311"/>
                  </a:lnTo>
                  <a:lnTo>
                    <a:pt x="1727" y="9013"/>
                  </a:lnTo>
                  <a:cubicBezTo>
                    <a:pt x="1727" y="9097"/>
                    <a:pt x="1799" y="9180"/>
                    <a:pt x="1882" y="9180"/>
                  </a:cubicBezTo>
                  <a:lnTo>
                    <a:pt x="3585" y="9180"/>
                  </a:lnTo>
                  <a:lnTo>
                    <a:pt x="3585" y="10097"/>
                  </a:lnTo>
                  <a:cubicBezTo>
                    <a:pt x="3430" y="10156"/>
                    <a:pt x="3311" y="10311"/>
                    <a:pt x="3311" y="10490"/>
                  </a:cubicBezTo>
                  <a:cubicBezTo>
                    <a:pt x="3311" y="10728"/>
                    <a:pt x="3513" y="10906"/>
                    <a:pt x="3727" y="10906"/>
                  </a:cubicBezTo>
                  <a:cubicBezTo>
                    <a:pt x="3966" y="10906"/>
                    <a:pt x="4144" y="10704"/>
                    <a:pt x="4144" y="10490"/>
                  </a:cubicBezTo>
                  <a:cubicBezTo>
                    <a:pt x="4144" y="10311"/>
                    <a:pt x="4049" y="10156"/>
                    <a:pt x="3882" y="10097"/>
                  </a:cubicBezTo>
                  <a:lnTo>
                    <a:pt x="3882" y="9180"/>
                  </a:lnTo>
                  <a:lnTo>
                    <a:pt x="5299" y="9180"/>
                  </a:lnTo>
                  <a:lnTo>
                    <a:pt x="5299" y="10097"/>
                  </a:lnTo>
                  <a:cubicBezTo>
                    <a:pt x="5144" y="10156"/>
                    <a:pt x="5025" y="10311"/>
                    <a:pt x="5025" y="10490"/>
                  </a:cubicBezTo>
                  <a:cubicBezTo>
                    <a:pt x="5025" y="10728"/>
                    <a:pt x="5216" y="10906"/>
                    <a:pt x="5442" y="10906"/>
                  </a:cubicBezTo>
                  <a:cubicBezTo>
                    <a:pt x="5680" y="10906"/>
                    <a:pt x="5859" y="10704"/>
                    <a:pt x="5859" y="10490"/>
                  </a:cubicBezTo>
                  <a:cubicBezTo>
                    <a:pt x="5859" y="10311"/>
                    <a:pt x="5752" y="10156"/>
                    <a:pt x="5597" y="10097"/>
                  </a:cubicBezTo>
                  <a:lnTo>
                    <a:pt x="5597" y="9180"/>
                  </a:lnTo>
                  <a:lnTo>
                    <a:pt x="7002" y="9180"/>
                  </a:lnTo>
                  <a:lnTo>
                    <a:pt x="7002" y="10097"/>
                  </a:lnTo>
                  <a:cubicBezTo>
                    <a:pt x="6859" y="10156"/>
                    <a:pt x="6740" y="10311"/>
                    <a:pt x="6740" y="10490"/>
                  </a:cubicBezTo>
                  <a:cubicBezTo>
                    <a:pt x="6740" y="10728"/>
                    <a:pt x="6930" y="10906"/>
                    <a:pt x="7156" y="10906"/>
                  </a:cubicBezTo>
                  <a:cubicBezTo>
                    <a:pt x="7383" y="10906"/>
                    <a:pt x="7573" y="10704"/>
                    <a:pt x="7573" y="10490"/>
                  </a:cubicBezTo>
                  <a:cubicBezTo>
                    <a:pt x="7573" y="10311"/>
                    <a:pt x="7466" y="10156"/>
                    <a:pt x="7299" y="10097"/>
                  </a:cubicBezTo>
                  <a:lnTo>
                    <a:pt x="7299" y="9180"/>
                  </a:lnTo>
                  <a:lnTo>
                    <a:pt x="9002" y="9180"/>
                  </a:lnTo>
                  <a:cubicBezTo>
                    <a:pt x="9085" y="9180"/>
                    <a:pt x="9169" y="9097"/>
                    <a:pt x="9169" y="9013"/>
                  </a:cubicBezTo>
                  <a:lnTo>
                    <a:pt x="9169" y="7311"/>
                  </a:lnTo>
                  <a:lnTo>
                    <a:pt x="10085" y="7311"/>
                  </a:lnTo>
                  <a:cubicBezTo>
                    <a:pt x="10145" y="7465"/>
                    <a:pt x="10300" y="7584"/>
                    <a:pt x="10478" y="7584"/>
                  </a:cubicBezTo>
                  <a:cubicBezTo>
                    <a:pt x="10716" y="7584"/>
                    <a:pt x="10895" y="7394"/>
                    <a:pt x="10895" y="7168"/>
                  </a:cubicBezTo>
                  <a:cubicBezTo>
                    <a:pt x="10895" y="6930"/>
                    <a:pt x="10693" y="6751"/>
                    <a:pt x="10478" y="6751"/>
                  </a:cubicBezTo>
                  <a:cubicBezTo>
                    <a:pt x="10300" y="6751"/>
                    <a:pt x="10145" y="6858"/>
                    <a:pt x="10085" y="7013"/>
                  </a:cubicBezTo>
                  <a:lnTo>
                    <a:pt x="9169" y="7013"/>
                  </a:lnTo>
                  <a:lnTo>
                    <a:pt x="9240" y="5644"/>
                  </a:lnTo>
                  <a:lnTo>
                    <a:pt x="10157" y="5644"/>
                  </a:lnTo>
                  <a:cubicBezTo>
                    <a:pt x="10216" y="5798"/>
                    <a:pt x="10371" y="5918"/>
                    <a:pt x="10550" y="5918"/>
                  </a:cubicBezTo>
                  <a:cubicBezTo>
                    <a:pt x="10788" y="5918"/>
                    <a:pt x="10966" y="5727"/>
                    <a:pt x="10966" y="5501"/>
                  </a:cubicBezTo>
                  <a:cubicBezTo>
                    <a:pt x="10966" y="5263"/>
                    <a:pt x="10776" y="5084"/>
                    <a:pt x="10550" y="5084"/>
                  </a:cubicBezTo>
                  <a:cubicBezTo>
                    <a:pt x="10371" y="5084"/>
                    <a:pt x="10216" y="5191"/>
                    <a:pt x="10157" y="5346"/>
                  </a:cubicBezTo>
                  <a:lnTo>
                    <a:pt x="9240" y="5346"/>
                  </a:lnTo>
                  <a:lnTo>
                    <a:pt x="9240" y="3905"/>
                  </a:lnTo>
                  <a:lnTo>
                    <a:pt x="10157" y="3905"/>
                  </a:lnTo>
                  <a:cubicBezTo>
                    <a:pt x="10216" y="4060"/>
                    <a:pt x="10371" y="4179"/>
                    <a:pt x="10550" y="4179"/>
                  </a:cubicBezTo>
                  <a:cubicBezTo>
                    <a:pt x="10788" y="4179"/>
                    <a:pt x="10966" y="3977"/>
                    <a:pt x="10966" y="3763"/>
                  </a:cubicBezTo>
                  <a:cubicBezTo>
                    <a:pt x="10966" y="3524"/>
                    <a:pt x="10776" y="3346"/>
                    <a:pt x="10550" y="3346"/>
                  </a:cubicBezTo>
                  <a:cubicBezTo>
                    <a:pt x="10371" y="3346"/>
                    <a:pt x="10216" y="3441"/>
                    <a:pt x="10157" y="3608"/>
                  </a:cubicBezTo>
                  <a:lnTo>
                    <a:pt x="9240" y="3608"/>
                  </a:lnTo>
                  <a:lnTo>
                    <a:pt x="9240" y="1917"/>
                  </a:lnTo>
                  <a:cubicBezTo>
                    <a:pt x="9240" y="1822"/>
                    <a:pt x="9169" y="1750"/>
                    <a:pt x="9073" y="1750"/>
                  </a:cubicBezTo>
                  <a:lnTo>
                    <a:pt x="8395" y="1750"/>
                  </a:lnTo>
                  <a:cubicBezTo>
                    <a:pt x="8299" y="1750"/>
                    <a:pt x="8228" y="1822"/>
                    <a:pt x="8228" y="1917"/>
                  </a:cubicBezTo>
                  <a:cubicBezTo>
                    <a:pt x="8228" y="2000"/>
                    <a:pt x="8299" y="2072"/>
                    <a:pt x="8395" y="2072"/>
                  </a:cubicBezTo>
                  <a:lnTo>
                    <a:pt x="8930" y="2072"/>
                  </a:lnTo>
                  <a:lnTo>
                    <a:pt x="8930" y="3763"/>
                  </a:lnTo>
                  <a:lnTo>
                    <a:pt x="8930" y="5489"/>
                  </a:lnTo>
                  <a:lnTo>
                    <a:pt x="8930" y="7215"/>
                  </a:lnTo>
                  <a:lnTo>
                    <a:pt x="8930" y="8906"/>
                  </a:lnTo>
                  <a:lnTo>
                    <a:pt x="2049" y="8906"/>
                  </a:lnTo>
                  <a:lnTo>
                    <a:pt x="2049" y="7215"/>
                  </a:lnTo>
                  <a:lnTo>
                    <a:pt x="2049" y="5489"/>
                  </a:lnTo>
                  <a:lnTo>
                    <a:pt x="2049" y="3763"/>
                  </a:lnTo>
                  <a:lnTo>
                    <a:pt x="2049" y="2060"/>
                  </a:lnTo>
                  <a:lnTo>
                    <a:pt x="7752" y="2060"/>
                  </a:lnTo>
                  <a:cubicBezTo>
                    <a:pt x="7835" y="2060"/>
                    <a:pt x="7918" y="1988"/>
                    <a:pt x="7918" y="1893"/>
                  </a:cubicBezTo>
                  <a:cubicBezTo>
                    <a:pt x="7918" y="1810"/>
                    <a:pt x="7835" y="1738"/>
                    <a:pt x="7752" y="1738"/>
                  </a:cubicBezTo>
                  <a:lnTo>
                    <a:pt x="7383" y="1738"/>
                  </a:lnTo>
                  <a:lnTo>
                    <a:pt x="7383" y="810"/>
                  </a:lnTo>
                  <a:cubicBezTo>
                    <a:pt x="7526" y="750"/>
                    <a:pt x="7645" y="595"/>
                    <a:pt x="7645" y="417"/>
                  </a:cubicBezTo>
                  <a:cubicBezTo>
                    <a:pt x="7645" y="179"/>
                    <a:pt x="7454" y="0"/>
                    <a:pt x="7228" y="0"/>
                  </a:cubicBezTo>
                  <a:cubicBezTo>
                    <a:pt x="6990" y="0"/>
                    <a:pt x="6811" y="203"/>
                    <a:pt x="6811" y="417"/>
                  </a:cubicBezTo>
                  <a:cubicBezTo>
                    <a:pt x="6811" y="595"/>
                    <a:pt x="6918" y="750"/>
                    <a:pt x="7085" y="810"/>
                  </a:cubicBezTo>
                  <a:lnTo>
                    <a:pt x="7085" y="1738"/>
                  </a:lnTo>
                  <a:lnTo>
                    <a:pt x="5668" y="1738"/>
                  </a:lnTo>
                  <a:lnTo>
                    <a:pt x="5668" y="810"/>
                  </a:lnTo>
                  <a:cubicBezTo>
                    <a:pt x="5811" y="750"/>
                    <a:pt x="5930" y="595"/>
                    <a:pt x="5930" y="417"/>
                  </a:cubicBezTo>
                  <a:cubicBezTo>
                    <a:pt x="5930" y="179"/>
                    <a:pt x="5740" y="0"/>
                    <a:pt x="5513" y="0"/>
                  </a:cubicBezTo>
                  <a:cubicBezTo>
                    <a:pt x="5275" y="0"/>
                    <a:pt x="5097" y="203"/>
                    <a:pt x="5097" y="417"/>
                  </a:cubicBezTo>
                  <a:cubicBezTo>
                    <a:pt x="5097" y="595"/>
                    <a:pt x="5204" y="750"/>
                    <a:pt x="5371" y="810"/>
                  </a:cubicBezTo>
                  <a:lnTo>
                    <a:pt x="5371" y="1738"/>
                  </a:lnTo>
                  <a:lnTo>
                    <a:pt x="3954" y="1738"/>
                  </a:lnTo>
                  <a:lnTo>
                    <a:pt x="3954" y="810"/>
                  </a:lnTo>
                  <a:cubicBezTo>
                    <a:pt x="4108" y="750"/>
                    <a:pt x="4216" y="595"/>
                    <a:pt x="4216" y="417"/>
                  </a:cubicBezTo>
                  <a:cubicBezTo>
                    <a:pt x="4216" y="179"/>
                    <a:pt x="4025" y="0"/>
                    <a:pt x="3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2" name="Google Shape;10692;p79"/>
            <p:cNvSpPr/>
            <p:nvPr/>
          </p:nvSpPr>
          <p:spPr>
            <a:xfrm>
              <a:off x="3599440" y="2956543"/>
              <a:ext cx="204494" cy="204843"/>
            </a:xfrm>
            <a:custGeom>
              <a:avLst/>
              <a:gdLst/>
              <a:ahLst/>
              <a:cxnLst/>
              <a:rect l="l" t="t" r="r" b="b"/>
              <a:pathLst>
                <a:path w="6455" h="6466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4644"/>
                  </a:lnTo>
                  <a:cubicBezTo>
                    <a:pt x="1" y="4739"/>
                    <a:pt x="72" y="4811"/>
                    <a:pt x="156" y="4811"/>
                  </a:cubicBezTo>
                  <a:cubicBezTo>
                    <a:pt x="251" y="4811"/>
                    <a:pt x="322" y="4739"/>
                    <a:pt x="322" y="4644"/>
                  </a:cubicBezTo>
                  <a:lnTo>
                    <a:pt x="322" y="334"/>
                  </a:lnTo>
                  <a:lnTo>
                    <a:pt x="6133" y="334"/>
                  </a:lnTo>
                  <a:lnTo>
                    <a:pt x="6133" y="6132"/>
                  </a:lnTo>
                  <a:lnTo>
                    <a:pt x="322" y="6132"/>
                  </a:lnTo>
                  <a:lnTo>
                    <a:pt x="322" y="5287"/>
                  </a:lnTo>
                  <a:cubicBezTo>
                    <a:pt x="322" y="5203"/>
                    <a:pt x="251" y="5120"/>
                    <a:pt x="156" y="5120"/>
                  </a:cubicBezTo>
                  <a:cubicBezTo>
                    <a:pt x="72" y="5120"/>
                    <a:pt x="1" y="5203"/>
                    <a:pt x="1" y="5287"/>
                  </a:cubicBezTo>
                  <a:lnTo>
                    <a:pt x="1" y="6299"/>
                  </a:lnTo>
                  <a:cubicBezTo>
                    <a:pt x="1" y="6394"/>
                    <a:pt x="72" y="6466"/>
                    <a:pt x="156" y="6466"/>
                  </a:cubicBezTo>
                  <a:lnTo>
                    <a:pt x="6287" y="6466"/>
                  </a:lnTo>
                  <a:cubicBezTo>
                    <a:pt x="6383" y="6466"/>
                    <a:pt x="6454" y="6394"/>
                    <a:pt x="6454" y="6299"/>
                  </a:cubicBezTo>
                  <a:lnTo>
                    <a:pt x="6454" y="167"/>
                  </a:lnTo>
                  <a:cubicBezTo>
                    <a:pt x="6442" y="84"/>
                    <a:pt x="6383" y="0"/>
                    <a:pt x="6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3" name="Google Shape;10693;p79"/>
            <p:cNvSpPr/>
            <p:nvPr/>
          </p:nvSpPr>
          <p:spPr>
            <a:xfrm>
              <a:off x="3661691" y="3018763"/>
              <a:ext cx="79992" cy="80372"/>
            </a:xfrm>
            <a:custGeom>
              <a:avLst/>
              <a:gdLst/>
              <a:ahLst/>
              <a:cxnLst/>
              <a:rect l="l" t="t" r="r" b="b"/>
              <a:pathLst>
                <a:path w="2525" h="2537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2370"/>
                  </a:lnTo>
                  <a:cubicBezTo>
                    <a:pt x="1" y="2466"/>
                    <a:pt x="72" y="2537"/>
                    <a:pt x="155" y="2537"/>
                  </a:cubicBezTo>
                  <a:lnTo>
                    <a:pt x="1013" y="2537"/>
                  </a:lnTo>
                  <a:cubicBezTo>
                    <a:pt x="1096" y="2537"/>
                    <a:pt x="1167" y="2466"/>
                    <a:pt x="1167" y="2370"/>
                  </a:cubicBezTo>
                  <a:cubicBezTo>
                    <a:pt x="1167" y="2287"/>
                    <a:pt x="1096" y="2204"/>
                    <a:pt x="1013" y="2204"/>
                  </a:cubicBezTo>
                  <a:lnTo>
                    <a:pt x="322" y="2204"/>
                  </a:lnTo>
                  <a:lnTo>
                    <a:pt x="322" y="322"/>
                  </a:lnTo>
                  <a:lnTo>
                    <a:pt x="2215" y="322"/>
                  </a:lnTo>
                  <a:lnTo>
                    <a:pt x="2215" y="2204"/>
                  </a:lnTo>
                  <a:lnTo>
                    <a:pt x="1632" y="2204"/>
                  </a:lnTo>
                  <a:cubicBezTo>
                    <a:pt x="1548" y="2204"/>
                    <a:pt x="1465" y="2287"/>
                    <a:pt x="1465" y="2370"/>
                  </a:cubicBezTo>
                  <a:cubicBezTo>
                    <a:pt x="1465" y="2466"/>
                    <a:pt x="1548" y="2537"/>
                    <a:pt x="1632" y="2537"/>
                  </a:cubicBezTo>
                  <a:lnTo>
                    <a:pt x="2346" y="2537"/>
                  </a:lnTo>
                  <a:cubicBezTo>
                    <a:pt x="2441" y="2537"/>
                    <a:pt x="2513" y="2466"/>
                    <a:pt x="2513" y="2370"/>
                  </a:cubicBezTo>
                  <a:lnTo>
                    <a:pt x="2513" y="168"/>
                  </a:lnTo>
                  <a:cubicBezTo>
                    <a:pt x="2525" y="84"/>
                    <a:pt x="2453" y="1"/>
                    <a:pt x="2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4" name="Google Shape;10694;p79"/>
            <p:cNvSpPr/>
            <p:nvPr/>
          </p:nvSpPr>
          <p:spPr>
            <a:xfrm>
              <a:off x="3625101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5" name="Google Shape;10695;p79"/>
            <p:cNvSpPr/>
            <p:nvPr/>
          </p:nvSpPr>
          <p:spPr>
            <a:xfrm>
              <a:off x="3651522" y="2982552"/>
              <a:ext cx="18881" cy="18533"/>
            </a:xfrm>
            <a:custGeom>
              <a:avLst/>
              <a:gdLst/>
              <a:ahLst/>
              <a:cxnLst/>
              <a:rect l="l" t="t" r="r" b="b"/>
              <a:pathLst>
                <a:path w="596" h="585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8"/>
                  </a:cubicBezTo>
                  <a:lnTo>
                    <a:pt x="583" y="168"/>
                  </a:lnTo>
                  <a:cubicBezTo>
                    <a:pt x="595" y="72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6" name="Google Shape;10696;p79"/>
            <p:cNvSpPr/>
            <p:nvPr/>
          </p:nvSpPr>
          <p:spPr>
            <a:xfrm>
              <a:off x="367905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7" name="Google Shape;10697;p79"/>
            <p:cNvSpPr/>
            <p:nvPr/>
          </p:nvSpPr>
          <p:spPr>
            <a:xfrm>
              <a:off x="3705822" y="2982552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8" name="Google Shape;10698;p79"/>
            <p:cNvSpPr/>
            <p:nvPr/>
          </p:nvSpPr>
          <p:spPr>
            <a:xfrm>
              <a:off x="3732591" y="2982552"/>
              <a:ext cx="18533" cy="18533"/>
            </a:xfrm>
            <a:custGeom>
              <a:avLst/>
              <a:gdLst/>
              <a:ahLst/>
              <a:cxnLst/>
              <a:rect l="l" t="t" r="r" b="b"/>
              <a:pathLst>
                <a:path w="585" h="58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699" name="Google Shape;10699;p79"/>
            <p:cNvSpPr/>
            <p:nvPr/>
          </p:nvSpPr>
          <p:spPr>
            <a:xfrm>
              <a:off x="3759773" y="2982552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0" name="Google Shape;10700;p79"/>
            <p:cNvSpPr/>
            <p:nvPr/>
          </p:nvSpPr>
          <p:spPr>
            <a:xfrm>
              <a:off x="3625101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1" name="Google Shape;10701;p79"/>
            <p:cNvSpPr/>
            <p:nvPr/>
          </p:nvSpPr>
          <p:spPr>
            <a:xfrm>
              <a:off x="3651522" y="3116844"/>
              <a:ext cx="18881" cy="18501"/>
            </a:xfrm>
            <a:custGeom>
              <a:avLst/>
              <a:gdLst/>
              <a:ahLst/>
              <a:cxnLst/>
              <a:rect l="l" t="t" r="r" b="b"/>
              <a:pathLst>
                <a:path w="596" h="58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83" y="584"/>
                    <a:pt x="167" y="584"/>
                  </a:cubicBezTo>
                  <a:lnTo>
                    <a:pt x="417" y="584"/>
                  </a:lnTo>
                  <a:cubicBezTo>
                    <a:pt x="512" y="584"/>
                    <a:pt x="583" y="513"/>
                    <a:pt x="583" y="417"/>
                  </a:cubicBezTo>
                  <a:lnTo>
                    <a:pt x="583" y="167"/>
                  </a:lnTo>
                  <a:cubicBezTo>
                    <a:pt x="595" y="84"/>
                    <a:pt x="524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2" name="Google Shape;10702;p79"/>
            <p:cNvSpPr/>
            <p:nvPr/>
          </p:nvSpPr>
          <p:spPr>
            <a:xfrm>
              <a:off x="367905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00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3" name="Google Shape;10703;p79"/>
            <p:cNvSpPr/>
            <p:nvPr/>
          </p:nvSpPr>
          <p:spPr>
            <a:xfrm>
              <a:off x="3705822" y="311684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4" name="Google Shape;10704;p79"/>
            <p:cNvSpPr/>
            <p:nvPr/>
          </p:nvSpPr>
          <p:spPr>
            <a:xfrm>
              <a:off x="3732591" y="3116844"/>
              <a:ext cx="18533" cy="18501"/>
            </a:xfrm>
            <a:custGeom>
              <a:avLst/>
              <a:gdLst/>
              <a:ahLst/>
              <a:cxnLst/>
              <a:rect l="l" t="t" r="r" b="b"/>
              <a:pathLst>
                <a:path w="585" h="58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3"/>
                    <a:pt x="72" y="584"/>
                    <a:pt x="168" y="584"/>
                  </a:cubicBezTo>
                  <a:lnTo>
                    <a:pt x="418" y="584"/>
                  </a:lnTo>
                  <a:cubicBezTo>
                    <a:pt x="513" y="584"/>
                    <a:pt x="584" y="513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5" name="Google Shape;10705;p79"/>
            <p:cNvSpPr/>
            <p:nvPr/>
          </p:nvSpPr>
          <p:spPr>
            <a:xfrm>
              <a:off x="3759773" y="311684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3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3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6" name="Google Shape;10706;p79"/>
            <p:cNvSpPr/>
            <p:nvPr/>
          </p:nvSpPr>
          <p:spPr>
            <a:xfrm>
              <a:off x="3625101" y="300935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84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7" name="Google Shape;10707;p79"/>
            <p:cNvSpPr/>
            <p:nvPr/>
          </p:nvSpPr>
          <p:spPr>
            <a:xfrm>
              <a:off x="3625101" y="3036503"/>
              <a:ext cx="18501" cy="18153"/>
            </a:xfrm>
            <a:custGeom>
              <a:avLst/>
              <a:gdLst/>
              <a:ahLst/>
              <a:cxnLst/>
              <a:rect l="l" t="t" r="r" b="b"/>
              <a:pathLst>
                <a:path w="584" h="573" extrusionOk="0">
                  <a:moveTo>
                    <a:pt x="167" y="1"/>
                  </a:moveTo>
                  <a:cubicBezTo>
                    <a:pt x="84" y="1"/>
                    <a:pt x="1" y="72"/>
                    <a:pt x="1" y="155"/>
                  </a:cubicBezTo>
                  <a:lnTo>
                    <a:pt x="1" y="417"/>
                  </a:lnTo>
                  <a:cubicBezTo>
                    <a:pt x="1" y="501"/>
                    <a:pt x="84" y="572"/>
                    <a:pt x="167" y="572"/>
                  </a:cubicBezTo>
                  <a:lnTo>
                    <a:pt x="417" y="572"/>
                  </a:lnTo>
                  <a:cubicBezTo>
                    <a:pt x="513" y="572"/>
                    <a:pt x="584" y="501"/>
                    <a:pt x="584" y="417"/>
                  </a:cubicBezTo>
                  <a:lnTo>
                    <a:pt x="584" y="155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8" name="Google Shape;10708;p79"/>
            <p:cNvSpPr/>
            <p:nvPr/>
          </p:nvSpPr>
          <p:spPr>
            <a:xfrm>
              <a:off x="3625101" y="3063273"/>
              <a:ext cx="18501" cy="18533"/>
            </a:xfrm>
            <a:custGeom>
              <a:avLst/>
              <a:gdLst/>
              <a:ahLst/>
              <a:cxnLst/>
              <a:rect l="l" t="t" r="r" b="b"/>
              <a:pathLst>
                <a:path w="584" h="585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418"/>
                  </a:lnTo>
                  <a:cubicBezTo>
                    <a:pt x="1" y="501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01"/>
                    <a:pt x="584" y="418"/>
                  </a:cubicBezTo>
                  <a:lnTo>
                    <a:pt x="584" y="168"/>
                  </a:lnTo>
                  <a:cubicBezTo>
                    <a:pt x="584" y="72"/>
                    <a:pt x="513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09" name="Google Shape;10709;p79"/>
            <p:cNvSpPr/>
            <p:nvPr/>
          </p:nvSpPr>
          <p:spPr>
            <a:xfrm>
              <a:off x="3625101" y="3090074"/>
              <a:ext cx="18501" cy="18501"/>
            </a:xfrm>
            <a:custGeom>
              <a:avLst/>
              <a:gdLst/>
              <a:ahLst/>
              <a:cxnLst/>
              <a:rect l="l" t="t" r="r" b="b"/>
              <a:pathLst>
                <a:path w="584" h="58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417"/>
                  </a:lnTo>
                  <a:cubicBezTo>
                    <a:pt x="1" y="512"/>
                    <a:pt x="84" y="584"/>
                    <a:pt x="167" y="584"/>
                  </a:cubicBezTo>
                  <a:lnTo>
                    <a:pt x="417" y="584"/>
                  </a:lnTo>
                  <a:cubicBezTo>
                    <a:pt x="513" y="584"/>
                    <a:pt x="584" y="512"/>
                    <a:pt x="584" y="417"/>
                  </a:cubicBezTo>
                  <a:lnTo>
                    <a:pt x="584" y="167"/>
                  </a:lnTo>
                  <a:cubicBezTo>
                    <a:pt x="584" y="72"/>
                    <a:pt x="51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0" name="Google Shape;10710;p79"/>
            <p:cNvSpPr/>
            <p:nvPr/>
          </p:nvSpPr>
          <p:spPr>
            <a:xfrm>
              <a:off x="3759773" y="300935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84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1" name="Google Shape;10711;p79"/>
            <p:cNvSpPr/>
            <p:nvPr/>
          </p:nvSpPr>
          <p:spPr>
            <a:xfrm>
              <a:off x="3759773" y="3036503"/>
              <a:ext cx="18121" cy="18153"/>
            </a:xfrm>
            <a:custGeom>
              <a:avLst/>
              <a:gdLst/>
              <a:ahLst/>
              <a:cxnLst/>
              <a:rect l="l" t="t" r="r" b="b"/>
              <a:pathLst>
                <a:path w="572" h="57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417"/>
                  </a:lnTo>
                  <a:cubicBezTo>
                    <a:pt x="0" y="501"/>
                    <a:pt x="72" y="572"/>
                    <a:pt x="155" y="572"/>
                  </a:cubicBezTo>
                  <a:lnTo>
                    <a:pt x="417" y="572"/>
                  </a:lnTo>
                  <a:cubicBezTo>
                    <a:pt x="500" y="572"/>
                    <a:pt x="572" y="501"/>
                    <a:pt x="572" y="417"/>
                  </a:cubicBezTo>
                  <a:lnTo>
                    <a:pt x="572" y="155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2" name="Google Shape;10712;p79"/>
            <p:cNvSpPr/>
            <p:nvPr/>
          </p:nvSpPr>
          <p:spPr>
            <a:xfrm>
              <a:off x="3759773" y="3063273"/>
              <a:ext cx="18121" cy="18533"/>
            </a:xfrm>
            <a:custGeom>
              <a:avLst/>
              <a:gdLst/>
              <a:ahLst/>
              <a:cxnLst/>
              <a:rect l="l" t="t" r="r" b="b"/>
              <a:pathLst>
                <a:path w="572" h="58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18"/>
                  </a:lnTo>
                  <a:cubicBezTo>
                    <a:pt x="0" y="501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01"/>
                    <a:pt x="572" y="418"/>
                  </a:cubicBezTo>
                  <a:lnTo>
                    <a:pt x="572" y="168"/>
                  </a:lnTo>
                  <a:cubicBezTo>
                    <a:pt x="572" y="72"/>
                    <a:pt x="500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3" name="Google Shape;10713;p79"/>
            <p:cNvSpPr/>
            <p:nvPr/>
          </p:nvSpPr>
          <p:spPr>
            <a:xfrm>
              <a:off x="3759773" y="3090074"/>
              <a:ext cx="18121" cy="18501"/>
            </a:xfrm>
            <a:custGeom>
              <a:avLst/>
              <a:gdLst/>
              <a:ahLst/>
              <a:cxnLst/>
              <a:rect l="l" t="t" r="r" b="b"/>
              <a:pathLst>
                <a:path w="572" h="58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17"/>
                  </a:lnTo>
                  <a:cubicBezTo>
                    <a:pt x="0" y="512"/>
                    <a:pt x="72" y="584"/>
                    <a:pt x="155" y="584"/>
                  </a:cubicBezTo>
                  <a:lnTo>
                    <a:pt x="417" y="584"/>
                  </a:lnTo>
                  <a:cubicBezTo>
                    <a:pt x="500" y="584"/>
                    <a:pt x="572" y="512"/>
                    <a:pt x="572" y="417"/>
                  </a:cubicBezTo>
                  <a:lnTo>
                    <a:pt x="572" y="167"/>
                  </a:lnTo>
                  <a:cubicBezTo>
                    <a:pt x="572" y="72"/>
                    <a:pt x="500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14" name="Google Shape;10714;p79"/>
          <p:cNvGrpSpPr/>
          <p:nvPr/>
        </p:nvGrpSpPr>
        <p:grpSpPr>
          <a:xfrm>
            <a:off x="2239671" y="2709103"/>
            <a:ext cx="218053" cy="348543"/>
            <a:chOff x="2239671" y="2884503"/>
            <a:chExt cx="218053" cy="348543"/>
          </a:xfrm>
          <a:solidFill>
            <a:schemeClr val="tx1"/>
          </a:solidFill>
        </p:grpSpPr>
        <p:sp>
          <p:nvSpPr>
            <p:cNvPr id="10715" name="Google Shape;10715;p79"/>
            <p:cNvSpPr/>
            <p:nvPr/>
          </p:nvSpPr>
          <p:spPr>
            <a:xfrm>
              <a:off x="2341903" y="2884503"/>
              <a:ext cx="115822" cy="268963"/>
            </a:xfrm>
            <a:custGeom>
              <a:avLst/>
              <a:gdLst/>
              <a:ahLst/>
              <a:cxnLst/>
              <a:rect l="l" t="t" r="r" b="b"/>
              <a:pathLst>
                <a:path w="3656" h="8490" extrusionOk="0">
                  <a:moveTo>
                    <a:pt x="3144" y="2143"/>
                  </a:moveTo>
                  <a:lnTo>
                    <a:pt x="3144" y="2655"/>
                  </a:lnTo>
                  <a:lnTo>
                    <a:pt x="489" y="2655"/>
                  </a:lnTo>
                  <a:lnTo>
                    <a:pt x="489" y="2143"/>
                  </a:lnTo>
                  <a:close/>
                  <a:moveTo>
                    <a:pt x="1679" y="4882"/>
                  </a:moveTo>
                  <a:cubicBezTo>
                    <a:pt x="1810" y="4882"/>
                    <a:pt x="1917" y="4989"/>
                    <a:pt x="1917" y="5120"/>
                  </a:cubicBezTo>
                  <a:lnTo>
                    <a:pt x="1917" y="5692"/>
                  </a:lnTo>
                  <a:lnTo>
                    <a:pt x="560" y="5692"/>
                  </a:lnTo>
                  <a:cubicBezTo>
                    <a:pt x="429" y="5692"/>
                    <a:pt x="322" y="5584"/>
                    <a:pt x="322" y="5453"/>
                  </a:cubicBezTo>
                  <a:lnTo>
                    <a:pt x="322" y="5120"/>
                  </a:lnTo>
                  <a:lnTo>
                    <a:pt x="298" y="5120"/>
                  </a:lnTo>
                  <a:cubicBezTo>
                    <a:pt x="298" y="4989"/>
                    <a:pt x="405" y="4882"/>
                    <a:pt x="536" y="4882"/>
                  </a:cubicBezTo>
                  <a:close/>
                  <a:moveTo>
                    <a:pt x="1667" y="6013"/>
                  </a:moveTo>
                  <a:lnTo>
                    <a:pt x="1667" y="6787"/>
                  </a:lnTo>
                  <a:lnTo>
                    <a:pt x="1656" y="6787"/>
                  </a:lnTo>
                  <a:cubicBezTo>
                    <a:pt x="1656" y="6942"/>
                    <a:pt x="1536" y="7037"/>
                    <a:pt x="1394" y="7037"/>
                  </a:cubicBezTo>
                  <a:cubicBezTo>
                    <a:pt x="1322" y="7037"/>
                    <a:pt x="1263" y="7013"/>
                    <a:pt x="1215" y="6965"/>
                  </a:cubicBezTo>
                  <a:cubicBezTo>
                    <a:pt x="1179" y="6918"/>
                    <a:pt x="1144" y="6846"/>
                    <a:pt x="1144" y="6787"/>
                  </a:cubicBezTo>
                  <a:lnTo>
                    <a:pt x="1144" y="6501"/>
                  </a:lnTo>
                  <a:lnTo>
                    <a:pt x="1144" y="6013"/>
                  </a:lnTo>
                  <a:close/>
                  <a:moveTo>
                    <a:pt x="3096" y="5870"/>
                  </a:moveTo>
                  <a:cubicBezTo>
                    <a:pt x="3215" y="5870"/>
                    <a:pt x="3322" y="5965"/>
                    <a:pt x="3322" y="6084"/>
                  </a:cubicBezTo>
                  <a:lnTo>
                    <a:pt x="3322" y="6823"/>
                  </a:lnTo>
                  <a:cubicBezTo>
                    <a:pt x="3322" y="6942"/>
                    <a:pt x="3215" y="7037"/>
                    <a:pt x="3096" y="7037"/>
                  </a:cubicBezTo>
                  <a:lnTo>
                    <a:pt x="3037" y="7037"/>
                  </a:lnTo>
                  <a:cubicBezTo>
                    <a:pt x="2918" y="7037"/>
                    <a:pt x="2810" y="6942"/>
                    <a:pt x="2810" y="6823"/>
                  </a:cubicBezTo>
                  <a:lnTo>
                    <a:pt x="2810" y="6084"/>
                  </a:lnTo>
                  <a:cubicBezTo>
                    <a:pt x="2810" y="5965"/>
                    <a:pt x="2918" y="5870"/>
                    <a:pt x="3037" y="5870"/>
                  </a:cubicBezTo>
                  <a:close/>
                  <a:moveTo>
                    <a:pt x="2251" y="5692"/>
                  </a:moveTo>
                  <a:cubicBezTo>
                    <a:pt x="2382" y="5692"/>
                    <a:pt x="2501" y="5787"/>
                    <a:pt x="2501" y="5942"/>
                  </a:cubicBezTo>
                  <a:lnTo>
                    <a:pt x="2501" y="6799"/>
                  </a:lnTo>
                  <a:cubicBezTo>
                    <a:pt x="2501" y="6942"/>
                    <a:pt x="2394" y="7061"/>
                    <a:pt x="2251" y="7061"/>
                  </a:cubicBezTo>
                  <a:lnTo>
                    <a:pt x="2215" y="7061"/>
                  </a:lnTo>
                  <a:cubicBezTo>
                    <a:pt x="2084" y="7037"/>
                    <a:pt x="1977" y="6942"/>
                    <a:pt x="1977" y="6787"/>
                  </a:cubicBezTo>
                  <a:lnTo>
                    <a:pt x="1977" y="6013"/>
                  </a:lnTo>
                  <a:lnTo>
                    <a:pt x="2084" y="6013"/>
                  </a:lnTo>
                  <a:cubicBezTo>
                    <a:pt x="2167" y="6013"/>
                    <a:pt x="2251" y="5942"/>
                    <a:pt x="2251" y="5846"/>
                  </a:cubicBezTo>
                  <a:lnTo>
                    <a:pt x="2251" y="5692"/>
                  </a:lnTo>
                  <a:close/>
                  <a:moveTo>
                    <a:pt x="310" y="5953"/>
                  </a:moveTo>
                  <a:cubicBezTo>
                    <a:pt x="370" y="6001"/>
                    <a:pt x="441" y="6013"/>
                    <a:pt x="536" y="6013"/>
                  </a:cubicBezTo>
                  <a:lnTo>
                    <a:pt x="822" y="6013"/>
                  </a:lnTo>
                  <a:lnTo>
                    <a:pt x="822" y="6489"/>
                  </a:lnTo>
                  <a:lnTo>
                    <a:pt x="822" y="6775"/>
                  </a:lnTo>
                  <a:lnTo>
                    <a:pt x="822" y="7894"/>
                  </a:lnTo>
                  <a:cubicBezTo>
                    <a:pt x="822" y="7966"/>
                    <a:pt x="786" y="8025"/>
                    <a:pt x="739" y="8073"/>
                  </a:cubicBezTo>
                  <a:cubicBezTo>
                    <a:pt x="691" y="8108"/>
                    <a:pt x="620" y="8144"/>
                    <a:pt x="560" y="8144"/>
                  </a:cubicBezTo>
                  <a:cubicBezTo>
                    <a:pt x="417" y="8144"/>
                    <a:pt x="310" y="8025"/>
                    <a:pt x="310" y="7894"/>
                  </a:cubicBezTo>
                  <a:lnTo>
                    <a:pt x="310" y="5953"/>
                  </a:lnTo>
                  <a:close/>
                  <a:moveTo>
                    <a:pt x="346" y="0"/>
                  </a:moveTo>
                  <a:cubicBezTo>
                    <a:pt x="251" y="0"/>
                    <a:pt x="179" y="72"/>
                    <a:pt x="179" y="167"/>
                  </a:cubicBezTo>
                  <a:lnTo>
                    <a:pt x="179" y="762"/>
                  </a:lnTo>
                  <a:cubicBezTo>
                    <a:pt x="179" y="846"/>
                    <a:pt x="251" y="929"/>
                    <a:pt x="346" y="929"/>
                  </a:cubicBezTo>
                  <a:cubicBezTo>
                    <a:pt x="429" y="929"/>
                    <a:pt x="501" y="846"/>
                    <a:pt x="501" y="762"/>
                  </a:cubicBezTo>
                  <a:lnTo>
                    <a:pt x="501" y="334"/>
                  </a:lnTo>
                  <a:lnTo>
                    <a:pt x="3156" y="334"/>
                  </a:lnTo>
                  <a:lnTo>
                    <a:pt x="3156" y="1834"/>
                  </a:lnTo>
                  <a:lnTo>
                    <a:pt x="501" y="1834"/>
                  </a:lnTo>
                  <a:lnTo>
                    <a:pt x="501" y="1405"/>
                  </a:lnTo>
                  <a:cubicBezTo>
                    <a:pt x="501" y="1310"/>
                    <a:pt x="429" y="1239"/>
                    <a:pt x="346" y="1239"/>
                  </a:cubicBezTo>
                  <a:cubicBezTo>
                    <a:pt x="251" y="1239"/>
                    <a:pt x="179" y="1310"/>
                    <a:pt x="179" y="1405"/>
                  </a:cubicBezTo>
                  <a:lnTo>
                    <a:pt x="179" y="2155"/>
                  </a:lnTo>
                  <a:lnTo>
                    <a:pt x="179" y="2834"/>
                  </a:lnTo>
                  <a:cubicBezTo>
                    <a:pt x="179" y="2917"/>
                    <a:pt x="251" y="2989"/>
                    <a:pt x="346" y="2989"/>
                  </a:cubicBezTo>
                  <a:lnTo>
                    <a:pt x="548" y="2989"/>
                  </a:lnTo>
                  <a:lnTo>
                    <a:pt x="548" y="3489"/>
                  </a:lnTo>
                  <a:cubicBezTo>
                    <a:pt x="239" y="3560"/>
                    <a:pt x="1" y="3810"/>
                    <a:pt x="1" y="4120"/>
                  </a:cubicBezTo>
                  <a:lnTo>
                    <a:pt x="1" y="7906"/>
                  </a:lnTo>
                  <a:cubicBezTo>
                    <a:pt x="1" y="8228"/>
                    <a:pt x="262" y="8489"/>
                    <a:pt x="584" y="8489"/>
                  </a:cubicBezTo>
                  <a:cubicBezTo>
                    <a:pt x="727" y="8489"/>
                    <a:pt x="882" y="8430"/>
                    <a:pt x="1001" y="8323"/>
                  </a:cubicBezTo>
                  <a:cubicBezTo>
                    <a:pt x="1096" y="8216"/>
                    <a:pt x="1155" y="8073"/>
                    <a:pt x="1155" y="7906"/>
                  </a:cubicBezTo>
                  <a:lnTo>
                    <a:pt x="1155" y="7311"/>
                  </a:lnTo>
                  <a:cubicBezTo>
                    <a:pt x="1239" y="7358"/>
                    <a:pt x="1322" y="7370"/>
                    <a:pt x="1417" y="7370"/>
                  </a:cubicBezTo>
                  <a:cubicBezTo>
                    <a:pt x="1572" y="7370"/>
                    <a:pt x="1727" y="7299"/>
                    <a:pt x="1834" y="7192"/>
                  </a:cubicBezTo>
                  <a:cubicBezTo>
                    <a:pt x="1929" y="7299"/>
                    <a:pt x="2084" y="7370"/>
                    <a:pt x="2251" y="7370"/>
                  </a:cubicBezTo>
                  <a:lnTo>
                    <a:pt x="2263" y="7370"/>
                  </a:lnTo>
                  <a:cubicBezTo>
                    <a:pt x="2429" y="7370"/>
                    <a:pt x="2560" y="7311"/>
                    <a:pt x="2668" y="7204"/>
                  </a:cubicBezTo>
                  <a:cubicBezTo>
                    <a:pt x="2763" y="7311"/>
                    <a:pt x="2906" y="7370"/>
                    <a:pt x="3049" y="7370"/>
                  </a:cubicBezTo>
                  <a:lnTo>
                    <a:pt x="3108" y="7370"/>
                  </a:lnTo>
                  <a:cubicBezTo>
                    <a:pt x="3406" y="7370"/>
                    <a:pt x="3656" y="7120"/>
                    <a:pt x="3656" y="6823"/>
                  </a:cubicBezTo>
                  <a:lnTo>
                    <a:pt x="3656" y="6489"/>
                  </a:lnTo>
                  <a:lnTo>
                    <a:pt x="3656" y="5132"/>
                  </a:lnTo>
                  <a:cubicBezTo>
                    <a:pt x="3656" y="5049"/>
                    <a:pt x="3584" y="4965"/>
                    <a:pt x="3501" y="4965"/>
                  </a:cubicBezTo>
                  <a:cubicBezTo>
                    <a:pt x="3406" y="4965"/>
                    <a:pt x="3334" y="5049"/>
                    <a:pt x="3334" y="5132"/>
                  </a:cubicBezTo>
                  <a:lnTo>
                    <a:pt x="3334" y="5584"/>
                  </a:lnTo>
                  <a:cubicBezTo>
                    <a:pt x="3263" y="5549"/>
                    <a:pt x="3180" y="5537"/>
                    <a:pt x="3108" y="5537"/>
                  </a:cubicBezTo>
                  <a:lnTo>
                    <a:pt x="3049" y="5537"/>
                  </a:lnTo>
                  <a:cubicBezTo>
                    <a:pt x="2929" y="5537"/>
                    <a:pt x="2822" y="5572"/>
                    <a:pt x="2739" y="5632"/>
                  </a:cubicBezTo>
                  <a:cubicBezTo>
                    <a:pt x="2632" y="5465"/>
                    <a:pt x="2453" y="5358"/>
                    <a:pt x="2251" y="5358"/>
                  </a:cubicBezTo>
                  <a:lnTo>
                    <a:pt x="2251" y="5120"/>
                  </a:lnTo>
                  <a:cubicBezTo>
                    <a:pt x="2251" y="4810"/>
                    <a:pt x="1989" y="4560"/>
                    <a:pt x="1679" y="4560"/>
                  </a:cubicBezTo>
                  <a:lnTo>
                    <a:pt x="536" y="4560"/>
                  </a:lnTo>
                  <a:cubicBezTo>
                    <a:pt x="441" y="4560"/>
                    <a:pt x="370" y="4572"/>
                    <a:pt x="298" y="4620"/>
                  </a:cubicBezTo>
                  <a:lnTo>
                    <a:pt x="298" y="4120"/>
                  </a:lnTo>
                  <a:cubicBezTo>
                    <a:pt x="298" y="3941"/>
                    <a:pt x="477" y="3787"/>
                    <a:pt x="679" y="3787"/>
                  </a:cubicBezTo>
                  <a:cubicBezTo>
                    <a:pt x="774" y="3787"/>
                    <a:pt x="846" y="3703"/>
                    <a:pt x="846" y="3620"/>
                  </a:cubicBezTo>
                  <a:lnTo>
                    <a:pt x="846" y="2977"/>
                  </a:lnTo>
                  <a:lnTo>
                    <a:pt x="2787" y="2977"/>
                  </a:lnTo>
                  <a:lnTo>
                    <a:pt x="2787" y="3620"/>
                  </a:lnTo>
                  <a:cubicBezTo>
                    <a:pt x="2787" y="3703"/>
                    <a:pt x="2858" y="3787"/>
                    <a:pt x="2941" y="3787"/>
                  </a:cubicBezTo>
                  <a:cubicBezTo>
                    <a:pt x="3168" y="3787"/>
                    <a:pt x="3334" y="3929"/>
                    <a:pt x="3334" y="4120"/>
                  </a:cubicBezTo>
                  <a:lnTo>
                    <a:pt x="3334" y="4513"/>
                  </a:lnTo>
                  <a:cubicBezTo>
                    <a:pt x="3334" y="4596"/>
                    <a:pt x="3406" y="4679"/>
                    <a:pt x="3501" y="4679"/>
                  </a:cubicBezTo>
                  <a:cubicBezTo>
                    <a:pt x="3584" y="4679"/>
                    <a:pt x="3656" y="4596"/>
                    <a:pt x="3656" y="4513"/>
                  </a:cubicBezTo>
                  <a:lnTo>
                    <a:pt x="3656" y="4120"/>
                  </a:lnTo>
                  <a:cubicBezTo>
                    <a:pt x="3656" y="3810"/>
                    <a:pt x="3418" y="3548"/>
                    <a:pt x="3108" y="3489"/>
                  </a:cubicBezTo>
                  <a:lnTo>
                    <a:pt x="3108" y="2989"/>
                  </a:lnTo>
                  <a:lnTo>
                    <a:pt x="3322" y="2989"/>
                  </a:lnTo>
                  <a:cubicBezTo>
                    <a:pt x="3406" y="2989"/>
                    <a:pt x="3477" y="2917"/>
                    <a:pt x="3477" y="2834"/>
                  </a:cubicBezTo>
                  <a:lnTo>
                    <a:pt x="3477" y="2143"/>
                  </a:lnTo>
                  <a:lnTo>
                    <a:pt x="3477" y="2001"/>
                  </a:lnTo>
                  <a:lnTo>
                    <a:pt x="3477" y="167"/>
                  </a:lnTo>
                  <a:cubicBezTo>
                    <a:pt x="3477" y="72"/>
                    <a:pt x="3406" y="0"/>
                    <a:pt x="3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6" name="Google Shape;10716;p79"/>
            <p:cNvSpPr/>
            <p:nvPr/>
          </p:nvSpPr>
          <p:spPr>
            <a:xfrm>
              <a:off x="2275881" y="3157965"/>
              <a:ext cx="168284" cy="75082"/>
            </a:xfrm>
            <a:custGeom>
              <a:avLst/>
              <a:gdLst/>
              <a:ahLst/>
              <a:cxnLst/>
              <a:rect l="l" t="t" r="r" b="b"/>
              <a:pathLst>
                <a:path w="5312" h="2370" extrusionOk="0">
                  <a:moveTo>
                    <a:pt x="2668" y="322"/>
                  </a:moveTo>
                  <a:cubicBezTo>
                    <a:pt x="3085" y="322"/>
                    <a:pt x="3466" y="369"/>
                    <a:pt x="3775" y="429"/>
                  </a:cubicBezTo>
                  <a:cubicBezTo>
                    <a:pt x="4073" y="489"/>
                    <a:pt x="4192" y="560"/>
                    <a:pt x="4240" y="608"/>
                  </a:cubicBezTo>
                  <a:cubicBezTo>
                    <a:pt x="4192" y="655"/>
                    <a:pt x="4061" y="727"/>
                    <a:pt x="3775" y="786"/>
                  </a:cubicBezTo>
                  <a:cubicBezTo>
                    <a:pt x="3466" y="870"/>
                    <a:pt x="3085" y="893"/>
                    <a:pt x="2668" y="893"/>
                  </a:cubicBezTo>
                  <a:cubicBezTo>
                    <a:pt x="2251" y="893"/>
                    <a:pt x="1858" y="846"/>
                    <a:pt x="1549" y="786"/>
                  </a:cubicBezTo>
                  <a:cubicBezTo>
                    <a:pt x="1251" y="727"/>
                    <a:pt x="1132" y="655"/>
                    <a:pt x="1084" y="608"/>
                  </a:cubicBezTo>
                  <a:cubicBezTo>
                    <a:pt x="1132" y="584"/>
                    <a:pt x="1251" y="500"/>
                    <a:pt x="1549" y="429"/>
                  </a:cubicBezTo>
                  <a:cubicBezTo>
                    <a:pt x="1858" y="358"/>
                    <a:pt x="2251" y="322"/>
                    <a:pt x="2668" y="322"/>
                  </a:cubicBezTo>
                  <a:close/>
                  <a:moveTo>
                    <a:pt x="2668" y="0"/>
                  </a:moveTo>
                  <a:cubicBezTo>
                    <a:pt x="2466" y="0"/>
                    <a:pt x="846" y="12"/>
                    <a:pt x="763" y="572"/>
                  </a:cubicBezTo>
                  <a:lnTo>
                    <a:pt x="25" y="2143"/>
                  </a:lnTo>
                  <a:cubicBezTo>
                    <a:pt x="1" y="2191"/>
                    <a:pt x="13" y="2251"/>
                    <a:pt x="49" y="2298"/>
                  </a:cubicBezTo>
                  <a:cubicBezTo>
                    <a:pt x="72" y="2334"/>
                    <a:pt x="120" y="2370"/>
                    <a:pt x="180" y="2370"/>
                  </a:cubicBezTo>
                  <a:lnTo>
                    <a:pt x="2644" y="2370"/>
                  </a:lnTo>
                  <a:cubicBezTo>
                    <a:pt x="2739" y="2370"/>
                    <a:pt x="2811" y="2298"/>
                    <a:pt x="2811" y="2203"/>
                  </a:cubicBezTo>
                  <a:cubicBezTo>
                    <a:pt x="2811" y="2120"/>
                    <a:pt x="2739" y="2036"/>
                    <a:pt x="2644" y="2036"/>
                  </a:cubicBezTo>
                  <a:lnTo>
                    <a:pt x="430" y="2036"/>
                  </a:lnTo>
                  <a:lnTo>
                    <a:pt x="965" y="905"/>
                  </a:lnTo>
                  <a:cubicBezTo>
                    <a:pt x="1430" y="1203"/>
                    <a:pt x="2513" y="1227"/>
                    <a:pt x="2680" y="1227"/>
                  </a:cubicBezTo>
                  <a:cubicBezTo>
                    <a:pt x="2847" y="1227"/>
                    <a:pt x="3930" y="1203"/>
                    <a:pt x="4394" y="905"/>
                  </a:cubicBezTo>
                  <a:lnTo>
                    <a:pt x="4930" y="2036"/>
                  </a:lnTo>
                  <a:lnTo>
                    <a:pt x="3287" y="2036"/>
                  </a:lnTo>
                  <a:cubicBezTo>
                    <a:pt x="3204" y="2036"/>
                    <a:pt x="3120" y="2120"/>
                    <a:pt x="3120" y="2203"/>
                  </a:cubicBezTo>
                  <a:cubicBezTo>
                    <a:pt x="3120" y="2298"/>
                    <a:pt x="3204" y="2370"/>
                    <a:pt x="3287" y="2370"/>
                  </a:cubicBezTo>
                  <a:lnTo>
                    <a:pt x="5180" y="2370"/>
                  </a:lnTo>
                  <a:cubicBezTo>
                    <a:pt x="5240" y="2370"/>
                    <a:pt x="5287" y="2334"/>
                    <a:pt x="5311" y="2298"/>
                  </a:cubicBezTo>
                  <a:cubicBezTo>
                    <a:pt x="5311" y="2263"/>
                    <a:pt x="5311" y="2203"/>
                    <a:pt x="5299" y="2143"/>
                  </a:cubicBezTo>
                  <a:lnTo>
                    <a:pt x="4573" y="572"/>
                  </a:lnTo>
                  <a:cubicBezTo>
                    <a:pt x="4490" y="12"/>
                    <a:pt x="2858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7" name="Google Shape;10717;p79"/>
            <p:cNvSpPr/>
            <p:nvPr/>
          </p:nvSpPr>
          <p:spPr>
            <a:xfrm>
              <a:off x="2320012" y="3098755"/>
              <a:ext cx="10613" cy="54711"/>
            </a:xfrm>
            <a:custGeom>
              <a:avLst/>
              <a:gdLst/>
              <a:ahLst/>
              <a:cxnLst/>
              <a:rect l="l" t="t" r="r" b="b"/>
              <a:pathLst>
                <a:path w="335" h="1727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560"/>
                  </a:lnTo>
                  <a:cubicBezTo>
                    <a:pt x="1" y="1643"/>
                    <a:pt x="84" y="1726"/>
                    <a:pt x="168" y="1726"/>
                  </a:cubicBezTo>
                  <a:cubicBezTo>
                    <a:pt x="263" y="1726"/>
                    <a:pt x="334" y="1643"/>
                    <a:pt x="334" y="1560"/>
                  </a:cubicBezTo>
                  <a:lnTo>
                    <a:pt x="334" y="155"/>
                  </a:lnTo>
                  <a:cubicBezTo>
                    <a:pt x="322" y="72"/>
                    <a:pt x="239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8" name="Google Shape;10718;p79"/>
            <p:cNvSpPr/>
            <p:nvPr/>
          </p:nvSpPr>
          <p:spPr>
            <a:xfrm>
              <a:off x="2267961" y="3116939"/>
              <a:ext cx="42293" cy="41437"/>
            </a:xfrm>
            <a:custGeom>
              <a:avLst/>
              <a:gdLst/>
              <a:ahLst/>
              <a:cxnLst/>
              <a:rect l="l" t="t" r="r" b="b"/>
              <a:pathLst>
                <a:path w="1335" h="1308" extrusionOk="0">
                  <a:moveTo>
                    <a:pt x="168" y="1"/>
                  </a:moveTo>
                  <a:cubicBezTo>
                    <a:pt x="129" y="1"/>
                    <a:pt x="90" y="15"/>
                    <a:pt x="60" y="45"/>
                  </a:cubicBezTo>
                  <a:cubicBezTo>
                    <a:pt x="1" y="105"/>
                    <a:pt x="1" y="212"/>
                    <a:pt x="60" y="271"/>
                  </a:cubicBezTo>
                  <a:lnTo>
                    <a:pt x="1049" y="1272"/>
                  </a:lnTo>
                  <a:cubicBezTo>
                    <a:pt x="1084" y="1295"/>
                    <a:pt x="1132" y="1307"/>
                    <a:pt x="1168" y="1307"/>
                  </a:cubicBezTo>
                  <a:cubicBezTo>
                    <a:pt x="1215" y="1307"/>
                    <a:pt x="1263" y="1295"/>
                    <a:pt x="1287" y="1272"/>
                  </a:cubicBezTo>
                  <a:cubicBezTo>
                    <a:pt x="1334" y="1212"/>
                    <a:pt x="1334" y="1105"/>
                    <a:pt x="1275" y="1045"/>
                  </a:cubicBezTo>
                  <a:lnTo>
                    <a:pt x="275" y="45"/>
                  </a:lnTo>
                  <a:cubicBezTo>
                    <a:pt x="245" y="15"/>
                    <a:pt x="206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19" name="Google Shape;10719;p79"/>
            <p:cNvSpPr/>
            <p:nvPr/>
          </p:nvSpPr>
          <p:spPr>
            <a:xfrm>
              <a:off x="2239671" y="3166645"/>
              <a:ext cx="54743" cy="10201"/>
            </a:xfrm>
            <a:custGeom>
              <a:avLst/>
              <a:gdLst/>
              <a:ahLst/>
              <a:cxnLst/>
              <a:rect l="l" t="t" r="r" b="b"/>
              <a:pathLst>
                <a:path w="1728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1561" y="322"/>
                  </a:lnTo>
                  <a:cubicBezTo>
                    <a:pt x="1644" y="322"/>
                    <a:pt x="1727" y="250"/>
                    <a:pt x="1727" y="155"/>
                  </a:cubicBezTo>
                  <a:cubicBezTo>
                    <a:pt x="1727" y="72"/>
                    <a:pt x="1644" y="0"/>
                    <a:pt x="1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0" name="Google Shape;10720;p79"/>
          <p:cNvGrpSpPr/>
          <p:nvPr/>
        </p:nvGrpSpPr>
        <p:grpSpPr>
          <a:xfrm>
            <a:off x="2691555" y="2709103"/>
            <a:ext cx="215044" cy="348924"/>
            <a:chOff x="2691555" y="2884503"/>
            <a:chExt cx="215044" cy="348924"/>
          </a:xfrm>
          <a:solidFill>
            <a:schemeClr val="tx1"/>
          </a:solidFill>
        </p:grpSpPr>
        <p:sp>
          <p:nvSpPr>
            <p:cNvPr id="10721" name="Google Shape;10721;p79"/>
            <p:cNvSpPr/>
            <p:nvPr/>
          </p:nvSpPr>
          <p:spPr>
            <a:xfrm>
              <a:off x="2691555" y="2884503"/>
              <a:ext cx="215044" cy="348924"/>
            </a:xfrm>
            <a:custGeom>
              <a:avLst/>
              <a:gdLst/>
              <a:ahLst/>
              <a:cxnLst/>
              <a:rect l="l" t="t" r="r" b="b"/>
              <a:pathLst>
                <a:path w="6788" h="11014" extrusionOk="0">
                  <a:moveTo>
                    <a:pt x="632" y="4941"/>
                  </a:moveTo>
                  <a:lnTo>
                    <a:pt x="632" y="5394"/>
                  </a:lnTo>
                  <a:lnTo>
                    <a:pt x="441" y="5394"/>
                  </a:lnTo>
                  <a:lnTo>
                    <a:pt x="632" y="4941"/>
                  </a:lnTo>
                  <a:close/>
                  <a:moveTo>
                    <a:pt x="3703" y="0"/>
                  </a:moveTo>
                  <a:cubicBezTo>
                    <a:pt x="2013" y="0"/>
                    <a:pt x="632" y="1346"/>
                    <a:pt x="632" y="2989"/>
                  </a:cubicBezTo>
                  <a:lnTo>
                    <a:pt x="632" y="4179"/>
                  </a:lnTo>
                  <a:lnTo>
                    <a:pt x="36" y="5489"/>
                  </a:lnTo>
                  <a:cubicBezTo>
                    <a:pt x="1" y="5537"/>
                    <a:pt x="13" y="5596"/>
                    <a:pt x="48" y="5644"/>
                  </a:cubicBezTo>
                  <a:cubicBezTo>
                    <a:pt x="72" y="5692"/>
                    <a:pt x="120" y="5715"/>
                    <a:pt x="179" y="5715"/>
                  </a:cubicBezTo>
                  <a:lnTo>
                    <a:pt x="632" y="5715"/>
                  </a:lnTo>
                  <a:lnTo>
                    <a:pt x="632" y="6965"/>
                  </a:lnTo>
                  <a:cubicBezTo>
                    <a:pt x="632" y="7335"/>
                    <a:pt x="941" y="7656"/>
                    <a:pt x="1310" y="7656"/>
                  </a:cubicBezTo>
                  <a:lnTo>
                    <a:pt x="2156" y="7656"/>
                  </a:lnTo>
                  <a:lnTo>
                    <a:pt x="2156" y="8704"/>
                  </a:lnTo>
                  <a:lnTo>
                    <a:pt x="751" y="10775"/>
                  </a:lnTo>
                  <a:cubicBezTo>
                    <a:pt x="703" y="10835"/>
                    <a:pt x="703" y="10906"/>
                    <a:pt x="751" y="10954"/>
                  </a:cubicBezTo>
                  <a:cubicBezTo>
                    <a:pt x="775" y="11002"/>
                    <a:pt x="822" y="11014"/>
                    <a:pt x="882" y="11014"/>
                  </a:cubicBezTo>
                  <a:lnTo>
                    <a:pt x="929" y="11014"/>
                  </a:lnTo>
                  <a:lnTo>
                    <a:pt x="2394" y="10585"/>
                  </a:lnTo>
                  <a:cubicBezTo>
                    <a:pt x="2489" y="10549"/>
                    <a:pt x="2537" y="10466"/>
                    <a:pt x="2501" y="10394"/>
                  </a:cubicBezTo>
                  <a:cubicBezTo>
                    <a:pt x="2482" y="10328"/>
                    <a:pt x="2418" y="10277"/>
                    <a:pt x="2356" y="10277"/>
                  </a:cubicBezTo>
                  <a:cubicBezTo>
                    <a:pt x="2340" y="10277"/>
                    <a:pt x="2325" y="10280"/>
                    <a:pt x="2310" y="10287"/>
                  </a:cubicBezTo>
                  <a:lnTo>
                    <a:pt x="1263" y="10597"/>
                  </a:lnTo>
                  <a:lnTo>
                    <a:pt x="2441" y="8859"/>
                  </a:lnTo>
                  <a:cubicBezTo>
                    <a:pt x="2453" y="8823"/>
                    <a:pt x="2477" y="8799"/>
                    <a:pt x="2477" y="8763"/>
                  </a:cubicBezTo>
                  <a:lnTo>
                    <a:pt x="2477" y="7608"/>
                  </a:lnTo>
                  <a:lnTo>
                    <a:pt x="3453" y="7073"/>
                  </a:lnTo>
                  <a:cubicBezTo>
                    <a:pt x="3537" y="7025"/>
                    <a:pt x="3561" y="6942"/>
                    <a:pt x="3513" y="6846"/>
                  </a:cubicBezTo>
                  <a:cubicBezTo>
                    <a:pt x="3488" y="6797"/>
                    <a:pt x="3436" y="6765"/>
                    <a:pt x="3378" y="6765"/>
                  </a:cubicBezTo>
                  <a:cubicBezTo>
                    <a:pt x="3352" y="6765"/>
                    <a:pt x="3325" y="6772"/>
                    <a:pt x="3299" y="6787"/>
                  </a:cubicBezTo>
                  <a:lnTo>
                    <a:pt x="2263" y="7358"/>
                  </a:lnTo>
                  <a:lnTo>
                    <a:pt x="1298" y="7358"/>
                  </a:lnTo>
                  <a:cubicBezTo>
                    <a:pt x="1108" y="7358"/>
                    <a:pt x="941" y="7192"/>
                    <a:pt x="941" y="7001"/>
                  </a:cubicBezTo>
                  <a:lnTo>
                    <a:pt x="941" y="6549"/>
                  </a:lnTo>
                  <a:lnTo>
                    <a:pt x="1775" y="6549"/>
                  </a:lnTo>
                  <a:cubicBezTo>
                    <a:pt x="1870" y="6549"/>
                    <a:pt x="1941" y="6477"/>
                    <a:pt x="1941" y="6382"/>
                  </a:cubicBezTo>
                  <a:cubicBezTo>
                    <a:pt x="1941" y="6299"/>
                    <a:pt x="1870" y="6227"/>
                    <a:pt x="1775" y="6227"/>
                  </a:cubicBezTo>
                  <a:lnTo>
                    <a:pt x="941" y="6227"/>
                  </a:lnTo>
                  <a:lnTo>
                    <a:pt x="941" y="3025"/>
                  </a:lnTo>
                  <a:cubicBezTo>
                    <a:pt x="941" y="1548"/>
                    <a:pt x="2179" y="358"/>
                    <a:pt x="3715" y="358"/>
                  </a:cubicBezTo>
                  <a:cubicBezTo>
                    <a:pt x="5239" y="358"/>
                    <a:pt x="6478" y="1548"/>
                    <a:pt x="6478" y="3025"/>
                  </a:cubicBezTo>
                  <a:cubicBezTo>
                    <a:pt x="6478" y="4263"/>
                    <a:pt x="5811" y="5406"/>
                    <a:pt x="4727" y="6013"/>
                  </a:cubicBezTo>
                  <a:lnTo>
                    <a:pt x="3954" y="6442"/>
                  </a:lnTo>
                  <a:cubicBezTo>
                    <a:pt x="3870" y="6489"/>
                    <a:pt x="3846" y="6584"/>
                    <a:pt x="3894" y="6668"/>
                  </a:cubicBezTo>
                  <a:cubicBezTo>
                    <a:pt x="3918" y="6717"/>
                    <a:pt x="3971" y="6749"/>
                    <a:pt x="4029" y="6749"/>
                  </a:cubicBezTo>
                  <a:cubicBezTo>
                    <a:pt x="4055" y="6749"/>
                    <a:pt x="4082" y="6742"/>
                    <a:pt x="4108" y="6727"/>
                  </a:cubicBezTo>
                  <a:lnTo>
                    <a:pt x="4882" y="6299"/>
                  </a:lnTo>
                  <a:cubicBezTo>
                    <a:pt x="4918" y="6287"/>
                    <a:pt x="4930" y="6263"/>
                    <a:pt x="4966" y="6251"/>
                  </a:cubicBezTo>
                  <a:lnTo>
                    <a:pt x="4966" y="8525"/>
                  </a:lnTo>
                  <a:cubicBezTo>
                    <a:pt x="4966" y="8573"/>
                    <a:pt x="4977" y="8609"/>
                    <a:pt x="5001" y="8632"/>
                  </a:cubicBezTo>
                  <a:lnTo>
                    <a:pt x="5620" y="9323"/>
                  </a:lnTo>
                  <a:lnTo>
                    <a:pt x="2965" y="10109"/>
                  </a:lnTo>
                  <a:cubicBezTo>
                    <a:pt x="2882" y="10133"/>
                    <a:pt x="2834" y="10228"/>
                    <a:pt x="2858" y="10299"/>
                  </a:cubicBezTo>
                  <a:cubicBezTo>
                    <a:pt x="2882" y="10371"/>
                    <a:pt x="2953" y="10418"/>
                    <a:pt x="3013" y="10418"/>
                  </a:cubicBezTo>
                  <a:lnTo>
                    <a:pt x="3061" y="10418"/>
                  </a:lnTo>
                  <a:lnTo>
                    <a:pt x="5942" y="9573"/>
                  </a:lnTo>
                  <a:cubicBezTo>
                    <a:pt x="6001" y="9549"/>
                    <a:pt x="6037" y="9513"/>
                    <a:pt x="6049" y="9466"/>
                  </a:cubicBezTo>
                  <a:cubicBezTo>
                    <a:pt x="6061" y="9406"/>
                    <a:pt x="6049" y="9359"/>
                    <a:pt x="6013" y="9311"/>
                  </a:cubicBezTo>
                  <a:lnTo>
                    <a:pt x="5263" y="8442"/>
                  </a:lnTo>
                  <a:lnTo>
                    <a:pt x="5263" y="6013"/>
                  </a:lnTo>
                  <a:cubicBezTo>
                    <a:pt x="6216" y="5311"/>
                    <a:pt x="6787" y="4203"/>
                    <a:pt x="6787" y="2989"/>
                  </a:cubicBezTo>
                  <a:cubicBezTo>
                    <a:pt x="6787" y="1346"/>
                    <a:pt x="540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2" name="Google Shape;10722;p79"/>
            <p:cNvSpPr/>
            <p:nvPr/>
          </p:nvSpPr>
          <p:spPr>
            <a:xfrm>
              <a:off x="2754535" y="2907503"/>
              <a:ext cx="126783" cy="127164"/>
            </a:xfrm>
            <a:custGeom>
              <a:avLst/>
              <a:gdLst/>
              <a:ahLst/>
              <a:cxnLst/>
              <a:rect l="l" t="t" r="r" b="b"/>
              <a:pathLst>
                <a:path w="4002" h="4014" extrusionOk="0">
                  <a:moveTo>
                    <a:pt x="1989" y="1"/>
                  </a:moveTo>
                  <a:cubicBezTo>
                    <a:pt x="953" y="1"/>
                    <a:pt x="72" y="822"/>
                    <a:pt x="1" y="1870"/>
                  </a:cubicBezTo>
                  <a:cubicBezTo>
                    <a:pt x="1" y="1953"/>
                    <a:pt x="61" y="2025"/>
                    <a:pt x="144" y="2048"/>
                  </a:cubicBezTo>
                  <a:cubicBezTo>
                    <a:pt x="239" y="2048"/>
                    <a:pt x="311" y="1989"/>
                    <a:pt x="322" y="1894"/>
                  </a:cubicBezTo>
                  <a:cubicBezTo>
                    <a:pt x="382" y="1013"/>
                    <a:pt x="1108" y="346"/>
                    <a:pt x="1989" y="346"/>
                  </a:cubicBezTo>
                  <a:cubicBezTo>
                    <a:pt x="2918" y="346"/>
                    <a:pt x="3656" y="1096"/>
                    <a:pt x="3656" y="2013"/>
                  </a:cubicBezTo>
                  <a:cubicBezTo>
                    <a:pt x="3656" y="2941"/>
                    <a:pt x="2918" y="3680"/>
                    <a:pt x="1989" y="3680"/>
                  </a:cubicBezTo>
                  <a:cubicBezTo>
                    <a:pt x="1251" y="3680"/>
                    <a:pt x="596" y="3191"/>
                    <a:pt x="382" y="2477"/>
                  </a:cubicBezTo>
                  <a:cubicBezTo>
                    <a:pt x="363" y="2401"/>
                    <a:pt x="298" y="2363"/>
                    <a:pt x="236" y="2363"/>
                  </a:cubicBezTo>
                  <a:cubicBezTo>
                    <a:pt x="221" y="2363"/>
                    <a:pt x="206" y="2365"/>
                    <a:pt x="191" y="2370"/>
                  </a:cubicBezTo>
                  <a:cubicBezTo>
                    <a:pt x="96" y="2406"/>
                    <a:pt x="61" y="2489"/>
                    <a:pt x="84" y="2560"/>
                  </a:cubicBezTo>
                  <a:cubicBezTo>
                    <a:pt x="322" y="3418"/>
                    <a:pt x="1108" y="4013"/>
                    <a:pt x="2001" y="4013"/>
                  </a:cubicBezTo>
                  <a:cubicBezTo>
                    <a:pt x="3109" y="4013"/>
                    <a:pt x="4001" y="3120"/>
                    <a:pt x="4001" y="2013"/>
                  </a:cubicBezTo>
                  <a:cubicBezTo>
                    <a:pt x="3990" y="917"/>
                    <a:pt x="3097" y="1"/>
                    <a:pt x="1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3" name="Google Shape;10723;p79"/>
            <p:cNvSpPr/>
            <p:nvPr/>
          </p:nvSpPr>
          <p:spPr>
            <a:xfrm>
              <a:off x="2781336" y="2931263"/>
              <a:ext cx="74321" cy="74353"/>
            </a:xfrm>
            <a:custGeom>
              <a:avLst/>
              <a:gdLst/>
              <a:ahLst/>
              <a:cxnLst/>
              <a:rect l="l" t="t" r="r" b="b"/>
              <a:pathLst>
                <a:path w="2346" h="2347" extrusionOk="0">
                  <a:moveTo>
                    <a:pt x="1465" y="310"/>
                  </a:moveTo>
                  <a:cubicBezTo>
                    <a:pt x="1620" y="310"/>
                    <a:pt x="1751" y="370"/>
                    <a:pt x="1858" y="477"/>
                  </a:cubicBezTo>
                  <a:cubicBezTo>
                    <a:pt x="1965" y="584"/>
                    <a:pt x="2024" y="715"/>
                    <a:pt x="2024" y="858"/>
                  </a:cubicBezTo>
                  <a:cubicBezTo>
                    <a:pt x="2024" y="1013"/>
                    <a:pt x="1965" y="1144"/>
                    <a:pt x="1858" y="1251"/>
                  </a:cubicBezTo>
                  <a:cubicBezTo>
                    <a:pt x="1751" y="1358"/>
                    <a:pt x="1620" y="1418"/>
                    <a:pt x="1465" y="1418"/>
                  </a:cubicBezTo>
                  <a:cubicBezTo>
                    <a:pt x="1322" y="1418"/>
                    <a:pt x="1191" y="1358"/>
                    <a:pt x="1084" y="1251"/>
                  </a:cubicBezTo>
                  <a:cubicBezTo>
                    <a:pt x="869" y="1037"/>
                    <a:pt x="869" y="679"/>
                    <a:pt x="1084" y="477"/>
                  </a:cubicBezTo>
                  <a:cubicBezTo>
                    <a:pt x="1191" y="370"/>
                    <a:pt x="1322" y="310"/>
                    <a:pt x="1465" y="310"/>
                  </a:cubicBezTo>
                  <a:close/>
                  <a:moveTo>
                    <a:pt x="1489" y="1"/>
                  </a:moveTo>
                  <a:cubicBezTo>
                    <a:pt x="1262" y="1"/>
                    <a:pt x="1036" y="84"/>
                    <a:pt x="869" y="251"/>
                  </a:cubicBezTo>
                  <a:cubicBezTo>
                    <a:pt x="572" y="548"/>
                    <a:pt x="536" y="1025"/>
                    <a:pt x="774" y="1370"/>
                  </a:cubicBezTo>
                  <a:lnTo>
                    <a:pt x="60" y="2084"/>
                  </a:lnTo>
                  <a:cubicBezTo>
                    <a:pt x="0" y="2144"/>
                    <a:pt x="0" y="2239"/>
                    <a:pt x="60" y="2299"/>
                  </a:cubicBezTo>
                  <a:cubicBezTo>
                    <a:pt x="84" y="2334"/>
                    <a:pt x="131" y="2346"/>
                    <a:pt x="179" y="2346"/>
                  </a:cubicBezTo>
                  <a:cubicBezTo>
                    <a:pt x="215" y="2346"/>
                    <a:pt x="262" y="2334"/>
                    <a:pt x="298" y="2299"/>
                  </a:cubicBezTo>
                  <a:lnTo>
                    <a:pt x="1012" y="1584"/>
                  </a:lnTo>
                  <a:cubicBezTo>
                    <a:pt x="1155" y="1691"/>
                    <a:pt x="1322" y="1739"/>
                    <a:pt x="1501" y="1739"/>
                  </a:cubicBezTo>
                  <a:cubicBezTo>
                    <a:pt x="1739" y="1739"/>
                    <a:pt x="1941" y="1644"/>
                    <a:pt x="2108" y="1489"/>
                  </a:cubicBezTo>
                  <a:cubicBezTo>
                    <a:pt x="2263" y="1310"/>
                    <a:pt x="2346" y="1096"/>
                    <a:pt x="2346" y="858"/>
                  </a:cubicBezTo>
                  <a:cubicBezTo>
                    <a:pt x="2346" y="620"/>
                    <a:pt x="2263" y="417"/>
                    <a:pt x="2096" y="251"/>
                  </a:cubicBezTo>
                  <a:cubicBezTo>
                    <a:pt x="1929" y="84"/>
                    <a:pt x="1703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24" name="Google Shape;10724;p79"/>
          <p:cNvGrpSpPr/>
          <p:nvPr/>
        </p:nvGrpSpPr>
        <p:grpSpPr>
          <a:xfrm>
            <a:off x="1770459" y="2709103"/>
            <a:ext cx="254644" cy="348828"/>
            <a:chOff x="1770459" y="2884503"/>
            <a:chExt cx="254644" cy="348828"/>
          </a:xfrm>
          <a:solidFill>
            <a:schemeClr val="tx1"/>
          </a:solidFill>
        </p:grpSpPr>
        <p:sp>
          <p:nvSpPr>
            <p:cNvPr id="10725" name="Google Shape;10725;p79"/>
            <p:cNvSpPr/>
            <p:nvPr/>
          </p:nvSpPr>
          <p:spPr>
            <a:xfrm>
              <a:off x="1832330" y="2884503"/>
              <a:ext cx="130902" cy="159572"/>
            </a:xfrm>
            <a:custGeom>
              <a:avLst/>
              <a:gdLst/>
              <a:ahLst/>
              <a:cxnLst/>
              <a:rect l="l" t="t" r="r" b="b"/>
              <a:pathLst>
                <a:path w="4132" h="5037" extrusionOk="0">
                  <a:moveTo>
                    <a:pt x="2060" y="0"/>
                  </a:moveTo>
                  <a:cubicBezTo>
                    <a:pt x="953" y="0"/>
                    <a:pt x="36" y="869"/>
                    <a:pt x="0" y="1977"/>
                  </a:cubicBezTo>
                  <a:cubicBezTo>
                    <a:pt x="0" y="2072"/>
                    <a:pt x="60" y="2143"/>
                    <a:pt x="143" y="2143"/>
                  </a:cubicBezTo>
                  <a:cubicBezTo>
                    <a:pt x="238" y="2143"/>
                    <a:pt x="310" y="2084"/>
                    <a:pt x="310" y="2001"/>
                  </a:cubicBezTo>
                  <a:cubicBezTo>
                    <a:pt x="357" y="1060"/>
                    <a:pt x="1131" y="322"/>
                    <a:pt x="2060" y="322"/>
                  </a:cubicBezTo>
                  <a:cubicBezTo>
                    <a:pt x="3036" y="322"/>
                    <a:pt x="3822" y="1120"/>
                    <a:pt x="3822" y="2084"/>
                  </a:cubicBezTo>
                  <a:cubicBezTo>
                    <a:pt x="3822" y="2846"/>
                    <a:pt x="3334" y="3513"/>
                    <a:pt x="2596" y="3751"/>
                  </a:cubicBezTo>
                  <a:cubicBezTo>
                    <a:pt x="2572" y="3763"/>
                    <a:pt x="2524" y="3787"/>
                    <a:pt x="2512" y="3822"/>
                  </a:cubicBezTo>
                  <a:lnTo>
                    <a:pt x="2060" y="4572"/>
                  </a:lnTo>
                  <a:lnTo>
                    <a:pt x="1619" y="3822"/>
                  </a:lnTo>
                  <a:cubicBezTo>
                    <a:pt x="1608" y="3798"/>
                    <a:pt x="1572" y="3763"/>
                    <a:pt x="1524" y="3751"/>
                  </a:cubicBezTo>
                  <a:cubicBezTo>
                    <a:pt x="977" y="3572"/>
                    <a:pt x="548" y="3144"/>
                    <a:pt x="381" y="2572"/>
                  </a:cubicBezTo>
                  <a:cubicBezTo>
                    <a:pt x="362" y="2503"/>
                    <a:pt x="293" y="2459"/>
                    <a:pt x="230" y="2459"/>
                  </a:cubicBezTo>
                  <a:cubicBezTo>
                    <a:pt x="216" y="2459"/>
                    <a:pt x="203" y="2461"/>
                    <a:pt x="191" y="2465"/>
                  </a:cubicBezTo>
                  <a:cubicBezTo>
                    <a:pt x="95" y="2501"/>
                    <a:pt x="60" y="2584"/>
                    <a:pt x="84" y="2667"/>
                  </a:cubicBezTo>
                  <a:cubicBezTo>
                    <a:pt x="274" y="3298"/>
                    <a:pt x="750" y="3810"/>
                    <a:pt x="1381" y="4037"/>
                  </a:cubicBezTo>
                  <a:lnTo>
                    <a:pt x="1929" y="4953"/>
                  </a:lnTo>
                  <a:cubicBezTo>
                    <a:pt x="1965" y="5001"/>
                    <a:pt x="2000" y="5037"/>
                    <a:pt x="2060" y="5037"/>
                  </a:cubicBezTo>
                  <a:cubicBezTo>
                    <a:pt x="2120" y="5037"/>
                    <a:pt x="2167" y="5001"/>
                    <a:pt x="2191" y="4953"/>
                  </a:cubicBezTo>
                  <a:lnTo>
                    <a:pt x="2751" y="4037"/>
                  </a:lnTo>
                  <a:cubicBezTo>
                    <a:pt x="3584" y="3739"/>
                    <a:pt x="4132" y="2965"/>
                    <a:pt x="4132" y="2084"/>
                  </a:cubicBezTo>
                  <a:cubicBezTo>
                    <a:pt x="4132" y="941"/>
                    <a:pt x="32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6" name="Google Shape;10726;p79"/>
            <p:cNvSpPr/>
            <p:nvPr/>
          </p:nvSpPr>
          <p:spPr>
            <a:xfrm>
              <a:off x="1861000" y="2912698"/>
              <a:ext cx="75842" cy="72167"/>
            </a:xfrm>
            <a:custGeom>
              <a:avLst/>
              <a:gdLst/>
              <a:ahLst/>
              <a:cxnLst/>
              <a:rect l="l" t="t" r="r" b="b"/>
              <a:pathLst>
                <a:path w="2394" h="2278" extrusionOk="0">
                  <a:moveTo>
                    <a:pt x="1441" y="313"/>
                  </a:moveTo>
                  <a:cubicBezTo>
                    <a:pt x="1572" y="313"/>
                    <a:pt x="1715" y="360"/>
                    <a:pt x="1810" y="468"/>
                  </a:cubicBezTo>
                  <a:cubicBezTo>
                    <a:pt x="2036" y="670"/>
                    <a:pt x="2036" y="1015"/>
                    <a:pt x="1834" y="1218"/>
                  </a:cubicBezTo>
                  <a:cubicBezTo>
                    <a:pt x="1726" y="1325"/>
                    <a:pt x="1587" y="1378"/>
                    <a:pt x="1448" y="1378"/>
                  </a:cubicBezTo>
                  <a:cubicBezTo>
                    <a:pt x="1310" y="1378"/>
                    <a:pt x="1173" y="1325"/>
                    <a:pt x="1072" y="1218"/>
                  </a:cubicBezTo>
                  <a:cubicBezTo>
                    <a:pt x="857" y="1015"/>
                    <a:pt x="857" y="670"/>
                    <a:pt x="1072" y="468"/>
                  </a:cubicBezTo>
                  <a:cubicBezTo>
                    <a:pt x="1167" y="360"/>
                    <a:pt x="1310" y="313"/>
                    <a:pt x="1441" y="313"/>
                  </a:cubicBezTo>
                  <a:close/>
                  <a:moveTo>
                    <a:pt x="1451" y="0"/>
                  </a:moveTo>
                  <a:cubicBezTo>
                    <a:pt x="1232" y="0"/>
                    <a:pt x="1012" y="81"/>
                    <a:pt x="845" y="241"/>
                  </a:cubicBezTo>
                  <a:cubicBezTo>
                    <a:pt x="548" y="539"/>
                    <a:pt x="524" y="992"/>
                    <a:pt x="738" y="1325"/>
                  </a:cubicBezTo>
                  <a:lnTo>
                    <a:pt x="60" y="2015"/>
                  </a:lnTo>
                  <a:cubicBezTo>
                    <a:pt x="0" y="2075"/>
                    <a:pt x="0" y="2182"/>
                    <a:pt x="60" y="2242"/>
                  </a:cubicBezTo>
                  <a:cubicBezTo>
                    <a:pt x="83" y="2265"/>
                    <a:pt x="131" y="2277"/>
                    <a:pt x="179" y="2277"/>
                  </a:cubicBezTo>
                  <a:cubicBezTo>
                    <a:pt x="226" y="2277"/>
                    <a:pt x="262" y="2265"/>
                    <a:pt x="298" y="2242"/>
                  </a:cubicBezTo>
                  <a:lnTo>
                    <a:pt x="976" y="1551"/>
                  </a:lnTo>
                  <a:cubicBezTo>
                    <a:pt x="1131" y="1658"/>
                    <a:pt x="1298" y="1706"/>
                    <a:pt x="1453" y="1706"/>
                  </a:cubicBezTo>
                  <a:cubicBezTo>
                    <a:pt x="1679" y="1706"/>
                    <a:pt x="1881" y="1611"/>
                    <a:pt x="2072" y="1444"/>
                  </a:cubicBezTo>
                  <a:cubicBezTo>
                    <a:pt x="2393" y="1122"/>
                    <a:pt x="2393" y="575"/>
                    <a:pt x="2048" y="241"/>
                  </a:cubicBezTo>
                  <a:cubicBezTo>
                    <a:pt x="1887" y="81"/>
                    <a:pt x="1670" y="0"/>
                    <a:pt x="14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7" name="Google Shape;10727;p79"/>
            <p:cNvSpPr/>
            <p:nvPr/>
          </p:nvSpPr>
          <p:spPr>
            <a:xfrm>
              <a:off x="1818359" y="306064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0"/>
                  </a:moveTo>
                  <a:cubicBezTo>
                    <a:pt x="116" y="0"/>
                    <a:pt x="55" y="43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3"/>
                  </a:cubicBezTo>
                  <a:cubicBezTo>
                    <a:pt x="1822" y="572"/>
                    <a:pt x="1775" y="465"/>
                    <a:pt x="1691" y="453"/>
                  </a:cubicBezTo>
                  <a:lnTo>
                    <a:pt x="239" y="12"/>
                  </a:ln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8" name="Google Shape;10728;p79"/>
            <p:cNvSpPr/>
            <p:nvPr/>
          </p:nvSpPr>
          <p:spPr>
            <a:xfrm>
              <a:off x="1818359" y="3078384"/>
              <a:ext cx="57753" cy="24552"/>
            </a:xfrm>
            <a:custGeom>
              <a:avLst/>
              <a:gdLst/>
              <a:ahLst/>
              <a:cxnLst/>
              <a:rect l="l" t="t" r="r" b="b"/>
              <a:pathLst>
                <a:path w="1823" h="775" extrusionOk="0">
                  <a:moveTo>
                    <a:pt x="182" y="0"/>
                  </a:moveTo>
                  <a:cubicBezTo>
                    <a:pt x="116" y="0"/>
                    <a:pt x="55" y="45"/>
                    <a:pt x="36" y="119"/>
                  </a:cubicBezTo>
                  <a:cubicBezTo>
                    <a:pt x="1" y="203"/>
                    <a:pt x="48" y="298"/>
                    <a:pt x="144" y="322"/>
                  </a:cubicBezTo>
                  <a:lnTo>
                    <a:pt x="1584" y="774"/>
                  </a:lnTo>
                  <a:lnTo>
                    <a:pt x="1632" y="774"/>
                  </a:lnTo>
                  <a:cubicBezTo>
                    <a:pt x="1703" y="774"/>
                    <a:pt x="1763" y="726"/>
                    <a:pt x="1775" y="655"/>
                  </a:cubicBezTo>
                  <a:cubicBezTo>
                    <a:pt x="1822" y="584"/>
                    <a:pt x="1775" y="488"/>
                    <a:pt x="1691" y="464"/>
                  </a:cubicBezTo>
                  <a:lnTo>
                    <a:pt x="239" y="12"/>
                  </a:lnTo>
                  <a:cubicBezTo>
                    <a:pt x="220" y="4"/>
                    <a:pt x="201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29" name="Google Shape;10729;p79"/>
            <p:cNvSpPr/>
            <p:nvPr/>
          </p:nvSpPr>
          <p:spPr>
            <a:xfrm>
              <a:off x="1818359" y="3096474"/>
              <a:ext cx="57753" cy="24172"/>
            </a:xfrm>
            <a:custGeom>
              <a:avLst/>
              <a:gdLst/>
              <a:ahLst/>
              <a:cxnLst/>
              <a:rect l="l" t="t" r="r" b="b"/>
              <a:pathLst>
                <a:path w="1823" h="763" extrusionOk="0">
                  <a:moveTo>
                    <a:pt x="181" y="1"/>
                  </a:moveTo>
                  <a:cubicBezTo>
                    <a:pt x="116" y="1"/>
                    <a:pt x="55" y="44"/>
                    <a:pt x="36" y="108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1584" y="763"/>
                  </a:lnTo>
                  <a:lnTo>
                    <a:pt x="1632" y="763"/>
                  </a:lnTo>
                  <a:cubicBezTo>
                    <a:pt x="1703" y="763"/>
                    <a:pt x="1763" y="727"/>
                    <a:pt x="1775" y="644"/>
                  </a:cubicBezTo>
                  <a:cubicBezTo>
                    <a:pt x="1822" y="572"/>
                    <a:pt x="1775" y="489"/>
                    <a:pt x="1691" y="453"/>
                  </a:cubicBezTo>
                  <a:lnTo>
                    <a:pt x="239" y="13"/>
                  </a:lnTo>
                  <a:cubicBezTo>
                    <a:pt x="220" y="4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0" name="Google Shape;10730;p79"/>
            <p:cNvSpPr/>
            <p:nvPr/>
          </p:nvSpPr>
          <p:spPr>
            <a:xfrm>
              <a:off x="2022410" y="3029914"/>
              <a:ext cx="760" cy="570"/>
            </a:xfrm>
            <a:custGeom>
              <a:avLst/>
              <a:gdLst/>
              <a:ahLst/>
              <a:cxnLst/>
              <a:rect l="l" t="t" r="r" b="b"/>
              <a:pathLst>
                <a:path w="24" h="18" extrusionOk="0">
                  <a:moveTo>
                    <a:pt x="3" y="0"/>
                  </a:moveTo>
                  <a:cubicBezTo>
                    <a:pt x="0" y="0"/>
                    <a:pt x="21" y="18"/>
                    <a:pt x="23" y="18"/>
                  </a:cubicBezTo>
                  <a:cubicBezTo>
                    <a:pt x="24" y="18"/>
                    <a:pt x="22" y="15"/>
                    <a:pt x="13" y="6"/>
                  </a:cubicBezTo>
                  <a:cubicBezTo>
                    <a:pt x="7" y="2"/>
                    <a:pt x="4" y="0"/>
                    <a:pt x="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1" name="Google Shape;10731;p79"/>
            <p:cNvSpPr/>
            <p:nvPr/>
          </p:nvSpPr>
          <p:spPr>
            <a:xfrm>
              <a:off x="1770459" y="3017337"/>
              <a:ext cx="254644" cy="215994"/>
            </a:xfrm>
            <a:custGeom>
              <a:avLst/>
              <a:gdLst/>
              <a:ahLst/>
              <a:cxnLst/>
              <a:rect l="l" t="t" r="r" b="b"/>
              <a:pathLst>
                <a:path w="8038" h="6818" extrusionOk="0">
                  <a:moveTo>
                    <a:pt x="7275" y="391"/>
                  </a:moveTo>
                  <a:lnTo>
                    <a:pt x="7275" y="3677"/>
                  </a:lnTo>
                  <a:lnTo>
                    <a:pt x="4180" y="4677"/>
                  </a:lnTo>
                  <a:lnTo>
                    <a:pt x="4180" y="2570"/>
                  </a:lnTo>
                  <a:lnTo>
                    <a:pt x="4180" y="1760"/>
                  </a:lnTo>
                  <a:lnTo>
                    <a:pt x="4180" y="1391"/>
                  </a:lnTo>
                  <a:lnTo>
                    <a:pt x="7275" y="391"/>
                  </a:lnTo>
                  <a:close/>
                  <a:moveTo>
                    <a:pt x="310" y="748"/>
                  </a:moveTo>
                  <a:lnTo>
                    <a:pt x="429" y="796"/>
                  </a:lnTo>
                  <a:lnTo>
                    <a:pt x="429" y="3820"/>
                  </a:lnTo>
                  <a:cubicBezTo>
                    <a:pt x="429" y="3892"/>
                    <a:pt x="477" y="3951"/>
                    <a:pt x="548" y="3963"/>
                  </a:cubicBezTo>
                  <a:lnTo>
                    <a:pt x="3858" y="5023"/>
                  </a:lnTo>
                  <a:lnTo>
                    <a:pt x="3858" y="5630"/>
                  </a:lnTo>
                  <a:lnTo>
                    <a:pt x="310" y="4499"/>
                  </a:lnTo>
                  <a:lnTo>
                    <a:pt x="310" y="1332"/>
                  </a:lnTo>
                  <a:lnTo>
                    <a:pt x="310" y="748"/>
                  </a:lnTo>
                  <a:close/>
                  <a:moveTo>
                    <a:pt x="7704" y="748"/>
                  </a:moveTo>
                  <a:lnTo>
                    <a:pt x="7704" y="1332"/>
                  </a:lnTo>
                  <a:lnTo>
                    <a:pt x="7704" y="4499"/>
                  </a:lnTo>
                  <a:lnTo>
                    <a:pt x="4168" y="5630"/>
                  </a:lnTo>
                  <a:lnTo>
                    <a:pt x="4168" y="5023"/>
                  </a:lnTo>
                  <a:lnTo>
                    <a:pt x="7466" y="3963"/>
                  </a:lnTo>
                  <a:cubicBezTo>
                    <a:pt x="7525" y="3951"/>
                    <a:pt x="7585" y="3880"/>
                    <a:pt x="7585" y="3820"/>
                  </a:cubicBezTo>
                  <a:lnTo>
                    <a:pt x="7585" y="796"/>
                  </a:lnTo>
                  <a:lnTo>
                    <a:pt x="7704" y="748"/>
                  </a:lnTo>
                  <a:close/>
                  <a:moveTo>
                    <a:pt x="310" y="4844"/>
                  </a:moveTo>
                  <a:lnTo>
                    <a:pt x="3858" y="5975"/>
                  </a:lnTo>
                  <a:lnTo>
                    <a:pt x="3858" y="6440"/>
                  </a:lnTo>
                  <a:lnTo>
                    <a:pt x="310" y="5309"/>
                  </a:lnTo>
                  <a:lnTo>
                    <a:pt x="310" y="4844"/>
                  </a:lnTo>
                  <a:close/>
                  <a:moveTo>
                    <a:pt x="595" y="0"/>
                  </a:moveTo>
                  <a:cubicBezTo>
                    <a:pt x="562" y="0"/>
                    <a:pt x="522" y="17"/>
                    <a:pt x="489" y="34"/>
                  </a:cubicBezTo>
                  <a:cubicBezTo>
                    <a:pt x="441" y="70"/>
                    <a:pt x="429" y="105"/>
                    <a:pt x="429" y="165"/>
                  </a:cubicBezTo>
                  <a:lnTo>
                    <a:pt x="429" y="439"/>
                  </a:lnTo>
                  <a:lnTo>
                    <a:pt x="203" y="367"/>
                  </a:lnTo>
                  <a:cubicBezTo>
                    <a:pt x="189" y="360"/>
                    <a:pt x="175" y="358"/>
                    <a:pt x="161" y="358"/>
                  </a:cubicBezTo>
                  <a:cubicBezTo>
                    <a:pt x="127" y="358"/>
                    <a:pt x="94" y="374"/>
                    <a:pt x="60" y="391"/>
                  </a:cubicBezTo>
                  <a:cubicBezTo>
                    <a:pt x="12" y="427"/>
                    <a:pt x="1" y="463"/>
                    <a:pt x="1" y="522"/>
                  </a:cubicBezTo>
                  <a:lnTo>
                    <a:pt x="1" y="1332"/>
                  </a:lnTo>
                  <a:lnTo>
                    <a:pt x="1" y="4618"/>
                  </a:lnTo>
                  <a:lnTo>
                    <a:pt x="1" y="5428"/>
                  </a:lnTo>
                  <a:cubicBezTo>
                    <a:pt x="1" y="5499"/>
                    <a:pt x="48" y="5559"/>
                    <a:pt x="120" y="5570"/>
                  </a:cubicBezTo>
                  <a:lnTo>
                    <a:pt x="3977" y="6809"/>
                  </a:lnTo>
                  <a:cubicBezTo>
                    <a:pt x="3989" y="6815"/>
                    <a:pt x="4001" y="6818"/>
                    <a:pt x="4016" y="6818"/>
                  </a:cubicBezTo>
                  <a:cubicBezTo>
                    <a:pt x="4031" y="6818"/>
                    <a:pt x="4049" y="6815"/>
                    <a:pt x="4073" y="6809"/>
                  </a:cubicBezTo>
                  <a:lnTo>
                    <a:pt x="6061" y="6166"/>
                  </a:lnTo>
                  <a:cubicBezTo>
                    <a:pt x="6144" y="6130"/>
                    <a:pt x="6192" y="6047"/>
                    <a:pt x="6156" y="5963"/>
                  </a:cubicBezTo>
                  <a:cubicBezTo>
                    <a:pt x="6138" y="5890"/>
                    <a:pt x="6076" y="5844"/>
                    <a:pt x="6011" y="5844"/>
                  </a:cubicBezTo>
                  <a:cubicBezTo>
                    <a:pt x="5992" y="5844"/>
                    <a:pt x="5972" y="5848"/>
                    <a:pt x="5954" y="5856"/>
                  </a:cubicBezTo>
                  <a:lnTo>
                    <a:pt x="4180" y="6440"/>
                  </a:lnTo>
                  <a:lnTo>
                    <a:pt x="4180" y="5975"/>
                  </a:lnTo>
                  <a:lnTo>
                    <a:pt x="7728" y="4844"/>
                  </a:lnTo>
                  <a:lnTo>
                    <a:pt x="7728" y="5309"/>
                  </a:lnTo>
                  <a:lnTo>
                    <a:pt x="6597" y="5666"/>
                  </a:lnTo>
                  <a:cubicBezTo>
                    <a:pt x="6501" y="5690"/>
                    <a:pt x="6454" y="5773"/>
                    <a:pt x="6489" y="5868"/>
                  </a:cubicBezTo>
                  <a:cubicBezTo>
                    <a:pt x="6501" y="5940"/>
                    <a:pt x="6573" y="5987"/>
                    <a:pt x="6632" y="5987"/>
                  </a:cubicBezTo>
                  <a:cubicBezTo>
                    <a:pt x="6656" y="5987"/>
                    <a:pt x="6668" y="5987"/>
                    <a:pt x="6680" y="5975"/>
                  </a:cubicBezTo>
                  <a:lnTo>
                    <a:pt x="7918" y="5570"/>
                  </a:lnTo>
                  <a:cubicBezTo>
                    <a:pt x="7978" y="5559"/>
                    <a:pt x="8037" y="5475"/>
                    <a:pt x="8037" y="5416"/>
                  </a:cubicBezTo>
                  <a:lnTo>
                    <a:pt x="8037" y="4618"/>
                  </a:lnTo>
                  <a:lnTo>
                    <a:pt x="8037" y="1332"/>
                  </a:lnTo>
                  <a:lnTo>
                    <a:pt x="8037" y="522"/>
                  </a:lnTo>
                  <a:cubicBezTo>
                    <a:pt x="8037" y="486"/>
                    <a:pt x="8002" y="439"/>
                    <a:pt x="7966" y="403"/>
                  </a:cubicBezTo>
                  <a:cubicBezTo>
                    <a:pt x="7931" y="386"/>
                    <a:pt x="7896" y="375"/>
                    <a:pt x="7857" y="375"/>
                  </a:cubicBezTo>
                  <a:cubicBezTo>
                    <a:pt x="7842" y="375"/>
                    <a:pt x="7827" y="376"/>
                    <a:pt x="7811" y="379"/>
                  </a:cubicBezTo>
                  <a:lnTo>
                    <a:pt x="7585" y="451"/>
                  </a:lnTo>
                  <a:lnTo>
                    <a:pt x="7585" y="189"/>
                  </a:lnTo>
                  <a:cubicBezTo>
                    <a:pt x="7585" y="141"/>
                    <a:pt x="7561" y="82"/>
                    <a:pt x="7525" y="46"/>
                  </a:cubicBezTo>
                  <a:cubicBezTo>
                    <a:pt x="7499" y="29"/>
                    <a:pt x="7467" y="17"/>
                    <a:pt x="7428" y="17"/>
                  </a:cubicBezTo>
                  <a:cubicBezTo>
                    <a:pt x="7413" y="17"/>
                    <a:pt x="7398" y="19"/>
                    <a:pt x="7382" y="22"/>
                  </a:cubicBezTo>
                  <a:lnTo>
                    <a:pt x="4013" y="1094"/>
                  </a:lnTo>
                  <a:lnTo>
                    <a:pt x="1965" y="439"/>
                  </a:lnTo>
                  <a:cubicBezTo>
                    <a:pt x="1944" y="431"/>
                    <a:pt x="1923" y="427"/>
                    <a:pt x="1903" y="427"/>
                  </a:cubicBezTo>
                  <a:cubicBezTo>
                    <a:pt x="1835" y="427"/>
                    <a:pt x="1778" y="472"/>
                    <a:pt x="1751" y="546"/>
                  </a:cubicBezTo>
                  <a:cubicBezTo>
                    <a:pt x="1727" y="629"/>
                    <a:pt x="1775" y="725"/>
                    <a:pt x="1858" y="748"/>
                  </a:cubicBezTo>
                  <a:lnTo>
                    <a:pt x="3834" y="1391"/>
                  </a:lnTo>
                  <a:lnTo>
                    <a:pt x="3834" y="1760"/>
                  </a:lnTo>
                  <a:lnTo>
                    <a:pt x="3834" y="2570"/>
                  </a:lnTo>
                  <a:lnTo>
                    <a:pt x="3834" y="4677"/>
                  </a:lnTo>
                  <a:lnTo>
                    <a:pt x="739" y="3677"/>
                  </a:lnTo>
                  <a:lnTo>
                    <a:pt x="739" y="391"/>
                  </a:lnTo>
                  <a:lnTo>
                    <a:pt x="1215" y="546"/>
                  </a:lnTo>
                  <a:cubicBezTo>
                    <a:pt x="1232" y="550"/>
                    <a:pt x="1248" y="552"/>
                    <a:pt x="1264" y="552"/>
                  </a:cubicBezTo>
                  <a:cubicBezTo>
                    <a:pt x="1338" y="552"/>
                    <a:pt x="1400" y="508"/>
                    <a:pt x="1429" y="439"/>
                  </a:cubicBezTo>
                  <a:cubicBezTo>
                    <a:pt x="1453" y="344"/>
                    <a:pt x="1406" y="260"/>
                    <a:pt x="1322" y="225"/>
                  </a:cubicBezTo>
                  <a:lnTo>
                    <a:pt x="632" y="10"/>
                  </a:lnTo>
                  <a:cubicBezTo>
                    <a:pt x="621" y="3"/>
                    <a:pt x="609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2" name="Google Shape;10732;p79"/>
            <p:cNvSpPr/>
            <p:nvPr/>
          </p:nvSpPr>
          <p:spPr>
            <a:xfrm>
              <a:off x="1929271" y="3055987"/>
              <a:ext cx="38111" cy="47298"/>
            </a:xfrm>
            <a:custGeom>
              <a:avLst/>
              <a:gdLst/>
              <a:ahLst/>
              <a:cxnLst/>
              <a:rect l="l" t="t" r="r" b="b"/>
              <a:pathLst>
                <a:path w="1203" h="1493" extrusionOk="0">
                  <a:moveTo>
                    <a:pt x="881" y="374"/>
                  </a:moveTo>
                  <a:lnTo>
                    <a:pt x="881" y="945"/>
                  </a:lnTo>
                  <a:lnTo>
                    <a:pt x="345" y="1112"/>
                  </a:lnTo>
                  <a:lnTo>
                    <a:pt x="345" y="540"/>
                  </a:lnTo>
                  <a:lnTo>
                    <a:pt x="881" y="374"/>
                  </a:lnTo>
                  <a:close/>
                  <a:moveTo>
                    <a:pt x="1029" y="0"/>
                  </a:moveTo>
                  <a:cubicBezTo>
                    <a:pt x="1017" y="0"/>
                    <a:pt x="1003" y="2"/>
                    <a:pt x="988" y="5"/>
                  </a:cubicBezTo>
                  <a:lnTo>
                    <a:pt x="119" y="279"/>
                  </a:lnTo>
                  <a:cubicBezTo>
                    <a:pt x="60" y="290"/>
                    <a:pt x="0" y="362"/>
                    <a:pt x="0" y="421"/>
                  </a:cubicBezTo>
                  <a:lnTo>
                    <a:pt x="0" y="1326"/>
                  </a:lnTo>
                  <a:cubicBezTo>
                    <a:pt x="0" y="1374"/>
                    <a:pt x="24" y="1433"/>
                    <a:pt x="60" y="1469"/>
                  </a:cubicBezTo>
                  <a:cubicBezTo>
                    <a:pt x="83" y="1481"/>
                    <a:pt x="119" y="1493"/>
                    <a:pt x="155" y="1493"/>
                  </a:cubicBezTo>
                  <a:cubicBezTo>
                    <a:pt x="167" y="1493"/>
                    <a:pt x="179" y="1493"/>
                    <a:pt x="191" y="1481"/>
                  </a:cubicBezTo>
                  <a:lnTo>
                    <a:pt x="1060" y="1207"/>
                  </a:lnTo>
                  <a:cubicBezTo>
                    <a:pt x="1119" y="1195"/>
                    <a:pt x="1179" y="1124"/>
                    <a:pt x="1179" y="1064"/>
                  </a:cubicBezTo>
                  <a:lnTo>
                    <a:pt x="1179" y="159"/>
                  </a:lnTo>
                  <a:cubicBezTo>
                    <a:pt x="1203" y="112"/>
                    <a:pt x="1179" y="64"/>
                    <a:pt x="1131" y="40"/>
                  </a:cubicBezTo>
                  <a:cubicBezTo>
                    <a:pt x="1095" y="14"/>
                    <a:pt x="1066" y="0"/>
                    <a:pt x="10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33" name="Google Shape;10733;p79"/>
          <p:cNvGrpSpPr/>
          <p:nvPr/>
        </p:nvGrpSpPr>
        <p:grpSpPr>
          <a:xfrm>
            <a:off x="1317466" y="2709483"/>
            <a:ext cx="258382" cy="348543"/>
            <a:chOff x="1317466" y="2884883"/>
            <a:chExt cx="258382" cy="348543"/>
          </a:xfrm>
          <a:solidFill>
            <a:schemeClr val="tx1"/>
          </a:solidFill>
        </p:grpSpPr>
        <p:sp>
          <p:nvSpPr>
            <p:cNvPr id="10734" name="Google Shape;10734;p79"/>
            <p:cNvSpPr/>
            <p:nvPr/>
          </p:nvSpPr>
          <p:spPr>
            <a:xfrm>
              <a:off x="1317847" y="2916943"/>
              <a:ext cx="51702" cy="278404"/>
            </a:xfrm>
            <a:custGeom>
              <a:avLst/>
              <a:gdLst/>
              <a:ahLst/>
              <a:cxnLst/>
              <a:rect l="l" t="t" r="r" b="b"/>
              <a:pathLst>
                <a:path w="1632" h="878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620"/>
                  </a:lnTo>
                  <a:cubicBezTo>
                    <a:pt x="0" y="8716"/>
                    <a:pt x="72" y="8787"/>
                    <a:pt x="167" y="8787"/>
                  </a:cubicBezTo>
                  <a:cubicBezTo>
                    <a:pt x="250" y="8787"/>
                    <a:pt x="322" y="8716"/>
                    <a:pt x="322" y="8620"/>
                  </a:cubicBezTo>
                  <a:lnTo>
                    <a:pt x="322" y="334"/>
                  </a:lnTo>
                  <a:lnTo>
                    <a:pt x="1476" y="334"/>
                  </a:lnTo>
                  <a:cubicBezTo>
                    <a:pt x="1560" y="334"/>
                    <a:pt x="1631" y="250"/>
                    <a:pt x="1631" y="167"/>
                  </a:cubicBezTo>
                  <a:cubicBezTo>
                    <a:pt x="1631" y="72"/>
                    <a:pt x="1560" y="0"/>
                    <a:pt x="1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5" name="Google Shape;10735;p79"/>
            <p:cNvSpPr/>
            <p:nvPr/>
          </p:nvSpPr>
          <p:spPr>
            <a:xfrm>
              <a:off x="1394766" y="3181725"/>
              <a:ext cx="32852" cy="32852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15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6" name="Google Shape;10736;p79"/>
            <p:cNvSpPr/>
            <p:nvPr/>
          </p:nvSpPr>
          <p:spPr>
            <a:xfrm>
              <a:off x="1317466" y="2884883"/>
              <a:ext cx="258382" cy="348543"/>
            </a:xfrm>
            <a:custGeom>
              <a:avLst/>
              <a:gdLst/>
              <a:ahLst/>
              <a:cxnLst/>
              <a:rect l="l" t="t" r="r" b="b"/>
              <a:pathLst>
                <a:path w="8156" h="11002" extrusionOk="0">
                  <a:moveTo>
                    <a:pt x="3870" y="2322"/>
                  </a:moveTo>
                  <a:cubicBezTo>
                    <a:pt x="3929" y="3072"/>
                    <a:pt x="4370" y="3703"/>
                    <a:pt x="5013" y="4048"/>
                  </a:cubicBezTo>
                  <a:lnTo>
                    <a:pt x="5013" y="8966"/>
                  </a:lnTo>
                  <a:lnTo>
                    <a:pt x="893" y="8966"/>
                  </a:lnTo>
                  <a:lnTo>
                    <a:pt x="893" y="2322"/>
                  </a:lnTo>
                  <a:close/>
                  <a:moveTo>
                    <a:pt x="6013" y="0"/>
                  </a:moveTo>
                  <a:cubicBezTo>
                    <a:pt x="5239" y="0"/>
                    <a:pt x="4560" y="405"/>
                    <a:pt x="4179" y="1024"/>
                  </a:cubicBezTo>
                  <a:lnTo>
                    <a:pt x="2108" y="1024"/>
                  </a:lnTo>
                  <a:cubicBezTo>
                    <a:pt x="2024" y="1024"/>
                    <a:pt x="1941" y="1108"/>
                    <a:pt x="1941" y="1191"/>
                  </a:cubicBezTo>
                  <a:cubicBezTo>
                    <a:pt x="1941" y="1286"/>
                    <a:pt x="2024" y="1358"/>
                    <a:pt x="2108" y="1358"/>
                  </a:cubicBezTo>
                  <a:lnTo>
                    <a:pt x="4013" y="1358"/>
                  </a:lnTo>
                  <a:cubicBezTo>
                    <a:pt x="3929" y="1560"/>
                    <a:pt x="3882" y="1786"/>
                    <a:pt x="3870" y="2024"/>
                  </a:cubicBezTo>
                  <a:lnTo>
                    <a:pt x="726" y="2024"/>
                  </a:lnTo>
                  <a:cubicBezTo>
                    <a:pt x="631" y="2024"/>
                    <a:pt x="560" y="2096"/>
                    <a:pt x="560" y="2191"/>
                  </a:cubicBezTo>
                  <a:lnTo>
                    <a:pt x="560" y="9132"/>
                  </a:lnTo>
                  <a:cubicBezTo>
                    <a:pt x="560" y="9216"/>
                    <a:pt x="631" y="9287"/>
                    <a:pt x="726" y="9287"/>
                  </a:cubicBezTo>
                  <a:lnTo>
                    <a:pt x="5156" y="9287"/>
                  </a:lnTo>
                  <a:cubicBezTo>
                    <a:pt x="5251" y="9287"/>
                    <a:pt x="5322" y="9216"/>
                    <a:pt x="5322" y="9132"/>
                  </a:cubicBezTo>
                  <a:lnTo>
                    <a:pt x="5322" y="4191"/>
                  </a:lnTo>
                  <a:cubicBezTo>
                    <a:pt x="5394" y="4215"/>
                    <a:pt x="5489" y="4227"/>
                    <a:pt x="5560" y="4251"/>
                  </a:cubicBezTo>
                  <a:lnTo>
                    <a:pt x="5560" y="10680"/>
                  </a:lnTo>
                  <a:lnTo>
                    <a:pt x="322" y="10680"/>
                  </a:lnTo>
                  <a:lnTo>
                    <a:pt x="322" y="10263"/>
                  </a:lnTo>
                  <a:cubicBezTo>
                    <a:pt x="322" y="10168"/>
                    <a:pt x="250" y="10097"/>
                    <a:pt x="155" y="10097"/>
                  </a:cubicBezTo>
                  <a:cubicBezTo>
                    <a:pt x="72" y="10097"/>
                    <a:pt x="0" y="10168"/>
                    <a:pt x="0" y="10263"/>
                  </a:cubicBezTo>
                  <a:lnTo>
                    <a:pt x="0" y="10835"/>
                  </a:lnTo>
                  <a:cubicBezTo>
                    <a:pt x="0" y="10930"/>
                    <a:pt x="72" y="11002"/>
                    <a:pt x="155" y="11002"/>
                  </a:cubicBezTo>
                  <a:lnTo>
                    <a:pt x="5727" y="11002"/>
                  </a:lnTo>
                  <a:cubicBezTo>
                    <a:pt x="5810" y="11002"/>
                    <a:pt x="5894" y="10930"/>
                    <a:pt x="5894" y="10835"/>
                  </a:cubicBezTo>
                  <a:lnTo>
                    <a:pt x="5894" y="4286"/>
                  </a:lnTo>
                  <a:lnTo>
                    <a:pt x="6013" y="4286"/>
                  </a:lnTo>
                  <a:cubicBezTo>
                    <a:pt x="6525" y="4286"/>
                    <a:pt x="7025" y="4108"/>
                    <a:pt x="7406" y="3775"/>
                  </a:cubicBezTo>
                  <a:cubicBezTo>
                    <a:pt x="7799" y="3441"/>
                    <a:pt x="8049" y="2977"/>
                    <a:pt x="8120" y="2477"/>
                  </a:cubicBezTo>
                  <a:cubicBezTo>
                    <a:pt x="8156" y="2381"/>
                    <a:pt x="8096" y="2310"/>
                    <a:pt x="8001" y="2298"/>
                  </a:cubicBezTo>
                  <a:cubicBezTo>
                    <a:pt x="7994" y="2297"/>
                    <a:pt x="7987" y="2297"/>
                    <a:pt x="7980" y="2297"/>
                  </a:cubicBezTo>
                  <a:cubicBezTo>
                    <a:pt x="7904" y="2297"/>
                    <a:pt x="7833" y="2353"/>
                    <a:pt x="7823" y="2429"/>
                  </a:cubicBezTo>
                  <a:cubicBezTo>
                    <a:pt x="7692" y="3322"/>
                    <a:pt x="6930" y="3977"/>
                    <a:pt x="6025" y="3977"/>
                  </a:cubicBezTo>
                  <a:cubicBezTo>
                    <a:pt x="5013" y="3977"/>
                    <a:pt x="4191" y="3155"/>
                    <a:pt x="4191" y="2143"/>
                  </a:cubicBezTo>
                  <a:cubicBezTo>
                    <a:pt x="4191" y="1131"/>
                    <a:pt x="5013" y="322"/>
                    <a:pt x="6025" y="322"/>
                  </a:cubicBezTo>
                  <a:cubicBezTo>
                    <a:pt x="6918" y="322"/>
                    <a:pt x="7680" y="953"/>
                    <a:pt x="7823" y="1846"/>
                  </a:cubicBezTo>
                  <a:cubicBezTo>
                    <a:pt x="7833" y="1933"/>
                    <a:pt x="7914" y="1990"/>
                    <a:pt x="7982" y="1990"/>
                  </a:cubicBezTo>
                  <a:cubicBezTo>
                    <a:pt x="7989" y="1990"/>
                    <a:pt x="7995" y="1990"/>
                    <a:pt x="8001" y="1989"/>
                  </a:cubicBezTo>
                  <a:cubicBezTo>
                    <a:pt x="8096" y="1965"/>
                    <a:pt x="8156" y="1881"/>
                    <a:pt x="8132" y="1798"/>
                  </a:cubicBezTo>
                  <a:cubicBezTo>
                    <a:pt x="8049" y="1310"/>
                    <a:pt x="7799" y="857"/>
                    <a:pt x="7406" y="524"/>
                  </a:cubicBezTo>
                  <a:cubicBezTo>
                    <a:pt x="7025" y="191"/>
                    <a:pt x="6513" y="0"/>
                    <a:pt x="6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7" name="Google Shape;10737;p79"/>
            <p:cNvSpPr/>
            <p:nvPr/>
          </p:nvSpPr>
          <p:spPr>
            <a:xfrm>
              <a:off x="1467186" y="2912033"/>
              <a:ext cx="82653" cy="82273"/>
            </a:xfrm>
            <a:custGeom>
              <a:avLst/>
              <a:gdLst/>
              <a:ahLst/>
              <a:cxnLst/>
              <a:rect l="l" t="t" r="r" b="b"/>
              <a:pathLst>
                <a:path w="2609" h="2597" extrusionOk="0">
                  <a:moveTo>
                    <a:pt x="334" y="1263"/>
                  </a:moveTo>
                  <a:lnTo>
                    <a:pt x="418" y="1298"/>
                  </a:lnTo>
                  <a:cubicBezTo>
                    <a:pt x="656" y="1394"/>
                    <a:pt x="715" y="1489"/>
                    <a:pt x="715" y="1524"/>
                  </a:cubicBezTo>
                  <a:cubicBezTo>
                    <a:pt x="715" y="1560"/>
                    <a:pt x="656" y="1644"/>
                    <a:pt x="453" y="1751"/>
                  </a:cubicBezTo>
                  <a:cubicBezTo>
                    <a:pt x="370" y="1620"/>
                    <a:pt x="334" y="1465"/>
                    <a:pt x="334" y="1310"/>
                  </a:cubicBezTo>
                  <a:lnTo>
                    <a:pt x="334" y="1286"/>
                  </a:lnTo>
                  <a:lnTo>
                    <a:pt x="334" y="1263"/>
                  </a:lnTo>
                  <a:close/>
                  <a:moveTo>
                    <a:pt x="1192" y="334"/>
                  </a:moveTo>
                  <a:lnTo>
                    <a:pt x="1192" y="334"/>
                  </a:lnTo>
                  <a:cubicBezTo>
                    <a:pt x="1180" y="358"/>
                    <a:pt x="1168" y="381"/>
                    <a:pt x="1144" y="393"/>
                  </a:cubicBezTo>
                  <a:cubicBezTo>
                    <a:pt x="1013" y="620"/>
                    <a:pt x="1084" y="786"/>
                    <a:pt x="1144" y="870"/>
                  </a:cubicBezTo>
                  <a:cubicBezTo>
                    <a:pt x="1299" y="1084"/>
                    <a:pt x="1501" y="1132"/>
                    <a:pt x="1656" y="1155"/>
                  </a:cubicBezTo>
                  <a:cubicBezTo>
                    <a:pt x="1835" y="1203"/>
                    <a:pt x="1846" y="1203"/>
                    <a:pt x="1858" y="1322"/>
                  </a:cubicBezTo>
                  <a:cubicBezTo>
                    <a:pt x="1858" y="1429"/>
                    <a:pt x="1680" y="1548"/>
                    <a:pt x="1501" y="1644"/>
                  </a:cubicBezTo>
                  <a:cubicBezTo>
                    <a:pt x="1299" y="1786"/>
                    <a:pt x="1049" y="1929"/>
                    <a:pt x="942" y="2179"/>
                  </a:cubicBezTo>
                  <a:cubicBezTo>
                    <a:pt x="846" y="2156"/>
                    <a:pt x="775" y="2108"/>
                    <a:pt x="703" y="2048"/>
                  </a:cubicBezTo>
                  <a:cubicBezTo>
                    <a:pt x="680" y="2036"/>
                    <a:pt x="668" y="2025"/>
                    <a:pt x="656" y="2025"/>
                  </a:cubicBezTo>
                  <a:cubicBezTo>
                    <a:pt x="918" y="1870"/>
                    <a:pt x="1037" y="1691"/>
                    <a:pt x="1037" y="1513"/>
                  </a:cubicBezTo>
                  <a:cubicBezTo>
                    <a:pt x="1037" y="1370"/>
                    <a:pt x="953" y="1155"/>
                    <a:pt x="537" y="989"/>
                  </a:cubicBezTo>
                  <a:cubicBezTo>
                    <a:pt x="489" y="977"/>
                    <a:pt x="430" y="953"/>
                    <a:pt x="406" y="917"/>
                  </a:cubicBezTo>
                  <a:cubicBezTo>
                    <a:pt x="537" y="596"/>
                    <a:pt x="846" y="381"/>
                    <a:pt x="1192" y="334"/>
                  </a:cubicBezTo>
                  <a:close/>
                  <a:moveTo>
                    <a:pt x="1632" y="370"/>
                  </a:moveTo>
                  <a:cubicBezTo>
                    <a:pt x="1858" y="441"/>
                    <a:pt x="2049" y="620"/>
                    <a:pt x="2180" y="834"/>
                  </a:cubicBezTo>
                  <a:cubicBezTo>
                    <a:pt x="2251" y="965"/>
                    <a:pt x="2275" y="1108"/>
                    <a:pt x="2275" y="1274"/>
                  </a:cubicBezTo>
                  <a:cubicBezTo>
                    <a:pt x="2251" y="1644"/>
                    <a:pt x="2049" y="1977"/>
                    <a:pt x="1727" y="2132"/>
                  </a:cubicBezTo>
                  <a:cubicBezTo>
                    <a:pt x="1596" y="2215"/>
                    <a:pt x="1442" y="2239"/>
                    <a:pt x="1299" y="2239"/>
                  </a:cubicBezTo>
                  <a:cubicBezTo>
                    <a:pt x="1370" y="2132"/>
                    <a:pt x="1501" y="2036"/>
                    <a:pt x="1704" y="1917"/>
                  </a:cubicBezTo>
                  <a:cubicBezTo>
                    <a:pt x="1942" y="1763"/>
                    <a:pt x="2216" y="1584"/>
                    <a:pt x="2204" y="1286"/>
                  </a:cubicBezTo>
                  <a:cubicBezTo>
                    <a:pt x="2192" y="905"/>
                    <a:pt x="1918" y="846"/>
                    <a:pt x="1739" y="798"/>
                  </a:cubicBezTo>
                  <a:cubicBezTo>
                    <a:pt x="1620" y="762"/>
                    <a:pt x="1501" y="751"/>
                    <a:pt x="1442" y="643"/>
                  </a:cubicBezTo>
                  <a:cubicBezTo>
                    <a:pt x="1418" y="608"/>
                    <a:pt x="1454" y="512"/>
                    <a:pt x="1632" y="370"/>
                  </a:cubicBezTo>
                  <a:close/>
                  <a:moveTo>
                    <a:pt x="1299" y="0"/>
                  </a:moveTo>
                  <a:cubicBezTo>
                    <a:pt x="727" y="0"/>
                    <a:pt x="227" y="358"/>
                    <a:pt x="60" y="905"/>
                  </a:cubicBezTo>
                  <a:cubicBezTo>
                    <a:pt x="13" y="1024"/>
                    <a:pt x="1" y="1155"/>
                    <a:pt x="1" y="1286"/>
                  </a:cubicBezTo>
                  <a:lnTo>
                    <a:pt x="1" y="1322"/>
                  </a:lnTo>
                  <a:cubicBezTo>
                    <a:pt x="1" y="1608"/>
                    <a:pt x="96" y="1858"/>
                    <a:pt x="275" y="2084"/>
                  </a:cubicBezTo>
                  <a:lnTo>
                    <a:pt x="275" y="2096"/>
                  </a:lnTo>
                  <a:cubicBezTo>
                    <a:pt x="346" y="2179"/>
                    <a:pt x="418" y="2263"/>
                    <a:pt x="513" y="2334"/>
                  </a:cubicBezTo>
                  <a:cubicBezTo>
                    <a:pt x="656" y="2453"/>
                    <a:pt x="846" y="2525"/>
                    <a:pt x="1049" y="2572"/>
                  </a:cubicBezTo>
                  <a:cubicBezTo>
                    <a:pt x="1120" y="2584"/>
                    <a:pt x="1203" y="2596"/>
                    <a:pt x="1299" y="2596"/>
                  </a:cubicBezTo>
                  <a:cubicBezTo>
                    <a:pt x="1501" y="2596"/>
                    <a:pt x="1704" y="2560"/>
                    <a:pt x="1894" y="2465"/>
                  </a:cubicBezTo>
                  <a:cubicBezTo>
                    <a:pt x="2323" y="2239"/>
                    <a:pt x="2608" y="1798"/>
                    <a:pt x="2608" y="1310"/>
                  </a:cubicBezTo>
                  <a:cubicBezTo>
                    <a:pt x="2597" y="1084"/>
                    <a:pt x="2537" y="870"/>
                    <a:pt x="2442" y="691"/>
                  </a:cubicBezTo>
                  <a:cubicBezTo>
                    <a:pt x="2275" y="370"/>
                    <a:pt x="1965" y="131"/>
                    <a:pt x="1620" y="36"/>
                  </a:cubicBezTo>
                  <a:cubicBezTo>
                    <a:pt x="1525" y="12"/>
                    <a:pt x="1406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8" name="Google Shape;10738;p79"/>
            <p:cNvSpPr/>
            <p:nvPr/>
          </p:nvSpPr>
          <p:spPr>
            <a:xfrm>
              <a:off x="1403066" y="2929393"/>
              <a:ext cx="15872" cy="15872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81"/>
                    <a:pt x="120" y="500"/>
                    <a:pt x="251" y="500"/>
                  </a:cubicBezTo>
                  <a:cubicBezTo>
                    <a:pt x="382" y="500"/>
                    <a:pt x="501" y="381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39" name="Google Shape;10739;p79"/>
            <p:cNvSpPr/>
            <p:nvPr/>
          </p:nvSpPr>
          <p:spPr>
            <a:xfrm>
              <a:off x="1361597" y="3023293"/>
              <a:ext cx="98461" cy="30983"/>
            </a:xfrm>
            <a:custGeom>
              <a:avLst/>
              <a:gdLst/>
              <a:ahLst/>
              <a:cxnLst/>
              <a:rect l="l" t="t" r="r" b="b"/>
              <a:pathLst>
                <a:path w="3108" h="978" extrusionOk="0">
                  <a:moveTo>
                    <a:pt x="2798" y="322"/>
                  </a:moveTo>
                  <a:lnTo>
                    <a:pt x="2798" y="656"/>
                  </a:lnTo>
                  <a:lnTo>
                    <a:pt x="322" y="656"/>
                  </a:lnTo>
                  <a:lnTo>
                    <a:pt x="322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10"/>
                  </a:lnTo>
                  <a:cubicBezTo>
                    <a:pt x="0" y="906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6"/>
                    <a:pt x="3108" y="810"/>
                  </a:cubicBezTo>
                  <a:lnTo>
                    <a:pt x="3108" y="156"/>
                  </a:lnTo>
                  <a:cubicBezTo>
                    <a:pt x="3108" y="72"/>
                    <a:pt x="3036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0" name="Google Shape;10740;p79"/>
            <p:cNvSpPr/>
            <p:nvPr/>
          </p:nvSpPr>
          <p:spPr>
            <a:xfrm>
              <a:off x="1361597" y="3061024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22"/>
                  </a:moveTo>
                  <a:lnTo>
                    <a:pt x="2798" y="655"/>
                  </a:lnTo>
                  <a:lnTo>
                    <a:pt x="322" y="65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7"/>
                    <a:pt x="167" y="977"/>
                  </a:cubicBezTo>
                  <a:lnTo>
                    <a:pt x="2953" y="977"/>
                  </a:lnTo>
                  <a:cubicBezTo>
                    <a:pt x="3036" y="977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1" name="Google Shape;10741;p79"/>
            <p:cNvSpPr/>
            <p:nvPr/>
          </p:nvSpPr>
          <p:spPr>
            <a:xfrm>
              <a:off x="1361597" y="3098755"/>
              <a:ext cx="98461" cy="30951"/>
            </a:xfrm>
            <a:custGeom>
              <a:avLst/>
              <a:gdLst/>
              <a:ahLst/>
              <a:cxnLst/>
              <a:rect l="l" t="t" r="r" b="b"/>
              <a:pathLst>
                <a:path w="3108" h="977" extrusionOk="0">
                  <a:moveTo>
                    <a:pt x="2798" y="333"/>
                  </a:moveTo>
                  <a:lnTo>
                    <a:pt x="2798" y="667"/>
                  </a:lnTo>
                  <a:lnTo>
                    <a:pt x="322" y="667"/>
                  </a:lnTo>
                  <a:lnTo>
                    <a:pt x="322" y="333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810"/>
                  </a:lnTo>
                  <a:cubicBezTo>
                    <a:pt x="0" y="905"/>
                    <a:pt x="72" y="976"/>
                    <a:pt x="167" y="976"/>
                  </a:cubicBezTo>
                  <a:lnTo>
                    <a:pt x="2953" y="976"/>
                  </a:lnTo>
                  <a:cubicBezTo>
                    <a:pt x="3036" y="976"/>
                    <a:pt x="3108" y="905"/>
                    <a:pt x="3108" y="810"/>
                  </a:cubicBezTo>
                  <a:lnTo>
                    <a:pt x="3108" y="155"/>
                  </a:lnTo>
                  <a:cubicBezTo>
                    <a:pt x="3108" y="72"/>
                    <a:pt x="3036" y="0"/>
                    <a:pt x="2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42" name="Google Shape;10742;p79"/>
          <p:cNvGrpSpPr/>
          <p:nvPr/>
        </p:nvGrpSpPr>
        <p:grpSpPr>
          <a:xfrm>
            <a:off x="3121167" y="2709483"/>
            <a:ext cx="258414" cy="348543"/>
            <a:chOff x="3121167" y="2884883"/>
            <a:chExt cx="258414" cy="348543"/>
          </a:xfrm>
          <a:solidFill>
            <a:schemeClr val="tx1"/>
          </a:solidFill>
        </p:grpSpPr>
        <p:sp>
          <p:nvSpPr>
            <p:cNvPr id="10743" name="Google Shape;10743;p79"/>
            <p:cNvSpPr/>
            <p:nvPr/>
          </p:nvSpPr>
          <p:spPr>
            <a:xfrm>
              <a:off x="3196249" y="2932023"/>
              <a:ext cx="37351" cy="10581"/>
            </a:xfrm>
            <a:custGeom>
              <a:avLst/>
              <a:gdLst/>
              <a:ahLst/>
              <a:cxnLst/>
              <a:rect l="l" t="t" r="r" b="b"/>
              <a:pathLst>
                <a:path w="1179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1012" y="334"/>
                  </a:lnTo>
                  <a:cubicBezTo>
                    <a:pt x="1096" y="334"/>
                    <a:pt x="1179" y="262"/>
                    <a:pt x="1179" y="167"/>
                  </a:cubicBezTo>
                  <a:cubicBezTo>
                    <a:pt x="1179" y="84"/>
                    <a:pt x="1096" y="1"/>
                    <a:pt x="1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4" name="Google Shape;10744;p79"/>
            <p:cNvSpPr/>
            <p:nvPr/>
          </p:nvSpPr>
          <p:spPr>
            <a:xfrm>
              <a:off x="3165297" y="3031593"/>
              <a:ext cx="98873" cy="31332"/>
            </a:xfrm>
            <a:custGeom>
              <a:avLst/>
              <a:gdLst/>
              <a:ahLst/>
              <a:cxnLst/>
              <a:rect l="l" t="t" r="r" b="b"/>
              <a:pathLst>
                <a:path w="3121" h="989" extrusionOk="0">
                  <a:moveTo>
                    <a:pt x="2787" y="334"/>
                  </a:moveTo>
                  <a:lnTo>
                    <a:pt x="2787" y="656"/>
                  </a:lnTo>
                  <a:lnTo>
                    <a:pt x="334" y="656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22"/>
                  </a:lnTo>
                  <a:cubicBezTo>
                    <a:pt x="1" y="906"/>
                    <a:pt x="84" y="989"/>
                    <a:pt x="168" y="989"/>
                  </a:cubicBezTo>
                  <a:lnTo>
                    <a:pt x="2954" y="989"/>
                  </a:lnTo>
                  <a:cubicBezTo>
                    <a:pt x="3049" y="989"/>
                    <a:pt x="3120" y="906"/>
                    <a:pt x="3120" y="822"/>
                  </a:cubicBezTo>
                  <a:lnTo>
                    <a:pt x="3120" y="167"/>
                  </a:lnTo>
                  <a:cubicBezTo>
                    <a:pt x="3120" y="60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5" name="Google Shape;10745;p79"/>
            <p:cNvSpPr/>
            <p:nvPr/>
          </p:nvSpPr>
          <p:spPr>
            <a:xfrm>
              <a:off x="3165297" y="307534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8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6" name="Google Shape;10746;p79"/>
            <p:cNvSpPr/>
            <p:nvPr/>
          </p:nvSpPr>
          <p:spPr>
            <a:xfrm>
              <a:off x="3165297" y="3099863"/>
              <a:ext cx="98873" cy="10613"/>
            </a:xfrm>
            <a:custGeom>
              <a:avLst/>
              <a:gdLst/>
              <a:ahLst/>
              <a:cxnLst/>
              <a:rect l="l" t="t" r="r" b="b"/>
              <a:pathLst>
                <a:path w="3121" h="335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263"/>
                    <a:pt x="84" y="334"/>
                    <a:pt x="168" y="334"/>
                  </a:cubicBezTo>
                  <a:lnTo>
                    <a:pt x="2954" y="334"/>
                  </a:lnTo>
                  <a:cubicBezTo>
                    <a:pt x="3049" y="334"/>
                    <a:pt x="3120" y="263"/>
                    <a:pt x="3120" y="167"/>
                  </a:cubicBezTo>
                  <a:cubicBezTo>
                    <a:pt x="3120" y="84"/>
                    <a:pt x="3049" y="1"/>
                    <a:pt x="2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7" name="Google Shape;10747;p79"/>
            <p:cNvSpPr/>
            <p:nvPr/>
          </p:nvSpPr>
          <p:spPr>
            <a:xfrm>
              <a:off x="3198498" y="3181725"/>
              <a:ext cx="33232" cy="3285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15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8" name="Google Shape;10748;p79"/>
            <p:cNvSpPr/>
            <p:nvPr/>
          </p:nvSpPr>
          <p:spPr>
            <a:xfrm>
              <a:off x="3121167" y="2884883"/>
              <a:ext cx="258414" cy="348543"/>
            </a:xfrm>
            <a:custGeom>
              <a:avLst/>
              <a:gdLst/>
              <a:ahLst/>
              <a:cxnLst/>
              <a:rect l="l" t="t" r="r" b="b"/>
              <a:pathLst>
                <a:path w="8157" h="11002" extrusionOk="0">
                  <a:moveTo>
                    <a:pt x="6014" y="0"/>
                  </a:moveTo>
                  <a:cubicBezTo>
                    <a:pt x="5240" y="0"/>
                    <a:pt x="4573" y="405"/>
                    <a:pt x="4180" y="1024"/>
                  </a:cubicBezTo>
                  <a:lnTo>
                    <a:pt x="168" y="1024"/>
                  </a:lnTo>
                  <a:cubicBezTo>
                    <a:pt x="72" y="1024"/>
                    <a:pt x="1" y="1108"/>
                    <a:pt x="1" y="1191"/>
                  </a:cubicBezTo>
                  <a:lnTo>
                    <a:pt x="1" y="9549"/>
                  </a:lnTo>
                  <a:cubicBezTo>
                    <a:pt x="1" y="9632"/>
                    <a:pt x="72" y="9704"/>
                    <a:pt x="168" y="9704"/>
                  </a:cubicBezTo>
                  <a:cubicBezTo>
                    <a:pt x="251" y="9704"/>
                    <a:pt x="334" y="9632"/>
                    <a:pt x="334" y="9549"/>
                  </a:cubicBezTo>
                  <a:lnTo>
                    <a:pt x="334" y="1358"/>
                  </a:lnTo>
                  <a:lnTo>
                    <a:pt x="4025" y="1358"/>
                  </a:lnTo>
                  <a:cubicBezTo>
                    <a:pt x="3930" y="1560"/>
                    <a:pt x="3882" y="1786"/>
                    <a:pt x="3870" y="2024"/>
                  </a:cubicBezTo>
                  <a:lnTo>
                    <a:pt x="727" y="2024"/>
                  </a:lnTo>
                  <a:cubicBezTo>
                    <a:pt x="644" y="2024"/>
                    <a:pt x="572" y="2096"/>
                    <a:pt x="572" y="2191"/>
                  </a:cubicBezTo>
                  <a:lnTo>
                    <a:pt x="572" y="9132"/>
                  </a:lnTo>
                  <a:cubicBezTo>
                    <a:pt x="572" y="9216"/>
                    <a:pt x="644" y="9287"/>
                    <a:pt x="727" y="9287"/>
                  </a:cubicBezTo>
                  <a:lnTo>
                    <a:pt x="3978" y="9287"/>
                  </a:lnTo>
                  <a:cubicBezTo>
                    <a:pt x="4061" y="9287"/>
                    <a:pt x="4144" y="9216"/>
                    <a:pt x="4144" y="9132"/>
                  </a:cubicBezTo>
                  <a:cubicBezTo>
                    <a:pt x="4144" y="9037"/>
                    <a:pt x="4061" y="8966"/>
                    <a:pt x="3978" y="8966"/>
                  </a:cubicBezTo>
                  <a:lnTo>
                    <a:pt x="894" y="8966"/>
                  </a:lnTo>
                  <a:lnTo>
                    <a:pt x="894" y="2322"/>
                  </a:lnTo>
                  <a:lnTo>
                    <a:pt x="3870" y="2322"/>
                  </a:lnTo>
                  <a:cubicBezTo>
                    <a:pt x="3930" y="3072"/>
                    <a:pt x="4382" y="3703"/>
                    <a:pt x="5013" y="4048"/>
                  </a:cubicBezTo>
                  <a:lnTo>
                    <a:pt x="5013" y="8966"/>
                  </a:lnTo>
                  <a:lnTo>
                    <a:pt x="4620" y="8966"/>
                  </a:lnTo>
                  <a:cubicBezTo>
                    <a:pt x="4525" y="8966"/>
                    <a:pt x="4454" y="9037"/>
                    <a:pt x="4454" y="9132"/>
                  </a:cubicBezTo>
                  <a:cubicBezTo>
                    <a:pt x="4454" y="9216"/>
                    <a:pt x="4525" y="9287"/>
                    <a:pt x="4620" y="9287"/>
                  </a:cubicBezTo>
                  <a:lnTo>
                    <a:pt x="5180" y="9287"/>
                  </a:lnTo>
                  <a:cubicBezTo>
                    <a:pt x="5275" y="9287"/>
                    <a:pt x="5347" y="9216"/>
                    <a:pt x="5347" y="9132"/>
                  </a:cubicBezTo>
                  <a:lnTo>
                    <a:pt x="5347" y="4191"/>
                  </a:lnTo>
                  <a:cubicBezTo>
                    <a:pt x="5418" y="4215"/>
                    <a:pt x="5513" y="4227"/>
                    <a:pt x="5585" y="4251"/>
                  </a:cubicBezTo>
                  <a:lnTo>
                    <a:pt x="5585" y="10680"/>
                  </a:lnTo>
                  <a:lnTo>
                    <a:pt x="346" y="10680"/>
                  </a:lnTo>
                  <a:lnTo>
                    <a:pt x="346" y="10168"/>
                  </a:lnTo>
                  <a:cubicBezTo>
                    <a:pt x="346" y="10085"/>
                    <a:pt x="263" y="10001"/>
                    <a:pt x="179" y="10001"/>
                  </a:cubicBezTo>
                  <a:cubicBezTo>
                    <a:pt x="84" y="10001"/>
                    <a:pt x="13" y="10085"/>
                    <a:pt x="13" y="10168"/>
                  </a:cubicBezTo>
                  <a:lnTo>
                    <a:pt x="13" y="10835"/>
                  </a:lnTo>
                  <a:cubicBezTo>
                    <a:pt x="13" y="10930"/>
                    <a:pt x="84" y="11002"/>
                    <a:pt x="179" y="11002"/>
                  </a:cubicBezTo>
                  <a:lnTo>
                    <a:pt x="5752" y="11002"/>
                  </a:lnTo>
                  <a:cubicBezTo>
                    <a:pt x="5835" y="11002"/>
                    <a:pt x="5906" y="10930"/>
                    <a:pt x="5906" y="10835"/>
                  </a:cubicBezTo>
                  <a:lnTo>
                    <a:pt x="5906" y="4286"/>
                  </a:lnTo>
                  <a:lnTo>
                    <a:pt x="6025" y="4286"/>
                  </a:lnTo>
                  <a:cubicBezTo>
                    <a:pt x="6537" y="4286"/>
                    <a:pt x="7037" y="4108"/>
                    <a:pt x="7430" y="3775"/>
                  </a:cubicBezTo>
                  <a:cubicBezTo>
                    <a:pt x="7811" y="3441"/>
                    <a:pt x="8061" y="2977"/>
                    <a:pt x="8157" y="2489"/>
                  </a:cubicBezTo>
                  <a:cubicBezTo>
                    <a:pt x="8157" y="2417"/>
                    <a:pt x="8097" y="2322"/>
                    <a:pt x="8014" y="2310"/>
                  </a:cubicBezTo>
                  <a:cubicBezTo>
                    <a:pt x="8006" y="2309"/>
                    <a:pt x="7998" y="2309"/>
                    <a:pt x="7990" y="2309"/>
                  </a:cubicBezTo>
                  <a:cubicBezTo>
                    <a:pt x="7907" y="2309"/>
                    <a:pt x="7846" y="2365"/>
                    <a:pt x="7835" y="2441"/>
                  </a:cubicBezTo>
                  <a:cubicBezTo>
                    <a:pt x="7680" y="3322"/>
                    <a:pt x="6918" y="3977"/>
                    <a:pt x="6025" y="3977"/>
                  </a:cubicBezTo>
                  <a:cubicBezTo>
                    <a:pt x="5013" y="3977"/>
                    <a:pt x="4204" y="3155"/>
                    <a:pt x="4204" y="2143"/>
                  </a:cubicBezTo>
                  <a:cubicBezTo>
                    <a:pt x="4204" y="1131"/>
                    <a:pt x="5013" y="322"/>
                    <a:pt x="6025" y="322"/>
                  </a:cubicBezTo>
                  <a:cubicBezTo>
                    <a:pt x="6918" y="322"/>
                    <a:pt x="7692" y="988"/>
                    <a:pt x="7835" y="1870"/>
                  </a:cubicBezTo>
                  <a:cubicBezTo>
                    <a:pt x="7846" y="1946"/>
                    <a:pt x="7907" y="2002"/>
                    <a:pt x="7990" y="2002"/>
                  </a:cubicBezTo>
                  <a:cubicBezTo>
                    <a:pt x="7998" y="2002"/>
                    <a:pt x="8006" y="2002"/>
                    <a:pt x="8014" y="2000"/>
                  </a:cubicBezTo>
                  <a:cubicBezTo>
                    <a:pt x="8097" y="1989"/>
                    <a:pt x="8157" y="1905"/>
                    <a:pt x="8145" y="1822"/>
                  </a:cubicBezTo>
                  <a:cubicBezTo>
                    <a:pt x="8073" y="1310"/>
                    <a:pt x="7811" y="857"/>
                    <a:pt x="7430" y="524"/>
                  </a:cubicBezTo>
                  <a:cubicBezTo>
                    <a:pt x="7037" y="179"/>
                    <a:pt x="6537" y="0"/>
                    <a:pt x="60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49" name="Google Shape;10749;p79"/>
            <p:cNvSpPr/>
            <p:nvPr/>
          </p:nvSpPr>
          <p:spPr>
            <a:xfrm>
              <a:off x="3298448" y="2932403"/>
              <a:ext cx="28322" cy="54331"/>
            </a:xfrm>
            <a:custGeom>
              <a:avLst/>
              <a:gdLst/>
              <a:ahLst/>
              <a:cxnLst/>
              <a:rect l="l" t="t" r="r" b="b"/>
              <a:pathLst>
                <a:path w="894" h="1715" extrusionOk="0">
                  <a:moveTo>
                    <a:pt x="179" y="0"/>
                  </a:moveTo>
                  <a:cubicBezTo>
                    <a:pt x="96" y="0"/>
                    <a:pt x="13" y="84"/>
                    <a:pt x="13" y="167"/>
                  </a:cubicBezTo>
                  <a:cubicBezTo>
                    <a:pt x="13" y="262"/>
                    <a:pt x="96" y="334"/>
                    <a:pt x="179" y="334"/>
                  </a:cubicBezTo>
                  <a:lnTo>
                    <a:pt x="287" y="334"/>
                  </a:lnTo>
                  <a:lnTo>
                    <a:pt x="287" y="1393"/>
                  </a:lnTo>
                  <a:lnTo>
                    <a:pt x="167" y="1393"/>
                  </a:lnTo>
                  <a:cubicBezTo>
                    <a:pt x="72" y="1393"/>
                    <a:pt x="1" y="1465"/>
                    <a:pt x="1" y="1560"/>
                  </a:cubicBezTo>
                  <a:cubicBezTo>
                    <a:pt x="1" y="1643"/>
                    <a:pt x="72" y="1715"/>
                    <a:pt x="167" y="1715"/>
                  </a:cubicBezTo>
                  <a:lnTo>
                    <a:pt x="727" y="1715"/>
                  </a:lnTo>
                  <a:cubicBezTo>
                    <a:pt x="822" y="1715"/>
                    <a:pt x="894" y="1643"/>
                    <a:pt x="894" y="1560"/>
                  </a:cubicBezTo>
                  <a:cubicBezTo>
                    <a:pt x="894" y="1465"/>
                    <a:pt x="822" y="1393"/>
                    <a:pt x="727" y="1393"/>
                  </a:cubicBezTo>
                  <a:lnTo>
                    <a:pt x="608" y="1393"/>
                  </a:lnTo>
                  <a:lnTo>
                    <a:pt x="608" y="167"/>
                  </a:lnTo>
                  <a:cubicBezTo>
                    <a:pt x="608" y="84"/>
                    <a:pt x="537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0" name="Google Shape;10750;p79"/>
            <p:cNvSpPr/>
            <p:nvPr/>
          </p:nvSpPr>
          <p:spPr>
            <a:xfrm>
              <a:off x="3302218" y="2916183"/>
              <a:ext cx="15492" cy="15111"/>
            </a:xfrm>
            <a:custGeom>
              <a:avLst/>
              <a:gdLst/>
              <a:ahLst/>
              <a:cxnLst/>
              <a:rect l="l" t="t" r="r" b="b"/>
              <a:pathLst>
                <a:path w="489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cubicBezTo>
                    <a:pt x="370" y="477"/>
                    <a:pt x="477" y="370"/>
                    <a:pt x="477" y="239"/>
                  </a:cubicBezTo>
                  <a:cubicBezTo>
                    <a:pt x="489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51" name="Google Shape;10751;p79"/>
          <p:cNvGrpSpPr/>
          <p:nvPr/>
        </p:nvGrpSpPr>
        <p:grpSpPr>
          <a:xfrm>
            <a:off x="4899999" y="2706695"/>
            <a:ext cx="271244" cy="346801"/>
            <a:chOff x="4899999" y="2882095"/>
            <a:chExt cx="271244" cy="346801"/>
          </a:xfrm>
          <a:solidFill>
            <a:schemeClr val="tx1"/>
          </a:solidFill>
        </p:grpSpPr>
        <p:sp>
          <p:nvSpPr>
            <p:cNvPr id="10752" name="Google Shape;10752;p79"/>
            <p:cNvSpPr/>
            <p:nvPr/>
          </p:nvSpPr>
          <p:spPr>
            <a:xfrm>
              <a:off x="4899999" y="2882095"/>
              <a:ext cx="271244" cy="346801"/>
            </a:xfrm>
            <a:custGeom>
              <a:avLst/>
              <a:gdLst/>
              <a:ahLst/>
              <a:cxnLst/>
              <a:rect l="l" t="t" r="r" b="b"/>
              <a:pathLst>
                <a:path w="8562" h="10947" extrusionOk="0">
                  <a:moveTo>
                    <a:pt x="6609" y="1719"/>
                  </a:moveTo>
                  <a:cubicBezTo>
                    <a:pt x="6823" y="1803"/>
                    <a:pt x="6954" y="2041"/>
                    <a:pt x="6906" y="2279"/>
                  </a:cubicBezTo>
                  <a:lnTo>
                    <a:pt x="6716" y="3398"/>
                  </a:lnTo>
                  <a:lnTo>
                    <a:pt x="6502" y="3398"/>
                  </a:lnTo>
                  <a:cubicBezTo>
                    <a:pt x="6406" y="3398"/>
                    <a:pt x="6323" y="3327"/>
                    <a:pt x="6323" y="3220"/>
                  </a:cubicBezTo>
                  <a:lnTo>
                    <a:pt x="6323" y="1969"/>
                  </a:lnTo>
                  <a:cubicBezTo>
                    <a:pt x="6454" y="1910"/>
                    <a:pt x="6537" y="1815"/>
                    <a:pt x="6609" y="1719"/>
                  </a:cubicBezTo>
                  <a:close/>
                  <a:moveTo>
                    <a:pt x="2287" y="1684"/>
                  </a:moveTo>
                  <a:cubicBezTo>
                    <a:pt x="2287" y="1743"/>
                    <a:pt x="2263" y="1803"/>
                    <a:pt x="2263" y="1862"/>
                  </a:cubicBezTo>
                  <a:lnTo>
                    <a:pt x="2263" y="3231"/>
                  </a:lnTo>
                  <a:cubicBezTo>
                    <a:pt x="2263" y="3339"/>
                    <a:pt x="2191" y="3410"/>
                    <a:pt x="2084" y="3410"/>
                  </a:cubicBezTo>
                  <a:lnTo>
                    <a:pt x="1882" y="3410"/>
                  </a:lnTo>
                  <a:lnTo>
                    <a:pt x="1691" y="2291"/>
                  </a:lnTo>
                  <a:cubicBezTo>
                    <a:pt x="1656" y="2136"/>
                    <a:pt x="1703" y="1981"/>
                    <a:pt x="1810" y="1862"/>
                  </a:cubicBezTo>
                  <a:cubicBezTo>
                    <a:pt x="1906" y="1743"/>
                    <a:pt x="2037" y="1684"/>
                    <a:pt x="2203" y="1684"/>
                  </a:cubicBezTo>
                  <a:close/>
                  <a:moveTo>
                    <a:pt x="6454" y="386"/>
                  </a:moveTo>
                  <a:lnTo>
                    <a:pt x="6454" y="386"/>
                  </a:lnTo>
                  <a:cubicBezTo>
                    <a:pt x="6597" y="815"/>
                    <a:pt x="6573" y="1207"/>
                    <a:pt x="6394" y="1469"/>
                  </a:cubicBezTo>
                  <a:cubicBezTo>
                    <a:pt x="6228" y="1707"/>
                    <a:pt x="5954" y="1862"/>
                    <a:pt x="5680" y="1862"/>
                  </a:cubicBezTo>
                  <a:lnTo>
                    <a:pt x="3120" y="1862"/>
                  </a:lnTo>
                  <a:cubicBezTo>
                    <a:pt x="3025" y="1862"/>
                    <a:pt x="2953" y="1934"/>
                    <a:pt x="2953" y="2029"/>
                  </a:cubicBezTo>
                  <a:cubicBezTo>
                    <a:pt x="2953" y="2112"/>
                    <a:pt x="3025" y="2184"/>
                    <a:pt x="3120" y="2184"/>
                  </a:cubicBezTo>
                  <a:lnTo>
                    <a:pt x="5680" y="2184"/>
                  </a:lnTo>
                  <a:cubicBezTo>
                    <a:pt x="5799" y="2184"/>
                    <a:pt x="5918" y="2172"/>
                    <a:pt x="6037" y="2136"/>
                  </a:cubicBezTo>
                  <a:lnTo>
                    <a:pt x="6037" y="3220"/>
                  </a:lnTo>
                  <a:cubicBezTo>
                    <a:pt x="6037" y="3493"/>
                    <a:pt x="6252" y="3720"/>
                    <a:pt x="6537" y="3720"/>
                  </a:cubicBezTo>
                  <a:lnTo>
                    <a:pt x="6787" y="3720"/>
                  </a:lnTo>
                  <a:cubicBezTo>
                    <a:pt x="6871" y="3720"/>
                    <a:pt x="6942" y="3755"/>
                    <a:pt x="6990" y="3815"/>
                  </a:cubicBezTo>
                  <a:cubicBezTo>
                    <a:pt x="7025" y="3874"/>
                    <a:pt x="7061" y="3946"/>
                    <a:pt x="7061" y="4017"/>
                  </a:cubicBezTo>
                  <a:cubicBezTo>
                    <a:pt x="7049" y="4148"/>
                    <a:pt x="6930" y="4255"/>
                    <a:pt x="6763" y="4255"/>
                  </a:cubicBezTo>
                  <a:lnTo>
                    <a:pt x="6692" y="4255"/>
                  </a:lnTo>
                  <a:lnTo>
                    <a:pt x="6692" y="4244"/>
                  </a:lnTo>
                  <a:cubicBezTo>
                    <a:pt x="6692" y="4148"/>
                    <a:pt x="6609" y="4077"/>
                    <a:pt x="6525" y="4077"/>
                  </a:cubicBezTo>
                  <a:cubicBezTo>
                    <a:pt x="6430" y="4077"/>
                    <a:pt x="6359" y="4148"/>
                    <a:pt x="6359" y="4244"/>
                  </a:cubicBezTo>
                  <a:cubicBezTo>
                    <a:pt x="6359" y="5375"/>
                    <a:pt x="5442" y="6315"/>
                    <a:pt x="4287" y="6315"/>
                  </a:cubicBezTo>
                  <a:cubicBezTo>
                    <a:pt x="3180" y="6315"/>
                    <a:pt x="2239" y="5387"/>
                    <a:pt x="2239" y="4244"/>
                  </a:cubicBezTo>
                  <a:cubicBezTo>
                    <a:pt x="2239" y="4160"/>
                    <a:pt x="2168" y="4077"/>
                    <a:pt x="2072" y="4077"/>
                  </a:cubicBezTo>
                  <a:cubicBezTo>
                    <a:pt x="1989" y="4077"/>
                    <a:pt x="1906" y="4160"/>
                    <a:pt x="1906" y="4244"/>
                  </a:cubicBezTo>
                  <a:lnTo>
                    <a:pt x="1906" y="4255"/>
                  </a:lnTo>
                  <a:lnTo>
                    <a:pt x="1822" y="4255"/>
                  </a:lnTo>
                  <a:cubicBezTo>
                    <a:pt x="1751" y="4255"/>
                    <a:pt x="1668" y="4232"/>
                    <a:pt x="1632" y="4172"/>
                  </a:cubicBezTo>
                  <a:cubicBezTo>
                    <a:pt x="1584" y="4113"/>
                    <a:pt x="1549" y="4041"/>
                    <a:pt x="1549" y="3958"/>
                  </a:cubicBezTo>
                  <a:cubicBezTo>
                    <a:pt x="1572" y="3827"/>
                    <a:pt x="1691" y="3720"/>
                    <a:pt x="1846" y="3720"/>
                  </a:cubicBezTo>
                  <a:lnTo>
                    <a:pt x="2084" y="3720"/>
                  </a:lnTo>
                  <a:cubicBezTo>
                    <a:pt x="2370" y="3720"/>
                    <a:pt x="2596" y="3505"/>
                    <a:pt x="2596" y="3220"/>
                  </a:cubicBezTo>
                  <a:lnTo>
                    <a:pt x="2596" y="1850"/>
                  </a:lnTo>
                  <a:cubicBezTo>
                    <a:pt x="2596" y="1184"/>
                    <a:pt x="3132" y="648"/>
                    <a:pt x="3799" y="648"/>
                  </a:cubicBezTo>
                  <a:lnTo>
                    <a:pt x="5335" y="648"/>
                  </a:lnTo>
                  <a:cubicBezTo>
                    <a:pt x="5894" y="648"/>
                    <a:pt x="6252" y="493"/>
                    <a:pt x="6454" y="386"/>
                  </a:cubicBezTo>
                  <a:close/>
                  <a:moveTo>
                    <a:pt x="5347" y="6387"/>
                  </a:moveTo>
                  <a:lnTo>
                    <a:pt x="5347" y="6911"/>
                  </a:lnTo>
                  <a:lnTo>
                    <a:pt x="4299" y="7494"/>
                  </a:lnTo>
                  <a:lnTo>
                    <a:pt x="3263" y="6911"/>
                  </a:lnTo>
                  <a:lnTo>
                    <a:pt x="3263" y="6387"/>
                  </a:lnTo>
                  <a:cubicBezTo>
                    <a:pt x="3573" y="6541"/>
                    <a:pt x="3930" y="6625"/>
                    <a:pt x="4299" y="6625"/>
                  </a:cubicBezTo>
                  <a:cubicBezTo>
                    <a:pt x="4680" y="6625"/>
                    <a:pt x="5037" y="6541"/>
                    <a:pt x="5347" y="6387"/>
                  </a:cubicBezTo>
                  <a:close/>
                  <a:moveTo>
                    <a:pt x="2846" y="7041"/>
                  </a:moveTo>
                  <a:lnTo>
                    <a:pt x="4073" y="7708"/>
                  </a:lnTo>
                  <a:lnTo>
                    <a:pt x="3704" y="8149"/>
                  </a:lnTo>
                  <a:cubicBezTo>
                    <a:pt x="3680" y="8184"/>
                    <a:pt x="3632" y="8208"/>
                    <a:pt x="3596" y="8220"/>
                  </a:cubicBezTo>
                  <a:cubicBezTo>
                    <a:pt x="3549" y="8220"/>
                    <a:pt x="3489" y="8208"/>
                    <a:pt x="3454" y="8173"/>
                  </a:cubicBezTo>
                  <a:lnTo>
                    <a:pt x="2620" y="7458"/>
                  </a:lnTo>
                  <a:lnTo>
                    <a:pt x="2834" y="7041"/>
                  </a:lnTo>
                  <a:close/>
                  <a:moveTo>
                    <a:pt x="5787" y="7041"/>
                  </a:moveTo>
                  <a:lnTo>
                    <a:pt x="6001" y="7458"/>
                  </a:lnTo>
                  <a:lnTo>
                    <a:pt x="5156" y="8173"/>
                  </a:lnTo>
                  <a:cubicBezTo>
                    <a:pt x="5109" y="8208"/>
                    <a:pt x="5061" y="8220"/>
                    <a:pt x="5013" y="8220"/>
                  </a:cubicBezTo>
                  <a:cubicBezTo>
                    <a:pt x="4978" y="8220"/>
                    <a:pt x="4930" y="8184"/>
                    <a:pt x="4894" y="8149"/>
                  </a:cubicBezTo>
                  <a:lnTo>
                    <a:pt x="4561" y="7708"/>
                  </a:lnTo>
                  <a:lnTo>
                    <a:pt x="5775" y="7041"/>
                  </a:lnTo>
                  <a:close/>
                  <a:moveTo>
                    <a:pt x="6497" y="1"/>
                  </a:moveTo>
                  <a:cubicBezTo>
                    <a:pt x="6455" y="1"/>
                    <a:pt x="6419" y="16"/>
                    <a:pt x="6382" y="53"/>
                  </a:cubicBezTo>
                  <a:cubicBezTo>
                    <a:pt x="6382" y="53"/>
                    <a:pt x="6073" y="350"/>
                    <a:pt x="5299" y="350"/>
                  </a:cubicBezTo>
                  <a:lnTo>
                    <a:pt x="3763" y="350"/>
                  </a:lnTo>
                  <a:cubicBezTo>
                    <a:pt x="3096" y="350"/>
                    <a:pt x="2537" y="779"/>
                    <a:pt x="2322" y="1374"/>
                  </a:cubicBezTo>
                  <a:lnTo>
                    <a:pt x="2180" y="1374"/>
                  </a:lnTo>
                  <a:cubicBezTo>
                    <a:pt x="1918" y="1374"/>
                    <a:pt x="1703" y="1481"/>
                    <a:pt x="1537" y="1672"/>
                  </a:cubicBezTo>
                  <a:cubicBezTo>
                    <a:pt x="1370" y="1862"/>
                    <a:pt x="1310" y="2112"/>
                    <a:pt x="1346" y="2350"/>
                  </a:cubicBezTo>
                  <a:lnTo>
                    <a:pt x="1537" y="3505"/>
                  </a:lnTo>
                  <a:cubicBezTo>
                    <a:pt x="1358" y="3589"/>
                    <a:pt x="1239" y="3755"/>
                    <a:pt x="1203" y="3958"/>
                  </a:cubicBezTo>
                  <a:cubicBezTo>
                    <a:pt x="1191" y="4124"/>
                    <a:pt x="1251" y="4291"/>
                    <a:pt x="1358" y="4422"/>
                  </a:cubicBezTo>
                  <a:cubicBezTo>
                    <a:pt x="1465" y="4541"/>
                    <a:pt x="1620" y="4613"/>
                    <a:pt x="1787" y="4613"/>
                  </a:cubicBezTo>
                  <a:lnTo>
                    <a:pt x="1906" y="4613"/>
                  </a:lnTo>
                  <a:cubicBezTo>
                    <a:pt x="2001" y="5291"/>
                    <a:pt x="2382" y="5863"/>
                    <a:pt x="2906" y="6244"/>
                  </a:cubicBezTo>
                  <a:lnTo>
                    <a:pt x="2906" y="6780"/>
                  </a:lnTo>
                  <a:cubicBezTo>
                    <a:pt x="2876" y="6762"/>
                    <a:pt x="2843" y="6753"/>
                    <a:pt x="2808" y="6753"/>
                  </a:cubicBezTo>
                  <a:cubicBezTo>
                    <a:pt x="2772" y="6753"/>
                    <a:pt x="2733" y="6762"/>
                    <a:pt x="2692" y="6780"/>
                  </a:cubicBezTo>
                  <a:cubicBezTo>
                    <a:pt x="2608" y="6803"/>
                    <a:pt x="2537" y="6863"/>
                    <a:pt x="2501" y="6934"/>
                  </a:cubicBezTo>
                  <a:lnTo>
                    <a:pt x="2251" y="7434"/>
                  </a:lnTo>
                  <a:lnTo>
                    <a:pt x="846" y="7851"/>
                  </a:lnTo>
                  <a:cubicBezTo>
                    <a:pt x="346" y="7994"/>
                    <a:pt x="1" y="8458"/>
                    <a:pt x="1" y="8982"/>
                  </a:cubicBezTo>
                  <a:lnTo>
                    <a:pt x="1" y="10780"/>
                  </a:lnTo>
                  <a:cubicBezTo>
                    <a:pt x="1" y="10863"/>
                    <a:pt x="72" y="10947"/>
                    <a:pt x="167" y="10947"/>
                  </a:cubicBezTo>
                  <a:cubicBezTo>
                    <a:pt x="251" y="10947"/>
                    <a:pt x="334" y="10863"/>
                    <a:pt x="334" y="10780"/>
                  </a:cubicBezTo>
                  <a:lnTo>
                    <a:pt x="334" y="8982"/>
                  </a:lnTo>
                  <a:cubicBezTo>
                    <a:pt x="334" y="8589"/>
                    <a:pt x="584" y="8244"/>
                    <a:pt x="953" y="8149"/>
                  </a:cubicBezTo>
                  <a:lnTo>
                    <a:pt x="1549" y="7958"/>
                  </a:lnTo>
                  <a:lnTo>
                    <a:pt x="1549" y="10756"/>
                  </a:lnTo>
                  <a:cubicBezTo>
                    <a:pt x="1549" y="10851"/>
                    <a:pt x="1620" y="10923"/>
                    <a:pt x="1715" y="10923"/>
                  </a:cubicBezTo>
                  <a:cubicBezTo>
                    <a:pt x="1799" y="10923"/>
                    <a:pt x="1882" y="10851"/>
                    <a:pt x="1882" y="10756"/>
                  </a:cubicBezTo>
                  <a:lnTo>
                    <a:pt x="1882" y="7863"/>
                  </a:lnTo>
                  <a:lnTo>
                    <a:pt x="2239" y="7756"/>
                  </a:lnTo>
                  <a:lnTo>
                    <a:pt x="2239" y="10756"/>
                  </a:lnTo>
                  <a:cubicBezTo>
                    <a:pt x="2239" y="10851"/>
                    <a:pt x="2311" y="10923"/>
                    <a:pt x="2394" y="10923"/>
                  </a:cubicBezTo>
                  <a:cubicBezTo>
                    <a:pt x="2489" y="10923"/>
                    <a:pt x="2561" y="10851"/>
                    <a:pt x="2561" y="10756"/>
                  </a:cubicBezTo>
                  <a:lnTo>
                    <a:pt x="2561" y="7863"/>
                  </a:lnTo>
                  <a:lnTo>
                    <a:pt x="3227" y="8423"/>
                  </a:lnTo>
                  <a:cubicBezTo>
                    <a:pt x="3323" y="8494"/>
                    <a:pt x="3442" y="8542"/>
                    <a:pt x="3561" y="8542"/>
                  </a:cubicBezTo>
                  <a:lnTo>
                    <a:pt x="3608" y="8542"/>
                  </a:lnTo>
                  <a:cubicBezTo>
                    <a:pt x="3739" y="8530"/>
                    <a:pt x="3858" y="8470"/>
                    <a:pt x="3942" y="8351"/>
                  </a:cubicBezTo>
                  <a:lnTo>
                    <a:pt x="4287" y="7934"/>
                  </a:lnTo>
                  <a:lnTo>
                    <a:pt x="4632" y="8351"/>
                  </a:lnTo>
                  <a:cubicBezTo>
                    <a:pt x="4716" y="8458"/>
                    <a:pt x="4835" y="8530"/>
                    <a:pt x="4978" y="8542"/>
                  </a:cubicBezTo>
                  <a:lnTo>
                    <a:pt x="5013" y="8542"/>
                  </a:lnTo>
                  <a:cubicBezTo>
                    <a:pt x="5132" y="8542"/>
                    <a:pt x="5251" y="8494"/>
                    <a:pt x="5347" y="8423"/>
                  </a:cubicBezTo>
                  <a:lnTo>
                    <a:pt x="6180" y="7708"/>
                  </a:lnTo>
                  <a:lnTo>
                    <a:pt x="6680" y="7863"/>
                  </a:lnTo>
                  <a:lnTo>
                    <a:pt x="6680" y="10756"/>
                  </a:lnTo>
                  <a:cubicBezTo>
                    <a:pt x="6680" y="10851"/>
                    <a:pt x="6763" y="10923"/>
                    <a:pt x="6847" y="10923"/>
                  </a:cubicBezTo>
                  <a:cubicBezTo>
                    <a:pt x="6942" y="10923"/>
                    <a:pt x="7014" y="10851"/>
                    <a:pt x="7014" y="10756"/>
                  </a:cubicBezTo>
                  <a:lnTo>
                    <a:pt x="7014" y="7958"/>
                  </a:lnTo>
                  <a:lnTo>
                    <a:pt x="7609" y="8149"/>
                  </a:lnTo>
                  <a:cubicBezTo>
                    <a:pt x="7978" y="8244"/>
                    <a:pt x="8228" y="8589"/>
                    <a:pt x="8228" y="8982"/>
                  </a:cubicBezTo>
                  <a:lnTo>
                    <a:pt x="8228" y="10780"/>
                  </a:lnTo>
                  <a:cubicBezTo>
                    <a:pt x="8228" y="10863"/>
                    <a:pt x="8311" y="10947"/>
                    <a:pt x="8395" y="10947"/>
                  </a:cubicBezTo>
                  <a:cubicBezTo>
                    <a:pt x="8490" y="10947"/>
                    <a:pt x="8561" y="10863"/>
                    <a:pt x="8561" y="10780"/>
                  </a:cubicBezTo>
                  <a:lnTo>
                    <a:pt x="8561" y="8982"/>
                  </a:lnTo>
                  <a:cubicBezTo>
                    <a:pt x="8561" y="8423"/>
                    <a:pt x="8216" y="7970"/>
                    <a:pt x="7716" y="7815"/>
                  </a:cubicBezTo>
                  <a:lnTo>
                    <a:pt x="6311" y="7399"/>
                  </a:lnTo>
                  <a:lnTo>
                    <a:pt x="6061" y="6911"/>
                  </a:lnTo>
                  <a:cubicBezTo>
                    <a:pt x="6013" y="6839"/>
                    <a:pt x="5942" y="6756"/>
                    <a:pt x="5871" y="6744"/>
                  </a:cubicBezTo>
                  <a:cubicBezTo>
                    <a:pt x="5829" y="6738"/>
                    <a:pt x="5793" y="6735"/>
                    <a:pt x="5759" y="6735"/>
                  </a:cubicBezTo>
                  <a:cubicBezTo>
                    <a:pt x="5725" y="6735"/>
                    <a:pt x="5692" y="6738"/>
                    <a:pt x="5656" y="6744"/>
                  </a:cubicBezTo>
                  <a:lnTo>
                    <a:pt x="5656" y="6208"/>
                  </a:lnTo>
                  <a:cubicBezTo>
                    <a:pt x="6192" y="5839"/>
                    <a:pt x="6561" y="5256"/>
                    <a:pt x="6656" y="4589"/>
                  </a:cubicBezTo>
                  <a:lnTo>
                    <a:pt x="6740" y="4589"/>
                  </a:lnTo>
                  <a:cubicBezTo>
                    <a:pt x="7061" y="4589"/>
                    <a:pt x="7323" y="4351"/>
                    <a:pt x="7359" y="4065"/>
                  </a:cubicBezTo>
                  <a:cubicBezTo>
                    <a:pt x="7371" y="3898"/>
                    <a:pt x="7311" y="3743"/>
                    <a:pt x="7204" y="3601"/>
                  </a:cubicBezTo>
                  <a:cubicBezTo>
                    <a:pt x="7156" y="3541"/>
                    <a:pt x="7097" y="3505"/>
                    <a:pt x="7025" y="3470"/>
                  </a:cubicBezTo>
                  <a:lnTo>
                    <a:pt x="7216" y="2339"/>
                  </a:lnTo>
                  <a:cubicBezTo>
                    <a:pt x="7275" y="1969"/>
                    <a:pt x="7085" y="1600"/>
                    <a:pt x="6763" y="1446"/>
                  </a:cubicBezTo>
                  <a:cubicBezTo>
                    <a:pt x="6906" y="1065"/>
                    <a:pt x="6883" y="600"/>
                    <a:pt x="6656" y="88"/>
                  </a:cubicBezTo>
                  <a:cubicBezTo>
                    <a:pt x="6644" y="53"/>
                    <a:pt x="6597" y="5"/>
                    <a:pt x="6537" y="5"/>
                  </a:cubicBezTo>
                  <a:cubicBezTo>
                    <a:pt x="6523" y="2"/>
                    <a:pt x="6510" y="1"/>
                    <a:pt x="64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3" name="Google Shape;10753;p79"/>
            <p:cNvSpPr/>
            <p:nvPr/>
          </p:nvSpPr>
          <p:spPr>
            <a:xfrm>
              <a:off x="5090491" y="3141364"/>
              <a:ext cx="10581" cy="86391"/>
            </a:xfrm>
            <a:custGeom>
              <a:avLst/>
              <a:gdLst/>
              <a:ahLst/>
              <a:cxnLst/>
              <a:rect l="l" t="t" r="r" b="b"/>
              <a:pathLst>
                <a:path w="334" h="272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2560"/>
                  </a:lnTo>
                  <a:cubicBezTo>
                    <a:pt x="0" y="2656"/>
                    <a:pt x="84" y="2727"/>
                    <a:pt x="167" y="2727"/>
                  </a:cubicBezTo>
                  <a:cubicBezTo>
                    <a:pt x="262" y="2727"/>
                    <a:pt x="334" y="2656"/>
                    <a:pt x="334" y="2560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4" name="Google Shape;10754;p79"/>
            <p:cNvSpPr/>
            <p:nvPr/>
          </p:nvSpPr>
          <p:spPr>
            <a:xfrm>
              <a:off x="5031281" y="315229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5" name="Google Shape;10755;p79"/>
            <p:cNvSpPr/>
            <p:nvPr/>
          </p:nvSpPr>
          <p:spPr>
            <a:xfrm>
              <a:off x="5031281" y="3217555"/>
              <a:ext cx="10201" cy="10201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55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6" name="Google Shape;10756;p79"/>
            <p:cNvSpPr/>
            <p:nvPr/>
          </p:nvSpPr>
          <p:spPr>
            <a:xfrm>
              <a:off x="5031281" y="3184734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250" y="334"/>
                    <a:pt x="322" y="263"/>
                    <a:pt x="322" y="167"/>
                  </a:cubicBez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7" name="Google Shape;10757;p79"/>
            <p:cNvSpPr/>
            <p:nvPr/>
          </p:nvSpPr>
          <p:spPr>
            <a:xfrm>
              <a:off x="499884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55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8" name="Google Shape;10758;p79"/>
            <p:cNvSpPr/>
            <p:nvPr/>
          </p:nvSpPr>
          <p:spPr>
            <a:xfrm>
              <a:off x="5063721" y="29957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2" y="417"/>
                    <a:pt x="322" y="334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59" name="Google Shape;10759;p79"/>
            <p:cNvSpPr/>
            <p:nvPr/>
          </p:nvSpPr>
          <p:spPr>
            <a:xfrm>
              <a:off x="4993550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55" y="84"/>
                    <a:pt x="58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0" name="Google Shape;10760;p79"/>
            <p:cNvSpPr/>
            <p:nvPr/>
          </p:nvSpPr>
          <p:spPr>
            <a:xfrm>
              <a:off x="5058051" y="2979163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01" y="334"/>
                  </a:lnTo>
                  <a:cubicBezTo>
                    <a:pt x="596" y="334"/>
                    <a:pt x="667" y="263"/>
                    <a:pt x="667" y="167"/>
                  </a:cubicBezTo>
                  <a:cubicBezTo>
                    <a:pt x="667" y="84"/>
                    <a:pt x="596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1" name="Google Shape;10761;p79"/>
            <p:cNvSpPr/>
            <p:nvPr/>
          </p:nvSpPr>
          <p:spPr>
            <a:xfrm>
              <a:off x="5007141" y="3025574"/>
              <a:ext cx="58481" cy="32092"/>
            </a:xfrm>
            <a:custGeom>
              <a:avLst/>
              <a:gdLst/>
              <a:ahLst/>
              <a:cxnLst/>
              <a:rect l="l" t="t" r="r" b="b"/>
              <a:pathLst>
                <a:path w="1846" h="1013" extrusionOk="0">
                  <a:moveTo>
                    <a:pt x="1500" y="322"/>
                  </a:moveTo>
                  <a:cubicBezTo>
                    <a:pt x="1429" y="536"/>
                    <a:pt x="1191" y="679"/>
                    <a:pt x="917" y="679"/>
                  </a:cubicBezTo>
                  <a:cubicBezTo>
                    <a:pt x="655" y="679"/>
                    <a:pt x="417" y="536"/>
                    <a:pt x="345" y="322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619"/>
                    <a:pt x="417" y="1012"/>
                    <a:pt x="929" y="1012"/>
                  </a:cubicBezTo>
                  <a:cubicBezTo>
                    <a:pt x="1429" y="1012"/>
                    <a:pt x="1846" y="643"/>
                    <a:pt x="1846" y="167"/>
                  </a:cubicBezTo>
                  <a:cubicBezTo>
                    <a:pt x="1846" y="72"/>
                    <a:pt x="1786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2" name="Google Shape;10762;p79"/>
          <p:cNvGrpSpPr/>
          <p:nvPr/>
        </p:nvGrpSpPr>
        <p:grpSpPr>
          <a:xfrm>
            <a:off x="7162775" y="2705713"/>
            <a:ext cx="259523" cy="346294"/>
            <a:chOff x="7162775" y="2881113"/>
            <a:chExt cx="259523" cy="346294"/>
          </a:xfrm>
          <a:solidFill>
            <a:schemeClr val="tx1"/>
          </a:solidFill>
        </p:grpSpPr>
        <p:sp>
          <p:nvSpPr>
            <p:cNvPr id="10763" name="Google Shape;10763;p79"/>
            <p:cNvSpPr/>
            <p:nvPr/>
          </p:nvSpPr>
          <p:spPr>
            <a:xfrm>
              <a:off x="7162775" y="2881113"/>
              <a:ext cx="259523" cy="346294"/>
            </a:xfrm>
            <a:custGeom>
              <a:avLst/>
              <a:gdLst/>
              <a:ahLst/>
              <a:cxnLst/>
              <a:rect l="l" t="t" r="r" b="b"/>
              <a:pathLst>
                <a:path w="8192" h="10931" extrusionOk="0">
                  <a:moveTo>
                    <a:pt x="4084" y="1536"/>
                  </a:moveTo>
                  <a:cubicBezTo>
                    <a:pt x="4382" y="1536"/>
                    <a:pt x="4703" y="1810"/>
                    <a:pt x="4989" y="2239"/>
                  </a:cubicBezTo>
                  <a:lnTo>
                    <a:pt x="3155" y="2239"/>
                  </a:lnTo>
                  <a:cubicBezTo>
                    <a:pt x="3453" y="1810"/>
                    <a:pt x="3787" y="1536"/>
                    <a:pt x="4084" y="1536"/>
                  </a:cubicBezTo>
                  <a:close/>
                  <a:moveTo>
                    <a:pt x="5191" y="2560"/>
                  </a:moveTo>
                  <a:cubicBezTo>
                    <a:pt x="5596" y="3310"/>
                    <a:pt x="5906" y="4334"/>
                    <a:pt x="5965" y="5322"/>
                  </a:cubicBezTo>
                  <a:cubicBezTo>
                    <a:pt x="5621" y="6068"/>
                    <a:pt x="4891" y="6515"/>
                    <a:pt x="4082" y="6515"/>
                  </a:cubicBezTo>
                  <a:cubicBezTo>
                    <a:pt x="4051" y="6515"/>
                    <a:pt x="4020" y="6514"/>
                    <a:pt x="3989" y="6513"/>
                  </a:cubicBezTo>
                  <a:cubicBezTo>
                    <a:pt x="3608" y="6489"/>
                    <a:pt x="3227" y="6358"/>
                    <a:pt x="2905" y="6120"/>
                  </a:cubicBezTo>
                  <a:cubicBezTo>
                    <a:pt x="2596" y="5894"/>
                    <a:pt x="2358" y="5596"/>
                    <a:pt x="2203" y="5239"/>
                  </a:cubicBezTo>
                  <a:cubicBezTo>
                    <a:pt x="2274" y="4286"/>
                    <a:pt x="2572" y="3274"/>
                    <a:pt x="2977" y="2560"/>
                  </a:cubicBezTo>
                  <a:close/>
                  <a:moveTo>
                    <a:pt x="2167" y="5870"/>
                  </a:moveTo>
                  <a:cubicBezTo>
                    <a:pt x="2322" y="6060"/>
                    <a:pt x="2501" y="6239"/>
                    <a:pt x="2691" y="6394"/>
                  </a:cubicBezTo>
                  <a:cubicBezTo>
                    <a:pt x="3060" y="6656"/>
                    <a:pt x="3501" y="6799"/>
                    <a:pt x="3953" y="6834"/>
                  </a:cubicBezTo>
                  <a:lnTo>
                    <a:pt x="4072" y="6834"/>
                  </a:lnTo>
                  <a:cubicBezTo>
                    <a:pt x="4525" y="6834"/>
                    <a:pt x="4965" y="6715"/>
                    <a:pt x="5346" y="6465"/>
                  </a:cubicBezTo>
                  <a:cubicBezTo>
                    <a:pt x="5584" y="6310"/>
                    <a:pt x="5787" y="6120"/>
                    <a:pt x="5953" y="5906"/>
                  </a:cubicBezTo>
                  <a:lnTo>
                    <a:pt x="5953" y="5906"/>
                  </a:lnTo>
                  <a:cubicBezTo>
                    <a:pt x="5918" y="6287"/>
                    <a:pt x="5739" y="6620"/>
                    <a:pt x="5430" y="6894"/>
                  </a:cubicBezTo>
                  <a:cubicBezTo>
                    <a:pt x="5358" y="6953"/>
                    <a:pt x="5358" y="7061"/>
                    <a:pt x="5418" y="7120"/>
                  </a:cubicBezTo>
                  <a:cubicBezTo>
                    <a:pt x="5441" y="7156"/>
                    <a:pt x="5489" y="7180"/>
                    <a:pt x="5537" y="7180"/>
                  </a:cubicBezTo>
                  <a:cubicBezTo>
                    <a:pt x="5561" y="7180"/>
                    <a:pt x="5608" y="7156"/>
                    <a:pt x="5644" y="7132"/>
                  </a:cubicBezTo>
                  <a:cubicBezTo>
                    <a:pt x="5763" y="7025"/>
                    <a:pt x="5858" y="6906"/>
                    <a:pt x="5953" y="6787"/>
                  </a:cubicBezTo>
                  <a:lnTo>
                    <a:pt x="5953" y="6787"/>
                  </a:lnTo>
                  <a:cubicBezTo>
                    <a:pt x="5894" y="7775"/>
                    <a:pt x="5072" y="8561"/>
                    <a:pt x="4060" y="8561"/>
                  </a:cubicBezTo>
                  <a:cubicBezTo>
                    <a:pt x="3084" y="8561"/>
                    <a:pt x="2263" y="7787"/>
                    <a:pt x="2191" y="6787"/>
                  </a:cubicBezTo>
                  <a:lnTo>
                    <a:pt x="2191" y="6787"/>
                  </a:lnTo>
                  <a:cubicBezTo>
                    <a:pt x="2572" y="7323"/>
                    <a:pt x="3275" y="7680"/>
                    <a:pt x="4084" y="7680"/>
                  </a:cubicBezTo>
                  <a:cubicBezTo>
                    <a:pt x="4394" y="7680"/>
                    <a:pt x="4703" y="7620"/>
                    <a:pt x="4989" y="7525"/>
                  </a:cubicBezTo>
                  <a:cubicBezTo>
                    <a:pt x="5072" y="7489"/>
                    <a:pt x="5108" y="7406"/>
                    <a:pt x="5072" y="7311"/>
                  </a:cubicBezTo>
                  <a:cubicBezTo>
                    <a:pt x="5055" y="7249"/>
                    <a:pt x="4998" y="7213"/>
                    <a:pt x="4936" y="7213"/>
                  </a:cubicBezTo>
                  <a:cubicBezTo>
                    <a:pt x="4914" y="7213"/>
                    <a:pt x="4892" y="7218"/>
                    <a:pt x="4870" y="7227"/>
                  </a:cubicBezTo>
                  <a:cubicBezTo>
                    <a:pt x="4608" y="7311"/>
                    <a:pt x="4346" y="7370"/>
                    <a:pt x="4060" y="7370"/>
                  </a:cubicBezTo>
                  <a:cubicBezTo>
                    <a:pt x="3036" y="7370"/>
                    <a:pt x="2203" y="6703"/>
                    <a:pt x="2167" y="5870"/>
                  </a:cubicBezTo>
                  <a:close/>
                  <a:moveTo>
                    <a:pt x="6787" y="7680"/>
                  </a:moveTo>
                  <a:cubicBezTo>
                    <a:pt x="6823" y="7739"/>
                    <a:pt x="6823" y="7823"/>
                    <a:pt x="6823" y="7894"/>
                  </a:cubicBezTo>
                  <a:cubicBezTo>
                    <a:pt x="6835" y="9013"/>
                    <a:pt x="5596" y="9930"/>
                    <a:pt x="4084" y="9930"/>
                  </a:cubicBezTo>
                  <a:cubicBezTo>
                    <a:pt x="3846" y="9930"/>
                    <a:pt x="3608" y="9906"/>
                    <a:pt x="3382" y="9870"/>
                  </a:cubicBezTo>
                  <a:cubicBezTo>
                    <a:pt x="4406" y="9811"/>
                    <a:pt x="5311" y="9442"/>
                    <a:pt x="5989" y="8799"/>
                  </a:cubicBezTo>
                  <a:cubicBezTo>
                    <a:pt x="6311" y="8489"/>
                    <a:pt x="6584" y="8096"/>
                    <a:pt x="6787" y="7680"/>
                  </a:cubicBezTo>
                  <a:close/>
                  <a:moveTo>
                    <a:pt x="4096" y="0"/>
                  </a:moveTo>
                  <a:cubicBezTo>
                    <a:pt x="2465" y="0"/>
                    <a:pt x="1120" y="1274"/>
                    <a:pt x="1024" y="2893"/>
                  </a:cubicBezTo>
                  <a:lnTo>
                    <a:pt x="881" y="5465"/>
                  </a:lnTo>
                  <a:cubicBezTo>
                    <a:pt x="834" y="6096"/>
                    <a:pt x="989" y="6703"/>
                    <a:pt x="1286" y="7239"/>
                  </a:cubicBezTo>
                  <a:cubicBezTo>
                    <a:pt x="1108" y="7418"/>
                    <a:pt x="1024" y="7620"/>
                    <a:pt x="1024" y="7870"/>
                  </a:cubicBezTo>
                  <a:lnTo>
                    <a:pt x="1024" y="7906"/>
                  </a:lnTo>
                  <a:lnTo>
                    <a:pt x="786" y="7989"/>
                  </a:lnTo>
                  <a:cubicBezTo>
                    <a:pt x="310" y="8156"/>
                    <a:pt x="0" y="8608"/>
                    <a:pt x="0" y="9108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55" y="10930"/>
                  </a:cubicBezTo>
                  <a:cubicBezTo>
                    <a:pt x="238" y="10930"/>
                    <a:pt x="310" y="10859"/>
                    <a:pt x="310" y="10763"/>
                  </a:cubicBezTo>
                  <a:lnTo>
                    <a:pt x="310" y="9097"/>
                  </a:lnTo>
                  <a:cubicBezTo>
                    <a:pt x="310" y="8727"/>
                    <a:pt x="548" y="8394"/>
                    <a:pt x="893" y="8275"/>
                  </a:cubicBezTo>
                  <a:lnTo>
                    <a:pt x="1060" y="8215"/>
                  </a:lnTo>
                  <a:cubicBezTo>
                    <a:pt x="1108" y="8406"/>
                    <a:pt x="1167" y="8608"/>
                    <a:pt x="1262" y="8787"/>
                  </a:cubicBezTo>
                  <a:cubicBezTo>
                    <a:pt x="1298" y="8847"/>
                    <a:pt x="1358" y="8870"/>
                    <a:pt x="1405" y="8870"/>
                  </a:cubicBezTo>
                  <a:cubicBezTo>
                    <a:pt x="1429" y="8870"/>
                    <a:pt x="1465" y="8858"/>
                    <a:pt x="1489" y="8847"/>
                  </a:cubicBezTo>
                  <a:cubicBezTo>
                    <a:pt x="1548" y="8799"/>
                    <a:pt x="1560" y="8704"/>
                    <a:pt x="1536" y="8632"/>
                  </a:cubicBezTo>
                  <a:cubicBezTo>
                    <a:pt x="1405" y="8394"/>
                    <a:pt x="1346" y="8132"/>
                    <a:pt x="1346" y="7870"/>
                  </a:cubicBezTo>
                  <a:cubicBezTo>
                    <a:pt x="1346" y="7739"/>
                    <a:pt x="1381" y="7620"/>
                    <a:pt x="1465" y="7513"/>
                  </a:cubicBezTo>
                  <a:cubicBezTo>
                    <a:pt x="1548" y="7632"/>
                    <a:pt x="1643" y="7751"/>
                    <a:pt x="1739" y="7858"/>
                  </a:cubicBezTo>
                  <a:cubicBezTo>
                    <a:pt x="2360" y="8503"/>
                    <a:pt x="3177" y="8871"/>
                    <a:pt x="4066" y="8871"/>
                  </a:cubicBezTo>
                  <a:cubicBezTo>
                    <a:pt x="4080" y="8871"/>
                    <a:pt x="4094" y="8871"/>
                    <a:pt x="4108" y="8870"/>
                  </a:cubicBezTo>
                  <a:cubicBezTo>
                    <a:pt x="5311" y="8858"/>
                    <a:pt x="6299" y="7870"/>
                    <a:pt x="6299" y="6656"/>
                  </a:cubicBezTo>
                  <a:lnTo>
                    <a:pt x="6299" y="5632"/>
                  </a:lnTo>
                  <a:cubicBezTo>
                    <a:pt x="6299" y="4691"/>
                    <a:pt x="6061" y="3608"/>
                    <a:pt x="5644" y="2715"/>
                  </a:cubicBezTo>
                  <a:cubicBezTo>
                    <a:pt x="5430" y="2262"/>
                    <a:pt x="5191" y="1893"/>
                    <a:pt x="4953" y="1643"/>
                  </a:cubicBezTo>
                  <a:cubicBezTo>
                    <a:pt x="4679" y="1346"/>
                    <a:pt x="4382" y="1191"/>
                    <a:pt x="4096" y="1191"/>
                  </a:cubicBezTo>
                  <a:cubicBezTo>
                    <a:pt x="3810" y="1191"/>
                    <a:pt x="3513" y="1346"/>
                    <a:pt x="3227" y="1643"/>
                  </a:cubicBezTo>
                  <a:cubicBezTo>
                    <a:pt x="2989" y="1893"/>
                    <a:pt x="2751" y="2262"/>
                    <a:pt x="2548" y="2715"/>
                  </a:cubicBezTo>
                  <a:cubicBezTo>
                    <a:pt x="2132" y="3608"/>
                    <a:pt x="1893" y="4691"/>
                    <a:pt x="1893" y="5632"/>
                  </a:cubicBezTo>
                  <a:lnTo>
                    <a:pt x="1893" y="6656"/>
                  </a:lnTo>
                  <a:cubicBezTo>
                    <a:pt x="1893" y="7120"/>
                    <a:pt x="2036" y="7549"/>
                    <a:pt x="2274" y="7906"/>
                  </a:cubicBezTo>
                  <a:cubicBezTo>
                    <a:pt x="2179" y="7834"/>
                    <a:pt x="2084" y="7739"/>
                    <a:pt x="2001" y="7632"/>
                  </a:cubicBezTo>
                  <a:cubicBezTo>
                    <a:pt x="1441" y="7037"/>
                    <a:pt x="1167" y="6287"/>
                    <a:pt x="1203" y="5477"/>
                  </a:cubicBezTo>
                  <a:lnTo>
                    <a:pt x="1358" y="2905"/>
                  </a:lnTo>
                  <a:cubicBezTo>
                    <a:pt x="1441" y="1465"/>
                    <a:pt x="2655" y="310"/>
                    <a:pt x="4108" y="310"/>
                  </a:cubicBezTo>
                  <a:cubicBezTo>
                    <a:pt x="5549" y="310"/>
                    <a:pt x="6763" y="1441"/>
                    <a:pt x="6846" y="2893"/>
                  </a:cubicBezTo>
                  <a:lnTo>
                    <a:pt x="6954" y="4775"/>
                  </a:lnTo>
                  <a:cubicBezTo>
                    <a:pt x="7061" y="6406"/>
                    <a:pt x="6656" y="7692"/>
                    <a:pt x="5787" y="8537"/>
                  </a:cubicBezTo>
                  <a:cubicBezTo>
                    <a:pt x="5095" y="9187"/>
                    <a:pt x="4135" y="9532"/>
                    <a:pt x="3046" y="9532"/>
                  </a:cubicBezTo>
                  <a:cubicBezTo>
                    <a:pt x="2898" y="9532"/>
                    <a:pt x="2748" y="9526"/>
                    <a:pt x="2596" y="9513"/>
                  </a:cubicBezTo>
                  <a:cubicBezTo>
                    <a:pt x="2501" y="9501"/>
                    <a:pt x="2393" y="9466"/>
                    <a:pt x="2322" y="9430"/>
                  </a:cubicBezTo>
                  <a:cubicBezTo>
                    <a:pt x="2191" y="9335"/>
                    <a:pt x="2060" y="9228"/>
                    <a:pt x="1941" y="9132"/>
                  </a:cubicBezTo>
                  <a:cubicBezTo>
                    <a:pt x="1911" y="9102"/>
                    <a:pt x="1870" y="9088"/>
                    <a:pt x="1828" y="9088"/>
                  </a:cubicBezTo>
                  <a:cubicBezTo>
                    <a:pt x="1786" y="9088"/>
                    <a:pt x="1745" y="9102"/>
                    <a:pt x="1715" y="9132"/>
                  </a:cubicBezTo>
                  <a:cubicBezTo>
                    <a:pt x="1655" y="9180"/>
                    <a:pt x="1655" y="9287"/>
                    <a:pt x="1715" y="9347"/>
                  </a:cubicBezTo>
                  <a:cubicBezTo>
                    <a:pt x="2298" y="9906"/>
                    <a:pt x="3167" y="10228"/>
                    <a:pt x="4096" y="10228"/>
                  </a:cubicBezTo>
                  <a:cubicBezTo>
                    <a:pt x="4918" y="10228"/>
                    <a:pt x="5668" y="9990"/>
                    <a:pt x="6251" y="9537"/>
                  </a:cubicBezTo>
                  <a:cubicBezTo>
                    <a:pt x="6727" y="9180"/>
                    <a:pt x="7037" y="8704"/>
                    <a:pt x="7132" y="8204"/>
                  </a:cubicBezTo>
                  <a:lnTo>
                    <a:pt x="7299" y="8263"/>
                  </a:lnTo>
                  <a:cubicBezTo>
                    <a:pt x="7632" y="8382"/>
                    <a:pt x="7870" y="8704"/>
                    <a:pt x="7870" y="9085"/>
                  </a:cubicBezTo>
                  <a:lnTo>
                    <a:pt x="7870" y="10728"/>
                  </a:lnTo>
                  <a:cubicBezTo>
                    <a:pt x="7870" y="10823"/>
                    <a:pt x="7954" y="10894"/>
                    <a:pt x="8025" y="10894"/>
                  </a:cubicBezTo>
                  <a:cubicBezTo>
                    <a:pt x="8108" y="10894"/>
                    <a:pt x="8192" y="10823"/>
                    <a:pt x="8192" y="10728"/>
                  </a:cubicBezTo>
                  <a:lnTo>
                    <a:pt x="8192" y="9061"/>
                  </a:lnTo>
                  <a:cubicBezTo>
                    <a:pt x="8192" y="8620"/>
                    <a:pt x="7870" y="8156"/>
                    <a:pt x="7394" y="8001"/>
                  </a:cubicBezTo>
                  <a:lnTo>
                    <a:pt x="7156" y="7906"/>
                  </a:lnTo>
                  <a:lnTo>
                    <a:pt x="7156" y="7882"/>
                  </a:lnTo>
                  <a:cubicBezTo>
                    <a:pt x="7156" y="7656"/>
                    <a:pt x="7096" y="7477"/>
                    <a:pt x="6954" y="7311"/>
                  </a:cubicBezTo>
                  <a:cubicBezTo>
                    <a:pt x="7216" y="6584"/>
                    <a:pt x="7323" y="5739"/>
                    <a:pt x="7263" y="4786"/>
                  </a:cubicBezTo>
                  <a:lnTo>
                    <a:pt x="7156" y="2893"/>
                  </a:lnTo>
                  <a:cubicBezTo>
                    <a:pt x="7049" y="1274"/>
                    <a:pt x="5715" y="0"/>
                    <a:pt x="4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4" name="Google Shape;10764;p79"/>
            <p:cNvSpPr/>
            <p:nvPr/>
          </p:nvSpPr>
          <p:spPr>
            <a:xfrm>
              <a:off x="7270645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203" y="402"/>
                    <a:pt x="441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0" y="15"/>
                    <a:pt x="1242" y="1"/>
                    <a:pt x="1203" y="1"/>
                  </a:cubicBezTo>
                  <a:cubicBezTo>
                    <a:pt x="1164" y="1"/>
                    <a:pt x="1126" y="15"/>
                    <a:pt x="1096" y="45"/>
                  </a:cubicBezTo>
                  <a:cubicBezTo>
                    <a:pt x="1036" y="105"/>
                    <a:pt x="893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6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5" name="Google Shape;10765;p79"/>
            <p:cNvSpPr/>
            <p:nvPr/>
          </p:nvSpPr>
          <p:spPr>
            <a:xfrm>
              <a:off x="7254805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72" y="488"/>
                    <a:pt x="167" y="488"/>
                  </a:cubicBezTo>
                  <a:cubicBezTo>
                    <a:pt x="250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6" name="Google Shape;10766;p79"/>
            <p:cNvSpPr/>
            <p:nvPr/>
          </p:nvSpPr>
          <p:spPr>
            <a:xfrm>
              <a:off x="7319686" y="3006344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84" y="0"/>
                    <a:pt x="0" y="71"/>
                    <a:pt x="0" y="155"/>
                  </a:cubicBezTo>
                  <a:lnTo>
                    <a:pt x="0" y="322"/>
                  </a:lnTo>
                  <a:cubicBezTo>
                    <a:pt x="0" y="417"/>
                    <a:pt x="84" y="488"/>
                    <a:pt x="167" y="488"/>
                  </a:cubicBezTo>
                  <a:cubicBezTo>
                    <a:pt x="262" y="488"/>
                    <a:pt x="334" y="417"/>
                    <a:pt x="334" y="322"/>
                  </a:cubicBezTo>
                  <a:lnTo>
                    <a:pt x="334" y="155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7" name="Google Shape;10767;p79"/>
            <p:cNvSpPr/>
            <p:nvPr/>
          </p:nvSpPr>
          <p:spPr>
            <a:xfrm>
              <a:off x="7249135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01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68" name="Google Shape;10768;p79"/>
            <p:cNvSpPr/>
            <p:nvPr/>
          </p:nvSpPr>
          <p:spPr>
            <a:xfrm>
              <a:off x="7314015" y="299012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513" y="333"/>
                  </a:lnTo>
                  <a:cubicBezTo>
                    <a:pt x="596" y="333"/>
                    <a:pt x="667" y="250"/>
                    <a:pt x="667" y="167"/>
                  </a:cubicBezTo>
                  <a:cubicBezTo>
                    <a:pt x="679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69" name="Google Shape;10769;p79"/>
          <p:cNvGrpSpPr/>
          <p:nvPr/>
        </p:nvGrpSpPr>
        <p:grpSpPr>
          <a:xfrm>
            <a:off x="6709751" y="2706442"/>
            <a:ext cx="261075" cy="347815"/>
            <a:chOff x="6709751" y="2881842"/>
            <a:chExt cx="261075" cy="347815"/>
          </a:xfrm>
          <a:solidFill>
            <a:schemeClr val="tx1"/>
          </a:solidFill>
        </p:grpSpPr>
        <p:sp>
          <p:nvSpPr>
            <p:cNvPr id="10770" name="Google Shape;10770;p79"/>
            <p:cNvSpPr/>
            <p:nvPr/>
          </p:nvSpPr>
          <p:spPr>
            <a:xfrm>
              <a:off x="6709751" y="2881842"/>
              <a:ext cx="261075" cy="347815"/>
            </a:xfrm>
            <a:custGeom>
              <a:avLst/>
              <a:gdLst/>
              <a:ahLst/>
              <a:cxnLst/>
              <a:rect l="l" t="t" r="r" b="b"/>
              <a:pathLst>
                <a:path w="8241" h="10979" extrusionOk="0">
                  <a:moveTo>
                    <a:pt x="1394" y="4680"/>
                  </a:moveTo>
                  <a:cubicBezTo>
                    <a:pt x="1477" y="4728"/>
                    <a:pt x="1573" y="4740"/>
                    <a:pt x="1668" y="4740"/>
                  </a:cubicBezTo>
                  <a:lnTo>
                    <a:pt x="1787" y="4740"/>
                  </a:lnTo>
                  <a:cubicBezTo>
                    <a:pt x="1858" y="5323"/>
                    <a:pt x="2156" y="5823"/>
                    <a:pt x="2561" y="6180"/>
                  </a:cubicBezTo>
                  <a:cubicBezTo>
                    <a:pt x="2468" y="6204"/>
                    <a:pt x="2384" y="6215"/>
                    <a:pt x="2308" y="6215"/>
                  </a:cubicBezTo>
                  <a:cubicBezTo>
                    <a:pt x="1897" y="6215"/>
                    <a:pt x="1727" y="5915"/>
                    <a:pt x="1727" y="5895"/>
                  </a:cubicBezTo>
                  <a:cubicBezTo>
                    <a:pt x="1692" y="5835"/>
                    <a:pt x="1632" y="5799"/>
                    <a:pt x="1573" y="5799"/>
                  </a:cubicBezTo>
                  <a:cubicBezTo>
                    <a:pt x="1546" y="5802"/>
                    <a:pt x="1520" y="5803"/>
                    <a:pt x="1495" y="5803"/>
                  </a:cubicBezTo>
                  <a:cubicBezTo>
                    <a:pt x="1123" y="5803"/>
                    <a:pt x="974" y="5562"/>
                    <a:pt x="918" y="5395"/>
                  </a:cubicBezTo>
                  <a:cubicBezTo>
                    <a:pt x="1144" y="5323"/>
                    <a:pt x="1394" y="5133"/>
                    <a:pt x="1394" y="4716"/>
                  </a:cubicBezTo>
                  <a:lnTo>
                    <a:pt x="1394" y="4680"/>
                  </a:lnTo>
                  <a:close/>
                  <a:moveTo>
                    <a:pt x="6871" y="4716"/>
                  </a:moveTo>
                  <a:lnTo>
                    <a:pt x="6871" y="4740"/>
                  </a:lnTo>
                  <a:cubicBezTo>
                    <a:pt x="6895" y="5144"/>
                    <a:pt x="7145" y="5335"/>
                    <a:pt x="7371" y="5418"/>
                  </a:cubicBezTo>
                  <a:cubicBezTo>
                    <a:pt x="7314" y="5566"/>
                    <a:pt x="7159" y="5813"/>
                    <a:pt x="6770" y="5813"/>
                  </a:cubicBezTo>
                  <a:cubicBezTo>
                    <a:pt x="6752" y="5813"/>
                    <a:pt x="6734" y="5812"/>
                    <a:pt x="6716" y="5811"/>
                  </a:cubicBezTo>
                  <a:cubicBezTo>
                    <a:pt x="6645" y="5811"/>
                    <a:pt x="6597" y="5847"/>
                    <a:pt x="6561" y="5906"/>
                  </a:cubicBezTo>
                  <a:cubicBezTo>
                    <a:pt x="6551" y="5917"/>
                    <a:pt x="6367" y="6237"/>
                    <a:pt x="5922" y="6237"/>
                  </a:cubicBezTo>
                  <a:cubicBezTo>
                    <a:pt x="5859" y="6237"/>
                    <a:pt x="5790" y="6231"/>
                    <a:pt x="5716" y="6216"/>
                  </a:cubicBezTo>
                  <a:cubicBezTo>
                    <a:pt x="6133" y="5847"/>
                    <a:pt x="6418" y="5335"/>
                    <a:pt x="6490" y="4775"/>
                  </a:cubicBezTo>
                  <a:lnTo>
                    <a:pt x="6609" y="4775"/>
                  </a:lnTo>
                  <a:cubicBezTo>
                    <a:pt x="6692" y="4775"/>
                    <a:pt x="6799" y="4740"/>
                    <a:pt x="6871" y="4716"/>
                  </a:cubicBezTo>
                  <a:close/>
                  <a:moveTo>
                    <a:pt x="4132" y="275"/>
                  </a:moveTo>
                  <a:cubicBezTo>
                    <a:pt x="4656" y="275"/>
                    <a:pt x="5002" y="382"/>
                    <a:pt x="5133" y="596"/>
                  </a:cubicBezTo>
                  <a:cubicBezTo>
                    <a:pt x="5204" y="715"/>
                    <a:pt x="5359" y="787"/>
                    <a:pt x="5502" y="811"/>
                  </a:cubicBezTo>
                  <a:cubicBezTo>
                    <a:pt x="6299" y="906"/>
                    <a:pt x="6871" y="1561"/>
                    <a:pt x="6871" y="2347"/>
                  </a:cubicBezTo>
                  <a:lnTo>
                    <a:pt x="6871" y="3632"/>
                  </a:lnTo>
                  <a:cubicBezTo>
                    <a:pt x="6799" y="3585"/>
                    <a:pt x="6692" y="3573"/>
                    <a:pt x="6609" y="3573"/>
                  </a:cubicBezTo>
                  <a:lnTo>
                    <a:pt x="6514" y="3573"/>
                  </a:lnTo>
                  <a:lnTo>
                    <a:pt x="6514" y="3394"/>
                  </a:lnTo>
                  <a:cubicBezTo>
                    <a:pt x="6514" y="2858"/>
                    <a:pt x="6240" y="2632"/>
                    <a:pt x="5942" y="2394"/>
                  </a:cubicBezTo>
                  <a:cubicBezTo>
                    <a:pt x="5823" y="2299"/>
                    <a:pt x="5704" y="2204"/>
                    <a:pt x="5585" y="2085"/>
                  </a:cubicBezTo>
                  <a:cubicBezTo>
                    <a:pt x="5555" y="2055"/>
                    <a:pt x="5514" y="2040"/>
                    <a:pt x="5472" y="2040"/>
                  </a:cubicBezTo>
                  <a:cubicBezTo>
                    <a:pt x="5430" y="2040"/>
                    <a:pt x="5388" y="2055"/>
                    <a:pt x="5359" y="2085"/>
                  </a:cubicBezTo>
                  <a:cubicBezTo>
                    <a:pt x="5299" y="2144"/>
                    <a:pt x="5299" y="2239"/>
                    <a:pt x="5359" y="2299"/>
                  </a:cubicBezTo>
                  <a:cubicBezTo>
                    <a:pt x="5490" y="2442"/>
                    <a:pt x="5621" y="2537"/>
                    <a:pt x="5740" y="2644"/>
                  </a:cubicBezTo>
                  <a:cubicBezTo>
                    <a:pt x="6025" y="2870"/>
                    <a:pt x="6204" y="3013"/>
                    <a:pt x="6204" y="3394"/>
                  </a:cubicBezTo>
                  <a:lnTo>
                    <a:pt x="6204" y="3728"/>
                  </a:lnTo>
                  <a:cubicBezTo>
                    <a:pt x="6204" y="3787"/>
                    <a:pt x="6240" y="3835"/>
                    <a:pt x="6276" y="3871"/>
                  </a:cubicBezTo>
                  <a:cubicBezTo>
                    <a:pt x="6323" y="3894"/>
                    <a:pt x="6323" y="3894"/>
                    <a:pt x="6490" y="3894"/>
                  </a:cubicBezTo>
                  <a:lnTo>
                    <a:pt x="6621" y="3894"/>
                  </a:lnTo>
                  <a:cubicBezTo>
                    <a:pt x="6776" y="3894"/>
                    <a:pt x="6895" y="4013"/>
                    <a:pt x="6895" y="4168"/>
                  </a:cubicBezTo>
                  <a:cubicBezTo>
                    <a:pt x="6895" y="4311"/>
                    <a:pt x="6776" y="4430"/>
                    <a:pt x="6621" y="4430"/>
                  </a:cubicBezTo>
                  <a:lnTo>
                    <a:pt x="6537" y="4430"/>
                  </a:lnTo>
                  <a:lnTo>
                    <a:pt x="6537" y="4418"/>
                  </a:lnTo>
                  <a:cubicBezTo>
                    <a:pt x="6537" y="4323"/>
                    <a:pt x="6454" y="4252"/>
                    <a:pt x="6371" y="4252"/>
                  </a:cubicBezTo>
                  <a:cubicBezTo>
                    <a:pt x="6276" y="4252"/>
                    <a:pt x="6204" y="4323"/>
                    <a:pt x="6204" y="4418"/>
                  </a:cubicBezTo>
                  <a:cubicBezTo>
                    <a:pt x="6204" y="5549"/>
                    <a:pt x="5287" y="6478"/>
                    <a:pt x="4132" y="6478"/>
                  </a:cubicBezTo>
                  <a:cubicBezTo>
                    <a:pt x="4118" y="6478"/>
                    <a:pt x="4104" y="6478"/>
                    <a:pt x="4090" y="6478"/>
                  </a:cubicBezTo>
                  <a:cubicBezTo>
                    <a:pt x="2979" y="6478"/>
                    <a:pt x="2085" y="5547"/>
                    <a:pt x="2085" y="4430"/>
                  </a:cubicBezTo>
                  <a:cubicBezTo>
                    <a:pt x="2085" y="4347"/>
                    <a:pt x="2013" y="4263"/>
                    <a:pt x="1918" y="4263"/>
                  </a:cubicBezTo>
                  <a:cubicBezTo>
                    <a:pt x="1834" y="4263"/>
                    <a:pt x="1751" y="4347"/>
                    <a:pt x="1751" y="4430"/>
                  </a:cubicBezTo>
                  <a:lnTo>
                    <a:pt x="1751" y="4442"/>
                  </a:lnTo>
                  <a:lnTo>
                    <a:pt x="1668" y="4442"/>
                  </a:lnTo>
                  <a:cubicBezTo>
                    <a:pt x="1513" y="4442"/>
                    <a:pt x="1394" y="4323"/>
                    <a:pt x="1394" y="4180"/>
                  </a:cubicBezTo>
                  <a:cubicBezTo>
                    <a:pt x="1394" y="4025"/>
                    <a:pt x="1513" y="3906"/>
                    <a:pt x="1668" y="3906"/>
                  </a:cubicBezTo>
                  <a:lnTo>
                    <a:pt x="1751" y="3906"/>
                  </a:lnTo>
                  <a:cubicBezTo>
                    <a:pt x="2037" y="3906"/>
                    <a:pt x="2263" y="3692"/>
                    <a:pt x="2263" y="3406"/>
                  </a:cubicBezTo>
                  <a:cubicBezTo>
                    <a:pt x="2263" y="3228"/>
                    <a:pt x="2346" y="3073"/>
                    <a:pt x="2501" y="2942"/>
                  </a:cubicBezTo>
                  <a:lnTo>
                    <a:pt x="2513" y="2954"/>
                  </a:lnTo>
                  <a:cubicBezTo>
                    <a:pt x="2549" y="2989"/>
                    <a:pt x="2585" y="3001"/>
                    <a:pt x="2632" y="3001"/>
                  </a:cubicBezTo>
                  <a:cubicBezTo>
                    <a:pt x="2680" y="3001"/>
                    <a:pt x="2704" y="2989"/>
                    <a:pt x="2739" y="2954"/>
                  </a:cubicBezTo>
                  <a:cubicBezTo>
                    <a:pt x="2799" y="2894"/>
                    <a:pt x="2811" y="2823"/>
                    <a:pt x="2763" y="2751"/>
                  </a:cubicBezTo>
                  <a:cubicBezTo>
                    <a:pt x="3085" y="2573"/>
                    <a:pt x="3513" y="2442"/>
                    <a:pt x="3930" y="2299"/>
                  </a:cubicBezTo>
                  <a:cubicBezTo>
                    <a:pt x="4644" y="2061"/>
                    <a:pt x="5323" y="1846"/>
                    <a:pt x="5502" y="1394"/>
                  </a:cubicBezTo>
                  <a:cubicBezTo>
                    <a:pt x="5537" y="1311"/>
                    <a:pt x="5502" y="1215"/>
                    <a:pt x="5418" y="1192"/>
                  </a:cubicBezTo>
                  <a:cubicBezTo>
                    <a:pt x="5393" y="1182"/>
                    <a:pt x="5369" y="1178"/>
                    <a:pt x="5347" y="1178"/>
                  </a:cubicBezTo>
                  <a:cubicBezTo>
                    <a:pt x="5283" y="1178"/>
                    <a:pt x="5230" y="1213"/>
                    <a:pt x="5204" y="1275"/>
                  </a:cubicBezTo>
                  <a:cubicBezTo>
                    <a:pt x="5085" y="1585"/>
                    <a:pt x="4454" y="1799"/>
                    <a:pt x="3823" y="1989"/>
                  </a:cubicBezTo>
                  <a:cubicBezTo>
                    <a:pt x="3382" y="2144"/>
                    <a:pt x="2906" y="2287"/>
                    <a:pt x="2549" y="2513"/>
                  </a:cubicBezTo>
                  <a:lnTo>
                    <a:pt x="2085" y="2025"/>
                  </a:lnTo>
                  <a:cubicBezTo>
                    <a:pt x="2049" y="1990"/>
                    <a:pt x="1997" y="1967"/>
                    <a:pt x="1947" y="1967"/>
                  </a:cubicBezTo>
                  <a:cubicBezTo>
                    <a:pt x="1914" y="1967"/>
                    <a:pt x="1882" y="1977"/>
                    <a:pt x="1858" y="2001"/>
                  </a:cubicBezTo>
                  <a:cubicBezTo>
                    <a:pt x="1799" y="2061"/>
                    <a:pt x="1787" y="2168"/>
                    <a:pt x="1846" y="2227"/>
                  </a:cubicBezTo>
                  <a:lnTo>
                    <a:pt x="2275" y="2692"/>
                  </a:lnTo>
                  <a:cubicBezTo>
                    <a:pt x="2073" y="2870"/>
                    <a:pt x="1930" y="3097"/>
                    <a:pt x="1930" y="3394"/>
                  </a:cubicBezTo>
                  <a:cubicBezTo>
                    <a:pt x="1930" y="3490"/>
                    <a:pt x="1858" y="3573"/>
                    <a:pt x="1751" y="3573"/>
                  </a:cubicBezTo>
                  <a:lnTo>
                    <a:pt x="1668" y="3573"/>
                  </a:lnTo>
                  <a:cubicBezTo>
                    <a:pt x="1573" y="3573"/>
                    <a:pt x="1477" y="3597"/>
                    <a:pt x="1394" y="3632"/>
                  </a:cubicBezTo>
                  <a:lnTo>
                    <a:pt x="1394" y="2692"/>
                  </a:lnTo>
                  <a:cubicBezTo>
                    <a:pt x="1394" y="1787"/>
                    <a:pt x="1906" y="1204"/>
                    <a:pt x="2335" y="894"/>
                  </a:cubicBezTo>
                  <a:cubicBezTo>
                    <a:pt x="2858" y="501"/>
                    <a:pt x="3525" y="275"/>
                    <a:pt x="4132" y="275"/>
                  </a:cubicBezTo>
                  <a:close/>
                  <a:moveTo>
                    <a:pt x="5013" y="6680"/>
                  </a:moveTo>
                  <a:lnTo>
                    <a:pt x="5013" y="7526"/>
                  </a:lnTo>
                  <a:cubicBezTo>
                    <a:pt x="5013" y="7633"/>
                    <a:pt x="5002" y="7716"/>
                    <a:pt x="4966" y="7811"/>
                  </a:cubicBezTo>
                  <a:cubicBezTo>
                    <a:pt x="4942" y="7895"/>
                    <a:pt x="4990" y="7990"/>
                    <a:pt x="5073" y="8014"/>
                  </a:cubicBezTo>
                  <a:cubicBezTo>
                    <a:pt x="5085" y="8014"/>
                    <a:pt x="5109" y="8038"/>
                    <a:pt x="5133" y="8038"/>
                  </a:cubicBezTo>
                  <a:cubicBezTo>
                    <a:pt x="5192" y="8038"/>
                    <a:pt x="5263" y="7990"/>
                    <a:pt x="5287" y="7931"/>
                  </a:cubicBezTo>
                  <a:cubicBezTo>
                    <a:pt x="5323" y="7800"/>
                    <a:pt x="5359" y="7681"/>
                    <a:pt x="5359" y="7526"/>
                  </a:cubicBezTo>
                  <a:lnTo>
                    <a:pt x="5359" y="7240"/>
                  </a:lnTo>
                  <a:lnTo>
                    <a:pt x="5787" y="7395"/>
                  </a:lnTo>
                  <a:cubicBezTo>
                    <a:pt x="5859" y="7419"/>
                    <a:pt x="5906" y="7478"/>
                    <a:pt x="5906" y="7561"/>
                  </a:cubicBezTo>
                  <a:cubicBezTo>
                    <a:pt x="5918" y="8133"/>
                    <a:pt x="5787" y="8633"/>
                    <a:pt x="5656" y="8931"/>
                  </a:cubicBezTo>
                  <a:cubicBezTo>
                    <a:pt x="5567" y="9130"/>
                    <a:pt x="5376" y="9255"/>
                    <a:pt x="5170" y="9255"/>
                  </a:cubicBezTo>
                  <a:cubicBezTo>
                    <a:pt x="5130" y="9255"/>
                    <a:pt x="5090" y="9250"/>
                    <a:pt x="5049" y="9240"/>
                  </a:cubicBezTo>
                  <a:lnTo>
                    <a:pt x="4180" y="9026"/>
                  </a:lnTo>
                  <a:lnTo>
                    <a:pt x="4109" y="9026"/>
                  </a:lnTo>
                  <a:lnTo>
                    <a:pt x="3239" y="9240"/>
                  </a:lnTo>
                  <a:cubicBezTo>
                    <a:pt x="3197" y="9250"/>
                    <a:pt x="3154" y="9255"/>
                    <a:pt x="3112" y="9255"/>
                  </a:cubicBezTo>
                  <a:cubicBezTo>
                    <a:pt x="2908" y="9255"/>
                    <a:pt x="2721" y="9138"/>
                    <a:pt x="2632" y="8931"/>
                  </a:cubicBezTo>
                  <a:cubicBezTo>
                    <a:pt x="2513" y="8633"/>
                    <a:pt x="2370" y="8133"/>
                    <a:pt x="2406" y="7538"/>
                  </a:cubicBezTo>
                  <a:cubicBezTo>
                    <a:pt x="2406" y="7466"/>
                    <a:pt x="2466" y="7407"/>
                    <a:pt x="2525" y="7383"/>
                  </a:cubicBezTo>
                  <a:lnTo>
                    <a:pt x="2966" y="7228"/>
                  </a:lnTo>
                  <a:lnTo>
                    <a:pt x="2966" y="7514"/>
                  </a:lnTo>
                  <a:cubicBezTo>
                    <a:pt x="2966" y="8169"/>
                    <a:pt x="3501" y="8704"/>
                    <a:pt x="4156" y="8704"/>
                  </a:cubicBezTo>
                  <a:cubicBezTo>
                    <a:pt x="4394" y="8704"/>
                    <a:pt x="4609" y="8633"/>
                    <a:pt x="4811" y="8514"/>
                  </a:cubicBezTo>
                  <a:cubicBezTo>
                    <a:pt x="4882" y="8466"/>
                    <a:pt x="4894" y="8359"/>
                    <a:pt x="4847" y="8288"/>
                  </a:cubicBezTo>
                  <a:cubicBezTo>
                    <a:pt x="4824" y="8242"/>
                    <a:pt x="4771" y="8215"/>
                    <a:pt x="4717" y="8215"/>
                  </a:cubicBezTo>
                  <a:cubicBezTo>
                    <a:pt x="4688" y="8215"/>
                    <a:pt x="4658" y="8223"/>
                    <a:pt x="4632" y="8240"/>
                  </a:cubicBezTo>
                  <a:cubicBezTo>
                    <a:pt x="4478" y="8335"/>
                    <a:pt x="4311" y="8395"/>
                    <a:pt x="4156" y="8395"/>
                  </a:cubicBezTo>
                  <a:cubicBezTo>
                    <a:pt x="3680" y="8395"/>
                    <a:pt x="3287" y="8002"/>
                    <a:pt x="3287" y="7526"/>
                  </a:cubicBezTo>
                  <a:lnTo>
                    <a:pt x="3287" y="6680"/>
                  </a:lnTo>
                  <a:cubicBezTo>
                    <a:pt x="3561" y="6788"/>
                    <a:pt x="3859" y="6847"/>
                    <a:pt x="4156" y="6847"/>
                  </a:cubicBezTo>
                  <a:cubicBezTo>
                    <a:pt x="4454" y="6847"/>
                    <a:pt x="4752" y="6788"/>
                    <a:pt x="5013" y="6680"/>
                  </a:cubicBezTo>
                  <a:close/>
                  <a:moveTo>
                    <a:pt x="4109" y="1"/>
                  </a:moveTo>
                  <a:cubicBezTo>
                    <a:pt x="3418" y="1"/>
                    <a:pt x="2680" y="251"/>
                    <a:pt x="2108" y="668"/>
                  </a:cubicBezTo>
                  <a:cubicBezTo>
                    <a:pt x="1620" y="1025"/>
                    <a:pt x="1037" y="1680"/>
                    <a:pt x="1037" y="2716"/>
                  </a:cubicBezTo>
                  <a:lnTo>
                    <a:pt x="1037" y="4728"/>
                  </a:lnTo>
                  <a:cubicBezTo>
                    <a:pt x="1037" y="5097"/>
                    <a:pt x="739" y="5133"/>
                    <a:pt x="680" y="5133"/>
                  </a:cubicBezTo>
                  <a:cubicBezTo>
                    <a:pt x="644" y="5133"/>
                    <a:pt x="596" y="5144"/>
                    <a:pt x="561" y="5192"/>
                  </a:cubicBezTo>
                  <a:cubicBezTo>
                    <a:pt x="537" y="5216"/>
                    <a:pt x="525" y="5264"/>
                    <a:pt x="525" y="5311"/>
                  </a:cubicBezTo>
                  <a:cubicBezTo>
                    <a:pt x="525" y="5323"/>
                    <a:pt x="608" y="6133"/>
                    <a:pt x="1442" y="6145"/>
                  </a:cubicBezTo>
                  <a:cubicBezTo>
                    <a:pt x="1501" y="6216"/>
                    <a:pt x="1596" y="6323"/>
                    <a:pt x="1739" y="6407"/>
                  </a:cubicBezTo>
                  <a:cubicBezTo>
                    <a:pt x="1874" y="6489"/>
                    <a:pt x="2069" y="6571"/>
                    <a:pt x="2325" y="6571"/>
                  </a:cubicBezTo>
                  <a:cubicBezTo>
                    <a:pt x="2477" y="6571"/>
                    <a:pt x="2651" y="6542"/>
                    <a:pt x="2847" y="6466"/>
                  </a:cubicBezTo>
                  <a:cubicBezTo>
                    <a:pt x="2870" y="6478"/>
                    <a:pt x="2882" y="6502"/>
                    <a:pt x="2918" y="6514"/>
                  </a:cubicBezTo>
                  <a:lnTo>
                    <a:pt x="2918" y="6895"/>
                  </a:lnTo>
                  <a:lnTo>
                    <a:pt x="2382" y="7073"/>
                  </a:lnTo>
                  <a:cubicBezTo>
                    <a:pt x="2192" y="7157"/>
                    <a:pt x="2049" y="7323"/>
                    <a:pt x="2037" y="7526"/>
                  </a:cubicBezTo>
                  <a:lnTo>
                    <a:pt x="2037" y="7561"/>
                  </a:lnTo>
                  <a:lnTo>
                    <a:pt x="787" y="8002"/>
                  </a:lnTo>
                  <a:cubicBezTo>
                    <a:pt x="310" y="8169"/>
                    <a:pt x="1" y="8609"/>
                    <a:pt x="1" y="9121"/>
                  </a:cubicBezTo>
                  <a:lnTo>
                    <a:pt x="1" y="10788"/>
                  </a:lnTo>
                  <a:cubicBezTo>
                    <a:pt x="1" y="10871"/>
                    <a:pt x="72" y="10955"/>
                    <a:pt x="168" y="10955"/>
                  </a:cubicBezTo>
                  <a:cubicBezTo>
                    <a:pt x="251" y="10955"/>
                    <a:pt x="322" y="10871"/>
                    <a:pt x="322" y="10788"/>
                  </a:cubicBezTo>
                  <a:lnTo>
                    <a:pt x="322" y="9121"/>
                  </a:lnTo>
                  <a:cubicBezTo>
                    <a:pt x="322" y="9014"/>
                    <a:pt x="346" y="8895"/>
                    <a:pt x="382" y="8812"/>
                  </a:cubicBezTo>
                  <a:lnTo>
                    <a:pt x="1203" y="9502"/>
                  </a:lnTo>
                  <a:cubicBezTo>
                    <a:pt x="1323" y="9609"/>
                    <a:pt x="1382" y="9740"/>
                    <a:pt x="1382" y="9907"/>
                  </a:cubicBezTo>
                  <a:lnTo>
                    <a:pt x="1382" y="10788"/>
                  </a:lnTo>
                  <a:cubicBezTo>
                    <a:pt x="1382" y="10871"/>
                    <a:pt x="1453" y="10955"/>
                    <a:pt x="1549" y="10955"/>
                  </a:cubicBezTo>
                  <a:cubicBezTo>
                    <a:pt x="1632" y="10955"/>
                    <a:pt x="1715" y="10871"/>
                    <a:pt x="1715" y="10788"/>
                  </a:cubicBezTo>
                  <a:lnTo>
                    <a:pt x="1715" y="9907"/>
                  </a:lnTo>
                  <a:cubicBezTo>
                    <a:pt x="1715" y="9657"/>
                    <a:pt x="1608" y="9431"/>
                    <a:pt x="1418" y="9264"/>
                  </a:cubicBezTo>
                  <a:lnTo>
                    <a:pt x="561" y="8538"/>
                  </a:lnTo>
                  <a:cubicBezTo>
                    <a:pt x="656" y="8431"/>
                    <a:pt x="775" y="8359"/>
                    <a:pt x="906" y="8312"/>
                  </a:cubicBezTo>
                  <a:lnTo>
                    <a:pt x="2037" y="7919"/>
                  </a:lnTo>
                  <a:cubicBezTo>
                    <a:pt x="2049" y="8419"/>
                    <a:pt x="2180" y="8824"/>
                    <a:pt x="2287" y="9085"/>
                  </a:cubicBezTo>
                  <a:cubicBezTo>
                    <a:pt x="2426" y="9414"/>
                    <a:pt x="2740" y="9609"/>
                    <a:pt x="3075" y="9609"/>
                  </a:cubicBezTo>
                  <a:cubicBezTo>
                    <a:pt x="3141" y="9609"/>
                    <a:pt x="3208" y="9601"/>
                    <a:pt x="3275" y="9586"/>
                  </a:cubicBezTo>
                  <a:lnTo>
                    <a:pt x="4085" y="9371"/>
                  </a:lnTo>
                  <a:lnTo>
                    <a:pt x="4906" y="9586"/>
                  </a:lnTo>
                  <a:cubicBezTo>
                    <a:pt x="4978" y="9597"/>
                    <a:pt x="5049" y="9609"/>
                    <a:pt x="5121" y="9609"/>
                  </a:cubicBezTo>
                  <a:cubicBezTo>
                    <a:pt x="5442" y="9609"/>
                    <a:pt x="5752" y="9419"/>
                    <a:pt x="5895" y="9085"/>
                  </a:cubicBezTo>
                  <a:cubicBezTo>
                    <a:pt x="6002" y="8824"/>
                    <a:pt x="6133" y="8419"/>
                    <a:pt x="6145" y="7931"/>
                  </a:cubicBezTo>
                  <a:lnTo>
                    <a:pt x="7276" y="8335"/>
                  </a:lnTo>
                  <a:cubicBezTo>
                    <a:pt x="7407" y="8371"/>
                    <a:pt x="7526" y="8466"/>
                    <a:pt x="7621" y="8550"/>
                  </a:cubicBezTo>
                  <a:lnTo>
                    <a:pt x="6764" y="9288"/>
                  </a:lnTo>
                  <a:cubicBezTo>
                    <a:pt x="6573" y="9443"/>
                    <a:pt x="6466" y="9669"/>
                    <a:pt x="6466" y="9919"/>
                  </a:cubicBezTo>
                  <a:lnTo>
                    <a:pt x="6466" y="10800"/>
                  </a:lnTo>
                  <a:cubicBezTo>
                    <a:pt x="6466" y="10895"/>
                    <a:pt x="6549" y="10967"/>
                    <a:pt x="6633" y="10967"/>
                  </a:cubicBezTo>
                  <a:cubicBezTo>
                    <a:pt x="6728" y="10967"/>
                    <a:pt x="6799" y="10895"/>
                    <a:pt x="6799" y="10800"/>
                  </a:cubicBezTo>
                  <a:lnTo>
                    <a:pt x="6799" y="9919"/>
                  </a:lnTo>
                  <a:cubicBezTo>
                    <a:pt x="6799" y="9776"/>
                    <a:pt x="6859" y="9621"/>
                    <a:pt x="6978" y="9526"/>
                  </a:cubicBezTo>
                  <a:lnTo>
                    <a:pt x="7776" y="8835"/>
                  </a:lnTo>
                  <a:cubicBezTo>
                    <a:pt x="7823" y="8943"/>
                    <a:pt x="7835" y="9050"/>
                    <a:pt x="7835" y="9145"/>
                  </a:cubicBezTo>
                  <a:lnTo>
                    <a:pt x="7835" y="10812"/>
                  </a:lnTo>
                  <a:cubicBezTo>
                    <a:pt x="7835" y="10907"/>
                    <a:pt x="7919" y="10979"/>
                    <a:pt x="8002" y="10979"/>
                  </a:cubicBezTo>
                  <a:cubicBezTo>
                    <a:pt x="8097" y="10979"/>
                    <a:pt x="8169" y="10907"/>
                    <a:pt x="8169" y="10812"/>
                  </a:cubicBezTo>
                  <a:lnTo>
                    <a:pt x="8169" y="9145"/>
                  </a:lnTo>
                  <a:cubicBezTo>
                    <a:pt x="8240" y="8597"/>
                    <a:pt x="7919" y="8133"/>
                    <a:pt x="7442" y="7978"/>
                  </a:cubicBezTo>
                  <a:lnTo>
                    <a:pt x="6204" y="7538"/>
                  </a:lnTo>
                  <a:lnTo>
                    <a:pt x="6204" y="7514"/>
                  </a:lnTo>
                  <a:cubicBezTo>
                    <a:pt x="6192" y="7300"/>
                    <a:pt x="6061" y="7121"/>
                    <a:pt x="5859" y="7061"/>
                  </a:cubicBezTo>
                  <a:lnTo>
                    <a:pt x="5323" y="6883"/>
                  </a:lnTo>
                  <a:lnTo>
                    <a:pt x="5323" y="6502"/>
                  </a:lnTo>
                  <a:cubicBezTo>
                    <a:pt x="5359" y="6478"/>
                    <a:pt x="5371" y="6466"/>
                    <a:pt x="5406" y="6454"/>
                  </a:cubicBezTo>
                  <a:cubicBezTo>
                    <a:pt x="5597" y="6526"/>
                    <a:pt x="5775" y="6561"/>
                    <a:pt x="5918" y="6561"/>
                  </a:cubicBezTo>
                  <a:cubicBezTo>
                    <a:pt x="6180" y="6561"/>
                    <a:pt x="6371" y="6490"/>
                    <a:pt x="6490" y="6407"/>
                  </a:cubicBezTo>
                  <a:cubicBezTo>
                    <a:pt x="6633" y="6323"/>
                    <a:pt x="6728" y="6216"/>
                    <a:pt x="6787" y="6145"/>
                  </a:cubicBezTo>
                  <a:cubicBezTo>
                    <a:pt x="7621" y="6133"/>
                    <a:pt x="7704" y="5323"/>
                    <a:pt x="7704" y="5311"/>
                  </a:cubicBezTo>
                  <a:cubicBezTo>
                    <a:pt x="7704" y="5264"/>
                    <a:pt x="7692" y="5216"/>
                    <a:pt x="7669" y="5192"/>
                  </a:cubicBezTo>
                  <a:cubicBezTo>
                    <a:pt x="7633" y="5156"/>
                    <a:pt x="7585" y="5133"/>
                    <a:pt x="7549" y="5133"/>
                  </a:cubicBezTo>
                  <a:cubicBezTo>
                    <a:pt x="7549" y="5133"/>
                    <a:pt x="7454" y="5133"/>
                    <a:pt x="7371" y="5073"/>
                  </a:cubicBezTo>
                  <a:cubicBezTo>
                    <a:pt x="7252" y="5014"/>
                    <a:pt x="7192" y="4894"/>
                    <a:pt x="7192" y="4728"/>
                  </a:cubicBezTo>
                  <a:lnTo>
                    <a:pt x="7192" y="2382"/>
                  </a:lnTo>
                  <a:cubicBezTo>
                    <a:pt x="7192" y="1430"/>
                    <a:pt x="6478" y="620"/>
                    <a:pt x="5525" y="513"/>
                  </a:cubicBezTo>
                  <a:cubicBezTo>
                    <a:pt x="5466" y="513"/>
                    <a:pt x="5406" y="489"/>
                    <a:pt x="5371" y="442"/>
                  </a:cubicBezTo>
                  <a:cubicBezTo>
                    <a:pt x="5180" y="144"/>
                    <a:pt x="4752" y="1"/>
                    <a:pt x="4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1" name="Google Shape;10771;p79"/>
            <p:cNvSpPr/>
            <p:nvPr/>
          </p:nvSpPr>
          <p:spPr>
            <a:xfrm>
              <a:off x="6819522" y="304451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2" y="1"/>
                    <a:pt x="90" y="15"/>
                    <a:pt x="60" y="45"/>
                  </a:cubicBezTo>
                  <a:cubicBezTo>
                    <a:pt x="1" y="105"/>
                    <a:pt x="1" y="200"/>
                    <a:pt x="60" y="260"/>
                  </a:cubicBezTo>
                  <a:cubicBezTo>
                    <a:pt x="191" y="402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70" y="200"/>
                    <a:pt x="1370" y="105"/>
                    <a:pt x="1310" y="45"/>
                  </a:cubicBezTo>
                  <a:cubicBezTo>
                    <a:pt x="1281" y="15"/>
                    <a:pt x="1239" y="1"/>
                    <a:pt x="1197" y="1"/>
                  </a:cubicBezTo>
                  <a:cubicBezTo>
                    <a:pt x="1156" y="1"/>
                    <a:pt x="1114" y="15"/>
                    <a:pt x="1084" y="45"/>
                  </a:cubicBezTo>
                  <a:cubicBezTo>
                    <a:pt x="1025" y="105"/>
                    <a:pt x="894" y="152"/>
                    <a:pt x="691" y="152"/>
                  </a:cubicBezTo>
                  <a:cubicBezTo>
                    <a:pt x="477" y="152"/>
                    <a:pt x="346" y="81"/>
                    <a:pt x="286" y="45"/>
                  </a:cubicBezTo>
                  <a:cubicBezTo>
                    <a:pt x="257" y="15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2" name="Google Shape;10772;p79"/>
            <p:cNvSpPr/>
            <p:nvPr/>
          </p:nvSpPr>
          <p:spPr>
            <a:xfrm>
              <a:off x="6803682" y="3006344"/>
              <a:ext cx="10233" cy="15492"/>
            </a:xfrm>
            <a:custGeom>
              <a:avLst/>
              <a:gdLst/>
              <a:ahLst/>
              <a:cxnLst/>
              <a:rect l="l" t="t" r="r" b="b"/>
              <a:pathLst>
                <a:path w="323" h="489" extrusionOk="0">
                  <a:moveTo>
                    <a:pt x="155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55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10" y="71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3" name="Google Shape;10773;p79"/>
            <p:cNvSpPr/>
            <p:nvPr/>
          </p:nvSpPr>
          <p:spPr>
            <a:xfrm>
              <a:off x="6868183" y="3006344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22"/>
                  </a:lnTo>
                  <a:cubicBezTo>
                    <a:pt x="1" y="417"/>
                    <a:pt x="72" y="488"/>
                    <a:pt x="167" y="488"/>
                  </a:cubicBezTo>
                  <a:cubicBezTo>
                    <a:pt x="251" y="488"/>
                    <a:pt x="322" y="417"/>
                    <a:pt x="322" y="322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4" name="Google Shape;10774;p79"/>
            <p:cNvSpPr/>
            <p:nvPr/>
          </p:nvSpPr>
          <p:spPr>
            <a:xfrm>
              <a:off x="6798011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56" y="333"/>
                  </a:cubicBezTo>
                  <a:lnTo>
                    <a:pt x="501" y="333"/>
                  </a:lnTo>
                  <a:cubicBezTo>
                    <a:pt x="584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5" name="Google Shape;10775;p79"/>
            <p:cNvSpPr/>
            <p:nvPr/>
          </p:nvSpPr>
          <p:spPr>
            <a:xfrm>
              <a:off x="6862892" y="2990124"/>
              <a:ext cx="21162" cy="10581"/>
            </a:xfrm>
            <a:custGeom>
              <a:avLst/>
              <a:gdLst/>
              <a:ahLst/>
              <a:cxnLst/>
              <a:rect l="l" t="t" r="r" b="b"/>
              <a:pathLst>
                <a:path w="668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513" y="333"/>
                  </a:lnTo>
                  <a:cubicBezTo>
                    <a:pt x="596" y="333"/>
                    <a:pt x="668" y="250"/>
                    <a:pt x="668" y="167"/>
                  </a:cubicBezTo>
                  <a:cubicBezTo>
                    <a:pt x="668" y="60"/>
                    <a:pt x="596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76" name="Google Shape;10776;p79"/>
          <p:cNvGrpSpPr/>
          <p:nvPr/>
        </p:nvGrpSpPr>
        <p:grpSpPr>
          <a:xfrm>
            <a:off x="5807156" y="2705713"/>
            <a:ext cx="261043" cy="348163"/>
            <a:chOff x="5807156" y="2881113"/>
            <a:chExt cx="261043" cy="348163"/>
          </a:xfrm>
          <a:solidFill>
            <a:schemeClr val="tx1"/>
          </a:solidFill>
        </p:grpSpPr>
        <p:sp>
          <p:nvSpPr>
            <p:cNvPr id="10777" name="Google Shape;10777;p79"/>
            <p:cNvSpPr/>
            <p:nvPr/>
          </p:nvSpPr>
          <p:spPr>
            <a:xfrm>
              <a:off x="5807156" y="2881113"/>
              <a:ext cx="261043" cy="348163"/>
            </a:xfrm>
            <a:custGeom>
              <a:avLst/>
              <a:gdLst/>
              <a:ahLst/>
              <a:cxnLst/>
              <a:rect l="l" t="t" r="r" b="b"/>
              <a:pathLst>
                <a:path w="8240" h="10990" extrusionOk="0">
                  <a:moveTo>
                    <a:pt x="4477" y="334"/>
                  </a:moveTo>
                  <a:cubicBezTo>
                    <a:pt x="4763" y="334"/>
                    <a:pt x="5001" y="572"/>
                    <a:pt x="5001" y="857"/>
                  </a:cubicBezTo>
                  <a:cubicBezTo>
                    <a:pt x="5001" y="917"/>
                    <a:pt x="4989" y="976"/>
                    <a:pt x="4977" y="1036"/>
                  </a:cubicBezTo>
                  <a:lnTo>
                    <a:pt x="3310" y="1036"/>
                  </a:lnTo>
                  <a:cubicBezTo>
                    <a:pt x="3274" y="976"/>
                    <a:pt x="3274" y="917"/>
                    <a:pt x="3274" y="857"/>
                  </a:cubicBezTo>
                  <a:cubicBezTo>
                    <a:pt x="3274" y="572"/>
                    <a:pt x="3501" y="334"/>
                    <a:pt x="3798" y="334"/>
                  </a:cubicBezTo>
                  <a:close/>
                  <a:moveTo>
                    <a:pt x="5168" y="1369"/>
                  </a:moveTo>
                  <a:cubicBezTo>
                    <a:pt x="6215" y="1369"/>
                    <a:pt x="7061" y="2215"/>
                    <a:pt x="7061" y="3262"/>
                  </a:cubicBezTo>
                  <a:cubicBezTo>
                    <a:pt x="7061" y="3524"/>
                    <a:pt x="7001" y="3786"/>
                    <a:pt x="6894" y="4024"/>
                  </a:cubicBezTo>
                  <a:cubicBezTo>
                    <a:pt x="6811" y="3977"/>
                    <a:pt x="6715" y="3953"/>
                    <a:pt x="6608" y="3953"/>
                  </a:cubicBezTo>
                  <a:lnTo>
                    <a:pt x="6346" y="3953"/>
                  </a:lnTo>
                  <a:lnTo>
                    <a:pt x="6346" y="3596"/>
                  </a:lnTo>
                  <a:cubicBezTo>
                    <a:pt x="6346" y="2941"/>
                    <a:pt x="5811" y="2405"/>
                    <a:pt x="5156" y="2405"/>
                  </a:cubicBezTo>
                  <a:cubicBezTo>
                    <a:pt x="5060" y="2405"/>
                    <a:pt x="4989" y="2477"/>
                    <a:pt x="4989" y="2560"/>
                  </a:cubicBezTo>
                  <a:cubicBezTo>
                    <a:pt x="4989" y="2655"/>
                    <a:pt x="5060" y="2727"/>
                    <a:pt x="5156" y="2727"/>
                  </a:cubicBezTo>
                  <a:cubicBezTo>
                    <a:pt x="5632" y="2727"/>
                    <a:pt x="6013" y="3120"/>
                    <a:pt x="6013" y="3596"/>
                  </a:cubicBezTo>
                  <a:lnTo>
                    <a:pt x="6013" y="3953"/>
                  </a:lnTo>
                  <a:lnTo>
                    <a:pt x="5822" y="3953"/>
                  </a:lnTo>
                  <a:cubicBezTo>
                    <a:pt x="5680" y="3739"/>
                    <a:pt x="5418" y="3608"/>
                    <a:pt x="5144" y="3608"/>
                  </a:cubicBezTo>
                  <a:cubicBezTo>
                    <a:pt x="4798" y="3608"/>
                    <a:pt x="4501" y="3810"/>
                    <a:pt x="4370" y="4108"/>
                  </a:cubicBezTo>
                  <a:lnTo>
                    <a:pt x="3858" y="4108"/>
                  </a:lnTo>
                  <a:cubicBezTo>
                    <a:pt x="3727" y="3810"/>
                    <a:pt x="3429" y="3608"/>
                    <a:pt x="3084" y="3608"/>
                  </a:cubicBezTo>
                  <a:cubicBezTo>
                    <a:pt x="2798" y="3608"/>
                    <a:pt x="2560" y="3739"/>
                    <a:pt x="2405" y="3953"/>
                  </a:cubicBezTo>
                  <a:lnTo>
                    <a:pt x="2203" y="3953"/>
                  </a:lnTo>
                  <a:lnTo>
                    <a:pt x="2203" y="3596"/>
                  </a:lnTo>
                  <a:cubicBezTo>
                    <a:pt x="2203" y="3108"/>
                    <a:pt x="2596" y="2727"/>
                    <a:pt x="3072" y="2727"/>
                  </a:cubicBezTo>
                  <a:lnTo>
                    <a:pt x="4441" y="2727"/>
                  </a:lnTo>
                  <a:cubicBezTo>
                    <a:pt x="4525" y="2727"/>
                    <a:pt x="4608" y="2655"/>
                    <a:pt x="4608" y="2560"/>
                  </a:cubicBezTo>
                  <a:cubicBezTo>
                    <a:pt x="4608" y="2477"/>
                    <a:pt x="4525" y="2405"/>
                    <a:pt x="4441" y="2405"/>
                  </a:cubicBezTo>
                  <a:lnTo>
                    <a:pt x="3072" y="2405"/>
                  </a:lnTo>
                  <a:cubicBezTo>
                    <a:pt x="2417" y="2405"/>
                    <a:pt x="1881" y="2941"/>
                    <a:pt x="1881" y="3596"/>
                  </a:cubicBezTo>
                  <a:lnTo>
                    <a:pt x="1881" y="3953"/>
                  </a:lnTo>
                  <a:lnTo>
                    <a:pt x="1608" y="3953"/>
                  </a:lnTo>
                  <a:cubicBezTo>
                    <a:pt x="1512" y="3953"/>
                    <a:pt x="1417" y="3977"/>
                    <a:pt x="1334" y="4024"/>
                  </a:cubicBezTo>
                  <a:cubicBezTo>
                    <a:pt x="1286" y="3786"/>
                    <a:pt x="1227" y="3513"/>
                    <a:pt x="1227" y="3262"/>
                  </a:cubicBezTo>
                  <a:cubicBezTo>
                    <a:pt x="1227" y="2215"/>
                    <a:pt x="2072" y="1369"/>
                    <a:pt x="3120" y="1369"/>
                  </a:cubicBezTo>
                  <a:close/>
                  <a:moveTo>
                    <a:pt x="3120" y="3929"/>
                  </a:moveTo>
                  <a:cubicBezTo>
                    <a:pt x="3394" y="3929"/>
                    <a:pt x="3632" y="4155"/>
                    <a:pt x="3632" y="4453"/>
                  </a:cubicBezTo>
                  <a:cubicBezTo>
                    <a:pt x="3632" y="4739"/>
                    <a:pt x="3394" y="4977"/>
                    <a:pt x="3120" y="4977"/>
                  </a:cubicBezTo>
                  <a:cubicBezTo>
                    <a:pt x="2834" y="4977"/>
                    <a:pt x="2596" y="4739"/>
                    <a:pt x="2596" y="4453"/>
                  </a:cubicBezTo>
                  <a:cubicBezTo>
                    <a:pt x="2596" y="4167"/>
                    <a:pt x="2834" y="3929"/>
                    <a:pt x="3120" y="3929"/>
                  </a:cubicBezTo>
                  <a:close/>
                  <a:moveTo>
                    <a:pt x="5168" y="3929"/>
                  </a:moveTo>
                  <a:cubicBezTo>
                    <a:pt x="5453" y="3929"/>
                    <a:pt x="5691" y="4155"/>
                    <a:pt x="5691" y="4453"/>
                  </a:cubicBezTo>
                  <a:cubicBezTo>
                    <a:pt x="5691" y="4739"/>
                    <a:pt x="5453" y="4977"/>
                    <a:pt x="5168" y="4977"/>
                  </a:cubicBezTo>
                  <a:cubicBezTo>
                    <a:pt x="4882" y="4977"/>
                    <a:pt x="4644" y="4739"/>
                    <a:pt x="4644" y="4453"/>
                  </a:cubicBezTo>
                  <a:cubicBezTo>
                    <a:pt x="4644" y="4167"/>
                    <a:pt x="4882" y="3929"/>
                    <a:pt x="5168" y="3929"/>
                  </a:cubicBezTo>
                  <a:close/>
                  <a:moveTo>
                    <a:pt x="6632" y="4275"/>
                  </a:moveTo>
                  <a:cubicBezTo>
                    <a:pt x="6775" y="4275"/>
                    <a:pt x="6894" y="4394"/>
                    <a:pt x="6894" y="4548"/>
                  </a:cubicBezTo>
                  <a:cubicBezTo>
                    <a:pt x="6894" y="4691"/>
                    <a:pt x="6775" y="4810"/>
                    <a:pt x="6632" y="4810"/>
                  </a:cubicBezTo>
                  <a:lnTo>
                    <a:pt x="6537" y="4810"/>
                  </a:lnTo>
                  <a:lnTo>
                    <a:pt x="6537" y="4798"/>
                  </a:lnTo>
                  <a:cubicBezTo>
                    <a:pt x="6537" y="4703"/>
                    <a:pt x="6465" y="4632"/>
                    <a:pt x="6370" y="4632"/>
                  </a:cubicBezTo>
                  <a:cubicBezTo>
                    <a:pt x="6287" y="4632"/>
                    <a:pt x="6215" y="4703"/>
                    <a:pt x="6215" y="4798"/>
                  </a:cubicBezTo>
                  <a:cubicBezTo>
                    <a:pt x="6215" y="5929"/>
                    <a:pt x="5287" y="6870"/>
                    <a:pt x="4144" y="6870"/>
                  </a:cubicBezTo>
                  <a:cubicBezTo>
                    <a:pt x="3001" y="6870"/>
                    <a:pt x="2072" y="5929"/>
                    <a:pt x="2072" y="4798"/>
                  </a:cubicBezTo>
                  <a:cubicBezTo>
                    <a:pt x="2072" y="4703"/>
                    <a:pt x="2001" y="4632"/>
                    <a:pt x="1905" y="4632"/>
                  </a:cubicBezTo>
                  <a:cubicBezTo>
                    <a:pt x="1822" y="4632"/>
                    <a:pt x="1750" y="4703"/>
                    <a:pt x="1750" y="4798"/>
                  </a:cubicBezTo>
                  <a:lnTo>
                    <a:pt x="1750" y="4810"/>
                  </a:lnTo>
                  <a:lnTo>
                    <a:pt x="1655" y="4810"/>
                  </a:lnTo>
                  <a:cubicBezTo>
                    <a:pt x="1512" y="4810"/>
                    <a:pt x="1393" y="4691"/>
                    <a:pt x="1393" y="4548"/>
                  </a:cubicBezTo>
                  <a:cubicBezTo>
                    <a:pt x="1393" y="4394"/>
                    <a:pt x="1512" y="4275"/>
                    <a:pt x="1655" y="4275"/>
                  </a:cubicBezTo>
                  <a:lnTo>
                    <a:pt x="2286" y="4275"/>
                  </a:lnTo>
                  <a:cubicBezTo>
                    <a:pt x="2262" y="4334"/>
                    <a:pt x="2262" y="4394"/>
                    <a:pt x="2262" y="4453"/>
                  </a:cubicBezTo>
                  <a:cubicBezTo>
                    <a:pt x="2262" y="4917"/>
                    <a:pt x="2643" y="5298"/>
                    <a:pt x="3120" y="5298"/>
                  </a:cubicBezTo>
                  <a:cubicBezTo>
                    <a:pt x="3572" y="5298"/>
                    <a:pt x="3965" y="4929"/>
                    <a:pt x="3965" y="4453"/>
                  </a:cubicBezTo>
                  <a:lnTo>
                    <a:pt x="3965" y="4441"/>
                  </a:lnTo>
                  <a:lnTo>
                    <a:pt x="4322" y="4441"/>
                  </a:lnTo>
                  <a:lnTo>
                    <a:pt x="4322" y="4453"/>
                  </a:lnTo>
                  <a:cubicBezTo>
                    <a:pt x="4322" y="4917"/>
                    <a:pt x="4691" y="5298"/>
                    <a:pt x="5168" y="5298"/>
                  </a:cubicBezTo>
                  <a:cubicBezTo>
                    <a:pt x="5632" y="5298"/>
                    <a:pt x="6013" y="4929"/>
                    <a:pt x="6013" y="4453"/>
                  </a:cubicBezTo>
                  <a:cubicBezTo>
                    <a:pt x="6013" y="4394"/>
                    <a:pt x="6013" y="4334"/>
                    <a:pt x="6001" y="4275"/>
                  </a:cubicBezTo>
                  <a:close/>
                  <a:moveTo>
                    <a:pt x="5025" y="7013"/>
                  </a:moveTo>
                  <a:lnTo>
                    <a:pt x="5025" y="7882"/>
                  </a:lnTo>
                  <a:cubicBezTo>
                    <a:pt x="5025" y="7977"/>
                    <a:pt x="5001" y="8073"/>
                    <a:pt x="4977" y="8156"/>
                  </a:cubicBezTo>
                  <a:cubicBezTo>
                    <a:pt x="4941" y="8251"/>
                    <a:pt x="4989" y="8335"/>
                    <a:pt x="5084" y="8370"/>
                  </a:cubicBezTo>
                  <a:cubicBezTo>
                    <a:pt x="5096" y="8370"/>
                    <a:pt x="5108" y="8382"/>
                    <a:pt x="5144" y="8382"/>
                  </a:cubicBezTo>
                  <a:cubicBezTo>
                    <a:pt x="5203" y="8382"/>
                    <a:pt x="5275" y="8335"/>
                    <a:pt x="5287" y="8275"/>
                  </a:cubicBezTo>
                  <a:cubicBezTo>
                    <a:pt x="5334" y="8144"/>
                    <a:pt x="5358" y="8025"/>
                    <a:pt x="5358" y="7870"/>
                  </a:cubicBezTo>
                  <a:lnTo>
                    <a:pt x="5358" y="7596"/>
                  </a:lnTo>
                  <a:lnTo>
                    <a:pt x="5799" y="7739"/>
                  </a:lnTo>
                  <a:cubicBezTo>
                    <a:pt x="5870" y="7775"/>
                    <a:pt x="5918" y="7834"/>
                    <a:pt x="5918" y="7906"/>
                  </a:cubicBezTo>
                  <a:cubicBezTo>
                    <a:pt x="5918" y="8513"/>
                    <a:pt x="5775" y="9013"/>
                    <a:pt x="5656" y="9311"/>
                  </a:cubicBezTo>
                  <a:cubicBezTo>
                    <a:pt x="5566" y="9510"/>
                    <a:pt x="5376" y="9635"/>
                    <a:pt x="5169" y="9635"/>
                  </a:cubicBezTo>
                  <a:cubicBezTo>
                    <a:pt x="5130" y="9635"/>
                    <a:pt x="5089" y="9630"/>
                    <a:pt x="5049" y="9620"/>
                  </a:cubicBezTo>
                  <a:lnTo>
                    <a:pt x="4191" y="9406"/>
                  </a:lnTo>
                  <a:lnTo>
                    <a:pt x="4108" y="9406"/>
                  </a:lnTo>
                  <a:lnTo>
                    <a:pt x="3251" y="9620"/>
                  </a:lnTo>
                  <a:cubicBezTo>
                    <a:pt x="3208" y="9631"/>
                    <a:pt x="3165" y="9636"/>
                    <a:pt x="3123" y="9636"/>
                  </a:cubicBezTo>
                  <a:cubicBezTo>
                    <a:pt x="2916" y="9636"/>
                    <a:pt x="2722" y="9518"/>
                    <a:pt x="2643" y="9311"/>
                  </a:cubicBezTo>
                  <a:cubicBezTo>
                    <a:pt x="2524" y="9013"/>
                    <a:pt x="2370" y="8513"/>
                    <a:pt x="2417" y="7918"/>
                  </a:cubicBezTo>
                  <a:cubicBezTo>
                    <a:pt x="2417" y="7846"/>
                    <a:pt x="2477" y="7787"/>
                    <a:pt x="2536" y="7763"/>
                  </a:cubicBezTo>
                  <a:lnTo>
                    <a:pt x="2965" y="7608"/>
                  </a:lnTo>
                  <a:lnTo>
                    <a:pt x="2965" y="7894"/>
                  </a:lnTo>
                  <a:cubicBezTo>
                    <a:pt x="2965" y="8549"/>
                    <a:pt x="3501" y="9085"/>
                    <a:pt x="4156" y="9085"/>
                  </a:cubicBezTo>
                  <a:cubicBezTo>
                    <a:pt x="4394" y="9085"/>
                    <a:pt x="4620" y="9013"/>
                    <a:pt x="4810" y="8894"/>
                  </a:cubicBezTo>
                  <a:cubicBezTo>
                    <a:pt x="4882" y="8847"/>
                    <a:pt x="4906" y="8739"/>
                    <a:pt x="4858" y="8668"/>
                  </a:cubicBezTo>
                  <a:cubicBezTo>
                    <a:pt x="4827" y="8622"/>
                    <a:pt x="4772" y="8596"/>
                    <a:pt x="4717" y="8596"/>
                  </a:cubicBezTo>
                  <a:cubicBezTo>
                    <a:pt x="4687" y="8596"/>
                    <a:pt x="4657" y="8603"/>
                    <a:pt x="4632" y="8620"/>
                  </a:cubicBezTo>
                  <a:cubicBezTo>
                    <a:pt x="4489" y="8716"/>
                    <a:pt x="4322" y="8775"/>
                    <a:pt x="4156" y="8775"/>
                  </a:cubicBezTo>
                  <a:cubicBezTo>
                    <a:pt x="3679" y="8775"/>
                    <a:pt x="3298" y="8382"/>
                    <a:pt x="3298" y="7906"/>
                  </a:cubicBezTo>
                  <a:lnTo>
                    <a:pt x="3298" y="7013"/>
                  </a:lnTo>
                  <a:cubicBezTo>
                    <a:pt x="3560" y="7120"/>
                    <a:pt x="3858" y="7180"/>
                    <a:pt x="4156" y="7180"/>
                  </a:cubicBezTo>
                  <a:cubicBezTo>
                    <a:pt x="4465" y="7180"/>
                    <a:pt x="4751" y="7120"/>
                    <a:pt x="5025" y="7013"/>
                  </a:cubicBezTo>
                  <a:close/>
                  <a:moveTo>
                    <a:pt x="3786" y="0"/>
                  </a:moveTo>
                  <a:cubicBezTo>
                    <a:pt x="3322" y="0"/>
                    <a:pt x="2941" y="381"/>
                    <a:pt x="2941" y="857"/>
                  </a:cubicBezTo>
                  <a:cubicBezTo>
                    <a:pt x="2941" y="917"/>
                    <a:pt x="2953" y="976"/>
                    <a:pt x="2953" y="1048"/>
                  </a:cubicBezTo>
                  <a:cubicBezTo>
                    <a:pt x="1786" y="1119"/>
                    <a:pt x="881" y="2072"/>
                    <a:pt x="881" y="3251"/>
                  </a:cubicBezTo>
                  <a:cubicBezTo>
                    <a:pt x="881" y="3596"/>
                    <a:pt x="965" y="3953"/>
                    <a:pt x="1119" y="4263"/>
                  </a:cubicBezTo>
                  <a:cubicBezTo>
                    <a:pt x="1072" y="4346"/>
                    <a:pt x="1048" y="4441"/>
                    <a:pt x="1048" y="4548"/>
                  </a:cubicBezTo>
                  <a:cubicBezTo>
                    <a:pt x="1048" y="4870"/>
                    <a:pt x="1310" y="5120"/>
                    <a:pt x="1620" y="5120"/>
                  </a:cubicBezTo>
                  <a:lnTo>
                    <a:pt x="1739" y="5120"/>
                  </a:lnTo>
                  <a:cubicBezTo>
                    <a:pt x="1846" y="5870"/>
                    <a:pt x="2298" y="6489"/>
                    <a:pt x="2917" y="6870"/>
                  </a:cubicBezTo>
                  <a:lnTo>
                    <a:pt x="2917" y="7263"/>
                  </a:lnTo>
                  <a:lnTo>
                    <a:pt x="2382" y="7442"/>
                  </a:lnTo>
                  <a:cubicBezTo>
                    <a:pt x="2191" y="7525"/>
                    <a:pt x="2060" y="7680"/>
                    <a:pt x="2048" y="7894"/>
                  </a:cubicBezTo>
                  <a:lnTo>
                    <a:pt x="2048" y="7918"/>
                  </a:lnTo>
                  <a:lnTo>
                    <a:pt x="786" y="8370"/>
                  </a:lnTo>
                  <a:cubicBezTo>
                    <a:pt x="310" y="8537"/>
                    <a:pt x="0" y="8977"/>
                    <a:pt x="0" y="9489"/>
                  </a:cubicBezTo>
                  <a:lnTo>
                    <a:pt x="0" y="10799"/>
                  </a:lnTo>
                  <a:cubicBezTo>
                    <a:pt x="0" y="10882"/>
                    <a:pt x="72" y="10954"/>
                    <a:pt x="167" y="10954"/>
                  </a:cubicBezTo>
                  <a:cubicBezTo>
                    <a:pt x="250" y="10954"/>
                    <a:pt x="334" y="10882"/>
                    <a:pt x="334" y="10799"/>
                  </a:cubicBezTo>
                  <a:lnTo>
                    <a:pt x="334" y="9489"/>
                  </a:lnTo>
                  <a:cubicBezTo>
                    <a:pt x="334" y="9382"/>
                    <a:pt x="346" y="9263"/>
                    <a:pt x="393" y="9168"/>
                  </a:cubicBezTo>
                  <a:lnTo>
                    <a:pt x="1203" y="9870"/>
                  </a:lnTo>
                  <a:cubicBezTo>
                    <a:pt x="1322" y="9978"/>
                    <a:pt x="1381" y="10109"/>
                    <a:pt x="1381" y="10275"/>
                  </a:cubicBezTo>
                  <a:lnTo>
                    <a:pt x="1381" y="10799"/>
                  </a:lnTo>
                  <a:cubicBezTo>
                    <a:pt x="1381" y="10882"/>
                    <a:pt x="1465" y="10954"/>
                    <a:pt x="1548" y="10954"/>
                  </a:cubicBezTo>
                  <a:cubicBezTo>
                    <a:pt x="1643" y="10954"/>
                    <a:pt x="1715" y="10882"/>
                    <a:pt x="1715" y="10799"/>
                  </a:cubicBezTo>
                  <a:lnTo>
                    <a:pt x="1715" y="10275"/>
                  </a:lnTo>
                  <a:cubicBezTo>
                    <a:pt x="1715" y="10025"/>
                    <a:pt x="1608" y="9799"/>
                    <a:pt x="1417" y="9632"/>
                  </a:cubicBezTo>
                  <a:lnTo>
                    <a:pt x="572" y="8906"/>
                  </a:lnTo>
                  <a:cubicBezTo>
                    <a:pt x="655" y="8799"/>
                    <a:pt x="774" y="8727"/>
                    <a:pt x="905" y="8680"/>
                  </a:cubicBezTo>
                  <a:lnTo>
                    <a:pt x="2036" y="8275"/>
                  </a:lnTo>
                  <a:cubicBezTo>
                    <a:pt x="2060" y="8787"/>
                    <a:pt x="2191" y="9192"/>
                    <a:pt x="2298" y="9454"/>
                  </a:cubicBezTo>
                  <a:cubicBezTo>
                    <a:pt x="2425" y="9776"/>
                    <a:pt x="2729" y="9970"/>
                    <a:pt x="3057" y="9970"/>
                  </a:cubicBezTo>
                  <a:cubicBezTo>
                    <a:pt x="3129" y="9970"/>
                    <a:pt x="3202" y="9961"/>
                    <a:pt x="3274" y="9942"/>
                  </a:cubicBezTo>
                  <a:lnTo>
                    <a:pt x="4096" y="9739"/>
                  </a:lnTo>
                  <a:lnTo>
                    <a:pt x="4918" y="9942"/>
                  </a:lnTo>
                  <a:cubicBezTo>
                    <a:pt x="4989" y="9966"/>
                    <a:pt x="5049" y="9978"/>
                    <a:pt x="5120" y="9978"/>
                  </a:cubicBezTo>
                  <a:cubicBezTo>
                    <a:pt x="5453" y="9978"/>
                    <a:pt x="5763" y="9787"/>
                    <a:pt x="5894" y="9454"/>
                  </a:cubicBezTo>
                  <a:cubicBezTo>
                    <a:pt x="6001" y="9192"/>
                    <a:pt x="6132" y="8787"/>
                    <a:pt x="6144" y="8299"/>
                  </a:cubicBezTo>
                  <a:lnTo>
                    <a:pt x="7275" y="8692"/>
                  </a:lnTo>
                  <a:cubicBezTo>
                    <a:pt x="7418" y="8739"/>
                    <a:pt x="7537" y="8835"/>
                    <a:pt x="7620" y="8918"/>
                  </a:cubicBezTo>
                  <a:lnTo>
                    <a:pt x="6775" y="9644"/>
                  </a:lnTo>
                  <a:cubicBezTo>
                    <a:pt x="6584" y="9811"/>
                    <a:pt x="6477" y="10037"/>
                    <a:pt x="6477" y="10287"/>
                  </a:cubicBezTo>
                  <a:lnTo>
                    <a:pt x="6477" y="10811"/>
                  </a:lnTo>
                  <a:cubicBezTo>
                    <a:pt x="6477" y="10894"/>
                    <a:pt x="6549" y="10978"/>
                    <a:pt x="6644" y="10978"/>
                  </a:cubicBezTo>
                  <a:cubicBezTo>
                    <a:pt x="6727" y="10978"/>
                    <a:pt x="6799" y="10894"/>
                    <a:pt x="6799" y="10811"/>
                  </a:cubicBezTo>
                  <a:lnTo>
                    <a:pt x="6799" y="10287"/>
                  </a:lnTo>
                  <a:cubicBezTo>
                    <a:pt x="6799" y="10144"/>
                    <a:pt x="6858" y="9990"/>
                    <a:pt x="6977" y="9882"/>
                  </a:cubicBezTo>
                  <a:lnTo>
                    <a:pt x="7787" y="9204"/>
                  </a:lnTo>
                  <a:cubicBezTo>
                    <a:pt x="7835" y="9311"/>
                    <a:pt x="7846" y="9406"/>
                    <a:pt x="7846" y="9513"/>
                  </a:cubicBezTo>
                  <a:lnTo>
                    <a:pt x="7846" y="10823"/>
                  </a:lnTo>
                  <a:cubicBezTo>
                    <a:pt x="7846" y="10918"/>
                    <a:pt x="7918" y="10990"/>
                    <a:pt x="8013" y="10990"/>
                  </a:cubicBezTo>
                  <a:cubicBezTo>
                    <a:pt x="8097" y="10990"/>
                    <a:pt x="8168" y="10918"/>
                    <a:pt x="8168" y="10823"/>
                  </a:cubicBezTo>
                  <a:lnTo>
                    <a:pt x="8168" y="9513"/>
                  </a:lnTo>
                  <a:cubicBezTo>
                    <a:pt x="8239" y="8977"/>
                    <a:pt x="7918" y="8513"/>
                    <a:pt x="7442" y="8358"/>
                  </a:cubicBezTo>
                  <a:lnTo>
                    <a:pt x="6215" y="7918"/>
                  </a:lnTo>
                  <a:lnTo>
                    <a:pt x="6215" y="7894"/>
                  </a:lnTo>
                  <a:cubicBezTo>
                    <a:pt x="6192" y="7680"/>
                    <a:pt x="6061" y="7501"/>
                    <a:pt x="5870" y="7442"/>
                  </a:cubicBezTo>
                  <a:lnTo>
                    <a:pt x="5334" y="7263"/>
                  </a:lnTo>
                  <a:lnTo>
                    <a:pt x="5334" y="6870"/>
                  </a:lnTo>
                  <a:cubicBezTo>
                    <a:pt x="5953" y="6513"/>
                    <a:pt x="6406" y="5870"/>
                    <a:pt x="6513" y="5120"/>
                  </a:cubicBezTo>
                  <a:lnTo>
                    <a:pt x="6632" y="5120"/>
                  </a:lnTo>
                  <a:cubicBezTo>
                    <a:pt x="6954" y="5120"/>
                    <a:pt x="7204" y="4858"/>
                    <a:pt x="7204" y="4548"/>
                  </a:cubicBezTo>
                  <a:cubicBezTo>
                    <a:pt x="7204" y="4441"/>
                    <a:pt x="7180" y="4346"/>
                    <a:pt x="7132" y="4263"/>
                  </a:cubicBezTo>
                  <a:cubicBezTo>
                    <a:pt x="7299" y="3953"/>
                    <a:pt x="7370" y="3608"/>
                    <a:pt x="7370" y="3251"/>
                  </a:cubicBezTo>
                  <a:cubicBezTo>
                    <a:pt x="7370" y="2072"/>
                    <a:pt x="6453" y="1107"/>
                    <a:pt x="5299" y="1048"/>
                  </a:cubicBezTo>
                  <a:cubicBezTo>
                    <a:pt x="5322" y="988"/>
                    <a:pt x="5322" y="929"/>
                    <a:pt x="5322" y="857"/>
                  </a:cubicBezTo>
                  <a:cubicBezTo>
                    <a:pt x="5322" y="393"/>
                    <a:pt x="4941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8" name="Google Shape;10778;p79"/>
            <p:cNvSpPr/>
            <p:nvPr/>
          </p:nvSpPr>
          <p:spPr>
            <a:xfrm>
              <a:off x="5916547" y="3055828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1"/>
                  </a:moveTo>
                  <a:cubicBezTo>
                    <a:pt x="131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403"/>
                    <a:pt x="429" y="486"/>
                    <a:pt x="691" y="486"/>
                  </a:cubicBezTo>
                  <a:cubicBezTo>
                    <a:pt x="941" y="486"/>
                    <a:pt x="1179" y="414"/>
                    <a:pt x="1310" y="260"/>
                  </a:cubicBezTo>
                  <a:cubicBezTo>
                    <a:pt x="1369" y="200"/>
                    <a:pt x="1369" y="105"/>
                    <a:pt x="1310" y="45"/>
                  </a:cubicBezTo>
                  <a:cubicBezTo>
                    <a:pt x="1280" y="16"/>
                    <a:pt x="1241" y="1"/>
                    <a:pt x="1201" y="1"/>
                  </a:cubicBezTo>
                  <a:cubicBezTo>
                    <a:pt x="1161" y="1"/>
                    <a:pt x="1119" y="16"/>
                    <a:pt x="1084" y="45"/>
                  </a:cubicBezTo>
                  <a:cubicBezTo>
                    <a:pt x="1024" y="105"/>
                    <a:pt x="893" y="164"/>
                    <a:pt x="691" y="164"/>
                  </a:cubicBezTo>
                  <a:cubicBezTo>
                    <a:pt x="476" y="164"/>
                    <a:pt x="345" y="81"/>
                    <a:pt x="286" y="45"/>
                  </a:cubicBezTo>
                  <a:cubicBezTo>
                    <a:pt x="256" y="16"/>
                    <a:pt x="214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79" name="Google Shape;10779;p79"/>
            <p:cNvSpPr/>
            <p:nvPr/>
          </p:nvSpPr>
          <p:spPr>
            <a:xfrm>
              <a:off x="5900707" y="3012363"/>
              <a:ext cx="10201" cy="15492"/>
            </a:xfrm>
            <a:custGeom>
              <a:avLst/>
              <a:gdLst/>
              <a:ahLst/>
              <a:cxnLst/>
              <a:rect l="l" t="t" r="r" b="b"/>
              <a:pathLst>
                <a:path w="322" h="489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71" y="489"/>
                    <a:pt x="167" y="489"/>
                  </a:cubicBezTo>
                  <a:cubicBezTo>
                    <a:pt x="250" y="489"/>
                    <a:pt x="321" y="417"/>
                    <a:pt x="321" y="322"/>
                  </a:cubicBezTo>
                  <a:lnTo>
                    <a:pt x="321" y="167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0" name="Google Shape;10780;p79"/>
            <p:cNvSpPr/>
            <p:nvPr/>
          </p:nvSpPr>
          <p:spPr>
            <a:xfrm>
              <a:off x="5965556" y="3012363"/>
              <a:ext cx="10613" cy="15492"/>
            </a:xfrm>
            <a:custGeom>
              <a:avLst/>
              <a:gdLst/>
              <a:ahLst/>
              <a:cxnLst/>
              <a:rect l="l" t="t" r="r" b="b"/>
              <a:pathLst>
                <a:path w="335" h="489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322"/>
                  </a:lnTo>
                  <a:cubicBezTo>
                    <a:pt x="1" y="417"/>
                    <a:pt x="84" y="489"/>
                    <a:pt x="168" y="489"/>
                  </a:cubicBezTo>
                  <a:cubicBezTo>
                    <a:pt x="251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34" y="60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1" name="Google Shape;10781;p79"/>
            <p:cNvSpPr/>
            <p:nvPr/>
          </p:nvSpPr>
          <p:spPr>
            <a:xfrm>
              <a:off x="5933116" y="3206625"/>
              <a:ext cx="10613" cy="1020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2" name="Google Shape;10782;p79"/>
          <p:cNvGrpSpPr/>
          <p:nvPr/>
        </p:nvGrpSpPr>
        <p:grpSpPr>
          <a:xfrm>
            <a:off x="5355653" y="2706093"/>
            <a:ext cx="262184" cy="346643"/>
            <a:chOff x="5355653" y="2881493"/>
            <a:chExt cx="262184" cy="346643"/>
          </a:xfrm>
          <a:solidFill>
            <a:schemeClr val="tx1"/>
          </a:solidFill>
        </p:grpSpPr>
        <p:sp>
          <p:nvSpPr>
            <p:cNvPr id="10783" name="Google Shape;10783;p79"/>
            <p:cNvSpPr/>
            <p:nvPr/>
          </p:nvSpPr>
          <p:spPr>
            <a:xfrm>
              <a:off x="5465044" y="3060359"/>
              <a:ext cx="43402" cy="15777"/>
            </a:xfrm>
            <a:custGeom>
              <a:avLst/>
              <a:gdLst/>
              <a:ahLst/>
              <a:cxnLst/>
              <a:rect l="l" t="t" r="r" b="b"/>
              <a:pathLst>
                <a:path w="1370" h="498" extrusionOk="0">
                  <a:moveTo>
                    <a:pt x="167" y="1"/>
                  </a:moveTo>
                  <a:cubicBezTo>
                    <a:pt x="128" y="1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cubicBezTo>
                    <a:pt x="191" y="402"/>
                    <a:pt x="429" y="498"/>
                    <a:pt x="679" y="498"/>
                  </a:cubicBezTo>
                  <a:cubicBezTo>
                    <a:pt x="941" y="498"/>
                    <a:pt x="1167" y="414"/>
                    <a:pt x="1310" y="271"/>
                  </a:cubicBezTo>
                  <a:cubicBezTo>
                    <a:pt x="1370" y="212"/>
                    <a:pt x="1370" y="117"/>
                    <a:pt x="1310" y="45"/>
                  </a:cubicBezTo>
                  <a:cubicBezTo>
                    <a:pt x="1280" y="15"/>
                    <a:pt x="1239" y="1"/>
                    <a:pt x="1197" y="1"/>
                  </a:cubicBezTo>
                  <a:cubicBezTo>
                    <a:pt x="1155" y="1"/>
                    <a:pt x="1114" y="15"/>
                    <a:pt x="1084" y="45"/>
                  </a:cubicBezTo>
                  <a:cubicBezTo>
                    <a:pt x="1024" y="105"/>
                    <a:pt x="893" y="164"/>
                    <a:pt x="679" y="164"/>
                  </a:cubicBezTo>
                  <a:cubicBezTo>
                    <a:pt x="477" y="164"/>
                    <a:pt x="346" y="93"/>
                    <a:pt x="274" y="45"/>
                  </a:cubicBezTo>
                  <a:cubicBezTo>
                    <a:pt x="244" y="15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4" name="Google Shape;10784;p79"/>
            <p:cNvSpPr/>
            <p:nvPr/>
          </p:nvSpPr>
          <p:spPr>
            <a:xfrm>
              <a:off x="5448823" y="302256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84" y="500"/>
                    <a:pt x="167" y="500"/>
                  </a:cubicBezTo>
                  <a:cubicBezTo>
                    <a:pt x="262" y="500"/>
                    <a:pt x="334" y="417"/>
                    <a:pt x="334" y="333"/>
                  </a:cubicBezTo>
                  <a:lnTo>
                    <a:pt x="334" y="167"/>
                  </a:lnTo>
                  <a:cubicBezTo>
                    <a:pt x="334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5" name="Google Shape;10785;p79"/>
            <p:cNvSpPr/>
            <p:nvPr/>
          </p:nvSpPr>
          <p:spPr>
            <a:xfrm>
              <a:off x="5514084" y="3022564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333"/>
                  </a:lnTo>
                  <a:cubicBezTo>
                    <a:pt x="0" y="417"/>
                    <a:pt x="72" y="500"/>
                    <a:pt x="167" y="500"/>
                  </a:cubicBezTo>
                  <a:cubicBezTo>
                    <a:pt x="250" y="500"/>
                    <a:pt x="322" y="417"/>
                    <a:pt x="322" y="333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6" name="Google Shape;10786;p79"/>
            <p:cNvSpPr/>
            <p:nvPr/>
          </p:nvSpPr>
          <p:spPr>
            <a:xfrm>
              <a:off x="5355653" y="2881493"/>
              <a:ext cx="262184" cy="346643"/>
            </a:xfrm>
            <a:custGeom>
              <a:avLst/>
              <a:gdLst/>
              <a:ahLst/>
              <a:cxnLst/>
              <a:rect l="l" t="t" r="r" b="b"/>
              <a:pathLst>
                <a:path w="8276" h="10942" extrusionOk="0">
                  <a:moveTo>
                    <a:pt x="4656" y="322"/>
                  </a:moveTo>
                  <a:cubicBezTo>
                    <a:pt x="4942" y="322"/>
                    <a:pt x="5180" y="560"/>
                    <a:pt x="5180" y="845"/>
                  </a:cubicBezTo>
                  <a:cubicBezTo>
                    <a:pt x="5180" y="988"/>
                    <a:pt x="5120" y="1119"/>
                    <a:pt x="5013" y="1215"/>
                  </a:cubicBezTo>
                  <a:cubicBezTo>
                    <a:pt x="4894" y="1203"/>
                    <a:pt x="4775" y="1179"/>
                    <a:pt x="4656" y="1179"/>
                  </a:cubicBezTo>
                  <a:lnTo>
                    <a:pt x="3632" y="1179"/>
                  </a:lnTo>
                  <a:cubicBezTo>
                    <a:pt x="3513" y="1179"/>
                    <a:pt x="3394" y="1203"/>
                    <a:pt x="3275" y="1215"/>
                  </a:cubicBezTo>
                  <a:cubicBezTo>
                    <a:pt x="3168" y="1107"/>
                    <a:pt x="3108" y="976"/>
                    <a:pt x="3108" y="845"/>
                  </a:cubicBezTo>
                  <a:cubicBezTo>
                    <a:pt x="3096" y="560"/>
                    <a:pt x="3334" y="322"/>
                    <a:pt x="3632" y="322"/>
                  </a:cubicBezTo>
                  <a:close/>
                  <a:moveTo>
                    <a:pt x="4632" y="1512"/>
                  </a:moveTo>
                  <a:cubicBezTo>
                    <a:pt x="5858" y="1512"/>
                    <a:pt x="6858" y="2512"/>
                    <a:pt x="6858" y="3739"/>
                  </a:cubicBezTo>
                  <a:lnTo>
                    <a:pt x="6858" y="4155"/>
                  </a:lnTo>
                  <a:cubicBezTo>
                    <a:pt x="6787" y="4120"/>
                    <a:pt x="6680" y="4096"/>
                    <a:pt x="6597" y="4096"/>
                  </a:cubicBezTo>
                  <a:lnTo>
                    <a:pt x="6489" y="4096"/>
                  </a:lnTo>
                  <a:lnTo>
                    <a:pt x="6489" y="4084"/>
                  </a:lnTo>
                  <a:lnTo>
                    <a:pt x="6489" y="3917"/>
                  </a:lnTo>
                  <a:cubicBezTo>
                    <a:pt x="6489" y="3834"/>
                    <a:pt x="6418" y="3762"/>
                    <a:pt x="6323" y="3762"/>
                  </a:cubicBezTo>
                  <a:lnTo>
                    <a:pt x="5418" y="3762"/>
                  </a:lnTo>
                  <a:lnTo>
                    <a:pt x="5287" y="3191"/>
                  </a:lnTo>
                  <a:cubicBezTo>
                    <a:pt x="5263" y="3131"/>
                    <a:pt x="5227" y="3084"/>
                    <a:pt x="5168" y="3072"/>
                  </a:cubicBezTo>
                  <a:cubicBezTo>
                    <a:pt x="5154" y="3069"/>
                    <a:pt x="5140" y="3068"/>
                    <a:pt x="5126" y="3068"/>
                  </a:cubicBezTo>
                  <a:cubicBezTo>
                    <a:pt x="5081" y="3068"/>
                    <a:pt x="5040" y="3083"/>
                    <a:pt x="5013" y="3120"/>
                  </a:cubicBezTo>
                  <a:lnTo>
                    <a:pt x="4370" y="3762"/>
                  </a:lnTo>
                  <a:lnTo>
                    <a:pt x="2906" y="3762"/>
                  </a:lnTo>
                  <a:cubicBezTo>
                    <a:pt x="2810" y="3762"/>
                    <a:pt x="2739" y="3834"/>
                    <a:pt x="2739" y="3917"/>
                  </a:cubicBezTo>
                  <a:cubicBezTo>
                    <a:pt x="2739" y="4012"/>
                    <a:pt x="2810" y="4084"/>
                    <a:pt x="2906" y="4084"/>
                  </a:cubicBezTo>
                  <a:lnTo>
                    <a:pt x="4430" y="4084"/>
                  </a:lnTo>
                  <a:cubicBezTo>
                    <a:pt x="4477" y="4084"/>
                    <a:pt x="4525" y="4072"/>
                    <a:pt x="4549" y="4036"/>
                  </a:cubicBezTo>
                  <a:lnTo>
                    <a:pt x="5049" y="3548"/>
                  </a:lnTo>
                  <a:lnTo>
                    <a:pt x="5144" y="3965"/>
                  </a:lnTo>
                  <a:cubicBezTo>
                    <a:pt x="5168" y="4036"/>
                    <a:pt x="5227" y="4084"/>
                    <a:pt x="5299" y="4084"/>
                  </a:cubicBezTo>
                  <a:lnTo>
                    <a:pt x="6156" y="4084"/>
                  </a:lnTo>
                  <a:lnTo>
                    <a:pt x="6156" y="4096"/>
                  </a:lnTo>
                  <a:cubicBezTo>
                    <a:pt x="6156" y="4191"/>
                    <a:pt x="6192" y="4274"/>
                    <a:pt x="6263" y="4334"/>
                  </a:cubicBezTo>
                  <a:cubicBezTo>
                    <a:pt x="6323" y="4393"/>
                    <a:pt x="6418" y="4441"/>
                    <a:pt x="6501" y="4441"/>
                  </a:cubicBezTo>
                  <a:lnTo>
                    <a:pt x="6597" y="4441"/>
                  </a:lnTo>
                  <a:cubicBezTo>
                    <a:pt x="6739" y="4441"/>
                    <a:pt x="6858" y="4560"/>
                    <a:pt x="6858" y="4715"/>
                  </a:cubicBezTo>
                  <a:cubicBezTo>
                    <a:pt x="6858" y="4858"/>
                    <a:pt x="6739" y="4977"/>
                    <a:pt x="6597" y="4977"/>
                  </a:cubicBezTo>
                  <a:lnTo>
                    <a:pt x="6501" y="4977"/>
                  </a:lnTo>
                  <a:lnTo>
                    <a:pt x="6501" y="4965"/>
                  </a:lnTo>
                  <a:cubicBezTo>
                    <a:pt x="6501" y="4870"/>
                    <a:pt x="6430" y="4798"/>
                    <a:pt x="6335" y="4798"/>
                  </a:cubicBezTo>
                  <a:cubicBezTo>
                    <a:pt x="6251" y="4798"/>
                    <a:pt x="6180" y="4870"/>
                    <a:pt x="6180" y="4965"/>
                  </a:cubicBezTo>
                  <a:cubicBezTo>
                    <a:pt x="6180" y="6096"/>
                    <a:pt x="5251" y="7037"/>
                    <a:pt x="4108" y="7037"/>
                  </a:cubicBezTo>
                  <a:cubicBezTo>
                    <a:pt x="2965" y="7037"/>
                    <a:pt x="2072" y="6096"/>
                    <a:pt x="2072" y="4953"/>
                  </a:cubicBezTo>
                  <a:cubicBezTo>
                    <a:pt x="2072" y="4858"/>
                    <a:pt x="1989" y="4786"/>
                    <a:pt x="1905" y="4786"/>
                  </a:cubicBezTo>
                  <a:cubicBezTo>
                    <a:pt x="1810" y="4786"/>
                    <a:pt x="1739" y="4858"/>
                    <a:pt x="1739" y="4953"/>
                  </a:cubicBezTo>
                  <a:lnTo>
                    <a:pt x="1739" y="4965"/>
                  </a:lnTo>
                  <a:lnTo>
                    <a:pt x="1655" y="4965"/>
                  </a:lnTo>
                  <a:cubicBezTo>
                    <a:pt x="1501" y="4965"/>
                    <a:pt x="1382" y="4846"/>
                    <a:pt x="1382" y="4691"/>
                  </a:cubicBezTo>
                  <a:cubicBezTo>
                    <a:pt x="1382" y="4548"/>
                    <a:pt x="1501" y="4429"/>
                    <a:pt x="1655" y="4429"/>
                  </a:cubicBezTo>
                  <a:lnTo>
                    <a:pt x="1739" y="4429"/>
                  </a:lnTo>
                  <a:cubicBezTo>
                    <a:pt x="1917" y="4429"/>
                    <a:pt x="2072" y="4274"/>
                    <a:pt x="2072" y="4096"/>
                  </a:cubicBezTo>
                  <a:lnTo>
                    <a:pt x="2072" y="4084"/>
                  </a:lnTo>
                  <a:lnTo>
                    <a:pt x="2251" y="4084"/>
                  </a:lnTo>
                  <a:cubicBezTo>
                    <a:pt x="2334" y="4084"/>
                    <a:pt x="2406" y="4012"/>
                    <a:pt x="2406" y="3917"/>
                  </a:cubicBezTo>
                  <a:cubicBezTo>
                    <a:pt x="2406" y="3834"/>
                    <a:pt x="2334" y="3762"/>
                    <a:pt x="2251" y="3762"/>
                  </a:cubicBezTo>
                  <a:lnTo>
                    <a:pt x="1905" y="3762"/>
                  </a:lnTo>
                  <a:cubicBezTo>
                    <a:pt x="1810" y="3762"/>
                    <a:pt x="1739" y="3834"/>
                    <a:pt x="1739" y="3917"/>
                  </a:cubicBezTo>
                  <a:lnTo>
                    <a:pt x="1739" y="4084"/>
                  </a:lnTo>
                  <a:cubicBezTo>
                    <a:pt x="1739" y="4084"/>
                    <a:pt x="1739" y="4096"/>
                    <a:pt x="1727" y="4096"/>
                  </a:cubicBezTo>
                  <a:lnTo>
                    <a:pt x="1632" y="4096"/>
                  </a:lnTo>
                  <a:cubicBezTo>
                    <a:pt x="1548" y="4096"/>
                    <a:pt x="1441" y="4132"/>
                    <a:pt x="1370" y="4155"/>
                  </a:cubicBezTo>
                  <a:lnTo>
                    <a:pt x="1370" y="3739"/>
                  </a:lnTo>
                  <a:cubicBezTo>
                    <a:pt x="1370" y="2512"/>
                    <a:pt x="2370" y="1512"/>
                    <a:pt x="3596" y="1512"/>
                  </a:cubicBezTo>
                  <a:close/>
                  <a:moveTo>
                    <a:pt x="2965" y="7513"/>
                  </a:moveTo>
                  <a:cubicBezTo>
                    <a:pt x="2941" y="7656"/>
                    <a:pt x="2858" y="7775"/>
                    <a:pt x="2715" y="7834"/>
                  </a:cubicBezTo>
                  <a:lnTo>
                    <a:pt x="2679" y="7846"/>
                  </a:lnTo>
                  <a:cubicBezTo>
                    <a:pt x="2667" y="7834"/>
                    <a:pt x="2644" y="7834"/>
                    <a:pt x="2632" y="7822"/>
                  </a:cubicBezTo>
                  <a:cubicBezTo>
                    <a:pt x="2581" y="7786"/>
                    <a:pt x="2521" y="7772"/>
                    <a:pt x="2460" y="7772"/>
                  </a:cubicBezTo>
                  <a:cubicBezTo>
                    <a:pt x="2422" y="7772"/>
                    <a:pt x="2383" y="7778"/>
                    <a:pt x="2346" y="7787"/>
                  </a:cubicBezTo>
                  <a:lnTo>
                    <a:pt x="1858" y="7977"/>
                  </a:lnTo>
                  <a:cubicBezTo>
                    <a:pt x="1751" y="8025"/>
                    <a:pt x="1667" y="8120"/>
                    <a:pt x="1620" y="8227"/>
                  </a:cubicBezTo>
                  <a:lnTo>
                    <a:pt x="1394" y="8299"/>
                  </a:lnTo>
                  <a:lnTo>
                    <a:pt x="1394" y="8025"/>
                  </a:lnTo>
                  <a:cubicBezTo>
                    <a:pt x="1394" y="7751"/>
                    <a:pt x="1632" y="7513"/>
                    <a:pt x="1917" y="7513"/>
                  </a:cubicBezTo>
                  <a:close/>
                  <a:moveTo>
                    <a:pt x="6370" y="7513"/>
                  </a:moveTo>
                  <a:cubicBezTo>
                    <a:pt x="6656" y="7513"/>
                    <a:pt x="6894" y="7751"/>
                    <a:pt x="6894" y="8025"/>
                  </a:cubicBezTo>
                  <a:lnTo>
                    <a:pt x="6894" y="8299"/>
                  </a:lnTo>
                  <a:lnTo>
                    <a:pt x="6882" y="8299"/>
                  </a:lnTo>
                  <a:lnTo>
                    <a:pt x="6668" y="8227"/>
                  </a:lnTo>
                  <a:cubicBezTo>
                    <a:pt x="6620" y="8120"/>
                    <a:pt x="6525" y="8025"/>
                    <a:pt x="6430" y="7989"/>
                  </a:cubicBezTo>
                  <a:lnTo>
                    <a:pt x="5942" y="7787"/>
                  </a:lnTo>
                  <a:cubicBezTo>
                    <a:pt x="5905" y="7778"/>
                    <a:pt x="5866" y="7772"/>
                    <a:pt x="5828" y="7772"/>
                  </a:cubicBezTo>
                  <a:cubicBezTo>
                    <a:pt x="5767" y="7772"/>
                    <a:pt x="5707" y="7786"/>
                    <a:pt x="5656" y="7822"/>
                  </a:cubicBezTo>
                  <a:cubicBezTo>
                    <a:pt x="5644" y="7834"/>
                    <a:pt x="5620" y="7834"/>
                    <a:pt x="5608" y="7846"/>
                  </a:cubicBezTo>
                  <a:lnTo>
                    <a:pt x="5561" y="7834"/>
                  </a:lnTo>
                  <a:cubicBezTo>
                    <a:pt x="5430" y="7787"/>
                    <a:pt x="5323" y="7656"/>
                    <a:pt x="5323" y="7513"/>
                  </a:cubicBezTo>
                  <a:close/>
                  <a:moveTo>
                    <a:pt x="2441" y="8084"/>
                  </a:moveTo>
                  <a:lnTo>
                    <a:pt x="2441" y="9073"/>
                  </a:lnTo>
                  <a:lnTo>
                    <a:pt x="1905" y="9073"/>
                  </a:lnTo>
                  <a:lnTo>
                    <a:pt x="1905" y="8382"/>
                  </a:lnTo>
                  <a:cubicBezTo>
                    <a:pt x="1905" y="8346"/>
                    <a:pt x="1929" y="8299"/>
                    <a:pt x="1977" y="8275"/>
                  </a:cubicBezTo>
                  <a:lnTo>
                    <a:pt x="2441" y="8084"/>
                  </a:lnTo>
                  <a:close/>
                  <a:moveTo>
                    <a:pt x="5835" y="8108"/>
                  </a:moveTo>
                  <a:lnTo>
                    <a:pt x="6287" y="8299"/>
                  </a:lnTo>
                  <a:cubicBezTo>
                    <a:pt x="6335" y="8311"/>
                    <a:pt x="6370" y="8358"/>
                    <a:pt x="6370" y="8406"/>
                  </a:cubicBezTo>
                  <a:lnTo>
                    <a:pt x="6370" y="9073"/>
                  </a:lnTo>
                  <a:lnTo>
                    <a:pt x="5835" y="9073"/>
                  </a:lnTo>
                  <a:lnTo>
                    <a:pt x="5835" y="8108"/>
                  </a:lnTo>
                  <a:close/>
                  <a:moveTo>
                    <a:pt x="4989" y="7168"/>
                  </a:moveTo>
                  <a:lnTo>
                    <a:pt x="4989" y="7489"/>
                  </a:lnTo>
                  <a:cubicBezTo>
                    <a:pt x="4989" y="7775"/>
                    <a:pt x="5168" y="8025"/>
                    <a:pt x="5430" y="8132"/>
                  </a:cubicBezTo>
                  <a:lnTo>
                    <a:pt x="5489" y="8168"/>
                  </a:lnTo>
                  <a:lnTo>
                    <a:pt x="5489" y="8406"/>
                  </a:lnTo>
                  <a:lnTo>
                    <a:pt x="5525" y="8406"/>
                  </a:lnTo>
                  <a:cubicBezTo>
                    <a:pt x="5251" y="8918"/>
                    <a:pt x="4727" y="9251"/>
                    <a:pt x="4132" y="9251"/>
                  </a:cubicBezTo>
                  <a:cubicBezTo>
                    <a:pt x="3560" y="9251"/>
                    <a:pt x="3025" y="8918"/>
                    <a:pt x="2751" y="8406"/>
                  </a:cubicBezTo>
                  <a:lnTo>
                    <a:pt x="2751" y="8168"/>
                  </a:lnTo>
                  <a:lnTo>
                    <a:pt x="2810" y="8132"/>
                  </a:lnTo>
                  <a:cubicBezTo>
                    <a:pt x="3084" y="8037"/>
                    <a:pt x="3263" y="7775"/>
                    <a:pt x="3263" y="7489"/>
                  </a:cubicBezTo>
                  <a:lnTo>
                    <a:pt x="3263" y="7168"/>
                  </a:lnTo>
                  <a:cubicBezTo>
                    <a:pt x="3525" y="7275"/>
                    <a:pt x="3822" y="7334"/>
                    <a:pt x="4120" y="7334"/>
                  </a:cubicBezTo>
                  <a:cubicBezTo>
                    <a:pt x="4418" y="7334"/>
                    <a:pt x="4715" y="7275"/>
                    <a:pt x="4989" y="7168"/>
                  </a:cubicBezTo>
                  <a:close/>
                  <a:moveTo>
                    <a:pt x="3596" y="0"/>
                  </a:moveTo>
                  <a:cubicBezTo>
                    <a:pt x="3144" y="0"/>
                    <a:pt x="2751" y="381"/>
                    <a:pt x="2751" y="857"/>
                  </a:cubicBezTo>
                  <a:cubicBezTo>
                    <a:pt x="2751" y="1012"/>
                    <a:pt x="2798" y="1167"/>
                    <a:pt x="2882" y="1298"/>
                  </a:cubicBezTo>
                  <a:cubicBezTo>
                    <a:pt x="1810" y="1607"/>
                    <a:pt x="1036" y="2596"/>
                    <a:pt x="1036" y="3751"/>
                  </a:cubicBezTo>
                  <a:lnTo>
                    <a:pt x="1036" y="4691"/>
                  </a:lnTo>
                  <a:cubicBezTo>
                    <a:pt x="1036" y="5025"/>
                    <a:pt x="1310" y="5275"/>
                    <a:pt x="1620" y="5275"/>
                  </a:cubicBezTo>
                  <a:lnTo>
                    <a:pt x="1739" y="5275"/>
                  </a:lnTo>
                  <a:cubicBezTo>
                    <a:pt x="1846" y="6013"/>
                    <a:pt x="2286" y="6644"/>
                    <a:pt x="2918" y="7013"/>
                  </a:cubicBezTo>
                  <a:lnTo>
                    <a:pt x="2918" y="7180"/>
                  </a:lnTo>
                  <a:lnTo>
                    <a:pt x="1870" y="7180"/>
                  </a:lnTo>
                  <a:cubicBezTo>
                    <a:pt x="1417" y="7180"/>
                    <a:pt x="1024" y="7549"/>
                    <a:pt x="1024" y="8025"/>
                  </a:cubicBezTo>
                  <a:lnTo>
                    <a:pt x="1024" y="8418"/>
                  </a:lnTo>
                  <a:lnTo>
                    <a:pt x="786" y="8501"/>
                  </a:lnTo>
                  <a:cubicBezTo>
                    <a:pt x="310" y="8668"/>
                    <a:pt x="0" y="9120"/>
                    <a:pt x="0" y="9620"/>
                  </a:cubicBezTo>
                  <a:lnTo>
                    <a:pt x="0" y="10763"/>
                  </a:lnTo>
                  <a:cubicBezTo>
                    <a:pt x="0" y="10859"/>
                    <a:pt x="72" y="10930"/>
                    <a:pt x="167" y="10930"/>
                  </a:cubicBezTo>
                  <a:cubicBezTo>
                    <a:pt x="251" y="10930"/>
                    <a:pt x="322" y="10859"/>
                    <a:pt x="322" y="10763"/>
                  </a:cubicBezTo>
                  <a:lnTo>
                    <a:pt x="322" y="9620"/>
                  </a:lnTo>
                  <a:cubicBezTo>
                    <a:pt x="322" y="9251"/>
                    <a:pt x="560" y="8918"/>
                    <a:pt x="905" y="8799"/>
                  </a:cubicBezTo>
                  <a:lnTo>
                    <a:pt x="1560" y="8584"/>
                  </a:lnTo>
                  <a:lnTo>
                    <a:pt x="1560" y="10787"/>
                  </a:lnTo>
                  <a:cubicBezTo>
                    <a:pt x="1560" y="10870"/>
                    <a:pt x="1632" y="10942"/>
                    <a:pt x="1727" y="10942"/>
                  </a:cubicBezTo>
                  <a:cubicBezTo>
                    <a:pt x="1810" y="10942"/>
                    <a:pt x="1894" y="10870"/>
                    <a:pt x="1894" y="10787"/>
                  </a:cubicBezTo>
                  <a:lnTo>
                    <a:pt x="1894" y="9382"/>
                  </a:lnTo>
                  <a:lnTo>
                    <a:pt x="2417" y="9382"/>
                  </a:lnTo>
                  <a:lnTo>
                    <a:pt x="2417" y="10763"/>
                  </a:lnTo>
                  <a:cubicBezTo>
                    <a:pt x="2417" y="10859"/>
                    <a:pt x="2501" y="10930"/>
                    <a:pt x="2584" y="10930"/>
                  </a:cubicBezTo>
                  <a:cubicBezTo>
                    <a:pt x="2679" y="10930"/>
                    <a:pt x="2751" y="10859"/>
                    <a:pt x="2751" y="10763"/>
                  </a:cubicBezTo>
                  <a:lnTo>
                    <a:pt x="2751" y="8954"/>
                  </a:lnTo>
                  <a:cubicBezTo>
                    <a:pt x="2858" y="9073"/>
                    <a:pt x="2989" y="9168"/>
                    <a:pt x="3120" y="9263"/>
                  </a:cubicBezTo>
                  <a:cubicBezTo>
                    <a:pt x="3418" y="9454"/>
                    <a:pt x="3775" y="9561"/>
                    <a:pt x="4132" y="9561"/>
                  </a:cubicBezTo>
                  <a:cubicBezTo>
                    <a:pt x="4489" y="9561"/>
                    <a:pt x="4834" y="9454"/>
                    <a:pt x="5144" y="9263"/>
                  </a:cubicBezTo>
                  <a:cubicBezTo>
                    <a:pt x="5275" y="9168"/>
                    <a:pt x="5418" y="9073"/>
                    <a:pt x="5513" y="8954"/>
                  </a:cubicBezTo>
                  <a:lnTo>
                    <a:pt x="5513" y="9573"/>
                  </a:lnTo>
                  <a:cubicBezTo>
                    <a:pt x="5513" y="9668"/>
                    <a:pt x="5596" y="9739"/>
                    <a:pt x="5680" y="9739"/>
                  </a:cubicBezTo>
                  <a:cubicBezTo>
                    <a:pt x="5775" y="9739"/>
                    <a:pt x="5846" y="9668"/>
                    <a:pt x="5846" y="9573"/>
                  </a:cubicBezTo>
                  <a:lnTo>
                    <a:pt x="5846" y="9382"/>
                  </a:lnTo>
                  <a:lnTo>
                    <a:pt x="6382" y="9382"/>
                  </a:lnTo>
                  <a:lnTo>
                    <a:pt x="6382" y="10763"/>
                  </a:lnTo>
                  <a:cubicBezTo>
                    <a:pt x="6382" y="10859"/>
                    <a:pt x="6454" y="10930"/>
                    <a:pt x="6549" y="10930"/>
                  </a:cubicBezTo>
                  <a:cubicBezTo>
                    <a:pt x="6632" y="10930"/>
                    <a:pt x="6704" y="10859"/>
                    <a:pt x="6704" y="10763"/>
                  </a:cubicBezTo>
                  <a:lnTo>
                    <a:pt x="6704" y="8561"/>
                  </a:lnTo>
                  <a:lnTo>
                    <a:pt x="7359" y="8787"/>
                  </a:lnTo>
                  <a:cubicBezTo>
                    <a:pt x="7704" y="8906"/>
                    <a:pt x="7942" y="9239"/>
                    <a:pt x="7942" y="9608"/>
                  </a:cubicBezTo>
                  <a:lnTo>
                    <a:pt x="7942" y="10751"/>
                  </a:lnTo>
                  <a:cubicBezTo>
                    <a:pt x="7942" y="10847"/>
                    <a:pt x="8013" y="10918"/>
                    <a:pt x="8109" y="10918"/>
                  </a:cubicBezTo>
                  <a:cubicBezTo>
                    <a:pt x="8192" y="10918"/>
                    <a:pt x="8275" y="10847"/>
                    <a:pt x="8275" y="10751"/>
                  </a:cubicBezTo>
                  <a:lnTo>
                    <a:pt x="8275" y="9608"/>
                  </a:lnTo>
                  <a:cubicBezTo>
                    <a:pt x="8240" y="9120"/>
                    <a:pt x="7918" y="8668"/>
                    <a:pt x="7442" y="8501"/>
                  </a:cubicBezTo>
                  <a:lnTo>
                    <a:pt x="7204" y="8418"/>
                  </a:lnTo>
                  <a:lnTo>
                    <a:pt x="7204" y="8025"/>
                  </a:lnTo>
                  <a:cubicBezTo>
                    <a:pt x="7204" y="7572"/>
                    <a:pt x="6835" y="7180"/>
                    <a:pt x="6358" y="7180"/>
                  </a:cubicBezTo>
                  <a:lnTo>
                    <a:pt x="5311" y="7180"/>
                  </a:lnTo>
                  <a:lnTo>
                    <a:pt x="5311" y="7013"/>
                  </a:lnTo>
                  <a:cubicBezTo>
                    <a:pt x="5942" y="6656"/>
                    <a:pt x="6382" y="6013"/>
                    <a:pt x="6489" y="5275"/>
                  </a:cubicBezTo>
                  <a:lnTo>
                    <a:pt x="6608" y="5275"/>
                  </a:lnTo>
                  <a:cubicBezTo>
                    <a:pt x="6930" y="5275"/>
                    <a:pt x="7192" y="5001"/>
                    <a:pt x="7192" y="4691"/>
                  </a:cubicBezTo>
                  <a:lnTo>
                    <a:pt x="7192" y="3751"/>
                  </a:lnTo>
                  <a:cubicBezTo>
                    <a:pt x="7192" y="2596"/>
                    <a:pt x="6418" y="1607"/>
                    <a:pt x="5346" y="1298"/>
                  </a:cubicBezTo>
                  <a:cubicBezTo>
                    <a:pt x="5430" y="1167"/>
                    <a:pt x="5477" y="1000"/>
                    <a:pt x="5477" y="857"/>
                  </a:cubicBezTo>
                  <a:cubicBezTo>
                    <a:pt x="5477" y="393"/>
                    <a:pt x="5108" y="0"/>
                    <a:pt x="4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87" name="Google Shape;10787;p79"/>
            <p:cNvSpPr/>
            <p:nvPr/>
          </p:nvSpPr>
          <p:spPr>
            <a:xfrm>
              <a:off x="5529924" y="3201335"/>
              <a:ext cx="10581" cy="26421"/>
            </a:xfrm>
            <a:custGeom>
              <a:avLst/>
              <a:gdLst/>
              <a:ahLst/>
              <a:cxnLst/>
              <a:rect l="l" t="t" r="r" b="b"/>
              <a:pathLst>
                <a:path w="334" h="834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667"/>
                  </a:lnTo>
                  <a:cubicBezTo>
                    <a:pt x="0" y="763"/>
                    <a:pt x="84" y="834"/>
                    <a:pt x="167" y="834"/>
                  </a:cubicBezTo>
                  <a:cubicBezTo>
                    <a:pt x="262" y="834"/>
                    <a:pt x="334" y="763"/>
                    <a:pt x="334" y="667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88" name="Google Shape;10788;p79"/>
          <p:cNvGrpSpPr/>
          <p:nvPr/>
        </p:nvGrpSpPr>
        <p:grpSpPr>
          <a:xfrm>
            <a:off x="8055961" y="2706442"/>
            <a:ext cx="260283" cy="345914"/>
            <a:chOff x="8055961" y="2881842"/>
            <a:chExt cx="260283" cy="345914"/>
          </a:xfrm>
          <a:solidFill>
            <a:schemeClr val="tx1"/>
          </a:solidFill>
        </p:grpSpPr>
        <p:sp>
          <p:nvSpPr>
            <p:cNvPr id="10789" name="Google Shape;10789;p79"/>
            <p:cNvSpPr/>
            <p:nvPr/>
          </p:nvSpPr>
          <p:spPr>
            <a:xfrm>
              <a:off x="8055961" y="2881842"/>
              <a:ext cx="260283" cy="345914"/>
            </a:xfrm>
            <a:custGeom>
              <a:avLst/>
              <a:gdLst/>
              <a:ahLst/>
              <a:cxnLst/>
              <a:rect l="l" t="t" r="r" b="b"/>
              <a:pathLst>
                <a:path w="8216" h="10919" extrusionOk="0">
                  <a:moveTo>
                    <a:pt x="4918" y="2358"/>
                  </a:moveTo>
                  <a:cubicBezTo>
                    <a:pt x="5120" y="2656"/>
                    <a:pt x="5334" y="2882"/>
                    <a:pt x="5561" y="3073"/>
                  </a:cubicBezTo>
                  <a:lnTo>
                    <a:pt x="4477" y="3073"/>
                  </a:lnTo>
                  <a:cubicBezTo>
                    <a:pt x="4429" y="3073"/>
                    <a:pt x="4382" y="3085"/>
                    <a:pt x="4358" y="3132"/>
                  </a:cubicBezTo>
                  <a:cubicBezTo>
                    <a:pt x="4310" y="3168"/>
                    <a:pt x="4298" y="3216"/>
                    <a:pt x="4298" y="3251"/>
                  </a:cubicBezTo>
                  <a:lnTo>
                    <a:pt x="4322" y="3442"/>
                  </a:lnTo>
                  <a:cubicBezTo>
                    <a:pt x="4263" y="3418"/>
                    <a:pt x="4191" y="3418"/>
                    <a:pt x="4120" y="3418"/>
                  </a:cubicBezTo>
                  <a:cubicBezTo>
                    <a:pt x="4048" y="3418"/>
                    <a:pt x="3965" y="3430"/>
                    <a:pt x="3906" y="3442"/>
                  </a:cubicBezTo>
                  <a:lnTo>
                    <a:pt x="3941" y="3251"/>
                  </a:lnTo>
                  <a:lnTo>
                    <a:pt x="3941" y="3228"/>
                  </a:lnTo>
                  <a:cubicBezTo>
                    <a:pt x="4263" y="2966"/>
                    <a:pt x="4596" y="2692"/>
                    <a:pt x="4918" y="2358"/>
                  </a:cubicBezTo>
                  <a:close/>
                  <a:moveTo>
                    <a:pt x="3572" y="3478"/>
                  </a:moveTo>
                  <a:lnTo>
                    <a:pt x="3525" y="3823"/>
                  </a:lnTo>
                  <a:cubicBezTo>
                    <a:pt x="3525" y="3823"/>
                    <a:pt x="3513" y="3894"/>
                    <a:pt x="3513" y="3906"/>
                  </a:cubicBezTo>
                  <a:cubicBezTo>
                    <a:pt x="3429" y="4121"/>
                    <a:pt x="3239" y="4263"/>
                    <a:pt x="3013" y="4263"/>
                  </a:cubicBezTo>
                  <a:lnTo>
                    <a:pt x="2858" y="4263"/>
                  </a:lnTo>
                  <a:cubicBezTo>
                    <a:pt x="2739" y="4263"/>
                    <a:pt x="2632" y="4204"/>
                    <a:pt x="2572" y="4121"/>
                  </a:cubicBezTo>
                  <a:cubicBezTo>
                    <a:pt x="2596" y="4097"/>
                    <a:pt x="2620" y="4085"/>
                    <a:pt x="2644" y="4073"/>
                  </a:cubicBezTo>
                  <a:cubicBezTo>
                    <a:pt x="2739" y="4013"/>
                    <a:pt x="2834" y="3954"/>
                    <a:pt x="2941" y="3894"/>
                  </a:cubicBezTo>
                  <a:lnTo>
                    <a:pt x="2941" y="3906"/>
                  </a:lnTo>
                  <a:cubicBezTo>
                    <a:pt x="2929" y="4013"/>
                    <a:pt x="3001" y="4073"/>
                    <a:pt x="3096" y="4073"/>
                  </a:cubicBezTo>
                  <a:cubicBezTo>
                    <a:pt x="3179" y="4073"/>
                    <a:pt x="3239" y="4001"/>
                    <a:pt x="3239" y="3906"/>
                  </a:cubicBezTo>
                  <a:lnTo>
                    <a:pt x="3239" y="3704"/>
                  </a:lnTo>
                  <a:cubicBezTo>
                    <a:pt x="3346" y="3632"/>
                    <a:pt x="3453" y="3549"/>
                    <a:pt x="3572" y="3478"/>
                  </a:cubicBezTo>
                  <a:close/>
                  <a:moveTo>
                    <a:pt x="4965" y="3370"/>
                  </a:moveTo>
                  <a:lnTo>
                    <a:pt x="4965" y="3382"/>
                  </a:lnTo>
                  <a:lnTo>
                    <a:pt x="5811" y="3382"/>
                  </a:lnTo>
                  <a:lnTo>
                    <a:pt x="5727" y="3966"/>
                  </a:lnTo>
                  <a:cubicBezTo>
                    <a:pt x="5692" y="4144"/>
                    <a:pt x="5549" y="4263"/>
                    <a:pt x="5382" y="4263"/>
                  </a:cubicBezTo>
                  <a:lnTo>
                    <a:pt x="5215" y="4263"/>
                  </a:lnTo>
                  <a:cubicBezTo>
                    <a:pt x="4977" y="4263"/>
                    <a:pt x="4775" y="4097"/>
                    <a:pt x="4715" y="3882"/>
                  </a:cubicBezTo>
                  <a:cubicBezTo>
                    <a:pt x="4715" y="3847"/>
                    <a:pt x="4703" y="3823"/>
                    <a:pt x="4703" y="3787"/>
                  </a:cubicBezTo>
                  <a:cubicBezTo>
                    <a:pt x="4679" y="3668"/>
                    <a:pt x="4644" y="3370"/>
                    <a:pt x="4644" y="3370"/>
                  </a:cubicBezTo>
                  <a:close/>
                  <a:moveTo>
                    <a:pt x="4453" y="311"/>
                  </a:moveTo>
                  <a:cubicBezTo>
                    <a:pt x="4549" y="311"/>
                    <a:pt x="4632" y="322"/>
                    <a:pt x="4715" y="358"/>
                  </a:cubicBezTo>
                  <a:cubicBezTo>
                    <a:pt x="5072" y="453"/>
                    <a:pt x="5299" y="811"/>
                    <a:pt x="5275" y="1215"/>
                  </a:cubicBezTo>
                  <a:cubicBezTo>
                    <a:pt x="5275" y="1299"/>
                    <a:pt x="5334" y="1382"/>
                    <a:pt x="5430" y="1382"/>
                  </a:cubicBezTo>
                  <a:cubicBezTo>
                    <a:pt x="5513" y="1382"/>
                    <a:pt x="5584" y="1323"/>
                    <a:pt x="5584" y="1227"/>
                  </a:cubicBezTo>
                  <a:cubicBezTo>
                    <a:pt x="5608" y="1025"/>
                    <a:pt x="5572" y="823"/>
                    <a:pt x="5501" y="668"/>
                  </a:cubicBezTo>
                  <a:lnTo>
                    <a:pt x="5501" y="668"/>
                  </a:lnTo>
                  <a:cubicBezTo>
                    <a:pt x="6084" y="751"/>
                    <a:pt x="6525" y="1263"/>
                    <a:pt x="6525" y="1858"/>
                  </a:cubicBezTo>
                  <a:lnTo>
                    <a:pt x="6525" y="3299"/>
                  </a:lnTo>
                  <a:cubicBezTo>
                    <a:pt x="6215" y="3156"/>
                    <a:pt x="5596" y="2811"/>
                    <a:pt x="5144" y="2120"/>
                  </a:cubicBezTo>
                  <a:cubicBezTo>
                    <a:pt x="5191" y="2061"/>
                    <a:pt x="5251" y="2025"/>
                    <a:pt x="5299" y="1966"/>
                  </a:cubicBezTo>
                  <a:cubicBezTo>
                    <a:pt x="5358" y="1906"/>
                    <a:pt x="5358" y="1799"/>
                    <a:pt x="5275" y="1739"/>
                  </a:cubicBezTo>
                  <a:cubicBezTo>
                    <a:pt x="5246" y="1711"/>
                    <a:pt x="5210" y="1696"/>
                    <a:pt x="5173" y="1696"/>
                  </a:cubicBezTo>
                  <a:cubicBezTo>
                    <a:pt x="5132" y="1696"/>
                    <a:pt x="5092" y="1714"/>
                    <a:pt x="5060" y="1751"/>
                  </a:cubicBezTo>
                  <a:cubicBezTo>
                    <a:pt x="3727" y="3239"/>
                    <a:pt x="2060" y="4061"/>
                    <a:pt x="1429" y="4323"/>
                  </a:cubicBezTo>
                  <a:cubicBezTo>
                    <a:pt x="1465" y="4061"/>
                    <a:pt x="1512" y="3585"/>
                    <a:pt x="1512" y="2882"/>
                  </a:cubicBezTo>
                  <a:cubicBezTo>
                    <a:pt x="1512" y="2192"/>
                    <a:pt x="1798" y="1549"/>
                    <a:pt x="2322" y="1049"/>
                  </a:cubicBezTo>
                  <a:cubicBezTo>
                    <a:pt x="2822" y="572"/>
                    <a:pt x="3477" y="311"/>
                    <a:pt x="4120" y="311"/>
                  </a:cubicBezTo>
                  <a:close/>
                  <a:moveTo>
                    <a:pt x="6108" y="3466"/>
                  </a:moveTo>
                  <a:cubicBezTo>
                    <a:pt x="6144" y="3478"/>
                    <a:pt x="6156" y="3490"/>
                    <a:pt x="6192" y="3490"/>
                  </a:cubicBezTo>
                  <a:cubicBezTo>
                    <a:pt x="6227" y="3632"/>
                    <a:pt x="6346" y="3728"/>
                    <a:pt x="6501" y="3728"/>
                  </a:cubicBezTo>
                  <a:lnTo>
                    <a:pt x="6584" y="3728"/>
                  </a:lnTo>
                  <a:cubicBezTo>
                    <a:pt x="6739" y="3728"/>
                    <a:pt x="6858" y="3847"/>
                    <a:pt x="6858" y="4001"/>
                  </a:cubicBezTo>
                  <a:cubicBezTo>
                    <a:pt x="6858" y="4144"/>
                    <a:pt x="6739" y="4263"/>
                    <a:pt x="6584" y="4263"/>
                  </a:cubicBezTo>
                  <a:lnTo>
                    <a:pt x="6477" y="4263"/>
                  </a:lnTo>
                  <a:cubicBezTo>
                    <a:pt x="6477" y="4180"/>
                    <a:pt x="6418" y="4097"/>
                    <a:pt x="6334" y="4097"/>
                  </a:cubicBezTo>
                  <a:cubicBezTo>
                    <a:pt x="6239" y="4097"/>
                    <a:pt x="6168" y="4156"/>
                    <a:pt x="6156" y="4252"/>
                  </a:cubicBezTo>
                  <a:cubicBezTo>
                    <a:pt x="6108" y="4775"/>
                    <a:pt x="5882" y="5252"/>
                    <a:pt x="5501" y="5609"/>
                  </a:cubicBezTo>
                  <a:cubicBezTo>
                    <a:pt x="5108" y="5966"/>
                    <a:pt x="4620" y="6157"/>
                    <a:pt x="4096" y="6157"/>
                  </a:cubicBezTo>
                  <a:cubicBezTo>
                    <a:pt x="3596" y="6157"/>
                    <a:pt x="3108" y="5966"/>
                    <a:pt x="2715" y="5621"/>
                  </a:cubicBezTo>
                  <a:cubicBezTo>
                    <a:pt x="2358" y="5287"/>
                    <a:pt x="2143" y="4859"/>
                    <a:pt x="2060" y="4382"/>
                  </a:cubicBezTo>
                  <a:cubicBezTo>
                    <a:pt x="2120" y="4359"/>
                    <a:pt x="2203" y="4311"/>
                    <a:pt x="2274" y="4287"/>
                  </a:cubicBezTo>
                  <a:cubicBezTo>
                    <a:pt x="2393" y="4478"/>
                    <a:pt x="2596" y="4597"/>
                    <a:pt x="2834" y="4597"/>
                  </a:cubicBezTo>
                  <a:lnTo>
                    <a:pt x="3001" y="4597"/>
                  </a:lnTo>
                  <a:cubicBezTo>
                    <a:pt x="3382" y="4597"/>
                    <a:pt x="3727" y="4311"/>
                    <a:pt x="3822" y="3942"/>
                  </a:cubicBezTo>
                  <a:cubicBezTo>
                    <a:pt x="3858" y="3823"/>
                    <a:pt x="3965" y="3728"/>
                    <a:pt x="4108" y="3728"/>
                  </a:cubicBezTo>
                  <a:cubicBezTo>
                    <a:pt x="4239" y="3728"/>
                    <a:pt x="4358" y="3823"/>
                    <a:pt x="4382" y="3942"/>
                  </a:cubicBezTo>
                  <a:cubicBezTo>
                    <a:pt x="4477" y="4311"/>
                    <a:pt x="4822" y="4597"/>
                    <a:pt x="5203" y="4597"/>
                  </a:cubicBezTo>
                  <a:lnTo>
                    <a:pt x="5370" y="4597"/>
                  </a:lnTo>
                  <a:cubicBezTo>
                    <a:pt x="5692" y="4597"/>
                    <a:pt x="5989" y="4347"/>
                    <a:pt x="6037" y="4013"/>
                  </a:cubicBezTo>
                  <a:lnTo>
                    <a:pt x="6108" y="3466"/>
                  </a:lnTo>
                  <a:close/>
                  <a:moveTo>
                    <a:pt x="4977" y="6311"/>
                  </a:moveTo>
                  <a:lnTo>
                    <a:pt x="4977" y="6859"/>
                  </a:lnTo>
                  <a:cubicBezTo>
                    <a:pt x="4977" y="7216"/>
                    <a:pt x="5203" y="7526"/>
                    <a:pt x="5549" y="7645"/>
                  </a:cubicBezTo>
                  <a:lnTo>
                    <a:pt x="5799" y="7740"/>
                  </a:lnTo>
                  <a:lnTo>
                    <a:pt x="5656" y="8062"/>
                  </a:lnTo>
                  <a:cubicBezTo>
                    <a:pt x="5382" y="8669"/>
                    <a:pt x="4775" y="9062"/>
                    <a:pt x="4120" y="9062"/>
                  </a:cubicBezTo>
                  <a:cubicBezTo>
                    <a:pt x="3453" y="9062"/>
                    <a:pt x="2858" y="8669"/>
                    <a:pt x="2584" y="8062"/>
                  </a:cubicBezTo>
                  <a:lnTo>
                    <a:pt x="2441" y="7740"/>
                  </a:lnTo>
                  <a:lnTo>
                    <a:pt x="2691" y="7645"/>
                  </a:lnTo>
                  <a:cubicBezTo>
                    <a:pt x="3036" y="7526"/>
                    <a:pt x="3251" y="7216"/>
                    <a:pt x="3251" y="6859"/>
                  </a:cubicBezTo>
                  <a:lnTo>
                    <a:pt x="3251" y="6311"/>
                  </a:lnTo>
                  <a:cubicBezTo>
                    <a:pt x="3525" y="6407"/>
                    <a:pt x="3822" y="6466"/>
                    <a:pt x="4120" y="6466"/>
                  </a:cubicBezTo>
                  <a:cubicBezTo>
                    <a:pt x="4418" y="6466"/>
                    <a:pt x="4715" y="6407"/>
                    <a:pt x="4977" y="6311"/>
                  </a:cubicBezTo>
                  <a:close/>
                  <a:moveTo>
                    <a:pt x="4084" y="1"/>
                  </a:moveTo>
                  <a:cubicBezTo>
                    <a:pt x="3358" y="1"/>
                    <a:pt x="2620" y="299"/>
                    <a:pt x="2060" y="834"/>
                  </a:cubicBezTo>
                  <a:cubicBezTo>
                    <a:pt x="1489" y="1382"/>
                    <a:pt x="1155" y="2120"/>
                    <a:pt x="1155" y="2882"/>
                  </a:cubicBezTo>
                  <a:cubicBezTo>
                    <a:pt x="1155" y="4025"/>
                    <a:pt x="1024" y="4537"/>
                    <a:pt x="1024" y="4537"/>
                  </a:cubicBezTo>
                  <a:cubicBezTo>
                    <a:pt x="1012" y="4597"/>
                    <a:pt x="1024" y="4656"/>
                    <a:pt x="1072" y="4704"/>
                  </a:cubicBezTo>
                  <a:cubicBezTo>
                    <a:pt x="1096" y="4728"/>
                    <a:pt x="1143" y="4740"/>
                    <a:pt x="1167" y="4740"/>
                  </a:cubicBezTo>
                  <a:cubicBezTo>
                    <a:pt x="1191" y="4740"/>
                    <a:pt x="1203" y="4740"/>
                    <a:pt x="1227" y="4728"/>
                  </a:cubicBezTo>
                  <a:cubicBezTo>
                    <a:pt x="1250" y="4728"/>
                    <a:pt x="1441" y="4656"/>
                    <a:pt x="1739" y="4525"/>
                  </a:cubicBezTo>
                  <a:cubicBezTo>
                    <a:pt x="1822" y="5025"/>
                    <a:pt x="2096" y="5490"/>
                    <a:pt x="2477" y="5847"/>
                  </a:cubicBezTo>
                  <a:cubicBezTo>
                    <a:pt x="2620" y="5966"/>
                    <a:pt x="2751" y="6073"/>
                    <a:pt x="2894" y="6145"/>
                  </a:cubicBezTo>
                  <a:lnTo>
                    <a:pt x="2894" y="6847"/>
                  </a:lnTo>
                  <a:cubicBezTo>
                    <a:pt x="2894" y="7061"/>
                    <a:pt x="2763" y="7264"/>
                    <a:pt x="2560" y="7335"/>
                  </a:cubicBezTo>
                  <a:lnTo>
                    <a:pt x="786" y="7954"/>
                  </a:lnTo>
                  <a:cubicBezTo>
                    <a:pt x="310" y="8121"/>
                    <a:pt x="0" y="8573"/>
                    <a:pt x="0" y="9074"/>
                  </a:cubicBezTo>
                  <a:lnTo>
                    <a:pt x="0" y="10740"/>
                  </a:lnTo>
                  <a:cubicBezTo>
                    <a:pt x="0" y="10836"/>
                    <a:pt x="72" y="10907"/>
                    <a:pt x="155" y="10907"/>
                  </a:cubicBezTo>
                  <a:cubicBezTo>
                    <a:pt x="250" y="10907"/>
                    <a:pt x="322" y="10836"/>
                    <a:pt x="322" y="10740"/>
                  </a:cubicBezTo>
                  <a:lnTo>
                    <a:pt x="322" y="9074"/>
                  </a:lnTo>
                  <a:cubicBezTo>
                    <a:pt x="322" y="8931"/>
                    <a:pt x="358" y="8788"/>
                    <a:pt x="429" y="8669"/>
                  </a:cubicBezTo>
                  <a:lnTo>
                    <a:pt x="596" y="8824"/>
                  </a:lnTo>
                  <a:cubicBezTo>
                    <a:pt x="619" y="8847"/>
                    <a:pt x="667" y="8871"/>
                    <a:pt x="691" y="8871"/>
                  </a:cubicBezTo>
                  <a:cubicBezTo>
                    <a:pt x="739" y="8871"/>
                    <a:pt x="786" y="8847"/>
                    <a:pt x="810" y="8812"/>
                  </a:cubicBezTo>
                  <a:cubicBezTo>
                    <a:pt x="869" y="8728"/>
                    <a:pt x="858" y="8645"/>
                    <a:pt x="798" y="8585"/>
                  </a:cubicBezTo>
                  <a:lnTo>
                    <a:pt x="619" y="8431"/>
                  </a:lnTo>
                  <a:cubicBezTo>
                    <a:pt x="691" y="8359"/>
                    <a:pt x="798" y="8312"/>
                    <a:pt x="893" y="8276"/>
                  </a:cubicBezTo>
                  <a:lnTo>
                    <a:pt x="2096" y="7835"/>
                  </a:lnTo>
                  <a:lnTo>
                    <a:pt x="2239" y="8181"/>
                  </a:lnTo>
                  <a:cubicBezTo>
                    <a:pt x="2572" y="8907"/>
                    <a:pt x="3286" y="9371"/>
                    <a:pt x="4072" y="9371"/>
                  </a:cubicBezTo>
                  <a:cubicBezTo>
                    <a:pt x="4858" y="9371"/>
                    <a:pt x="5572" y="8907"/>
                    <a:pt x="5906" y="8181"/>
                  </a:cubicBezTo>
                  <a:lnTo>
                    <a:pt x="6049" y="7835"/>
                  </a:lnTo>
                  <a:lnTo>
                    <a:pt x="7263" y="8276"/>
                  </a:lnTo>
                  <a:cubicBezTo>
                    <a:pt x="7358" y="8300"/>
                    <a:pt x="7454" y="8359"/>
                    <a:pt x="7525" y="8431"/>
                  </a:cubicBezTo>
                  <a:lnTo>
                    <a:pt x="6751" y="9085"/>
                  </a:lnTo>
                  <a:cubicBezTo>
                    <a:pt x="6561" y="9252"/>
                    <a:pt x="6454" y="9478"/>
                    <a:pt x="6454" y="9728"/>
                  </a:cubicBezTo>
                  <a:lnTo>
                    <a:pt x="6454" y="10752"/>
                  </a:lnTo>
                  <a:cubicBezTo>
                    <a:pt x="6454" y="10848"/>
                    <a:pt x="6525" y="10919"/>
                    <a:pt x="6620" y="10919"/>
                  </a:cubicBezTo>
                  <a:cubicBezTo>
                    <a:pt x="6704" y="10919"/>
                    <a:pt x="6787" y="10848"/>
                    <a:pt x="6787" y="10752"/>
                  </a:cubicBezTo>
                  <a:lnTo>
                    <a:pt x="6787" y="9728"/>
                  </a:lnTo>
                  <a:cubicBezTo>
                    <a:pt x="6787" y="9586"/>
                    <a:pt x="6846" y="9431"/>
                    <a:pt x="6965" y="9324"/>
                  </a:cubicBezTo>
                  <a:lnTo>
                    <a:pt x="7716" y="8669"/>
                  </a:lnTo>
                  <a:cubicBezTo>
                    <a:pt x="7775" y="8788"/>
                    <a:pt x="7823" y="8943"/>
                    <a:pt x="7823" y="9074"/>
                  </a:cubicBezTo>
                  <a:lnTo>
                    <a:pt x="7823" y="10740"/>
                  </a:lnTo>
                  <a:cubicBezTo>
                    <a:pt x="7823" y="10836"/>
                    <a:pt x="7894" y="10907"/>
                    <a:pt x="7989" y="10907"/>
                  </a:cubicBezTo>
                  <a:cubicBezTo>
                    <a:pt x="8073" y="10907"/>
                    <a:pt x="8144" y="10836"/>
                    <a:pt x="8144" y="10740"/>
                  </a:cubicBezTo>
                  <a:lnTo>
                    <a:pt x="8144" y="9074"/>
                  </a:lnTo>
                  <a:cubicBezTo>
                    <a:pt x="8216" y="8585"/>
                    <a:pt x="7882" y="8133"/>
                    <a:pt x="7418" y="7978"/>
                  </a:cubicBezTo>
                  <a:lnTo>
                    <a:pt x="5656" y="7347"/>
                  </a:lnTo>
                  <a:cubicBezTo>
                    <a:pt x="5441" y="7276"/>
                    <a:pt x="5311" y="7085"/>
                    <a:pt x="5311" y="6859"/>
                  </a:cubicBezTo>
                  <a:lnTo>
                    <a:pt x="5311" y="6157"/>
                  </a:lnTo>
                  <a:cubicBezTo>
                    <a:pt x="5453" y="6073"/>
                    <a:pt x="5608" y="5966"/>
                    <a:pt x="5739" y="5835"/>
                  </a:cubicBezTo>
                  <a:cubicBezTo>
                    <a:pt x="6096" y="5490"/>
                    <a:pt x="6346" y="5049"/>
                    <a:pt x="6442" y="4597"/>
                  </a:cubicBezTo>
                  <a:lnTo>
                    <a:pt x="6584" y="4597"/>
                  </a:lnTo>
                  <a:cubicBezTo>
                    <a:pt x="6918" y="4597"/>
                    <a:pt x="7168" y="4323"/>
                    <a:pt x="7168" y="4013"/>
                  </a:cubicBezTo>
                  <a:cubicBezTo>
                    <a:pt x="7168" y="3775"/>
                    <a:pt x="7037" y="3573"/>
                    <a:pt x="6823" y="3478"/>
                  </a:cubicBezTo>
                  <a:lnTo>
                    <a:pt x="6823" y="1870"/>
                  </a:lnTo>
                  <a:cubicBezTo>
                    <a:pt x="6823" y="1025"/>
                    <a:pt x="6144" y="334"/>
                    <a:pt x="5299" y="334"/>
                  </a:cubicBezTo>
                  <a:lnTo>
                    <a:pt x="5251" y="334"/>
                  </a:lnTo>
                  <a:cubicBezTo>
                    <a:pt x="5132" y="203"/>
                    <a:pt x="4965" y="96"/>
                    <a:pt x="4787" y="61"/>
                  </a:cubicBezTo>
                  <a:cubicBezTo>
                    <a:pt x="4668" y="25"/>
                    <a:pt x="4549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0" name="Google Shape;10790;p79"/>
            <p:cNvSpPr/>
            <p:nvPr/>
          </p:nvSpPr>
          <p:spPr>
            <a:xfrm>
              <a:off x="8164591" y="3033589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212"/>
                    <a:pt x="60" y="271"/>
                  </a:cubicBezTo>
                  <a:cubicBezTo>
                    <a:pt x="203" y="402"/>
                    <a:pt x="441" y="485"/>
                    <a:pt x="691" y="485"/>
                  </a:cubicBezTo>
                  <a:cubicBezTo>
                    <a:pt x="941" y="485"/>
                    <a:pt x="1179" y="414"/>
                    <a:pt x="1310" y="271"/>
                  </a:cubicBezTo>
                  <a:cubicBezTo>
                    <a:pt x="1370" y="212"/>
                    <a:pt x="1370" y="104"/>
                    <a:pt x="1310" y="45"/>
                  </a:cubicBezTo>
                  <a:cubicBezTo>
                    <a:pt x="1280" y="15"/>
                    <a:pt x="1242" y="0"/>
                    <a:pt x="1203" y="0"/>
                  </a:cubicBezTo>
                  <a:cubicBezTo>
                    <a:pt x="1164" y="0"/>
                    <a:pt x="1125" y="15"/>
                    <a:pt x="1096" y="45"/>
                  </a:cubicBezTo>
                  <a:cubicBezTo>
                    <a:pt x="1036" y="104"/>
                    <a:pt x="893" y="164"/>
                    <a:pt x="691" y="164"/>
                  </a:cubicBezTo>
                  <a:cubicBezTo>
                    <a:pt x="477" y="164"/>
                    <a:pt x="346" y="93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1" name="Google Shape;10791;p79"/>
            <p:cNvSpPr/>
            <p:nvPr/>
          </p:nvSpPr>
          <p:spPr>
            <a:xfrm>
              <a:off x="8213632" y="2995383"/>
              <a:ext cx="10581" cy="15492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322"/>
                  </a:lnTo>
                  <a:cubicBezTo>
                    <a:pt x="0" y="417"/>
                    <a:pt x="83" y="489"/>
                    <a:pt x="167" y="489"/>
                  </a:cubicBezTo>
                  <a:cubicBezTo>
                    <a:pt x="250" y="489"/>
                    <a:pt x="334" y="417"/>
                    <a:pt x="334" y="322"/>
                  </a:cubicBezTo>
                  <a:lnTo>
                    <a:pt x="334" y="167"/>
                  </a:ln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2" name="Google Shape;10792;p79"/>
            <p:cNvSpPr/>
            <p:nvPr/>
          </p:nvSpPr>
          <p:spPr>
            <a:xfrm>
              <a:off x="8088401" y="3165758"/>
              <a:ext cx="21511" cy="61998"/>
            </a:xfrm>
            <a:custGeom>
              <a:avLst/>
              <a:gdLst/>
              <a:ahLst/>
              <a:cxnLst/>
              <a:rect l="l" t="t" r="r" b="b"/>
              <a:pathLst>
                <a:path w="679" h="1957" extrusionOk="0">
                  <a:moveTo>
                    <a:pt x="176" y="1"/>
                  </a:moveTo>
                  <a:cubicBezTo>
                    <a:pt x="132" y="1"/>
                    <a:pt x="93" y="19"/>
                    <a:pt x="60" y="52"/>
                  </a:cubicBezTo>
                  <a:cubicBezTo>
                    <a:pt x="0" y="123"/>
                    <a:pt x="12" y="219"/>
                    <a:pt x="72" y="278"/>
                  </a:cubicBezTo>
                  <a:lnTo>
                    <a:pt x="179" y="362"/>
                  </a:lnTo>
                  <a:cubicBezTo>
                    <a:pt x="298" y="469"/>
                    <a:pt x="357" y="600"/>
                    <a:pt x="357" y="766"/>
                  </a:cubicBezTo>
                  <a:lnTo>
                    <a:pt x="357" y="1790"/>
                  </a:lnTo>
                  <a:cubicBezTo>
                    <a:pt x="357" y="1886"/>
                    <a:pt x="429" y="1957"/>
                    <a:pt x="524" y="1957"/>
                  </a:cubicBezTo>
                  <a:cubicBezTo>
                    <a:pt x="607" y="1957"/>
                    <a:pt x="679" y="1886"/>
                    <a:pt x="679" y="1790"/>
                  </a:cubicBezTo>
                  <a:lnTo>
                    <a:pt x="679" y="766"/>
                  </a:lnTo>
                  <a:cubicBezTo>
                    <a:pt x="679" y="528"/>
                    <a:pt x="584" y="290"/>
                    <a:pt x="381" y="123"/>
                  </a:cubicBezTo>
                  <a:lnTo>
                    <a:pt x="286" y="40"/>
                  </a:lnTo>
                  <a:cubicBezTo>
                    <a:pt x="248" y="13"/>
                    <a:pt x="211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793" name="Google Shape;10793;p79"/>
          <p:cNvGrpSpPr/>
          <p:nvPr/>
        </p:nvGrpSpPr>
        <p:grpSpPr>
          <a:xfrm>
            <a:off x="7609368" y="2718512"/>
            <a:ext cx="264813" cy="353105"/>
            <a:chOff x="7609368" y="2893912"/>
            <a:chExt cx="264813" cy="353105"/>
          </a:xfrm>
          <a:solidFill>
            <a:schemeClr val="tx1"/>
          </a:solidFill>
        </p:grpSpPr>
        <p:sp>
          <p:nvSpPr>
            <p:cNvPr id="10794" name="Google Shape;10794;p79"/>
            <p:cNvSpPr/>
            <p:nvPr/>
          </p:nvSpPr>
          <p:spPr>
            <a:xfrm>
              <a:off x="7703267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6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5" name="Google Shape;10795;p79"/>
            <p:cNvSpPr/>
            <p:nvPr/>
          </p:nvSpPr>
          <p:spPr>
            <a:xfrm>
              <a:off x="7769288" y="3015753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6" name="Google Shape;10796;p79"/>
            <p:cNvSpPr/>
            <p:nvPr/>
          </p:nvSpPr>
          <p:spPr>
            <a:xfrm>
              <a:off x="7697628" y="2997664"/>
              <a:ext cx="21542" cy="11722"/>
            </a:xfrm>
            <a:custGeom>
              <a:avLst/>
              <a:gdLst/>
              <a:ahLst/>
              <a:cxnLst/>
              <a:rect l="l" t="t" r="r" b="b"/>
              <a:pathLst>
                <a:path w="680" h="370" extrusionOk="0">
                  <a:moveTo>
                    <a:pt x="489" y="0"/>
                  </a:moveTo>
                  <a:lnTo>
                    <a:pt x="143" y="48"/>
                  </a:lnTo>
                  <a:cubicBezTo>
                    <a:pt x="60" y="60"/>
                    <a:pt x="0" y="131"/>
                    <a:pt x="0" y="226"/>
                  </a:cubicBezTo>
                  <a:cubicBezTo>
                    <a:pt x="12" y="310"/>
                    <a:pt x="72" y="369"/>
                    <a:pt x="155" y="369"/>
                  </a:cubicBezTo>
                  <a:lnTo>
                    <a:pt x="167" y="369"/>
                  </a:lnTo>
                  <a:lnTo>
                    <a:pt x="512" y="334"/>
                  </a:lnTo>
                  <a:cubicBezTo>
                    <a:pt x="620" y="322"/>
                    <a:pt x="679" y="238"/>
                    <a:pt x="667" y="155"/>
                  </a:cubicBezTo>
                  <a:cubicBezTo>
                    <a:pt x="655" y="60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7" name="Google Shape;10797;p79"/>
            <p:cNvSpPr/>
            <p:nvPr/>
          </p:nvSpPr>
          <p:spPr>
            <a:xfrm>
              <a:off x="7763618" y="2997600"/>
              <a:ext cx="21542" cy="11785"/>
            </a:xfrm>
            <a:custGeom>
              <a:avLst/>
              <a:gdLst/>
              <a:ahLst/>
              <a:cxnLst/>
              <a:rect l="l" t="t" r="r" b="b"/>
              <a:pathLst>
                <a:path w="680" h="372" extrusionOk="0">
                  <a:moveTo>
                    <a:pt x="171" y="1"/>
                  </a:moveTo>
                  <a:cubicBezTo>
                    <a:pt x="86" y="1"/>
                    <a:pt x="24" y="69"/>
                    <a:pt x="13" y="157"/>
                  </a:cubicBezTo>
                  <a:cubicBezTo>
                    <a:pt x="1" y="240"/>
                    <a:pt x="72" y="312"/>
                    <a:pt x="156" y="336"/>
                  </a:cubicBezTo>
                  <a:lnTo>
                    <a:pt x="501" y="371"/>
                  </a:lnTo>
                  <a:lnTo>
                    <a:pt x="513" y="371"/>
                  </a:lnTo>
                  <a:cubicBezTo>
                    <a:pt x="584" y="371"/>
                    <a:pt x="668" y="312"/>
                    <a:pt x="680" y="228"/>
                  </a:cubicBezTo>
                  <a:cubicBezTo>
                    <a:pt x="680" y="133"/>
                    <a:pt x="620" y="62"/>
                    <a:pt x="537" y="50"/>
                  </a:cubicBezTo>
                  <a:lnTo>
                    <a:pt x="191" y="2"/>
                  </a:lnTo>
                  <a:cubicBezTo>
                    <a:pt x="184" y="1"/>
                    <a:pt x="178" y="1"/>
                    <a:pt x="1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8" name="Google Shape;10798;p79"/>
            <p:cNvSpPr/>
            <p:nvPr/>
          </p:nvSpPr>
          <p:spPr>
            <a:xfrm>
              <a:off x="7609368" y="2893912"/>
              <a:ext cx="264813" cy="353105"/>
            </a:xfrm>
            <a:custGeom>
              <a:avLst/>
              <a:gdLst/>
              <a:ahLst/>
              <a:cxnLst/>
              <a:rect l="l" t="t" r="r" b="b"/>
              <a:pathLst>
                <a:path w="8359" h="11146" extrusionOk="0">
                  <a:moveTo>
                    <a:pt x="4168" y="370"/>
                  </a:moveTo>
                  <a:cubicBezTo>
                    <a:pt x="5715" y="370"/>
                    <a:pt x="6965" y="1620"/>
                    <a:pt x="6965" y="3168"/>
                  </a:cubicBezTo>
                  <a:cubicBezTo>
                    <a:pt x="6965" y="3370"/>
                    <a:pt x="6954" y="3561"/>
                    <a:pt x="6906" y="3751"/>
                  </a:cubicBezTo>
                  <a:cubicBezTo>
                    <a:pt x="6846" y="3728"/>
                    <a:pt x="6775" y="3704"/>
                    <a:pt x="6692" y="3704"/>
                  </a:cubicBezTo>
                  <a:lnTo>
                    <a:pt x="6596" y="3704"/>
                  </a:lnTo>
                  <a:lnTo>
                    <a:pt x="6596" y="3323"/>
                  </a:lnTo>
                  <a:lnTo>
                    <a:pt x="6608" y="3323"/>
                  </a:lnTo>
                  <a:cubicBezTo>
                    <a:pt x="6692" y="3323"/>
                    <a:pt x="6763" y="3251"/>
                    <a:pt x="6763" y="3156"/>
                  </a:cubicBezTo>
                  <a:cubicBezTo>
                    <a:pt x="6763" y="3073"/>
                    <a:pt x="6692" y="2989"/>
                    <a:pt x="6608" y="2989"/>
                  </a:cubicBezTo>
                  <a:cubicBezTo>
                    <a:pt x="5239" y="2989"/>
                    <a:pt x="4251" y="2549"/>
                    <a:pt x="3667" y="2180"/>
                  </a:cubicBezTo>
                  <a:cubicBezTo>
                    <a:pt x="3036" y="1775"/>
                    <a:pt x="2715" y="1358"/>
                    <a:pt x="2703" y="1358"/>
                  </a:cubicBezTo>
                  <a:cubicBezTo>
                    <a:pt x="2667" y="1315"/>
                    <a:pt x="2617" y="1289"/>
                    <a:pt x="2568" y="1289"/>
                  </a:cubicBezTo>
                  <a:cubicBezTo>
                    <a:pt x="2536" y="1289"/>
                    <a:pt x="2505" y="1299"/>
                    <a:pt x="2477" y="1323"/>
                  </a:cubicBezTo>
                  <a:cubicBezTo>
                    <a:pt x="2405" y="1382"/>
                    <a:pt x="2393" y="1489"/>
                    <a:pt x="2453" y="1549"/>
                  </a:cubicBezTo>
                  <a:cubicBezTo>
                    <a:pt x="2465" y="1561"/>
                    <a:pt x="2798" y="2001"/>
                    <a:pt x="3477" y="2430"/>
                  </a:cubicBezTo>
                  <a:cubicBezTo>
                    <a:pt x="4060" y="2799"/>
                    <a:pt x="5001" y="3216"/>
                    <a:pt x="6263" y="3287"/>
                  </a:cubicBezTo>
                  <a:lnTo>
                    <a:pt x="6263" y="3847"/>
                  </a:lnTo>
                  <a:cubicBezTo>
                    <a:pt x="6263" y="3906"/>
                    <a:pt x="6299" y="3942"/>
                    <a:pt x="6334" y="3978"/>
                  </a:cubicBezTo>
                  <a:cubicBezTo>
                    <a:pt x="6382" y="4001"/>
                    <a:pt x="6382" y="4001"/>
                    <a:pt x="6549" y="4001"/>
                  </a:cubicBezTo>
                  <a:lnTo>
                    <a:pt x="6680" y="4001"/>
                  </a:lnTo>
                  <a:cubicBezTo>
                    <a:pt x="6835" y="4001"/>
                    <a:pt x="6954" y="4121"/>
                    <a:pt x="6954" y="4275"/>
                  </a:cubicBezTo>
                  <a:cubicBezTo>
                    <a:pt x="6954" y="4418"/>
                    <a:pt x="6835" y="4537"/>
                    <a:pt x="6680" y="4537"/>
                  </a:cubicBezTo>
                  <a:lnTo>
                    <a:pt x="6573" y="4537"/>
                  </a:lnTo>
                  <a:lnTo>
                    <a:pt x="6573" y="4525"/>
                  </a:lnTo>
                  <a:cubicBezTo>
                    <a:pt x="6573" y="4430"/>
                    <a:pt x="6501" y="4359"/>
                    <a:pt x="6418" y="4359"/>
                  </a:cubicBezTo>
                  <a:cubicBezTo>
                    <a:pt x="6323" y="4359"/>
                    <a:pt x="6251" y="4430"/>
                    <a:pt x="6251" y="4525"/>
                  </a:cubicBezTo>
                  <a:cubicBezTo>
                    <a:pt x="6263" y="5692"/>
                    <a:pt x="5322" y="6645"/>
                    <a:pt x="4168" y="6645"/>
                  </a:cubicBezTo>
                  <a:cubicBezTo>
                    <a:pt x="3001" y="6645"/>
                    <a:pt x="2072" y="5704"/>
                    <a:pt x="2072" y="4537"/>
                  </a:cubicBezTo>
                  <a:cubicBezTo>
                    <a:pt x="2072" y="4454"/>
                    <a:pt x="1989" y="4382"/>
                    <a:pt x="1905" y="4382"/>
                  </a:cubicBezTo>
                  <a:cubicBezTo>
                    <a:pt x="1810" y="4382"/>
                    <a:pt x="1739" y="4454"/>
                    <a:pt x="1739" y="4537"/>
                  </a:cubicBezTo>
                  <a:lnTo>
                    <a:pt x="1739" y="4561"/>
                  </a:lnTo>
                  <a:lnTo>
                    <a:pt x="1631" y="4561"/>
                  </a:lnTo>
                  <a:cubicBezTo>
                    <a:pt x="1489" y="4561"/>
                    <a:pt x="1370" y="4442"/>
                    <a:pt x="1370" y="4287"/>
                  </a:cubicBezTo>
                  <a:cubicBezTo>
                    <a:pt x="1370" y="4144"/>
                    <a:pt x="1489" y="4025"/>
                    <a:pt x="1631" y="4025"/>
                  </a:cubicBezTo>
                  <a:lnTo>
                    <a:pt x="1774" y="4025"/>
                  </a:lnTo>
                  <a:cubicBezTo>
                    <a:pt x="1953" y="4025"/>
                    <a:pt x="1953" y="4025"/>
                    <a:pt x="1977" y="4001"/>
                  </a:cubicBezTo>
                  <a:cubicBezTo>
                    <a:pt x="2036" y="3978"/>
                    <a:pt x="2072" y="3918"/>
                    <a:pt x="2072" y="3859"/>
                  </a:cubicBezTo>
                  <a:lnTo>
                    <a:pt x="2072" y="3680"/>
                  </a:lnTo>
                  <a:cubicBezTo>
                    <a:pt x="2072" y="3156"/>
                    <a:pt x="2227" y="2716"/>
                    <a:pt x="2548" y="2335"/>
                  </a:cubicBezTo>
                  <a:cubicBezTo>
                    <a:pt x="2608" y="2263"/>
                    <a:pt x="2584" y="2156"/>
                    <a:pt x="2524" y="2120"/>
                  </a:cubicBezTo>
                  <a:cubicBezTo>
                    <a:pt x="2492" y="2093"/>
                    <a:pt x="2453" y="2081"/>
                    <a:pt x="2416" y="2081"/>
                  </a:cubicBezTo>
                  <a:cubicBezTo>
                    <a:pt x="2371" y="2081"/>
                    <a:pt x="2330" y="2099"/>
                    <a:pt x="2310" y="2132"/>
                  </a:cubicBezTo>
                  <a:cubicBezTo>
                    <a:pt x="1929" y="2561"/>
                    <a:pt x="1739" y="3085"/>
                    <a:pt x="1739" y="3692"/>
                  </a:cubicBezTo>
                  <a:lnTo>
                    <a:pt x="1739" y="3704"/>
                  </a:lnTo>
                  <a:lnTo>
                    <a:pt x="1631" y="3704"/>
                  </a:lnTo>
                  <a:cubicBezTo>
                    <a:pt x="1560" y="3704"/>
                    <a:pt x="1489" y="3728"/>
                    <a:pt x="1429" y="3751"/>
                  </a:cubicBezTo>
                  <a:cubicBezTo>
                    <a:pt x="1381" y="3561"/>
                    <a:pt x="1370" y="3370"/>
                    <a:pt x="1370" y="3168"/>
                  </a:cubicBezTo>
                  <a:cubicBezTo>
                    <a:pt x="1370" y="1620"/>
                    <a:pt x="2620" y="370"/>
                    <a:pt x="4168" y="370"/>
                  </a:cubicBezTo>
                  <a:close/>
                  <a:moveTo>
                    <a:pt x="2132" y="5823"/>
                  </a:moveTo>
                  <a:lnTo>
                    <a:pt x="2132" y="5823"/>
                  </a:lnTo>
                  <a:cubicBezTo>
                    <a:pt x="2334" y="6157"/>
                    <a:pt x="2632" y="6442"/>
                    <a:pt x="2977" y="6645"/>
                  </a:cubicBezTo>
                  <a:lnTo>
                    <a:pt x="2977" y="6799"/>
                  </a:lnTo>
                  <a:lnTo>
                    <a:pt x="2370" y="6799"/>
                  </a:lnTo>
                  <a:cubicBezTo>
                    <a:pt x="2346" y="6680"/>
                    <a:pt x="2322" y="6561"/>
                    <a:pt x="2286" y="6442"/>
                  </a:cubicBezTo>
                  <a:lnTo>
                    <a:pt x="2132" y="5823"/>
                  </a:lnTo>
                  <a:close/>
                  <a:moveTo>
                    <a:pt x="6239" y="5823"/>
                  </a:moveTo>
                  <a:lnTo>
                    <a:pt x="6061" y="6442"/>
                  </a:lnTo>
                  <a:cubicBezTo>
                    <a:pt x="6025" y="6561"/>
                    <a:pt x="6001" y="6680"/>
                    <a:pt x="5977" y="6799"/>
                  </a:cubicBezTo>
                  <a:lnTo>
                    <a:pt x="5382" y="6799"/>
                  </a:lnTo>
                  <a:lnTo>
                    <a:pt x="5382" y="6645"/>
                  </a:lnTo>
                  <a:cubicBezTo>
                    <a:pt x="5727" y="6442"/>
                    <a:pt x="6025" y="6157"/>
                    <a:pt x="6239" y="5823"/>
                  </a:cubicBezTo>
                  <a:close/>
                  <a:moveTo>
                    <a:pt x="2965" y="7133"/>
                  </a:moveTo>
                  <a:lnTo>
                    <a:pt x="2965" y="7502"/>
                  </a:lnTo>
                  <a:lnTo>
                    <a:pt x="2405" y="7502"/>
                  </a:lnTo>
                  <a:lnTo>
                    <a:pt x="2405" y="7478"/>
                  </a:lnTo>
                  <a:cubicBezTo>
                    <a:pt x="2405" y="7359"/>
                    <a:pt x="2405" y="7252"/>
                    <a:pt x="2393" y="7133"/>
                  </a:cubicBezTo>
                  <a:close/>
                  <a:moveTo>
                    <a:pt x="5930" y="7133"/>
                  </a:moveTo>
                  <a:cubicBezTo>
                    <a:pt x="5918" y="7252"/>
                    <a:pt x="5918" y="7359"/>
                    <a:pt x="5918" y="7478"/>
                  </a:cubicBezTo>
                  <a:lnTo>
                    <a:pt x="5918" y="7502"/>
                  </a:lnTo>
                  <a:lnTo>
                    <a:pt x="5370" y="7502"/>
                  </a:lnTo>
                  <a:lnTo>
                    <a:pt x="5370" y="7133"/>
                  </a:lnTo>
                  <a:close/>
                  <a:moveTo>
                    <a:pt x="4168" y="1"/>
                  </a:moveTo>
                  <a:cubicBezTo>
                    <a:pt x="2441" y="1"/>
                    <a:pt x="1036" y="1406"/>
                    <a:pt x="1036" y="3132"/>
                  </a:cubicBezTo>
                  <a:cubicBezTo>
                    <a:pt x="1036" y="3394"/>
                    <a:pt x="1072" y="3668"/>
                    <a:pt x="1143" y="3930"/>
                  </a:cubicBezTo>
                  <a:cubicBezTo>
                    <a:pt x="1084" y="4025"/>
                    <a:pt x="1036" y="4144"/>
                    <a:pt x="1036" y="4275"/>
                  </a:cubicBezTo>
                  <a:cubicBezTo>
                    <a:pt x="1036" y="4561"/>
                    <a:pt x="1250" y="4799"/>
                    <a:pt x="1512" y="4859"/>
                  </a:cubicBezTo>
                  <a:lnTo>
                    <a:pt x="1965" y="6538"/>
                  </a:lnTo>
                  <a:cubicBezTo>
                    <a:pt x="2048" y="6847"/>
                    <a:pt x="2084" y="7157"/>
                    <a:pt x="2084" y="7478"/>
                  </a:cubicBezTo>
                  <a:cubicBezTo>
                    <a:pt x="2084" y="7597"/>
                    <a:pt x="2084" y="7728"/>
                    <a:pt x="2072" y="7847"/>
                  </a:cubicBezTo>
                  <a:lnTo>
                    <a:pt x="2048" y="8050"/>
                  </a:lnTo>
                  <a:lnTo>
                    <a:pt x="798" y="8490"/>
                  </a:lnTo>
                  <a:cubicBezTo>
                    <a:pt x="322" y="8645"/>
                    <a:pt x="0" y="9109"/>
                    <a:pt x="0" y="9633"/>
                  </a:cubicBezTo>
                  <a:lnTo>
                    <a:pt x="0" y="10990"/>
                  </a:lnTo>
                  <a:cubicBezTo>
                    <a:pt x="0" y="11074"/>
                    <a:pt x="72" y="11145"/>
                    <a:pt x="167" y="11145"/>
                  </a:cubicBezTo>
                  <a:cubicBezTo>
                    <a:pt x="250" y="11145"/>
                    <a:pt x="322" y="11074"/>
                    <a:pt x="322" y="10990"/>
                  </a:cubicBezTo>
                  <a:lnTo>
                    <a:pt x="322" y="9633"/>
                  </a:lnTo>
                  <a:cubicBezTo>
                    <a:pt x="322" y="9264"/>
                    <a:pt x="560" y="8919"/>
                    <a:pt x="917" y="8800"/>
                  </a:cubicBezTo>
                  <a:lnTo>
                    <a:pt x="2024" y="8407"/>
                  </a:lnTo>
                  <a:lnTo>
                    <a:pt x="1751" y="10967"/>
                  </a:lnTo>
                  <a:cubicBezTo>
                    <a:pt x="1739" y="11062"/>
                    <a:pt x="1810" y="11133"/>
                    <a:pt x="1905" y="11145"/>
                  </a:cubicBezTo>
                  <a:lnTo>
                    <a:pt x="1917" y="11145"/>
                  </a:lnTo>
                  <a:cubicBezTo>
                    <a:pt x="2012" y="11145"/>
                    <a:pt x="2072" y="11086"/>
                    <a:pt x="2084" y="11002"/>
                  </a:cubicBezTo>
                  <a:lnTo>
                    <a:pt x="2405" y="7895"/>
                  </a:lnTo>
                  <a:lnTo>
                    <a:pt x="2405" y="7847"/>
                  </a:lnTo>
                  <a:lnTo>
                    <a:pt x="2977" y="7847"/>
                  </a:lnTo>
                  <a:lnTo>
                    <a:pt x="2977" y="10990"/>
                  </a:lnTo>
                  <a:cubicBezTo>
                    <a:pt x="2977" y="11074"/>
                    <a:pt x="3048" y="11145"/>
                    <a:pt x="3144" y="11145"/>
                  </a:cubicBezTo>
                  <a:cubicBezTo>
                    <a:pt x="3227" y="11145"/>
                    <a:pt x="3298" y="11074"/>
                    <a:pt x="3298" y="10990"/>
                  </a:cubicBezTo>
                  <a:lnTo>
                    <a:pt x="3298" y="9514"/>
                  </a:lnTo>
                  <a:cubicBezTo>
                    <a:pt x="3572" y="9681"/>
                    <a:pt x="3870" y="9752"/>
                    <a:pt x="4179" y="9752"/>
                  </a:cubicBezTo>
                  <a:cubicBezTo>
                    <a:pt x="4489" y="9752"/>
                    <a:pt x="4787" y="9657"/>
                    <a:pt x="5060" y="9514"/>
                  </a:cubicBezTo>
                  <a:lnTo>
                    <a:pt x="5060" y="10990"/>
                  </a:lnTo>
                  <a:cubicBezTo>
                    <a:pt x="5060" y="11074"/>
                    <a:pt x="5132" y="11145"/>
                    <a:pt x="5227" y="11145"/>
                  </a:cubicBezTo>
                  <a:cubicBezTo>
                    <a:pt x="5311" y="11145"/>
                    <a:pt x="5382" y="11074"/>
                    <a:pt x="5382" y="10990"/>
                  </a:cubicBezTo>
                  <a:lnTo>
                    <a:pt x="5382" y="8728"/>
                  </a:lnTo>
                  <a:cubicBezTo>
                    <a:pt x="5382" y="8633"/>
                    <a:pt x="5311" y="8562"/>
                    <a:pt x="5227" y="8562"/>
                  </a:cubicBezTo>
                  <a:cubicBezTo>
                    <a:pt x="5132" y="8562"/>
                    <a:pt x="5060" y="8633"/>
                    <a:pt x="5060" y="8728"/>
                  </a:cubicBezTo>
                  <a:lnTo>
                    <a:pt x="5060" y="9109"/>
                  </a:lnTo>
                  <a:cubicBezTo>
                    <a:pt x="4810" y="9324"/>
                    <a:pt x="4489" y="9419"/>
                    <a:pt x="4179" y="9419"/>
                  </a:cubicBezTo>
                  <a:cubicBezTo>
                    <a:pt x="3846" y="9419"/>
                    <a:pt x="3548" y="9324"/>
                    <a:pt x="3298" y="9109"/>
                  </a:cubicBezTo>
                  <a:lnTo>
                    <a:pt x="3298" y="6799"/>
                  </a:lnTo>
                  <a:cubicBezTo>
                    <a:pt x="3572" y="6907"/>
                    <a:pt x="3870" y="6966"/>
                    <a:pt x="4179" y="6966"/>
                  </a:cubicBezTo>
                  <a:cubicBezTo>
                    <a:pt x="4489" y="6966"/>
                    <a:pt x="4787" y="6907"/>
                    <a:pt x="5060" y="6799"/>
                  </a:cubicBezTo>
                  <a:lnTo>
                    <a:pt x="5060" y="8026"/>
                  </a:lnTo>
                  <a:cubicBezTo>
                    <a:pt x="5060" y="8109"/>
                    <a:pt x="5132" y="8192"/>
                    <a:pt x="5227" y="8192"/>
                  </a:cubicBezTo>
                  <a:cubicBezTo>
                    <a:pt x="5311" y="8192"/>
                    <a:pt x="5382" y="8109"/>
                    <a:pt x="5382" y="8026"/>
                  </a:cubicBezTo>
                  <a:lnTo>
                    <a:pt x="5382" y="7847"/>
                  </a:lnTo>
                  <a:lnTo>
                    <a:pt x="5953" y="7847"/>
                  </a:lnTo>
                  <a:lnTo>
                    <a:pt x="5953" y="7895"/>
                  </a:lnTo>
                  <a:lnTo>
                    <a:pt x="6275" y="11002"/>
                  </a:lnTo>
                  <a:cubicBezTo>
                    <a:pt x="6287" y="11086"/>
                    <a:pt x="6346" y="11145"/>
                    <a:pt x="6442" y="11145"/>
                  </a:cubicBezTo>
                  <a:lnTo>
                    <a:pt x="6454" y="11145"/>
                  </a:lnTo>
                  <a:cubicBezTo>
                    <a:pt x="6549" y="11133"/>
                    <a:pt x="6608" y="11062"/>
                    <a:pt x="6608" y="10967"/>
                  </a:cubicBezTo>
                  <a:lnTo>
                    <a:pt x="6334" y="8407"/>
                  </a:lnTo>
                  <a:lnTo>
                    <a:pt x="7442" y="8800"/>
                  </a:lnTo>
                  <a:cubicBezTo>
                    <a:pt x="7799" y="8919"/>
                    <a:pt x="8037" y="9264"/>
                    <a:pt x="8037" y="9633"/>
                  </a:cubicBezTo>
                  <a:lnTo>
                    <a:pt x="8037" y="10990"/>
                  </a:lnTo>
                  <a:cubicBezTo>
                    <a:pt x="8037" y="11074"/>
                    <a:pt x="8108" y="11145"/>
                    <a:pt x="8192" y="11145"/>
                  </a:cubicBezTo>
                  <a:cubicBezTo>
                    <a:pt x="8287" y="11145"/>
                    <a:pt x="8359" y="11074"/>
                    <a:pt x="8359" y="10990"/>
                  </a:cubicBezTo>
                  <a:lnTo>
                    <a:pt x="8359" y="9633"/>
                  </a:lnTo>
                  <a:cubicBezTo>
                    <a:pt x="8335" y="9121"/>
                    <a:pt x="8001" y="8669"/>
                    <a:pt x="7525" y="8490"/>
                  </a:cubicBezTo>
                  <a:lnTo>
                    <a:pt x="6275" y="8050"/>
                  </a:lnTo>
                  <a:lnTo>
                    <a:pt x="6263" y="7847"/>
                  </a:lnTo>
                  <a:cubicBezTo>
                    <a:pt x="6251" y="7728"/>
                    <a:pt x="6251" y="7597"/>
                    <a:pt x="6251" y="7478"/>
                  </a:cubicBezTo>
                  <a:cubicBezTo>
                    <a:pt x="6251" y="7157"/>
                    <a:pt x="6299" y="6847"/>
                    <a:pt x="6370" y="6538"/>
                  </a:cubicBezTo>
                  <a:lnTo>
                    <a:pt x="6811" y="4859"/>
                  </a:lnTo>
                  <a:cubicBezTo>
                    <a:pt x="7085" y="4799"/>
                    <a:pt x="7287" y="4561"/>
                    <a:pt x="7287" y="4275"/>
                  </a:cubicBezTo>
                  <a:cubicBezTo>
                    <a:pt x="7287" y="4156"/>
                    <a:pt x="7251" y="4037"/>
                    <a:pt x="7192" y="3930"/>
                  </a:cubicBezTo>
                  <a:cubicBezTo>
                    <a:pt x="7263" y="3680"/>
                    <a:pt x="7287" y="3406"/>
                    <a:pt x="7287" y="3132"/>
                  </a:cubicBezTo>
                  <a:cubicBezTo>
                    <a:pt x="7287" y="1406"/>
                    <a:pt x="5894" y="1"/>
                    <a:pt x="4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799" name="Google Shape;10799;p79"/>
            <p:cNvSpPr/>
            <p:nvPr/>
          </p:nvSpPr>
          <p:spPr>
            <a:xfrm>
              <a:off x="7711219" y="3046324"/>
              <a:ext cx="60350" cy="32472"/>
            </a:xfrm>
            <a:custGeom>
              <a:avLst/>
              <a:gdLst/>
              <a:ahLst/>
              <a:cxnLst/>
              <a:rect l="l" t="t" r="r" b="b"/>
              <a:pathLst>
                <a:path w="1905" h="1025" extrusionOk="0">
                  <a:moveTo>
                    <a:pt x="1536" y="322"/>
                  </a:moveTo>
                  <a:cubicBezTo>
                    <a:pt x="1453" y="536"/>
                    <a:pt x="1238" y="703"/>
                    <a:pt x="953" y="703"/>
                  </a:cubicBezTo>
                  <a:cubicBezTo>
                    <a:pt x="667" y="703"/>
                    <a:pt x="441" y="548"/>
                    <a:pt x="357" y="322"/>
                  </a:cubicBezTo>
                  <a:close/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643"/>
                    <a:pt x="429" y="1024"/>
                    <a:pt x="953" y="1024"/>
                  </a:cubicBezTo>
                  <a:cubicBezTo>
                    <a:pt x="1476" y="1024"/>
                    <a:pt x="1905" y="643"/>
                    <a:pt x="1905" y="167"/>
                  </a:cubicBezTo>
                  <a:cubicBezTo>
                    <a:pt x="1905" y="72"/>
                    <a:pt x="1834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0" name="Google Shape;10800;p79"/>
          <p:cNvGrpSpPr/>
          <p:nvPr/>
        </p:nvGrpSpPr>
        <p:grpSpPr>
          <a:xfrm>
            <a:off x="6248458" y="2694372"/>
            <a:ext cx="270864" cy="360645"/>
            <a:chOff x="6248458" y="2869772"/>
            <a:chExt cx="270864" cy="360645"/>
          </a:xfrm>
          <a:solidFill>
            <a:schemeClr val="tx1"/>
          </a:solidFill>
        </p:grpSpPr>
        <p:sp>
          <p:nvSpPr>
            <p:cNvPr id="10801" name="Google Shape;10801;p79"/>
            <p:cNvSpPr/>
            <p:nvPr/>
          </p:nvSpPr>
          <p:spPr>
            <a:xfrm>
              <a:off x="6345399" y="2995003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34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2" name="Google Shape;10802;p79"/>
            <p:cNvSpPr/>
            <p:nvPr/>
          </p:nvSpPr>
          <p:spPr>
            <a:xfrm>
              <a:off x="6412529" y="2995003"/>
              <a:ext cx="10993" cy="15872"/>
            </a:xfrm>
            <a:custGeom>
              <a:avLst/>
              <a:gdLst/>
              <a:ahLst/>
              <a:cxnLst/>
              <a:rect l="l" t="t" r="r" b="b"/>
              <a:pathLst>
                <a:path w="347" h="501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334"/>
                  </a:lnTo>
                  <a:cubicBezTo>
                    <a:pt x="1" y="429"/>
                    <a:pt x="84" y="501"/>
                    <a:pt x="167" y="501"/>
                  </a:cubicBezTo>
                  <a:cubicBezTo>
                    <a:pt x="251" y="501"/>
                    <a:pt x="334" y="429"/>
                    <a:pt x="334" y="334"/>
                  </a:cubicBezTo>
                  <a:lnTo>
                    <a:pt x="334" y="156"/>
                  </a:lnTo>
                  <a:cubicBezTo>
                    <a:pt x="346" y="72"/>
                    <a:pt x="275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3" name="Google Shape;10803;p79"/>
            <p:cNvSpPr/>
            <p:nvPr/>
          </p:nvSpPr>
          <p:spPr>
            <a:xfrm>
              <a:off x="6248458" y="2869772"/>
              <a:ext cx="270864" cy="360645"/>
            </a:xfrm>
            <a:custGeom>
              <a:avLst/>
              <a:gdLst/>
              <a:ahLst/>
              <a:cxnLst/>
              <a:rect l="l" t="t" r="r" b="b"/>
              <a:pathLst>
                <a:path w="8550" h="11384" extrusionOk="0">
                  <a:moveTo>
                    <a:pt x="4275" y="513"/>
                  </a:moveTo>
                  <a:cubicBezTo>
                    <a:pt x="5585" y="513"/>
                    <a:pt x="6668" y="1537"/>
                    <a:pt x="6775" y="2823"/>
                  </a:cubicBezTo>
                  <a:cubicBezTo>
                    <a:pt x="6073" y="2608"/>
                    <a:pt x="5204" y="2489"/>
                    <a:pt x="4275" y="2489"/>
                  </a:cubicBezTo>
                  <a:cubicBezTo>
                    <a:pt x="3358" y="2489"/>
                    <a:pt x="2477" y="2608"/>
                    <a:pt x="1775" y="2823"/>
                  </a:cubicBezTo>
                  <a:cubicBezTo>
                    <a:pt x="1882" y="1537"/>
                    <a:pt x="2965" y="513"/>
                    <a:pt x="4275" y="513"/>
                  </a:cubicBezTo>
                  <a:close/>
                  <a:moveTo>
                    <a:pt x="2156" y="3073"/>
                  </a:moveTo>
                  <a:lnTo>
                    <a:pt x="2156" y="3382"/>
                  </a:lnTo>
                  <a:cubicBezTo>
                    <a:pt x="2156" y="3490"/>
                    <a:pt x="2120" y="3573"/>
                    <a:pt x="2060" y="3632"/>
                  </a:cubicBezTo>
                  <a:cubicBezTo>
                    <a:pt x="1977" y="3716"/>
                    <a:pt x="1894" y="3740"/>
                    <a:pt x="1798" y="3740"/>
                  </a:cubicBezTo>
                  <a:lnTo>
                    <a:pt x="1787" y="3740"/>
                  </a:lnTo>
                  <a:lnTo>
                    <a:pt x="1787" y="3168"/>
                  </a:lnTo>
                  <a:lnTo>
                    <a:pt x="1775" y="3168"/>
                  </a:lnTo>
                  <a:cubicBezTo>
                    <a:pt x="1894" y="3132"/>
                    <a:pt x="2025" y="3097"/>
                    <a:pt x="2156" y="3073"/>
                  </a:cubicBezTo>
                  <a:close/>
                  <a:moveTo>
                    <a:pt x="4263" y="2835"/>
                  </a:moveTo>
                  <a:cubicBezTo>
                    <a:pt x="5204" y="2835"/>
                    <a:pt x="6073" y="2954"/>
                    <a:pt x="6763" y="3180"/>
                  </a:cubicBezTo>
                  <a:lnTo>
                    <a:pt x="6763" y="4430"/>
                  </a:lnTo>
                  <a:cubicBezTo>
                    <a:pt x="6692" y="4371"/>
                    <a:pt x="6597" y="4287"/>
                    <a:pt x="6489" y="4204"/>
                  </a:cubicBezTo>
                  <a:cubicBezTo>
                    <a:pt x="6459" y="4178"/>
                    <a:pt x="6421" y="4166"/>
                    <a:pt x="6384" y="4166"/>
                  </a:cubicBezTo>
                  <a:cubicBezTo>
                    <a:pt x="6334" y="4166"/>
                    <a:pt x="6285" y="4187"/>
                    <a:pt x="6251" y="4228"/>
                  </a:cubicBezTo>
                  <a:cubicBezTo>
                    <a:pt x="6192" y="4311"/>
                    <a:pt x="6216" y="4406"/>
                    <a:pt x="6287" y="4466"/>
                  </a:cubicBezTo>
                  <a:cubicBezTo>
                    <a:pt x="6335" y="4502"/>
                    <a:pt x="6370" y="4525"/>
                    <a:pt x="6406" y="4561"/>
                  </a:cubicBezTo>
                  <a:lnTo>
                    <a:pt x="6406" y="4621"/>
                  </a:lnTo>
                  <a:cubicBezTo>
                    <a:pt x="6406" y="5811"/>
                    <a:pt x="5442" y="6764"/>
                    <a:pt x="4251" y="6764"/>
                  </a:cubicBezTo>
                  <a:cubicBezTo>
                    <a:pt x="3060" y="6764"/>
                    <a:pt x="2084" y="5799"/>
                    <a:pt x="2084" y="4609"/>
                  </a:cubicBezTo>
                  <a:cubicBezTo>
                    <a:pt x="2084" y="4513"/>
                    <a:pt x="2013" y="4442"/>
                    <a:pt x="1929" y="4442"/>
                  </a:cubicBezTo>
                  <a:cubicBezTo>
                    <a:pt x="1834" y="4442"/>
                    <a:pt x="1763" y="4513"/>
                    <a:pt x="1763" y="4609"/>
                  </a:cubicBezTo>
                  <a:lnTo>
                    <a:pt x="1763" y="4621"/>
                  </a:lnTo>
                  <a:lnTo>
                    <a:pt x="1656" y="4621"/>
                  </a:lnTo>
                  <a:cubicBezTo>
                    <a:pt x="1584" y="4621"/>
                    <a:pt x="1513" y="4585"/>
                    <a:pt x="1453" y="4525"/>
                  </a:cubicBezTo>
                  <a:cubicBezTo>
                    <a:pt x="1429" y="4490"/>
                    <a:pt x="1417" y="4406"/>
                    <a:pt x="1417" y="4335"/>
                  </a:cubicBezTo>
                  <a:cubicBezTo>
                    <a:pt x="1429" y="4204"/>
                    <a:pt x="1572" y="4085"/>
                    <a:pt x="1715" y="4085"/>
                  </a:cubicBezTo>
                  <a:lnTo>
                    <a:pt x="1775" y="4085"/>
                  </a:lnTo>
                  <a:cubicBezTo>
                    <a:pt x="1965" y="4085"/>
                    <a:pt x="2132" y="4013"/>
                    <a:pt x="2263" y="3871"/>
                  </a:cubicBezTo>
                  <a:cubicBezTo>
                    <a:pt x="2406" y="3740"/>
                    <a:pt x="2477" y="3561"/>
                    <a:pt x="2477" y="3382"/>
                  </a:cubicBezTo>
                  <a:lnTo>
                    <a:pt x="2477" y="3001"/>
                  </a:lnTo>
                  <a:cubicBezTo>
                    <a:pt x="2787" y="2942"/>
                    <a:pt x="3120" y="2894"/>
                    <a:pt x="3453" y="2858"/>
                  </a:cubicBezTo>
                  <a:cubicBezTo>
                    <a:pt x="4251" y="3156"/>
                    <a:pt x="5001" y="3549"/>
                    <a:pt x="5739" y="4049"/>
                  </a:cubicBezTo>
                  <a:cubicBezTo>
                    <a:pt x="5763" y="4073"/>
                    <a:pt x="5799" y="4085"/>
                    <a:pt x="5823" y="4085"/>
                  </a:cubicBezTo>
                  <a:cubicBezTo>
                    <a:pt x="5882" y="4085"/>
                    <a:pt x="5930" y="4049"/>
                    <a:pt x="5954" y="4013"/>
                  </a:cubicBezTo>
                  <a:cubicBezTo>
                    <a:pt x="6013" y="3930"/>
                    <a:pt x="5989" y="3835"/>
                    <a:pt x="5918" y="3775"/>
                  </a:cubicBezTo>
                  <a:cubicBezTo>
                    <a:pt x="5382" y="3394"/>
                    <a:pt x="4823" y="3085"/>
                    <a:pt x="4251" y="2835"/>
                  </a:cubicBezTo>
                  <a:close/>
                  <a:moveTo>
                    <a:pt x="1822" y="4990"/>
                  </a:moveTo>
                  <a:cubicBezTo>
                    <a:pt x="1929" y="5764"/>
                    <a:pt x="2406" y="6418"/>
                    <a:pt x="3037" y="6811"/>
                  </a:cubicBezTo>
                  <a:lnTo>
                    <a:pt x="3037" y="7538"/>
                  </a:lnTo>
                  <a:cubicBezTo>
                    <a:pt x="3037" y="7776"/>
                    <a:pt x="2894" y="7966"/>
                    <a:pt x="2679" y="8062"/>
                  </a:cubicBezTo>
                  <a:lnTo>
                    <a:pt x="1656" y="8383"/>
                  </a:lnTo>
                  <a:lnTo>
                    <a:pt x="1310" y="8157"/>
                  </a:lnTo>
                  <a:lnTo>
                    <a:pt x="1906" y="7419"/>
                  </a:lnTo>
                  <a:cubicBezTo>
                    <a:pt x="1941" y="7371"/>
                    <a:pt x="1953" y="7323"/>
                    <a:pt x="1941" y="7288"/>
                  </a:cubicBezTo>
                  <a:cubicBezTo>
                    <a:pt x="1929" y="7240"/>
                    <a:pt x="1894" y="7192"/>
                    <a:pt x="1846" y="7169"/>
                  </a:cubicBezTo>
                  <a:lnTo>
                    <a:pt x="1286" y="6883"/>
                  </a:lnTo>
                  <a:cubicBezTo>
                    <a:pt x="1656" y="6073"/>
                    <a:pt x="1727" y="5323"/>
                    <a:pt x="1763" y="4990"/>
                  </a:cubicBezTo>
                  <a:close/>
                  <a:moveTo>
                    <a:pt x="6775" y="4847"/>
                  </a:moveTo>
                  <a:lnTo>
                    <a:pt x="6811" y="4871"/>
                  </a:lnTo>
                  <a:cubicBezTo>
                    <a:pt x="6823" y="5121"/>
                    <a:pt x="6882" y="5978"/>
                    <a:pt x="7287" y="6871"/>
                  </a:cubicBezTo>
                  <a:lnTo>
                    <a:pt x="6716" y="7145"/>
                  </a:lnTo>
                  <a:cubicBezTo>
                    <a:pt x="6668" y="7180"/>
                    <a:pt x="6644" y="7204"/>
                    <a:pt x="6632" y="7264"/>
                  </a:cubicBezTo>
                  <a:cubicBezTo>
                    <a:pt x="6609" y="7311"/>
                    <a:pt x="6632" y="7371"/>
                    <a:pt x="6656" y="7407"/>
                  </a:cubicBezTo>
                  <a:lnTo>
                    <a:pt x="7251" y="8145"/>
                  </a:lnTo>
                  <a:lnTo>
                    <a:pt x="6906" y="8383"/>
                  </a:lnTo>
                  <a:lnTo>
                    <a:pt x="5894" y="8026"/>
                  </a:lnTo>
                  <a:cubicBezTo>
                    <a:pt x="5680" y="7954"/>
                    <a:pt x="5537" y="7740"/>
                    <a:pt x="5537" y="7502"/>
                  </a:cubicBezTo>
                  <a:lnTo>
                    <a:pt x="5537" y="6776"/>
                  </a:lnTo>
                  <a:cubicBezTo>
                    <a:pt x="6228" y="6371"/>
                    <a:pt x="6704" y="5680"/>
                    <a:pt x="6775" y="4847"/>
                  </a:cubicBezTo>
                  <a:close/>
                  <a:moveTo>
                    <a:pt x="5192" y="6966"/>
                  </a:moveTo>
                  <a:lnTo>
                    <a:pt x="5192" y="7538"/>
                  </a:lnTo>
                  <a:cubicBezTo>
                    <a:pt x="5192" y="7859"/>
                    <a:pt x="5370" y="8157"/>
                    <a:pt x="5656" y="8312"/>
                  </a:cubicBezTo>
                  <a:cubicBezTo>
                    <a:pt x="5597" y="8478"/>
                    <a:pt x="5525" y="8621"/>
                    <a:pt x="5418" y="8752"/>
                  </a:cubicBezTo>
                  <a:cubicBezTo>
                    <a:pt x="5358" y="8835"/>
                    <a:pt x="5370" y="8931"/>
                    <a:pt x="5454" y="8990"/>
                  </a:cubicBezTo>
                  <a:cubicBezTo>
                    <a:pt x="5477" y="9026"/>
                    <a:pt x="5525" y="9026"/>
                    <a:pt x="5549" y="9026"/>
                  </a:cubicBezTo>
                  <a:cubicBezTo>
                    <a:pt x="5597" y="9026"/>
                    <a:pt x="5656" y="9014"/>
                    <a:pt x="5692" y="8966"/>
                  </a:cubicBezTo>
                  <a:cubicBezTo>
                    <a:pt x="5823" y="8800"/>
                    <a:pt x="5918" y="8621"/>
                    <a:pt x="5989" y="8431"/>
                  </a:cubicBezTo>
                  <a:lnTo>
                    <a:pt x="6347" y="8550"/>
                  </a:lnTo>
                  <a:cubicBezTo>
                    <a:pt x="6013" y="9395"/>
                    <a:pt x="5204" y="9990"/>
                    <a:pt x="4275" y="9990"/>
                  </a:cubicBezTo>
                  <a:cubicBezTo>
                    <a:pt x="3358" y="9990"/>
                    <a:pt x="2537" y="9395"/>
                    <a:pt x="2239" y="8538"/>
                  </a:cubicBezTo>
                  <a:lnTo>
                    <a:pt x="2596" y="8419"/>
                  </a:lnTo>
                  <a:cubicBezTo>
                    <a:pt x="2834" y="9133"/>
                    <a:pt x="3501" y="9621"/>
                    <a:pt x="4275" y="9621"/>
                  </a:cubicBezTo>
                  <a:cubicBezTo>
                    <a:pt x="4525" y="9621"/>
                    <a:pt x="4787" y="9562"/>
                    <a:pt x="5025" y="9455"/>
                  </a:cubicBezTo>
                  <a:cubicBezTo>
                    <a:pt x="5108" y="9407"/>
                    <a:pt x="5144" y="9324"/>
                    <a:pt x="5108" y="9228"/>
                  </a:cubicBezTo>
                  <a:cubicBezTo>
                    <a:pt x="5075" y="9170"/>
                    <a:pt x="5025" y="9136"/>
                    <a:pt x="4965" y="9136"/>
                  </a:cubicBezTo>
                  <a:cubicBezTo>
                    <a:pt x="4939" y="9136"/>
                    <a:pt x="4911" y="9142"/>
                    <a:pt x="4882" y="9157"/>
                  </a:cubicBezTo>
                  <a:cubicBezTo>
                    <a:pt x="4692" y="9252"/>
                    <a:pt x="4501" y="9288"/>
                    <a:pt x="4287" y="9288"/>
                  </a:cubicBezTo>
                  <a:cubicBezTo>
                    <a:pt x="3668" y="9288"/>
                    <a:pt x="3120" y="8895"/>
                    <a:pt x="2918" y="8312"/>
                  </a:cubicBezTo>
                  <a:cubicBezTo>
                    <a:pt x="3203" y="8157"/>
                    <a:pt x="3382" y="7859"/>
                    <a:pt x="3382" y="7538"/>
                  </a:cubicBezTo>
                  <a:lnTo>
                    <a:pt x="3382" y="6966"/>
                  </a:lnTo>
                  <a:cubicBezTo>
                    <a:pt x="3668" y="7073"/>
                    <a:pt x="3965" y="7133"/>
                    <a:pt x="4287" y="7133"/>
                  </a:cubicBezTo>
                  <a:cubicBezTo>
                    <a:pt x="4596" y="7133"/>
                    <a:pt x="4918" y="7073"/>
                    <a:pt x="5192" y="6966"/>
                  </a:cubicBezTo>
                  <a:close/>
                  <a:moveTo>
                    <a:pt x="4096" y="1"/>
                  </a:moveTo>
                  <a:cubicBezTo>
                    <a:pt x="4013" y="1"/>
                    <a:pt x="3930" y="84"/>
                    <a:pt x="3930" y="168"/>
                  </a:cubicBezTo>
                  <a:lnTo>
                    <a:pt x="3930" y="203"/>
                  </a:lnTo>
                  <a:cubicBezTo>
                    <a:pt x="2549" y="358"/>
                    <a:pt x="1477" y="1525"/>
                    <a:pt x="1429" y="2942"/>
                  </a:cubicBezTo>
                  <a:cubicBezTo>
                    <a:pt x="1346" y="2966"/>
                    <a:pt x="1251" y="3013"/>
                    <a:pt x="1167" y="3037"/>
                  </a:cubicBezTo>
                  <a:cubicBezTo>
                    <a:pt x="1072" y="3085"/>
                    <a:pt x="1048" y="3180"/>
                    <a:pt x="1072" y="3263"/>
                  </a:cubicBezTo>
                  <a:cubicBezTo>
                    <a:pt x="1109" y="3336"/>
                    <a:pt x="1173" y="3367"/>
                    <a:pt x="1238" y="3367"/>
                  </a:cubicBezTo>
                  <a:cubicBezTo>
                    <a:pt x="1258" y="3367"/>
                    <a:pt x="1279" y="3364"/>
                    <a:pt x="1298" y="3359"/>
                  </a:cubicBezTo>
                  <a:cubicBezTo>
                    <a:pt x="1346" y="3335"/>
                    <a:pt x="1370" y="3323"/>
                    <a:pt x="1417" y="3299"/>
                  </a:cubicBezTo>
                  <a:lnTo>
                    <a:pt x="1417" y="3799"/>
                  </a:lnTo>
                  <a:cubicBezTo>
                    <a:pt x="1227" y="3894"/>
                    <a:pt x="1096" y="4073"/>
                    <a:pt x="1060" y="4287"/>
                  </a:cubicBezTo>
                  <a:cubicBezTo>
                    <a:pt x="1048" y="4466"/>
                    <a:pt x="1108" y="4633"/>
                    <a:pt x="1215" y="4763"/>
                  </a:cubicBezTo>
                  <a:cubicBezTo>
                    <a:pt x="1275" y="4823"/>
                    <a:pt x="1334" y="4871"/>
                    <a:pt x="1406" y="4918"/>
                  </a:cubicBezTo>
                  <a:cubicBezTo>
                    <a:pt x="1394" y="5216"/>
                    <a:pt x="1298" y="6049"/>
                    <a:pt x="894" y="6871"/>
                  </a:cubicBezTo>
                  <a:cubicBezTo>
                    <a:pt x="858" y="6954"/>
                    <a:pt x="882" y="7049"/>
                    <a:pt x="965" y="7085"/>
                  </a:cubicBezTo>
                  <a:lnTo>
                    <a:pt x="1501" y="7359"/>
                  </a:lnTo>
                  <a:lnTo>
                    <a:pt x="929" y="8085"/>
                  </a:lnTo>
                  <a:cubicBezTo>
                    <a:pt x="894" y="8121"/>
                    <a:pt x="882" y="8181"/>
                    <a:pt x="894" y="8216"/>
                  </a:cubicBezTo>
                  <a:cubicBezTo>
                    <a:pt x="894" y="8264"/>
                    <a:pt x="929" y="8312"/>
                    <a:pt x="965" y="8335"/>
                  </a:cubicBezTo>
                  <a:lnTo>
                    <a:pt x="1251" y="8538"/>
                  </a:lnTo>
                  <a:lnTo>
                    <a:pt x="822" y="8681"/>
                  </a:lnTo>
                  <a:cubicBezTo>
                    <a:pt x="334" y="8859"/>
                    <a:pt x="1" y="9324"/>
                    <a:pt x="1" y="9836"/>
                  </a:cubicBezTo>
                  <a:lnTo>
                    <a:pt x="1" y="11229"/>
                  </a:lnTo>
                  <a:cubicBezTo>
                    <a:pt x="1" y="11312"/>
                    <a:pt x="72" y="11383"/>
                    <a:pt x="167" y="11383"/>
                  </a:cubicBezTo>
                  <a:cubicBezTo>
                    <a:pt x="251" y="11383"/>
                    <a:pt x="334" y="11312"/>
                    <a:pt x="334" y="11229"/>
                  </a:cubicBezTo>
                  <a:lnTo>
                    <a:pt x="334" y="9836"/>
                  </a:lnTo>
                  <a:cubicBezTo>
                    <a:pt x="334" y="9455"/>
                    <a:pt x="572" y="9109"/>
                    <a:pt x="929" y="8990"/>
                  </a:cubicBezTo>
                  <a:lnTo>
                    <a:pt x="1906" y="8645"/>
                  </a:lnTo>
                  <a:cubicBezTo>
                    <a:pt x="2251" y="9645"/>
                    <a:pt x="3191" y="10336"/>
                    <a:pt x="4263" y="10336"/>
                  </a:cubicBezTo>
                  <a:cubicBezTo>
                    <a:pt x="5335" y="10336"/>
                    <a:pt x="6263" y="9645"/>
                    <a:pt x="6609" y="8645"/>
                  </a:cubicBezTo>
                  <a:lnTo>
                    <a:pt x="7597" y="8990"/>
                  </a:lnTo>
                  <a:cubicBezTo>
                    <a:pt x="7954" y="9121"/>
                    <a:pt x="8192" y="9466"/>
                    <a:pt x="8192" y="9836"/>
                  </a:cubicBezTo>
                  <a:lnTo>
                    <a:pt x="8192" y="11229"/>
                  </a:lnTo>
                  <a:cubicBezTo>
                    <a:pt x="8192" y="11312"/>
                    <a:pt x="8264" y="11383"/>
                    <a:pt x="8347" y="11383"/>
                  </a:cubicBezTo>
                  <a:cubicBezTo>
                    <a:pt x="8442" y="11383"/>
                    <a:pt x="8514" y="11312"/>
                    <a:pt x="8514" y="11229"/>
                  </a:cubicBezTo>
                  <a:lnTo>
                    <a:pt x="8514" y="9836"/>
                  </a:lnTo>
                  <a:cubicBezTo>
                    <a:pt x="8549" y="9324"/>
                    <a:pt x="8216" y="8847"/>
                    <a:pt x="7728" y="8681"/>
                  </a:cubicBezTo>
                  <a:lnTo>
                    <a:pt x="7299" y="8538"/>
                  </a:lnTo>
                  <a:lnTo>
                    <a:pt x="7585" y="8335"/>
                  </a:lnTo>
                  <a:cubicBezTo>
                    <a:pt x="7621" y="8312"/>
                    <a:pt x="7644" y="8264"/>
                    <a:pt x="7656" y="8216"/>
                  </a:cubicBezTo>
                  <a:cubicBezTo>
                    <a:pt x="7668" y="8181"/>
                    <a:pt x="7656" y="8133"/>
                    <a:pt x="7621" y="8085"/>
                  </a:cubicBezTo>
                  <a:lnTo>
                    <a:pt x="7037" y="7359"/>
                  </a:lnTo>
                  <a:lnTo>
                    <a:pt x="7573" y="7085"/>
                  </a:lnTo>
                  <a:cubicBezTo>
                    <a:pt x="7668" y="7049"/>
                    <a:pt x="7692" y="6942"/>
                    <a:pt x="7656" y="6871"/>
                  </a:cubicBezTo>
                  <a:cubicBezTo>
                    <a:pt x="7144" y="5859"/>
                    <a:pt x="7132" y="4811"/>
                    <a:pt x="7132" y="4799"/>
                  </a:cubicBezTo>
                  <a:lnTo>
                    <a:pt x="7132" y="3299"/>
                  </a:lnTo>
                  <a:cubicBezTo>
                    <a:pt x="7180" y="3311"/>
                    <a:pt x="7204" y="3323"/>
                    <a:pt x="7251" y="3359"/>
                  </a:cubicBezTo>
                  <a:cubicBezTo>
                    <a:pt x="7275" y="3370"/>
                    <a:pt x="7299" y="3370"/>
                    <a:pt x="7323" y="3370"/>
                  </a:cubicBezTo>
                  <a:cubicBezTo>
                    <a:pt x="7382" y="3370"/>
                    <a:pt x="7442" y="3335"/>
                    <a:pt x="7478" y="3263"/>
                  </a:cubicBezTo>
                  <a:cubicBezTo>
                    <a:pt x="7513" y="3180"/>
                    <a:pt x="7478" y="3085"/>
                    <a:pt x="7382" y="3037"/>
                  </a:cubicBezTo>
                  <a:cubicBezTo>
                    <a:pt x="7299" y="3001"/>
                    <a:pt x="7216" y="2966"/>
                    <a:pt x="7121" y="2942"/>
                  </a:cubicBezTo>
                  <a:cubicBezTo>
                    <a:pt x="7073" y="1525"/>
                    <a:pt x="6001" y="358"/>
                    <a:pt x="4620" y="203"/>
                  </a:cubicBezTo>
                  <a:lnTo>
                    <a:pt x="4620" y="168"/>
                  </a:lnTo>
                  <a:cubicBezTo>
                    <a:pt x="4620" y="84"/>
                    <a:pt x="4537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4" name="Google Shape;10804;p79"/>
            <p:cNvSpPr/>
            <p:nvPr/>
          </p:nvSpPr>
          <p:spPr>
            <a:xfrm>
              <a:off x="6339728" y="2977294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513" y="334"/>
                  </a:lnTo>
                  <a:cubicBezTo>
                    <a:pt x="608" y="334"/>
                    <a:pt x="680" y="262"/>
                    <a:pt x="680" y="167"/>
                  </a:cubicBez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5" name="Google Shape;10805;p79"/>
            <p:cNvSpPr/>
            <p:nvPr/>
          </p:nvSpPr>
          <p:spPr>
            <a:xfrm>
              <a:off x="6353319" y="3025194"/>
              <a:ext cx="61903" cy="32852"/>
            </a:xfrm>
            <a:custGeom>
              <a:avLst/>
              <a:gdLst/>
              <a:ahLst/>
              <a:cxnLst/>
              <a:rect l="l" t="t" r="r" b="b"/>
              <a:pathLst>
                <a:path w="1954" h="1037" extrusionOk="0">
                  <a:moveTo>
                    <a:pt x="1560" y="322"/>
                  </a:moveTo>
                  <a:cubicBezTo>
                    <a:pt x="1501" y="560"/>
                    <a:pt x="1251" y="715"/>
                    <a:pt x="965" y="715"/>
                  </a:cubicBezTo>
                  <a:cubicBezTo>
                    <a:pt x="679" y="715"/>
                    <a:pt x="441" y="548"/>
                    <a:pt x="358" y="322"/>
                  </a:cubicBez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655"/>
                    <a:pt x="429" y="1036"/>
                    <a:pt x="965" y="1036"/>
                  </a:cubicBezTo>
                  <a:cubicBezTo>
                    <a:pt x="1501" y="1036"/>
                    <a:pt x="1929" y="631"/>
                    <a:pt x="1929" y="155"/>
                  </a:cubicBezTo>
                  <a:cubicBezTo>
                    <a:pt x="1953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06" name="Google Shape;10806;p79"/>
          <p:cNvGrpSpPr/>
          <p:nvPr/>
        </p:nvGrpSpPr>
        <p:grpSpPr>
          <a:xfrm>
            <a:off x="3075928" y="2270398"/>
            <a:ext cx="363243" cy="300675"/>
            <a:chOff x="3075928" y="2445798"/>
            <a:chExt cx="363243" cy="300675"/>
          </a:xfrm>
          <a:solidFill>
            <a:schemeClr val="tx1"/>
          </a:solidFill>
        </p:grpSpPr>
        <p:sp>
          <p:nvSpPr>
            <p:cNvPr id="10807" name="Google Shape;10807;p79"/>
            <p:cNvSpPr/>
            <p:nvPr/>
          </p:nvSpPr>
          <p:spPr>
            <a:xfrm>
              <a:off x="3227168" y="2675542"/>
              <a:ext cx="37002" cy="10581"/>
            </a:xfrm>
            <a:custGeom>
              <a:avLst/>
              <a:gdLst/>
              <a:ahLst/>
              <a:cxnLst/>
              <a:rect l="l" t="t" r="r" b="b"/>
              <a:pathLst>
                <a:path w="1168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1001" y="334"/>
                  </a:lnTo>
                  <a:cubicBezTo>
                    <a:pt x="1096" y="334"/>
                    <a:pt x="1167" y="262"/>
                    <a:pt x="1167" y="167"/>
                  </a:cubicBezTo>
                  <a:cubicBezTo>
                    <a:pt x="1167" y="72"/>
                    <a:pt x="1096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8" name="Google Shape;10808;p79"/>
            <p:cNvSpPr/>
            <p:nvPr/>
          </p:nvSpPr>
          <p:spPr>
            <a:xfrm>
              <a:off x="3075928" y="2445798"/>
              <a:ext cx="363243" cy="300675"/>
            </a:xfrm>
            <a:custGeom>
              <a:avLst/>
              <a:gdLst/>
              <a:ahLst/>
              <a:cxnLst/>
              <a:rect l="l" t="t" r="r" b="b"/>
              <a:pathLst>
                <a:path w="11466" h="9491" extrusionOk="0">
                  <a:moveTo>
                    <a:pt x="7299" y="2787"/>
                  </a:moveTo>
                  <a:cubicBezTo>
                    <a:pt x="7322" y="2895"/>
                    <a:pt x="7370" y="3002"/>
                    <a:pt x="7418" y="3085"/>
                  </a:cubicBezTo>
                  <a:lnTo>
                    <a:pt x="1548" y="3085"/>
                  </a:lnTo>
                  <a:lnTo>
                    <a:pt x="1548" y="2787"/>
                  </a:lnTo>
                  <a:close/>
                  <a:moveTo>
                    <a:pt x="8323" y="4121"/>
                  </a:moveTo>
                  <a:lnTo>
                    <a:pt x="8323" y="6026"/>
                  </a:lnTo>
                  <a:lnTo>
                    <a:pt x="6418" y="6026"/>
                  </a:lnTo>
                  <a:lnTo>
                    <a:pt x="6418" y="4121"/>
                  </a:lnTo>
                  <a:close/>
                  <a:moveTo>
                    <a:pt x="6370" y="8467"/>
                  </a:moveTo>
                  <a:lnTo>
                    <a:pt x="6477" y="8550"/>
                  </a:lnTo>
                  <a:lnTo>
                    <a:pt x="4227" y="8550"/>
                  </a:lnTo>
                  <a:lnTo>
                    <a:pt x="4334" y="8467"/>
                  </a:lnTo>
                  <a:close/>
                  <a:moveTo>
                    <a:pt x="9835" y="8050"/>
                  </a:moveTo>
                  <a:lnTo>
                    <a:pt x="10216" y="8550"/>
                  </a:lnTo>
                  <a:lnTo>
                    <a:pt x="7037" y="8550"/>
                  </a:lnTo>
                  <a:lnTo>
                    <a:pt x="6549" y="8169"/>
                  </a:lnTo>
                  <a:cubicBezTo>
                    <a:pt x="6525" y="8133"/>
                    <a:pt x="6489" y="8133"/>
                    <a:pt x="6441" y="8133"/>
                  </a:cubicBezTo>
                  <a:lnTo>
                    <a:pt x="4286" y="8133"/>
                  </a:lnTo>
                  <a:cubicBezTo>
                    <a:pt x="4239" y="8133"/>
                    <a:pt x="4215" y="8145"/>
                    <a:pt x="4179" y="8169"/>
                  </a:cubicBezTo>
                  <a:lnTo>
                    <a:pt x="3691" y="8550"/>
                  </a:lnTo>
                  <a:lnTo>
                    <a:pt x="524" y="8550"/>
                  </a:lnTo>
                  <a:lnTo>
                    <a:pt x="893" y="8050"/>
                  </a:lnTo>
                  <a:close/>
                  <a:moveTo>
                    <a:pt x="9578" y="0"/>
                  </a:moveTo>
                  <a:cubicBezTo>
                    <a:pt x="9500" y="0"/>
                    <a:pt x="9417" y="68"/>
                    <a:pt x="9406" y="156"/>
                  </a:cubicBezTo>
                  <a:cubicBezTo>
                    <a:pt x="9394" y="240"/>
                    <a:pt x="9466" y="335"/>
                    <a:pt x="9561" y="347"/>
                  </a:cubicBezTo>
                  <a:cubicBezTo>
                    <a:pt x="10454" y="466"/>
                    <a:pt x="11121" y="1228"/>
                    <a:pt x="11121" y="2133"/>
                  </a:cubicBezTo>
                  <a:cubicBezTo>
                    <a:pt x="11121" y="3133"/>
                    <a:pt x="10311" y="3930"/>
                    <a:pt x="9323" y="3930"/>
                  </a:cubicBezTo>
                  <a:cubicBezTo>
                    <a:pt x="8323" y="3930"/>
                    <a:pt x="7513" y="3133"/>
                    <a:pt x="7513" y="2133"/>
                  </a:cubicBezTo>
                  <a:cubicBezTo>
                    <a:pt x="7513" y="1287"/>
                    <a:pt x="8108" y="561"/>
                    <a:pt x="8930" y="382"/>
                  </a:cubicBezTo>
                  <a:cubicBezTo>
                    <a:pt x="9025" y="359"/>
                    <a:pt x="9085" y="275"/>
                    <a:pt x="9061" y="180"/>
                  </a:cubicBezTo>
                  <a:cubicBezTo>
                    <a:pt x="9050" y="104"/>
                    <a:pt x="8969" y="48"/>
                    <a:pt x="8892" y="48"/>
                  </a:cubicBezTo>
                  <a:cubicBezTo>
                    <a:pt x="8885" y="48"/>
                    <a:pt x="8877" y="48"/>
                    <a:pt x="8870" y="49"/>
                  </a:cubicBezTo>
                  <a:cubicBezTo>
                    <a:pt x="8394" y="156"/>
                    <a:pt x="7977" y="406"/>
                    <a:pt x="7668" y="775"/>
                  </a:cubicBezTo>
                  <a:cubicBezTo>
                    <a:pt x="7406" y="1097"/>
                    <a:pt x="7251" y="1466"/>
                    <a:pt x="7203" y="1859"/>
                  </a:cubicBezTo>
                  <a:lnTo>
                    <a:pt x="5513" y="1859"/>
                  </a:lnTo>
                  <a:cubicBezTo>
                    <a:pt x="5417" y="1859"/>
                    <a:pt x="5346" y="1930"/>
                    <a:pt x="5346" y="2014"/>
                  </a:cubicBezTo>
                  <a:cubicBezTo>
                    <a:pt x="5346" y="2109"/>
                    <a:pt x="5417" y="2180"/>
                    <a:pt x="5513" y="2180"/>
                  </a:cubicBezTo>
                  <a:lnTo>
                    <a:pt x="7191" y="2180"/>
                  </a:lnTo>
                  <a:cubicBezTo>
                    <a:pt x="7191" y="2275"/>
                    <a:pt x="7203" y="2359"/>
                    <a:pt x="7215" y="2454"/>
                  </a:cubicBezTo>
                  <a:lnTo>
                    <a:pt x="1381" y="2454"/>
                  </a:lnTo>
                  <a:cubicBezTo>
                    <a:pt x="1298" y="2454"/>
                    <a:pt x="1215" y="2526"/>
                    <a:pt x="1215" y="2609"/>
                  </a:cubicBezTo>
                  <a:lnTo>
                    <a:pt x="1215" y="3240"/>
                  </a:lnTo>
                  <a:lnTo>
                    <a:pt x="1215" y="6955"/>
                  </a:lnTo>
                  <a:cubicBezTo>
                    <a:pt x="1215" y="7050"/>
                    <a:pt x="1298" y="7121"/>
                    <a:pt x="1381" y="7121"/>
                  </a:cubicBezTo>
                  <a:lnTo>
                    <a:pt x="7275" y="7121"/>
                  </a:lnTo>
                  <a:cubicBezTo>
                    <a:pt x="7370" y="7121"/>
                    <a:pt x="7442" y="7050"/>
                    <a:pt x="7442" y="6955"/>
                  </a:cubicBezTo>
                  <a:cubicBezTo>
                    <a:pt x="7442" y="6871"/>
                    <a:pt x="7370" y="6800"/>
                    <a:pt x="7275" y="6800"/>
                  </a:cubicBezTo>
                  <a:lnTo>
                    <a:pt x="1560" y="6800"/>
                  </a:lnTo>
                  <a:lnTo>
                    <a:pt x="1560" y="3418"/>
                  </a:lnTo>
                  <a:lnTo>
                    <a:pt x="7656" y="3418"/>
                  </a:lnTo>
                  <a:cubicBezTo>
                    <a:pt x="7751" y="3549"/>
                    <a:pt x="7858" y="3669"/>
                    <a:pt x="7989" y="3776"/>
                  </a:cubicBezTo>
                  <a:lnTo>
                    <a:pt x="6263" y="3776"/>
                  </a:lnTo>
                  <a:cubicBezTo>
                    <a:pt x="6179" y="3776"/>
                    <a:pt x="6096" y="3847"/>
                    <a:pt x="6096" y="3942"/>
                  </a:cubicBezTo>
                  <a:lnTo>
                    <a:pt x="6096" y="6181"/>
                  </a:lnTo>
                  <a:cubicBezTo>
                    <a:pt x="6096" y="6276"/>
                    <a:pt x="6179" y="6347"/>
                    <a:pt x="6263" y="6347"/>
                  </a:cubicBezTo>
                  <a:lnTo>
                    <a:pt x="8513" y="6347"/>
                  </a:lnTo>
                  <a:cubicBezTo>
                    <a:pt x="8596" y="6347"/>
                    <a:pt x="8680" y="6276"/>
                    <a:pt x="8680" y="6181"/>
                  </a:cubicBezTo>
                  <a:lnTo>
                    <a:pt x="8680" y="4145"/>
                  </a:lnTo>
                  <a:cubicBezTo>
                    <a:pt x="8846" y="4192"/>
                    <a:pt x="9001" y="4240"/>
                    <a:pt x="9168" y="4252"/>
                  </a:cubicBezTo>
                  <a:lnTo>
                    <a:pt x="9168" y="6800"/>
                  </a:lnTo>
                  <a:lnTo>
                    <a:pt x="8096" y="6800"/>
                  </a:lnTo>
                  <a:cubicBezTo>
                    <a:pt x="8001" y="6800"/>
                    <a:pt x="7930" y="6871"/>
                    <a:pt x="7930" y="6955"/>
                  </a:cubicBezTo>
                  <a:cubicBezTo>
                    <a:pt x="7930" y="7050"/>
                    <a:pt x="8001" y="7121"/>
                    <a:pt x="8096" y="7121"/>
                  </a:cubicBezTo>
                  <a:lnTo>
                    <a:pt x="9335" y="7121"/>
                  </a:lnTo>
                  <a:cubicBezTo>
                    <a:pt x="9418" y="7121"/>
                    <a:pt x="9489" y="7050"/>
                    <a:pt x="9489" y="6955"/>
                  </a:cubicBezTo>
                  <a:lnTo>
                    <a:pt x="9489" y="4240"/>
                  </a:lnTo>
                  <a:cubicBezTo>
                    <a:pt x="9585" y="4240"/>
                    <a:pt x="9656" y="4216"/>
                    <a:pt x="9751" y="4204"/>
                  </a:cubicBezTo>
                  <a:lnTo>
                    <a:pt x="9751" y="7705"/>
                  </a:lnTo>
                  <a:lnTo>
                    <a:pt x="965" y="7705"/>
                  </a:lnTo>
                  <a:lnTo>
                    <a:pt x="965" y="2168"/>
                  </a:lnTo>
                  <a:lnTo>
                    <a:pt x="4846" y="2168"/>
                  </a:lnTo>
                  <a:cubicBezTo>
                    <a:pt x="4941" y="2168"/>
                    <a:pt x="5013" y="2097"/>
                    <a:pt x="5013" y="2002"/>
                  </a:cubicBezTo>
                  <a:cubicBezTo>
                    <a:pt x="5013" y="1918"/>
                    <a:pt x="4941" y="1835"/>
                    <a:pt x="4846" y="1835"/>
                  </a:cubicBezTo>
                  <a:lnTo>
                    <a:pt x="786" y="1835"/>
                  </a:lnTo>
                  <a:cubicBezTo>
                    <a:pt x="703" y="1835"/>
                    <a:pt x="619" y="1918"/>
                    <a:pt x="619" y="2002"/>
                  </a:cubicBezTo>
                  <a:lnTo>
                    <a:pt x="619" y="7812"/>
                  </a:lnTo>
                  <a:lnTo>
                    <a:pt x="24" y="8598"/>
                  </a:lnTo>
                  <a:cubicBezTo>
                    <a:pt x="12" y="8622"/>
                    <a:pt x="0" y="8657"/>
                    <a:pt x="0" y="8705"/>
                  </a:cubicBezTo>
                  <a:lnTo>
                    <a:pt x="0" y="9324"/>
                  </a:lnTo>
                  <a:cubicBezTo>
                    <a:pt x="0" y="9419"/>
                    <a:pt x="72" y="9491"/>
                    <a:pt x="167" y="9491"/>
                  </a:cubicBezTo>
                  <a:lnTo>
                    <a:pt x="7930" y="9491"/>
                  </a:lnTo>
                  <a:cubicBezTo>
                    <a:pt x="8025" y="9491"/>
                    <a:pt x="8096" y="9419"/>
                    <a:pt x="8096" y="9324"/>
                  </a:cubicBezTo>
                  <a:cubicBezTo>
                    <a:pt x="8096" y="9241"/>
                    <a:pt x="8025" y="9157"/>
                    <a:pt x="7930" y="9157"/>
                  </a:cubicBezTo>
                  <a:lnTo>
                    <a:pt x="322" y="9157"/>
                  </a:lnTo>
                  <a:lnTo>
                    <a:pt x="322" y="8883"/>
                  </a:lnTo>
                  <a:lnTo>
                    <a:pt x="10359" y="8883"/>
                  </a:lnTo>
                  <a:lnTo>
                    <a:pt x="10359" y="9157"/>
                  </a:lnTo>
                  <a:lnTo>
                    <a:pt x="8585" y="9157"/>
                  </a:lnTo>
                  <a:cubicBezTo>
                    <a:pt x="8501" y="9157"/>
                    <a:pt x="8418" y="9241"/>
                    <a:pt x="8418" y="9324"/>
                  </a:cubicBezTo>
                  <a:cubicBezTo>
                    <a:pt x="8418" y="9419"/>
                    <a:pt x="8501" y="9491"/>
                    <a:pt x="8585" y="9491"/>
                  </a:cubicBezTo>
                  <a:lnTo>
                    <a:pt x="10525" y="9491"/>
                  </a:lnTo>
                  <a:cubicBezTo>
                    <a:pt x="10609" y="9491"/>
                    <a:pt x="10680" y="9419"/>
                    <a:pt x="10680" y="9324"/>
                  </a:cubicBezTo>
                  <a:lnTo>
                    <a:pt x="10680" y="8705"/>
                  </a:lnTo>
                  <a:cubicBezTo>
                    <a:pt x="10680" y="8669"/>
                    <a:pt x="10668" y="8622"/>
                    <a:pt x="10656" y="8598"/>
                  </a:cubicBezTo>
                  <a:lnTo>
                    <a:pt x="10061" y="7812"/>
                  </a:lnTo>
                  <a:lnTo>
                    <a:pt x="10061" y="4097"/>
                  </a:lnTo>
                  <a:cubicBezTo>
                    <a:pt x="10894" y="3823"/>
                    <a:pt x="11466" y="3049"/>
                    <a:pt x="11466" y="2121"/>
                  </a:cubicBezTo>
                  <a:cubicBezTo>
                    <a:pt x="11466" y="1049"/>
                    <a:pt x="10656" y="144"/>
                    <a:pt x="9597" y="1"/>
                  </a:cubicBezTo>
                  <a:cubicBezTo>
                    <a:pt x="9590" y="1"/>
                    <a:pt x="9584" y="0"/>
                    <a:pt x="95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09" name="Google Shape;10809;p79"/>
            <p:cNvSpPr/>
            <p:nvPr/>
          </p:nvSpPr>
          <p:spPr>
            <a:xfrm>
              <a:off x="3141537" y="256539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22"/>
                  </a:moveTo>
                  <a:lnTo>
                    <a:pt x="846" y="834"/>
                  </a:lnTo>
                  <a:lnTo>
                    <a:pt x="346" y="834"/>
                  </a:lnTo>
                  <a:lnTo>
                    <a:pt x="346" y="322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096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096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0" name="Google Shape;10810;p79"/>
            <p:cNvSpPr/>
            <p:nvPr/>
          </p:nvSpPr>
          <p:spPr>
            <a:xfrm>
              <a:off x="3185287" y="2565390"/>
              <a:ext cx="73593" cy="10233"/>
            </a:xfrm>
            <a:custGeom>
              <a:avLst/>
              <a:gdLst/>
              <a:ahLst/>
              <a:cxnLst/>
              <a:rect l="l" t="t" r="r" b="b"/>
              <a:pathLst>
                <a:path w="2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67"/>
                  </a:cubicBezTo>
                  <a:cubicBezTo>
                    <a:pt x="2323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1" name="Google Shape;10811;p79"/>
            <p:cNvSpPr/>
            <p:nvPr/>
          </p:nvSpPr>
          <p:spPr>
            <a:xfrm>
              <a:off x="3185287" y="2578601"/>
              <a:ext cx="73593" cy="10201"/>
            </a:xfrm>
            <a:custGeom>
              <a:avLst/>
              <a:gdLst/>
              <a:ahLst/>
              <a:cxnLst/>
              <a:rect l="l" t="t" r="r" b="b"/>
              <a:pathLst>
                <a:path w="2323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23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2" name="Google Shape;10812;p79"/>
            <p:cNvSpPr/>
            <p:nvPr/>
          </p:nvSpPr>
          <p:spPr>
            <a:xfrm>
              <a:off x="3185287" y="2591811"/>
              <a:ext cx="73212" cy="10201"/>
            </a:xfrm>
            <a:custGeom>
              <a:avLst/>
              <a:gdLst/>
              <a:ahLst/>
              <a:cxnLst/>
              <a:rect l="l" t="t" r="r" b="b"/>
              <a:pathLst>
                <a:path w="231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0"/>
                    <a:pt x="2311" y="167"/>
                  </a:cubicBezTo>
                  <a:cubicBezTo>
                    <a:pt x="2311" y="72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3" name="Google Shape;10813;p79"/>
            <p:cNvSpPr/>
            <p:nvPr/>
          </p:nvSpPr>
          <p:spPr>
            <a:xfrm>
              <a:off x="3141537" y="2609520"/>
              <a:ext cx="37763" cy="37382"/>
            </a:xfrm>
            <a:custGeom>
              <a:avLst/>
              <a:gdLst/>
              <a:ahLst/>
              <a:cxnLst/>
              <a:rect l="l" t="t" r="r" b="b"/>
              <a:pathLst>
                <a:path w="1192" h="1180" extrusionOk="0">
                  <a:moveTo>
                    <a:pt x="846" y="346"/>
                  </a:moveTo>
                  <a:lnTo>
                    <a:pt x="846" y="858"/>
                  </a:lnTo>
                  <a:lnTo>
                    <a:pt x="346" y="858"/>
                  </a:lnTo>
                  <a:lnTo>
                    <a:pt x="346" y="346"/>
                  </a:lnTo>
                  <a:close/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13"/>
                  </a:lnTo>
                  <a:cubicBezTo>
                    <a:pt x="1" y="1108"/>
                    <a:pt x="72" y="1179"/>
                    <a:pt x="156" y="1179"/>
                  </a:cubicBezTo>
                  <a:lnTo>
                    <a:pt x="1013" y="1179"/>
                  </a:lnTo>
                  <a:cubicBezTo>
                    <a:pt x="1096" y="1179"/>
                    <a:pt x="1180" y="1108"/>
                    <a:pt x="1180" y="1013"/>
                  </a:cubicBezTo>
                  <a:lnTo>
                    <a:pt x="1180" y="167"/>
                  </a:lnTo>
                  <a:cubicBezTo>
                    <a:pt x="1191" y="72"/>
                    <a:pt x="1096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4" name="Google Shape;10814;p79"/>
            <p:cNvSpPr/>
            <p:nvPr/>
          </p:nvSpPr>
          <p:spPr>
            <a:xfrm>
              <a:off x="3185287" y="2609520"/>
              <a:ext cx="73212" cy="10613"/>
            </a:xfrm>
            <a:custGeom>
              <a:avLst/>
              <a:gdLst/>
              <a:ahLst/>
              <a:cxnLst/>
              <a:rect l="l" t="t" r="r" b="b"/>
              <a:pathLst>
                <a:path w="2311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3"/>
                    <a:pt x="2311" y="167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5" name="Google Shape;10815;p79"/>
            <p:cNvSpPr/>
            <p:nvPr/>
          </p:nvSpPr>
          <p:spPr>
            <a:xfrm>
              <a:off x="3185287" y="2622731"/>
              <a:ext cx="73212" cy="10581"/>
            </a:xfrm>
            <a:custGeom>
              <a:avLst/>
              <a:gdLst/>
              <a:ahLst/>
              <a:cxnLst/>
              <a:rect l="l" t="t" r="r" b="b"/>
              <a:pathLst>
                <a:path w="2311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144" y="334"/>
                  </a:lnTo>
                  <a:cubicBezTo>
                    <a:pt x="2239" y="334"/>
                    <a:pt x="2311" y="262"/>
                    <a:pt x="2311" y="167"/>
                  </a:cubicBezTo>
                  <a:cubicBezTo>
                    <a:pt x="2311" y="84"/>
                    <a:pt x="2251" y="0"/>
                    <a:pt x="21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6" name="Google Shape;10816;p79"/>
            <p:cNvSpPr/>
            <p:nvPr/>
          </p:nvSpPr>
          <p:spPr>
            <a:xfrm>
              <a:off x="3185287" y="2636670"/>
              <a:ext cx="73212" cy="10233"/>
            </a:xfrm>
            <a:custGeom>
              <a:avLst/>
              <a:gdLst/>
              <a:ahLst/>
              <a:cxnLst/>
              <a:rect l="l" t="t" r="r" b="b"/>
              <a:pathLst>
                <a:path w="2311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144" y="322"/>
                  </a:lnTo>
                  <a:cubicBezTo>
                    <a:pt x="2239" y="322"/>
                    <a:pt x="2311" y="251"/>
                    <a:pt x="2311" y="156"/>
                  </a:cubicBezTo>
                  <a:cubicBezTo>
                    <a:pt x="2311" y="72"/>
                    <a:pt x="2251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17" name="Google Shape;10817;p79"/>
            <p:cNvSpPr/>
            <p:nvPr/>
          </p:nvSpPr>
          <p:spPr>
            <a:xfrm>
              <a:off x="3330509" y="2471839"/>
              <a:ext cx="82653" cy="82653"/>
            </a:xfrm>
            <a:custGeom>
              <a:avLst/>
              <a:gdLst/>
              <a:ahLst/>
              <a:cxnLst/>
              <a:rect l="l" t="t" r="r" b="b"/>
              <a:pathLst>
                <a:path w="2609" h="2609" extrusionOk="0">
                  <a:moveTo>
                    <a:pt x="346" y="1287"/>
                  </a:moveTo>
                  <a:lnTo>
                    <a:pt x="429" y="1323"/>
                  </a:lnTo>
                  <a:cubicBezTo>
                    <a:pt x="668" y="1418"/>
                    <a:pt x="727" y="1501"/>
                    <a:pt x="727" y="1549"/>
                  </a:cubicBezTo>
                  <a:cubicBezTo>
                    <a:pt x="727" y="1573"/>
                    <a:pt x="668" y="1656"/>
                    <a:pt x="465" y="1775"/>
                  </a:cubicBezTo>
                  <a:cubicBezTo>
                    <a:pt x="394" y="1644"/>
                    <a:pt x="346" y="1489"/>
                    <a:pt x="346" y="1334"/>
                  </a:cubicBezTo>
                  <a:lnTo>
                    <a:pt x="346" y="1311"/>
                  </a:lnTo>
                  <a:lnTo>
                    <a:pt x="346" y="1287"/>
                  </a:lnTo>
                  <a:close/>
                  <a:moveTo>
                    <a:pt x="1203" y="346"/>
                  </a:moveTo>
                  <a:cubicBezTo>
                    <a:pt x="1191" y="358"/>
                    <a:pt x="1180" y="394"/>
                    <a:pt x="1168" y="406"/>
                  </a:cubicBezTo>
                  <a:cubicBezTo>
                    <a:pt x="1025" y="632"/>
                    <a:pt x="1108" y="799"/>
                    <a:pt x="1168" y="882"/>
                  </a:cubicBezTo>
                  <a:cubicBezTo>
                    <a:pt x="1311" y="1096"/>
                    <a:pt x="1525" y="1132"/>
                    <a:pt x="1668" y="1168"/>
                  </a:cubicBezTo>
                  <a:cubicBezTo>
                    <a:pt x="1846" y="1203"/>
                    <a:pt x="1858" y="1203"/>
                    <a:pt x="1882" y="1334"/>
                  </a:cubicBezTo>
                  <a:cubicBezTo>
                    <a:pt x="1882" y="1430"/>
                    <a:pt x="1703" y="1549"/>
                    <a:pt x="1525" y="1656"/>
                  </a:cubicBezTo>
                  <a:cubicBezTo>
                    <a:pt x="1299" y="1787"/>
                    <a:pt x="1049" y="1954"/>
                    <a:pt x="953" y="2192"/>
                  </a:cubicBezTo>
                  <a:cubicBezTo>
                    <a:pt x="870" y="2156"/>
                    <a:pt x="787" y="2120"/>
                    <a:pt x="715" y="2061"/>
                  </a:cubicBezTo>
                  <a:cubicBezTo>
                    <a:pt x="703" y="2037"/>
                    <a:pt x="691" y="2025"/>
                    <a:pt x="668" y="2025"/>
                  </a:cubicBezTo>
                  <a:cubicBezTo>
                    <a:pt x="941" y="1882"/>
                    <a:pt x="1060" y="1704"/>
                    <a:pt x="1060" y="1525"/>
                  </a:cubicBezTo>
                  <a:cubicBezTo>
                    <a:pt x="1060" y="1370"/>
                    <a:pt x="965" y="1168"/>
                    <a:pt x="549" y="1001"/>
                  </a:cubicBezTo>
                  <a:cubicBezTo>
                    <a:pt x="513" y="989"/>
                    <a:pt x="453" y="953"/>
                    <a:pt x="418" y="930"/>
                  </a:cubicBezTo>
                  <a:cubicBezTo>
                    <a:pt x="549" y="596"/>
                    <a:pt x="870" y="394"/>
                    <a:pt x="1203" y="346"/>
                  </a:cubicBezTo>
                  <a:close/>
                  <a:moveTo>
                    <a:pt x="1644" y="394"/>
                  </a:moveTo>
                  <a:cubicBezTo>
                    <a:pt x="1858" y="465"/>
                    <a:pt x="2049" y="644"/>
                    <a:pt x="2180" y="858"/>
                  </a:cubicBezTo>
                  <a:cubicBezTo>
                    <a:pt x="2251" y="989"/>
                    <a:pt x="2275" y="1132"/>
                    <a:pt x="2275" y="1299"/>
                  </a:cubicBezTo>
                  <a:cubicBezTo>
                    <a:pt x="2251" y="1668"/>
                    <a:pt x="2061" y="2001"/>
                    <a:pt x="1727" y="2168"/>
                  </a:cubicBezTo>
                  <a:cubicBezTo>
                    <a:pt x="1596" y="2239"/>
                    <a:pt x="1441" y="2263"/>
                    <a:pt x="1299" y="2263"/>
                  </a:cubicBezTo>
                  <a:cubicBezTo>
                    <a:pt x="1370" y="2168"/>
                    <a:pt x="1501" y="2061"/>
                    <a:pt x="1703" y="1942"/>
                  </a:cubicBezTo>
                  <a:cubicBezTo>
                    <a:pt x="1942" y="1787"/>
                    <a:pt x="2215" y="1608"/>
                    <a:pt x="2203" y="1311"/>
                  </a:cubicBezTo>
                  <a:cubicBezTo>
                    <a:pt x="2192" y="930"/>
                    <a:pt x="1918" y="870"/>
                    <a:pt x="1739" y="822"/>
                  </a:cubicBezTo>
                  <a:cubicBezTo>
                    <a:pt x="1620" y="799"/>
                    <a:pt x="1501" y="775"/>
                    <a:pt x="1441" y="680"/>
                  </a:cubicBezTo>
                  <a:cubicBezTo>
                    <a:pt x="1418" y="632"/>
                    <a:pt x="1465" y="537"/>
                    <a:pt x="1644" y="394"/>
                  </a:cubicBezTo>
                  <a:close/>
                  <a:moveTo>
                    <a:pt x="1299" y="1"/>
                  </a:moveTo>
                  <a:cubicBezTo>
                    <a:pt x="727" y="1"/>
                    <a:pt x="227" y="358"/>
                    <a:pt x="60" y="918"/>
                  </a:cubicBezTo>
                  <a:cubicBezTo>
                    <a:pt x="13" y="1037"/>
                    <a:pt x="1" y="1168"/>
                    <a:pt x="1" y="1299"/>
                  </a:cubicBezTo>
                  <a:lnTo>
                    <a:pt x="1" y="1334"/>
                  </a:lnTo>
                  <a:cubicBezTo>
                    <a:pt x="1" y="1608"/>
                    <a:pt x="96" y="1870"/>
                    <a:pt x="275" y="2085"/>
                  </a:cubicBezTo>
                  <a:lnTo>
                    <a:pt x="275" y="2108"/>
                  </a:lnTo>
                  <a:cubicBezTo>
                    <a:pt x="346" y="2192"/>
                    <a:pt x="418" y="2263"/>
                    <a:pt x="513" y="2346"/>
                  </a:cubicBezTo>
                  <a:cubicBezTo>
                    <a:pt x="656" y="2466"/>
                    <a:pt x="846" y="2537"/>
                    <a:pt x="1049" y="2585"/>
                  </a:cubicBezTo>
                  <a:cubicBezTo>
                    <a:pt x="1120" y="2596"/>
                    <a:pt x="1203" y="2608"/>
                    <a:pt x="1299" y="2608"/>
                  </a:cubicBezTo>
                  <a:cubicBezTo>
                    <a:pt x="1501" y="2608"/>
                    <a:pt x="1703" y="2561"/>
                    <a:pt x="1894" y="2477"/>
                  </a:cubicBezTo>
                  <a:cubicBezTo>
                    <a:pt x="2323" y="2251"/>
                    <a:pt x="2608" y="1811"/>
                    <a:pt x="2608" y="1311"/>
                  </a:cubicBezTo>
                  <a:cubicBezTo>
                    <a:pt x="2596" y="1096"/>
                    <a:pt x="2549" y="894"/>
                    <a:pt x="2442" y="703"/>
                  </a:cubicBezTo>
                  <a:cubicBezTo>
                    <a:pt x="2275" y="370"/>
                    <a:pt x="1965" y="144"/>
                    <a:pt x="1620" y="49"/>
                  </a:cubicBezTo>
                  <a:cubicBezTo>
                    <a:pt x="1525" y="13"/>
                    <a:pt x="1406" y="1"/>
                    <a:pt x="1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18" name="Google Shape;10818;p79"/>
          <p:cNvGrpSpPr/>
          <p:nvPr/>
        </p:nvGrpSpPr>
        <p:grpSpPr>
          <a:xfrm>
            <a:off x="2633105" y="2256459"/>
            <a:ext cx="363243" cy="328585"/>
            <a:chOff x="2633105" y="2431859"/>
            <a:chExt cx="363243" cy="328585"/>
          </a:xfrm>
          <a:solidFill>
            <a:schemeClr val="tx1"/>
          </a:solidFill>
        </p:grpSpPr>
        <p:sp>
          <p:nvSpPr>
            <p:cNvPr id="10819" name="Google Shape;10819;p79"/>
            <p:cNvSpPr/>
            <p:nvPr/>
          </p:nvSpPr>
          <p:spPr>
            <a:xfrm>
              <a:off x="2633105" y="2498260"/>
              <a:ext cx="250462" cy="262184"/>
            </a:xfrm>
            <a:custGeom>
              <a:avLst/>
              <a:gdLst/>
              <a:ahLst/>
              <a:cxnLst/>
              <a:rect l="l" t="t" r="r" b="b"/>
              <a:pathLst>
                <a:path w="7906" h="8276" extrusionOk="0">
                  <a:moveTo>
                    <a:pt x="5322" y="6644"/>
                  </a:moveTo>
                  <a:lnTo>
                    <a:pt x="5465" y="7263"/>
                  </a:lnTo>
                  <a:lnTo>
                    <a:pt x="4560" y="7263"/>
                  </a:lnTo>
                  <a:lnTo>
                    <a:pt x="4691" y="6644"/>
                  </a:lnTo>
                  <a:close/>
                  <a:moveTo>
                    <a:pt x="6465" y="7608"/>
                  </a:moveTo>
                  <a:lnTo>
                    <a:pt x="6465" y="7954"/>
                  </a:lnTo>
                  <a:lnTo>
                    <a:pt x="3548" y="7954"/>
                  </a:lnTo>
                  <a:lnTo>
                    <a:pt x="3548" y="760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6489"/>
                  </a:lnTo>
                  <a:cubicBezTo>
                    <a:pt x="0" y="6585"/>
                    <a:pt x="84" y="6656"/>
                    <a:pt x="167" y="6656"/>
                  </a:cubicBezTo>
                  <a:lnTo>
                    <a:pt x="4346" y="6656"/>
                  </a:lnTo>
                  <a:lnTo>
                    <a:pt x="4203" y="7287"/>
                  </a:lnTo>
                  <a:lnTo>
                    <a:pt x="3370" y="7287"/>
                  </a:lnTo>
                  <a:cubicBezTo>
                    <a:pt x="3274" y="7287"/>
                    <a:pt x="3203" y="7358"/>
                    <a:pt x="3203" y="7442"/>
                  </a:cubicBezTo>
                  <a:lnTo>
                    <a:pt x="3203" y="8120"/>
                  </a:lnTo>
                  <a:cubicBezTo>
                    <a:pt x="3203" y="8204"/>
                    <a:pt x="3274" y="8275"/>
                    <a:pt x="3370" y="8275"/>
                  </a:cubicBezTo>
                  <a:lnTo>
                    <a:pt x="6632" y="8275"/>
                  </a:lnTo>
                  <a:cubicBezTo>
                    <a:pt x="6715" y="8275"/>
                    <a:pt x="6787" y="8204"/>
                    <a:pt x="6787" y="8120"/>
                  </a:cubicBezTo>
                  <a:lnTo>
                    <a:pt x="6787" y="7442"/>
                  </a:lnTo>
                  <a:cubicBezTo>
                    <a:pt x="6787" y="7358"/>
                    <a:pt x="6715" y="7287"/>
                    <a:pt x="6632" y="7287"/>
                  </a:cubicBezTo>
                  <a:lnTo>
                    <a:pt x="5787" y="7287"/>
                  </a:lnTo>
                  <a:lnTo>
                    <a:pt x="5644" y="6656"/>
                  </a:lnTo>
                  <a:lnTo>
                    <a:pt x="7727" y="6656"/>
                  </a:lnTo>
                  <a:cubicBezTo>
                    <a:pt x="7823" y="6656"/>
                    <a:pt x="7894" y="6585"/>
                    <a:pt x="7894" y="6489"/>
                  </a:cubicBezTo>
                  <a:cubicBezTo>
                    <a:pt x="7906" y="6394"/>
                    <a:pt x="7834" y="6311"/>
                    <a:pt x="7739" y="6311"/>
                  </a:cubicBezTo>
                  <a:lnTo>
                    <a:pt x="345" y="6311"/>
                  </a:lnTo>
                  <a:lnTo>
                    <a:pt x="345" y="334"/>
                  </a:lnTo>
                  <a:lnTo>
                    <a:pt x="4763" y="334"/>
                  </a:lnTo>
                  <a:cubicBezTo>
                    <a:pt x="4858" y="334"/>
                    <a:pt x="4929" y="262"/>
                    <a:pt x="4929" y="167"/>
                  </a:cubicBezTo>
                  <a:cubicBezTo>
                    <a:pt x="4929" y="72"/>
                    <a:pt x="4858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0" name="Google Shape;10820;p79"/>
            <p:cNvSpPr/>
            <p:nvPr/>
          </p:nvSpPr>
          <p:spPr>
            <a:xfrm>
              <a:off x="2772655" y="2680800"/>
              <a:ext cx="38491" cy="10613"/>
            </a:xfrm>
            <a:custGeom>
              <a:avLst/>
              <a:gdLst/>
              <a:ahLst/>
              <a:cxnLst/>
              <a:rect l="l" t="t" r="r" b="b"/>
              <a:pathLst>
                <a:path w="1215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48" y="334"/>
                  </a:lnTo>
                  <a:cubicBezTo>
                    <a:pt x="1132" y="334"/>
                    <a:pt x="1215" y="251"/>
                    <a:pt x="1215" y="168"/>
                  </a:cubicBezTo>
                  <a:cubicBezTo>
                    <a:pt x="1215" y="72"/>
                    <a:pt x="1132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1" name="Google Shape;10821;p79"/>
            <p:cNvSpPr/>
            <p:nvPr/>
          </p:nvSpPr>
          <p:spPr>
            <a:xfrm>
              <a:off x="272928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2" name="Google Shape;10822;p79"/>
            <p:cNvSpPr/>
            <p:nvPr/>
          </p:nvSpPr>
          <p:spPr>
            <a:xfrm>
              <a:off x="2774176" y="2583131"/>
              <a:ext cx="35482" cy="35862"/>
            </a:xfrm>
            <a:custGeom>
              <a:avLst/>
              <a:gdLst/>
              <a:ahLst/>
              <a:cxnLst/>
              <a:rect l="l" t="t" r="r" b="b"/>
              <a:pathLst>
                <a:path w="1120" h="1132" extrusionOk="0">
                  <a:moveTo>
                    <a:pt x="786" y="334"/>
                  </a:moveTo>
                  <a:lnTo>
                    <a:pt x="786" y="810"/>
                  </a:lnTo>
                  <a:lnTo>
                    <a:pt x="333" y="810"/>
                  </a:lnTo>
                  <a:lnTo>
                    <a:pt x="333" y="334"/>
                  </a:lnTo>
                  <a:close/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72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19" y="84"/>
                    <a:pt x="1036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3" name="Google Shape;10823;p79"/>
            <p:cNvSpPr/>
            <p:nvPr/>
          </p:nvSpPr>
          <p:spPr>
            <a:xfrm>
              <a:off x="2817926" y="2583131"/>
              <a:ext cx="35862" cy="35862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798" y="334"/>
                  </a:moveTo>
                  <a:lnTo>
                    <a:pt x="798" y="810"/>
                  </a:lnTo>
                  <a:lnTo>
                    <a:pt x="334" y="810"/>
                  </a:lnTo>
                  <a:lnTo>
                    <a:pt x="334" y="334"/>
                  </a:lnTo>
                  <a:close/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977"/>
                  </a:lnTo>
                  <a:cubicBezTo>
                    <a:pt x="0" y="1060"/>
                    <a:pt x="84" y="1131"/>
                    <a:pt x="167" y="1131"/>
                  </a:cubicBezTo>
                  <a:lnTo>
                    <a:pt x="953" y="1131"/>
                  </a:lnTo>
                  <a:cubicBezTo>
                    <a:pt x="1048" y="1131"/>
                    <a:pt x="1119" y="1060"/>
                    <a:pt x="1119" y="977"/>
                  </a:cubicBezTo>
                  <a:lnTo>
                    <a:pt x="1119" y="167"/>
                  </a:lnTo>
                  <a:cubicBezTo>
                    <a:pt x="1131" y="84"/>
                    <a:pt x="1060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4" name="Google Shape;10824;p79"/>
            <p:cNvSpPr/>
            <p:nvPr/>
          </p:nvSpPr>
          <p:spPr>
            <a:xfrm>
              <a:off x="2653475" y="2431859"/>
              <a:ext cx="342873" cy="275394"/>
            </a:xfrm>
            <a:custGeom>
              <a:avLst/>
              <a:gdLst/>
              <a:ahLst/>
              <a:cxnLst/>
              <a:rect l="l" t="t" r="r" b="b"/>
              <a:pathLst>
                <a:path w="10823" h="8693" extrusionOk="0">
                  <a:moveTo>
                    <a:pt x="6429" y="3001"/>
                  </a:moveTo>
                  <a:cubicBezTo>
                    <a:pt x="6715" y="3870"/>
                    <a:pt x="7489" y="4513"/>
                    <a:pt x="8406" y="4585"/>
                  </a:cubicBezTo>
                  <a:lnTo>
                    <a:pt x="8406" y="7359"/>
                  </a:lnTo>
                  <a:lnTo>
                    <a:pt x="310" y="7359"/>
                  </a:lnTo>
                  <a:lnTo>
                    <a:pt x="310" y="3001"/>
                  </a:lnTo>
                  <a:close/>
                  <a:moveTo>
                    <a:pt x="8608" y="1"/>
                  </a:moveTo>
                  <a:cubicBezTo>
                    <a:pt x="7430" y="1"/>
                    <a:pt x="6477" y="906"/>
                    <a:pt x="6358" y="2073"/>
                  </a:cubicBezTo>
                  <a:lnTo>
                    <a:pt x="4798" y="2073"/>
                  </a:lnTo>
                  <a:cubicBezTo>
                    <a:pt x="4703" y="2073"/>
                    <a:pt x="4632" y="2144"/>
                    <a:pt x="4632" y="2239"/>
                  </a:cubicBezTo>
                  <a:cubicBezTo>
                    <a:pt x="4632" y="2323"/>
                    <a:pt x="4703" y="2394"/>
                    <a:pt x="4798" y="2394"/>
                  </a:cubicBezTo>
                  <a:lnTo>
                    <a:pt x="6334" y="2394"/>
                  </a:lnTo>
                  <a:cubicBezTo>
                    <a:pt x="6334" y="2489"/>
                    <a:pt x="6358" y="2561"/>
                    <a:pt x="6370" y="2656"/>
                  </a:cubicBezTo>
                  <a:lnTo>
                    <a:pt x="167" y="2656"/>
                  </a:lnTo>
                  <a:cubicBezTo>
                    <a:pt x="72" y="2656"/>
                    <a:pt x="0" y="2727"/>
                    <a:pt x="0" y="2811"/>
                  </a:cubicBezTo>
                  <a:lnTo>
                    <a:pt x="0" y="7502"/>
                  </a:lnTo>
                  <a:cubicBezTo>
                    <a:pt x="0" y="7597"/>
                    <a:pt x="72" y="7668"/>
                    <a:pt x="167" y="7668"/>
                  </a:cubicBezTo>
                  <a:lnTo>
                    <a:pt x="8608" y="7668"/>
                  </a:lnTo>
                  <a:cubicBezTo>
                    <a:pt x="8692" y="7668"/>
                    <a:pt x="8763" y="7597"/>
                    <a:pt x="8763" y="7502"/>
                  </a:cubicBezTo>
                  <a:lnTo>
                    <a:pt x="8763" y="4561"/>
                  </a:lnTo>
                  <a:cubicBezTo>
                    <a:pt x="8858" y="4561"/>
                    <a:pt x="8966" y="4537"/>
                    <a:pt x="9049" y="4513"/>
                  </a:cubicBezTo>
                  <a:lnTo>
                    <a:pt x="9049" y="8371"/>
                  </a:lnTo>
                  <a:lnTo>
                    <a:pt x="7787" y="8371"/>
                  </a:lnTo>
                  <a:cubicBezTo>
                    <a:pt x="7692" y="8371"/>
                    <a:pt x="7620" y="8442"/>
                    <a:pt x="7620" y="8526"/>
                  </a:cubicBezTo>
                  <a:cubicBezTo>
                    <a:pt x="7620" y="8621"/>
                    <a:pt x="7692" y="8692"/>
                    <a:pt x="7787" y="8692"/>
                  </a:cubicBezTo>
                  <a:lnTo>
                    <a:pt x="9216" y="8692"/>
                  </a:lnTo>
                  <a:cubicBezTo>
                    <a:pt x="9299" y="8692"/>
                    <a:pt x="9382" y="8621"/>
                    <a:pt x="9382" y="8526"/>
                  </a:cubicBezTo>
                  <a:lnTo>
                    <a:pt x="9382" y="4406"/>
                  </a:lnTo>
                  <a:cubicBezTo>
                    <a:pt x="9632" y="4323"/>
                    <a:pt x="9858" y="4180"/>
                    <a:pt x="10061" y="4001"/>
                  </a:cubicBezTo>
                  <a:cubicBezTo>
                    <a:pt x="10466" y="3644"/>
                    <a:pt x="10728" y="3168"/>
                    <a:pt x="10823" y="2632"/>
                  </a:cubicBezTo>
                  <a:cubicBezTo>
                    <a:pt x="10823" y="2596"/>
                    <a:pt x="10763" y="2501"/>
                    <a:pt x="10668" y="2489"/>
                  </a:cubicBezTo>
                  <a:cubicBezTo>
                    <a:pt x="10656" y="2486"/>
                    <a:pt x="10643" y="2484"/>
                    <a:pt x="10630" y="2484"/>
                  </a:cubicBezTo>
                  <a:cubicBezTo>
                    <a:pt x="10558" y="2484"/>
                    <a:pt x="10488" y="2539"/>
                    <a:pt x="10478" y="2620"/>
                  </a:cubicBezTo>
                  <a:cubicBezTo>
                    <a:pt x="10359" y="3358"/>
                    <a:pt x="9835" y="3942"/>
                    <a:pt x="9168" y="4156"/>
                  </a:cubicBezTo>
                  <a:lnTo>
                    <a:pt x="9144" y="4156"/>
                  </a:lnTo>
                  <a:cubicBezTo>
                    <a:pt x="8966" y="4216"/>
                    <a:pt x="8763" y="4239"/>
                    <a:pt x="8573" y="4239"/>
                  </a:cubicBezTo>
                  <a:cubicBezTo>
                    <a:pt x="7513" y="4239"/>
                    <a:pt x="6656" y="3358"/>
                    <a:pt x="6656" y="2287"/>
                  </a:cubicBezTo>
                  <a:cubicBezTo>
                    <a:pt x="6656" y="1215"/>
                    <a:pt x="7513" y="346"/>
                    <a:pt x="8573" y="346"/>
                  </a:cubicBezTo>
                  <a:cubicBezTo>
                    <a:pt x="9513" y="346"/>
                    <a:pt x="10335" y="1061"/>
                    <a:pt x="10478" y="1989"/>
                  </a:cubicBezTo>
                  <a:cubicBezTo>
                    <a:pt x="10490" y="2084"/>
                    <a:pt x="10585" y="2144"/>
                    <a:pt x="10668" y="2144"/>
                  </a:cubicBezTo>
                  <a:cubicBezTo>
                    <a:pt x="10763" y="2132"/>
                    <a:pt x="10823" y="2037"/>
                    <a:pt x="10823" y="1953"/>
                  </a:cubicBezTo>
                  <a:cubicBezTo>
                    <a:pt x="10751" y="1418"/>
                    <a:pt x="10478" y="918"/>
                    <a:pt x="10073" y="572"/>
                  </a:cubicBezTo>
                  <a:cubicBezTo>
                    <a:pt x="9656" y="215"/>
                    <a:pt x="9144" y="1"/>
                    <a:pt x="8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5" name="Google Shape;10825;p79"/>
            <p:cNvSpPr/>
            <p:nvPr/>
          </p:nvSpPr>
          <p:spPr>
            <a:xfrm>
              <a:off x="2881286" y="2460529"/>
              <a:ext cx="87532" cy="87912"/>
            </a:xfrm>
            <a:custGeom>
              <a:avLst/>
              <a:gdLst/>
              <a:ahLst/>
              <a:cxnLst/>
              <a:rect l="l" t="t" r="r" b="b"/>
              <a:pathLst>
                <a:path w="2763" h="2775" extrusionOk="0">
                  <a:moveTo>
                    <a:pt x="1414" y="703"/>
                  </a:moveTo>
                  <a:cubicBezTo>
                    <a:pt x="1786" y="703"/>
                    <a:pt x="2084" y="1020"/>
                    <a:pt x="2084" y="1406"/>
                  </a:cubicBezTo>
                  <a:cubicBezTo>
                    <a:pt x="2084" y="1787"/>
                    <a:pt x="1775" y="2108"/>
                    <a:pt x="1394" y="2108"/>
                  </a:cubicBezTo>
                  <a:cubicBezTo>
                    <a:pt x="1013" y="2108"/>
                    <a:pt x="715" y="1787"/>
                    <a:pt x="715" y="1406"/>
                  </a:cubicBezTo>
                  <a:cubicBezTo>
                    <a:pt x="715" y="1013"/>
                    <a:pt x="1024" y="703"/>
                    <a:pt x="1394" y="703"/>
                  </a:cubicBezTo>
                  <a:cubicBezTo>
                    <a:pt x="1400" y="703"/>
                    <a:pt x="1407" y="703"/>
                    <a:pt x="1414" y="703"/>
                  </a:cubicBezTo>
                  <a:close/>
                  <a:moveTo>
                    <a:pt x="1382" y="1"/>
                  </a:moveTo>
                  <a:cubicBezTo>
                    <a:pt x="1286" y="1"/>
                    <a:pt x="1215" y="72"/>
                    <a:pt x="1215" y="167"/>
                  </a:cubicBezTo>
                  <a:lnTo>
                    <a:pt x="1215" y="370"/>
                  </a:lnTo>
                  <a:cubicBezTo>
                    <a:pt x="1048" y="406"/>
                    <a:pt x="917" y="465"/>
                    <a:pt x="786" y="560"/>
                  </a:cubicBezTo>
                  <a:lnTo>
                    <a:pt x="632" y="406"/>
                  </a:lnTo>
                  <a:cubicBezTo>
                    <a:pt x="607" y="374"/>
                    <a:pt x="559" y="356"/>
                    <a:pt x="511" y="356"/>
                  </a:cubicBezTo>
                  <a:cubicBezTo>
                    <a:pt x="467" y="356"/>
                    <a:pt x="422" y="371"/>
                    <a:pt x="393" y="406"/>
                  </a:cubicBezTo>
                  <a:cubicBezTo>
                    <a:pt x="334" y="465"/>
                    <a:pt x="322" y="584"/>
                    <a:pt x="393" y="644"/>
                  </a:cubicBezTo>
                  <a:lnTo>
                    <a:pt x="548" y="798"/>
                  </a:lnTo>
                  <a:cubicBezTo>
                    <a:pt x="453" y="929"/>
                    <a:pt x="393" y="1072"/>
                    <a:pt x="370" y="1227"/>
                  </a:cubicBezTo>
                  <a:lnTo>
                    <a:pt x="155" y="1227"/>
                  </a:lnTo>
                  <a:cubicBezTo>
                    <a:pt x="72" y="1227"/>
                    <a:pt x="0" y="1299"/>
                    <a:pt x="0" y="1394"/>
                  </a:cubicBezTo>
                  <a:cubicBezTo>
                    <a:pt x="0" y="1477"/>
                    <a:pt x="72" y="1549"/>
                    <a:pt x="155" y="1549"/>
                  </a:cubicBezTo>
                  <a:lnTo>
                    <a:pt x="370" y="1549"/>
                  </a:lnTo>
                  <a:cubicBezTo>
                    <a:pt x="393" y="1715"/>
                    <a:pt x="453" y="1870"/>
                    <a:pt x="548" y="1989"/>
                  </a:cubicBezTo>
                  <a:lnTo>
                    <a:pt x="393" y="2132"/>
                  </a:lnTo>
                  <a:cubicBezTo>
                    <a:pt x="334" y="2191"/>
                    <a:pt x="334" y="2311"/>
                    <a:pt x="393" y="2370"/>
                  </a:cubicBezTo>
                  <a:cubicBezTo>
                    <a:pt x="429" y="2406"/>
                    <a:pt x="477" y="2418"/>
                    <a:pt x="512" y="2418"/>
                  </a:cubicBezTo>
                  <a:cubicBezTo>
                    <a:pt x="560" y="2418"/>
                    <a:pt x="608" y="2394"/>
                    <a:pt x="632" y="2370"/>
                  </a:cubicBezTo>
                  <a:lnTo>
                    <a:pt x="786" y="2227"/>
                  </a:lnTo>
                  <a:cubicBezTo>
                    <a:pt x="905" y="2311"/>
                    <a:pt x="1048" y="2370"/>
                    <a:pt x="1215" y="2406"/>
                  </a:cubicBezTo>
                  <a:lnTo>
                    <a:pt x="1215" y="2608"/>
                  </a:lnTo>
                  <a:cubicBezTo>
                    <a:pt x="1215" y="2703"/>
                    <a:pt x="1286" y="2775"/>
                    <a:pt x="1382" y="2775"/>
                  </a:cubicBezTo>
                  <a:cubicBezTo>
                    <a:pt x="1465" y="2775"/>
                    <a:pt x="1548" y="2703"/>
                    <a:pt x="1548" y="2608"/>
                  </a:cubicBezTo>
                  <a:lnTo>
                    <a:pt x="1548" y="2430"/>
                  </a:lnTo>
                  <a:cubicBezTo>
                    <a:pt x="1703" y="2394"/>
                    <a:pt x="1846" y="2346"/>
                    <a:pt x="1977" y="2251"/>
                  </a:cubicBezTo>
                  <a:lnTo>
                    <a:pt x="2120" y="2394"/>
                  </a:lnTo>
                  <a:cubicBezTo>
                    <a:pt x="2156" y="2430"/>
                    <a:pt x="2203" y="2442"/>
                    <a:pt x="2239" y="2442"/>
                  </a:cubicBezTo>
                  <a:cubicBezTo>
                    <a:pt x="2286" y="2442"/>
                    <a:pt x="2334" y="2430"/>
                    <a:pt x="2358" y="2394"/>
                  </a:cubicBezTo>
                  <a:cubicBezTo>
                    <a:pt x="2417" y="2346"/>
                    <a:pt x="2441" y="2215"/>
                    <a:pt x="2358" y="2156"/>
                  </a:cubicBezTo>
                  <a:lnTo>
                    <a:pt x="2215" y="2013"/>
                  </a:lnTo>
                  <a:cubicBezTo>
                    <a:pt x="2298" y="1882"/>
                    <a:pt x="2358" y="1727"/>
                    <a:pt x="2394" y="1584"/>
                  </a:cubicBezTo>
                  <a:lnTo>
                    <a:pt x="2596" y="1584"/>
                  </a:lnTo>
                  <a:cubicBezTo>
                    <a:pt x="2691" y="1584"/>
                    <a:pt x="2763" y="1501"/>
                    <a:pt x="2763" y="1418"/>
                  </a:cubicBezTo>
                  <a:cubicBezTo>
                    <a:pt x="2763" y="1299"/>
                    <a:pt x="2691" y="1227"/>
                    <a:pt x="2608" y="1227"/>
                  </a:cubicBezTo>
                  <a:lnTo>
                    <a:pt x="2394" y="1227"/>
                  </a:lnTo>
                  <a:cubicBezTo>
                    <a:pt x="2370" y="1060"/>
                    <a:pt x="2310" y="906"/>
                    <a:pt x="2215" y="798"/>
                  </a:cubicBezTo>
                  <a:lnTo>
                    <a:pt x="2370" y="644"/>
                  </a:lnTo>
                  <a:cubicBezTo>
                    <a:pt x="2417" y="584"/>
                    <a:pt x="2417" y="465"/>
                    <a:pt x="2370" y="406"/>
                  </a:cubicBezTo>
                  <a:cubicBezTo>
                    <a:pt x="2340" y="376"/>
                    <a:pt x="2292" y="361"/>
                    <a:pt x="2245" y="361"/>
                  </a:cubicBezTo>
                  <a:cubicBezTo>
                    <a:pt x="2197" y="361"/>
                    <a:pt x="2150" y="376"/>
                    <a:pt x="2120" y="406"/>
                  </a:cubicBezTo>
                  <a:lnTo>
                    <a:pt x="1977" y="560"/>
                  </a:lnTo>
                  <a:cubicBezTo>
                    <a:pt x="1858" y="465"/>
                    <a:pt x="1715" y="406"/>
                    <a:pt x="1548" y="370"/>
                  </a:cubicBezTo>
                  <a:lnTo>
                    <a:pt x="1548" y="167"/>
                  </a:ln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6" name="Google Shape;10826;p79"/>
            <p:cNvSpPr/>
            <p:nvPr/>
          </p:nvSpPr>
          <p:spPr>
            <a:xfrm>
              <a:off x="2908436" y="2488059"/>
              <a:ext cx="33612" cy="33993"/>
            </a:xfrm>
            <a:custGeom>
              <a:avLst/>
              <a:gdLst/>
              <a:ahLst/>
              <a:cxnLst/>
              <a:rect l="l" t="t" r="r" b="b"/>
              <a:pathLst>
                <a:path w="1061" h="1073" extrusionOk="0">
                  <a:moveTo>
                    <a:pt x="525" y="346"/>
                  </a:moveTo>
                  <a:cubicBezTo>
                    <a:pt x="632" y="346"/>
                    <a:pt x="715" y="430"/>
                    <a:pt x="715" y="537"/>
                  </a:cubicBezTo>
                  <a:cubicBezTo>
                    <a:pt x="715" y="632"/>
                    <a:pt x="632" y="727"/>
                    <a:pt x="525" y="727"/>
                  </a:cubicBezTo>
                  <a:cubicBezTo>
                    <a:pt x="417" y="727"/>
                    <a:pt x="334" y="632"/>
                    <a:pt x="334" y="537"/>
                  </a:cubicBezTo>
                  <a:cubicBezTo>
                    <a:pt x="334" y="430"/>
                    <a:pt x="417" y="346"/>
                    <a:pt x="525" y="346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37"/>
                  </a:cubicBezTo>
                  <a:cubicBezTo>
                    <a:pt x="1" y="834"/>
                    <a:pt x="239" y="1072"/>
                    <a:pt x="525" y="1072"/>
                  </a:cubicBezTo>
                  <a:cubicBezTo>
                    <a:pt x="810" y="1072"/>
                    <a:pt x="1048" y="834"/>
                    <a:pt x="1048" y="537"/>
                  </a:cubicBezTo>
                  <a:cubicBezTo>
                    <a:pt x="1060" y="239"/>
                    <a:pt x="822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27" name="Google Shape;10827;p79"/>
          <p:cNvGrpSpPr/>
          <p:nvPr/>
        </p:nvGrpSpPr>
        <p:grpSpPr>
          <a:xfrm>
            <a:off x="2189142" y="2245910"/>
            <a:ext cx="365904" cy="350064"/>
            <a:chOff x="2189142" y="2421310"/>
            <a:chExt cx="365904" cy="350064"/>
          </a:xfrm>
          <a:solidFill>
            <a:schemeClr val="tx1"/>
          </a:solidFill>
        </p:grpSpPr>
        <p:sp>
          <p:nvSpPr>
            <p:cNvPr id="10828" name="Google Shape;10828;p79"/>
            <p:cNvSpPr/>
            <p:nvPr/>
          </p:nvSpPr>
          <p:spPr>
            <a:xfrm>
              <a:off x="2400384" y="2421310"/>
              <a:ext cx="154662" cy="162613"/>
            </a:xfrm>
            <a:custGeom>
              <a:avLst/>
              <a:gdLst/>
              <a:ahLst/>
              <a:cxnLst/>
              <a:rect l="l" t="t" r="r" b="b"/>
              <a:pathLst>
                <a:path w="4882" h="5133" extrusionOk="0">
                  <a:moveTo>
                    <a:pt x="2482" y="0"/>
                  </a:moveTo>
                  <a:cubicBezTo>
                    <a:pt x="1731" y="0"/>
                    <a:pt x="996" y="363"/>
                    <a:pt x="548" y="1036"/>
                  </a:cubicBezTo>
                  <a:cubicBezTo>
                    <a:pt x="0" y="1870"/>
                    <a:pt x="24" y="2941"/>
                    <a:pt x="619" y="3727"/>
                  </a:cubicBezTo>
                  <a:lnTo>
                    <a:pt x="560" y="4953"/>
                  </a:lnTo>
                  <a:cubicBezTo>
                    <a:pt x="560" y="5013"/>
                    <a:pt x="595" y="5073"/>
                    <a:pt x="643" y="5096"/>
                  </a:cubicBezTo>
                  <a:cubicBezTo>
                    <a:pt x="667" y="5108"/>
                    <a:pt x="702" y="5132"/>
                    <a:pt x="726" y="5132"/>
                  </a:cubicBezTo>
                  <a:cubicBezTo>
                    <a:pt x="762" y="5132"/>
                    <a:pt x="774" y="5132"/>
                    <a:pt x="798" y="5108"/>
                  </a:cubicBezTo>
                  <a:lnTo>
                    <a:pt x="1905" y="4596"/>
                  </a:lnTo>
                  <a:cubicBezTo>
                    <a:pt x="2090" y="4640"/>
                    <a:pt x="2289" y="4665"/>
                    <a:pt x="2486" y="4665"/>
                  </a:cubicBezTo>
                  <a:cubicBezTo>
                    <a:pt x="2555" y="4665"/>
                    <a:pt x="2623" y="4662"/>
                    <a:pt x="2691" y="4656"/>
                  </a:cubicBezTo>
                  <a:cubicBezTo>
                    <a:pt x="2786" y="4632"/>
                    <a:pt x="2858" y="4561"/>
                    <a:pt x="2846" y="4477"/>
                  </a:cubicBezTo>
                  <a:cubicBezTo>
                    <a:pt x="2824" y="4389"/>
                    <a:pt x="2761" y="4321"/>
                    <a:pt x="2685" y="4321"/>
                  </a:cubicBezTo>
                  <a:cubicBezTo>
                    <a:pt x="2679" y="4321"/>
                    <a:pt x="2673" y="4322"/>
                    <a:pt x="2667" y="4322"/>
                  </a:cubicBezTo>
                  <a:cubicBezTo>
                    <a:pt x="2597" y="4332"/>
                    <a:pt x="2528" y="4336"/>
                    <a:pt x="2461" y="4336"/>
                  </a:cubicBezTo>
                  <a:cubicBezTo>
                    <a:pt x="2277" y="4336"/>
                    <a:pt x="2103" y="4303"/>
                    <a:pt x="1929" y="4251"/>
                  </a:cubicBezTo>
                  <a:cubicBezTo>
                    <a:pt x="1913" y="4240"/>
                    <a:pt x="1897" y="4234"/>
                    <a:pt x="1880" y="4234"/>
                  </a:cubicBezTo>
                  <a:cubicBezTo>
                    <a:pt x="1859" y="4234"/>
                    <a:pt x="1836" y="4243"/>
                    <a:pt x="1810" y="4263"/>
                  </a:cubicBezTo>
                  <a:lnTo>
                    <a:pt x="905" y="4680"/>
                  </a:lnTo>
                  <a:lnTo>
                    <a:pt x="953" y="3680"/>
                  </a:lnTo>
                  <a:cubicBezTo>
                    <a:pt x="953" y="3632"/>
                    <a:pt x="941" y="3608"/>
                    <a:pt x="917" y="3560"/>
                  </a:cubicBezTo>
                  <a:cubicBezTo>
                    <a:pt x="381" y="2882"/>
                    <a:pt x="345" y="1941"/>
                    <a:pt x="833" y="1215"/>
                  </a:cubicBezTo>
                  <a:cubicBezTo>
                    <a:pt x="1218" y="642"/>
                    <a:pt x="1855" y="327"/>
                    <a:pt x="2504" y="327"/>
                  </a:cubicBezTo>
                  <a:cubicBezTo>
                    <a:pt x="2880" y="327"/>
                    <a:pt x="3259" y="433"/>
                    <a:pt x="3596" y="655"/>
                  </a:cubicBezTo>
                  <a:cubicBezTo>
                    <a:pt x="4048" y="953"/>
                    <a:pt x="4346" y="1405"/>
                    <a:pt x="4453" y="1929"/>
                  </a:cubicBezTo>
                  <a:cubicBezTo>
                    <a:pt x="4548" y="2441"/>
                    <a:pt x="4453" y="2989"/>
                    <a:pt x="4155" y="3418"/>
                  </a:cubicBezTo>
                  <a:cubicBezTo>
                    <a:pt x="3941" y="3727"/>
                    <a:pt x="3643" y="3977"/>
                    <a:pt x="3286" y="4132"/>
                  </a:cubicBezTo>
                  <a:cubicBezTo>
                    <a:pt x="3203" y="4156"/>
                    <a:pt x="3167" y="4263"/>
                    <a:pt x="3203" y="4346"/>
                  </a:cubicBezTo>
                  <a:cubicBezTo>
                    <a:pt x="3221" y="4419"/>
                    <a:pt x="3288" y="4450"/>
                    <a:pt x="3356" y="4450"/>
                  </a:cubicBezTo>
                  <a:cubicBezTo>
                    <a:pt x="3376" y="4450"/>
                    <a:pt x="3397" y="4447"/>
                    <a:pt x="3417" y="4442"/>
                  </a:cubicBezTo>
                  <a:cubicBezTo>
                    <a:pt x="3834" y="4263"/>
                    <a:pt x="4179" y="3977"/>
                    <a:pt x="4429" y="3608"/>
                  </a:cubicBezTo>
                  <a:cubicBezTo>
                    <a:pt x="4763" y="3108"/>
                    <a:pt x="4882" y="2477"/>
                    <a:pt x="4763" y="1882"/>
                  </a:cubicBezTo>
                  <a:cubicBezTo>
                    <a:pt x="4643" y="1274"/>
                    <a:pt x="4286" y="751"/>
                    <a:pt x="3774" y="393"/>
                  </a:cubicBezTo>
                  <a:cubicBezTo>
                    <a:pt x="3376" y="128"/>
                    <a:pt x="2926" y="0"/>
                    <a:pt x="24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29" name="Google Shape;10829;p79"/>
            <p:cNvSpPr/>
            <p:nvPr/>
          </p:nvSpPr>
          <p:spPr>
            <a:xfrm>
              <a:off x="2292862" y="2724899"/>
              <a:ext cx="168252" cy="46475"/>
            </a:xfrm>
            <a:custGeom>
              <a:avLst/>
              <a:gdLst/>
              <a:ahLst/>
              <a:cxnLst/>
              <a:rect l="l" t="t" r="r" b="b"/>
              <a:pathLst>
                <a:path w="5311" h="1467" extrusionOk="0">
                  <a:moveTo>
                    <a:pt x="5139" y="1"/>
                  </a:moveTo>
                  <a:cubicBezTo>
                    <a:pt x="5133" y="1"/>
                    <a:pt x="5127" y="1"/>
                    <a:pt x="5120" y="2"/>
                  </a:cubicBezTo>
                  <a:cubicBezTo>
                    <a:pt x="5025" y="26"/>
                    <a:pt x="4954" y="97"/>
                    <a:pt x="4966" y="193"/>
                  </a:cubicBezTo>
                  <a:cubicBezTo>
                    <a:pt x="4966" y="264"/>
                    <a:pt x="4989" y="323"/>
                    <a:pt x="4989" y="395"/>
                  </a:cubicBezTo>
                  <a:lnTo>
                    <a:pt x="4989" y="1145"/>
                  </a:lnTo>
                  <a:lnTo>
                    <a:pt x="167" y="1145"/>
                  </a:lnTo>
                  <a:cubicBezTo>
                    <a:pt x="72" y="1145"/>
                    <a:pt x="1" y="1216"/>
                    <a:pt x="1" y="1300"/>
                  </a:cubicBezTo>
                  <a:cubicBezTo>
                    <a:pt x="1" y="1395"/>
                    <a:pt x="72" y="1466"/>
                    <a:pt x="167" y="1466"/>
                  </a:cubicBezTo>
                  <a:lnTo>
                    <a:pt x="5144" y="1466"/>
                  </a:lnTo>
                  <a:cubicBezTo>
                    <a:pt x="5239" y="1466"/>
                    <a:pt x="5311" y="1395"/>
                    <a:pt x="5311" y="1300"/>
                  </a:cubicBezTo>
                  <a:lnTo>
                    <a:pt x="5311" y="395"/>
                  </a:lnTo>
                  <a:cubicBezTo>
                    <a:pt x="5311" y="323"/>
                    <a:pt x="5311" y="252"/>
                    <a:pt x="5299" y="157"/>
                  </a:cubicBezTo>
                  <a:cubicBezTo>
                    <a:pt x="5288" y="69"/>
                    <a:pt x="5216" y="1"/>
                    <a:pt x="51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0" name="Google Shape;10830;p79"/>
            <p:cNvSpPr/>
            <p:nvPr/>
          </p:nvSpPr>
          <p:spPr>
            <a:xfrm>
              <a:off x="2189142" y="2460149"/>
              <a:ext cx="266714" cy="310844"/>
            </a:xfrm>
            <a:custGeom>
              <a:avLst/>
              <a:gdLst/>
              <a:ahLst/>
              <a:cxnLst/>
              <a:rect l="l" t="t" r="r" b="b"/>
              <a:pathLst>
                <a:path w="8419" h="9812" extrusionOk="0">
                  <a:moveTo>
                    <a:pt x="3525" y="787"/>
                  </a:moveTo>
                  <a:lnTo>
                    <a:pt x="3525" y="787"/>
                  </a:lnTo>
                  <a:cubicBezTo>
                    <a:pt x="3322" y="1382"/>
                    <a:pt x="2977" y="1703"/>
                    <a:pt x="2751" y="1834"/>
                  </a:cubicBezTo>
                  <a:cubicBezTo>
                    <a:pt x="2787" y="1358"/>
                    <a:pt x="3096" y="941"/>
                    <a:pt x="3525" y="787"/>
                  </a:cubicBezTo>
                  <a:close/>
                  <a:moveTo>
                    <a:pt x="4692" y="715"/>
                  </a:moveTo>
                  <a:cubicBezTo>
                    <a:pt x="5323" y="715"/>
                    <a:pt x="5846" y="1239"/>
                    <a:pt x="5846" y="1870"/>
                  </a:cubicBezTo>
                  <a:lnTo>
                    <a:pt x="5846" y="2608"/>
                  </a:lnTo>
                  <a:cubicBezTo>
                    <a:pt x="5168" y="2561"/>
                    <a:pt x="4644" y="2215"/>
                    <a:pt x="4299" y="1596"/>
                  </a:cubicBezTo>
                  <a:cubicBezTo>
                    <a:pt x="4108" y="1251"/>
                    <a:pt x="4013" y="906"/>
                    <a:pt x="3977" y="715"/>
                  </a:cubicBezTo>
                  <a:close/>
                  <a:moveTo>
                    <a:pt x="2048" y="2454"/>
                  </a:moveTo>
                  <a:lnTo>
                    <a:pt x="2048" y="3525"/>
                  </a:lnTo>
                  <a:cubicBezTo>
                    <a:pt x="1858" y="3454"/>
                    <a:pt x="1715" y="3275"/>
                    <a:pt x="1715" y="3049"/>
                  </a:cubicBezTo>
                  <a:lnTo>
                    <a:pt x="1715" y="2930"/>
                  </a:lnTo>
                  <a:cubicBezTo>
                    <a:pt x="1715" y="2704"/>
                    <a:pt x="1846" y="2525"/>
                    <a:pt x="2048" y="2454"/>
                  </a:cubicBezTo>
                  <a:close/>
                  <a:moveTo>
                    <a:pt x="6549" y="2454"/>
                  </a:moveTo>
                  <a:cubicBezTo>
                    <a:pt x="6739" y="2537"/>
                    <a:pt x="6894" y="2715"/>
                    <a:pt x="6894" y="2930"/>
                  </a:cubicBezTo>
                  <a:lnTo>
                    <a:pt x="6894" y="3049"/>
                  </a:lnTo>
                  <a:cubicBezTo>
                    <a:pt x="6894" y="3275"/>
                    <a:pt x="6751" y="3454"/>
                    <a:pt x="6549" y="3525"/>
                  </a:cubicBezTo>
                  <a:lnTo>
                    <a:pt x="6549" y="2454"/>
                  </a:lnTo>
                  <a:close/>
                  <a:moveTo>
                    <a:pt x="3739" y="1168"/>
                  </a:moveTo>
                  <a:cubicBezTo>
                    <a:pt x="3799" y="1346"/>
                    <a:pt x="3870" y="1549"/>
                    <a:pt x="3989" y="1763"/>
                  </a:cubicBezTo>
                  <a:cubicBezTo>
                    <a:pt x="4394" y="2489"/>
                    <a:pt x="5025" y="2906"/>
                    <a:pt x="5835" y="2954"/>
                  </a:cubicBezTo>
                  <a:lnTo>
                    <a:pt x="5835" y="3251"/>
                  </a:lnTo>
                  <a:cubicBezTo>
                    <a:pt x="5846" y="3894"/>
                    <a:pt x="5501" y="4489"/>
                    <a:pt x="4942" y="4835"/>
                  </a:cubicBezTo>
                  <a:lnTo>
                    <a:pt x="4692" y="4990"/>
                  </a:lnTo>
                  <a:cubicBezTo>
                    <a:pt x="4573" y="5055"/>
                    <a:pt x="4439" y="5088"/>
                    <a:pt x="4305" y="5088"/>
                  </a:cubicBezTo>
                  <a:cubicBezTo>
                    <a:pt x="4171" y="5088"/>
                    <a:pt x="4037" y="5055"/>
                    <a:pt x="3918" y="4990"/>
                  </a:cubicBezTo>
                  <a:lnTo>
                    <a:pt x="3656" y="4835"/>
                  </a:lnTo>
                  <a:cubicBezTo>
                    <a:pt x="3096" y="4513"/>
                    <a:pt x="2751" y="3906"/>
                    <a:pt x="2751" y="3251"/>
                  </a:cubicBezTo>
                  <a:lnTo>
                    <a:pt x="2751" y="2215"/>
                  </a:lnTo>
                  <a:cubicBezTo>
                    <a:pt x="2965" y="2108"/>
                    <a:pt x="3418" y="1834"/>
                    <a:pt x="3739" y="1168"/>
                  </a:cubicBezTo>
                  <a:close/>
                  <a:moveTo>
                    <a:pt x="4942" y="5228"/>
                  </a:moveTo>
                  <a:lnTo>
                    <a:pt x="4942" y="5656"/>
                  </a:lnTo>
                  <a:cubicBezTo>
                    <a:pt x="4894" y="5656"/>
                    <a:pt x="4834" y="5668"/>
                    <a:pt x="4787" y="5668"/>
                  </a:cubicBezTo>
                  <a:cubicBezTo>
                    <a:pt x="4751" y="5549"/>
                    <a:pt x="4668" y="5454"/>
                    <a:pt x="4573" y="5382"/>
                  </a:cubicBezTo>
                  <a:cubicBezTo>
                    <a:pt x="4668" y="5359"/>
                    <a:pt x="4763" y="5335"/>
                    <a:pt x="4846" y="5275"/>
                  </a:cubicBezTo>
                  <a:lnTo>
                    <a:pt x="4942" y="5228"/>
                  </a:lnTo>
                  <a:close/>
                  <a:moveTo>
                    <a:pt x="4299" y="5656"/>
                  </a:moveTo>
                  <a:cubicBezTo>
                    <a:pt x="4406" y="5656"/>
                    <a:pt x="4477" y="5728"/>
                    <a:pt x="4477" y="5835"/>
                  </a:cubicBezTo>
                  <a:cubicBezTo>
                    <a:pt x="4477" y="5942"/>
                    <a:pt x="4406" y="6013"/>
                    <a:pt x="4299" y="6013"/>
                  </a:cubicBezTo>
                  <a:cubicBezTo>
                    <a:pt x="4215" y="6013"/>
                    <a:pt x="4120" y="5930"/>
                    <a:pt x="4120" y="5835"/>
                  </a:cubicBezTo>
                  <a:cubicBezTo>
                    <a:pt x="4120" y="5728"/>
                    <a:pt x="4192" y="5656"/>
                    <a:pt x="4299" y="5656"/>
                  </a:cubicBezTo>
                  <a:close/>
                  <a:moveTo>
                    <a:pt x="3656" y="5228"/>
                  </a:moveTo>
                  <a:lnTo>
                    <a:pt x="3751" y="5263"/>
                  </a:lnTo>
                  <a:cubicBezTo>
                    <a:pt x="3834" y="5323"/>
                    <a:pt x="3941" y="5359"/>
                    <a:pt x="4037" y="5382"/>
                  </a:cubicBezTo>
                  <a:cubicBezTo>
                    <a:pt x="3882" y="5478"/>
                    <a:pt x="3775" y="5644"/>
                    <a:pt x="3775" y="5835"/>
                  </a:cubicBezTo>
                  <a:cubicBezTo>
                    <a:pt x="3775" y="6121"/>
                    <a:pt x="4013" y="6359"/>
                    <a:pt x="4299" y="6359"/>
                  </a:cubicBezTo>
                  <a:cubicBezTo>
                    <a:pt x="4525" y="6359"/>
                    <a:pt x="4715" y="6204"/>
                    <a:pt x="4787" y="6013"/>
                  </a:cubicBezTo>
                  <a:cubicBezTo>
                    <a:pt x="4834" y="6013"/>
                    <a:pt x="4894" y="6013"/>
                    <a:pt x="4942" y="6002"/>
                  </a:cubicBezTo>
                  <a:lnTo>
                    <a:pt x="4942" y="6073"/>
                  </a:lnTo>
                  <a:lnTo>
                    <a:pt x="4299" y="6514"/>
                  </a:lnTo>
                  <a:lnTo>
                    <a:pt x="3656" y="6061"/>
                  </a:lnTo>
                  <a:lnTo>
                    <a:pt x="3656" y="5228"/>
                  </a:lnTo>
                  <a:close/>
                  <a:moveTo>
                    <a:pt x="3656" y="6466"/>
                  </a:moveTo>
                  <a:lnTo>
                    <a:pt x="4049" y="6740"/>
                  </a:lnTo>
                  <a:lnTo>
                    <a:pt x="3656" y="7204"/>
                  </a:lnTo>
                  <a:lnTo>
                    <a:pt x="3656" y="6549"/>
                  </a:lnTo>
                  <a:lnTo>
                    <a:pt x="3656" y="6466"/>
                  </a:lnTo>
                  <a:close/>
                  <a:moveTo>
                    <a:pt x="4942" y="6466"/>
                  </a:moveTo>
                  <a:lnTo>
                    <a:pt x="4942" y="6549"/>
                  </a:lnTo>
                  <a:lnTo>
                    <a:pt x="4942" y="7204"/>
                  </a:lnTo>
                  <a:lnTo>
                    <a:pt x="4549" y="6740"/>
                  </a:lnTo>
                  <a:lnTo>
                    <a:pt x="4942" y="6466"/>
                  </a:lnTo>
                  <a:close/>
                  <a:moveTo>
                    <a:pt x="3858" y="1"/>
                  </a:moveTo>
                  <a:cubicBezTo>
                    <a:pt x="2858" y="1"/>
                    <a:pt x="2048" y="799"/>
                    <a:pt x="2048" y="1799"/>
                  </a:cubicBezTo>
                  <a:lnTo>
                    <a:pt x="2048" y="2096"/>
                  </a:lnTo>
                  <a:cubicBezTo>
                    <a:pt x="1667" y="2168"/>
                    <a:pt x="1382" y="2513"/>
                    <a:pt x="1382" y="2918"/>
                  </a:cubicBezTo>
                  <a:lnTo>
                    <a:pt x="1382" y="3037"/>
                  </a:lnTo>
                  <a:cubicBezTo>
                    <a:pt x="1382" y="3501"/>
                    <a:pt x="1751" y="3870"/>
                    <a:pt x="2215" y="3870"/>
                  </a:cubicBezTo>
                  <a:cubicBezTo>
                    <a:pt x="2310" y="3870"/>
                    <a:pt x="2382" y="3799"/>
                    <a:pt x="2382" y="3704"/>
                  </a:cubicBezTo>
                  <a:lnTo>
                    <a:pt x="2382" y="2251"/>
                  </a:lnTo>
                  <a:lnTo>
                    <a:pt x="2382" y="1799"/>
                  </a:lnTo>
                  <a:cubicBezTo>
                    <a:pt x="2382" y="1001"/>
                    <a:pt x="3037" y="346"/>
                    <a:pt x="3834" y="346"/>
                  </a:cubicBezTo>
                  <a:lnTo>
                    <a:pt x="4727" y="346"/>
                  </a:lnTo>
                  <a:cubicBezTo>
                    <a:pt x="5537" y="346"/>
                    <a:pt x="6192" y="1001"/>
                    <a:pt x="6192" y="1799"/>
                  </a:cubicBezTo>
                  <a:lnTo>
                    <a:pt x="6192" y="2251"/>
                  </a:lnTo>
                  <a:lnTo>
                    <a:pt x="6192" y="4180"/>
                  </a:lnTo>
                  <a:cubicBezTo>
                    <a:pt x="6192" y="4811"/>
                    <a:pt x="5799" y="5335"/>
                    <a:pt x="5251" y="5549"/>
                  </a:cubicBezTo>
                  <a:lnTo>
                    <a:pt x="5251" y="5001"/>
                  </a:lnTo>
                  <a:cubicBezTo>
                    <a:pt x="5823" y="4597"/>
                    <a:pt x="6156" y="3930"/>
                    <a:pt x="6156" y="3227"/>
                  </a:cubicBezTo>
                  <a:lnTo>
                    <a:pt x="6156" y="1870"/>
                  </a:lnTo>
                  <a:cubicBezTo>
                    <a:pt x="6156" y="1037"/>
                    <a:pt x="5489" y="370"/>
                    <a:pt x="4656" y="370"/>
                  </a:cubicBezTo>
                  <a:lnTo>
                    <a:pt x="3894" y="370"/>
                  </a:lnTo>
                  <a:cubicBezTo>
                    <a:pt x="3834" y="370"/>
                    <a:pt x="3775" y="370"/>
                    <a:pt x="3715" y="382"/>
                  </a:cubicBezTo>
                  <a:cubicBezTo>
                    <a:pt x="2965" y="477"/>
                    <a:pt x="2394" y="1120"/>
                    <a:pt x="2394" y="1870"/>
                  </a:cubicBezTo>
                  <a:lnTo>
                    <a:pt x="2394" y="2084"/>
                  </a:lnTo>
                  <a:lnTo>
                    <a:pt x="2394" y="3227"/>
                  </a:lnTo>
                  <a:cubicBezTo>
                    <a:pt x="2394" y="3930"/>
                    <a:pt x="2739" y="4585"/>
                    <a:pt x="3299" y="5001"/>
                  </a:cubicBezTo>
                  <a:lnTo>
                    <a:pt x="3299" y="6013"/>
                  </a:lnTo>
                  <a:lnTo>
                    <a:pt x="1596" y="6561"/>
                  </a:lnTo>
                  <a:cubicBezTo>
                    <a:pt x="643" y="6859"/>
                    <a:pt x="1" y="7740"/>
                    <a:pt x="1" y="8740"/>
                  </a:cubicBezTo>
                  <a:lnTo>
                    <a:pt x="1" y="9645"/>
                  </a:lnTo>
                  <a:cubicBezTo>
                    <a:pt x="1" y="9740"/>
                    <a:pt x="72" y="9812"/>
                    <a:pt x="167" y="9812"/>
                  </a:cubicBezTo>
                  <a:lnTo>
                    <a:pt x="2739" y="9812"/>
                  </a:lnTo>
                  <a:cubicBezTo>
                    <a:pt x="2822" y="9812"/>
                    <a:pt x="2906" y="9740"/>
                    <a:pt x="2906" y="9645"/>
                  </a:cubicBezTo>
                  <a:cubicBezTo>
                    <a:pt x="2906" y="9550"/>
                    <a:pt x="2822" y="9478"/>
                    <a:pt x="2739" y="9478"/>
                  </a:cubicBezTo>
                  <a:lnTo>
                    <a:pt x="322" y="9478"/>
                  </a:lnTo>
                  <a:lnTo>
                    <a:pt x="322" y="8740"/>
                  </a:lnTo>
                  <a:cubicBezTo>
                    <a:pt x="322" y="7883"/>
                    <a:pt x="882" y="7133"/>
                    <a:pt x="1679" y="6871"/>
                  </a:cubicBezTo>
                  <a:lnTo>
                    <a:pt x="3287" y="6359"/>
                  </a:lnTo>
                  <a:lnTo>
                    <a:pt x="3287" y="6537"/>
                  </a:lnTo>
                  <a:lnTo>
                    <a:pt x="3287" y="7657"/>
                  </a:lnTo>
                  <a:cubicBezTo>
                    <a:pt x="3287" y="7728"/>
                    <a:pt x="3334" y="7788"/>
                    <a:pt x="3394" y="7811"/>
                  </a:cubicBezTo>
                  <a:cubicBezTo>
                    <a:pt x="3406" y="7811"/>
                    <a:pt x="3441" y="7835"/>
                    <a:pt x="3453" y="7835"/>
                  </a:cubicBezTo>
                  <a:cubicBezTo>
                    <a:pt x="3501" y="7835"/>
                    <a:pt x="3537" y="7811"/>
                    <a:pt x="3584" y="7776"/>
                  </a:cubicBezTo>
                  <a:lnTo>
                    <a:pt x="4275" y="6966"/>
                  </a:lnTo>
                  <a:lnTo>
                    <a:pt x="4954" y="7776"/>
                  </a:lnTo>
                  <a:cubicBezTo>
                    <a:pt x="4989" y="7811"/>
                    <a:pt x="5025" y="7835"/>
                    <a:pt x="5084" y="7835"/>
                  </a:cubicBezTo>
                  <a:cubicBezTo>
                    <a:pt x="5108" y="7835"/>
                    <a:pt x="5132" y="7835"/>
                    <a:pt x="5144" y="7811"/>
                  </a:cubicBezTo>
                  <a:cubicBezTo>
                    <a:pt x="5204" y="7788"/>
                    <a:pt x="5251" y="7728"/>
                    <a:pt x="5251" y="7657"/>
                  </a:cubicBezTo>
                  <a:lnTo>
                    <a:pt x="5251" y="6359"/>
                  </a:lnTo>
                  <a:lnTo>
                    <a:pt x="6859" y="6871"/>
                  </a:lnTo>
                  <a:cubicBezTo>
                    <a:pt x="7382" y="7037"/>
                    <a:pt x="7811" y="7430"/>
                    <a:pt x="8037" y="7918"/>
                  </a:cubicBezTo>
                  <a:cubicBezTo>
                    <a:pt x="8074" y="7991"/>
                    <a:pt x="8131" y="8022"/>
                    <a:pt x="8198" y="8022"/>
                  </a:cubicBezTo>
                  <a:cubicBezTo>
                    <a:pt x="8219" y="8022"/>
                    <a:pt x="8241" y="8019"/>
                    <a:pt x="8263" y="8014"/>
                  </a:cubicBezTo>
                  <a:cubicBezTo>
                    <a:pt x="8383" y="7990"/>
                    <a:pt x="8418" y="7895"/>
                    <a:pt x="8383" y="7799"/>
                  </a:cubicBezTo>
                  <a:cubicBezTo>
                    <a:pt x="8109" y="7216"/>
                    <a:pt x="7609" y="6775"/>
                    <a:pt x="6989" y="6561"/>
                  </a:cubicBezTo>
                  <a:lnTo>
                    <a:pt x="5287" y="6013"/>
                  </a:lnTo>
                  <a:lnTo>
                    <a:pt x="5287" y="5906"/>
                  </a:lnTo>
                  <a:cubicBezTo>
                    <a:pt x="6013" y="5680"/>
                    <a:pt x="6549" y="5001"/>
                    <a:pt x="6549" y="4180"/>
                  </a:cubicBezTo>
                  <a:lnTo>
                    <a:pt x="6549" y="3858"/>
                  </a:lnTo>
                  <a:cubicBezTo>
                    <a:pt x="6930" y="3775"/>
                    <a:pt x="7216" y="3442"/>
                    <a:pt x="7216" y="3037"/>
                  </a:cubicBezTo>
                  <a:lnTo>
                    <a:pt x="7216" y="2918"/>
                  </a:lnTo>
                  <a:cubicBezTo>
                    <a:pt x="7216" y="2513"/>
                    <a:pt x="6930" y="2168"/>
                    <a:pt x="6549" y="2096"/>
                  </a:cubicBezTo>
                  <a:lnTo>
                    <a:pt x="6549" y="1799"/>
                  </a:lnTo>
                  <a:cubicBezTo>
                    <a:pt x="6549" y="799"/>
                    <a:pt x="5739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1" name="Google Shape;10831;p79"/>
            <p:cNvSpPr/>
            <p:nvPr/>
          </p:nvSpPr>
          <p:spPr>
            <a:xfrm>
              <a:off x="2320012" y="2699682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7"/>
                    <a:pt x="168" y="357"/>
                  </a:cubicBezTo>
                  <a:cubicBezTo>
                    <a:pt x="263" y="357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2" name="Google Shape;10832;p79"/>
            <p:cNvSpPr/>
            <p:nvPr/>
          </p:nvSpPr>
          <p:spPr>
            <a:xfrm>
              <a:off x="2320012" y="2718151"/>
              <a:ext cx="10993" cy="11341"/>
            </a:xfrm>
            <a:custGeom>
              <a:avLst/>
              <a:gdLst/>
              <a:ahLst/>
              <a:cxnLst/>
              <a:rect l="l" t="t" r="r" b="b"/>
              <a:pathLst>
                <a:path w="347" h="358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84" y="358"/>
                    <a:pt x="168" y="358"/>
                  </a:cubicBezTo>
                  <a:cubicBezTo>
                    <a:pt x="263" y="358"/>
                    <a:pt x="334" y="286"/>
                    <a:pt x="334" y="191"/>
                  </a:cubicBezTo>
                  <a:lnTo>
                    <a:pt x="334" y="167"/>
                  </a:lnTo>
                  <a:cubicBezTo>
                    <a:pt x="346" y="72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3" name="Google Shape;10833;p79"/>
            <p:cNvSpPr/>
            <p:nvPr/>
          </p:nvSpPr>
          <p:spPr>
            <a:xfrm>
              <a:off x="2364522" y="2716662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32" y="322"/>
                    <a:pt x="1668" y="357"/>
                    <a:pt x="1668" y="405"/>
                  </a:cubicBezTo>
                  <a:lnTo>
                    <a:pt x="1668" y="560"/>
                  </a:lnTo>
                  <a:cubicBezTo>
                    <a:pt x="1668" y="607"/>
                    <a:pt x="1632" y="643"/>
                    <a:pt x="1596" y="643"/>
                  </a:cubicBezTo>
                  <a:lnTo>
                    <a:pt x="382" y="643"/>
                  </a:lnTo>
                  <a:cubicBezTo>
                    <a:pt x="346" y="643"/>
                    <a:pt x="310" y="607"/>
                    <a:pt x="310" y="560"/>
                  </a:cubicBezTo>
                  <a:lnTo>
                    <a:pt x="310" y="405"/>
                  </a:lnTo>
                  <a:cubicBezTo>
                    <a:pt x="310" y="357"/>
                    <a:pt x="346" y="322"/>
                    <a:pt x="382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405"/>
                  </a:cubicBezTo>
                  <a:lnTo>
                    <a:pt x="1" y="572"/>
                  </a:lnTo>
                  <a:cubicBezTo>
                    <a:pt x="1" y="786"/>
                    <a:pt x="180" y="964"/>
                    <a:pt x="406" y="964"/>
                  </a:cubicBezTo>
                  <a:lnTo>
                    <a:pt x="1608" y="964"/>
                  </a:lnTo>
                  <a:cubicBezTo>
                    <a:pt x="1834" y="964"/>
                    <a:pt x="2013" y="786"/>
                    <a:pt x="2013" y="572"/>
                  </a:cubicBezTo>
                  <a:lnTo>
                    <a:pt x="2013" y="405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4" name="Google Shape;10834;p79"/>
            <p:cNvSpPr/>
            <p:nvPr/>
          </p:nvSpPr>
          <p:spPr>
            <a:xfrm>
              <a:off x="2437323" y="2454510"/>
              <a:ext cx="82273" cy="83002"/>
            </a:xfrm>
            <a:custGeom>
              <a:avLst/>
              <a:gdLst/>
              <a:ahLst/>
              <a:cxnLst/>
              <a:rect l="l" t="t" r="r" b="b"/>
              <a:pathLst>
                <a:path w="2597" h="2620" extrusionOk="0">
                  <a:moveTo>
                    <a:pt x="1299" y="655"/>
                  </a:moveTo>
                  <a:cubicBezTo>
                    <a:pt x="1656" y="655"/>
                    <a:pt x="1942" y="953"/>
                    <a:pt x="1942" y="1310"/>
                  </a:cubicBezTo>
                  <a:cubicBezTo>
                    <a:pt x="1930" y="1667"/>
                    <a:pt x="1644" y="1965"/>
                    <a:pt x="1299" y="1965"/>
                  </a:cubicBezTo>
                  <a:cubicBezTo>
                    <a:pt x="941" y="1965"/>
                    <a:pt x="668" y="1667"/>
                    <a:pt x="668" y="1310"/>
                  </a:cubicBezTo>
                  <a:cubicBezTo>
                    <a:pt x="668" y="953"/>
                    <a:pt x="941" y="655"/>
                    <a:pt x="1299" y="655"/>
                  </a:cubicBezTo>
                  <a:close/>
                  <a:moveTo>
                    <a:pt x="1299" y="0"/>
                  </a:moveTo>
                  <a:cubicBezTo>
                    <a:pt x="1215" y="0"/>
                    <a:pt x="1132" y="72"/>
                    <a:pt x="1132" y="167"/>
                  </a:cubicBezTo>
                  <a:lnTo>
                    <a:pt x="1132" y="346"/>
                  </a:lnTo>
                  <a:cubicBezTo>
                    <a:pt x="989" y="369"/>
                    <a:pt x="858" y="429"/>
                    <a:pt x="751" y="500"/>
                  </a:cubicBezTo>
                  <a:lnTo>
                    <a:pt x="620" y="369"/>
                  </a:lnTo>
                  <a:cubicBezTo>
                    <a:pt x="590" y="340"/>
                    <a:pt x="546" y="325"/>
                    <a:pt x="501" y="325"/>
                  </a:cubicBezTo>
                  <a:cubicBezTo>
                    <a:pt x="456" y="325"/>
                    <a:pt x="412" y="340"/>
                    <a:pt x="382" y="369"/>
                  </a:cubicBezTo>
                  <a:cubicBezTo>
                    <a:pt x="322" y="429"/>
                    <a:pt x="322" y="548"/>
                    <a:pt x="382" y="607"/>
                  </a:cubicBezTo>
                  <a:lnTo>
                    <a:pt x="513" y="750"/>
                  </a:lnTo>
                  <a:cubicBezTo>
                    <a:pt x="441" y="857"/>
                    <a:pt x="382" y="1000"/>
                    <a:pt x="346" y="1143"/>
                  </a:cubicBezTo>
                  <a:lnTo>
                    <a:pt x="168" y="1143"/>
                  </a:lnTo>
                  <a:cubicBezTo>
                    <a:pt x="84" y="1143"/>
                    <a:pt x="1" y="1227"/>
                    <a:pt x="1" y="1310"/>
                  </a:cubicBezTo>
                  <a:cubicBezTo>
                    <a:pt x="1" y="1405"/>
                    <a:pt x="84" y="1477"/>
                    <a:pt x="168" y="1477"/>
                  </a:cubicBezTo>
                  <a:lnTo>
                    <a:pt x="346" y="1477"/>
                  </a:lnTo>
                  <a:cubicBezTo>
                    <a:pt x="382" y="1619"/>
                    <a:pt x="441" y="1762"/>
                    <a:pt x="513" y="1881"/>
                  </a:cubicBezTo>
                  <a:lnTo>
                    <a:pt x="382" y="2012"/>
                  </a:lnTo>
                  <a:cubicBezTo>
                    <a:pt x="322" y="2072"/>
                    <a:pt x="322" y="2191"/>
                    <a:pt x="382" y="2251"/>
                  </a:cubicBezTo>
                  <a:cubicBezTo>
                    <a:pt x="406" y="2274"/>
                    <a:pt x="453" y="2298"/>
                    <a:pt x="501" y="2298"/>
                  </a:cubicBezTo>
                  <a:cubicBezTo>
                    <a:pt x="537" y="2298"/>
                    <a:pt x="584" y="2274"/>
                    <a:pt x="620" y="2251"/>
                  </a:cubicBezTo>
                  <a:lnTo>
                    <a:pt x="751" y="2120"/>
                  </a:lnTo>
                  <a:cubicBezTo>
                    <a:pt x="870" y="2191"/>
                    <a:pt x="1001" y="2251"/>
                    <a:pt x="1132" y="2274"/>
                  </a:cubicBezTo>
                  <a:lnTo>
                    <a:pt x="1132" y="2453"/>
                  </a:lnTo>
                  <a:cubicBezTo>
                    <a:pt x="1132" y="2548"/>
                    <a:pt x="1215" y="2620"/>
                    <a:pt x="1299" y="2620"/>
                  </a:cubicBezTo>
                  <a:cubicBezTo>
                    <a:pt x="1394" y="2620"/>
                    <a:pt x="1465" y="2548"/>
                    <a:pt x="1465" y="2453"/>
                  </a:cubicBezTo>
                  <a:lnTo>
                    <a:pt x="1465" y="2274"/>
                  </a:lnTo>
                  <a:cubicBezTo>
                    <a:pt x="1608" y="2251"/>
                    <a:pt x="1751" y="2191"/>
                    <a:pt x="1846" y="2120"/>
                  </a:cubicBezTo>
                  <a:lnTo>
                    <a:pt x="1989" y="2251"/>
                  </a:lnTo>
                  <a:cubicBezTo>
                    <a:pt x="2013" y="2274"/>
                    <a:pt x="2061" y="2298"/>
                    <a:pt x="2108" y="2298"/>
                  </a:cubicBezTo>
                  <a:cubicBezTo>
                    <a:pt x="2144" y="2298"/>
                    <a:pt x="2192" y="2274"/>
                    <a:pt x="2227" y="2251"/>
                  </a:cubicBezTo>
                  <a:cubicBezTo>
                    <a:pt x="2287" y="2191"/>
                    <a:pt x="2287" y="2072"/>
                    <a:pt x="2227" y="2012"/>
                  </a:cubicBezTo>
                  <a:lnTo>
                    <a:pt x="2084" y="1881"/>
                  </a:lnTo>
                  <a:cubicBezTo>
                    <a:pt x="2168" y="1762"/>
                    <a:pt x="2227" y="1619"/>
                    <a:pt x="2251" y="1477"/>
                  </a:cubicBezTo>
                  <a:lnTo>
                    <a:pt x="2430" y="1477"/>
                  </a:lnTo>
                  <a:cubicBezTo>
                    <a:pt x="2525" y="1477"/>
                    <a:pt x="2596" y="1405"/>
                    <a:pt x="2596" y="1310"/>
                  </a:cubicBezTo>
                  <a:cubicBezTo>
                    <a:pt x="2596" y="1227"/>
                    <a:pt x="2525" y="1143"/>
                    <a:pt x="2430" y="1143"/>
                  </a:cubicBezTo>
                  <a:lnTo>
                    <a:pt x="2251" y="1143"/>
                  </a:lnTo>
                  <a:cubicBezTo>
                    <a:pt x="2227" y="1000"/>
                    <a:pt x="2168" y="869"/>
                    <a:pt x="2096" y="750"/>
                  </a:cubicBezTo>
                  <a:lnTo>
                    <a:pt x="2227" y="607"/>
                  </a:lnTo>
                  <a:cubicBezTo>
                    <a:pt x="2287" y="548"/>
                    <a:pt x="2287" y="429"/>
                    <a:pt x="2227" y="369"/>
                  </a:cubicBezTo>
                  <a:cubicBezTo>
                    <a:pt x="2198" y="340"/>
                    <a:pt x="2153" y="325"/>
                    <a:pt x="2108" y="325"/>
                  </a:cubicBezTo>
                  <a:cubicBezTo>
                    <a:pt x="2064" y="325"/>
                    <a:pt x="2019" y="340"/>
                    <a:pt x="1989" y="369"/>
                  </a:cubicBezTo>
                  <a:lnTo>
                    <a:pt x="1846" y="500"/>
                  </a:lnTo>
                  <a:cubicBezTo>
                    <a:pt x="1727" y="429"/>
                    <a:pt x="1596" y="369"/>
                    <a:pt x="1465" y="346"/>
                  </a:cubicBezTo>
                  <a:lnTo>
                    <a:pt x="1465" y="167"/>
                  </a:lnTo>
                  <a:cubicBezTo>
                    <a:pt x="1465" y="72"/>
                    <a:pt x="1394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5" name="Google Shape;10835;p79"/>
            <p:cNvSpPr/>
            <p:nvPr/>
          </p:nvSpPr>
          <p:spPr>
            <a:xfrm>
              <a:off x="2462603" y="2479759"/>
              <a:ext cx="32092" cy="32092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58"/>
                  </a:moveTo>
                  <a:cubicBezTo>
                    <a:pt x="596" y="358"/>
                    <a:pt x="667" y="441"/>
                    <a:pt x="667" y="525"/>
                  </a:cubicBezTo>
                  <a:cubicBezTo>
                    <a:pt x="667" y="620"/>
                    <a:pt x="596" y="692"/>
                    <a:pt x="501" y="692"/>
                  </a:cubicBezTo>
                  <a:cubicBezTo>
                    <a:pt x="417" y="692"/>
                    <a:pt x="346" y="620"/>
                    <a:pt x="346" y="525"/>
                  </a:cubicBezTo>
                  <a:cubicBezTo>
                    <a:pt x="346" y="441"/>
                    <a:pt x="417" y="358"/>
                    <a:pt x="501" y="358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513"/>
                  </a:cubicBezTo>
                  <a:cubicBezTo>
                    <a:pt x="1" y="799"/>
                    <a:pt x="227" y="1013"/>
                    <a:pt x="501" y="1013"/>
                  </a:cubicBezTo>
                  <a:cubicBezTo>
                    <a:pt x="786" y="1013"/>
                    <a:pt x="1013" y="799"/>
                    <a:pt x="1013" y="513"/>
                  </a:cubicBezTo>
                  <a:cubicBezTo>
                    <a:pt x="1001" y="251"/>
                    <a:pt x="774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36" name="Google Shape;10836;p79"/>
            <p:cNvSpPr/>
            <p:nvPr/>
          </p:nvSpPr>
          <p:spPr>
            <a:xfrm>
              <a:off x="2314373" y="2546921"/>
              <a:ext cx="21891" cy="36242"/>
            </a:xfrm>
            <a:custGeom>
              <a:avLst/>
              <a:gdLst/>
              <a:ahLst/>
              <a:cxnLst/>
              <a:rect l="l" t="t" r="r" b="b"/>
              <a:pathLst>
                <a:path w="691" h="114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988"/>
                  </a:lnTo>
                  <a:cubicBezTo>
                    <a:pt x="0" y="1072"/>
                    <a:pt x="72" y="1143"/>
                    <a:pt x="167" y="1143"/>
                  </a:cubicBezTo>
                  <a:lnTo>
                    <a:pt x="524" y="1143"/>
                  </a:lnTo>
                  <a:cubicBezTo>
                    <a:pt x="620" y="1143"/>
                    <a:pt x="691" y="1072"/>
                    <a:pt x="691" y="988"/>
                  </a:cubicBezTo>
                  <a:cubicBezTo>
                    <a:pt x="691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37" name="Google Shape;10837;p79"/>
          <p:cNvSpPr/>
          <p:nvPr/>
        </p:nvSpPr>
        <p:spPr>
          <a:xfrm>
            <a:off x="3518751" y="2239859"/>
            <a:ext cx="364003" cy="361405"/>
          </a:xfrm>
          <a:custGeom>
            <a:avLst/>
            <a:gdLst/>
            <a:ahLst/>
            <a:cxnLst/>
            <a:rect l="l" t="t" r="r" b="b"/>
            <a:pathLst>
              <a:path w="11490" h="11408" extrusionOk="0">
                <a:moveTo>
                  <a:pt x="9311" y="394"/>
                </a:moveTo>
                <a:lnTo>
                  <a:pt x="11073" y="2144"/>
                </a:lnTo>
                <a:lnTo>
                  <a:pt x="10537" y="2680"/>
                </a:lnTo>
                <a:lnTo>
                  <a:pt x="10513" y="2668"/>
                </a:lnTo>
                <a:lnTo>
                  <a:pt x="8799" y="942"/>
                </a:lnTo>
                <a:lnTo>
                  <a:pt x="9311" y="394"/>
                </a:lnTo>
                <a:close/>
                <a:moveTo>
                  <a:pt x="2846" y="1299"/>
                </a:moveTo>
                <a:lnTo>
                  <a:pt x="3000" y="1465"/>
                </a:lnTo>
                <a:cubicBezTo>
                  <a:pt x="3228" y="1693"/>
                  <a:pt x="3531" y="1812"/>
                  <a:pt x="3838" y="1812"/>
                </a:cubicBezTo>
                <a:cubicBezTo>
                  <a:pt x="3852" y="1812"/>
                  <a:pt x="3867" y="1811"/>
                  <a:pt x="3881" y="1811"/>
                </a:cubicBezTo>
                <a:cubicBezTo>
                  <a:pt x="4524" y="1775"/>
                  <a:pt x="5334" y="1704"/>
                  <a:pt x="5763" y="1596"/>
                </a:cubicBezTo>
                <a:cubicBezTo>
                  <a:pt x="5775" y="1608"/>
                  <a:pt x="5798" y="1656"/>
                  <a:pt x="5834" y="1692"/>
                </a:cubicBezTo>
                <a:cubicBezTo>
                  <a:pt x="5858" y="1835"/>
                  <a:pt x="5798" y="1989"/>
                  <a:pt x="5667" y="2073"/>
                </a:cubicBezTo>
                <a:lnTo>
                  <a:pt x="4715" y="2466"/>
                </a:lnTo>
                <a:cubicBezTo>
                  <a:pt x="4655" y="2477"/>
                  <a:pt x="4632" y="2537"/>
                  <a:pt x="4608" y="2585"/>
                </a:cubicBezTo>
                <a:cubicBezTo>
                  <a:pt x="4596" y="2644"/>
                  <a:pt x="4608" y="2704"/>
                  <a:pt x="4655" y="2728"/>
                </a:cubicBezTo>
                <a:lnTo>
                  <a:pt x="5513" y="3597"/>
                </a:lnTo>
                <a:lnTo>
                  <a:pt x="5227" y="3894"/>
                </a:lnTo>
                <a:lnTo>
                  <a:pt x="4929" y="3597"/>
                </a:lnTo>
                <a:cubicBezTo>
                  <a:pt x="4899" y="3567"/>
                  <a:pt x="4852" y="3552"/>
                  <a:pt x="4806" y="3552"/>
                </a:cubicBezTo>
                <a:cubicBezTo>
                  <a:pt x="4760" y="3552"/>
                  <a:pt x="4715" y="3567"/>
                  <a:pt x="4691" y="3597"/>
                </a:cubicBezTo>
                <a:cubicBezTo>
                  <a:pt x="4632" y="3656"/>
                  <a:pt x="4632" y="3775"/>
                  <a:pt x="4691" y="3835"/>
                </a:cubicBezTo>
                <a:lnTo>
                  <a:pt x="4989" y="4132"/>
                </a:lnTo>
                <a:lnTo>
                  <a:pt x="4691" y="4430"/>
                </a:lnTo>
                <a:lnTo>
                  <a:pt x="4191" y="3930"/>
                </a:lnTo>
                <a:cubicBezTo>
                  <a:pt x="4161" y="3900"/>
                  <a:pt x="4117" y="3885"/>
                  <a:pt x="4072" y="3885"/>
                </a:cubicBezTo>
                <a:cubicBezTo>
                  <a:pt x="4027" y="3885"/>
                  <a:pt x="3983" y="3900"/>
                  <a:pt x="3953" y="3930"/>
                </a:cubicBezTo>
                <a:cubicBezTo>
                  <a:pt x="3893" y="3990"/>
                  <a:pt x="3893" y="4109"/>
                  <a:pt x="3953" y="4168"/>
                </a:cubicBezTo>
                <a:lnTo>
                  <a:pt x="4441" y="4668"/>
                </a:lnTo>
                <a:lnTo>
                  <a:pt x="4143" y="4966"/>
                </a:lnTo>
                <a:lnTo>
                  <a:pt x="3846" y="4668"/>
                </a:lnTo>
                <a:cubicBezTo>
                  <a:pt x="3822" y="4638"/>
                  <a:pt x="3777" y="4624"/>
                  <a:pt x="3731" y="4624"/>
                </a:cubicBezTo>
                <a:cubicBezTo>
                  <a:pt x="3685" y="4624"/>
                  <a:pt x="3637" y="4638"/>
                  <a:pt x="3608" y="4668"/>
                </a:cubicBezTo>
                <a:cubicBezTo>
                  <a:pt x="3548" y="4728"/>
                  <a:pt x="3548" y="4847"/>
                  <a:pt x="3608" y="4906"/>
                </a:cubicBezTo>
                <a:lnTo>
                  <a:pt x="3905" y="5204"/>
                </a:lnTo>
                <a:lnTo>
                  <a:pt x="3608" y="5502"/>
                </a:lnTo>
                <a:lnTo>
                  <a:pt x="1976" y="3859"/>
                </a:lnTo>
                <a:cubicBezTo>
                  <a:pt x="1929" y="3811"/>
                  <a:pt x="1881" y="3751"/>
                  <a:pt x="1857" y="3680"/>
                </a:cubicBezTo>
                <a:cubicBezTo>
                  <a:pt x="1822" y="3620"/>
                  <a:pt x="1810" y="3549"/>
                  <a:pt x="1810" y="3478"/>
                </a:cubicBezTo>
                <a:cubicBezTo>
                  <a:pt x="1798" y="3335"/>
                  <a:pt x="1750" y="3216"/>
                  <a:pt x="1667" y="3132"/>
                </a:cubicBezTo>
                <a:lnTo>
                  <a:pt x="1334" y="2799"/>
                </a:lnTo>
                <a:lnTo>
                  <a:pt x="2846" y="1299"/>
                </a:lnTo>
                <a:close/>
                <a:moveTo>
                  <a:pt x="7882" y="5954"/>
                </a:moveTo>
                <a:lnTo>
                  <a:pt x="9525" y="7597"/>
                </a:lnTo>
                <a:cubicBezTo>
                  <a:pt x="9620" y="7704"/>
                  <a:pt x="9680" y="7835"/>
                  <a:pt x="9680" y="7966"/>
                </a:cubicBezTo>
                <a:cubicBezTo>
                  <a:pt x="9680" y="8026"/>
                  <a:pt x="9704" y="8085"/>
                  <a:pt x="9727" y="8145"/>
                </a:cubicBezTo>
                <a:cubicBezTo>
                  <a:pt x="9763" y="8204"/>
                  <a:pt x="9787" y="8252"/>
                  <a:pt x="9835" y="8300"/>
                </a:cubicBezTo>
                <a:lnTo>
                  <a:pt x="10156" y="8621"/>
                </a:lnTo>
                <a:lnTo>
                  <a:pt x="8680" y="10145"/>
                </a:lnTo>
                <a:lnTo>
                  <a:pt x="8513" y="9978"/>
                </a:lnTo>
                <a:cubicBezTo>
                  <a:pt x="8286" y="9751"/>
                  <a:pt x="7993" y="9632"/>
                  <a:pt x="7677" y="9632"/>
                </a:cubicBezTo>
                <a:cubicBezTo>
                  <a:pt x="7662" y="9632"/>
                  <a:pt x="7647" y="9633"/>
                  <a:pt x="7632" y="9633"/>
                </a:cubicBezTo>
                <a:cubicBezTo>
                  <a:pt x="6989" y="9669"/>
                  <a:pt x="6179" y="9740"/>
                  <a:pt x="5763" y="9847"/>
                </a:cubicBezTo>
                <a:cubicBezTo>
                  <a:pt x="5739" y="9824"/>
                  <a:pt x="5715" y="9788"/>
                  <a:pt x="5679" y="9752"/>
                </a:cubicBezTo>
                <a:cubicBezTo>
                  <a:pt x="5656" y="9609"/>
                  <a:pt x="5715" y="9455"/>
                  <a:pt x="5846" y="9371"/>
                </a:cubicBezTo>
                <a:lnTo>
                  <a:pt x="6799" y="8978"/>
                </a:lnTo>
                <a:cubicBezTo>
                  <a:pt x="6858" y="8966"/>
                  <a:pt x="6894" y="8907"/>
                  <a:pt x="6906" y="8859"/>
                </a:cubicBezTo>
                <a:cubicBezTo>
                  <a:pt x="6918" y="8800"/>
                  <a:pt x="6906" y="8740"/>
                  <a:pt x="6858" y="8716"/>
                </a:cubicBezTo>
                <a:lnTo>
                  <a:pt x="6001" y="7847"/>
                </a:lnTo>
                <a:lnTo>
                  <a:pt x="6298" y="7550"/>
                </a:lnTo>
                <a:lnTo>
                  <a:pt x="6596" y="7847"/>
                </a:lnTo>
                <a:cubicBezTo>
                  <a:pt x="6620" y="7883"/>
                  <a:pt x="6668" y="7895"/>
                  <a:pt x="6715" y="7895"/>
                </a:cubicBezTo>
                <a:cubicBezTo>
                  <a:pt x="6751" y="7895"/>
                  <a:pt x="6799" y="7883"/>
                  <a:pt x="6834" y="7847"/>
                </a:cubicBezTo>
                <a:cubicBezTo>
                  <a:pt x="6894" y="7788"/>
                  <a:pt x="6894" y="7669"/>
                  <a:pt x="6834" y="7609"/>
                </a:cubicBezTo>
                <a:lnTo>
                  <a:pt x="6537" y="7311"/>
                </a:lnTo>
                <a:lnTo>
                  <a:pt x="6834" y="7014"/>
                </a:lnTo>
                <a:lnTo>
                  <a:pt x="7322" y="7502"/>
                </a:lnTo>
                <a:cubicBezTo>
                  <a:pt x="7346" y="7538"/>
                  <a:pt x="7394" y="7550"/>
                  <a:pt x="7441" y="7550"/>
                </a:cubicBezTo>
                <a:cubicBezTo>
                  <a:pt x="7477" y="7550"/>
                  <a:pt x="7525" y="7538"/>
                  <a:pt x="7561" y="7502"/>
                </a:cubicBezTo>
                <a:cubicBezTo>
                  <a:pt x="7620" y="7442"/>
                  <a:pt x="7620" y="7323"/>
                  <a:pt x="7561" y="7264"/>
                </a:cubicBezTo>
                <a:lnTo>
                  <a:pt x="7072" y="6776"/>
                </a:lnTo>
                <a:lnTo>
                  <a:pt x="7263" y="6585"/>
                </a:lnTo>
                <a:lnTo>
                  <a:pt x="7346" y="6490"/>
                </a:lnTo>
                <a:lnTo>
                  <a:pt x="7644" y="6788"/>
                </a:lnTo>
                <a:cubicBezTo>
                  <a:pt x="7680" y="6823"/>
                  <a:pt x="7715" y="6835"/>
                  <a:pt x="7763" y="6835"/>
                </a:cubicBezTo>
                <a:cubicBezTo>
                  <a:pt x="7811" y="6835"/>
                  <a:pt x="7858" y="6823"/>
                  <a:pt x="7882" y="6788"/>
                </a:cubicBezTo>
                <a:cubicBezTo>
                  <a:pt x="7942" y="6728"/>
                  <a:pt x="7942" y="6609"/>
                  <a:pt x="7882" y="6549"/>
                </a:cubicBezTo>
                <a:lnTo>
                  <a:pt x="7584" y="6252"/>
                </a:lnTo>
                <a:lnTo>
                  <a:pt x="7882" y="5954"/>
                </a:lnTo>
                <a:close/>
                <a:moveTo>
                  <a:pt x="964" y="8752"/>
                </a:moveTo>
                <a:lnTo>
                  <a:pt x="976" y="8776"/>
                </a:lnTo>
                <a:lnTo>
                  <a:pt x="2703" y="10502"/>
                </a:lnTo>
                <a:lnTo>
                  <a:pt x="2191" y="11050"/>
                </a:lnTo>
                <a:lnTo>
                  <a:pt x="429" y="9288"/>
                </a:lnTo>
                <a:lnTo>
                  <a:pt x="964" y="8752"/>
                </a:lnTo>
                <a:close/>
                <a:moveTo>
                  <a:pt x="10537" y="8752"/>
                </a:moveTo>
                <a:lnTo>
                  <a:pt x="11073" y="9288"/>
                </a:lnTo>
                <a:lnTo>
                  <a:pt x="9311" y="11050"/>
                </a:lnTo>
                <a:lnTo>
                  <a:pt x="8775" y="10514"/>
                </a:lnTo>
                <a:lnTo>
                  <a:pt x="8799" y="10490"/>
                </a:lnTo>
                <a:lnTo>
                  <a:pt x="10525" y="8764"/>
                </a:lnTo>
                <a:lnTo>
                  <a:pt x="10537" y="8752"/>
                </a:lnTo>
                <a:close/>
                <a:moveTo>
                  <a:pt x="2203" y="1"/>
                </a:moveTo>
                <a:cubicBezTo>
                  <a:pt x="2155" y="1"/>
                  <a:pt x="2107" y="13"/>
                  <a:pt x="2084" y="49"/>
                </a:cubicBezTo>
                <a:lnTo>
                  <a:pt x="1429" y="703"/>
                </a:lnTo>
                <a:cubicBezTo>
                  <a:pt x="1369" y="763"/>
                  <a:pt x="1369" y="882"/>
                  <a:pt x="1429" y="942"/>
                </a:cubicBezTo>
                <a:cubicBezTo>
                  <a:pt x="1459" y="971"/>
                  <a:pt x="1503" y="986"/>
                  <a:pt x="1548" y="986"/>
                </a:cubicBezTo>
                <a:cubicBezTo>
                  <a:pt x="1592" y="986"/>
                  <a:pt x="1637" y="971"/>
                  <a:pt x="1667" y="942"/>
                </a:cubicBezTo>
                <a:lnTo>
                  <a:pt x="2203" y="406"/>
                </a:lnTo>
                <a:lnTo>
                  <a:pt x="2738" y="942"/>
                </a:lnTo>
                <a:lnTo>
                  <a:pt x="2727" y="953"/>
                </a:lnTo>
                <a:lnTo>
                  <a:pt x="964" y="2668"/>
                </a:lnTo>
                <a:lnTo>
                  <a:pt x="953" y="2680"/>
                </a:lnTo>
                <a:lnTo>
                  <a:pt x="417" y="2144"/>
                </a:lnTo>
                <a:lnTo>
                  <a:pt x="1155" y="1406"/>
                </a:lnTo>
                <a:cubicBezTo>
                  <a:pt x="1214" y="1346"/>
                  <a:pt x="1214" y="1227"/>
                  <a:pt x="1155" y="1168"/>
                </a:cubicBezTo>
                <a:cubicBezTo>
                  <a:pt x="1125" y="1138"/>
                  <a:pt x="1081" y="1123"/>
                  <a:pt x="1036" y="1123"/>
                </a:cubicBezTo>
                <a:cubicBezTo>
                  <a:pt x="991" y="1123"/>
                  <a:pt x="947" y="1138"/>
                  <a:pt x="917" y="1168"/>
                </a:cubicBezTo>
                <a:lnTo>
                  <a:pt x="60" y="2025"/>
                </a:lnTo>
                <a:cubicBezTo>
                  <a:pt x="24" y="2061"/>
                  <a:pt x="12" y="2096"/>
                  <a:pt x="12" y="2144"/>
                </a:cubicBezTo>
                <a:cubicBezTo>
                  <a:pt x="12" y="2192"/>
                  <a:pt x="24" y="2239"/>
                  <a:pt x="60" y="2263"/>
                </a:cubicBezTo>
                <a:lnTo>
                  <a:pt x="833" y="3037"/>
                </a:lnTo>
                <a:cubicBezTo>
                  <a:pt x="857" y="3073"/>
                  <a:pt x="905" y="3085"/>
                  <a:pt x="953" y="3085"/>
                </a:cubicBezTo>
                <a:cubicBezTo>
                  <a:pt x="1000" y="3085"/>
                  <a:pt x="1036" y="3073"/>
                  <a:pt x="1072" y="3037"/>
                </a:cubicBezTo>
                <a:lnTo>
                  <a:pt x="1084" y="3025"/>
                </a:lnTo>
                <a:lnTo>
                  <a:pt x="1417" y="3347"/>
                </a:lnTo>
                <a:cubicBezTo>
                  <a:pt x="1441" y="3382"/>
                  <a:pt x="1476" y="3430"/>
                  <a:pt x="1476" y="3466"/>
                </a:cubicBezTo>
                <a:cubicBezTo>
                  <a:pt x="1488" y="3573"/>
                  <a:pt x="1500" y="3692"/>
                  <a:pt x="1548" y="3787"/>
                </a:cubicBezTo>
                <a:cubicBezTo>
                  <a:pt x="1595" y="3882"/>
                  <a:pt x="1655" y="3978"/>
                  <a:pt x="1738" y="4049"/>
                </a:cubicBezTo>
                <a:lnTo>
                  <a:pt x="3381" y="5692"/>
                </a:lnTo>
                <a:lnTo>
                  <a:pt x="2691" y="6371"/>
                </a:lnTo>
                <a:lnTo>
                  <a:pt x="2393" y="5645"/>
                </a:lnTo>
                <a:cubicBezTo>
                  <a:pt x="2393" y="5645"/>
                  <a:pt x="2393" y="5633"/>
                  <a:pt x="2381" y="5633"/>
                </a:cubicBezTo>
                <a:cubicBezTo>
                  <a:pt x="2248" y="5404"/>
                  <a:pt x="2016" y="5274"/>
                  <a:pt x="1775" y="5274"/>
                </a:cubicBezTo>
                <a:cubicBezTo>
                  <a:pt x="1715" y="5274"/>
                  <a:pt x="1655" y="5283"/>
                  <a:pt x="1595" y="5299"/>
                </a:cubicBezTo>
                <a:cubicBezTo>
                  <a:pt x="1572" y="5299"/>
                  <a:pt x="1560" y="5311"/>
                  <a:pt x="1548" y="5311"/>
                </a:cubicBezTo>
                <a:cubicBezTo>
                  <a:pt x="1393" y="5406"/>
                  <a:pt x="1214" y="5573"/>
                  <a:pt x="1274" y="5728"/>
                </a:cubicBezTo>
                <a:cubicBezTo>
                  <a:pt x="1369" y="6014"/>
                  <a:pt x="1441" y="6668"/>
                  <a:pt x="1488" y="7573"/>
                </a:cubicBezTo>
                <a:cubicBezTo>
                  <a:pt x="1500" y="7811"/>
                  <a:pt x="1417" y="8038"/>
                  <a:pt x="1250" y="8204"/>
                </a:cubicBezTo>
                <a:lnTo>
                  <a:pt x="1084" y="8371"/>
                </a:lnTo>
                <a:lnTo>
                  <a:pt x="1072" y="8347"/>
                </a:lnTo>
                <a:cubicBezTo>
                  <a:pt x="1042" y="8317"/>
                  <a:pt x="997" y="8303"/>
                  <a:pt x="953" y="8303"/>
                </a:cubicBezTo>
                <a:cubicBezTo>
                  <a:pt x="908" y="8303"/>
                  <a:pt x="863" y="8317"/>
                  <a:pt x="833" y="8347"/>
                </a:cubicBezTo>
                <a:lnTo>
                  <a:pt x="60" y="9121"/>
                </a:lnTo>
                <a:cubicBezTo>
                  <a:pt x="0" y="9181"/>
                  <a:pt x="0" y="9300"/>
                  <a:pt x="60" y="9359"/>
                </a:cubicBezTo>
                <a:lnTo>
                  <a:pt x="2048" y="11360"/>
                </a:lnTo>
                <a:cubicBezTo>
                  <a:pt x="2084" y="11383"/>
                  <a:pt x="2119" y="11407"/>
                  <a:pt x="2167" y="11407"/>
                </a:cubicBezTo>
                <a:cubicBezTo>
                  <a:pt x="2215" y="11407"/>
                  <a:pt x="2262" y="11383"/>
                  <a:pt x="2286" y="11360"/>
                </a:cubicBezTo>
                <a:lnTo>
                  <a:pt x="3060" y="10586"/>
                </a:lnTo>
                <a:cubicBezTo>
                  <a:pt x="3119" y="10526"/>
                  <a:pt x="3119" y="10407"/>
                  <a:pt x="3060" y="10348"/>
                </a:cubicBezTo>
                <a:lnTo>
                  <a:pt x="3048" y="10336"/>
                </a:lnTo>
                <a:lnTo>
                  <a:pt x="3370" y="10002"/>
                </a:lnTo>
                <a:cubicBezTo>
                  <a:pt x="3405" y="9978"/>
                  <a:pt x="3453" y="9943"/>
                  <a:pt x="3489" y="9943"/>
                </a:cubicBezTo>
                <a:cubicBezTo>
                  <a:pt x="3572" y="9943"/>
                  <a:pt x="3631" y="9931"/>
                  <a:pt x="3691" y="9919"/>
                </a:cubicBezTo>
                <a:cubicBezTo>
                  <a:pt x="3751" y="9895"/>
                  <a:pt x="3822" y="9871"/>
                  <a:pt x="3881" y="9836"/>
                </a:cubicBezTo>
                <a:cubicBezTo>
                  <a:pt x="3953" y="9800"/>
                  <a:pt x="3989" y="9693"/>
                  <a:pt x="3941" y="9621"/>
                </a:cubicBezTo>
                <a:cubicBezTo>
                  <a:pt x="3910" y="9566"/>
                  <a:pt x="3853" y="9537"/>
                  <a:pt x="3797" y="9537"/>
                </a:cubicBezTo>
                <a:cubicBezTo>
                  <a:pt x="3768" y="9537"/>
                  <a:pt x="3739" y="9545"/>
                  <a:pt x="3715" y="9562"/>
                </a:cubicBezTo>
                <a:cubicBezTo>
                  <a:pt x="3667" y="9574"/>
                  <a:pt x="3643" y="9597"/>
                  <a:pt x="3596" y="9597"/>
                </a:cubicBezTo>
                <a:cubicBezTo>
                  <a:pt x="3548" y="9621"/>
                  <a:pt x="3512" y="9621"/>
                  <a:pt x="3465" y="9633"/>
                </a:cubicBezTo>
                <a:cubicBezTo>
                  <a:pt x="3334" y="9645"/>
                  <a:pt x="3215" y="9693"/>
                  <a:pt x="3119" y="9776"/>
                </a:cubicBezTo>
                <a:lnTo>
                  <a:pt x="2798" y="10109"/>
                </a:lnTo>
                <a:lnTo>
                  <a:pt x="1286" y="8609"/>
                </a:lnTo>
                <a:lnTo>
                  <a:pt x="1453" y="8443"/>
                </a:lnTo>
                <a:cubicBezTo>
                  <a:pt x="1691" y="8204"/>
                  <a:pt x="1810" y="7895"/>
                  <a:pt x="1798" y="7561"/>
                </a:cubicBezTo>
                <a:cubicBezTo>
                  <a:pt x="1762" y="6919"/>
                  <a:pt x="1691" y="6109"/>
                  <a:pt x="1584" y="5692"/>
                </a:cubicBezTo>
                <a:cubicBezTo>
                  <a:pt x="1607" y="5668"/>
                  <a:pt x="1643" y="5645"/>
                  <a:pt x="1679" y="5609"/>
                </a:cubicBezTo>
                <a:cubicBezTo>
                  <a:pt x="1699" y="5605"/>
                  <a:pt x="1720" y="5604"/>
                  <a:pt x="1741" y="5604"/>
                </a:cubicBezTo>
                <a:cubicBezTo>
                  <a:pt x="1865" y="5604"/>
                  <a:pt x="1989" y="5663"/>
                  <a:pt x="2060" y="5776"/>
                </a:cubicBezTo>
                <a:lnTo>
                  <a:pt x="2453" y="6728"/>
                </a:lnTo>
                <a:cubicBezTo>
                  <a:pt x="2465" y="6788"/>
                  <a:pt x="2524" y="6823"/>
                  <a:pt x="2572" y="6835"/>
                </a:cubicBezTo>
                <a:cubicBezTo>
                  <a:pt x="2586" y="6838"/>
                  <a:pt x="2600" y="6839"/>
                  <a:pt x="2613" y="6839"/>
                </a:cubicBezTo>
                <a:cubicBezTo>
                  <a:pt x="2657" y="6839"/>
                  <a:pt x="2696" y="6824"/>
                  <a:pt x="2715" y="6788"/>
                </a:cubicBezTo>
                <a:lnTo>
                  <a:pt x="4441" y="5061"/>
                </a:lnTo>
                <a:lnTo>
                  <a:pt x="5298" y="4216"/>
                </a:lnTo>
                <a:lnTo>
                  <a:pt x="5382" y="4121"/>
                </a:lnTo>
                <a:cubicBezTo>
                  <a:pt x="5417" y="4085"/>
                  <a:pt x="5465" y="4067"/>
                  <a:pt x="5514" y="4067"/>
                </a:cubicBezTo>
                <a:cubicBezTo>
                  <a:pt x="5563" y="4067"/>
                  <a:pt x="5614" y="4085"/>
                  <a:pt x="5656" y="4121"/>
                </a:cubicBezTo>
                <a:lnTo>
                  <a:pt x="5679" y="4156"/>
                </a:lnTo>
                <a:cubicBezTo>
                  <a:pt x="5715" y="4180"/>
                  <a:pt x="5739" y="4240"/>
                  <a:pt x="5739" y="4287"/>
                </a:cubicBezTo>
                <a:cubicBezTo>
                  <a:pt x="5739" y="4335"/>
                  <a:pt x="5727" y="4382"/>
                  <a:pt x="5679" y="4418"/>
                </a:cubicBezTo>
                <a:lnTo>
                  <a:pt x="5060" y="5049"/>
                </a:lnTo>
                <a:lnTo>
                  <a:pt x="4739" y="5359"/>
                </a:lnTo>
                <a:lnTo>
                  <a:pt x="3584" y="6526"/>
                </a:lnTo>
                <a:cubicBezTo>
                  <a:pt x="3524" y="6585"/>
                  <a:pt x="3524" y="6704"/>
                  <a:pt x="3584" y="6764"/>
                </a:cubicBezTo>
                <a:cubicBezTo>
                  <a:pt x="3608" y="6788"/>
                  <a:pt x="3655" y="6799"/>
                  <a:pt x="3703" y="6799"/>
                </a:cubicBezTo>
                <a:cubicBezTo>
                  <a:pt x="3751" y="6799"/>
                  <a:pt x="3786" y="6788"/>
                  <a:pt x="3822" y="6764"/>
                </a:cubicBezTo>
                <a:lnTo>
                  <a:pt x="5834" y="4752"/>
                </a:lnTo>
                <a:cubicBezTo>
                  <a:pt x="5846" y="4740"/>
                  <a:pt x="5870" y="4716"/>
                  <a:pt x="5894" y="4704"/>
                </a:cubicBezTo>
                <a:cubicBezTo>
                  <a:pt x="5912" y="4696"/>
                  <a:pt x="5934" y="4692"/>
                  <a:pt x="5955" y="4692"/>
                </a:cubicBezTo>
                <a:cubicBezTo>
                  <a:pt x="6002" y="4692"/>
                  <a:pt x="6052" y="4711"/>
                  <a:pt x="6084" y="4752"/>
                </a:cubicBezTo>
                <a:lnTo>
                  <a:pt x="6132" y="4799"/>
                </a:lnTo>
                <a:cubicBezTo>
                  <a:pt x="6203" y="4871"/>
                  <a:pt x="6203" y="4978"/>
                  <a:pt x="6132" y="5049"/>
                </a:cubicBezTo>
                <a:lnTo>
                  <a:pt x="5132" y="6049"/>
                </a:lnTo>
                <a:lnTo>
                  <a:pt x="5072" y="6109"/>
                </a:lnTo>
                <a:lnTo>
                  <a:pt x="3941" y="7240"/>
                </a:lnTo>
                <a:cubicBezTo>
                  <a:pt x="3881" y="7300"/>
                  <a:pt x="3881" y="7419"/>
                  <a:pt x="3941" y="7478"/>
                </a:cubicBezTo>
                <a:cubicBezTo>
                  <a:pt x="3965" y="7502"/>
                  <a:pt x="4012" y="7514"/>
                  <a:pt x="4060" y="7514"/>
                </a:cubicBezTo>
                <a:cubicBezTo>
                  <a:pt x="4108" y="7514"/>
                  <a:pt x="4143" y="7502"/>
                  <a:pt x="4179" y="7478"/>
                </a:cubicBezTo>
                <a:lnTo>
                  <a:pt x="5310" y="6347"/>
                </a:lnTo>
                <a:lnTo>
                  <a:pt x="6310" y="5347"/>
                </a:lnTo>
                <a:cubicBezTo>
                  <a:pt x="6334" y="5311"/>
                  <a:pt x="6382" y="5299"/>
                  <a:pt x="6429" y="5299"/>
                </a:cubicBezTo>
                <a:cubicBezTo>
                  <a:pt x="6465" y="5299"/>
                  <a:pt x="6513" y="5311"/>
                  <a:pt x="6548" y="5347"/>
                </a:cubicBezTo>
                <a:lnTo>
                  <a:pt x="6584" y="5395"/>
                </a:lnTo>
                <a:cubicBezTo>
                  <a:pt x="6620" y="5418"/>
                  <a:pt x="6632" y="5466"/>
                  <a:pt x="6632" y="5514"/>
                </a:cubicBezTo>
                <a:cubicBezTo>
                  <a:pt x="6632" y="5549"/>
                  <a:pt x="6620" y="5597"/>
                  <a:pt x="6584" y="5633"/>
                </a:cubicBezTo>
                <a:lnTo>
                  <a:pt x="5596" y="6621"/>
                </a:lnTo>
                <a:lnTo>
                  <a:pt x="4655" y="7561"/>
                </a:lnTo>
                <a:cubicBezTo>
                  <a:pt x="4596" y="7621"/>
                  <a:pt x="4596" y="7740"/>
                  <a:pt x="4655" y="7800"/>
                </a:cubicBezTo>
                <a:cubicBezTo>
                  <a:pt x="4679" y="7835"/>
                  <a:pt x="4727" y="7847"/>
                  <a:pt x="4774" y="7847"/>
                </a:cubicBezTo>
                <a:cubicBezTo>
                  <a:pt x="4822" y="7847"/>
                  <a:pt x="4858" y="7835"/>
                  <a:pt x="4894" y="7800"/>
                </a:cubicBezTo>
                <a:lnTo>
                  <a:pt x="6691" y="6002"/>
                </a:lnTo>
                <a:cubicBezTo>
                  <a:pt x="6728" y="5965"/>
                  <a:pt x="6764" y="5950"/>
                  <a:pt x="6806" y="5950"/>
                </a:cubicBezTo>
                <a:cubicBezTo>
                  <a:pt x="6819" y="5950"/>
                  <a:pt x="6832" y="5951"/>
                  <a:pt x="6846" y="5954"/>
                </a:cubicBezTo>
                <a:cubicBezTo>
                  <a:pt x="6870" y="5954"/>
                  <a:pt x="6906" y="5966"/>
                  <a:pt x="6918" y="6002"/>
                </a:cubicBezTo>
                <a:lnTo>
                  <a:pt x="6977" y="6061"/>
                </a:lnTo>
                <a:cubicBezTo>
                  <a:pt x="7037" y="6121"/>
                  <a:pt x="7037" y="6228"/>
                  <a:pt x="6977" y="6287"/>
                </a:cubicBezTo>
                <a:lnTo>
                  <a:pt x="5608" y="7657"/>
                </a:lnTo>
                <a:lnTo>
                  <a:pt x="4179" y="9085"/>
                </a:lnTo>
                <a:cubicBezTo>
                  <a:pt x="4120" y="9145"/>
                  <a:pt x="4120" y="9264"/>
                  <a:pt x="4179" y="9324"/>
                </a:cubicBezTo>
                <a:cubicBezTo>
                  <a:pt x="4203" y="9347"/>
                  <a:pt x="4251" y="9359"/>
                  <a:pt x="4298" y="9359"/>
                </a:cubicBezTo>
                <a:cubicBezTo>
                  <a:pt x="4346" y="9359"/>
                  <a:pt x="4382" y="9347"/>
                  <a:pt x="4417" y="9324"/>
                </a:cubicBezTo>
                <a:lnTo>
                  <a:pt x="5727" y="8014"/>
                </a:lnTo>
                <a:lnTo>
                  <a:pt x="6406" y="8693"/>
                </a:lnTo>
                <a:lnTo>
                  <a:pt x="5679" y="8990"/>
                </a:lnTo>
                <a:cubicBezTo>
                  <a:pt x="5679" y="8990"/>
                  <a:pt x="5667" y="8990"/>
                  <a:pt x="5667" y="9002"/>
                </a:cubicBezTo>
                <a:cubicBezTo>
                  <a:pt x="5382" y="9169"/>
                  <a:pt x="5251" y="9502"/>
                  <a:pt x="5334" y="9800"/>
                </a:cubicBezTo>
                <a:cubicBezTo>
                  <a:pt x="5334" y="9812"/>
                  <a:pt x="5358" y="9824"/>
                  <a:pt x="5358" y="9836"/>
                </a:cubicBezTo>
                <a:cubicBezTo>
                  <a:pt x="5430" y="9969"/>
                  <a:pt x="5564" y="10121"/>
                  <a:pt x="5707" y="10121"/>
                </a:cubicBezTo>
                <a:cubicBezTo>
                  <a:pt x="5730" y="10121"/>
                  <a:pt x="5752" y="10117"/>
                  <a:pt x="5775" y="10109"/>
                </a:cubicBezTo>
                <a:cubicBezTo>
                  <a:pt x="6048" y="10014"/>
                  <a:pt x="6703" y="9943"/>
                  <a:pt x="7620" y="9895"/>
                </a:cubicBezTo>
                <a:cubicBezTo>
                  <a:pt x="7633" y="9894"/>
                  <a:pt x="7647" y="9894"/>
                  <a:pt x="7660" y="9894"/>
                </a:cubicBezTo>
                <a:cubicBezTo>
                  <a:pt x="7882" y="9894"/>
                  <a:pt x="8082" y="9987"/>
                  <a:pt x="8239" y="10133"/>
                </a:cubicBezTo>
                <a:lnTo>
                  <a:pt x="8406" y="10300"/>
                </a:lnTo>
                <a:lnTo>
                  <a:pt x="8394" y="10312"/>
                </a:lnTo>
                <a:cubicBezTo>
                  <a:pt x="8334" y="10371"/>
                  <a:pt x="8334" y="10490"/>
                  <a:pt x="8394" y="10550"/>
                </a:cubicBezTo>
                <a:lnTo>
                  <a:pt x="9168" y="11324"/>
                </a:lnTo>
                <a:cubicBezTo>
                  <a:pt x="9192" y="11360"/>
                  <a:pt x="9239" y="11371"/>
                  <a:pt x="9287" y="11371"/>
                </a:cubicBezTo>
                <a:cubicBezTo>
                  <a:pt x="9323" y="11371"/>
                  <a:pt x="9370" y="11360"/>
                  <a:pt x="9406" y="11324"/>
                </a:cubicBezTo>
                <a:lnTo>
                  <a:pt x="11394" y="9335"/>
                </a:lnTo>
                <a:cubicBezTo>
                  <a:pt x="11454" y="9276"/>
                  <a:pt x="11454" y="9157"/>
                  <a:pt x="11394" y="9097"/>
                </a:cubicBezTo>
                <a:lnTo>
                  <a:pt x="10656" y="8395"/>
                </a:lnTo>
                <a:cubicBezTo>
                  <a:pt x="10620" y="8371"/>
                  <a:pt x="10585" y="8359"/>
                  <a:pt x="10537" y="8359"/>
                </a:cubicBezTo>
                <a:cubicBezTo>
                  <a:pt x="10489" y="8359"/>
                  <a:pt x="10442" y="8371"/>
                  <a:pt x="10418" y="8395"/>
                </a:cubicBezTo>
                <a:lnTo>
                  <a:pt x="10406" y="8419"/>
                </a:lnTo>
                <a:lnTo>
                  <a:pt x="10073" y="8085"/>
                </a:lnTo>
                <a:cubicBezTo>
                  <a:pt x="10061" y="8073"/>
                  <a:pt x="10049" y="8050"/>
                  <a:pt x="10025" y="8026"/>
                </a:cubicBezTo>
                <a:cubicBezTo>
                  <a:pt x="10013" y="8014"/>
                  <a:pt x="10013" y="7978"/>
                  <a:pt x="10013" y="7954"/>
                </a:cubicBezTo>
                <a:cubicBezTo>
                  <a:pt x="10001" y="7728"/>
                  <a:pt x="9906" y="7526"/>
                  <a:pt x="9751" y="7359"/>
                </a:cubicBezTo>
                <a:lnTo>
                  <a:pt x="8108" y="5716"/>
                </a:lnTo>
                <a:lnTo>
                  <a:pt x="8799" y="5037"/>
                </a:lnTo>
                <a:lnTo>
                  <a:pt x="9096" y="5764"/>
                </a:lnTo>
                <a:cubicBezTo>
                  <a:pt x="9096" y="5764"/>
                  <a:pt x="9096" y="5776"/>
                  <a:pt x="9108" y="5776"/>
                </a:cubicBezTo>
                <a:cubicBezTo>
                  <a:pt x="9242" y="6004"/>
                  <a:pt x="9474" y="6134"/>
                  <a:pt x="9714" y="6134"/>
                </a:cubicBezTo>
                <a:cubicBezTo>
                  <a:pt x="9774" y="6134"/>
                  <a:pt x="9835" y="6126"/>
                  <a:pt x="9894" y="6109"/>
                </a:cubicBezTo>
                <a:cubicBezTo>
                  <a:pt x="9906" y="6109"/>
                  <a:pt x="9930" y="6097"/>
                  <a:pt x="9942" y="6097"/>
                </a:cubicBezTo>
                <a:cubicBezTo>
                  <a:pt x="10085" y="6002"/>
                  <a:pt x="10263" y="5835"/>
                  <a:pt x="10204" y="5680"/>
                </a:cubicBezTo>
                <a:cubicBezTo>
                  <a:pt x="10120" y="5406"/>
                  <a:pt x="10049" y="4740"/>
                  <a:pt x="10001" y="3835"/>
                </a:cubicBezTo>
                <a:cubicBezTo>
                  <a:pt x="9989" y="3632"/>
                  <a:pt x="10049" y="3442"/>
                  <a:pt x="10168" y="3299"/>
                </a:cubicBezTo>
                <a:cubicBezTo>
                  <a:pt x="10192" y="3263"/>
                  <a:pt x="10204" y="3239"/>
                  <a:pt x="10239" y="3204"/>
                </a:cubicBezTo>
                <a:lnTo>
                  <a:pt x="10406" y="3037"/>
                </a:lnTo>
                <a:lnTo>
                  <a:pt x="10418" y="3061"/>
                </a:lnTo>
                <a:cubicBezTo>
                  <a:pt x="10442" y="3085"/>
                  <a:pt x="10489" y="3097"/>
                  <a:pt x="10537" y="3097"/>
                </a:cubicBezTo>
                <a:cubicBezTo>
                  <a:pt x="10585" y="3097"/>
                  <a:pt x="10620" y="3085"/>
                  <a:pt x="10656" y="3061"/>
                </a:cubicBezTo>
                <a:lnTo>
                  <a:pt x="11430" y="2287"/>
                </a:lnTo>
                <a:cubicBezTo>
                  <a:pt x="11490" y="2227"/>
                  <a:pt x="11490" y="2096"/>
                  <a:pt x="11430" y="2037"/>
                </a:cubicBezTo>
                <a:lnTo>
                  <a:pt x="9430" y="49"/>
                </a:lnTo>
                <a:cubicBezTo>
                  <a:pt x="9406" y="13"/>
                  <a:pt x="9358" y="1"/>
                  <a:pt x="9311" y="1"/>
                </a:cubicBezTo>
                <a:cubicBezTo>
                  <a:pt x="9275" y="1"/>
                  <a:pt x="9227" y="25"/>
                  <a:pt x="9192" y="49"/>
                </a:cubicBezTo>
                <a:lnTo>
                  <a:pt x="8418" y="823"/>
                </a:lnTo>
                <a:cubicBezTo>
                  <a:pt x="8358" y="882"/>
                  <a:pt x="8358" y="1001"/>
                  <a:pt x="8418" y="1061"/>
                </a:cubicBezTo>
                <a:lnTo>
                  <a:pt x="8442" y="1073"/>
                </a:lnTo>
                <a:lnTo>
                  <a:pt x="8108" y="1406"/>
                </a:lnTo>
                <a:cubicBezTo>
                  <a:pt x="8096" y="1418"/>
                  <a:pt x="8084" y="1430"/>
                  <a:pt x="8049" y="1454"/>
                </a:cubicBezTo>
                <a:cubicBezTo>
                  <a:pt x="8037" y="1465"/>
                  <a:pt x="8001" y="1465"/>
                  <a:pt x="7977" y="1465"/>
                </a:cubicBezTo>
                <a:cubicBezTo>
                  <a:pt x="7751" y="1477"/>
                  <a:pt x="7549" y="1573"/>
                  <a:pt x="7382" y="1727"/>
                </a:cubicBezTo>
                <a:lnTo>
                  <a:pt x="7191" y="1930"/>
                </a:lnTo>
                <a:cubicBezTo>
                  <a:pt x="7132" y="1989"/>
                  <a:pt x="7132" y="2108"/>
                  <a:pt x="7191" y="2168"/>
                </a:cubicBezTo>
                <a:cubicBezTo>
                  <a:pt x="7215" y="2192"/>
                  <a:pt x="7263" y="2204"/>
                  <a:pt x="7310" y="2204"/>
                </a:cubicBezTo>
                <a:cubicBezTo>
                  <a:pt x="7346" y="2204"/>
                  <a:pt x="7394" y="2192"/>
                  <a:pt x="7418" y="2168"/>
                </a:cubicBezTo>
                <a:lnTo>
                  <a:pt x="7632" y="1954"/>
                </a:lnTo>
                <a:cubicBezTo>
                  <a:pt x="7739" y="1846"/>
                  <a:pt x="7870" y="1787"/>
                  <a:pt x="8001" y="1787"/>
                </a:cubicBezTo>
                <a:cubicBezTo>
                  <a:pt x="8061" y="1787"/>
                  <a:pt x="8132" y="1775"/>
                  <a:pt x="8180" y="1751"/>
                </a:cubicBezTo>
                <a:cubicBezTo>
                  <a:pt x="8239" y="1715"/>
                  <a:pt x="8287" y="1692"/>
                  <a:pt x="8346" y="1644"/>
                </a:cubicBezTo>
                <a:lnTo>
                  <a:pt x="8680" y="1311"/>
                </a:lnTo>
                <a:lnTo>
                  <a:pt x="10180" y="2823"/>
                </a:lnTo>
                <a:lnTo>
                  <a:pt x="10013" y="2978"/>
                </a:lnTo>
                <a:cubicBezTo>
                  <a:pt x="9966" y="3025"/>
                  <a:pt x="9942" y="3073"/>
                  <a:pt x="9894" y="3120"/>
                </a:cubicBezTo>
                <a:cubicBezTo>
                  <a:pt x="9727" y="3335"/>
                  <a:pt x="9656" y="3597"/>
                  <a:pt x="9668" y="3859"/>
                </a:cubicBezTo>
                <a:cubicBezTo>
                  <a:pt x="9704" y="4502"/>
                  <a:pt x="9775" y="5311"/>
                  <a:pt x="9882" y="5740"/>
                </a:cubicBezTo>
                <a:cubicBezTo>
                  <a:pt x="9870" y="5752"/>
                  <a:pt x="9823" y="5776"/>
                  <a:pt x="9787" y="5811"/>
                </a:cubicBezTo>
                <a:cubicBezTo>
                  <a:pt x="9766" y="5815"/>
                  <a:pt x="9745" y="5816"/>
                  <a:pt x="9725" y="5816"/>
                </a:cubicBezTo>
                <a:cubicBezTo>
                  <a:pt x="9601" y="5816"/>
                  <a:pt x="9477" y="5757"/>
                  <a:pt x="9406" y="5645"/>
                </a:cubicBezTo>
                <a:lnTo>
                  <a:pt x="9013" y="4692"/>
                </a:lnTo>
                <a:cubicBezTo>
                  <a:pt x="9001" y="4633"/>
                  <a:pt x="8942" y="4609"/>
                  <a:pt x="8894" y="4585"/>
                </a:cubicBezTo>
                <a:cubicBezTo>
                  <a:pt x="8880" y="4582"/>
                  <a:pt x="8866" y="4581"/>
                  <a:pt x="8852" y="4581"/>
                </a:cubicBezTo>
                <a:cubicBezTo>
                  <a:pt x="8808" y="4581"/>
                  <a:pt x="8769" y="4596"/>
                  <a:pt x="8751" y="4633"/>
                </a:cubicBezTo>
                <a:lnTo>
                  <a:pt x="7346" y="6026"/>
                </a:lnTo>
                <a:lnTo>
                  <a:pt x="7263" y="5895"/>
                </a:lnTo>
                <a:lnTo>
                  <a:pt x="7203" y="5835"/>
                </a:lnTo>
                <a:cubicBezTo>
                  <a:pt x="7156" y="5799"/>
                  <a:pt x="7108" y="5764"/>
                  <a:pt x="7072" y="5752"/>
                </a:cubicBezTo>
                <a:lnTo>
                  <a:pt x="7906" y="4918"/>
                </a:lnTo>
                <a:cubicBezTo>
                  <a:pt x="7965" y="4859"/>
                  <a:pt x="7965" y="4740"/>
                  <a:pt x="7906" y="4680"/>
                </a:cubicBezTo>
                <a:cubicBezTo>
                  <a:pt x="7876" y="4650"/>
                  <a:pt x="7831" y="4635"/>
                  <a:pt x="7787" y="4635"/>
                </a:cubicBezTo>
                <a:cubicBezTo>
                  <a:pt x="7742" y="4635"/>
                  <a:pt x="7697" y="4650"/>
                  <a:pt x="7668" y="4680"/>
                </a:cubicBezTo>
                <a:lnTo>
                  <a:pt x="6977" y="5359"/>
                </a:lnTo>
                <a:cubicBezTo>
                  <a:pt x="6953" y="5299"/>
                  <a:pt x="6918" y="5252"/>
                  <a:pt x="6870" y="5216"/>
                </a:cubicBezTo>
                <a:lnTo>
                  <a:pt x="6834" y="5168"/>
                </a:lnTo>
                <a:cubicBezTo>
                  <a:pt x="6787" y="5121"/>
                  <a:pt x="6739" y="5097"/>
                  <a:pt x="6679" y="5061"/>
                </a:cubicBezTo>
                <a:lnTo>
                  <a:pt x="7549" y="4204"/>
                </a:lnTo>
                <a:cubicBezTo>
                  <a:pt x="7608" y="4144"/>
                  <a:pt x="7608" y="4025"/>
                  <a:pt x="7549" y="3966"/>
                </a:cubicBezTo>
                <a:cubicBezTo>
                  <a:pt x="7519" y="3936"/>
                  <a:pt x="7474" y="3921"/>
                  <a:pt x="7430" y="3921"/>
                </a:cubicBezTo>
                <a:cubicBezTo>
                  <a:pt x="7385" y="3921"/>
                  <a:pt x="7340" y="3936"/>
                  <a:pt x="7310" y="3966"/>
                </a:cubicBezTo>
                <a:lnTo>
                  <a:pt x="6513" y="4752"/>
                </a:lnTo>
                <a:cubicBezTo>
                  <a:pt x="6489" y="4692"/>
                  <a:pt x="6453" y="4644"/>
                  <a:pt x="6418" y="4597"/>
                </a:cubicBezTo>
                <a:lnTo>
                  <a:pt x="6370" y="4561"/>
                </a:lnTo>
                <a:cubicBezTo>
                  <a:pt x="6322" y="4513"/>
                  <a:pt x="6275" y="4478"/>
                  <a:pt x="6215" y="4454"/>
                </a:cubicBezTo>
                <a:lnTo>
                  <a:pt x="6834" y="3847"/>
                </a:lnTo>
                <a:cubicBezTo>
                  <a:pt x="6894" y="3787"/>
                  <a:pt x="6894" y="3668"/>
                  <a:pt x="6834" y="3609"/>
                </a:cubicBezTo>
                <a:cubicBezTo>
                  <a:pt x="6804" y="3579"/>
                  <a:pt x="6760" y="3564"/>
                  <a:pt x="6715" y="3564"/>
                </a:cubicBezTo>
                <a:cubicBezTo>
                  <a:pt x="6671" y="3564"/>
                  <a:pt x="6626" y="3579"/>
                  <a:pt x="6596" y="3609"/>
                </a:cubicBezTo>
                <a:lnTo>
                  <a:pt x="6084" y="4109"/>
                </a:lnTo>
                <a:cubicBezTo>
                  <a:pt x="6060" y="4049"/>
                  <a:pt x="6025" y="3990"/>
                  <a:pt x="5977" y="3942"/>
                </a:cubicBezTo>
                <a:lnTo>
                  <a:pt x="5953" y="3918"/>
                </a:lnTo>
                <a:cubicBezTo>
                  <a:pt x="5906" y="3871"/>
                  <a:pt x="5846" y="3823"/>
                  <a:pt x="5786" y="3811"/>
                </a:cubicBezTo>
                <a:lnTo>
                  <a:pt x="6965" y="2632"/>
                </a:lnTo>
                <a:cubicBezTo>
                  <a:pt x="7025" y="2573"/>
                  <a:pt x="7025" y="2454"/>
                  <a:pt x="6965" y="2394"/>
                </a:cubicBezTo>
                <a:cubicBezTo>
                  <a:pt x="6935" y="2364"/>
                  <a:pt x="6891" y="2349"/>
                  <a:pt x="6846" y="2349"/>
                </a:cubicBezTo>
                <a:cubicBezTo>
                  <a:pt x="6801" y="2349"/>
                  <a:pt x="6757" y="2364"/>
                  <a:pt x="6727" y="2394"/>
                </a:cubicBezTo>
                <a:lnTo>
                  <a:pt x="5751" y="3370"/>
                </a:lnTo>
                <a:lnTo>
                  <a:pt x="5072" y="2680"/>
                </a:lnTo>
                <a:lnTo>
                  <a:pt x="5798" y="2382"/>
                </a:lnTo>
                <a:cubicBezTo>
                  <a:pt x="5798" y="2382"/>
                  <a:pt x="5810" y="2382"/>
                  <a:pt x="5810" y="2370"/>
                </a:cubicBezTo>
                <a:cubicBezTo>
                  <a:pt x="6096" y="2204"/>
                  <a:pt x="6227" y="1882"/>
                  <a:pt x="6144" y="1585"/>
                </a:cubicBezTo>
                <a:cubicBezTo>
                  <a:pt x="6144" y="1561"/>
                  <a:pt x="6132" y="1549"/>
                  <a:pt x="6132" y="1537"/>
                </a:cubicBezTo>
                <a:cubicBezTo>
                  <a:pt x="6049" y="1403"/>
                  <a:pt x="5914" y="1251"/>
                  <a:pt x="5778" y="1251"/>
                </a:cubicBezTo>
                <a:cubicBezTo>
                  <a:pt x="5757" y="1251"/>
                  <a:pt x="5736" y="1255"/>
                  <a:pt x="5715" y="1263"/>
                </a:cubicBezTo>
                <a:cubicBezTo>
                  <a:pt x="5429" y="1358"/>
                  <a:pt x="4774" y="1430"/>
                  <a:pt x="3870" y="1477"/>
                </a:cubicBezTo>
                <a:cubicBezTo>
                  <a:pt x="3855" y="1478"/>
                  <a:pt x="3840" y="1478"/>
                  <a:pt x="3825" y="1478"/>
                </a:cubicBezTo>
                <a:cubicBezTo>
                  <a:pt x="3603" y="1478"/>
                  <a:pt x="3395" y="1395"/>
                  <a:pt x="3239" y="1239"/>
                </a:cubicBezTo>
                <a:lnTo>
                  <a:pt x="3072" y="1073"/>
                </a:lnTo>
                <a:lnTo>
                  <a:pt x="3096" y="1061"/>
                </a:lnTo>
                <a:cubicBezTo>
                  <a:pt x="3155" y="1001"/>
                  <a:pt x="3155" y="882"/>
                  <a:pt x="3096" y="823"/>
                </a:cubicBezTo>
                <a:lnTo>
                  <a:pt x="2322" y="49"/>
                </a:lnTo>
                <a:cubicBezTo>
                  <a:pt x="2286" y="13"/>
                  <a:pt x="2238" y="1"/>
                  <a:pt x="2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38" name="Google Shape;10838;p79"/>
          <p:cNvGrpSpPr/>
          <p:nvPr/>
        </p:nvGrpSpPr>
        <p:grpSpPr>
          <a:xfrm>
            <a:off x="3961923" y="2310917"/>
            <a:ext cx="364415" cy="220936"/>
            <a:chOff x="3961923" y="2486317"/>
            <a:chExt cx="364415" cy="220936"/>
          </a:xfrm>
          <a:solidFill>
            <a:schemeClr val="tx1"/>
          </a:solidFill>
        </p:grpSpPr>
        <p:sp>
          <p:nvSpPr>
            <p:cNvPr id="10839" name="Google Shape;10839;p79"/>
            <p:cNvSpPr/>
            <p:nvPr/>
          </p:nvSpPr>
          <p:spPr>
            <a:xfrm>
              <a:off x="4106764" y="2486507"/>
              <a:ext cx="219574" cy="220746"/>
            </a:xfrm>
            <a:custGeom>
              <a:avLst/>
              <a:gdLst/>
              <a:ahLst/>
              <a:cxnLst/>
              <a:rect l="l" t="t" r="r" b="b"/>
              <a:pathLst>
                <a:path w="6931" h="6968" extrusionOk="0">
                  <a:moveTo>
                    <a:pt x="4114" y="1"/>
                  </a:moveTo>
                  <a:cubicBezTo>
                    <a:pt x="4035" y="1"/>
                    <a:pt x="3953" y="69"/>
                    <a:pt x="3942" y="157"/>
                  </a:cubicBezTo>
                  <a:cubicBezTo>
                    <a:pt x="3930" y="240"/>
                    <a:pt x="4001" y="336"/>
                    <a:pt x="4085" y="348"/>
                  </a:cubicBezTo>
                  <a:cubicBezTo>
                    <a:pt x="4906" y="455"/>
                    <a:pt x="5633" y="895"/>
                    <a:pt x="6085" y="1574"/>
                  </a:cubicBezTo>
                  <a:cubicBezTo>
                    <a:pt x="6764" y="2610"/>
                    <a:pt x="6728" y="3943"/>
                    <a:pt x="5954" y="4908"/>
                  </a:cubicBezTo>
                  <a:cubicBezTo>
                    <a:pt x="5918" y="4943"/>
                    <a:pt x="5906" y="4991"/>
                    <a:pt x="5918" y="5027"/>
                  </a:cubicBezTo>
                  <a:lnTo>
                    <a:pt x="5990" y="6539"/>
                  </a:lnTo>
                  <a:lnTo>
                    <a:pt x="5990" y="6539"/>
                  </a:lnTo>
                  <a:lnTo>
                    <a:pt x="4644" y="5896"/>
                  </a:lnTo>
                  <a:cubicBezTo>
                    <a:pt x="4609" y="5884"/>
                    <a:pt x="4561" y="5884"/>
                    <a:pt x="4525" y="5884"/>
                  </a:cubicBezTo>
                  <a:cubicBezTo>
                    <a:pt x="4272" y="5957"/>
                    <a:pt x="4014" y="5992"/>
                    <a:pt x="3758" y="5992"/>
                  </a:cubicBezTo>
                  <a:cubicBezTo>
                    <a:pt x="2969" y="5992"/>
                    <a:pt x="2201" y="5659"/>
                    <a:pt x="1644" y="5074"/>
                  </a:cubicBezTo>
                  <a:cubicBezTo>
                    <a:pt x="1584" y="5015"/>
                    <a:pt x="1549" y="4955"/>
                    <a:pt x="1501" y="4896"/>
                  </a:cubicBezTo>
                  <a:cubicBezTo>
                    <a:pt x="1453" y="4836"/>
                    <a:pt x="1430" y="4789"/>
                    <a:pt x="1382" y="4729"/>
                  </a:cubicBezTo>
                  <a:lnTo>
                    <a:pt x="1382" y="4717"/>
                  </a:lnTo>
                  <a:cubicBezTo>
                    <a:pt x="1620" y="4300"/>
                    <a:pt x="1751" y="3836"/>
                    <a:pt x="1787" y="3384"/>
                  </a:cubicBezTo>
                  <a:cubicBezTo>
                    <a:pt x="1787" y="3288"/>
                    <a:pt x="1727" y="3205"/>
                    <a:pt x="1632" y="3205"/>
                  </a:cubicBezTo>
                  <a:cubicBezTo>
                    <a:pt x="1549" y="3205"/>
                    <a:pt x="1453" y="3265"/>
                    <a:pt x="1453" y="3348"/>
                  </a:cubicBezTo>
                  <a:cubicBezTo>
                    <a:pt x="1430" y="3836"/>
                    <a:pt x="1263" y="4312"/>
                    <a:pt x="977" y="4729"/>
                  </a:cubicBezTo>
                  <a:cubicBezTo>
                    <a:pt x="739" y="5074"/>
                    <a:pt x="441" y="5360"/>
                    <a:pt x="96" y="5586"/>
                  </a:cubicBezTo>
                  <a:cubicBezTo>
                    <a:pt x="25" y="5622"/>
                    <a:pt x="1" y="5729"/>
                    <a:pt x="37" y="5801"/>
                  </a:cubicBezTo>
                  <a:cubicBezTo>
                    <a:pt x="72" y="5848"/>
                    <a:pt x="132" y="5884"/>
                    <a:pt x="191" y="5884"/>
                  </a:cubicBezTo>
                  <a:cubicBezTo>
                    <a:pt x="215" y="5884"/>
                    <a:pt x="251" y="5860"/>
                    <a:pt x="275" y="5848"/>
                  </a:cubicBezTo>
                  <a:cubicBezTo>
                    <a:pt x="632" y="5622"/>
                    <a:pt x="953" y="5348"/>
                    <a:pt x="1192" y="5015"/>
                  </a:cubicBezTo>
                  <a:cubicBezTo>
                    <a:pt x="1203" y="5051"/>
                    <a:pt x="1215" y="5062"/>
                    <a:pt x="1251" y="5086"/>
                  </a:cubicBezTo>
                  <a:cubicBezTo>
                    <a:pt x="1311" y="5170"/>
                    <a:pt x="1370" y="5229"/>
                    <a:pt x="1406" y="5301"/>
                  </a:cubicBezTo>
                  <a:cubicBezTo>
                    <a:pt x="1811" y="5729"/>
                    <a:pt x="2323" y="6039"/>
                    <a:pt x="2894" y="6205"/>
                  </a:cubicBezTo>
                  <a:cubicBezTo>
                    <a:pt x="3179" y="6284"/>
                    <a:pt x="3465" y="6323"/>
                    <a:pt x="3749" y="6323"/>
                  </a:cubicBezTo>
                  <a:cubicBezTo>
                    <a:pt x="4021" y="6323"/>
                    <a:pt x="4293" y="6287"/>
                    <a:pt x="4561" y="6217"/>
                  </a:cubicBezTo>
                  <a:lnTo>
                    <a:pt x="6109" y="6956"/>
                  </a:lnTo>
                  <a:cubicBezTo>
                    <a:pt x="6145" y="6967"/>
                    <a:pt x="6156" y="6967"/>
                    <a:pt x="6192" y="6967"/>
                  </a:cubicBezTo>
                  <a:cubicBezTo>
                    <a:pt x="6216" y="6967"/>
                    <a:pt x="6252" y="6956"/>
                    <a:pt x="6275" y="6932"/>
                  </a:cubicBezTo>
                  <a:cubicBezTo>
                    <a:pt x="6323" y="6908"/>
                    <a:pt x="6347" y="6848"/>
                    <a:pt x="6347" y="6789"/>
                  </a:cubicBezTo>
                  <a:lnTo>
                    <a:pt x="6275" y="5074"/>
                  </a:lnTo>
                  <a:cubicBezTo>
                    <a:pt x="6668" y="4574"/>
                    <a:pt x="6883" y="3955"/>
                    <a:pt x="6918" y="3300"/>
                  </a:cubicBezTo>
                  <a:cubicBezTo>
                    <a:pt x="6930" y="2622"/>
                    <a:pt x="6752" y="1967"/>
                    <a:pt x="6371" y="1383"/>
                  </a:cubicBezTo>
                  <a:cubicBezTo>
                    <a:pt x="5859" y="633"/>
                    <a:pt x="5037" y="121"/>
                    <a:pt x="4132" y="2"/>
                  </a:cubicBezTo>
                  <a:cubicBezTo>
                    <a:pt x="4126" y="1"/>
                    <a:pt x="4120" y="1"/>
                    <a:pt x="4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0" name="Google Shape;10840;p79"/>
            <p:cNvSpPr/>
            <p:nvPr/>
          </p:nvSpPr>
          <p:spPr>
            <a:xfrm>
              <a:off x="3961923" y="2486317"/>
              <a:ext cx="259839" cy="220936"/>
            </a:xfrm>
            <a:custGeom>
              <a:avLst/>
              <a:gdLst/>
              <a:ahLst/>
              <a:cxnLst/>
              <a:rect l="l" t="t" r="r" b="b"/>
              <a:pathLst>
                <a:path w="8202" h="6974" extrusionOk="0">
                  <a:moveTo>
                    <a:pt x="3198" y="1"/>
                  </a:moveTo>
                  <a:cubicBezTo>
                    <a:pt x="2177" y="1"/>
                    <a:pt x="1174" y="493"/>
                    <a:pt x="560" y="1413"/>
                  </a:cubicBezTo>
                  <a:cubicBezTo>
                    <a:pt x="179" y="1973"/>
                    <a:pt x="1" y="2640"/>
                    <a:pt x="25" y="3318"/>
                  </a:cubicBezTo>
                  <a:cubicBezTo>
                    <a:pt x="60" y="3949"/>
                    <a:pt x="287" y="4556"/>
                    <a:pt x="668" y="5080"/>
                  </a:cubicBezTo>
                  <a:lnTo>
                    <a:pt x="596" y="6795"/>
                  </a:lnTo>
                  <a:cubicBezTo>
                    <a:pt x="596" y="6854"/>
                    <a:pt x="620" y="6914"/>
                    <a:pt x="668" y="6938"/>
                  </a:cubicBezTo>
                  <a:cubicBezTo>
                    <a:pt x="703" y="6962"/>
                    <a:pt x="727" y="6973"/>
                    <a:pt x="763" y="6973"/>
                  </a:cubicBezTo>
                  <a:cubicBezTo>
                    <a:pt x="787" y="6973"/>
                    <a:pt x="799" y="6973"/>
                    <a:pt x="834" y="6962"/>
                  </a:cubicBezTo>
                  <a:lnTo>
                    <a:pt x="2382" y="6235"/>
                  </a:lnTo>
                  <a:cubicBezTo>
                    <a:pt x="2647" y="6300"/>
                    <a:pt x="2916" y="6333"/>
                    <a:pt x="3186" y="6333"/>
                  </a:cubicBezTo>
                  <a:cubicBezTo>
                    <a:pt x="3512" y="6333"/>
                    <a:pt x="3837" y="6285"/>
                    <a:pt x="4156" y="6188"/>
                  </a:cubicBezTo>
                  <a:cubicBezTo>
                    <a:pt x="4240" y="6152"/>
                    <a:pt x="4287" y="6069"/>
                    <a:pt x="4251" y="5973"/>
                  </a:cubicBezTo>
                  <a:cubicBezTo>
                    <a:pt x="4233" y="5909"/>
                    <a:pt x="4172" y="5866"/>
                    <a:pt x="4107" y="5866"/>
                  </a:cubicBezTo>
                  <a:cubicBezTo>
                    <a:pt x="4088" y="5866"/>
                    <a:pt x="4068" y="5870"/>
                    <a:pt x="4049" y="5878"/>
                  </a:cubicBezTo>
                  <a:cubicBezTo>
                    <a:pt x="3772" y="5971"/>
                    <a:pt x="3484" y="6015"/>
                    <a:pt x="3198" y="6015"/>
                  </a:cubicBezTo>
                  <a:cubicBezTo>
                    <a:pt x="2931" y="6015"/>
                    <a:pt x="2664" y="5976"/>
                    <a:pt x="2406" y="5902"/>
                  </a:cubicBezTo>
                  <a:cubicBezTo>
                    <a:pt x="2391" y="5897"/>
                    <a:pt x="2376" y="5894"/>
                    <a:pt x="2361" y="5894"/>
                  </a:cubicBezTo>
                  <a:cubicBezTo>
                    <a:pt x="2339" y="5894"/>
                    <a:pt x="2315" y="5900"/>
                    <a:pt x="2287" y="5914"/>
                  </a:cubicBezTo>
                  <a:lnTo>
                    <a:pt x="941" y="6533"/>
                  </a:lnTo>
                  <a:lnTo>
                    <a:pt x="941" y="6533"/>
                  </a:lnTo>
                  <a:lnTo>
                    <a:pt x="1013" y="5021"/>
                  </a:lnTo>
                  <a:cubicBezTo>
                    <a:pt x="1013" y="4985"/>
                    <a:pt x="1001" y="4949"/>
                    <a:pt x="977" y="4902"/>
                  </a:cubicBezTo>
                  <a:cubicBezTo>
                    <a:pt x="203" y="3937"/>
                    <a:pt x="168" y="2604"/>
                    <a:pt x="846" y="1568"/>
                  </a:cubicBezTo>
                  <a:cubicBezTo>
                    <a:pt x="1393" y="759"/>
                    <a:pt x="2293" y="318"/>
                    <a:pt x="3208" y="318"/>
                  </a:cubicBezTo>
                  <a:cubicBezTo>
                    <a:pt x="3748" y="318"/>
                    <a:pt x="4294" y="472"/>
                    <a:pt x="4775" y="794"/>
                  </a:cubicBezTo>
                  <a:cubicBezTo>
                    <a:pt x="5430" y="1247"/>
                    <a:pt x="5883" y="1949"/>
                    <a:pt x="6002" y="2735"/>
                  </a:cubicBezTo>
                  <a:cubicBezTo>
                    <a:pt x="6013" y="2811"/>
                    <a:pt x="6083" y="2867"/>
                    <a:pt x="6168" y="2867"/>
                  </a:cubicBezTo>
                  <a:cubicBezTo>
                    <a:pt x="6176" y="2867"/>
                    <a:pt x="6184" y="2867"/>
                    <a:pt x="6192" y="2866"/>
                  </a:cubicBezTo>
                  <a:cubicBezTo>
                    <a:pt x="6275" y="2854"/>
                    <a:pt x="6335" y="2759"/>
                    <a:pt x="6323" y="2675"/>
                  </a:cubicBezTo>
                  <a:cubicBezTo>
                    <a:pt x="6264" y="2282"/>
                    <a:pt x="6133" y="1913"/>
                    <a:pt x="5954" y="1592"/>
                  </a:cubicBezTo>
                  <a:cubicBezTo>
                    <a:pt x="5990" y="1532"/>
                    <a:pt x="6025" y="1473"/>
                    <a:pt x="6073" y="1413"/>
                  </a:cubicBezTo>
                  <a:cubicBezTo>
                    <a:pt x="6133" y="1330"/>
                    <a:pt x="6192" y="1270"/>
                    <a:pt x="6252" y="1199"/>
                  </a:cubicBezTo>
                  <a:cubicBezTo>
                    <a:pt x="6395" y="1056"/>
                    <a:pt x="6561" y="901"/>
                    <a:pt x="6740" y="782"/>
                  </a:cubicBezTo>
                  <a:cubicBezTo>
                    <a:pt x="7121" y="520"/>
                    <a:pt x="7585" y="365"/>
                    <a:pt x="8050" y="318"/>
                  </a:cubicBezTo>
                  <a:cubicBezTo>
                    <a:pt x="8057" y="320"/>
                    <a:pt x="8065" y="322"/>
                    <a:pt x="8073" y="322"/>
                  </a:cubicBezTo>
                  <a:cubicBezTo>
                    <a:pt x="8137" y="322"/>
                    <a:pt x="8202" y="238"/>
                    <a:pt x="8180" y="163"/>
                  </a:cubicBezTo>
                  <a:cubicBezTo>
                    <a:pt x="8169" y="75"/>
                    <a:pt x="8107" y="7"/>
                    <a:pt x="8022" y="7"/>
                  </a:cubicBezTo>
                  <a:cubicBezTo>
                    <a:pt x="8016" y="7"/>
                    <a:pt x="8009" y="7"/>
                    <a:pt x="8002" y="8"/>
                  </a:cubicBezTo>
                  <a:cubicBezTo>
                    <a:pt x="7490" y="56"/>
                    <a:pt x="6978" y="234"/>
                    <a:pt x="6549" y="532"/>
                  </a:cubicBezTo>
                  <a:cubicBezTo>
                    <a:pt x="6359" y="663"/>
                    <a:pt x="6156" y="818"/>
                    <a:pt x="6002" y="996"/>
                  </a:cubicBezTo>
                  <a:cubicBezTo>
                    <a:pt x="5918" y="1068"/>
                    <a:pt x="5859" y="1139"/>
                    <a:pt x="5799" y="1211"/>
                  </a:cubicBezTo>
                  <a:cubicBezTo>
                    <a:pt x="5787" y="1247"/>
                    <a:pt x="5764" y="1258"/>
                    <a:pt x="5740" y="1294"/>
                  </a:cubicBezTo>
                  <a:cubicBezTo>
                    <a:pt x="5525" y="996"/>
                    <a:pt x="5252" y="735"/>
                    <a:pt x="4954" y="532"/>
                  </a:cubicBezTo>
                  <a:cubicBezTo>
                    <a:pt x="4414" y="174"/>
                    <a:pt x="3803" y="1"/>
                    <a:pt x="31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1" name="Google Shape;10841;p79"/>
            <p:cNvSpPr/>
            <p:nvPr/>
          </p:nvSpPr>
          <p:spPr>
            <a:xfrm>
              <a:off x="4015113" y="2540870"/>
              <a:ext cx="96212" cy="95832"/>
            </a:xfrm>
            <a:custGeom>
              <a:avLst/>
              <a:gdLst/>
              <a:ahLst/>
              <a:cxnLst/>
              <a:rect l="l" t="t" r="r" b="b"/>
              <a:pathLst>
                <a:path w="3037" h="3025" extrusionOk="0">
                  <a:moveTo>
                    <a:pt x="1418" y="346"/>
                  </a:moveTo>
                  <a:cubicBezTo>
                    <a:pt x="2013" y="346"/>
                    <a:pt x="2501" y="834"/>
                    <a:pt x="2501" y="1430"/>
                  </a:cubicBezTo>
                  <a:cubicBezTo>
                    <a:pt x="2501" y="1668"/>
                    <a:pt x="2430" y="1894"/>
                    <a:pt x="2299" y="2072"/>
                  </a:cubicBezTo>
                  <a:lnTo>
                    <a:pt x="1537" y="1310"/>
                  </a:lnTo>
                  <a:cubicBezTo>
                    <a:pt x="1507" y="1281"/>
                    <a:pt x="1462" y="1266"/>
                    <a:pt x="1418" y="1266"/>
                  </a:cubicBezTo>
                  <a:cubicBezTo>
                    <a:pt x="1373" y="1266"/>
                    <a:pt x="1328" y="1281"/>
                    <a:pt x="1298" y="1310"/>
                  </a:cubicBezTo>
                  <a:cubicBezTo>
                    <a:pt x="1239" y="1370"/>
                    <a:pt x="1239" y="1489"/>
                    <a:pt x="1298" y="1549"/>
                  </a:cubicBezTo>
                  <a:lnTo>
                    <a:pt x="2060" y="2311"/>
                  </a:lnTo>
                  <a:cubicBezTo>
                    <a:pt x="1870" y="2442"/>
                    <a:pt x="1656" y="2513"/>
                    <a:pt x="1418" y="2513"/>
                  </a:cubicBezTo>
                  <a:cubicBezTo>
                    <a:pt x="822" y="2513"/>
                    <a:pt x="334" y="2025"/>
                    <a:pt x="334" y="1430"/>
                  </a:cubicBezTo>
                  <a:cubicBezTo>
                    <a:pt x="334" y="834"/>
                    <a:pt x="822" y="346"/>
                    <a:pt x="1418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30"/>
                  </a:cubicBezTo>
                  <a:cubicBezTo>
                    <a:pt x="1" y="2215"/>
                    <a:pt x="644" y="2858"/>
                    <a:pt x="1429" y="2858"/>
                  </a:cubicBezTo>
                  <a:cubicBezTo>
                    <a:pt x="1763" y="2858"/>
                    <a:pt x="2072" y="2739"/>
                    <a:pt x="2310" y="2549"/>
                  </a:cubicBezTo>
                  <a:lnTo>
                    <a:pt x="2739" y="2977"/>
                  </a:lnTo>
                  <a:cubicBezTo>
                    <a:pt x="2775" y="3001"/>
                    <a:pt x="2811" y="3025"/>
                    <a:pt x="2858" y="3025"/>
                  </a:cubicBezTo>
                  <a:cubicBezTo>
                    <a:pt x="2906" y="3025"/>
                    <a:pt x="2953" y="3001"/>
                    <a:pt x="2977" y="2977"/>
                  </a:cubicBezTo>
                  <a:cubicBezTo>
                    <a:pt x="3037" y="2918"/>
                    <a:pt x="3037" y="2811"/>
                    <a:pt x="2977" y="2739"/>
                  </a:cubicBezTo>
                  <a:lnTo>
                    <a:pt x="2549" y="2311"/>
                  </a:lnTo>
                  <a:cubicBezTo>
                    <a:pt x="2739" y="2072"/>
                    <a:pt x="2858" y="1751"/>
                    <a:pt x="2858" y="1430"/>
                  </a:cubicBezTo>
                  <a:cubicBezTo>
                    <a:pt x="2858" y="644"/>
                    <a:pt x="221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2" name="Google Shape;10842;p79"/>
            <p:cNvSpPr/>
            <p:nvPr/>
          </p:nvSpPr>
          <p:spPr>
            <a:xfrm>
              <a:off x="4186375" y="2539381"/>
              <a:ext cx="77331" cy="90541"/>
            </a:xfrm>
            <a:custGeom>
              <a:avLst/>
              <a:gdLst/>
              <a:ahLst/>
              <a:cxnLst/>
              <a:rect l="l" t="t" r="r" b="b"/>
              <a:pathLst>
                <a:path w="2441" h="2858" extrusionOk="0">
                  <a:moveTo>
                    <a:pt x="1203" y="607"/>
                  </a:moveTo>
                  <a:lnTo>
                    <a:pt x="1572" y="1524"/>
                  </a:lnTo>
                  <a:lnTo>
                    <a:pt x="834" y="1524"/>
                  </a:lnTo>
                  <a:lnTo>
                    <a:pt x="1203" y="607"/>
                  </a:lnTo>
                  <a:close/>
                  <a:moveTo>
                    <a:pt x="1215" y="0"/>
                  </a:moveTo>
                  <a:cubicBezTo>
                    <a:pt x="1155" y="0"/>
                    <a:pt x="1084" y="48"/>
                    <a:pt x="1072" y="107"/>
                  </a:cubicBezTo>
                  <a:lnTo>
                    <a:pt x="441" y="1619"/>
                  </a:lnTo>
                  <a:lnTo>
                    <a:pt x="24" y="2620"/>
                  </a:lnTo>
                  <a:cubicBezTo>
                    <a:pt x="0" y="2715"/>
                    <a:pt x="24" y="2798"/>
                    <a:pt x="119" y="2846"/>
                  </a:cubicBezTo>
                  <a:cubicBezTo>
                    <a:pt x="139" y="2851"/>
                    <a:pt x="159" y="2854"/>
                    <a:pt x="179" y="2854"/>
                  </a:cubicBezTo>
                  <a:cubicBezTo>
                    <a:pt x="245" y="2854"/>
                    <a:pt x="309" y="2823"/>
                    <a:pt x="345" y="2750"/>
                  </a:cubicBezTo>
                  <a:lnTo>
                    <a:pt x="714" y="1858"/>
                  </a:lnTo>
                  <a:lnTo>
                    <a:pt x="1750" y="1858"/>
                  </a:lnTo>
                  <a:lnTo>
                    <a:pt x="2131" y="2750"/>
                  </a:lnTo>
                  <a:cubicBezTo>
                    <a:pt x="2155" y="2810"/>
                    <a:pt x="2215" y="2858"/>
                    <a:pt x="2274" y="2858"/>
                  </a:cubicBezTo>
                  <a:cubicBezTo>
                    <a:pt x="2286" y="2858"/>
                    <a:pt x="2322" y="2858"/>
                    <a:pt x="2334" y="2846"/>
                  </a:cubicBezTo>
                  <a:cubicBezTo>
                    <a:pt x="2405" y="2798"/>
                    <a:pt x="2441" y="2715"/>
                    <a:pt x="2405" y="2620"/>
                  </a:cubicBezTo>
                  <a:lnTo>
                    <a:pt x="1988" y="1619"/>
                  </a:lnTo>
                  <a:lnTo>
                    <a:pt x="1369" y="107"/>
                  </a:lnTo>
                  <a:cubicBezTo>
                    <a:pt x="1334" y="48"/>
                    <a:pt x="127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0843" name="Google Shape;10843;p79"/>
          <p:cNvSpPr/>
          <p:nvPr/>
        </p:nvSpPr>
        <p:spPr>
          <a:xfrm>
            <a:off x="1747839" y="2238750"/>
            <a:ext cx="361754" cy="362514"/>
          </a:xfrm>
          <a:custGeom>
            <a:avLst/>
            <a:gdLst/>
            <a:ahLst/>
            <a:cxnLst/>
            <a:rect l="l" t="t" r="r" b="b"/>
            <a:pathLst>
              <a:path w="11419" h="11443" extrusionOk="0">
                <a:moveTo>
                  <a:pt x="4644" y="3560"/>
                </a:moveTo>
                <a:lnTo>
                  <a:pt x="4727" y="3655"/>
                </a:lnTo>
                <a:lnTo>
                  <a:pt x="4132" y="4263"/>
                </a:lnTo>
                <a:cubicBezTo>
                  <a:pt x="3989" y="4084"/>
                  <a:pt x="3965" y="3834"/>
                  <a:pt x="4108" y="3655"/>
                </a:cubicBezTo>
                <a:lnTo>
                  <a:pt x="4120" y="3655"/>
                </a:lnTo>
                <a:cubicBezTo>
                  <a:pt x="4298" y="3655"/>
                  <a:pt x="4465" y="3620"/>
                  <a:pt x="4644" y="3560"/>
                </a:cubicBezTo>
                <a:close/>
                <a:moveTo>
                  <a:pt x="8751" y="5739"/>
                </a:moveTo>
                <a:lnTo>
                  <a:pt x="8918" y="5906"/>
                </a:lnTo>
                <a:cubicBezTo>
                  <a:pt x="8944" y="5932"/>
                  <a:pt x="8994" y="5951"/>
                  <a:pt x="9043" y="5951"/>
                </a:cubicBezTo>
                <a:cubicBezTo>
                  <a:pt x="9061" y="5951"/>
                  <a:pt x="9080" y="5948"/>
                  <a:pt x="9097" y="5941"/>
                </a:cubicBezTo>
                <a:cubicBezTo>
                  <a:pt x="9275" y="5894"/>
                  <a:pt x="9430" y="5858"/>
                  <a:pt x="9597" y="5846"/>
                </a:cubicBezTo>
                <a:lnTo>
                  <a:pt x="9704" y="5858"/>
                </a:lnTo>
                <a:cubicBezTo>
                  <a:pt x="10478" y="5918"/>
                  <a:pt x="11073" y="6561"/>
                  <a:pt x="11073" y="7335"/>
                </a:cubicBezTo>
                <a:cubicBezTo>
                  <a:pt x="11085" y="7454"/>
                  <a:pt x="11073" y="7585"/>
                  <a:pt x="11025" y="7716"/>
                </a:cubicBezTo>
                <a:lnTo>
                  <a:pt x="10121" y="6811"/>
                </a:lnTo>
                <a:cubicBezTo>
                  <a:pt x="10061" y="6739"/>
                  <a:pt x="9966" y="6692"/>
                  <a:pt x="9870" y="6644"/>
                </a:cubicBezTo>
                <a:cubicBezTo>
                  <a:pt x="9787" y="6620"/>
                  <a:pt x="9704" y="6608"/>
                  <a:pt x="9609" y="6608"/>
                </a:cubicBezTo>
                <a:cubicBezTo>
                  <a:pt x="9418" y="6608"/>
                  <a:pt x="9239" y="6680"/>
                  <a:pt x="9108" y="6811"/>
                </a:cubicBezTo>
                <a:cubicBezTo>
                  <a:pt x="8918" y="7001"/>
                  <a:pt x="8858" y="7299"/>
                  <a:pt x="8942" y="7573"/>
                </a:cubicBezTo>
                <a:cubicBezTo>
                  <a:pt x="8978" y="7680"/>
                  <a:pt x="9037" y="7763"/>
                  <a:pt x="9108" y="7823"/>
                </a:cubicBezTo>
                <a:lnTo>
                  <a:pt x="10013" y="8728"/>
                </a:lnTo>
                <a:cubicBezTo>
                  <a:pt x="9882" y="8775"/>
                  <a:pt x="9751" y="8787"/>
                  <a:pt x="9609" y="8787"/>
                </a:cubicBezTo>
                <a:cubicBezTo>
                  <a:pt x="8835" y="8787"/>
                  <a:pt x="8204" y="8180"/>
                  <a:pt x="8156" y="7418"/>
                </a:cubicBezTo>
                <a:lnTo>
                  <a:pt x="8144" y="7323"/>
                </a:lnTo>
                <a:cubicBezTo>
                  <a:pt x="8144" y="7156"/>
                  <a:pt x="8168" y="6977"/>
                  <a:pt x="8227" y="6811"/>
                </a:cubicBezTo>
                <a:cubicBezTo>
                  <a:pt x="8263" y="6751"/>
                  <a:pt x="8239" y="6680"/>
                  <a:pt x="8180" y="6632"/>
                </a:cubicBezTo>
                <a:lnTo>
                  <a:pt x="8025" y="6465"/>
                </a:lnTo>
                <a:lnTo>
                  <a:pt x="8751" y="5739"/>
                </a:lnTo>
                <a:close/>
                <a:moveTo>
                  <a:pt x="2393" y="6537"/>
                </a:moveTo>
                <a:lnTo>
                  <a:pt x="2751" y="6894"/>
                </a:lnTo>
                <a:lnTo>
                  <a:pt x="4632" y="8775"/>
                </a:lnTo>
                <a:lnTo>
                  <a:pt x="4894" y="9037"/>
                </a:lnTo>
                <a:lnTo>
                  <a:pt x="4358" y="9573"/>
                </a:lnTo>
                <a:lnTo>
                  <a:pt x="1858" y="7084"/>
                </a:lnTo>
                <a:lnTo>
                  <a:pt x="2393" y="6537"/>
                </a:lnTo>
                <a:close/>
                <a:moveTo>
                  <a:pt x="4155" y="0"/>
                </a:moveTo>
                <a:cubicBezTo>
                  <a:pt x="3882" y="0"/>
                  <a:pt x="3632" y="60"/>
                  <a:pt x="3382" y="179"/>
                </a:cubicBezTo>
                <a:cubicBezTo>
                  <a:pt x="3334" y="203"/>
                  <a:pt x="3286" y="250"/>
                  <a:pt x="3286" y="298"/>
                </a:cubicBezTo>
                <a:cubicBezTo>
                  <a:pt x="3274" y="357"/>
                  <a:pt x="3298" y="393"/>
                  <a:pt x="3334" y="441"/>
                </a:cubicBezTo>
                <a:lnTo>
                  <a:pt x="4417" y="1524"/>
                </a:lnTo>
                <a:cubicBezTo>
                  <a:pt x="4453" y="1560"/>
                  <a:pt x="4477" y="1608"/>
                  <a:pt x="4513" y="1667"/>
                </a:cubicBezTo>
                <a:cubicBezTo>
                  <a:pt x="4548" y="1810"/>
                  <a:pt x="4525" y="1965"/>
                  <a:pt x="4417" y="2060"/>
                </a:cubicBezTo>
                <a:cubicBezTo>
                  <a:pt x="4346" y="2143"/>
                  <a:pt x="4251" y="2167"/>
                  <a:pt x="4155" y="2167"/>
                </a:cubicBezTo>
                <a:cubicBezTo>
                  <a:pt x="4108" y="2167"/>
                  <a:pt x="4060" y="2155"/>
                  <a:pt x="4013" y="2143"/>
                </a:cubicBezTo>
                <a:cubicBezTo>
                  <a:pt x="3953" y="2108"/>
                  <a:pt x="3917" y="2096"/>
                  <a:pt x="3882" y="2048"/>
                </a:cubicBezTo>
                <a:lnTo>
                  <a:pt x="2798" y="965"/>
                </a:lnTo>
                <a:cubicBezTo>
                  <a:pt x="2762" y="928"/>
                  <a:pt x="2725" y="913"/>
                  <a:pt x="2684" y="913"/>
                </a:cubicBezTo>
                <a:cubicBezTo>
                  <a:pt x="2671" y="913"/>
                  <a:pt x="2657" y="914"/>
                  <a:pt x="2643" y="917"/>
                </a:cubicBezTo>
                <a:cubicBezTo>
                  <a:pt x="2584" y="929"/>
                  <a:pt x="2548" y="965"/>
                  <a:pt x="2524" y="1012"/>
                </a:cubicBezTo>
                <a:cubicBezTo>
                  <a:pt x="2405" y="1262"/>
                  <a:pt x="2346" y="1512"/>
                  <a:pt x="2346" y="1786"/>
                </a:cubicBezTo>
                <a:cubicBezTo>
                  <a:pt x="2346" y="2239"/>
                  <a:pt x="2524" y="2679"/>
                  <a:pt x="2846" y="3013"/>
                </a:cubicBezTo>
                <a:cubicBezTo>
                  <a:pt x="3096" y="3286"/>
                  <a:pt x="3417" y="3465"/>
                  <a:pt x="3798" y="3548"/>
                </a:cubicBezTo>
                <a:cubicBezTo>
                  <a:pt x="3655" y="3846"/>
                  <a:pt x="3715" y="4203"/>
                  <a:pt x="3941" y="4465"/>
                </a:cubicBezTo>
                <a:lnTo>
                  <a:pt x="3560" y="4846"/>
                </a:lnTo>
                <a:cubicBezTo>
                  <a:pt x="3405" y="5001"/>
                  <a:pt x="3334" y="5191"/>
                  <a:pt x="3334" y="5394"/>
                </a:cubicBezTo>
                <a:cubicBezTo>
                  <a:pt x="3334" y="5596"/>
                  <a:pt x="3405" y="5775"/>
                  <a:pt x="3524" y="5906"/>
                </a:cubicBezTo>
                <a:lnTo>
                  <a:pt x="2917" y="6513"/>
                </a:lnTo>
                <a:lnTo>
                  <a:pt x="2560" y="6156"/>
                </a:lnTo>
                <a:cubicBezTo>
                  <a:pt x="2530" y="6126"/>
                  <a:pt x="2486" y="6111"/>
                  <a:pt x="2441" y="6111"/>
                </a:cubicBezTo>
                <a:cubicBezTo>
                  <a:pt x="2396" y="6111"/>
                  <a:pt x="2352" y="6126"/>
                  <a:pt x="2322" y="6156"/>
                </a:cubicBezTo>
                <a:lnTo>
                  <a:pt x="1417" y="7061"/>
                </a:lnTo>
                <a:lnTo>
                  <a:pt x="60" y="8418"/>
                </a:lnTo>
                <a:cubicBezTo>
                  <a:pt x="0" y="8478"/>
                  <a:pt x="0" y="8597"/>
                  <a:pt x="60" y="8656"/>
                </a:cubicBezTo>
                <a:lnTo>
                  <a:pt x="1096" y="9704"/>
                </a:lnTo>
                <a:cubicBezTo>
                  <a:pt x="1125" y="9734"/>
                  <a:pt x="1170" y="9748"/>
                  <a:pt x="1215" y="9748"/>
                </a:cubicBezTo>
                <a:cubicBezTo>
                  <a:pt x="1259" y="9748"/>
                  <a:pt x="1304" y="9734"/>
                  <a:pt x="1334" y="9704"/>
                </a:cubicBezTo>
                <a:cubicBezTo>
                  <a:pt x="1393" y="9644"/>
                  <a:pt x="1393" y="9525"/>
                  <a:pt x="1334" y="9466"/>
                </a:cubicBezTo>
                <a:lnTo>
                  <a:pt x="417" y="8537"/>
                </a:lnTo>
                <a:lnTo>
                  <a:pt x="1667" y="7287"/>
                </a:lnTo>
                <a:lnTo>
                  <a:pt x="4167" y="9787"/>
                </a:lnTo>
                <a:lnTo>
                  <a:pt x="2917" y="11037"/>
                </a:lnTo>
                <a:lnTo>
                  <a:pt x="1810" y="9942"/>
                </a:lnTo>
                <a:cubicBezTo>
                  <a:pt x="1780" y="9912"/>
                  <a:pt x="1736" y="9897"/>
                  <a:pt x="1691" y="9897"/>
                </a:cubicBezTo>
                <a:cubicBezTo>
                  <a:pt x="1646" y="9897"/>
                  <a:pt x="1602" y="9912"/>
                  <a:pt x="1572" y="9942"/>
                </a:cubicBezTo>
                <a:cubicBezTo>
                  <a:pt x="1512" y="10002"/>
                  <a:pt x="1512" y="10121"/>
                  <a:pt x="1572" y="10180"/>
                </a:cubicBezTo>
                <a:lnTo>
                  <a:pt x="2798" y="11395"/>
                </a:lnTo>
                <a:cubicBezTo>
                  <a:pt x="2822" y="11430"/>
                  <a:pt x="2870" y="11442"/>
                  <a:pt x="2917" y="11442"/>
                </a:cubicBezTo>
                <a:cubicBezTo>
                  <a:pt x="2965" y="11442"/>
                  <a:pt x="3001" y="11430"/>
                  <a:pt x="3036" y="11395"/>
                </a:cubicBezTo>
                <a:lnTo>
                  <a:pt x="4394" y="10037"/>
                </a:lnTo>
                <a:lnTo>
                  <a:pt x="5298" y="9132"/>
                </a:lnTo>
                <a:cubicBezTo>
                  <a:pt x="5322" y="9109"/>
                  <a:pt x="5346" y="9061"/>
                  <a:pt x="5346" y="9013"/>
                </a:cubicBezTo>
                <a:cubicBezTo>
                  <a:pt x="5346" y="8966"/>
                  <a:pt x="5322" y="8930"/>
                  <a:pt x="5298" y="8894"/>
                </a:cubicBezTo>
                <a:lnTo>
                  <a:pt x="5025" y="8632"/>
                </a:lnTo>
                <a:lnTo>
                  <a:pt x="5644" y="8013"/>
                </a:lnTo>
                <a:cubicBezTo>
                  <a:pt x="5770" y="8094"/>
                  <a:pt x="5916" y="8135"/>
                  <a:pt x="6062" y="8135"/>
                </a:cubicBezTo>
                <a:cubicBezTo>
                  <a:pt x="6217" y="8135"/>
                  <a:pt x="6372" y="8088"/>
                  <a:pt x="6501" y="7989"/>
                </a:cubicBezTo>
                <a:cubicBezTo>
                  <a:pt x="6572" y="7930"/>
                  <a:pt x="6596" y="7823"/>
                  <a:pt x="6537" y="7751"/>
                </a:cubicBezTo>
                <a:cubicBezTo>
                  <a:pt x="6500" y="7708"/>
                  <a:pt x="6446" y="7682"/>
                  <a:pt x="6393" y="7682"/>
                </a:cubicBezTo>
                <a:cubicBezTo>
                  <a:pt x="6360" y="7682"/>
                  <a:pt x="6326" y="7692"/>
                  <a:pt x="6299" y="7716"/>
                </a:cubicBezTo>
                <a:cubicBezTo>
                  <a:pt x="6220" y="7778"/>
                  <a:pt x="6131" y="7806"/>
                  <a:pt x="6041" y="7806"/>
                </a:cubicBezTo>
                <a:cubicBezTo>
                  <a:pt x="5927" y="7806"/>
                  <a:pt x="5814" y="7760"/>
                  <a:pt x="5727" y="7680"/>
                </a:cubicBezTo>
                <a:cubicBezTo>
                  <a:pt x="5703" y="7644"/>
                  <a:pt x="5656" y="7632"/>
                  <a:pt x="5608" y="7632"/>
                </a:cubicBezTo>
                <a:cubicBezTo>
                  <a:pt x="5560" y="7632"/>
                  <a:pt x="5525" y="7644"/>
                  <a:pt x="5489" y="7680"/>
                </a:cubicBezTo>
                <a:lnTo>
                  <a:pt x="4763" y="8406"/>
                </a:lnTo>
                <a:lnTo>
                  <a:pt x="3108" y="6799"/>
                </a:lnTo>
                <a:lnTo>
                  <a:pt x="3834" y="6072"/>
                </a:lnTo>
                <a:cubicBezTo>
                  <a:pt x="3894" y="6013"/>
                  <a:pt x="3894" y="5894"/>
                  <a:pt x="3834" y="5834"/>
                </a:cubicBezTo>
                <a:lnTo>
                  <a:pt x="3751" y="5739"/>
                </a:lnTo>
                <a:cubicBezTo>
                  <a:pt x="3655" y="5644"/>
                  <a:pt x="3620" y="5549"/>
                  <a:pt x="3620" y="5430"/>
                </a:cubicBezTo>
                <a:cubicBezTo>
                  <a:pt x="3620" y="5310"/>
                  <a:pt x="3655" y="5203"/>
                  <a:pt x="3751" y="5108"/>
                </a:cubicBezTo>
                <a:lnTo>
                  <a:pt x="4251" y="4608"/>
                </a:lnTo>
                <a:lnTo>
                  <a:pt x="5096" y="3763"/>
                </a:lnTo>
                <a:lnTo>
                  <a:pt x="6013" y="2846"/>
                </a:lnTo>
                <a:cubicBezTo>
                  <a:pt x="6025" y="2834"/>
                  <a:pt x="6037" y="2822"/>
                  <a:pt x="6049" y="2822"/>
                </a:cubicBezTo>
                <a:cubicBezTo>
                  <a:pt x="6106" y="2780"/>
                  <a:pt x="6170" y="2761"/>
                  <a:pt x="6233" y="2761"/>
                </a:cubicBezTo>
                <a:cubicBezTo>
                  <a:pt x="6314" y="2761"/>
                  <a:pt x="6393" y="2792"/>
                  <a:pt x="6453" y="2846"/>
                </a:cubicBezTo>
                <a:lnTo>
                  <a:pt x="6477" y="2870"/>
                </a:lnTo>
                <a:cubicBezTo>
                  <a:pt x="6572" y="2965"/>
                  <a:pt x="6596" y="3132"/>
                  <a:pt x="6501" y="3263"/>
                </a:cubicBezTo>
                <a:cubicBezTo>
                  <a:pt x="6489" y="3286"/>
                  <a:pt x="6477" y="3298"/>
                  <a:pt x="6477" y="3310"/>
                </a:cubicBezTo>
                <a:lnTo>
                  <a:pt x="5477" y="4310"/>
                </a:lnTo>
                <a:cubicBezTo>
                  <a:pt x="5418" y="4370"/>
                  <a:pt x="5418" y="4489"/>
                  <a:pt x="5477" y="4548"/>
                </a:cubicBezTo>
                <a:cubicBezTo>
                  <a:pt x="5501" y="4584"/>
                  <a:pt x="5549" y="4596"/>
                  <a:pt x="5596" y="4596"/>
                </a:cubicBezTo>
                <a:cubicBezTo>
                  <a:pt x="5644" y="4596"/>
                  <a:pt x="5679" y="4572"/>
                  <a:pt x="5715" y="4548"/>
                </a:cubicBezTo>
                <a:lnTo>
                  <a:pt x="6715" y="3548"/>
                </a:lnTo>
                <a:cubicBezTo>
                  <a:pt x="6727" y="3536"/>
                  <a:pt x="6739" y="3525"/>
                  <a:pt x="6751" y="3525"/>
                </a:cubicBezTo>
                <a:cubicBezTo>
                  <a:pt x="6805" y="3481"/>
                  <a:pt x="6872" y="3460"/>
                  <a:pt x="6939" y="3460"/>
                </a:cubicBezTo>
                <a:cubicBezTo>
                  <a:pt x="7018" y="3460"/>
                  <a:pt x="7098" y="3490"/>
                  <a:pt x="7156" y="3548"/>
                </a:cubicBezTo>
                <a:lnTo>
                  <a:pt x="7168" y="3560"/>
                </a:lnTo>
                <a:cubicBezTo>
                  <a:pt x="7275" y="3667"/>
                  <a:pt x="7287" y="3834"/>
                  <a:pt x="7203" y="3965"/>
                </a:cubicBezTo>
                <a:cubicBezTo>
                  <a:pt x="7192" y="3989"/>
                  <a:pt x="7192" y="4001"/>
                  <a:pt x="7168" y="4013"/>
                </a:cubicBezTo>
                <a:lnTo>
                  <a:pt x="6180" y="5013"/>
                </a:lnTo>
                <a:cubicBezTo>
                  <a:pt x="6120" y="5072"/>
                  <a:pt x="6120" y="5191"/>
                  <a:pt x="6180" y="5251"/>
                </a:cubicBezTo>
                <a:cubicBezTo>
                  <a:pt x="6203" y="5275"/>
                  <a:pt x="6251" y="5299"/>
                  <a:pt x="6299" y="5299"/>
                </a:cubicBezTo>
                <a:cubicBezTo>
                  <a:pt x="6334" y="5299"/>
                  <a:pt x="6382" y="5275"/>
                  <a:pt x="6418" y="5251"/>
                </a:cubicBezTo>
                <a:lnTo>
                  <a:pt x="7406" y="4251"/>
                </a:lnTo>
                <a:cubicBezTo>
                  <a:pt x="7430" y="4239"/>
                  <a:pt x="7442" y="4215"/>
                  <a:pt x="7454" y="4215"/>
                </a:cubicBezTo>
                <a:cubicBezTo>
                  <a:pt x="7506" y="4179"/>
                  <a:pt x="7569" y="4160"/>
                  <a:pt x="7633" y="4160"/>
                </a:cubicBezTo>
                <a:cubicBezTo>
                  <a:pt x="7715" y="4160"/>
                  <a:pt x="7798" y="4191"/>
                  <a:pt x="7858" y="4251"/>
                </a:cubicBezTo>
                <a:lnTo>
                  <a:pt x="7870" y="4263"/>
                </a:lnTo>
                <a:cubicBezTo>
                  <a:pt x="7977" y="4370"/>
                  <a:pt x="7989" y="4537"/>
                  <a:pt x="7906" y="4668"/>
                </a:cubicBezTo>
                <a:cubicBezTo>
                  <a:pt x="7882" y="4679"/>
                  <a:pt x="7882" y="4703"/>
                  <a:pt x="7870" y="4715"/>
                </a:cubicBezTo>
                <a:lnTo>
                  <a:pt x="6870" y="5715"/>
                </a:lnTo>
                <a:cubicBezTo>
                  <a:pt x="6811" y="5775"/>
                  <a:pt x="6811" y="5894"/>
                  <a:pt x="6870" y="5953"/>
                </a:cubicBezTo>
                <a:cubicBezTo>
                  <a:pt x="6906" y="5977"/>
                  <a:pt x="6953" y="5989"/>
                  <a:pt x="6989" y="5989"/>
                </a:cubicBezTo>
                <a:cubicBezTo>
                  <a:pt x="7037" y="5989"/>
                  <a:pt x="7084" y="5977"/>
                  <a:pt x="7108" y="5953"/>
                </a:cubicBezTo>
                <a:lnTo>
                  <a:pt x="8108" y="4953"/>
                </a:lnTo>
                <a:cubicBezTo>
                  <a:pt x="8120" y="4941"/>
                  <a:pt x="8144" y="4918"/>
                  <a:pt x="8156" y="4918"/>
                </a:cubicBezTo>
                <a:cubicBezTo>
                  <a:pt x="8208" y="4881"/>
                  <a:pt x="8272" y="4863"/>
                  <a:pt x="8335" y="4863"/>
                </a:cubicBezTo>
                <a:cubicBezTo>
                  <a:pt x="8418" y="4863"/>
                  <a:pt x="8501" y="4893"/>
                  <a:pt x="8561" y="4953"/>
                </a:cubicBezTo>
                <a:lnTo>
                  <a:pt x="8573" y="4965"/>
                </a:lnTo>
                <a:cubicBezTo>
                  <a:pt x="8680" y="5072"/>
                  <a:pt x="8692" y="5239"/>
                  <a:pt x="8597" y="5370"/>
                </a:cubicBezTo>
                <a:cubicBezTo>
                  <a:pt x="8585" y="5382"/>
                  <a:pt x="8573" y="5394"/>
                  <a:pt x="8573" y="5418"/>
                </a:cubicBezTo>
                <a:lnTo>
                  <a:pt x="6715" y="7275"/>
                </a:lnTo>
                <a:cubicBezTo>
                  <a:pt x="6656" y="7335"/>
                  <a:pt x="6656" y="7454"/>
                  <a:pt x="6715" y="7513"/>
                </a:cubicBezTo>
                <a:cubicBezTo>
                  <a:pt x="6739" y="7537"/>
                  <a:pt x="6787" y="7561"/>
                  <a:pt x="6834" y="7561"/>
                </a:cubicBezTo>
                <a:cubicBezTo>
                  <a:pt x="6870" y="7561"/>
                  <a:pt x="6918" y="7537"/>
                  <a:pt x="6953" y="7513"/>
                </a:cubicBezTo>
                <a:lnTo>
                  <a:pt x="7787" y="6680"/>
                </a:lnTo>
                <a:lnTo>
                  <a:pt x="7870" y="6763"/>
                </a:lnTo>
                <a:cubicBezTo>
                  <a:pt x="7811" y="6942"/>
                  <a:pt x="7787" y="7120"/>
                  <a:pt x="7787" y="7287"/>
                </a:cubicBezTo>
                <a:lnTo>
                  <a:pt x="7787" y="7299"/>
                </a:lnTo>
                <a:lnTo>
                  <a:pt x="7799" y="7406"/>
                </a:lnTo>
                <a:cubicBezTo>
                  <a:pt x="7823" y="7870"/>
                  <a:pt x="8037" y="8287"/>
                  <a:pt x="8358" y="8597"/>
                </a:cubicBezTo>
                <a:cubicBezTo>
                  <a:pt x="8692" y="8906"/>
                  <a:pt x="9132" y="9085"/>
                  <a:pt x="9597" y="9085"/>
                </a:cubicBezTo>
                <a:cubicBezTo>
                  <a:pt x="9870" y="9085"/>
                  <a:pt x="10121" y="9025"/>
                  <a:pt x="10371" y="8906"/>
                </a:cubicBezTo>
                <a:cubicBezTo>
                  <a:pt x="10418" y="8882"/>
                  <a:pt x="10466" y="8835"/>
                  <a:pt x="10466" y="8787"/>
                </a:cubicBezTo>
                <a:cubicBezTo>
                  <a:pt x="10478" y="8728"/>
                  <a:pt x="10442" y="8692"/>
                  <a:pt x="10418" y="8644"/>
                </a:cubicBezTo>
                <a:lnTo>
                  <a:pt x="9335" y="7537"/>
                </a:lnTo>
                <a:cubicBezTo>
                  <a:pt x="9287" y="7501"/>
                  <a:pt x="9251" y="7454"/>
                  <a:pt x="9251" y="7406"/>
                </a:cubicBezTo>
                <a:cubicBezTo>
                  <a:pt x="9192" y="7263"/>
                  <a:pt x="9239" y="7108"/>
                  <a:pt x="9347" y="7001"/>
                </a:cubicBezTo>
                <a:cubicBezTo>
                  <a:pt x="9418" y="6930"/>
                  <a:pt x="9513" y="6882"/>
                  <a:pt x="9609" y="6882"/>
                </a:cubicBezTo>
                <a:cubicBezTo>
                  <a:pt x="9656" y="6882"/>
                  <a:pt x="9704" y="6906"/>
                  <a:pt x="9751" y="6918"/>
                </a:cubicBezTo>
                <a:cubicBezTo>
                  <a:pt x="9811" y="6942"/>
                  <a:pt x="9847" y="6965"/>
                  <a:pt x="9882" y="7001"/>
                </a:cubicBezTo>
                <a:lnTo>
                  <a:pt x="10966" y="8097"/>
                </a:lnTo>
                <a:cubicBezTo>
                  <a:pt x="11000" y="8122"/>
                  <a:pt x="11034" y="8142"/>
                  <a:pt x="11073" y="8142"/>
                </a:cubicBezTo>
                <a:cubicBezTo>
                  <a:pt x="11088" y="8142"/>
                  <a:pt x="11104" y="8139"/>
                  <a:pt x="11121" y="8132"/>
                </a:cubicBezTo>
                <a:cubicBezTo>
                  <a:pt x="11180" y="8120"/>
                  <a:pt x="11216" y="8097"/>
                  <a:pt x="11240" y="8049"/>
                </a:cubicBezTo>
                <a:cubicBezTo>
                  <a:pt x="11359" y="7799"/>
                  <a:pt x="11418" y="7537"/>
                  <a:pt x="11418" y="7275"/>
                </a:cubicBezTo>
                <a:cubicBezTo>
                  <a:pt x="11418" y="6858"/>
                  <a:pt x="11252" y="6430"/>
                  <a:pt x="10918" y="6084"/>
                </a:cubicBezTo>
                <a:cubicBezTo>
                  <a:pt x="10609" y="5751"/>
                  <a:pt x="10180" y="5549"/>
                  <a:pt x="9728" y="5513"/>
                </a:cubicBezTo>
                <a:lnTo>
                  <a:pt x="9632" y="5501"/>
                </a:lnTo>
                <a:lnTo>
                  <a:pt x="9609" y="5501"/>
                </a:lnTo>
                <a:cubicBezTo>
                  <a:pt x="9454" y="5501"/>
                  <a:pt x="9275" y="5537"/>
                  <a:pt x="9097" y="5596"/>
                </a:cubicBezTo>
                <a:lnTo>
                  <a:pt x="8954" y="5453"/>
                </a:lnTo>
                <a:cubicBezTo>
                  <a:pt x="9049" y="5215"/>
                  <a:pt x="9001" y="4953"/>
                  <a:pt x="8811" y="4763"/>
                </a:cubicBezTo>
                <a:lnTo>
                  <a:pt x="8799" y="4739"/>
                </a:lnTo>
                <a:cubicBezTo>
                  <a:pt x="8656" y="4608"/>
                  <a:pt x="8477" y="4548"/>
                  <a:pt x="8299" y="4548"/>
                </a:cubicBezTo>
                <a:cubicBezTo>
                  <a:pt x="8323" y="4370"/>
                  <a:pt x="8239" y="4191"/>
                  <a:pt x="8108" y="4060"/>
                </a:cubicBezTo>
                <a:lnTo>
                  <a:pt x="8096" y="4048"/>
                </a:lnTo>
                <a:cubicBezTo>
                  <a:pt x="7965" y="3906"/>
                  <a:pt x="7775" y="3846"/>
                  <a:pt x="7596" y="3846"/>
                </a:cubicBezTo>
                <a:cubicBezTo>
                  <a:pt x="7620" y="3667"/>
                  <a:pt x="7537" y="3489"/>
                  <a:pt x="7406" y="3358"/>
                </a:cubicBezTo>
                <a:lnTo>
                  <a:pt x="7394" y="3346"/>
                </a:lnTo>
                <a:cubicBezTo>
                  <a:pt x="7263" y="3215"/>
                  <a:pt x="7084" y="3155"/>
                  <a:pt x="6906" y="3155"/>
                </a:cubicBezTo>
                <a:cubicBezTo>
                  <a:pt x="6918" y="2977"/>
                  <a:pt x="6846" y="2798"/>
                  <a:pt x="6703" y="2655"/>
                </a:cubicBezTo>
                <a:lnTo>
                  <a:pt x="6692" y="2643"/>
                </a:lnTo>
                <a:cubicBezTo>
                  <a:pt x="6565" y="2516"/>
                  <a:pt x="6400" y="2453"/>
                  <a:pt x="6235" y="2453"/>
                </a:cubicBezTo>
                <a:cubicBezTo>
                  <a:pt x="6152" y="2453"/>
                  <a:pt x="6068" y="2469"/>
                  <a:pt x="5989" y="2501"/>
                </a:cubicBezTo>
                <a:lnTo>
                  <a:pt x="5858" y="2358"/>
                </a:lnTo>
                <a:cubicBezTo>
                  <a:pt x="5918" y="2179"/>
                  <a:pt x="5953" y="2001"/>
                  <a:pt x="5953" y="1846"/>
                </a:cubicBezTo>
                <a:lnTo>
                  <a:pt x="5953" y="1822"/>
                </a:lnTo>
                <a:lnTo>
                  <a:pt x="5930" y="1727"/>
                </a:lnTo>
                <a:cubicBezTo>
                  <a:pt x="5918" y="1465"/>
                  <a:pt x="5846" y="1215"/>
                  <a:pt x="5727" y="988"/>
                </a:cubicBezTo>
                <a:cubicBezTo>
                  <a:pt x="5693" y="937"/>
                  <a:pt x="5628" y="898"/>
                  <a:pt x="5567" y="898"/>
                </a:cubicBezTo>
                <a:cubicBezTo>
                  <a:pt x="5544" y="898"/>
                  <a:pt x="5521" y="904"/>
                  <a:pt x="5501" y="917"/>
                </a:cubicBezTo>
                <a:cubicBezTo>
                  <a:pt x="5429" y="965"/>
                  <a:pt x="5382" y="1072"/>
                  <a:pt x="5429" y="1143"/>
                </a:cubicBezTo>
                <a:cubicBezTo>
                  <a:pt x="5537" y="1334"/>
                  <a:pt x="5596" y="1524"/>
                  <a:pt x="5608" y="1739"/>
                </a:cubicBezTo>
                <a:lnTo>
                  <a:pt x="5620" y="1846"/>
                </a:lnTo>
                <a:cubicBezTo>
                  <a:pt x="5620" y="2001"/>
                  <a:pt x="5596" y="2167"/>
                  <a:pt x="5513" y="2346"/>
                </a:cubicBezTo>
                <a:cubicBezTo>
                  <a:pt x="5489" y="2405"/>
                  <a:pt x="5513" y="2477"/>
                  <a:pt x="5560" y="2524"/>
                </a:cubicBezTo>
                <a:lnTo>
                  <a:pt x="5727" y="2691"/>
                </a:lnTo>
                <a:lnTo>
                  <a:pt x="5001" y="3417"/>
                </a:lnTo>
                <a:lnTo>
                  <a:pt x="4834" y="3251"/>
                </a:lnTo>
                <a:cubicBezTo>
                  <a:pt x="4800" y="3225"/>
                  <a:pt x="4753" y="3205"/>
                  <a:pt x="4707" y="3205"/>
                </a:cubicBezTo>
                <a:cubicBezTo>
                  <a:pt x="4690" y="3205"/>
                  <a:pt x="4672" y="3208"/>
                  <a:pt x="4656" y="3215"/>
                </a:cubicBezTo>
                <a:cubicBezTo>
                  <a:pt x="4477" y="3274"/>
                  <a:pt x="4310" y="3298"/>
                  <a:pt x="4155" y="3298"/>
                </a:cubicBezTo>
                <a:lnTo>
                  <a:pt x="4048" y="3286"/>
                </a:lnTo>
                <a:cubicBezTo>
                  <a:pt x="3274" y="3227"/>
                  <a:pt x="2679" y="2584"/>
                  <a:pt x="2679" y="1822"/>
                </a:cubicBezTo>
                <a:cubicBezTo>
                  <a:pt x="2679" y="1691"/>
                  <a:pt x="2691" y="1560"/>
                  <a:pt x="2739" y="1429"/>
                </a:cubicBezTo>
                <a:lnTo>
                  <a:pt x="3644" y="2334"/>
                </a:lnTo>
                <a:cubicBezTo>
                  <a:pt x="3703" y="2405"/>
                  <a:pt x="3798" y="2453"/>
                  <a:pt x="3894" y="2501"/>
                </a:cubicBezTo>
                <a:cubicBezTo>
                  <a:pt x="3989" y="2524"/>
                  <a:pt x="4060" y="2536"/>
                  <a:pt x="4155" y="2536"/>
                </a:cubicBezTo>
                <a:cubicBezTo>
                  <a:pt x="4346" y="2536"/>
                  <a:pt x="4525" y="2465"/>
                  <a:pt x="4656" y="2334"/>
                </a:cubicBezTo>
                <a:cubicBezTo>
                  <a:pt x="4846" y="2143"/>
                  <a:pt x="4929" y="1846"/>
                  <a:pt x="4822" y="1572"/>
                </a:cubicBezTo>
                <a:lnTo>
                  <a:pt x="4822" y="1560"/>
                </a:lnTo>
                <a:cubicBezTo>
                  <a:pt x="4787" y="1489"/>
                  <a:pt x="4751" y="1393"/>
                  <a:pt x="4656" y="1310"/>
                </a:cubicBezTo>
                <a:lnTo>
                  <a:pt x="3751" y="393"/>
                </a:lnTo>
                <a:cubicBezTo>
                  <a:pt x="3882" y="357"/>
                  <a:pt x="4013" y="334"/>
                  <a:pt x="4144" y="334"/>
                </a:cubicBezTo>
                <a:cubicBezTo>
                  <a:pt x="4489" y="334"/>
                  <a:pt x="4798" y="441"/>
                  <a:pt x="5060" y="655"/>
                </a:cubicBezTo>
                <a:cubicBezTo>
                  <a:pt x="5088" y="678"/>
                  <a:pt x="5121" y="689"/>
                  <a:pt x="5155" y="689"/>
                </a:cubicBezTo>
                <a:cubicBezTo>
                  <a:pt x="5208" y="689"/>
                  <a:pt x="5262" y="663"/>
                  <a:pt x="5298" y="619"/>
                </a:cubicBezTo>
                <a:cubicBezTo>
                  <a:pt x="5358" y="548"/>
                  <a:pt x="5346" y="441"/>
                  <a:pt x="5263" y="381"/>
                </a:cubicBezTo>
                <a:cubicBezTo>
                  <a:pt x="4941" y="131"/>
                  <a:pt x="4548" y="0"/>
                  <a:pt x="41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0844" name="Google Shape;10844;p79"/>
          <p:cNvGrpSpPr/>
          <p:nvPr/>
        </p:nvGrpSpPr>
        <p:grpSpPr>
          <a:xfrm>
            <a:off x="1303876" y="2243977"/>
            <a:ext cx="363275" cy="354626"/>
            <a:chOff x="1303876" y="2419377"/>
            <a:chExt cx="363275" cy="354626"/>
          </a:xfrm>
          <a:solidFill>
            <a:schemeClr val="tx1"/>
          </a:solidFill>
        </p:grpSpPr>
        <p:sp>
          <p:nvSpPr>
            <p:cNvPr id="10845" name="Google Shape;10845;p79"/>
            <p:cNvSpPr/>
            <p:nvPr/>
          </p:nvSpPr>
          <p:spPr>
            <a:xfrm>
              <a:off x="1303876" y="2507701"/>
              <a:ext cx="363275" cy="266302"/>
            </a:xfrm>
            <a:custGeom>
              <a:avLst/>
              <a:gdLst/>
              <a:ahLst/>
              <a:cxnLst/>
              <a:rect l="l" t="t" r="r" b="b"/>
              <a:pathLst>
                <a:path w="11467" h="8406" extrusionOk="0">
                  <a:moveTo>
                    <a:pt x="3251" y="1631"/>
                  </a:moveTo>
                  <a:lnTo>
                    <a:pt x="3680" y="2060"/>
                  </a:lnTo>
                  <a:lnTo>
                    <a:pt x="2060" y="3691"/>
                  </a:lnTo>
                  <a:lnTo>
                    <a:pt x="1620" y="3262"/>
                  </a:lnTo>
                  <a:lnTo>
                    <a:pt x="3251" y="1631"/>
                  </a:lnTo>
                  <a:close/>
                  <a:moveTo>
                    <a:pt x="8156" y="1929"/>
                  </a:moveTo>
                  <a:lnTo>
                    <a:pt x="9799" y="3560"/>
                  </a:lnTo>
                  <a:lnTo>
                    <a:pt x="9371" y="3989"/>
                  </a:lnTo>
                  <a:lnTo>
                    <a:pt x="7728" y="2357"/>
                  </a:lnTo>
                  <a:lnTo>
                    <a:pt x="8156" y="1929"/>
                  </a:lnTo>
                  <a:close/>
                  <a:moveTo>
                    <a:pt x="7609" y="2715"/>
                  </a:moveTo>
                  <a:lnTo>
                    <a:pt x="9014" y="4108"/>
                  </a:lnTo>
                  <a:lnTo>
                    <a:pt x="8692" y="4405"/>
                  </a:lnTo>
                  <a:cubicBezTo>
                    <a:pt x="8656" y="4453"/>
                    <a:pt x="8621" y="4501"/>
                    <a:pt x="8597" y="4560"/>
                  </a:cubicBezTo>
                  <a:cubicBezTo>
                    <a:pt x="8561" y="4620"/>
                    <a:pt x="8549" y="4679"/>
                    <a:pt x="8549" y="4739"/>
                  </a:cubicBezTo>
                  <a:cubicBezTo>
                    <a:pt x="8537" y="4870"/>
                    <a:pt x="8490" y="4989"/>
                    <a:pt x="8383" y="5072"/>
                  </a:cubicBezTo>
                  <a:lnTo>
                    <a:pt x="7847" y="5620"/>
                  </a:lnTo>
                  <a:lnTo>
                    <a:pt x="5930" y="3691"/>
                  </a:lnTo>
                  <a:lnTo>
                    <a:pt x="6609" y="3429"/>
                  </a:lnTo>
                  <a:cubicBezTo>
                    <a:pt x="6609" y="3429"/>
                    <a:pt x="6632" y="3429"/>
                    <a:pt x="6632" y="3417"/>
                  </a:cubicBezTo>
                  <a:cubicBezTo>
                    <a:pt x="6739" y="3358"/>
                    <a:pt x="6823" y="3262"/>
                    <a:pt x="6882" y="3155"/>
                  </a:cubicBezTo>
                  <a:cubicBezTo>
                    <a:pt x="7109" y="3119"/>
                    <a:pt x="7299" y="3012"/>
                    <a:pt x="7466" y="2858"/>
                  </a:cubicBezTo>
                  <a:lnTo>
                    <a:pt x="7609" y="2715"/>
                  </a:lnTo>
                  <a:close/>
                  <a:moveTo>
                    <a:pt x="3846" y="6084"/>
                  </a:moveTo>
                  <a:lnTo>
                    <a:pt x="4120" y="6358"/>
                  </a:lnTo>
                  <a:lnTo>
                    <a:pt x="3739" y="6727"/>
                  </a:lnTo>
                  <a:lnTo>
                    <a:pt x="3656" y="6822"/>
                  </a:lnTo>
                  <a:cubicBezTo>
                    <a:pt x="3620" y="6846"/>
                    <a:pt x="3584" y="6858"/>
                    <a:pt x="3537" y="6858"/>
                  </a:cubicBezTo>
                  <a:cubicBezTo>
                    <a:pt x="3489" y="6858"/>
                    <a:pt x="3441" y="6846"/>
                    <a:pt x="3418" y="6822"/>
                  </a:cubicBezTo>
                  <a:lnTo>
                    <a:pt x="3382" y="6787"/>
                  </a:lnTo>
                  <a:cubicBezTo>
                    <a:pt x="3322" y="6727"/>
                    <a:pt x="3322" y="6608"/>
                    <a:pt x="3382" y="6548"/>
                  </a:cubicBezTo>
                  <a:lnTo>
                    <a:pt x="3846" y="6084"/>
                  </a:lnTo>
                  <a:close/>
                  <a:moveTo>
                    <a:pt x="4334" y="6608"/>
                  </a:moveTo>
                  <a:lnTo>
                    <a:pt x="4608" y="6882"/>
                  </a:lnTo>
                  <a:lnTo>
                    <a:pt x="4311" y="7156"/>
                  </a:lnTo>
                  <a:lnTo>
                    <a:pt x="4227" y="7239"/>
                  </a:lnTo>
                  <a:cubicBezTo>
                    <a:pt x="4203" y="7263"/>
                    <a:pt x="4156" y="7275"/>
                    <a:pt x="4108" y="7275"/>
                  </a:cubicBezTo>
                  <a:cubicBezTo>
                    <a:pt x="4072" y="7275"/>
                    <a:pt x="4025" y="7263"/>
                    <a:pt x="3989" y="7239"/>
                  </a:cubicBezTo>
                  <a:lnTo>
                    <a:pt x="3965" y="7203"/>
                  </a:lnTo>
                  <a:cubicBezTo>
                    <a:pt x="3906" y="7144"/>
                    <a:pt x="3906" y="7037"/>
                    <a:pt x="3965" y="6977"/>
                  </a:cubicBezTo>
                  <a:lnTo>
                    <a:pt x="4334" y="6608"/>
                  </a:lnTo>
                  <a:close/>
                  <a:moveTo>
                    <a:pt x="4858" y="7096"/>
                  </a:moveTo>
                  <a:lnTo>
                    <a:pt x="5132" y="7370"/>
                  </a:lnTo>
                  <a:lnTo>
                    <a:pt x="4954" y="7537"/>
                  </a:lnTo>
                  <a:lnTo>
                    <a:pt x="4811" y="7668"/>
                  </a:lnTo>
                  <a:cubicBezTo>
                    <a:pt x="4781" y="7697"/>
                    <a:pt x="4742" y="7712"/>
                    <a:pt x="4704" y="7712"/>
                  </a:cubicBezTo>
                  <a:cubicBezTo>
                    <a:pt x="4665" y="7712"/>
                    <a:pt x="4626" y="7697"/>
                    <a:pt x="4596" y="7668"/>
                  </a:cubicBezTo>
                  <a:lnTo>
                    <a:pt x="4549" y="7620"/>
                  </a:lnTo>
                  <a:cubicBezTo>
                    <a:pt x="4513" y="7596"/>
                    <a:pt x="4501" y="7549"/>
                    <a:pt x="4501" y="7513"/>
                  </a:cubicBezTo>
                  <a:cubicBezTo>
                    <a:pt x="4501" y="7477"/>
                    <a:pt x="4513" y="7441"/>
                    <a:pt x="4549" y="7418"/>
                  </a:cubicBezTo>
                  <a:lnTo>
                    <a:pt x="4858" y="7096"/>
                  </a:lnTo>
                  <a:close/>
                  <a:moveTo>
                    <a:pt x="3811" y="2417"/>
                  </a:moveTo>
                  <a:lnTo>
                    <a:pt x="3965" y="2560"/>
                  </a:lnTo>
                  <a:cubicBezTo>
                    <a:pt x="4181" y="2776"/>
                    <a:pt x="4462" y="2894"/>
                    <a:pt x="4756" y="2894"/>
                  </a:cubicBezTo>
                  <a:cubicBezTo>
                    <a:pt x="4771" y="2894"/>
                    <a:pt x="4785" y="2894"/>
                    <a:pt x="4799" y="2893"/>
                  </a:cubicBezTo>
                  <a:cubicBezTo>
                    <a:pt x="5394" y="2858"/>
                    <a:pt x="6168" y="2798"/>
                    <a:pt x="6549" y="2703"/>
                  </a:cubicBezTo>
                  <a:cubicBezTo>
                    <a:pt x="6573" y="2715"/>
                    <a:pt x="6597" y="2738"/>
                    <a:pt x="6609" y="2774"/>
                  </a:cubicBezTo>
                  <a:cubicBezTo>
                    <a:pt x="6632" y="2834"/>
                    <a:pt x="6632" y="2893"/>
                    <a:pt x="6597" y="2953"/>
                  </a:cubicBezTo>
                  <a:cubicBezTo>
                    <a:pt x="6573" y="3024"/>
                    <a:pt x="6525" y="3084"/>
                    <a:pt x="6466" y="3119"/>
                  </a:cubicBezTo>
                  <a:lnTo>
                    <a:pt x="5561" y="3489"/>
                  </a:lnTo>
                  <a:cubicBezTo>
                    <a:pt x="5501" y="3500"/>
                    <a:pt x="5466" y="3560"/>
                    <a:pt x="5454" y="3608"/>
                  </a:cubicBezTo>
                  <a:cubicBezTo>
                    <a:pt x="5442" y="3667"/>
                    <a:pt x="5454" y="3727"/>
                    <a:pt x="5501" y="3750"/>
                  </a:cubicBezTo>
                  <a:lnTo>
                    <a:pt x="7716" y="5977"/>
                  </a:lnTo>
                  <a:lnTo>
                    <a:pt x="8013" y="6275"/>
                  </a:lnTo>
                  <a:cubicBezTo>
                    <a:pt x="8097" y="6346"/>
                    <a:pt x="8097" y="6453"/>
                    <a:pt x="8025" y="6513"/>
                  </a:cubicBezTo>
                  <a:lnTo>
                    <a:pt x="8002" y="6537"/>
                  </a:lnTo>
                  <a:cubicBezTo>
                    <a:pt x="7972" y="6566"/>
                    <a:pt x="7927" y="6581"/>
                    <a:pt x="7882" y="6581"/>
                  </a:cubicBezTo>
                  <a:cubicBezTo>
                    <a:pt x="7838" y="6581"/>
                    <a:pt x="7793" y="6566"/>
                    <a:pt x="7763" y="6537"/>
                  </a:cubicBezTo>
                  <a:lnTo>
                    <a:pt x="7668" y="6453"/>
                  </a:lnTo>
                  <a:lnTo>
                    <a:pt x="5775" y="4560"/>
                  </a:lnTo>
                  <a:cubicBezTo>
                    <a:pt x="5745" y="4530"/>
                    <a:pt x="5701" y="4515"/>
                    <a:pt x="5656" y="4515"/>
                  </a:cubicBezTo>
                  <a:cubicBezTo>
                    <a:pt x="5611" y="4515"/>
                    <a:pt x="5567" y="4530"/>
                    <a:pt x="5537" y="4560"/>
                  </a:cubicBezTo>
                  <a:cubicBezTo>
                    <a:pt x="5477" y="4620"/>
                    <a:pt x="5477" y="4739"/>
                    <a:pt x="5537" y="4798"/>
                  </a:cubicBezTo>
                  <a:lnTo>
                    <a:pt x="7430" y="6691"/>
                  </a:lnTo>
                  <a:cubicBezTo>
                    <a:pt x="7490" y="6751"/>
                    <a:pt x="7490" y="6846"/>
                    <a:pt x="7430" y="6906"/>
                  </a:cubicBezTo>
                  <a:lnTo>
                    <a:pt x="7406" y="6941"/>
                  </a:lnTo>
                  <a:cubicBezTo>
                    <a:pt x="7376" y="6971"/>
                    <a:pt x="7335" y="6986"/>
                    <a:pt x="7293" y="6986"/>
                  </a:cubicBezTo>
                  <a:cubicBezTo>
                    <a:pt x="7251" y="6986"/>
                    <a:pt x="7210" y="6971"/>
                    <a:pt x="7180" y="6941"/>
                  </a:cubicBezTo>
                  <a:lnTo>
                    <a:pt x="7120" y="6882"/>
                  </a:lnTo>
                  <a:lnTo>
                    <a:pt x="5120" y="4882"/>
                  </a:lnTo>
                  <a:cubicBezTo>
                    <a:pt x="5096" y="4852"/>
                    <a:pt x="5055" y="4837"/>
                    <a:pt x="5010" y="4837"/>
                  </a:cubicBezTo>
                  <a:cubicBezTo>
                    <a:pt x="4965" y="4837"/>
                    <a:pt x="4918" y="4852"/>
                    <a:pt x="4882" y="4882"/>
                  </a:cubicBezTo>
                  <a:cubicBezTo>
                    <a:pt x="4823" y="4941"/>
                    <a:pt x="4823" y="5060"/>
                    <a:pt x="4882" y="5120"/>
                  </a:cubicBezTo>
                  <a:lnTo>
                    <a:pt x="6882" y="7120"/>
                  </a:lnTo>
                  <a:cubicBezTo>
                    <a:pt x="6906" y="7144"/>
                    <a:pt x="6930" y="7191"/>
                    <a:pt x="6930" y="7227"/>
                  </a:cubicBezTo>
                  <a:cubicBezTo>
                    <a:pt x="6930" y="7251"/>
                    <a:pt x="6906" y="7299"/>
                    <a:pt x="6882" y="7322"/>
                  </a:cubicBezTo>
                  <a:lnTo>
                    <a:pt x="6835" y="7370"/>
                  </a:lnTo>
                  <a:cubicBezTo>
                    <a:pt x="6805" y="7400"/>
                    <a:pt x="6763" y="7415"/>
                    <a:pt x="6722" y="7415"/>
                  </a:cubicBezTo>
                  <a:cubicBezTo>
                    <a:pt x="6680" y="7415"/>
                    <a:pt x="6638" y="7400"/>
                    <a:pt x="6609" y="7370"/>
                  </a:cubicBezTo>
                  <a:lnTo>
                    <a:pt x="6478" y="7239"/>
                  </a:lnTo>
                  <a:lnTo>
                    <a:pt x="4799" y="5560"/>
                  </a:lnTo>
                  <a:cubicBezTo>
                    <a:pt x="4769" y="5530"/>
                    <a:pt x="4724" y="5516"/>
                    <a:pt x="4680" y="5516"/>
                  </a:cubicBezTo>
                  <a:cubicBezTo>
                    <a:pt x="4635" y="5516"/>
                    <a:pt x="4590" y="5530"/>
                    <a:pt x="4561" y="5560"/>
                  </a:cubicBezTo>
                  <a:cubicBezTo>
                    <a:pt x="4501" y="5620"/>
                    <a:pt x="4501" y="5739"/>
                    <a:pt x="4561" y="5798"/>
                  </a:cubicBezTo>
                  <a:lnTo>
                    <a:pt x="6239" y="7477"/>
                  </a:lnTo>
                  <a:cubicBezTo>
                    <a:pt x="6275" y="7501"/>
                    <a:pt x="6287" y="7537"/>
                    <a:pt x="6287" y="7584"/>
                  </a:cubicBezTo>
                  <a:cubicBezTo>
                    <a:pt x="6287" y="7620"/>
                    <a:pt x="6275" y="7656"/>
                    <a:pt x="6239" y="7680"/>
                  </a:cubicBezTo>
                  <a:lnTo>
                    <a:pt x="6180" y="7739"/>
                  </a:lnTo>
                  <a:cubicBezTo>
                    <a:pt x="6150" y="7769"/>
                    <a:pt x="6114" y="7784"/>
                    <a:pt x="6080" y="7784"/>
                  </a:cubicBezTo>
                  <a:cubicBezTo>
                    <a:pt x="6046" y="7784"/>
                    <a:pt x="6013" y="7769"/>
                    <a:pt x="5989" y="7739"/>
                  </a:cubicBezTo>
                  <a:lnTo>
                    <a:pt x="3037" y="4798"/>
                  </a:lnTo>
                  <a:cubicBezTo>
                    <a:pt x="2953" y="4703"/>
                    <a:pt x="2894" y="4584"/>
                    <a:pt x="2882" y="4453"/>
                  </a:cubicBezTo>
                  <a:cubicBezTo>
                    <a:pt x="2882" y="4393"/>
                    <a:pt x="2858" y="4334"/>
                    <a:pt x="2834" y="4274"/>
                  </a:cubicBezTo>
                  <a:cubicBezTo>
                    <a:pt x="2799" y="4215"/>
                    <a:pt x="2775" y="4167"/>
                    <a:pt x="2727" y="4131"/>
                  </a:cubicBezTo>
                  <a:lnTo>
                    <a:pt x="2418" y="3810"/>
                  </a:lnTo>
                  <a:lnTo>
                    <a:pt x="3811" y="2417"/>
                  </a:lnTo>
                  <a:close/>
                  <a:moveTo>
                    <a:pt x="5370" y="7572"/>
                  </a:moveTo>
                  <a:lnTo>
                    <a:pt x="5632" y="7846"/>
                  </a:lnTo>
                  <a:lnTo>
                    <a:pt x="5454" y="8025"/>
                  </a:lnTo>
                  <a:cubicBezTo>
                    <a:pt x="5430" y="8061"/>
                    <a:pt x="5394" y="8072"/>
                    <a:pt x="5346" y="8072"/>
                  </a:cubicBezTo>
                  <a:cubicBezTo>
                    <a:pt x="5311" y="8072"/>
                    <a:pt x="5275" y="8049"/>
                    <a:pt x="5251" y="8025"/>
                  </a:cubicBezTo>
                  <a:lnTo>
                    <a:pt x="5192" y="7965"/>
                  </a:lnTo>
                  <a:cubicBezTo>
                    <a:pt x="5156" y="7941"/>
                    <a:pt x="5144" y="7906"/>
                    <a:pt x="5144" y="7858"/>
                  </a:cubicBezTo>
                  <a:cubicBezTo>
                    <a:pt x="5144" y="7822"/>
                    <a:pt x="5156" y="7787"/>
                    <a:pt x="5192" y="7751"/>
                  </a:cubicBezTo>
                  <a:lnTo>
                    <a:pt x="5370" y="7572"/>
                  </a:lnTo>
                  <a:close/>
                  <a:moveTo>
                    <a:pt x="2251" y="0"/>
                  </a:moveTo>
                  <a:cubicBezTo>
                    <a:pt x="2203" y="0"/>
                    <a:pt x="2167" y="12"/>
                    <a:pt x="2132" y="48"/>
                  </a:cubicBezTo>
                  <a:lnTo>
                    <a:pt x="1394" y="786"/>
                  </a:lnTo>
                  <a:cubicBezTo>
                    <a:pt x="1334" y="845"/>
                    <a:pt x="1334" y="964"/>
                    <a:pt x="1394" y="1024"/>
                  </a:cubicBezTo>
                  <a:cubicBezTo>
                    <a:pt x="1423" y="1054"/>
                    <a:pt x="1468" y="1069"/>
                    <a:pt x="1513" y="1069"/>
                  </a:cubicBezTo>
                  <a:cubicBezTo>
                    <a:pt x="1557" y="1069"/>
                    <a:pt x="1602" y="1054"/>
                    <a:pt x="1632" y="1024"/>
                  </a:cubicBezTo>
                  <a:lnTo>
                    <a:pt x="2251" y="405"/>
                  </a:lnTo>
                  <a:lnTo>
                    <a:pt x="3156" y="1310"/>
                  </a:lnTo>
                  <a:lnTo>
                    <a:pt x="1334" y="3143"/>
                  </a:lnTo>
                  <a:lnTo>
                    <a:pt x="417" y="2238"/>
                  </a:lnTo>
                  <a:lnTo>
                    <a:pt x="1155" y="1500"/>
                  </a:lnTo>
                  <a:cubicBezTo>
                    <a:pt x="1215" y="1441"/>
                    <a:pt x="1215" y="1322"/>
                    <a:pt x="1155" y="1262"/>
                  </a:cubicBezTo>
                  <a:cubicBezTo>
                    <a:pt x="1126" y="1232"/>
                    <a:pt x="1081" y="1217"/>
                    <a:pt x="1036" y="1217"/>
                  </a:cubicBezTo>
                  <a:cubicBezTo>
                    <a:pt x="992" y="1217"/>
                    <a:pt x="947" y="1232"/>
                    <a:pt x="917" y="1262"/>
                  </a:cubicBezTo>
                  <a:lnTo>
                    <a:pt x="60" y="2119"/>
                  </a:lnTo>
                  <a:cubicBezTo>
                    <a:pt x="1" y="2179"/>
                    <a:pt x="1" y="2298"/>
                    <a:pt x="60" y="2357"/>
                  </a:cubicBezTo>
                  <a:lnTo>
                    <a:pt x="1191" y="3489"/>
                  </a:lnTo>
                  <a:cubicBezTo>
                    <a:pt x="1227" y="3512"/>
                    <a:pt x="1275" y="3524"/>
                    <a:pt x="1310" y="3524"/>
                  </a:cubicBezTo>
                  <a:cubicBezTo>
                    <a:pt x="1346" y="3524"/>
                    <a:pt x="1370" y="3512"/>
                    <a:pt x="1405" y="3500"/>
                  </a:cubicBezTo>
                  <a:lnTo>
                    <a:pt x="1953" y="4048"/>
                  </a:lnTo>
                  <a:cubicBezTo>
                    <a:pt x="1989" y="4084"/>
                    <a:pt x="2025" y="4096"/>
                    <a:pt x="2072" y="4096"/>
                  </a:cubicBezTo>
                  <a:cubicBezTo>
                    <a:pt x="2120" y="4096"/>
                    <a:pt x="2167" y="4084"/>
                    <a:pt x="2191" y="4048"/>
                  </a:cubicBezTo>
                  <a:lnTo>
                    <a:pt x="2501" y="4358"/>
                  </a:lnTo>
                  <a:cubicBezTo>
                    <a:pt x="2525" y="4382"/>
                    <a:pt x="2537" y="4393"/>
                    <a:pt x="2537" y="4405"/>
                  </a:cubicBezTo>
                  <a:cubicBezTo>
                    <a:pt x="2548" y="4417"/>
                    <a:pt x="2548" y="4453"/>
                    <a:pt x="2548" y="4465"/>
                  </a:cubicBezTo>
                  <a:cubicBezTo>
                    <a:pt x="2560" y="4679"/>
                    <a:pt x="2656" y="4882"/>
                    <a:pt x="2799" y="5036"/>
                  </a:cubicBezTo>
                  <a:lnTo>
                    <a:pt x="3632" y="5870"/>
                  </a:lnTo>
                  <a:lnTo>
                    <a:pt x="3180" y="6322"/>
                  </a:lnTo>
                  <a:cubicBezTo>
                    <a:pt x="2977" y="6525"/>
                    <a:pt x="2977" y="6846"/>
                    <a:pt x="3180" y="7037"/>
                  </a:cubicBezTo>
                  <a:lnTo>
                    <a:pt x="3203" y="7072"/>
                  </a:lnTo>
                  <a:cubicBezTo>
                    <a:pt x="3299" y="7156"/>
                    <a:pt x="3430" y="7215"/>
                    <a:pt x="3561" y="7215"/>
                  </a:cubicBezTo>
                  <a:lnTo>
                    <a:pt x="3632" y="7215"/>
                  </a:lnTo>
                  <a:cubicBezTo>
                    <a:pt x="3656" y="7310"/>
                    <a:pt x="3691" y="7382"/>
                    <a:pt x="3775" y="7453"/>
                  </a:cubicBezTo>
                  <a:lnTo>
                    <a:pt x="3799" y="7489"/>
                  </a:lnTo>
                  <a:cubicBezTo>
                    <a:pt x="3894" y="7572"/>
                    <a:pt x="4025" y="7632"/>
                    <a:pt x="4156" y="7632"/>
                  </a:cubicBezTo>
                  <a:lnTo>
                    <a:pt x="4203" y="7632"/>
                  </a:lnTo>
                  <a:cubicBezTo>
                    <a:pt x="4215" y="7727"/>
                    <a:pt x="4263" y="7811"/>
                    <a:pt x="4334" y="7870"/>
                  </a:cubicBezTo>
                  <a:lnTo>
                    <a:pt x="4382" y="7918"/>
                  </a:lnTo>
                  <a:cubicBezTo>
                    <a:pt x="4475" y="8011"/>
                    <a:pt x="4593" y="8062"/>
                    <a:pt x="4713" y="8062"/>
                  </a:cubicBezTo>
                  <a:cubicBezTo>
                    <a:pt x="4762" y="8062"/>
                    <a:pt x="4810" y="8054"/>
                    <a:pt x="4858" y="8037"/>
                  </a:cubicBezTo>
                  <a:cubicBezTo>
                    <a:pt x="4882" y="8096"/>
                    <a:pt x="4918" y="8156"/>
                    <a:pt x="4977" y="8215"/>
                  </a:cubicBezTo>
                  <a:lnTo>
                    <a:pt x="5037" y="8275"/>
                  </a:lnTo>
                  <a:cubicBezTo>
                    <a:pt x="5120" y="8370"/>
                    <a:pt x="5239" y="8406"/>
                    <a:pt x="5382" y="8406"/>
                  </a:cubicBezTo>
                  <a:cubicBezTo>
                    <a:pt x="5513" y="8406"/>
                    <a:pt x="5632" y="8370"/>
                    <a:pt x="5716" y="8275"/>
                  </a:cubicBezTo>
                  <a:lnTo>
                    <a:pt x="5918" y="8084"/>
                  </a:lnTo>
                  <a:cubicBezTo>
                    <a:pt x="5977" y="8108"/>
                    <a:pt x="6049" y="8132"/>
                    <a:pt x="6120" y="8132"/>
                  </a:cubicBezTo>
                  <a:cubicBezTo>
                    <a:pt x="6239" y="8132"/>
                    <a:pt x="6358" y="8084"/>
                    <a:pt x="6466" y="7989"/>
                  </a:cubicBezTo>
                  <a:lnTo>
                    <a:pt x="6525" y="7930"/>
                  </a:lnTo>
                  <a:cubicBezTo>
                    <a:pt x="6573" y="7894"/>
                    <a:pt x="6609" y="7834"/>
                    <a:pt x="6644" y="7751"/>
                  </a:cubicBezTo>
                  <a:cubicBezTo>
                    <a:pt x="6687" y="7763"/>
                    <a:pt x="6732" y="7769"/>
                    <a:pt x="6777" y="7769"/>
                  </a:cubicBezTo>
                  <a:cubicBezTo>
                    <a:pt x="6905" y="7769"/>
                    <a:pt x="7032" y="7720"/>
                    <a:pt x="7120" y="7632"/>
                  </a:cubicBezTo>
                  <a:lnTo>
                    <a:pt x="7168" y="7596"/>
                  </a:lnTo>
                  <a:cubicBezTo>
                    <a:pt x="7240" y="7513"/>
                    <a:pt x="7287" y="7441"/>
                    <a:pt x="7299" y="7358"/>
                  </a:cubicBezTo>
                  <a:cubicBezTo>
                    <a:pt x="7313" y="7359"/>
                    <a:pt x="7327" y="7360"/>
                    <a:pt x="7341" y="7360"/>
                  </a:cubicBezTo>
                  <a:cubicBezTo>
                    <a:pt x="7470" y="7360"/>
                    <a:pt x="7597" y="7311"/>
                    <a:pt x="7704" y="7203"/>
                  </a:cubicBezTo>
                  <a:lnTo>
                    <a:pt x="7728" y="7179"/>
                  </a:lnTo>
                  <a:cubicBezTo>
                    <a:pt x="7799" y="7096"/>
                    <a:pt x="7835" y="7025"/>
                    <a:pt x="7859" y="6941"/>
                  </a:cubicBezTo>
                  <a:cubicBezTo>
                    <a:pt x="7874" y="6943"/>
                    <a:pt x="7889" y="6943"/>
                    <a:pt x="7905" y="6943"/>
                  </a:cubicBezTo>
                  <a:cubicBezTo>
                    <a:pt x="8046" y="6943"/>
                    <a:pt x="8192" y="6894"/>
                    <a:pt x="8299" y="6787"/>
                  </a:cubicBezTo>
                  <a:lnTo>
                    <a:pt x="8323" y="6763"/>
                  </a:lnTo>
                  <a:cubicBezTo>
                    <a:pt x="8514" y="6560"/>
                    <a:pt x="8514" y="6239"/>
                    <a:pt x="8323" y="6048"/>
                  </a:cubicBezTo>
                  <a:lnTo>
                    <a:pt x="8144" y="5870"/>
                  </a:lnTo>
                  <a:lnTo>
                    <a:pt x="8680" y="5334"/>
                  </a:lnTo>
                  <a:cubicBezTo>
                    <a:pt x="8835" y="5179"/>
                    <a:pt x="8918" y="4989"/>
                    <a:pt x="8930" y="4763"/>
                  </a:cubicBezTo>
                  <a:cubicBezTo>
                    <a:pt x="8930" y="4751"/>
                    <a:pt x="8930" y="4715"/>
                    <a:pt x="8954" y="4703"/>
                  </a:cubicBezTo>
                  <a:cubicBezTo>
                    <a:pt x="8966" y="4691"/>
                    <a:pt x="8966" y="4679"/>
                    <a:pt x="8978" y="4655"/>
                  </a:cubicBezTo>
                  <a:lnTo>
                    <a:pt x="9287" y="4346"/>
                  </a:lnTo>
                  <a:cubicBezTo>
                    <a:pt x="9323" y="4382"/>
                    <a:pt x="9371" y="4393"/>
                    <a:pt x="9406" y="4393"/>
                  </a:cubicBezTo>
                  <a:cubicBezTo>
                    <a:pt x="9454" y="4393"/>
                    <a:pt x="9502" y="4382"/>
                    <a:pt x="9526" y="4346"/>
                  </a:cubicBezTo>
                  <a:lnTo>
                    <a:pt x="10085" y="3798"/>
                  </a:lnTo>
                  <a:cubicBezTo>
                    <a:pt x="10109" y="3810"/>
                    <a:pt x="10145" y="3822"/>
                    <a:pt x="10168" y="3822"/>
                  </a:cubicBezTo>
                  <a:cubicBezTo>
                    <a:pt x="10216" y="3822"/>
                    <a:pt x="10264" y="3810"/>
                    <a:pt x="10288" y="3786"/>
                  </a:cubicBezTo>
                  <a:lnTo>
                    <a:pt x="11419" y="2655"/>
                  </a:lnTo>
                  <a:cubicBezTo>
                    <a:pt x="11466" y="2560"/>
                    <a:pt x="11466" y="2465"/>
                    <a:pt x="11395" y="2393"/>
                  </a:cubicBezTo>
                  <a:lnTo>
                    <a:pt x="10490" y="1488"/>
                  </a:lnTo>
                  <a:cubicBezTo>
                    <a:pt x="10460" y="1459"/>
                    <a:pt x="10416" y="1444"/>
                    <a:pt x="10369" y="1444"/>
                  </a:cubicBezTo>
                  <a:cubicBezTo>
                    <a:pt x="10323" y="1444"/>
                    <a:pt x="10276" y="1459"/>
                    <a:pt x="10240" y="1488"/>
                  </a:cubicBezTo>
                  <a:cubicBezTo>
                    <a:pt x="10180" y="1548"/>
                    <a:pt x="10180" y="1667"/>
                    <a:pt x="10240" y="1726"/>
                  </a:cubicBezTo>
                  <a:lnTo>
                    <a:pt x="11038" y="2512"/>
                  </a:lnTo>
                  <a:lnTo>
                    <a:pt x="10121" y="3429"/>
                  </a:lnTo>
                  <a:lnTo>
                    <a:pt x="8299" y="1595"/>
                  </a:lnTo>
                  <a:lnTo>
                    <a:pt x="9204" y="691"/>
                  </a:lnTo>
                  <a:lnTo>
                    <a:pt x="9787" y="1262"/>
                  </a:lnTo>
                  <a:cubicBezTo>
                    <a:pt x="9817" y="1292"/>
                    <a:pt x="9862" y="1307"/>
                    <a:pt x="9907" y="1307"/>
                  </a:cubicBezTo>
                  <a:cubicBezTo>
                    <a:pt x="9951" y="1307"/>
                    <a:pt x="9996" y="1292"/>
                    <a:pt x="10026" y="1262"/>
                  </a:cubicBezTo>
                  <a:cubicBezTo>
                    <a:pt x="10085" y="1203"/>
                    <a:pt x="10085" y="1083"/>
                    <a:pt x="10026" y="1024"/>
                  </a:cubicBezTo>
                  <a:lnTo>
                    <a:pt x="9323" y="333"/>
                  </a:lnTo>
                  <a:cubicBezTo>
                    <a:pt x="9287" y="298"/>
                    <a:pt x="9252" y="286"/>
                    <a:pt x="9204" y="286"/>
                  </a:cubicBezTo>
                  <a:cubicBezTo>
                    <a:pt x="9156" y="286"/>
                    <a:pt x="9109" y="298"/>
                    <a:pt x="9085" y="333"/>
                  </a:cubicBezTo>
                  <a:lnTo>
                    <a:pt x="7954" y="1464"/>
                  </a:lnTo>
                  <a:cubicBezTo>
                    <a:pt x="7894" y="1524"/>
                    <a:pt x="7894" y="1607"/>
                    <a:pt x="7942" y="1667"/>
                  </a:cubicBezTo>
                  <a:lnTo>
                    <a:pt x="7382" y="2215"/>
                  </a:lnTo>
                  <a:cubicBezTo>
                    <a:pt x="7359" y="2250"/>
                    <a:pt x="7347" y="2298"/>
                    <a:pt x="7347" y="2334"/>
                  </a:cubicBezTo>
                  <a:cubicBezTo>
                    <a:pt x="7347" y="2381"/>
                    <a:pt x="7359" y="2429"/>
                    <a:pt x="7382" y="2453"/>
                  </a:cubicBezTo>
                  <a:lnTo>
                    <a:pt x="7240" y="2607"/>
                  </a:lnTo>
                  <a:cubicBezTo>
                    <a:pt x="7168" y="2679"/>
                    <a:pt x="7073" y="2738"/>
                    <a:pt x="6966" y="2786"/>
                  </a:cubicBezTo>
                  <a:cubicBezTo>
                    <a:pt x="6966" y="2738"/>
                    <a:pt x="6954" y="2691"/>
                    <a:pt x="6942" y="2655"/>
                  </a:cubicBezTo>
                  <a:cubicBezTo>
                    <a:pt x="6942" y="2631"/>
                    <a:pt x="6930" y="2619"/>
                    <a:pt x="6930" y="2607"/>
                  </a:cubicBezTo>
                  <a:cubicBezTo>
                    <a:pt x="6849" y="2476"/>
                    <a:pt x="6734" y="2344"/>
                    <a:pt x="6599" y="2344"/>
                  </a:cubicBezTo>
                  <a:cubicBezTo>
                    <a:pt x="6575" y="2344"/>
                    <a:pt x="6550" y="2349"/>
                    <a:pt x="6525" y="2357"/>
                  </a:cubicBezTo>
                  <a:cubicBezTo>
                    <a:pt x="6275" y="2441"/>
                    <a:pt x="5644" y="2500"/>
                    <a:pt x="4799" y="2548"/>
                  </a:cubicBezTo>
                  <a:cubicBezTo>
                    <a:pt x="4785" y="2549"/>
                    <a:pt x="4770" y="2549"/>
                    <a:pt x="4756" y="2549"/>
                  </a:cubicBezTo>
                  <a:cubicBezTo>
                    <a:pt x="4547" y="2549"/>
                    <a:pt x="4360" y="2467"/>
                    <a:pt x="4215" y="2322"/>
                  </a:cubicBezTo>
                  <a:lnTo>
                    <a:pt x="4072" y="2179"/>
                  </a:lnTo>
                  <a:cubicBezTo>
                    <a:pt x="4132" y="2119"/>
                    <a:pt x="4132" y="2000"/>
                    <a:pt x="4072" y="1941"/>
                  </a:cubicBezTo>
                  <a:lnTo>
                    <a:pt x="3513" y="1381"/>
                  </a:lnTo>
                  <a:cubicBezTo>
                    <a:pt x="3561" y="1322"/>
                    <a:pt x="3561" y="1238"/>
                    <a:pt x="3501" y="1179"/>
                  </a:cubicBezTo>
                  <a:lnTo>
                    <a:pt x="2370" y="48"/>
                  </a:lnTo>
                  <a:cubicBezTo>
                    <a:pt x="2346" y="12"/>
                    <a:pt x="2298" y="0"/>
                    <a:pt x="2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6" name="Google Shape;10846;p79"/>
            <p:cNvSpPr/>
            <p:nvPr/>
          </p:nvSpPr>
          <p:spPr>
            <a:xfrm>
              <a:off x="1399296" y="2419377"/>
              <a:ext cx="172054" cy="104924"/>
            </a:xfrm>
            <a:custGeom>
              <a:avLst/>
              <a:gdLst/>
              <a:ahLst/>
              <a:cxnLst/>
              <a:rect l="l" t="t" r="r" b="b"/>
              <a:pathLst>
                <a:path w="5431" h="3312" extrusionOk="0">
                  <a:moveTo>
                    <a:pt x="1561" y="323"/>
                  </a:moveTo>
                  <a:cubicBezTo>
                    <a:pt x="1787" y="323"/>
                    <a:pt x="2013" y="395"/>
                    <a:pt x="2215" y="514"/>
                  </a:cubicBezTo>
                  <a:cubicBezTo>
                    <a:pt x="2751" y="883"/>
                    <a:pt x="2894" y="1609"/>
                    <a:pt x="2537" y="2157"/>
                  </a:cubicBezTo>
                  <a:cubicBezTo>
                    <a:pt x="2313" y="2493"/>
                    <a:pt x="1942" y="2675"/>
                    <a:pt x="1558" y="2675"/>
                  </a:cubicBezTo>
                  <a:cubicBezTo>
                    <a:pt x="1452" y="2675"/>
                    <a:pt x="1345" y="2662"/>
                    <a:pt x="1239" y="2633"/>
                  </a:cubicBezTo>
                  <a:cubicBezTo>
                    <a:pt x="1218" y="2623"/>
                    <a:pt x="1201" y="2617"/>
                    <a:pt x="1185" y="2617"/>
                  </a:cubicBezTo>
                  <a:cubicBezTo>
                    <a:pt x="1165" y="2617"/>
                    <a:pt x="1146" y="2625"/>
                    <a:pt x="1120" y="2645"/>
                  </a:cubicBezTo>
                  <a:lnTo>
                    <a:pt x="656" y="2871"/>
                  </a:lnTo>
                  <a:lnTo>
                    <a:pt x="656" y="2871"/>
                  </a:lnTo>
                  <a:lnTo>
                    <a:pt x="679" y="2347"/>
                  </a:lnTo>
                  <a:cubicBezTo>
                    <a:pt x="679" y="2300"/>
                    <a:pt x="668" y="2276"/>
                    <a:pt x="656" y="2228"/>
                  </a:cubicBezTo>
                  <a:cubicBezTo>
                    <a:pt x="346" y="1824"/>
                    <a:pt x="310" y="1276"/>
                    <a:pt x="596" y="847"/>
                  </a:cubicBezTo>
                  <a:cubicBezTo>
                    <a:pt x="775" y="585"/>
                    <a:pt x="1025" y="407"/>
                    <a:pt x="1346" y="347"/>
                  </a:cubicBezTo>
                  <a:cubicBezTo>
                    <a:pt x="1418" y="335"/>
                    <a:pt x="1489" y="323"/>
                    <a:pt x="1561" y="323"/>
                  </a:cubicBezTo>
                  <a:close/>
                  <a:moveTo>
                    <a:pt x="3883" y="0"/>
                  </a:moveTo>
                  <a:cubicBezTo>
                    <a:pt x="3588" y="0"/>
                    <a:pt x="3291" y="87"/>
                    <a:pt x="3037" y="264"/>
                  </a:cubicBezTo>
                  <a:cubicBezTo>
                    <a:pt x="2942" y="323"/>
                    <a:pt x="2858" y="395"/>
                    <a:pt x="2787" y="478"/>
                  </a:cubicBezTo>
                  <a:lnTo>
                    <a:pt x="2739" y="526"/>
                  </a:lnTo>
                  <a:cubicBezTo>
                    <a:pt x="2644" y="419"/>
                    <a:pt x="2549" y="335"/>
                    <a:pt x="2442" y="264"/>
                  </a:cubicBezTo>
                  <a:cubicBezTo>
                    <a:pt x="2191" y="94"/>
                    <a:pt x="1906" y="11"/>
                    <a:pt x="1608" y="11"/>
                  </a:cubicBezTo>
                  <a:cubicBezTo>
                    <a:pt x="1510" y="11"/>
                    <a:pt x="1411" y="20"/>
                    <a:pt x="1311" y="38"/>
                  </a:cubicBezTo>
                  <a:cubicBezTo>
                    <a:pt x="906" y="109"/>
                    <a:pt x="584" y="347"/>
                    <a:pt x="358" y="681"/>
                  </a:cubicBezTo>
                  <a:cubicBezTo>
                    <a:pt x="1" y="1193"/>
                    <a:pt x="13" y="1883"/>
                    <a:pt x="382" y="2407"/>
                  </a:cubicBezTo>
                  <a:lnTo>
                    <a:pt x="358" y="3133"/>
                  </a:lnTo>
                  <a:cubicBezTo>
                    <a:pt x="358" y="3193"/>
                    <a:pt x="382" y="3252"/>
                    <a:pt x="429" y="3276"/>
                  </a:cubicBezTo>
                  <a:cubicBezTo>
                    <a:pt x="465" y="3300"/>
                    <a:pt x="489" y="3312"/>
                    <a:pt x="525" y="3312"/>
                  </a:cubicBezTo>
                  <a:cubicBezTo>
                    <a:pt x="549" y="3312"/>
                    <a:pt x="560" y="3312"/>
                    <a:pt x="596" y="3300"/>
                  </a:cubicBezTo>
                  <a:lnTo>
                    <a:pt x="1251" y="2979"/>
                  </a:lnTo>
                  <a:cubicBezTo>
                    <a:pt x="1369" y="3009"/>
                    <a:pt x="1489" y="3024"/>
                    <a:pt x="1608" y="3024"/>
                  </a:cubicBezTo>
                  <a:cubicBezTo>
                    <a:pt x="2040" y="3024"/>
                    <a:pt x="2459" y="2829"/>
                    <a:pt x="2739" y="2502"/>
                  </a:cubicBezTo>
                  <a:cubicBezTo>
                    <a:pt x="2751" y="2526"/>
                    <a:pt x="2751" y="2538"/>
                    <a:pt x="2763" y="2538"/>
                  </a:cubicBezTo>
                  <a:cubicBezTo>
                    <a:pt x="3049" y="2848"/>
                    <a:pt x="3466" y="3026"/>
                    <a:pt x="3882" y="3026"/>
                  </a:cubicBezTo>
                  <a:cubicBezTo>
                    <a:pt x="4001" y="3026"/>
                    <a:pt x="4120" y="3014"/>
                    <a:pt x="4228" y="2979"/>
                  </a:cubicBezTo>
                  <a:lnTo>
                    <a:pt x="4882" y="3300"/>
                  </a:lnTo>
                  <a:cubicBezTo>
                    <a:pt x="4906" y="3312"/>
                    <a:pt x="4930" y="3312"/>
                    <a:pt x="4954" y="3312"/>
                  </a:cubicBezTo>
                  <a:cubicBezTo>
                    <a:pt x="4990" y="3312"/>
                    <a:pt x="5013" y="3300"/>
                    <a:pt x="5049" y="3276"/>
                  </a:cubicBezTo>
                  <a:cubicBezTo>
                    <a:pt x="5085" y="3252"/>
                    <a:pt x="5121" y="3193"/>
                    <a:pt x="5121" y="3133"/>
                  </a:cubicBezTo>
                  <a:lnTo>
                    <a:pt x="5085" y="2407"/>
                  </a:lnTo>
                  <a:cubicBezTo>
                    <a:pt x="5359" y="1978"/>
                    <a:pt x="5430" y="1419"/>
                    <a:pt x="5251" y="943"/>
                  </a:cubicBezTo>
                  <a:cubicBezTo>
                    <a:pt x="5234" y="882"/>
                    <a:pt x="5173" y="840"/>
                    <a:pt x="5109" y="840"/>
                  </a:cubicBezTo>
                  <a:cubicBezTo>
                    <a:pt x="5085" y="840"/>
                    <a:pt x="5060" y="846"/>
                    <a:pt x="5037" y="859"/>
                  </a:cubicBezTo>
                  <a:cubicBezTo>
                    <a:pt x="4942" y="883"/>
                    <a:pt x="4894" y="990"/>
                    <a:pt x="4942" y="1074"/>
                  </a:cubicBezTo>
                  <a:cubicBezTo>
                    <a:pt x="5085" y="1466"/>
                    <a:pt x="5013" y="1895"/>
                    <a:pt x="4763" y="2228"/>
                  </a:cubicBezTo>
                  <a:cubicBezTo>
                    <a:pt x="4740" y="2252"/>
                    <a:pt x="4716" y="2300"/>
                    <a:pt x="4740" y="2347"/>
                  </a:cubicBezTo>
                  <a:lnTo>
                    <a:pt x="4763" y="2859"/>
                  </a:lnTo>
                  <a:lnTo>
                    <a:pt x="4299" y="2645"/>
                  </a:lnTo>
                  <a:cubicBezTo>
                    <a:pt x="4275" y="2621"/>
                    <a:pt x="4228" y="2621"/>
                    <a:pt x="4180" y="2621"/>
                  </a:cubicBezTo>
                  <a:cubicBezTo>
                    <a:pt x="4077" y="2651"/>
                    <a:pt x="3971" y="2665"/>
                    <a:pt x="3864" y="2665"/>
                  </a:cubicBezTo>
                  <a:cubicBezTo>
                    <a:pt x="3539" y="2665"/>
                    <a:pt x="3213" y="2533"/>
                    <a:pt x="2989" y="2300"/>
                  </a:cubicBezTo>
                  <a:cubicBezTo>
                    <a:pt x="2977" y="2288"/>
                    <a:pt x="2942" y="2252"/>
                    <a:pt x="2930" y="2228"/>
                  </a:cubicBezTo>
                  <a:cubicBezTo>
                    <a:pt x="2930" y="2205"/>
                    <a:pt x="2918" y="2205"/>
                    <a:pt x="2918" y="2193"/>
                  </a:cubicBezTo>
                  <a:cubicBezTo>
                    <a:pt x="3144" y="1752"/>
                    <a:pt x="3144" y="1240"/>
                    <a:pt x="2918" y="812"/>
                  </a:cubicBezTo>
                  <a:cubicBezTo>
                    <a:pt x="2918" y="800"/>
                    <a:pt x="2930" y="800"/>
                    <a:pt x="2930" y="776"/>
                  </a:cubicBezTo>
                  <a:cubicBezTo>
                    <a:pt x="2965" y="752"/>
                    <a:pt x="2977" y="716"/>
                    <a:pt x="3001" y="693"/>
                  </a:cubicBezTo>
                  <a:cubicBezTo>
                    <a:pt x="3061" y="633"/>
                    <a:pt x="3144" y="573"/>
                    <a:pt x="3216" y="526"/>
                  </a:cubicBezTo>
                  <a:cubicBezTo>
                    <a:pt x="3411" y="396"/>
                    <a:pt x="3639" y="332"/>
                    <a:pt x="3865" y="332"/>
                  </a:cubicBezTo>
                  <a:cubicBezTo>
                    <a:pt x="4134" y="332"/>
                    <a:pt x="4401" y="422"/>
                    <a:pt x="4609" y="597"/>
                  </a:cubicBezTo>
                  <a:cubicBezTo>
                    <a:pt x="4646" y="624"/>
                    <a:pt x="4686" y="636"/>
                    <a:pt x="4724" y="636"/>
                  </a:cubicBezTo>
                  <a:cubicBezTo>
                    <a:pt x="4770" y="636"/>
                    <a:pt x="4814" y="618"/>
                    <a:pt x="4847" y="585"/>
                  </a:cubicBezTo>
                  <a:cubicBezTo>
                    <a:pt x="4906" y="514"/>
                    <a:pt x="4894" y="407"/>
                    <a:pt x="4835" y="347"/>
                  </a:cubicBezTo>
                  <a:cubicBezTo>
                    <a:pt x="4566" y="117"/>
                    <a:pt x="4226" y="0"/>
                    <a:pt x="3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7" name="Google Shape;10847;p79"/>
            <p:cNvSpPr/>
            <p:nvPr/>
          </p:nvSpPr>
          <p:spPr>
            <a:xfrm>
              <a:off x="1428346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7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8" name="Google Shape;10848;p79"/>
            <p:cNvSpPr/>
            <p:nvPr/>
          </p:nvSpPr>
          <p:spPr>
            <a:xfrm>
              <a:off x="1443426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49" name="Google Shape;10849;p79"/>
            <p:cNvSpPr/>
            <p:nvPr/>
          </p:nvSpPr>
          <p:spPr>
            <a:xfrm>
              <a:off x="1458537" y="2463191"/>
              <a:ext cx="10581" cy="11341"/>
            </a:xfrm>
            <a:custGeom>
              <a:avLst/>
              <a:gdLst/>
              <a:ahLst/>
              <a:cxnLst/>
              <a:rect l="l" t="t" r="r" b="b"/>
              <a:pathLst>
                <a:path w="334" h="358" extrusionOk="0">
                  <a:moveTo>
                    <a:pt x="167" y="0"/>
                  </a:moveTo>
                  <a:cubicBezTo>
                    <a:pt x="83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83" y="357"/>
                    <a:pt x="167" y="357"/>
                  </a:cubicBezTo>
                  <a:cubicBezTo>
                    <a:pt x="262" y="357"/>
                    <a:pt x="333" y="274"/>
                    <a:pt x="333" y="191"/>
                  </a:cubicBezTo>
                  <a:lnTo>
                    <a:pt x="333" y="155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0" name="Google Shape;10850;p79"/>
            <p:cNvSpPr/>
            <p:nvPr/>
          </p:nvSpPr>
          <p:spPr>
            <a:xfrm>
              <a:off x="150228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0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1" name="Google Shape;10851;p79"/>
            <p:cNvSpPr/>
            <p:nvPr/>
          </p:nvSpPr>
          <p:spPr>
            <a:xfrm>
              <a:off x="1517367" y="2463191"/>
              <a:ext cx="10201" cy="11341"/>
            </a:xfrm>
            <a:custGeom>
              <a:avLst/>
              <a:gdLst/>
              <a:ahLst/>
              <a:cxnLst/>
              <a:rect l="l" t="t" r="r" b="b"/>
              <a:pathLst>
                <a:path w="322" h="358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91"/>
                  </a:lnTo>
                  <a:cubicBezTo>
                    <a:pt x="0" y="274"/>
                    <a:pt x="72" y="357"/>
                    <a:pt x="155" y="357"/>
                  </a:cubicBezTo>
                  <a:cubicBezTo>
                    <a:pt x="251" y="357"/>
                    <a:pt x="322" y="274"/>
                    <a:pt x="322" y="191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2" name="Google Shape;10852;p79"/>
            <p:cNvSpPr/>
            <p:nvPr/>
          </p:nvSpPr>
          <p:spPr>
            <a:xfrm>
              <a:off x="1532067" y="2463191"/>
              <a:ext cx="10613" cy="11341"/>
            </a:xfrm>
            <a:custGeom>
              <a:avLst/>
              <a:gdLst/>
              <a:ahLst/>
              <a:cxnLst/>
              <a:rect l="l" t="t" r="r" b="b"/>
              <a:pathLst>
                <a:path w="335" h="358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191"/>
                  </a:lnTo>
                  <a:cubicBezTo>
                    <a:pt x="1" y="274"/>
                    <a:pt x="84" y="357"/>
                    <a:pt x="168" y="357"/>
                  </a:cubicBezTo>
                  <a:cubicBezTo>
                    <a:pt x="263" y="357"/>
                    <a:pt x="334" y="274"/>
                    <a:pt x="334" y="191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3" name="Google Shape;10853;p79"/>
          <p:cNvGrpSpPr/>
          <p:nvPr/>
        </p:nvGrpSpPr>
        <p:grpSpPr>
          <a:xfrm>
            <a:off x="861053" y="2239510"/>
            <a:ext cx="362134" cy="363623"/>
            <a:chOff x="861053" y="2414910"/>
            <a:chExt cx="362134" cy="363623"/>
          </a:xfrm>
          <a:solidFill>
            <a:schemeClr val="tx1"/>
          </a:solidFill>
        </p:grpSpPr>
        <p:sp>
          <p:nvSpPr>
            <p:cNvPr id="10854" name="Google Shape;10854;p79"/>
            <p:cNvSpPr/>
            <p:nvPr/>
          </p:nvSpPr>
          <p:spPr>
            <a:xfrm>
              <a:off x="965153" y="2609235"/>
              <a:ext cx="64912" cy="63677"/>
            </a:xfrm>
            <a:custGeom>
              <a:avLst/>
              <a:gdLst/>
              <a:ahLst/>
              <a:cxnLst/>
              <a:rect l="l" t="t" r="r" b="b"/>
              <a:pathLst>
                <a:path w="2049" h="2010" extrusionOk="0">
                  <a:moveTo>
                    <a:pt x="1382" y="1"/>
                  </a:moveTo>
                  <a:cubicBezTo>
                    <a:pt x="1337" y="1"/>
                    <a:pt x="1293" y="16"/>
                    <a:pt x="1263" y="45"/>
                  </a:cubicBezTo>
                  <a:lnTo>
                    <a:pt x="858" y="450"/>
                  </a:lnTo>
                  <a:cubicBezTo>
                    <a:pt x="798" y="510"/>
                    <a:pt x="798" y="629"/>
                    <a:pt x="858" y="688"/>
                  </a:cubicBezTo>
                  <a:cubicBezTo>
                    <a:pt x="888" y="718"/>
                    <a:pt x="932" y="733"/>
                    <a:pt x="977" y="733"/>
                  </a:cubicBezTo>
                  <a:cubicBezTo>
                    <a:pt x="1022" y="733"/>
                    <a:pt x="1066" y="718"/>
                    <a:pt x="1096" y="688"/>
                  </a:cubicBezTo>
                  <a:lnTo>
                    <a:pt x="1382" y="403"/>
                  </a:lnTo>
                  <a:lnTo>
                    <a:pt x="1620" y="641"/>
                  </a:lnTo>
                  <a:lnTo>
                    <a:pt x="656" y="1605"/>
                  </a:lnTo>
                  <a:lnTo>
                    <a:pt x="417" y="1367"/>
                  </a:lnTo>
                  <a:lnTo>
                    <a:pt x="620" y="1165"/>
                  </a:lnTo>
                  <a:cubicBezTo>
                    <a:pt x="679" y="1105"/>
                    <a:pt x="679" y="986"/>
                    <a:pt x="620" y="926"/>
                  </a:cubicBezTo>
                  <a:cubicBezTo>
                    <a:pt x="590" y="897"/>
                    <a:pt x="545" y="882"/>
                    <a:pt x="501" y="882"/>
                  </a:cubicBezTo>
                  <a:cubicBezTo>
                    <a:pt x="456" y="882"/>
                    <a:pt x="411" y="897"/>
                    <a:pt x="382" y="926"/>
                  </a:cubicBezTo>
                  <a:lnTo>
                    <a:pt x="60" y="1248"/>
                  </a:lnTo>
                  <a:cubicBezTo>
                    <a:pt x="1" y="1307"/>
                    <a:pt x="1" y="1427"/>
                    <a:pt x="60" y="1486"/>
                  </a:cubicBezTo>
                  <a:lnTo>
                    <a:pt x="537" y="1962"/>
                  </a:lnTo>
                  <a:cubicBezTo>
                    <a:pt x="560" y="1998"/>
                    <a:pt x="608" y="2010"/>
                    <a:pt x="656" y="2010"/>
                  </a:cubicBezTo>
                  <a:cubicBezTo>
                    <a:pt x="703" y="2010"/>
                    <a:pt x="739" y="1998"/>
                    <a:pt x="775" y="1962"/>
                  </a:cubicBezTo>
                  <a:lnTo>
                    <a:pt x="1977" y="760"/>
                  </a:lnTo>
                  <a:cubicBezTo>
                    <a:pt x="2049" y="676"/>
                    <a:pt x="2049" y="581"/>
                    <a:pt x="1977" y="522"/>
                  </a:cubicBezTo>
                  <a:lnTo>
                    <a:pt x="1501" y="45"/>
                  </a:lnTo>
                  <a:cubicBezTo>
                    <a:pt x="1471" y="16"/>
                    <a:pt x="1426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5" name="Google Shape;10855;p79"/>
            <p:cNvSpPr/>
            <p:nvPr/>
          </p:nvSpPr>
          <p:spPr>
            <a:xfrm>
              <a:off x="861053" y="2479854"/>
              <a:ext cx="298394" cy="298679"/>
            </a:xfrm>
            <a:custGeom>
              <a:avLst/>
              <a:gdLst/>
              <a:ahLst/>
              <a:cxnLst/>
              <a:rect l="l" t="t" r="r" b="b"/>
              <a:pathLst>
                <a:path w="9419" h="9428" extrusionOk="0">
                  <a:moveTo>
                    <a:pt x="6938" y="1115"/>
                  </a:moveTo>
                  <a:cubicBezTo>
                    <a:pt x="7280" y="1115"/>
                    <a:pt x="7617" y="1256"/>
                    <a:pt x="7883" y="1510"/>
                  </a:cubicBezTo>
                  <a:cubicBezTo>
                    <a:pt x="8156" y="1772"/>
                    <a:pt x="8287" y="2165"/>
                    <a:pt x="8275" y="2534"/>
                  </a:cubicBezTo>
                  <a:lnTo>
                    <a:pt x="6859" y="1117"/>
                  </a:lnTo>
                  <a:cubicBezTo>
                    <a:pt x="6885" y="1115"/>
                    <a:pt x="6912" y="1115"/>
                    <a:pt x="6938" y="1115"/>
                  </a:cubicBezTo>
                  <a:close/>
                  <a:moveTo>
                    <a:pt x="4799" y="2903"/>
                  </a:moveTo>
                  <a:lnTo>
                    <a:pt x="4954" y="3058"/>
                  </a:lnTo>
                  <a:lnTo>
                    <a:pt x="6335" y="4439"/>
                  </a:lnTo>
                  <a:lnTo>
                    <a:pt x="6490" y="4582"/>
                  </a:lnTo>
                  <a:lnTo>
                    <a:pt x="6311" y="4760"/>
                  </a:lnTo>
                  <a:lnTo>
                    <a:pt x="4620" y="3082"/>
                  </a:lnTo>
                  <a:lnTo>
                    <a:pt x="4799" y="2903"/>
                  </a:lnTo>
                  <a:close/>
                  <a:moveTo>
                    <a:pt x="751" y="7856"/>
                  </a:moveTo>
                  <a:lnTo>
                    <a:pt x="1525" y="8630"/>
                  </a:lnTo>
                  <a:lnTo>
                    <a:pt x="1156" y="9011"/>
                  </a:lnTo>
                  <a:lnTo>
                    <a:pt x="382" y="8237"/>
                  </a:lnTo>
                  <a:lnTo>
                    <a:pt x="751" y="7856"/>
                  </a:lnTo>
                  <a:close/>
                  <a:moveTo>
                    <a:pt x="5668" y="1"/>
                  </a:moveTo>
                  <a:cubicBezTo>
                    <a:pt x="5623" y="1"/>
                    <a:pt x="5579" y="16"/>
                    <a:pt x="5549" y="46"/>
                  </a:cubicBezTo>
                  <a:lnTo>
                    <a:pt x="5073" y="522"/>
                  </a:lnTo>
                  <a:cubicBezTo>
                    <a:pt x="5013" y="581"/>
                    <a:pt x="5013" y="700"/>
                    <a:pt x="5073" y="760"/>
                  </a:cubicBezTo>
                  <a:cubicBezTo>
                    <a:pt x="5102" y="790"/>
                    <a:pt x="5147" y="805"/>
                    <a:pt x="5192" y="805"/>
                  </a:cubicBezTo>
                  <a:cubicBezTo>
                    <a:pt x="5236" y="805"/>
                    <a:pt x="5281" y="790"/>
                    <a:pt x="5311" y="760"/>
                  </a:cubicBezTo>
                  <a:lnTo>
                    <a:pt x="5668" y="403"/>
                  </a:lnTo>
                  <a:lnTo>
                    <a:pt x="9014" y="3760"/>
                  </a:lnTo>
                  <a:lnTo>
                    <a:pt x="8549" y="4213"/>
                  </a:lnTo>
                  <a:cubicBezTo>
                    <a:pt x="8287" y="4487"/>
                    <a:pt x="7942" y="4618"/>
                    <a:pt x="7573" y="4618"/>
                  </a:cubicBezTo>
                  <a:cubicBezTo>
                    <a:pt x="7204" y="4618"/>
                    <a:pt x="6859" y="4475"/>
                    <a:pt x="6585" y="4213"/>
                  </a:cubicBezTo>
                  <a:lnTo>
                    <a:pt x="5906" y="3534"/>
                  </a:lnTo>
                  <a:lnTo>
                    <a:pt x="5216" y="2844"/>
                  </a:lnTo>
                  <a:cubicBezTo>
                    <a:pt x="4799" y="2427"/>
                    <a:pt x="4704" y="1796"/>
                    <a:pt x="4954" y="1260"/>
                  </a:cubicBezTo>
                  <a:cubicBezTo>
                    <a:pt x="5001" y="1165"/>
                    <a:pt x="4954" y="1081"/>
                    <a:pt x="4882" y="1034"/>
                  </a:cubicBezTo>
                  <a:cubicBezTo>
                    <a:pt x="4856" y="1020"/>
                    <a:pt x="4830" y="1015"/>
                    <a:pt x="4806" y="1015"/>
                  </a:cubicBezTo>
                  <a:cubicBezTo>
                    <a:pt x="4743" y="1015"/>
                    <a:pt x="4690" y="1054"/>
                    <a:pt x="4656" y="1105"/>
                  </a:cubicBezTo>
                  <a:cubicBezTo>
                    <a:pt x="4418" y="1593"/>
                    <a:pt x="4430" y="2165"/>
                    <a:pt x="4668" y="2629"/>
                  </a:cubicBezTo>
                  <a:lnTo>
                    <a:pt x="4299" y="2998"/>
                  </a:lnTo>
                  <a:cubicBezTo>
                    <a:pt x="4263" y="3022"/>
                    <a:pt x="4251" y="3070"/>
                    <a:pt x="4251" y="3117"/>
                  </a:cubicBezTo>
                  <a:cubicBezTo>
                    <a:pt x="4251" y="3165"/>
                    <a:pt x="4263" y="3201"/>
                    <a:pt x="4299" y="3236"/>
                  </a:cubicBezTo>
                  <a:lnTo>
                    <a:pt x="4442" y="3379"/>
                  </a:lnTo>
                  <a:lnTo>
                    <a:pt x="489" y="7344"/>
                  </a:lnTo>
                  <a:cubicBezTo>
                    <a:pt x="453" y="7368"/>
                    <a:pt x="441" y="7416"/>
                    <a:pt x="441" y="7463"/>
                  </a:cubicBezTo>
                  <a:cubicBezTo>
                    <a:pt x="441" y="7511"/>
                    <a:pt x="453" y="7547"/>
                    <a:pt x="489" y="7582"/>
                  </a:cubicBezTo>
                  <a:lnTo>
                    <a:pt x="548" y="7642"/>
                  </a:lnTo>
                  <a:lnTo>
                    <a:pt x="60" y="8130"/>
                  </a:lnTo>
                  <a:cubicBezTo>
                    <a:pt x="1" y="8189"/>
                    <a:pt x="1" y="8309"/>
                    <a:pt x="60" y="8368"/>
                  </a:cubicBezTo>
                  <a:lnTo>
                    <a:pt x="1072" y="9380"/>
                  </a:lnTo>
                  <a:cubicBezTo>
                    <a:pt x="1096" y="9416"/>
                    <a:pt x="1144" y="9428"/>
                    <a:pt x="1191" y="9428"/>
                  </a:cubicBezTo>
                  <a:cubicBezTo>
                    <a:pt x="1227" y="9428"/>
                    <a:pt x="1275" y="9404"/>
                    <a:pt x="1310" y="9380"/>
                  </a:cubicBezTo>
                  <a:lnTo>
                    <a:pt x="1798" y="8892"/>
                  </a:lnTo>
                  <a:lnTo>
                    <a:pt x="1858" y="8951"/>
                  </a:lnTo>
                  <a:cubicBezTo>
                    <a:pt x="1882" y="8975"/>
                    <a:pt x="1929" y="8987"/>
                    <a:pt x="1977" y="8987"/>
                  </a:cubicBezTo>
                  <a:cubicBezTo>
                    <a:pt x="2025" y="8987"/>
                    <a:pt x="2060" y="8975"/>
                    <a:pt x="2096" y="8951"/>
                  </a:cubicBezTo>
                  <a:lnTo>
                    <a:pt x="3251" y="7785"/>
                  </a:lnTo>
                  <a:cubicBezTo>
                    <a:pt x="3311" y="7725"/>
                    <a:pt x="3311" y="7606"/>
                    <a:pt x="3251" y="7547"/>
                  </a:cubicBezTo>
                  <a:cubicBezTo>
                    <a:pt x="3221" y="7517"/>
                    <a:pt x="3177" y="7502"/>
                    <a:pt x="3132" y="7502"/>
                  </a:cubicBezTo>
                  <a:cubicBezTo>
                    <a:pt x="3087" y="7502"/>
                    <a:pt x="3043" y="7517"/>
                    <a:pt x="3013" y="7547"/>
                  </a:cubicBezTo>
                  <a:lnTo>
                    <a:pt x="1977" y="8594"/>
                  </a:lnTo>
                  <a:lnTo>
                    <a:pt x="1918" y="8535"/>
                  </a:lnTo>
                  <a:lnTo>
                    <a:pt x="905" y="7523"/>
                  </a:lnTo>
                  <a:lnTo>
                    <a:pt x="846" y="7463"/>
                  </a:lnTo>
                  <a:lnTo>
                    <a:pt x="4680" y="3617"/>
                  </a:lnTo>
                  <a:lnTo>
                    <a:pt x="5835" y="4772"/>
                  </a:lnTo>
                  <a:lnTo>
                    <a:pt x="3489" y="7106"/>
                  </a:lnTo>
                  <a:cubicBezTo>
                    <a:pt x="3430" y="7166"/>
                    <a:pt x="3430" y="7285"/>
                    <a:pt x="3489" y="7344"/>
                  </a:cubicBezTo>
                  <a:cubicBezTo>
                    <a:pt x="3525" y="7368"/>
                    <a:pt x="3572" y="7392"/>
                    <a:pt x="3608" y="7392"/>
                  </a:cubicBezTo>
                  <a:cubicBezTo>
                    <a:pt x="3656" y="7392"/>
                    <a:pt x="3703" y="7368"/>
                    <a:pt x="3727" y="7344"/>
                  </a:cubicBezTo>
                  <a:lnTo>
                    <a:pt x="6073" y="5010"/>
                  </a:lnTo>
                  <a:lnTo>
                    <a:pt x="6216" y="5153"/>
                  </a:lnTo>
                  <a:cubicBezTo>
                    <a:pt x="6251" y="5189"/>
                    <a:pt x="6287" y="5201"/>
                    <a:pt x="6335" y="5201"/>
                  </a:cubicBezTo>
                  <a:cubicBezTo>
                    <a:pt x="6382" y="5201"/>
                    <a:pt x="6430" y="5189"/>
                    <a:pt x="6454" y="5153"/>
                  </a:cubicBezTo>
                  <a:lnTo>
                    <a:pt x="6811" y="4796"/>
                  </a:lnTo>
                  <a:cubicBezTo>
                    <a:pt x="7049" y="4915"/>
                    <a:pt x="7323" y="4975"/>
                    <a:pt x="7585" y="4975"/>
                  </a:cubicBezTo>
                  <a:cubicBezTo>
                    <a:pt x="8049" y="4975"/>
                    <a:pt x="8478" y="4796"/>
                    <a:pt x="8811" y="4475"/>
                  </a:cubicBezTo>
                  <a:lnTo>
                    <a:pt x="9383" y="3891"/>
                  </a:lnTo>
                  <a:cubicBezTo>
                    <a:pt x="9418" y="3784"/>
                    <a:pt x="9418" y="3677"/>
                    <a:pt x="9359" y="3617"/>
                  </a:cubicBezTo>
                  <a:lnTo>
                    <a:pt x="8573" y="2832"/>
                  </a:lnTo>
                  <a:cubicBezTo>
                    <a:pt x="8704" y="2272"/>
                    <a:pt x="8537" y="1689"/>
                    <a:pt x="8121" y="1284"/>
                  </a:cubicBezTo>
                  <a:cubicBezTo>
                    <a:pt x="7809" y="972"/>
                    <a:pt x="7384" y="795"/>
                    <a:pt x="6956" y="795"/>
                  </a:cubicBezTo>
                  <a:cubicBezTo>
                    <a:pt x="6827" y="795"/>
                    <a:pt x="6699" y="810"/>
                    <a:pt x="6573" y="843"/>
                  </a:cubicBezTo>
                  <a:lnTo>
                    <a:pt x="5787" y="46"/>
                  </a:lnTo>
                  <a:cubicBezTo>
                    <a:pt x="5757" y="16"/>
                    <a:pt x="5713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6" name="Google Shape;10856;p79"/>
            <p:cNvSpPr/>
            <p:nvPr/>
          </p:nvSpPr>
          <p:spPr>
            <a:xfrm>
              <a:off x="1128875" y="2455366"/>
              <a:ext cx="54711" cy="53856"/>
            </a:xfrm>
            <a:custGeom>
              <a:avLst/>
              <a:gdLst/>
              <a:ahLst/>
              <a:cxnLst/>
              <a:rect l="l" t="t" r="r" b="b"/>
              <a:pathLst>
                <a:path w="1727" h="1700" extrusionOk="0">
                  <a:moveTo>
                    <a:pt x="1548" y="0"/>
                  </a:moveTo>
                  <a:cubicBezTo>
                    <a:pt x="1503" y="0"/>
                    <a:pt x="1459" y="15"/>
                    <a:pt x="1429" y="45"/>
                  </a:cubicBezTo>
                  <a:lnTo>
                    <a:pt x="60" y="1414"/>
                  </a:lnTo>
                  <a:cubicBezTo>
                    <a:pt x="0" y="1473"/>
                    <a:pt x="0" y="1592"/>
                    <a:pt x="60" y="1652"/>
                  </a:cubicBezTo>
                  <a:cubicBezTo>
                    <a:pt x="83" y="1688"/>
                    <a:pt x="131" y="1700"/>
                    <a:pt x="179" y="1700"/>
                  </a:cubicBezTo>
                  <a:cubicBezTo>
                    <a:pt x="214" y="1700"/>
                    <a:pt x="262" y="1688"/>
                    <a:pt x="298" y="1652"/>
                  </a:cubicBezTo>
                  <a:lnTo>
                    <a:pt x="1667" y="283"/>
                  </a:lnTo>
                  <a:cubicBezTo>
                    <a:pt x="1726" y="223"/>
                    <a:pt x="1726" y="104"/>
                    <a:pt x="1667" y="45"/>
                  </a:cubicBezTo>
                  <a:cubicBezTo>
                    <a:pt x="1637" y="15"/>
                    <a:pt x="1592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7" name="Google Shape;10857;p79"/>
            <p:cNvSpPr/>
            <p:nvPr/>
          </p:nvSpPr>
          <p:spPr>
            <a:xfrm>
              <a:off x="1099445" y="2414910"/>
              <a:ext cx="10581" cy="71692"/>
            </a:xfrm>
            <a:custGeom>
              <a:avLst/>
              <a:gdLst/>
              <a:ahLst/>
              <a:cxnLst/>
              <a:rect l="l" t="t" r="r" b="b"/>
              <a:pathLst>
                <a:path w="334" h="226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2096"/>
                  </a:lnTo>
                  <a:cubicBezTo>
                    <a:pt x="0" y="2191"/>
                    <a:pt x="72" y="2262"/>
                    <a:pt x="167" y="2262"/>
                  </a:cubicBezTo>
                  <a:cubicBezTo>
                    <a:pt x="250" y="2262"/>
                    <a:pt x="334" y="2191"/>
                    <a:pt x="334" y="209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58" name="Google Shape;10858;p79"/>
            <p:cNvSpPr/>
            <p:nvPr/>
          </p:nvSpPr>
          <p:spPr>
            <a:xfrm>
              <a:off x="1151495" y="2528420"/>
              <a:ext cx="71692" cy="10613"/>
            </a:xfrm>
            <a:custGeom>
              <a:avLst/>
              <a:gdLst/>
              <a:ahLst/>
              <a:cxnLst/>
              <a:rect l="l" t="t" r="r" b="b"/>
              <a:pathLst>
                <a:path w="2263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2096" y="334"/>
                  </a:lnTo>
                  <a:cubicBezTo>
                    <a:pt x="2179" y="334"/>
                    <a:pt x="2263" y="263"/>
                    <a:pt x="2263" y="168"/>
                  </a:cubicBezTo>
                  <a:cubicBezTo>
                    <a:pt x="2263" y="84"/>
                    <a:pt x="2203" y="1"/>
                    <a:pt x="2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59" name="Google Shape;10859;p79"/>
          <p:cNvGrpSpPr/>
          <p:nvPr/>
        </p:nvGrpSpPr>
        <p:grpSpPr>
          <a:xfrm>
            <a:off x="7594288" y="2239859"/>
            <a:ext cx="279513" cy="355735"/>
            <a:chOff x="7594288" y="2415259"/>
            <a:chExt cx="279513" cy="355735"/>
          </a:xfrm>
          <a:solidFill>
            <a:schemeClr val="tx1"/>
          </a:solidFill>
        </p:grpSpPr>
        <p:sp>
          <p:nvSpPr>
            <p:cNvPr id="10860" name="Google Shape;10860;p79"/>
            <p:cNvSpPr/>
            <p:nvPr/>
          </p:nvSpPr>
          <p:spPr>
            <a:xfrm>
              <a:off x="7696108" y="2531841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1" name="Google Shape;10861;p79"/>
            <p:cNvSpPr/>
            <p:nvPr/>
          </p:nvSpPr>
          <p:spPr>
            <a:xfrm>
              <a:off x="7762889" y="2531841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2" name="Google Shape;10862;p79"/>
            <p:cNvSpPr/>
            <p:nvPr/>
          </p:nvSpPr>
          <p:spPr>
            <a:xfrm>
              <a:off x="7711948" y="2571156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7" y="0"/>
                    <a:pt x="102" y="15"/>
                    <a:pt x="60" y="45"/>
                  </a:cubicBezTo>
                  <a:cubicBezTo>
                    <a:pt x="1" y="93"/>
                    <a:pt x="1" y="200"/>
                    <a:pt x="60" y="283"/>
                  </a:cubicBezTo>
                  <a:cubicBezTo>
                    <a:pt x="215" y="414"/>
                    <a:pt x="453" y="497"/>
                    <a:pt x="703" y="497"/>
                  </a:cubicBezTo>
                  <a:cubicBezTo>
                    <a:pt x="977" y="497"/>
                    <a:pt x="1215" y="414"/>
                    <a:pt x="1346" y="283"/>
                  </a:cubicBezTo>
                  <a:cubicBezTo>
                    <a:pt x="1430" y="223"/>
                    <a:pt x="1430" y="116"/>
                    <a:pt x="1370" y="45"/>
                  </a:cubicBezTo>
                  <a:cubicBezTo>
                    <a:pt x="1340" y="15"/>
                    <a:pt x="1302" y="0"/>
                    <a:pt x="1260" y="0"/>
                  </a:cubicBezTo>
                  <a:cubicBezTo>
                    <a:pt x="1218" y="0"/>
                    <a:pt x="1174" y="15"/>
                    <a:pt x="1132" y="45"/>
                  </a:cubicBezTo>
                  <a:cubicBezTo>
                    <a:pt x="1072" y="93"/>
                    <a:pt x="930" y="176"/>
                    <a:pt x="715" y="176"/>
                  </a:cubicBezTo>
                  <a:cubicBezTo>
                    <a:pt x="513" y="176"/>
                    <a:pt x="358" y="93"/>
                    <a:pt x="298" y="45"/>
                  </a:cubicBezTo>
                  <a:cubicBezTo>
                    <a:pt x="269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3" name="Google Shape;10863;p79"/>
            <p:cNvSpPr/>
            <p:nvPr/>
          </p:nvSpPr>
          <p:spPr>
            <a:xfrm>
              <a:off x="7594288" y="2415259"/>
              <a:ext cx="279513" cy="355735"/>
            </a:xfrm>
            <a:custGeom>
              <a:avLst/>
              <a:gdLst/>
              <a:ahLst/>
              <a:cxnLst/>
              <a:rect l="l" t="t" r="r" b="b"/>
              <a:pathLst>
                <a:path w="8823" h="11229" extrusionOk="0">
                  <a:moveTo>
                    <a:pt x="6846" y="2323"/>
                  </a:moveTo>
                  <a:lnTo>
                    <a:pt x="6751" y="3501"/>
                  </a:lnTo>
                  <a:lnTo>
                    <a:pt x="6727" y="3501"/>
                  </a:lnTo>
                  <a:cubicBezTo>
                    <a:pt x="6620" y="3501"/>
                    <a:pt x="6537" y="3418"/>
                    <a:pt x="6537" y="3311"/>
                  </a:cubicBezTo>
                  <a:lnTo>
                    <a:pt x="6537" y="2406"/>
                  </a:lnTo>
                  <a:cubicBezTo>
                    <a:pt x="6632" y="2406"/>
                    <a:pt x="6739" y="2370"/>
                    <a:pt x="6846" y="2323"/>
                  </a:cubicBezTo>
                  <a:close/>
                  <a:moveTo>
                    <a:pt x="6358" y="346"/>
                  </a:moveTo>
                  <a:cubicBezTo>
                    <a:pt x="6846" y="346"/>
                    <a:pt x="7251" y="751"/>
                    <a:pt x="7251" y="1239"/>
                  </a:cubicBezTo>
                  <a:cubicBezTo>
                    <a:pt x="7251" y="1727"/>
                    <a:pt x="6846" y="2132"/>
                    <a:pt x="6358" y="2132"/>
                  </a:cubicBezTo>
                  <a:cubicBezTo>
                    <a:pt x="6037" y="2132"/>
                    <a:pt x="5739" y="1954"/>
                    <a:pt x="5584" y="1680"/>
                  </a:cubicBezTo>
                  <a:cubicBezTo>
                    <a:pt x="5551" y="1630"/>
                    <a:pt x="5490" y="1604"/>
                    <a:pt x="5432" y="1604"/>
                  </a:cubicBezTo>
                  <a:cubicBezTo>
                    <a:pt x="5406" y="1604"/>
                    <a:pt x="5380" y="1609"/>
                    <a:pt x="5358" y="1620"/>
                  </a:cubicBezTo>
                  <a:cubicBezTo>
                    <a:pt x="5286" y="1668"/>
                    <a:pt x="5251" y="1775"/>
                    <a:pt x="5298" y="1846"/>
                  </a:cubicBezTo>
                  <a:cubicBezTo>
                    <a:pt x="5310" y="1858"/>
                    <a:pt x="5310" y="1882"/>
                    <a:pt x="5322" y="1894"/>
                  </a:cubicBezTo>
                  <a:cubicBezTo>
                    <a:pt x="5263" y="1942"/>
                    <a:pt x="5191" y="1954"/>
                    <a:pt x="5120" y="1954"/>
                  </a:cubicBezTo>
                  <a:cubicBezTo>
                    <a:pt x="4917" y="1954"/>
                    <a:pt x="4763" y="1787"/>
                    <a:pt x="4763" y="1596"/>
                  </a:cubicBezTo>
                  <a:cubicBezTo>
                    <a:pt x="4763" y="1501"/>
                    <a:pt x="4679" y="1430"/>
                    <a:pt x="4596" y="1430"/>
                  </a:cubicBezTo>
                  <a:cubicBezTo>
                    <a:pt x="4513" y="1430"/>
                    <a:pt x="4429" y="1501"/>
                    <a:pt x="4429" y="1596"/>
                  </a:cubicBezTo>
                  <a:cubicBezTo>
                    <a:pt x="4429" y="1977"/>
                    <a:pt x="4739" y="2299"/>
                    <a:pt x="5132" y="2299"/>
                  </a:cubicBezTo>
                  <a:cubicBezTo>
                    <a:pt x="5286" y="2299"/>
                    <a:pt x="5429" y="2251"/>
                    <a:pt x="5548" y="2156"/>
                  </a:cubicBezTo>
                  <a:cubicBezTo>
                    <a:pt x="5727" y="2323"/>
                    <a:pt x="5965" y="2430"/>
                    <a:pt x="6215" y="2454"/>
                  </a:cubicBezTo>
                  <a:lnTo>
                    <a:pt x="6215" y="3347"/>
                  </a:lnTo>
                  <a:cubicBezTo>
                    <a:pt x="6215" y="3632"/>
                    <a:pt x="6453" y="3871"/>
                    <a:pt x="6739" y="3871"/>
                  </a:cubicBezTo>
                  <a:lnTo>
                    <a:pt x="7001" y="3871"/>
                  </a:lnTo>
                  <a:cubicBezTo>
                    <a:pt x="7084" y="3871"/>
                    <a:pt x="7156" y="3906"/>
                    <a:pt x="7215" y="3966"/>
                  </a:cubicBezTo>
                  <a:cubicBezTo>
                    <a:pt x="7275" y="4025"/>
                    <a:pt x="7287" y="4097"/>
                    <a:pt x="7287" y="4168"/>
                  </a:cubicBezTo>
                  <a:cubicBezTo>
                    <a:pt x="7275" y="4299"/>
                    <a:pt x="7144" y="4418"/>
                    <a:pt x="6989" y="4418"/>
                  </a:cubicBezTo>
                  <a:lnTo>
                    <a:pt x="6918" y="4418"/>
                  </a:lnTo>
                  <a:lnTo>
                    <a:pt x="6918" y="4406"/>
                  </a:lnTo>
                  <a:cubicBezTo>
                    <a:pt x="6918" y="4323"/>
                    <a:pt x="6846" y="4240"/>
                    <a:pt x="6751" y="4240"/>
                  </a:cubicBezTo>
                  <a:cubicBezTo>
                    <a:pt x="6668" y="4240"/>
                    <a:pt x="6596" y="4323"/>
                    <a:pt x="6596" y="4406"/>
                  </a:cubicBezTo>
                  <a:cubicBezTo>
                    <a:pt x="6596" y="5585"/>
                    <a:pt x="5644" y="6526"/>
                    <a:pt x="4465" y="6526"/>
                  </a:cubicBezTo>
                  <a:cubicBezTo>
                    <a:pt x="3274" y="6490"/>
                    <a:pt x="2322" y="5561"/>
                    <a:pt x="2322" y="4382"/>
                  </a:cubicBezTo>
                  <a:cubicBezTo>
                    <a:pt x="2322" y="4287"/>
                    <a:pt x="2250" y="4216"/>
                    <a:pt x="2155" y="4216"/>
                  </a:cubicBezTo>
                  <a:cubicBezTo>
                    <a:pt x="2072" y="4216"/>
                    <a:pt x="1988" y="4287"/>
                    <a:pt x="1988" y="4382"/>
                  </a:cubicBezTo>
                  <a:lnTo>
                    <a:pt x="1988" y="4394"/>
                  </a:lnTo>
                  <a:lnTo>
                    <a:pt x="1893" y="4394"/>
                  </a:lnTo>
                  <a:cubicBezTo>
                    <a:pt x="1810" y="4394"/>
                    <a:pt x="1738" y="4371"/>
                    <a:pt x="1679" y="4311"/>
                  </a:cubicBezTo>
                  <a:cubicBezTo>
                    <a:pt x="1619" y="4252"/>
                    <a:pt x="1607" y="4168"/>
                    <a:pt x="1607" y="4097"/>
                  </a:cubicBezTo>
                  <a:cubicBezTo>
                    <a:pt x="1619" y="3966"/>
                    <a:pt x="1750" y="3847"/>
                    <a:pt x="1905" y="3847"/>
                  </a:cubicBezTo>
                  <a:lnTo>
                    <a:pt x="2143" y="3847"/>
                  </a:lnTo>
                  <a:cubicBezTo>
                    <a:pt x="2429" y="3847"/>
                    <a:pt x="2667" y="3609"/>
                    <a:pt x="2667" y="3323"/>
                  </a:cubicBezTo>
                  <a:lnTo>
                    <a:pt x="2667" y="2549"/>
                  </a:lnTo>
                  <a:cubicBezTo>
                    <a:pt x="2667" y="2251"/>
                    <a:pt x="2905" y="2013"/>
                    <a:pt x="3203" y="2013"/>
                  </a:cubicBezTo>
                  <a:lnTo>
                    <a:pt x="3882" y="2013"/>
                  </a:lnTo>
                  <a:cubicBezTo>
                    <a:pt x="3965" y="2013"/>
                    <a:pt x="4048" y="1942"/>
                    <a:pt x="4048" y="1846"/>
                  </a:cubicBezTo>
                  <a:cubicBezTo>
                    <a:pt x="4048" y="1763"/>
                    <a:pt x="3965" y="1680"/>
                    <a:pt x="3882" y="1680"/>
                  </a:cubicBezTo>
                  <a:lnTo>
                    <a:pt x="3203" y="1680"/>
                  </a:lnTo>
                  <a:cubicBezTo>
                    <a:pt x="2727" y="1680"/>
                    <a:pt x="2334" y="2073"/>
                    <a:pt x="2334" y="2549"/>
                  </a:cubicBezTo>
                  <a:lnTo>
                    <a:pt x="2334" y="3323"/>
                  </a:lnTo>
                  <a:cubicBezTo>
                    <a:pt x="2334" y="3430"/>
                    <a:pt x="2250" y="3513"/>
                    <a:pt x="2143" y="3513"/>
                  </a:cubicBezTo>
                  <a:lnTo>
                    <a:pt x="2107" y="3513"/>
                  </a:lnTo>
                  <a:lnTo>
                    <a:pt x="1929" y="1704"/>
                  </a:lnTo>
                  <a:cubicBezTo>
                    <a:pt x="1905" y="1358"/>
                    <a:pt x="2012" y="1001"/>
                    <a:pt x="2238" y="751"/>
                  </a:cubicBezTo>
                  <a:cubicBezTo>
                    <a:pt x="2477" y="489"/>
                    <a:pt x="2810" y="346"/>
                    <a:pt x="3167" y="346"/>
                  </a:cubicBezTo>
                  <a:close/>
                  <a:moveTo>
                    <a:pt x="5525" y="6597"/>
                  </a:moveTo>
                  <a:lnTo>
                    <a:pt x="5525" y="7169"/>
                  </a:lnTo>
                  <a:cubicBezTo>
                    <a:pt x="5525" y="7466"/>
                    <a:pt x="5727" y="7740"/>
                    <a:pt x="6013" y="7835"/>
                  </a:cubicBezTo>
                  <a:lnTo>
                    <a:pt x="6310" y="7919"/>
                  </a:lnTo>
                  <a:cubicBezTo>
                    <a:pt x="6239" y="8204"/>
                    <a:pt x="6084" y="8454"/>
                    <a:pt x="5894" y="8681"/>
                  </a:cubicBezTo>
                  <a:cubicBezTo>
                    <a:pt x="5834" y="8752"/>
                    <a:pt x="5834" y="8859"/>
                    <a:pt x="5906" y="8919"/>
                  </a:cubicBezTo>
                  <a:cubicBezTo>
                    <a:pt x="5941" y="8954"/>
                    <a:pt x="5977" y="8966"/>
                    <a:pt x="6013" y="8966"/>
                  </a:cubicBezTo>
                  <a:cubicBezTo>
                    <a:pt x="6060" y="8966"/>
                    <a:pt x="6096" y="8954"/>
                    <a:pt x="6132" y="8907"/>
                  </a:cubicBezTo>
                  <a:cubicBezTo>
                    <a:pt x="6358" y="8657"/>
                    <a:pt x="6513" y="8359"/>
                    <a:pt x="6608" y="8026"/>
                  </a:cubicBezTo>
                  <a:lnTo>
                    <a:pt x="6965" y="8133"/>
                  </a:lnTo>
                  <a:cubicBezTo>
                    <a:pt x="6810" y="8621"/>
                    <a:pt x="6501" y="9097"/>
                    <a:pt x="6084" y="9443"/>
                  </a:cubicBezTo>
                  <a:cubicBezTo>
                    <a:pt x="5608" y="9824"/>
                    <a:pt x="5048" y="10026"/>
                    <a:pt x="4429" y="10026"/>
                  </a:cubicBezTo>
                  <a:cubicBezTo>
                    <a:pt x="3822" y="10026"/>
                    <a:pt x="3262" y="9812"/>
                    <a:pt x="2786" y="9443"/>
                  </a:cubicBezTo>
                  <a:cubicBezTo>
                    <a:pt x="2346" y="9097"/>
                    <a:pt x="2036" y="8633"/>
                    <a:pt x="1893" y="8121"/>
                  </a:cubicBezTo>
                  <a:lnTo>
                    <a:pt x="2250" y="8014"/>
                  </a:lnTo>
                  <a:cubicBezTo>
                    <a:pt x="2381" y="8454"/>
                    <a:pt x="2631" y="8847"/>
                    <a:pt x="2989" y="9145"/>
                  </a:cubicBezTo>
                  <a:cubicBezTo>
                    <a:pt x="3393" y="9466"/>
                    <a:pt x="3917" y="9669"/>
                    <a:pt x="4429" y="9669"/>
                  </a:cubicBezTo>
                  <a:cubicBezTo>
                    <a:pt x="4834" y="9669"/>
                    <a:pt x="5227" y="9562"/>
                    <a:pt x="5560" y="9371"/>
                  </a:cubicBezTo>
                  <a:cubicBezTo>
                    <a:pt x="5644" y="9324"/>
                    <a:pt x="5667" y="9216"/>
                    <a:pt x="5620" y="9145"/>
                  </a:cubicBezTo>
                  <a:cubicBezTo>
                    <a:pt x="5595" y="9096"/>
                    <a:pt x="5537" y="9064"/>
                    <a:pt x="5480" y="9064"/>
                  </a:cubicBezTo>
                  <a:cubicBezTo>
                    <a:pt x="5454" y="9064"/>
                    <a:pt x="5428" y="9070"/>
                    <a:pt x="5406" y="9085"/>
                  </a:cubicBezTo>
                  <a:cubicBezTo>
                    <a:pt x="5108" y="9252"/>
                    <a:pt x="4774" y="9335"/>
                    <a:pt x="4429" y="9335"/>
                  </a:cubicBezTo>
                  <a:cubicBezTo>
                    <a:pt x="3572" y="9335"/>
                    <a:pt x="2798" y="8752"/>
                    <a:pt x="2560" y="7919"/>
                  </a:cubicBezTo>
                  <a:lnTo>
                    <a:pt x="2881" y="7835"/>
                  </a:lnTo>
                  <a:cubicBezTo>
                    <a:pt x="3179" y="7740"/>
                    <a:pt x="3381" y="7478"/>
                    <a:pt x="3381" y="7169"/>
                  </a:cubicBezTo>
                  <a:lnTo>
                    <a:pt x="3381" y="6597"/>
                  </a:lnTo>
                  <a:cubicBezTo>
                    <a:pt x="3703" y="6764"/>
                    <a:pt x="4060" y="6835"/>
                    <a:pt x="4453" y="6835"/>
                  </a:cubicBezTo>
                  <a:cubicBezTo>
                    <a:pt x="4834" y="6835"/>
                    <a:pt x="5191" y="6752"/>
                    <a:pt x="5525" y="6597"/>
                  </a:cubicBezTo>
                  <a:close/>
                  <a:moveTo>
                    <a:pt x="3155" y="1"/>
                  </a:moveTo>
                  <a:cubicBezTo>
                    <a:pt x="2703" y="1"/>
                    <a:pt x="2286" y="191"/>
                    <a:pt x="1988" y="525"/>
                  </a:cubicBezTo>
                  <a:cubicBezTo>
                    <a:pt x="1691" y="846"/>
                    <a:pt x="1548" y="1299"/>
                    <a:pt x="1596" y="1727"/>
                  </a:cubicBezTo>
                  <a:lnTo>
                    <a:pt x="1774" y="3525"/>
                  </a:lnTo>
                  <a:cubicBezTo>
                    <a:pt x="1500" y="3573"/>
                    <a:pt x="1298" y="3799"/>
                    <a:pt x="1262" y="4073"/>
                  </a:cubicBezTo>
                  <a:cubicBezTo>
                    <a:pt x="1250" y="4228"/>
                    <a:pt x="1310" y="4406"/>
                    <a:pt x="1417" y="4525"/>
                  </a:cubicBezTo>
                  <a:cubicBezTo>
                    <a:pt x="1536" y="4644"/>
                    <a:pt x="1691" y="4716"/>
                    <a:pt x="1857" y="4716"/>
                  </a:cubicBezTo>
                  <a:lnTo>
                    <a:pt x="1977" y="4716"/>
                  </a:lnTo>
                  <a:cubicBezTo>
                    <a:pt x="2060" y="5406"/>
                    <a:pt x="2453" y="6014"/>
                    <a:pt x="3000" y="6395"/>
                  </a:cubicBezTo>
                  <a:lnTo>
                    <a:pt x="3000" y="7145"/>
                  </a:lnTo>
                  <a:cubicBezTo>
                    <a:pt x="3000" y="7311"/>
                    <a:pt x="2905" y="7442"/>
                    <a:pt x="2739" y="7490"/>
                  </a:cubicBezTo>
                  <a:lnTo>
                    <a:pt x="881" y="8038"/>
                  </a:lnTo>
                  <a:cubicBezTo>
                    <a:pt x="357" y="8192"/>
                    <a:pt x="0" y="8681"/>
                    <a:pt x="0" y="9216"/>
                  </a:cubicBezTo>
                  <a:lnTo>
                    <a:pt x="0" y="11062"/>
                  </a:lnTo>
                  <a:cubicBezTo>
                    <a:pt x="0" y="11157"/>
                    <a:pt x="72" y="11229"/>
                    <a:pt x="155" y="11229"/>
                  </a:cubicBezTo>
                  <a:cubicBezTo>
                    <a:pt x="250" y="11229"/>
                    <a:pt x="322" y="11157"/>
                    <a:pt x="322" y="11062"/>
                  </a:cubicBezTo>
                  <a:lnTo>
                    <a:pt x="322" y="9216"/>
                  </a:lnTo>
                  <a:cubicBezTo>
                    <a:pt x="322" y="8835"/>
                    <a:pt x="595" y="8478"/>
                    <a:pt x="964" y="8371"/>
                  </a:cubicBezTo>
                  <a:lnTo>
                    <a:pt x="1500" y="8204"/>
                  </a:lnTo>
                  <a:cubicBezTo>
                    <a:pt x="1667" y="8788"/>
                    <a:pt x="2024" y="9324"/>
                    <a:pt x="2500" y="9693"/>
                  </a:cubicBezTo>
                  <a:cubicBezTo>
                    <a:pt x="3012" y="10109"/>
                    <a:pt x="3691" y="10348"/>
                    <a:pt x="4358" y="10348"/>
                  </a:cubicBezTo>
                  <a:cubicBezTo>
                    <a:pt x="5025" y="10348"/>
                    <a:pt x="5691" y="10109"/>
                    <a:pt x="6215" y="9693"/>
                  </a:cubicBezTo>
                  <a:cubicBezTo>
                    <a:pt x="6691" y="9300"/>
                    <a:pt x="7049" y="8788"/>
                    <a:pt x="7215" y="8192"/>
                  </a:cubicBezTo>
                  <a:lnTo>
                    <a:pt x="7775" y="8347"/>
                  </a:lnTo>
                  <a:cubicBezTo>
                    <a:pt x="8156" y="8454"/>
                    <a:pt x="8418" y="8812"/>
                    <a:pt x="8418" y="9205"/>
                  </a:cubicBezTo>
                  <a:lnTo>
                    <a:pt x="8418" y="11050"/>
                  </a:lnTo>
                  <a:cubicBezTo>
                    <a:pt x="8418" y="11133"/>
                    <a:pt x="8489" y="11217"/>
                    <a:pt x="8584" y="11217"/>
                  </a:cubicBezTo>
                  <a:cubicBezTo>
                    <a:pt x="8668" y="11217"/>
                    <a:pt x="8751" y="11133"/>
                    <a:pt x="8751" y="11050"/>
                  </a:cubicBezTo>
                  <a:lnTo>
                    <a:pt x="8751" y="9216"/>
                  </a:lnTo>
                  <a:cubicBezTo>
                    <a:pt x="8823" y="8681"/>
                    <a:pt x="8465" y="8192"/>
                    <a:pt x="7942" y="8038"/>
                  </a:cubicBezTo>
                  <a:lnTo>
                    <a:pt x="6084" y="7490"/>
                  </a:lnTo>
                  <a:cubicBezTo>
                    <a:pt x="5941" y="7442"/>
                    <a:pt x="5822" y="7300"/>
                    <a:pt x="5822" y="7145"/>
                  </a:cubicBezTo>
                  <a:lnTo>
                    <a:pt x="5822" y="6395"/>
                  </a:lnTo>
                  <a:cubicBezTo>
                    <a:pt x="6370" y="6002"/>
                    <a:pt x="6751" y="5406"/>
                    <a:pt x="6846" y="4716"/>
                  </a:cubicBezTo>
                  <a:lnTo>
                    <a:pt x="6953" y="4716"/>
                  </a:lnTo>
                  <a:cubicBezTo>
                    <a:pt x="7275" y="4716"/>
                    <a:pt x="7549" y="4478"/>
                    <a:pt x="7572" y="4180"/>
                  </a:cubicBezTo>
                  <a:cubicBezTo>
                    <a:pt x="7584" y="4025"/>
                    <a:pt x="7525" y="3847"/>
                    <a:pt x="7430" y="3728"/>
                  </a:cubicBezTo>
                  <a:cubicBezTo>
                    <a:pt x="7334" y="3620"/>
                    <a:pt x="7203" y="3549"/>
                    <a:pt x="7072" y="3525"/>
                  </a:cubicBezTo>
                  <a:lnTo>
                    <a:pt x="7168" y="2120"/>
                  </a:lnTo>
                  <a:cubicBezTo>
                    <a:pt x="7406" y="1894"/>
                    <a:pt x="7561" y="1585"/>
                    <a:pt x="7561" y="1227"/>
                  </a:cubicBezTo>
                  <a:cubicBezTo>
                    <a:pt x="7561" y="549"/>
                    <a:pt x="7013" y="1"/>
                    <a:pt x="6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4" name="Google Shape;10864;p79"/>
            <p:cNvSpPr/>
            <p:nvPr/>
          </p:nvSpPr>
          <p:spPr>
            <a:xfrm>
              <a:off x="7690469" y="2515241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5" name="Google Shape;10865;p79"/>
            <p:cNvSpPr/>
            <p:nvPr/>
          </p:nvSpPr>
          <p:spPr>
            <a:xfrm>
              <a:off x="7757218" y="2515241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20" y="334"/>
                    <a:pt x="691" y="262"/>
                    <a:pt x="691" y="167"/>
                  </a:cubicBezTo>
                  <a:cubicBezTo>
                    <a:pt x="691" y="72"/>
                    <a:pt x="62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66" name="Google Shape;10866;p79"/>
          <p:cNvGrpSpPr/>
          <p:nvPr/>
        </p:nvGrpSpPr>
        <p:grpSpPr>
          <a:xfrm>
            <a:off x="7145794" y="2240239"/>
            <a:ext cx="278784" cy="355735"/>
            <a:chOff x="7145794" y="2415639"/>
            <a:chExt cx="278784" cy="355735"/>
          </a:xfrm>
          <a:solidFill>
            <a:schemeClr val="tx1"/>
          </a:solidFill>
        </p:grpSpPr>
        <p:sp>
          <p:nvSpPr>
            <p:cNvPr id="10867" name="Google Shape;10867;p79"/>
            <p:cNvSpPr/>
            <p:nvPr/>
          </p:nvSpPr>
          <p:spPr>
            <a:xfrm>
              <a:off x="7247265" y="2520880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8" name="Google Shape;10868;p79"/>
            <p:cNvSpPr/>
            <p:nvPr/>
          </p:nvSpPr>
          <p:spPr>
            <a:xfrm>
              <a:off x="7313635" y="2520880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68" y="513"/>
                  </a:cubicBezTo>
                  <a:cubicBezTo>
                    <a:pt x="251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69" name="Google Shape;10869;p79"/>
            <p:cNvSpPr/>
            <p:nvPr/>
          </p:nvSpPr>
          <p:spPr>
            <a:xfrm>
              <a:off x="7145794" y="2415639"/>
              <a:ext cx="278784" cy="355735"/>
            </a:xfrm>
            <a:custGeom>
              <a:avLst/>
              <a:gdLst/>
              <a:ahLst/>
              <a:cxnLst/>
              <a:rect l="l" t="t" r="r" b="b"/>
              <a:pathLst>
                <a:path w="8800" h="11229" extrusionOk="0">
                  <a:moveTo>
                    <a:pt x="4763" y="310"/>
                  </a:moveTo>
                  <a:cubicBezTo>
                    <a:pt x="5525" y="310"/>
                    <a:pt x="6192" y="751"/>
                    <a:pt x="6501" y="1382"/>
                  </a:cubicBezTo>
                  <a:lnTo>
                    <a:pt x="6180" y="1382"/>
                  </a:lnTo>
                  <a:cubicBezTo>
                    <a:pt x="6085" y="1382"/>
                    <a:pt x="6013" y="1453"/>
                    <a:pt x="6013" y="1537"/>
                  </a:cubicBezTo>
                  <a:cubicBezTo>
                    <a:pt x="6013" y="1632"/>
                    <a:pt x="6085" y="1703"/>
                    <a:pt x="6180" y="1703"/>
                  </a:cubicBezTo>
                  <a:lnTo>
                    <a:pt x="6644" y="1703"/>
                  </a:lnTo>
                  <a:cubicBezTo>
                    <a:pt x="6668" y="1823"/>
                    <a:pt x="6704" y="1954"/>
                    <a:pt x="6716" y="2073"/>
                  </a:cubicBezTo>
                  <a:lnTo>
                    <a:pt x="2132" y="2073"/>
                  </a:lnTo>
                  <a:cubicBezTo>
                    <a:pt x="2203" y="1096"/>
                    <a:pt x="3037" y="310"/>
                    <a:pt x="4061" y="310"/>
                  </a:cubicBezTo>
                  <a:close/>
                  <a:moveTo>
                    <a:pt x="6501" y="2418"/>
                  </a:moveTo>
                  <a:lnTo>
                    <a:pt x="6501" y="2787"/>
                  </a:lnTo>
                  <a:lnTo>
                    <a:pt x="6311" y="2787"/>
                  </a:lnTo>
                  <a:cubicBezTo>
                    <a:pt x="6228" y="2787"/>
                    <a:pt x="6144" y="2870"/>
                    <a:pt x="6144" y="2954"/>
                  </a:cubicBezTo>
                  <a:cubicBezTo>
                    <a:pt x="6144" y="3049"/>
                    <a:pt x="6228" y="3120"/>
                    <a:pt x="6311" y="3120"/>
                  </a:cubicBezTo>
                  <a:lnTo>
                    <a:pt x="6501" y="3120"/>
                  </a:lnTo>
                  <a:lnTo>
                    <a:pt x="6501" y="3311"/>
                  </a:lnTo>
                  <a:cubicBezTo>
                    <a:pt x="6501" y="3406"/>
                    <a:pt x="6573" y="3478"/>
                    <a:pt x="6668" y="3478"/>
                  </a:cubicBezTo>
                  <a:lnTo>
                    <a:pt x="6930" y="3478"/>
                  </a:lnTo>
                  <a:cubicBezTo>
                    <a:pt x="7013" y="3478"/>
                    <a:pt x="7085" y="3501"/>
                    <a:pt x="7144" y="3561"/>
                  </a:cubicBezTo>
                  <a:cubicBezTo>
                    <a:pt x="7204" y="3620"/>
                    <a:pt x="7216" y="3704"/>
                    <a:pt x="7216" y="3775"/>
                  </a:cubicBezTo>
                  <a:cubicBezTo>
                    <a:pt x="7204" y="3906"/>
                    <a:pt x="7073" y="4025"/>
                    <a:pt x="6918" y="4025"/>
                  </a:cubicBezTo>
                  <a:lnTo>
                    <a:pt x="6847" y="4025"/>
                  </a:lnTo>
                  <a:lnTo>
                    <a:pt x="6847" y="4013"/>
                  </a:lnTo>
                  <a:cubicBezTo>
                    <a:pt x="6847" y="3918"/>
                    <a:pt x="6775" y="3847"/>
                    <a:pt x="6680" y="3847"/>
                  </a:cubicBezTo>
                  <a:cubicBezTo>
                    <a:pt x="6597" y="3847"/>
                    <a:pt x="6525" y="3918"/>
                    <a:pt x="6525" y="4013"/>
                  </a:cubicBezTo>
                  <a:cubicBezTo>
                    <a:pt x="6537" y="5192"/>
                    <a:pt x="5585" y="6145"/>
                    <a:pt x="4406" y="6145"/>
                  </a:cubicBezTo>
                  <a:cubicBezTo>
                    <a:pt x="3227" y="6145"/>
                    <a:pt x="2275" y="5192"/>
                    <a:pt x="2275" y="4013"/>
                  </a:cubicBezTo>
                  <a:cubicBezTo>
                    <a:pt x="2275" y="3918"/>
                    <a:pt x="2203" y="3847"/>
                    <a:pt x="2120" y="3847"/>
                  </a:cubicBezTo>
                  <a:cubicBezTo>
                    <a:pt x="2025" y="3847"/>
                    <a:pt x="1953" y="3918"/>
                    <a:pt x="1953" y="4013"/>
                  </a:cubicBezTo>
                  <a:lnTo>
                    <a:pt x="1953" y="4025"/>
                  </a:lnTo>
                  <a:lnTo>
                    <a:pt x="1846" y="4025"/>
                  </a:lnTo>
                  <a:cubicBezTo>
                    <a:pt x="1775" y="4025"/>
                    <a:pt x="1703" y="4001"/>
                    <a:pt x="1644" y="3942"/>
                  </a:cubicBezTo>
                  <a:cubicBezTo>
                    <a:pt x="1584" y="3882"/>
                    <a:pt x="1560" y="3799"/>
                    <a:pt x="1560" y="3728"/>
                  </a:cubicBezTo>
                  <a:cubicBezTo>
                    <a:pt x="1584" y="3597"/>
                    <a:pt x="1715" y="3478"/>
                    <a:pt x="1858" y="3478"/>
                  </a:cubicBezTo>
                  <a:lnTo>
                    <a:pt x="2096" y="3478"/>
                  </a:lnTo>
                  <a:cubicBezTo>
                    <a:pt x="2144" y="3478"/>
                    <a:pt x="2191" y="3466"/>
                    <a:pt x="2215" y="3430"/>
                  </a:cubicBezTo>
                  <a:cubicBezTo>
                    <a:pt x="2251" y="3406"/>
                    <a:pt x="2263" y="3358"/>
                    <a:pt x="2263" y="3311"/>
                  </a:cubicBezTo>
                  <a:lnTo>
                    <a:pt x="2263" y="3120"/>
                  </a:lnTo>
                  <a:lnTo>
                    <a:pt x="5608" y="3120"/>
                  </a:lnTo>
                  <a:cubicBezTo>
                    <a:pt x="5704" y="3120"/>
                    <a:pt x="5775" y="3049"/>
                    <a:pt x="5775" y="2954"/>
                  </a:cubicBezTo>
                  <a:cubicBezTo>
                    <a:pt x="5775" y="2870"/>
                    <a:pt x="5704" y="2787"/>
                    <a:pt x="5608" y="2787"/>
                  </a:cubicBezTo>
                  <a:lnTo>
                    <a:pt x="2263" y="2787"/>
                  </a:lnTo>
                  <a:lnTo>
                    <a:pt x="2263" y="2418"/>
                  </a:lnTo>
                  <a:close/>
                  <a:moveTo>
                    <a:pt x="4049" y="1"/>
                  </a:moveTo>
                  <a:cubicBezTo>
                    <a:pt x="2846" y="1"/>
                    <a:pt x="1858" y="941"/>
                    <a:pt x="1786" y="2120"/>
                  </a:cubicBezTo>
                  <a:lnTo>
                    <a:pt x="536" y="2120"/>
                  </a:lnTo>
                  <a:cubicBezTo>
                    <a:pt x="453" y="2120"/>
                    <a:pt x="370" y="2192"/>
                    <a:pt x="370" y="2287"/>
                  </a:cubicBezTo>
                  <a:cubicBezTo>
                    <a:pt x="370" y="2370"/>
                    <a:pt x="453" y="2454"/>
                    <a:pt x="536" y="2454"/>
                  </a:cubicBezTo>
                  <a:lnTo>
                    <a:pt x="1965" y="2454"/>
                  </a:lnTo>
                  <a:lnTo>
                    <a:pt x="1965" y="3180"/>
                  </a:lnTo>
                  <a:lnTo>
                    <a:pt x="1894" y="3180"/>
                  </a:lnTo>
                  <a:cubicBezTo>
                    <a:pt x="1560" y="3180"/>
                    <a:pt x="1298" y="3418"/>
                    <a:pt x="1263" y="3716"/>
                  </a:cubicBezTo>
                  <a:cubicBezTo>
                    <a:pt x="1251" y="3882"/>
                    <a:pt x="1310" y="4061"/>
                    <a:pt x="1417" y="4180"/>
                  </a:cubicBezTo>
                  <a:cubicBezTo>
                    <a:pt x="1536" y="4299"/>
                    <a:pt x="1703" y="4370"/>
                    <a:pt x="1858" y="4370"/>
                  </a:cubicBezTo>
                  <a:lnTo>
                    <a:pt x="1977" y="4370"/>
                  </a:lnTo>
                  <a:cubicBezTo>
                    <a:pt x="2072" y="5049"/>
                    <a:pt x="2453" y="5668"/>
                    <a:pt x="3001" y="6037"/>
                  </a:cubicBezTo>
                  <a:lnTo>
                    <a:pt x="3001" y="6799"/>
                  </a:lnTo>
                  <a:cubicBezTo>
                    <a:pt x="3001" y="6954"/>
                    <a:pt x="2906" y="7097"/>
                    <a:pt x="2739" y="7133"/>
                  </a:cubicBezTo>
                  <a:lnTo>
                    <a:pt x="882" y="7692"/>
                  </a:lnTo>
                  <a:cubicBezTo>
                    <a:pt x="358" y="7835"/>
                    <a:pt x="1" y="8323"/>
                    <a:pt x="1" y="8859"/>
                  </a:cubicBezTo>
                  <a:lnTo>
                    <a:pt x="1" y="11062"/>
                  </a:lnTo>
                  <a:cubicBezTo>
                    <a:pt x="1" y="11157"/>
                    <a:pt x="72" y="11228"/>
                    <a:pt x="167" y="11228"/>
                  </a:cubicBezTo>
                  <a:cubicBezTo>
                    <a:pt x="251" y="11228"/>
                    <a:pt x="322" y="11157"/>
                    <a:pt x="322" y="11062"/>
                  </a:cubicBezTo>
                  <a:lnTo>
                    <a:pt x="322" y="8859"/>
                  </a:lnTo>
                  <a:cubicBezTo>
                    <a:pt x="322" y="8478"/>
                    <a:pt x="596" y="8121"/>
                    <a:pt x="965" y="8014"/>
                  </a:cubicBezTo>
                  <a:lnTo>
                    <a:pt x="1501" y="7847"/>
                  </a:lnTo>
                  <a:lnTo>
                    <a:pt x="1501" y="7883"/>
                  </a:lnTo>
                  <a:cubicBezTo>
                    <a:pt x="1513" y="7954"/>
                    <a:pt x="1596" y="8002"/>
                    <a:pt x="1667" y="8002"/>
                  </a:cubicBezTo>
                  <a:lnTo>
                    <a:pt x="1715" y="8002"/>
                  </a:lnTo>
                  <a:cubicBezTo>
                    <a:pt x="1798" y="7966"/>
                    <a:pt x="1846" y="7883"/>
                    <a:pt x="1810" y="7788"/>
                  </a:cubicBezTo>
                  <a:lnTo>
                    <a:pt x="1810" y="7776"/>
                  </a:lnTo>
                  <a:lnTo>
                    <a:pt x="2346" y="7609"/>
                  </a:lnTo>
                  <a:cubicBezTo>
                    <a:pt x="2608" y="8502"/>
                    <a:pt x="3441" y="9133"/>
                    <a:pt x="4370" y="9133"/>
                  </a:cubicBezTo>
                  <a:cubicBezTo>
                    <a:pt x="4715" y="9133"/>
                    <a:pt x="5025" y="9062"/>
                    <a:pt x="5323" y="8907"/>
                  </a:cubicBezTo>
                  <a:cubicBezTo>
                    <a:pt x="5406" y="8859"/>
                    <a:pt x="5442" y="8776"/>
                    <a:pt x="5406" y="8681"/>
                  </a:cubicBezTo>
                  <a:cubicBezTo>
                    <a:pt x="5373" y="8623"/>
                    <a:pt x="5317" y="8588"/>
                    <a:pt x="5258" y="8588"/>
                  </a:cubicBezTo>
                  <a:cubicBezTo>
                    <a:pt x="5232" y="8588"/>
                    <a:pt x="5205" y="8595"/>
                    <a:pt x="5180" y="8609"/>
                  </a:cubicBezTo>
                  <a:cubicBezTo>
                    <a:pt x="4930" y="8740"/>
                    <a:pt x="4656" y="8800"/>
                    <a:pt x="4370" y="8800"/>
                  </a:cubicBezTo>
                  <a:cubicBezTo>
                    <a:pt x="3584" y="8800"/>
                    <a:pt x="2882" y="8264"/>
                    <a:pt x="2679" y="7526"/>
                  </a:cubicBezTo>
                  <a:lnTo>
                    <a:pt x="2810" y="7478"/>
                  </a:lnTo>
                  <a:cubicBezTo>
                    <a:pt x="3108" y="7383"/>
                    <a:pt x="3299" y="7121"/>
                    <a:pt x="3299" y="6811"/>
                  </a:cubicBezTo>
                  <a:lnTo>
                    <a:pt x="3299" y="6228"/>
                  </a:lnTo>
                  <a:cubicBezTo>
                    <a:pt x="3632" y="6395"/>
                    <a:pt x="3989" y="6466"/>
                    <a:pt x="4370" y="6466"/>
                  </a:cubicBezTo>
                  <a:cubicBezTo>
                    <a:pt x="4763" y="6466"/>
                    <a:pt x="5120" y="6383"/>
                    <a:pt x="5442" y="6228"/>
                  </a:cubicBezTo>
                  <a:lnTo>
                    <a:pt x="5442" y="6787"/>
                  </a:lnTo>
                  <a:cubicBezTo>
                    <a:pt x="5442" y="7085"/>
                    <a:pt x="5656" y="7371"/>
                    <a:pt x="5942" y="7466"/>
                  </a:cubicBezTo>
                  <a:lnTo>
                    <a:pt x="6073" y="7502"/>
                  </a:lnTo>
                  <a:cubicBezTo>
                    <a:pt x="6001" y="7764"/>
                    <a:pt x="5882" y="7978"/>
                    <a:pt x="5704" y="8180"/>
                  </a:cubicBezTo>
                  <a:cubicBezTo>
                    <a:pt x="5644" y="8252"/>
                    <a:pt x="5644" y="8359"/>
                    <a:pt x="5716" y="8419"/>
                  </a:cubicBezTo>
                  <a:cubicBezTo>
                    <a:pt x="5739" y="8442"/>
                    <a:pt x="5787" y="8454"/>
                    <a:pt x="5823" y="8454"/>
                  </a:cubicBezTo>
                  <a:cubicBezTo>
                    <a:pt x="5858" y="8454"/>
                    <a:pt x="5906" y="8442"/>
                    <a:pt x="5942" y="8395"/>
                  </a:cubicBezTo>
                  <a:cubicBezTo>
                    <a:pt x="6144" y="8157"/>
                    <a:pt x="6299" y="7895"/>
                    <a:pt x="6370" y="7597"/>
                  </a:cubicBezTo>
                  <a:lnTo>
                    <a:pt x="6894" y="7740"/>
                  </a:lnTo>
                  <a:cubicBezTo>
                    <a:pt x="6870" y="7799"/>
                    <a:pt x="6847" y="7883"/>
                    <a:pt x="6835" y="7942"/>
                  </a:cubicBezTo>
                  <a:cubicBezTo>
                    <a:pt x="6799" y="8026"/>
                    <a:pt x="6847" y="8121"/>
                    <a:pt x="6930" y="8145"/>
                  </a:cubicBezTo>
                  <a:cubicBezTo>
                    <a:pt x="6954" y="8145"/>
                    <a:pt x="6978" y="8157"/>
                    <a:pt x="6990" y="8157"/>
                  </a:cubicBezTo>
                  <a:cubicBezTo>
                    <a:pt x="7049" y="8157"/>
                    <a:pt x="7132" y="8121"/>
                    <a:pt x="7144" y="8061"/>
                  </a:cubicBezTo>
                  <a:cubicBezTo>
                    <a:pt x="7168" y="7978"/>
                    <a:pt x="7192" y="7907"/>
                    <a:pt x="7216" y="7835"/>
                  </a:cubicBezTo>
                  <a:lnTo>
                    <a:pt x="7787" y="8002"/>
                  </a:lnTo>
                  <a:cubicBezTo>
                    <a:pt x="8156" y="8097"/>
                    <a:pt x="8418" y="8454"/>
                    <a:pt x="8418" y="8847"/>
                  </a:cubicBezTo>
                  <a:lnTo>
                    <a:pt x="8418" y="11050"/>
                  </a:lnTo>
                  <a:cubicBezTo>
                    <a:pt x="8418" y="11133"/>
                    <a:pt x="8502" y="11217"/>
                    <a:pt x="8585" y="11217"/>
                  </a:cubicBezTo>
                  <a:cubicBezTo>
                    <a:pt x="8680" y="11217"/>
                    <a:pt x="8752" y="11133"/>
                    <a:pt x="8752" y="11050"/>
                  </a:cubicBezTo>
                  <a:lnTo>
                    <a:pt x="8752" y="8847"/>
                  </a:lnTo>
                  <a:cubicBezTo>
                    <a:pt x="8799" y="8311"/>
                    <a:pt x="8442" y="7835"/>
                    <a:pt x="7918" y="7680"/>
                  </a:cubicBezTo>
                  <a:lnTo>
                    <a:pt x="6061" y="7133"/>
                  </a:lnTo>
                  <a:cubicBezTo>
                    <a:pt x="5906" y="7085"/>
                    <a:pt x="5787" y="6942"/>
                    <a:pt x="5787" y="6787"/>
                  </a:cubicBezTo>
                  <a:lnTo>
                    <a:pt x="5787" y="6037"/>
                  </a:lnTo>
                  <a:cubicBezTo>
                    <a:pt x="6347" y="5644"/>
                    <a:pt x="6728" y="5049"/>
                    <a:pt x="6823" y="4370"/>
                  </a:cubicBezTo>
                  <a:lnTo>
                    <a:pt x="6918" y="4370"/>
                  </a:lnTo>
                  <a:cubicBezTo>
                    <a:pt x="7251" y="4370"/>
                    <a:pt x="7513" y="4132"/>
                    <a:pt x="7549" y="3835"/>
                  </a:cubicBezTo>
                  <a:cubicBezTo>
                    <a:pt x="7561" y="3668"/>
                    <a:pt x="7501" y="3489"/>
                    <a:pt x="7394" y="3370"/>
                  </a:cubicBezTo>
                  <a:cubicBezTo>
                    <a:pt x="7275" y="3251"/>
                    <a:pt x="7120" y="3180"/>
                    <a:pt x="6954" y="3180"/>
                  </a:cubicBezTo>
                  <a:lnTo>
                    <a:pt x="6847" y="3180"/>
                  </a:lnTo>
                  <a:lnTo>
                    <a:pt x="6847" y="2442"/>
                  </a:lnTo>
                  <a:lnTo>
                    <a:pt x="6859" y="2442"/>
                  </a:lnTo>
                  <a:cubicBezTo>
                    <a:pt x="6954" y="2442"/>
                    <a:pt x="7025" y="2370"/>
                    <a:pt x="7025" y="2287"/>
                  </a:cubicBezTo>
                  <a:cubicBezTo>
                    <a:pt x="7025" y="1037"/>
                    <a:pt x="6001" y="1"/>
                    <a:pt x="4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0" name="Google Shape;10870;p79"/>
            <p:cNvSpPr/>
            <p:nvPr/>
          </p:nvSpPr>
          <p:spPr>
            <a:xfrm>
              <a:off x="7254045" y="2717834"/>
              <a:ext cx="23031" cy="12799"/>
            </a:xfrm>
            <a:custGeom>
              <a:avLst/>
              <a:gdLst/>
              <a:ahLst/>
              <a:cxnLst/>
              <a:rect l="l" t="t" r="r" b="b"/>
              <a:pathLst>
                <a:path w="727" h="404" extrusionOk="0">
                  <a:moveTo>
                    <a:pt x="195" y="0"/>
                  </a:moveTo>
                  <a:cubicBezTo>
                    <a:pt x="124" y="0"/>
                    <a:pt x="65" y="54"/>
                    <a:pt x="36" y="130"/>
                  </a:cubicBezTo>
                  <a:cubicBezTo>
                    <a:pt x="1" y="213"/>
                    <a:pt x="72" y="308"/>
                    <a:pt x="155" y="332"/>
                  </a:cubicBezTo>
                  <a:cubicBezTo>
                    <a:pt x="274" y="368"/>
                    <a:pt x="394" y="392"/>
                    <a:pt x="513" y="404"/>
                  </a:cubicBezTo>
                  <a:lnTo>
                    <a:pt x="548" y="404"/>
                  </a:lnTo>
                  <a:cubicBezTo>
                    <a:pt x="620" y="404"/>
                    <a:pt x="691" y="344"/>
                    <a:pt x="703" y="273"/>
                  </a:cubicBezTo>
                  <a:cubicBezTo>
                    <a:pt x="727" y="189"/>
                    <a:pt x="667" y="94"/>
                    <a:pt x="572" y="82"/>
                  </a:cubicBezTo>
                  <a:cubicBezTo>
                    <a:pt x="465" y="70"/>
                    <a:pt x="346" y="35"/>
                    <a:pt x="251" y="11"/>
                  </a:cubicBezTo>
                  <a:cubicBezTo>
                    <a:pt x="232" y="4"/>
                    <a:pt x="213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1" name="Google Shape;10871;p79"/>
            <p:cNvSpPr/>
            <p:nvPr/>
          </p:nvSpPr>
          <p:spPr>
            <a:xfrm>
              <a:off x="7287626" y="2719703"/>
              <a:ext cx="22271" cy="12070"/>
            </a:xfrm>
            <a:custGeom>
              <a:avLst/>
              <a:gdLst/>
              <a:ahLst/>
              <a:cxnLst/>
              <a:rect l="l" t="t" r="r" b="b"/>
              <a:pathLst>
                <a:path w="703" h="381" extrusionOk="0">
                  <a:moveTo>
                    <a:pt x="551" y="1"/>
                  </a:moveTo>
                  <a:cubicBezTo>
                    <a:pt x="534" y="1"/>
                    <a:pt x="517" y="4"/>
                    <a:pt x="500" y="11"/>
                  </a:cubicBezTo>
                  <a:cubicBezTo>
                    <a:pt x="393" y="35"/>
                    <a:pt x="274" y="59"/>
                    <a:pt x="167" y="59"/>
                  </a:cubicBezTo>
                  <a:cubicBezTo>
                    <a:pt x="84" y="71"/>
                    <a:pt x="0" y="142"/>
                    <a:pt x="24" y="237"/>
                  </a:cubicBezTo>
                  <a:cubicBezTo>
                    <a:pt x="36" y="321"/>
                    <a:pt x="96" y="380"/>
                    <a:pt x="179" y="380"/>
                  </a:cubicBezTo>
                  <a:lnTo>
                    <a:pt x="203" y="380"/>
                  </a:lnTo>
                  <a:cubicBezTo>
                    <a:pt x="310" y="368"/>
                    <a:pt x="453" y="357"/>
                    <a:pt x="572" y="321"/>
                  </a:cubicBezTo>
                  <a:cubicBezTo>
                    <a:pt x="643" y="297"/>
                    <a:pt x="703" y="214"/>
                    <a:pt x="691" y="130"/>
                  </a:cubicBezTo>
                  <a:cubicBezTo>
                    <a:pt x="681" y="54"/>
                    <a:pt x="618" y="1"/>
                    <a:pt x="5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2" name="Google Shape;10872;p79"/>
            <p:cNvSpPr/>
            <p:nvPr/>
          </p:nvSpPr>
          <p:spPr>
            <a:xfrm>
              <a:off x="7224614" y="2703357"/>
              <a:ext cx="21162" cy="17107"/>
            </a:xfrm>
            <a:custGeom>
              <a:avLst/>
              <a:gdLst/>
              <a:ahLst/>
              <a:cxnLst/>
              <a:rect l="l" t="t" r="r" b="b"/>
              <a:pathLst>
                <a:path w="668" h="540" extrusionOk="0">
                  <a:moveTo>
                    <a:pt x="193" y="1"/>
                  </a:moveTo>
                  <a:cubicBezTo>
                    <a:pt x="143" y="1"/>
                    <a:pt x="94" y="22"/>
                    <a:pt x="60" y="63"/>
                  </a:cubicBezTo>
                  <a:cubicBezTo>
                    <a:pt x="1" y="134"/>
                    <a:pt x="13" y="241"/>
                    <a:pt x="84" y="301"/>
                  </a:cubicBezTo>
                  <a:cubicBezTo>
                    <a:pt x="191" y="372"/>
                    <a:pt x="299" y="456"/>
                    <a:pt x="406" y="515"/>
                  </a:cubicBezTo>
                  <a:cubicBezTo>
                    <a:pt x="430" y="527"/>
                    <a:pt x="465" y="539"/>
                    <a:pt x="489" y="539"/>
                  </a:cubicBezTo>
                  <a:cubicBezTo>
                    <a:pt x="549" y="539"/>
                    <a:pt x="596" y="515"/>
                    <a:pt x="644" y="468"/>
                  </a:cubicBezTo>
                  <a:cubicBezTo>
                    <a:pt x="668" y="361"/>
                    <a:pt x="644" y="253"/>
                    <a:pt x="561" y="218"/>
                  </a:cubicBezTo>
                  <a:cubicBezTo>
                    <a:pt x="477" y="158"/>
                    <a:pt x="370" y="99"/>
                    <a:pt x="299" y="39"/>
                  </a:cubicBezTo>
                  <a:cubicBezTo>
                    <a:pt x="268" y="13"/>
                    <a:pt x="230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3" name="Google Shape;10873;p79"/>
            <p:cNvSpPr/>
            <p:nvPr/>
          </p:nvSpPr>
          <p:spPr>
            <a:xfrm>
              <a:off x="7319306" y="2706335"/>
              <a:ext cx="21162" cy="15998"/>
            </a:xfrm>
            <a:custGeom>
              <a:avLst/>
              <a:gdLst/>
              <a:ahLst/>
              <a:cxnLst/>
              <a:rect l="l" t="t" r="r" b="b"/>
              <a:pathLst>
                <a:path w="668" h="505" extrusionOk="0">
                  <a:moveTo>
                    <a:pt x="498" y="1"/>
                  </a:moveTo>
                  <a:cubicBezTo>
                    <a:pt x="466" y="1"/>
                    <a:pt x="433" y="10"/>
                    <a:pt x="405" y="28"/>
                  </a:cubicBezTo>
                  <a:cubicBezTo>
                    <a:pt x="310" y="88"/>
                    <a:pt x="215" y="147"/>
                    <a:pt x="119" y="195"/>
                  </a:cubicBezTo>
                  <a:cubicBezTo>
                    <a:pt x="48" y="243"/>
                    <a:pt x="0" y="326"/>
                    <a:pt x="48" y="421"/>
                  </a:cubicBezTo>
                  <a:cubicBezTo>
                    <a:pt x="72" y="481"/>
                    <a:pt x="131" y="505"/>
                    <a:pt x="191" y="505"/>
                  </a:cubicBezTo>
                  <a:cubicBezTo>
                    <a:pt x="227" y="505"/>
                    <a:pt x="239" y="505"/>
                    <a:pt x="274" y="493"/>
                  </a:cubicBezTo>
                  <a:cubicBezTo>
                    <a:pt x="370" y="433"/>
                    <a:pt x="489" y="374"/>
                    <a:pt x="596" y="302"/>
                  </a:cubicBezTo>
                  <a:cubicBezTo>
                    <a:pt x="655" y="255"/>
                    <a:pt x="667" y="147"/>
                    <a:pt x="631" y="76"/>
                  </a:cubicBezTo>
                  <a:cubicBezTo>
                    <a:pt x="602" y="25"/>
                    <a:pt x="550" y="1"/>
                    <a:pt x="4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4" name="Google Shape;10874;p79"/>
            <p:cNvSpPr/>
            <p:nvPr/>
          </p:nvSpPr>
          <p:spPr>
            <a:xfrm>
              <a:off x="7202375" y="2678234"/>
              <a:ext cx="18501" cy="19578"/>
            </a:xfrm>
            <a:custGeom>
              <a:avLst/>
              <a:gdLst/>
              <a:ahLst/>
              <a:cxnLst/>
              <a:rect l="l" t="t" r="r" b="b"/>
              <a:pathLst>
                <a:path w="584" h="618" extrusionOk="0">
                  <a:moveTo>
                    <a:pt x="183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77"/>
                    <a:pt x="48" y="249"/>
                  </a:cubicBezTo>
                  <a:cubicBezTo>
                    <a:pt x="108" y="356"/>
                    <a:pt x="179" y="451"/>
                    <a:pt x="251" y="558"/>
                  </a:cubicBezTo>
                  <a:cubicBezTo>
                    <a:pt x="286" y="606"/>
                    <a:pt x="334" y="618"/>
                    <a:pt x="393" y="618"/>
                  </a:cubicBezTo>
                  <a:cubicBezTo>
                    <a:pt x="417" y="618"/>
                    <a:pt x="465" y="606"/>
                    <a:pt x="489" y="594"/>
                  </a:cubicBezTo>
                  <a:cubicBezTo>
                    <a:pt x="572" y="534"/>
                    <a:pt x="584" y="427"/>
                    <a:pt x="524" y="356"/>
                  </a:cubicBezTo>
                  <a:cubicBezTo>
                    <a:pt x="453" y="261"/>
                    <a:pt x="393" y="177"/>
                    <a:pt x="334" y="82"/>
                  </a:cubicBezTo>
                  <a:cubicBezTo>
                    <a:pt x="301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5" name="Google Shape;10875;p79"/>
            <p:cNvSpPr/>
            <p:nvPr/>
          </p:nvSpPr>
          <p:spPr>
            <a:xfrm>
              <a:off x="7345695" y="2683335"/>
              <a:ext cx="18913" cy="19388"/>
            </a:xfrm>
            <a:custGeom>
              <a:avLst/>
              <a:gdLst/>
              <a:ahLst/>
              <a:cxnLst/>
              <a:rect l="l" t="t" r="r" b="b"/>
              <a:pathLst>
                <a:path w="597" h="612" extrusionOk="0">
                  <a:moveTo>
                    <a:pt x="397" y="0"/>
                  </a:moveTo>
                  <a:cubicBezTo>
                    <a:pt x="346" y="0"/>
                    <a:pt x="297" y="25"/>
                    <a:pt x="275" y="76"/>
                  </a:cubicBezTo>
                  <a:cubicBezTo>
                    <a:pt x="215" y="159"/>
                    <a:pt x="132" y="254"/>
                    <a:pt x="60" y="326"/>
                  </a:cubicBezTo>
                  <a:cubicBezTo>
                    <a:pt x="1" y="397"/>
                    <a:pt x="1" y="504"/>
                    <a:pt x="72" y="564"/>
                  </a:cubicBezTo>
                  <a:cubicBezTo>
                    <a:pt x="108" y="588"/>
                    <a:pt x="156" y="612"/>
                    <a:pt x="179" y="612"/>
                  </a:cubicBezTo>
                  <a:cubicBezTo>
                    <a:pt x="227" y="612"/>
                    <a:pt x="263" y="588"/>
                    <a:pt x="299" y="552"/>
                  </a:cubicBezTo>
                  <a:cubicBezTo>
                    <a:pt x="382" y="457"/>
                    <a:pt x="465" y="350"/>
                    <a:pt x="525" y="254"/>
                  </a:cubicBezTo>
                  <a:cubicBezTo>
                    <a:pt x="596" y="171"/>
                    <a:pt x="572" y="76"/>
                    <a:pt x="489" y="28"/>
                  </a:cubicBezTo>
                  <a:cubicBezTo>
                    <a:pt x="461" y="10"/>
                    <a:pt x="429" y="0"/>
                    <a:pt x="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6" name="Google Shape;10876;p79"/>
            <p:cNvSpPr/>
            <p:nvPr/>
          </p:nvSpPr>
          <p:spPr>
            <a:xfrm>
              <a:off x="7280086" y="2559751"/>
              <a:ext cx="21891" cy="10201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524" y="322"/>
                  </a:lnTo>
                  <a:cubicBezTo>
                    <a:pt x="619" y="322"/>
                    <a:pt x="691" y="250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77" name="Google Shape;10877;p79"/>
          <p:cNvGrpSpPr/>
          <p:nvPr/>
        </p:nvGrpSpPr>
        <p:grpSpPr>
          <a:xfrm>
            <a:off x="6698441" y="2239130"/>
            <a:ext cx="277644" cy="357984"/>
            <a:chOff x="6698441" y="2414530"/>
            <a:chExt cx="277644" cy="357984"/>
          </a:xfrm>
          <a:solidFill>
            <a:schemeClr val="tx1"/>
          </a:solidFill>
        </p:grpSpPr>
        <p:sp>
          <p:nvSpPr>
            <p:cNvPr id="10878" name="Google Shape;10878;p79"/>
            <p:cNvSpPr/>
            <p:nvPr/>
          </p:nvSpPr>
          <p:spPr>
            <a:xfrm>
              <a:off x="6764462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2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79" name="Google Shape;10879;p79"/>
            <p:cNvSpPr/>
            <p:nvPr/>
          </p:nvSpPr>
          <p:spPr>
            <a:xfrm>
              <a:off x="6898374" y="2710611"/>
              <a:ext cx="10201" cy="60382"/>
            </a:xfrm>
            <a:custGeom>
              <a:avLst/>
              <a:gdLst/>
              <a:ahLst/>
              <a:cxnLst/>
              <a:rect l="l" t="t" r="r" b="b"/>
              <a:pathLst>
                <a:path w="322" h="1906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739"/>
                  </a:lnTo>
                  <a:cubicBezTo>
                    <a:pt x="0" y="1834"/>
                    <a:pt x="71" y="1906"/>
                    <a:pt x="167" y="1906"/>
                  </a:cubicBezTo>
                  <a:cubicBezTo>
                    <a:pt x="250" y="1906"/>
                    <a:pt x="322" y="1834"/>
                    <a:pt x="322" y="1739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0" name="Google Shape;10880;p79"/>
            <p:cNvSpPr/>
            <p:nvPr/>
          </p:nvSpPr>
          <p:spPr>
            <a:xfrm>
              <a:off x="6698441" y="2414530"/>
              <a:ext cx="277644" cy="357984"/>
            </a:xfrm>
            <a:custGeom>
              <a:avLst/>
              <a:gdLst/>
              <a:ahLst/>
              <a:cxnLst/>
              <a:rect l="l" t="t" r="r" b="b"/>
              <a:pathLst>
                <a:path w="8764" h="11300" extrusionOk="0">
                  <a:moveTo>
                    <a:pt x="3835" y="3334"/>
                  </a:moveTo>
                  <a:lnTo>
                    <a:pt x="3835" y="3691"/>
                  </a:lnTo>
                  <a:cubicBezTo>
                    <a:pt x="3835" y="3798"/>
                    <a:pt x="3751" y="3882"/>
                    <a:pt x="3644" y="3882"/>
                  </a:cubicBezTo>
                  <a:lnTo>
                    <a:pt x="3120" y="3882"/>
                  </a:lnTo>
                  <a:cubicBezTo>
                    <a:pt x="3025" y="3882"/>
                    <a:pt x="2930" y="3786"/>
                    <a:pt x="2930" y="3691"/>
                  </a:cubicBezTo>
                  <a:lnTo>
                    <a:pt x="2930" y="3334"/>
                  </a:lnTo>
                  <a:lnTo>
                    <a:pt x="3215" y="3334"/>
                  </a:lnTo>
                  <a:lnTo>
                    <a:pt x="3215" y="3346"/>
                  </a:lnTo>
                  <a:lnTo>
                    <a:pt x="3215" y="3524"/>
                  </a:lnTo>
                  <a:cubicBezTo>
                    <a:pt x="3227" y="3620"/>
                    <a:pt x="3299" y="3691"/>
                    <a:pt x="3394" y="3691"/>
                  </a:cubicBezTo>
                  <a:cubicBezTo>
                    <a:pt x="3477" y="3691"/>
                    <a:pt x="3561" y="3620"/>
                    <a:pt x="3561" y="3524"/>
                  </a:cubicBezTo>
                  <a:lnTo>
                    <a:pt x="3561" y="3346"/>
                  </a:lnTo>
                  <a:lnTo>
                    <a:pt x="3561" y="3334"/>
                  </a:lnTo>
                  <a:close/>
                  <a:moveTo>
                    <a:pt x="5775" y="3334"/>
                  </a:moveTo>
                  <a:lnTo>
                    <a:pt x="5775" y="3691"/>
                  </a:lnTo>
                  <a:cubicBezTo>
                    <a:pt x="5775" y="3798"/>
                    <a:pt x="5680" y="3882"/>
                    <a:pt x="5585" y="3882"/>
                  </a:cubicBezTo>
                  <a:lnTo>
                    <a:pt x="5061" y="3882"/>
                  </a:lnTo>
                  <a:cubicBezTo>
                    <a:pt x="4954" y="3882"/>
                    <a:pt x="4870" y="3786"/>
                    <a:pt x="4870" y="3691"/>
                  </a:cubicBezTo>
                  <a:lnTo>
                    <a:pt x="4870" y="3334"/>
                  </a:lnTo>
                  <a:lnTo>
                    <a:pt x="5144" y="3334"/>
                  </a:lnTo>
                  <a:lnTo>
                    <a:pt x="5144" y="3346"/>
                  </a:lnTo>
                  <a:lnTo>
                    <a:pt x="5144" y="3524"/>
                  </a:lnTo>
                  <a:cubicBezTo>
                    <a:pt x="5168" y="3620"/>
                    <a:pt x="5239" y="3691"/>
                    <a:pt x="5323" y="3691"/>
                  </a:cubicBezTo>
                  <a:cubicBezTo>
                    <a:pt x="5418" y="3691"/>
                    <a:pt x="5490" y="3620"/>
                    <a:pt x="5490" y="3524"/>
                  </a:cubicBezTo>
                  <a:lnTo>
                    <a:pt x="5490" y="3346"/>
                  </a:lnTo>
                  <a:lnTo>
                    <a:pt x="5490" y="3334"/>
                  </a:lnTo>
                  <a:close/>
                  <a:moveTo>
                    <a:pt x="1858" y="1512"/>
                  </a:moveTo>
                  <a:lnTo>
                    <a:pt x="1858" y="1512"/>
                  </a:lnTo>
                  <a:cubicBezTo>
                    <a:pt x="1644" y="1905"/>
                    <a:pt x="1549" y="2346"/>
                    <a:pt x="1549" y="2810"/>
                  </a:cubicBezTo>
                  <a:lnTo>
                    <a:pt x="1549" y="3239"/>
                  </a:lnTo>
                  <a:cubicBezTo>
                    <a:pt x="1358" y="3334"/>
                    <a:pt x="1215" y="3513"/>
                    <a:pt x="1203" y="3715"/>
                  </a:cubicBezTo>
                  <a:cubicBezTo>
                    <a:pt x="1191" y="3882"/>
                    <a:pt x="1251" y="4060"/>
                    <a:pt x="1358" y="4179"/>
                  </a:cubicBezTo>
                  <a:cubicBezTo>
                    <a:pt x="1477" y="4298"/>
                    <a:pt x="1632" y="4370"/>
                    <a:pt x="1799" y="4370"/>
                  </a:cubicBezTo>
                  <a:lnTo>
                    <a:pt x="1918" y="4370"/>
                  </a:lnTo>
                  <a:cubicBezTo>
                    <a:pt x="1965" y="4691"/>
                    <a:pt x="2072" y="4965"/>
                    <a:pt x="2215" y="5239"/>
                  </a:cubicBezTo>
                  <a:cubicBezTo>
                    <a:pt x="1918" y="5191"/>
                    <a:pt x="1668" y="5108"/>
                    <a:pt x="1501" y="5025"/>
                  </a:cubicBezTo>
                  <a:cubicBezTo>
                    <a:pt x="1382" y="4965"/>
                    <a:pt x="1299" y="4929"/>
                    <a:pt x="1215" y="4882"/>
                  </a:cubicBezTo>
                  <a:cubicBezTo>
                    <a:pt x="1275" y="4751"/>
                    <a:pt x="1358" y="4548"/>
                    <a:pt x="1358" y="4405"/>
                  </a:cubicBezTo>
                  <a:cubicBezTo>
                    <a:pt x="1358" y="4370"/>
                    <a:pt x="1334" y="4334"/>
                    <a:pt x="1322" y="4298"/>
                  </a:cubicBezTo>
                  <a:lnTo>
                    <a:pt x="834" y="3655"/>
                  </a:lnTo>
                  <a:cubicBezTo>
                    <a:pt x="858" y="3501"/>
                    <a:pt x="977" y="3036"/>
                    <a:pt x="1179" y="2560"/>
                  </a:cubicBezTo>
                  <a:cubicBezTo>
                    <a:pt x="1394" y="2048"/>
                    <a:pt x="1632" y="1727"/>
                    <a:pt x="1858" y="1512"/>
                  </a:cubicBezTo>
                  <a:close/>
                  <a:moveTo>
                    <a:pt x="4347" y="334"/>
                  </a:moveTo>
                  <a:cubicBezTo>
                    <a:pt x="5644" y="334"/>
                    <a:pt x="6728" y="1346"/>
                    <a:pt x="6811" y="2643"/>
                  </a:cubicBezTo>
                  <a:cubicBezTo>
                    <a:pt x="6811" y="2732"/>
                    <a:pt x="6893" y="2799"/>
                    <a:pt x="6971" y="2799"/>
                  </a:cubicBezTo>
                  <a:cubicBezTo>
                    <a:pt x="6977" y="2799"/>
                    <a:pt x="6984" y="2799"/>
                    <a:pt x="6990" y="2798"/>
                  </a:cubicBezTo>
                  <a:cubicBezTo>
                    <a:pt x="7085" y="2798"/>
                    <a:pt x="7156" y="2703"/>
                    <a:pt x="7144" y="2620"/>
                  </a:cubicBezTo>
                  <a:cubicBezTo>
                    <a:pt x="7109" y="2215"/>
                    <a:pt x="7002" y="1846"/>
                    <a:pt x="6835" y="1500"/>
                  </a:cubicBezTo>
                  <a:lnTo>
                    <a:pt x="6835" y="1500"/>
                  </a:lnTo>
                  <a:cubicBezTo>
                    <a:pt x="7144" y="1786"/>
                    <a:pt x="7371" y="2179"/>
                    <a:pt x="7514" y="2536"/>
                  </a:cubicBezTo>
                  <a:cubicBezTo>
                    <a:pt x="7728" y="3012"/>
                    <a:pt x="7823" y="3477"/>
                    <a:pt x="7859" y="3643"/>
                  </a:cubicBezTo>
                  <a:lnTo>
                    <a:pt x="7371" y="4286"/>
                  </a:lnTo>
                  <a:cubicBezTo>
                    <a:pt x="7347" y="4310"/>
                    <a:pt x="7335" y="4346"/>
                    <a:pt x="7335" y="4382"/>
                  </a:cubicBezTo>
                  <a:cubicBezTo>
                    <a:pt x="7335" y="4525"/>
                    <a:pt x="7406" y="4727"/>
                    <a:pt x="7466" y="4858"/>
                  </a:cubicBezTo>
                  <a:cubicBezTo>
                    <a:pt x="7406" y="4906"/>
                    <a:pt x="7311" y="4953"/>
                    <a:pt x="7192" y="5013"/>
                  </a:cubicBezTo>
                  <a:cubicBezTo>
                    <a:pt x="7025" y="5084"/>
                    <a:pt x="6775" y="5191"/>
                    <a:pt x="6454" y="5251"/>
                  </a:cubicBezTo>
                  <a:cubicBezTo>
                    <a:pt x="6609" y="4989"/>
                    <a:pt x="6704" y="4691"/>
                    <a:pt x="6752" y="4394"/>
                  </a:cubicBezTo>
                  <a:lnTo>
                    <a:pt x="6859" y="4394"/>
                  </a:lnTo>
                  <a:cubicBezTo>
                    <a:pt x="7192" y="4394"/>
                    <a:pt x="7454" y="4144"/>
                    <a:pt x="7490" y="3846"/>
                  </a:cubicBezTo>
                  <a:cubicBezTo>
                    <a:pt x="7502" y="3691"/>
                    <a:pt x="7442" y="3513"/>
                    <a:pt x="7335" y="3393"/>
                  </a:cubicBezTo>
                  <a:cubicBezTo>
                    <a:pt x="7216" y="3274"/>
                    <a:pt x="7049" y="3203"/>
                    <a:pt x="6894" y="3203"/>
                  </a:cubicBezTo>
                  <a:lnTo>
                    <a:pt x="6085" y="3203"/>
                  </a:lnTo>
                  <a:lnTo>
                    <a:pt x="6085" y="3179"/>
                  </a:lnTo>
                  <a:cubicBezTo>
                    <a:pt x="6085" y="3096"/>
                    <a:pt x="6013" y="3012"/>
                    <a:pt x="5918" y="3012"/>
                  </a:cubicBezTo>
                  <a:lnTo>
                    <a:pt x="4692" y="3012"/>
                  </a:lnTo>
                  <a:cubicBezTo>
                    <a:pt x="4597" y="3012"/>
                    <a:pt x="4525" y="3096"/>
                    <a:pt x="4525" y="3179"/>
                  </a:cubicBezTo>
                  <a:lnTo>
                    <a:pt x="4525" y="3227"/>
                  </a:lnTo>
                  <a:cubicBezTo>
                    <a:pt x="4466" y="3191"/>
                    <a:pt x="4406" y="3191"/>
                    <a:pt x="4335" y="3191"/>
                  </a:cubicBezTo>
                  <a:cubicBezTo>
                    <a:pt x="4251" y="3191"/>
                    <a:pt x="4192" y="3215"/>
                    <a:pt x="4132" y="3227"/>
                  </a:cubicBezTo>
                  <a:lnTo>
                    <a:pt x="4132" y="3179"/>
                  </a:lnTo>
                  <a:cubicBezTo>
                    <a:pt x="4132" y="3096"/>
                    <a:pt x="4061" y="3012"/>
                    <a:pt x="3977" y="3012"/>
                  </a:cubicBezTo>
                  <a:lnTo>
                    <a:pt x="2739" y="3012"/>
                  </a:lnTo>
                  <a:cubicBezTo>
                    <a:pt x="2644" y="3012"/>
                    <a:pt x="2572" y="3096"/>
                    <a:pt x="2572" y="3179"/>
                  </a:cubicBezTo>
                  <a:lnTo>
                    <a:pt x="2572" y="3203"/>
                  </a:lnTo>
                  <a:lnTo>
                    <a:pt x="1846" y="3203"/>
                  </a:lnTo>
                  <a:lnTo>
                    <a:pt x="1846" y="2810"/>
                  </a:lnTo>
                  <a:lnTo>
                    <a:pt x="1870" y="2810"/>
                  </a:lnTo>
                  <a:cubicBezTo>
                    <a:pt x="1870" y="1441"/>
                    <a:pt x="2989" y="334"/>
                    <a:pt x="4347" y="334"/>
                  </a:cubicBezTo>
                  <a:close/>
                  <a:moveTo>
                    <a:pt x="6906" y="3513"/>
                  </a:moveTo>
                  <a:cubicBezTo>
                    <a:pt x="6978" y="3513"/>
                    <a:pt x="7049" y="3536"/>
                    <a:pt x="7109" y="3596"/>
                  </a:cubicBezTo>
                  <a:cubicBezTo>
                    <a:pt x="7168" y="3655"/>
                    <a:pt x="7192" y="3739"/>
                    <a:pt x="7192" y="3810"/>
                  </a:cubicBezTo>
                  <a:cubicBezTo>
                    <a:pt x="7168" y="3941"/>
                    <a:pt x="7037" y="4060"/>
                    <a:pt x="6894" y="4060"/>
                  </a:cubicBezTo>
                  <a:lnTo>
                    <a:pt x="6811" y="4060"/>
                  </a:lnTo>
                  <a:lnTo>
                    <a:pt x="6811" y="4048"/>
                  </a:lnTo>
                  <a:cubicBezTo>
                    <a:pt x="6811" y="3953"/>
                    <a:pt x="6740" y="3882"/>
                    <a:pt x="6656" y="3882"/>
                  </a:cubicBezTo>
                  <a:cubicBezTo>
                    <a:pt x="6561" y="3882"/>
                    <a:pt x="6490" y="3953"/>
                    <a:pt x="6490" y="4048"/>
                  </a:cubicBezTo>
                  <a:cubicBezTo>
                    <a:pt x="6490" y="4536"/>
                    <a:pt x="6323" y="5001"/>
                    <a:pt x="6025" y="5370"/>
                  </a:cubicBezTo>
                  <a:cubicBezTo>
                    <a:pt x="5763" y="5679"/>
                    <a:pt x="5430" y="5918"/>
                    <a:pt x="5049" y="6060"/>
                  </a:cubicBezTo>
                  <a:lnTo>
                    <a:pt x="5049" y="5644"/>
                  </a:lnTo>
                  <a:cubicBezTo>
                    <a:pt x="5049" y="5548"/>
                    <a:pt x="4966" y="5477"/>
                    <a:pt x="4882" y="5477"/>
                  </a:cubicBezTo>
                  <a:lnTo>
                    <a:pt x="3823" y="5477"/>
                  </a:lnTo>
                  <a:cubicBezTo>
                    <a:pt x="3739" y="5477"/>
                    <a:pt x="3656" y="5548"/>
                    <a:pt x="3656" y="5644"/>
                  </a:cubicBezTo>
                  <a:lnTo>
                    <a:pt x="3656" y="6060"/>
                  </a:lnTo>
                  <a:cubicBezTo>
                    <a:pt x="3287" y="5918"/>
                    <a:pt x="2942" y="5679"/>
                    <a:pt x="2692" y="5370"/>
                  </a:cubicBezTo>
                  <a:cubicBezTo>
                    <a:pt x="2394" y="4989"/>
                    <a:pt x="2227" y="4536"/>
                    <a:pt x="2227" y="4048"/>
                  </a:cubicBezTo>
                  <a:cubicBezTo>
                    <a:pt x="2227" y="3953"/>
                    <a:pt x="2156" y="3882"/>
                    <a:pt x="2072" y="3882"/>
                  </a:cubicBezTo>
                  <a:cubicBezTo>
                    <a:pt x="1977" y="3882"/>
                    <a:pt x="1906" y="3953"/>
                    <a:pt x="1906" y="4048"/>
                  </a:cubicBezTo>
                  <a:lnTo>
                    <a:pt x="1906" y="4060"/>
                  </a:lnTo>
                  <a:lnTo>
                    <a:pt x="1799" y="4060"/>
                  </a:lnTo>
                  <a:cubicBezTo>
                    <a:pt x="1727" y="4060"/>
                    <a:pt x="1656" y="4036"/>
                    <a:pt x="1596" y="3977"/>
                  </a:cubicBezTo>
                  <a:cubicBezTo>
                    <a:pt x="1537" y="3917"/>
                    <a:pt x="1513" y="3834"/>
                    <a:pt x="1513" y="3763"/>
                  </a:cubicBezTo>
                  <a:cubicBezTo>
                    <a:pt x="1537" y="3632"/>
                    <a:pt x="1668" y="3513"/>
                    <a:pt x="1810" y="3513"/>
                  </a:cubicBezTo>
                  <a:lnTo>
                    <a:pt x="2584" y="3513"/>
                  </a:lnTo>
                  <a:lnTo>
                    <a:pt x="2584" y="3703"/>
                  </a:lnTo>
                  <a:cubicBezTo>
                    <a:pt x="2584" y="3989"/>
                    <a:pt x="2823" y="4227"/>
                    <a:pt x="3108" y="4227"/>
                  </a:cubicBezTo>
                  <a:lnTo>
                    <a:pt x="3632" y="4227"/>
                  </a:lnTo>
                  <a:cubicBezTo>
                    <a:pt x="3918" y="4227"/>
                    <a:pt x="4156" y="3989"/>
                    <a:pt x="4156" y="3703"/>
                  </a:cubicBezTo>
                  <a:cubicBezTo>
                    <a:pt x="4156" y="3596"/>
                    <a:pt x="4239" y="3513"/>
                    <a:pt x="4347" y="3513"/>
                  </a:cubicBezTo>
                  <a:cubicBezTo>
                    <a:pt x="4454" y="3513"/>
                    <a:pt x="4537" y="3596"/>
                    <a:pt x="4537" y="3703"/>
                  </a:cubicBezTo>
                  <a:cubicBezTo>
                    <a:pt x="4537" y="3989"/>
                    <a:pt x="4775" y="4227"/>
                    <a:pt x="5061" y="4227"/>
                  </a:cubicBezTo>
                  <a:lnTo>
                    <a:pt x="5585" y="4227"/>
                  </a:lnTo>
                  <a:cubicBezTo>
                    <a:pt x="5859" y="4227"/>
                    <a:pt x="6097" y="3989"/>
                    <a:pt x="6097" y="3703"/>
                  </a:cubicBezTo>
                  <a:lnTo>
                    <a:pt x="6097" y="3513"/>
                  </a:lnTo>
                  <a:close/>
                  <a:moveTo>
                    <a:pt x="4716" y="5799"/>
                  </a:moveTo>
                  <a:lnTo>
                    <a:pt x="4716" y="6156"/>
                  </a:lnTo>
                  <a:cubicBezTo>
                    <a:pt x="4716" y="6346"/>
                    <a:pt x="4549" y="6513"/>
                    <a:pt x="4358" y="6513"/>
                  </a:cubicBezTo>
                  <a:cubicBezTo>
                    <a:pt x="4156" y="6513"/>
                    <a:pt x="3989" y="6370"/>
                    <a:pt x="3989" y="6156"/>
                  </a:cubicBezTo>
                  <a:lnTo>
                    <a:pt x="3989" y="5799"/>
                  </a:lnTo>
                  <a:close/>
                  <a:moveTo>
                    <a:pt x="5418" y="6263"/>
                  </a:moveTo>
                  <a:lnTo>
                    <a:pt x="5418" y="6822"/>
                  </a:lnTo>
                  <a:lnTo>
                    <a:pt x="5418" y="6942"/>
                  </a:lnTo>
                  <a:lnTo>
                    <a:pt x="4347" y="7561"/>
                  </a:lnTo>
                  <a:lnTo>
                    <a:pt x="3275" y="6942"/>
                  </a:lnTo>
                  <a:lnTo>
                    <a:pt x="3275" y="6822"/>
                  </a:lnTo>
                  <a:lnTo>
                    <a:pt x="3275" y="6263"/>
                  </a:lnTo>
                  <a:cubicBezTo>
                    <a:pt x="3406" y="6322"/>
                    <a:pt x="3561" y="6382"/>
                    <a:pt x="3692" y="6430"/>
                  </a:cubicBezTo>
                  <a:cubicBezTo>
                    <a:pt x="3811" y="6668"/>
                    <a:pt x="4061" y="6858"/>
                    <a:pt x="4358" y="6858"/>
                  </a:cubicBezTo>
                  <a:cubicBezTo>
                    <a:pt x="4656" y="6858"/>
                    <a:pt x="4894" y="6680"/>
                    <a:pt x="5001" y="6430"/>
                  </a:cubicBezTo>
                  <a:cubicBezTo>
                    <a:pt x="5144" y="6382"/>
                    <a:pt x="5287" y="6334"/>
                    <a:pt x="5418" y="6263"/>
                  </a:cubicBezTo>
                  <a:close/>
                  <a:moveTo>
                    <a:pt x="3204" y="7251"/>
                  </a:moveTo>
                  <a:lnTo>
                    <a:pt x="4096" y="7751"/>
                  </a:lnTo>
                  <a:lnTo>
                    <a:pt x="3632" y="8227"/>
                  </a:lnTo>
                  <a:cubicBezTo>
                    <a:pt x="3585" y="8275"/>
                    <a:pt x="3537" y="8287"/>
                    <a:pt x="3501" y="8287"/>
                  </a:cubicBezTo>
                  <a:cubicBezTo>
                    <a:pt x="3430" y="8287"/>
                    <a:pt x="3394" y="8263"/>
                    <a:pt x="3358" y="8215"/>
                  </a:cubicBezTo>
                  <a:lnTo>
                    <a:pt x="2882" y="7644"/>
                  </a:lnTo>
                  <a:lnTo>
                    <a:pt x="2989" y="7549"/>
                  </a:lnTo>
                  <a:cubicBezTo>
                    <a:pt x="3073" y="7453"/>
                    <a:pt x="3132" y="7370"/>
                    <a:pt x="3204" y="7251"/>
                  </a:cubicBezTo>
                  <a:close/>
                  <a:moveTo>
                    <a:pt x="5513" y="7275"/>
                  </a:moveTo>
                  <a:cubicBezTo>
                    <a:pt x="5561" y="7382"/>
                    <a:pt x="5632" y="7477"/>
                    <a:pt x="5728" y="7573"/>
                  </a:cubicBezTo>
                  <a:lnTo>
                    <a:pt x="5835" y="7668"/>
                  </a:lnTo>
                  <a:lnTo>
                    <a:pt x="5359" y="8227"/>
                  </a:lnTo>
                  <a:cubicBezTo>
                    <a:pt x="5323" y="8275"/>
                    <a:pt x="5263" y="8287"/>
                    <a:pt x="5216" y="8299"/>
                  </a:cubicBezTo>
                  <a:cubicBezTo>
                    <a:pt x="5156" y="8299"/>
                    <a:pt x="5120" y="8287"/>
                    <a:pt x="5085" y="8239"/>
                  </a:cubicBezTo>
                  <a:lnTo>
                    <a:pt x="4620" y="7775"/>
                  </a:lnTo>
                  <a:lnTo>
                    <a:pt x="5513" y="7275"/>
                  </a:lnTo>
                  <a:close/>
                  <a:moveTo>
                    <a:pt x="4358" y="7965"/>
                  </a:moveTo>
                  <a:lnTo>
                    <a:pt x="4704" y="8299"/>
                  </a:lnTo>
                  <a:lnTo>
                    <a:pt x="4632" y="8513"/>
                  </a:lnTo>
                  <a:cubicBezTo>
                    <a:pt x="4608" y="8561"/>
                    <a:pt x="4585" y="8585"/>
                    <a:pt x="4537" y="8620"/>
                  </a:cubicBezTo>
                  <a:lnTo>
                    <a:pt x="4525" y="8620"/>
                  </a:lnTo>
                  <a:cubicBezTo>
                    <a:pt x="4489" y="8632"/>
                    <a:pt x="4477" y="8632"/>
                    <a:pt x="4454" y="8632"/>
                  </a:cubicBezTo>
                  <a:lnTo>
                    <a:pt x="4251" y="8632"/>
                  </a:lnTo>
                  <a:cubicBezTo>
                    <a:pt x="4180" y="8632"/>
                    <a:pt x="4108" y="8585"/>
                    <a:pt x="4073" y="8501"/>
                  </a:cubicBezTo>
                  <a:lnTo>
                    <a:pt x="4013" y="8299"/>
                  </a:lnTo>
                  <a:lnTo>
                    <a:pt x="4358" y="7965"/>
                  </a:lnTo>
                  <a:close/>
                  <a:moveTo>
                    <a:pt x="4370" y="0"/>
                  </a:moveTo>
                  <a:cubicBezTo>
                    <a:pt x="3573" y="0"/>
                    <a:pt x="2823" y="345"/>
                    <a:pt x="2322" y="893"/>
                  </a:cubicBezTo>
                  <a:cubicBezTo>
                    <a:pt x="953" y="1250"/>
                    <a:pt x="537" y="3560"/>
                    <a:pt x="525" y="3643"/>
                  </a:cubicBezTo>
                  <a:cubicBezTo>
                    <a:pt x="501" y="3691"/>
                    <a:pt x="525" y="3739"/>
                    <a:pt x="548" y="3774"/>
                  </a:cubicBezTo>
                  <a:lnTo>
                    <a:pt x="1037" y="4429"/>
                  </a:lnTo>
                  <a:cubicBezTo>
                    <a:pt x="1025" y="4536"/>
                    <a:pt x="941" y="4727"/>
                    <a:pt x="894" y="4834"/>
                  </a:cubicBezTo>
                  <a:cubicBezTo>
                    <a:pt x="858" y="4906"/>
                    <a:pt x="882" y="4989"/>
                    <a:pt x="941" y="5048"/>
                  </a:cubicBezTo>
                  <a:cubicBezTo>
                    <a:pt x="965" y="5060"/>
                    <a:pt x="1549" y="5525"/>
                    <a:pt x="2513" y="5620"/>
                  </a:cubicBezTo>
                  <a:cubicBezTo>
                    <a:pt x="2644" y="5787"/>
                    <a:pt x="2811" y="5941"/>
                    <a:pt x="2989" y="6060"/>
                  </a:cubicBezTo>
                  <a:lnTo>
                    <a:pt x="2989" y="6358"/>
                  </a:lnTo>
                  <a:cubicBezTo>
                    <a:pt x="2703" y="6453"/>
                    <a:pt x="1977" y="6751"/>
                    <a:pt x="1537" y="7489"/>
                  </a:cubicBezTo>
                  <a:lnTo>
                    <a:pt x="882" y="7680"/>
                  </a:lnTo>
                  <a:cubicBezTo>
                    <a:pt x="358" y="7823"/>
                    <a:pt x="1" y="8311"/>
                    <a:pt x="1" y="8858"/>
                  </a:cubicBezTo>
                  <a:lnTo>
                    <a:pt x="1" y="11085"/>
                  </a:lnTo>
                  <a:cubicBezTo>
                    <a:pt x="1" y="11180"/>
                    <a:pt x="72" y="11252"/>
                    <a:pt x="156" y="11252"/>
                  </a:cubicBezTo>
                  <a:cubicBezTo>
                    <a:pt x="251" y="11252"/>
                    <a:pt x="322" y="11180"/>
                    <a:pt x="322" y="11085"/>
                  </a:cubicBezTo>
                  <a:lnTo>
                    <a:pt x="322" y="8858"/>
                  </a:lnTo>
                  <a:cubicBezTo>
                    <a:pt x="322" y="8466"/>
                    <a:pt x="596" y="8108"/>
                    <a:pt x="965" y="8001"/>
                  </a:cubicBezTo>
                  <a:lnTo>
                    <a:pt x="1334" y="7894"/>
                  </a:lnTo>
                  <a:lnTo>
                    <a:pt x="1334" y="7894"/>
                  </a:lnTo>
                  <a:cubicBezTo>
                    <a:pt x="1322" y="7942"/>
                    <a:pt x="1310" y="7977"/>
                    <a:pt x="1287" y="8013"/>
                  </a:cubicBezTo>
                  <a:cubicBezTo>
                    <a:pt x="1251" y="8168"/>
                    <a:pt x="1263" y="8346"/>
                    <a:pt x="1346" y="8477"/>
                  </a:cubicBezTo>
                  <a:lnTo>
                    <a:pt x="1549" y="8763"/>
                  </a:lnTo>
                  <a:lnTo>
                    <a:pt x="1072" y="9239"/>
                  </a:lnTo>
                  <a:cubicBezTo>
                    <a:pt x="953" y="9358"/>
                    <a:pt x="894" y="9537"/>
                    <a:pt x="929" y="9716"/>
                  </a:cubicBezTo>
                  <a:lnTo>
                    <a:pt x="1251" y="11144"/>
                  </a:lnTo>
                  <a:cubicBezTo>
                    <a:pt x="1263" y="11216"/>
                    <a:pt x="1334" y="11275"/>
                    <a:pt x="1406" y="11275"/>
                  </a:cubicBezTo>
                  <a:lnTo>
                    <a:pt x="1441" y="11275"/>
                  </a:lnTo>
                  <a:cubicBezTo>
                    <a:pt x="1525" y="11263"/>
                    <a:pt x="1584" y="11168"/>
                    <a:pt x="1560" y="11085"/>
                  </a:cubicBezTo>
                  <a:lnTo>
                    <a:pt x="1251" y="9656"/>
                  </a:lnTo>
                  <a:cubicBezTo>
                    <a:pt x="1227" y="9597"/>
                    <a:pt x="1251" y="9525"/>
                    <a:pt x="1287" y="9478"/>
                  </a:cubicBezTo>
                  <a:lnTo>
                    <a:pt x="1858" y="8906"/>
                  </a:lnTo>
                  <a:cubicBezTo>
                    <a:pt x="1918" y="8858"/>
                    <a:pt x="1918" y="8763"/>
                    <a:pt x="1870" y="8704"/>
                  </a:cubicBezTo>
                  <a:lnTo>
                    <a:pt x="1608" y="8311"/>
                  </a:lnTo>
                  <a:cubicBezTo>
                    <a:pt x="1572" y="8275"/>
                    <a:pt x="1560" y="8215"/>
                    <a:pt x="1584" y="8156"/>
                  </a:cubicBezTo>
                  <a:cubicBezTo>
                    <a:pt x="1870" y="7287"/>
                    <a:pt x="2620" y="6882"/>
                    <a:pt x="2977" y="6751"/>
                  </a:cubicBezTo>
                  <a:lnTo>
                    <a:pt x="2977" y="6858"/>
                  </a:lnTo>
                  <a:cubicBezTo>
                    <a:pt x="2977" y="7049"/>
                    <a:pt x="2894" y="7227"/>
                    <a:pt x="2763" y="7370"/>
                  </a:cubicBezTo>
                  <a:lnTo>
                    <a:pt x="2561" y="7573"/>
                  </a:lnTo>
                  <a:cubicBezTo>
                    <a:pt x="2263" y="7870"/>
                    <a:pt x="2096" y="8263"/>
                    <a:pt x="2096" y="8692"/>
                  </a:cubicBezTo>
                  <a:lnTo>
                    <a:pt x="2096" y="8835"/>
                  </a:lnTo>
                  <a:cubicBezTo>
                    <a:pt x="2096" y="8930"/>
                    <a:pt x="2168" y="9001"/>
                    <a:pt x="2263" y="9001"/>
                  </a:cubicBezTo>
                  <a:cubicBezTo>
                    <a:pt x="2346" y="9001"/>
                    <a:pt x="2418" y="8930"/>
                    <a:pt x="2418" y="8835"/>
                  </a:cubicBezTo>
                  <a:lnTo>
                    <a:pt x="2418" y="8692"/>
                  </a:lnTo>
                  <a:cubicBezTo>
                    <a:pt x="2418" y="8418"/>
                    <a:pt x="2513" y="8156"/>
                    <a:pt x="2680" y="7942"/>
                  </a:cubicBezTo>
                  <a:lnTo>
                    <a:pt x="3120" y="8477"/>
                  </a:lnTo>
                  <a:cubicBezTo>
                    <a:pt x="3215" y="8585"/>
                    <a:pt x="3346" y="8656"/>
                    <a:pt x="3489" y="8656"/>
                  </a:cubicBezTo>
                  <a:lnTo>
                    <a:pt x="3525" y="8656"/>
                  </a:lnTo>
                  <a:cubicBezTo>
                    <a:pt x="3608" y="8656"/>
                    <a:pt x="3704" y="8632"/>
                    <a:pt x="3775" y="8596"/>
                  </a:cubicBezTo>
                  <a:lnTo>
                    <a:pt x="3787" y="8656"/>
                  </a:lnTo>
                  <a:cubicBezTo>
                    <a:pt x="3823" y="8751"/>
                    <a:pt x="3882" y="8823"/>
                    <a:pt x="3942" y="8882"/>
                  </a:cubicBezTo>
                  <a:lnTo>
                    <a:pt x="3692" y="11121"/>
                  </a:lnTo>
                  <a:cubicBezTo>
                    <a:pt x="3668" y="11204"/>
                    <a:pt x="3751" y="11299"/>
                    <a:pt x="3835" y="11299"/>
                  </a:cubicBezTo>
                  <a:lnTo>
                    <a:pt x="3846" y="11299"/>
                  </a:lnTo>
                  <a:cubicBezTo>
                    <a:pt x="3942" y="11299"/>
                    <a:pt x="4001" y="11240"/>
                    <a:pt x="4013" y="11144"/>
                  </a:cubicBezTo>
                  <a:lnTo>
                    <a:pt x="4251" y="9001"/>
                  </a:lnTo>
                  <a:lnTo>
                    <a:pt x="4501" y="9001"/>
                  </a:lnTo>
                  <a:lnTo>
                    <a:pt x="4739" y="11144"/>
                  </a:lnTo>
                  <a:cubicBezTo>
                    <a:pt x="4763" y="11240"/>
                    <a:pt x="4823" y="11299"/>
                    <a:pt x="4906" y="11299"/>
                  </a:cubicBezTo>
                  <a:lnTo>
                    <a:pt x="4918" y="11299"/>
                  </a:lnTo>
                  <a:cubicBezTo>
                    <a:pt x="5013" y="11275"/>
                    <a:pt x="5073" y="11204"/>
                    <a:pt x="5073" y="11121"/>
                  </a:cubicBezTo>
                  <a:lnTo>
                    <a:pt x="4823" y="8882"/>
                  </a:lnTo>
                  <a:cubicBezTo>
                    <a:pt x="4894" y="8823"/>
                    <a:pt x="4942" y="8751"/>
                    <a:pt x="4966" y="8656"/>
                  </a:cubicBezTo>
                  <a:lnTo>
                    <a:pt x="4978" y="8596"/>
                  </a:lnTo>
                  <a:cubicBezTo>
                    <a:pt x="5061" y="8644"/>
                    <a:pt x="5144" y="8656"/>
                    <a:pt x="5239" y="8656"/>
                  </a:cubicBezTo>
                  <a:lnTo>
                    <a:pt x="5263" y="8656"/>
                  </a:lnTo>
                  <a:cubicBezTo>
                    <a:pt x="5418" y="8656"/>
                    <a:pt x="5549" y="8585"/>
                    <a:pt x="5632" y="8477"/>
                  </a:cubicBezTo>
                  <a:lnTo>
                    <a:pt x="6085" y="7942"/>
                  </a:lnTo>
                  <a:cubicBezTo>
                    <a:pt x="6252" y="8156"/>
                    <a:pt x="6335" y="8418"/>
                    <a:pt x="6335" y="8692"/>
                  </a:cubicBezTo>
                  <a:lnTo>
                    <a:pt x="6335" y="8835"/>
                  </a:lnTo>
                  <a:cubicBezTo>
                    <a:pt x="6335" y="8930"/>
                    <a:pt x="6406" y="9001"/>
                    <a:pt x="6502" y="9001"/>
                  </a:cubicBezTo>
                  <a:cubicBezTo>
                    <a:pt x="6585" y="9001"/>
                    <a:pt x="6668" y="8930"/>
                    <a:pt x="6668" y="8835"/>
                  </a:cubicBezTo>
                  <a:lnTo>
                    <a:pt x="6668" y="8692"/>
                  </a:lnTo>
                  <a:cubicBezTo>
                    <a:pt x="6668" y="8275"/>
                    <a:pt x="6502" y="7870"/>
                    <a:pt x="6204" y="7573"/>
                  </a:cubicBezTo>
                  <a:lnTo>
                    <a:pt x="5990" y="7370"/>
                  </a:lnTo>
                  <a:cubicBezTo>
                    <a:pt x="5859" y="7227"/>
                    <a:pt x="5787" y="7049"/>
                    <a:pt x="5787" y="6858"/>
                  </a:cubicBezTo>
                  <a:lnTo>
                    <a:pt x="5787" y="6715"/>
                  </a:lnTo>
                  <a:cubicBezTo>
                    <a:pt x="6144" y="6858"/>
                    <a:pt x="6883" y="7251"/>
                    <a:pt x="7168" y="8108"/>
                  </a:cubicBezTo>
                  <a:cubicBezTo>
                    <a:pt x="7180" y="8168"/>
                    <a:pt x="7180" y="8227"/>
                    <a:pt x="7156" y="8275"/>
                  </a:cubicBezTo>
                  <a:lnTo>
                    <a:pt x="6883" y="8656"/>
                  </a:lnTo>
                  <a:cubicBezTo>
                    <a:pt x="6847" y="8716"/>
                    <a:pt x="6859" y="8811"/>
                    <a:pt x="6906" y="8870"/>
                  </a:cubicBezTo>
                  <a:lnTo>
                    <a:pt x="7466" y="9430"/>
                  </a:lnTo>
                  <a:cubicBezTo>
                    <a:pt x="7514" y="9478"/>
                    <a:pt x="7525" y="9537"/>
                    <a:pt x="7514" y="9609"/>
                  </a:cubicBezTo>
                  <a:lnTo>
                    <a:pt x="7204" y="11037"/>
                  </a:lnTo>
                  <a:cubicBezTo>
                    <a:pt x="7180" y="11132"/>
                    <a:pt x="7228" y="11216"/>
                    <a:pt x="7323" y="11240"/>
                  </a:cubicBezTo>
                  <a:lnTo>
                    <a:pt x="7347" y="11240"/>
                  </a:lnTo>
                  <a:cubicBezTo>
                    <a:pt x="7418" y="11240"/>
                    <a:pt x="7502" y="11180"/>
                    <a:pt x="7514" y="11097"/>
                  </a:cubicBezTo>
                  <a:lnTo>
                    <a:pt x="7823" y="9668"/>
                  </a:lnTo>
                  <a:cubicBezTo>
                    <a:pt x="7871" y="9489"/>
                    <a:pt x="7811" y="9311"/>
                    <a:pt x="7692" y="9192"/>
                  </a:cubicBezTo>
                  <a:lnTo>
                    <a:pt x="7216" y="8716"/>
                  </a:lnTo>
                  <a:lnTo>
                    <a:pt x="7406" y="8430"/>
                  </a:lnTo>
                  <a:cubicBezTo>
                    <a:pt x="7502" y="8299"/>
                    <a:pt x="7514" y="8132"/>
                    <a:pt x="7466" y="7977"/>
                  </a:cubicBezTo>
                  <a:cubicBezTo>
                    <a:pt x="7454" y="7930"/>
                    <a:pt x="7442" y="7894"/>
                    <a:pt x="7418" y="7858"/>
                  </a:cubicBezTo>
                  <a:lnTo>
                    <a:pt x="7418" y="7858"/>
                  </a:lnTo>
                  <a:lnTo>
                    <a:pt x="7799" y="7965"/>
                  </a:lnTo>
                  <a:cubicBezTo>
                    <a:pt x="8168" y="8061"/>
                    <a:pt x="8430" y="8418"/>
                    <a:pt x="8430" y="8811"/>
                  </a:cubicBezTo>
                  <a:lnTo>
                    <a:pt x="8430" y="11037"/>
                  </a:lnTo>
                  <a:cubicBezTo>
                    <a:pt x="8430" y="11132"/>
                    <a:pt x="8514" y="11204"/>
                    <a:pt x="8597" y="11204"/>
                  </a:cubicBezTo>
                  <a:cubicBezTo>
                    <a:pt x="8692" y="11204"/>
                    <a:pt x="8764" y="11132"/>
                    <a:pt x="8764" y="11037"/>
                  </a:cubicBezTo>
                  <a:lnTo>
                    <a:pt x="8764" y="8811"/>
                  </a:lnTo>
                  <a:cubicBezTo>
                    <a:pt x="8740" y="8311"/>
                    <a:pt x="8383" y="7846"/>
                    <a:pt x="7871" y="7680"/>
                  </a:cubicBezTo>
                  <a:lnTo>
                    <a:pt x="7216" y="7489"/>
                  </a:lnTo>
                  <a:cubicBezTo>
                    <a:pt x="6775" y="6751"/>
                    <a:pt x="6061" y="6453"/>
                    <a:pt x="5763" y="6358"/>
                  </a:cubicBezTo>
                  <a:lnTo>
                    <a:pt x="5763" y="6060"/>
                  </a:lnTo>
                  <a:cubicBezTo>
                    <a:pt x="5942" y="5941"/>
                    <a:pt x="6097" y="5787"/>
                    <a:pt x="6240" y="5620"/>
                  </a:cubicBezTo>
                  <a:cubicBezTo>
                    <a:pt x="7204" y="5525"/>
                    <a:pt x="7787" y="5072"/>
                    <a:pt x="7811" y="5048"/>
                  </a:cubicBezTo>
                  <a:cubicBezTo>
                    <a:pt x="7871" y="5001"/>
                    <a:pt x="7883" y="4906"/>
                    <a:pt x="7859" y="4834"/>
                  </a:cubicBezTo>
                  <a:cubicBezTo>
                    <a:pt x="7799" y="4727"/>
                    <a:pt x="7716" y="4536"/>
                    <a:pt x="7704" y="4429"/>
                  </a:cubicBezTo>
                  <a:lnTo>
                    <a:pt x="8192" y="3774"/>
                  </a:lnTo>
                  <a:cubicBezTo>
                    <a:pt x="8228" y="3751"/>
                    <a:pt x="8240" y="3691"/>
                    <a:pt x="8228" y="3643"/>
                  </a:cubicBezTo>
                  <a:cubicBezTo>
                    <a:pt x="8216" y="3536"/>
                    <a:pt x="7799" y="1250"/>
                    <a:pt x="6430" y="893"/>
                  </a:cubicBezTo>
                  <a:cubicBezTo>
                    <a:pt x="5906" y="345"/>
                    <a:pt x="5180" y="0"/>
                    <a:pt x="4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1" name="Google Shape;10881;p79"/>
            <p:cNvSpPr/>
            <p:nvPr/>
          </p:nvSpPr>
          <p:spPr>
            <a:xfrm>
              <a:off x="6813503" y="2560195"/>
              <a:ext cx="45271" cy="16157"/>
            </a:xfrm>
            <a:custGeom>
              <a:avLst/>
              <a:gdLst/>
              <a:ahLst/>
              <a:cxnLst/>
              <a:rect l="l" t="t" r="r" b="b"/>
              <a:pathLst>
                <a:path w="1429" h="510" extrusionOk="0">
                  <a:moveTo>
                    <a:pt x="183" y="1"/>
                  </a:moveTo>
                  <a:cubicBezTo>
                    <a:pt x="140" y="1"/>
                    <a:pt x="95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203" y="415"/>
                    <a:pt x="441" y="510"/>
                    <a:pt x="703" y="510"/>
                  </a:cubicBezTo>
                  <a:cubicBezTo>
                    <a:pt x="965" y="510"/>
                    <a:pt x="1203" y="415"/>
                    <a:pt x="1334" y="284"/>
                  </a:cubicBezTo>
                  <a:cubicBezTo>
                    <a:pt x="1429" y="212"/>
                    <a:pt x="1429" y="105"/>
                    <a:pt x="1369" y="46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1" y="46"/>
                  </a:cubicBezTo>
                  <a:cubicBezTo>
                    <a:pt x="1072" y="105"/>
                    <a:pt x="917" y="177"/>
                    <a:pt x="715" y="177"/>
                  </a:cubicBezTo>
                  <a:cubicBezTo>
                    <a:pt x="500" y="177"/>
                    <a:pt x="357" y="105"/>
                    <a:pt x="298" y="46"/>
                  </a:cubicBezTo>
                  <a:cubicBezTo>
                    <a:pt x="268" y="16"/>
                    <a:pt x="226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2" name="Google Shape;10882;p79"/>
            <p:cNvSpPr/>
            <p:nvPr/>
          </p:nvSpPr>
          <p:spPr>
            <a:xfrm>
              <a:off x="6792372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62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3" name="Google Shape;10883;p79"/>
            <p:cNvSpPr/>
            <p:nvPr/>
          </p:nvSpPr>
          <p:spPr>
            <a:xfrm>
              <a:off x="6853483" y="2493350"/>
              <a:ext cx="26801" cy="10233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86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84" name="Google Shape;10884;p79"/>
          <p:cNvGrpSpPr/>
          <p:nvPr/>
        </p:nvGrpSpPr>
        <p:grpSpPr>
          <a:xfrm>
            <a:off x="4897750" y="2240239"/>
            <a:ext cx="279513" cy="357255"/>
            <a:chOff x="4897750" y="2415639"/>
            <a:chExt cx="279513" cy="357255"/>
          </a:xfrm>
          <a:solidFill>
            <a:schemeClr val="tx1"/>
          </a:solidFill>
        </p:grpSpPr>
        <p:sp>
          <p:nvSpPr>
            <p:cNvPr id="10885" name="Google Shape;10885;p79"/>
            <p:cNvSpPr/>
            <p:nvPr/>
          </p:nvSpPr>
          <p:spPr>
            <a:xfrm>
              <a:off x="4964119" y="2715522"/>
              <a:ext cx="10613" cy="55472"/>
            </a:xfrm>
            <a:custGeom>
              <a:avLst/>
              <a:gdLst/>
              <a:ahLst/>
              <a:cxnLst/>
              <a:rect l="l" t="t" r="r" b="b"/>
              <a:pathLst>
                <a:path w="335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63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6" name="Google Shape;10886;p79"/>
            <p:cNvSpPr/>
            <p:nvPr/>
          </p:nvSpPr>
          <p:spPr>
            <a:xfrm>
              <a:off x="5098031" y="2715522"/>
              <a:ext cx="10581" cy="55472"/>
            </a:xfrm>
            <a:custGeom>
              <a:avLst/>
              <a:gdLst/>
              <a:ahLst/>
              <a:cxnLst/>
              <a:rect l="l" t="t" r="r" b="b"/>
              <a:pathLst>
                <a:path w="334" h="1751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1584"/>
                  </a:lnTo>
                  <a:cubicBezTo>
                    <a:pt x="1" y="1679"/>
                    <a:pt x="84" y="1751"/>
                    <a:pt x="167" y="1751"/>
                  </a:cubicBezTo>
                  <a:cubicBezTo>
                    <a:pt x="251" y="1751"/>
                    <a:pt x="334" y="1679"/>
                    <a:pt x="334" y="1584"/>
                  </a:cubicBez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7" name="Google Shape;10887;p79"/>
            <p:cNvSpPr/>
            <p:nvPr/>
          </p:nvSpPr>
          <p:spPr>
            <a:xfrm>
              <a:off x="4897750" y="2415639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787" y="299"/>
                  </a:moveTo>
                  <a:cubicBezTo>
                    <a:pt x="5418" y="299"/>
                    <a:pt x="6013" y="584"/>
                    <a:pt x="6430" y="1061"/>
                  </a:cubicBezTo>
                  <a:cubicBezTo>
                    <a:pt x="6834" y="1549"/>
                    <a:pt x="6989" y="2180"/>
                    <a:pt x="6894" y="2799"/>
                  </a:cubicBezTo>
                  <a:lnTo>
                    <a:pt x="6799" y="3311"/>
                  </a:lnTo>
                  <a:lnTo>
                    <a:pt x="6715" y="3311"/>
                  </a:lnTo>
                  <a:cubicBezTo>
                    <a:pt x="6656" y="3311"/>
                    <a:pt x="6608" y="3299"/>
                    <a:pt x="6573" y="3251"/>
                  </a:cubicBezTo>
                  <a:cubicBezTo>
                    <a:pt x="6549" y="3204"/>
                    <a:pt x="6513" y="3156"/>
                    <a:pt x="6537" y="3097"/>
                  </a:cubicBezTo>
                  <a:lnTo>
                    <a:pt x="6561" y="2882"/>
                  </a:lnTo>
                  <a:cubicBezTo>
                    <a:pt x="6596" y="2585"/>
                    <a:pt x="6501" y="2287"/>
                    <a:pt x="6311" y="2061"/>
                  </a:cubicBezTo>
                  <a:cubicBezTo>
                    <a:pt x="6120" y="1834"/>
                    <a:pt x="5834" y="1715"/>
                    <a:pt x="5537" y="1715"/>
                  </a:cubicBezTo>
                  <a:lnTo>
                    <a:pt x="5465" y="1715"/>
                  </a:lnTo>
                  <a:cubicBezTo>
                    <a:pt x="5370" y="1715"/>
                    <a:pt x="5299" y="1787"/>
                    <a:pt x="5299" y="1882"/>
                  </a:cubicBezTo>
                  <a:cubicBezTo>
                    <a:pt x="5299" y="1965"/>
                    <a:pt x="5370" y="2049"/>
                    <a:pt x="5465" y="2049"/>
                  </a:cubicBezTo>
                  <a:lnTo>
                    <a:pt x="5537" y="2049"/>
                  </a:lnTo>
                  <a:cubicBezTo>
                    <a:pt x="5751" y="2049"/>
                    <a:pt x="5942" y="2132"/>
                    <a:pt x="6072" y="2287"/>
                  </a:cubicBezTo>
                  <a:cubicBezTo>
                    <a:pt x="6203" y="2430"/>
                    <a:pt x="6263" y="2644"/>
                    <a:pt x="6251" y="2835"/>
                  </a:cubicBezTo>
                  <a:lnTo>
                    <a:pt x="6215" y="3061"/>
                  </a:lnTo>
                  <a:cubicBezTo>
                    <a:pt x="6203" y="3204"/>
                    <a:pt x="6251" y="3358"/>
                    <a:pt x="6358" y="3466"/>
                  </a:cubicBezTo>
                  <a:cubicBezTo>
                    <a:pt x="6453" y="3561"/>
                    <a:pt x="6596" y="3644"/>
                    <a:pt x="6739" y="3644"/>
                  </a:cubicBezTo>
                  <a:lnTo>
                    <a:pt x="6965" y="3644"/>
                  </a:lnTo>
                  <a:cubicBezTo>
                    <a:pt x="7037" y="3644"/>
                    <a:pt x="7108" y="3668"/>
                    <a:pt x="7168" y="3728"/>
                  </a:cubicBezTo>
                  <a:cubicBezTo>
                    <a:pt x="7239" y="3787"/>
                    <a:pt x="7251" y="3859"/>
                    <a:pt x="7251" y="3942"/>
                  </a:cubicBezTo>
                  <a:cubicBezTo>
                    <a:pt x="7239" y="4073"/>
                    <a:pt x="7096" y="4192"/>
                    <a:pt x="6954" y="4192"/>
                  </a:cubicBezTo>
                  <a:lnTo>
                    <a:pt x="6870" y="4192"/>
                  </a:lnTo>
                  <a:lnTo>
                    <a:pt x="6870" y="4180"/>
                  </a:lnTo>
                  <a:cubicBezTo>
                    <a:pt x="6870" y="4085"/>
                    <a:pt x="6799" y="4013"/>
                    <a:pt x="6715" y="4013"/>
                  </a:cubicBezTo>
                  <a:cubicBezTo>
                    <a:pt x="6620" y="4013"/>
                    <a:pt x="6549" y="4085"/>
                    <a:pt x="6549" y="4180"/>
                  </a:cubicBezTo>
                  <a:cubicBezTo>
                    <a:pt x="6549" y="5347"/>
                    <a:pt x="5596" y="6287"/>
                    <a:pt x="4418" y="6287"/>
                  </a:cubicBezTo>
                  <a:cubicBezTo>
                    <a:pt x="4395" y="6288"/>
                    <a:pt x="4373" y="6288"/>
                    <a:pt x="4351" y="6288"/>
                  </a:cubicBezTo>
                  <a:cubicBezTo>
                    <a:pt x="3169" y="6288"/>
                    <a:pt x="2251" y="5349"/>
                    <a:pt x="2251" y="4192"/>
                  </a:cubicBezTo>
                  <a:cubicBezTo>
                    <a:pt x="2251" y="4097"/>
                    <a:pt x="2179" y="4025"/>
                    <a:pt x="2084" y="4025"/>
                  </a:cubicBezTo>
                  <a:cubicBezTo>
                    <a:pt x="2001" y="4025"/>
                    <a:pt x="1917" y="4097"/>
                    <a:pt x="1917" y="4192"/>
                  </a:cubicBezTo>
                  <a:lnTo>
                    <a:pt x="1917" y="4204"/>
                  </a:lnTo>
                  <a:lnTo>
                    <a:pt x="1822" y="4204"/>
                  </a:lnTo>
                  <a:cubicBezTo>
                    <a:pt x="1739" y="4204"/>
                    <a:pt x="1667" y="4168"/>
                    <a:pt x="1608" y="4109"/>
                  </a:cubicBezTo>
                  <a:cubicBezTo>
                    <a:pt x="1548" y="4061"/>
                    <a:pt x="1536" y="3978"/>
                    <a:pt x="1536" y="3906"/>
                  </a:cubicBezTo>
                  <a:cubicBezTo>
                    <a:pt x="1548" y="3775"/>
                    <a:pt x="1679" y="3656"/>
                    <a:pt x="1834" y="3656"/>
                  </a:cubicBezTo>
                  <a:lnTo>
                    <a:pt x="2024" y="3656"/>
                  </a:lnTo>
                  <a:cubicBezTo>
                    <a:pt x="2179" y="3656"/>
                    <a:pt x="2310" y="3597"/>
                    <a:pt x="2405" y="3478"/>
                  </a:cubicBezTo>
                  <a:cubicBezTo>
                    <a:pt x="2513" y="3370"/>
                    <a:pt x="2560" y="3216"/>
                    <a:pt x="2548" y="3073"/>
                  </a:cubicBezTo>
                  <a:lnTo>
                    <a:pt x="2513" y="2846"/>
                  </a:lnTo>
                  <a:cubicBezTo>
                    <a:pt x="2489" y="2644"/>
                    <a:pt x="2560" y="2442"/>
                    <a:pt x="2691" y="2299"/>
                  </a:cubicBezTo>
                  <a:cubicBezTo>
                    <a:pt x="2834" y="2144"/>
                    <a:pt x="3024" y="2061"/>
                    <a:pt x="3227" y="2061"/>
                  </a:cubicBezTo>
                  <a:lnTo>
                    <a:pt x="4703" y="2061"/>
                  </a:lnTo>
                  <a:cubicBezTo>
                    <a:pt x="4787" y="2061"/>
                    <a:pt x="4870" y="1989"/>
                    <a:pt x="4870" y="1894"/>
                  </a:cubicBezTo>
                  <a:cubicBezTo>
                    <a:pt x="4870" y="1811"/>
                    <a:pt x="4787" y="1727"/>
                    <a:pt x="4703" y="1727"/>
                  </a:cubicBezTo>
                  <a:lnTo>
                    <a:pt x="3227" y="1727"/>
                  </a:lnTo>
                  <a:cubicBezTo>
                    <a:pt x="2929" y="1727"/>
                    <a:pt x="2643" y="1870"/>
                    <a:pt x="2453" y="2073"/>
                  </a:cubicBezTo>
                  <a:cubicBezTo>
                    <a:pt x="2262" y="2299"/>
                    <a:pt x="2155" y="2596"/>
                    <a:pt x="2203" y="2894"/>
                  </a:cubicBezTo>
                  <a:lnTo>
                    <a:pt x="2227" y="3120"/>
                  </a:lnTo>
                  <a:cubicBezTo>
                    <a:pt x="2227" y="3180"/>
                    <a:pt x="2215" y="3216"/>
                    <a:pt x="2191" y="3263"/>
                  </a:cubicBezTo>
                  <a:cubicBezTo>
                    <a:pt x="2155" y="3311"/>
                    <a:pt x="2096" y="3323"/>
                    <a:pt x="2048" y="3323"/>
                  </a:cubicBezTo>
                  <a:lnTo>
                    <a:pt x="1893" y="3323"/>
                  </a:lnTo>
                  <a:lnTo>
                    <a:pt x="1798" y="2763"/>
                  </a:lnTo>
                  <a:cubicBezTo>
                    <a:pt x="1691" y="2144"/>
                    <a:pt x="1881" y="1525"/>
                    <a:pt x="2274" y="1049"/>
                  </a:cubicBezTo>
                  <a:cubicBezTo>
                    <a:pt x="2679" y="572"/>
                    <a:pt x="3275" y="299"/>
                    <a:pt x="3882" y="299"/>
                  </a:cubicBezTo>
                  <a:close/>
                  <a:moveTo>
                    <a:pt x="5453" y="6395"/>
                  </a:moveTo>
                  <a:lnTo>
                    <a:pt x="5453" y="6954"/>
                  </a:lnTo>
                  <a:lnTo>
                    <a:pt x="5453" y="7073"/>
                  </a:lnTo>
                  <a:lnTo>
                    <a:pt x="4370" y="7692"/>
                  </a:lnTo>
                  <a:lnTo>
                    <a:pt x="3298" y="7073"/>
                  </a:lnTo>
                  <a:lnTo>
                    <a:pt x="3298" y="6954"/>
                  </a:lnTo>
                  <a:lnTo>
                    <a:pt x="3298" y="6395"/>
                  </a:lnTo>
                  <a:cubicBezTo>
                    <a:pt x="3632" y="6561"/>
                    <a:pt x="3989" y="6633"/>
                    <a:pt x="4370" y="6633"/>
                  </a:cubicBezTo>
                  <a:cubicBezTo>
                    <a:pt x="4763" y="6633"/>
                    <a:pt x="5120" y="6537"/>
                    <a:pt x="5453" y="6395"/>
                  </a:cubicBezTo>
                  <a:close/>
                  <a:moveTo>
                    <a:pt x="3215" y="7383"/>
                  </a:moveTo>
                  <a:lnTo>
                    <a:pt x="4108" y="7895"/>
                  </a:lnTo>
                  <a:lnTo>
                    <a:pt x="3644" y="8371"/>
                  </a:lnTo>
                  <a:cubicBezTo>
                    <a:pt x="3608" y="8419"/>
                    <a:pt x="3560" y="8431"/>
                    <a:pt x="3513" y="8431"/>
                  </a:cubicBezTo>
                  <a:cubicBezTo>
                    <a:pt x="3453" y="8431"/>
                    <a:pt x="3405" y="8395"/>
                    <a:pt x="3382" y="8359"/>
                  </a:cubicBezTo>
                  <a:lnTo>
                    <a:pt x="2905" y="7788"/>
                  </a:lnTo>
                  <a:lnTo>
                    <a:pt x="3001" y="7680"/>
                  </a:lnTo>
                  <a:cubicBezTo>
                    <a:pt x="3096" y="7597"/>
                    <a:pt x="3155" y="7502"/>
                    <a:pt x="3215" y="7383"/>
                  </a:cubicBezTo>
                  <a:close/>
                  <a:moveTo>
                    <a:pt x="5537" y="7407"/>
                  </a:moveTo>
                  <a:cubicBezTo>
                    <a:pt x="5584" y="7514"/>
                    <a:pt x="5656" y="7609"/>
                    <a:pt x="5751" y="7704"/>
                  </a:cubicBezTo>
                  <a:lnTo>
                    <a:pt x="5846" y="7788"/>
                  </a:lnTo>
                  <a:lnTo>
                    <a:pt x="5370" y="8359"/>
                  </a:lnTo>
                  <a:cubicBezTo>
                    <a:pt x="5346" y="8395"/>
                    <a:pt x="5287" y="8419"/>
                    <a:pt x="5239" y="8431"/>
                  </a:cubicBezTo>
                  <a:cubicBezTo>
                    <a:pt x="5180" y="8431"/>
                    <a:pt x="5132" y="8419"/>
                    <a:pt x="5108" y="8371"/>
                  </a:cubicBezTo>
                  <a:lnTo>
                    <a:pt x="4644" y="7907"/>
                  </a:lnTo>
                  <a:lnTo>
                    <a:pt x="5537" y="7407"/>
                  </a:lnTo>
                  <a:close/>
                  <a:moveTo>
                    <a:pt x="4394" y="8121"/>
                  </a:moveTo>
                  <a:lnTo>
                    <a:pt x="4727" y="8466"/>
                  </a:lnTo>
                  <a:lnTo>
                    <a:pt x="4656" y="8657"/>
                  </a:lnTo>
                  <a:cubicBezTo>
                    <a:pt x="4632" y="8728"/>
                    <a:pt x="4560" y="8788"/>
                    <a:pt x="4477" y="8788"/>
                  </a:cubicBezTo>
                  <a:lnTo>
                    <a:pt x="4287" y="8788"/>
                  </a:lnTo>
                  <a:cubicBezTo>
                    <a:pt x="4215" y="8788"/>
                    <a:pt x="4144" y="8740"/>
                    <a:pt x="4108" y="8657"/>
                  </a:cubicBezTo>
                  <a:lnTo>
                    <a:pt x="4048" y="8466"/>
                  </a:lnTo>
                  <a:lnTo>
                    <a:pt x="4394" y="8121"/>
                  </a:lnTo>
                  <a:close/>
                  <a:moveTo>
                    <a:pt x="3906" y="1"/>
                  </a:moveTo>
                  <a:cubicBezTo>
                    <a:pt x="3191" y="1"/>
                    <a:pt x="2501" y="322"/>
                    <a:pt x="2036" y="870"/>
                  </a:cubicBezTo>
                  <a:cubicBezTo>
                    <a:pt x="1584" y="1418"/>
                    <a:pt x="1370" y="2132"/>
                    <a:pt x="1489" y="2846"/>
                  </a:cubicBezTo>
                  <a:lnTo>
                    <a:pt x="1584" y="3430"/>
                  </a:lnTo>
                  <a:cubicBezTo>
                    <a:pt x="1393" y="3513"/>
                    <a:pt x="1262" y="3692"/>
                    <a:pt x="1250" y="3906"/>
                  </a:cubicBezTo>
                  <a:cubicBezTo>
                    <a:pt x="1239" y="4073"/>
                    <a:pt x="1298" y="4251"/>
                    <a:pt x="1393" y="4370"/>
                  </a:cubicBezTo>
                  <a:cubicBezTo>
                    <a:pt x="1512" y="4490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2048" y="5240"/>
                    <a:pt x="2441" y="5859"/>
                    <a:pt x="2989" y="6228"/>
                  </a:cubicBezTo>
                  <a:lnTo>
                    <a:pt x="2989" y="6526"/>
                  </a:lnTo>
                  <a:cubicBezTo>
                    <a:pt x="2703" y="6633"/>
                    <a:pt x="1977" y="6930"/>
                    <a:pt x="1536" y="7657"/>
                  </a:cubicBezTo>
                  <a:lnTo>
                    <a:pt x="881" y="7847"/>
                  </a:lnTo>
                  <a:cubicBezTo>
                    <a:pt x="357" y="8002"/>
                    <a:pt x="0" y="8490"/>
                    <a:pt x="0" y="9026"/>
                  </a:cubicBezTo>
                  <a:lnTo>
                    <a:pt x="0" y="11074"/>
                  </a:lnTo>
                  <a:cubicBezTo>
                    <a:pt x="0" y="11169"/>
                    <a:pt x="72" y="11240"/>
                    <a:pt x="167" y="11240"/>
                  </a:cubicBezTo>
                  <a:cubicBezTo>
                    <a:pt x="250" y="11240"/>
                    <a:pt x="334" y="11169"/>
                    <a:pt x="334" y="11074"/>
                  </a:cubicBezTo>
                  <a:lnTo>
                    <a:pt x="334" y="9026"/>
                  </a:lnTo>
                  <a:cubicBezTo>
                    <a:pt x="334" y="8633"/>
                    <a:pt x="596" y="8276"/>
                    <a:pt x="965" y="8180"/>
                  </a:cubicBezTo>
                  <a:lnTo>
                    <a:pt x="1346" y="8073"/>
                  </a:lnTo>
                  <a:lnTo>
                    <a:pt x="1346" y="8073"/>
                  </a:lnTo>
                  <a:cubicBezTo>
                    <a:pt x="1322" y="8121"/>
                    <a:pt x="1310" y="8145"/>
                    <a:pt x="1298" y="8192"/>
                  </a:cubicBezTo>
                  <a:cubicBezTo>
                    <a:pt x="1250" y="8335"/>
                    <a:pt x="1262" y="8514"/>
                    <a:pt x="1358" y="8657"/>
                  </a:cubicBezTo>
                  <a:lnTo>
                    <a:pt x="1548" y="8931"/>
                  </a:lnTo>
                  <a:lnTo>
                    <a:pt x="1084" y="9395"/>
                  </a:lnTo>
                  <a:cubicBezTo>
                    <a:pt x="953" y="9526"/>
                    <a:pt x="905" y="9704"/>
                    <a:pt x="953" y="9883"/>
                  </a:cubicBezTo>
                  <a:lnTo>
                    <a:pt x="1250" y="11133"/>
                  </a:lnTo>
                  <a:cubicBezTo>
                    <a:pt x="1262" y="11217"/>
                    <a:pt x="1346" y="11252"/>
                    <a:pt x="1417" y="11252"/>
                  </a:cubicBezTo>
                  <a:lnTo>
                    <a:pt x="1465" y="11252"/>
                  </a:lnTo>
                  <a:cubicBezTo>
                    <a:pt x="1548" y="11240"/>
                    <a:pt x="1608" y="11157"/>
                    <a:pt x="1584" y="11062"/>
                  </a:cubicBezTo>
                  <a:lnTo>
                    <a:pt x="1286" y="9812"/>
                  </a:lnTo>
                  <a:cubicBezTo>
                    <a:pt x="1262" y="9752"/>
                    <a:pt x="1286" y="9681"/>
                    <a:pt x="1322" y="9633"/>
                  </a:cubicBezTo>
                  <a:lnTo>
                    <a:pt x="1893" y="9073"/>
                  </a:lnTo>
                  <a:cubicBezTo>
                    <a:pt x="1953" y="9014"/>
                    <a:pt x="1953" y="8919"/>
                    <a:pt x="1905" y="8859"/>
                  </a:cubicBezTo>
                  <a:lnTo>
                    <a:pt x="1631" y="8478"/>
                  </a:lnTo>
                  <a:cubicBezTo>
                    <a:pt x="1608" y="8431"/>
                    <a:pt x="1596" y="8371"/>
                    <a:pt x="1620" y="8311"/>
                  </a:cubicBezTo>
                  <a:cubicBezTo>
                    <a:pt x="1905" y="7442"/>
                    <a:pt x="2655" y="7049"/>
                    <a:pt x="3001" y="6907"/>
                  </a:cubicBezTo>
                  <a:lnTo>
                    <a:pt x="3001" y="7014"/>
                  </a:lnTo>
                  <a:cubicBezTo>
                    <a:pt x="3001" y="7204"/>
                    <a:pt x="2929" y="7383"/>
                    <a:pt x="2798" y="7526"/>
                  </a:cubicBezTo>
                  <a:lnTo>
                    <a:pt x="2584" y="7728"/>
                  </a:lnTo>
                  <a:cubicBezTo>
                    <a:pt x="2286" y="8026"/>
                    <a:pt x="2132" y="8419"/>
                    <a:pt x="2132" y="8847"/>
                  </a:cubicBezTo>
                  <a:lnTo>
                    <a:pt x="2132" y="8990"/>
                  </a:lnTo>
                  <a:cubicBezTo>
                    <a:pt x="2132" y="9085"/>
                    <a:pt x="2203" y="9157"/>
                    <a:pt x="2286" y="9157"/>
                  </a:cubicBezTo>
                  <a:cubicBezTo>
                    <a:pt x="2382" y="9157"/>
                    <a:pt x="2453" y="9085"/>
                    <a:pt x="2453" y="8990"/>
                  </a:cubicBezTo>
                  <a:lnTo>
                    <a:pt x="2453" y="8847"/>
                  </a:lnTo>
                  <a:cubicBezTo>
                    <a:pt x="2453" y="8573"/>
                    <a:pt x="2548" y="8311"/>
                    <a:pt x="2703" y="8097"/>
                  </a:cubicBezTo>
                  <a:lnTo>
                    <a:pt x="3155" y="8633"/>
                  </a:lnTo>
                  <a:cubicBezTo>
                    <a:pt x="3239" y="8740"/>
                    <a:pt x="3382" y="8812"/>
                    <a:pt x="3525" y="8812"/>
                  </a:cubicBezTo>
                  <a:lnTo>
                    <a:pt x="3560" y="8812"/>
                  </a:lnTo>
                  <a:cubicBezTo>
                    <a:pt x="3644" y="8812"/>
                    <a:pt x="3739" y="8788"/>
                    <a:pt x="3810" y="8752"/>
                  </a:cubicBezTo>
                  <a:lnTo>
                    <a:pt x="3822" y="8812"/>
                  </a:lnTo>
                  <a:cubicBezTo>
                    <a:pt x="3858" y="8907"/>
                    <a:pt x="3894" y="8978"/>
                    <a:pt x="3977" y="9038"/>
                  </a:cubicBezTo>
                  <a:lnTo>
                    <a:pt x="3715" y="11097"/>
                  </a:lnTo>
                  <a:cubicBezTo>
                    <a:pt x="3703" y="11181"/>
                    <a:pt x="3775" y="11276"/>
                    <a:pt x="3870" y="11276"/>
                  </a:cubicBezTo>
                  <a:lnTo>
                    <a:pt x="3882" y="11276"/>
                  </a:lnTo>
                  <a:cubicBezTo>
                    <a:pt x="3977" y="11276"/>
                    <a:pt x="4037" y="11217"/>
                    <a:pt x="4048" y="11121"/>
                  </a:cubicBezTo>
                  <a:lnTo>
                    <a:pt x="4287" y="9157"/>
                  </a:lnTo>
                  <a:lnTo>
                    <a:pt x="4537" y="9157"/>
                  </a:lnTo>
                  <a:lnTo>
                    <a:pt x="4775" y="11121"/>
                  </a:lnTo>
                  <a:cubicBezTo>
                    <a:pt x="4787" y="11217"/>
                    <a:pt x="4846" y="11276"/>
                    <a:pt x="4941" y="11276"/>
                  </a:cubicBezTo>
                  <a:lnTo>
                    <a:pt x="4953" y="11276"/>
                  </a:lnTo>
                  <a:cubicBezTo>
                    <a:pt x="5049" y="11252"/>
                    <a:pt x="5108" y="11181"/>
                    <a:pt x="5108" y="11097"/>
                  </a:cubicBezTo>
                  <a:lnTo>
                    <a:pt x="4846" y="9038"/>
                  </a:lnTo>
                  <a:cubicBezTo>
                    <a:pt x="4906" y="8978"/>
                    <a:pt x="4965" y="8907"/>
                    <a:pt x="5001" y="8812"/>
                  </a:cubicBezTo>
                  <a:lnTo>
                    <a:pt x="5013" y="8752"/>
                  </a:lnTo>
                  <a:cubicBezTo>
                    <a:pt x="5084" y="8800"/>
                    <a:pt x="5180" y="8812"/>
                    <a:pt x="5263" y="8812"/>
                  </a:cubicBezTo>
                  <a:lnTo>
                    <a:pt x="5299" y="8812"/>
                  </a:lnTo>
                  <a:cubicBezTo>
                    <a:pt x="5441" y="8812"/>
                    <a:pt x="5584" y="8740"/>
                    <a:pt x="5668" y="8633"/>
                  </a:cubicBezTo>
                  <a:lnTo>
                    <a:pt x="6120" y="8097"/>
                  </a:lnTo>
                  <a:cubicBezTo>
                    <a:pt x="6275" y="8311"/>
                    <a:pt x="6370" y="8573"/>
                    <a:pt x="6370" y="8847"/>
                  </a:cubicBezTo>
                  <a:lnTo>
                    <a:pt x="6370" y="8990"/>
                  </a:lnTo>
                  <a:cubicBezTo>
                    <a:pt x="6370" y="9085"/>
                    <a:pt x="6442" y="9157"/>
                    <a:pt x="6537" y="9157"/>
                  </a:cubicBezTo>
                  <a:cubicBezTo>
                    <a:pt x="6620" y="9157"/>
                    <a:pt x="6692" y="9085"/>
                    <a:pt x="6692" y="8990"/>
                  </a:cubicBezTo>
                  <a:lnTo>
                    <a:pt x="6692" y="8847"/>
                  </a:lnTo>
                  <a:cubicBezTo>
                    <a:pt x="6692" y="8431"/>
                    <a:pt x="6537" y="8026"/>
                    <a:pt x="6239" y="7728"/>
                  </a:cubicBezTo>
                  <a:lnTo>
                    <a:pt x="6025" y="7526"/>
                  </a:lnTo>
                  <a:cubicBezTo>
                    <a:pt x="5894" y="7383"/>
                    <a:pt x="5822" y="7204"/>
                    <a:pt x="5822" y="7014"/>
                  </a:cubicBezTo>
                  <a:lnTo>
                    <a:pt x="5822" y="6907"/>
                  </a:lnTo>
                  <a:cubicBezTo>
                    <a:pt x="6180" y="7061"/>
                    <a:pt x="6918" y="7442"/>
                    <a:pt x="7204" y="8311"/>
                  </a:cubicBezTo>
                  <a:cubicBezTo>
                    <a:pt x="7215" y="8371"/>
                    <a:pt x="7215" y="8431"/>
                    <a:pt x="7192" y="8478"/>
                  </a:cubicBezTo>
                  <a:lnTo>
                    <a:pt x="6918" y="8859"/>
                  </a:lnTo>
                  <a:cubicBezTo>
                    <a:pt x="6870" y="8919"/>
                    <a:pt x="6894" y="9014"/>
                    <a:pt x="6930" y="9073"/>
                  </a:cubicBezTo>
                  <a:lnTo>
                    <a:pt x="7501" y="9633"/>
                  </a:lnTo>
                  <a:cubicBezTo>
                    <a:pt x="7549" y="9681"/>
                    <a:pt x="7561" y="9752"/>
                    <a:pt x="7549" y="9812"/>
                  </a:cubicBezTo>
                  <a:lnTo>
                    <a:pt x="7251" y="11062"/>
                  </a:lnTo>
                  <a:cubicBezTo>
                    <a:pt x="7227" y="11157"/>
                    <a:pt x="7275" y="11240"/>
                    <a:pt x="7370" y="11252"/>
                  </a:cubicBezTo>
                  <a:lnTo>
                    <a:pt x="7406" y="11252"/>
                  </a:lnTo>
                  <a:cubicBezTo>
                    <a:pt x="7489" y="11252"/>
                    <a:pt x="7549" y="11217"/>
                    <a:pt x="7573" y="11133"/>
                  </a:cubicBezTo>
                  <a:lnTo>
                    <a:pt x="7870" y="9883"/>
                  </a:lnTo>
                  <a:cubicBezTo>
                    <a:pt x="7918" y="9704"/>
                    <a:pt x="7858" y="9526"/>
                    <a:pt x="7739" y="9395"/>
                  </a:cubicBezTo>
                  <a:lnTo>
                    <a:pt x="7275" y="8931"/>
                  </a:lnTo>
                  <a:lnTo>
                    <a:pt x="7466" y="8657"/>
                  </a:lnTo>
                  <a:cubicBezTo>
                    <a:pt x="7561" y="8514"/>
                    <a:pt x="7573" y="8359"/>
                    <a:pt x="7525" y="8192"/>
                  </a:cubicBezTo>
                  <a:cubicBezTo>
                    <a:pt x="7513" y="8145"/>
                    <a:pt x="7501" y="8121"/>
                    <a:pt x="7489" y="8073"/>
                  </a:cubicBezTo>
                  <a:lnTo>
                    <a:pt x="7489" y="8073"/>
                  </a:lnTo>
                  <a:lnTo>
                    <a:pt x="7858" y="8180"/>
                  </a:lnTo>
                  <a:cubicBezTo>
                    <a:pt x="8228" y="8276"/>
                    <a:pt x="8501" y="8633"/>
                    <a:pt x="8501" y="9026"/>
                  </a:cubicBezTo>
                  <a:lnTo>
                    <a:pt x="8501" y="11074"/>
                  </a:lnTo>
                  <a:cubicBezTo>
                    <a:pt x="8501" y="11169"/>
                    <a:pt x="8573" y="11240"/>
                    <a:pt x="8656" y="11240"/>
                  </a:cubicBezTo>
                  <a:cubicBezTo>
                    <a:pt x="8751" y="11240"/>
                    <a:pt x="8823" y="11169"/>
                    <a:pt x="8823" y="11074"/>
                  </a:cubicBezTo>
                  <a:lnTo>
                    <a:pt x="8823" y="9026"/>
                  </a:lnTo>
                  <a:cubicBezTo>
                    <a:pt x="8763" y="8466"/>
                    <a:pt x="8406" y="7966"/>
                    <a:pt x="7894" y="7823"/>
                  </a:cubicBezTo>
                  <a:lnTo>
                    <a:pt x="7239" y="7633"/>
                  </a:lnTo>
                  <a:cubicBezTo>
                    <a:pt x="6787" y="6895"/>
                    <a:pt x="6072" y="6597"/>
                    <a:pt x="5775" y="6502"/>
                  </a:cubicBezTo>
                  <a:lnTo>
                    <a:pt x="5775" y="6204"/>
                  </a:lnTo>
                  <a:cubicBezTo>
                    <a:pt x="6323" y="5811"/>
                    <a:pt x="6715" y="5216"/>
                    <a:pt x="6799" y="4537"/>
                  </a:cubicBezTo>
                  <a:lnTo>
                    <a:pt x="6906" y="4537"/>
                  </a:lnTo>
                  <a:cubicBezTo>
                    <a:pt x="7239" y="4537"/>
                    <a:pt x="7501" y="4299"/>
                    <a:pt x="7537" y="4001"/>
                  </a:cubicBezTo>
                  <a:cubicBezTo>
                    <a:pt x="7549" y="3835"/>
                    <a:pt x="7489" y="3656"/>
                    <a:pt x="7382" y="3537"/>
                  </a:cubicBezTo>
                  <a:cubicBezTo>
                    <a:pt x="7311" y="3466"/>
                    <a:pt x="7215" y="3406"/>
                    <a:pt x="7132" y="3370"/>
                  </a:cubicBezTo>
                  <a:lnTo>
                    <a:pt x="7215" y="2894"/>
                  </a:lnTo>
                  <a:cubicBezTo>
                    <a:pt x="7358" y="2180"/>
                    <a:pt x="7156" y="1430"/>
                    <a:pt x="6704" y="882"/>
                  </a:cubicBezTo>
                  <a:cubicBezTo>
                    <a:pt x="6239" y="334"/>
                    <a:pt x="5537" y="1"/>
                    <a:pt x="4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8" name="Google Shape;10888;p79"/>
            <p:cNvSpPr/>
            <p:nvPr/>
          </p:nvSpPr>
          <p:spPr>
            <a:xfrm>
              <a:off x="4997700" y="2526551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89" name="Google Shape;10889;p79"/>
            <p:cNvSpPr/>
            <p:nvPr/>
          </p:nvSpPr>
          <p:spPr>
            <a:xfrm>
              <a:off x="5064830" y="2526551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2"/>
                    <a:pt x="156" y="512"/>
                  </a:cubicBezTo>
                  <a:cubicBezTo>
                    <a:pt x="251" y="512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60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0" name="Google Shape;10890;p79"/>
            <p:cNvSpPr/>
            <p:nvPr/>
          </p:nvSpPr>
          <p:spPr>
            <a:xfrm>
              <a:off x="5013160" y="2565865"/>
              <a:ext cx="46063" cy="16157"/>
            </a:xfrm>
            <a:custGeom>
              <a:avLst/>
              <a:gdLst/>
              <a:ahLst/>
              <a:cxnLst/>
              <a:rect l="l" t="t" r="r" b="b"/>
              <a:pathLst>
                <a:path w="1454" h="510" extrusionOk="0">
                  <a:moveTo>
                    <a:pt x="188" y="1"/>
                  </a:moveTo>
                  <a:cubicBezTo>
                    <a:pt x="146" y="1"/>
                    <a:pt x="102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15" y="414"/>
                    <a:pt x="453" y="510"/>
                    <a:pt x="703" y="510"/>
                  </a:cubicBezTo>
                  <a:cubicBezTo>
                    <a:pt x="977" y="510"/>
                    <a:pt x="1215" y="414"/>
                    <a:pt x="1346" y="283"/>
                  </a:cubicBezTo>
                  <a:cubicBezTo>
                    <a:pt x="1453" y="212"/>
                    <a:pt x="1453" y="105"/>
                    <a:pt x="1370" y="45"/>
                  </a:cubicBezTo>
                  <a:cubicBezTo>
                    <a:pt x="1340" y="15"/>
                    <a:pt x="1301" y="1"/>
                    <a:pt x="1260" y="1"/>
                  </a:cubicBezTo>
                  <a:cubicBezTo>
                    <a:pt x="1218" y="1"/>
                    <a:pt x="1173" y="15"/>
                    <a:pt x="1132" y="45"/>
                  </a:cubicBezTo>
                  <a:cubicBezTo>
                    <a:pt x="1072" y="105"/>
                    <a:pt x="929" y="176"/>
                    <a:pt x="715" y="176"/>
                  </a:cubicBezTo>
                  <a:cubicBezTo>
                    <a:pt x="513" y="176"/>
                    <a:pt x="358" y="105"/>
                    <a:pt x="298" y="45"/>
                  </a:cubicBezTo>
                  <a:cubicBezTo>
                    <a:pt x="268" y="15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1" name="Google Shape;10891;p79"/>
            <p:cNvSpPr/>
            <p:nvPr/>
          </p:nvSpPr>
          <p:spPr>
            <a:xfrm>
              <a:off x="4992030" y="2509570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2"/>
                    <a:pt x="691" y="167"/>
                  </a:cubicBezTo>
                  <a:cubicBezTo>
                    <a:pt x="691" y="84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2" name="Google Shape;10892;p79"/>
            <p:cNvSpPr/>
            <p:nvPr/>
          </p:nvSpPr>
          <p:spPr>
            <a:xfrm>
              <a:off x="5059191" y="2509570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2"/>
                    <a:pt x="679" y="167"/>
                  </a:cubicBezTo>
                  <a:cubicBezTo>
                    <a:pt x="679" y="84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893" name="Google Shape;10893;p79"/>
          <p:cNvGrpSpPr/>
          <p:nvPr/>
        </p:nvGrpSpPr>
        <p:grpSpPr>
          <a:xfrm>
            <a:off x="5812066" y="2240619"/>
            <a:ext cx="264813" cy="353454"/>
            <a:chOff x="5812066" y="2416019"/>
            <a:chExt cx="264813" cy="353454"/>
          </a:xfrm>
          <a:solidFill>
            <a:schemeClr val="tx1"/>
          </a:solidFill>
        </p:grpSpPr>
        <p:sp>
          <p:nvSpPr>
            <p:cNvPr id="10894" name="Google Shape;10894;p79"/>
            <p:cNvSpPr/>
            <p:nvPr/>
          </p:nvSpPr>
          <p:spPr>
            <a:xfrm>
              <a:off x="5812066" y="2416019"/>
              <a:ext cx="264813" cy="353454"/>
            </a:xfrm>
            <a:custGeom>
              <a:avLst/>
              <a:gdLst/>
              <a:ahLst/>
              <a:cxnLst/>
              <a:rect l="l" t="t" r="r" b="b"/>
              <a:pathLst>
                <a:path w="8359" h="11157" extrusionOk="0">
                  <a:moveTo>
                    <a:pt x="1572" y="346"/>
                  </a:moveTo>
                  <a:cubicBezTo>
                    <a:pt x="1905" y="346"/>
                    <a:pt x="2215" y="501"/>
                    <a:pt x="2405" y="751"/>
                  </a:cubicBezTo>
                  <a:cubicBezTo>
                    <a:pt x="1846" y="1144"/>
                    <a:pt x="1405" y="1715"/>
                    <a:pt x="1203" y="2394"/>
                  </a:cubicBezTo>
                  <a:cubicBezTo>
                    <a:pt x="798" y="2239"/>
                    <a:pt x="524" y="1834"/>
                    <a:pt x="524" y="1406"/>
                  </a:cubicBezTo>
                  <a:cubicBezTo>
                    <a:pt x="524" y="822"/>
                    <a:pt x="1000" y="346"/>
                    <a:pt x="1572" y="346"/>
                  </a:cubicBezTo>
                  <a:close/>
                  <a:moveTo>
                    <a:pt x="6799" y="358"/>
                  </a:moveTo>
                  <a:cubicBezTo>
                    <a:pt x="7382" y="358"/>
                    <a:pt x="7858" y="834"/>
                    <a:pt x="7858" y="1406"/>
                  </a:cubicBezTo>
                  <a:cubicBezTo>
                    <a:pt x="7858" y="1858"/>
                    <a:pt x="7572" y="2239"/>
                    <a:pt x="7168" y="2394"/>
                  </a:cubicBezTo>
                  <a:cubicBezTo>
                    <a:pt x="6965" y="1727"/>
                    <a:pt x="6537" y="1144"/>
                    <a:pt x="5965" y="751"/>
                  </a:cubicBezTo>
                  <a:cubicBezTo>
                    <a:pt x="6167" y="501"/>
                    <a:pt x="6465" y="358"/>
                    <a:pt x="6799" y="358"/>
                  </a:cubicBezTo>
                  <a:close/>
                  <a:moveTo>
                    <a:pt x="4191" y="548"/>
                  </a:moveTo>
                  <a:cubicBezTo>
                    <a:pt x="5739" y="548"/>
                    <a:pt x="6989" y="1799"/>
                    <a:pt x="6989" y="3346"/>
                  </a:cubicBezTo>
                  <a:cubicBezTo>
                    <a:pt x="6989" y="3537"/>
                    <a:pt x="6977" y="3727"/>
                    <a:pt x="6929" y="3930"/>
                  </a:cubicBezTo>
                  <a:cubicBezTo>
                    <a:pt x="6870" y="3894"/>
                    <a:pt x="6799" y="3882"/>
                    <a:pt x="6727" y="3882"/>
                  </a:cubicBezTo>
                  <a:lnTo>
                    <a:pt x="6620" y="3882"/>
                  </a:lnTo>
                  <a:lnTo>
                    <a:pt x="6620" y="3489"/>
                  </a:lnTo>
                  <a:lnTo>
                    <a:pt x="6632" y="3489"/>
                  </a:lnTo>
                  <a:cubicBezTo>
                    <a:pt x="6727" y="3489"/>
                    <a:pt x="6799" y="3418"/>
                    <a:pt x="6799" y="3335"/>
                  </a:cubicBezTo>
                  <a:cubicBezTo>
                    <a:pt x="6799" y="3239"/>
                    <a:pt x="6727" y="3168"/>
                    <a:pt x="6632" y="3168"/>
                  </a:cubicBezTo>
                  <a:cubicBezTo>
                    <a:pt x="5263" y="3168"/>
                    <a:pt x="4286" y="2715"/>
                    <a:pt x="3703" y="2346"/>
                  </a:cubicBezTo>
                  <a:cubicBezTo>
                    <a:pt x="3060" y="1942"/>
                    <a:pt x="2750" y="1525"/>
                    <a:pt x="2738" y="1525"/>
                  </a:cubicBezTo>
                  <a:cubicBezTo>
                    <a:pt x="2705" y="1484"/>
                    <a:pt x="2656" y="1463"/>
                    <a:pt x="2608" y="1463"/>
                  </a:cubicBezTo>
                  <a:cubicBezTo>
                    <a:pt x="2573" y="1463"/>
                    <a:pt x="2538" y="1475"/>
                    <a:pt x="2512" y="1501"/>
                  </a:cubicBezTo>
                  <a:cubicBezTo>
                    <a:pt x="2441" y="1561"/>
                    <a:pt x="2417" y="1668"/>
                    <a:pt x="2477" y="1715"/>
                  </a:cubicBezTo>
                  <a:cubicBezTo>
                    <a:pt x="2500" y="1739"/>
                    <a:pt x="2834" y="2168"/>
                    <a:pt x="3512" y="2596"/>
                  </a:cubicBezTo>
                  <a:cubicBezTo>
                    <a:pt x="4084" y="2965"/>
                    <a:pt x="5024" y="3382"/>
                    <a:pt x="6287" y="3466"/>
                  </a:cubicBezTo>
                  <a:lnTo>
                    <a:pt x="6287" y="4013"/>
                  </a:lnTo>
                  <a:cubicBezTo>
                    <a:pt x="6287" y="4073"/>
                    <a:pt x="6322" y="4120"/>
                    <a:pt x="6370" y="4144"/>
                  </a:cubicBezTo>
                  <a:cubicBezTo>
                    <a:pt x="6406" y="4180"/>
                    <a:pt x="6406" y="4180"/>
                    <a:pt x="6572" y="4180"/>
                  </a:cubicBezTo>
                  <a:lnTo>
                    <a:pt x="6715" y="4180"/>
                  </a:lnTo>
                  <a:cubicBezTo>
                    <a:pt x="6858" y="4180"/>
                    <a:pt x="6977" y="4299"/>
                    <a:pt x="6977" y="4442"/>
                  </a:cubicBezTo>
                  <a:cubicBezTo>
                    <a:pt x="6977" y="4597"/>
                    <a:pt x="6858" y="4716"/>
                    <a:pt x="6715" y="4716"/>
                  </a:cubicBezTo>
                  <a:lnTo>
                    <a:pt x="6608" y="4716"/>
                  </a:lnTo>
                  <a:lnTo>
                    <a:pt x="6608" y="4692"/>
                  </a:lnTo>
                  <a:cubicBezTo>
                    <a:pt x="6608" y="4609"/>
                    <a:pt x="6537" y="4537"/>
                    <a:pt x="6441" y="4537"/>
                  </a:cubicBezTo>
                  <a:cubicBezTo>
                    <a:pt x="6358" y="4537"/>
                    <a:pt x="6275" y="4609"/>
                    <a:pt x="6275" y="4692"/>
                  </a:cubicBezTo>
                  <a:cubicBezTo>
                    <a:pt x="6275" y="5859"/>
                    <a:pt x="5346" y="6799"/>
                    <a:pt x="4179" y="6799"/>
                  </a:cubicBezTo>
                  <a:cubicBezTo>
                    <a:pt x="3024" y="6799"/>
                    <a:pt x="2096" y="5871"/>
                    <a:pt x="2096" y="4716"/>
                  </a:cubicBezTo>
                  <a:cubicBezTo>
                    <a:pt x="2096" y="4620"/>
                    <a:pt x="2024" y="4549"/>
                    <a:pt x="1929" y="4549"/>
                  </a:cubicBezTo>
                  <a:cubicBezTo>
                    <a:pt x="1846" y="4549"/>
                    <a:pt x="1774" y="4620"/>
                    <a:pt x="1774" y="4716"/>
                  </a:cubicBezTo>
                  <a:lnTo>
                    <a:pt x="1774" y="4728"/>
                  </a:lnTo>
                  <a:lnTo>
                    <a:pt x="1667" y="4728"/>
                  </a:lnTo>
                  <a:cubicBezTo>
                    <a:pt x="1512" y="4728"/>
                    <a:pt x="1393" y="4609"/>
                    <a:pt x="1393" y="4466"/>
                  </a:cubicBezTo>
                  <a:cubicBezTo>
                    <a:pt x="1393" y="4311"/>
                    <a:pt x="1512" y="4192"/>
                    <a:pt x="1667" y="4192"/>
                  </a:cubicBezTo>
                  <a:lnTo>
                    <a:pt x="1798" y="4192"/>
                  </a:lnTo>
                  <a:cubicBezTo>
                    <a:pt x="1976" y="4192"/>
                    <a:pt x="1976" y="4192"/>
                    <a:pt x="2012" y="4180"/>
                  </a:cubicBezTo>
                  <a:cubicBezTo>
                    <a:pt x="2072" y="4144"/>
                    <a:pt x="2096" y="4085"/>
                    <a:pt x="2096" y="4025"/>
                  </a:cubicBezTo>
                  <a:lnTo>
                    <a:pt x="2096" y="3847"/>
                  </a:lnTo>
                  <a:cubicBezTo>
                    <a:pt x="2096" y="3335"/>
                    <a:pt x="2262" y="2882"/>
                    <a:pt x="2572" y="2513"/>
                  </a:cubicBezTo>
                  <a:cubicBezTo>
                    <a:pt x="2631" y="2442"/>
                    <a:pt x="2619" y="2334"/>
                    <a:pt x="2560" y="2287"/>
                  </a:cubicBezTo>
                  <a:cubicBezTo>
                    <a:pt x="2528" y="2260"/>
                    <a:pt x="2488" y="2248"/>
                    <a:pt x="2450" y="2248"/>
                  </a:cubicBezTo>
                  <a:cubicBezTo>
                    <a:pt x="2404" y="2248"/>
                    <a:pt x="2360" y="2266"/>
                    <a:pt x="2334" y="2299"/>
                  </a:cubicBezTo>
                  <a:cubicBezTo>
                    <a:pt x="1965" y="2739"/>
                    <a:pt x="1774" y="3251"/>
                    <a:pt x="1774" y="3870"/>
                  </a:cubicBezTo>
                  <a:lnTo>
                    <a:pt x="1774" y="3882"/>
                  </a:lnTo>
                  <a:lnTo>
                    <a:pt x="1667" y="3882"/>
                  </a:lnTo>
                  <a:cubicBezTo>
                    <a:pt x="1595" y="3882"/>
                    <a:pt x="1512" y="3894"/>
                    <a:pt x="1453" y="3930"/>
                  </a:cubicBezTo>
                  <a:cubicBezTo>
                    <a:pt x="1417" y="3727"/>
                    <a:pt x="1393" y="3537"/>
                    <a:pt x="1393" y="3346"/>
                  </a:cubicBezTo>
                  <a:cubicBezTo>
                    <a:pt x="1393" y="1799"/>
                    <a:pt x="2643" y="548"/>
                    <a:pt x="4191" y="548"/>
                  </a:cubicBezTo>
                  <a:close/>
                  <a:moveTo>
                    <a:pt x="5084" y="6990"/>
                  </a:moveTo>
                  <a:lnTo>
                    <a:pt x="5084" y="7537"/>
                  </a:lnTo>
                  <a:cubicBezTo>
                    <a:pt x="5084" y="7895"/>
                    <a:pt x="5310" y="8228"/>
                    <a:pt x="5667" y="8347"/>
                  </a:cubicBezTo>
                  <a:lnTo>
                    <a:pt x="6001" y="8466"/>
                  </a:lnTo>
                  <a:lnTo>
                    <a:pt x="5620" y="8811"/>
                  </a:lnTo>
                  <a:cubicBezTo>
                    <a:pt x="5489" y="8942"/>
                    <a:pt x="5429" y="9109"/>
                    <a:pt x="5429" y="9300"/>
                  </a:cubicBezTo>
                  <a:lnTo>
                    <a:pt x="5429" y="9359"/>
                  </a:lnTo>
                  <a:cubicBezTo>
                    <a:pt x="5060" y="9514"/>
                    <a:pt x="4643" y="9621"/>
                    <a:pt x="4191" y="9621"/>
                  </a:cubicBezTo>
                  <a:cubicBezTo>
                    <a:pt x="3762" y="9621"/>
                    <a:pt x="3334" y="9538"/>
                    <a:pt x="2965" y="9359"/>
                  </a:cubicBezTo>
                  <a:lnTo>
                    <a:pt x="2965" y="9300"/>
                  </a:lnTo>
                  <a:cubicBezTo>
                    <a:pt x="2965" y="9121"/>
                    <a:pt x="2881" y="8942"/>
                    <a:pt x="2762" y="8811"/>
                  </a:cubicBezTo>
                  <a:lnTo>
                    <a:pt x="2429" y="8466"/>
                  </a:lnTo>
                  <a:lnTo>
                    <a:pt x="2750" y="8347"/>
                  </a:lnTo>
                  <a:cubicBezTo>
                    <a:pt x="3096" y="8228"/>
                    <a:pt x="3334" y="7895"/>
                    <a:pt x="3334" y="7537"/>
                  </a:cubicBezTo>
                  <a:lnTo>
                    <a:pt x="3334" y="6990"/>
                  </a:lnTo>
                  <a:cubicBezTo>
                    <a:pt x="3596" y="7097"/>
                    <a:pt x="3893" y="7156"/>
                    <a:pt x="4215" y="7156"/>
                  </a:cubicBezTo>
                  <a:cubicBezTo>
                    <a:pt x="4524" y="7156"/>
                    <a:pt x="4822" y="7097"/>
                    <a:pt x="5084" y="6990"/>
                  </a:cubicBezTo>
                  <a:close/>
                  <a:moveTo>
                    <a:pt x="1560" y="1"/>
                  </a:moveTo>
                  <a:cubicBezTo>
                    <a:pt x="798" y="1"/>
                    <a:pt x="179" y="620"/>
                    <a:pt x="179" y="1382"/>
                  </a:cubicBezTo>
                  <a:cubicBezTo>
                    <a:pt x="179" y="1977"/>
                    <a:pt x="548" y="2501"/>
                    <a:pt x="1119" y="2692"/>
                  </a:cubicBezTo>
                  <a:cubicBezTo>
                    <a:pt x="1072" y="2882"/>
                    <a:pt x="1060" y="3096"/>
                    <a:pt x="1060" y="3299"/>
                  </a:cubicBezTo>
                  <a:cubicBezTo>
                    <a:pt x="1060" y="3573"/>
                    <a:pt x="1084" y="3835"/>
                    <a:pt x="1155" y="4108"/>
                  </a:cubicBezTo>
                  <a:cubicBezTo>
                    <a:pt x="1095" y="4192"/>
                    <a:pt x="1060" y="4311"/>
                    <a:pt x="1060" y="4442"/>
                  </a:cubicBezTo>
                  <a:cubicBezTo>
                    <a:pt x="1060" y="4775"/>
                    <a:pt x="1322" y="5037"/>
                    <a:pt x="1655" y="5037"/>
                  </a:cubicBezTo>
                  <a:lnTo>
                    <a:pt x="1774" y="5037"/>
                  </a:lnTo>
                  <a:cubicBezTo>
                    <a:pt x="1869" y="5799"/>
                    <a:pt x="2334" y="6442"/>
                    <a:pt x="2965" y="6811"/>
                  </a:cubicBezTo>
                  <a:lnTo>
                    <a:pt x="2965" y="7526"/>
                  </a:lnTo>
                  <a:cubicBezTo>
                    <a:pt x="2965" y="7752"/>
                    <a:pt x="2810" y="7954"/>
                    <a:pt x="2596" y="8038"/>
                  </a:cubicBezTo>
                  <a:lnTo>
                    <a:pt x="798" y="8669"/>
                  </a:lnTo>
                  <a:cubicBezTo>
                    <a:pt x="322" y="8835"/>
                    <a:pt x="0" y="9300"/>
                    <a:pt x="0" y="9823"/>
                  </a:cubicBezTo>
                  <a:lnTo>
                    <a:pt x="0" y="10990"/>
                  </a:lnTo>
                  <a:cubicBezTo>
                    <a:pt x="0" y="11085"/>
                    <a:pt x="71" y="11157"/>
                    <a:pt x="155" y="11157"/>
                  </a:cubicBezTo>
                  <a:cubicBezTo>
                    <a:pt x="250" y="11157"/>
                    <a:pt x="322" y="11085"/>
                    <a:pt x="322" y="10990"/>
                  </a:cubicBezTo>
                  <a:lnTo>
                    <a:pt x="322" y="9823"/>
                  </a:lnTo>
                  <a:cubicBezTo>
                    <a:pt x="322" y="9442"/>
                    <a:pt x="560" y="9109"/>
                    <a:pt x="917" y="8990"/>
                  </a:cubicBezTo>
                  <a:lnTo>
                    <a:pt x="2048" y="8585"/>
                  </a:lnTo>
                  <a:lnTo>
                    <a:pt x="2512" y="9050"/>
                  </a:lnTo>
                  <a:cubicBezTo>
                    <a:pt x="2584" y="9121"/>
                    <a:pt x="2619" y="9204"/>
                    <a:pt x="2619" y="9300"/>
                  </a:cubicBezTo>
                  <a:lnTo>
                    <a:pt x="2619" y="10990"/>
                  </a:lnTo>
                  <a:cubicBezTo>
                    <a:pt x="2619" y="11085"/>
                    <a:pt x="2691" y="11157"/>
                    <a:pt x="2774" y="11157"/>
                  </a:cubicBezTo>
                  <a:cubicBezTo>
                    <a:pt x="2869" y="11157"/>
                    <a:pt x="2941" y="11085"/>
                    <a:pt x="2941" y="10990"/>
                  </a:cubicBezTo>
                  <a:lnTo>
                    <a:pt x="2941" y="9704"/>
                  </a:lnTo>
                  <a:cubicBezTo>
                    <a:pt x="3334" y="9847"/>
                    <a:pt x="3751" y="9943"/>
                    <a:pt x="4179" y="9943"/>
                  </a:cubicBezTo>
                  <a:cubicBezTo>
                    <a:pt x="4608" y="9943"/>
                    <a:pt x="5024" y="9859"/>
                    <a:pt x="5417" y="9704"/>
                  </a:cubicBezTo>
                  <a:lnTo>
                    <a:pt x="5417" y="9776"/>
                  </a:lnTo>
                  <a:cubicBezTo>
                    <a:pt x="5417" y="9859"/>
                    <a:pt x="5489" y="9943"/>
                    <a:pt x="5572" y="9943"/>
                  </a:cubicBezTo>
                  <a:cubicBezTo>
                    <a:pt x="5667" y="9943"/>
                    <a:pt x="5739" y="9859"/>
                    <a:pt x="5739" y="9776"/>
                  </a:cubicBezTo>
                  <a:lnTo>
                    <a:pt x="5739" y="9300"/>
                  </a:lnTo>
                  <a:cubicBezTo>
                    <a:pt x="5739" y="9204"/>
                    <a:pt x="5786" y="9109"/>
                    <a:pt x="5846" y="9038"/>
                  </a:cubicBezTo>
                  <a:lnTo>
                    <a:pt x="6310" y="8585"/>
                  </a:lnTo>
                  <a:lnTo>
                    <a:pt x="7441" y="8978"/>
                  </a:lnTo>
                  <a:cubicBezTo>
                    <a:pt x="7799" y="9097"/>
                    <a:pt x="8037" y="9442"/>
                    <a:pt x="8037" y="9812"/>
                  </a:cubicBezTo>
                  <a:lnTo>
                    <a:pt x="8037" y="10990"/>
                  </a:lnTo>
                  <a:cubicBezTo>
                    <a:pt x="8037" y="11085"/>
                    <a:pt x="8108" y="11157"/>
                    <a:pt x="8192" y="11157"/>
                  </a:cubicBezTo>
                  <a:cubicBezTo>
                    <a:pt x="8287" y="11157"/>
                    <a:pt x="8358" y="11085"/>
                    <a:pt x="8358" y="10990"/>
                  </a:cubicBezTo>
                  <a:lnTo>
                    <a:pt x="8358" y="9812"/>
                  </a:lnTo>
                  <a:cubicBezTo>
                    <a:pt x="8358" y="9300"/>
                    <a:pt x="8037" y="8835"/>
                    <a:pt x="7561" y="8669"/>
                  </a:cubicBezTo>
                  <a:lnTo>
                    <a:pt x="5763" y="8038"/>
                  </a:lnTo>
                  <a:cubicBezTo>
                    <a:pt x="5548" y="7954"/>
                    <a:pt x="5405" y="7752"/>
                    <a:pt x="5405" y="7526"/>
                  </a:cubicBezTo>
                  <a:lnTo>
                    <a:pt x="5405" y="6811"/>
                  </a:lnTo>
                  <a:cubicBezTo>
                    <a:pt x="6037" y="6442"/>
                    <a:pt x="6489" y="5799"/>
                    <a:pt x="6596" y="5037"/>
                  </a:cubicBezTo>
                  <a:lnTo>
                    <a:pt x="6715" y="5037"/>
                  </a:lnTo>
                  <a:cubicBezTo>
                    <a:pt x="7037" y="5037"/>
                    <a:pt x="7310" y="4775"/>
                    <a:pt x="7310" y="4442"/>
                  </a:cubicBezTo>
                  <a:cubicBezTo>
                    <a:pt x="7310" y="4323"/>
                    <a:pt x="7263" y="4204"/>
                    <a:pt x="7203" y="4108"/>
                  </a:cubicBezTo>
                  <a:cubicBezTo>
                    <a:pt x="7275" y="3847"/>
                    <a:pt x="7310" y="3585"/>
                    <a:pt x="7310" y="3299"/>
                  </a:cubicBezTo>
                  <a:cubicBezTo>
                    <a:pt x="7310" y="3096"/>
                    <a:pt x="7287" y="2882"/>
                    <a:pt x="7251" y="2692"/>
                  </a:cubicBezTo>
                  <a:cubicBezTo>
                    <a:pt x="7799" y="2501"/>
                    <a:pt x="8180" y="1977"/>
                    <a:pt x="8180" y="1382"/>
                  </a:cubicBezTo>
                  <a:cubicBezTo>
                    <a:pt x="8180" y="620"/>
                    <a:pt x="7561" y="1"/>
                    <a:pt x="6799" y="1"/>
                  </a:cubicBezTo>
                  <a:cubicBezTo>
                    <a:pt x="6358" y="1"/>
                    <a:pt x="5953" y="203"/>
                    <a:pt x="5679" y="560"/>
                  </a:cubicBezTo>
                  <a:cubicBezTo>
                    <a:pt x="5239" y="310"/>
                    <a:pt x="4727" y="179"/>
                    <a:pt x="4179" y="179"/>
                  </a:cubicBezTo>
                  <a:cubicBezTo>
                    <a:pt x="3631" y="179"/>
                    <a:pt x="3119" y="310"/>
                    <a:pt x="2679" y="560"/>
                  </a:cubicBezTo>
                  <a:cubicBezTo>
                    <a:pt x="2429" y="203"/>
                    <a:pt x="2012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5" name="Google Shape;10895;p79"/>
            <p:cNvSpPr/>
            <p:nvPr/>
          </p:nvSpPr>
          <p:spPr>
            <a:xfrm>
              <a:off x="5923707" y="2588136"/>
              <a:ext cx="43402" cy="15396"/>
            </a:xfrm>
            <a:custGeom>
              <a:avLst/>
              <a:gdLst/>
              <a:ahLst/>
              <a:cxnLst/>
              <a:rect l="l" t="t" r="r" b="b"/>
              <a:pathLst>
                <a:path w="1370" h="486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4"/>
                    <a:pt x="0" y="199"/>
                    <a:pt x="60" y="259"/>
                  </a:cubicBezTo>
                  <a:cubicBezTo>
                    <a:pt x="191" y="402"/>
                    <a:pt x="429" y="485"/>
                    <a:pt x="703" y="485"/>
                  </a:cubicBezTo>
                  <a:cubicBezTo>
                    <a:pt x="953" y="485"/>
                    <a:pt x="1191" y="402"/>
                    <a:pt x="1334" y="259"/>
                  </a:cubicBezTo>
                  <a:cubicBezTo>
                    <a:pt x="1370" y="199"/>
                    <a:pt x="1370" y="104"/>
                    <a:pt x="1310" y="45"/>
                  </a:cubicBezTo>
                  <a:cubicBezTo>
                    <a:pt x="1280" y="15"/>
                    <a:pt x="1239" y="0"/>
                    <a:pt x="1197" y="0"/>
                  </a:cubicBezTo>
                  <a:cubicBezTo>
                    <a:pt x="1155" y="0"/>
                    <a:pt x="1114" y="15"/>
                    <a:pt x="1084" y="45"/>
                  </a:cubicBezTo>
                  <a:cubicBezTo>
                    <a:pt x="1024" y="104"/>
                    <a:pt x="881" y="176"/>
                    <a:pt x="679" y="176"/>
                  </a:cubicBezTo>
                  <a:cubicBezTo>
                    <a:pt x="488" y="176"/>
                    <a:pt x="346" y="104"/>
                    <a:pt x="286" y="45"/>
                  </a:cubicBez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6" name="Google Shape;10896;p79"/>
            <p:cNvSpPr/>
            <p:nvPr/>
          </p:nvSpPr>
          <p:spPr>
            <a:xfrm>
              <a:off x="5983677" y="2742291"/>
              <a:ext cx="10201" cy="26833"/>
            </a:xfrm>
            <a:custGeom>
              <a:avLst/>
              <a:gdLst/>
              <a:ahLst/>
              <a:cxnLst/>
              <a:rect l="l" t="t" r="r" b="b"/>
              <a:pathLst>
                <a:path w="322" h="847" extrusionOk="0"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679"/>
                  </a:lnTo>
                  <a:cubicBezTo>
                    <a:pt x="0" y="775"/>
                    <a:pt x="72" y="846"/>
                    <a:pt x="155" y="846"/>
                  </a:cubicBezTo>
                  <a:cubicBezTo>
                    <a:pt x="250" y="846"/>
                    <a:pt x="322" y="775"/>
                    <a:pt x="322" y="679"/>
                  </a:cubicBezTo>
                  <a:lnTo>
                    <a:pt x="322" y="155"/>
                  </a:lnTo>
                  <a:cubicBezTo>
                    <a:pt x="322" y="72"/>
                    <a:pt x="262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7" name="Google Shape;10897;p79"/>
            <p:cNvSpPr/>
            <p:nvPr/>
          </p:nvSpPr>
          <p:spPr>
            <a:xfrm>
              <a:off x="5906726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5"/>
                  </a:lnTo>
                  <a:cubicBezTo>
                    <a:pt x="1" y="441"/>
                    <a:pt x="72" y="512"/>
                    <a:pt x="167" y="512"/>
                  </a:cubicBezTo>
                  <a:cubicBezTo>
                    <a:pt x="251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8" name="Google Shape;10898;p79"/>
            <p:cNvSpPr/>
            <p:nvPr/>
          </p:nvSpPr>
          <p:spPr>
            <a:xfrm>
              <a:off x="5972747" y="2543531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41"/>
                    <a:pt x="72" y="512"/>
                    <a:pt x="167" y="512"/>
                  </a:cubicBezTo>
                  <a:cubicBezTo>
                    <a:pt x="250" y="512"/>
                    <a:pt x="322" y="441"/>
                    <a:pt x="322" y="345"/>
                  </a:cubicBezTo>
                  <a:lnTo>
                    <a:pt x="322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899" name="Google Shape;10899;p79"/>
            <p:cNvSpPr/>
            <p:nvPr/>
          </p:nvSpPr>
          <p:spPr>
            <a:xfrm>
              <a:off x="5901055" y="2526931"/>
              <a:ext cx="16252" cy="10581"/>
            </a:xfrm>
            <a:custGeom>
              <a:avLst/>
              <a:gdLst/>
              <a:ahLst/>
              <a:cxnLst/>
              <a:rect l="l" t="t" r="r" b="b"/>
              <a:pathLst>
                <a:path w="513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346" y="334"/>
                  </a:lnTo>
                  <a:cubicBezTo>
                    <a:pt x="430" y="334"/>
                    <a:pt x="501" y="262"/>
                    <a:pt x="501" y="167"/>
                  </a:cubicBezTo>
                  <a:cubicBezTo>
                    <a:pt x="513" y="84"/>
                    <a:pt x="430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0" name="Google Shape;10900;p79"/>
            <p:cNvSpPr/>
            <p:nvPr/>
          </p:nvSpPr>
          <p:spPr>
            <a:xfrm>
              <a:off x="5972367" y="2526899"/>
              <a:ext cx="16220" cy="10613"/>
            </a:xfrm>
            <a:custGeom>
              <a:avLst/>
              <a:gdLst/>
              <a:ahLst/>
              <a:cxnLst/>
              <a:rect l="l" t="t" r="r" b="b"/>
              <a:pathLst>
                <a:path w="512" h="335" extrusionOk="0">
                  <a:moveTo>
                    <a:pt x="364" y="0"/>
                  </a:moveTo>
                  <a:cubicBezTo>
                    <a:pt x="358" y="0"/>
                    <a:pt x="352" y="0"/>
                    <a:pt x="345" y="1"/>
                  </a:cubicBezTo>
                  <a:lnTo>
                    <a:pt x="167" y="1"/>
                  </a:lnTo>
                  <a:cubicBezTo>
                    <a:pt x="72" y="1"/>
                    <a:pt x="0" y="85"/>
                    <a:pt x="0" y="168"/>
                  </a:cubicBezTo>
                  <a:cubicBezTo>
                    <a:pt x="0" y="263"/>
                    <a:pt x="72" y="335"/>
                    <a:pt x="167" y="335"/>
                  </a:cubicBezTo>
                  <a:lnTo>
                    <a:pt x="345" y="335"/>
                  </a:lnTo>
                  <a:cubicBezTo>
                    <a:pt x="429" y="335"/>
                    <a:pt x="500" y="263"/>
                    <a:pt x="500" y="168"/>
                  </a:cubicBezTo>
                  <a:cubicBezTo>
                    <a:pt x="511" y="79"/>
                    <a:pt x="450" y="0"/>
                    <a:pt x="3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1" name="Google Shape;10901;p79"/>
          <p:cNvGrpSpPr/>
          <p:nvPr/>
        </p:nvGrpSpPr>
        <p:grpSpPr>
          <a:xfrm>
            <a:off x="8054820" y="2240999"/>
            <a:ext cx="264433" cy="353454"/>
            <a:chOff x="8054820" y="2416399"/>
            <a:chExt cx="264433" cy="353454"/>
          </a:xfrm>
          <a:solidFill>
            <a:schemeClr val="tx1"/>
          </a:solidFill>
        </p:grpSpPr>
        <p:sp>
          <p:nvSpPr>
            <p:cNvPr id="10902" name="Google Shape;10902;p79"/>
            <p:cNvSpPr/>
            <p:nvPr/>
          </p:nvSpPr>
          <p:spPr>
            <a:xfrm>
              <a:off x="8148371" y="2538621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3" name="Google Shape;10903;p79"/>
            <p:cNvSpPr/>
            <p:nvPr/>
          </p:nvSpPr>
          <p:spPr>
            <a:xfrm>
              <a:off x="8214361" y="2538621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334"/>
                  </a:lnTo>
                  <a:cubicBezTo>
                    <a:pt x="1" y="429"/>
                    <a:pt x="72" y="500"/>
                    <a:pt x="156" y="500"/>
                  </a:cubicBezTo>
                  <a:cubicBezTo>
                    <a:pt x="251" y="500"/>
                    <a:pt x="322" y="429"/>
                    <a:pt x="322" y="334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4" name="Google Shape;10904;p79"/>
            <p:cNvSpPr/>
            <p:nvPr/>
          </p:nvSpPr>
          <p:spPr>
            <a:xfrm>
              <a:off x="8054820" y="2416399"/>
              <a:ext cx="264433" cy="353454"/>
            </a:xfrm>
            <a:custGeom>
              <a:avLst/>
              <a:gdLst/>
              <a:ahLst/>
              <a:cxnLst/>
              <a:rect l="l" t="t" r="r" b="b"/>
              <a:pathLst>
                <a:path w="8347" h="11157" extrusionOk="0">
                  <a:moveTo>
                    <a:pt x="1703" y="5025"/>
                  </a:moveTo>
                  <a:cubicBezTo>
                    <a:pt x="1787" y="5204"/>
                    <a:pt x="1882" y="5418"/>
                    <a:pt x="1882" y="5573"/>
                  </a:cubicBezTo>
                  <a:cubicBezTo>
                    <a:pt x="1882" y="5680"/>
                    <a:pt x="1787" y="5763"/>
                    <a:pt x="1703" y="5763"/>
                  </a:cubicBezTo>
                  <a:cubicBezTo>
                    <a:pt x="1608" y="5763"/>
                    <a:pt x="1525" y="5668"/>
                    <a:pt x="1525" y="5573"/>
                  </a:cubicBezTo>
                  <a:cubicBezTo>
                    <a:pt x="1525" y="5430"/>
                    <a:pt x="1608" y="5204"/>
                    <a:pt x="1703" y="5025"/>
                  </a:cubicBezTo>
                  <a:close/>
                  <a:moveTo>
                    <a:pt x="6585" y="5025"/>
                  </a:moveTo>
                  <a:cubicBezTo>
                    <a:pt x="6668" y="5204"/>
                    <a:pt x="6763" y="5418"/>
                    <a:pt x="6763" y="5573"/>
                  </a:cubicBezTo>
                  <a:cubicBezTo>
                    <a:pt x="6763" y="5680"/>
                    <a:pt x="6668" y="5763"/>
                    <a:pt x="6585" y="5763"/>
                  </a:cubicBezTo>
                  <a:cubicBezTo>
                    <a:pt x="6490" y="5763"/>
                    <a:pt x="6406" y="5668"/>
                    <a:pt x="6406" y="5573"/>
                  </a:cubicBezTo>
                  <a:cubicBezTo>
                    <a:pt x="6406" y="5430"/>
                    <a:pt x="6490" y="5204"/>
                    <a:pt x="6585" y="5025"/>
                  </a:cubicBezTo>
                  <a:close/>
                  <a:moveTo>
                    <a:pt x="4144" y="322"/>
                  </a:moveTo>
                  <a:cubicBezTo>
                    <a:pt x="6073" y="322"/>
                    <a:pt x="7633" y="1894"/>
                    <a:pt x="7633" y="3823"/>
                  </a:cubicBezTo>
                  <a:cubicBezTo>
                    <a:pt x="7633" y="5847"/>
                    <a:pt x="6478" y="7752"/>
                    <a:pt x="6299" y="8049"/>
                  </a:cubicBezTo>
                  <a:lnTo>
                    <a:pt x="5716" y="7847"/>
                  </a:lnTo>
                  <a:cubicBezTo>
                    <a:pt x="5513" y="7764"/>
                    <a:pt x="5358" y="7561"/>
                    <a:pt x="5358" y="7335"/>
                  </a:cubicBezTo>
                  <a:lnTo>
                    <a:pt x="5358" y="6621"/>
                  </a:lnTo>
                  <a:cubicBezTo>
                    <a:pt x="5692" y="6430"/>
                    <a:pt x="5966" y="6180"/>
                    <a:pt x="6180" y="5859"/>
                  </a:cubicBezTo>
                  <a:cubicBezTo>
                    <a:pt x="6263" y="6001"/>
                    <a:pt x="6418" y="6073"/>
                    <a:pt x="6597" y="6073"/>
                  </a:cubicBezTo>
                  <a:cubicBezTo>
                    <a:pt x="6882" y="6073"/>
                    <a:pt x="7097" y="5847"/>
                    <a:pt x="7097" y="5561"/>
                  </a:cubicBezTo>
                  <a:cubicBezTo>
                    <a:pt x="7097" y="5323"/>
                    <a:pt x="6966" y="5025"/>
                    <a:pt x="6859" y="4823"/>
                  </a:cubicBezTo>
                  <a:cubicBezTo>
                    <a:pt x="7097" y="4751"/>
                    <a:pt x="7275" y="4525"/>
                    <a:pt x="7275" y="4251"/>
                  </a:cubicBezTo>
                  <a:cubicBezTo>
                    <a:pt x="7275" y="3930"/>
                    <a:pt x="7013" y="3656"/>
                    <a:pt x="6680" y="3656"/>
                  </a:cubicBezTo>
                  <a:lnTo>
                    <a:pt x="6597" y="3656"/>
                  </a:lnTo>
                  <a:cubicBezTo>
                    <a:pt x="6597" y="3656"/>
                    <a:pt x="6585" y="3656"/>
                    <a:pt x="6585" y="3644"/>
                  </a:cubicBezTo>
                  <a:lnTo>
                    <a:pt x="6585" y="3120"/>
                  </a:lnTo>
                  <a:cubicBezTo>
                    <a:pt x="6585" y="2453"/>
                    <a:pt x="6049" y="1918"/>
                    <a:pt x="5370" y="1918"/>
                  </a:cubicBezTo>
                  <a:lnTo>
                    <a:pt x="5192" y="1918"/>
                  </a:lnTo>
                  <a:cubicBezTo>
                    <a:pt x="5108" y="1918"/>
                    <a:pt x="5037" y="1989"/>
                    <a:pt x="5037" y="2084"/>
                  </a:cubicBezTo>
                  <a:cubicBezTo>
                    <a:pt x="5037" y="2168"/>
                    <a:pt x="5108" y="2251"/>
                    <a:pt x="5192" y="2251"/>
                  </a:cubicBezTo>
                  <a:lnTo>
                    <a:pt x="5370" y="2251"/>
                  </a:lnTo>
                  <a:cubicBezTo>
                    <a:pt x="5870" y="2251"/>
                    <a:pt x="6251" y="2644"/>
                    <a:pt x="6251" y="3120"/>
                  </a:cubicBezTo>
                  <a:lnTo>
                    <a:pt x="6251" y="3644"/>
                  </a:lnTo>
                  <a:cubicBezTo>
                    <a:pt x="6251" y="3823"/>
                    <a:pt x="6406" y="3989"/>
                    <a:pt x="6597" y="3989"/>
                  </a:cubicBezTo>
                  <a:lnTo>
                    <a:pt x="6680" y="3989"/>
                  </a:lnTo>
                  <a:cubicBezTo>
                    <a:pt x="6835" y="3989"/>
                    <a:pt x="6954" y="4108"/>
                    <a:pt x="6954" y="4251"/>
                  </a:cubicBezTo>
                  <a:cubicBezTo>
                    <a:pt x="6954" y="4406"/>
                    <a:pt x="6835" y="4525"/>
                    <a:pt x="6680" y="4525"/>
                  </a:cubicBezTo>
                  <a:lnTo>
                    <a:pt x="6585" y="4525"/>
                  </a:lnTo>
                  <a:lnTo>
                    <a:pt x="6585" y="4501"/>
                  </a:lnTo>
                  <a:cubicBezTo>
                    <a:pt x="6585" y="4418"/>
                    <a:pt x="6501" y="4346"/>
                    <a:pt x="6418" y="4346"/>
                  </a:cubicBezTo>
                  <a:cubicBezTo>
                    <a:pt x="6323" y="4346"/>
                    <a:pt x="6251" y="4418"/>
                    <a:pt x="6251" y="4501"/>
                  </a:cubicBezTo>
                  <a:cubicBezTo>
                    <a:pt x="6251" y="5668"/>
                    <a:pt x="5311" y="6609"/>
                    <a:pt x="4156" y="6609"/>
                  </a:cubicBezTo>
                  <a:cubicBezTo>
                    <a:pt x="2989" y="6609"/>
                    <a:pt x="2060" y="5668"/>
                    <a:pt x="2060" y="4501"/>
                  </a:cubicBezTo>
                  <a:cubicBezTo>
                    <a:pt x="2060" y="4418"/>
                    <a:pt x="1977" y="4346"/>
                    <a:pt x="1894" y="4346"/>
                  </a:cubicBezTo>
                  <a:cubicBezTo>
                    <a:pt x="1798" y="4346"/>
                    <a:pt x="1727" y="4418"/>
                    <a:pt x="1727" y="4501"/>
                  </a:cubicBezTo>
                  <a:lnTo>
                    <a:pt x="1727" y="4525"/>
                  </a:lnTo>
                  <a:lnTo>
                    <a:pt x="1620" y="4525"/>
                  </a:lnTo>
                  <a:cubicBezTo>
                    <a:pt x="1477" y="4525"/>
                    <a:pt x="1358" y="4406"/>
                    <a:pt x="1358" y="4251"/>
                  </a:cubicBezTo>
                  <a:cubicBezTo>
                    <a:pt x="1358" y="4108"/>
                    <a:pt x="1477" y="3989"/>
                    <a:pt x="1620" y="3989"/>
                  </a:cubicBezTo>
                  <a:lnTo>
                    <a:pt x="1715" y="3989"/>
                  </a:lnTo>
                  <a:cubicBezTo>
                    <a:pt x="1894" y="3989"/>
                    <a:pt x="2060" y="3835"/>
                    <a:pt x="2060" y="3644"/>
                  </a:cubicBezTo>
                  <a:lnTo>
                    <a:pt x="2060" y="3120"/>
                  </a:lnTo>
                  <a:cubicBezTo>
                    <a:pt x="2060" y="2632"/>
                    <a:pt x="2453" y="2251"/>
                    <a:pt x="2930" y="2251"/>
                  </a:cubicBezTo>
                  <a:lnTo>
                    <a:pt x="4501" y="2251"/>
                  </a:lnTo>
                  <a:cubicBezTo>
                    <a:pt x="4585" y="2251"/>
                    <a:pt x="4656" y="2168"/>
                    <a:pt x="4656" y="2084"/>
                  </a:cubicBezTo>
                  <a:cubicBezTo>
                    <a:pt x="4656" y="1989"/>
                    <a:pt x="4585" y="1918"/>
                    <a:pt x="4501" y="1918"/>
                  </a:cubicBezTo>
                  <a:lnTo>
                    <a:pt x="2930" y="1918"/>
                  </a:lnTo>
                  <a:cubicBezTo>
                    <a:pt x="2632" y="1918"/>
                    <a:pt x="2394" y="1679"/>
                    <a:pt x="2394" y="1382"/>
                  </a:cubicBezTo>
                  <a:cubicBezTo>
                    <a:pt x="2394" y="798"/>
                    <a:pt x="3025" y="322"/>
                    <a:pt x="3799" y="322"/>
                  </a:cubicBezTo>
                  <a:close/>
                  <a:moveTo>
                    <a:pt x="2084" y="1310"/>
                  </a:moveTo>
                  <a:lnTo>
                    <a:pt x="2084" y="1406"/>
                  </a:lnTo>
                  <a:cubicBezTo>
                    <a:pt x="2084" y="1679"/>
                    <a:pt x="2203" y="1918"/>
                    <a:pt x="2394" y="2084"/>
                  </a:cubicBezTo>
                  <a:cubicBezTo>
                    <a:pt x="2013" y="2275"/>
                    <a:pt x="1727" y="2692"/>
                    <a:pt x="1727" y="3156"/>
                  </a:cubicBezTo>
                  <a:lnTo>
                    <a:pt x="1727" y="3680"/>
                  </a:lnTo>
                  <a:cubicBezTo>
                    <a:pt x="1727" y="3680"/>
                    <a:pt x="1727" y="3692"/>
                    <a:pt x="1715" y="3692"/>
                  </a:cubicBezTo>
                  <a:lnTo>
                    <a:pt x="1620" y="3692"/>
                  </a:lnTo>
                  <a:cubicBezTo>
                    <a:pt x="1298" y="3692"/>
                    <a:pt x="1025" y="3954"/>
                    <a:pt x="1025" y="4287"/>
                  </a:cubicBezTo>
                  <a:cubicBezTo>
                    <a:pt x="1025" y="4549"/>
                    <a:pt x="1203" y="4775"/>
                    <a:pt x="1441" y="4847"/>
                  </a:cubicBezTo>
                  <a:cubicBezTo>
                    <a:pt x="1346" y="5037"/>
                    <a:pt x="1203" y="5335"/>
                    <a:pt x="1203" y="5597"/>
                  </a:cubicBezTo>
                  <a:cubicBezTo>
                    <a:pt x="1203" y="5870"/>
                    <a:pt x="1429" y="6097"/>
                    <a:pt x="1715" y="6097"/>
                  </a:cubicBezTo>
                  <a:cubicBezTo>
                    <a:pt x="1894" y="6097"/>
                    <a:pt x="2037" y="6013"/>
                    <a:pt x="2132" y="5894"/>
                  </a:cubicBezTo>
                  <a:cubicBezTo>
                    <a:pt x="2334" y="6204"/>
                    <a:pt x="2620" y="6466"/>
                    <a:pt x="2953" y="6656"/>
                  </a:cubicBezTo>
                  <a:lnTo>
                    <a:pt x="2953" y="7347"/>
                  </a:lnTo>
                  <a:cubicBezTo>
                    <a:pt x="2953" y="7573"/>
                    <a:pt x="2799" y="7787"/>
                    <a:pt x="2584" y="7859"/>
                  </a:cubicBezTo>
                  <a:lnTo>
                    <a:pt x="1965" y="8085"/>
                  </a:lnTo>
                  <a:cubicBezTo>
                    <a:pt x="1715" y="7621"/>
                    <a:pt x="834" y="5847"/>
                    <a:pt x="834" y="3882"/>
                  </a:cubicBezTo>
                  <a:cubicBezTo>
                    <a:pt x="834" y="3275"/>
                    <a:pt x="989" y="2727"/>
                    <a:pt x="1263" y="2227"/>
                  </a:cubicBezTo>
                  <a:cubicBezTo>
                    <a:pt x="1477" y="1870"/>
                    <a:pt x="1739" y="1560"/>
                    <a:pt x="2084" y="1310"/>
                  </a:cubicBezTo>
                  <a:close/>
                  <a:moveTo>
                    <a:pt x="3811" y="1"/>
                  </a:moveTo>
                  <a:cubicBezTo>
                    <a:pt x="3346" y="1"/>
                    <a:pt x="2918" y="132"/>
                    <a:pt x="2608" y="382"/>
                  </a:cubicBezTo>
                  <a:cubicBezTo>
                    <a:pt x="2453" y="489"/>
                    <a:pt x="2358" y="620"/>
                    <a:pt x="2263" y="763"/>
                  </a:cubicBezTo>
                  <a:cubicBezTo>
                    <a:pt x="1715" y="1084"/>
                    <a:pt x="1286" y="1537"/>
                    <a:pt x="1001" y="2037"/>
                  </a:cubicBezTo>
                  <a:cubicBezTo>
                    <a:pt x="691" y="2572"/>
                    <a:pt x="524" y="3192"/>
                    <a:pt x="524" y="3858"/>
                  </a:cubicBezTo>
                  <a:cubicBezTo>
                    <a:pt x="524" y="5108"/>
                    <a:pt x="870" y="6251"/>
                    <a:pt x="1144" y="6990"/>
                  </a:cubicBezTo>
                  <a:cubicBezTo>
                    <a:pt x="1358" y="7525"/>
                    <a:pt x="1548" y="7942"/>
                    <a:pt x="1667" y="8156"/>
                  </a:cubicBezTo>
                  <a:lnTo>
                    <a:pt x="810" y="8454"/>
                  </a:lnTo>
                  <a:cubicBezTo>
                    <a:pt x="334" y="8621"/>
                    <a:pt x="1" y="9073"/>
                    <a:pt x="1" y="9597"/>
                  </a:cubicBezTo>
                  <a:lnTo>
                    <a:pt x="1" y="10954"/>
                  </a:lnTo>
                  <a:cubicBezTo>
                    <a:pt x="1" y="11038"/>
                    <a:pt x="72" y="11121"/>
                    <a:pt x="167" y="11121"/>
                  </a:cubicBezTo>
                  <a:cubicBezTo>
                    <a:pt x="251" y="11121"/>
                    <a:pt x="322" y="11038"/>
                    <a:pt x="322" y="10954"/>
                  </a:cubicBezTo>
                  <a:lnTo>
                    <a:pt x="322" y="9633"/>
                  </a:lnTo>
                  <a:cubicBezTo>
                    <a:pt x="322" y="9252"/>
                    <a:pt x="560" y="8918"/>
                    <a:pt x="917" y="8799"/>
                  </a:cubicBezTo>
                  <a:lnTo>
                    <a:pt x="1191" y="8704"/>
                  </a:lnTo>
                  <a:cubicBezTo>
                    <a:pt x="1810" y="9561"/>
                    <a:pt x="2941" y="10097"/>
                    <a:pt x="4180" y="10097"/>
                  </a:cubicBezTo>
                  <a:cubicBezTo>
                    <a:pt x="4727" y="10097"/>
                    <a:pt x="5287" y="10002"/>
                    <a:pt x="5775" y="9788"/>
                  </a:cubicBezTo>
                  <a:cubicBezTo>
                    <a:pt x="5858" y="9764"/>
                    <a:pt x="5894" y="9657"/>
                    <a:pt x="5858" y="9585"/>
                  </a:cubicBezTo>
                  <a:cubicBezTo>
                    <a:pt x="5840" y="9512"/>
                    <a:pt x="5773" y="9481"/>
                    <a:pt x="5711" y="9481"/>
                  </a:cubicBezTo>
                  <a:cubicBezTo>
                    <a:pt x="5692" y="9481"/>
                    <a:pt x="5673" y="9484"/>
                    <a:pt x="5656" y="9490"/>
                  </a:cubicBezTo>
                  <a:cubicBezTo>
                    <a:pt x="5204" y="9680"/>
                    <a:pt x="4704" y="9788"/>
                    <a:pt x="4180" y="9788"/>
                  </a:cubicBezTo>
                  <a:cubicBezTo>
                    <a:pt x="3096" y="9788"/>
                    <a:pt x="2084" y="9347"/>
                    <a:pt x="1513" y="8609"/>
                  </a:cubicBezTo>
                  <a:lnTo>
                    <a:pt x="2727" y="8180"/>
                  </a:lnTo>
                  <a:cubicBezTo>
                    <a:pt x="3061" y="8061"/>
                    <a:pt x="3299" y="7740"/>
                    <a:pt x="3299" y="7383"/>
                  </a:cubicBezTo>
                  <a:lnTo>
                    <a:pt x="3299" y="6823"/>
                  </a:lnTo>
                  <a:cubicBezTo>
                    <a:pt x="3572" y="6930"/>
                    <a:pt x="3870" y="6990"/>
                    <a:pt x="4180" y="6990"/>
                  </a:cubicBezTo>
                  <a:cubicBezTo>
                    <a:pt x="4489" y="6990"/>
                    <a:pt x="4787" y="6930"/>
                    <a:pt x="5061" y="6823"/>
                  </a:cubicBezTo>
                  <a:lnTo>
                    <a:pt x="5061" y="7383"/>
                  </a:lnTo>
                  <a:cubicBezTo>
                    <a:pt x="5061" y="7740"/>
                    <a:pt x="5287" y="8061"/>
                    <a:pt x="5644" y="8180"/>
                  </a:cubicBezTo>
                  <a:lnTo>
                    <a:pt x="6847" y="8609"/>
                  </a:lnTo>
                  <a:cubicBezTo>
                    <a:pt x="6680" y="8823"/>
                    <a:pt x="6478" y="9014"/>
                    <a:pt x="6239" y="9180"/>
                  </a:cubicBezTo>
                  <a:cubicBezTo>
                    <a:pt x="6156" y="9228"/>
                    <a:pt x="6144" y="9323"/>
                    <a:pt x="6192" y="9407"/>
                  </a:cubicBezTo>
                  <a:cubicBezTo>
                    <a:pt x="6216" y="9442"/>
                    <a:pt x="6275" y="9478"/>
                    <a:pt x="6323" y="9478"/>
                  </a:cubicBezTo>
                  <a:cubicBezTo>
                    <a:pt x="6359" y="9478"/>
                    <a:pt x="6382" y="9466"/>
                    <a:pt x="6418" y="9442"/>
                  </a:cubicBezTo>
                  <a:cubicBezTo>
                    <a:pt x="6716" y="9240"/>
                    <a:pt x="6966" y="9002"/>
                    <a:pt x="7156" y="8716"/>
                  </a:cubicBezTo>
                  <a:lnTo>
                    <a:pt x="7430" y="8811"/>
                  </a:lnTo>
                  <a:cubicBezTo>
                    <a:pt x="7787" y="8930"/>
                    <a:pt x="8025" y="9264"/>
                    <a:pt x="8025" y="9645"/>
                  </a:cubicBezTo>
                  <a:lnTo>
                    <a:pt x="8025" y="10990"/>
                  </a:lnTo>
                  <a:cubicBezTo>
                    <a:pt x="8025" y="11085"/>
                    <a:pt x="8097" y="11157"/>
                    <a:pt x="8180" y="11157"/>
                  </a:cubicBezTo>
                  <a:cubicBezTo>
                    <a:pt x="8275" y="11157"/>
                    <a:pt x="8347" y="11085"/>
                    <a:pt x="8347" y="10990"/>
                  </a:cubicBezTo>
                  <a:lnTo>
                    <a:pt x="8347" y="9633"/>
                  </a:lnTo>
                  <a:cubicBezTo>
                    <a:pt x="8323" y="9109"/>
                    <a:pt x="7990" y="8657"/>
                    <a:pt x="7513" y="8478"/>
                  </a:cubicBezTo>
                  <a:lnTo>
                    <a:pt x="6620" y="8168"/>
                  </a:lnTo>
                  <a:cubicBezTo>
                    <a:pt x="6740" y="7978"/>
                    <a:pt x="7013" y="7525"/>
                    <a:pt x="7263" y="6918"/>
                  </a:cubicBezTo>
                  <a:cubicBezTo>
                    <a:pt x="7847" y="5561"/>
                    <a:pt x="7978" y="4489"/>
                    <a:pt x="7978" y="3823"/>
                  </a:cubicBezTo>
                  <a:cubicBezTo>
                    <a:pt x="7978" y="1703"/>
                    <a:pt x="6263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5" name="Google Shape;10905;p79"/>
            <p:cNvSpPr/>
            <p:nvPr/>
          </p:nvSpPr>
          <p:spPr>
            <a:xfrm>
              <a:off x="8164972" y="2582371"/>
              <a:ext cx="43782" cy="15492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79" y="0"/>
                  </a:moveTo>
                  <a:cubicBezTo>
                    <a:pt x="140" y="0"/>
                    <a:pt x="101" y="12"/>
                    <a:pt x="72" y="36"/>
                  </a:cubicBezTo>
                  <a:cubicBezTo>
                    <a:pt x="0" y="96"/>
                    <a:pt x="0" y="203"/>
                    <a:pt x="72" y="262"/>
                  </a:cubicBezTo>
                  <a:cubicBezTo>
                    <a:pt x="203" y="393"/>
                    <a:pt x="441" y="489"/>
                    <a:pt x="703" y="489"/>
                  </a:cubicBezTo>
                  <a:cubicBezTo>
                    <a:pt x="965" y="489"/>
                    <a:pt x="1191" y="393"/>
                    <a:pt x="1346" y="262"/>
                  </a:cubicBezTo>
                  <a:cubicBezTo>
                    <a:pt x="1381" y="203"/>
                    <a:pt x="1381" y="120"/>
                    <a:pt x="1322" y="36"/>
                  </a:cubicBezTo>
                  <a:cubicBezTo>
                    <a:pt x="1292" y="12"/>
                    <a:pt x="1250" y="0"/>
                    <a:pt x="1209" y="0"/>
                  </a:cubicBezTo>
                  <a:cubicBezTo>
                    <a:pt x="1167" y="0"/>
                    <a:pt x="1125" y="12"/>
                    <a:pt x="1096" y="36"/>
                  </a:cubicBezTo>
                  <a:cubicBezTo>
                    <a:pt x="1036" y="96"/>
                    <a:pt x="881" y="179"/>
                    <a:pt x="691" y="179"/>
                  </a:cubicBezTo>
                  <a:cubicBezTo>
                    <a:pt x="488" y="179"/>
                    <a:pt x="346" y="96"/>
                    <a:pt x="286" y="36"/>
                  </a:cubicBezTo>
                  <a:cubicBezTo>
                    <a:pt x="256" y="12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6" name="Google Shape;10906;p79"/>
            <p:cNvSpPr/>
            <p:nvPr/>
          </p:nvSpPr>
          <p:spPr>
            <a:xfrm>
              <a:off x="8141592" y="2519137"/>
              <a:ext cx="18501" cy="13844"/>
            </a:xfrm>
            <a:custGeom>
              <a:avLst/>
              <a:gdLst/>
              <a:ahLst/>
              <a:cxnLst/>
              <a:rect l="l" t="t" r="r" b="b"/>
              <a:pathLst>
                <a:path w="584" h="437" extrusionOk="0">
                  <a:moveTo>
                    <a:pt x="404" y="1"/>
                  </a:moveTo>
                  <a:cubicBezTo>
                    <a:pt x="381" y="1"/>
                    <a:pt x="357" y="7"/>
                    <a:pt x="333" y="20"/>
                  </a:cubicBezTo>
                  <a:lnTo>
                    <a:pt x="119" y="115"/>
                  </a:lnTo>
                  <a:cubicBezTo>
                    <a:pt x="48" y="163"/>
                    <a:pt x="0" y="258"/>
                    <a:pt x="48" y="341"/>
                  </a:cubicBezTo>
                  <a:cubicBezTo>
                    <a:pt x="71" y="401"/>
                    <a:pt x="131" y="437"/>
                    <a:pt x="191" y="437"/>
                  </a:cubicBezTo>
                  <a:cubicBezTo>
                    <a:pt x="226" y="437"/>
                    <a:pt x="238" y="437"/>
                    <a:pt x="274" y="413"/>
                  </a:cubicBezTo>
                  <a:lnTo>
                    <a:pt x="476" y="318"/>
                  </a:lnTo>
                  <a:cubicBezTo>
                    <a:pt x="548" y="270"/>
                    <a:pt x="583" y="163"/>
                    <a:pt x="548" y="91"/>
                  </a:cubicBezTo>
                  <a:cubicBezTo>
                    <a:pt x="522" y="40"/>
                    <a:pt x="465" y="1"/>
                    <a:pt x="4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07" name="Google Shape;10907;p79"/>
            <p:cNvSpPr/>
            <p:nvPr/>
          </p:nvSpPr>
          <p:spPr>
            <a:xfrm>
              <a:off x="8211731" y="2518409"/>
              <a:ext cx="18881" cy="13812"/>
            </a:xfrm>
            <a:custGeom>
              <a:avLst/>
              <a:gdLst/>
              <a:ahLst/>
              <a:cxnLst/>
              <a:rect l="l" t="t" r="r" b="b"/>
              <a:pathLst>
                <a:path w="596" h="436" extrusionOk="0">
                  <a:moveTo>
                    <a:pt x="208" y="0"/>
                  </a:moveTo>
                  <a:cubicBezTo>
                    <a:pt x="148" y="0"/>
                    <a:pt x="83" y="39"/>
                    <a:pt x="48" y="91"/>
                  </a:cubicBezTo>
                  <a:cubicBezTo>
                    <a:pt x="1" y="174"/>
                    <a:pt x="48" y="269"/>
                    <a:pt x="120" y="317"/>
                  </a:cubicBezTo>
                  <a:lnTo>
                    <a:pt x="334" y="424"/>
                  </a:lnTo>
                  <a:cubicBezTo>
                    <a:pt x="358" y="436"/>
                    <a:pt x="382" y="436"/>
                    <a:pt x="405" y="436"/>
                  </a:cubicBezTo>
                  <a:cubicBezTo>
                    <a:pt x="465" y="436"/>
                    <a:pt x="524" y="412"/>
                    <a:pt x="560" y="353"/>
                  </a:cubicBezTo>
                  <a:cubicBezTo>
                    <a:pt x="596" y="257"/>
                    <a:pt x="572" y="174"/>
                    <a:pt x="477" y="126"/>
                  </a:cubicBezTo>
                  <a:lnTo>
                    <a:pt x="274" y="19"/>
                  </a:lnTo>
                  <a:cubicBezTo>
                    <a:pt x="255" y="6"/>
                    <a:pt x="232" y="0"/>
                    <a:pt x="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08" name="Google Shape;10908;p79"/>
          <p:cNvGrpSpPr/>
          <p:nvPr/>
        </p:nvGrpSpPr>
        <p:grpSpPr>
          <a:xfrm>
            <a:off x="5356413" y="2237990"/>
            <a:ext cx="271212" cy="361374"/>
            <a:chOff x="5356413" y="2413390"/>
            <a:chExt cx="271212" cy="361374"/>
          </a:xfrm>
          <a:solidFill>
            <a:schemeClr val="tx1"/>
          </a:solidFill>
        </p:grpSpPr>
        <p:sp>
          <p:nvSpPr>
            <p:cNvPr id="10909" name="Google Shape;10909;p79"/>
            <p:cNvSpPr/>
            <p:nvPr/>
          </p:nvSpPr>
          <p:spPr>
            <a:xfrm>
              <a:off x="545373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0" name="Google Shape;10910;p79"/>
            <p:cNvSpPr/>
            <p:nvPr/>
          </p:nvSpPr>
          <p:spPr>
            <a:xfrm>
              <a:off x="5521624" y="2525790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55" y="501"/>
                  </a:cubicBezTo>
                  <a:cubicBezTo>
                    <a:pt x="250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1" name="Google Shape;10911;p79"/>
            <p:cNvSpPr/>
            <p:nvPr/>
          </p:nvSpPr>
          <p:spPr>
            <a:xfrm>
              <a:off x="5356413" y="2413390"/>
              <a:ext cx="271212" cy="361374"/>
            </a:xfrm>
            <a:custGeom>
              <a:avLst/>
              <a:gdLst/>
              <a:ahLst/>
              <a:cxnLst/>
              <a:rect l="l" t="t" r="r" b="b"/>
              <a:pathLst>
                <a:path w="8561" h="11407" extrusionOk="0">
                  <a:moveTo>
                    <a:pt x="4215" y="298"/>
                  </a:moveTo>
                  <a:cubicBezTo>
                    <a:pt x="4394" y="298"/>
                    <a:pt x="4560" y="381"/>
                    <a:pt x="4679" y="512"/>
                  </a:cubicBezTo>
                  <a:cubicBezTo>
                    <a:pt x="4707" y="549"/>
                    <a:pt x="4762" y="564"/>
                    <a:pt x="4813" y="564"/>
                  </a:cubicBezTo>
                  <a:cubicBezTo>
                    <a:pt x="4829" y="564"/>
                    <a:pt x="4844" y="563"/>
                    <a:pt x="4858" y="560"/>
                  </a:cubicBezTo>
                  <a:cubicBezTo>
                    <a:pt x="4965" y="512"/>
                    <a:pt x="5072" y="501"/>
                    <a:pt x="5180" y="501"/>
                  </a:cubicBezTo>
                  <a:cubicBezTo>
                    <a:pt x="5644" y="501"/>
                    <a:pt x="6037" y="834"/>
                    <a:pt x="6072" y="1310"/>
                  </a:cubicBezTo>
                  <a:cubicBezTo>
                    <a:pt x="6072" y="1370"/>
                    <a:pt x="6120" y="1429"/>
                    <a:pt x="6180" y="1453"/>
                  </a:cubicBezTo>
                  <a:cubicBezTo>
                    <a:pt x="6453" y="1560"/>
                    <a:pt x="6608" y="1822"/>
                    <a:pt x="6608" y="2120"/>
                  </a:cubicBezTo>
                  <a:cubicBezTo>
                    <a:pt x="6608" y="2525"/>
                    <a:pt x="6287" y="2846"/>
                    <a:pt x="5882" y="2846"/>
                  </a:cubicBezTo>
                  <a:cubicBezTo>
                    <a:pt x="5632" y="2846"/>
                    <a:pt x="5406" y="2715"/>
                    <a:pt x="5275" y="2501"/>
                  </a:cubicBezTo>
                  <a:cubicBezTo>
                    <a:pt x="5239" y="2465"/>
                    <a:pt x="5180" y="2429"/>
                    <a:pt x="5120" y="2429"/>
                  </a:cubicBezTo>
                  <a:cubicBezTo>
                    <a:pt x="5096" y="2429"/>
                    <a:pt x="5084" y="2429"/>
                    <a:pt x="5049" y="2441"/>
                  </a:cubicBezTo>
                  <a:cubicBezTo>
                    <a:pt x="4977" y="2489"/>
                    <a:pt x="4882" y="2501"/>
                    <a:pt x="4810" y="2501"/>
                  </a:cubicBezTo>
                  <a:cubicBezTo>
                    <a:pt x="4513" y="2501"/>
                    <a:pt x="4263" y="2263"/>
                    <a:pt x="4263" y="1953"/>
                  </a:cubicBezTo>
                  <a:cubicBezTo>
                    <a:pt x="4263" y="1905"/>
                    <a:pt x="4263" y="1858"/>
                    <a:pt x="4275" y="1822"/>
                  </a:cubicBezTo>
                  <a:cubicBezTo>
                    <a:pt x="4287" y="1774"/>
                    <a:pt x="4275" y="1715"/>
                    <a:pt x="4251" y="1691"/>
                  </a:cubicBezTo>
                  <a:cubicBezTo>
                    <a:pt x="4215" y="1644"/>
                    <a:pt x="4167" y="1632"/>
                    <a:pt x="4132" y="1608"/>
                  </a:cubicBezTo>
                  <a:cubicBezTo>
                    <a:pt x="3798" y="1584"/>
                    <a:pt x="3548" y="1310"/>
                    <a:pt x="3548" y="989"/>
                  </a:cubicBezTo>
                  <a:cubicBezTo>
                    <a:pt x="3572" y="596"/>
                    <a:pt x="3858" y="298"/>
                    <a:pt x="4215" y="298"/>
                  </a:cubicBezTo>
                  <a:close/>
                  <a:moveTo>
                    <a:pt x="6763" y="2715"/>
                  </a:moveTo>
                  <a:cubicBezTo>
                    <a:pt x="6787" y="2858"/>
                    <a:pt x="6811" y="3013"/>
                    <a:pt x="6811" y="3179"/>
                  </a:cubicBezTo>
                  <a:lnTo>
                    <a:pt x="6811" y="3370"/>
                  </a:lnTo>
                  <a:lnTo>
                    <a:pt x="6608" y="3370"/>
                  </a:lnTo>
                  <a:cubicBezTo>
                    <a:pt x="6513" y="3370"/>
                    <a:pt x="6418" y="3275"/>
                    <a:pt x="6418" y="3179"/>
                  </a:cubicBezTo>
                  <a:lnTo>
                    <a:pt x="6418" y="3025"/>
                  </a:lnTo>
                  <a:cubicBezTo>
                    <a:pt x="6549" y="2953"/>
                    <a:pt x="6668" y="2834"/>
                    <a:pt x="6763" y="2715"/>
                  </a:cubicBezTo>
                  <a:close/>
                  <a:moveTo>
                    <a:pt x="1608" y="2215"/>
                  </a:moveTo>
                  <a:cubicBezTo>
                    <a:pt x="1512" y="2513"/>
                    <a:pt x="1465" y="2810"/>
                    <a:pt x="1465" y="3144"/>
                  </a:cubicBezTo>
                  <a:lnTo>
                    <a:pt x="1465" y="3382"/>
                  </a:lnTo>
                  <a:cubicBezTo>
                    <a:pt x="1250" y="3489"/>
                    <a:pt x="1108" y="3691"/>
                    <a:pt x="1108" y="3930"/>
                  </a:cubicBezTo>
                  <a:cubicBezTo>
                    <a:pt x="1108" y="4275"/>
                    <a:pt x="1370" y="4549"/>
                    <a:pt x="1715" y="4549"/>
                  </a:cubicBezTo>
                  <a:lnTo>
                    <a:pt x="1822" y="4549"/>
                  </a:lnTo>
                  <a:lnTo>
                    <a:pt x="1822" y="4561"/>
                  </a:lnTo>
                  <a:cubicBezTo>
                    <a:pt x="1822" y="5049"/>
                    <a:pt x="1953" y="5501"/>
                    <a:pt x="2203" y="5882"/>
                  </a:cubicBezTo>
                  <a:cubicBezTo>
                    <a:pt x="2092" y="5973"/>
                    <a:pt x="1972" y="6004"/>
                    <a:pt x="1844" y="6004"/>
                  </a:cubicBezTo>
                  <a:cubicBezTo>
                    <a:pt x="1821" y="6004"/>
                    <a:pt x="1798" y="6003"/>
                    <a:pt x="1774" y="6001"/>
                  </a:cubicBezTo>
                  <a:cubicBezTo>
                    <a:pt x="1334" y="5989"/>
                    <a:pt x="953" y="5632"/>
                    <a:pt x="917" y="5180"/>
                  </a:cubicBezTo>
                  <a:lnTo>
                    <a:pt x="917" y="4989"/>
                  </a:lnTo>
                  <a:cubicBezTo>
                    <a:pt x="929" y="4811"/>
                    <a:pt x="881" y="4644"/>
                    <a:pt x="762" y="4549"/>
                  </a:cubicBezTo>
                  <a:cubicBezTo>
                    <a:pt x="631" y="4406"/>
                    <a:pt x="536" y="4215"/>
                    <a:pt x="536" y="4025"/>
                  </a:cubicBezTo>
                  <a:cubicBezTo>
                    <a:pt x="536" y="3751"/>
                    <a:pt x="691" y="3513"/>
                    <a:pt x="917" y="3394"/>
                  </a:cubicBezTo>
                  <a:cubicBezTo>
                    <a:pt x="1072" y="3310"/>
                    <a:pt x="1155" y="3120"/>
                    <a:pt x="1096" y="2941"/>
                  </a:cubicBezTo>
                  <a:cubicBezTo>
                    <a:pt x="1060" y="2834"/>
                    <a:pt x="1060" y="2727"/>
                    <a:pt x="1096" y="2620"/>
                  </a:cubicBezTo>
                  <a:cubicBezTo>
                    <a:pt x="1131" y="2429"/>
                    <a:pt x="1298" y="2286"/>
                    <a:pt x="1489" y="2239"/>
                  </a:cubicBezTo>
                  <a:cubicBezTo>
                    <a:pt x="1536" y="2215"/>
                    <a:pt x="1572" y="2215"/>
                    <a:pt x="1608" y="2215"/>
                  </a:cubicBezTo>
                  <a:close/>
                  <a:moveTo>
                    <a:pt x="6977" y="2251"/>
                  </a:moveTo>
                  <a:cubicBezTo>
                    <a:pt x="7025" y="2251"/>
                    <a:pt x="7061" y="2251"/>
                    <a:pt x="7108" y="2263"/>
                  </a:cubicBezTo>
                  <a:cubicBezTo>
                    <a:pt x="7299" y="2310"/>
                    <a:pt x="7442" y="2453"/>
                    <a:pt x="7501" y="2656"/>
                  </a:cubicBezTo>
                  <a:cubicBezTo>
                    <a:pt x="7537" y="2763"/>
                    <a:pt x="7537" y="2858"/>
                    <a:pt x="7501" y="2965"/>
                  </a:cubicBezTo>
                  <a:cubicBezTo>
                    <a:pt x="7442" y="3144"/>
                    <a:pt x="7525" y="3334"/>
                    <a:pt x="7680" y="3429"/>
                  </a:cubicBezTo>
                  <a:cubicBezTo>
                    <a:pt x="7918" y="3560"/>
                    <a:pt x="8061" y="3799"/>
                    <a:pt x="8061" y="4049"/>
                  </a:cubicBezTo>
                  <a:cubicBezTo>
                    <a:pt x="8061" y="4251"/>
                    <a:pt x="7977" y="4441"/>
                    <a:pt x="7835" y="4572"/>
                  </a:cubicBezTo>
                  <a:cubicBezTo>
                    <a:pt x="7727" y="4680"/>
                    <a:pt x="7668" y="4846"/>
                    <a:pt x="7680" y="5025"/>
                  </a:cubicBezTo>
                  <a:cubicBezTo>
                    <a:pt x="7704" y="5084"/>
                    <a:pt x="7704" y="5156"/>
                    <a:pt x="7680" y="5215"/>
                  </a:cubicBezTo>
                  <a:cubicBezTo>
                    <a:pt x="7644" y="5644"/>
                    <a:pt x="7263" y="6001"/>
                    <a:pt x="6823" y="6037"/>
                  </a:cubicBezTo>
                  <a:cubicBezTo>
                    <a:pt x="6668" y="6037"/>
                    <a:pt x="6525" y="6001"/>
                    <a:pt x="6394" y="5942"/>
                  </a:cubicBezTo>
                  <a:cubicBezTo>
                    <a:pt x="6632" y="5561"/>
                    <a:pt x="6775" y="5108"/>
                    <a:pt x="6775" y="4620"/>
                  </a:cubicBezTo>
                  <a:lnTo>
                    <a:pt x="6775" y="4608"/>
                  </a:lnTo>
                  <a:lnTo>
                    <a:pt x="6882" y="4608"/>
                  </a:lnTo>
                  <a:cubicBezTo>
                    <a:pt x="7227" y="4608"/>
                    <a:pt x="7489" y="4334"/>
                    <a:pt x="7489" y="3989"/>
                  </a:cubicBezTo>
                  <a:cubicBezTo>
                    <a:pt x="7489" y="3739"/>
                    <a:pt x="7346" y="3537"/>
                    <a:pt x="7132" y="3441"/>
                  </a:cubicBezTo>
                  <a:lnTo>
                    <a:pt x="7132" y="3179"/>
                  </a:lnTo>
                  <a:cubicBezTo>
                    <a:pt x="7132" y="2858"/>
                    <a:pt x="7085" y="2548"/>
                    <a:pt x="6977" y="2251"/>
                  </a:cubicBezTo>
                  <a:close/>
                  <a:moveTo>
                    <a:pt x="3239" y="893"/>
                  </a:moveTo>
                  <a:lnTo>
                    <a:pt x="3239" y="941"/>
                  </a:lnTo>
                  <a:cubicBezTo>
                    <a:pt x="3239" y="1370"/>
                    <a:pt x="3536" y="1763"/>
                    <a:pt x="3953" y="1870"/>
                  </a:cubicBezTo>
                  <a:lnTo>
                    <a:pt x="3953" y="1905"/>
                  </a:lnTo>
                  <a:cubicBezTo>
                    <a:pt x="3953" y="2394"/>
                    <a:pt x="4334" y="2787"/>
                    <a:pt x="4822" y="2787"/>
                  </a:cubicBezTo>
                  <a:cubicBezTo>
                    <a:pt x="4918" y="2787"/>
                    <a:pt x="4989" y="2775"/>
                    <a:pt x="5084" y="2739"/>
                  </a:cubicBezTo>
                  <a:cubicBezTo>
                    <a:pt x="5275" y="3001"/>
                    <a:pt x="5572" y="3132"/>
                    <a:pt x="5894" y="3132"/>
                  </a:cubicBezTo>
                  <a:cubicBezTo>
                    <a:pt x="5953" y="3132"/>
                    <a:pt x="6037" y="3132"/>
                    <a:pt x="6096" y="3120"/>
                  </a:cubicBezTo>
                  <a:lnTo>
                    <a:pt x="6096" y="3144"/>
                  </a:lnTo>
                  <a:cubicBezTo>
                    <a:pt x="6096" y="3429"/>
                    <a:pt x="6334" y="3668"/>
                    <a:pt x="6608" y="3668"/>
                  </a:cubicBezTo>
                  <a:lnTo>
                    <a:pt x="6882" y="3668"/>
                  </a:lnTo>
                  <a:cubicBezTo>
                    <a:pt x="7025" y="3668"/>
                    <a:pt x="7168" y="3787"/>
                    <a:pt x="7168" y="3953"/>
                  </a:cubicBezTo>
                  <a:cubicBezTo>
                    <a:pt x="7168" y="4096"/>
                    <a:pt x="7049" y="4227"/>
                    <a:pt x="6882" y="4227"/>
                  </a:cubicBezTo>
                  <a:lnTo>
                    <a:pt x="6775" y="4227"/>
                  </a:lnTo>
                  <a:lnTo>
                    <a:pt x="6775" y="4215"/>
                  </a:lnTo>
                  <a:cubicBezTo>
                    <a:pt x="6775" y="4132"/>
                    <a:pt x="6704" y="4049"/>
                    <a:pt x="6608" y="4049"/>
                  </a:cubicBezTo>
                  <a:cubicBezTo>
                    <a:pt x="6525" y="4049"/>
                    <a:pt x="6453" y="4132"/>
                    <a:pt x="6453" y="4215"/>
                  </a:cubicBezTo>
                  <a:lnTo>
                    <a:pt x="6453" y="4572"/>
                  </a:lnTo>
                  <a:cubicBezTo>
                    <a:pt x="6453" y="5763"/>
                    <a:pt x="5477" y="6716"/>
                    <a:pt x="4310" y="6716"/>
                  </a:cubicBezTo>
                  <a:cubicBezTo>
                    <a:pt x="4289" y="6716"/>
                    <a:pt x="4268" y="6717"/>
                    <a:pt x="4247" y="6717"/>
                  </a:cubicBezTo>
                  <a:cubicBezTo>
                    <a:pt x="3086" y="6717"/>
                    <a:pt x="2167" y="5754"/>
                    <a:pt x="2167" y="4584"/>
                  </a:cubicBezTo>
                  <a:lnTo>
                    <a:pt x="2167" y="4227"/>
                  </a:lnTo>
                  <a:cubicBezTo>
                    <a:pt x="2167" y="4144"/>
                    <a:pt x="2084" y="4072"/>
                    <a:pt x="2001" y="4072"/>
                  </a:cubicBezTo>
                  <a:cubicBezTo>
                    <a:pt x="1905" y="4072"/>
                    <a:pt x="1834" y="4144"/>
                    <a:pt x="1834" y="4227"/>
                  </a:cubicBezTo>
                  <a:lnTo>
                    <a:pt x="1834" y="4251"/>
                  </a:lnTo>
                  <a:lnTo>
                    <a:pt x="1727" y="4251"/>
                  </a:lnTo>
                  <a:cubicBezTo>
                    <a:pt x="1584" y="4251"/>
                    <a:pt x="1453" y="4132"/>
                    <a:pt x="1453" y="3965"/>
                  </a:cubicBezTo>
                  <a:cubicBezTo>
                    <a:pt x="1453" y="3810"/>
                    <a:pt x="1572" y="3679"/>
                    <a:pt x="1727" y="3679"/>
                  </a:cubicBezTo>
                  <a:lnTo>
                    <a:pt x="2001" y="3679"/>
                  </a:lnTo>
                  <a:cubicBezTo>
                    <a:pt x="2286" y="3679"/>
                    <a:pt x="2524" y="3441"/>
                    <a:pt x="2524" y="3156"/>
                  </a:cubicBezTo>
                  <a:cubicBezTo>
                    <a:pt x="2524" y="2667"/>
                    <a:pt x="2715" y="2191"/>
                    <a:pt x="3084" y="1846"/>
                  </a:cubicBezTo>
                  <a:cubicBezTo>
                    <a:pt x="3155" y="1786"/>
                    <a:pt x="3155" y="1691"/>
                    <a:pt x="3084" y="1608"/>
                  </a:cubicBezTo>
                  <a:cubicBezTo>
                    <a:pt x="3054" y="1572"/>
                    <a:pt x="3013" y="1554"/>
                    <a:pt x="2969" y="1554"/>
                  </a:cubicBezTo>
                  <a:cubicBezTo>
                    <a:pt x="2926" y="1554"/>
                    <a:pt x="2882" y="1572"/>
                    <a:pt x="2846" y="1608"/>
                  </a:cubicBezTo>
                  <a:cubicBezTo>
                    <a:pt x="2417" y="2013"/>
                    <a:pt x="2179" y="2560"/>
                    <a:pt x="2179" y="3156"/>
                  </a:cubicBezTo>
                  <a:cubicBezTo>
                    <a:pt x="2179" y="3263"/>
                    <a:pt x="2084" y="3358"/>
                    <a:pt x="1989" y="3358"/>
                  </a:cubicBezTo>
                  <a:lnTo>
                    <a:pt x="1786" y="3358"/>
                  </a:lnTo>
                  <a:lnTo>
                    <a:pt x="1786" y="3179"/>
                  </a:lnTo>
                  <a:cubicBezTo>
                    <a:pt x="1786" y="2191"/>
                    <a:pt x="2358" y="1310"/>
                    <a:pt x="3239" y="893"/>
                  </a:cubicBezTo>
                  <a:close/>
                  <a:moveTo>
                    <a:pt x="5227" y="6894"/>
                  </a:moveTo>
                  <a:lnTo>
                    <a:pt x="5227" y="7251"/>
                  </a:lnTo>
                  <a:cubicBezTo>
                    <a:pt x="5227" y="7359"/>
                    <a:pt x="5215" y="7454"/>
                    <a:pt x="5168" y="7561"/>
                  </a:cubicBezTo>
                  <a:cubicBezTo>
                    <a:pt x="5144" y="7656"/>
                    <a:pt x="5180" y="7740"/>
                    <a:pt x="5275" y="7775"/>
                  </a:cubicBezTo>
                  <a:cubicBezTo>
                    <a:pt x="5287" y="7775"/>
                    <a:pt x="5322" y="7787"/>
                    <a:pt x="5334" y="7787"/>
                  </a:cubicBezTo>
                  <a:cubicBezTo>
                    <a:pt x="5406" y="7787"/>
                    <a:pt x="5465" y="7740"/>
                    <a:pt x="5501" y="7680"/>
                  </a:cubicBezTo>
                  <a:cubicBezTo>
                    <a:pt x="5537" y="7549"/>
                    <a:pt x="5572" y="7418"/>
                    <a:pt x="5572" y="7263"/>
                  </a:cubicBezTo>
                  <a:lnTo>
                    <a:pt x="5572" y="7192"/>
                  </a:lnTo>
                  <a:cubicBezTo>
                    <a:pt x="5930" y="7251"/>
                    <a:pt x="6299" y="7359"/>
                    <a:pt x="6644" y="7478"/>
                  </a:cubicBezTo>
                  <a:cubicBezTo>
                    <a:pt x="6644" y="7478"/>
                    <a:pt x="6656" y="7478"/>
                    <a:pt x="6656" y="7489"/>
                  </a:cubicBezTo>
                  <a:cubicBezTo>
                    <a:pt x="6561" y="8037"/>
                    <a:pt x="6299" y="8573"/>
                    <a:pt x="5882" y="8978"/>
                  </a:cubicBezTo>
                  <a:cubicBezTo>
                    <a:pt x="5453" y="9383"/>
                    <a:pt x="4906" y="9585"/>
                    <a:pt x="4310" y="9585"/>
                  </a:cubicBezTo>
                  <a:cubicBezTo>
                    <a:pt x="3727" y="9585"/>
                    <a:pt x="3155" y="9371"/>
                    <a:pt x="2727" y="8978"/>
                  </a:cubicBezTo>
                  <a:cubicBezTo>
                    <a:pt x="2298" y="8597"/>
                    <a:pt x="2048" y="8049"/>
                    <a:pt x="1989" y="7478"/>
                  </a:cubicBezTo>
                  <a:cubicBezTo>
                    <a:pt x="1989" y="7478"/>
                    <a:pt x="1989" y="7454"/>
                    <a:pt x="2001" y="7454"/>
                  </a:cubicBezTo>
                  <a:cubicBezTo>
                    <a:pt x="2346" y="7347"/>
                    <a:pt x="2715" y="7251"/>
                    <a:pt x="3072" y="7180"/>
                  </a:cubicBezTo>
                  <a:lnTo>
                    <a:pt x="3072" y="7251"/>
                  </a:lnTo>
                  <a:cubicBezTo>
                    <a:pt x="3072" y="7942"/>
                    <a:pt x="3620" y="8490"/>
                    <a:pt x="4310" y="8490"/>
                  </a:cubicBezTo>
                  <a:cubicBezTo>
                    <a:pt x="4525" y="8490"/>
                    <a:pt x="4739" y="8430"/>
                    <a:pt x="4929" y="8323"/>
                  </a:cubicBezTo>
                  <a:cubicBezTo>
                    <a:pt x="5001" y="8275"/>
                    <a:pt x="5037" y="8168"/>
                    <a:pt x="4989" y="8097"/>
                  </a:cubicBezTo>
                  <a:cubicBezTo>
                    <a:pt x="4956" y="8048"/>
                    <a:pt x="4901" y="8015"/>
                    <a:pt x="4843" y="8015"/>
                  </a:cubicBezTo>
                  <a:cubicBezTo>
                    <a:pt x="4816" y="8015"/>
                    <a:pt x="4789" y="8022"/>
                    <a:pt x="4763" y="8037"/>
                  </a:cubicBezTo>
                  <a:cubicBezTo>
                    <a:pt x="4632" y="8109"/>
                    <a:pt x="4465" y="8156"/>
                    <a:pt x="4322" y="8156"/>
                  </a:cubicBezTo>
                  <a:cubicBezTo>
                    <a:pt x="3834" y="8156"/>
                    <a:pt x="3417" y="7751"/>
                    <a:pt x="3417" y="7251"/>
                  </a:cubicBezTo>
                  <a:lnTo>
                    <a:pt x="3417" y="6894"/>
                  </a:lnTo>
                  <a:cubicBezTo>
                    <a:pt x="3691" y="7001"/>
                    <a:pt x="3989" y="7061"/>
                    <a:pt x="4322" y="7061"/>
                  </a:cubicBezTo>
                  <a:cubicBezTo>
                    <a:pt x="4644" y="7061"/>
                    <a:pt x="4941" y="7001"/>
                    <a:pt x="5227" y="6894"/>
                  </a:cubicBezTo>
                  <a:close/>
                  <a:moveTo>
                    <a:pt x="4203" y="0"/>
                  </a:moveTo>
                  <a:cubicBezTo>
                    <a:pt x="3834" y="0"/>
                    <a:pt x="3501" y="215"/>
                    <a:pt x="3334" y="524"/>
                  </a:cubicBezTo>
                  <a:cubicBezTo>
                    <a:pt x="2620" y="774"/>
                    <a:pt x="2060" y="1298"/>
                    <a:pt x="1727" y="1953"/>
                  </a:cubicBezTo>
                  <a:cubicBezTo>
                    <a:pt x="1687" y="1948"/>
                    <a:pt x="1646" y="1945"/>
                    <a:pt x="1602" y="1945"/>
                  </a:cubicBezTo>
                  <a:cubicBezTo>
                    <a:pt x="1541" y="1945"/>
                    <a:pt x="1475" y="1951"/>
                    <a:pt x="1405" y="1965"/>
                  </a:cubicBezTo>
                  <a:cubicBezTo>
                    <a:pt x="1096" y="2048"/>
                    <a:pt x="834" y="2286"/>
                    <a:pt x="762" y="2596"/>
                  </a:cubicBezTo>
                  <a:cubicBezTo>
                    <a:pt x="715" y="2763"/>
                    <a:pt x="715" y="2941"/>
                    <a:pt x="762" y="3084"/>
                  </a:cubicBezTo>
                  <a:cubicBezTo>
                    <a:pt x="774" y="3120"/>
                    <a:pt x="762" y="3144"/>
                    <a:pt x="738" y="3144"/>
                  </a:cubicBezTo>
                  <a:cubicBezTo>
                    <a:pt x="393" y="3322"/>
                    <a:pt x="179" y="3679"/>
                    <a:pt x="179" y="4072"/>
                  </a:cubicBezTo>
                  <a:cubicBezTo>
                    <a:pt x="179" y="4346"/>
                    <a:pt x="298" y="4620"/>
                    <a:pt x="512" y="4822"/>
                  </a:cubicBezTo>
                  <a:cubicBezTo>
                    <a:pt x="560" y="4870"/>
                    <a:pt x="560" y="4965"/>
                    <a:pt x="560" y="4989"/>
                  </a:cubicBezTo>
                  <a:cubicBezTo>
                    <a:pt x="536" y="5084"/>
                    <a:pt x="536" y="5168"/>
                    <a:pt x="560" y="5263"/>
                  </a:cubicBezTo>
                  <a:cubicBezTo>
                    <a:pt x="619" y="5858"/>
                    <a:pt x="1131" y="6346"/>
                    <a:pt x="1727" y="6370"/>
                  </a:cubicBezTo>
                  <a:lnTo>
                    <a:pt x="1774" y="6370"/>
                  </a:lnTo>
                  <a:cubicBezTo>
                    <a:pt x="1989" y="6370"/>
                    <a:pt x="2191" y="6311"/>
                    <a:pt x="2370" y="6227"/>
                  </a:cubicBezTo>
                  <a:cubicBezTo>
                    <a:pt x="2560" y="6454"/>
                    <a:pt x="2786" y="6632"/>
                    <a:pt x="3024" y="6775"/>
                  </a:cubicBezTo>
                  <a:lnTo>
                    <a:pt x="3024" y="6882"/>
                  </a:lnTo>
                  <a:cubicBezTo>
                    <a:pt x="2620" y="6954"/>
                    <a:pt x="2227" y="7049"/>
                    <a:pt x="1846" y="7180"/>
                  </a:cubicBezTo>
                  <a:cubicBezTo>
                    <a:pt x="1703" y="7228"/>
                    <a:pt x="1608" y="7359"/>
                    <a:pt x="1608" y="7501"/>
                  </a:cubicBezTo>
                  <a:lnTo>
                    <a:pt x="941" y="7740"/>
                  </a:lnTo>
                  <a:cubicBezTo>
                    <a:pt x="381" y="7942"/>
                    <a:pt x="0" y="8478"/>
                    <a:pt x="0" y="9085"/>
                  </a:cubicBezTo>
                  <a:lnTo>
                    <a:pt x="0" y="11240"/>
                  </a:lnTo>
                  <a:cubicBezTo>
                    <a:pt x="0" y="11335"/>
                    <a:pt x="84" y="11407"/>
                    <a:pt x="167" y="11407"/>
                  </a:cubicBezTo>
                  <a:cubicBezTo>
                    <a:pt x="262" y="11407"/>
                    <a:pt x="334" y="11335"/>
                    <a:pt x="334" y="11240"/>
                  </a:cubicBezTo>
                  <a:lnTo>
                    <a:pt x="334" y="9085"/>
                  </a:lnTo>
                  <a:cubicBezTo>
                    <a:pt x="334" y="8621"/>
                    <a:pt x="619" y="8216"/>
                    <a:pt x="1048" y="8073"/>
                  </a:cubicBezTo>
                  <a:lnTo>
                    <a:pt x="1655" y="7859"/>
                  </a:lnTo>
                  <a:cubicBezTo>
                    <a:pt x="1774" y="8394"/>
                    <a:pt x="2036" y="8894"/>
                    <a:pt x="2465" y="9275"/>
                  </a:cubicBezTo>
                  <a:cubicBezTo>
                    <a:pt x="2905" y="9692"/>
                    <a:pt x="3489" y="9930"/>
                    <a:pt x="4096" y="9978"/>
                  </a:cubicBezTo>
                  <a:lnTo>
                    <a:pt x="4096" y="11240"/>
                  </a:lnTo>
                  <a:cubicBezTo>
                    <a:pt x="4096" y="11335"/>
                    <a:pt x="4167" y="11407"/>
                    <a:pt x="4263" y="11407"/>
                  </a:cubicBezTo>
                  <a:cubicBezTo>
                    <a:pt x="4346" y="11407"/>
                    <a:pt x="4418" y="11335"/>
                    <a:pt x="4418" y="11240"/>
                  </a:cubicBezTo>
                  <a:lnTo>
                    <a:pt x="4418" y="9978"/>
                  </a:lnTo>
                  <a:cubicBezTo>
                    <a:pt x="5037" y="9930"/>
                    <a:pt x="5596" y="9692"/>
                    <a:pt x="6061" y="9275"/>
                  </a:cubicBezTo>
                  <a:cubicBezTo>
                    <a:pt x="6477" y="8906"/>
                    <a:pt x="6739" y="8418"/>
                    <a:pt x="6858" y="7859"/>
                  </a:cubicBezTo>
                  <a:lnTo>
                    <a:pt x="7477" y="8073"/>
                  </a:lnTo>
                  <a:cubicBezTo>
                    <a:pt x="7906" y="8216"/>
                    <a:pt x="8192" y="8632"/>
                    <a:pt x="8192" y="9085"/>
                  </a:cubicBezTo>
                  <a:lnTo>
                    <a:pt x="8192" y="11240"/>
                  </a:lnTo>
                  <a:cubicBezTo>
                    <a:pt x="8192" y="11335"/>
                    <a:pt x="8263" y="11407"/>
                    <a:pt x="8347" y="11407"/>
                  </a:cubicBezTo>
                  <a:cubicBezTo>
                    <a:pt x="8442" y="11407"/>
                    <a:pt x="8513" y="11335"/>
                    <a:pt x="8513" y="11240"/>
                  </a:cubicBezTo>
                  <a:lnTo>
                    <a:pt x="8513" y="9085"/>
                  </a:lnTo>
                  <a:cubicBezTo>
                    <a:pt x="8561" y="8442"/>
                    <a:pt x="8192" y="7906"/>
                    <a:pt x="7620" y="7716"/>
                  </a:cubicBezTo>
                  <a:lnTo>
                    <a:pt x="6954" y="7478"/>
                  </a:lnTo>
                  <a:cubicBezTo>
                    <a:pt x="6954" y="7323"/>
                    <a:pt x="6870" y="7192"/>
                    <a:pt x="6715" y="7144"/>
                  </a:cubicBezTo>
                  <a:cubicBezTo>
                    <a:pt x="6334" y="7013"/>
                    <a:pt x="5942" y="6906"/>
                    <a:pt x="5537" y="6847"/>
                  </a:cubicBezTo>
                  <a:lnTo>
                    <a:pt x="5537" y="6751"/>
                  </a:lnTo>
                  <a:cubicBezTo>
                    <a:pt x="5799" y="6597"/>
                    <a:pt x="6013" y="6418"/>
                    <a:pt x="6192" y="6192"/>
                  </a:cubicBezTo>
                  <a:cubicBezTo>
                    <a:pt x="6370" y="6299"/>
                    <a:pt x="6584" y="6346"/>
                    <a:pt x="6787" y="6346"/>
                  </a:cubicBezTo>
                  <a:lnTo>
                    <a:pt x="6834" y="6346"/>
                  </a:lnTo>
                  <a:cubicBezTo>
                    <a:pt x="7442" y="6311"/>
                    <a:pt x="7954" y="5835"/>
                    <a:pt x="8013" y="5227"/>
                  </a:cubicBezTo>
                  <a:cubicBezTo>
                    <a:pt x="8025" y="5132"/>
                    <a:pt x="8025" y="5049"/>
                    <a:pt x="8013" y="4965"/>
                  </a:cubicBezTo>
                  <a:cubicBezTo>
                    <a:pt x="8013" y="4930"/>
                    <a:pt x="8001" y="4846"/>
                    <a:pt x="8061" y="4799"/>
                  </a:cubicBezTo>
                  <a:cubicBezTo>
                    <a:pt x="8263" y="4608"/>
                    <a:pt x="8382" y="4322"/>
                    <a:pt x="8382" y="4037"/>
                  </a:cubicBezTo>
                  <a:cubicBezTo>
                    <a:pt x="8382" y="3644"/>
                    <a:pt x="8180" y="3287"/>
                    <a:pt x="7835" y="3108"/>
                  </a:cubicBezTo>
                  <a:cubicBezTo>
                    <a:pt x="7823" y="3096"/>
                    <a:pt x="7799" y="3072"/>
                    <a:pt x="7799" y="3048"/>
                  </a:cubicBezTo>
                  <a:cubicBezTo>
                    <a:pt x="7847" y="2894"/>
                    <a:pt x="7847" y="2727"/>
                    <a:pt x="7799" y="2560"/>
                  </a:cubicBezTo>
                  <a:cubicBezTo>
                    <a:pt x="7716" y="2251"/>
                    <a:pt x="7466" y="2013"/>
                    <a:pt x="7168" y="1941"/>
                  </a:cubicBezTo>
                  <a:cubicBezTo>
                    <a:pt x="7107" y="1924"/>
                    <a:pt x="7052" y="1913"/>
                    <a:pt x="6999" y="1913"/>
                  </a:cubicBezTo>
                  <a:cubicBezTo>
                    <a:pt x="6980" y="1913"/>
                    <a:pt x="6961" y="1914"/>
                    <a:pt x="6942" y="1917"/>
                  </a:cubicBezTo>
                  <a:cubicBezTo>
                    <a:pt x="6882" y="1608"/>
                    <a:pt x="6692" y="1322"/>
                    <a:pt x="6406" y="1179"/>
                  </a:cubicBezTo>
                  <a:cubicBezTo>
                    <a:pt x="6299" y="596"/>
                    <a:pt x="5799" y="167"/>
                    <a:pt x="5180" y="167"/>
                  </a:cubicBezTo>
                  <a:cubicBezTo>
                    <a:pt x="5060" y="167"/>
                    <a:pt x="4941" y="179"/>
                    <a:pt x="4822" y="227"/>
                  </a:cubicBezTo>
                  <a:cubicBezTo>
                    <a:pt x="4644" y="72"/>
                    <a:pt x="4441" y="0"/>
                    <a:pt x="4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2" name="Google Shape;10912;p79"/>
            <p:cNvSpPr/>
            <p:nvPr/>
          </p:nvSpPr>
          <p:spPr>
            <a:xfrm>
              <a:off x="5459373" y="2530701"/>
              <a:ext cx="66813" cy="72832"/>
            </a:xfrm>
            <a:custGeom>
              <a:avLst/>
              <a:gdLst/>
              <a:ahLst/>
              <a:cxnLst/>
              <a:rect l="l" t="t" r="r" b="b"/>
              <a:pathLst>
                <a:path w="2109" h="2299" extrusionOk="0">
                  <a:moveTo>
                    <a:pt x="1060" y="346"/>
                  </a:moveTo>
                  <a:cubicBezTo>
                    <a:pt x="1263" y="346"/>
                    <a:pt x="1429" y="512"/>
                    <a:pt x="1429" y="727"/>
                  </a:cubicBezTo>
                  <a:cubicBezTo>
                    <a:pt x="1429" y="929"/>
                    <a:pt x="1263" y="1096"/>
                    <a:pt x="1060" y="1096"/>
                  </a:cubicBezTo>
                  <a:cubicBezTo>
                    <a:pt x="846" y="1096"/>
                    <a:pt x="679" y="929"/>
                    <a:pt x="679" y="727"/>
                  </a:cubicBezTo>
                  <a:cubicBezTo>
                    <a:pt x="679" y="512"/>
                    <a:pt x="846" y="346"/>
                    <a:pt x="1060" y="346"/>
                  </a:cubicBezTo>
                  <a:close/>
                  <a:moveTo>
                    <a:pt x="1775" y="1417"/>
                  </a:moveTo>
                  <a:cubicBezTo>
                    <a:pt x="1679" y="1739"/>
                    <a:pt x="1394" y="1965"/>
                    <a:pt x="1060" y="1965"/>
                  </a:cubicBezTo>
                  <a:cubicBezTo>
                    <a:pt x="715" y="1965"/>
                    <a:pt x="429" y="1727"/>
                    <a:pt x="358" y="1417"/>
                  </a:cubicBezTo>
                  <a:close/>
                  <a:moveTo>
                    <a:pt x="1060" y="0"/>
                  </a:moveTo>
                  <a:cubicBezTo>
                    <a:pt x="667" y="0"/>
                    <a:pt x="358" y="322"/>
                    <a:pt x="358" y="703"/>
                  </a:cubicBezTo>
                  <a:cubicBezTo>
                    <a:pt x="358" y="834"/>
                    <a:pt x="406" y="977"/>
                    <a:pt x="465" y="1072"/>
                  </a:cubicBezTo>
                  <a:lnTo>
                    <a:pt x="167" y="1072"/>
                  </a:lnTo>
                  <a:cubicBezTo>
                    <a:pt x="72" y="1072"/>
                    <a:pt x="1" y="1155"/>
                    <a:pt x="1" y="1239"/>
                  </a:cubicBezTo>
                  <a:cubicBezTo>
                    <a:pt x="1" y="1822"/>
                    <a:pt x="477" y="2298"/>
                    <a:pt x="1060" y="2298"/>
                  </a:cubicBezTo>
                  <a:cubicBezTo>
                    <a:pt x="1632" y="2298"/>
                    <a:pt x="2108" y="1822"/>
                    <a:pt x="2108" y="1239"/>
                  </a:cubicBezTo>
                  <a:cubicBezTo>
                    <a:pt x="2108" y="1155"/>
                    <a:pt x="2037" y="1072"/>
                    <a:pt x="1953" y="1072"/>
                  </a:cubicBezTo>
                  <a:lnTo>
                    <a:pt x="1656" y="1072"/>
                  </a:lnTo>
                  <a:cubicBezTo>
                    <a:pt x="1715" y="977"/>
                    <a:pt x="1751" y="834"/>
                    <a:pt x="1751" y="703"/>
                  </a:cubicBezTo>
                  <a:cubicBezTo>
                    <a:pt x="1751" y="322"/>
                    <a:pt x="1441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3" name="Google Shape;10913;p79"/>
            <p:cNvSpPr/>
            <p:nvPr/>
          </p:nvSpPr>
          <p:spPr>
            <a:xfrm>
              <a:off x="5446923" y="2502854"/>
              <a:ext cx="23792" cy="16188"/>
            </a:xfrm>
            <a:custGeom>
              <a:avLst/>
              <a:gdLst/>
              <a:ahLst/>
              <a:cxnLst/>
              <a:rect l="l" t="t" r="r" b="b"/>
              <a:pathLst>
                <a:path w="751" h="511" extrusionOk="0">
                  <a:moveTo>
                    <a:pt x="560" y="1"/>
                  </a:moveTo>
                  <a:cubicBezTo>
                    <a:pt x="534" y="1"/>
                    <a:pt x="506" y="7"/>
                    <a:pt x="477" y="22"/>
                  </a:cubicBezTo>
                  <a:lnTo>
                    <a:pt x="120" y="201"/>
                  </a:lnTo>
                  <a:cubicBezTo>
                    <a:pt x="37" y="248"/>
                    <a:pt x="1" y="355"/>
                    <a:pt x="48" y="427"/>
                  </a:cubicBezTo>
                  <a:cubicBezTo>
                    <a:pt x="84" y="486"/>
                    <a:pt x="132" y="510"/>
                    <a:pt x="203" y="510"/>
                  </a:cubicBezTo>
                  <a:cubicBezTo>
                    <a:pt x="227" y="510"/>
                    <a:pt x="239" y="510"/>
                    <a:pt x="275" y="498"/>
                  </a:cubicBezTo>
                  <a:lnTo>
                    <a:pt x="632" y="320"/>
                  </a:lnTo>
                  <a:cubicBezTo>
                    <a:pt x="715" y="272"/>
                    <a:pt x="751" y="165"/>
                    <a:pt x="703" y="93"/>
                  </a:cubicBezTo>
                  <a:cubicBezTo>
                    <a:pt x="670" y="36"/>
                    <a:pt x="620" y="1"/>
                    <a:pt x="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14" name="Google Shape;10914;p79"/>
          <p:cNvGrpSpPr/>
          <p:nvPr/>
        </p:nvGrpSpPr>
        <p:grpSpPr>
          <a:xfrm>
            <a:off x="6255238" y="2236849"/>
            <a:ext cx="271244" cy="360994"/>
            <a:chOff x="6255238" y="2412249"/>
            <a:chExt cx="271244" cy="360994"/>
          </a:xfrm>
          <a:solidFill>
            <a:schemeClr val="tx1"/>
          </a:solidFill>
        </p:grpSpPr>
        <p:sp>
          <p:nvSpPr>
            <p:cNvPr id="10915" name="Google Shape;10915;p79"/>
            <p:cNvSpPr/>
            <p:nvPr/>
          </p:nvSpPr>
          <p:spPr>
            <a:xfrm>
              <a:off x="6351799" y="2554080"/>
              <a:ext cx="10613" cy="15872"/>
            </a:xfrm>
            <a:custGeom>
              <a:avLst/>
              <a:gdLst/>
              <a:ahLst/>
              <a:cxnLst/>
              <a:rect l="l" t="t" r="r" b="b"/>
              <a:pathLst>
                <a:path w="335" h="501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68" y="501"/>
                  </a:cubicBezTo>
                  <a:cubicBezTo>
                    <a:pt x="251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6" name="Google Shape;10916;p79"/>
            <p:cNvSpPr/>
            <p:nvPr/>
          </p:nvSpPr>
          <p:spPr>
            <a:xfrm>
              <a:off x="6419720" y="2554080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01"/>
                    <a:pt x="167" y="501"/>
                  </a:cubicBezTo>
                  <a:cubicBezTo>
                    <a:pt x="250" y="501"/>
                    <a:pt x="321" y="429"/>
                    <a:pt x="321" y="346"/>
                  </a:cubicBezTo>
                  <a:lnTo>
                    <a:pt x="321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7" name="Google Shape;10917;p79"/>
            <p:cNvSpPr/>
            <p:nvPr/>
          </p:nvSpPr>
          <p:spPr>
            <a:xfrm>
              <a:off x="6368399" y="2593775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79" y="1"/>
                  </a:moveTo>
                  <a:cubicBezTo>
                    <a:pt x="135" y="1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cubicBezTo>
                    <a:pt x="203" y="426"/>
                    <a:pt x="441" y="498"/>
                    <a:pt x="715" y="498"/>
                  </a:cubicBezTo>
                  <a:cubicBezTo>
                    <a:pt x="977" y="498"/>
                    <a:pt x="1215" y="414"/>
                    <a:pt x="1370" y="283"/>
                  </a:cubicBezTo>
                  <a:cubicBezTo>
                    <a:pt x="1430" y="200"/>
                    <a:pt x="1430" y="105"/>
                    <a:pt x="1370" y="45"/>
                  </a:cubicBezTo>
                  <a:cubicBezTo>
                    <a:pt x="1340" y="15"/>
                    <a:pt x="1299" y="1"/>
                    <a:pt x="1255" y="1"/>
                  </a:cubicBezTo>
                  <a:cubicBezTo>
                    <a:pt x="1212" y="1"/>
                    <a:pt x="1168" y="15"/>
                    <a:pt x="1132" y="45"/>
                  </a:cubicBezTo>
                  <a:cubicBezTo>
                    <a:pt x="1072" y="105"/>
                    <a:pt x="918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5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8" name="Google Shape;10918;p79"/>
            <p:cNvSpPr/>
            <p:nvPr/>
          </p:nvSpPr>
          <p:spPr>
            <a:xfrm>
              <a:off x="6255238" y="2412249"/>
              <a:ext cx="271244" cy="360994"/>
            </a:xfrm>
            <a:custGeom>
              <a:avLst/>
              <a:gdLst/>
              <a:ahLst/>
              <a:cxnLst/>
              <a:rect l="l" t="t" r="r" b="b"/>
              <a:pathLst>
                <a:path w="8562" h="11395" extrusionOk="0">
                  <a:moveTo>
                    <a:pt x="4287" y="334"/>
                  </a:moveTo>
                  <a:cubicBezTo>
                    <a:pt x="5621" y="334"/>
                    <a:pt x="6442" y="751"/>
                    <a:pt x="6442" y="1072"/>
                  </a:cubicBezTo>
                  <a:lnTo>
                    <a:pt x="6442" y="1489"/>
                  </a:lnTo>
                  <a:cubicBezTo>
                    <a:pt x="5823" y="1215"/>
                    <a:pt x="5073" y="1084"/>
                    <a:pt x="4287" y="1084"/>
                  </a:cubicBezTo>
                  <a:cubicBezTo>
                    <a:pt x="3501" y="1084"/>
                    <a:pt x="2763" y="1227"/>
                    <a:pt x="2132" y="1489"/>
                  </a:cubicBezTo>
                  <a:lnTo>
                    <a:pt x="2132" y="1072"/>
                  </a:lnTo>
                  <a:cubicBezTo>
                    <a:pt x="2132" y="775"/>
                    <a:pt x="2942" y="334"/>
                    <a:pt x="4287" y="334"/>
                  </a:cubicBezTo>
                  <a:close/>
                  <a:moveTo>
                    <a:pt x="4299" y="1394"/>
                  </a:moveTo>
                  <a:cubicBezTo>
                    <a:pt x="5263" y="1394"/>
                    <a:pt x="6168" y="1632"/>
                    <a:pt x="6859" y="2049"/>
                  </a:cubicBezTo>
                  <a:cubicBezTo>
                    <a:pt x="7514" y="2453"/>
                    <a:pt x="7871" y="2989"/>
                    <a:pt x="7871" y="3549"/>
                  </a:cubicBezTo>
                  <a:cubicBezTo>
                    <a:pt x="7871" y="3882"/>
                    <a:pt x="7740" y="4204"/>
                    <a:pt x="7478" y="4501"/>
                  </a:cubicBezTo>
                  <a:lnTo>
                    <a:pt x="7478" y="3549"/>
                  </a:lnTo>
                  <a:cubicBezTo>
                    <a:pt x="7478" y="3084"/>
                    <a:pt x="7180" y="2656"/>
                    <a:pt x="6633" y="2334"/>
                  </a:cubicBezTo>
                  <a:cubicBezTo>
                    <a:pt x="6608" y="2318"/>
                    <a:pt x="6579" y="2310"/>
                    <a:pt x="6550" y="2310"/>
                  </a:cubicBezTo>
                  <a:cubicBezTo>
                    <a:pt x="6495" y="2310"/>
                    <a:pt x="6438" y="2339"/>
                    <a:pt x="6406" y="2394"/>
                  </a:cubicBezTo>
                  <a:cubicBezTo>
                    <a:pt x="6371" y="2465"/>
                    <a:pt x="6395" y="2572"/>
                    <a:pt x="6466" y="2608"/>
                  </a:cubicBezTo>
                  <a:cubicBezTo>
                    <a:pt x="6918" y="2882"/>
                    <a:pt x="7157" y="3204"/>
                    <a:pt x="7157" y="3537"/>
                  </a:cubicBezTo>
                  <a:lnTo>
                    <a:pt x="7157" y="6394"/>
                  </a:lnTo>
                  <a:cubicBezTo>
                    <a:pt x="7157" y="6990"/>
                    <a:pt x="7299" y="7490"/>
                    <a:pt x="7418" y="7823"/>
                  </a:cubicBezTo>
                  <a:cubicBezTo>
                    <a:pt x="7454" y="7906"/>
                    <a:pt x="7418" y="8002"/>
                    <a:pt x="7359" y="8049"/>
                  </a:cubicBezTo>
                  <a:cubicBezTo>
                    <a:pt x="7157" y="8216"/>
                    <a:pt x="6847" y="8407"/>
                    <a:pt x="6395" y="8573"/>
                  </a:cubicBezTo>
                  <a:lnTo>
                    <a:pt x="5894" y="8383"/>
                  </a:lnTo>
                  <a:cubicBezTo>
                    <a:pt x="5668" y="8311"/>
                    <a:pt x="5537" y="8109"/>
                    <a:pt x="5537" y="7871"/>
                  </a:cubicBezTo>
                  <a:lnTo>
                    <a:pt x="5537" y="7144"/>
                  </a:lnTo>
                  <a:cubicBezTo>
                    <a:pt x="6275" y="6704"/>
                    <a:pt x="6787" y="5906"/>
                    <a:pt x="6787" y="4978"/>
                  </a:cubicBezTo>
                  <a:lnTo>
                    <a:pt x="6787" y="4263"/>
                  </a:lnTo>
                  <a:cubicBezTo>
                    <a:pt x="6787" y="3775"/>
                    <a:pt x="6383" y="3394"/>
                    <a:pt x="5906" y="3394"/>
                  </a:cubicBezTo>
                  <a:lnTo>
                    <a:pt x="5621" y="3394"/>
                  </a:lnTo>
                  <a:lnTo>
                    <a:pt x="4775" y="2537"/>
                  </a:lnTo>
                  <a:cubicBezTo>
                    <a:pt x="4744" y="2514"/>
                    <a:pt x="4703" y="2495"/>
                    <a:pt x="4662" y="2495"/>
                  </a:cubicBezTo>
                  <a:cubicBezTo>
                    <a:pt x="4640" y="2495"/>
                    <a:pt x="4617" y="2501"/>
                    <a:pt x="4597" y="2513"/>
                  </a:cubicBezTo>
                  <a:cubicBezTo>
                    <a:pt x="4537" y="2537"/>
                    <a:pt x="4490" y="2596"/>
                    <a:pt x="4490" y="2656"/>
                  </a:cubicBezTo>
                  <a:lnTo>
                    <a:pt x="4490" y="3382"/>
                  </a:lnTo>
                  <a:lnTo>
                    <a:pt x="3585" y="3382"/>
                  </a:lnTo>
                  <a:cubicBezTo>
                    <a:pt x="3489" y="3382"/>
                    <a:pt x="3418" y="3465"/>
                    <a:pt x="3418" y="3549"/>
                  </a:cubicBezTo>
                  <a:cubicBezTo>
                    <a:pt x="3418" y="3644"/>
                    <a:pt x="3489" y="3715"/>
                    <a:pt x="3585" y="3715"/>
                  </a:cubicBezTo>
                  <a:lnTo>
                    <a:pt x="4656" y="3715"/>
                  </a:lnTo>
                  <a:cubicBezTo>
                    <a:pt x="4740" y="3715"/>
                    <a:pt x="4823" y="3644"/>
                    <a:pt x="4823" y="3549"/>
                  </a:cubicBezTo>
                  <a:lnTo>
                    <a:pt x="4823" y="3061"/>
                  </a:lnTo>
                  <a:lnTo>
                    <a:pt x="5430" y="3668"/>
                  </a:lnTo>
                  <a:cubicBezTo>
                    <a:pt x="5454" y="3704"/>
                    <a:pt x="5502" y="3715"/>
                    <a:pt x="5549" y="3715"/>
                  </a:cubicBezTo>
                  <a:lnTo>
                    <a:pt x="5906" y="3715"/>
                  </a:lnTo>
                  <a:cubicBezTo>
                    <a:pt x="6204" y="3715"/>
                    <a:pt x="6454" y="3954"/>
                    <a:pt x="6454" y="4263"/>
                  </a:cubicBezTo>
                  <a:lnTo>
                    <a:pt x="6454" y="4978"/>
                  </a:lnTo>
                  <a:cubicBezTo>
                    <a:pt x="6454" y="6168"/>
                    <a:pt x="5490" y="7144"/>
                    <a:pt x="4299" y="7144"/>
                  </a:cubicBezTo>
                  <a:cubicBezTo>
                    <a:pt x="3108" y="7144"/>
                    <a:pt x="2144" y="6168"/>
                    <a:pt x="2144" y="4978"/>
                  </a:cubicBezTo>
                  <a:lnTo>
                    <a:pt x="2144" y="4263"/>
                  </a:lnTo>
                  <a:cubicBezTo>
                    <a:pt x="2144" y="3966"/>
                    <a:pt x="2382" y="3715"/>
                    <a:pt x="2692" y="3715"/>
                  </a:cubicBezTo>
                  <a:lnTo>
                    <a:pt x="2870" y="3715"/>
                  </a:lnTo>
                  <a:cubicBezTo>
                    <a:pt x="2954" y="3715"/>
                    <a:pt x="3037" y="3644"/>
                    <a:pt x="3037" y="3549"/>
                  </a:cubicBezTo>
                  <a:cubicBezTo>
                    <a:pt x="3037" y="3465"/>
                    <a:pt x="2954" y="3382"/>
                    <a:pt x="2870" y="3382"/>
                  </a:cubicBezTo>
                  <a:lnTo>
                    <a:pt x="2692" y="3382"/>
                  </a:lnTo>
                  <a:cubicBezTo>
                    <a:pt x="2204" y="3382"/>
                    <a:pt x="1811" y="3787"/>
                    <a:pt x="1811" y="4263"/>
                  </a:cubicBezTo>
                  <a:lnTo>
                    <a:pt x="1811" y="4978"/>
                  </a:lnTo>
                  <a:cubicBezTo>
                    <a:pt x="1811" y="5906"/>
                    <a:pt x="2323" y="6704"/>
                    <a:pt x="3061" y="7133"/>
                  </a:cubicBezTo>
                  <a:lnTo>
                    <a:pt x="3061" y="7871"/>
                  </a:lnTo>
                  <a:cubicBezTo>
                    <a:pt x="3061" y="8109"/>
                    <a:pt x="2918" y="8299"/>
                    <a:pt x="2704" y="8383"/>
                  </a:cubicBezTo>
                  <a:lnTo>
                    <a:pt x="2204" y="8561"/>
                  </a:lnTo>
                  <a:cubicBezTo>
                    <a:pt x="1751" y="8407"/>
                    <a:pt x="1430" y="8204"/>
                    <a:pt x="1251" y="8061"/>
                  </a:cubicBezTo>
                  <a:cubicBezTo>
                    <a:pt x="1168" y="8014"/>
                    <a:pt x="1144" y="7930"/>
                    <a:pt x="1192" y="7835"/>
                  </a:cubicBezTo>
                  <a:cubicBezTo>
                    <a:pt x="1311" y="7514"/>
                    <a:pt x="1453" y="7002"/>
                    <a:pt x="1453" y="6406"/>
                  </a:cubicBezTo>
                  <a:lnTo>
                    <a:pt x="1453" y="3549"/>
                  </a:lnTo>
                  <a:cubicBezTo>
                    <a:pt x="1453" y="2775"/>
                    <a:pt x="2763" y="2108"/>
                    <a:pt x="4311" y="2108"/>
                  </a:cubicBezTo>
                  <a:cubicBezTo>
                    <a:pt x="4859" y="2108"/>
                    <a:pt x="5394" y="2180"/>
                    <a:pt x="5859" y="2346"/>
                  </a:cubicBezTo>
                  <a:cubicBezTo>
                    <a:pt x="5878" y="2351"/>
                    <a:pt x="5896" y="2353"/>
                    <a:pt x="5914" y="2353"/>
                  </a:cubicBezTo>
                  <a:cubicBezTo>
                    <a:pt x="5985" y="2353"/>
                    <a:pt x="6044" y="2315"/>
                    <a:pt x="6073" y="2239"/>
                  </a:cubicBezTo>
                  <a:cubicBezTo>
                    <a:pt x="6097" y="2156"/>
                    <a:pt x="6049" y="2061"/>
                    <a:pt x="5966" y="2037"/>
                  </a:cubicBezTo>
                  <a:cubicBezTo>
                    <a:pt x="5478" y="1870"/>
                    <a:pt x="4894" y="1775"/>
                    <a:pt x="4311" y="1775"/>
                  </a:cubicBezTo>
                  <a:cubicBezTo>
                    <a:pt x="3478" y="1775"/>
                    <a:pt x="2692" y="1953"/>
                    <a:pt x="2096" y="2275"/>
                  </a:cubicBezTo>
                  <a:cubicBezTo>
                    <a:pt x="1465" y="2596"/>
                    <a:pt x="1108" y="3061"/>
                    <a:pt x="1108" y="3549"/>
                  </a:cubicBezTo>
                  <a:lnTo>
                    <a:pt x="1108" y="4501"/>
                  </a:lnTo>
                  <a:cubicBezTo>
                    <a:pt x="858" y="4204"/>
                    <a:pt x="727" y="3882"/>
                    <a:pt x="727" y="3549"/>
                  </a:cubicBezTo>
                  <a:cubicBezTo>
                    <a:pt x="727" y="2989"/>
                    <a:pt x="1084" y="2465"/>
                    <a:pt x="1739" y="2049"/>
                  </a:cubicBezTo>
                  <a:cubicBezTo>
                    <a:pt x="2418" y="1632"/>
                    <a:pt x="3335" y="1394"/>
                    <a:pt x="4299" y="1394"/>
                  </a:cubicBezTo>
                  <a:close/>
                  <a:moveTo>
                    <a:pt x="5192" y="7323"/>
                  </a:moveTo>
                  <a:lnTo>
                    <a:pt x="5192" y="7883"/>
                  </a:lnTo>
                  <a:cubicBezTo>
                    <a:pt x="5192" y="8252"/>
                    <a:pt x="5430" y="8585"/>
                    <a:pt x="5775" y="8716"/>
                  </a:cubicBezTo>
                  <a:lnTo>
                    <a:pt x="6430" y="8942"/>
                  </a:lnTo>
                  <a:cubicBezTo>
                    <a:pt x="6264" y="9323"/>
                    <a:pt x="5978" y="9669"/>
                    <a:pt x="5621" y="9919"/>
                  </a:cubicBezTo>
                  <a:cubicBezTo>
                    <a:pt x="5240" y="10204"/>
                    <a:pt x="4763" y="10359"/>
                    <a:pt x="4287" y="10359"/>
                  </a:cubicBezTo>
                  <a:cubicBezTo>
                    <a:pt x="3347" y="10359"/>
                    <a:pt x="2501" y="9788"/>
                    <a:pt x="2144" y="8942"/>
                  </a:cubicBezTo>
                  <a:lnTo>
                    <a:pt x="2799" y="8716"/>
                  </a:lnTo>
                  <a:cubicBezTo>
                    <a:pt x="3156" y="8597"/>
                    <a:pt x="3382" y="8252"/>
                    <a:pt x="3382" y="7883"/>
                  </a:cubicBezTo>
                  <a:lnTo>
                    <a:pt x="3382" y="7323"/>
                  </a:lnTo>
                  <a:cubicBezTo>
                    <a:pt x="3656" y="7418"/>
                    <a:pt x="3954" y="7478"/>
                    <a:pt x="4287" y="7478"/>
                  </a:cubicBezTo>
                  <a:cubicBezTo>
                    <a:pt x="4597" y="7478"/>
                    <a:pt x="4906" y="7418"/>
                    <a:pt x="5192" y="7323"/>
                  </a:cubicBezTo>
                  <a:close/>
                  <a:moveTo>
                    <a:pt x="4263" y="1"/>
                  </a:moveTo>
                  <a:cubicBezTo>
                    <a:pt x="3061" y="1"/>
                    <a:pt x="1787" y="370"/>
                    <a:pt x="1787" y="1048"/>
                  </a:cubicBezTo>
                  <a:lnTo>
                    <a:pt x="1787" y="1632"/>
                  </a:lnTo>
                  <a:cubicBezTo>
                    <a:pt x="1692" y="1680"/>
                    <a:pt x="1620" y="1727"/>
                    <a:pt x="1525" y="1787"/>
                  </a:cubicBezTo>
                  <a:cubicBezTo>
                    <a:pt x="775" y="2263"/>
                    <a:pt x="358" y="2882"/>
                    <a:pt x="358" y="3573"/>
                  </a:cubicBezTo>
                  <a:cubicBezTo>
                    <a:pt x="358" y="4085"/>
                    <a:pt x="608" y="4573"/>
                    <a:pt x="1072" y="5001"/>
                  </a:cubicBezTo>
                  <a:lnTo>
                    <a:pt x="1072" y="6406"/>
                  </a:lnTo>
                  <a:cubicBezTo>
                    <a:pt x="1072" y="6978"/>
                    <a:pt x="918" y="7478"/>
                    <a:pt x="811" y="7716"/>
                  </a:cubicBezTo>
                  <a:cubicBezTo>
                    <a:pt x="727" y="7942"/>
                    <a:pt x="799" y="8192"/>
                    <a:pt x="989" y="8335"/>
                  </a:cubicBezTo>
                  <a:cubicBezTo>
                    <a:pt x="1144" y="8430"/>
                    <a:pt x="1370" y="8585"/>
                    <a:pt x="1680" y="8728"/>
                  </a:cubicBezTo>
                  <a:lnTo>
                    <a:pt x="811" y="9049"/>
                  </a:lnTo>
                  <a:cubicBezTo>
                    <a:pt x="322" y="9228"/>
                    <a:pt x="1" y="9681"/>
                    <a:pt x="1" y="10204"/>
                  </a:cubicBezTo>
                  <a:lnTo>
                    <a:pt x="1" y="11228"/>
                  </a:lnTo>
                  <a:cubicBezTo>
                    <a:pt x="1" y="11324"/>
                    <a:pt x="72" y="11395"/>
                    <a:pt x="156" y="11395"/>
                  </a:cubicBezTo>
                  <a:cubicBezTo>
                    <a:pt x="251" y="11395"/>
                    <a:pt x="322" y="11324"/>
                    <a:pt x="322" y="11228"/>
                  </a:cubicBezTo>
                  <a:lnTo>
                    <a:pt x="322" y="10204"/>
                  </a:lnTo>
                  <a:cubicBezTo>
                    <a:pt x="322" y="9823"/>
                    <a:pt x="560" y="9478"/>
                    <a:pt x="918" y="9359"/>
                  </a:cubicBezTo>
                  <a:lnTo>
                    <a:pt x="1799" y="9038"/>
                  </a:lnTo>
                  <a:cubicBezTo>
                    <a:pt x="2215" y="10026"/>
                    <a:pt x="3180" y="10681"/>
                    <a:pt x="4251" y="10681"/>
                  </a:cubicBezTo>
                  <a:cubicBezTo>
                    <a:pt x="4799" y="10681"/>
                    <a:pt x="5335" y="10514"/>
                    <a:pt x="5787" y="10192"/>
                  </a:cubicBezTo>
                  <a:cubicBezTo>
                    <a:pt x="6204" y="9895"/>
                    <a:pt x="6514" y="9502"/>
                    <a:pt x="6704" y="9038"/>
                  </a:cubicBezTo>
                  <a:lnTo>
                    <a:pt x="7585" y="9359"/>
                  </a:lnTo>
                  <a:cubicBezTo>
                    <a:pt x="7942" y="9490"/>
                    <a:pt x="8180" y="9835"/>
                    <a:pt x="8180" y="10204"/>
                  </a:cubicBezTo>
                  <a:lnTo>
                    <a:pt x="8180" y="11228"/>
                  </a:lnTo>
                  <a:cubicBezTo>
                    <a:pt x="8180" y="11324"/>
                    <a:pt x="8252" y="11395"/>
                    <a:pt x="8347" y="11395"/>
                  </a:cubicBezTo>
                  <a:cubicBezTo>
                    <a:pt x="8431" y="11395"/>
                    <a:pt x="8514" y="11324"/>
                    <a:pt x="8514" y="11228"/>
                  </a:cubicBezTo>
                  <a:lnTo>
                    <a:pt x="8514" y="10204"/>
                  </a:lnTo>
                  <a:cubicBezTo>
                    <a:pt x="8561" y="9681"/>
                    <a:pt x="8216" y="9204"/>
                    <a:pt x="7728" y="9049"/>
                  </a:cubicBezTo>
                  <a:lnTo>
                    <a:pt x="6859" y="8728"/>
                  </a:lnTo>
                  <a:cubicBezTo>
                    <a:pt x="7157" y="8585"/>
                    <a:pt x="7395" y="8454"/>
                    <a:pt x="7549" y="8335"/>
                  </a:cubicBezTo>
                  <a:cubicBezTo>
                    <a:pt x="7740" y="8192"/>
                    <a:pt x="7811" y="7942"/>
                    <a:pt x="7728" y="7716"/>
                  </a:cubicBezTo>
                  <a:cubicBezTo>
                    <a:pt x="7633" y="7466"/>
                    <a:pt x="7466" y="6978"/>
                    <a:pt x="7466" y="6406"/>
                  </a:cubicBezTo>
                  <a:lnTo>
                    <a:pt x="7466" y="5001"/>
                  </a:lnTo>
                  <a:cubicBezTo>
                    <a:pt x="7930" y="4585"/>
                    <a:pt x="8180" y="4085"/>
                    <a:pt x="8180" y="3573"/>
                  </a:cubicBezTo>
                  <a:cubicBezTo>
                    <a:pt x="8180" y="2882"/>
                    <a:pt x="7764" y="2263"/>
                    <a:pt x="7002" y="1787"/>
                  </a:cubicBezTo>
                  <a:cubicBezTo>
                    <a:pt x="6930" y="1739"/>
                    <a:pt x="6847" y="1680"/>
                    <a:pt x="6752" y="1632"/>
                  </a:cubicBezTo>
                  <a:lnTo>
                    <a:pt x="6752" y="1048"/>
                  </a:lnTo>
                  <a:cubicBezTo>
                    <a:pt x="6752" y="370"/>
                    <a:pt x="5478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19" name="Google Shape;10919;p79"/>
            <p:cNvSpPr/>
            <p:nvPr/>
          </p:nvSpPr>
          <p:spPr>
            <a:xfrm>
              <a:off x="6345779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529" y="0"/>
                  </a:moveTo>
                  <a:cubicBezTo>
                    <a:pt x="520" y="0"/>
                    <a:pt x="510" y="1"/>
                    <a:pt x="500" y="2"/>
                  </a:cubicBezTo>
                  <a:lnTo>
                    <a:pt x="143" y="74"/>
                  </a:lnTo>
                  <a:cubicBezTo>
                    <a:pt x="60" y="86"/>
                    <a:pt x="0" y="181"/>
                    <a:pt x="12" y="264"/>
                  </a:cubicBezTo>
                  <a:cubicBezTo>
                    <a:pt x="24" y="336"/>
                    <a:pt x="96" y="395"/>
                    <a:pt x="179" y="395"/>
                  </a:cubicBezTo>
                  <a:lnTo>
                    <a:pt x="203" y="395"/>
                  </a:lnTo>
                  <a:lnTo>
                    <a:pt x="560" y="324"/>
                  </a:lnTo>
                  <a:cubicBezTo>
                    <a:pt x="667" y="312"/>
                    <a:pt x="715" y="228"/>
                    <a:pt x="703" y="133"/>
                  </a:cubicBezTo>
                  <a:cubicBezTo>
                    <a:pt x="681" y="48"/>
                    <a:pt x="612" y="0"/>
                    <a:pt x="5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0" name="Google Shape;10920;p79"/>
            <p:cNvSpPr/>
            <p:nvPr/>
          </p:nvSpPr>
          <p:spPr>
            <a:xfrm>
              <a:off x="6413670" y="2535167"/>
              <a:ext cx="22651" cy="12545"/>
            </a:xfrm>
            <a:custGeom>
              <a:avLst/>
              <a:gdLst/>
              <a:ahLst/>
              <a:cxnLst/>
              <a:rect l="l" t="t" r="r" b="b"/>
              <a:pathLst>
                <a:path w="715" h="396" extrusionOk="0">
                  <a:moveTo>
                    <a:pt x="177" y="0"/>
                  </a:moveTo>
                  <a:cubicBezTo>
                    <a:pt x="101" y="0"/>
                    <a:pt x="23" y="48"/>
                    <a:pt x="12" y="133"/>
                  </a:cubicBezTo>
                  <a:cubicBezTo>
                    <a:pt x="1" y="228"/>
                    <a:pt x="60" y="312"/>
                    <a:pt x="143" y="324"/>
                  </a:cubicBezTo>
                  <a:lnTo>
                    <a:pt x="501" y="395"/>
                  </a:lnTo>
                  <a:lnTo>
                    <a:pt x="536" y="395"/>
                  </a:lnTo>
                  <a:cubicBezTo>
                    <a:pt x="608" y="395"/>
                    <a:pt x="679" y="336"/>
                    <a:pt x="703" y="264"/>
                  </a:cubicBezTo>
                  <a:cubicBezTo>
                    <a:pt x="715" y="193"/>
                    <a:pt x="655" y="109"/>
                    <a:pt x="560" y="74"/>
                  </a:cubicBezTo>
                  <a:lnTo>
                    <a:pt x="203" y="2"/>
                  </a:lnTo>
                  <a:cubicBezTo>
                    <a:pt x="194" y="1"/>
                    <a:pt x="186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21" name="Google Shape;10921;p79"/>
          <p:cNvGrpSpPr/>
          <p:nvPr/>
        </p:nvGrpSpPr>
        <p:grpSpPr>
          <a:xfrm>
            <a:off x="2185372" y="1782399"/>
            <a:ext cx="366664" cy="366981"/>
            <a:chOff x="2185372" y="1957799"/>
            <a:chExt cx="366664" cy="366981"/>
          </a:xfrm>
          <a:solidFill>
            <a:schemeClr val="tx1"/>
          </a:solidFill>
        </p:grpSpPr>
        <p:sp>
          <p:nvSpPr>
            <p:cNvPr id="10922" name="Google Shape;10922;p79"/>
            <p:cNvSpPr/>
            <p:nvPr/>
          </p:nvSpPr>
          <p:spPr>
            <a:xfrm>
              <a:off x="2228742" y="2000853"/>
              <a:ext cx="75082" cy="74226"/>
            </a:xfrm>
            <a:custGeom>
              <a:avLst/>
              <a:gdLst/>
              <a:ahLst/>
              <a:cxnLst/>
              <a:rect l="l" t="t" r="r" b="b"/>
              <a:pathLst>
                <a:path w="2370" h="2343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lnTo>
                    <a:pt x="2072" y="2295"/>
                  </a:lnTo>
                  <a:cubicBezTo>
                    <a:pt x="2096" y="2331"/>
                    <a:pt x="2144" y="2343"/>
                    <a:pt x="2191" y="2343"/>
                  </a:cubicBezTo>
                  <a:cubicBezTo>
                    <a:pt x="2227" y="2343"/>
                    <a:pt x="2275" y="2331"/>
                    <a:pt x="2310" y="2295"/>
                  </a:cubicBezTo>
                  <a:cubicBezTo>
                    <a:pt x="2370" y="2235"/>
                    <a:pt x="2370" y="2116"/>
                    <a:pt x="2310" y="2057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3" name="Google Shape;10923;p79"/>
            <p:cNvSpPr/>
            <p:nvPr/>
          </p:nvSpPr>
          <p:spPr>
            <a:xfrm>
              <a:off x="2188001" y="2067159"/>
              <a:ext cx="98873" cy="35070"/>
            </a:xfrm>
            <a:custGeom>
              <a:avLst/>
              <a:gdLst/>
              <a:ahLst/>
              <a:cxnLst/>
              <a:rect l="l" t="t" r="r" b="b"/>
              <a:pathLst>
                <a:path w="3121" h="1107" extrusionOk="0">
                  <a:moveTo>
                    <a:pt x="188" y="1"/>
                  </a:moveTo>
                  <a:cubicBezTo>
                    <a:pt x="120" y="1"/>
                    <a:pt x="56" y="54"/>
                    <a:pt x="37" y="131"/>
                  </a:cubicBezTo>
                  <a:cubicBezTo>
                    <a:pt x="1" y="214"/>
                    <a:pt x="60" y="309"/>
                    <a:pt x="156" y="333"/>
                  </a:cubicBezTo>
                  <a:lnTo>
                    <a:pt x="2882" y="1107"/>
                  </a:lnTo>
                  <a:lnTo>
                    <a:pt x="2918" y="1107"/>
                  </a:lnTo>
                  <a:cubicBezTo>
                    <a:pt x="3001" y="1107"/>
                    <a:pt x="3073" y="1071"/>
                    <a:pt x="3085" y="988"/>
                  </a:cubicBezTo>
                  <a:cubicBezTo>
                    <a:pt x="3120" y="904"/>
                    <a:pt x="3061" y="809"/>
                    <a:pt x="2965" y="785"/>
                  </a:cubicBezTo>
                  <a:lnTo>
                    <a:pt x="239" y="11"/>
                  </a:lnTo>
                  <a:cubicBezTo>
                    <a:pt x="222" y="4"/>
                    <a:pt x="205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4" name="Google Shape;10924;p79"/>
            <p:cNvSpPr/>
            <p:nvPr/>
          </p:nvSpPr>
          <p:spPr>
            <a:xfrm>
              <a:off x="2185372" y="2119114"/>
              <a:ext cx="97733" cy="37066"/>
            </a:xfrm>
            <a:custGeom>
              <a:avLst/>
              <a:gdLst/>
              <a:ahLst/>
              <a:cxnLst/>
              <a:rect l="l" t="t" r="r" b="b"/>
              <a:pathLst>
                <a:path w="3085" h="1170" extrusionOk="0">
                  <a:moveTo>
                    <a:pt x="2872" y="1"/>
                  </a:moveTo>
                  <a:cubicBezTo>
                    <a:pt x="2863" y="1"/>
                    <a:pt x="2855" y="1"/>
                    <a:pt x="2846" y="3"/>
                  </a:cubicBezTo>
                  <a:lnTo>
                    <a:pt x="131" y="836"/>
                  </a:lnTo>
                  <a:cubicBezTo>
                    <a:pt x="48" y="872"/>
                    <a:pt x="0" y="955"/>
                    <a:pt x="12" y="1050"/>
                  </a:cubicBezTo>
                  <a:cubicBezTo>
                    <a:pt x="48" y="1122"/>
                    <a:pt x="108" y="1169"/>
                    <a:pt x="179" y="1169"/>
                  </a:cubicBezTo>
                  <a:cubicBezTo>
                    <a:pt x="191" y="1169"/>
                    <a:pt x="203" y="1169"/>
                    <a:pt x="227" y="1158"/>
                  </a:cubicBezTo>
                  <a:lnTo>
                    <a:pt x="2929" y="324"/>
                  </a:lnTo>
                  <a:cubicBezTo>
                    <a:pt x="3037" y="300"/>
                    <a:pt x="3084" y="217"/>
                    <a:pt x="3048" y="122"/>
                  </a:cubicBezTo>
                  <a:cubicBezTo>
                    <a:pt x="3027" y="47"/>
                    <a:pt x="2948" y="1"/>
                    <a:pt x="28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5" name="Google Shape;10925;p79"/>
            <p:cNvSpPr/>
            <p:nvPr/>
          </p:nvSpPr>
          <p:spPr>
            <a:xfrm>
              <a:off x="2294763" y="1960587"/>
              <a:ext cx="36242" cy="97131"/>
            </a:xfrm>
            <a:custGeom>
              <a:avLst/>
              <a:gdLst/>
              <a:ahLst/>
              <a:cxnLst/>
              <a:rect l="l" t="t" r="r" b="b"/>
              <a:pathLst>
                <a:path w="1144" h="3066" extrusionOk="0">
                  <a:moveTo>
                    <a:pt x="185" y="1"/>
                  </a:moveTo>
                  <a:cubicBezTo>
                    <a:pt x="172" y="1"/>
                    <a:pt x="158" y="2"/>
                    <a:pt x="143" y="6"/>
                  </a:cubicBezTo>
                  <a:cubicBezTo>
                    <a:pt x="60" y="42"/>
                    <a:pt x="0" y="125"/>
                    <a:pt x="24" y="220"/>
                  </a:cubicBezTo>
                  <a:lnTo>
                    <a:pt x="798" y="2947"/>
                  </a:lnTo>
                  <a:cubicBezTo>
                    <a:pt x="822" y="3018"/>
                    <a:pt x="893" y="3066"/>
                    <a:pt x="965" y="3066"/>
                  </a:cubicBezTo>
                  <a:lnTo>
                    <a:pt x="1012" y="3066"/>
                  </a:lnTo>
                  <a:cubicBezTo>
                    <a:pt x="1096" y="3030"/>
                    <a:pt x="1143" y="2947"/>
                    <a:pt x="1131" y="2852"/>
                  </a:cubicBezTo>
                  <a:lnTo>
                    <a:pt x="357" y="125"/>
                  </a:lnTo>
                  <a:cubicBezTo>
                    <a:pt x="327" y="54"/>
                    <a:pt x="262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6" name="Google Shape;10926;p79"/>
            <p:cNvSpPr/>
            <p:nvPr/>
          </p:nvSpPr>
          <p:spPr>
            <a:xfrm>
              <a:off x="2346433" y="1957799"/>
              <a:ext cx="38491" cy="96909"/>
            </a:xfrm>
            <a:custGeom>
              <a:avLst/>
              <a:gdLst/>
              <a:ahLst/>
              <a:cxnLst/>
              <a:rect l="l" t="t" r="r" b="b"/>
              <a:pathLst>
                <a:path w="1215" h="3059" extrusionOk="0">
                  <a:moveTo>
                    <a:pt x="1021" y="0"/>
                  </a:moveTo>
                  <a:cubicBezTo>
                    <a:pt x="953" y="0"/>
                    <a:pt x="889" y="54"/>
                    <a:pt x="870" y="130"/>
                  </a:cubicBezTo>
                  <a:lnTo>
                    <a:pt x="36" y="2832"/>
                  </a:lnTo>
                  <a:cubicBezTo>
                    <a:pt x="0" y="2928"/>
                    <a:pt x="60" y="3011"/>
                    <a:pt x="155" y="3047"/>
                  </a:cubicBezTo>
                  <a:cubicBezTo>
                    <a:pt x="167" y="3047"/>
                    <a:pt x="179" y="3059"/>
                    <a:pt x="203" y="3059"/>
                  </a:cubicBezTo>
                  <a:cubicBezTo>
                    <a:pt x="274" y="3059"/>
                    <a:pt x="334" y="3011"/>
                    <a:pt x="358" y="2940"/>
                  </a:cubicBezTo>
                  <a:lnTo>
                    <a:pt x="1191" y="237"/>
                  </a:lnTo>
                  <a:cubicBezTo>
                    <a:pt x="1215" y="130"/>
                    <a:pt x="1167" y="23"/>
                    <a:pt x="1072" y="11"/>
                  </a:cubicBezTo>
                  <a:cubicBezTo>
                    <a:pt x="1055" y="4"/>
                    <a:pt x="1038" y="0"/>
                    <a:pt x="10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7" name="Google Shape;10927;p79"/>
            <p:cNvSpPr/>
            <p:nvPr/>
          </p:nvSpPr>
          <p:spPr>
            <a:xfrm>
              <a:off x="2290993" y="2100391"/>
              <a:ext cx="37731" cy="121778"/>
            </a:xfrm>
            <a:custGeom>
              <a:avLst/>
              <a:gdLst/>
              <a:ahLst/>
              <a:cxnLst/>
              <a:rect l="l" t="t" r="r" b="b"/>
              <a:pathLst>
                <a:path w="1191" h="3844" extrusionOk="0">
                  <a:moveTo>
                    <a:pt x="721" y="1"/>
                  </a:moveTo>
                  <a:cubicBezTo>
                    <a:pt x="670" y="1"/>
                    <a:pt x="616" y="30"/>
                    <a:pt x="572" y="82"/>
                  </a:cubicBezTo>
                  <a:cubicBezTo>
                    <a:pt x="191" y="629"/>
                    <a:pt x="0" y="1296"/>
                    <a:pt x="60" y="1987"/>
                  </a:cubicBezTo>
                  <a:cubicBezTo>
                    <a:pt x="119" y="2665"/>
                    <a:pt x="417" y="3308"/>
                    <a:pt x="893" y="3796"/>
                  </a:cubicBezTo>
                  <a:cubicBezTo>
                    <a:pt x="917" y="3832"/>
                    <a:pt x="965" y="3844"/>
                    <a:pt x="1012" y="3844"/>
                  </a:cubicBezTo>
                  <a:cubicBezTo>
                    <a:pt x="1060" y="3844"/>
                    <a:pt x="1096" y="3832"/>
                    <a:pt x="1131" y="3796"/>
                  </a:cubicBezTo>
                  <a:cubicBezTo>
                    <a:pt x="1191" y="3725"/>
                    <a:pt x="1191" y="3618"/>
                    <a:pt x="1131" y="3546"/>
                  </a:cubicBezTo>
                  <a:cubicBezTo>
                    <a:pt x="250" y="2665"/>
                    <a:pt x="131" y="1284"/>
                    <a:pt x="857" y="272"/>
                  </a:cubicBezTo>
                  <a:cubicBezTo>
                    <a:pt x="917" y="201"/>
                    <a:pt x="893" y="94"/>
                    <a:pt x="810" y="34"/>
                  </a:cubicBezTo>
                  <a:cubicBezTo>
                    <a:pt x="783" y="12"/>
                    <a:pt x="752" y="1"/>
                    <a:pt x="7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8" name="Google Shape;10928;p79"/>
            <p:cNvSpPr/>
            <p:nvPr/>
          </p:nvSpPr>
          <p:spPr>
            <a:xfrm>
              <a:off x="2353592" y="2091362"/>
              <a:ext cx="68302" cy="20307"/>
            </a:xfrm>
            <a:custGeom>
              <a:avLst/>
              <a:gdLst/>
              <a:ahLst/>
              <a:cxnLst/>
              <a:rect l="l" t="t" r="r" b="b"/>
              <a:pathLst>
                <a:path w="2156" h="641" extrusionOk="0">
                  <a:moveTo>
                    <a:pt x="971" y="1"/>
                  </a:moveTo>
                  <a:cubicBezTo>
                    <a:pt x="708" y="1"/>
                    <a:pt x="417" y="59"/>
                    <a:pt x="120" y="224"/>
                  </a:cubicBezTo>
                  <a:cubicBezTo>
                    <a:pt x="24" y="271"/>
                    <a:pt x="1" y="379"/>
                    <a:pt x="60" y="462"/>
                  </a:cubicBezTo>
                  <a:cubicBezTo>
                    <a:pt x="90" y="522"/>
                    <a:pt x="144" y="554"/>
                    <a:pt x="201" y="554"/>
                  </a:cubicBezTo>
                  <a:cubicBezTo>
                    <a:pt x="234" y="554"/>
                    <a:pt x="268" y="543"/>
                    <a:pt x="298" y="521"/>
                  </a:cubicBezTo>
                  <a:cubicBezTo>
                    <a:pt x="537" y="391"/>
                    <a:pt x="771" y="345"/>
                    <a:pt x="982" y="345"/>
                  </a:cubicBezTo>
                  <a:cubicBezTo>
                    <a:pt x="1488" y="345"/>
                    <a:pt x="1869" y="608"/>
                    <a:pt x="1894" y="617"/>
                  </a:cubicBezTo>
                  <a:cubicBezTo>
                    <a:pt x="1918" y="629"/>
                    <a:pt x="1953" y="640"/>
                    <a:pt x="2001" y="640"/>
                  </a:cubicBezTo>
                  <a:cubicBezTo>
                    <a:pt x="2060" y="640"/>
                    <a:pt x="2096" y="617"/>
                    <a:pt x="2132" y="569"/>
                  </a:cubicBezTo>
                  <a:cubicBezTo>
                    <a:pt x="2156" y="498"/>
                    <a:pt x="2144" y="390"/>
                    <a:pt x="2072" y="331"/>
                  </a:cubicBezTo>
                  <a:cubicBezTo>
                    <a:pt x="2039" y="314"/>
                    <a:pt x="1581" y="1"/>
                    <a:pt x="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29" name="Google Shape;10929;p79"/>
            <p:cNvSpPr/>
            <p:nvPr/>
          </p:nvSpPr>
          <p:spPr>
            <a:xfrm>
              <a:off x="2321532" y="2064434"/>
              <a:ext cx="230504" cy="260346"/>
            </a:xfrm>
            <a:custGeom>
              <a:avLst/>
              <a:gdLst/>
              <a:ahLst/>
              <a:cxnLst/>
              <a:rect l="l" t="t" r="r" b="b"/>
              <a:pathLst>
                <a:path w="7276" h="8218" extrusionOk="0">
                  <a:moveTo>
                    <a:pt x="3322" y="3038"/>
                  </a:moveTo>
                  <a:cubicBezTo>
                    <a:pt x="3394" y="3038"/>
                    <a:pt x="3489" y="3074"/>
                    <a:pt x="3549" y="3134"/>
                  </a:cubicBezTo>
                  <a:cubicBezTo>
                    <a:pt x="3668" y="3241"/>
                    <a:pt x="3668" y="3431"/>
                    <a:pt x="3525" y="3562"/>
                  </a:cubicBezTo>
                  <a:cubicBezTo>
                    <a:pt x="3465" y="3622"/>
                    <a:pt x="3388" y="3651"/>
                    <a:pt x="3311" y="3651"/>
                  </a:cubicBezTo>
                  <a:cubicBezTo>
                    <a:pt x="3233" y="3651"/>
                    <a:pt x="3156" y="3622"/>
                    <a:pt x="3096" y="3562"/>
                  </a:cubicBezTo>
                  <a:cubicBezTo>
                    <a:pt x="2977" y="3443"/>
                    <a:pt x="2977" y="3253"/>
                    <a:pt x="3096" y="3134"/>
                  </a:cubicBezTo>
                  <a:cubicBezTo>
                    <a:pt x="3156" y="3074"/>
                    <a:pt x="3227" y="3038"/>
                    <a:pt x="3322" y="3038"/>
                  </a:cubicBezTo>
                  <a:close/>
                  <a:moveTo>
                    <a:pt x="2441" y="3919"/>
                  </a:moveTo>
                  <a:cubicBezTo>
                    <a:pt x="2537" y="3919"/>
                    <a:pt x="2608" y="3955"/>
                    <a:pt x="2668" y="4015"/>
                  </a:cubicBezTo>
                  <a:cubicBezTo>
                    <a:pt x="2727" y="4074"/>
                    <a:pt x="2751" y="4146"/>
                    <a:pt x="2751" y="4229"/>
                  </a:cubicBezTo>
                  <a:cubicBezTo>
                    <a:pt x="2739" y="4312"/>
                    <a:pt x="2715" y="4384"/>
                    <a:pt x="2656" y="4443"/>
                  </a:cubicBezTo>
                  <a:cubicBezTo>
                    <a:pt x="2596" y="4503"/>
                    <a:pt x="2516" y="4533"/>
                    <a:pt x="2435" y="4533"/>
                  </a:cubicBezTo>
                  <a:cubicBezTo>
                    <a:pt x="2355" y="4533"/>
                    <a:pt x="2275" y="4503"/>
                    <a:pt x="2215" y="4443"/>
                  </a:cubicBezTo>
                  <a:cubicBezTo>
                    <a:pt x="2096" y="4324"/>
                    <a:pt x="2096" y="4134"/>
                    <a:pt x="2215" y="4015"/>
                  </a:cubicBezTo>
                  <a:cubicBezTo>
                    <a:pt x="2275" y="3955"/>
                    <a:pt x="2358" y="3919"/>
                    <a:pt x="2441" y="3919"/>
                  </a:cubicBezTo>
                  <a:close/>
                  <a:moveTo>
                    <a:pt x="6109" y="5062"/>
                  </a:moveTo>
                  <a:lnTo>
                    <a:pt x="6620" y="5586"/>
                  </a:lnTo>
                  <a:lnTo>
                    <a:pt x="4775" y="7432"/>
                  </a:lnTo>
                  <a:lnTo>
                    <a:pt x="4656" y="7551"/>
                  </a:lnTo>
                  <a:lnTo>
                    <a:pt x="4144" y="7027"/>
                  </a:lnTo>
                  <a:lnTo>
                    <a:pt x="4215" y="6955"/>
                  </a:lnTo>
                  <a:lnTo>
                    <a:pt x="4680" y="6491"/>
                  </a:lnTo>
                  <a:lnTo>
                    <a:pt x="5573" y="5598"/>
                  </a:lnTo>
                  <a:lnTo>
                    <a:pt x="6025" y="5146"/>
                  </a:lnTo>
                  <a:lnTo>
                    <a:pt x="6109" y="5062"/>
                  </a:lnTo>
                  <a:close/>
                  <a:moveTo>
                    <a:pt x="6644" y="6062"/>
                  </a:moveTo>
                  <a:lnTo>
                    <a:pt x="6668" y="6098"/>
                  </a:lnTo>
                  <a:cubicBezTo>
                    <a:pt x="6859" y="6289"/>
                    <a:pt x="6978" y="6551"/>
                    <a:pt x="6978" y="6836"/>
                  </a:cubicBezTo>
                  <a:cubicBezTo>
                    <a:pt x="6978" y="7122"/>
                    <a:pt x="6859" y="7384"/>
                    <a:pt x="6668" y="7586"/>
                  </a:cubicBezTo>
                  <a:cubicBezTo>
                    <a:pt x="6478" y="7777"/>
                    <a:pt x="6204" y="7896"/>
                    <a:pt x="5930" y="7896"/>
                  </a:cubicBezTo>
                  <a:cubicBezTo>
                    <a:pt x="5644" y="7896"/>
                    <a:pt x="5370" y="7789"/>
                    <a:pt x="5180" y="7586"/>
                  </a:cubicBezTo>
                  <a:lnTo>
                    <a:pt x="5156" y="7551"/>
                  </a:lnTo>
                  <a:lnTo>
                    <a:pt x="6644" y="6062"/>
                  </a:lnTo>
                  <a:close/>
                  <a:moveTo>
                    <a:pt x="1942" y="1"/>
                  </a:moveTo>
                  <a:cubicBezTo>
                    <a:pt x="1249" y="1"/>
                    <a:pt x="584" y="249"/>
                    <a:pt x="72" y="693"/>
                  </a:cubicBezTo>
                  <a:cubicBezTo>
                    <a:pt x="1" y="752"/>
                    <a:pt x="1" y="859"/>
                    <a:pt x="60" y="931"/>
                  </a:cubicBezTo>
                  <a:cubicBezTo>
                    <a:pt x="91" y="968"/>
                    <a:pt x="135" y="986"/>
                    <a:pt x="181" y="986"/>
                  </a:cubicBezTo>
                  <a:cubicBezTo>
                    <a:pt x="222" y="986"/>
                    <a:pt x="264" y="971"/>
                    <a:pt x="298" y="943"/>
                  </a:cubicBezTo>
                  <a:cubicBezTo>
                    <a:pt x="775" y="540"/>
                    <a:pt x="1365" y="340"/>
                    <a:pt x="1953" y="340"/>
                  </a:cubicBezTo>
                  <a:cubicBezTo>
                    <a:pt x="2601" y="340"/>
                    <a:pt x="3247" y="582"/>
                    <a:pt x="3739" y="1062"/>
                  </a:cubicBezTo>
                  <a:cubicBezTo>
                    <a:pt x="4144" y="1467"/>
                    <a:pt x="4406" y="1967"/>
                    <a:pt x="4477" y="2538"/>
                  </a:cubicBezTo>
                  <a:cubicBezTo>
                    <a:pt x="4620" y="3491"/>
                    <a:pt x="5013" y="4336"/>
                    <a:pt x="5668" y="5003"/>
                  </a:cubicBezTo>
                  <a:lnTo>
                    <a:pt x="5454" y="5229"/>
                  </a:lnTo>
                  <a:lnTo>
                    <a:pt x="3882" y="3669"/>
                  </a:lnTo>
                  <a:cubicBezTo>
                    <a:pt x="4037" y="3419"/>
                    <a:pt x="3989" y="3098"/>
                    <a:pt x="3787" y="2884"/>
                  </a:cubicBezTo>
                  <a:cubicBezTo>
                    <a:pt x="3656" y="2753"/>
                    <a:pt x="3486" y="2687"/>
                    <a:pt x="3318" y="2687"/>
                  </a:cubicBezTo>
                  <a:cubicBezTo>
                    <a:pt x="3150" y="2687"/>
                    <a:pt x="2983" y="2753"/>
                    <a:pt x="2858" y="2884"/>
                  </a:cubicBezTo>
                  <a:cubicBezTo>
                    <a:pt x="2656" y="3086"/>
                    <a:pt x="2608" y="3419"/>
                    <a:pt x="2751" y="3669"/>
                  </a:cubicBezTo>
                  <a:cubicBezTo>
                    <a:pt x="2656" y="3610"/>
                    <a:pt x="2549" y="3574"/>
                    <a:pt x="2429" y="3574"/>
                  </a:cubicBezTo>
                  <a:cubicBezTo>
                    <a:pt x="2251" y="3574"/>
                    <a:pt x="2084" y="3657"/>
                    <a:pt x="1965" y="3776"/>
                  </a:cubicBezTo>
                  <a:cubicBezTo>
                    <a:pt x="1715" y="4027"/>
                    <a:pt x="1715" y="4443"/>
                    <a:pt x="1965" y="4693"/>
                  </a:cubicBezTo>
                  <a:cubicBezTo>
                    <a:pt x="2096" y="4824"/>
                    <a:pt x="2263" y="4884"/>
                    <a:pt x="2429" y="4884"/>
                  </a:cubicBezTo>
                  <a:cubicBezTo>
                    <a:pt x="2537" y="4884"/>
                    <a:pt x="2656" y="4860"/>
                    <a:pt x="2739" y="4800"/>
                  </a:cubicBezTo>
                  <a:cubicBezTo>
                    <a:pt x="2834" y="4884"/>
                    <a:pt x="2906" y="4967"/>
                    <a:pt x="2989" y="5039"/>
                  </a:cubicBezTo>
                  <a:cubicBezTo>
                    <a:pt x="3025" y="5062"/>
                    <a:pt x="3072" y="5086"/>
                    <a:pt x="3108" y="5086"/>
                  </a:cubicBezTo>
                  <a:cubicBezTo>
                    <a:pt x="3156" y="5086"/>
                    <a:pt x="3203" y="5062"/>
                    <a:pt x="3227" y="5027"/>
                  </a:cubicBezTo>
                  <a:cubicBezTo>
                    <a:pt x="3287" y="4943"/>
                    <a:pt x="3287" y="4848"/>
                    <a:pt x="3215" y="4789"/>
                  </a:cubicBezTo>
                  <a:cubicBezTo>
                    <a:pt x="3144" y="4705"/>
                    <a:pt x="3049" y="4634"/>
                    <a:pt x="2977" y="4562"/>
                  </a:cubicBezTo>
                  <a:cubicBezTo>
                    <a:pt x="3037" y="4455"/>
                    <a:pt x="3072" y="4348"/>
                    <a:pt x="3072" y="4229"/>
                  </a:cubicBezTo>
                  <a:cubicBezTo>
                    <a:pt x="3072" y="4110"/>
                    <a:pt x="3037" y="3991"/>
                    <a:pt x="2977" y="3907"/>
                  </a:cubicBezTo>
                  <a:lnTo>
                    <a:pt x="2977" y="3907"/>
                  </a:lnTo>
                  <a:cubicBezTo>
                    <a:pt x="3084" y="3967"/>
                    <a:pt x="3203" y="3991"/>
                    <a:pt x="3311" y="3991"/>
                  </a:cubicBezTo>
                  <a:cubicBezTo>
                    <a:pt x="3430" y="3991"/>
                    <a:pt x="3525" y="3967"/>
                    <a:pt x="3632" y="3907"/>
                  </a:cubicBezTo>
                  <a:lnTo>
                    <a:pt x="5192" y="5467"/>
                  </a:lnTo>
                  <a:lnTo>
                    <a:pt x="4537" y="6122"/>
                  </a:lnTo>
                  <a:lnTo>
                    <a:pt x="3751" y="5336"/>
                  </a:lnTo>
                  <a:cubicBezTo>
                    <a:pt x="3721" y="5300"/>
                    <a:pt x="3677" y="5283"/>
                    <a:pt x="3632" y="5283"/>
                  </a:cubicBezTo>
                  <a:cubicBezTo>
                    <a:pt x="3587" y="5283"/>
                    <a:pt x="3543" y="5300"/>
                    <a:pt x="3513" y="5336"/>
                  </a:cubicBezTo>
                  <a:cubicBezTo>
                    <a:pt x="3442" y="5396"/>
                    <a:pt x="3442" y="5515"/>
                    <a:pt x="3513" y="5574"/>
                  </a:cubicBezTo>
                  <a:lnTo>
                    <a:pt x="4299" y="6360"/>
                  </a:lnTo>
                  <a:lnTo>
                    <a:pt x="4084" y="6586"/>
                  </a:lnTo>
                  <a:cubicBezTo>
                    <a:pt x="3394" y="5932"/>
                    <a:pt x="2537" y="5515"/>
                    <a:pt x="1620" y="5396"/>
                  </a:cubicBezTo>
                  <a:cubicBezTo>
                    <a:pt x="1286" y="5348"/>
                    <a:pt x="941" y="5229"/>
                    <a:pt x="644" y="5050"/>
                  </a:cubicBezTo>
                  <a:cubicBezTo>
                    <a:pt x="621" y="5035"/>
                    <a:pt x="595" y="5029"/>
                    <a:pt x="568" y="5029"/>
                  </a:cubicBezTo>
                  <a:cubicBezTo>
                    <a:pt x="510" y="5029"/>
                    <a:pt x="446" y="5061"/>
                    <a:pt x="405" y="5110"/>
                  </a:cubicBezTo>
                  <a:cubicBezTo>
                    <a:pt x="358" y="5181"/>
                    <a:pt x="394" y="5289"/>
                    <a:pt x="465" y="5348"/>
                  </a:cubicBezTo>
                  <a:cubicBezTo>
                    <a:pt x="810" y="5562"/>
                    <a:pt x="1179" y="5681"/>
                    <a:pt x="1560" y="5741"/>
                  </a:cubicBezTo>
                  <a:cubicBezTo>
                    <a:pt x="2394" y="5836"/>
                    <a:pt x="3191" y="6229"/>
                    <a:pt x="3823" y="6824"/>
                  </a:cubicBezTo>
                  <a:lnTo>
                    <a:pt x="3751" y="6896"/>
                  </a:lnTo>
                  <a:cubicBezTo>
                    <a:pt x="3692" y="6955"/>
                    <a:pt x="3692" y="7075"/>
                    <a:pt x="3751" y="7134"/>
                  </a:cubicBezTo>
                  <a:lnTo>
                    <a:pt x="4525" y="7908"/>
                  </a:lnTo>
                  <a:cubicBezTo>
                    <a:pt x="4561" y="7944"/>
                    <a:pt x="4596" y="7956"/>
                    <a:pt x="4644" y="7956"/>
                  </a:cubicBezTo>
                  <a:cubicBezTo>
                    <a:pt x="4692" y="7956"/>
                    <a:pt x="4739" y="7944"/>
                    <a:pt x="4763" y="7908"/>
                  </a:cubicBezTo>
                  <a:lnTo>
                    <a:pt x="4882" y="7789"/>
                  </a:lnTo>
                  <a:lnTo>
                    <a:pt x="4918" y="7825"/>
                  </a:lnTo>
                  <a:cubicBezTo>
                    <a:pt x="5180" y="8087"/>
                    <a:pt x="5525" y="8217"/>
                    <a:pt x="5894" y="8217"/>
                  </a:cubicBezTo>
                  <a:cubicBezTo>
                    <a:pt x="6263" y="8217"/>
                    <a:pt x="6620" y="8075"/>
                    <a:pt x="6882" y="7825"/>
                  </a:cubicBezTo>
                  <a:cubicBezTo>
                    <a:pt x="7144" y="7551"/>
                    <a:pt x="7275" y="7205"/>
                    <a:pt x="7275" y="6836"/>
                  </a:cubicBezTo>
                  <a:cubicBezTo>
                    <a:pt x="7275" y="6467"/>
                    <a:pt x="7180" y="6122"/>
                    <a:pt x="6906" y="5860"/>
                  </a:cubicBezTo>
                  <a:lnTo>
                    <a:pt x="6882" y="5824"/>
                  </a:lnTo>
                  <a:lnTo>
                    <a:pt x="6990" y="5705"/>
                  </a:lnTo>
                  <a:cubicBezTo>
                    <a:pt x="7049" y="5646"/>
                    <a:pt x="7049" y="5527"/>
                    <a:pt x="6990" y="5467"/>
                  </a:cubicBezTo>
                  <a:lnTo>
                    <a:pt x="6216" y="4693"/>
                  </a:lnTo>
                  <a:cubicBezTo>
                    <a:pt x="6192" y="4669"/>
                    <a:pt x="6144" y="4646"/>
                    <a:pt x="6097" y="4646"/>
                  </a:cubicBezTo>
                  <a:cubicBezTo>
                    <a:pt x="6061" y="4646"/>
                    <a:pt x="6013" y="4669"/>
                    <a:pt x="5989" y="4693"/>
                  </a:cubicBezTo>
                  <a:lnTo>
                    <a:pt x="5906" y="4765"/>
                  </a:lnTo>
                  <a:cubicBezTo>
                    <a:pt x="5311" y="4157"/>
                    <a:pt x="4942" y="3372"/>
                    <a:pt x="4823" y="2491"/>
                  </a:cubicBezTo>
                  <a:cubicBezTo>
                    <a:pt x="4739" y="1848"/>
                    <a:pt x="4454" y="1276"/>
                    <a:pt x="3977" y="824"/>
                  </a:cubicBezTo>
                  <a:cubicBezTo>
                    <a:pt x="3453" y="324"/>
                    <a:pt x="2775" y="26"/>
                    <a:pt x="2037" y="2"/>
                  </a:cubicBezTo>
                  <a:cubicBezTo>
                    <a:pt x="2005" y="1"/>
                    <a:pt x="1973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0" name="Google Shape;10930;p79"/>
          <p:cNvGrpSpPr/>
          <p:nvPr/>
        </p:nvGrpSpPr>
        <p:grpSpPr>
          <a:xfrm>
            <a:off x="1737258" y="1812971"/>
            <a:ext cx="370814" cy="307359"/>
            <a:chOff x="1737258" y="1988371"/>
            <a:chExt cx="370814" cy="307359"/>
          </a:xfrm>
          <a:solidFill>
            <a:schemeClr val="tx1"/>
          </a:solidFill>
        </p:grpSpPr>
        <p:sp>
          <p:nvSpPr>
            <p:cNvPr id="10931" name="Google Shape;10931;p79"/>
            <p:cNvSpPr/>
            <p:nvPr/>
          </p:nvSpPr>
          <p:spPr>
            <a:xfrm>
              <a:off x="1963200" y="1996607"/>
              <a:ext cx="144873" cy="144492"/>
            </a:xfrm>
            <a:custGeom>
              <a:avLst/>
              <a:gdLst/>
              <a:ahLst/>
              <a:cxnLst/>
              <a:rect l="l" t="t" r="r" b="b"/>
              <a:pathLst>
                <a:path w="4573" h="4561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4393"/>
                  </a:lnTo>
                  <a:cubicBezTo>
                    <a:pt x="1" y="4489"/>
                    <a:pt x="72" y="4560"/>
                    <a:pt x="167" y="4560"/>
                  </a:cubicBezTo>
                  <a:lnTo>
                    <a:pt x="4394" y="4560"/>
                  </a:lnTo>
                  <a:cubicBezTo>
                    <a:pt x="4477" y="4560"/>
                    <a:pt x="4561" y="4489"/>
                    <a:pt x="4561" y="4393"/>
                  </a:cubicBezTo>
                  <a:cubicBezTo>
                    <a:pt x="4573" y="3596"/>
                    <a:pt x="4346" y="2798"/>
                    <a:pt x="3930" y="2119"/>
                  </a:cubicBezTo>
                  <a:cubicBezTo>
                    <a:pt x="3897" y="2070"/>
                    <a:pt x="3842" y="2038"/>
                    <a:pt x="3780" y="2038"/>
                  </a:cubicBezTo>
                  <a:cubicBezTo>
                    <a:pt x="3751" y="2038"/>
                    <a:pt x="3721" y="2045"/>
                    <a:pt x="3692" y="2060"/>
                  </a:cubicBezTo>
                  <a:cubicBezTo>
                    <a:pt x="3620" y="2107"/>
                    <a:pt x="3584" y="2203"/>
                    <a:pt x="3632" y="2298"/>
                  </a:cubicBezTo>
                  <a:cubicBezTo>
                    <a:pt x="3989" y="2881"/>
                    <a:pt x="4204" y="3548"/>
                    <a:pt x="4227" y="4227"/>
                  </a:cubicBezTo>
                  <a:lnTo>
                    <a:pt x="346" y="4227"/>
                  </a:lnTo>
                  <a:lnTo>
                    <a:pt x="346" y="345"/>
                  </a:lnTo>
                  <a:cubicBezTo>
                    <a:pt x="1465" y="393"/>
                    <a:pt x="2513" y="893"/>
                    <a:pt x="3251" y="1762"/>
                  </a:cubicBezTo>
                  <a:cubicBezTo>
                    <a:pt x="3276" y="1800"/>
                    <a:pt x="3317" y="1817"/>
                    <a:pt x="3363" y="1817"/>
                  </a:cubicBezTo>
                  <a:cubicBezTo>
                    <a:pt x="3404" y="1817"/>
                    <a:pt x="3449" y="1803"/>
                    <a:pt x="3489" y="1774"/>
                  </a:cubicBezTo>
                  <a:cubicBezTo>
                    <a:pt x="3561" y="1715"/>
                    <a:pt x="3561" y="1607"/>
                    <a:pt x="3501" y="1536"/>
                  </a:cubicBezTo>
                  <a:cubicBezTo>
                    <a:pt x="2668" y="560"/>
                    <a:pt x="144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2" name="Google Shape;10932;p79"/>
            <p:cNvSpPr/>
            <p:nvPr/>
          </p:nvSpPr>
          <p:spPr>
            <a:xfrm>
              <a:off x="1737258" y="1988371"/>
              <a:ext cx="350064" cy="307359"/>
            </a:xfrm>
            <a:custGeom>
              <a:avLst/>
              <a:gdLst/>
              <a:ahLst/>
              <a:cxnLst/>
              <a:rect l="l" t="t" r="r" b="b"/>
              <a:pathLst>
                <a:path w="11050" h="9702" extrusionOk="0">
                  <a:moveTo>
                    <a:pt x="10693" y="5463"/>
                  </a:moveTo>
                  <a:cubicBezTo>
                    <a:pt x="10621" y="7320"/>
                    <a:pt x="9323" y="8868"/>
                    <a:pt x="7502" y="9249"/>
                  </a:cubicBezTo>
                  <a:lnTo>
                    <a:pt x="6847" y="5463"/>
                  </a:lnTo>
                  <a:close/>
                  <a:moveTo>
                    <a:pt x="6537" y="5666"/>
                  </a:moveTo>
                  <a:lnTo>
                    <a:pt x="7168" y="9297"/>
                  </a:lnTo>
                  <a:cubicBezTo>
                    <a:pt x="7002" y="9345"/>
                    <a:pt x="6823" y="9345"/>
                    <a:pt x="6656" y="9345"/>
                  </a:cubicBezTo>
                  <a:cubicBezTo>
                    <a:pt x="5752" y="9345"/>
                    <a:pt x="4859" y="9035"/>
                    <a:pt x="4144" y="8463"/>
                  </a:cubicBezTo>
                  <a:lnTo>
                    <a:pt x="4561" y="7975"/>
                  </a:lnTo>
                  <a:lnTo>
                    <a:pt x="6537" y="5666"/>
                  </a:lnTo>
                  <a:close/>
                  <a:moveTo>
                    <a:pt x="2413" y="1"/>
                  </a:moveTo>
                  <a:cubicBezTo>
                    <a:pt x="1956" y="1"/>
                    <a:pt x="1511" y="130"/>
                    <a:pt x="1120" y="379"/>
                  </a:cubicBezTo>
                  <a:cubicBezTo>
                    <a:pt x="394" y="879"/>
                    <a:pt x="1" y="1725"/>
                    <a:pt x="96" y="2582"/>
                  </a:cubicBezTo>
                  <a:cubicBezTo>
                    <a:pt x="107" y="2670"/>
                    <a:pt x="169" y="2738"/>
                    <a:pt x="264" y="2738"/>
                  </a:cubicBezTo>
                  <a:cubicBezTo>
                    <a:pt x="271" y="2738"/>
                    <a:pt x="279" y="2737"/>
                    <a:pt x="287" y="2737"/>
                  </a:cubicBezTo>
                  <a:cubicBezTo>
                    <a:pt x="382" y="2725"/>
                    <a:pt x="453" y="2641"/>
                    <a:pt x="441" y="2546"/>
                  </a:cubicBezTo>
                  <a:cubicBezTo>
                    <a:pt x="346" y="1796"/>
                    <a:pt x="691" y="1070"/>
                    <a:pt x="1311" y="653"/>
                  </a:cubicBezTo>
                  <a:cubicBezTo>
                    <a:pt x="1648" y="431"/>
                    <a:pt x="2026" y="315"/>
                    <a:pt x="2408" y="315"/>
                  </a:cubicBezTo>
                  <a:cubicBezTo>
                    <a:pt x="2538" y="315"/>
                    <a:pt x="2669" y="328"/>
                    <a:pt x="2799" y="355"/>
                  </a:cubicBezTo>
                  <a:cubicBezTo>
                    <a:pt x="3323" y="462"/>
                    <a:pt x="3775" y="760"/>
                    <a:pt x="4073" y="1201"/>
                  </a:cubicBezTo>
                  <a:cubicBezTo>
                    <a:pt x="4168" y="1367"/>
                    <a:pt x="4263" y="1534"/>
                    <a:pt x="4311" y="1713"/>
                  </a:cubicBezTo>
                  <a:lnTo>
                    <a:pt x="4311" y="1725"/>
                  </a:lnTo>
                  <a:cubicBezTo>
                    <a:pt x="4501" y="2332"/>
                    <a:pt x="4382" y="3022"/>
                    <a:pt x="3966" y="3558"/>
                  </a:cubicBezTo>
                  <a:cubicBezTo>
                    <a:pt x="3930" y="3582"/>
                    <a:pt x="3918" y="3630"/>
                    <a:pt x="3930" y="3677"/>
                  </a:cubicBezTo>
                  <a:lnTo>
                    <a:pt x="3978" y="4665"/>
                  </a:lnTo>
                  <a:lnTo>
                    <a:pt x="3073" y="4249"/>
                  </a:lnTo>
                  <a:cubicBezTo>
                    <a:pt x="3037" y="4237"/>
                    <a:pt x="3001" y="4237"/>
                    <a:pt x="2954" y="4237"/>
                  </a:cubicBezTo>
                  <a:cubicBezTo>
                    <a:pt x="2799" y="4284"/>
                    <a:pt x="2644" y="4308"/>
                    <a:pt x="2489" y="4308"/>
                  </a:cubicBezTo>
                  <a:lnTo>
                    <a:pt x="2465" y="4308"/>
                  </a:lnTo>
                  <a:cubicBezTo>
                    <a:pt x="2442" y="4309"/>
                    <a:pt x="2418" y="4309"/>
                    <a:pt x="2395" y="4309"/>
                  </a:cubicBezTo>
                  <a:cubicBezTo>
                    <a:pt x="1742" y="4309"/>
                    <a:pt x="1119" y="3991"/>
                    <a:pt x="751" y="3439"/>
                  </a:cubicBezTo>
                  <a:cubicBezTo>
                    <a:pt x="691" y="3344"/>
                    <a:pt x="644" y="3272"/>
                    <a:pt x="596" y="3177"/>
                  </a:cubicBezTo>
                  <a:cubicBezTo>
                    <a:pt x="571" y="3119"/>
                    <a:pt x="512" y="3084"/>
                    <a:pt x="454" y="3084"/>
                  </a:cubicBezTo>
                  <a:cubicBezTo>
                    <a:pt x="429" y="3084"/>
                    <a:pt x="404" y="3091"/>
                    <a:pt x="382" y="3106"/>
                  </a:cubicBezTo>
                  <a:cubicBezTo>
                    <a:pt x="287" y="3153"/>
                    <a:pt x="263" y="3260"/>
                    <a:pt x="298" y="3332"/>
                  </a:cubicBezTo>
                  <a:cubicBezTo>
                    <a:pt x="346" y="3439"/>
                    <a:pt x="406" y="3534"/>
                    <a:pt x="477" y="3630"/>
                  </a:cubicBezTo>
                  <a:cubicBezTo>
                    <a:pt x="894" y="4249"/>
                    <a:pt x="1584" y="4630"/>
                    <a:pt x="2299" y="4653"/>
                  </a:cubicBezTo>
                  <a:cubicBezTo>
                    <a:pt x="2263" y="4868"/>
                    <a:pt x="2251" y="5082"/>
                    <a:pt x="2251" y="5308"/>
                  </a:cubicBezTo>
                  <a:cubicBezTo>
                    <a:pt x="2251" y="5916"/>
                    <a:pt x="2370" y="6499"/>
                    <a:pt x="2608" y="7047"/>
                  </a:cubicBezTo>
                  <a:cubicBezTo>
                    <a:pt x="2632" y="7106"/>
                    <a:pt x="2692" y="7154"/>
                    <a:pt x="2751" y="7154"/>
                  </a:cubicBezTo>
                  <a:cubicBezTo>
                    <a:pt x="2787" y="7154"/>
                    <a:pt x="2799" y="7154"/>
                    <a:pt x="2835" y="7142"/>
                  </a:cubicBezTo>
                  <a:cubicBezTo>
                    <a:pt x="2918" y="7094"/>
                    <a:pt x="2954" y="7011"/>
                    <a:pt x="2918" y="6916"/>
                  </a:cubicBezTo>
                  <a:cubicBezTo>
                    <a:pt x="2692" y="6416"/>
                    <a:pt x="2596" y="5868"/>
                    <a:pt x="2596" y="5308"/>
                  </a:cubicBezTo>
                  <a:cubicBezTo>
                    <a:pt x="2596" y="5082"/>
                    <a:pt x="2608" y="4856"/>
                    <a:pt x="2656" y="4653"/>
                  </a:cubicBezTo>
                  <a:cubicBezTo>
                    <a:pt x="2775" y="4642"/>
                    <a:pt x="2894" y="4630"/>
                    <a:pt x="3013" y="4594"/>
                  </a:cubicBezTo>
                  <a:lnTo>
                    <a:pt x="4108" y="5118"/>
                  </a:lnTo>
                  <a:cubicBezTo>
                    <a:pt x="4144" y="5130"/>
                    <a:pt x="4156" y="5130"/>
                    <a:pt x="4180" y="5130"/>
                  </a:cubicBezTo>
                  <a:cubicBezTo>
                    <a:pt x="4216" y="5130"/>
                    <a:pt x="4239" y="5118"/>
                    <a:pt x="4275" y="5106"/>
                  </a:cubicBezTo>
                  <a:cubicBezTo>
                    <a:pt x="4323" y="5070"/>
                    <a:pt x="4347" y="5011"/>
                    <a:pt x="4347" y="4951"/>
                  </a:cubicBezTo>
                  <a:lnTo>
                    <a:pt x="4287" y="3737"/>
                  </a:lnTo>
                  <a:cubicBezTo>
                    <a:pt x="4716" y="3153"/>
                    <a:pt x="4859" y="2439"/>
                    <a:pt x="4692" y="1772"/>
                  </a:cubicBezTo>
                  <a:cubicBezTo>
                    <a:pt x="5240" y="1475"/>
                    <a:pt x="5847" y="1296"/>
                    <a:pt x="6478" y="1260"/>
                  </a:cubicBezTo>
                  <a:lnTo>
                    <a:pt x="6478" y="5249"/>
                  </a:lnTo>
                  <a:lnTo>
                    <a:pt x="4787" y="7201"/>
                  </a:lnTo>
                  <a:lnTo>
                    <a:pt x="3870" y="8261"/>
                  </a:lnTo>
                  <a:cubicBezTo>
                    <a:pt x="3632" y="8035"/>
                    <a:pt x="3406" y="7785"/>
                    <a:pt x="3239" y="7499"/>
                  </a:cubicBezTo>
                  <a:cubicBezTo>
                    <a:pt x="3208" y="7453"/>
                    <a:pt x="3152" y="7421"/>
                    <a:pt x="3091" y="7421"/>
                  </a:cubicBezTo>
                  <a:cubicBezTo>
                    <a:pt x="3058" y="7421"/>
                    <a:pt x="3023" y="7431"/>
                    <a:pt x="2989" y="7451"/>
                  </a:cubicBezTo>
                  <a:cubicBezTo>
                    <a:pt x="2918" y="7499"/>
                    <a:pt x="2894" y="7606"/>
                    <a:pt x="2954" y="7690"/>
                  </a:cubicBezTo>
                  <a:cubicBezTo>
                    <a:pt x="3168" y="8047"/>
                    <a:pt x="3454" y="8356"/>
                    <a:pt x="3763" y="8642"/>
                  </a:cubicBezTo>
                  <a:cubicBezTo>
                    <a:pt x="4561" y="9333"/>
                    <a:pt x="5585" y="9702"/>
                    <a:pt x="6645" y="9702"/>
                  </a:cubicBezTo>
                  <a:cubicBezTo>
                    <a:pt x="6895" y="9702"/>
                    <a:pt x="7145" y="9690"/>
                    <a:pt x="7383" y="9642"/>
                  </a:cubicBezTo>
                  <a:cubicBezTo>
                    <a:pt x="8395" y="9464"/>
                    <a:pt x="9323" y="8940"/>
                    <a:pt x="9990" y="8154"/>
                  </a:cubicBezTo>
                  <a:cubicBezTo>
                    <a:pt x="10657" y="7368"/>
                    <a:pt x="11026" y="6356"/>
                    <a:pt x="11026" y="5308"/>
                  </a:cubicBezTo>
                  <a:cubicBezTo>
                    <a:pt x="11050" y="5201"/>
                    <a:pt x="10978" y="5130"/>
                    <a:pt x="10871" y="5130"/>
                  </a:cubicBezTo>
                  <a:lnTo>
                    <a:pt x="6823" y="5130"/>
                  </a:lnTo>
                  <a:lnTo>
                    <a:pt x="6823" y="1082"/>
                  </a:lnTo>
                  <a:cubicBezTo>
                    <a:pt x="6823" y="998"/>
                    <a:pt x="6752" y="915"/>
                    <a:pt x="6656" y="915"/>
                  </a:cubicBezTo>
                  <a:cubicBezTo>
                    <a:pt x="5930" y="915"/>
                    <a:pt x="5228" y="1094"/>
                    <a:pt x="4585" y="1439"/>
                  </a:cubicBezTo>
                  <a:cubicBezTo>
                    <a:pt x="4525" y="1308"/>
                    <a:pt x="4454" y="1177"/>
                    <a:pt x="4370" y="1034"/>
                  </a:cubicBezTo>
                  <a:cubicBezTo>
                    <a:pt x="4025" y="522"/>
                    <a:pt x="3489" y="177"/>
                    <a:pt x="2882" y="46"/>
                  </a:cubicBezTo>
                  <a:cubicBezTo>
                    <a:pt x="2725" y="16"/>
                    <a:pt x="2569" y="1"/>
                    <a:pt x="24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3" name="Google Shape;10933;p79"/>
            <p:cNvSpPr/>
            <p:nvPr/>
          </p:nvSpPr>
          <p:spPr>
            <a:xfrm>
              <a:off x="1799129" y="2040738"/>
              <a:ext cx="28322" cy="53571"/>
            </a:xfrm>
            <a:custGeom>
              <a:avLst/>
              <a:gdLst/>
              <a:ahLst/>
              <a:cxnLst/>
              <a:rect l="l" t="t" r="r" b="b"/>
              <a:pathLst>
                <a:path w="894" h="1691" extrusionOk="0">
                  <a:moveTo>
                    <a:pt x="179" y="0"/>
                  </a:moveTo>
                  <a:cubicBezTo>
                    <a:pt x="84" y="0"/>
                    <a:pt x="12" y="72"/>
                    <a:pt x="12" y="155"/>
                  </a:cubicBezTo>
                  <a:cubicBezTo>
                    <a:pt x="12" y="250"/>
                    <a:pt x="84" y="322"/>
                    <a:pt x="179" y="322"/>
                  </a:cubicBezTo>
                  <a:lnTo>
                    <a:pt x="262" y="322"/>
                  </a:lnTo>
                  <a:lnTo>
                    <a:pt x="262" y="1369"/>
                  </a:lnTo>
                  <a:lnTo>
                    <a:pt x="167" y="1369"/>
                  </a:lnTo>
                  <a:cubicBezTo>
                    <a:pt x="72" y="1369"/>
                    <a:pt x="0" y="1441"/>
                    <a:pt x="0" y="1524"/>
                  </a:cubicBezTo>
                  <a:cubicBezTo>
                    <a:pt x="0" y="1619"/>
                    <a:pt x="72" y="1691"/>
                    <a:pt x="167" y="1691"/>
                  </a:cubicBezTo>
                  <a:lnTo>
                    <a:pt x="727" y="1691"/>
                  </a:lnTo>
                  <a:cubicBezTo>
                    <a:pt x="822" y="1691"/>
                    <a:pt x="893" y="1619"/>
                    <a:pt x="893" y="1524"/>
                  </a:cubicBezTo>
                  <a:cubicBezTo>
                    <a:pt x="893" y="1441"/>
                    <a:pt x="834" y="1381"/>
                    <a:pt x="727" y="1381"/>
                  </a:cubicBezTo>
                  <a:lnTo>
                    <a:pt x="608" y="1381"/>
                  </a:lnTo>
                  <a:lnTo>
                    <a:pt x="608" y="155"/>
                  </a:lnTo>
                  <a:cubicBezTo>
                    <a:pt x="608" y="72"/>
                    <a:pt x="536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4" name="Google Shape;10934;p79"/>
            <p:cNvSpPr/>
            <p:nvPr/>
          </p:nvSpPr>
          <p:spPr>
            <a:xfrm>
              <a:off x="1802899" y="2024137"/>
              <a:ext cx="16252" cy="15872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1" y="0"/>
                  </a:moveTo>
                  <a:cubicBezTo>
                    <a:pt x="120" y="0"/>
                    <a:pt x="1" y="107"/>
                    <a:pt x="1" y="250"/>
                  </a:cubicBezTo>
                  <a:cubicBezTo>
                    <a:pt x="1" y="381"/>
                    <a:pt x="108" y="500"/>
                    <a:pt x="251" y="500"/>
                  </a:cubicBezTo>
                  <a:cubicBezTo>
                    <a:pt x="393" y="500"/>
                    <a:pt x="512" y="405"/>
                    <a:pt x="512" y="250"/>
                  </a:cubicBezTo>
                  <a:cubicBezTo>
                    <a:pt x="512" y="119"/>
                    <a:pt x="393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35" name="Google Shape;10935;p79"/>
          <p:cNvGrpSpPr/>
          <p:nvPr/>
        </p:nvGrpSpPr>
        <p:grpSpPr>
          <a:xfrm>
            <a:off x="848983" y="1814111"/>
            <a:ext cx="369294" cy="304350"/>
            <a:chOff x="848983" y="1989511"/>
            <a:chExt cx="369294" cy="304350"/>
          </a:xfrm>
          <a:solidFill>
            <a:schemeClr val="tx1"/>
          </a:solidFill>
        </p:grpSpPr>
        <p:sp>
          <p:nvSpPr>
            <p:cNvPr id="10936" name="Google Shape;10936;p79"/>
            <p:cNvSpPr/>
            <p:nvPr/>
          </p:nvSpPr>
          <p:spPr>
            <a:xfrm>
              <a:off x="890483" y="1989511"/>
              <a:ext cx="286704" cy="304350"/>
            </a:xfrm>
            <a:custGeom>
              <a:avLst/>
              <a:gdLst/>
              <a:ahLst/>
              <a:cxnLst/>
              <a:rect l="l" t="t" r="r" b="b"/>
              <a:pathLst>
                <a:path w="9050" h="9607" extrusionOk="0">
                  <a:moveTo>
                    <a:pt x="3798" y="3677"/>
                  </a:moveTo>
                  <a:cubicBezTo>
                    <a:pt x="3831" y="3677"/>
                    <a:pt x="3864" y="3689"/>
                    <a:pt x="3882" y="3713"/>
                  </a:cubicBezTo>
                  <a:cubicBezTo>
                    <a:pt x="3917" y="3736"/>
                    <a:pt x="3929" y="3772"/>
                    <a:pt x="3929" y="3796"/>
                  </a:cubicBezTo>
                  <a:cubicBezTo>
                    <a:pt x="3929" y="3832"/>
                    <a:pt x="3917" y="3879"/>
                    <a:pt x="3882" y="3891"/>
                  </a:cubicBezTo>
                  <a:cubicBezTo>
                    <a:pt x="3864" y="3915"/>
                    <a:pt x="3831" y="3927"/>
                    <a:pt x="3798" y="3927"/>
                  </a:cubicBezTo>
                  <a:cubicBezTo>
                    <a:pt x="3766" y="3927"/>
                    <a:pt x="3733" y="3915"/>
                    <a:pt x="3715" y="3891"/>
                  </a:cubicBezTo>
                  <a:cubicBezTo>
                    <a:pt x="3656" y="3844"/>
                    <a:pt x="3656" y="3760"/>
                    <a:pt x="3715" y="3713"/>
                  </a:cubicBezTo>
                  <a:cubicBezTo>
                    <a:pt x="3733" y="3689"/>
                    <a:pt x="3766" y="3677"/>
                    <a:pt x="3798" y="3677"/>
                  </a:cubicBezTo>
                  <a:close/>
                  <a:moveTo>
                    <a:pt x="5239" y="3665"/>
                  </a:moveTo>
                  <a:cubicBezTo>
                    <a:pt x="5275" y="3665"/>
                    <a:pt x="5299" y="3677"/>
                    <a:pt x="5334" y="3713"/>
                  </a:cubicBezTo>
                  <a:cubicBezTo>
                    <a:pt x="5382" y="3760"/>
                    <a:pt x="5382" y="3844"/>
                    <a:pt x="5334" y="3891"/>
                  </a:cubicBezTo>
                  <a:cubicBezTo>
                    <a:pt x="5310" y="3915"/>
                    <a:pt x="5278" y="3927"/>
                    <a:pt x="5245" y="3927"/>
                  </a:cubicBezTo>
                  <a:cubicBezTo>
                    <a:pt x="5212" y="3927"/>
                    <a:pt x="5180" y="3915"/>
                    <a:pt x="5156" y="3891"/>
                  </a:cubicBezTo>
                  <a:cubicBezTo>
                    <a:pt x="5120" y="3855"/>
                    <a:pt x="5108" y="3832"/>
                    <a:pt x="5108" y="3796"/>
                  </a:cubicBezTo>
                  <a:cubicBezTo>
                    <a:pt x="5108" y="3772"/>
                    <a:pt x="5120" y="3725"/>
                    <a:pt x="5156" y="3713"/>
                  </a:cubicBezTo>
                  <a:cubicBezTo>
                    <a:pt x="5180" y="3677"/>
                    <a:pt x="5215" y="3665"/>
                    <a:pt x="5239" y="3665"/>
                  </a:cubicBezTo>
                  <a:close/>
                  <a:moveTo>
                    <a:pt x="8323" y="4665"/>
                  </a:moveTo>
                  <a:lnTo>
                    <a:pt x="8323" y="4844"/>
                  </a:lnTo>
                  <a:lnTo>
                    <a:pt x="8358" y="4844"/>
                  </a:lnTo>
                  <a:cubicBezTo>
                    <a:pt x="8335" y="5034"/>
                    <a:pt x="8013" y="5332"/>
                    <a:pt x="7108" y="5570"/>
                  </a:cubicBezTo>
                  <a:cubicBezTo>
                    <a:pt x="6394" y="5749"/>
                    <a:pt x="5465" y="5856"/>
                    <a:pt x="4513" y="5856"/>
                  </a:cubicBezTo>
                  <a:cubicBezTo>
                    <a:pt x="3560" y="5856"/>
                    <a:pt x="2643" y="5749"/>
                    <a:pt x="1929" y="5570"/>
                  </a:cubicBezTo>
                  <a:cubicBezTo>
                    <a:pt x="1000" y="5332"/>
                    <a:pt x="679" y="5034"/>
                    <a:pt x="679" y="4844"/>
                  </a:cubicBezTo>
                  <a:lnTo>
                    <a:pt x="679" y="4665"/>
                  </a:lnTo>
                  <a:cubicBezTo>
                    <a:pt x="893" y="4832"/>
                    <a:pt x="1203" y="4975"/>
                    <a:pt x="1631" y="5094"/>
                  </a:cubicBezTo>
                  <a:cubicBezTo>
                    <a:pt x="2393" y="5320"/>
                    <a:pt x="3417" y="5451"/>
                    <a:pt x="4501" y="5451"/>
                  </a:cubicBezTo>
                  <a:cubicBezTo>
                    <a:pt x="5584" y="5451"/>
                    <a:pt x="6608" y="5332"/>
                    <a:pt x="7370" y="5094"/>
                  </a:cubicBezTo>
                  <a:cubicBezTo>
                    <a:pt x="7787" y="4975"/>
                    <a:pt x="8097" y="4832"/>
                    <a:pt x="8323" y="4665"/>
                  </a:cubicBezTo>
                  <a:close/>
                  <a:moveTo>
                    <a:pt x="8358" y="5403"/>
                  </a:moveTo>
                  <a:lnTo>
                    <a:pt x="8358" y="8249"/>
                  </a:lnTo>
                  <a:cubicBezTo>
                    <a:pt x="8358" y="8439"/>
                    <a:pt x="8025" y="8713"/>
                    <a:pt x="7311" y="8916"/>
                  </a:cubicBezTo>
                  <a:lnTo>
                    <a:pt x="7311" y="5868"/>
                  </a:lnTo>
                  <a:cubicBezTo>
                    <a:pt x="7680" y="5760"/>
                    <a:pt x="8073" y="5618"/>
                    <a:pt x="8358" y="5403"/>
                  </a:cubicBezTo>
                  <a:close/>
                  <a:moveTo>
                    <a:pt x="715" y="5379"/>
                  </a:moveTo>
                  <a:cubicBezTo>
                    <a:pt x="953" y="5558"/>
                    <a:pt x="1298" y="5701"/>
                    <a:pt x="1751" y="5820"/>
                  </a:cubicBezTo>
                  <a:lnTo>
                    <a:pt x="1751" y="6951"/>
                  </a:lnTo>
                  <a:cubicBezTo>
                    <a:pt x="1751" y="7046"/>
                    <a:pt x="1822" y="7118"/>
                    <a:pt x="1905" y="7118"/>
                  </a:cubicBezTo>
                  <a:cubicBezTo>
                    <a:pt x="2001" y="7118"/>
                    <a:pt x="2072" y="7046"/>
                    <a:pt x="2072" y="6951"/>
                  </a:cubicBezTo>
                  <a:lnTo>
                    <a:pt x="2072" y="5915"/>
                  </a:lnTo>
                  <a:cubicBezTo>
                    <a:pt x="2727" y="6058"/>
                    <a:pt x="3536" y="6153"/>
                    <a:pt x="4370" y="6153"/>
                  </a:cubicBezTo>
                  <a:lnTo>
                    <a:pt x="4346" y="9249"/>
                  </a:lnTo>
                  <a:cubicBezTo>
                    <a:pt x="4203" y="9249"/>
                    <a:pt x="4048" y="9249"/>
                    <a:pt x="3906" y="9225"/>
                  </a:cubicBezTo>
                  <a:cubicBezTo>
                    <a:pt x="3334" y="9201"/>
                    <a:pt x="2822" y="9142"/>
                    <a:pt x="2358" y="9059"/>
                  </a:cubicBezTo>
                  <a:cubicBezTo>
                    <a:pt x="2262" y="9035"/>
                    <a:pt x="2167" y="9011"/>
                    <a:pt x="2072" y="8999"/>
                  </a:cubicBezTo>
                  <a:lnTo>
                    <a:pt x="2072" y="7689"/>
                  </a:lnTo>
                  <a:cubicBezTo>
                    <a:pt x="2072" y="7594"/>
                    <a:pt x="2001" y="7523"/>
                    <a:pt x="1905" y="7511"/>
                  </a:cubicBezTo>
                  <a:cubicBezTo>
                    <a:pt x="1822" y="7511"/>
                    <a:pt x="1751" y="7582"/>
                    <a:pt x="1751" y="7665"/>
                  </a:cubicBezTo>
                  <a:lnTo>
                    <a:pt x="1751" y="8892"/>
                  </a:lnTo>
                  <a:cubicBezTo>
                    <a:pt x="1655" y="8856"/>
                    <a:pt x="1548" y="8832"/>
                    <a:pt x="1477" y="8797"/>
                  </a:cubicBezTo>
                  <a:cubicBezTo>
                    <a:pt x="1000" y="8618"/>
                    <a:pt x="715" y="8416"/>
                    <a:pt x="715" y="8225"/>
                  </a:cubicBezTo>
                  <a:lnTo>
                    <a:pt x="715" y="5379"/>
                  </a:lnTo>
                  <a:close/>
                  <a:moveTo>
                    <a:pt x="8870" y="1"/>
                  </a:moveTo>
                  <a:cubicBezTo>
                    <a:pt x="8826" y="1"/>
                    <a:pt x="8781" y="16"/>
                    <a:pt x="8751" y="45"/>
                  </a:cubicBezTo>
                  <a:lnTo>
                    <a:pt x="5977" y="2832"/>
                  </a:lnTo>
                  <a:cubicBezTo>
                    <a:pt x="5680" y="2808"/>
                    <a:pt x="5358" y="2772"/>
                    <a:pt x="5049" y="2760"/>
                  </a:cubicBezTo>
                  <a:cubicBezTo>
                    <a:pt x="4965" y="2760"/>
                    <a:pt x="4870" y="2832"/>
                    <a:pt x="4870" y="2927"/>
                  </a:cubicBezTo>
                  <a:cubicBezTo>
                    <a:pt x="4870" y="3010"/>
                    <a:pt x="4941" y="3105"/>
                    <a:pt x="5037" y="3105"/>
                  </a:cubicBezTo>
                  <a:cubicBezTo>
                    <a:pt x="5263" y="3117"/>
                    <a:pt x="5465" y="3117"/>
                    <a:pt x="5656" y="3141"/>
                  </a:cubicBezTo>
                  <a:lnTo>
                    <a:pt x="5441" y="3367"/>
                  </a:lnTo>
                  <a:cubicBezTo>
                    <a:pt x="5379" y="3342"/>
                    <a:pt x="5311" y="3329"/>
                    <a:pt x="5245" y="3329"/>
                  </a:cubicBezTo>
                  <a:cubicBezTo>
                    <a:pt x="5122" y="3329"/>
                    <a:pt x="5002" y="3374"/>
                    <a:pt x="4918" y="3474"/>
                  </a:cubicBezTo>
                  <a:cubicBezTo>
                    <a:pt x="4822" y="3558"/>
                    <a:pt x="4787" y="3677"/>
                    <a:pt x="4787" y="3796"/>
                  </a:cubicBezTo>
                  <a:cubicBezTo>
                    <a:pt x="4787" y="3915"/>
                    <a:pt x="4822" y="4034"/>
                    <a:pt x="4918" y="4129"/>
                  </a:cubicBezTo>
                  <a:cubicBezTo>
                    <a:pt x="5001" y="4213"/>
                    <a:pt x="5120" y="4260"/>
                    <a:pt x="5239" y="4260"/>
                  </a:cubicBezTo>
                  <a:cubicBezTo>
                    <a:pt x="5358" y="4260"/>
                    <a:pt x="5477" y="4213"/>
                    <a:pt x="5572" y="4129"/>
                  </a:cubicBezTo>
                  <a:cubicBezTo>
                    <a:pt x="5703" y="3998"/>
                    <a:pt x="5751" y="3784"/>
                    <a:pt x="5668" y="3605"/>
                  </a:cubicBezTo>
                  <a:lnTo>
                    <a:pt x="6096" y="3189"/>
                  </a:lnTo>
                  <a:cubicBezTo>
                    <a:pt x="7561" y="3379"/>
                    <a:pt x="8347" y="3796"/>
                    <a:pt x="8347" y="4094"/>
                  </a:cubicBezTo>
                  <a:cubicBezTo>
                    <a:pt x="8347" y="4510"/>
                    <a:pt x="6894" y="5106"/>
                    <a:pt x="4525" y="5106"/>
                  </a:cubicBezTo>
                  <a:cubicBezTo>
                    <a:pt x="2167" y="5106"/>
                    <a:pt x="703" y="4534"/>
                    <a:pt x="703" y="4094"/>
                  </a:cubicBezTo>
                  <a:cubicBezTo>
                    <a:pt x="703" y="3784"/>
                    <a:pt x="1489" y="3367"/>
                    <a:pt x="2965" y="3189"/>
                  </a:cubicBezTo>
                  <a:lnTo>
                    <a:pt x="3394" y="3617"/>
                  </a:lnTo>
                  <a:cubicBezTo>
                    <a:pt x="3322" y="3796"/>
                    <a:pt x="3358" y="4010"/>
                    <a:pt x="3501" y="4141"/>
                  </a:cubicBezTo>
                  <a:cubicBezTo>
                    <a:pt x="3584" y="4236"/>
                    <a:pt x="3715" y="4272"/>
                    <a:pt x="3822" y="4272"/>
                  </a:cubicBezTo>
                  <a:cubicBezTo>
                    <a:pt x="3953" y="4272"/>
                    <a:pt x="4060" y="4225"/>
                    <a:pt x="4156" y="4141"/>
                  </a:cubicBezTo>
                  <a:cubicBezTo>
                    <a:pt x="4239" y="4046"/>
                    <a:pt x="4287" y="3939"/>
                    <a:pt x="4287" y="3820"/>
                  </a:cubicBezTo>
                  <a:cubicBezTo>
                    <a:pt x="4287" y="3701"/>
                    <a:pt x="4239" y="3570"/>
                    <a:pt x="4156" y="3486"/>
                  </a:cubicBezTo>
                  <a:cubicBezTo>
                    <a:pt x="4066" y="3397"/>
                    <a:pt x="3937" y="3346"/>
                    <a:pt x="3807" y="3346"/>
                  </a:cubicBezTo>
                  <a:cubicBezTo>
                    <a:pt x="3748" y="3346"/>
                    <a:pt x="3688" y="3357"/>
                    <a:pt x="3632" y="3379"/>
                  </a:cubicBezTo>
                  <a:lnTo>
                    <a:pt x="3405" y="3165"/>
                  </a:lnTo>
                  <a:cubicBezTo>
                    <a:pt x="3703" y="3129"/>
                    <a:pt x="4048" y="3117"/>
                    <a:pt x="4394" y="3117"/>
                  </a:cubicBezTo>
                  <a:cubicBezTo>
                    <a:pt x="4477" y="3117"/>
                    <a:pt x="4560" y="3046"/>
                    <a:pt x="4560" y="2939"/>
                  </a:cubicBezTo>
                  <a:cubicBezTo>
                    <a:pt x="4560" y="2843"/>
                    <a:pt x="4477" y="2772"/>
                    <a:pt x="4382" y="2772"/>
                  </a:cubicBezTo>
                  <a:cubicBezTo>
                    <a:pt x="3941" y="2772"/>
                    <a:pt x="3501" y="2808"/>
                    <a:pt x="3084" y="2843"/>
                  </a:cubicBezTo>
                  <a:lnTo>
                    <a:pt x="298" y="69"/>
                  </a:lnTo>
                  <a:cubicBezTo>
                    <a:pt x="268" y="40"/>
                    <a:pt x="224" y="25"/>
                    <a:pt x="179" y="25"/>
                  </a:cubicBezTo>
                  <a:cubicBezTo>
                    <a:pt x="134" y="25"/>
                    <a:pt x="90" y="40"/>
                    <a:pt x="60" y="69"/>
                  </a:cubicBezTo>
                  <a:cubicBezTo>
                    <a:pt x="0" y="129"/>
                    <a:pt x="0" y="248"/>
                    <a:pt x="60" y="307"/>
                  </a:cubicBezTo>
                  <a:lnTo>
                    <a:pt x="2667" y="2903"/>
                  </a:lnTo>
                  <a:cubicBezTo>
                    <a:pt x="1370" y="3105"/>
                    <a:pt x="357" y="3522"/>
                    <a:pt x="357" y="4117"/>
                  </a:cubicBezTo>
                  <a:lnTo>
                    <a:pt x="357" y="4415"/>
                  </a:lnTo>
                  <a:lnTo>
                    <a:pt x="357" y="4856"/>
                  </a:lnTo>
                  <a:lnTo>
                    <a:pt x="357" y="8261"/>
                  </a:lnTo>
                  <a:cubicBezTo>
                    <a:pt x="357" y="8499"/>
                    <a:pt x="524" y="8856"/>
                    <a:pt x="1346" y="9154"/>
                  </a:cubicBezTo>
                  <a:cubicBezTo>
                    <a:pt x="1608" y="9261"/>
                    <a:pt x="1941" y="9332"/>
                    <a:pt x="2298" y="9416"/>
                  </a:cubicBezTo>
                  <a:cubicBezTo>
                    <a:pt x="2786" y="9499"/>
                    <a:pt x="3322" y="9570"/>
                    <a:pt x="3906" y="9594"/>
                  </a:cubicBezTo>
                  <a:cubicBezTo>
                    <a:pt x="4108" y="9606"/>
                    <a:pt x="4334" y="9606"/>
                    <a:pt x="4548" y="9606"/>
                  </a:cubicBezTo>
                  <a:cubicBezTo>
                    <a:pt x="4965" y="9606"/>
                    <a:pt x="5382" y="9594"/>
                    <a:pt x="5775" y="9547"/>
                  </a:cubicBezTo>
                  <a:cubicBezTo>
                    <a:pt x="5870" y="9535"/>
                    <a:pt x="5942" y="9451"/>
                    <a:pt x="5930" y="9368"/>
                  </a:cubicBezTo>
                  <a:cubicBezTo>
                    <a:pt x="5919" y="9280"/>
                    <a:pt x="5846" y="9212"/>
                    <a:pt x="5769" y="9212"/>
                  </a:cubicBezTo>
                  <a:cubicBezTo>
                    <a:pt x="5763" y="9212"/>
                    <a:pt x="5757" y="9212"/>
                    <a:pt x="5751" y="9213"/>
                  </a:cubicBezTo>
                  <a:cubicBezTo>
                    <a:pt x="5406" y="9249"/>
                    <a:pt x="5060" y="9261"/>
                    <a:pt x="4703" y="9273"/>
                  </a:cubicBezTo>
                  <a:lnTo>
                    <a:pt x="4703" y="6213"/>
                  </a:lnTo>
                  <a:cubicBezTo>
                    <a:pt x="5537" y="6201"/>
                    <a:pt x="6334" y="6118"/>
                    <a:pt x="7001" y="5975"/>
                  </a:cubicBezTo>
                  <a:lnTo>
                    <a:pt x="7001" y="9035"/>
                  </a:lnTo>
                  <a:cubicBezTo>
                    <a:pt x="6823" y="9082"/>
                    <a:pt x="6632" y="9118"/>
                    <a:pt x="6406" y="9154"/>
                  </a:cubicBezTo>
                  <a:cubicBezTo>
                    <a:pt x="6311" y="9178"/>
                    <a:pt x="6251" y="9261"/>
                    <a:pt x="6251" y="9356"/>
                  </a:cubicBezTo>
                  <a:cubicBezTo>
                    <a:pt x="6275" y="9440"/>
                    <a:pt x="6346" y="9499"/>
                    <a:pt x="6418" y="9499"/>
                  </a:cubicBezTo>
                  <a:lnTo>
                    <a:pt x="6453" y="9499"/>
                  </a:lnTo>
                  <a:cubicBezTo>
                    <a:pt x="6644" y="9475"/>
                    <a:pt x="6906" y="9428"/>
                    <a:pt x="7180" y="9356"/>
                  </a:cubicBezTo>
                  <a:cubicBezTo>
                    <a:pt x="7192" y="9356"/>
                    <a:pt x="7192" y="9356"/>
                    <a:pt x="7204" y="9332"/>
                  </a:cubicBezTo>
                  <a:cubicBezTo>
                    <a:pt x="7906" y="9154"/>
                    <a:pt x="8692" y="8832"/>
                    <a:pt x="8692" y="8297"/>
                  </a:cubicBezTo>
                  <a:lnTo>
                    <a:pt x="8692" y="4903"/>
                  </a:lnTo>
                  <a:lnTo>
                    <a:pt x="8692" y="4891"/>
                  </a:lnTo>
                  <a:lnTo>
                    <a:pt x="8692" y="4141"/>
                  </a:lnTo>
                  <a:cubicBezTo>
                    <a:pt x="8692" y="3772"/>
                    <a:pt x="8311" y="3439"/>
                    <a:pt x="7585" y="3201"/>
                  </a:cubicBezTo>
                  <a:cubicBezTo>
                    <a:pt x="7239" y="3082"/>
                    <a:pt x="6834" y="2998"/>
                    <a:pt x="6406" y="2939"/>
                  </a:cubicBezTo>
                  <a:lnTo>
                    <a:pt x="9013" y="331"/>
                  </a:lnTo>
                  <a:cubicBezTo>
                    <a:pt x="9049" y="224"/>
                    <a:pt x="9049" y="105"/>
                    <a:pt x="8990" y="45"/>
                  </a:cubicBezTo>
                  <a:cubicBezTo>
                    <a:pt x="8960" y="16"/>
                    <a:pt x="8915" y="1"/>
                    <a:pt x="8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7" name="Google Shape;10937;p79"/>
            <p:cNvSpPr/>
            <p:nvPr/>
          </p:nvSpPr>
          <p:spPr>
            <a:xfrm>
              <a:off x="882943" y="2031107"/>
              <a:ext cx="42641" cy="56802"/>
            </a:xfrm>
            <a:custGeom>
              <a:avLst/>
              <a:gdLst/>
              <a:ahLst/>
              <a:cxnLst/>
              <a:rect l="l" t="t" r="r" b="b"/>
              <a:pathLst>
                <a:path w="1346" h="1793" extrusionOk="0">
                  <a:moveTo>
                    <a:pt x="195" y="0"/>
                  </a:moveTo>
                  <a:cubicBezTo>
                    <a:pt x="163" y="0"/>
                    <a:pt x="132" y="9"/>
                    <a:pt x="107" y="30"/>
                  </a:cubicBezTo>
                  <a:cubicBezTo>
                    <a:pt x="36" y="78"/>
                    <a:pt x="0" y="197"/>
                    <a:pt x="60" y="268"/>
                  </a:cubicBezTo>
                  <a:lnTo>
                    <a:pt x="1000" y="1709"/>
                  </a:lnTo>
                  <a:cubicBezTo>
                    <a:pt x="1036" y="1757"/>
                    <a:pt x="1096" y="1792"/>
                    <a:pt x="1155" y="1792"/>
                  </a:cubicBezTo>
                  <a:cubicBezTo>
                    <a:pt x="1179" y="1792"/>
                    <a:pt x="1215" y="1769"/>
                    <a:pt x="1238" y="1757"/>
                  </a:cubicBezTo>
                  <a:cubicBezTo>
                    <a:pt x="1310" y="1697"/>
                    <a:pt x="1346" y="1590"/>
                    <a:pt x="1286" y="1519"/>
                  </a:cubicBezTo>
                  <a:lnTo>
                    <a:pt x="345" y="78"/>
                  </a:lnTo>
                  <a:cubicBezTo>
                    <a:pt x="315" y="32"/>
                    <a:pt x="254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8" name="Google Shape;10938;p79"/>
            <p:cNvSpPr/>
            <p:nvPr/>
          </p:nvSpPr>
          <p:spPr>
            <a:xfrm>
              <a:off x="848983" y="2072354"/>
              <a:ext cx="59622" cy="30635"/>
            </a:xfrm>
            <a:custGeom>
              <a:avLst/>
              <a:gdLst/>
              <a:ahLst/>
              <a:cxnLst/>
              <a:rect l="l" t="t" r="r" b="b"/>
              <a:pathLst>
                <a:path w="1882" h="967" extrusionOk="0">
                  <a:moveTo>
                    <a:pt x="187" y="0"/>
                  </a:moveTo>
                  <a:cubicBezTo>
                    <a:pt x="117" y="0"/>
                    <a:pt x="54" y="36"/>
                    <a:pt x="36" y="97"/>
                  </a:cubicBezTo>
                  <a:cubicBezTo>
                    <a:pt x="1" y="193"/>
                    <a:pt x="36" y="288"/>
                    <a:pt x="120" y="324"/>
                  </a:cubicBezTo>
                  <a:lnTo>
                    <a:pt x="1608" y="943"/>
                  </a:lnTo>
                  <a:cubicBezTo>
                    <a:pt x="1620" y="967"/>
                    <a:pt x="1656" y="967"/>
                    <a:pt x="1667" y="967"/>
                  </a:cubicBezTo>
                  <a:cubicBezTo>
                    <a:pt x="1727" y="967"/>
                    <a:pt x="1810" y="919"/>
                    <a:pt x="1834" y="859"/>
                  </a:cubicBezTo>
                  <a:cubicBezTo>
                    <a:pt x="1882" y="764"/>
                    <a:pt x="1834" y="669"/>
                    <a:pt x="1751" y="633"/>
                  </a:cubicBezTo>
                  <a:lnTo>
                    <a:pt x="263" y="14"/>
                  </a:lnTo>
                  <a:cubicBezTo>
                    <a:pt x="238" y="5"/>
                    <a:pt x="212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39" name="Google Shape;10939;p79"/>
            <p:cNvSpPr/>
            <p:nvPr/>
          </p:nvSpPr>
          <p:spPr>
            <a:xfrm>
              <a:off x="1142054" y="2031265"/>
              <a:ext cx="41913" cy="56644"/>
            </a:xfrm>
            <a:custGeom>
              <a:avLst/>
              <a:gdLst/>
              <a:ahLst/>
              <a:cxnLst/>
              <a:rect l="l" t="t" r="r" b="b"/>
              <a:pathLst>
                <a:path w="1323" h="1788" extrusionOk="0">
                  <a:moveTo>
                    <a:pt x="1130" y="0"/>
                  </a:moveTo>
                  <a:cubicBezTo>
                    <a:pt x="1074" y="0"/>
                    <a:pt x="1016" y="27"/>
                    <a:pt x="977" y="73"/>
                  </a:cubicBezTo>
                  <a:lnTo>
                    <a:pt x="36" y="1514"/>
                  </a:lnTo>
                  <a:cubicBezTo>
                    <a:pt x="1" y="1585"/>
                    <a:pt x="13" y="1692"/>
                    <a:pt x="84" y="1752"/>
                  </a:cubicBezTo>
                  <a:cubicBezTo>
                    <a:pt x="120" y="1764"/>
                    <a:pt x="144" y="1787"/>
                    <a:pt x="179" y="1787"/>
                  </a:cubicBezTo>
                  <a:cubicBezTo>
                    <a:pt x="239" y="1787"/>
                    <a:pt x="275" y="1752"/>
                    <a:pt x="322" y="1704"/>
                  </a:cubicBezTo>
                  <a:lnTo>
                    <a:pt x="1263" y="263"/>
                  </a:lnTo>
                  <a:cubicBezTo>
                    <a:pt x="1322" y="180"/>
                    <a:pt x="1287" y="73"/>
                    <a:pt x="1215" y="25"/>
                  </a:cubicBezTo>
                  <a:cubicBezTo>
                    <a:pt x="1190" y="8"/>
                    <a:pt x="1160" y="0"/>
                    <a:pt x="11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0" name="Google Shape;10940;p79"/>
            <p:cNvSpPr/>
            <p:nvPr/>
          </p:nvSpPr>
          <p:spPr>
            <a:xfrm>
              <a:off x="1158274" y="2072196"/>
              <a:ext cx="60002" cy="30413"/>
            </a:xfrm>
            <a:custGeom>
              <a:avLst/>
              <a:gdLst/>
              <a:ahLst/>
              <a:cxnLst/>
              <a:rect l="l" t="t" r="r" b="b"/>
              <a:pathLst>
                <a:path w="1894" h="960" extrusionOk="0">
                  <a:moveTo>
                    <a:pt x="1703" y="0"/>
                  </a:moveTo>
                  <a:cubicBezTo>
                    <a:pt x="1679" y="0"/>
                    <a:pt x="1655" y="6"/>
                    <a:pt x="1632" y="19"/>
                  </a:cubicBezTo>
                  <a:lnTo>
                    <a:pt x="144" y="638"/>
                  </a:lnTo>
                  <a:cubicBezTo>
                    <a:pt x="48" y="662"/>
                    <a:pt x="1" y="769"/>
                    <a:pt x="48" y="864"/>
                  </a:cubicBezTo>
                  <a:cubicBezTo>
                    <a:pt x="84" y="924"/>
                    <a:pt x="144" y="960"/>
                    <a:pt x="215" y="960"/>
                  </a:cubicBezTo>
                  <a:cubicBezTo>
                    <a:pt x="227" y="960"/>
                    <a:pt x="263" y="960"/>
                    <a:pt x="275" y="948"/>
                  </a:cubicBezTo>
                  <a:lnTo>
                    <a:pt x="1763" y="329"/>
                  </a:lnTo>
                  <a:cubicBezTo>
                    <a:pt x="1846" y="293"/>
                    <a:pt x="1894" y="198"/>
                    <a:pt x="1846" y="102"/>
                  </a:cubicBezTo>
                  <a:cubicBezTo>
                    <a:pt x="1829" y="42"/>
                    <a:pt x="176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1" name="Google Shape;10941;p79"/>
          <p:cNvGrpSpPr/>
          <p:nvPr/>
        </p:nvGrpSpPr>
        <p:grpSpPr>
          <a:xfrm>
            <a:off x="3074027" y="1808377"/>
            <a:ext cx="380604" cy="313854"/>
            <a:chOff x="3074027" y="1983777"/>
            <a:chExt cx="380604" cy="313854"/>
          </a:xfrm>
          <a:solidFill>
            <a:schemeClr val="tx1"/>
          </a:solidFill>
        </p:grpSpPr>
        <p:sp>
          <p:nvSpPr>
            <p:cNvPr id="10942" name="Google Shape;10942;p79"/>
            <p:cNvSpPr/>
            <p:nvPr/>
          </p:nvSpPr>
          <p:spPr>
            <a:xfrm>
              <a:off x="3130608" y="1984886"/>
              <a:ext cx="324023" cy="312745"/>
            </a:xfrm>
            <a:custGeom>
              <a:avLst/>
              <a:gdLst/>
              <a:ahLst/>
              <a:cxnLst/>
              <a:rect l="l" t="t" r="r" b="b"/>
              <a:pathLst>
                <a:path w="10228" h="9872" extrusionOk="0">
                  <a:moveTo>
                    <a:pt x="3918" y="5704"/>
                  </a:moveTo>
                  <a:cubicBezTo>
                    <a:pt x="3941" y="5752"/>
                    <a:pt x="3989" y="5811"/>
                    <a:pt x="4049" y="5847"/>
                  </a:cubicBezTo>
                  <a:cubicBezTo>
                    <a:pt x="4096" y="5895"/>
                    <a:pt x="4156" y="5942"/>
                    <a:pt x="4203" y="5990"/>
                  </a:cubicBezTo>
                  <a:lnTo>
                    <a:pt x="3430" y="6764"/>
                  </a:lnTo>
                  <a:lnTo>
                    <a:pt x="3144" y="6478"/>
                  </a:lnTo>
                  <a:lnTo>
                    <a:pt x="3918" y="5704"/>
                  </a:lnTo>
                  <a:close/>
                  <a:moveTo>
                    <a:pt x="6466" y="1"/>
                  </a:moveTo>
                  <a:cubicBezTo>
                    <a:pt x="5537" y="1"/>
                    <a:pt x="4692" y="358"/>
                    <a:pt x="4037" y="1001"/>
                  </a:cubicBezTo>
                  <a:cubicBezTo>
                    <a:pt x="3394" y="1644"/>
                    <a:pt x="3037" y="2501"/>
                    <a:pt x="3037" y="3430"/>
                  </a:cubicBezTo>
                  <a:cubicBezTo>
                    <a:pt x="3037" y="4156"/>
                    <a:pt x="3263" y="4859"/>
                    <a:pt x="3691" y="5430"/>
                  </a:cubicBezTo>
                  <a:lnTo>
                    <a:pt x="2894" y="6240"/>
                  </a:lnTo>
                  <a:lnTo>
                    <a:pt x="2846" y="6192"/>
                  </a:lnTo>
                  <a:cubicBezTo>
                    <a:pt x="2816" y="6162"/>
                    <a:pt x="2772" y="6148"/>
                    <a:pt x="2727" y="6148"/>
                  </a:cubicBezTo>
                  <a:cubicBezTo>
                    <a:pt x="2682" y="6148"/>
                    <a:pt x="2638" y="6162"/>
                    <a:pt x="2608" y="6192"/>
                  </a:cubicBezTo>
                  <a:lnTo>
                    <a:pt x="1501" y="7288"/>
                  </a:lnTo>
                  <a:cubicBezTo>
                    <a:pt x="1441" y="7347"/>
                    <a:pt x="1441" y="7466"/>
                    <a:pt x="1501" y="7538"/>
                  </a:cubicBezTo>
                  <a:cubicBezTo>
                    <a:pt x="1530" y="7561"/>
                    <a:pt x="1575" y="7573"/>
                    <a:pt x="1620" y="7573"/>
                  </a:cubicBezTo>
                  <a:cubicBezTo>
                    <a:pt x="1664" y="7573"/>
                    <a:pt x="1709" y="7561"/>
                    <a:pt x="1739" y="7538"/>
                  </a:cubicBezTo>
                  <a:lnTo>
                    <a:pt x="2727" y="6549"/>
                  </a:lnTo>
                  <a:lnTo>
                    <a:pt x="2775" y="6597"/>
                  </a:lnTo>
                  <a:lnTo>
                    <a:pt x="3287" y="7121"/>
                  </a:lnTo>
                  <a:lnTo>
                    <a:pt x="3334" y="7157"/>
                  </a:lnTo>
                  <a:lnTo>
                    <a:pt x="1048" y="9455"/>
                  </a:lnTo>
                  <a:lnTo>
                    <a:pt x="417" y="8824"/>
                  </a:lnTo>
                  <a:lnTo>
                    <a:pt x="1251" y="7990"/>
                  </a:lnTo>
                  <a:cubicBezTo>
                    <a:pt x="1310" y="7931"/>
                    <a:pt x="1310" y="7811"/>
                    <a:pt x="1251" y="7752"/>
                  </a:cubicBezTo>
                  <a:cubicBezTo>
                    <a:pt x="1221" y="7722"/>
                    <a:pt x="1176" y="7707"/>
                    <a:pt x="1132" y="7707"/>
                  </a:cubicBezTo>
                  <a:cubicBezTo>
                    <a:pt x="1087" y="7707"/>
                    <a:pt x="1042" y="7722"/>
                    <a:pt x="1013" y="7752"/>
                  </a:cubicBezTo>
                  <a:lnTo>
                    <a:pt x="48" y="8716"/>
                  </a:lnTo>
                  <a:cubicBezTo>
                    <a:pt x="12" y="8752"/>
                    <a:pt x="1" y="8800"/>
                    <a:pt x="1" y="8835"/>
                  </a:cubicBezTo>
                  <a:cubicBezTo>
                    <a:pt x="1" y="8883"/>
                    <a:pt x="12" y="8931"/>
                    <a:pt x="48" y="8954"/>
                  </a:cubicBezTo>
                  <a:lnTo>
                    <a:pt x="905" y="9824"/>
                  </a:lnTo>
                  <a:cubicBezTo>
                    <a:pt x="941" y="9847"/>
                    <a:pt x="989" y="9871"/>
                    <a:pt x="1024" y="9871"/>
                  </a:cubicBezTo>
                  <a:cubicBezTo>
                    <a:pt x="1072" y="9871"/>
                    <a:pt x="1120" y="9847"/>
                    <a:pt x="1144" y="9824"/>
                  </a:cubicBezTo>
                  <a:lnTo>
                    <a:pt x="3691" y="7276"/>
                  </a:lnTo>
                  <a:cubicBezTo>
                    <a:pt x="3727" y="7252"/>
                    <a:pt x="3739" y="7204"/>
                    <a:pt x="3739" y="7157"/>
                  </a:cubicBezTo>
                  <a:cubicBezTo>
                    <a:pt x="3739" y="7109"/>
                    <a:pt x="3715" y="7073"/>
                    <a:pt x="3691" y="7038"/>
                  </a:cubicBezTo>
                  <a:lnTo>
                    <a:pt x="3644" y="6990"/>
                  </a:lnTo>
                  <a:lnTo>
                    <a:pt x="4453" y="6192"/>
                  </a:lnTo>
                  <a:cubicBezTo>
                    <a:pt x="4942" y="6549"/>
                    <a:pt x="5537" y="6776"/>
                    <a:pt x="6144" y="6835"/>
                  </a:cubicBezTo>
                  <a:lnTo>
                    <a:pt x="6168" y="6835"/>
                  </a:lnTo>
                  <a:cubicBezTo>
                    <a:pt x="6251" y="6835"/>
                    <a:pt x="6323" y="6776"/>
                    <a:pt x="6323" y="6680"/>
                  </a:cubicBezTo>
                  <a:cubicBezTo>
                    <a:pt x="6347" y="6597"/>
                    <a:pt x="6263" y="6502"/>
                    <a:pt x="6180" y="6502"/>
                  </a:cubicBezTo>
                  <a:cubicBezTo>
                    <a:pt x="5465" y="6442"/>
                    <a:pt x="4799" y="6121"/>
                    <a:pt x="4287" y="5609"/>
                  </a:cubicBezTo>
                  <a:cubicBezTo>
                    <a:pt x="4192" y="5525"/>
                    <a:pt x="4120" y="5430"/>
                    <a:pt x="4049" y="5347"/>
                  </a:cubicBezTo>
                  <a:cubicBezTo>
                    <a:pt x="3620" y="4787"/>
                    <a:pt x="3382" y="4132"/>
                    <a:pt x="3382" y="3418"/>
                  </a:cubicBezTo>
                  <a:cubicBezTo>
                    <a:pt x="3382" y="2608"/>
                    <a:pt x="3703" y="1835"/>
                    <a:pt x="4287" y="1239"/>
                  </a:cubicBezTo>
                  <a:cubicBezTo>
                    <a:pt x="4870" y="656"/>
                    <a:pt x="5644" y="322"/>
                    <a:pt x="6478" y="322"/>
                  </a:cubicBezTo>
                  <a:cubicBezTo>
                    <a:pt x="7299" y="322"/>
                    <a:pt x="8073" y="656"/>
                    <a:pt x="8668" y="1239"/>
                  </a:cubicBezTo>
                  <a:cubicBezTo>
                    <a:pt x="9871" y="2442"/>
                    <a:pt x="9871" y="4394"/>
                    <a:pt x="8668" y="5597"/>
                  </a:cubicBezTo>
                  <a:cubicBezTo>
                    <a:pt x="8156" y="6097"/>
                    <a:pt x="7537" y="6395"/>
                    <a:pt x="6835" y="6478"/>
                  </a:cubicBezTo>
                  <a:cubicBezTo>
                    <a:pt x="6739" y="6490"/>
                    <a:pt x="6668" y="6561"/>
                    <a:pt x="6680" y="6668"/>
                  </a:cubicBezTo>
                  <a:cubicBezTo>
                    <a:pt x="6702" y="6757"/>
                    <a:pt x="6765" y="6825"/>
                    <a:pt x="6859" y="6825"/>
                  </a:cubicBezTo>
                  <a:cubicBezTo>
                    <a:pt x="6867" y="6825"/>
                    <a:pt x="6874" y="6824"/>
                    <a:pt x="6882" y="6823"/>
                  </a:cubicBezTo>
                  <a:cubicBezTo>
                    <a:pt x="7656" y="6728"/>
                    <a:pt x="8371" y="6383"/>
                    <a:pt x="8918" y="5835"/>
                  </a:cubicBezTo>
                  <a:cubicBezTo>
                    <a:pt x="10228" y="4513"/>
                    <a:pt x="10228" y="2335"/>
                    <a:pt x="8883" y="1001"/>
                  </a:cubicBezTo>
                  <a:cubicBezTo>
                    <a:pt x="8252" y="358"/>
                    <a:pt x="7382" y="1"/>
                    <a:pt x="64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3" name="Google Shape;10943;p79"/>
            <p:cNvSpPr/>
            <p:nvPr/>
          </p:nvSpPr>
          <p:spPr>
            <a:xfrm>
              <a:off x="3243008" y="2008678"/>
              <a:ext cx="185613" cy="169741"/>
            </a:xfrm>
            <a:custGeom>
              <a:avLst/>
              <a:gdLst/>
              <a:ahLst/>
              <a:cxnLst/>
              <a:rect l="l" t="t" r="r" b="b"/>
              <a:pathLst>
                <a:path w="5859" h="5358" extrusionOk="0">
                  <a:moveTo>
                    <a:pt x="2918" y="333"/>
                  </a:moveTo>
                  <a:cubicBezTo>
                    <a:pt x="3513" y="333"/>
                    <a:pt x="4108" y="560"/>
                    <a:pt x="4561" y="1024"/>
                  </a:cubicBezTo>
                  <a:cubicBezTo>
                    <a:pt x="5489" y="1929"/>
                    <a:pt x="5489" y="3417"/>
                    <a:pt x="4561" y="4322"/>
                  </a:cubicBezTo>
                  <a:cubicBezTo>
                    <a:pt x="4108" y="4780"/>
                    <a:pt x="3510" y="5010"/>
                    <a:pt x="2912" y="5010"/>
                  </a:cubicBezTo>
                  <a:cubicBezTo>
                    <a:pt x="2313" y="5010"/>
                    <a:pt x="1715" y="4780"/>
                    <a:pt x="1263" y="4322"/>
                  </a:cubicBezTo>
                  <a:cubicBezTo>
                    <a:pt x="346" y="3417"/>
                    <a:pt x="346" y="1929"/>
                    <a:pt x="1263" y="1024"/>
                  </a:cubicBezTo>
                  <a:cubicBezTo>
                    <a:pt x="1727" y="560"/>
                    <a:pt x="2322" y="333"/>
                    <a:pt x="2918" y="333"/>
                  </a:cubicBezTo>
                  <a:close/>
                  <a:moveTo>
                    <a:pt x="2930" y="0"/>
                  </a:moveTo>
                  <a:cubicBezTo>
                    <a:pt x="2245" y="0"/>
                    <a:pt x="1560" y="262"/>
                    <a:pt x="1036" y="786"/>
                  </a:cubicBezTo>
                  <a:cubicBezTo>
                    <a:pt x="1" y="1822"/>
                    <a:pt x="1" y="3524"/>
                    <a:pt x="1036" y="4560"/>
                  </a:cubicBezTo>
                  <a:cubicBezTo>
                    <a:pt x="1560" y="5084"/>
                    <a:pt x="2239" y="5358"/>
                    <a:pt x="2930" y="5358"/>
                  </a:cubicBezTo>
                  <a:cubicBezTo>
                    <a:pt x="3608" y="5358"/>
                    <a:pt x="4299" y="5084"/>
                    <a:pt x="4823" y="4560"/>
                  </a:cubicBezTo>
                  <a:cubicBezTo>
                    <a:pt x="5858" y="3524"/>
                    <a:pt x="5858" y="1822"/>
                    <a:pt x="4823" y="786"/>
                  </a:cubicBezTo>
                  <a:cubicBezTo>
                    <a:pt x="4299" y="262"/>
                    <a:pt x="3614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4" name="Google Shape;10944;p79"/>
            <p:cNvSpPr/>
            <p:nvPr/>
          </p:nvSpPr>
          <p:spPr>
            <a:xfrm>
              <a:off x="3074027" y="1983777"/>
              <a:ext cx="155802" cy="163342"/>
            </a:xfrm>
            <a:custGeom>
              <a:avLst/>
              <a:gdLst/>
              <a:ahLst/>
              <a:cxnLst/>
              <a:rect l="l" t="t" r="r" b="b"/>
              <a:pathLst>
                <a:path w="4918" h="5156" extrusionOk="0">
                  <a:moveTo>
                    <a:pt x="2370" y="0"/>
                  </a:moveTo>
                  <a:cubicBezTo>
                    <a:pt x="1917" y="24"/>
                    <a:pt x="1489" y="155"/>
                    <a:pt x="1120" y="405"/>
                  </a:cubicBezTo>
                  <a:cubicBezTo>
                    <a:pt x="596" y="750"/>
                    <a:pt x="239" y="1286"/>
                    <a:pt x="120" y="1893"/>
                  </a:cubicBezTo>
                  <a:cubicBezTo>
                    <a:pt x="1" y="2501"/>
                    <a:pt x="120" y="3132"/>
                    <a:pt x="477" y="3655"/>
                  </a:cubicBezTo>
                  <a:cubicBezTo>
                    <a:pt x="913" y="4319"/>
                    <a:pt x="1643" y="4696"/>
                    <a:pt x="2409" y="4696"/>
                  </a:cubicBezTo>
                  <a:cubicBezTo>
                    <a:pt x="2605" y="4696"/>
                    <a:pt x="2804" y="4671"/>
                    <a:pt x="3001" y="4620"/>
                  </a:cubicBezTo>
                  <a:lnTo>
                    <a:pt x="4108" y="5144"/>
                  </a:lnTo>
                  <a:cubicBezTo>
                    <a:pt x="4132" y="5156"/>
                    <a:pt x="4156" y="5156"/>
                    <a:pt x="4180" y="5156"/>
                  </a:cubicBezTo>
                  <a:cubicBezTo>
                    <a:pt x="4215" y="5156"/>
                    <a:pt x="4239" y="5144"/>
                    <a:pt x="4275" y="5120"/>
                  </a:cubicBezTo>
                  <a:cubicBezTo>
                    <a:pt x="4311" y="5096"/>
                    <a:pt x="4346" y="5037"/>
                    <a:pt x="4346" y="4977"/>
                  </a:cubicBezTo>
                  <a:lnTo>
                    <a:pt x="4287" y="3751"/>
                  </a:lnTo>
                  <a:cubicBezTo>
                    <a:pt x="4882" y="2989"/>
                    <a:pt x="4918" y="1893"/>
                    <a:pt x="4358" y="1084"/>
                  </a:cubicBezTo>
                  <a:cubicBezTo>
                    <a:pt x="4061" y="631"/>
                    <a:pt x="3608" y="286"/>
                    <a:pt x="3084" y="143"/>
                  </a:cubicBezTo>
                  <a:cubicBezTo>
                    <a:pt x="3065" y="136"/>
                    <a:pt x="3047" y="133"/>
                    <a:pt x="3029" y="133"/>
                  </a:cubicBezTo>
                  <a:cubicBezTo>
                    <a:pt x="2958" y="133"/>
                    <a:pt x="2899" y="186"/>
                    <a:pt x="2870" y="262"/>
                  </a:cubicBezTo>
                  <a:cubicBezTo>
                    <a:pt x="2846" y="346"/>
                    <a:pt x="2906" y="441"/>
                    <a:pt x="2989" y="465"/>
                  </a:cubicBezTo>
                  <a:cubicBezTo>
                    <a:pt x="3441" y="607"/>
                    <a:pt x="3822" y="881"/>
                    <a:pt x="4096" y="1274"/>
                  </a:cubicBezTo>
                  <a:cubicBezTo>
                    <a:pt x="4584" y="2001"/>
                    <a:pt x="4537" y="2941"/>
                    <a:pt x="4001" y="3620"/>
                  </a:cubicBezTo>
                  <a:cubicBezTo>
                    <a:pt x="3977" y="3655"/>
                    <a:pt x="3965" y="3703"/>
                    <a:pt x="3977" y="3739"/>
                  </a:cubicBezTo>
                  <a:lnTo>
                    <a:pt x="4013" y="4739"/>
                  </a:lnTo>
                  <a:lnTo>
                    <a:pt x="3108" y="4310"/>
                  </a:lnTo>
                  <a:cubicBezTo>
                    <a:pt x="3084" y="4298"/>
                    <a:pt x="3037" y="4298"/>
                    <a:pt x="2989" y="4298"/>
                  </a:cubicBezTo>
                  <a:cubicBezTo>
                    <a:pt x="2810" y="4346"/>
                    <a:pt x="2620" y="4370"/>
                    <a:pt x="2441" y="4370"/>
                  </a:cubicBezTo>
                  <a:cubicBezTo>
                    <a:pt x="1787" y="4370"/>
                    <a:pt x="1155" y="4036"/>
                    <a:pt x="774" y="3477"/>
                  </a:cubicBezTo>
                  <a:cubicBezTo>
                    <a:pt x="477" y="3024"/>
                    <a:pt x="370" y="2489"/>
                    <a:pt x="477" y="1965"/>
                  </a:cubicBezTo>
                  <a:cubicBezTo>
                    <a:pt x="584" y="1453"/>
                    <a:pt x="882" y="988"/>
                    <a:pt x="1322" y="691"/>
                  </a:cubicBezTo>
                  <a:cubicBezTo>
                    <a:pt x="1632" y="477"/>
                    <a:pt x="2013" y="357"/>
                    <a:pt x="2382" y="346"/>
                  </a:cubicBezTo>
                  <a:cubicBezTo>
                    <a:pt x="2465" y="346"/>
                    <a:pt x="2549" y="274"/>
                    <a:pt x="2549" y="167"/>
                  </a:cubicBezTo>
                  <a:cubicBezTo>
                    <a:pt x="2549" y="84"/>
                    <a:pt x="2465" y="0"/>
                    <a:pt x="2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5" name="Google Shape;10945;p79"/>
            <p:cNvSpPr/>
            <p:nvPr/>
          </p:nvSpPr>
          <p:spPr>
            <a:xfrm>
              <a:off x="3135518" y="2038077"/>
              <a:ext cx="28322" cy="54363"/>
            </a:xfrm>
            <a:custGeom>
              <a:avLst/>
              <a:gdLst/>
              <a:ahLst/>
              <a:cxnLst/>
              <a:rect l="l" t="t" r="r" b="b"/>
              <a:pathLst>
                <a:path w="894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10" y="1715"/>
                    <a:pt x="893" y="1644"/>
                    <a:pt x="893" y="1549"/>
                  </a:cubicBezTo>
                  <a:cubicBezTo>
                    <a:pt x="893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7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6" name="Google Shape;10946;p79"/>
            <p:cNvSpPr/>
            <p:nvPr/>
          </p:nvSpPr>
          <p:spPr>
            <a:xfrm>
              <a:off x="3138908" y="2021096"/>
              <a:ext cx="16252" cy="16252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62" y="1"/>
                  </a:moveTo>
                  <a:cubicBezTo>
                    <a:pt x="131" y="1"/>
                    <a:pt x="0" y="120"/>
                    <a:pt x="0" y="263"/>
                  </a:cubicBezTo>
                  <a:cubicBezTo>
                    <a:pt x="0" y="394"/>
                    <a:pt x="120" y="513"/>
                    <a:pt x="262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47" name="Google Shape;10947;p79"/>
          <p:cNvGrpSpPr/>
          <p:nvPr/>
        </p:nvGrpSpPr>
        <p:grpSpPr>
          <a:xfrm>
            <a:off x="3522521" y="1800457"/>
            <a:ext cx="367013" cy="331278"/>
            <a:chOff x="3522521" y="1975857"/>
            <a:chExt cx="367013" cy="331278"/>
          </a:xfrm>
          <a:solidFill>
            <a:schemeClr val="tx1"/>
          </a:solidFill>
        </p:grpSpPr>
        <p:sp>
          <p:nvSpPr>
            <p:cNvPr id="10948" name="Google Shape;10948;p79"/>
            <p:cNvSpPr/>
            <p:nvPr/>
          </p:nvSpPr>
          <p:spPr>
            <a:xfrm>
              <a:off x="3665841" y="1975857"/>
              <a:ext cx="91302" cy="91682"/>
            </a:xfrm>
            <a:custGeom>
              <a:avLst/>
              <a:gdLst/>
              <a:ahLst/>
              <a:cxnLst/>
              <a:rect l="l" t="t" r="r" b="b"/>
              <a:pathLst>
                <a:path w="2882" h="2894" extrusionOk="0">
                  <a:moveTo>
                    <a:pt x="1429" y="703"/>
                  </a:moveTo>
                  <a:cubicBezTo>
                    <a:pt x="1846" y="703"/>
                    <a:pt x="2167" y="1036"/>
                    <a:pt x="2167" y="1453"/>
                  </a:cubicBezTo>
                  <a:cubicBezTo>
                    <a:pt x="2167" y="1870"/>
                    <a:pt x="1834" y="2191"/>
                    <a:pt x="1429" y="2191"/>
                  </a:cubicBezTo>
                  <a:cubicBezTo>
                    <a:pt x="1024" y="2191"/>
                    <a:pt x="679" y="1870"/>
                    <a:pt x="679" y="1453"/>
                  </a:cubicBezTo>
                  <a:cubicBezTo>
                    <a:pt x="679" y="1048"/>
                    <a:pt x="1013" y="703"/>
                    <a:pt x="1429" y="703"/>
                  </a:cubicBezTo>
                  <a:close/>
                  <a:moveTo>
                    <a:pt x="1441" y="0"/>
                  </a:moveTo>
                  <a:cubicBezTo>
                    <a:pt x="1358" y="0"/>
                    <a:pt x="1274" y="84"/>
                    <a:pt x="1274" y="167"/>
                  </a:cubicBezTo>
                  <a:lnTo>
                    <a:pt x="1274" y="393"/>
                  </a:lnTo>
                  <a:cubicBezTo>
                    <a:pt x="1096" y="417"/>
                    <a:pt x="953" y="476"/>
                    <a:pt x="822" y="584"/>
                  </a:cubicBezTo>
                  <a:lnTo>
                    <a:pt x="655" y="417"/>
                  </a:lnTo>
                  <a:cubicBezTo>
                    <a:pt x="626" y="387"/>
                    <a:pt x="581" y="372"/>
                    <a:pt x="536" y="372"/>
                  </a:cubicBezTo>
                  <a:cubicBezTo>
                    <a:pt x="492" y="372"/>
                    <a:pt x="447" y="387"/>
                    <a:pt x="417" y="417"/>
                  </a:cubicBezTo>
                  <a:cubicBezTo>
                    <a:pt x="358" y="476"/>
                    <a:pt x="358" y="596"/>
                    <a:pt x="417" y="655"/>
                  </a:cubicBezTo>
                  <a:lnTo>
                    <a:pt x="584" y="822"/>
                  </a:lnTo>
                  <a:cubicBezTo>
                    <a:pt x="477" y="953"/>
                    <a:pt x="417" y="1119"/>
                    <a:pt x="381" y="1286"/>
                  </a:cubicBezTo>
                  <a:lnTo>
                    <a:pt x="167" y="1286"/>
                  </a:lnTo>
                  <a:cubicBezTo>
                    <a:pt x="72" y="1286"/>
                    <a:pt x="0" y="1358"/>
                    <a:pt x="0" y="1453"/>
                  </a:cubicBezTo>
                  <a:cubicBezTo>
                    <a:pt x="0" y="1536"/>
                    <a:pt x="72" y="1608"/>
                    <a:pt x="167" y="1608"/>
                  </a:cubicBezTo>
                  <a:lnTo>
                    <a:pt x="381" y="1608"/>
                  </a:lnTo>
                  <a:cubicBezTo>
                    <a:pt x="417" y="1786"/>
                    <a:pt x="477" y="1941"/>
                    <a:pt x="584" y="2072"/>
                  </a:cubicBezTo>
                  <a:lnTo>
                    <a:pt x="417" y="2239"/>
                  </a:lnTo>
                  <a:cubicBezTo>
                    <a:pt x="358" y="2298"/>
                    <a:pt x="358" y="2417"/>
                    <a:pt x="417" y="2477"/>
                  </a:cubicBezTo>
                  <a:cubicBezTo>
                    <a:pt x="441" y="2501"/>
                    <a:pt x="489" y="2524"/>
                    <a:pt x="536" y="2524"/>
                  </a:cubicBezTo>
                  <a:cubicBezTo>
                    <a:pt x="572" y="2524"/>
                    <a:pt x="620" y="2501"/>
                    <a:pt x="655" y="2477"/>
                  </a:cubicBezTo>
                  <a:lnTo>
                    <a:pt x="810" y="2310"/>
                  </a:lnTo>
                  <a:cubicBezTo>
                    <a:pt x="953" y="2417"/>
                    <a:pt x="1108" y="2477"/>
                    <a:pt x="1274" y="2501"/>
                  </a:cubicBezTo>
                  <a:lnTo>
                    <a:pt x="1274" y="2727"/>
                  </a:lnTo>
                  <a:cubicBezTo>
                    <a:pt x="1274" y="2822"/>
                    <a:pt x="1346" y="2893"/>
                    <a:pt x="1441" y="2893"/>
                  </a:cubicBezTo>
                  <a:cubicBezTo>
                    <a:pt x="1536" y="2893"/>
                    <a:pt x="1608" y="2822"/>
                    <a:pt x="1608" y="2727"/>
                  </a:cubicBezTo>
                  <a:lnTo>
                    <a:pt x="1608" y="2501"/>
                  </a:lnTo>
                  <a:cubicBezTo>
                    <a:pt x="1786" y="2477"/>
                    <a:pt x="1929" y="2417"/>
                    <a:pt x="2072" y="2310"/>
                  </a:cubicBezTo>
                  <a:lnTo>
                    <a:pt x="2227" y="2477"/>
                  </a:lnTo>
                  <a:cubicBezTo>
                    <a:pt x="2263" y="2501"/>
                    <a:pt x="2310" y="2524"/>
                    <a:pt x="2346" y="2524"/>
                  </a:cubicBezTo>
                  <a:cubicBezTo>
                    <a:pt x="2394" y="2524"/>
                    <a:pt x="2441" y="2501"/>
                    <a:pt x="2465" y="2477"/>
                  </a:cubicBezTo>
                  <a:cubicBezTo>
                    <a:pt x="2525" y="2417"/>
                    <a:pt x="2525" y="2298"/>
                    <a:pt x="2465" y="2239"/>
                  </a:cubicBezTo>
                  <a:lnTo>
                    <a:pt x="2298" y="2072"/>
                  </a:lnTo>
                  <a:cubicBezTo>
                    <a:pt x="2406" y="1941"/>
                    <a:pt x="2465" y="1774"/>
                    <a:pt x="2501" y="1608"/>
                  </a:cubicBezTo>
                  <a:lnTo>
                    <a:pt x="2715" y="1608"/>
                  </a:lnTo>
                  <a:cubicBezTo>
                    <a:pt x="2810" y="1608"/>
                    <a:pt x="2882" y="1536"/>
                    <a:pt x="2882" y="1453"/>
                  </a:cubicBezTo>
                  <a:cubicBezTo>
                    <a:pt x="2882" y="1358"/>
                    <a:pt x="2810" y="1286"/>
                    <a:pt x="2727" y="1286"/>
                  </a:cubicBezTo>
                  <a:lnTo>
                    <a:pt x="2501" y="1286"/>
                  </a:lnTo>
                  <a:cubicBezTo>
                    <a:pt x="2465" y="1108"/>
                    <a:pt x="2406" y="953"/>
                    <a:pt x="2310" y="822"/>
                  </a:cubicBezTo>
                  <a:lnTo>
                    <a:pt x="2465" y="655"/>
                  </a:lnTo>
                  <a:cubicBezTo>
                    <a:pt x="2525" y="596"/>
                    <a:pt x="2525" y="476"/>
                    <a:pt x="2465" y="417"/>
                  </a:cubicBezTo>
                  <a:cubicBezTo>
                    <a:pt x="2435" y="387"/>
                    <a:pt x="2391" y="372"/>
                    <a:pt x="2346" y="372"/>
                  </a:cubicBezTo>
                  <a:cubicBezTo>
                    <a:pt x="2301" y="372"/>
                    <a:pt x="2257" y="387"/>
                    <a:pt x="2227" y="417"/>
                  </a:cubicBezTo>
                  <a:lnTo>
                    <a:pt x="2072" y="584"/>
                  </a:lnTo>
                  <a:cubicBezTo>
                    <a:pt x="1929" y="476"/>
                    <a:pt x="1775" y="417"/>
                    <a:pt x="1608" y="393"/>
                  </a:cubicBezTo>
                  <a:lnTo>
                    <a:pt x="1608" y="167"/>
                  </a:lnTo>
                  <a:cubicBezTo>
                    <a:pt x="1608" y="84"/>
                    <a:pt x="1536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49" name="Google Shape;10949;p79"/>
            <p:cNvSpPr/>
            <p:nvPr/>
          </p:nvSpPr>
          <p:spPr>
            <a:xfrm>
              <a:off x="3693751" y="2004147"/>
              <a:ext cx="34721" cy="35101"/>
            </a:xfrm>
            <a:custGeom>
              <a:avLst/>
              <a:gdLst/>
              <a:ahLst/>
              <a:cxnLst/>
              <a:rect l="l" t="t" r="r" b="b"/>
              <a:pathLst>
                <a:path w="1096" h="1108" extrusionOk="0">
                  <a:moveTo>
                    <a:pt x="548" y="345"/>
                  </a:moveTo>
                  <a:cubicBezTo>
                    <a:pt x="667" y="345"/>
                    <a:pt x="751" y="441"/>
                    <a:pt x="751" y="560"/>
                  </a:cubicBezTo>
                  <a:cubicBezTo>
                    <a:pt x="751" y="679"/>
                    <a:pt x="667" y="762"/>
                    <a:pt x="548" y="762"/>
                  </a:cubicBezTo>
                  <a:cubicBezTo>
                    <a:pt x="429" y="762"/>
                    <a:pt x="334" y="679"/>
                    <a:pt x="334" y="560"/>
                  </a:cubicBezTo>
                  <a:cubicBezTo>
                    <a:pt x="334" y="441"/>
                    <a:pt x="429" y="345"/>
                    <a:pt x="548" y="345"/>
                  </a:cubicBezTo>
                  <a:close/>
                  <a:moveTo>
                    <a:pt x="548" y="0"/>
                  </a:moveTo>
                  <a:cubicBezTo>
                    <a:pt x="251" y="0"/>
                    <a:pt x="1" y="262"/>
                    <a:pt x="1" y="560"/>
                  </a:cubicBezTo>
                  <a:cubicBezTo>
                    <a:pt x="1" y="857"/>
                    <a:pt x="251" y="1107"/>
                    <a:pt x="548" y="1107"/>
                  </a:cubicBezTo>
                  <a:cubicBezTo>
                    <a:pt x="846" y="1107"/>
                    <a:pt x="1096" y="857"/>
                    <a:pt x="1096" y="560"/>
                  </a:cubicBezTo>
                  <a:cubicBezTo>
                    <a:pt x="1096" y="262"/>
                    <a:pt x="846" y="0"/>
                    <a:pt x="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0" name="Google Shape;10950;p79"/>
            <p:cNvSpPr/>
            <p:nvPr/>
          </p:nvSpPr>
          <p:spPr>
            <a:xfrm>
              <a:off x="3679052" y="2008297"/>
              <a:ext cx="210482" cy="228983"/>
            </a:xfrm>
            <a:custGeom>
              <a:avLst/>
              <a:gdLst/>
              <a:ahLst/>
              <a:cxnLst/>
              <a:rect l="l" t="t" r="r" b="b"/>
              <a:pathLst>
                <a:path w="6644" h="7228" extrusionOk="0">
                  <a:moveTo>
                    <a:pt x="4179" y="334"/>
                  </a:moveTo>
                  <a:lnTo>
                    <a:pt x="4179" y="762"/>
                  </a:lnTo>
                  <a:lnTo>
                    <a:pt x="4179" y="786"/>
                  </a:lnTo>
                  <a:cubicBezTo>
                    <a:pt x="4179" y="869"/>
                    <a:pt x="4239" y="941"/>
                    <a:pt x="4334" y="965"/>
                  </a:cubicBezTo>
                  <a:cubicBezTo>
                    <a:pt x="4596" y="988"/>
                    <a:pt x="4846" y="1107"/>
                    <a:pt x="5072" y="1274"/>
                  </a:cubicBezTo>
                  <a:cubicBezTo>
                    <a:pt x="5102" y="1299"/>
                    <a:pt x="5138" y="1311"/>
                    <a:pt x="5174" y="1311"/>
                  </a:cubicBezTo>
                  <a:cubicBezTo>
                    <a:pt x="5225" y="1311"/>
                    <a:pt x="5276" y="1287"/>
                    <a:pt x="5310" y="1238"/>
                  </a:cubicBezTo>
                  <a:lnTo>
                    <a:pt x="5322" y="1227"/>
                  </a:lnTo>
                  <a:lnTo>
                    <a:pt x="5620" y="929"/>
                  </a:lnTo>
                  <a:lnTo>
                    <a:pt x="5715" y="1024"/>
                  </a:lnTo>
                  <a:lnTo>
                    <a:pt x="5418" y="1322"/>
                  </a:lnTo>
                  <a:lnTo>
                    <a:pt x="5406" y="1334"/>
                  </a:lnTo>
                  <a:cubicBezTo>
                    <a:pt x="5322" y="1393"/>
                    <a:pt x="5322" y="1500"/>
                    <a:pt x="5370" y="1572"/>
                  </a:cubicBezTo>
                  <a:cubicBezTo>
                    <a:pt x="5537" y="1798"/>
                    <a:pt x="5632" y="2048"/>
                    <a:pt x="5679" y="2310"/>
                  </a:cubicBezTo>
                  <a:cubicBezTo>
                    <a:pt x="5703" y="2405"/>
                    <a:pt x="5775" y="2465"/>
                    <a:pt x="5858" y="2465"/>
                  </a:cubicBezTo>
                  <a:lnTo>
                    <a:pt x="6311" y="2465"/>
                  </a:lnTo>
                  <a:lnTo>
                    <a:pt x="6311" y="2572"/>
                  </a:lnTo>
                  <a:lnTo>
                    <a:pt x="5846" y="2572"/>
                  </a:lnTo>
                  <a:cubicBezTo>
                    <a:pt x="5763" y="2572"/>
                    <a:pt x="5679" y="2631"/>
                    <a:pt x="5668" y="2715"/>
                  </a:cubicBezTo>
                  <a:cubicBezTo>
                    <a:pt x="5632" y="2989"/>
                    <a:pt x="5525" y="3239"/>
                    <a:pt x="5358" y="3465"/>
                  </a:cubicBezTo>
                  <a:cubicBezTo>
                    <a:pt x="5298" y="3536"/>
                    <a:pt x="5310" y="3643"/>
                    <a:pt x="5382" y="3703"/>
                  </a:cubicBezTo>
                  <a:lnTo>
                    <a:pt x="5406" y="3715"/>
                  </a:lnTo>
                  <a:lnTo>
                    <a:pt x="5715" y="4024"/>
                  </a:lnTo>
                  <a:lnTo>
                    <a:pt x="5620" y="4120"/>
                  </a:lnTo>
                  <a:lnTo>
                    <a:pt x="5310" y="3798"/>
                  </a:lnTo>
                  <a:cubicBezTo>
                    <a:pt x="5310" y="3798"/>
                    <a:pt x="5310" y="3786"/>
                    <a:pt x="5298" y="3786"/>
                  </a:cubicBezTo>
                  <a:cubicBezTo>
                    <a:pt x="5266" y="3747"/>
                    <a:pt x="5218" y="3729"/>
                    <a:pt x="5171" y="3729"/>
                  </a:cubicBezTo>
                  <a:cubicBezTo>
                    <a:pt x="5132" y="3729"/>
                    <a:pt x="5092" y="3741"/>
                    <a:pt x="5060" y="3763"/>
                  </a:cubicBezTo>
                  <a:cubicBezTo>
                    <a:pt x="4846" y="3917"/>
                    <a:pt x="4584" y="4024"/>
                    <a:pt x="4310" y="4072"/>
                  </a:cubicBezTo>
                  <a:cubicBezTo>
                    <a:pt x="4227" y="4084"/>
                    <a:pt x="4167" y="4155"/>
                    <a:pt x="4167" y="4251"/>
                  </a:cubicBezTo>
                  <a:lnTo>
                    <a:pt x="4167" y="4263"/>
                  </a:lnTo>
                  <a:lnTo>
                    <a:pt x="4167" y="4715"/>
                  </a:lnTo>
                  <a:lnTo>
                    <a:pt x="4060" y="4715"/>
                  </a:lnTo>
                  <a:lnTo>
                    <a:pt x="4060" y="4275"/>
                  </a:lnTo>
                  <a:lnTo>
                    <a:pt x="4060" y="4263"/>
                  </a:lnTo>
                  <a:cubicBezTo>
                    <a:pt x="4060" y="4179"/>
                    <a:pt x="4001" y="4096"/>
                    <a:pt x="3917" y="4084"/>
                  </a:cubicBezTo>
                  <a:cubicBezTo>
                    <a:pt x="3644" y="4060"/>
                    <a:pt x="3393" y="3941"/>
                    <a:pt x="3167" y="3774"/>
                  </a:cubicBezTo>
                  <a:cubicBezTo>
                    <a:pt x="3136" y="3749"/>
                    <a:pt x="3099" y="3736"/>
                    <a:pt x="3061" y="3736"/>
                  </a:cubicBezTo>
                  <a:cubicBezTo>
                    <a:pt x="3012" y="3736"/>
                    <a:pt x="2963" y="3758"/>
                    <a:pt x="2929" y="3798"/>
                  </a:cubicBezTo>
                  <a:cubicBezTo>
                    <a:pt x="2929" y="3798"/>
                    <a:pt x="2929" y="3822"/>
                    <a:pt x="2917" y="3822"/>
                  </a:cubicBezTo>
                  <a:lnTo>
                    <a:pt x="2608" y="4132"/>
                  </a:lnTo>
                  <a:lnTo>
                    <a:pt x="2512" y="4036"/>
                  </a:lnTo>
                  <a:lnTo>
                    <a:pt x="2810" y="3739"/>
                  </a:lnTo>
                  <a:lnTo>
                    <a:pt x="2822" y="3727"/>
                  </a:lnTo>
                  <a:cubicBezTo>
                    <a:pt x="2822" y="3727"/>
                    <a:pt x="2846" y="3727"/>
                    <a:pt x="2846" y="3715"/>
                  </a:cubicBezTo>
                  <a:cubicBezTo>
                    <a:pt x="2917" y="3655"/>
                    <a:pt x="2917" y="3548"/>
                    <a:pt x="2870" y="3477"/>
                  </a:cubicBezTo>
                  <a:cubicBezTo>
                    <a:pt x="2703" y="3262"/>
                    <a:pt x="2608" y="3001"/>
                    <a:pt x="2560" y="2727"/>
                  </a:cubicBezTo>
                  <a:cubicBezTo>
                    <a:pt x="2548" y="2643"/>
                    <a:pt x="2465" y="2584"/>
                    <a:pt x="2381" y="2584"/>
                  </a:cubicBezTo>
                  <a:lnTo>
                    <a:pt x="1929" y="2584"/>
                  </a:lnTo>
                  <a:lnTo>
                    <a:pt x="1929" y="2465"/>
                  </a:lnTo>
                  <a:lnTo>
                    <a:pt x="2381" y="2465"/>
                  </a:lnTo>
                  <a:cubicBezTo>
                    <a:pt x="2465" y="2465"/>
                    <a:pt x="2548" y="2405"/>
                    <a:pt x="2560" y="2310"/>
                  </a:cubicBezTo>
                  <a:cubicBezTo>
                    <a:pt x="2584" y="2048"/>
                    <a:pt x="2703" y="1798"/>
                    <a:pt x="2870" y="1572"/>
                  </a:cubicBezTo>
                  <a:cubicBezTo>
                    <a:pt x="2929" y="1500"/>
                    <a:pt x="2917" y="1393"/>
                    <a:pt x="2846" y="1334"/>
                  </a:cubicBezTo>
                  <a:lnTo>
                    <a:pt x="2822" y="1322"/>
                  </a:lnTo>
                  <a:lnTo>
                    <a:pt x="2524" y="1024"/>
                  </a:lnTo>
                  <a:lnTo>
                    <a:pt x="2620" y="929"/>
                  </a:lnTo>
                  <a:lnTo>
                    <a:pt x="2917" y="1227"/>
                  </a:lnTo>
                  <a:lnTo>
                    <a:pt x="2929" y="1238"/>
                  </a:lnTo>
                  <a:cubicBezTo>
                    <a:pt x="2963" y="1286"/>
                    <a:pt x="3012" y="1306"/>
                    <a:pt x="3062" y="1306"/>
                  </a:cubicBezTo>
                  <a:cubicBezTo>
                    <a:pt x="3099" y="1306"/>
                    <a:pt x="3137" y="1295"/>
                    <a:pt x="3167" y="1274"/>
                  </a:cubicBezTo>
                  <a:cubicBezTo>
                    <a:pt x="3393" y="1107"/>
                    <a:pt x="3644" y="1000"/>
                    <a:pt x="3917" y="953"/>
                  </a:cubicBezTo>
                  <a:cubicBezTo>
                    <a:pt x="4001" y="941"/>
                    <a:pt x="4060" y="869"/>
                    <a:pt x="4060" y="774"/>
                  </a:cubicBezTo>
                  <a:lnTo>
                    <a:pt x="4060" y="762"/>
                  </a:lnTo>
                  <a:lnTo>
                    <a:pt x="4060" y="334"/>
                  </a:lnTo>
                  <a:close/>
                  <a:moveTo>
                    <a:pt x="3894" y="0"/>
                  </a:moveTo>
                  <a:cubicBezTo>
                    <a:pt x="3810" y="0"/>
                    <a:pt x="3739" y="84"/>
                    <a:pt x="3739" y="167"/>
                  </a:cubicBezTo>
                  <a:lnTo>
                    <a:pt x="3739" y="667"/>
                  </a:lnTo>
                  <a:cubicBezTo>
                    <a:pt x="3513" y="703"/>
                    <a:pt x="3298" y="798"/>
                    <a:pt x="3108" y="929"/>
                  </a:cubicBezTo>
                  <a:lnTo>
                    <a:pt x="2762" y="584"/>
                  </a:lnTo>
                  <a:cubicBezTo>
                    <a:pt x="2733" y="554"/>
                    <a:pt x="2688" y="539"/>
                    <a:pt x="2643" y="539"/>
                  </a:cubicBezTo>
                  <a:cubicBezTo>
                    <a:pt x="2599" y="539"/>
                    <a:pt x="2554" y="554"/>
                    <a:pt x="2524" y="584"/>
                  </a:cubicBezTo>
                  <a:lnTo>
                    <a:pt x="2203" y="917"/>
                  </a:lnTo>
                  <a:cubicBezTo>
                    <a:pt x="2167" y="941"/>
                    <a:pt x="2155" y="988"/>
                    <a:pt x="2155" y="1036"/>
                  </a:cubicBezTo>
                  <a:cubicBezTo>
                    <a:pt x="2155" y="1084"/>
                    <a:pt x="2167" y="1119"/>
                    <a:pt x="2203" y="1155"/>
                  </a:cubicBezTo>
                  <a:lnTo>
                    <a:pt x="2536" y="1500"/>
                  </a:lnTo>
                  <a:cubicBezTo>
                    <a:pt x="2417" y="1691"/>
                    <a:pt x="2334" y="1893"/>
                    <a:pt x="2274" y="2119"/>
                  </a:cubicBezTo>
                  <a:lnTo>
                    <a:pt x="1786" y="2119"/>
                  </a:lnTo>
                  <a:cubicBezTo>
                    <a:pt x="1691" y="2119"/>
                    <a:pt x="1619" y="2191"/>
                    <a:pt x="1619" y="2286"/>
                  </a:cubicBezTo>
                  <a:lnTo>
                    <a:pt x="1619" y="2751"/>
                  </a:lnTo>
                  <a:cubicBezTo>
                    <a:pt x="1619" y="2834"/>
                    <a:pt x="1691" y="2905"/>
                    <a:pt x="1786" y="2905"/>
                  </a:cubicBezTo>
                  <a:lnTo>
                    <a:pt x="2274" y="2905"/>
                  </a:lnTo>
                  <a:cubicBezTo>
                    <a:pt x="2322" y="3084"/>
                    <a:pt x="2381" y="3251"/>
                    <a:pt x="2465" y="3417"/>
                  </a:cubicBezTo>
                  <a:lnTo>
                    <a:pt x="1084" y="3417"/>
                  </a:lnTo>
                  <a:cubicBezTo>
                    <a:pt x="988" y="3417"/>
                    <a:pt x="917" y="3489"/>
                    <a:pt x="917" y="3584"/>
                  </a:cubicBezTo>
                  <a:cubicBezTo>
                    <a:pt x="917" y="3667"/>
                    <a:pt x="988" y="3739"/>
                    <a:pt x="1084" y="3739"/>
                  </a:cubicBezTo>
                  <a:lnTo>
                    <a:pt x="2334" y="3739"/>
                  </a:lnTo>
                  <a:lnTo>
                    <a:pt x="2203" y="3882"/>
                  </a:lnTo>
                  <a:cubicBezTo>
                    <a:pt x="2143" y="3941"/>
                    <a:pt x="2143" y="4060"/>
                    <a:pt x="2203" y="4120"/>
                  </a:cubicBezTo>
                  <a:lnTo>
                    <a:pt x="2524" y="4441"/>
                  </a:lnTo>
                  <a:cubicBezTo>
                    <a:pt x="2560" y="4477"/>
                    <a:pt x="2608" y="4489"/>
                    <a:pt x="2643" y="4489"/>
                  </a:cubicBezTo>
                  <a:cubicBezTo>
                    <a:pt x="2691" y="4489"/>
                    <a:pt x="2739" y="4477"/>
                    <a:pt x="2762" y="4441"/>
                  </a:cubicBezTo>
                  <a:lnTo>
                    <a:pt x="3108" y="4096"/>
                  </a:lnTo>
                  <a:cubicBezTo>
                    <a:pt x="3286" y="4215"/>
                    <a:pt x="3489" y="4310"/>
                    <a:pt x="3703" y="4358"/>
                  </a:cubicBezTo>
                  <a:lnTo>
                    <a:pt x="3703" y="4370"/>
                  </a:lnTo>
                  <a:lnTo>
                    <a:pt x="3703" y="5144"/>
                  </a:lnTo>
                  <a:lnTo>
                    <a:pt x="155" y="5144"/>
                  </a:lnTo>
                  <a:cubicBezTo>
                    <a:pt x="72" y="5144"/>
                    <a:pt x="0" y="5215"/>
                    <a:pt x="0" y="5310"/>
                  </a:cubicBezTo>
                  <a:cubicBezTo>
                    <a:pt x="0" y="5394"/>
                    <a:pt x="72" y="5465"/>
                    <a:pt x="155" y="5465"/>
                  </a:cubicBezTo>
                  <a:lnTo>
                    <a:pt x="4417" y="5465"/>
                  </a:lnTo>
                  <a:lnTo>
                    <a:pt x="4120" y="7037"/>
                  </a:lnTo>
                  <a:cubicBezTo>
                    <a:pt x="4108" y="7120"/>
                    <a:pt x="4167" y="7215"/>
                    <a:pt x="4251" y="7227"/>
                  </a:cubicBezTo>
                  <a:lnTo>
                    <a:pt x="4286" y="7227"/>
                  </a:lnTo>
                  <a:cubicBezTo>
                    <a:pt x="4358" y="7227"/>
                    <a:pt x="4429" y="7168"/>
                    <a:pt x="4441" y="7096"/>
                  </a:cubicBezTo>
                  <a:lnTo>
                    <a:pt x="4787" y="5322"/>
                  </a:lnTo>
                  <a:cubicBezTo>
                    <a:pt x="4798" y="5275"/>
                    <a:pt x="4787" y="5215"/>
                    <a:pt x="4763" y="5191"/>
                  </a:cubicBezTo>
                  <a:cubicBezTo>
                    <a:pt x="4727" y="5144"/>
                    <a:pt x="4679" y="5132"/>
                    <a:pt x="4620" y="5132"/>
                  </a:cubicBezTo>
                  <a:lnTo>
                    <a:pt x="4048" y="5132"/>
                  </a:lnTo>
                  <a:lnTo>
                    <a:pt x="4048" y="5013"/>
                  </a:lnTo>
                  <a:lnTo>
                    <a:pt x="4370" y="5013"/>
                  </a:lnTo>
                  <a:cubicBezTo>
                    <a:pt x="4465" y="5013"/>
                    <a:pt x="4536" y="4929"/>
                    <a:pt x="4536" y="4846"/>
                  </a:cubicBezTo>
                  <a:lnTo>
                    <a:pt x="4536" y="4358"/>
                  </a:lnTo>
                  <a:cubicBezTo>
                    <a:pt x="4763" y="4310"/>
                    <a:pt x="4965" y="4215"/>
                    <a:pt x="5168" y="4084"/>
                  </a:cubicBezTo>
                  <a:lnTo>
                    <a:pt x="5501" y="4429"/>
                  </a:lnTo>
                  <a:cubicBezTo>
                    <a:pt x="5537" y="4453"/>
                    <a:pt x="5584" y="4477"/>
                    <a:pt x="5620" y="4477"/>
                  </a:cubicBezTo>
                  <a:cubicBezTo>
                    <a:pt x="5668" y="4477"/>
                    <a:pt x="5715" y="4453"/>
                    <a:pt x="5739" y="4429"/>
                  </a:cubicBezTo>
                  <a:lnTo>
                    <a:pt x="6072" y="4096"/>
                  </a:lnTo>
                  <a:cubicBezTo>
                    <a:pt x="6096" y="4072"/>
                    <a:pt x="6108" y="4024"/>
                    <a:pt x="6108" y="3977"/>
                  </a:cubicBezTo>
                  <a:cubicBezTo>
                    <a:pt x="6108" y="3941"/>
                    <a:pt x="6096" y="3894"/>
                    <a:pt x="6072" y="3858"/>
                  </a:cubicBezTo>
                  <a:lnTo>
                    <a:pt x="5727" y="3524"/>
                  </a:lnTo>
                  <a:cubicBezTo>
                    <a:pt x="5846" y="3322"/>
                    <a:pt x="5930" y="3120"/>
                    <a:pt x="5989" y="2893"/>
                  </a:cubicBezTo>
                  <a:lnTo>
                    <a:pt x="6489" y="2893"/>
                  </a:lnTo>
                  <a:cubicBezTo>
                    <a:pt x="6572" y="2893"/>
                    <a:pt x="6644" y="2822"/>
                    <a:pt x="6644" y="2727"/>
                  </a:cubicBezTo>
                  <a:lnTo>
                    <a:pt x="6644" y="2274"/>
                  </a:lnTo>
                  <a:cubicBezTo>
                    <a:pt x="6632" y="2191"/>
                    <a:pt x="6561" y="2119"/>
                    <a:pt x="6477" y="2119"/>
                  </a:cubicBezTo>
                  <a:lnTo>
                    <a:pt x="5977" y="2119"/>
                  </a:lnTo>
                  <a:cubicBezTo>
                    <a:pt x="5941" y="1893"/>
                    <a:pt x="5846" y="1691"/>
                    <a:pt x="5715" y="1500"/>
                  </a:cubicBezTo>
                  <a:lnTo>
                    <a:pt x="6060" y="1155"/>
                  </a:lnTo>
                  <a:cubicBezTo>
                    <a:pt x="6084" y="1119"/>
                    <a:pt x="6096" y="1084"/>
                    <a:pt x="6096" y="1036"/>
                  </a:cubicBezTo>
                  <a:cubicBezTo>
                    <a:pt x="6096" y="988"/>
                    <a:pt x="6084" y="941"/>
                    <a:pt x="6060" y="917"/>
                  </a:cubicBezTo>
                  <a:lnTo>
                    <a:pt x="5727" y="584"/>
                  </a:lnTo>
                  <a:cubicBezTo>
                    <a:pt x="5697" y="554"/>
                    <a:pt x="5653" y="539"/>
                    <a:pt x="5608" y="539"/>
                  </a:cubicBezTo>
                  <a:cubicBezTo>
                    <a:pt x="5563" y="539"/>
                    <a:pt x="5519" y="554"/>
                    <a:pt x="5489" y="584"/>
                  </a:cubicBezTo>
                  <a:lnTo>
                    <a:pt x="5144" y="929"/>
                  </a:lnTo>
                  <a:cubicBezTo>
                    <a:pt x="4953" y="810"/>
                    <a:pt x="4751" y="726"/>
                    <a:pt x="4525" y="667"/>
                  </a:cubicBezTo>
                  <a:lnTo>
                    <a:pt x="4525" y="167"/>
                  </a:lnTo>
                  <a:cubicBezTo>
                    <a:pt x="4525" y="84"/>
                    <a:pt x="4453" y="0"/>
                    <a:pt x="4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1" name="Google Shape;10951;p79"/>
            <p:cNvSpPr/>
            <p:nvPr/>
          </p:nvSpPr>
          <p:spPr>
            <a:xfrm>
              <a:off x="3772951" y="2050907"/>
              <a:ext cx="73973" cy="73593"/>
            </a:xfrm>
            <a:custGeom>
              <a:avLst/>
              <a:gdLst/>
              <a:ahLst/>
              <a:cxnLst/>
              <a:rect l="l" t="t" r="r" b="b"/>
              <a:pathLst>
                <a:path w="2335" h="2323" extrusionOk="0">
                  <a:moveTo>
                    <a:pt x="1156" y="322"/>
                  </a:moveTo>
                  <a:cubicBezTo>
                    <a:pt x="1620" y="322"/>
                    <a:pt x="1989" y="703"/>
                    <a:pt x="1989" y="1167"/>
                  </a:cubicBezTo>
                  <a:cubicBezTo>
                    <a:pt x="1989" y="1620"/>
                    <a:pt x="1620" y="2001"/>
                    <a:pt x="1156" y="2001"/>
                  </a:cubicBezTo>
                  <a:cubicBezTo>
                    <a:pt x="691" y="2001"/>
                    <a:pt x="322" y="1620"/>
                    <a:pt x="322" y="1167"/>
                  </a:cubicBezTo>
                  <a:cubicBezTo>
                    <a:pt x="322" y="703"/>
                    <a:pt x="691" y="322"/>
                    <a:pt x="1156" y="322"/>
                  </a:cubicBezTo>
                  <a:close/>
                  <a:moveTo>
                    <a:pt x="1156" y="1"/>
                  </a:moveTo>
                  <a:cubicBezTo>
                    <a:pt x="513" y="1"/>
                    <a:pt x="1" y="524"/>
                    <a:pt x="1" y="1167"/>
                  </a:cubicBezTo>
                  <a:cubicBezTo>
                    <a:pt x="1" y="1798"/>
                    <a:pt x="513" y="2322"/>
                    <a:pt x="1156" y="2322"/>
                  </a:cubicBezTo>
                  <a:cubicBezTo>
                    <a:pt x="1799" y="2322"/>
                    <a:pt x="2323" y="1798"/>
                    <a:pt x="2323" y="1167"/>
                  </a:cubicBezTo>
                  <a:cubicBezTo>
                    <a:pt x="2334" y="524"/>
                    <a:pt x="1811" y="1"/>
                    <a:pt x="1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2" name="Google Shape;10952;p79"/>
            <p:cNvSpPr/>
            <p:nvPr/>
          </p:nvSpPr>
          <p:spPr>
            <a:xfrm>
              <a:off x="3790312" y="2069028"/>
              <a:ext cx="38491" cy="38491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608" y="322"/>
                  </a:moveTo>
                  <a:cubicBezTo>
                    <a:pt x="763" y="322"/>
                    <a:pt x="882" y="441"/>
                    <a:pt x="882" y="595"/>
                  </a:cubicBezTo>
                  <a:cubicBezTo>
                    <a:pt x="882" y="738"/>
                    <a:pt x="763" y="857"/>
                    <a:pt x="608" y="857"/>
                  </a:cubicBezTo>
                  <a:cubicBezTo>
                    <a:pt x="465" y="857"/>
                    <a:pt x="346" y="738"/>
                    <a:pt x="346" y="595"/>
                  </a:cubicBezTo>
                  <a:cubicBezTo>
                    <a:pt x="346" y="441"/>
                    <a:pt x="465" y="322"/>
                    <a:pt x="608" y="322"/>
                  </a:cubicBezTo>
                  <a:close/>
                  <a:moveTo>
                    <a:pt x="608" y="0"/>
                  </a:moveTo>
                  <a:cubicBezTo>
                    <a:pt x="286" y="0"/>
                    <a:pt x="1" y="262"/>
                    <a:pt x="1" y="607"/>
                  </a:cubicBezTo>
                  <a:cubicBezTo>
                    <a:pt x="1" y="929"/>
                    <a:pt x="262" y="1215"/>
                    <a:pt x="608" y="1215"/>
                  </a:cubicBezTo>
                  <a:cubicBezTo>
                    <a:pt x="941" y="1215"/>
                    <a:pt x="1215" y="953"/>
                    <a:pt x="1215" y="607"/>
                  </a:cubicBezTo>
                  <a:cubicBezTo>
                    <a:pt x="1215" y="262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3" name="Google Shape;10953;p79"/>
            <p:cNvSpPr/>
            <p:nvPr/>
          </p:nvSpPr>
          <p:spPr>
            <a:xfrm>
              <a:off x="3522521" y="2081447"/>
              <a:ext cx="294212" cy="225688"/>
            </a:xfrm>
            <a:custGeom>
              <a:avLst/>
              <a:gdLst/>
              <a:ahLst/>
              <a:cxnLst/>
              <a:rect l="l" t="t" r="r" b="b"/>
              <a:pathLst>
                <a:path w="9287" h="7124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6954"/>
                  </a:lnTo>
                  <a:cubicBezTo>
                    <a:pt x="0" y="7121"/>
                    <a:pt x="143" y="7121"/>
                    <a:pt x="262" y="7121"/>
                  </a:cubicBezTo>
                  <a:cubicBezTo>
                    <a:pt x="351" y="7121"/>
                    <a:pt x="2483" y="7124"/>
                    <a:pt x="4603" y="7124"/>
                  </a:cubicBezTo>
                  <a:cubicBezTo>
                    <a:pt x="6724" y="7124"/>
                    <a:pt x="8835" y="7121"/>
                    <a:pt x="8882" y="7109"/>
                  </a:cubicBezTo>
                  <a:cubicBezTo>
                    <a:pt x="8942" y="7085"/>
                    <a:pt x="8989" y="7026"/>
                    <a:pt x="9001" y="6966"/>
                  </a:cubicBezTo>
                  <a:lnTo>
                    <a:pt x="9287" y="5466"/>
                  </a:lnTo>
                  <a:cubicBezTo>
                    <a:pt x="9275" y="5395"/>
                    <a:pt x="9216" y="5299"/>
                    <a:pt x="9120" y="5287"/>
                  </a:cubicBezTo>
                  <a:cubicBezTo>
                    <a:pt x="9113" y="5286"/>
                    <a:pt x="9106" y="5286"/>
                    <a:pt x="9099" y="5286"/>
                  </a:cubicBezTo>
                  <a:cubicBezTo>
                    <a:pt x="9021" y="5286"/>
                    <a:pt x="8941" y="5342"/>
                    <a:pt x="8930" y="5418"/>
                  </a:cubicBezTo>
                  <a:lnTo>
                    <a:pt x="8680" y="6788"/>
                  </a:lnTo>
                  <a:lnTo>
                    <a:pt x="357" y="6788"/>
                  </a:lnTo>
                  <a:lnTo>
                    <a:pt x="1036" y="3192"/>
                  </a:lnTo>
                  <a:lnTo>
                    <a:pt x="4429" y="3192"/>
                  </a:lnTo>
                  <a:cubicBezTo>
                    <a:pt x="4524" y="3192"/>
                    <a:pt x="4596" y="3120"/>
                    <a:pt x="4596" y="3025"/>
                  </a:cubicBezTo>
                  <a:cubicBezTo>
                    <a:pt x="4596" y="2930"/>
                    <a:pt x="4524" y="2858"/>
                    <a:pt x="4429" y="2858"/>
                  </a:cubicBezTo>
                  <a:lnTo>
                    <a:pt x="905" y="2858"/>
                  </a:lnTo>
                  <a:cubicBezTo>
                    <a:pt x="834" y="2858"/>
                    <a:pt x="750" y="2918"/>
                    <a:pt x="738" y="2989"/>
                  </a:cubicBezTo>
                  <a:lnTo>
                    <a:pt x="322" y="5168"/>
                  </a:lnTo>
                  <a:lnTo>
                    <a:pt x="322" y="334"/>
                  </a:lnTo>
                  <a:lnTo>
                    <a:pt x="2453" y="334"/>
                  </a:lnTo>
                  <a:lnTo>
                    <a:pt x="3536" y="1418"/>
                  </a:lnTo>
                  <a:cubicBezTo>
                    <a:pt x="3572" y="1442"/>
                    <a:pt x="3608" y="1465"/>
                    <a:pt x="3655" y="1465"/>
                  </a:cubicBezTo>
                  <a:lnTo>
                    <a:pt x="5358" y="1465"/>
                  </a:lnTo>
                  <a:cubicBezTo>
                    <a:pt x="5441" y="1465"/>
                    <a:pt x="5513" y="1394"/>
                    <a:pt x="5513" y="1299"/>
                  </a:cubicBezTo>
                  <a:cubicBezTo>
                    <a:pt x="5513" y="1204"/>
                    <a:pt x="5441" y="1132"/>
                    <a:pt x="5358" y="1132"/>
                  </a:cubicBezTo>
                  <a:lnTo>
                    <a:pt x="3727" y="1132"/>
                  </a:lnTo>
                  <a:lnTo>
                    <a:pt x="2643" y="49"/>
                  </a:lnTo>
                  <a:cubicBezTo>
                    <a:pt x="2619" y="13"/>
                    <a:pt x="2572" y="1"/>
                    <a:pt x="2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4" name="Google Shape;10954;p79"/>
            <p:cNvSpPr/>
            <p:nvPr/>
          </p:nvSpPr>
          <p:spPr>
            <a:xfrm>
              <a:off x="3810682" y="2248812"/>
              <a:ext cx="1774" cy="253"/>
            </a:xfrm>
            <a:custGeom>
              <a:avLst/>
              <a:gdLst/>
              <a:ahLst/>
              <a:cxnLst/>
              <a:rect l="l" t="t" r="r" b="b"/>
              <a:pathLst>
                <a:path w="56" h="8" extrusionOk="0">
                  <a:moveTo>
                    <a:pt x="1" y="1"/>
                  </a:moveTo>
                  <a:cubicBezTo>
                    <a:pt x="1" y="1"/>
                    <a:pt x="7" y="2"/>
                    <a:pt x="24" y="4"/>
                  </a:cubicBezTo>
                  <a:cubicBezTo>
                    <a:pt x="44" y="7"/>
                    <a:pt x="52" y="8"/>
                    <a:pt x="53" y="8"/>
                  </a:cubicBezTo>
                  <a:cubicBezTo>
                    <a:pt x="55" y="8"/>
                    <a:pt x="3" y="1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55" name="Google Shape;10955;p79"/>
          <p:cNvGrpSpPr/>
          <p:nvPr/>
        </p:nvGrpSpPr>
        <p:grpSpPr>
          <a:xfrm>
            <a:off x="2630824" y="1801566"/>
            <a:ext cx="368185" cy="330454"/>
            <a:chOff x="2630824" y="1976966"/>
            <a:chExt cx="368185" cy="330454"/>
          </a:xfrm>
          <a:solidFill>
            <a:schemeClr val="tx1"/>
          </a:solidFill>
        </p:grpSpPr>
        <p:sp>
          <p:nvSpPr>
            <p:cNvPr id="10956" name="Google Shape;10956;p79"/>
            <p:cNvSpPr/>
            <p:nvPr/>
          </p:nvSpPr>
          <p:spPr>
            <a:xfrm>
              <a:off x="2630824" y="2059967"/>
              <a:ext cx="229743" cy="247072"/>
            </a:xfrm>
            <a:custGeom>
              <a:avLst/>
              <a:gdLst/>
              <a:ahLst/>
              <a:cxnLst/>
              <a:rect l="l" t="t" r="r" b="b"/>
              <a:pathLst>
                <a:path w="7252" h="779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32"/>
                  </a:lnTo>
                  <a:cubicBezTo>
                    <a:pt x="1" y="7727"/>
                    <a:pt x="72" y="7799"/>
                    <a:pt x="167" y="7799"/>
                  </a:cubicBezTo>
                  <a:lnTo>
                    <a:pt x="7085" y="7799"/>
                  </a:lnTo>
                  <a:cubicBezTo>
                    <a:pt x="7180" y="7799"/>
                    <a:pt x="7252" y="7727"/>
                    <a:pt x="7252" y="7632"/>
                  </a:cubicBezTo>
                  <a:cubicBezTo>
                    <a:pt x="7252" y="7549"/>
                    <a:pt x="7180" y="7454"/>
                    <a:pt x="7085" y="7454"/>
                  </a:cubicBezTo>
                  <a:lnTo>
                    <a:pt x="346" y="7454"/>
                  </a:lnTo>
                  <a:lnTo>
                    <a:pt x="346" y="322"/>
                  </a:lnTo>
                  <a:lnTo>
                    <a:pt x="2715" y="322"/>
                  </a:lnTo>
                  <a:lnTo>
                    <a:pt x="3906" y="1512"/>
                  </a:lnTo>
                  <a:cubicBezTo>
                    <a:pt x="3930" y="1548"/>
                    <a:pt x="3977" y="1560"/>
                    <a:pt x="4025" y="1560"/>
                  </a:cubicBezTo>
                  <a:lnTo>
                    <a:pt x="4597" y="1560"/>
                  </a:lnTo>
                  <a:cubicBezTo>
                    <a:pt x="4692" y="1560"/>
                    <a:pt x="4763" y="1489"/>
                    <a:pt x="4763" y="1393"/>
                  </a:cubicBezTo>
                  <a:cubicBezTo>
                    <a:pt x="4763" y="1310"/>
                    <a:pt x="4692" y="1239"/>
                    <a:pt x="4597" y="1239"/>
                  </a:cubicBezTo>
                  <a:lnTo>
                    <a:pt x="4073" y="1239"/>
                  </a:lnTo>
                  <a:lnTo>
                    <a:pt x="2882" y="48"/>
                  </a:lnTo>
                  <a:cubicBezTo>
                    <a:pt x="2858" y="12"/>
                    <a:pt x="2811" y="0"/>
                    <a:pt x="2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7" name="Google Shape;10957;p79"/>
            <p:cNvSpPr/>
            <p:nvPr/>
          </p:nvSpPr>
          <p:spPr>
            <a:xfrm>
              <a:off x="2792646" y="1976966"/>
              <a:ext cx="206364" cy="330454"/>
            </a:xfrm>
            <a:custGeom>
              <a:avLst/>
              <a:gdLst/>
              <a:ahLst/>
              <a:cxnLst/>
              <a:rect l="l" t="t" r="r" b="b"/>
              <a:pathLst>
                <a:path w="6514" h="10431" extrusionOk="0">
                  <a:moveTo>
                    <a:pt x="3894" y="1"/>
                  </a:moveTo>
                  <a:cubicBezTo>
                    <a:pt x="2453" y="1"/>
                    <a:pt x="1286" y="1180"/>
                    <a:pt x="1286" y="2608"/>
                  </a:cubicBezTo>
                  <a:cubicBezTo>
                    <a:pt x="1286" y="3061"/>
                    <a:pt x="1405" y="3513"/>
                    <a:pt x="1632" y="3882"/>
                  </a:cubicBezTo>
                  <a:lnTo>
                    <a:pt x="155" y="3882"/>
                  </a:lnTo>
                  <a:cubicBezTo>
                    <a:pt x="72" y="3882"/>
                    <a:pt x="1" y="3954"/>
                    <a:pt x="1" y="4049"/>
                  </a:cubicBezTo>
                  <a:cubicBezTo>
                    <a:pt x="1" y="4132"/>
                    <a:pt x="72" y="4216"/>
                    <a:pt x="155" y="4216"/>
                  </a:cubicBezTo>
                  <a:lnTo>
                    <a:pt x="1858" y="4216"/>
                  </a:lnTo>
                  <a:cubicBezTo>
                    <a:pt x="2334" y="4811"/>
                    <a:pt x="3072" y="5192"/>
                    <a:pt x="3894" y="5192"/>
                  </a:cubicBezTo>
                  <a:cubicBezTo>
                    <a:pt x="4061" y="5192"/>
                    <a:pt x="4227" y="5180"/>
                    <a:pt x="4382" y="5144"/>
                  </a:cubicBezTo>
                  <a:lnTo>
                    <a:pt x="4382" y="10109"/>
                  </a:lnTo>
                  <a:lnTo>
                    <a:pt x="2632" y="10109"/>
                  </a:lnTo>
                  <a:cubicBezTo>
                    <a:pt x="2537" y="10109"/>
                    <a:pt x="2465" y="10181"/>
                    <a:pt x="2465" y="10264"/>
                  </a:cubicBezTo>
                  <a:cubicBezTo>
                    <a:pt x="2465" y="10359"/>
                    <a:pt x="2537" y="10431"/>
                    <a:pt x="2632" y="10431"/>
                  </a:cubicBezTo>
                  <a:lnTo>
                    <a:pt x="4549" y="10431"/>
                  </a:lnTo>
                  <a:cubicBezTo>
                    <a:pt x="4644" y="10431"/>
                    <a:pt x="4715" y="10359"/>
                    <a:pt x="4715" y="10264"/>
                  </a:cubicBezTo>
                  <a:lnTo>
                    <a:pt x="4715" y="5061"/>
                  </a:lnTo>
                  <a:cubicBezTo>
                    <a:pt x="5061" y="4942"/>
                    <a:pt x="5382" y="4752"/>
                    <a:pt x="5656" y="4490"/>
                  </a:cubicBezTo>
                  <a:cubicBezTo>
                    <a:pt x="6132" y="4049"/>
                    <a:pt x="6430" y="3442"/>
                    <a:pt x="6466" y="2787"/>
                  </a:cubicBezTo>
                  <a:cubicBezTo>
                    <a:pt x="6513" y="2680"/>
                    <a:pt x="6442" y="2585"/>
                    <a:pt x="6358" y="2585"/>
                  </a:cubicBezTo>
                  <a:cubicBezTo>
                    <a:pt x="6263" y="2585"/>
                    <a:pt x="6168" y="2644"/>
                    <a:pt x="6168" y="2751"/>
                  </a:cubicBezTo>
                  <a:cubicBezTo>
                    <a:pt x="6085" y="3930"/>
                    <a:pt x="5096" y="4847"/>
                    <a:pt x="3906" y="4847"/>
                  </a:cubicBezTo>
                  <a:cubicBezTo>
                    <a:pt x="2656" y="4847"/>
                    <a:pt x="1644" y="3835"/>
                    <a:pt x="1644" y="2585"/>
                  </a:cubicBezTo>
                  <a:cubicBezTo>
                    <a:pt x="1644" y="1334"/>
                    <a:pt x="2656" y="322"/>
                    <a:pt x="3906" y="322"/>
                  </a:cubicBezTo>
                  <a:cubicBezTo>
                    <a:pt x="4977" y="322"/>
                    <a:pt x="5918" y="1084"/>
                    <a:pt x="6132" y="2144"/>
                  </a:cubicBezTo>
                  <a:cubicBezTo>
                    <a:pt x="6143" y="2220"/>
                    <a:pt x="6214" y="2277"/>
                    <a:pt x="6299" y="2277"/>
                  </a:cubicBezTo>
                  <a:cubicBezTo>
                    <a:pt x="6306" y="2277"/>
                    <a:pt x="6315" y="2276"/>
                    <a:pt x="6323" y="2275"/>
                  </a:cubicBezTo>
                  <a:cubicBezTo>
                    <a:pt x="6406" y="2263"/>
                    <a:pt x="6466" y="2168"/>
                    <a:pt x="6454" y="2085"/>
                  </a:cubicBezTo>
                  <a:cubicBezTo>
                    <a:pt x="6204" y="882"/>
                    <a:pt x="5132" y="1"/>
                    <a:pt x="3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8" name="Google Shape;10958;p79"/>
            <p:cNvSpPr/>
            <p:nvPr/>
          </p:nvSpPr>
          <p:spPr>
            <a:xfrm>
              <a:off x="2876376" y="2005256"/>
              <a:ext cx="78123" cy="91333"/>
            </a:xfrm>
            <a:custGeom>
              <a:avLst/>
              <a:gdLst/>
              <a:ahLst/>
              <a:cxnLst/>
              <a:rect l="l" t="t" r="r" b="b"/>
              <a:pathLst>
                <a:path w="2466" h="2883" extrusionOk="0">
                  <a:moveTo>
                    <a:pt x="1239" y="346"/>
                  </a:moveTo>
                  <a:cubicBezTo>
                    <a:pt x="1406" y="346"/>
                    <a:pt x="1537" y="477"/>
                    <a:pt x="1537" y="644"/>
                  </a:cubicBezTo>
                  <a:lnTo>
                    <a:pt x="1537" y="1061"/>
                  </a:lnTo>
                  <a:lnTo>
                    <a:pt x="941" y="1061"/>
                  </a:lnTo>
                  <a:lnTo>
                    <a:pt x="941" y="644"/>
                  </a:lnTo>
                  <a:cubicBezTo>
                    <a:pt x="941" y="477"/>
                    <a:pt x="1072" y="346"/>
                    <a:pt x="1239" y="346"/>
                  </a:cubicBezTo>
                  <a:close/>
                  <a:moveTo>
                    <a:pt x="2120" y="1394"/>
                  </a:moveTo>
                  <a:lnTo>
                    <a:pt x="2120" y="2561"/>
                  </a:lnTo>
                  <a:lnTo>
                    <a:pt x="358" y="2561"/>
                  </a:lnTo>
                  <a:lnTo>
                    <a:pt x="358" y="1394"/>
                  </a:lnTo>
                  <a:close/>
                  <a:moveTo>
                    <a:pt x="1227" y="1"/>
                  </a:moveTo>
                  <a:cubicBezTo>
                    <a:pt x="870" y="1"/>
                    <a:pt x="584" y="275"/>
                    <a:pt x="584" y="644"/>
                  </a:cubicBezTo>
                  <a:lnTo>
                    <a:pt x="584" y="1061"/>
                  </a:lnTo>
                  <a:lnTo>
                    <a:pt x="167" y="1061"/>
                  </a:lnTo>
                  <a:cubicBezTo>
                    <a:pt x="84" y="1061"/>
                    <a:pt x="1" y="1132"/>
                    <a:pt x="1" y="1215"/>
                  </a:cubicBezTo>
                  <a:lnTo>
                    <a:pt x="1" y="2727"/>
                  </a:lnTo>
                  <a:cubicBezTo>
                    <a:pt x="1" y="2811"/>
                    <a:pt x="84" y="2882"/>
                    <a:pt x="167" y="2882"/>
                  </a:cubicBezTo>
                  <a:lnTo>
                    <a:pt x="2263" y="2882"/>
                  </a:lnTo>
                  <a:cubicBezTo>
                    <a:pt x="2358" y="2882"/>
                    <a:pt x="2430" y="2811"/>
                    <a:pt x="2430" y="2727"/>
                  </a:cubicBezTo>
                  <a:lnTo>
                    <a:pt x="2430" y="1215"/>
                  </a:lnTo>
                  <a:cubicBezTo>
                    <a:pt x="2465" y="1132"/>
                    <a:pt x="2382" y="1061"/>
                    <a:pt x="2275" y="1061"/>
                  </a:cubicBezTo>
                  <a:lnTo>
                    <a:pt x="1870" y="1061"/>
                  </a:lnTo>
                  <a:lnTo>
                    <a:pt x="1870" y="644"/>
                  </a:lnTo>
                  <a:cubicBezTo>
                    <a:pt x="1870" y="287"/>
                    <a:pt x="158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59" name="Google Shape;10959;p79"/>
            <p:cNvSpPr/>
            <p:nvPr/>
          </p:nvSpPr>
          <p:spPr>
            <a:xfrm>
              <a:off x="2715695" y="2177659"/>
              <a:ext cx="43782" cy="43402"/>
            </a:xfrm>
            <a:custGeom>
              <a:avLst/>
              <a:gdLst/>
              <a:ahLst/>
              <a:cxnLst/>
              <a:rect l="l" t="t" r="r" b="b"/>
              <a:pathLst>
                <a:path w="1382" h="1370" extrusionOk="0">
                  <a:moveTo>
                    <a:pt x="1048" y="345"/>
                  </a:moveTo>
                  <a:lnTo>
                    <a:pt x="1048" y="1048"/>
                  </a:lnTo>
                  <a:lnTo>
                    <a:pt x="346" y="1048"/>
                  </a:lnTo>
                  <a:lnTo>
                    <a:pt x="346" y="345"/>
                  </a:lnTo>
                  <a:close/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1215"/>
                  </a:lnTo>
                  <a:cubicBezTo>
                    <a:pt x="1" y="1298"/>
                    <a:pt x="72" y="1369"/>
                    <a:pt x="167" y="1369"/>
                  </a:cubicBezTo>
                  <a:lnTo>
                    <a:pt x="1203" y="1369"/>
                  </a:lnTo>
                  <a:cubicBezTo>
                    <a:pt x="1298" y="1369"/>
                    <a:pt x="1370" y="1298"/>
                    <a:pt x="1370" y="1215"/>
                  </a:cubicBezTo>
                  <a:lnTo>
                    <a:pt x="1370" y="167"/>
                  </a:lnTo>
                  <a:cubicBezTo>
                    <a:pt x="1382" y="83"/>
                    <a:pt x="1310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0" name="Google Shape;10960;p79"/>
            <p:cNvSpPr/>
            <p:nvPr/>
          </p:nvSpPr>
          <p:spPr>
            <a:xfrm>
              <a:off x="2770026" y="2177659"/>
              <a:ext cx="88292" cy="10581"/>
            </a:xfrm>
            <a:custGeom>
              <a:avLst/>
              <a:gdLst/>
              <a:ahLst/>
              <a:cxnLst/>
              <a:rect l="l" t="t" r="r" b="b"/>
              <a:pathLst>
                <a:path w="278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620" y="333"/>
                  </a:lnTo>
                  <a:cubicBezTo>
                    <a:pt x="2703" y="333"/>
                    <a:pt x="2786" y="262"/>
                    <a:pt x="2786" y="167"/>
                  </a:cubicBezTo>
                  <a:cubicBezTo>
                    <a:pt x="2786" y="83"/>
                    <a:pt x="2703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1" name="Google Shape;10961;p79"/>
            <p:cNvSpPr/>
            <p:nvPr/>
          </p:nvSpPr>
          <p:spPr>
            <a:xfrm>
              <a:off x="2770026" y="2194227"/>
              <a:ext cx="88292" cy="10613"/>
            </a:xfrm>
            <a:custGeom>
              <a:avLst/>
              <a:gdLst/>
              <a:ahLst/>
              <a:cxnLst/>
              <a:rect l="l" t="t" r="r" b="b"/>
              <a:pathLst>
                <a:path w="2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620" y="334"/>
                  </a:lnTo>
                  <a:cubicBezTo>
                    <a:pt x="2703" y="334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2" name="Google Shape;10962;p79"/>
            <p:cNvSpPr/>
            <p:nvPr/>
          </p:nvSpPr>
          <p:spPr>
            <a:xfrm>
              <a:off x="2770026" y="2210828"/>
              <a:ext cx="88292" cy="10233"/>
            </a:xfrm>
            <a:custGeom>
              <a:avLst/>
              <a:gdLst/>
              <a:ahLst/>
              <a:cxnLst/>
              <a:rect l="l" t="t" r="r" b="b"/>
              <a:pathLst>
                <a:path w="278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620" y="322"/>
                  </a:lnTo>
                  <a:cubicBezTo>
                    <a:pt x="2703" y="322"/>
                    <a:pt x="2786" y="251"/>
                    <a:pt x="2786" y="168"/>
                  </a:cubicBezTo>
                  <a:cubicBezTo>
                    <a:pt x="2786" y="72"/>
                    <a:pt x="270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3" name="Google Shape;10963;p79"/>
            <p:cNvSpPr/>
            <p:nvPr/>
          </p:nvSpPr>
          <p:spPr>
            <a:xfrm>
              <a:off x="2908436" y="2058447"/>
              <a:ext cx="16252" cy="18913"/>
            </a:xfrm>
            <a:custGeom>
              <a:avLst/>
              <a:gdLst/>
              <a:ahLst/>
              <a:cxnLst/>
              <a:rect l="l" t="t" r="r" b="b"/>
              <a:pathLst>
                <a:path w="513" h="59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27"/>
                    <a:pt x="36" y="286"/>
                    <a:pt x="96" y="310"/>
                  </a:cubicBezTo>
                  <a:lnTo>
                    <a:pt x="96" y="429"/>
                  </a:lnTo>
                  <a:cubicBezTo>
                    <a:pt x="96" y="525"/>
                    <a:pt x="167" y="596"/>
                    <a:pt x="263" y="596"/>
                  </a:cubicBezTo>
                  <a:cubicBezTo>
                    <a:pt x="346" y="596"/>
                    <a:pt x="417" y="525"/>
                    <a:pt x="417" y="429"/>
                  </a:cubicBezTo>
                  <a:lnTo>
                    <a:pt x="417" y="310"/>
                  </a:lnTo>
                  <a:cubicBezTo>
                    <a:pt x="465" y="286"/>
                    <a:pt x="513" y="227"/>
                    <a:pt x="513" y="167"/>
                  </a:cubicBezTo>
                  <a:cubicBezTo>
                    <a:pt x="513" y="72"/>
                    <a:pt x="441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64" name="Google Shape;10964;p79"/>
          <p:cNvGrpSpPr/>
          <p:nvPr/>
        </p:nvGrpSpPr>
        <p:grpSpPr>
          <a:xfrm>
            <a:off x="1293706" y="1791016"/>
            <a:ext cx="369294" cy="350444"/>
            <a:chOff x="1293706" y="1966416"/>
            <a:chExt cx="369294" cy="350444"/>
          </a:xfrm>
          <a:solidFill>
            <a:schemeClr val="tx1"/>
          </a:solidFill>
        </p:grpSpPr>
        <p:sp>
          <p:nvSpPr>
            <p:cNvPr id="10965" name="Google Shape;10965;p79"/>
            <p:cNvSpPr/>
            <p:nvPr/>
          </p:nvSpPr>
          <p:spPr>
            <a:xfrm>
              <a:off x="1509067" y="1966416"/>
              <a:ext cx="153933" cy="162994"/>
            </a:xfrm>
            <a:custGeom>
              <a:avLst/>
              <a:gdLst/>
              <a:ahLst/>
              <a:cxnLst/>
              <a:rect l="l" t="t" r="r" b="b"/>
              <a:pathLst>
                <a:path w="4859" h="5145" extrusionOk="0">
                  <a:moveTo>
                    <a:pt x="2514" y="0"/>
                  </a:moveTo>
                  <a:cubicBezTo>
                    <a:pt x="1759" y="0"/>
                    <a:pt x="1016" y="363"/>
                    <a:pt x="560" y="1036"/>
                  </a:cubicBezTo>
                  <a:cubicBezTo>
                    <a:pt x="1" y="1870"/>
                    <a:pt x="36" y="2953"/>
                    <a:pt x="632" y="3739"/>
                  </a:cubicBezTo>
                  <a:lnTo>
                    <a:pt x="572" y="4965"/>
                  </a:lnTo>
                  <a:cubicBezTo>
                    <a:pt x="572" y="5025"/>
                    <a:pt x="596" y="5085"/>
                    <a:pt x="643" y="5108"/>
                  </a:cubicBezTo>
                  <a:cubicBezTo>
                    <a:pt x="679" y="5120"/>
                    <a:pt x="703" y="5144"/>
                    <a:pt x="739" y="5144"/>
                  </a:cubicBezTo>
                  <a:cubicBezTo>
                    <a:pt x="763" y="5144"/>
                    <a:pt x="774" y="5144"/>
                    <a:pt x="810" y="5120"/>
                  </a:cubicBezTo>
                  <a:lnTo>
                    <a:pt x="1929" y="4608"/>
                  </a:lnTo>
                  <a:cubicBezTo>
                    <a:pt x="2120" y="4644"/>
                    <a:pt x="2310" y="4680"/>
                    <a:pt x="2501" y="4680"/>
                  </a:cubicBezTo>
                  <a:cubicBezTo>
                    <a:pt x="3275" y="4680"/>
                    <a:pt x="4013" y="4311"/>
                    <a:pt x="4453" y="3632"/>
                  </a:cubicBezTo>
                  <a:cubicBezTo>
                    <a:pt x="4692" y="3275"/>
                    <a:pt x="4823" y="2858"/>
                    <a:pt x="4846" y="2441"/>
                  </a:cubicBezTo>
                  <a:cubicBezTo>
                    <a:pt x="4858" y="2370"/>
                    <a:pt x="4787" y="2287"/>
                    <a:pt x="4692" y="2287"/>
                  </a:cubicBezTo>
                  <a:cubicBezTo>
                    <a:pt x="4608" y="2287"/>
                    <a:pt x="4513" y="2358"/>
                    <a:pt x="4513" y="2441"/>
                  </a:cubicBezTo>
                  <a:cubicBezTo>
                    <a:pt x="4501" y="2799"/>
                    <a:pt x="4382" y="3156"/>
                    <a:pt x="4168" y="3453"/>
                  </a:cubicBezTo>
                  <a:cubicBezTo>
                    <a:pt x="3786" y="4030"/>
                    <a:pt x="3158" y="4352"/>
                    <a:pt x="2504" y="4352"/>
                  </a:cubicBezTo>
                  <a:cubicBezTo>
                    <a:pt x="2321" y="4352"/>
                    <a:pt x="2136" y="4327"/>
                    <a:pt x="1953" y="4275"/>
                  </a:cubicBezTo>
                  <a:cubicBezTo>
                    <a:pt x="1933" y="4270"/>
                    <a:pt x="1918" y="4267"/>
                    <a:pt x="1903" y="4267"/>
                  </a:cubicBezTo>
                  <a:cubicBezTo>
                    <a:pt x="1882" y="4267"/>
                    <a:pt x="1862" y="4273"/>
                    <a:pt x="1834" y="4287"/>
                  </a:cubicBezTo>
                  <a:lnTo>
                    <a:pt x="929" y="4727"/>
                  </a:lnTo>
                  <a:lnTo>
                    <a:pt x="977" y="3715"/>
                  </a:lnTo>
                  <a:cubicBezTo>
                    <a:pt x="977" y="3668"/>
                    <a:pt x="953" y="3632"/>
                    <a:pt x="941" y="3596"/>
                  </a:cubicBezTo>
                  <a:cubicBezTo>
                    <a:pt x="393" y="2906"/>
                    <a:pt x="358" y="1953"/>
                    <a:pt x="858" y="1227"/>
                  </a:cubicBezTo>
                  <a:cubicBezTo>
                    <a:pt x="1237" y="646"/>
                    <a:pt x="1868" y="336"/>
                    <a:pt x="2512" y="336"/>
                  </a:cubicBezTo>
                  <a:cubicBezTo>
                    <a:pt x="2898" y="336"/>
                    <a:pt x="3288" y="447"/>
                    <a:pt x="3632" y="679"/>
                  </a:cubicBezTo>
                  <a:cubicBezTo>
                    <a:pt x="4037" y="941"/>
                    <a:pt x="4334" y="1358"/>
                    <a:pt x="4453" y="1822"/>
                  </a:cubicBezTo>
                  <a:cubicBezTo>
                    <a:pt x="4484" y="1893"/>
                    <a:pt x="4548" y="1947"/>
                    <a:pt x="4618" y="1947"/>
                  </a:cubicBezTo>
                  <a:cubicBezTo>
                    <a:pt x="4631" y="1947"/>
                    <a:pt x="4643" y="1945"/>
                    <a:pt x="4656" y="1941"/>
                  </a:cubicBezTo>
                  <a:cubicBezTo>
                    <a:pt x="4751" y="1906"/>
                    <a:pt x="4811" y="1822"/>
                    <a:pt x="4787" y="1727"/>
                  </a:cubicBezTo>
                  <a:cubicBezTo>
                    <a:pt x="4632" y="1179"/>
                    <a:pt x="4287" y="703"/>
                    <a:pt x="3811" y="393"/>
                  </a:cubicBezTo>
                  <a:cubicBezTo>
                    <a:pt x="3412" y="128"/>
                    <a:pt x="2961" y="0"/>
                    <a:pt x="2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6" name="Google Shape;10966;p79"/>
            <p:cNvSpPr/>
            <p:nvPr/>
          </p:nvSpPr>
          <p:spPr>
            <a:xfrm>
              <a:off x="1574328" y="2021096"/>
              <a:ext cx="28702" cy="54363"/>
            </a:xfrm>
            <a:custGeom>
              <a:avLst/>
              <a:gdLst/>
              <a:ahLst/>
              <a:cxnLst/>
              <a:rect l="l" t="t" r="r" b="b"/>
              <a:pathLst>
                <a:path w="906" h="1716" extrusionOk="0">
                  <a:moveTo>
                    <a:pt x="179" y="1"/>
                  </a:moveTo>
                  <a:cubicBezTo>
                    <a:pt x="84" y="1"/>
                    <a:pt x="12" y="84"/>
                    <a:pt x="12" y="168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262" y="334"/>
                  </a:lnTo>
                  <a:lnTo>
                    <a:pt x="262" y="1394"/>
                  </a:lnTo>
                  <a:lnTo>
                    <a:pt x="155" y="1394"/>
                  </a:lnTo>
                  <a:cubicBezTo>
                    <a:pt x="72" y="1394"/>
                    <a:pt x="0" y="1465"/>
                    <a:pt x="0" y="1549"/>
                  </a:cubicBezTo>
                  <a:cubicBezTo>
                    <a:pt x="0" y="1644"/>
                    <a:pt x="72" y="1715"/>
                    <a:pt x="155" y="1715"/>
                  </a:cubicBezTo>
                  <a:lnTo>
                    <a:pt x="727" y="1715"/>
                  </a:lnTo>
                  <a:cubicBezTo>
                    <a:pt x="822" y="1715"/>
                    <a:pt x="893" y="1644"/>
                    <a:pt x="893" y="1549"/>
                  </a:cubicBezTo>
                  <a:cubicBezTo>
                    <a:pt x="905" y="1465"/>
                    <a:pt x="834" y="1394"/>
                    <a:pt x="727" y="1394"/>
                  </a:cubicBezTo>
                  <a:lnTo>
                    <a:pt x="608" y="1394"/>
                  </a:lnTo>
                  <a:lnTo>
                    <a:pt x="608" y="168"/>
                  </a:lnTo>
                  <a:cubicBezTo>
                    <a:pt x="608" y="84"/>
                    <a:pt x="536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7" name="Google Shape;10967;p79"/>
            <p:cNvSpPr/>
            <p:nvPr/>
          </p:nvSpPr>
          <p:spPr>
            <a:xfrm>
              <a:off x="1578098" y="2004147"/>
              <a:ext cx="15872" cy="16252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0" y="0"/>
                  </a:moveTo>
                  <a:cubicBezTo>
                    <a:pt x="119" y="0"/>
                    <a:pt x="0" y="119"/>
                    <a:pt x="0" y="262"/>
                  </a:cubicBezTo>
                  <a:cubicBezTo>
                    <a:pt x="0" y="393"/>
                    <a:pt x="119" y="512"/>
                    <a:pt x="250" y="512"/>
                  </a:cubicBezTo>
                  <a:cubicBezTo>
                    <a:pt x="381" y="512"/>
                    <a:pt x="500" y="393"/>
                    <a:pt x="500" y="262"/>
                  </a:cubicBezTo>
                  <a:cubicBezTo>
                    <a:pt x="489" y="107"/>
                    <a:pt x="381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8" name="Google Shape;10968;p79"/>
            <p:cNvSpPr/>
            <p:nvPr/>
          </p:nvSpPr>
          <p:spPr>
            <a:xfrm>
              <a:off x="1293706" y="1999997"/>
              <a:ext cx="274982" cy="316863"/>
            </a:xfrm>
            <a:custGeom>
              <a:avLst/>
              <a:gdLst/>
              <a:ahLst/>
              <a:cxnLst/>
              <a:rect l="l" t="t" r="r" b="b"/>
              <a:pathLst>
                <a:path w="8680" h="10002" extrusionOk="0">
                  <a:moveTo>
                    <a:pt x="2096" y="2655"/>
                  </a:moveTo>
                  <a:lnTo>
                    <a:pt x="2096" y="3727"/>
                  </a:lnTo>
                  <a:cubicBezTo>
                    <a:pt x="1905" y="3644"/>
                    <a:pt x="1762" y="3465"/>
                    <a:pt x="1762" y="3251"/>
                  </a:cubicBezTo>
                  <a:lnTo>
                    <a:pt x="1762" y="3132"/>
                  </a:lnTo>
                  <a:cubicBezTo>
                    <a:pt x="1762" y="2905"/>
                    <a:pt x="1893" y="2727"/>
                    <a:pt x="2096" y="2655"/>
                  </a:cubicBezTo>
                  <a:close/>
                  <a:moveTo>
                    <a:pt x="6620" y="2655"/>
                  </a:moveTo>
                  <a:cubicBezTo>
                    <a:pt x="6822" y="2727"/>
                    <a:pt x="6965" y="2905"/>
                    <a:pt x="6965" y="3132"/>
                  </a:cubicBezTo>
                  <a:lnTo>
                    <a:pt x="6965" y="3251"/>
                  </a:lnTo>
                  <a:cubicBezTo>
                    <a:pt x="6965" y="3465"/>
                    <a:pt x="6834" y="3644"/>
                    <a:pt x="6620" y="3727"/>
                  </a:cubicBezTo>
                  <a:lnTo>
                    <a:pt x="6620" y="2655"/>
                  </a:lnTo>
                  <a:close/>
                  <a:moveTo>
                    <a:pt x="6703" y="4060"/>
                  </a:moveTo>
                  <a:lnTo>
                    <a:pt x="6858" y="5394"/>
                  </a:lnTo>
                  <a:lnTo>
                    <a:pt x="6346" y="5394"/>
                  </a:lnTo>
                  <a:cubicBezTo>
                    <a:pt x="6525" y="5108"/>
                    <a:pt x="6620" y="4763"/>
                    <a:pt x="6620" y="4406"/>
                  </a:cubicBezTo>
                  <a:lnTo>
                    <a:pt x="6620" y="4084"/>
                  </a:lnTo>
                  <a:cubicBezTo>
                    <a:pt x="6656" y="4084"/>
                    <a:pt x="6668" y="4060"/>
                    <a:pt x="6703" y="4060"/>
                  </a:cubicBezTo>
                  <a:close/>
                  <a:moveTo>
                    <a:pt x="3739" y="1405"/>
                  </a:moveTo>
                  <a:cubicBezTo>
                    <a:pt x="3810" y="1643"/>
                    <a:pt x="3941" y="1953"/>
                    <a:pt x="4132" y="2251"/>
                  </a:cubicBezTo>
                  <a:cubicBezTo>
                    <a:pt x="4572" y="2870"/>
                    <a:pt x="5179" y="3227"/>
                    <a:pt x="5917" y="3274"/>
                  </a:cubicBezTo>
                  <a:lnTo>
                    <a:pt x="5917" y="3572"/>
                  </a:lnTo>
                  <a:cubicBezTo>
                    <a:pt x="5906" y="4215"/>
                    <a:pt x="5572" y="4822"/>
                    <a:pt x="5001" y="5168"/>
                  </a:cubicBezTo>
                  <a:lnTo>
                    <a:pt x="4751" y="5310"/>
                  </a:lnTo>
                  <a:cubicBezTo>
                    <a:pt x="4632" y="5382"/>
                    <a:pt x="4498" y="5418"/>
                    <a:pt x="4364" y="5418"/>
                  </a:cubicBezTo>
                  <a:cubicBezTo>
                    <a:pt x="4230" y="5418"/>
                    <a:pt x="4096" y="5382"/>
                    <a:pt x="3977" y="5310"/>
                  </a:cubicBezTo>
                  <a:lnTo>
                    <a:pt x="3727" y="5168"/>
                  </a:lnTo>
                  <a:cubicBezTo>
                    <a:pt x="3155" y="4834"/>
                    <a:pt x="2810" y="4227"/>
                    <a:pt x="2810" y="3572"/>
                  </a:cubicBezTo>
                  <a:lnTo>
                    <a:pt x="2810" y="2322"/>
                  </a:lnTo>
                  <a:cubicBezTo>
                    <a:pt x="3024" y="2239"/>
                    <a:pt x="3429" y="1977"/>
                    <a:pt x="3739" y="1405"/>
                  </a:cubicBezTo>
                  <a:close/>
                  <a:moveTo>
                    <a:pt x="5477" y="5715"/>
                  </a:moveTo>
                  <a:cubicBezTo>
                    <a:pt x="5429" y="5727"/>
                    <a:pt x="5394" y="5763"/>
                    <a:pt x="5346" y="5775"/>
                  </a:cubicBezTo>
                  <a:lnTo>
                    <a:pt x="5346" y="5715"/>
                  </a:lnTo>
                  <a:close/>
                  <a:moveTo>
                    <a:pt x="5001" y="5549"/>
                  </a:moveTo>
                  <a:lnTo>
                    <a:pt x="5001" y="5870"/>
                  </a:lnTo>
                  <a:cubicBezTo>
                    <a:pt x="4953" y="5882"/>
                    <a:pt x="4894" y="5882"/>
                    <a:pt x="4846" y="5882"/>
                  </a:cubicBezTo>
                  <a:cubicBezTo>
                    <a:pt x="4822" y="5810"/>
                    <a:pt x="4798" y="5751"/>
                    <a:pt x="4727" y="5691"/>
                  </a:cubicBezTo>
                  <a:cubicBezTo>
                    <a:pt x="4786" y="5656"/>
                    <a:pt x="4846" y="5644"/>
                    <a:pt x="4905" y="5596"/>
                  </a:cubicBezTo>
                  <a:lnTo>
                    <a:pt x="5001" y="5549"/>
                  </a:lnTo>
                  <a:close/>
                  <a:moveTo>
                    <a:pt x="4378" y="5881"/>
                  </a:moveTo>
                  <a:cubicBezTo>
                    <a:pt x="4474" y="5881"/>
                    <a:pt x="4536" y="5960"/>
                    <a:pt x="4536" y="6061"/>
                  </a:cubicBezTo>
                  <a:cubicBezTo>
                    <a:pt x="4536" y="6168"/>
                    <a:pt x="4465" y="6239"/>
                    <a:pt x="4358" y="6239"/>
                  </a:cubicBezTo>
                  <a:cubicBezTo>
                    <a:pt x="4263" y="6239"/>
                    <a:pt x="4179" y="6168"/>
                    <a:pt x="4179" y="6061"/>
                  </a:cubicBezTo>
                  <a:cubicBezTo>
                    <a:pt x="4179" y="5953"/>
                    <a:pt x="4263" y="5882"/>
                    <a:pt x="4358" y="5882"/>
                  </a:cubicBezTo>
                  <a:cubicBezTo>
                    <a:pt x="4365" y="5881"/>
                    <a:pt x="4371" y="5881"/>
                    <a:pt x="4378" y="5881"/>
                  </a:cubicBezTo>
                  <a:close/>
                  <a:moveTo>
                    <a:pt x="3703" y="5537"/>
                  </a:moveTo>
                  <a:lnTo>
                    <a:pt x="3798" y="5584"/>
                  </a:lnTo>
                  <a:lnTo>
                    <a:pt x="3977" y="5668"/>
                  </a:lnTo>
                  <a:cubicBezTo>
                    <a:pt x="3882" y="5763"/>
                    <a:pt x="3822" y="5894"/>
                    <a:pt x="3822" y="6025"/>
                  </a:cubicBezTo>
                  <a:cubicBezTo>
                    <a:pt x="3846" y="6144"/>
                    <a:pt x="3870" y="6251"/>
                    <a:pt x="3917" y="6322"/>
                  </a:cubicBezTo>
                  <a:lnTo>
                    <a:pt x="3703" y="6180"/>
                  </a:lnTo>
                  <a:lnTo>
                    <a:pt x="3703" y="5537"/>
                  </a:lnTo>
                  <a:close/>
                  <a:moveTo>
                    <a:pt x="4870" y="6203"/>
                  </a:moveTo>
                  <a:cubicBezTo>
                    <a:pt x="4882" y="6215"/>
                    <a:pt x="4897" y="6221"/>
                    <a:pt x="4914" y="6221"/>
                  </a:cubicBezTo>
                  <a:cubicBezTo>
                    <a:pt x="4932" y="6221"/>
                    <a:pt x="4953" y="6215"/>
                    <a:pt x="4977" y="6203"/>
                  </a:cubicBezTo>
                  <a:lnTo>
                    <a:pt x="4977" y="6203"/>
                  </a:lnTo>
                  <a:lnTo>
                    <a:pt x="4810" y="6322"/>
                  </a:lnTo>
                  <a:cubicBezTo>
                    <a:pt x="4834" y="6299"/>
                    <a:pt x="4846" y="6251"/>
                    <a:pt x="4870" y="6203"/>
                  </a:cubicBezTo>
                  <a:close/>
                  <a:moveTo>
                    <a:pt x="4465" y="6561"/>
                  </a:moveTo>
                  <a:lnTo>
                    <a:pt x="4358" y="6644"/>
                  </a:lnTo>
                  <a:lnTo>
                    <a:pt x="4239" y="6561"/>
                  </a:lnTo>
                  <a:lnTo>
                    <a:pt x="4239" y="6561"/>
                  </a:lnTo>
                  <a:cubicBezTo>
                    <a:pt x="4274" y="6584"/>
                    <a:pt x="4322" y="6584"/>
                    <a:pt x="4346" y="6584"/>
                  </a:cubicBezTo>
                  <a:cubicBezTo>
                    <a:pt x="4393" y="6584"/>
                    <a:pt x="4417" y="6584"/>
                    <a:pt x="4465" y="6561"/>
                  </a:cubicBezTo>
                  <a:close/>
                  <a:moveTo>
                    <a:pt x="5013" y="6596"/>
                  </a:moveTo>
                  <a:lnTo>
                    <a:pt x="5013" y="7334"/>
                  </a:lnTo>
                  <a:lnTo>
                    <a:pt x="4620" y="6882"/>
                  </a:lnTo>
                  <a:lnTo>
                    <a:pt x="5013" y="6596"/>
                  </a:lnTo>
                  <a:close/>
                  <a:moveTo>
                    <a:pt x="3727" y="6608"/>
                  </a:moveTo>
                  <a:lnTo>
                    <a:pt x="4120" y="6894"/>
                  </a:lnTo>
                  <a:lnTo>
                    <a:pt x="3727" y="7358"/>
                  </a:lnTo>
                  <a:lnTo>
                    <a:pt x="3727" y="6608"/>
                  </a:lnTo>
                  <a:close/>
                  <a:moveTo>
                    <a:pt x="4334" y="0"/>
                  </a:moveTo>
                  <a:cubicBezTo>
                    <a:pt x="3715" y="0"/>
                    <a:pt x="3143" y="226"/>
                    <a:pt x="2691" y="631"/>
                  </a:cubicBezTo>
                  <a:cubicBezTo>
                    <a:pt x="2250" y="1024"/>
                    <a:pt x="1953" y="1584"/>
                    <a:pt x="1869" y="2179"/>
                  </a:cubicBezTo>
                  <a:lnTo>
                    <a:pt x="1846" y="2370"/>
                  </a:lnTo>
                  <a:cubicBezTo>
                    <a:pt x="1560" y="2501"/>
                    <a:pt x="1369" y="2798"/>
                    <a:pt x="1369" y="3132"/>
                  </a:cubicBezTo>
                  <a:lnTo>
                    <a:pt x="1369" y="3251"/>
                  </a:lnTo>
                  <a:cubicBezTo>
                    <a:pt x="1369" y="3501"/>
                    <a:pt x="1488" y="3727"/>
                    <a:pt x="1655" y="3882"/>
                  </a:cubicBezTo>
                  <a:lnTo>
                    <a:pt x="1453" y="5537"/>
                  </a:lnTo>
                  <a:cubicBezTo>
                    <a:pt x="1453" y="5584"/>
                    <a:pt x="1476" y="5644"/>
                    <a:pt x="1500" y="5668"/>
                  </a:cubicBezTo>
                  <a:cubicBezTo>
                    <a:pt x="1536" y="5703"/>
                    <a:pt x="1572" y="5727"/>
                    <a:pt x="1631" y="5727"/>
                  </a:cubicBezTo>
                  <a:lnTo>
                    <a:pt x="3334" y="5727"/>
                  </a:lnTo>
                  <a:lnTo>
                    <a:pt x="3334" y="6168"/>
                  </a:lnTo>
                  <a:lnTo>
                    <a:pt x="1607" y="6715"/>
                  </a:lnTo>
                  <a:cubicBezTo>
                    <a:pt x="655" y="7025"/>
                    <a:pt x="0" y="7906"/>
                    <a:pt x="0" y="8918"/>
                  </a:cubicBezTo>
                  <a:lnTo>
                    <a:pt x="0" y="9835"/>
                  </a:lnTo>
                  <a:cubicBezTo>
                    <a:pt x="0" y="9930"/>
                    <a:pt x="72" y="10001"/>
                    <a:pt x="167" y="10001"/>
                  </a:cubicBezTo>
                  <a:lnTo>
                    <a:pt x="2262" y="10001"/>
                  </a:lnTo>
                  <a:cubicBezTo>
                    <a:pt x="2346" y="10001"/>
                    <a:pt x="2429" y="9930"/>
                    <a:pt x="2429" y="9835"/>
                  </a:cubicBezTo>
                  <a:cubicBezTo>
                    <a:pt x="2429" y="9751"/>
                    <a:pt x="2346" y="9680"/>
                    <a:pt x="2262" y="9680"/>
                  </a:cubicBezTo>
                  <a:lnTo>
                    <a:pt x="322" y="9680"/>
                  </a:lnTo>
                  <a:lnTo>
                    <a:pt x="322" y="8930"/>
                  </a:lnTo>
                  <a:cubicBezTo>
                    <a:pt x="322" y="8073"/>
                    <a:pt x="881" y="7323"/>
                    <a:pt x="1691" y="7061"/>
                  </a:cubicBezTo>
                  <a:lnTo>
                    <a:pt x="3322" y="6537"/>
                  </a:lnTo>
                  <a:lnTo>
                    <a:pt x="3322" y="7835"/>
                  </a:lnTo>
                  <a:cubicBezTo>
                    <a:pt x="3322" y="7906"/>
                    <a:pt x="3358" y="7966"/>
                    <a:pt x="3417" y="7989"/>
                  </a:cubicBezTo>
                  <a:cubicBezTo>
                    <a:pt x="3441" y="7989"/>
                    <a:pt x="3465" y="8013"/>
                    <a:pt x="3477" y="8013"/>
                  </a:cubicBezTo>
                  <a:cubicBezTo>
                    <a:pt x="3524" y="8013"/>
                    <a:pt x="3584" y="7989"/>
                    <a:pt x="3620" y="7954"/>
                  </a:cubicBezTo>
                  <a:lnTo>
                    <a:pt x="4298" y="7144"/>
                  </a:lnTo>
                  <a:lnTo>
                    <a:pt x="4989" y="7954"/>
                  </a:lnTo>
                  <a:cubicBezTo>
                    <a:pt x="5013" y="7989"/>
                    <a:pt x="5060" y="8013"/>
                    <a:pt x="5120" y="8013"/>
                  </a:cubicBezTo>
                  <a:cubicBezTo>
                    <a:pt x="5132" y="8013"/>
                    <a:pt x="5167" y="8013"/>
                    <a:pt x="5179" y="7989"/>
                  </a:cubicBezTo>
                  <a:cubicBezTo>
                    <a:pt x="5251" y="7966"/>
                    <a:pt x="5286" y="7906"/>
                    <a:pt x="5286" y="7835"/>
                  </a:cubicBezTo>
                  <a:lnTo>
                    <a:pt x="5286" y="6537"/>
                  </a:lnTo>
                  <a:lnTo>
                    <a:pt x="6906" y="7061"/>
                  </a:lnTo>
                  <a:cubicBezTo>
                    <a:pt x="7727" y="7323"/>
                    <a:pt x="8275" y="8073"/>
                    <a:pt x="8275" y="8930"/>
                  </a:cubicBezTo>
                  <a:lnTo>
                    <a:pt x="8275" y="9680"/>
                  </a:lnTo>
                  <a:lnTo>
                    <a:pt x="2917" y="9680"/>
                  </a:lnTo>
                  <a:cubicBezTo>
                    <a:pt x="2822" y="9680"/>
                    <a:pt x="2750" y="9751"/>
                    <a:pt x="2750" y="9835"/>
                  </a:cubicBezTo>
                  <a:cubicBezTo>
                    <a:pt x="2750" y="9930"/>
                    <a:pt x="2822" y="10001"/>
                    <a:pt x="2917" y="10001"/>
                  </a:cubicBezTo>
                  <a:lnTo>
                    <a:pt x="8513" y="10001"/>
                  </a:lnTo>
                  <a:cubicBezTo>
                    <a:pt x="8608" y="10001"/>
                    <a:pt x="8680" y="9930"/>
                    <a:pt x="8680" y="9835"/>
                  </a:cubicBezTo>
                  <a:lnTo>
                    <a:pt x="8680" y="8918"/>
                  </a:lnTo>
                  <a:cubicBezTo>
                    <a:pt x="8680" y="7906"/>
                    <a:pt x="8037" y="7013"/>
                    <a:pt x="7072" y="6715"/>
                  </a:cubicBezTo>
                  <a:lnTo>
                    <a:pt x="5346" y="6168"/>
                  </a:lnTo>
                  <a:lnTo>
                    <a:pt x="5346" y="6144"/>
                  </a:lnTo>
                  <a:cubicBezTo>
                    <a:pt x="5608" y="6061"/>
                    <a:pt x="5846" y="5930"/>
                    <a:pt x="6060" y="5727"/>
                  </a:cubicBezTo>
                  <a:lnTo>
                    <a:pt x="7037" y="5727"/>
                  </a:lnTo>
                  <a:cubicBezTo>
                    <a:pt x="7084" y="5727"/>
                    <a:pt x="7132" y="5715"/>
                    <a:pt x="7180" y="5668"/>
                  </a:cubicBezTo>
                  <a:cubicBezTo>
                    <a:pt x="7203" y="5644"/>
                    <a:pt x="7215" y="5584"/>
                    <a:pt x="7215" y="5537"/>
                  </a:cubicBezTo>
                  <a:lnTo>
                    <a:pt x="7025" y="3882"/>
                  </a:lnTo>
                  <a:cubicBezTo>
                    <a:pt x="7203" y="3739"/>
                    <a:pt x="7311" y="3501"/>
                    <a:pt x="7311" y="3251"/>
                  </a:cubicBezTo>
                  <a:lnTo>
                    <a:pt x="7311" y="3132"/>
                  </a:lnTo>
                  <a:cubicBezTo>
                    <a:pt x="7311" y="2798"/>
                    <a:pt x="7108" y="2501"/>
                    <a:pt x="6834" y="2370"/>
                  </a:cubicBezTo>
                  <a:lnTo>
                    <a:pt x="6799" y="2179"/>
                  </a:lnTo>
                  <a:cubicBezTo>
                    <a:pt x="6727" y="1548"/>
                    <a:pt x="6418" y="988"/>
                    <a:pt x="5941" y="584"/>
                  </a:cubicBezTo>
                  <a:cubicBezTo>
                    <a:pt x="5909" y="557"/>
                    <a:pt x="5870" y="545"/>
                    <a:pt x="5831" y="545"/>
                  </a:cubicBezTo>
                  <a:cubicBezTo>
                    <a:pt x="5783" y="545"/>
                    <a:pt x="5736" y="563"/>
                    <a:pt x="5703" y="596"/>
                  </a:cubicBezTo>
                  <a:cubicBezTo>
                    <a:pt x="5644" y="667"/>
                    <a:pt x="5656" y="774"/>
                    <a:pt x="5715" y="834"/>
                  </a:cubicBezTo>
                  <a:cubicBezTo>
                    <a:pt x="6132" y="1179"/>
                    <a:pt x="6382" y="1667"/>
                    <a:pt x="6465" y="2203"/>
                  </a:cubicBezTo>
                  <a:lnTo>
                    <a:pt x="6465" y="2262"/>
                  </a:lnTo>
                  <a:lnTo>
                    <a:pt x="6429" y="2262"/>
                  </a:lnTo>
                  <a:cubicBezTo>
                    <a:pt x="6334" y="2262"/>
                    <a:pt x="6263" y="2334"/>
                    <a:pt x="6263" y="2429"/>
                  </a:cubicBezTo>
                  <a:lnTo>
                    <a:pt x="6263" y="3905"/>
                  </a:lnTo>
                  <a:lnTo>
                    <a:pt x="6263" y="3917"/>
                  </a:lnTo>
                  <a:lnTo>
                    <a:pt x="6263" y="3929"/>
                  </a:lnTo>
                  <a:lnTo>
                    <a:pt x="6263" y="4382"/>
                  </a:lnTo>
                  <a:cubicBezTo>
                    <a:pt x="6263" y="4751"/>
                    <a:pt x="6132" y="5096"/>
                    <a:pt x="5894" y="5358"/>
                  </a:cubicBezTo>
                  <a:lnTo>
                    <a:pt x="5322" y="5358"/>
                  </a:lnTo>
                  <a:lnTo>
                    <a:pt x="5322" y="5310"/>
                  </a:lnTo>
                  <a:cubicBezTo>
                    <a:pt x="5894" y="4894"/>
                    <a:pt x="6239" y="4239"/>
                    <a:pt x="6239" y="3524"/>
                  </a:cubicBezTo>
                  <a:lnTo>
                    <a:pt x="6239" y="3072"/>
                  </a:lnTo>
                  <a:cubicBezTo>
                    <a:pt x="6239" y="2977"/>
                    <a:pt x="6168" y="2905"/>
                    <a:pt x="6072" y="2905"/>
                  </a:cubicBezTo>
                  <a:cubicBezTo>
                    <a:pt x="4596" y="2905"/>
                    <a:pt x="4096" y="1619"/>
                    <a:pt x="3929" y="869"/>
                  </a:cubicBezTo>
                  <a:cubicBezTo>
                    <a:pt x="3929" y="846"/>
                    <a:pt x="3917" y="834"/>
                    <a:pt x="3917" y="822"/>
                  </a:cubicBezTo>
                  <a:cubicBezTo>
                    <a:pt x="3889" y="720"/>
                    <a:pt x="3811" y="683"/>
                    <a:pt x="3755" y="683"/>
                  </a:cubicBezTo>
                  <a:cubicBezTo>
                    <a:pt x="3739" y="683"/>
                    <a:pt x="3725" y="686"/>
                    <a:pt x="3715" y="691"/>
                  </a:cubicBezTo>
                  <a:cubicBezTo>
                    <a:pt x="3655" y="703"/>
                    <a:pt x="3596" y="750"/>
                    <a:pt x="3584" y="810"/>
                  </a:cubicBezTo>
                  <a:cubicBezTo>
                    <a:pt x="3310" y="1679"/>
                    <a:pt x="2750" y="1953"/>
                    <a:pt x="2608" y="2012"/>
                  </a:cubicBezTo>
                  <a:cubicBezTo>
                    <a:pt x="2512" y="2012"/>
                    <a:pt x="2441" y="2084"/>
                    <a:pt x="2441" y="2179"/>
                  </a:cubicBezTo>
                  <a:lnTo>
                    <a:pt x="2441" y="3548"/>
                  </a:lnTo>
                  <a:cubicBezTo>
                    <a:pt x="2441" y="4239"/>
                    <a:pt x="2786" y="4918"/>
                    <a:pt x="3346" y="5334"/>
                  </a:cubicBezTo>
                  <a:lnTo>
                    <a:pt x="3346" y="5370"/>
                  </a:lnTo>
                  <a:lnTo>
                    <a:pt x="1846" y="5370"/>
                  </a:lnTo>
                  <a:lnTo>
                    <a:pt x="2012" y="4048"/>
                  </a:lnTo>
                  <a:cubicBezTo>
                    <a:pt x="2084" y="4060"/>
                    <a:pt x="2155" y="4084"/>
                    <a:pt x="2250" y="4084"/>
                  </a:cubicBezTo>
                  <a:cubicBezTo>
                    <a:pt x="2334" y="4084"/>
                    <a:pt x="2417" y="4001"/>
                    <a:pt x="2417" y="3917"/>
                  </a:cubicBezTo>
                  <a:lnTo>
                    <a:pt x="2417" y="2441"/>
                  </a:lnTo>
                  <a:cubicBezTo>
                    <a:pt x="2417" y="2358"/>
                    <a:pt x="2334" y="2274"/>
                    <a:pt x="2250" y="2274"/>
                  </a:cubicBezTo>
                  <a:lnTo>
                    <a:pt x="2215" y="2274"/>
                  </a:lnTo>
                  <a:lnTo>
                    <a:pt x="2215" y="2215"/>
                  </a:lnTo>
                  <a:cubicBezTo>
                    <a:pt x="2274" y="1703"/>
                    <a:pt x="2536" y="1227"/>
                    <a:pt x="2917" y="881"/>
                  </a:cubicBezTo>
                  <a:cubicBezTo>
                    <a:pt x="3310" y="536"/>
                    <a:pt x="3810" y="346"/>
                    <a:pt x="4334" y="346"/>
                  </a:cubicBezTo>
                  <a:cubicBezTo>
                    <a:pt x="4608" y="346"/>
                    <a:pt x="4894" y="405"/>
                    <a:pt x="5167" y="512"/>
                  </a:cubicBezTo>
                  <a:cubicBezTo>
                    <a:pt x="5187" y="518"/>
                    <a:pt x="5208" y="521"/>
                    <a:pt x="5229" y="521"/>
                  </a:cubicBezTo>
                  <a:cubicBezTo>
                    <a:pt x="5297" y="521"/>
                    <a:pt x="5366" y="490"/>
                    <a:pt x="5394" y="417"/>
                  </a:cubicBezTo>
                  <a:cubicBezTo>
                    <a:pt x="5417" y="334"/>
                    <a:pt x="5394" y="226"/>
                    <a:pt x="5298" y="191"/>
                  </a:cubicBezTo>
                  <a:cubicBezTo>
                    <a:pt x="4989" y="60"/>
                    <a:pt x="4679" y="0"/>
                    <a:pt x="4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69" name="Google Shape;10969;p79"/>
            <p:cNvSpPr/>
            <p:nvPr/>
          </p:nvSpPr>
          <p:spPr>
            <a:xfrm>
              <a:off x="1426826" y="2243648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203"/>
                  </a:lnTo>
                  <a:cubicBezTo>
                    <a:pt x="1" y="286"/>
                    <a:pt x="72" y="358"/>
                    <a:pt x="156" y="358"/>
                  </a:cubicBezTo>
                  <a:cubicBezTo>
                    <a:pt x="251" y="358"/>
                    <a:pt x="322" y="286"/>
                    <a:pt x="322" y="203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0" name="Google Shape;10970;p79"/>
            <p:cNvSpPr/>
            <p:nvPr/>
          </p:nvSpPr>
          <p:spPr>
            <a:xfrm>
              <a:off x="1426826" y="2262149"/>
              <a:ext cx="10233" cy="11341"/>
            </a:xfrm>
            <a:custGeom>
              <a:avLst/>
              <a:gdLst/>
              <a:ahLst/>
              <a:cxnLst/>
              <a:rect l="l" t="t" r="r" b="b"/>
              <a:pathLst>
                <a:path w="323" h="358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91"/>
                  </a:lnTo>
                  <a:cubicBezTo>
                    <a:pt x="1" y="286"/>
                    <a:pt x="72" y="357"/>
                    <a:pt x="156" y="357"/>
                  </a:cubicBezTo>
                  <a:cubicBezTo>
                    <a:pt x="251" y="357"/>
                    <a:pt x="322" y="286"/>
                    <a:pt x="322" y="191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1" name="Google Shape;10971;p79"/>
            <p:cNvSpPr/>
            <p:nvPr/>
          </p:nvSpPr>
          <p:spPr>
            <a:xfrm>
              <a:off x="1471336" y="2261389"/>
              <a:ext cx="63804" cy="30571"/>
            </a:xfrm>
            <a:custGeom>
              <a:avLst/>
              <a:gdLst/>
              <a:ahLst/>
              <a:cxnLst/>
              <a:rect l="l" t="t" r="r" b="b"/>
              <a:pathLst>
                <a:path w="2014" h="965" extrusionOk="0">
                  <a:moveTo>
                    <a:pt x="1596" y="322"/>
                  </a:moveTo>
                  <a:cubicBezTo>
                    <a:pt x="1644" y="322"/>
                    <a:pt x="1668" y="346"/>
                    <a:pt x="1668" y="393"/>
                  </a:cubicBezTo>
                  <a:lnTo>
                    <a:pt x="1668" y="560"/>
                  </a:lnTo>
                  <a:cubicBezTo>
                    <a:pt x="1668" y="607"/>
                    <a:pt x="1644" y="631"/>
                    <a:pt x="1596" y="631"/>
                  </a:cubicBezTo>
                  <a:lnTo>
                    <a:pt x="394" y="631"/>
                  </a:lnTo>
                  <a:cubicBezTo>
                    <a:pt x="346" y="631"/>
                    <a:pt x="310" y="607"/>
                    <a:pt x="310" y="560"/>
                  </a:cubicBezTo>
                  <a:lnTo>
                    <a:pt x="310" y="393"/>
                  </a:lnTo>
                  <a:cubicBezTo>
                    <a:pt x="310" y="346"/>
                    <a:pt x="346" y="322"/>
                    <a:pt x="394" y="322"/>
                  </a:cubicBezTo>
                  <a:close/>
                  <a:moveTo>
                    <a:pt x="406" y="0"/>
                  </a:moveTo>
                  <a:cubicBezTo>
                    <a:pt x="180" y="0"/>
                    <a:pt x="1" y="179"/>
                    <a:pt x="1" y="393"/>
                  </a:cubicBezTo>
                  <a:lnTo>
                    <a:pt x="1" y="560"/>
                  </a:lnTo>
                  <a:cubicBezTo>
                    <a:pt x="1" y="786"/>
                    <a:pt x="180" y="965"/>
                    <a:pt x="406" y="965"/>
                  </a:cubicBezTo>
                  <a:lnTo>
                    <a:pt x="1608" y="965"/>
                  </a:lnTo>
                  <a:cubicBezTo>
                    <a:pt x="1834" y="965"/>
                    <a:pt x="2013" y="786"/>
                    <a:pt x="2013" y="560"/>
                  </a:cubicBezTo>
                  <a:lnTo>
                    <a:pt x="2013" y="393"/>
                  </a:lnTo>
                  <a:cubicBezTo>
                    <a:pt x="2013" y="179"/>
                    <a:pt x="1834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2" name="Google Shape;10972;p79"/>
            <p:cNvSpPr/>
            <p:nvPr/>
          </p:nvSpPr>
          <p:spPr>
            <a:xfrm>
              <a:off x="1420807" y="2092788"/>
              <a:ext cx="22271" cy="36971"/>
            </a:xfrm>
            <a:custGeom>
              <a:avLst/>
              <a:gdLst/>
              <a:ahLst/>
              <a:cxnLst/>
              <a:rect l="l" t="t" r="r" b="b"/>
              <a:pathLst>
                <a:path w="703" h="1167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lnTo>
                    <a:pt x="0" y="1000"/>
                  </a:lnTo>
                  <a:cubicBezTo>
                    <a:pt x="0" y="1096"/>
                    <a:pt x="84" y="1167"/>
                    <a:pt x="167" y="1167"/>
                  </a:cubicBezTo>
                  <a:lnTo>
                    <a:pt x="536" y="1167"/>
                  </a:lnTo>
                  <a:cubicBezTo>
                    <a:pt x="632" y="1167"/>
                    <a:pt x="703" y="1096"/>
                    <a:pt x="703" y="1000"/>
                  </a:cubicBezTo>
                  <a:cubicBezTo>
                    <a:pt x="703" y="893"/>
                    <a:pt x="620" y="822"/>
                    <a:pt x="524" y="822"/>
                  </a:cubicBezTo>
                  <a:lnTo>
                    <a:pt x="334" y="822"/>
                  </a:lnTo>
                  <a:lnTo>
                    <a:pt x="334" y="167"/>
                  </a:lnTo>
                  <a:cubicBezTo>
                    <a:pt x="334" y="84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3" name="Google Shape;10973;p79"/>
          <p:cNvGrpSpPr/>
          <p:nvPr/>
        </p:nvGrpSpPr>
        <p:grpSpPr>
          <a:xfrm>
            <a:off x="3967213" y="1800077"/>
            <a:ext cx="368185" cy="331816"/>
            <a:chOff x="3967213" y="1975477"/>
            <a:chExt cx="368185" cy="331816"/>
          </a:xfrm>
          <a:solidFill>
            <a:schemeClr val="tx1"/>
          </a:solidFill>
        </p:grpSpPr>
        <p:sp>
          <p:nvSpPr>
            <p:cNvPr id="10974" name="Google Shape;10974;p79"/>
            <p:cNvSpPr/>
            <p:nvPr/>
          </p:nvSpPr>
          <p:spPr>
            <a:xfrm>
              <a:off x="3967213" y="1975477"/>
              <a:ext cx="368185" cy="331816"/>
            </a:xfrm>
            <a:custGeom>
              <a:avLst/>
              <a:gdLst/>
              <a:ahLst/>
              <a:cxnLst/>
              <a:rect l="l" t="t" r="r" b="b"/>
              <a:pathLst>
                <a:path w="11622" h="10474" extrusionOk="0">
                  <a:moveTo>
                    <a:pt x="9026" y="0"/>
                  </a:moveTo>
                  <a:cubicBezTo>
                    <a:pt x="7585" y="0"/>
                    <a:pt x="6430" y="1179"/>
                    <a:pt x="6430" y="2608"/>
                  </a:cubicBezTo>
                  <a:cubicBezTo>
                    <a:pt x="6430" y="3072"/>
                    <a:pt x="6549" y="3513"/>
                    <a:pt x="6763" y="3882"/>
                  </a:cubicBezTo>
                  <a:lnTo>
                    <a:pt x="5680" y="3882"/>
                  </a:lnTo>
                  <a:cubicBezTo>
                    <a:pt x="5597" y="3882"/>
                    <a:pt x="5513" y="3965"/>
                    <a:pt x="5513" y="4048"/>
                  </a:cubicBezTo>
                  <a:cubicBezTo>
                    <a:pt x="5513" y="4144"/>
                    <a:pt x="5597" y="4215"/>
                    <a:pt x="5680" y="4215"/>
                  </a:cubicBezTo>
                  <a:lnTo>
                    <a:pt x="6978" y="4215"/>
                  </a:lnTo>
                  <a:cubicBezTo>
                    <a:pt x="7454" y="4810"/>
                    <a:pt x="8192" y="5191"/>
                    <a:pt x="9014" y="5191"/>
                  </a:cubicBezTo>
                  <a:cubicBezTo>
                    <a:pt x="9180" y="5191"/>
                    <a:pt x="9359" y="5180"/>
                    <a:pt x="9502" y="5156"/>
                  </a:cubicBezTo>
                  <a:lnTo>
                    <a:pt x="9502" y="5775"/>
                  </a:lnTo>
                  <a:lnTo>
                    <a:pt x="977" y="5775"/>
                  </a:lnTo>
                  <a:cubicBezTo>
                    <a:pt x="905" y="5775"/>
                    <a:pt x="834" y="5834"/>
                    <a:pt x="810" y="5906"/>
                  </a:cubicBezTo>
                  <a:lnTo>
                    <a:pt x="322" y="8466"/>
                  </a:lnTo>
                  <a:lnTo>
                    <a:pt x="322" y="2965"/>
                  </a:lnTo>
                  <a:lnTo>
                    <a:pt x="2691" y="2965"/>
                  </a:lnTo>
                  <a:lnTo>
                    <a:pt x="3882" y="4156"/>
                  </a:lnTo>
                  <a:cubicBezTo>
                    <a:pt x="3906" y="4179"/>
                    <a:pt x="3953" y="4203"/>
                    <a:pt x="4001" y="4203"/>
                  </a:cubicBezTo>
                  <a:lnTo>
                    <a:pt x="5001" y="4203"/>
                  </a:lnTo>
                  <a:cubicBezTo>
                    <a:pt x="5085" y="4203"/>
                    <a:pt x="5156" y="4120"/>
                    <a:pt x="5156" y="4037"/>
                  </a:cubicBezTo>
                  <a:cubicBezTo>
                    <a:pt x="5156" y="3941"/>
                    <a:pt x="5085" y="3870"/>
                    <a:pt x="5001" y="3870"/>
                  </a:cubicBezTo>
                  <a:lnTo>
                    <a:pt x="4073" y="3870"/>
                  </a:lnTo>
                  <a:lnTo>
                    <a:pt x="2882" y="2679"/>
                  </a:lnTo>
                  <a:cubicBezTo>
                    <a:pt x="2858" y="2655"/>
                    <a:pt x="2810" y="2632"/>
                    <a:pt x="2763" y="2632"/>
                  </a:cubicBezTo>
                  <a:lnTo>
                    <a:pt x="155" y="2632"/>
                  </a:lnTo>
                  <a:cubicBezTo>
                    <a:pt x="72" y="2632"/>
                    <a:pt x="1" y="2715"/>
                    <a:pt x="1" y="2798"/>
                  </a:cubicBezTo>
                  <a:lnTo>
                    <a:pt x="1" y="10299"/>
                  </a:lnTo>
                  <a:cubicBezTo>
                    <a:pt x="1" y="10457"/>
                    <a:pt x="121" y="10466"/>
                    <a:pt x="248" y="10466"/>
                  </a:cubicBezTo>
                  <a:cubicBezTo>
                    <a:pt x="264" y="10466"/>
                    <a:pt x="281" y="10466"/>
                    <a:pt x="298" y="10466"/>
                  </a:cubicBezTo>
                  <a:cubicBezTo>
                    <a:pt x="414" y="10466"/>
                    <a:pt x="3457" y="10474"/>
                    <a:pt x="6062" y="10474"/>
                  </a:cubicBezTo>
                  <a:cubicBezTo>
                    <a:pt x="8016" y="10474"/>
                    <a:pt x="9723" y="10469"/>
                    <a:pt x="9764" y="10454"/>
                  </a:cubicBezTo>
                  <a:cubicBezTo>
                    <a:pt x="9799" y="10418"/>
                    <a:pt x="9847" y="10371"/>
                    <a:pt x="9859" y="10335"/>
                  </a:cubicBezTo>
                  <a:lnTo>
                    <a:pt x="10192" y="8609"/>
                  </a:lnTo>
                  <a:cubicBezTo>
                    <a:pt x="10204" y="8513"/>
                    <a:pt x="10145" y="8430"/>
                    <a:pt x="10061" y="8406"/>
                  </a:cubicBezTo>
                  <a:cubicBezTo>
                    <a:pt x="10053" y="8405"/>
                    <a:pt x="10045" y="8405"/>
                    <a:pt x="10037" y="8405"/>
                  </a:cubicBezTo>
                  <a:cubicBezTo>
                    <a:pt x="9952" y="8405"/>
                    <a:pt x="9881" y="8461"/>
                    <a:pt x="9859" y="8537"/>
                  </a:cubicBezTo>
                  <a:lnTo>
                    <a:pt x="9561" y="10121"/>
                  </a:lnTo>
                  <a:lnTo>
                    <a:pt x="393" y="10121"/>
                  </a:lnTo>
                  <a:lnTo>
                    <a:pt x="1155" y="6132"/>
                  </a:lnTo>
                  <a:lnTo>
                    <a:pt x="10335" y="6132"/>
                  </a:lnTo>
                  <a:lnTo>
                    <a:pt x="10014" y="7870"/>
                  </a:lnTo>
                  <a:cubicBezTo>
                    <a:pt x="10002" y="7966"/>
                    <a:pt x="10061" y="8049"/>
                    <a:pt x="10145" y="8061"/>
                  </a:cubicBezTo>
                  <a:cubicBezTo>
                    <a:pt x="10159" y="8064"/>
                    <a:pt x="10173" y="8066"/>
                    <a:pt x="10186" y="8066"/>
                  </a:cubicBezTo>
                  <a:cubicBezTo>
                    <a:pt x="10263" y="8066"/>
                    <a:pt x="10325" y="8011"/>
                    <a:pt x="10335" y="7930"/>
                  </a:cubicBezTo>
                  <a:lnTo>
                    <a:pt x="10716" y="6001"/>
                  </a:lnTo>
                  <a:cubicBezTo>
                    <a:pt x="10728" y="5953"/>
                    <a:pt x="10716" y="5894"/>
                    <a:pt x="10680" y="5870"/>
                  </a:cubicBezTo>
                  <a:cubicBezTo>
                    <a:pt x="10657" y="5822"/>
                    <a:pt x="10609" y="5811"/>
                    <a:pt x="10550" y="5811"/>
                  </a:cubicBezTo>
                  <a:lnTo>
                    <a:pt x="9847" y="5811"/>
                  </a:lnTo>
                  <a:lnTo>
                    <a:pt x="9847" y="5096"/>
                  </a:lnTo>
                  <a:cubicBezTo>
                    <a:pt x="10776" y="4775"/>
                    <a:pt x="11466" y="3965"/>
                    <a:pt x="11585" y="2965"/>
                  </a:cubicBezTo>
                  <a:cubicBezTo>
                    <a:pt x="11609" y="2858"/>
                    <a:pt x="11550" y="2774"/>
                    <a:pt x="11454" y="2751"/>
                  </a:cubicBezTo>
                  <a:cubicBezTo>
                    <a:pt x="11448" y="2750"/>
                    <a:pt x="11442" y="2749"/>
                    <a:pt x="11436" y="2749"/>
                  </a:cubicBezTo>
                  <a:cubicBezTo>
                    <a:pt x="11358" y="2749"/>
                    <a:pt x="11275" y="2817"/>
                    <a:pt x="11264" y="2905"/>
                  </a:cubicBezTo>
                  <a:cubicBezTo>
                    <a:pt x="11109" y="4025"/>
                    <a:pt x="10145" y="4870"/>
                    <a:pt x="9014" y="4870"/>
                  </a:cubicBezTo>
                  <a:cubicBezTo>
                    <a:pt x="7763" y="4870"/>
                    <a:pt x="6751" y="3858"/>
                    <a:pt x="6751" y="2608"/>
                  </a:cubicBezTo>
                  <a:cubicBezTo>
                    <a:pt x="6751" y="1358"/>
                    <a:pt x="7763" y="346"/>
                    <a:pt x="9014" y="346"/>
                  </a:cubicBezTo>
                  <a:cubicBezTo>
                    <a:pt x="10133" y="346"/>
                    <a:pt x="11097" y="1179"/>
                    <a:pt x="11264" y="2274"/>
                  </a:cubicBezTo>
                  <a:cubicBezTo>
                    <a:pt x="11275" y="2363"/>
                    <a:pt x="11358" y="2431"/>
                    <a:pt x="11436" y="2431"/>
                  </a:cubicBezTo>
                  <a:cubicBezTo>
                    <a:pt x="11442" y="2431"/>
                    <a:pt x="11448" y="2430"/>
                    <a:pt x="11454" y="2429"/>
                  </a:cubicBezTo>
                  <a:cubicBezTo>
                    <a:pt x="11550" y="2417"/>
                    <a:pt x="11621" y="2322"/>
                    <a:pt x="11609" y="2239"/>
                  </a:cubicBezTo>
                  <a:cubicBezTo>
                    <a:pt x="11514" y="1620"/>
                    <a:pt x="11204" y="1060"/>
                    <a:pt x="10740" y="643"/>
                  </a:cubicBezTo>
                  <a:cubicBezTo>
                    <a:pt x="10264" y="227"/>
                    <a:pt x="9657" y="0"/>
                    <a:pt x="90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5" name="Google Shape;10975;p79"/>
            <p:cNvSpPr/>
            <p:nvPr/>
          </p:nvSpPr>
          <p:spPr>
            <a:xfrm>
              <a:off x="4237665" y="2034307"/>
              <a:ext cx="32092" cy="63772"/>
            </a:xfrm>
            <a:custGeom>
              <a:avLst/>
              <a:gdLst/>
              <a:ahLst/>
              <a:cxnLst/>
              <a:rect l="l" t="t" r="r" b="b"/>
              <a:pathLst>
                <a:path w="1013" h="2013" extrusionOk="0">
                  <a:moveTo>
                    <a:pt x="179" y="1"/>
                  </a:moveTo>
                  <a:cubicBezTo>
                    <a:pt x="84" y="1"/>
                    <a:pt x="12" y="72"/>
                    <a:pt x="12" y="167"/>
                  </a:cubicBezTo>
                  <a:cubicBezTo>
                    <a:pt x="12" y="263"/>
                    <a:pt x="84" y="334"/>
                    <a:pt x="179" y="334"/>
                  </a:cubicBezTo>
                  <a:lnTo>
                    <a:pt x="322" y="334"/>
                  </a:lnTo>
                  <a:lnTo>
                    <a:pt x="322" y="1691"/>
                  </a:lnTo>
                  <a:lnTo>
                    <a:pt x="167" y="1691"/>
                  </a:lnTo>
                  <a:cubicBezTo>
                    <a:pt x="72" y="1691"/>
                    <a:pt x="0" y="1763"/>
                    <a:pt x="0" y="1846"/>
                  </a:cubicBezTo>
                  <a:cubicBezTo>
                    <a:pt x="0" y="1941"/>
                    <a:pt x="72" y="2013"/>
                    <a:pt x="167" y="2013"/>
                  </a:cubicBezTo>
                  <a:lnTo>
                    <a:pt x="846" y="2013"/>
                  </a:lnTo>
                  <a:cubicBezTo>
                    <a:pt x="941" y="2013"/>
                    <a:pt x="1012" y="1941"/>
                    <a:pt x="1012" y="1846"/>
                  </a:cubicBezTo>
                  <a:cubicBezTo>
                    <a:pt x="1012" y="1775"/>
                    <a:pt x="941" y="1703"/>
                    <a:pt x="846" y="1703"/>
                  </a:cubicBezTo>
                  <a:lnTo>
                    <a:pt x="667" y="1703"/>
                  </a:lnTo>
                  <a:lnTo>
                    <a:pt x="667" y="167"/>
                  </a:ln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6" name="Google Shape;10976;p79"/>
            <p:cNvSpPr/>
            <p:nvPr/>
          </p:nvSpPr>
          <p:spPr>
            <a:xfrm>
              <a:off x="4241815" y="2014317"/>
              <a:ext cx="17012" cy="17012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74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417"/>
                    <a:pt x="119" y="536"/>
                    <a:pt x="274" y="536"/>
                  </a:cubicBezTo>
                  <a:cubicBezTo>
                    <a:pt x="417" y="536"/>
                    <a:pt x="536" y="417"/>
                    <a:pt x="536" y="263"/>
                  </a:cubicBezTo>
                  <a:cubicBezTo>
                    <a:pt x="536" y="120"/>
                    <a:pt x="417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77" name="Google Shape;10977;p79"/>
          <p:cNvGrpSpPr/>
          <p:nvPr/>
        </p:nvGrpSpPr>
        <p:grpSpPr>
          <a:xfrm>
            <a:off x="8047661" y="1793646"/>
            <a:ext cx="279132" cy="356875"/>
            <a:chOff x="8047661" y="1969046"/>
            <a:chExt cx="279132" cy="356875"/>
          </a:xfrm>
          <a:solidFill>
            <a:schemeClr val="tx1"/>
          </a:solidFill>
        </p:grpSpPr>
        <p:sp>
          <p:nvSpPr>
            <p:cNvPr id="10978" name="Google Shape;10978;p79"/>
            <p:cNvSpPr/>
            <p:nvPr/>
          </p:nvSpPr>
          <p:spPr>
            <a:xfrm>
              <a:off x="8169502" y="2126115"/>
              <a:ext cx="33961" cy="15713"/>
            </a:xfrm>
            <a:custGeom>
              <a:avLst/>
              <a:gdLst/>
              <a:ahLst/>
              <a:cxnLst/>
              <a:rect l="l" t="t" r="r" b="b"/>
              <a:pathLst>
                <a:path w="1072" h="496" extrusionOk="0">
                  <a:moveTo>
                    <a:pt x="175" y="0"/>
                  </a:moveTo>
                  <a:cubicBezTo>
                    <a:pt x="145" y="0"/>
                    <a:pt x="113" y="7"/>
                    <a:pt x="83" y="20"/>
                  </a:cubicBezTo>
                  <a:cubicBezTo>
                    <a:pt x="12" y="67"/>
                    <a:pt x="0" y="175"/>
                    <a:pt x="48" y="246"/>
                  </a:cubicBezTo>
                  <a:cubicBezTo>
                    <a:pt x="143" y="413"/>
                    <a:pt x="322" y="496"/>
                    <a:pt x="536" y="496"/>
                  </a:cubicBezTo>
                  <a:cubicBezTo>
                    <a:pt x="738" y="496"/>
                    <a:pt x="917" y="413"/>
                    <a:pt x="1024" y="246"/>
                  </a:cubicBezTo>
                  <a:cubicBezTo>
                    <a:pt x="1072" y="175"/>
                    <a:pt x="1060" y="67"/>
                    <a:pt x="976" y="20"/>
                  </a:cubicBezTo>
                  <a:cubicBezTo>
                    <a:pt x="951" y="7"/>
                    <a:pt x="921" y="0"/>
                    <a:pt x="891" y="0"/>
                  </a:cubicBezTo>
                  <a:cubicBezTo>
                    <a:pt x="837" y="0"/>
                    <a:pt x="785" y="22"/>
                    <a:pt x="762" y="67"/>
                  </a:cubicBezTo>
                  <a:cubicBezTo>
                    <a:pt x="714" y="127"/>
                    <a:pt x="643" y="175"/>
                    <a:pt x="536" y="175"/>
                  </a:cubicBezTo>
                  <a:cubicBezTo>
                    <a:pt x="429" y="175"/>
                    <a:pt x="357" y="127"/>
                    <a:pt x="310" y="67"/>
                  </a:cubicBezTo>
                  <a:cubicBezTo>
                    <a:pt x="279" y="22"/>
                    <a:pt x="229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79" name="Google Shape;10979;p79"/>
            <p:cNvSpPr/>
            <p:nvPr/>
          </p:nvSpPr>
          <p:spPr>
            <a:xfrm>
              <a:off x="8141592" y="2047517"/>
              <a:ext cx="27562" cy="10581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69" y="262"/>
                    <a:pt x="869" y="167"/>
                  </a:cubicBezTo>
                  <a:cubicBezTo>
                    <a:pt x="869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0" name="Google Shape;10980;p79"/>
            <p:cNvSpPr/>
            <p:nvPr/>
          </p:nvSpPr>
          <p:spPr>
            <a:xfrm>
              <a:off x="8203431" y="2047517"/>
              <a:ext cx="27181" cy="10581"/>
            </a:xfrm>
            <a:custGeom>
              <a:avLst/>
              <a:gdLst/>
              <a:ahLst/>
              <a:cxnLst/>
              <a:rect l="l" t="t" r="r" b="b"/>
              <a:pathLst>
                <a:path w="85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703" y="334"/>
                  </a:lnTo>
                  <a:cubicBezTo>
                    <a:pt x="786" y="334"/>
                    <a:pt x="858" y="262"/>
                    <a:pt x="858" y="167"/>
                  </a:cubicBezTo>
                  <a:cubicBezTo>
                    <a:pt x="858" y="84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1" name="Google Shape;10981;p79"/>
            <p:cNvSpPr/>
            <p:nvPr/>
          </p:nvSpPr>
          <p:spPr>
            <a:xfrm>
              <a:off x="8047661" y="1969046"/>
              <a:ext cx="279132" cy="356875"/>
            </a:xfrm>
            <a:custGeom>
              <a:avLst/>
              <a:gdLst/>
              <a:ahLst/>
              <a:cxnLst/>
              <a:rect l="l" t="t" r="r" b="b"/>
              <a:pathLst>
                <a:path w="8811" h="11265" extrusionOk="0">
                  <a:moveTo>
                    <a:pt x="4382" y="334"/>
                  </a:moveTo>
                  <a:cubicBezTo>
                    <a:pt x="5751" y="334"/>
                    <a:pt x="6870" y="1453"/>
                    <a:pt x="6870" y="2823"/>
                  </a:cubicBezTo>
                  <a:lnTo>
                    <a:pt x="6870" y="3192"/>
                  </a:lnTo>
                  <a:lnTo>
                    <a:pt x="6132" y="3192"/>
                  </a:lnTo>
                  <a:lnTo>
                    <a:pt x="6132" y="3180"/>
                  </a:lnTo>
                  <a:cubicBezTo>
                    <a:pt x="6132" y="3085"/>
                    <a:pt x="6061" y="3013"/>
                    <a:pt x="5977" y="3013"/>
                  </a:cubicBezTo>
                  <a:lnTo>
                    <a:pt x="4739" y="3013"/>
                  </a:lnTo>
                  <a:cubicBezTo>
                    <a:pt x="4644" y="3013"/>
                    <a:pt x="4572" y="3085"/>
                    <a:pt x="4572" y="3180"/>
                  </a:cubicBezTo>
                  <a:lnTo>
                    <a:pt x="4572" y="3228"/>
                  </a:lnTo>
                  <a:cubicBezTo>
                    <a:pt x="4513" y="3192"/>
                    <a:pt x="4453" y="3192"/>
                    <a:pt x="4382" y="3192"/>
                  </a:cubicBezTo>
                  <a:cubicBezTo>
                    <a:pt x="4310" y="3192"/>
                    <a:pt x="4251" y="3216"/>
                    <a:pt x="4191" y="3228"/>
                  </a:cubicBezTo>
                  <a:lnTo>
                    <a:pt x="4191" y="3180"/>
                  </a:lnTo>
                  <a:cubicBezTo>
                    <a:pt x="4191" y="3085"/>
                    <a:pt x="4108" y="3013"/>
                    <a:pt x="4025" y="3013"/>
                  </a:cubicBezTo>
                  <a:lnTo>
                    <a:pt x="2786" y="3013"/>
                  </a:lnTo>
                  <a:cubicBezTo>
                    <a:pt x="2703" y="3013"/>
                    <a:pt x="2620" y="3085"/>
                    <a:pt x="2620" y="3180"/>
                  </a:cubicBezTo>
                  <a:lnTo>
                    <a:pt x="2620" y="3192"/>
                  </a:lnTo>
                  <a:lnTo>
                    <a:pt x="1893" y="3192"/>
                  </a:lnTo>
                  <a:lnTo>
                    <a:pt x="1893" y="2823"/>
                  </a:lnTo>
                  <a:cubicBezTo>
                    <a:pt x="1893" y="1453"/>
                    <a:pt x="3013" y="334"/>
                    <a:pt x="4382" y="334"/>
                  </a:cubicBezTo>
                  <a:close/>
                  <a:moveTo>
                    <a:pt x="3846" y="3323"/>
                  </a:moveTo>
                  <a:lnTo>
                    <a:pt x="3846" y="3704"/>
                  </a:lnTo>
                  <a:cubicBezTo>
                    <a:pt x="3846" y="3799"/>
                    <a:pt x="3751" y="3894"/>
                    <a:pt x="3656" y="3894"/>
                  </a:cubicBezTo>
                  <a:lnTo>
                    <a:pt x="3120" y="3894"/>
                  </a:lnTo>
                  <a:cubicBezTo>
                    <a:pt x="3013" y="3894"/>
                    <a:pt x="2917" y="3799"/>
                    <a:pt x="2917" y="3704"/>
                  </a:cubicBezTo>
                  <a:lnTo>
                    <a:pt x="2917" y="3323"/>
                  </a:lnTo>
                  <a:lnTo>
                    <a:pt x="3203" y="3323"/>
                  </a:lnTo>
                  <a:lnTo>
                    <a:pt x="3203" y="3525"/>
                  </a:lnTo>
                  <a:cubicBezTo>
                    <a:pt x="3239" y="3609"/>
                    <a:pt x="3310" y="3692"/>
                    <a:pt x="3394" y="3692"/>
                  </a:cubicBezTo>
                  <a:cubicBezTo>
                    <a:pt x="3489" y="3692"/>
                    <a:pt x="3560" y="3609"/>
                    <a:pt x="3560" y="3525"/>
                  </a:cubicBezTo>
                  <a:lnTo>
                    <a:pt x="3560" y="3323"/>
                  </a:lnTo>
                  <a:close/>
                  <a:moveTo>
                    <a:pt x="5799" y="3323"/>
                  </a:moveTo>
                  <a:lnTo>
                    <a:pt x="5799" y="3704"/>
                  </a:lnTo>
                  <a:cubicBezTo>
                    <a:pt x="5799" y="3799"/>
                    <a:pt x="5703" y="3894"/>
                    <a:pt x="5596" y="3894"/>
                  </a:cubicBezTo>
                  <a:lnTo>
                    <a:pt x="5061" y="3894"/>
                  </a:lnTo>
                  <a:cubicBezTo>
                    <a:pt x="4965" y="3894"/>
                    <a:pt x="4870" y="3799"/>
                    <a:pt x="4870" y="3704"/>
                  </a:cubicBezTo>
                  <a:lnTo>
                    <a:pt x="4870" y="3323"/>
                  </a:lnTo>
                  <a:lnTo>
                    <a:pt x="5156" y="3323"/>
                  </a:lnTo>
                  <a:lnTo>
                    <a:pt x="5156" y="3525"/>
                  </a:lnTo>
                  <a:cubicBezTo>
                    <a:pt x="5180" y="3609"/>
                    <a:pt x="5263" y="3692"/>
                    <a:pt x="5346" y="3692"/>
                  </a:cubicBezTo>
                  <a:cubicBezTo>
                    <a:pt x="5442" y="3692"/>
                    <a:pt x="5513" y="3609"/>
                    <a:pt x="5513" y="3525"/>
                  </a:cubicBezTo>
                  <a:lnTo>
                    <a:pt x="5513" y="3323"/>
                  </a:lnTo>
                  <a:close/>
                  <a:moveTo>
                    <a:pt x="6954" y="3525"/>
                  </a:moveTo>
                  <a:cubicBezTo>
                    <a:pt x="7025" y="3525"/>
                    <a:pt x="7097" y="3549"/>
                    <a:pt x="7168" y="3609"/>
                  </a:cubicBezTo>
                  <a:cubicBezTo>
                    <a:pt x="7227" y="3668"/>
                    <a:pt x="7239" y="3751"/>
                    <a:pt x="7239" y="3823"/>
                  </a:cubicBezTo>
                  <a:cubicBezTo>
                    <a:pt x="7227" y="3954"/>
                    <a:pt x="7085" y="4073"/>
                    <a:pt x="6942" y="4073"/>
                  </a:cubicBezTo>
                  <a:lnTo>
                    <a:pt x="6870" y="4073"/>
                  </a:lnTo>
                  <a:lnTo>
                    <a:pt x="6870" y="4061"/>
                  </a:lnTo>
                  <a:cubicBezTo>
                    <a:pt x="6870" y="3966"/>
                    <a:pt x="6787" y="3894"/>
                    <a:pt x="6704" y="3894"/>
                  </a:cubicBezTo>
                  <a:cubicBezTo>
                    <a:pt x="6608" y="3894"/>
                    <a:pt x="6537" y="3966"/>
                    <a:pt x="6537" y="4061"/>
                  </a:cubicBezTo>
                  <a:cubicBezTo>
                    <a:pt x="6537" y="4775"/>
                    <a:pt x="6180" y="5442"/>
                    <a:pt x="5584" y="5835"/>
                  </a:cubicBezTo>
                  <a:lnTo>
                    <a:pt x="5584" y="5799"/>
                  </a:lnTo>
                  <a:lnTo>
                    <a:pt x="5501" y="5037"/>
                  </a:lnTo>
                  <a:cubicBezTo>
                    <a:pt x="5453" y="4680"/>
                    <a:pt x="5156" y="4418"/>
                    <a:pt x="4811" y="4418"/>
                  </a:cubicBezTo>
                  <a:lnTo>
                    <a:pt x="3989" y="4418"/>
                  </a:lnTo>
                  <a:cubicBezTo>
                    <a:pt x="3632" y="4418"/>
                    <a:pt x="3334" y="4680"/>
                    <a:pt x="3310" y="5037"/>
                  </a:cubicBezTo>
                  <a:lnTo>
                    <a:pt x="3215" y="5799"/>
                  </a:lnTo>
                  <a:lnTo>
                    <a:pt x="3215" y="5835"/>
                  </a:lnTo>
                  <a:cubicBezTo>
                    <a:pt x="2953" y="5668"/>
                    <a:pt x="2739" y="5454"/>
                    <a:pt x="2584" y="5204"/>
                  </a:cubicBezTo>
                  <a:cubicBezTo>
                    <a:pt x="2358" y="4859"/>
                    <a:pt x="2239" y="4466"/>
                    <a:pt x="2239" y="4061"/>
                  </a:cubicBezTo>
                  <a:cubicBezTo>
                    <a:pt x="2239" y="3966"/>
                    <a:pt x="2167" y="3894"/>
                    <a:pt x="2072" y="3894"/>
                  </a:cubicBezTo>
                  <a:cubicBezTo>
                    <a:pt x="1989" y="3894"/>
                    <a:pt x="1905" y="3966"/>
                    <a:pt x="1905" y="4061"/>
                  </a:cubicBezTo>
                  <a:lnTo>
                    <a:pt x="1905" y="4073"/>
                  </a:lnTo>
                  <a:lnTo>
                    <a:pt x="1810" y="4073"/>
                  </a:lnTo>
                  <a:cubicBezTo>
                    <a:pt x="1727" y="4073"/>
                    <a:pt x="1655" y="4049"/>
                    <a:pt x="1596" y="3990"/>
                  </a:cubicBezTo>
                  <a:cubicBezTo>
                    <a:pt x="1536" y="3930"/>
                    <a:pt x="1524" y="3847"/>
                    <a:pt x="1524" y="3775"/>
                  </a:cubicBezTo>
                  <a:cubicBezTo>
                    <a:pt x="1536" y="3644"/>
                    <a:pt x="1667" y="3525"/>
                    <a:pt x="1822" y="3525"/>
                  </a:cubicBezTo>
                  <a:lnTo>
                    <a:pt x="2608" y="3525"/>
                  </a:lnTo>
                  <a:lnTo>
                    <a:pt x="2608" y="3716"/>
                  </a:lnTo>
                  <a:cubicBezTo>
                    <a:pt x="2608" y="4001"/>
                    <a:pt x="2846" y="4240"/>
                    <a:pt x="3132" y="4240"/>
                  </a:cubicBezTo>
                  <a:lnTo>
                    <a:pt x="3668" y="4240"/>
                  </a:lnTo>
                  <a:cubicBezTo>
                    <a:pt x="3953" y="4240"/>
                    <a:pt x="4191" y="4001"/>
                    <a:pt x="4191" y="3716"/>
                  </a:cubicBezTo>
                  <a:cubicBezTo>
                    <a:pt x="4191" y="3609"/>
                    <a:pt x="4275" y="3525"/>
                    <a:pt x="4382" y="3525"/>
                  </a:cubicBezTo>
                  <a:cubicBezTo>
                    <a:pt x="4489" y="3525"/>
                    <a:pt x="4572" y="3609"/>
                    <a:pt x="4572" y="3716"/>
                  </a:cubicBezTo>
                  <a:cubicBezTo>
                    <a:pt x="4572" y="4001"/>
                    <a:pt x="4811" y="4240"/>
                    <a:pt x="5096" y="4240"/>
                  </a:cubicBezTo>
                  <a:lnTo>
                    <a:pt x="5632" y="4240"/>
                  </a:lnTo>
                  <a:cubicBezTo>
                    <a:pt x="5906" y="4240"/>
                    <a:pt x="6144" y="4001"/>
                    <a:pt x="6144" y="3716"/>
                  </a:cubicBezTo>
                  <a:lnTo>
                    <a:pt x="6144" y="3525"/>
                  </a:lnTo>
                  <a:close/>
                  <a:moveTo>
                    <a:pt x="4799" y="4740"/>
                  </a:moveTo>
                  <a:cubicBezTo>
                    <a:pt x="4989" y="4740"/>
                    <a:pt x="5144" y="4882"/>
                    <a:pt x="5156" y="5073"/>
                  </a:cubicBezTo>
                  <a:lnTo>
                    <a:pt x="5239" y="5835"/>
                  </a:lnTo>
                  <a:cubicBezTo>
                    <a:pt x="5239" y="5978"/>
                    <a:pt x="5168" y="6133"/>
                    <a:pt x="5037" y="6204"/>
                  </a:cubicBezTo>
                  <a:lnTo>
                    <a:pt x="4549" y="6454"/>
                  </a:lnTo>
                  <a:cubicBezTo>
                    <a:pt x="4495" y="6478"/>
                    <a:pt x="4438" y="6490"/>
                    <a:pt x="4382" y="6490"/>
                  </a:cubicBezTo>
                  <a:cubicBezTo>
                    <a:pt x="4325" y="6490"/>
                    <a:pt x="4269" y="6478"/>
                    <a:pt x="4215" y="6454"/>
                  </a:cubicBezTo>
                  <a:lnTo>
                    <a:pt x="3727" y="6204"/>
                  </a:lnTo>
                  <a:cubicBezTo>
                    <a:pt x="3596" y="6133"/>
                    <a:pt x="3501" y="5990"/>
                    <a:pt x="3537" y="5835"/>
                  </a:cubicBezTo>
                  <a:lnTo>
                    <a:pt x="3620" y="5073"/>
                  </a:lnTo>
                  <a:cubicBezTo>
                    <a:pt x="3632" y="4894"/>
                    <a:pt x="3798" y="4740"/>
                    <a:pt x="3977" y="4740"/>
                  </a:cubicBezTo>
                  <a:close/>
                  <a:moveTo>
                    <a:pt x="2965" y="6633"/>
                  </a:moveTo>
                  <a:lnTo>
                    <a:pt x="2965" y="6966"/>
                  </a:lnTo>
                  <a:cubicBezTo>
                    <a:pt x="2965" y="7109"/>
                    <a:pt x="2882" y="7240"/>
                    <a:pt x="2727" y="7299"/>
                  </a:cubicBezTo>
                  <a:lnTo>
                    <a:pt x="2346" y="7049"/>
                  </a:lnTo>
                  <a:cubicBezTo>
                    <a:pt x="2239" y="6978"/>
                    <a:pt x="2227" y="6871"/>
                    <a:pt x="2251" y="6799"/>
                  </a:cubicBezTo>
                  <a:cubicBezTo>
                    <a:pt x="2286" y="6728"/>
                    <a:pt x="2346" y="6633"/>
                    <a:pt x="2465" y="6633"/>
                  </a:cubicBezTo>
                  <a:close/>
                  <a:moveTo>
                    <a:pt x="6275" y="6633"/>
                  </a:moveTo>
                  <a:cubicBezTo>
                    <a:pt x="6382" y="6633"/>
                    <a:pt x="6465" y="6728"/>
                    <a:pt x="6477" y="6799"/>
                  </a:cubicBezTo>
                  <a:cubicBezTo>
                    <a:pt x="6513" y="6871"/>
                    <a:pt x="6489" y="6978"/>
                    <a:pt x="6394" y="7049"/>
                  </a:cubicBezTo>
                  <a:lnTo>
                    <a:pt x="6001" y="7299"/>
                  </a:lnTo>
                  <a:cubicBezTo>
                    <a:pt x="5870" y="7240"/>
                    <a:pt x="5763" y="7109"/>
                    <a:pt x="5763" y="6966"/>
                  </a:cubicBezTo>
                  <a:lnTo>
                    <a:pt x="5763" y="6633"/>
                  </a:lnTo>
                  <a:close/>
                  <a:moveTo>
                    <a:pt x="2953" y="6109"/>
                  </a:moveTo>
                  <a:lnTo>
                    <a:pt x="2953" y="6311"/>
                  </a:lnTo>
                  <a:lnTo>
                    <a:pt x="2465" y="6311"/>
                  </a:lnTo>
                  <a:cubicBezTo>
                    <a:pt x="2203" y="6311"/>
                    <a:pt x="2001" y="6454"/>
                    <a:pt x="1929" y="6692"/>
                  </a:cubicBezTo>
                  <a:cubicBezTo>
                    <a:pt x="1846" y="6930"/>
                    <a:pt x="1941" y="7168"/>
                    <a:pt x="2144" y="7323"/>
                  </a:cubicBezTo>
                  <a:lnTo>
                    <a:pt x="4191" y="8669"/>
                  </a:lnTo>
                  <a:lnTo>
                    <a:pt x="4191" y="8954"/>
                  </a:lnTo>
                  <a:lnTo>
                    <a:pt x="3489" y="8954"/>
                  </a:lnTo>
                  <a:cubicBezTo>
                    <a:pt x="3370" y="8954"/>
                    <a:pt x="3239" y="8943"/>
                    <a:pt x="3120" y="8931"/>
                  </a:cubicBezTo>
                  <a:lnTo>
                    <a:pt x="3120" y="8776"/>
                  </a:lnTo>
                  <a:cubicBezTo>
                    <a:pt x="3120" y="8692"/>
                    <a:pt x="3036" y="8609"/>
                    <a:pt x="2953" y="8609"/>
                  </a:cubicBezTo>
                  <a:cubicBezTo>
                    <a:pt x="2858" y="8609"/>
                    <a:pt x="2786" y="8692"/>
                    <a:pt x="2786" y="8776"/>
                  </a:cubicBezTo>
                  <a:lnTo>
                    <a:pt x="2786" y="8835"/>
                  </a:lnTo>
                  <a:cubicBezTo>
                    <a:pt x="2060" y="8550"/>
                    <a:pt x="1524" y="7835"/>
                    <a:pt x="1524" y="7002"/>
                  </a:cubicBezTo>
                  <a:cubicBezTo>
                    <a:pt x="1524" y="6514"/>
                    <a:pt x="1929" y="6109"/>
                    <a:pt x="2417" y="6109"/>
                  </a:cubicBezTo>
                  <a:close/>
                  <a:moveTo>
                    <a:pt x="6323" y="6133"/>
                  </a:moveTo>
                  <a:cubicBezTo>
                    <a:pt x="6823" y="6133"/>
                    <a:pt x="7216" y="6526"/>
                    <a:pt x="7216" y="7026"/>
                  </a:cubicBezTo>
                  <a:cubicBezTo>
                    <a:pt x="7227" y="7835"/>
                    <a:pt x="6692" y="8550"/>
                    <a:pt x="5954" y="8835"/>
                  </a:cubicBezTo>
                  <a:lnTo>
                    <a:pt x="5954" y="8776"/>
                  </a:lnTo>
                  <a:cubicBezTo>
                    <a:pt x="5954" y="8692"/>
                    <a:pt x="5882" y="8609"/>
                    <a:pt x="5799" y="8609"/>
                  </a:cubicBezTo>
                  <a:cubicBezTo>
                    <a:pt x="5703" y="8609"/>
                    <a:pt x="5632" y="8692"/>
                    <a:pt x="5632" y="8776"/>
                  </a:cubicBezTo>
                  <a:lnTo>
                    <a:pt x="5632" y="8931"/>
                  </a:lnTo>
                  <a:cubicBezTo>
                    <a:pt x="5513" y="8954"/>
                    <a:pt x="5394" y="8954"/>
                    <a:pt x="5263" y="8954"/>
                  </a:cubicBezTo>
                  <a:lnTo>
                    <a:pt x="4549" y="8954"/>
                  </a:lnTo>
                  <a:lnTo>
                    <a:pt x="4549" y="8669"/>
                  </a:lnTo>
                  <a:lnTo>
                    <a:pt x="5180" y="8252"/>
                  </a:lnTo>
                  <a:cubicBezTo>
                    <a:pt x="5263" y="8216"/>
                    <a:pt x="5275" y="8109"/>
                    <a:pt x="5227" y="8038"/>
                  </a:cubicBezTo>
                  <a:cubicBezTo>
                    <a:pt x="5198" y="7986"/>
                    <a:pt x="5151" y="7962"/>
                    <a:pt x="5099" y="7962"/>
                  </a:cubicBezTo>
                  <a:cubicBezTo>
                    <a:pt x="5067" y="7962"/>
                    <a:pt x="5033" y="7972"/>
                    <a:pt x="5001" y="7990"/>
                  </a:cubicBezTo>
                  <a:lnTo>
                    <a:pt x="4394" y="8407"/>
                  </a:lnTo>
                  <a:lnTo>
                    <a:pt x="3060" y="7514"/>
                  </a:lnTo>
                  <a:cubicBezTo>
                    <a:pt x="3215" y="7383"/>
                    <a:pt x="3322" y="7180"/>
                    <a:pt x="3322" y="6966"/>
                  </a:cubicBezTo>
                  <a:lnTo>
                    <a:pt x="3322" y="6276"/>
                  </a:lnTo>
                  <a:cubicBezTo>
                    <a:pt x="3322" y="6276"/>
                    <a:pt x="3334" y="6276"/>
                    <a:pt x="3358" y="6287"/>
                  </a:cubicBezTo>
                  <a:cubicBezTo>
                    <a:pt x="3417" y="6383"/>
                    <a:pt x="3501" y="6442"/>
                    <a:pt x="3596" y="6502"/>
                  </a:cubicBezTo>
                  <a:lnTo>
                    <a:pt x="4084" y="6752"/>
                  </a:lnTo>
                  <a:cubicBezTo>
                    <a:pt x="4191" y="6799"/>
                    <a:pt x="4287" y="6823"/>
                    <a:pt x="4394" y="6823"/>
                  </a:cubicBezTo>
                  <a:cubicBezTo>
                    <a:pt x="4501" y="6823"/>
                    <a:pt x="4608" y="6799"/>
                    <a:pt x="4703" y="6752"/>
                  </a:cubicBezTo>
                  <a:lnTo>
                    <a:pt x="5192" y="6502"/>
                  </a:lnTo>
                  <a:cubicBezTo>
                    <a:pt x="5299" y="6454"/>
                    <a:pt x="5382" y="6383"/>
                    <a:pt x="5430" y="6287"/>
                  </a:cubicBezTo>
                  <a:cubicBezTo>
                    <a:pt x="5453" y="6287"/>
                    <a:pt x="5453" y="6287"/>
                    <a:pt x="5465" y="6276"/>
                  </a:cubicBezTo>
                  <a:lnTo>
                    <a:pt x="5465" y="6966"/>
                  </a:lnTo>
                  <a:cubicBezTo>
                    <a:pt x="5465" y="7168"/>
                    <a:pt x="5573" y="7383"/>
                    <a:pt x="5727" y="7514"/>
                  </a:cubicBezTo>
                  <a:lnTo>
                    <a:pt x="5632" y="7585"/>
                  </a:lnTo>
                  <a:cubicBezTo>
                    <a:pt x="5549" y="7633"/>
                    <a:pt x="5537" y="7740"/>
                    <a:pt x="5584" y="7811"/>
                  </a:cubicBezTo>
                  <a:cubicBezTo>
                    <a:pt x="5608" y="7859"/>
                    <a:pt x="5668" y="7883"/>
                    <a:pt x="5715" y="7883"/>
                  </a:cubicBezTo>
                  <a:cubicBezTo>
                    <a:pt x="5751" y="7883"/>
                    <a:pt x="5775" y="7871"/>
                    <a:pt x="5811" y="7859"/>
                  </a:cubicBezTo>
                  <a:lnTo>
                    <a:pt x="6596" y="7335"/>
                  </a:lnTo>
                  <a:cubicBezTo>
                    <a:pt x="6799" y="7204"/>
                    <a:pt x="6894" y="6942"/>
                    <a:pt x="6823" y="6704"/>
                  </a:cubicBezTo>
                  <a:cubicBezTo>
                    <a:pt x="6739" y="6466"/>
                    <a:pt x="6537" y="6323"/>
                    <a:pt x="6287" y="6323"/>
                  </a:cubicBezTo>
                  <a:lnTo>
                    <a:pt x="5787" y="6323"/>
                  </a:lnTo>
                  <a:lnTo>
                    <a:pt x="5787" y="6133"/>
                  </a:lnTo>
                  <a:close/>
                  <a:moveTo>
                    <a:pt x="4406" y="1"/>
                  </a:moveTo>
                  <a:cubicBezTo>
                    <a:pt x="2858" y="1"/>
                    <a:pt x="1596" y="1263"/>
                    <a:pt x="1596" y="2811"/>
                  </a:cubicBezTo>
                  <a:lnTo>
                    <a:pt x="1596" y="3239"/>
                  </a:lnTo>
                  <a:cubicBezTo>
                    <a:pt x="1405" y="3335"/>
                    <a:pt x="1262" y="3513"/>
                    <a:pt x="1239" y="3716"/>
                  </a:cubicBezTo>
                  <a:cubicBezTo>
                    <a:pt x="1227" y="3894"/>
                    <a:pt x="1286" y="4061"/>
                    <a:pt x="1382" y="4192"/>
                  </a:cubicBezTo>
                  <a:cubicBezTo>
                    <a:pt x="1501" y="4323"/>
                    <a:pt x="1667" y="4382"/>
                    <a:pt x="1834" y="4382"/>
                  </a:cubicBezTo>
                  <a:lnTo>
                    <a:pt x="1953" y="4382"/>
                  </a:lnTo>
                  <a:cubicBezTo>
                    <a:pt x="2001" y="4740"/>
                    <a:pt x="2132" y="5073"/>
                    <a:pt x="2322" y="5371"/>
                  </a:cubicBezTo>
                  <a:cubicBezTo>
                    <a:pt x="2417" y="5502"/>
                    <a:pt x="2513" y="5633"/>
                    <a:pt x="2632" y="5752"/>
                  </a:cubicBezTo>
                  <a:lnTo>
                    <a:pt x="2453" y="5752"/>
                  </a:lnTo>
                  <a:cubicBezTo>
                    <a:pt x="1786" y="5752"/>
                    <a:pt x="1239" y="6311"/>
                    <a:pt x="1239" y="6978"/>
                  </a:cubicBezTo>
                  <a:cubicBezTo>
                    <a:pt x="1239" y="7228"/>
                    <a:pt x="1286" y="7466"/>
                    <a:pt x="1358" y="7692"/>
                  </a:cubicBezTo>
                  <a:lnTo>
                    <a:pt x="881" y="7823"/>
                  </a:lnTo>
                  <a:cubicBezTo>
                    <a:pt x="358" y="7978"/>
                    <a:pt x="0" y="8466"/>
                    <a:pt x="0" y="9002"/>
                  </a:cubicBezTo>
                  <a:lnTo>
                    <a:pt x="0" y="11098"/>
                  </a:lnTo>
                  <a:cubicBezTo>
                    <a:pt x="0" y="11193"/>
                    <a:pt x="72" y="11264"/>
                    <a:pt x="167" y="11264"/>
                  </a:cubicBezTo>
                  <a:cubicBezTo>
                    <a:pt x="250" y="11264"/>
                    <a:pt x="334" y="11193"/>
                    <a:pt x="334" y="11098"/>
                  </a:cubicBezTo>
                  <a:lnTo>
                    <a:pt x="334" y="9002"/>
                  </a:lnTo>
                  <a:cubicBezTo>
                    <a:pt x="334" y="8597"/>
                    <a:pt x="596" y="8252"/>
                    <a:pt x="965" y="8133"/>
                  </a:cubicBezTo>
                  <a:lnTo>
                    <a:pt x="1477" y="7990"/>
                  </a:lnTo>
                  <a:cubicBezTo>
                    <a:pt x="1739" y="8538"/>
                    <a:pt x="2239" y="8954"/>
                    <a:pt x="2834" y="9145"/>
                  </a:cubicBezTo>
                  <a:lnTo>
                    <a:pt x="2834" y="11098"/>
                  </a:lnTo>
                  <a:cubicBezTo>
                    <a:pt x="2834" y="11193"/>
                    <a:pt x="2906" y="11264"/>
                    <a:pt x="2989" y="11264"/>
                  </a:cubicBezTo>
                  <a:cubicBezTo>
                    <a:pt x="3084" y="11264"/>
                    <a:pt x="3156" y="11193"/>
                    <a:pt x="3156" y="11098"/>
                  </a:cubicBezTo>
                  <a:lnTo>
                    <a:pt x="3156" y="9228"/>
                  </a:lnTo>
                  <a:cubicBezTo>
                    <a:pt x="3275" y="9240"/>
                    <a:pt x="3394" y="9252"/>
                    <a:pt x="3525" y="9252"/>
                  </a:cubicBezTo>
                  <a:lnTo>
                    <a:pt x="4239" y="9252"/>
                  </a:lnTo>
                  <a:lnTo>
                    <a:pt x="4239" y="11098"/>
                  </a:lnTo>
                  <a:cubicBezTo>
                    <a:pt x="4239" y="11193"/>
                    <a:pt x="4322" y="11264"/>
                    <a:pt x="4406" y="11264"/>
                  </a:cubicBezTo>
                  <a:cubicBezTo>
                    <a:pt x="4501" y="11264"/>
                    <a:pt x="4572" y="11193"/>
                    <a:pt x="4572" y="11098"/>
                  </a:cubicBezTo>
                  <a:lnTo>
                    <a:pt x="4572" y="9252"/>
                  </a:lnTo>
                  <a:lnTo>
                    <a:pt x="5287" y="9252"/>
                  </a:lnTo>
                  <a:cubicBezTo>
                    <a:pt x="5406" y="9252"/>
                    <a:pt x="5537" y="9240"/>
                    <a:pt x="5656" y="9228"/>
                  </a:cubicBezTo>
                  <a:lnTo>
                    <a:pt x="5656" y="11098"/>
                  </a:lnTo>
                  <a:cubicBezTo>
                    <a:pt x="5656" y="11193"/>
                    <a:pt x="5727" y="11264"/>
                    <a:pt x="5823" y="11264"/>
                  </a:cubicBezTo>
                  <a:cubicBezTo>
                    <a:pt x="5906" y="11264"/>
                    <a:pt x="5989" y="11193"/>
                    <a:pt x="5989" y="11098"/>
                  </a:cubicBezTo>
                  <a:lnTo>
                    <a:pt x="5989" y="9145"/>
                  </a:lnTo>
                  <a:cubicBezTo>
                    <a:pt x="6585" y="8954"/>
                    <a:pt x="7061" y="8538"/>
                    <a:pt x="7335" y="7990"/>
                  </a:cubicBezTo>
                  <a:lnTo>
                    <a:pt x="7847" y="8133"/>
                  </a:lnTo>
                  <a:cubicBezTo>
                    <a:pt x="8216" y="8240"/>
                    <a:pt x="8490" y="8597"/>
                    <a:pt x="8490" y="9002"/>
                  </a:cubicBezTo>
                  <a:lnTo>
                    <a:pt x="8490" y="11098"/>
                  </a:lnTo>
                  <a:cubicBezTo>
                    <a:pt x="8490" y="11193"/>
                    <a:pt x="8561" y="11264"/>
                    <a:pt x="8644" y="11264"/>
                  </a:cubicBezTo>
                  <a:cubicBezTo>
                    <a:pt x="8740" y="11264"/>
                    <a:pt x="8811" y="11193"/>
                    <a:pt x="8811" y="11098"/>
                  </a:cubicBezTo>
                  <a:lnTo>
                    <a:pt x="8811" y="9002"/>
                  </a:lnTo>
                  <a:cubicBezTo>
                    <a:pt x="8787" y="8490"/>
                    <a:pt x="8430" y="8014"/>
                    <a:pt x="7906" y="7859"/>
                  </a:cubicBezTo>
                  <a:lnTo>
                    <a:pt x="7430" y="7716"/>
                  </a:lnTo>
                  <a:cubicBezTo>
                    <a:pt x="7501" y="7502"/>
                    <a:pt x="7549" y="7264"/>
                    <a:pt x="7549" y="7002"/>
                  </a:cubicBezTo>
                  <a:cubicBezTo>
                    <a:pt x="7549" y="6335"/>
                    <a:pt x="7001" y="5787"/>
                    <a:pt x="6335" y="5787"/>
                  </a:cubicBezTo>
                  <a:lnTo>
                    <a:pt x="6156" y="5787"/>
                  </a:lnTo>
                  <a:cubicBezTo>
                    <a:pt x="6513" y="5418"/>
                    <a:pt x="6763" y="4942"/>
                    <a:pt x="6835" y="4406"/>
                  </a:cubicBezTo>
                  <a:lnTo>
                    <a:pt x="6942" y="4406"/>
                  </a:lnTo>
                  <a:cubicBezTo>
                    <a:pt x="7263" y="4406"/>
                    <a:pt x="7537" y="4168"/>
                    <a:pt x="7561" y="3847"/>
                  </a:cubicBezTo>
                  <a:cubicBezTo>
                    <a:pt x="7573" y="3668"/>
                    <a:pt x="7525" y="3513"/>
                    <a:pt x="7418" y="3370"/>
                  </a:cubicBezTo>
                  <a:cubicBezTo>
                    <a:pt x="7358" y="3311"/>
                    <a:pt x="7299" y="3275"/>
                    <a:pt x="7227" y="3228"/>
                  </a:cubicBezTo>
                  <a:lnTo>
                    <a:pt x="7227" y="2811"/>
                  </a:lnTo>
                  <a:cubicBezTo>
                    <a:pt x="7227" y="1263"/>
                    <a:pt x="595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2" name="Google Shape;10982;p79"/>
          <p:cNvGrpSpPr/>
          <p:nvPr/>
        </p:nvGrpSpPr>
        <p:grpSpPr>
          <a:xfrm>
            <a:off x="7596157" y="1792759"/>
            <a:ext cx="279544" cy="358142"/>
            <a:chOff x="7596157" y="1968159"/>
            <a:chExt cx="279544" cy="358142"/>
          </a:xfrm>
          <a:solidFill>
            <a:schemeClr val="tx1"/>
          </a:solidFill>
        </p:grpSpPr>
        <p:sp>
          <p:nvSpPr>
            <p:cNvPr id="10983" name="Google Shape;10983;p79"/>
            <p:cNvSpPr/>
            <p:nvPr/>
          </p:nvSpPr>
          <p:spPr>
            <a:xfrm>
              <a:off x="7696868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4" name="Google Shape;10984;p79"/>
            <p:cNvSpPr/>
            <p:nvPr/>
          </p:nvSpPr>
          <p:spPr>
            <a:xfrm>
              <a:off x="7764378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5" name="Google Shape;10985;p79"/>
            <p:cNvSpPr/>
            <p:nvPr/>
          </p:nvSpPr>
          <p:spPr>
            <a:xfrm>
              <a:off x="7713088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53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6" name="Google Shape;10986;p79"/>
            <p:cNvSpPr/>
            <p:nvPr/>
          </p:nvSpPr>
          <p:spPr>
            <a:xfrm>
              <a:off x="7691197" y="20754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525" y="334"/>
                  </a:lnTo>
                  <a:cubicBezTo>
                    <a:pt x="620" y="334"/>
                    <a:pt x="692" y="251"/>
                    <a:pt x="692" y="167"/>
                  </a:cubicBezTo>
                  <a:cubicBezTo>
                    <a:pt x="692" y="72"/>
                    <a:pt x="62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7" name="Google Shape;10987;p79"/>
            <p:cNvSpPr/>
            <p:nvPr/>
          </p:nvSpPr>
          <p:spPr>
            <a:xfrm>
              <a:off x="7758739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51"/>
                    <a:pt x="691" y="167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88" name="Google Shape;10988;p79"/>
            <p:cNvSpPr/>
            <p:nvPr/>
          </p:nvSpPr>
          <p:spPr>
            <a:xfrm>
              <a:off x="7596157" y="1968159"/>
              <a:ext cx="279544" cy="358142"/>
            </a:xfrm>
            <a:custGeom>
              <a:avLst/>
              <a:gdLst/>
              <a:ahLst/>
              <a:cxnLst/>
              <a:rect l="l" t="t" r="r" b="b"/>
              <a:pathLst>
                <a:path w="8824" h="11305" extrusionOk="0">
                  <a:moveTo>
                    <a:pt x="2287" y="481"/>
                  </a:moveTo>
                  <a:cubicBezTo>
                    <a:pt x="2394" y="565"/>
                    <a:pt x="2525" y="600"/>
                    <a:pt x="2691" y="636"/>
                  </a:cubicBezTo>
                  <a:cubicBezTo>
                    <a:pt x="3001" y="708"/>
                    <a:pt x="3322" y="708"/>
                    <a:pt x="3537" y="708"/>
                  </a:cubicBezTo>
                  <a:lnTo>
                    <a:pt x="5299" y="708"/>
                  </a:lnTo>
                  <a:cubicBezTo>
                    <a:pt x="5739" y="708"/>
                    <a:pt x="6192" y="898"/>
                    <a:pt x="6490" y="1243"/>
                  </a:cubicBezTo>
                  <a:cubicBezTo>
                    <a:pt x="6787" y="1589"/>
                    <a:pt x="6930" y="2029"/>
                    <a:pt x="6894" y="2482"/>
                  </a:cubicBezTo>
                  <a:lnTo>
                    <a:pt x="6751" y="3744"/>
                  </a:lnTo>
                  <a:lnTo>
                    <a:pt x="6728" y="3744"/>
                  </a:lnTo>
                  <a:cubicBezTo>
                    <a:pt x="6620" y="3744"/>
                    <a:pt x="6537" y="3660"/>
                    <a:pt x="6537" y="3553"/>
                  </a:cubicBezTo>
                  <a:lnTo>
                    <a:pt x="6537" y="2839"/>
                  </a:lnTo>
                  <a:cubicBezTo>
                    <a:pt x="6537" y="2446"/>
                    <a:pt x="6216" y="2136"/>
                    <a:pt x="5835" y="2136"/>
                  </a:cubicBezTo>
                  <a:lnTo>
                    <a:pt x="4954" y="2136"/>
                  </a:lnTo>
                  <a:cubicBezTo>
                    <a:pt x="3846" y="2136"/>
                    <a:pt x="3072" y="1886"/>
                    <a:pt x="2644" y="1374"/>
                  </a:cubicBezTo>
                  <a:cubicBezTo>
                    <a:pt x="2382" y="1065"/>
                    <a:pt x="2299" y="719"/>
                    <a:pt x="2287" y="481"/>
                  </a:cubicBezTo>
                  <a:close/>
                  <a:moveTo>
                    <a:pt x="2215" y="1398"/>
                  </a:moveTo>
                  <a:cubicBezTo>
                    <a:pt x="2263" y="1458"/>
                    <a:pt x="2310" y="1529"/>
                    <a:pt x="2370" y="1589"/>
                  </a:cubicBezTo>
                  <a:cubicBezTo>
                    <a:pt x="2858" y="2172"/>
                    <a:pt x="3715" y="2470"/>
                    <a:pt x="4942" y="2470"/>
                  </a:cubicBezTo>
                  <a:lnTo>
                    <a:pt x="5823" y="2470"/>
                  </a:lnTo>
                  <a:cubicBezTo>
                    <a:pt x="6025" y="2470"/>
                    <a:pt x="6192" y="2624"/>
                    <a:pt x="6192" y="2839"/>
                  </a:cubicBezTo>
                  <a:lnTo>
                    <a:pt x="6192" y="3553"/>
                  </a:lnTo>
                  <a:cubicBezTo>
                    <a:pt x="6192" y="3839"/>
                    <a:pt x="6430" y="4077"/>
                    <a:pt x="6716" y="4077"/>
                  </a:cubicBezTo>
                  <a:lnTo>
                    <a:pt x="6978" y="4077"/>
                  </a:lnTo>
                  <a:cubicBezTo>
                    <a:pt x="7049" y="4077"/>
                    <a:pt x="7132" y="4101"/>
                    <a:pt x="7192" y="4160"/>
                  </a:cubicBezTo>
                  <a:cubicBezTo>
                    <a:pt x="7252" y="4220"/>
                    <a:pt x="7263" y="4291"/>
                    <a:pt x="7263" y="4375"/>
                  </a:cubicBezTo>
                  <a:cubicBezTo>
                    <a:pt x="7252" y="4506"/>
                    <a:pt x="7109" y="4625"/>
                    <a:pt x="6966" y="4625"/>
                  </a:cubicBezTo>
                  <a:lnTo>
                    <a:pt x="6894" y="4625"/>
                  </a:lnTo>
                  <a:lnTo>
                    <a:pt x="6894" y="4613"/>
                  </a:lnTo>
                  <a:cubicBezTo>
                    <a:pt x="6894" y="4518"/>
                    <a:pt x="6811" y="4446"/>
                    <a:pt x="6728" y="4446"/>
                  </a:cubicBezTo>
                  <a:cubicBezTo>
                    <a:pt x="6632" y="4446"/>
                    <a:pt x="6561" y="4518"/>
                    <a:pt x="6561" y="4613"/>
                  </a:cubicBezTo>
                  <a:cubicBezTo>
                    <a:pt x="6561" y="4815"/>
                    <a:pt x="6537" y="5006"/>
                    <a:pt x="6478" y="5208"/>
                  </a:cubicBezTo>
                  <a:cubicBezTo>
                    <a:pt x="6359" y="4982"/>
                    <a:pt x="6120" y="4803"/>
                    <a:pt x="5835" y="4803"/>
                  </a:cubicBezTo>
                  <a:lnTo>
                    <a:pt x="3001" y="4803"/>
                  </a:lnTo>
                  <a:cubicBezTo>
                    <a:pt x="2727" y="4803"/>
                    <a:pt x="2489" y="4970"/>
                    <a:pt x="2370" y="5208"/>
                  </a:cubicBezTo>
                  <a:cubicBezTo>
                    <a:pt x="2310" y="5006"/>
                    <a:pt x="2275" y="4815"/>
                    <a:pt x="2275" y="4613"/>
                  </a:cubicBezTo>
                  <a:cubicBezTo>
                    <a:pt x="2275" y="4518"/>
                    <a:pt x="2203" y="4446"/>
                    <a:pt x="2108" y="4446"/>
                  </a:cubicBezTo>
                  <a:cubicBezTo>
                    <a:pt x="2025" y="4446"/>
                    <a:pt x="1953" y="4518"/>
                    <a:pt x="1953" y="4613"/>
                  </a:cubicBezTo>
                  <a:lnTo>
                    <a:pt x="1953" y="4625"/>
                  </a:lnTo>
                  <a:lnTo>
                    <a:pt x="1846" y="4625"/>
                  </a:lnTo>
                  <a:cubicBezTo>
                    <a:pt x="1775" y="4625"/>
                    <a:pt x="1691" y="4589"/>
                    <a:pt x="1632" y="4529"/>
                  </a:cubicBezTo>
                  <a:cubicBezTo>
                    <a:pt x="1572" y="4470"/>
                    <a:pt x="1560" y="4399"/>
                    <a:pt x="1560" y="4327"/>
                  </a:cubicBezTo>
                  <a:cubicBezTo>
                    <a:pt x="1572" y="4196"/>
                    <a:pt x="1715" y="4077"/>
                    <a:pt x="1858" y="4077"/>
                  </a:cubicBezTo>
                  <a:lnTo>
                    <a:pt x="2096" y="4077"/>
                  </a:lnTo>
                  <a:cubicBezTo>
                    <a:pt x="2382" y="4077"/>
                    <a:pt x="2620" y="3839"/>
                    <a:pt x="2620" y="3553"/>
                  </a:cubicBezTo>
                  <a:lnTo>
                    <a:pt x="2620" y="2672"/>
                  </a:lnTo>
                  <a:cubicBezTo>
                    <a:pt x="2620" y="2601"/>
                    <a:pt x="2644" y="2541"/>
                    <a:pt x="2703" y="2505"/>
                  </a:cubicBezTo>
                  <a:cubicBezTo>
                    <a:pt x="2787" y="2470"/>
                    <a:pt x="2810" y="2363"/>
                    <a:pt x="2763" y="2291"/>
                  </a:cubicBezTo>
                  <a:cubicBezTo>
                    <a:pt x="2739" y="2236"/>
                    <a:pt x="2685" y="2207"/>
                    <a:pt x="2630" y="2207"/>
                  </a:cubicBezTo>
                  <a:cubicBezTo>
                    <a:pt x="2602" y="2207"/>
                    <a:pt x="2573" y="2215"/>
                    <a:pt x="2549" y="2232"/>
                  </a:cubicBezTo>
                  <a:cubicBezTo>
                    <a:pt x="2382" y="2315"/>
                    <a:pt x="2287" y="2494"/>
                    <a:pt x="2287" y="2672"/>
                  </a:cubicBezTo>
                  <a:lnTo>
                    <a:pt x="2287" y="3553"/>
                  </a:lnTo>
                  <a:cubicBezTo>
                    <a:pt x="2287" y="3660"/>
                    <a:pt x="2203" y="3744"/>
                    <a:pt x="2096" y="3744"/>
                  </a:cubicBezTo>
                  <a:lnTo>
                    <a:pt x="2072" y="3744"/>
                  </a:lnTo>
                  <a:lnTo>
                    <a:pt x="1929" y="2482"/>
                  </a:lnTo>
                  <a:cubicBezTo>
                    <a:pt x="1894" y="2089"/>
                    <a:pt x="1989" y="1708"/>
                    <a:pt x="2215" y="1398"/>
                  </a:cubicBezTo>
                  <a:close/>
                  <a:moveTo>
                    <a:pt x="5823" y="5125"/>
                  </a:moveTo>
                  <a:cubicBezTo>
                    <a:pt x="6025" y="5125"/>
                    <a:pt x="6192" y="5291"/>
                    <a:pt x="6192" y="5506"/>
                  </a:cubicBezTo>
                  <a:lnTo>
                    <a:pt x="6192" y="5684"/>
                  </a:lnTo>
                  <a:cubicBezTo>
                    <a:pt x="6192" y="6661"/>
                    <a:pt x="5382" y="7470"/>
                    <a:pt x="4406" y="7470"/>
                  </a:cubicBezTo>
                  <a:cubicBezTo>
                    <a:pt x="3418" y="7470"/>
                    <a:pt x="2620" y="6661"/>
                    <a:pt x="2620" y="5684"/>
                  </a:cubicBezTo>
                  <a:lnTo>
                    <a:pt x="2620" y="5506"/>
                  </a:lnTo>
                  <a:cubicBezTo>
                    <a:pt x="2620" y="5291"/>
                    <a:pt x="2775" y="5125"/>
                    <a:pt x="2989" y="5125"/>
                  </a:cubicBezTo>
                  <a:close/>
                  <a:moveTo>
                    <a:pt x="2114" y="1"/>
                  </a:moveTo>
                  <a:cubicBezTo>
                    <a:pt x="2100" y="1"/>
                    <a:pt x="2086" y="2"/>
                    <a:pt x="2072" y="5"/>
                  </a:cubicBezTo>
                  <a:cubicBezTo>
                    <a:pt x="2013" y="29"/>
                    <a:pt x="1965" y="77"/>
                    <a:pt x="1953" y="136"/>
                  </a:cubicBezTo>
                  <a:cubicBezTo>
                    <a:pt x="1953" y="172"/>
                    <a:pt x="1870" y="577"/>
                    <a:pt x="2072" y="1053"/>
                  </a:cubicBezTo>
                  <a:cubicBezTo>
                    <a:pt x="1727" y="1446"/>
                    <a:pt x="1572" y="1970"/>
                    <a:pt x="1620" y="2494"/>
                  </a:cubicBezTo>
                  <a:lnTo>
                    <a:pt x="1751" y="3732"/>
                  </a:lnTo>
                  <a:cubicBezTo>
                    <a:pt x="1489" y="3779"/>
                    <a:pt x="1275" y="3994"/>
                    <a:pt x="1251" y="4268"/>
                  </a:cubicBezTo>
                  <a:cubicBezTo>
                    <a:pt x="1239" y="4446"/>
                    <a:pt x="1298" y="4613"/>
                    <a:pt x="1394" y="4744"/>
                  </a:cubicBezTo>
                  <a:cubicBezTo>
                    <a:pt x="1513" y="4875"/>
                    <a:pt x="1679" y="4934"/>
                    <a:pt x="1846" y="4934"/>
                  </a:cubicBezTo>
                  <a:lnTo>
                    <a:pt x="1965" y="4934"/>
                  </a:lnTo>
                  <a:cubicBezTo>
                    <a:pt x="2013" y="5280"/>
                    <a:pt x="2132" y="5589"/>
                    <a:pt x="2310" y="5887"/>
                  </a:cubicBezTo>
                  <a:cubicBezTo>
                    <a:pt x="2334" y="6196"/>
                    <a:pt x="2441" y="6482"/>
                    <a:pt x="2584" y="6732"/>
                  </a:cubicBezTo>
                  <a:cubicBezTo>
                    <a:pt x="2429" y="6768"/>
                    <a:pt x="2287" y="6899"/>
                    <a:pt x="2287" y="7077"/>
                  </a:cubicBezTo>
                  <a:lnTo>
                    <a:pt x="2287" y="7923"/>
                  </a:lnTo>
                  <a:cubicBezTo>
                    <a:pt x="2287" y="8089"/>
                    <a:pt x="2191" y="8220"/>
                    <a:pt x="2037" y="8268"/>
                  </a:cubicBezTo>
                  <a:lnTo>
                    <a:pt x="858" y="8625"/>
                  </a:lnTo>
                  <a:cubicBezTo>
                    <a:pt x="346" y="8792"/>
                    <a:pt x="1" y="9244"/>
                    <a:pt x="1" y="9804"/>
                  </a:cubicBezTo>
                  <a:lnTo>
                    <a:pt x="1" y="11137"/>
                  </a:lnTo>
                  <a:cubicBezTo>
                    <a:pt x="1" y="11233"/>
                    <a:pt x="72" y="11304"/>
                    <a:pt x="167" y="11304"/>
                  </a:cubicBezTo>
                  <a:cubicBezTo>
                    <a:pt x="251" y="11304"/>
                    <a:pt x="322" y="11233"/>
                    <a:pt x="322" y="11137"/>
                  </a:cubicBezTo>
                  <a:lnTo>
                    <a:pt x="322" y="9804"/>
                  </a:lnTo>
                  <a:cubicBezTo>
                    <a:pt x="322" y="9399"/>
                    <a:pt x="584" y="9054"/>
                    <a:pt x="953" y="8935"/>
                  </a:cubicBezTo>
                  <a:lnTo>
                    <a:pt x="2025" y="8613"/>
                  </a:lnTo>
                  <a:cubicBezTo>
                    <a:pt x="2322" y="9352"/>
                    <a:pt x="3287" y="9887"/>
                    <a:pt x="4394" y="9887"/>
                  </a:cubicBezTo>
                  <a:cubicBezTo>
                    <a:pt x="4775" y="9887"/>
                    <a:pt x="5168" y="9828"/>
                    <a:pt x="5501" y="9697"/>
                  </a:cubicBezTo>
                  <a:cubicBezTo>
                    <a:pt x="5597" y="9661"/>
                    <a:pt x="5644" y="9578"/>
                    <a:pt x="5608" y="9482"/>
                  </a:cubicBezTo>
                  <a:cubicBezTo>
                    <a:pt x="5590" y="9418"/>
                    <a:pt x="5529" y="9375"/>
                    <a:pt x="5464" y="9375"/>
                  </a:cubicBezTo>
                  <a:cubicBezTo>
                    <a:pt x="5445" y="9375"/>
                    <a:pt x="5425" y="9379"/>
                    <a:pt x="5406" y="9387"/>
                  </a:cubicBezTo>
                  <a:cubicBezTo>
                    <a:pt x="5085" y="9482"/>
                    <a:pt x="4751" y="9554"/>
                    <a:pt x="4394" y="9554"/>
                  </a:cubicBezTo>
                  <a:cubicBezTo>
                    <a:pt x="3870" y="9554"/>
                    <a:pt x="3382" y="9435"/>
                    <a:pt x="2989" y="9197"/>
                  </a:cubicBezTo>
                  <a:cubicBezTo>
                    <a:pt x="2668" y="8994"/>
                    <a:pt x="2429" y="8744"/>
                    <a:pt x="2322" y="8459"/>
                  </a:cubicBezTo>
                  <a:cubicBezTo>
                    <a:pt x="2501" y="8328"/>
                    <a:pt x="2608" y="8125"/>
                    <a:pt x="2608" y="7899"/>
                  </a:cubicBezTo>
                  <a:lnTo>
                    <a:pt x="2608" y="7054"/>
                  </a:lnTo>
                  <a:cubicBezTo>
                    <a:pt x="2608" y="7054"/>
                    <a:pt x="2608" y="7030"/>
                    <a:pt x="2620" y="7030"/>
                  </a:cubicBezTo>
                  <a:lnTo>
                    <a:pt x="2810" y="7030"/>
                  </a:lnTo>
                  <a:cubicBezTo>
                    <a:pt x="3191" y="7470"/>
                    <a:pt x="3763" y="7744"/>
                    <a:pt x="4382" y="7744"/>
                  </a:cubicBezTo>
                  <a:cubicBezTo>
                    <a:pt x="5013" y="7744"/>
                    <a:pt x="5573" y="7482"/>
                    <a:pt x="5966" y="7030"/>
                  </a:cubicBezTo>
                  <a:lnTo>
                    <a:pt x="6156" y="7030"/>
                  </a:lnTo>
                  <a:cubicBezTo>
                    <a:pt x="6156" y="7030"/>
                    <a:pt x="6168" y="7030"/>
                    <a:pt x="6168" y="7054"/>
                  </a:cubicBezTo>
                  <a:lnTo>
                    <a:pt x="6168" y="7899"/>
                  </a:lnTo>
                  <a:cubicBezTo>
                    <a:pt x="6168" y="8125"/>
                    <a:pt x="6275" y="8328"/>
                    <a:pt x="6454" y="8459"/>
                  </a:cubicBezTo>
                  <a:cubicBezTo>
                    <a:pt x="6382" y="8673"/>
                    <a:pt x="6216" y="8875"/>
                    <a:pt x="5989" y="9042"/>
                  </a:cubicBezTo>
                  <a:cubicBezTo>
                    <a:pt x="5918" y="9101"/>
                    <a:pt x="5906" y="9209"/>
                    <a:pt x="5966" y="9280"/>
                  </a:cubicBezTo>
                  <a:cubicBezTo>
                    <a:pt x="5989" y="9328"/>
                    <a:pt x="6037" y="9340"/>
                    <a:pt x="6097" y="9340"/>
                  </a:cubicBezTo>
                  <a:cubicBezTo>
                    <a:pt x="6132" y="9340"/>
                    <a:pt x="6168" y="9328"/>
                    <a:pt x="6204" y="9316"/>
                  </a:cubicBezTo>
                  <a:cubicBezTo>
                    <a:pt x="6466" y="9101"/>
                    <a:pt x="6644" y="8863"/>
                    <a:pt x="6751" y="8601"/>
                  </a:cubicBezTo>
                  <a:lnTo>
                    <a:pt x="7823" y="8923"/>
                  </a:lnTo>
                  <a:cubicBezTo>
                    <a:pt x="8204" y="9042"/>
                    <a:pt x="8454" y="9387"/>
                    <a:pt x="8454" y="9792"/>
                  </a:cubicBezTo>
                  <a:lnTo>
                    <a:pt x="8454" y="11126"/>
                  </a:lnTo>
                  <a:cubicBezTo>
                    <a:pt x="8454" y="11221"/>
                    <a:pt x="8525" y="11292"/>
                    <a:pt x="8621" y="11292"/>
                  </a:cubicBezTo>
                  <a:cubicBezTo>
                    <a:pt x="8704" y="11292"/>
                    <a:pt x="8776" y="11221"/>
                    <a:pt x="8776" y="11126"/>
                  </a:cubicBezTo>
                  <a:lnTo>
                    <a:pt x="8776" y="9792"/>
                  </a:lnTo>
                  <a:cubicBezTo>
                    <a:pt x="8823" y="9280"/>
                    <a:pt x="8478" y="8804"/>
                    <a:pt x="7966" y="8661"/>
                  </a:cubicBezTo>
                  <a:lnTo>
                    <a:pt x="6787" y="8304"/>
                  </a:lnTo>
                  <a:cubicBezTo>
                    <a:pt x="6632" y="8256"/>
                    <a:pt x="6537" y="8101"/>
                    <a:pt x="6537" y="7958"/>
                  </a:cubicBezTo>
                  <a:lnTo>
                    <a:pt x="6537" y="7113"/>
                  </a:lnTo>
                  <a:cubicBezTo>
                    <a:pt x="6537" y="6935"/>
                    <a:pt x="6394" y="6792"/>
                    <a:pt x="6239" y="6768"/>
                  </a:cubicBezTo>
                  <a:cubicBezTo>
                    <a:pt x="6382" y="6518"/>
                    <a:pt x="6490" y="6232"/>
                    <a:pt x="6513" y="5923"/>
                  </a:cubicBezTo>
                  <a:cubicBezTo>
                    <a:pt x="6692" y="5625"/>
                    <a:pt x="6811" y="5303"/>
                    <a:pt x="6859" y="4970"/>
                  </a:cubicBezTo>
                  <a:lnTo>
                    <a:pt x="6966" y="4970"/>
                  </a:lnTo>
                  <a:cubicBezTo>
                    <a:pt x="7287" y="4970"/>
                    <a:pt x="7561" y="4732"/>
                    <a:pt x="7585" y="4410"/>
                  </a:cubicBezTo>
                  <a:cubicBezTo>
                    <a:pt x="7609" y="4232"/>
                    <a:pt x="7549" y="4077"/>
                    <a:pt x="7442" y="3934"/>
                  </a:cubicBezTo>
                  <a:cubicBezTo>
                    <a:pt x="7347" y="3839"/>
                    <a:pt x="7216" y="3779"/>
                    <a:pt x="7085" y="3744"/>
                  </a:cubicBezTo>
                  <a:lnTo>
                    <a:pt x="7216" y="2505"/>
                  </a:lnTo>
                  <a:cubicBezTo>
                    <a:pt x="7275" y="1958"/>
                    <a:pt x="7097" y="1422"/>
                    <a:pt x="6728" y="1005"/>
                  </a:cubicBezTo>
                  <a:cubicBezTo>
                    <a:pt x="6359" y="600"/>
                    <a:pt x="5835" y="362"/>
                    <a:pt x="5287" y="362"/>
                  </a:cubicBezTo>
                  <a:lnTo>
                    <a:pt x="3525" y="362"/>
                  </a:lnTo>
                  <a:cubicBezTo>
                    <a:pt x="2918" y="362"/>
                    <a:pt x="2406" y="243"/>
                    <a:pt x="2227" y="53"/>
                  </a:cubicBezTo>
                  <a:cubicBezTo>
                    <a:pt x="2200" y="16"/>
                    <a:pt x="2159" y="1"/>
                    <a:pt x="21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89" name="Google Shape;10989;p79"/>
          <p:cNvGrpSpPr/>
          <p:nvPr/>
        </p:nvGrpSpPr>
        <p:grpSpPr>
          <a:xfrm>
            <a:off x="7147315" y="1793646"/>
            <a:ext cx="279513" cy="357636"/>
            <a:chOff x="7147315" y="1969046"/>
            <a:chExt cx="279513" cy="357636"/>
          </a:xfrm>
          <a:solidFill>
            <a:schemeClr val="tx1"/>
          </a:solidFill>
        </p:grpSpPr>
        <p:sp>
          <p:nvSpPr>
            <p:cNvPr id="10990" name="Google Shape;10990;p79"/>
            <p:cNvSpPr/>
            <p:nvPr/>
          </p:nvSpPr>
          <p:spPr>
            <a:xfrm>
              <a:off x="724802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83" y="512"/>
                    <a:pt x="167" y="512"/>
                  </a:cubicBezTo>
                  <a:cubicBezTo>
                    <a:pt x="262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1" name="Google Shape;10991;p79"/>
            <p:cNvSpPr/>
            <p:nvPr/>
          </p:nvSpPr>
          <p:spPr>
            <a:xfrm>
              <a:off x="7315536" y="208109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2" name="Google Shape;10992;p79"/>
            <p:cNvSpPr/>
            <p:nvPr/>
          </p:nvSpPr>
          <p:spPr>
            <a:xfrm>
              <a:off x="7241595" y="2064308"/>
              <a:ext cx="28702" cy="16442"/>
            </a:xfrm>
            <a:custGeom>
              <a:avLst/>
              <a:gdLst/>
              <a:ahLst/>
              <a:cxnLst/>
              <a:rect l="l" t="t" r="r" b="b"/>
              <a:pathLst>
                <a:path w="906" h="519" extrusionOk="0">
                  <a:moveTo>
                    <a:pt x="190" y="0"/>
                  </a:moveTo>
                  <a:cubicBezTo>
                    <a:pt x="116" y="0"/>
                    <a:pt x="54" y="45"/>
                    <a:pt x="25" y="113"/>
                  </a:cubicBezTo>
                  <a:cubicBezTo>
                    <a:pt x="1" y="209"/>
                    <a:pt x="48" y="292"/>
                    <a:pt x="132" y="316"/>
                  </a:cubicBezTo>
                  <a:lnTo>
                    <a:pt x="667" y="494"/>
                  </a:lnTo>
                  <a:cubicBezTo>
                    <a:pt x="679" y="494"/>
                    <a:pt x="703" y="518"/>
                    <a:pt x="727" y="518"/>
                  </a:cubicBezTo>
                  <a:cubicBezTo>
                    <a:pt x="798" y="518"/>
                    <a:pt x="858" y="471"/>
                    <a:pt x="894" y="399"/>
                  </a:cubicBezTo>
                  <a:cubicBezTo>
                    <a:pt x="906" y="304"/>
                    <a:pt x="858" y="221"/>
                    <a:pt x="775" y="185"/>
                  </a:cubicBezTo>
                  <a:lnTo>
                    <a:pt x="239" y="6"/>
                  </a:lnTo>
                  <a:cubicBezTo>
                    <a:pt x="222" y="2"/>
                    <a:pt x="206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3" name="Google Shape;10993;p79"/>
            <p:cNvSpPr/>
            <p:nvPr/>
          </p:nvSpPr>
          <p:spPr>
            <a:xfrm>
              <a:off x="7303466" y="2064276"/>
              <a:ext cx="28702" cy="16474"/>
            </a:xfrm>
            <a:custGeom>
              <a:avLst/>
              <a:gdLst/>
              <a:ahLst/>
              <a:cxnLst/>
              <a:rect l="l" t="t" r="r" b="b"/>
              <a:pathLst>
                <a:path w="906" h="520" extrusionOk="0">
                  <a:moveTo>
                    <a:pt x="718" y="0"/>
                  </a:moveTo>
                  <a:cubicBezTo>
                    <a:pt x="701" y="0"/>
                    <a:pt x="684" y="2"/>
                    <a:pt x="667" y="7"/>
                  </a:cubicBezTo>
                  <a:lnTo>
                    <a:pt x="131" y="186"/>
                  </a:lnTo>
                  <a:cubicBezTo>
                    <a:pt x="36" y="222"/>
                    <a:pt x="0" y="305"/>
                    <a:pt x="24" y="400"/>
                  </a:cubicBezTo>
                  <a:cubicBezTo>
                    <a:pt x="60" y="472"/>
                    <a:pt x="108" y="519"/>
                    <a:pt x="191" y="519"/>
                  </a:cubicBezTo>
                  <a:cubicBezTo>
                    <a:pt x="203" y="519"/>
                    <a:pt x="215" y="519"/>
                    <a:pt x="250" y="495"/>
                  </a:cubicBezTo>
                  <a:lnTo>
                    <a:pt x="786" y="317"/>
                  </a:lnTo>
                  <a:cubicBezTo>
                    <a:pt x="858" y="293"/>
                    <a:pt x="905" y="210"/>
                    <a:pt x="870" y="114"/>
                  </a:cubicBezTo>
                  <a:cubicBezTo>
                    <a:pt x="850" y="38"/>
                    <a:pt x="786" y="0"/>
                    <a:pt x="7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4" name="Google Shape;10994;p79"/>
            <p:cNvSpPr/>
            <p:nvPr/>
          </p:nvSpPr>
          <p:spPr>
            <a:xfrm>
              <a:off x="7281575" y="2277229"/>
              <a:ext cx="10993" cy="49452"/>
            </a:xfrm>
            <a:custGeom>
              <a:avLst/>
              <a:gdLst/>
              <a:ahLst/>
              <a:cxnLst/>
              <a:rect l="l" t="t" r="r" b="b"/>
              <a:pathLst>
                <a:path w="347" h="1561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405"/>
                  </a:lnTo>
                  <a:cubicBezTo>
                    <a:pt x="1" y="1489"/>
                    <a:pt x="72" y="1560"/>
                    <a:pt x="167" y="1560"/>
                  </a:cubicBezTo>
                  <a:cubicBezTo>
                    <a:pt x="251" y="1560"/>
                    <a:pt x="334" y="1489"/>
                    <a:pt x="334" y="1405"/>
                  </a:cubicBezTo>
                  <a:lnTo>
                    <a:pt x="334" y="167"/>
                  </a:lnTo>
                  <a:cubicBezTo>
                    <a:pt x="346" y="72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5" name="Google Shape;10995;p79"/>
            <p:cNvSpPr/>
            <p:nvPr/>
          </p:nvSpPr>
          <p:spPr>
            <a:xfrm>
              <a:off x="7147315" y="1969046"/>
              <a:ext cx="279513" cy="357255"/>
            </a:xfrm>
            <a:custGeom>
              <a:avLst/>
              <a:gdLst/>
              <a:ahLst/>
              <a:cxnLst/>
              <a:rect l="l" t="t" r="r" b="b"/>
              <a:pathLst>
                <a:path w="8823" h="11277" extrusionOk="0">
                  <a:moveTo>
                    <a:pt x="4906" y="370"/>
                  </a:moveTo>
                  <a:cubicBezTo>
                    <a:pt x="5977" y="370"/>
                    <a:pt x="6858" y="1239"/>
                    <a:pt x="6858" y="2323"/>
                  </a:cubicBezTo>
                  <a:lnTo>
                    <a:pt x="6858" y="3394"/>
                  </a:lnTo>
                  <a:lnTo>
                    <a:pt x="6632" y="3394"/>
                  </a:lnTo>
                  <a:cubicBezTo>
                    <a:pt x="6632" y="3394"/>
                    <a:pt x="6620" y="3394"/>
                    <a:pt x="6620" y="3370"/>
                  </a:cubicBezTo>
                  <a:cubicBezTo>
                    <a:pt x="6549" y="3001"/>
                    <a:pt x="6275" y="2037"/>
                    <a:pt x="5537" y="1311"/>
                  </a:cubicBezTo>
                  <a:cubicBezTo>
                    <a:pt x="5507" y="1281"/>
                    <a:pt x="5465" y="1266"/>
                    <a:pt x="5422" y="1266"/>
                  </a:cubicBezTo>
                  <a:cubicBezTo>
                    <a:pt x="5379" y="1266"/>
                    <a:pt x="5334" y="1281"/>
                    <a:pt x="5298" y="1311"/>
                  </a:cubicBezTo>
                  <a:cubicBezTo>
                    <a:pt x="5298" y="1311"/>
                    <a:pt x="4822" y="1787"/>
                    <a:pt x="4358" y="1965"/>
                  </a:cubicBezTo>
                  <a:cubicBezTo>
                    <a:pt x="3882" y="1787"/>
                    <a:pt x="3417" y="1323"/>
                    <a:pt x="3417" y="1311"/>
                  </a:cubicBezTo>
                  <a:cubicBezTo>
                    <a:pt x="3387" y="1281"/>
                    <a:pt x="3349" y="1266"/>
                    <a:pt x="3307" y="1266"/>
                  </a:cubicBezTo>
                  <a:cubicBezTo>
                    <a:pt x="3265" y="1266"/>
                    <a:pt x="3221" y="1281"/>
                    <a:pt x="3179" y="1311"/>
                  </a:cubicBezTo>
                  <a:cubicBezTo>
                    <a:pt x="3120" y="1370"/>
                    <a:pt x="3060" y="1442"/>
                    <a:pt x="3001" y="1513"/>
                  </a:cubicBezTo>
                  <a:cubicBezTo>
                    <a:pt x="2941" y="1584"/>
                    <a:pt x="2965" y="1692"/>
                    <a:pt x="3024" y="1751"/>
                  </a:cubicBezTo>
                  <a:cubicBezTo>
                    <a:pt x="3057" y="1778"/>
                    <a:pt x="3096" y="1790"/>
                    <a:pt x="3134" y="1790"/>
                  </a:cubicBezTo>
                  <a:cubicBezTo>
                    <a:pt x="3180" y="1790"/>
                    <a:pt x="3224" y="1772"/>
                    <a:pt x="3251" y="1739"/>
                  </a:cubicBezTo>
                  <a:cubicBezTo>
                    <a:pt x="3274" y="1704"/>
                    <a:pt x="3298" y="1692"/>
                    <a:pt x="3322" y="1680"/>
                  </a:cubicBezTo>
                  <a:cubicBezTo>
                    <a:pt x="3513" y="1858"/>
                    <a:pt x="3917" y="2168"/>
                    <a:pt x="4310" y="2299"/>
                  </a:cubicBezTo>
                  <a:cubicBezTo>
                    <a:pt x="4328" y="2311"/>
                    <a:pt x="4349" y="2317"/>
                    <a:pt x="4368" y="2317"/>
                  </a:cubicBezTo>
                  <a:cubicBezTo>
                    <a:pt x="4388" y="2317"/>
                    <a:pt x="4405" y="2311"/>
                    <a:pt x="4417" y="2299"/>
                  </a:cubicBezTo>
                  <a:cubicBezTo>
                    <a:pt x="4822" y="2168"/>
                    <a:pt x="5227" y="1834"/>
                    <a:pt x="5418" y="1680"/>
                  </a:cubicBezTo>
                  <a:cubicBezTo>
                    <a:pt x="6001" y="2335"/>
                    <a:pt x="6215" y="3132"/>
                    <a:pt x="6299" y="3466"/>
                  </a:cubicBezTo>
                  <a:cubicBezTo>
                    <a:pt x="6322" y="3632"/>
                    <a:pt x="6477" y="3728"/>
                    <a:pt x="6620" y="3728"/>
                  </a:cubicBezTo>
                  <a:lnTo>
                    <a:pt x="6918" y="3728"/>
                  </a:lnTo>
                  <a:cubicBezTo>
                    <a:pt x="6989" y="3728"/>
                    <a:pt x="7072" y="3763"/>
                    <a:pt x="7132" y="3823"/>
                  </a:cubicBezTo>
                  <a:cubicBezTo>
                    <a:pt x="7192" y="3882"/>
                    <a:pt x="7203" y="3954"/>
                    <a:pt x="7203" y="4025"/>
                  </a:cubicBezTo>
                  <a:cubicBezTo>
                    <a:pt x="7192" y="4168"/>
                    <a:pt x="7049" y="4287"/>
                    <a:pt x="6906" y="4287"/>
                  </a:cubicBezTo>
                  <a:lnTo>
                    <a:pt x="6834" y="4287"/>
                  </a:lnTo>
                  <a:lnTo>
                    <a:pt x="6834" y="4263"/>
                  </a:lnTo>
                  <a:cubicBezTo>
                    <a:pt x="6834" y="4180"/>
                    <a:pt x="6751" y="4097"/>
                    <a:pt x="6668" y="4097"/>
                  </a:cubicBezTo>
                  <a:cubicBezTo>
                    <a:pt x="6572" y="4097"/>
                    <a:pt x="6501" y="4180"/>
                    <a:pt x="6501" y="4263"/>
                  </a:cubicBezTo>
                  <a:cubicBezTo>
                    <a:pt x="6501" y="5442"/>
                    <a:pt x="5548" y="6395"/>
                    <a:pt x="4370" y="6395"/>
                  </a:cubicBezTo>
                  <a:cubicBezTo>
                    <a:pt x="3203" y="6395"/>
                    <a:pt x="2250" y="5442"/>
                    <a:pt x="2250" y="4263"/>
                  </a:cubicBezTo>
                  <a:cubicBezTo>
                    <a:pt x="2250" y="4180"/>
                    <a:pt x="2167" y="4097"/>
                    <a:pt x="2084" y="4097"/>
                  </a:cubicBezTo>
                  <a:cubicBezTo>
                    <a:pt x="1989" y="4097"/>
                    <a:pt x="1953" y="4144"/>
                    <a:pt x="1953" y="4240"/>
                  </a:cubicBezTo>
                  <a:lnTo>
                    <a:pt x="1846" y="4251"/>
                  </a:lnTo>
                  <a:cubicBezTo>
                    <a:pt x="1774" y="4251"/>
                    <a:pt x="1691" y="4228"/>
                    <a:pt x="1631" y="4168"/>
                  </a:cubicBezTo>
                  <a:cubicBezTo>
                    <a:pt x="1572" y="4109"/>
                    <a:pt x="1560" y="4025"/>
                    <a:pt x="1560" y="3954"/>
                  </a:cubicBezTo>
                  <a:cubicBezTo>
                    <a:pt x="1572" y="3823"/>
                    <a:pt x="1715" y="3704"/>
                    <a:pt x="1858" y="3704"/>
                  </a:cubicBezTo>
                  <a:lnTo>
                    <a:pt x="2131" y="3704"/>
                  </a:lnTo>
                  <a:cubicBezTo>
                    <a:pt x="2286" y="3704"/>
                    <a:pt x="2429" y="3597"/>
                    <a:pt x="2453" y="3430"/>
                  </a:cubicBezTo>
                  <a:cubicBezTo>
                    <a:pt x="2500" y="3216"/>
                    <a:pt x="2631" y="2751"/>
                    <a:pt x="2905" y="2275"/>
                  </a:cubicBezTo>
                  <a:cubicBezTo>
                    <a:pt x="2941" y="2204"/>
                    <a:pt x="2917" y="2096"/>
                    <a:pt x="2846" y="2049"/>
                  </a:cubicBezTo>
                  <a:cubicBezTo>
                    <a:pt x="2820" y="2034"/>
                    <a:pt x="2791" y="2027"/>
                    <a:pt x="2763" y="2027"/>
                  </a:cubicBezTo>
                  <a:cubicBezTo>
                    <a:pt x="2702" y="2027"/>
                    <a:pt x="2644" y="2059"/>
                    <a:pt x="2620" y="2108"/>
                  </a:cubicBezTo>
                  <a:cubicBezTo>
                    <a:pt x="2322" y="2632"/>
                    <a:pt x="2203" y="3120"/>
                    <a:pt x="2143" y="3370"/>
                  </a:cubicBezTo>
                  <a:cubicBezTo>
                    <a:pt x="2143" y="3370"/>
                    <a:pt x="2143" y="3394"/>
                    <a:pt x="2131" y="3394"/>
                  </a:cubicBezTo>
                  <a:lnTo>
                    <a:pt x="1905" y="3394"/>
                  </a:lnTo>
                  <a:lnTo>
                    <a:pt x="1905" y="2323"/>
                  </a:lnTo>
                  <a:cubicBezTo>
                    <a:pt x="1905" y="1251"/>
                    <a:pt x="2786" y="370"/>
                    <a:pt x="3846" y="370"/>
                  </a:cubicBezTo>
                  <a:close/>
                  <a:moveTo>
                    <a:pt x="2096" y="5121"/>
                  </a:moveTo>
                  <a:cubicBezTo>
                    <a:pt x="2274" y="5573"/>
                    <a:pt x="2584" y="5978"/>
                    <a:pt x="2989" y="6264"/>
                  </a:cubicBezTo>
                  <a:lnTo>
                    <a:pt x="2989" y="7214"/>
                  </a:lnTo>
                  <a:lnTo>
                    <a:pt x="1357" y="5240"/>
                  </a:lnTo>
                  <a:lnTo>
                    <a:pt x="2096" y="5121"/>
                  </a:lnTo>
                  <a:close/>
                  <a:moveTo>
                    <a:pt x="6715" y="5121"/>
                  </a:moveTo>
                  <a:lnTo>
                    <a:pt x="7453" y="5240"/>
                  </a:lnTo>
                  <a:lnTo>
                    <a:pt x="5822" y="7228"/>
                  </a:lnTo>
                  <a:lnTo>
                    <a:pt x="5822" y="6264"/>
                  </a:lnTo>
                  <a:cubicBezTo>
                    <a:pt x="6215" y="5978"/>
                    <a:pt x="6537" y="5573"/>
                    <a:pt x="6715" y="5121"/>
                  </a:cubicBezTo>
                  <a:close/>
                  <a:moveTo>
                    <a:pt x="5489" y="6454"/>
                  </a:moveTo>
                  <a:lnTo>
                    <a:pt x="5489" y="7633"/>
                  </a:lnTo>
                  <a:lnTo>
                    <a:pt x="4417" y="8931"/>
                  </a:lnTo>
                  <a:lnTo>
                    <a:pt x="3346" y="7633"/>
                  </a:lnTo>
                  <a:lnTo>
                    <a:pt x="3346" y="6454"/>
                  </a:lnTo>
                  <a:cubicBezTo>
                    <a:pt x="3679" y="6621"/>
                    <a:pt x="4036" y="6704"/>
                    <a:pt x="4417" y="6704"/>
                  </a:cubicBezTo>
                  <a:cubicBezTo>
                    <a:pt x="4810" y="6704"/>
                    <a:pt x="5167" y="6621"/>
                    <a:pt x="5489" y="6454"/>
                  </a:cubicBezTo>
                  <a:close/>
                  <a:moveTo>
                    <a:pt x="3894" y="1"/>
                  </a:moveTo>
                  <a:cubicBezTo>
                    <a:pt x="2631" y="1"/>
                    <a:pt x="1608" y="1025"/>
                    <a:pt x="1608" y="2287"/>
                  </a:cubicBezTo>
                  <a:lnTo>
                    <a:pt x="1608" y="3418"/>
                  </a:lnTo>
                  <a:cubicBezTo>
                    <a:pt x="1417" y="3513"/>
                    <a:pt x="1274" y="3692"/>
                    <a:pt x="1250" y="3894"/>
                  </a:cubicBezTo>
                  <a:cubicBezTo>
                    <a:pt x="1238" y="4073"/>
                    <a:pt x="1286" y="4240"/>
                    <a:pt x="1393" y="4371"/>
                  </a:cubicBezTo>
                  <a:cubicBezTo>
                    <a:pt x="1512" y="4501"/>
                    <a:pt x="1679" y="4561"/>
                    <a:pt x="1846" y="4561"/>
                  </a:cubicBezTo>
                  <a:lnTo>
                    <a:pt x="1965" y="4561"/>
                  </a:lnTo>
                  <a:cubicBezTo>
                    <a:pt x="1977" y="4644"/>
                    <a:pt x="1989" y="4716"/>
                    <a:pt x="2000" y="4775"/>
                  </a:cubicBezTo>
                  <a:lnTo>
                    <a:pt x="1262" y="4894"/>
                  </a:lnTo>
                  <a:cubicBezTo>
                    <a:pt x="1155" y="4906"/>
                    <a:pt x="1048" y="4978"/>
                    <a:pt x="1012" y="5073"/>
                  </a:cubicBezTo>
                  <a:cubicBezTo>
                    <a:pt x="965" y="5180"/>
                    <a:pt x="965" y="5275"/>
                    <a:pt x="1012" y="5383"/>
                  </a:cubicBezTo>
                  <a:lnTo>
                    <a:pt x="2108" y="7502"/>
                  </a:lnTo>
                  <a:lnTo>
                    <a:pt x="857" y="7883"/>
                  </a:lnTo>
                  <a:cubicBezTo>
                    <a:pt x="334" y="8050"/>
                    <a:pt x="0" y="8514"/>
                    <a:pt x="0" y="9062"/>
                  </a:cubicBezTo>
                  <a:lnTo>
                    <a:pt x="0" y="11109"/>
                  </a:lnTo>
                  <a:cubicBezTo>
                    <a:pt x="0" y="11205"/>
                    <a:pt x="72" y="11276"/>
                    <a:pt x="155" y="11276"/>
                  </a:cubicBezTo>
                  <a:cubicBezTo>
                    <a:pt x="250" y="11276"/>
                    <a:pt x="322" y="11205"/>
                    <a:pt x="322" y="11109"/>
                  </a:cubicBezTo>
                  <a:lnTo>
                    <a:pt x="322" y="9062"/>
                  </a:lnTo>
                  <a:cubicBezTo>
                    <a:pt x="322" y="8943"/>
                    <a:pt x="357" y="8823"/>
                    <a:pt x="381" y="8716"/>
                  </a:cubicBezTo>
                  <a:lnTo>
                    <a:pt x="1215" y="9431"/>
                  </a:lnTo>
                  <a:cubicBezTo>
                    <a:pt x="1334" y="9538"/>
                    <a:pt x="1405" y="9681"/>
                    <a:pt x="1405" y="9847"/>
                  </a:cubicBezTo>
                  <a:lnTo>
                    <a:pt x="1405" y="11109"/>
                  </a:lnTo>
                  <a:cubicBezTo>
                    <a:pt x="1405" y="11205"/>
                    <a:pt x="1488" y="11276"/>
                    <a:pt x="1572" y="11276"/>
                  </a:cubicBezTo>
                  <a:cubicBezTo>
                    <a:pt x="1667" y="11276"/>
                    <a:pt x="1738" y="11205"/>
                    <a:pt x="1738" y="11109"/>
                  </a:cubicBezTo>
                  <a:lnTo>
                    <a:pt x="1738" y="9847"/>
                  </a:lnTo>
                  <a:cubicBezTo>
                    <a:pt x="1738" y="9597"/>
                    <a:pt x="1631" y="9359"/>
                    <a:pt x="1441" y="9181"/>
                  </a:cubicBezTo>
                  <a:lnTo>
                    <a:pt x="572" y="8431"/>
                  </a:lnTo>
                  <a:cubicBezTo>
                    <a:pt x="679" y="8335"/>
                    <a:pt x="810" y="8240"/>
                    <a:pt x="965" y="8192"/>
                  </a:cubicBezTo>
                  <a:lnTo>
                    <a:pt x="2274" y="7776"/>
                  </a:lnTo>
                  <a:lnTo>
                    <a:pt x="2989" y="9145"/>
                  </a:lnTo>
                  <a:lnTo>
                    <a:pt x="2762" y="9597"/>
                  </a:lnTo>
                  <a:cubicBezTo>
                    <a:pt x="2679" y="9776"/>
                    <a:pt x="2691" y="9966"/>
                    <a:pt x="2810" y="10133"/>
                  </a:cubicBezTo>
                  <a:lnTo>
                    <a:pt x="3572" y="11205"/>
                  </a:lnTo>
                  <a:cubicBezTo>
                    <a:pt x="3596" y="11252"/>
                    <a:pt x="3655" y="11276"/>
                    <a:pt x="3703" y="11276"/>
                  </a:cubicBezTo>
                  <a:cubicBezTo>
                    <a:pt x="3727" y="11276"/>
                    <a:pt x="3763" y="11264"/>
                    <a:pt x="3786" y="11252"/>
                  </a:cubicBezTo>
                  <a:cubicBezTo>
                    <a:pt x="3870" y="11193"/>
                    <a:pt x="3882" y="11086"/>
                    <a:pt x="3834" y="11014"/>
                  </a:cubicBezTo>
                  <a:lnTo>
                    <a:pt x="3072" y="9943"/>
                  </a:lnTo>
                  <a:cubicBezTo>
                    <a:pt x="3036" y="9883"/>
                    <a:pt x="3036" y="9800"/>
                    <a:pt x="3060" y="9740"/>
                  </a:cubicBezTo>
                  <a:lnTo>
                    <a:pt x="3310" y="9228"/>
                  </a:lnTo>
                  <a:cubicBezTo>
                    <a:pt x="3346" y="9181"/>
                    <a:pt x="3346" y="9121"/>
                    <a:pt x="3310" y="9073"/>
                  </a:cubicBezTo>
                  <a:lnTo>
                    <a:pt x="1917" y="6395"/>
                  </a:lnTo>
                  <a:lnTo>
                    <a:pt x="4263" y="9252"/>
                  </a:lnTo>
                  <a:cubicBezTo>
                    <a:pt x="4298" y="9300"/>
                    <a:pt x="4346" y="9312"/>
                    <a:pt x="4405" y="9312"/>
                  </a:cubicBezTo>
                  <a:cubicBezTo>
                    <a:pt x="4441" y="9312"/>
                    <a:pt x="4489" y="9300"/>
                    <a:pt x="4536" y="9252"/>
                  </a:cubicBezTo>
                  <a:lnTo>
                    <a:pt x="6882" y="6395"/>
                  </a:lnTo>
                  <a:lnTo>
                    <a:pt x="5489" y="9073"/>
                  </a:lnTo>
                  <a:cubicBezTo>
                    <a:pt x="5453" y="9121"/>
                    <a:pt x="5453" y="9181"/>
                    <a:pt x="5489" y="9228"/>
                  </a:cubicBezTo>
                  <a:lnTo>
                    <a:pt x="5739" y="9740"/>
                  </a:lnTo>
                  <a:cubicBezTo>
                    <a:pt x="5775" y="9800"/>
                    <a:pt x="5775" y="9871"/>
                    <a:pt x="5727" y="9943"/>
                  </a:cubicBezTo>
                  <a:lnTo>
                    <a:pt x="4965" y="11014"/>
                  </a:lnTo>
                  <a:cubicBezTo>
                    <a:pt x="4906" y="11086"/>
                    <a:pt x="4941" y="11193"/>
                    <a:pt x="5013" y="11252"/>
                  </a:cubicBezTo>
                  <a:cubicBezTo>
                    <a:pt x="5037" y="11264"/>
                    <a:pt x="5072" y="11276"/>
                    <a:pt x="5096" y="11276"/>
                  </a:cubicBezTo>
                  <a:cubicBezTo>
                    <a:pt x="5144" y="11276"/>
                    <a:pt x="5203" y="11252"/>
                    <a:pt x="5239" y="11205"/>
                  </a:cubicBezTo>
                  <a:lnTo>
                    <a:pt x="5989" y="10133"/>
                  </a:lnTo>
                  <a:cubicBezTo>
                    <a:pt x="6108" y="9966"/>
                    <a:pt x="6132" y="9776"/>
                    <a:pt x="6037" y="9597"/>
                  </a:cubicBezTo>
                  <a:lnTo>
                    <a:pt x="5810" y="9145"/>
                  </a:lnTo>
                  <a:lnTo>
                    <a:pt x="6525" y="7776"/>
                  </a:lnTo>
                  <a:lnTo>
                    <a:pt x="7834" y="8192"/>
                  </a:lnTo>
                  <a:cubicBezTo>
                    <a:pt x="7989" y="8240"/>
                    <a:pt x="8120" y="8335"/>
                    <a:pt x="8227" y="8431"/>
                  </a:cubicBezTo>
                  <a:lnTo>
                    <a:pt x="7358" y="9181"/>
                  </a:lnTo>
                  <a:cubicBezTo>
                    <a:pt x="7168" y="9347"/>
                    <a:pt x="7061" y="9585"/>
                    <a:pt x="7061" y="9847"/>
                  </a:cubicBezTo>
                  <a:lnTo>
                    <a:pt x="7061" y="11109"/>
                  </a:lnTo>
                  <a:cubicBezTo>
                    <a:pt x="7061" y="11205"/>
                    <a:pt x="7144" y="11276"/>
                    <a:pt x="7227" y="11276"/>
                  </a:cubicBezTo>
                  <a:cubicBezTo>
                    <a:pt x="7323" y="11276"/>
                    <a:pt x="7394" y="11205"/>
                    <a:pt x="7394" y="11109"/>
                  </a:cubicBezTo>
                  <a:lnTo>
                    <a:pt x="7394" y="9847"/>
                  </a:lnTo>
                  <a:cubicBezTo>
                    <a:pt x="7394" y="9681"/>
                    <a:pt x="7465" y="9538"/>
                    <a:pt x="7584" y="9431"/>
                  </a:cubicBezTo>
                  <a:lnTo>
                    <a:pt x="8418" y="8716"/>
                  </a:lnTo>
                  <a:cubicBezTo>
                    <a:pt x="8466" y="8823"/>
                    <a:pt x="8477" y="8943"/>
                    <a:pt x="8477" y="9062"/>
                  </a:cubicBezTo>
                  <a:lnTo>
                    <a:pt x="8477" y="11109"/>
                  </a:lnTo>
                  <a:cubicBezTo>
                    <a:pt x="8477" y="11205"/>
                    <a:pt x="8549" y="11276"/>
                    <a:pt x="8644" y="11276"/>
                  </a:cubicBezTo>
                  <a:cubicBezTo>
                    <a:pt x="8727" y="11276"/>
                    <a:pt x="8811" y="11205"/>
                    <a:pt x="8811" y="11109"/>
                  </a:cubicBezTo>
                  <a:lnTo>
                    <a:pt x="8811" y="9062"/>
                  </a:lnTo>
                  <a:cubicBezTo>
                    <a:pt x="8823" y="8538"/>
                    <a:pt x="8477" y="8073"/>
                    <a:pt x="7965" y="7919"/>
                  </a:cubicBezTo>
                  <a:lnTo>
                    <a:pt x="6715" y="7526"/>
                  </a:lnTo>
                  <a:lnTo>
                    <a:pt x="7811" y="5418"/>
                  </a:lnTo>
                  <a:cubicBezTo>
                    <a:pt x="7858" y="5311"/>
                    <a:pt x="7858" y="5204"/>
                    <a:pt x="7811" y="5097"/>
                  </a:cubicBezTo>
                  <a:cubicBezTo>
                    <a:pt x="7763" y="5002"/>
                    <a:pt x="7668" y="4942"/>
                    <a:pt x="7561" y="4918"/>
                  </a:cubicBezTo>
                  <a:lnTo>
                    <a:pt x="6811" y="4799"/>
                  </a:lnTo>
                  <a:cubicBezTo>
                    <a:pt x="6822" y="4728"/>
                    <a:pt x="6846" y="4656"/>
                    <a:pt x="6858" y="4597"/>
                  </a:cubicBezTo>
                  <a:lnTo>
                    <a:pt x="6965" y="4597"/>
                  </a:lnTo>
                  <a:cubicBezTo>
                    <a:pt x="7287" y="4597"/>
                    <a:pt x="7561" y="4359"/>
                    <a:pt x="7584" y="4049"/>
                  </a:cubicBezTo>
                  <a:cubicBezTo>
                    <a:pt x="7608" y="3870"/>
                    <a:pt x="7549" y="3704"/>
                    <a:pt x="7442" y="3573"/>
                  </a:cubicBezTo>
                  <a:cubicBezTo>
                    <a:pt x="7382" y="3513"/>
                    <a:pt x="7323" y="3466"/>
                    <a:pt x="7251" y="3418"/>
                  </a:cubicBezTo>
                  <a:lnTo>
                    <a:pt x="7251" y="2287"/>
                  </a:lnTo>
                  <a:cubicBezTo>
                    <a:pt x="7251" y="1025"/>
                    <a:pt x="6215" y="1"/>
                    <a:pt x="4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6" name="Google Shape;10996;p79"/>
            <p:cNvSpPr/>
            <p:nvPr/>
          </p:nvSpPr>
          <p:spPr>
            <a:xfrm>
              <a:off x="7248026" y="2111067"/>
              <a:ext cx="78471" cy="36052"/>
            </a:xfrm>
            <a:custGeom>
              <a:avLst/>
              <a:gdLst/>
              <a:ahLst/>
              <a:cxnLst/>
              <a:rect l="l" t="t" r="r" b="b"/>
              <a:pathLst>
                <a:path w="2477" h="1138" extrusionOk="0">
                  <a:moveTo>
                    <a:pt x="619" y="411"/>
                  </a:moveTo>
                  <a:cubicBezTo>
                    <a:pt x="679" y="411"/>
                    <a:pt x="738" y="423"/>
                    <a:pt x="798" y="423"/>
                  </a:cubicBezTo>
                  <a:lnTo>
                    <a:pt x="703" y="602"/>
                  </a:lnTo>
                  <a:lnTo>
                    <a:pt x="619" y="411"/>
                  </a:lnTo>
                  <a:close/>
                  <a:moveTo>
                    <a:pt x="1846" y="411"/>
                  </a:moveTo>
                  <a:lnTo>
                    <a:pt x="1762" y="602"/>
                  </a:lnTo>
                  <a:lnTo>
                    <a:pt x="1667" y="423"/>
                  </a:lnTo>
                  <a:cubicBezTo>
                    <a:pt x="1727" y="423"/>
                    <a:pt x="1786" y="411"/>
                    <a:pt x="1846" y="411"/>
                  </a:cubicBezTo>
                  <a:close/>
                  <a:moveTo>
                    <a:pt x="2310" y="1"/>
                  </a:moveTo>
                  <a:cubicBezTo>
                    <a:pt x="2295" y="1"/>
                    <a:pt x="2279" y="2"/>
                    <a:pt x="2262" y="7"/>
                  </a:cubicBezTo>
                  <a:cubicBezTo>
                    <a:pt x="1965" y="78"/>
                    <a:pt x="1607" y="114"/>
                    <a:pt x="1238" y="114"/>
                  </a:cubicBezTo>
                  <a:cubicBezTo>
                    <a:pt x="869" y="114"/>
                    <a:pt x="524" y="66"/>
                    <a:pt x="214" y="7"/>
                  </a:cubicBezTo>
                  <a:cubicBezTo>
                    <a:pt x="203" y="5"/>
                    <a:pt x="191" y="4"/>
                    <a:pt x="180" y="4"/>
                  </a:cubicBezTo>
                  <a:cubicBezTo>
                    <a:pt x="100" y="4"/>
                    <a:pt x="34" y="42"/>
                    <a:pt x="24" y="126"/>
                  </a:cubicBezTo>
                  <a:cubicBezTo>
                    <a:pt x="0" y="221"/>
                    <a:pt x="48" y="304"/>
                    <a:pt x="143" y="316"/>
                  </a:cubicBezTo>
                  <a:cubicBezTo>
                    <a:pt x="167" y="316"/>
                    <a:pt x="203" y="340"/>
                    <a:pt x="226" y="340"/>
                  </a:cubicBezTo>
                  <a:lnTo>
                    <a:pt x="560" y="1054"/>
                  </a:lnTo>
                  <a:cubicBezTo>
                    <a:pt x="584" y="1114"/>
                    <a:pt x="643" y="1138"/>
                    <a:pt x="703" y="1138"/>
                  </a:cubicBezTo>
                  <a:cubicBezTo>
                    <a:pt x="762" y="1138"/>
                    <a:pt x="822" y="1114"/>
                    <a:pt x="857" y="1054"/>
                  </a:cubicBezTo>
                  <a:lnTo>
                    <a:pt x="1167" y="435"/>
                  </a:lnTo>
                  <a:lnTo>
                    <a:pt x="1310" y="435"/>
                  </a:lnTo>
                  <a:lnTo>
                    <a:pt x="1619" y="1054"/>
                  </a:lnTo>
                  <a:cubicBezTo>
                    <a:pt x="1655" y="1114"/>
                    <a:pt x="1715" y="1138"/>
                    <a:pt x="1774" y="1138"/>
                  </a:cubicBezTo>
                  <a:cubicBezTo>
                    <a:pt x="1834" y="1138"/>
                    <a:pt x="1893" y="1090"/>
                    <a:pt x="1917" y="1054"/>
                  </a:cubicBezTo>
                  <a:lnTo>
                    <a:pt x="2250" y="340"/>
                  </a:lnTo>
                  <a:cubicBezTo>
                    <a:pt x="2274" y="340"/>
                    <a:pt x="2310" y="316"/>
                    <a:pt x="2334" y="316"/>
                  </a:cubicBezTo>
                  <a:cubicBezTo>
                    <a:pt x="2417" y="304"/>
                    <a:pt x="2477" y="221"/>
                    <a:pt x="2465" y="126"/>
                  </a:cubicBezTo>
                  <a:cubicBezTo>
                    <a:pt x="2445" y="47"/>
                    <a:pt x="2384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0997" name="Google Shape;10997;p79"/>
          <p:cNvGrpSpPr/>
          <p:nvPr/>
        </p:nvGrpSpPr>
        <p:grpSpPr>
          <a:xfrm>
            <a:off x="6697681" y="1792917"/>
            <a:ext cx="280305" cy="359093"/>
            <a:chOff x="6697681" y="1968317"/>
            <a:chExt cx="280305" cy="359093"/>
          </a:xfrm>
          <a:solidFill>
            <a:schemeClr val="tx1"/>
          </a:solidFill>
        </p:grpSpPr>
        <p:sp>
          <p:nvSpPr>
            <p:cNvPr id="10998" name="Google Shape;10998;p79"/>
            <p:cNvSpPr/>
            <p:nvPr/>
          </p:nvSpPr>
          <p:spPr>
            <a:xfrm>
              <a:off x="679915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0999" name="Google Shape;10999;p79"/>
            <p:cNvSpPr/>
            <p:nvPr/>
          </p:nvSpPr>
          <p:spPr>
            <a:xfrm>
              <a:off x="6866662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0" name="Google Shape;11000;p79"/>
            <p:cNvSpPr/>
            <p:nvPr/>
          </p:nvSpPr>
          <p:spPr>
            <a:xfrm>
              <a:off x="6815372" y="2143032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4" y="1"/>
                  </a:moveTo>
                  <a:cubicBezTo>
                    <a:pt x="141" y="1"/>
                    <a:pt x="96" y="16"/>
                    <a:pt x="60" y="45"/>
                  </a:cubicBezTo>
                  <a:cubicBezTo>
                    <a:pt x="1" y="105"/>
                    <a:pt x="1" y="200"/>
                    <a:pt x="60" y="283"/>
                  </a:cubicBezTo>
                  <a:cubicBezTo>
                    <a:pt x="203" y="414"/>
                    <a:pt x="441" y="498"/>
                    <a:pt x="703" y="498"/>
                  </a:cubicBezTo>
                  <a:cubicBezTo>
                    <a:pt x="965" y="498"/>
                    <a:pt x="1203" y="414"/>
                    <a:pt x="1334" y="283"/>
                  </a:cubicBezTo>
                  <a:cubicBezTo>
                    <a:pt x="1429" y="200"/>
                    <a:pt x="1429" y="105"/>
                    <a:pt x="1370" y="45"/>
                  </a:cubicBezTo>
                  <a:cubicBezTo>
                    <a:pt x="1340" y="16"/>
                    <a:pt x="1298" y="1"/>
                    <a:pt x="1255" y="1"/>
                  </a:cubicBezTo>
                  <a:cubicBezTo>
                    <a:pt x="1212" y="1"/>
                    <a:pt x="1167" y="16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9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1" name="Google Shape;11001;p79"/>
            <p:cNvSpPr/>
            <p:nvPr/>
          </p:nvSpPr>
          <p:spPr>
            <a:xfrm>
              <a:off x="6697681" y="1968317"/>
              <a:ext cx="280305" cy="358713"/>
            </a:xfrm>
            <a:custGeom>
              <a:avLst/>
              <a:gdLst/>
              <a:ahLst/>
              <a:cxnLst/>
              <a:rect l="l" t="t" r="r" b="b"/>
              <a:pathLst>
                <a:path w="8848" h="11323" extrusionOk="0">
                  <a:moveTo>
                    <a:pt x="4430" y="345"/>
                  </a:moveTo>
                  <a:cubicBezTo>
                    <a:pt x="4978" y="345"/>
                    <a:pt x="5502" y="512"/>
                    <a:pt x="5918" y="822"/>
                  </a:cubicBezTo>
                  <a:cubicBezTo>
                    <a:pt x="6252" y="1072"/>
                    <a:pt x="6526" y="1417"/>
                    <a:pt x="6668" y="1786"/>
                  </a:cubicBezTo>
                  <a:lnTo>
                    <a:pt x="6371" y="1786"/>
                  </a:lnTo>
                  <a:cubicBezTo>
                    <a:pt x="6287" y="1786"/>
                    <a:pt x="6216" y="1857"/>
                    <a:pt x="6216" y="1953"/>
                  </a:cubicBezTo>
                  <a:cubicBezTo>
                    <a:pt x="6216" y="2048"/>
                    <a:pt x="6287" y="2119"/>
                    <a:pt x="6371" y="2119"/>
                  </a:cubicBezTo>
                  <a:lnTo>
                    <a:pt x="7085" y="2119"/>
                  </a:lnTo>
                  <a:cubicBezTo>
                    <a:pt x="7085" y="2119"/>
                    <a:pt x="7109" y="2119"/>
                    <a:pt x="7109" y="2131"/>
                  </a:cubicBezTo>
                  <a:lnTo>
                    <a:pt x="7109" y="2846"/>
                  </a:lnTo>
                  <a:cubicBezTo>
                    <a:pt x="7109" y="2846"/>
                    <a:pt x="7109" y="2858"/>
                    <a:pt x="7085" y="2858"/>
                  </a:cubicBezTo>
                  <a:lnTo>
                    <a:pt x="1787" y="2858"/>
                  </a:lnTo>
                  <a:cubicBezTo>
                    <a:pt x="1787" y="2858"/>
                    <a:pt x="1775" y="2858"/>
                    <a:pt x="1775" y="2846"/>
                  </a:cubicBezTo>
                  <a:lnTo>
                    <a:pt x="1775" y="2131"/>
                  </a:lnTo>
                  <a:lnTo>
                    <a:pt x="1763" y="2131"/>
                  </a:lnTo>
                  <a:lnTo>
                    <a:pt x="5668" y="2119"/>
                  </a:lnTo>
                  <a:cubicBezTo>
                    <a:pt x="5752" y="2119"/>
                    <a:pt x="5823" y="2048"/>
                    <a:pt x="5823" y="1953"/>
                  </a:cubicBezTo>
                  <a:cubicBezTo>
                    <a:pt x="5823" y="1857"/>
                    <a:pt x="5752" y="1786"/>
                    <a:pt x="5668" y="1786"/>
                  </a:cubicBezTo>
                  <a:lnTo>
                    <a:pt x="2180" y="1786"/>
                  </a:lnTo>
                  <a:cubicBezTo>
                    <a:pt x="2335" y="1417"/>
                    <a:pt x="2585" y="1072"/>
                    <a:pt x="2942" y="822"/>
                  </a:cubicBezTo>
                  <a:cubicBezTo>
                    <a:pt x="3370" y="512"/>
                    <a:pt x="3870" y="345"/>
                    <a:pt x="4430" y="345"/>
                  </a:cubicBezTo>
                  <a:close/>
                  <a:moveTo>
                    <a:pt x="6918" y="3179"/>
                  </a:moveTo>
                  <a:lnTo>
                    <a:pt x="6918" y="3191"/>
                  </a:lnTo>
                  <a:lnTo>
                    <a:pt x="6918" y="3739"/>
                  </a:lnTo>
                  <a:lnTo>
                    <a:pt x="6716" y="3739"/>
                  </a:lnTo>
                  <a:cubicBezTo>
                    <a:pt x="6621" y="3739"/>
                    <a:pt x="6526" y="3643"/>
                    <a:pt x="6526" y="3548"/>
                  </a:cubicBezTo>
                  <a:lnTo>
                    <a:pt x="6526" y="3179"/>
                  </a:lnTo>
                  <a:close/>
                  <a:moveTo>
                    <a:pt x="2335" y="3203"/>
                  </a:moveTo>
                  <a:lnTo>
                    <a:pt x="2335" y="3560"/>
                  </a:lnTo>
                  <a:cubicBezTo>
                    <a:pt x="2335" y="3667"/>
                    <a:pt x="2239" y="3751"/>
                    <a:pt x="2132" y="3751"/>
                  </a:cubicBezTo>
                  <a:lnTo>
                    <a:pt x="1942" y="3751"/>
                  </a:lnTo>
                  <a:lnTo>
                    <a:pt x="1942" y="3203"/>
                  </a:lnTo>
                  <a:close/>
                  <a:moveTo>
                    <a:pt x="6180" y="3179"/>
                  </a:moveTo>
                  <a:lnTo>
                    <a:pt x="6180" y="3548"/>
                  </a:lnTo>
                  <a:cubicBezTo>
                    <a:pt x="6180" y="3834"/>
                    <a:pt x="6418" y="4072"/>
                    <a:pt x="6704" y="4072"/>
                  </a:cubicBezTo>
                  <a:lnTo>
                    <a:pt x="6978" y="4072"/>
                  </a:lnTo>
                  <a:cubicBezTo>
                    <a:pt x="7049" y="4072"/>
                    <a:pt x="7121" y="4096"/>
                    <a:pt x="7180" y="4155"/>
                  </a:cubicBezTo>
                  <a:cubicBezTo>
                    <a:pt x="7240" y="4215"/>
                    <a:pt x="7252" y="4286"/>
                    <a:pt x="7252" y="4370"/>
                  </a:cubicBezTo>
                  <a:cubicBezTo>
                    <a:pt x="7240" y="4501"/>
                    <a:pt x="7109" y="4620"/>
                    <a:pt x="6954" y="4620"/>
                  </a:cubicBezTo>
                  <a:lnTo>
                    <a:pt x="6883" y="4620"/>
                  </a:lnTo>
                  <a:lnTo>
                    <a:pt x="6883" y="4608"/>
                  </a:lnTo>
                  <a:cubicBezTo>
                    <a:pt x="6883" y="4513"/>
                    <a:pt x="6811" y="4441"/>
                    <a:pt x="6716" y="4441"/>
                  </a:cubicBezTo>
                  <a:cubicBezTo>
                    <a:pt x="6633" y="4441"/>
                    <a:pt x="6561" y="4513"/>
                    <a:pt x="6561" y="4608"/>
                  </a:cubicBezTo>
                  <a:cubicBezTo>
                    <a:pt x="6561" y="4810"/>
                    <a:pt x="6526" y="5001"/>
                    <a:pt x="6466" y="5203"/>
                  </a:cubicBezTo>
                  <a:cubicBezTo>
                    <a:pt x="6383" y="4977"/>
                    <a:pt x="6121" y="4798"/>
                    <a:pt x="5847" y="4798"/>
                  </a:cubicBezTo>
                  <a:lnTo>
                    <a:pt x="3013" y="4798"/>
                  </a:lnTo>
                  <a:cubicBezTo>
                    <a:pt x="2727" y="4798"/>
                    <a:pt x="2489" y="4965"/>
                    <a:pt x="2370" y="5203"/>
                  </a:cubicBezTo>
                  <a:cubicBezTo>
                    <a:pt x="2311" y="5001"/>
                    <a:pt x="2287" y="4810"/>
                    <a:pt x="2287" y="4608"/>
                  </a:cubicBezTo>
                  <a:cubicBezTo>
                    <a:pt x="2287" y="4513"/>
                    <a:pt x="2215" y="4441"/>
                    <a:pt x="2120" y="4441"/>
                  </a:cubicBezTo>
                  <a:cubicBezTo>
                    <a:pt x="2037" y="4441"/>
                    <a:pt x="1954" y="4513"/>
                    <a:pt x="1954" y="4608"/>
                  </a:cubicBezTo>
                  <a:lnTo>
                    <a:pt x="1954" y="4620"/>
                  </a:lnTo>
                  <a:lnTo>
                    <a:pt x="1858" y="4620"/>
                  </a:lnTo>
                  <a:cubicBezTo>
                    <a:pt x="1775" y="4620"/>
                    <a:pt x="1704" y="4584"/>
                    <a:pt x="1644" y="4524"/>
                  </a:cubicBezTo>
                  <a:cubicBezTo>
                    <a:pt x="1584" y="4465"/>
                    <a:pt x="1573" y="4394"/>
                    <a:pt x="1573" y="4322"/>
                  </a:cubicBezTo>
                  <a:cubicBezTo>
                    <a:pt x="1584" y="4191"/>
                    <a:pt x="1715" y="4072"/>
                    <a:pt x="1870" y="4072"/>
                  </a:cubicBezTo>
                  <a:lnTo>
                    <a:pt x="2108" y="4072"/>
                  </a:lnTo>
                  <a:cubicBezTo>
                    <a:pt x="2394" y="4072"/>
                    <a:pt x="2632" y="3834"/>
                    <a:pt x="2632" y="3548"/>
                  </a:cubicBezTo>
                  <a:lnTo>
                    <a:pt x="2632" y="3179"/>
                  </a:lnTo>
                  <a:close/>
                  <a:moveTo>
                    <a:pt x="2013" y="5108"/>
                  </a:moveTo>
                  <a:cubicBezTo>
                    <a:pt x="2073" y="5394"/>
                    <a:pt x="2180" y="5656"/>
                    <a:pt x="2335" y="5894"/>
                  </a:cubicBezTo>
                  <a:lnTo>
                    <a:pt x="2335" y="7108"/>
                  </a:lnTo>
                  <a:cubicBezTo>
                    <a:pt x="2335" y="7251"/>
                    <a:pt x="2346" y="7382"/>
                    <a:pt x="2370" y="7537"/>
                  </a:cubicBezTo>
                  <a:lnTo>
                    <a:pt x="1215" y="7846"/>
                  </a:lnTo>
                  <a:cubicBezTo>
                    <a:pt x="1168" y="7727"/>
                    <a:pt x="1120" y="7477"/>
                    <a:pt x="1346" y="7180"/>
                  </a:cubicBezTo>
                  <a:cubicBezTo>
                    <a:pt x="1596" y="6822"/>
                    <a:pt x="1620" y="6584"/>
                    <a:pt x="1620" y="6239"/>
                  </a:cubicBezTo>
                  <a:lnTo>
                    <a:pt x="1620" y="6156"/>
                  </a:lnTo>
                  <a:cubicBezTo>
                    <a:pt x="1632" y="5763"/>
                    <a:pt x="1715" y="5608"/>
                    <a:pt x="1834" y="5429"/>
                  </a:cubicBezTo>
                  <a:cubicBezTo>
                    <a:pt x="1894" y="5346"/>
                    <a:pt x="1954" y="5239"/>
                    <a:pt x="2013" y="5108"/>
                  </a:cubicBezTo>
                  <a:close/>
                  <a:moveTo>
                    <a:pt x="6871" y="5084"/>
                  </a:moveTo>
                  <a:cubicBezTo>
                    <a:pt x="6918" y="5215"/>
                    <a:pt x="6990" y="5322"/>
                    <a:pt x="7049" y="5406"/>
                  </a:cubicBezTo>
                  <a:cubicBezTo>
                    <a:pt x="7168" y="5584"/>
                    <a:pt x="7252" y="5751"/>
                    <a:pt x="7276" y="6120"/>
                  </a:cubicBezTo>
                  <a:lnTo>
                    <a:pt x="7276" y="6215"/>
                  </a:lnTo>
                  <a:cubicBezTo>
                    <a:pt x="7276" y="6549"/>
                    <a:pt x="7288" y="6787"/>
                    <a:pt x="7538" y="7144"/>
                  </a:cubicBezTo>
                  <a:cubicBezTo>
                    <a:pt x="7728" y="7477"/>
                    <a:pt x="7704" y="7727"/>
                    <a:pt x="7657" y="7846"/>
                  </a:cubicBezTo>
                  <a:lnTo>
                    <a:pt x="6514" y="7501"/>
                  </a:lnTo>
                  <a:cubicBezTo>
                    <a:pt x="6537" y="7370"/>
                    <a:pt x="6561" y="7227"/>
                    <a:pt x="6561" y="7072"/>
                  </a:cubicBezTo>
                  <a:lnTo>
                    <a:pt x="6561" y="5870"/>
                  </a:lnTo>
                  <a:cubicBezTo>
                    <a:pt x="6704" y="5632"/>
                    <a:pt x="6811" y="5358"/>
                    <a:pt x="6871" y="5084"/>
                  </a:cubicBezTo>
                  <a:close/>
                  <a:moveTo>
                    <a:pt x="5847" y="5120"/>
                  </a:moveTo>
                  <a:cubicBezTo>
                    <a:pt x="6049" y="5120"/>
                    <a:pt x="6216" y="5286"/>
                    <a:pt x="6216" y="5501"/>
                  </a:cubicBezTo>
                  <a:lnTo>
                    <a:pt x="6216" y="7084"/>
                  </a:lnTo>
                  <a:cubicBezTo>
                    <a:pt x="6216" y="8073"/>
                    <a:pt x="5406" y="8870"/>
                    <a:pt x="4430" y="8870"/>
                  </a:cubicBezTo>
                  <a:cubicBezTo>
                    <a:pt x="3442" y="8870"/>
                    <a:pt x="2644" y="8073"/>
                    <a:pt x="2644" y="7084"/>
                  </a:cubicBezTo>
                  <a:lnTo>
                    <a:pt x="2644" y="5501"/>
                  </a:lnTo>
                  <a:cubicBezTo>
                    <a:pt x="2644" y="5286"/>
                    <a:pt x="2811" y="5120"/>
                    <a:pt x="3013" y="5120"/>
                  </a:cubicBezTo>
                  <a:close/>
                  <a:moveTo>
                    <a:pt x="4442" y="0"/>
                  </a:moveTo>
                  <a:cubicBezTo>
                    <a:pt x="3823" y="0"/>
                    <a:pt x="3239" y="179"/>
                    <a:pt x="2763" y="536"/>
                  </a:cubicBezTo>
                  <a:cubicBezTo>
                    <a:pt x="2335" y="857"/>
                    <a:pt x="2001" y="1286"/>
                    <a:pt x="1858" y="1774"/>
                  </a:cubicBezTo>
                  <a:lnTo>
                    <a:pt x="1799" y="1774"/>
                  </a:lnTo>
                  <a:cubicBezTo>
                    <a:pt x="1596" y="1774"/>
                    <a:pt x="1453" y="1929"/>
                    <a:pt x="1453" y="2119"/>
                  </a:cubicBezTo>
                  <a:lnTo>
                    <a:pt x="1453" y="2834"/>
                  </a:lnTo>
                  <a:cubicBezTo>
                    <a:pt x="1453" y="2965"/>
                    <a:pt x="1525" y="3072"/>
                    <a:pt x="1632" y="3131"/>
                  </a:cubicBezTo>
                  <a:lnTo>
                    <a:pt x="1632" y="3786"/>
                  </a:lnTo>
                  <a:cubicBezTo>
                    <a:pt x="1442" y="3870"/>
                    <a:pt x="1299" y="4048"/>
                    <a:pt x="1275" y="4263"/>
                  </a:cubicBezTo>
                  <a:cubicBezTo>
                    <a:pt x="1263" y="4441"/>
                    <a:pt x="1323" y="4608"/>
                    <a:pt x="1418" y="4739"/>
                  </a:cubicBezTo>
                  <a:cubicBezTo>
                    <a:pt x="1501" y="4822"/>
                    <a:pt x="1620" y="4882"/>
                    <a:pt x="1715" y="4917"/>
                  </a:cubicBezTo>
                  <a:cubicBezTo>
                    <a:pt x="1680" y="5036"/>
                    <a:pt x="1632" y="5120"/>
                    <a:pt x="1561" y="5227"/>
                  </a:cubicBezTo>
                  <a:cubicBezTo>
                    <a:pt x="1442" y="5417"/>
                    <a:pt x="1287" y="5644"/>
                    <a:pt x="1275" y="6120"/>
                  </a:cubicBezTo>
                  <a:lnTo>
                    <a:pt x="1275" y="6227"/>
                  </a:lnTo>
                  <a:cubicBezTo>
                    <a:pt x="1275" y="6549"/>
                    <a:pt x="1263" y="6715"/>
                    <a:pt x="1061" y="6989"/>
                  </a:cubicBezTo>
                  <a:cubicBezTo>
                    <a:pt x="763" y="7382"/>
                    <a:pt x="811" y="7739"/>
                    <a:pt x="882" y="7942"/>
                  </a:cubicBezTo>
                  <a:cubicBezTo>
                    <a:pt x="370" y="8084"/>
                    <a:pt x="1" y="8573"/>
                    <a:pt x="1" y="9108"/>
                  </a:cubicBezTo>
                  <a:lnTo>
                    <a:pt x="1" y="11144"/>
                  </a:lnTo>
                  <a:cubicBezTo>
                    <a:pt x="1" y="11240"/>
                    <a:pt x="84" y="11311"/>
                    <a:pt x="168" y="11311"/>
                  </a:cubicBezTo>
                  <a:cubicBezTo>
                    <a:pt x="263" y="11311"/>
                    <a:pt x="334" y="11240"/>
                    <a:pt x="334" y="11144"/>
                  </a:cubicBezTo>
                  <a:lnTo>
                    <a:pt x="334" y="9108"/>
                  </a:lnTo>
                  <a:cubicBezTo>
                    <a:pt x="334" y="8704"/>
                    <a:pt x="596" y="8370"/>
                    <a:pt x="977" y="8251"/>
                  </a:cubicBezTo>
                  <a:lnTo>
                    <a:pt x="1596" y="8073"/>
                  </a:lnTo>
                  <a:lnTo>
                    <a:pt x="1596" y="11144"/>
                  </a:lnTo>
                  <a:cubicBezTo>
                    <a:pt x="1596" y="11240"/>
                    <a:pt x="1668" y="11311"/>
                    <a:pt x="1763" y="11311"/>
                  </a:cubicBezTo>
                  <a:cubicBezTo>
                    <a:pt x="1846" y="11311"/>
                    <a:pt x="1930" y="11240"/>
                    <a:pt x="1930" y="11144"/>
                  </a:cubicBezTo>
                  <a:lnTo>
                    <a:pt x="1930" y="7977"/>
                  </a:lnTo>
                  <a:lnTo>
                    <a:pt x="2430" y="7834"/>
                  </a:lnTo>
                  <a:cubicBezTo>
                    <a:pt x="2442" y="7858"/>
                    <a:pt x="2466" y="7906"/>
                    <a:pt x="2477" y="7930"/>
                  </a:cubicBezTo>
                  <a:lnTo>
                    <a:pt x="2477" y="11168"/>
                  </a:lnTo>
                  <a:cubicBezTo>
                    <a:pt x="2477" y="11251"/>
                    <a:pt x="2549" y="11323"/>
                    <a:pt x="2644" y="11323"/>
                  </a:cubicBezTo>
                  <a:cubicBezTo>
                    <a:pt x="2727" y="11323"/>
                    <a:pt x="2799" y="11251"/>
                    <a:pt x="2799" y="11168"/>
                  </a:cubicBezTo>
                  <a:lnTo>
                    <a:pt x="2799" y="8465"/>
                  </a:lnTo>
                  <a:cubicBezTo>
                    <a:pt x="3192" y="8918"/>
                    <a:pt x="3775" y="9216"/>
                    <a:pt x="4406" y="9216"/>
                  </a:cubicBezTo>
                  <a:cubicBezTo>
                    <a:pt x="5323" y="9216"/>
                    <a:pt x="6097" y="8644"/>
                    <a:pt x="6395" y="7846"/>
                  </a:cubicBezTo>
                  <a:lnTo>
                    <a:pt x="6895" y="7989"/>
                  </a:lnTo>
                  <a:lnTo>
                    <a:pt x="6895" y="11168"/>
                  </a:lnTo>
                  <a:cubicBezTo>
                    <a:pt x="6895" y="11251"/>
                    <a:pt x="6966" y="11323"/>
                    <a:pt x="7061" y="11323"/>
                  </a:cubicBezTo>
                  <a:cubicBezTo>
                    <a:pt x="7145" y="11323"/>
                    <a:pt x="7228" y="11251"/>
                    <a:pt x="7228" y="11168"/>
                  </a:cubicBezTo>
                  <a:lnTo>
                    <a:pt x="7228" y="8084"/>
                  </a:lnTo>
                  <a:lnTo>
                    <a:pt x="7847" y="8263"/>
                  </a:lnTo>
                  <a:cubicBezTo>
                    <a:pt x="8216" y="8370"/>
                    <a:pt x="8490" y="8727"/>
                    <a:pt x="8490" y="9120"/>
                  </a:cubicBezTo>
                  <a:lnTo>
                    <a:pt x="8490" y="11168"/>
                  </a:lnTo>
                  <a:cubicBezTo>
                    <a:pt x="8490" y="11251"/>
                    <a:pt x="8562" y="11323"/>
                    <a:pt x="8657" y="11323"/>
                  </a:cubicBezTo>
                  <a:cubicBezTo>
                    <a:pt x="8740" y="11323"/>
                    <a:pt x="8812" y="11251"/>
                    <a:pt x="8812" y="11168"/>
                  </a:cubicBezTo>
                  <a:lnTo>
                    <a:pt x="8812" y="9120"/>
                  </a:lnTo>
                  <a:cubicBezTo>
                    <a:pt x="8847" y="8573"/>
                    <a:pt x="8490" y="8096"/>
                    <a:pt x="7966" y="7953"/>
                  </a:cubicBezTo>
                  <a:cubicBezTo>
                    <a:pt x="8026" y="7763"/>
                    <a:pt x="8085" y="7406"/>
                    <a:pt x="7788" y="7001"/>
                  </a:cubicBezTo>
                  <a:cubicBezTo>
                    <a:pt x="7597" y="6727"/>
                    <a:pt x="7597" y="6572"/>
                    <a:pt x="7585" y="6239"/>
                  </a:cubicBezTo>
                  <a:lnTo>
                    <a:pt x="7585" y="6132"/>
                  </a:lnTo>
                  <a:cubicBezTo>
                    <a:pt x="7573" y="5656"/>
                    <a:pt x="7430" y="5441"/>
                    <a:pt x="7299" y="5239"/>
                  </a:cubicBezTo>
                  <a:cubicBezTo>
                    <a:pt x="7240" y="5144"/>
                    <a:pt x="7180" y="5048"/>
                    <a:pt x="7133" y="4929"/>
                  </a:cubicBezTo>
                  <a:cubicBezTo>
                    <a:pt x="7371" y="4870"/>
                    <a:pt x="7573" y="4667"/>
                    <a:pt x="7597" y="4405"/>
                  </a:cubicBezTo>
                  <a:cubicBezTo>
                    <a:pt x="7609" y="4227"/>
                    <a:pt x="7549" y="4072"/>
                    <a:pt x="7442" y="3929"/>
                  </a:cubicBezTo>
                  <a:cubicBezTo>
                    <a:pt x="7383" y="3870"/>
                    <a:pt x="7323" y="3834"/>
                    <a:pt x="7252" y="3786"/>
                  </a:cubicBezTo>
                  <a:lnTo>
                    <a:pt x="7252" y="3131"/>
                  </a:lnTo>
                  <a:cubicBezTo>
                    <a:pt x="7359" y="3072"/>
                    <a:pt x="7430" y="2965"/>
                    <a:pt x="7430" y="2834"/>
                  </a:cubicBezTo>
                  <a:lnTo>
                    <a:pt x="7430" y="2119"/>
                  </a:lnTo>
                  <a:cubicBezTo>
                    <a:pt x="7430" y="1929"/>
                    <a:pt x="7288" y="1774"/>
                    <a:pt x="7097" y="1774"/>
                  </a:cubicBezTo>
                  <a:lnTo>
                    <a:pt x="7026" y="1774"/>
                  </a:lnTo>
                  <a:cubicBezTo>
                    <a:pt x="6871" y="1298"/>
                    <a:pt x="6549" y="857"/>
                    <a:pt x="6121" y="536"/>
                  </a:cubicBezTo>
                  <a:cubicBezTo>
                    <a:pt x="5644" y="179"/>
                    <a:pt x="5049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2" name="Google Shape;11002;p79"/>
            <p:cNvSpPr/>
            <p:nvPr/>
          </p:nvSpPr>
          <p:spPr>
            <a:xfrm>
              <a:off x="6888933" y="2249319"/>
              <a:ext cx="10201" cy="78091"/>
            </a:xfrm>
            <a:custGeom>
              <a:avLst/>
              <a:gdLst/>
              <a:ahLst/>
              <a:cxnLst/>
              <a:rect l="l" t="t" r="r" b="b"/>
              <a:pathLst>
                <a:path w="322" h="246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2298"/>
                  </a:lnTo>
                  <a:cubicBezTo>
                    <a:pt x="0" y="2381"/>
                    <a:pt x="72" y="2465"/>
                    <a:pt x="167" y="2465"/>
                  </a:cubicBezTo>
                  <a:cubicBezTo>
                    <a:pt x="250" y="2465"/>
                    <a:pt x="322" y="2381"/>
                    <a:pt x="322" y="2298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3" name="Google Shape;11003;p79"/>
            <p:cNvSpPr/>
            <p:nvPr/>
          </p:nvSpPr>
          <p:spPr>
            <a:xfrm>
              <a:off x="6793133" y="2075364"/>
              <a:ext cx="22651" cy="13306"/>
            </a:xfrm>
            <a:custGeom>
              <a:avLst/>
              <a:gdLst/>
              <a:ahLst/>
              <a:cxnLst/>
              <a:rect l="l" t="t" r="r" b="b"/>
              <a:pathLst>
                <a:path w="715" h="420" extrusionOk="0">
                  <a:moveTo>
                    <a:pt x="517" y="1"/>
                  </a:moveTo>
                  <a:cubicBezTo>
                    <a:pt x="508" y="1"/>
                    <a:pt x="498" y="1"/>
                    <a:pt x="488" y="2"/>
                  </a:cubicBezTo>
                  <a:lnTo>
                    <a:pt x="131" y="98"/>
                  </a:lnTo>
                  <a:cubicBezTo>
                    <a:pt x="48" y="122"/>
                    <a:pt x="0" y="217"/>
                    <a:pt x="12" y="300"/>
                  </a:cubicBezTo>
                  <a:cubicBezTo>
                    <a:pt x="36" y="372"/>
                    <a:pt x="107" y="419"/>
                    <a:pt x="179" y="419"/>
                  </a:cubicBezTo>
                  <a:lnTo>
                    <a:pt x="226" y="419"/>
                  </a:lnTo>
                  <a:lnTo>
                    <a:pt x="584" y="336"/>
                  </a:lnTo>
                  <a:cubicBezTo>
                    <a:pt x="667" y="300"/>
                    <a:pt x="715" y="217"/>
                    <a:pt x="703" y="122"/>
                  </a:cubicBezTo>
                  <a:cubicBezTo>
                    <a:pt x="671" y="47"/>
                    <a:pt x="600" y="1"/>
                    <a:pt x="5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4" name="Google Shape;11004;p79"/>
            <p:cNvSpPr/>
            <p:nvPr/>
          </p:nvSpPr>
          <p:spPr>
            <a:xfrm>
              <a:off x="6859502" y="2075649"/>
              <a:ext cx="23792" cy="13401"/>
            </a:xfrm>
            <a:custGeom>
              <a:avLst/>
              <a:gdLst/>
              <a:ahLst/>
              <a:cxnLst/>
              <a:rect l="l" t="t" r="r" b="b"/>
              <a:pathLst>
                <a:path w="751" h="423" extrusionOk="0">
                  <a:moveTo>
                    <a:pt x="201" y="0"/>
                  </a:moveTo>
                  <a:cubicBezTo>
                    <a:pt x="128" y="0"/>
                    <a:pt x="57" y="54"/>
                    <a:pt x="36" y="124"/>
                  </a:cubicBezTo>
                  <a:cubicBezTo>
                    <a:pt x="1" y="220"/>
                    <a:pt x="60" y="303"/>
                    <a:pt x="155" y="339"/>
                  </a:cubicBezTo>
                  <a:lnTo>
                    <a:pt x="513" y="422"/>
                  </a:lnTo>
                  <a:lnTo>
                    <a:pt x="548" y="422"/>
                  </a:lnTo>
                  <a:cubicBezTo>
                    <a:pt x="632" y="422"/>
                    <a:pt x="691" y="386"/>
                    <a:pt x="715" y="303"/>
                  </a:cubicBezTo>
                  <a:cubicBezTo>
                    <a:pt x="751" y="220"/>
                    <a:pt x="691" y="124"/>
                    <a:pt x="596" y="101"/>
                  </a:cubicBezTo>
                  <a:lnTo>
                    <a:pt x="239" y="5"/>
                  </a:lnTo>
                  <a:cubicBezTo>
                    <a:pt x="226" y="2"/>
                    <a:pt x="213" y="0"/>
                    <a:pt x="2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05" name="Google Shape;11005;p79"/>
          <p:cNvGrpSpPr/>
          <p:nvPr/>
        </p:nvGrpSpPr>
        <p:grpSpPr>
          <a:xfrm>
            <a:off x="6248839" y="1792537"/>
            <a:ext cx="280273" cy="358744"/>
            <a:chOff x="6248839" y="1967937"/>
            <a:chExt cx="280273" cy="358744"/>
          </a:xfrm>
          <a:solidFill>
            <a:schemeClr val="tx1"/>
          </a:solidFill>
        </p:grpSpPr>
        <p:sp>
          <p:nvSpPr>
            <p:cNvPr id="11006" name="Google Shape;11006;p79"/>
            <p:cNvSpPr/>
            <p:nvPr/>
          </p:nvSpPr>
          <p:spPr>
            <a:xfrm>
              <a:off x="6383859" y="2316449"/>
              <a:ext cx="10613" cy="10233"/>
            </a:xfrm>
            <a:custGeom>
              <a:avLst/>
              <a:gdLst/>
              <a:ahLst/>
              <a:cxnLst/>
              <a:rect l="l" t="t" r="r" b="b"/>
              <a:pathLst>
                <a:path w="335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34" y="251"/>
                    <a:pt x="334" y="167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7" name="Google Shape;11007;p79"/>
            <p:cNvSpPr/>
            <p:nvPr/>
          </p:nvSpPr>
          <p:spPr>
            <a:xfrm>
              <a:off x="6248839" y="1967937"/>
              <a:ext cx="280273" cy="358364"/>
            </a:xfrm>
            <a:custGeom>
              <a:avLst/>
              <a:gdLst/>
              <a:ahLst/>
              <a:cxnLst/>
              <a:rect l="l" t="t" r="r" b="b"/>
              <a:pathLst>
                <a:path w="8847" h="11312" extrusionOk="0">
                  <a:moveTo>
                    <a:pt x="4001" y="357"/>
                  </a:moveTo>
                  <a:cubicBezTo>
                    <a:pt x="4156" y="357"/>
                    <a:pt x="4311" y="476"/>
                    <a:pt x="4358" y="643"/>
                  </a:cubicBezTo>
                  <a:lnTo>
                    <a:pt x="4430" y="953"/>
                  </a:lnTo>
                  <a:cubicBezTo>
                    <a:pt x="4442" y="1024"/>
                    <a:pt x="4513" y="1072"/>
                    <a:pt x="4596" y="1072"/>
                  </a:cubicBezTo>
                  <a:lnTo>
                    <a:pt x="4632" y="1072"/>
                  </a:lnTo>
                  <a:cubicBezTo>
                    <a:pt x="4727" y="1060"/>
                    <a:pt x="4787" y="953"/>
                    <a:pt x="4751" y="881"/>
                  </a:cubicBezTo>
                  <a:lnTo>
                    <a:pt x="4680" y="560"/>
                  </a:lnTo>
                  <a:cubicBezTo>
                    <a:pt x="4668" y="488"/>
                    <a:pt x="4632" y="429"/>
                    <a:pt x="4596" y="369"/>
                  </a:cubicBezTo>
                  <a:lnTo>
                    <a:pt x="5549" y="369"/>
                  </a:lnTo>
                  <a:cubicBezTo>
                    <a:pt x="5942" y="369"/>
                    <a:pt x="6299" y="643"/>
                    <a:pt x="6406" y="1036"/>
                  </a:cubicBezTo>
                  <a:lnTo>
                    <a:pt x="6656" y="1989"/>
                  </a:lnTo>
                  <a:lnTo>
                    <a:pt x="6001" y="1989"/>
                  </a:lnTo>
                  <a:cubicBezTo>
                    <a:pt x="5918" y="1989"/>
                    <a:pt x="5846" y="2072"/>
                    <a:pt x="5846" y="2155"/>
                  </a:cubicBezTo>
                  <a:cubicBezTo>
                    <a:pt x="5846" y="2250"/>
                    <a:pt x="5918" y="2322"/>
                    <a:pt x="6001" y="2322"/>
                  </a:cubicBezTo>
                  <a:lnTo>
                    <a:pt x="6751" y="2322"/>
                  </a:lnTo>
                  <a:lnTo>
                    <a:pt x="6858" y="2691"/>
                  </a:lnTo>
                  <a:lnTo>
                    <a:pt x="1977" y="2691"/>
                  </a:lnTo>
                  <a:lnTo>
                    <a:pt x="2096" y="2310"/>
                  </a:lnTo>
                  <a:lnTo>
                    <a:pt x="5311" y="2310"/>
                  </a:lnTo>
                  <a:cubicBezTo>
                    <a:pt x="5394" y="2310"/>
                    <a:pt x="5465" y="2239"/>
                    <a:pt x="5465" y="2143"/>
                  </a:cubicBezTo>
                  <a:cubicBezTo>
                    <a:pt x="5465" y="2048"/>
                    <a:pt x="5394" y="1977"/>
                    <a:pt x="5311" y="1977"/>
                  </a:cubicBezTo>
                  <a:lnTo>
                    <a:pt x="2167" y="1977"/>
                  </a:lnTo>
                  <a:lnTo>
                    <a:pt x="2417" y="1024"/>
                  </a:lnTo>
                  <a:cubicBezTo>
                    <a:pt x="2525" y="643"/>
                    <a:pt x="2882" y="357"/>
                    <a:pt x="3287" y="357"/>
                  </a:cubicBezTo>
                  <a:close/>
                  <a:moveTo>
                    <a:pt x="2310" y="3024"/>
                  </a:moveTo>
                  <a:lnTo>
                    <a:pt x="2310" y="3572"/>
                  </a:lnTo>
                  <a:lnTo>
                    <a:pt x="1941" y="3572"/>
                  </a:lnTo>
                  <a:lnTo>
                    <a:pt x="1941" y="3024"/>
                  </a:lnTo>
                  <a:close/>
                  <a:moveTo>
                    <a:pt x="6918" y="3024"/>
                  </a:moveTo>
                  <a:lnTo>
                    <a:pt x="6918" y="3572"/>
                  </a:lnTo>
                  <a:lnTo>
                    <a:pt x="6537" y="3572"/>
                  </a:lnTo>
                  <a:lnTo>
                    <a:pt x="6537" y="3024"/>
                  </a:lnTo>
                  <a:close/>
                  <a:moveTo>
                    <a:pt x="6204" y="3024"/>
                  </a:moveTo>
                  <a:lnTo>
                    <a:pt x="6204" y="3572"/>
                  </a:lnTo>
                  <a:lnTo>
                    <a:pt x="6168" y="3572"/>
                  </a:lnTo>
                  <a:lnTo>
                    <a:pt x="6168" y="3560"/>
                  </a:lnTo>
                  <a:cubicBezTo>
                    <a:pt x="6180" y="3465"/>
                    <a:pt x="6108" y="3393"/>
                    <a:pt x="6025" y="3393"/>
                  </a:cubicBezTo>
                  <a:lnTo>
                    <a:pt x="4787" y="3393"/>
                  </a:lnTo>
                  <a:cubicBezTo>
                    <a:pt x="4692" y="3393"/>
                    <a:pt x="4620" y="3465"/>
                    <a:pt x="4620" y="3560"/>
                  </a:cubicBezTo>
                  <a:lnTo>
                    <a:pt x="4620" y="3608"/>
                  </a:lnTo>
                  <a:cubicBezTo>
                    <a:pt x="4561" y="3572"/>
                    <a:pt x="4501" y="3572"/>
                    <a:pt x="4430" y="3572"/>
                  </a:cubicBezTo>
                  <a:cubicBezTo>
                    <a:pt x="4358" y="3572"/>
                    <a:pt x="4299" y="3584"/>
                    <a:pt x="4239" y="3608"/>
                  </a:cubicBezTo>
                  <a:lnTo>
                    <a:pt x="4239" y="3560"/>
                  </a:lnTo>
                  <a:cubicBezTo>
                    <a:pt x="4239" y="3465"/>
                    <a:pt x="4156" y="3393"/>
                    <a:pt x="4072" y="3393"/>
                  </a:cubicBezTo>
                  <a:lnTo>
                    <a:pt x="2834" y="3393"/>
                  </a:lnTo>
                  <a:cubicBezTo>
                    <a:pt x="2751" y="3393"/>
                    <a:pt x="2667" y="3465"/>
                    <a:pt x="2667" y="3560"/>
                  </a:cubicBezTo>
                  <a:lnTo>
                    <a:pt x="2667" y="3572"/>
                  </a:lnTo>
                  <a:lnTo>
                    <a:pt x="2644" y="3572"/>
                  </a:lnTo>
                  <a:lnTo>
                    <a:pt x="2644" y="3024"/>
                  </a:lnTo>
                  <a:close/>
                  <a:moveTo>
                    <a:pt x="3894" y="3727"/>
                  </a:moveTo>
                  <a:lnTo>
                    <a:pt x="3894" y="4096"/>
                  </a:lnTo>
                  <a:cubicBezTo>
                    <a:pt x="3894" y="4203"/>
                    <a:pt x="3799" y="4286"/>
                    <a:pt x="3703" y="4286"/>
                  </a:cubicBezTo>
                  <a:lnTo>
                    <a:pt x="3168" y="4286"/>
                  </a:lnTo>
                  <a:cubicBezTo>
                    <a:pt x="3060" y="4286"/>
                    <a:pt x="2965" y="4203"/>
                    <a:pt x="2965" y="4096"/>
                  </a:cubicBezTo>
                  <a:lnTo>
                    <a:pt x="2965" y="3727"/>
                  </a:lnTo>
                  <a:lnTo>
                    <a:pt x="3287" y="3727"/>
                  </a:lnTo>
                  <a:lnTo>
                    <a:pt x="3287" y="3739"/>
                  </a:lnTo>
                  <a:lnTo>
                    <a:pt x="3287" y="3917"/>
                  </a:lnTo>
                  <a:cubicBezTo>
                    <a:pt x="3287" y="4001"/>
                    <a:pt x="3358" y="4084"/>
                    <a:pt x="3441" y="4084"/>
                  </a:cubicBezTo>
                  <a:cubicBezTo>
                    <a:pt x="3537" y="4084"/>
                    <a:pt x="3608" y="4001"/>
                    <a:pt x="3608" y="3917"/>
                  </a:cubicBezTo>
                  <a:lnTo>
                    <a:pt x="3608" y="3739"/>
                  </a:lnTo>
                  <a:lnTo>
                    <a:pt x="3608" y="3727"/>
                  </a:lnTo>
                  <a:close/>
                  <a:moveTo>
                    <a:pt x="5858" y="3727"/>
                  </a:moveTo>
                  <a:lnTo>
                    <a:pt x="5858" y="4096"/>
                  </a:lnTo>
                  <a:cubicBezTo>
                    <a:pt x="5858" y="4203"/>
                    <a:pt x="5763" y="4286"/>
                    <a:pt x="5668" y="4286"/>
                  </a:cubicBezTo>
                  <a:lnTo>
                    <a:pt x="5132" y="4286"/>
                  </a:lnTo>
                  <a:cubicBezTo>
                    <a:pt x="5025" y="4286"/>
                    <a:pt x="4930" y="4203"/>
                    <a:pt x="4930" y="4096"/>
                  </a:cubicBezTo>
                  <a:lnTo>
                    <a:pt x="4930" y="3727"/>
                  </a:lnTo>
                  <a:lnTo>
                    <a:pt x="5215" y="3727"/>
                  </a:lnTo>
                  <a:lnTo>
                    <a:pt x="5215" y="3739"/>
                  </a:lnTo>
                  <a:lnTo>
                    <a:pt x="5215" y="3917"/>
                  </a:lnTo>
                  <a:cubicBezTo>
                    <a:pt x="5227" y="4001"/>
                    <a:pt x="5311" y="4084"/>
                    <a:pt x="5406" y="4084"/>
                  </a:cubicBezTo>
                  <a:cubicBezTo>
                    <a:pt x="5501" y="4084"/>
                    <a:pt x="5573" y="4001"/>
                    <a:pt x="5573" y="3917"/>
                  </a:cubicBezTo>
                  <a:lnTo>
                    <a:pt x="5573" y="3739"/>
                  </a:lnTo>
                  <a:lnTo>
                    <a:pt x="5573" y="3727"/>
                  </a:lnTo>
                  <a:close/>
                  <a:moveTo>
                    <a:pt x="7013" y="3917"/>
                  </a:moveTo>
                  <a:cubicBezTo>
                    <a:pt x="7085" y="3917"/>
                    <a:pt x="7168" y="3941"/>
                    <a:pt x="7228" y="4001"/>
                  </a:cubicBezTo>
                  <a:cubicBezTo>
                    <a:pt x="7287" y="4060"/>
                    <a:pt x="7299" y="4144"/>
                    <a:pt x="7299" y="4215"/>
                  </a:cubicBezTo>
                  <a:cubicBezTo>
                    <a:pt x="7287" y="4346"/>
                    <a:pt x="7144" y="4465"/>
                    <a:pt x="7001" y="4465"/>
                  </a:cubicBezTo>
                  <a:lnTo>
                    <a:pt x="6930" y="4465"/>
                  </a:lnTo>
                  <a:lnTo>
                    <a:pt x="6930" y="4453"/>
                  </a:lnTo>
                  <a:cubicBezTo>
                    <a:pt x="6930" y="4358"/>
                    <a:pt x="6847" y="4286"/>
                    <a:pt x="6763" y="4286"/>
                  </a:cubicBezTo>
                  <a:cubicBezTo>
                    <a:pt x="6680" y="4286"/>
                    <a:pt x="6597" y="4358"/>
                    <a:pt x="6597" y="4453"/>
                  </a:cubicBezTo>
                  <a:lnTo>
                    <a:pt x="6597" y="4536"/>
                  </a:lnTo>
                  <a:cubicBezTo>
                    <a:pt x="6156" y="4858"/>
                    <a:pt x="5608" y="4941"/>
                    <a:pt x="5418" y="4953"/>
                  </a:cubicBezTo>
                  <a:cubicBezTo>
                    <a:pt x="5311" y="4870"/>
                    <a:pt x="5156" y="4810"/>
                    <a:pt x="4989" y="4810"/>
                  </a:cubicBezTo>
                  <a:lnTo>
                    <a:pt x="3930" y="4810"/>
                  </a:lnTo>
                  <a:cubicBezTo>
                    <a:pt x="3775" y="4810"/>
                    <a:pt x="3620" y="4870"/>
                    <a:pt x="3501" y="4953"/>
                  </a:cubicBezTo>
                  <a:cubicBezTo>
                    <a:pt x="3334" y="4941"/>
                    <a:pt x="2775" y="4858"/>
                    <a:pt x="2322" y="4536"/>
                  </a:cubicBezTo>
                  <a:lnTo>
                    <a:pt x="2322" y="4453"/>
                  </a:lnTo>
                  <a:cubicBezTo>
                    <a:pt x="2298" y="4358"/>
                    <a:pt x="2227" y="4286"/>
                    <a:pt x="2132" y="4286"/>
                  </a:cubicBezTo>
                  <a:cubicBezTo>
                    <a:pt x="2048" y="4286"/>
                    <a:pt x="1977" y="4358"/>
                    <a:pt x="1977" y="4453"/>
                  </a:cubicBezTo>
                  <a:lnTo>
                    <a:pt x="1977" y="4465"/>
                  </a:lnTo>
                  <a:lnTo>
                    <a:pt x="1870" y="4465"/>
                  </a:lnTo>
                  <a:cubicBezTo>
                    <a:pt x="1798" y="4465"/>
                    <a:pt x="1715" y="4441"/>
                    <a:pt x="1655" y="4382"/>
                  </a:cubicBezTo>
                  <a:cubicBezTo>
                    <a:pt x="1596" y="4322"/>
                    <a:pt x="1584" y="4239"/>
                    <a:pt x="1584" y="4167"/>
                  </a:cubicBezTo>
                  <a:cubicBezTo>
                    <a:pt x="1596" y="4036"/>
                    <a:pt x="1739" y="3917"/>
                    <a:pt x="1882" y="3917"/>
                  </a:cubicBezTo>
                  <a:lnTo>
                    <a:pt x="2667" y="3917"/>
                  </a:lnTo>
                  <a:lnTo>
                    <a:pt x="2667" y="4108"/>
                  </a:lnTo>
                  <a:cubicBezTo>
                    <a:pt x="2667" y="4394"/>
                    <a:pt x="2906" y="4632"/>
                    <a:pt x="3191" y="4632"/>
                  </a:cubicBezTo>
                  <a:lnTo>
                    <a:pt x="3727" y="4632"/>
                  </a:lnTo>
                  <a:cubicBezTo>
                    <a:pt x="4013" y="4632"/>
                    <a:pt x="4251" y="4394"/>
                    <a:pt x="4251" y="4108"/>
                  </a:cubicBezTo>
                  <a:cubicBezTo>
                    <a:pt x="4251" y="4001"/>
                    <a:pt x="4334" y="3917"/>
                    <a:pt x="4442" y="3917"/>
                  </a:cubicBezTo>
                  <a:cubicBezTo>
                    <a:pt x="4549" y="3917"/>
                    <a:pt x="4632" y="4001"/>
                    <a:pt x="4632" y="4108"/>
                  </a:cubicBezTo>
                  <a:cubicBezTo>
                    <a:pt x="4632" y="4394"/>
                    <a:pt x="4870" y="4632"/>
                    <a:pt x="5156" y="4632"/>
                  </a:cubicBezTo>
                  <a:lnTo>
                    <a:pt x="5692" y="4632"/>
                  </a:lnTo>
                  <a:cubicBezTo>
                    <a:pt x="5977" y="4632"/>
                    <a:pt x="6216" y="4394"/>
                    <a:pt x="6216" y="4108"/>
                  </a:cubicBezTo>
                  <a:lnTo>
                    <a:pt x="6216" y="3917"/>
                  </a:lnTo>
                  <a:close/>
                  <a:moveTo>
                    <a:pt x="4215" y="5132"/>
                  </a:moveTo>
                  <a:cubicBezTo>
                    <a:pt x="4156" y="5251"/>
                    <a:pt x="4037" y="5334"/>
                    <a:pt x="3894" y="5334"/>
                  </a:cubicBezTo>
                  <a:lnTo>
                    <a:pt x="3560" y="5334"/>
                  </a:lnTo>
                  <a:cubicBezTo>
                    <a:pt x="3620" y="5215"/>
                    <a:pt x="3739" y="5132"/>
                    <a:pt x="3894" y="5132"/>
                  </a:cubicBezTo>
                  <a:close/>
                  <a:moveTo>
                    <a:pt x="5006" y="5152"/>
                  </a:moveTo>
                  <a:cubicBezTo>
                    <a:pt x="5123" y="5152"/>
                    <a:pt x="5234" y="5239"/>
                    <a:pt x="5287" y="5346"/>
                  </a:cubicBezTo>
                  <a:lnTo>
                    <a:pt x="4965" y="5346"/>
                  </a:lnTo>
                  <a:cubicBezTo>
                    <a:pt x="4811" y="5346"/>
                    <a:pt x="4692" y="5275"/>
                    <a:pt x="4632" y="5156"/>
                  </a:cubicBezTo>
                  <a:lnTo>
                    <a:pt x="4965" y="5156"/>
                  </a:lnTo>
                  <a:cubicBezTo>
                    <a:pt x="4979" y="5153"/>
                    <a:pt x="4993" y="5152"/>
                    <a:pt x="5006" y="5152"/>
                  </a:cubicBezTo>
                  <a:close/>
                  <a:moveTo>
                    <a:pt x="6549" y="4941"/>
                  </a:moveTo>
                  <a:lnTo>
                    <a:pt x="6549" y="4941"/>
                  </a:lnTo>
                  <a:cubicBezTo>
                    <a:pt x="6406" y="5965"/>
                    <a:pt x="5513" y="6763"/>
                    <a:pt x="4442" y="6763"/>
                  </a:cubicBezTo>
                  <a:cubicBezTo>
                    <a:pt x="3370" y="6763"/>
                    <a:pt x="2477" y="5965"/>
                    <a:pt x="2334" y="4941"/>
                  </a:cubicBezTo>
                  <a:lnTo>
                    <a:pt x="2334" y="4941"/>
                  </a:lnTo>
                  <a:cubicBezTo>
                    <a:pt x="2667" y="5132"/>
                    <a:pt x="3025" y="5227"/>
                    <a:pt x="3251" y="5251"/>
                  </a:cubicBezTo>
                  <a:cubicBezTo>
                    <a:pt x="3227" y="5334"/>
                    <a:pt x="3203" y="5418"/>
                    <a:pt x="3203" y="5489"/>
                  </a:cubicBezTo>
                  <a:cubicBezTo>
                    <a:pt x="3203" y="5584"/>
                    <a:pt x="3287" y="5656"/>
                    <a:pt x="3370" y="5656"/>
                  </a:cubicBezTo>
                  <a:lnTo>
                    <a:pt x="3906" y="5656"/>
                  </a:lnTo>
                  <a:cubicBezTo>
                    <a:pt x="4120" y="5656"/>
                    <a:pt x="4311" y="5572"/>
                    <a:pt x="4442" y="5406"/>
                  </a:cubicBezTo>
                  <a:cubicBezTo>
                    <a:pt x="4572" y="5549"/>
                    <a:pt x="4751" y="5656"/>
                    <a:pt x="4977" y="5656"/>
                  </a:cubicBezTo>
                  <a:lnTo>
                    <a:pt x="5513" y="5656"/>
                  </a:lnTo>
                  <a:cubicBezTo>
                    <a:pt x="5596" y="5656"/>
                    <a:pt x="5680" y="5584"/>
                    <a:pt x="5680" y="5489"/>
                  </a:cubicBezTo>
                  <a:cubicBezTo>
                    <a:pt x="5680" y="5406"/>
                    <a:pt x="5656" y="5334"/>
                    <a:pt x="5632" y="5251"/>
                  </a:cubicBezTo>
                  <a:cubicBezTo>
                    <a:pt x="5858" y="5215"/>
                    <a:pt x="6216" y="5120"/>
                    <a:pt x="6549" y="4941"/>
                  </a:cubicBezTo>
                  <a:close/>
                  <a:moveTo>
                    <a:pt x="5501" y="6846"/>
                  </a:moveTo>
                  <a:lnTo>
                    <a:pt x="5501" y="7203"/>
                  </a:lnTo>
                  <a:lnTo>
                    <a:pt x="4430" y="7799"/>
                  </a:lnTo>
                  <a:lnTo>
                    <a:pt x="3358" y="7203"/>
                  </a:lnTo>
                  <a:lnTo>
                    <a:pt x="3358" y="6846"/>
                  </a:lnTo>
                  <a:cubicBezTo>
                    <a:pt x="3680" y="7013"/>
                    <a:pt x="4037" y="7096"/>
                    <a:pt x="4430" y="7096"/>
                  </a:cubicBezTo>
                  <a:cubicBezTo>
                    <a:pt x="4811" y="7096"/>
                    <a:pt x="5168" y="7013"/>
                    <a:pt x="5501" y="6846"/>
                  </a:cubicBezTo>
                  <a:close/>
                  <a:moveTo>
                    <a:pt x="5954" y="7323"/>
                  </a:moveTo>
                  <a:lnTo>
                    <a:pt x="6168" y="7751"/>
                  </a:lnTo>
                  <a:lnTo>
                    <a:pt x="5311" y="8501"/>
                  </a:lnTo>
                  <a:cubicBezTo>
                    <a:pt x="5263" y="8525"/>
                    <a:pt x="5215" y="8549"/>
                    <a:pt x="5168" y="8549"/>
                  </a:cubicBezTo>
                  <a:cubicBezTo>
                    <a:pt x="5132" y="8549"/>
                    <a:pt x="5073" y="8513"/>
                    <a:pt x="5037" y="8466"/>
                  </a:cubicBezTo>
                  <a:lnTo>
                    <a:pt x="4680" y="8025"/>
                  </a:lnTo>
                  <a:lnTo>
                    <a:pt x="5942" y="7323"/>
                  </a:lnTo>
                  <a:close/>
                  <a:moveTo>
                    <a:pt x="2906" y="7334"/>
                  </a:moveTo>
                  <a:lnTo>
                    <a:pt x="4180" y="8037"/>
                  </a:lnTo>
                  <a:lnTo>
                    <a:pt x="3822" y="8489"/>
                  </a:lnTo>
                  <a:cubicBezTo>
                    <a:pt x="3787" y="8525"/>
                    <a:pt x="3739" y="8549"/>
                    <a:pt x="3680" y="8561"/>
                  </a:cubicBezTo>
                  <a:cubicBezTo>
                    <a:pt x="3644" y="8561"/>
                    <a:pt x="3584" y="8549"/>
                    <a:pt x="3549" y="8513"/>
                  </a:cubicBezTo>
                  <a:lnTo>
                    <a:pt x="2691" y="7775"/>
                  </a:lnTo>
                  <a:lnTo>
                    <a:pt x="2894" y="7334"/>
                  </a:lnTo>
                  <a:close/>
                  <a:moveTo>
                    <a:pt x="3299" y="0"/>
                  </a:moveTo>
                  <a:cubicBezTo>
                    <a:pt x="2739" y="0"/>
                    <a:pt x="2251" y="369"/>
                    <a:pt x="2108" y="905"/>
                  </a:cubicBezTo>
                  <a:lnTo>
                    <a:pt x="1644" y="2655"/>
                  </a:lnTo>
                  <a:lnTo>
                    <a:pt x="1060" y="2655"/>
                  </a:lnTo>
                  <a:cubicBezTo>
                    <a:pt x="977" y="2655"/>
                    <a:pt x="893" y="2727"/>
                    <a:pt x="893" y="2810"/>
                  </a:cubicBezTo>
                  <a:cubicBezTo>
                    <a:pt x="893" y="2905"/>
                    <a:pt x="977" y="2977"/>
                    <a:pt x="1060" y="2977"/>
                  </a:cubicBezTo>
                  <a:lnTo>
                    <a:pt x="1596" y="2977"/>
                  </a:lnTo>
                  <a:lnTo>
                    <a:pt x="1596" y="3584"/>
                  </a:lnTo>
                  <a:cubicBezTo>
                    <a:pt x="1405" y="3679"/>
                    <a:pt x="1274" y="3858"/>
                    <a:pt x="1239" y="4060"/>
                  </a:cubicBezTo>
                  <a:cubicBezTo>
                    <a:pt x="1227" y="4239"/>
                    <a:pt x="1286" y="4406"/>
                    <a:pt x="1394" y="4536"/>
                  </a:cubicBezTo>
                  <a:cubicBezTo>
                    <a:pt x="1513" y="4679"/>
                    <a:pt x="1667" y="4739"/>
                    <a:pt x="1834" y="4739"/>
                  </a:cubicBezTo>
                  <a:lnTo>
                    <a:pt x="1941" y="4739"/>
                  </a:lnTo>
                  <a:cubicBezTo>
                    <a:pt x="1989" y="5513"/>
                    <a:pt x="2406" y="6180"/>
                    <a:pt x="3001" y="6596"/>
                  </a:cubicBezTo>
                  <a:lnTo>
                    <a:pt x="3001" y="6965"/>
                  </a:lnTo>
                  <a:cubicBezTo>
                    <a:pt x="2959" y="6953"/>
                    <a:pt x="2920" y="6947"/>
                    <a:pt x="2885" y="6947"/>
                  </a:cubicBezTo>
                  <a:cubicBezTo>
                    <a:pt x="2849" y="6947"/>
                    <a:pt x="2816" y="6953"/>
                    <a:pt x="2787" y="6965"/>
                  </a:cubicBezTo>
                  <a:cubicBezTo>
                    <a:pt x="2703" y="7001"/>
                    <a:pt x="2620" y="7061"/>
                    <a:pt x="2584" y="7144"/>
                  </a:cubicBezTo>
                  <a:lnTo>
                    <a:pt x="2322" y="7668"/>
                  </a:lnTo>
                  <a:lnTo>
                    <a:pt x="882" y="8096"/>
                  </a:lnTo>
                  <a:cubicBezTo>
                    <a:pt x="358" y="8251"/>
                    <a:pt x="0" y="8739"/>
                    <a:pt x="0" y="9275"/>
                  </a:cubicBezTo>
                  <a:lnTo>
                    <a:pt x="0" y="11133"/>
                  </a:lnTo>
                  <a:cubicBezTo>
                    <a:pt x="0" y="11228"/>
                    <a:pt x="84" y="11299"/>
                    <a:pt x="167" y="11299"/>
                  </a:cubicBezTo>
                  <a:cubicBezTo>
                    <a:pt x="262" y="11299"/>
                    <a:pt x="334" y="11228"/>
                    <a:pt x="334" y="11133"/>
                  </a:cubicBezTo>
                  <a:lnTo>
                    <a:pt x="334" y="9275"/>
                  </a:lnTo>
                  <a:cubicBezTo>
                    <a:pt x="334" y="8870"/>
                    <a:pt x="596" y="8525"/>
                    <a:pt x="977" y="8406"/>
                  </a:cubicBezTo>
                  <a:lnTo>
                    <a:pt x="1596" y="8227"/>
                  </a:lnTo>
                  <a:lnTo>
                    <a:pt x="1596" y="11133"/>
                  </a:lnTo>
                  <a:cubicBezTo>
                    <a:pt x="1596" y="11228"/>
                    <a:pt x="1667" y="11299"/>
                    <a:pt x="1763" y="11299"/>
                  </a:cubicBezTo>
                  <a:cubicBezTo>
                    <a:pt x="1846" y="11299"/>
                    <a:pt x="1929" y="11228"/>
                    <a:pt x="1929" y="11133"/>
                  </a:cubicBezTo>
                  <a:lnTo>
                    <a:pt x="1929" y="8144"/>
                  </a:lnTo>
                  <a:lnTo>
                    <a:pt x="2298" y="8037"/>
                  </a:lnTo>
                  <a:lnTo>
                    <a:pt x="2298" y="11144"/>
                  </a:lnTo>
                  <a:cubicBezTo>
                    <a:pt x="2298" y="11240"/>
                    <a:pt x="2370" y="11311"/>
                    <a:pt x="2465" y="11311"/>
                  </a:cubicBezTo>
                  <a:cubicBezTo>
                    <a:pt x="2548" y="11311"/>
                    <a:pt x="2620" y="11240"/>
                    <a:pt x="2620" y="11144"/>
                  </a:cubicBezTo>
                  <a:lnTo>
                    <a:pt x="2620" y="8144"/>
                  </a:lnTo>
                  <a:lnTo>
                    <a:pt x="3310" y="8739"/>
                  </a:lnTo>
                  <a:cubicBezTo>
                    <a:pt x="3394" y="8811"/>
                    <a:pt x="3513" y="8858"/>
                    <a:pt x="3656" y="8858"/>
                  </a:cubicBezTo>
                  <a:lnTo>
                    <a:pt x="3691" y="8858"/>
                  </a:lnTo>
                  <a:cubicBezTo>
                    <a:pt x="3846" y="8847"/>
                    <a:pt x="3965" y="8787"/>
                    <a:pt x="4049" y="8668"/>
                  </a:cubicBezTo>
                  <a:lnTo>
                    <a:pt x="4394" y="8227"/>
                  </a:lnTo>
                  <a:lnTo>
                    <a:pt x="4739" y="8668"/>
                  </a:lnTo>
                  <a:cubicBezTo>
                    <a:pt x="4823" y="8763"/>
                    <a:pt x="4942" y="8847"/>
                    <a:pt x="5096" y="8858"/>
                  </a:cubicBezTo>
                  <a:lnTo>
                    <a:pt x="5144" y="8858"/>
                  </a:lnTo>
                  <a:cubicBezTo>
                    <a:pt x="5263" y="8858"/>
                    <a:pt x="5382" y="8811"/>
                    <a:pt x="5477" y="8739"/>
                  </a:cubicBezTo>
                  <a:lnTo>
                    <a:pt x="6347" y="7989"/>
                  </a:lnTo>
                  <a:lnTo>
                    <a:pt x="6882" y="8144"/>
                  </a:lnTo>
                  <a:lnTo>
                    <a:pt x="6882" y="11133"/>
                  </a:lnTo>
                  <a:cubicBezTo>
                    <a:pt x="6882" y="11228"/>
                    <a:pt x="6954" y="11299"/>
                    <a:pt x="7049" y="11299"/>
                  </a:cubicBezTo>
                  <a:cubicBezTo>
                    <a:pt x="7132" y="11299"/>
                    <a:pt x="7204" y="11228"/>
                    <a:pt x="7204" y="11133"/>
                  </a:cubicBezTo>
                  <a:lnTo>
                    <a:pt x="7204" y="8227"/>
                  </a:lnTo>
                  <a:lnTo>
                    <a:pt x="7835" y="8406"/>
                  </a:lnTo>
                  <a:cubicBezTo>
                    <a:pt x="8204" y="8513"/>
                    <a:pt x="8478" y="8870"/>
                    <a:pt x="8478" y="9275"/>
                  </a:cubicBezTo>
                  <a:lnTo>
                    <a:pt x="8478" y="11133"/>
                  </a:lnTo>
                  <a:cubicBezTo>
                    <a:pt x="8478" y="11228"/>
                    <a:pt x="8549" y="11299"/>
                    <a:pt x="8633" y="11299"/>
                  </a:cubicBezTo>
                  <a:cubicBezTo>
                    <a:pt x="8728" y="11299"/>
                    <a:pt x="8799" y="11228"/>
                    <a:pt x="8799" y="11133"/>
                  </a:cubicBezTo>
                  <a:lnTo>
                    <a:pt x="8799" y="9275"/>
                  </a:lnTo>
                  <a:cubicBezTo>
                    <a:pt x="8847" y="8763"/>
                    <a:pt x="8478" y="8287"/>
                    <a:pt x="7954" y="8132"/>
                  </a:cubicBezTo>
                  <a:lnTo>
                    <a:pt x="6513" y="7692"/>
                  </a:lnTo>
                  <a:lnTo>
                    <a:pt x="6263" y="7180"/>
                  </a:lnTo>
                  <a:cubicBezTo>
                    <a:pt x="6216" y="7084"/>
                    <a:pt x="6144" y="7025"/>
                    <a:pt x="6049" y="7001"/>
                  </a:cubicBezTo>
                  <a:cubicBezTo>
                    <a:pt x="6013" y="6989"/>
                    <a:pt x="5977" y="6983"/>
                    <a:pt x="5942" y="6983"/>
                  </a:cubicBezTo>
                  <a:cubicBezTo>
                    <a:pt x="5906" y="6983"/>
                    <a:pt x="5870" y="6989"/>
                    <a:pt x="5835" y="7001"/>
                  </a:cubicBezTo>
                  <a:lnTo>
                    <a:pt x="5835" y="6620"/>
                  </a:lnTo>
                  <a:cubicBezTo>
                    <a:pt x="6430" y="6203"/>
                    <a:pt x="6835" y="5537"/>
                    <a:pt x="6894" y="4763"/>
                  </a:cubicBezTo>
                  <a:lnTo>
                    <a:pt x="6966" y="4763"/>
                  </a:lnTo>
                  <a:cubicBezTo>
                    <a:pt x="7299" y="4763"/>
                    <a:pt x="7561" y="4525"/>
                    <a:pt x="7597" y="4215"/>
                  </a:cubicBezTo>
                  <a:cubicBezTo>
                    <a:pt x="7609" y="4036"/>
                    <a:pt x="7549" y="3870"/>
                    <a:pt x="7442" y="3739"/>
                  </a:cubicBezTo>
                  <a:cubicBezTo>
                    <a:pt x="7382" y="3679"/>
                    <a:pt x="7323" y="3632"/>
                    <a:pt x="7251" y="3584"/>
                  </a:cubicBezTo>
                  <a:lnTo>
                    <a:pt x="7251" y="2977"/>
                  </a:lnTo>
                  <a:lnTo>
                    <a:pt x="7787" y="2977"/>
                  </a:lnTo>
                  <a:cubicBezTo>
                    <a:pt x="7882" y="2977"/>
                    <a:pt x="7954" y="2905"/>
                    <a:pt x="7954" y="2810"/>
                  </a:cubicBezTo>
                  <a:cubicBezTo>
                    <a:pt x="7954" y="2727"/>
                    <a:pt x="7882" y="2655"/>
                    <a:pt x="7787" y="2655"/>
                  </a:cubicBezTo>
                  <a:lnTo>
                    <a:pt x="7204" y="2655"/>
                  </a:lnTo>
                  <a:lnTo>
                    <a:pt x="6751" y="905"/>
                  </a:lnTo>
                  <a:cubicBezTo>
                    <a:pt x="6597" y="369"/>
                    <a:pt x="6120" y="0"/>
                    <a:pt x="5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8" name="Google Shape;11008;p79"/>
            <p:cNvSpPr/>
            <p:nvPr/>
          </p:nvSpPr>
          <p:spPr>
            <a:xfrm>
              <a:off x="6445730" y="2238009"/>
              <a:ext cx="10201" cy="88672"/>
            </a:xfrm>
            <a:custGeom>
              <a:avLst/>
              <a:gdLst/>
              <a:ahLst/>
              <a:cxnLst/>
              <a:rect l="l" t="t" r="r" b="b"/>
              <a:pathLst>
                <a:path w="322" h="2799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cubicBezTo>
                    <a:pt x="251" y="2798"/>
                    <a:pt x="322" y="2727"/>
                    <a:pt x="322" y="2643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09" name="Google Shape;11009;p79"/>
            <p:cNvSpPr/>
            <p:nvPr/>
          </p:nvSpPr>
          <p:spPr>
            <a:xfrm>
              <a:off x="6383859" y="2249319"/>
              <a:ext cx="10613" cy="10581"/>
            </a:xfrm>
            <a:custGeom>
              <a:avLst/>
              <a:gdLst/>
              <a:ahLst/>
              <a:cxnLst/>
              <a:rect l="l" t="t" r="r" b="b"/>
              <a:pathLst>
                <a:path w="335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cubicBezTo>
                    <a:pt x="251" y="334"/>
                    <a:pt x="334" y="262"/>
                    <a:pt x="334" y="167"/>
                  </a:cubicBezTo>
                  <a:cubicBezTo>
                    <a:pt x="334" y="84"/>
                    <a:pt x="275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0" name="Google Shape;11010;p79"/>
            <p:cNvSpPr/>
            <p:nvPr/>
          </p:nvSpPr>
          <p:spPr>
            <a:xfrm>
              <a:off x="6383859" y="2282868"/>
              <a:ext cx="10613" cy="10613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34" y="251"/>
                    <a:pt x="334" y="168"/>
                  </a:cubicBezTo>
                  <a:cubicBezTo>
                    <a:pt x="334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1" name="Google Shape;11011;p79"/>
            <p:cNvSpPr/>
            <p:nvPr/>
          </p:nvSpPr>
          <p:spPr>
            <a:xfrm>
              <a:off x="6378220" y="2154247"/>
              <a:ext cx="21891" cy="10233"/>
            </a:xfrm>
            <a:custGeom>
              <a:avLst/>
              <a:gdLst/>
              <a:ahLst/>
              <a:cxnLst/>
              <a:rect l="l" t="t" r="r" b="b"/>
              <a:pathLst>
                <a:path w="69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91" y="251"/>
                    <a:pt x="691" y="168"/>
                  </a:cubicBezTo>
                  <a:cubicBezTo>
                    <a:pt x="691" y="60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12" name="Google Shape;11012;p79"/>
          <p:cNvGrpSpPr/>
          <p:nvPr/>
        </p:nvGrpSpPr>
        <p:grpSpPr>
          <a:xfrm>
            <a:off x="5801485" y="1793646"/>
            <a:ext cx="279164" cy="357794"/>
            <a:chOff x="5801485" y="1969046"/>
            <a:chExt cx="279164" cy="357794"/>
          </a:xfrm>
          <a:solidFill>
            <a:schemeClr val="tx1"/>
          </a:solidFill>
        </p:grpSpPr>
        <p:sp>
          <p:nvSpPr>
            <p:cNvPr id="11013" name="Google Shape;11013;p79"/>
            <p:cNvSpPr/>
            <p:nvPr/>
          </p:nvSpPr>
          <p:spPr>
            <a:xfrm>
              <a:off x="5901436" y="2092408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4" name="Google Shape;11014;p79"/>
            <p:cNvSpPr/>
            <p:nvPr/>
          </p:nvSpPr>
          <p:spPr>
            <a:xfrm>
              <a:off x="5968597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5" name="Google Shape;11015;p79"/>
            <p:cNvSpPr/>
            <p:nvPr/>
          </p:nvSpPr>
          <p:spPr>
            <a:xfrm>
              <a:off x="5801485" y="1969046"/>
              <a:ext cx="279164" cy="357636"/>
            </a:xfrm>
            <a:custGeom>
              <a:avLst/>
              <a:gdLst/>
              <a:ahLst/>
              <a:cxnLst/>
              <a:rect l="l" t="t" r="r" b="b"/>
              <a:pathLst>
                <a:path w="8812" h="11289" extrusionOk="0">
                  <a:moveTo>
                    <a:pt x="1739" y="1025"/>
                  </a:moveTo>
                  <a:cubicBezTo>
                    <a:pt x="1834" y="1037"/>
                    <a:pt x="1929" y="1132"/>
                    <a:pt x="1929" y="1227"/>
                  </a:cubicBezTo>
                  <a:lnTo>
                    <a:pt x="1929" y="1275"/>
                  </a:lnTo>
                  <a:cubicBezTo>
                    <a:pt x="1858" y="1323"/>
                    <a:pt x="1822" y="1370"/>
                    <a:pt x="1775" y="1406"/>
                  </a:cubicBezTo>
                  <a:lnTo>
                    <a:pt x="1739" y="1406"/>
                  </a:lnTo>
                  <a:cubicBezTo>
                    <a:pt x="1644" y="1406"/>
                    <a:pt x="1548" y="1323"/>
                    <a:pt x="1548" y="1215"/>
                  </a:cubicBezTo>
                  <a:cubicBezTo>
                    <a:pt x="1548" y="1108"/>
                    <a:pt x="1644" y="1025"/>
                    <a:pt x="1739" y="1025"/>
                  </a:cubicBezTo>
                  <a:close/>
                  <a:moveTo>
                    <a:pt x="7064" y="1048"/>
                  </a:moveTo>
                  <a:cubicBezTo>
                    <a:pt x="7143" y="1048"/>
                    <a:pt x="7228" y="1137"/>
                    <a:pt x="7228" y="1227"/>
                  </a:cubicBezTo>
                  <a:cubicBezTo>
                    <a:pt x="7228" y="1334"/>
                    <a:pt x="7133" y="1430"/>
                    <a:pt x="7025" y="1430"/>
                  </a:cubicBezTo>
                  <a:lnTo>
                    <a:pt x="7002" y="1430"/>
                  </a:lnTo>
                  <a:cubicBezTo>
                    <a:pt x="6954" y="1382"/>
                    <a:pt x="6894" y="1334"/>
                    <a:pt x="6847" y="1287"/>
                  </a:cubicBezTo>
                  <a:lnTo>
                    <a:pt x="6847" y="1251"/>
                  </a:lnTo>
                  <a:cubicBezTo>
                    <a:pt x="6847" y="1144"/>
                    <a:pt x="6942" y="1049"/>
                    <a:pt x="7049" y="1049"/>
                  </a:cubicBezTo>
                  <a:cubicBezTo>
                    <a:pt x="7054" y="1048"/>
                    <a:pt x="7059" y="1048"/>
                    <a:pt x="7064" y="1048"/>
                  </a:cubicBezTo>
                  <a:close/>
                  <a:moveTo>
                    <a:pt x="7025" y="334"/>
                  </a:moveTo>
                  <a:cubicBezTo>
                    <a:pt x="7514" y="334"/>
                    <a:pt x="7918" y="739"/>
                    <a:pt x="7918" y="1227"/>
                  </a:cubicBezTo>
                  <a:cubicBezTo>
                    <a:pt x="7918" y="1549"/>
                    <a:pt x="7764" y="1846"/>
                    <a:pt x="7490" y="1989"/>
                  </a:cubicBezTo>
                  <a:cubicBezTo>
                    <a:pt x="7418" y="1882"/>
                    <a:pt x="7335" y="1787"/>
                    <a:pt x="7252" y="1692"/>
                  </a:cubicBezTo>
                  <a:cubicBezTo>
                    <a:pt x="7418" y="1608"/>
                    <a:pt x="7537" y="1430"/>
                    <a:pt x="7537" y="1227"/>
                  </a:cubicBezTo>
                  <a:cubicBezTo>
                    <a:pt x="7537" y="953"/>
                    <a:pt x="7299" y="715"/>
                    <a:pt x="7013" y="715"/>
                  </a:cubicBezTo>
                  <a:cubicBezTo>
                    <a:pt x="6787" y="715"/>
                    <a:pt x="6609" y="846"/>
                    <a:pt x="6537" y="1037"/>
                  </a:cubicBezTo>
                  <a:cubicBezTo>
                    <a:pt x="6430" y="965"/>
                    <a:pt x="6323" y="906"/>
                    <a:pt x="6204" y="834"/>
                  </a:cubicBezTo>
                  <a:cubicBezTo>
                    <a:pt x="6371" y="537"/>
                    <a:pt x="6692" y="334"/>
                    <a:pt x="7025" y="334"/>
                  </a:cubicBezTo>
                  <a:close/>
                  <a:moveTo>
                    <a:pt x="1727" y="334"/>
                  </a:moveTo>
                  <a:cubicBezTo>
                    <a:pt x="2072" y="334"/>
                    <a:pt x="2382" y="537"/>
                    <a:pt x="2537" y="846"/>
                  </a:cubicBezTo>
                  <a:cubicBezTo>
                    <a:pt x="2430" y="906"/>
                    <a:pt x="2310" y="977"/>
                    <a:pt x="2203" y="1049"/>
                  </a:cubicBezTo>
                  <a:cubicBezTo>
                    <a:pt x="2132" y="858"/>
                    <a:pt x="1941" y="727"/>
                    <a:pt x="1727" y="727"/>
                  </a:cubicBezTo>
                  <a:cubicBezTo>
                    <a:pt x="1441" y="727"/>
                    <a:pt x="1215" y="965"/>
                    <a:pt x="1215" y="1239"/>
                  </a:cubicBezTo>
                  <a:cubicBezTo>
                    <a:pt x="1215" y="1453"/>
                    <a:pt x="1334" y="1620"/>
                    <a:pt x="1489" y="1704"/>
                  </a:cubicBezTo>
                  <a:cubicBezTo>
                    <a:pt x="1406" y="1799"/>
                    <a:pt x="1334" y="1906"/>
                    <a:pt x="1251" y="2001"/>
                  </a:cubicBezTo>
                  <a:cubicBezTo>
                    <a:pt x="1001" y="1823"/>
                    <a:pt x="834" y="1549"/>
                    <a:pt x="834" y="1227"/>
                  </a:cubicBezTo>
                  <a:cubicBezTo>
                    <a:pt x="834" y="739"/>
                    <a:pt x="1239" y="334"/>
                    <a:pt x="1727" y="334"/>
                  </a:cubicBezTo>
                  <a:close/>
                  <a:moveTo>
                    <a:pt x="4382" y="691"/>
                  </a:moveTo>
                  <a:cubicBezTo>
                    <a:pt x="6287" y="691"/>
                    <a:pt x="7835" y="2239"/>
                    <a:pt x="7835" y="4144"/>
                  </a:cubicBezTo>
                  <a:cubicBezTo>
                    <a:pt x="7847" y="6049"/>
                    <a:pt x="6287" y="7597"/>
                    <a:pt x="4382" y="7597"/>
                  </a:cubicBezTo>
                  <a:cubicBezTo>
                    <a:pt x="2477" y="7597"/>
                    <a:pt x="929" y="6049"/>
                    <a:pt x="929" y="4144"/>
                  </a:cubicBezTo>
                  <a:cubicBezTo>
                    <a:pt x="929" y="2239"/>
                    <a:pt x="2477" y="691"/>
                    <a:pt x="4382" y="691"/>
                  </a:cubicBezTo>
                  <a:close/>
                  <a:moveTo>
                    <a:pt x="1739" y="1"/>
                  </a:moveTo>
                  <a:cubicBezTo>
                    <a:pt x="1072" y="1"/>
                    <a:pt x="525" y="549"/>
                    <a:pt x="525" y="1215"/>
                  </a:cubicBezTo>
                  <a:cubicBezTo>
                    <a:pt x="525" y="1644"/>
                    <a:pt x="751" y="2037"/>
                    <a:pt x="1108" y="2263"/>
                  </a:cubicBezTo>
                  <a:cubicBezTo>
                    <a:pt x="786" y="2811"/>
                    <a:pt x="608" y="3454"/>
                    <a:pt x="608" y="4132"/>
                  </a:cubicBezTo>
                  <a:cubicBezTo>
                    <a:pt x="608" y="5621"/>
                    <a:pt x="1477" y="6918"/>
                    <a:pt x="2739" y="7538"/>
                  </a:cubicBezTo>
                  <a:lnTo>
                    <a:pt x="882" y="8097"/>
                  </a:lnTo>
                  <a:cubicBezTo>
                    <a:pt x="358" y="8240"/>
                    <a:pt x="1" y="8728"/>
                    <a:pt x="1" y="9264"/>
                  </a:cubicBezTo>
                  <a:lnTo>
                    <a:pt x="1" y="11133"/>
                  </a:lnTo>
                  <a:cubicBezTo>
                    <a:pt x="1" y="11217"/>
                    <a:pt x="72" y="11288"/>
                    <a:pt x="167" y="11288"/>
                  </a:cubicBezTo>
                  <a:cubicBezTo>
                    <a:pt x="251" y="11288"/>
                    <a:pt x="334" y="11217"/>
                    <a:pt x="334" y="11133"/>
                  </a:cubicBezTo>
                  <a:lnTo>
                    <a:pt x="334" y="9264"/>
                  </a:lnTo>
                  <a:cubicBezTo>
                    <a:pt x="334" y="8871"/>
                    <a:pt x="596" y="8526"/>
                    <a:pt x="965" y="8407"/>
                  </a:cubicBezTo>
                  <a:lnTo>
                    <a:pt x="2834" y="7859"/>
                  </a:lnTo>
                  <a:cubicBezTo>
                    <a:pt x="2930" y="7823"/>
                    <a:pt x="3025" y="7764"/>
                    <a:pt x="3108" y="7692"/>
                  </a:cubicBezTo>
                  <a:cubicBezTo>
                    <a:pt x="3513" y="7835"/>
                    <a:pt x="3965" y="7919"/>
                    <a:pt x="4406" y="7919"/>
                  </a:cubicBezTo>
                  <a:cubicBezTo>
                    <a:pt x="4858" y="7919"/>
                    <a:pt x="5299" y="7835"/>
                    <a:pt x="5704" y="7692"/>
                  </a:cubicBezTo>
                  <a:cubicBezTo>
                    <a:pt x="5775" y="7764"/>
                    <a:pt x="5882" y="7811"/>
                    <a:pt x="5990" y="7859"/>
                  </a:cubicBezTo>
                  <a:lnTo>
                    <a:pt x="7847" y="8407"/>
                  </a:lnTo>
                  <a:cubicBezTo>
                    <a:pt x="8216" y="8514"/>
                    <a:pt x="8490" y="8871"/>
                    <a:pt x="8490" y="9264"/>
                  </a:cubicBezTo>
                  <a:lnTo>
                    <a:pt x="8490" y="11133"/>
                  </a:lnTo>
                  <a:cubicBezTo>
                    <a:pt x="8490" y="11217"/>
                    <a:pt x="8561" y="11288"/>
                    <a:pt x="8645" y="11288"/>
                  </a:cubicBezTo>
                  <a:cubicBezTo>
                    <a:pt x="8740" y="11288"/>
                    <a:pt x="8811" y="11217"/>
                    <a:pt x="8811" y="11133"/>
                  </a:cubicBezTo>
                  <a:lnTo>
                    <a:pt x="8811" y="9264"/>
                  </a:lnTo>
                  <a:cubicBezTo>
                    <a:pt x="8787" y="8728"/>
                    <a:pt x="8430" y="8252"/>
                    <a:pt x="7906" y="8097"/>
                  </a:cubicBezTo>
                  <a:lnTo>
                    <a:pt x="6049" y="7538"/>
                  </a:lnTo>
                  <a:cubicBezTo>
                    <a:pt x="7299" y="6918"/>
                    <a:pt x="8180" y="5633"/>
                    <a:pt x="8180" y="4132"/>
                  </a:cubicBezTo>
                  <a:cubicBezTo>
                    <a:pt x="8180" y="3454"/>
                    <a:pt x="7990" y="2811"/>
                    <a:pt x="7680" y="2263"/>
                  </a:cubicBezTo>
                  <a:cubicBezTo>
                    <a:pt x="8037" y="2037"/>
                    <a:pt x="8264" y="1644"/>
                    <a:pt x="8264" y="1215"/>
                  </a:cubicBezTo>
                  <a:cubicBezTo>
                    <a:pt x="8264" y="549"/>
                    <a:pt x="7716" y="1"/>
                    <a:pt x="7049" y="1"/>
                  </a:cubicBezTo>
                  <a:cubicBezTo>
                    <a:pt x="6573" y="1"/>
                    <a:pt x="6156" y="263"/>
                    <a:pt x="5942" y="680"/>
                  </a:cubicBezTo>
                  <a:cubicBezTo>
                    <a:pt x="5466" y="477"/>
                    <a:pt x="4942" y="358"/>
                    <a:pt x="4394" y="358"/>
                  </a:cubicBezTo>
                  <a:cubicBezTo>
                    <a:pt x="3846" y="358"/>
                    <a:pt x="3323" y="477"/>
                    <a:pt x="2846" y="680"/>
                  </a:cubicBezTo>
                  <a:cubicBezTo>
                    <a:pt x="2632" y="263"/>
                    <a:pt x="2215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6" name="Google Shape;11016;p79"/>
            <p:cNvSpPr/>
            <p:nvPr/>
          </p:nvSpPr>
          <p:spPr>
            <a:xfrm>
              <a:off x="5895797" y="2075427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524" y="334"/>
                  </a:lnTo>
                  <a:cubicBezTo>
                    <a:pt x="619" y="334"/>
                    <a:pt x="691" y="251"/>
                    <a:pt x="691" y="167"/>
                  </a:cubicBezTo>
                  <a:cubicBezTo>
                    <a:pt x="691" y="72"/>
                    <a:pt x="619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7" name="Google Shape;11017;p79"/>
            <p:cNvSpPr/>
            <p:nvPr/>
          </p:nvSpPr>
          <p:spPr>
            <a:xfrm>
              <a:off x="5962927" y="2075427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34"/>
                    <a:pt x="155" y="334"/>
                  </a:cubicBezTo>
                  <a:lnTo>
                    <a:pt x="513" y="334"/>
                  </a:lnTo>
                  <a:cubicBezTo>
                    <a:pt x="608" y="334"/>
                    <a:pt x="679" y="251"/>
                    <a:pt x="679" y="167"/>
                  </a:cubicBezTo>
                  <a:cubicBezTo>
                    <a:pt x="679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8" name="Google Shape;11018;p79"/>
            <p:cNvSpPr/>
            <p:nvPr/>
          </p:nvSpPr>
          <p:spPr>
            <a:xfrm>
              <a:off x="5845615" y="2282868"/>
              <a:ext cx="10233" cy="43813"/>
            </a:xfrm>
            <a:custGeom>
              <a:avLst/>
              <a:gdLst/>
              <a:ahLst/>
              <a:cxnLst/>
              <a:rect l="l" t="t" r="r" b="b"/>
              <a:pathLst>
                <a:path w="323" h="1383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227"/>
                  </a:lnTo>
                  <a:cubicBezTo>
                    <a:pt x="1" y="1311"/>
                    <a:pt x="72" y="1382"/>
                    <a:pt x="155" y="1382"/>
                  </a:cubicBezTo>
                  <a:cubicBezTo>
                    <a:pt x="251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19" name="Google Shape;11019;p79"/>
            <p:cNvSpPr/>
            <p:nvPr/>
          </p:nvSpPr>
          <p:spPr>
            <a:xfrm>
              <a:off x="6024798" y="2282868"/>
              <a:ext cx="10201" cy="43813"/>
            </a:xfrm>
            <a:custGeom>
              <a:avLst/>
              <a:gdLst/>
              <a:ahLst/>
              <a:cxnLst/>
              <a:rect l="l" t="t" r="r" b="b"/>
              <a:pathLst>
                <a:path w="322" h="138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227"/>
                  </a:lnTo>
                  <a:cubicBezTo>
                    <a:pt x="0" y="1311"/>
                    <a:pt x="72" y="1382"/>
                    <a:pt x="155" y="1382"/>
                  </a:cubicBezTo>
                  <a:cubicBezTo>
                    <a:pt x="250" y="1382"/>
                    <a:pt x="322" y="1311"/>
                    <a:pt x="322" y="1227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0" name="Google Shape;11020;p79"/>
            <p:cNvSpPr/>
            <p:nvPr/>
          </p:nvSpPr>
          <p:spPr>
            <a:xfrm>
              <a:off x="5868267" y="2260248"/>
              <a:ext cx="144112" cy="66591"/>
            </a:xfrm>
            <a:custGeom>
              <a:avLst/>
              <a:gdLst/>
              <a:ahLst/>
              <a:cxnLst/>
              <a:rect l="l" t="t" r="r" b="b"/>
              <a:pathLst>
                <a:path w="4549" h="2102" extrusionOk="0">
                  <a:moveTo>
                    <a:pt x="2274" y="1"/>
                  </a:moveTo>
                  <a:cubicBezTo>
                    <a:pt x="1715" y="1"/>
                    <a:pt x="1203" y="191"/>
                    <a:pt x="786" y="548"/>
                  </a:cubicBezTo>
                  <a:cubicBezTo>
                    <a:pt x="381" y="894"/>
                    <a:pt x="95" y="1382"/>
                    <a:pt x="12" y="1906"/>
                  </a:cubicBezTo>
                  <a:cubicBezTo>
                    <a:pt x="0" y="2001"/>
                    <a:pt x="48" y="2084"/>
                    <a:pt x="143" y="2096"/>
                  </a:cubicBezTo>
                  <a:cubicBezTo>
                    <a:pt x="155" y="2100"/>
                    <a:pt x="168" y="2101"/>
                    <a:pt x="181" y="2101"/>
                  </a:cubicBezTo>
                  <a:cubicBezTo>
                    <a:pt x="253" y="2101"/>
                    <a:pt x="323" y="2046"/>
                    <a:pt x="333" y="1965"/>
                  </a:cubicBezTo>
                  <a:cubicBezTo>
                    <a:pt x="500" y="1024"/>
                    <a:pt x="1310" y="334"/>
                    <a:pt x="2262" y="334"/>
                  </a:cubicBezTo>
                  <a:cubicBezTo>
                    <a:pt x="3215" y="334"/>
                    <a:pt x="4024" y="1013"/>
                    <a:pt x="4179" y="1965"/>
                  </a:cubicBezTo>
                  <a:cubicBezTo>
                    <a:pt x="4191" y="2036"/>
                    <a:pt x="4263" y="2096"/>
                    <a:pt x="4346" y="2096"/>
                  </a:cubicBezTo>
                  <a:lnTo>
                    <a:pt x="4370" y="2096"/>
                  </a:lnTo>
                  <a:cubicBezTo>
                    <a:pt x="4489" y="2084"/>
                    <a:pt x="4548" y="2001"/>
                    <a:pt x="4536" y="1906"/>
                  </a:cubicBezTo>
                  <a:cubicBezTo>
                    <a:pt x="4441" y="1382"/>
                    <a:pt x="4179" y="894"/>
                    <a:pt x="3762" y="548"/>
                  </a:cubicBezTo>
                  <a:cubicBezTo>
                    <a:pt x="3346" y="191"/>
                    <a:pt x="2822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1" name="Google Shape;11021;p79"/>
            <p:cNvSpPr/>
            <p:nvPr/>
          </p:nvSpPr>
          <p:spPr>
            <a:xfrm>
              <a:off x="5890126" y="2013556"/>
              <a:ext cx="10581" cy="10613"/>
            </a:xfrm>
            <a:custGeom>
              <a:avLst/>
              <a:gdLst/>
              <a:ahLst/>
              <a:cxnLst/>
              <a:rect l="l" t="t" r="r" b="b"/>
              <a:pathLst>
                <a:path w="334" h="335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cubicBezTo>
                    <a:pt x="1" y="263"/>
                    <a:pt x="84" y="334"/>
                    <a:pt x="167" y="334"/>
                  </a:cubicBezTo>
                  <a:cubicBezTo>
                    <a:pt x="251" y="334"/>
                    <a:pt x="334" y="263"/>
                    <a:pt x="334" y="168"/>
                  </a:cubicBezTo>
                  <a:cubicBezTo>
                    <a:pt x="334" y="84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2" name="Google Shape;11022;p79"/>
            <p:cNvSpPr/>
            <p:nvPr/>
          </p:nvSpPr>
          <p:spPr>
            <a:xfrm>
              <a:off x="5979907" y="2013556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cubicBezTo>
                    <a:pt x="250" y="334"/>
                    <a:pt x="322" y="263"/>
                    <a:pt x="322" y="168"/>
                  </a:cubicBez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3" name="Google Shape;11023;p79"/>
            <p:cNvSpPr/>
            <p:nvPr/>
          </p:nvSpPr>
          <p:spPr>
            <a:xfrm>
              <a:off x="5861455" y="2002247"/>
              <a:ext cx="127892" cy="155454"/>
            </a:xfrm>
            <a:custGeom>
              <a:avLst/>
              <a:gdLst/>
              <a:ahLst/>
              <a:cxnLst/>
              <a:rect l="l" t="t" r="r" b="b"/>
              <a:pathLst>
                <a:path w="4037" h="4907" extrusionOk="0">
                  <a:moveTo>
                    <a:pt x="2489" y="346"/>
                  </a:moveTo>
                  <a:cubicBezTo>
                    <a:pt x="2596" y="346"/>
                    <a:pt x="2680" y="441"/>
                    <a:pt x="2680" y="536"/>
                  </a:cubicBezTo>
                  <a:cubicBezTo>
                    <a:pt x="2680" y="644"/>
                    <a:pt x="2596" y="739"/>
                    <a:pt x="2489" y="739"/>
                  </a:cubicBezTo>
                  <a:cubicBezTo>
                    <a:pt x="2382" y="739"/>
                    <a:pt x="2299" y="644"/>
                    <a:pt x="2299" y="536"/>
                  </a:cubicBezTo>
                  <a:cubicBezTo>
                    <a:pt x="2311" y="441"/>
                    <a:pt x="2382" y="346"/>
                    <a:pt x="2489" y="346"/>
                  </a:cubicBezTo>
                  <a:close/>
                  <a:moveTo>
                    <a:pt x="2954" y="715"/>
                  </a:moveTo>
                  <a:cubicBezTo>
                    <a:pt x="3084" y="775"/>
                    <a:pt x="3192" y="894"/>
                    <a:pt x="3192" y="1060"/>
                  </a:cubicBezTo>
                  <a:cubicBezTo>
                    <a:pt x="3204" y="1275"/>
                    <a:pt x="3037" y="1429"/>
                    <a:pt x="2846" y="1429"/>
                  </a:cubicBezTo>
                  <a:lnTo>
                    <a:pt x="2132" y="1429"/>
                  </a:lnTo>
                  <a:cubicBezTo>
                    <a:pt x="1918" y="1429"/>
                    <a:pt x="1763" y="1275"/>
                    <a:pt x="1763" y="1060"/>
                  </a:cubicBezTo>
                  <a:cubicBezTo>
                    <a:pt x="1763" y="917"/>
                    <a:pt x="1858" y="775"/>
                    <a:pt x="2001" y="715"/>
                  </a:cubicBezTo>
                  <a:cubicBezTo>
                    <a:pt x="2072" y="917"/>
                    <a:pt x="2263" y="1048"/>
                    <a:pt x="2477" y="1048"/>
                  </a:cubicBezTo>
                  <a:cubicBezTo>
                    <a:pt x="2692" y="1048"/>
                    <a:pt x="2870" y="917"/>
                    <a:pt x="2954" y="715"/>
                  </a:cubicBezTo>
                  <a:close/>
                  <a:moveTo>
                    <a:pt x="2501" y="1"/>
                  </a:moveTo>
                  <a:cubicBezTo>
                    <a:pt x="2263" y="1"/>
                    <a:pt x="2072" y="155"/>
                    <a:pt x="2013" y="370"/>
                  </a:cubicBezTo>
                  <a:cubicBezTo>
                    <a:pt x="1703" y="429"/>
                    <a:pt x="1453" y="715"/>
                    <a:pt x="1453" y="1060"/>
                  </a:cubicBezTo>
                  <a:lnTo>
                    <a:pt x="1453" y="1132"/>
                  </a:lnTo>
                  <a:cubicBezTo>
                    <a:pt x="1203" y="1251"/>
                    <a:pt x="965" y="1418"/>
                    <a:pt x="763" y="1632"/>
                  </a:cubicBezTo>
                  <a:cubicBezTo>
                    <a:pt x="346" y="2049"/>
                    <a:pt x="84" y="2596"/>
                    <a:pt x="48" y="3192"/>
                  </a:cubicBezTo>
                  <a:cubicBezTo>
                    <a:pt x="1" y="3763"/>
                    <a:pt x="167" y="4346"/>
                    <a:pt x="501" y="4823"/>
                  </a:cubicBezTo>
                  <a:cubicBezTo>
                    <a:pt x="537" y="4870"/>
                    <a:pt x="596" y="4906"/>
                    <a:pt x="644" y="4906"/>
                  </a:cubicBezTo>
                  <a:cubicBezTo>
                    <a:pt x="668" y="4906"/>
                    <a:pt x="715" y="4882"/>
                    <a:pt x="739" y="4870"/>
                  </a:cubicBezTo>
                  <a:cubicBezTo>
                    <a:pt x="822" y="4811"/>
                    <a:pt x="834" y="4704"/>
                    <a:pt x="775" y="4632"/>
                  </a:cubicBezTo>
                  <a:cubicBezTo>
                    <a:pt x="477" y="4227"/>
                    <a:pt x="334" y="3727"/>
                    <a:pt x="370" y="3215"/>
                  </a:cubicBezTo>
                  <a:cubicBezTo>
                    <a:pt x="406" y="2715"/>
                    <a:pt x="632" y="2227"/>
                    <a:pt x="1001" y="1858"/>
                  </a:cubicBezTo>
                  <a:cubicBezTo>
                    <a:pt x="1156" y="1703"/>
                    <a:pt x="1358" y="1548"/>
                    <a:pt x="1584" y="1465"/>
                  </a:cubicBezTo>
                  <a:cubicBezTo>
                    <a:pt x="1703" y="1656"/>
                    <a:pt x="1918" y="1775"/>
                    <a:pt x="2156" y="1775"/>
                  </a:cubicBezTo>
                  <a:lnTo>
                    <a:pt x="2870" y="1775"/>
                  </a:lnTo>
                  <a:cubicBezTo>
                    <a:pt x="3108" y="1775"/>
                    <a:pt x="3335" y="1656"/>
                    <a:pt x="3454" y="1465"/>
                  </a:cubicBezTo>
                  <a:cubicBezTo>
                    <a:pt x="3573" y="1525"/>
                    <a:pt x="3680" y="1584"/>
                    <a:pt x="3787" y="1656"/>
                  </a:cubicBezTo>
                  <a:cubicBezTo>
                    <a:pt x="3811" y="1668"/>
                    <a:pt x="3846" y="1679"/>
                    <a:pt x="3882" y="1679"/>
                  </a:cubicBezTo>
                  <a:cubicBezTo>
                    <a:pt x="3930" y="1679"/>
                    <a:pt x="3989" y="1656"/>
                    <a:pt x="4025" y="1608"/>
                  </a:cubicBezTo>
                  <a:cubicBezTo>
                    <a:pt x="4037" y="1537"/>
                    <a:pt x="4013" y="1429"/>
                    <a:pt x="3942" y="1370"/>
                  </a:cubicBezTo>
                  <a:cubicBezTo>
                    <a:pt x="3811" y="1287"/>
                    <a:pt x="3680" y="1191"/>
                    <a:pt x="3537" y="1132"/>
                  </a:cubicBezTo>
                  <a:lnTo>
                    <a:pt x="3537" y="1060"/>
                  </a:lnTo>
                  <a:cubicBezTo>
                    <a:pt x="3537" y="739"/>
                    <a:pt x="3311" y="453"/>
                    <a:pt x="2989" y="370"/>
                  </a:cubicBezTo>
                  <a:cubicBezTo>
                    <a:pt x="2930" y="167"/>
                    <a:pt x="2727" y="1"/>
                    <a:pt x="2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4" name="Google Shape;11024;p79"/>
            <p:cNvSpPr/>
            <p:nvPr/>
          </p:nvSpPr>
          <p:spPr>
            <a:xfrm>
              <a:off x="5890886" y="2060633"/>
              <a:ext cx="128652" cy="127227"/>
            </a:xfrm>
            <a:custGeom>
              <a:avLst/>
              <a:gdLst/>
              <a:ahLst/>
              <a:cxnLst/>
              <a:rect l="l" t="t" r="r" b="b"/>
              <a:pathLst>
                <a:path w="4061" h="4016" extrusionOk="0">
                  <a:moveTo>
                    <a:pt x="3421" y="1"/>
                  </a:moveTo>
                  <a:cubicBezTo>
                    <a:pt x="3385" y="1"/>
                    <a:pt x="3346" y="13"/>
                    <a:pt x="3310" y="39"/>
                  </a:cubicBezTo>
                  <a:cubicBezTo>
                    <a:pt x="3239" y="98"/>
                    <a:pt x="3227" y="206"/>
                    <a:pt x="3287" y="277"/>
                  </a:cubicBezTo>
                  <a:cubicBezTo>
                    <a:pt x="3584" y="682"/>
                    <a:pt x="3727" y="1182"/>
                    <a:pt x="3691" y="1694"/>
                  </a:cubicBezTo>
                  <a:cubicBezTo>
                    <a:pt x="3656" y="2194"/>
                    <a:pt x="3429" y="2682"/>
                    <a:pt x="3060" y="3039"/>
                  </a:cubicBezTo>
                  <a:cubicBezTo>
                    <a:pt x="2703" y="3396"/>
                    <a:pt x="2215" y="3623"/>
                    <a:pt x="1703" y="3670"/>
                  </a:cubicBezTo>
                  <a:cubicBezTo>
                    <a:pt x="1665" y="3672"/>
                    <a:pt x="1626" y="3673"/>
                    <a:pt x="1588" y="3673"/>
                  </a:cubicBezTo>
                  <a:cubicBezTo>
                    <a:pt x="1125" y="3673"/>
                    <a:pt x="661" y="3540"/>
                    <a:pt x="298" y="3265"/>
                  </a:cubicBezTo>
                  <a:cubicBezTo>
                    <a:pt x="263" y="3241"/>
                    <a:pt x="227" y="3228"/>
                    <a:pt x="191" y="3228"/>
                  </a:cubicBezTo>
                  <a:cubicBezTo>
                    <a:pt x="142" y="3228"/>
                    <a:pt x="95" y="3253"/>
                    <a:pt x="60" y="3301"/>
                  </a:cubicBezTo>
                  <a:cubicBezTo>
                    <a:pt x="0" y="3373"/>
                    <a:pt x="12" y="3480"/>
                    <a:pt x="84" y="3539"/>
                  </a:cubicBezTo>
                  <a:cubicBezTo>
                    <a:pt x="501" y="3849"/>
                    <a:pt x="1024" y="4016"/>
                    <a:pt x="1548" y="4016"/>
                  </a:cubicBezTo>
                  <a:lnTo>
                    <a:pt x="1727" y="4016"/>
                  </a:lnTo>
                  <a:cubicBezTo>
                    <a:pt x="2322" y="3968"/>
                    <a:pt x="2870" y="3718"/>
                    <a:pt x="3287" y="3301"/>
                  </a:cubicBezTo>
                  <a:cubicBezTo>
                    <a:pt x="3703" y="2884"/>
                    <a:pt x="3953" y="2325"/>
                    <a:pt x="4001" y="1730"/>
                  </a:cubicBezTo>
                  <a:cubicBezTo>
                    <a:pt x="4060" y="1122"/>
                    <a:pt x="3894" y="539"/>
                    <a:pt x="3549" y="63"/>
                  </a:cubicBezTo>
                  <a:cubicBezTo>
                    <a:pt x="3515" y="22"/>
                    <a:pt x="3469" y="1"/>
                    <a:pt x="34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5" name="Google Shape;11025;p79"/>
            <p:cNvSpPr/>
            <p:nvPr/>
          </p:nvSpPr>
          <p:spPr>
            <a:xfrm>
              <a:off x="5910116" y="2122947"/>
              <a:ext cx="61142" cy="33232"/>
            </a:xfrm>
            <a:custGeom>
              <a:avLst/>
              <a:gdLst/>
              <a:ahLst/>
              <a:cxnLst/>
              <a:rect l="l" t="t" r="r" b="b"/>
              <a:pathLst>
                <a:path w="1930" h="1049" extrusionOk="0">
                  <a:moveTo>
                    <a:pt x="1560" y="346"/>
                  </a:moveTo>
                  <a:cubicBezTo>
                    <a:pt x="1477" y="560"/>
                    <a:pt x="1239" y="715"/>
                    <a:pt x="953" y="715"/>
                  </a:cubicBezTo>
                  <a:cubicBezTo>
                    <a:pt x="667" y="715"/>
                    <a:pt x="429" y="548"/>
                    <a:pt x="358" y="346"/>
                  </a:cubicBezTo>
                  <a:close/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644"/>
                    <a:pt x="429" y="1048"/>
                    <a:pt x="965" y="1048"/>
                  </a:cubicBezTo>
                  <a:cubicBezTo>
                    <a:pt x="1501" y="1048"/>
                    <a:pt x="1929" y="656"/>
                    <a:pt x="1929" y="167"/>
                  </a:cubicBezTo>
                  <a:cubicBezTo>
                    <a:pt x="1918" y="84"/>
                    <a:pt x="1846" y="1"/>
                    <a:pt x="1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26" name="Google Shape;11026;p79"/>
          <p:cNvGrpSpPr/>
          <p:nvPr/>
        </p:nvGrpSpPr>
        <p:grpSpPr>
          <a:xfrm>
            <a:off x="5352643" y="1793646"/>
            <a:ext cx="278404" cy="358364"/>
            <a:chOff x="5352643" y="1969046"/>
            <a:chExt cx="278404" cy="358364"/>
          </a:xfrm>
          <a:solidFill>
            <a:schemeClr val="tx1"/>
          </a:solidFill>
        </p:grpSpPr>
        <p:sp>
          <p:nvSpPr>
            <p:cNvPr id="11027" name="Google Shape;11027;p79"/>
            <p:cNvSpPr/>
            <p:nvPr/>
          </p:nvSpPr>
          <p:spPr>
            <a:xfrm>
              <a:off x="5352643" y="1969046"/>
              <a:ext cx="278404" cy="358364"/>
            </a:xfrm>
            <a:custGeom>
              <a:avLst/>
              <a:gdLst/>
              <a:ahLst/>
              <a:cxnLst/>
              <a:rect l="l" t="t" r="r" b="b"/>
              <a:pathLst>
                <a:path w="8788" h="11312" extrusionOk="0">
                  <a:moveTo>
                    <a:pt x="4882" y="453"/>
                  </a:moveTo>
                  <a:cubicBezTo>
                    <a:pt x="5418" y="739"/>
                    <a:pt x="5834" y="1430"/>
                    <a:pt x="5953" y="2299"/>
                  </a:cubicBezTo>
                  <a:lnTo>
                    <a:pt x="5239" y="2299"/>
                  </a:lnTo>
                  <a:cubicBezTo>
                    <a:pt x="5215" y="1632"/>
                    <a:pt x="5096" y="918"/>
                    <a:pt x="4882" y="453"/>
                  </a:cubicBezTo>
                  <a:close/>
                  <a:moveTo>
                    <a:pt x="5667" y="687"/>
                  </a:moveTo>
                  <a:lnTo>
                    <a:pt x="5667" y="687"/>
                  </a:lnTo>
                  <a:cubicBezTo>
                    <a:pt x="6245" y="1045"/>
                    <a:pt x="6669" y="1625"/>
                    <a:pt x="6811" y="2299"/>
                  </a:cubicBezTo>
                  <a:lnTo>
                    <a:pt x="6299" y="2299"/>
                  </a:lnTo>
                  <a:cubicBezTo>
                    <a:pt x="6227" y="1692"/>
                    <a:pt x="6013" y="1144"/>
                    <a:pt x="5691" y="727"/>
                  </a:cubicBezTo>
                  <a:cubicBezTo>
                    <a:pt x="5682" y="708"/>
                    <a:pt x="5680" y="697"/>
                    <a:pt x="5667" y="687"/>
                  </a:cubicBezTo>
                  <a:close/>
                  <a:moveTo>
                    <a:pt x="3894" y="477"/>
                  </a:moveTo>
                  <a:lnTo>
                    <a:pt x="3894" y="477"/>
                  </a:lnTo>
                  <a:cubicBezTo>
                    <a:pt x="3679" y="918"/>
                    <a:pt x="3572" y="1632"/>
                    <a:pt x="3524" y="2311"/>
                  </a:cubicBezTo>
                  <a:lnTo>
                    <a:pt x="2810" y="2311"/>
                  </a:lnTo>
                  <a:cubicBezTo>
                    <a:pt x="2810" y="2263"/>
                    <a:pt x="2834" y="2215"/>
                    <a:pt x="2846" y="2156"/>
                  </a:cubicBezTo>
                  <a:cubicBezTo>
                    <a:pt x="2858" y="2061"/>
                    <a:pt x="2798" y="1977"/>
                    <a:pt x="2715" y="1954"/>
                  </a:cubicBezTo>
                  <a:cubicBezTo>
                    <a:pt x="2707" y="1953"/>
                    <a:pt x="2699" y="1952"/>
                    <a:pt x="2691" y="1952"/>
                  </a:cubicBezTo>
                  <a:cubicBezTo>
                    <a:pt x="2606" y="1952"/>
                    <a:pt x="2534" y="2009"/>
                    <a:pt x="2512" y="2096"/>
                  </a:cubicBezTo>
                  <a:cubicBezTo>
                    <a:pt x="2501" y="2168"/>
                    <a:pt x="2489" y="2239"/>
                    <a:pt x="2489" y="2311"/>
                  </a:cubicBezTo>
                  <a:lnTo>
                    <a:pt x="1977" y="2311"/>
                  </a:lnTo>
                  <a:cubicBezTo>
                    <a:pt x="2108" y="1620"/>
                    <a:pt x="2512" y="1037"/>
                    <a:pt x="3096" y="691"/>
                  </a:cubicBezTo>
                  <a:lnTo>
                    <a:pt x="3096" y="691"/>
                  </a:lnTo>
                  <a:cubicBezTo>
                    <a:pt x="2953" y="870"/>
                    <a:pt x="2834" y="1096"/>
                    <a:pt x="2727" y="1346"/>
                  </a:cubicBezTo>
                  <a:cubicBezTo>
                    <a:pt x="2703" y="1442"/>
                    <a:pt x="2727" y="1525"/>
                    <a:pt x="2810" y="1573"/>
                  </a:cubicBezTo>
                  <a:cubicBezTo>
                    <a:pt x="2835" y="1582"/>
                    <a:pt x="2860" y="1586"/>
                    <a:pt x="2884" y="1586"/>
                  </a:cubicBezTo>
                  <a:cubicBezTo>
                    <a:pt x="2951" y="1586"/>
                    <a:pt x="3010" y="1551"/>
                    <a:pt x="3036" y="1489"/>
                  </a:cubicBezTo>
                  <a:cubicBezTo>
                    <a:pt x="3251" y="1013"/>
                    <a:pt x="3548" y="644"/>
                    <a:pt x="3894" y="477"/>
                  </a:cubicBezTo>
                  <a:close/>
                  <a:moveTo>
                    <a:pt x="4382" y="334"/>
                  </a:moveTo>
                  <a:cubicBezTo>
                    <a:pt x="4417" y="334"/>
                    <a:pt x="4560" y="441"/>
                    <a:pt x="4691" y="894"/>
                  </a:cubicBezTo>
                  <a:cubicBezTo>
                    <a:pt x="4810" y="1263"/>
                    <a:pt x="4882" y="1763"/>
                    <a:pt x="4918" y="2323"/>
                  </a:cubicBezTo>
                  <a:lnTo>
                    <a:pt x="3846" y="2323"/>
                  </a:lnTo>
                  <a:cubicBezTo>
                    <a:pt x="3870" y="1763"/>
                    <a:pt x="3941" y="1263"/>
                    <a:pt x="4060" y="894"/>
                  </a:cubicBezTo>
                  <a:cubicBezTo>
                    <a:pt x="4203" y="430"/>
                    <a:pt x="4334" y="334"/>
                    <a:pt x="4382" y="334"/>
                  </a:cubicBezTo>
                  <a:close/>
                  <a:moveTo>
                    <a:pt x="7025" y="2632"/>
                  </a:moveTo>
                  <a:cubicBezTo>
                    <a:pt x="7025" y="2632"/>
                    <a:pt x="7037" y="2632"/>
                    <a:pt x="7037" y="2644"/>
                  </a:cubicBezTo>
                  <a:lnTo>
                    <a:pt x="7037" y="3180"/>
                  </a:lnTo>
                  <a:lnTo>
                    <a:pt x="1715" y="3180"/>
                  </a:lnTo>
                  <a:lnTo>
                    <a:pt x="1715" y="2644"/>
                  </a:lnTo>
                  <a:cubicBezTo>
                    <a:pt x="1715" y="2644"/>
                    <a:pt x="1715" y="2632"/>
                    <a:pt x="1727" y="2632"/>
                  </a:cubicBezTo>
                  <a:close/>
                  <a:moveTo>
                    <a:pt x="1905" y="3525"/>
                  </a:moveTo>
                  <a:lnTo>
                    <a:pt x="1905" y="3716"/>
                  </a:lnTo>
                  <a:lnTo>
                    <a:pt x="1834" y="3716"/>
                  </a:lnTo>
                  <a:cubicBezTo>
                    <a:pt x="1810" y="3716"/>
                    <a:pt x="1762" y="3716"/>
                    <a:pt x="1715" y="3728"/>
                  </a:cubicBezTo>
                  <a:lnTo>
                    <a:pt x="1715" y="3525"/>
                  </a:lnTo>
                  <a:close/>
                  <a:moveTo>
                    <a:pt x="7049" y="3525"/>
                  </a:moveTo>
                  <a:lnTo>
                    <a:pt x="7049" y="3728"/>
                  </a:lnTo>
                  <a:cubicBezTo>
                    <a:pt x="7013" y="3728"/>
                    <a:pt x="6977" y="3716"/>
                    <a:pt x="6942" y="3716"/>
                  </a:cubicBezTo>
                  <a:lnTo>
                    <a:pt x="6846" y="3716"/>
                  </a:lnTo>
                  <a:lnTo>
                    <a:pt x="6846" y="3525"/>
                  </a:lnTo>
                  <a:close/>
                  <a:moveTo>
                    <a:pt x="1905" y="4049"/>
                  </a:moveTo>
                  <a:lnTo>
                    <a:pt x="1905" y="4585"/>
                  </a:lnTo>
                  <a:lnTo>
                    <a:pt x="1905" y="4597"/>
                  </a:lnTo>
                  <a:lnTo>
                    <a:pt x="1822" y="4597"/>
                  </a:lnTo>
                  <a:cubicBezTo>
                    <a:pt x="1750" y="4597"/>
                    <a:pt x="1667" y="4561"/>
                    <a:pt x="1608" y="4501"/>
                  </a:cubicBezTo>
                  <a:cubicBezTo>
                    <a:pt x="1548" y="4442"/>
                    <a:pt x="1536" y="4371"/>
                    <a:pt x="1536" y="4299"/>
                  </a:cubicBezTo>
                  <a:cubicBezTo>
                    <a:pt x="1548" y="4168"/>
                    <a:pt x="1691" y="4049"/>
                    <a:pt x="1834" y="4049"/>
                  </a:cubicBezTo>
                  <a:close/>
                  <a:moveTo>
                    <a:pt x="6953" y="4049"/>
                  </a:moveTo>
                  <a:cubicBezTo>
                    <a:pt x="7025" y="4049"/>
                    <a:pt x="7108" y="4073"/>
                    <a:pt x="7168" y="4132"/>
                  </a:cubicBezTo>
                  <a:cubicBezTo>
                    <a:pt x="7204" y="4192"/>
                    <a:pt x="7227" y="4263"/>
                    <a:pt x="7227" y="4359"/>
                  </a:cubicBezTo>
                  <a:cubicBezTo>
                    <a:pt x="7204" y="4490"/>
                    <a:pt x="7073" y="4609"/>
                    <a:pt x="6930" y="4609"/>
                  </a:cubicBezTo>
                  <a:lnTo>
                    <a:pt x="6846" y="4609"/>
                  </a:lnTo>
                  <a:lnTo>
                    <a:pt x="6846" y="4597"/>
                  </a:lnTo>
                  <a:lnTo>
                    <a:pt x="6846" y="4049"/>
                  </a:lnTo>
                  <a:close/>
                  <a:moveTo>
                    <a:pt x="6525" y="3525"/>
                  </a:moveTo>
                  <a:lnTo>
                    <a:pt x="6513" y="4049"/>
                  </a:lnTo>
                  <a:lnTo>
                    <a:pt x="5644" y="4644"/>
                  </a:lnTo>
                  <a:cubicBezTo>
                    <a:pt x="5559" y="4703"/>
                    <a:pt x="5463" y="4727"/>
                    <a:pt x="5363" y="4727"/>
                  </a:cubicBezTo>
                  <a:cubicBezTo>
                    <a:pt x="5322" y="4727"/>
                    <a:pt x="5281" y="4723"/>
                    <a:pt x="5239" y="4716"/>
                  </a:cubicBezTo>
                  <a:cubicBezTo>
                    <a:pt x="5108" y="4668"/>
                    <a:pt x="4989" y="4561"/>
                    <a:pt x="4929" y="4442"/>
                  </a:cubicBezTo>
                  <a:cubicBezTo>
                    <a:pt x="4846" y="4228"/>
                    <a:pt x="4620" y="4085"/>
                    <a:pt x="4382" y="4085"/>
                  </a:cubicBezTo>
                  <a:cubicBezTo>
                    <a:pt x="4144" y="4085"/>
                    <a:pt x="3917" y="4228"/>
                    <a:pt x="3834" y="4442"/>
                  </a:cubicBezTo>
                  <a:cubicBezTo>
                    <a:pt x="3775" y="4585"/>
                    <a:pt x="3655" y="4680"/>
                    <a:pt x="3513" y="4716"/>
                  </a:cubicBezTo>
                  <a:cubicBezTo>
                    <a:pt x="3473" y="4730"/>
                    <a:pt x="3431" y="4737"/>
                    <a:pt x="3390" y="4737"/>
                  </a:cubicBezTo>
                  <a:cubicBezTo>
                    <a:pt x="3296" y="4737"/>
                    <a:pt x="3202" y="4702"/>
                    <a:pt x="3120" y="4644"/>
                  </a:cubicBezTo>
                  <a:lnTo>
                    <a:pt x="2251" y="4049"/>
                  </a:lnTo>
                  <a:lnTo>
                    <a:pt x="2251" y="3525"/>
                  </a:lnTo>
                  <a:close/>
                  <a:moveTo>
                    <a:pt x="4382" y="4406"/>
                  </a:moveTo>
                  <a:cubicBezTo>
                    <a:pt x="4501" y="4406"/>
                    <a:pt x="4584" y="4466"/>
                    <a:pt x="4632" y="4561"/>
                  </a:cubicBezTo>
                  <a:cubicBezTo>
                    <a:pt x="4715" y="4787"/>
                    <a:pt x="4918" y="4954"/>
                    <a:pt x="5156" y="5025"/>
                  </a:cubicBezTo>
                  <a:cubicBezTo>
                    <a:pt x="5227" y="5037"/>
                    <a:pt x="5299" y="5061"/>
                    <a:pt x="5382" y="5061"/>
                  </a:cubicBezTo>
                  <a:cubicBezTo>
                    <a:pt x="5537" y="5061"/>
                    <a:pt x="5703" y="5013"/>
                    <a:pt x="5834" y="4906"/>
                  </a:cubicBezTo>
                  <a:lnTo>
                    <a:pt x="6501" y="4442"/>
                  </a:lnTo>
                  <a:lnTo>
                    <a:pt x="6501" y="4597"/>
                  </a:lnTo>
                  <a:cubicBezTo>
                    <a:pt x="6501" y="5775"/>
                    <a:pt x="5549" y="6728"/>
                    <a:pt x="4382" y="6728"/>
                  </a:cubicBezTo>
                  <a:cubicBezTo>
                    <a:pt x="3203" y="6728"/>
                    <a:pt x="2251" y="5775"/>
                    <a:pt x="2251" y="4597"/>
                  </a:cubicBezTo>
                  <a:lnTo>
                    <a:pt x="2251" y="4442"/>
                  </a:lnTo>
                  <a:lnTo>
                    <a:pt x="2917" y="4906"/>
                  </a:lnTo>
                  <a:cubicBezTo>
                    <a:pt x="3070" y="5000"/>
                    <a:pt x="3235" y="5051"/>
                    <a:pt x="3403" y="5051"/>
                  </a:cubicBezTo>
                  <a:cubicBezTo>
                    <a:pt x="3471" y="5051"/>
                    <a:pt x="3539" y="5042"/>
                    <a:pt x="3608" y="5025"/>
                  </a:cubicBezTo>
                  <a:cubicBezTo>
                    <a:pt x="3846" y="4954"/>
                    <a:pt x="4036" y="4787"/>
                    <a:pt x="4120" y="4561"/>
                  </a:cubicBezTo>
                  <a:cubicBezTo>
                    <a:pt x="4167" y="4478"/>
                    <a:pt x="4263" y="4406"/>
                    <a:pt x="4382" y="4406"/>
                  </a:cubicBezTo>
                  <a:close/>
                  <a:moveTo>
                    <a:pt x="2977" y="7228"/>
                  </a:moveTo>
                  <a:lnTo>
                    <a:pt x="2977" y="7561"/>
                  </a:lnTo>
                  <a:cubicBezTo>
                    <a:pt x="2977" y="7704"/>
                    <a:pt x="2893" y="7835"/>
                    <a:pt x="2739" y="7895"/>
                  </a:cubicBezTo>
                  <a:lnTo>
                    <a:pt x="2358" y="7645"/>
                  </a:lnTo>
                  <a:cubicBezTo>
                    <a:pt x="2251" y="7573"/>
                    <a:pt x="2239" y="7466"/>
                    <a:pt x="2262" y="7395"/>
                  </a:cubicBezTo>
                  <a:cubicBezTo>
                    <a:pt x="2298" y="7323"/>
                    <a:pt x="2358" y="7228"/>
                    <a:pt x="2477" y="7228"/>
                  </a:cubicBezTo>
                  <a:close/>
                  <a:moveTo>
                    <a:pt x="6275" y="7228"/>
                  </a:moveTo>
                  <a:cubicBezTo>
                    <a:pt x="6382" y="7228"/>
                    <a:pt x="6465" y="7323"/>
                    <a:pt x="6477" y="7395"/>
                  </a:cubicBezTo>
                  <a:cubicBezTo>
                    <a:pt x="6513" y="7466"/>
                    <a:pt x="6489" y="7573"/>
                    <a:pt x="6394" y="7645"/>
                  </a:cubicBezTo>
                  <a:lnTo>
                    <a:pt x="6001" y="7895"/>
                  </a:lnTo>
                  <a:cubicBezTo>
                    <a:pt x="5882" y="7835"/>
                    <a:pt x="5775" y="7704"/>
                    <a:pt x="5775" y="7561"/>
                  </a:cubicBezTo>
                  <a:lnTo>
                    <a:pt x="5775" y="7228"/>
                  </a:lnTo>
                  <a:close/>
                  <a:moveTo>
                    <a:pt x="2977" y="6704"/>
                  </a:moveTo>
                  <a:lnTo>
                    <a:pt x="2977" y="6907"/>
                  </a:lnTo>
                  <a:lnTo>
                    <a:pt x="2489" y="6907"/>
                  </a:lnTo>
                  <a:cubicBezTo>
                    <a:pt x="2239" y="6907"/>
                    <a:pt x="2024" y="7049"/>
                    <a:pt x="1953" y="7288"/>
                  </a:cubicBezTo>
                  <a:cubicBezTo>
                    <a:pt x="1881" y="7526"/>
                    <a:pt x="1965" y="7764"/>
                    <a:pt x="2179" y="7919"/>
                  </a:cubicBezTo>
                  <a:lnTo>
                    <a:pt x="4167" y="9240"/>
                  </a:lnTo>
                  <a:cubicBezTo>
                    <a:pt x="4036" y="9300"/>
                    <a:pt x="3929" y="9419"/>
                    <a:pt x="3894" y="9550"/>
                  </a:cubicBezTo>
                  <a:lnTo>
                    <a:pt x="3501" y="9550"/>
                  </a:lnTo>
                  <a:cubicBezTo>
                    <a:pt x="2429" y="9550"/>
                    <a:pt x="1548" y="8669"/>
                    <a:pt x="1548" y="7597"/>
                  </a:cubicBezTo>
                  <a:cubicBezTo>
                    <a:pt x="1548" y="7109"/>
                    <a:pt x="1953" y="6704"/>
                    <a:pt x="2441" y="6704"/>
                  </a:cubicBezTo>
                  <a:close/>
                  <a:moveTo>
                    <a:pt x="6311" y="6728"/>
                  </a:moveTo>
                  <a:cubicBezTo>
                    <a:pt x="6811" y="6728"/>
                    <a:pt x="7204" y="7121"/>
                    <a:pt x="7204" y="7621"/>
                  </a:cubicBezTo>
                  <a:cubicBezTo>
                    <a:pt x="7227" y="8669"/>
                    <a:pt x="6346" y="9550"/>
                    <a:pt x="5263" y="9550"/>
                  </a:cubicBezTo>
                  <a:lnTo>
                    <a:pt x="4870" y="9550"/>
                  </a:lnTo>
                  <a:cubicBezTo>
                    <a:pt x="4822" y="9419"/>
                    <a:pt x="4727" y="9300"/>
                    <a:pt x="4584" y="9240"/>
                  </a:cubicBezTo>
                  <a:lnTo>
                    <a:pt x="5168" y="8847"/>
                  </a:lnTo>
                  <a:cubicBezTo>
                    <a:pt x="5239" y="8812"/>
                    <a:pt x="5263" y="8704"/>
                    <a:pt x="5215" y="8633"/>
                  </a:cubicBezTo>
                  <a:cubicBezTo>
                    <a:pt x="5186" y="8582"/>
                    <a:pt x="5134" y="8557"/>
                    <a:pt x="5082" y="8557"/>
                  </a:cubicBezTo>
                  <a:cubicBezTo>
                    <a:pt x="5049" y="8557"/>
                    <a:pt x="5016" y="8567"/>
                    <a:pt x="4989" y="8585"/>
                  </a:cubicBezTo>
                  <a:lnTo>
                    <a:pt x="4382" y="9002"/>
                  </a:lnTo>
                  <a:lnTo>
                    <a:pt x="3036" y="8109"/>
                  </a:lnTo>
                  <a:cubicBezTo>
                    <a:pt x="3203" y="7978"/>
                    <a:pt x="3310" y="7776"/>
                    <a:pt x="3310" y="7561"/>
                  </a:cubicBezTo>
                  <a:lnTo>
                    <a:pt x="3310" y="6811"/>
                  </a:lnTo>
                  <a:cubicBezTo>
                    <a:pt x="3632" y="6978"/>
                    <a:pt x="3989" y="7061"/>
                    <a:pt x="4382" y="7061"/>
                  </a:cubicBezTo>
                  <a:cubicBezTo>
                    <a:pt x="4763" y="7061"/>
                    <a:pt x="5120" y="6978"/>
                    <a:pt x="5453" y="6811"/>
                  </a:cubicBezTo>
                  <a:lnTo>
                    <a:pt x="5453" y="7561"/>
                  </a:lnTo>
                  <a:cubicBezTo>
                    <a:pt x="5453" y="7764"/>
                    <a:pt x="5560" y="7978"/>
                    <a:pt x="5715" y="8109"/>
                  </a:cubicBezTo>
                  <a:lnTo>
                    <a:pt x="5620" y="8181"/>
                  </a:lnTo>
                  <a:cubicBezTo>
                    <a:pt x="5537" y="8228"/>
                    <a:pt x="5525" y="8335"/>
                    <a:pt x="5572" y="8407"/>
                  </a:cubicBezTo>
                  <a:cubicBezTo>
                    <a:pt x="5596" y="8454"/>
                    <a:pt x="5656" y="8478"/>
                    <a:pt x="5703" y="8478"/>
                  </a:cubicBezTo>
                  <a:cubicBezTo>
                    <a:pt x="5739" y="8478"/>
                    <a:pt x="5763" y="8466"/>
                    <a:pt x="5799" y="8454"/>
                  </a:cubicBezTo>
                  <a:lnTo>
                    <a:pt x="6584" y="7930"/>
                  </a:lnTo>
                  <a:cubicBezTo>
                    <a:pt x="6787" y="7800"/>
                    <a:pt x="6882" y="7538"/>
                    <a:pt x="6811" y="7299"/>
                  </a:cubicBezTo>
                  <a:cubicBezTo>
                    <a:pt x="6727" y="7061"/>
                    <a:pt x="6525" y="6918"/>
                    <a:pt x="6275" y="6918"/>
                  </a:cubicBezTo>
                  <a:lnTo>
                    <a:pt x="5775" y="6918"/>
                  </a:lnTo>
                  <a:lnTo>
                    <a:pt x="5775" y="6728"/>
                  </a:lnTo>
                  <a:close/>
                  <a:moveTo>
                    <a:pt x="4382" y="9526"/>
                  </a:moveTo>
                  <a:cubicBezTo>
                    <a:pt x="4489" y="9538"/>
                    <a:pt x="4572" y="9609"/>
                    <a:pt x="4572" y="9716"/>
                  </a:cubicBezTo>
                  <a:cubicBezTo>
                    <a:pt x="4572" y="9824"/>
                    <a:pt x="4489" y="9907"/>
                    <a:pt x="4382" y="9907"/>
                  </a:cubicBezTo>
                  <a:cubicBezTo>
                    <a:pt x="4275" y="9907"/>
                    <a:pt x="4191" y="9824"/>
                    <a:pt x="4191" y="9716"/>
                  </a:cubicBezTo>
                  <a:cubicBezTo>
                    <a:pt x="4191" y="9609"/>
                    <a:pt x="4275" y="9526"/>
                    <a:pt x="4382" y="9526"/>
                  </a:cubicBezTo>
                  <a:close/>
                  <a:moveTo>
                    <a:pt x="4406" y="1"/>
                  </a:moveTo>
                  <a:cubicBezTo>
                    <a:pt x="3727" y="1"/>
                    <a:pt x="3060" y="251"/>
                    <a:pt x="2548" y="691"/>
                  </a:cubicBezTo>
                  <a:cubicBezTo>
                    <a:pt x="2072" y="1108"/>
                    <a:pt x="1750" y="1692"/>
                    <a:pt x="1643" y="2323"/>
                  </a:cubicBezTo>
                  <a:cubicBezTo>
                    <a:pt x="1512" y="2358"/>
                    <a:pt x="1417" y="2501"/>
                    <a:pt x="1417" y="2644"/>
                  </a:cubicBezTo>
                  <a:lnTo>
                    <a:pt x="1417" y="3906"/>
                  </a:lnTo>
                  <a:cubicBezTo>
                    <a:pt x="1334" y="4001"/>
                    <a:pt x="1250" y="4132"/>
                    <a:pt x="1238" y="4263"/>
                  </a:cubicBezTo>
                  <a:cubicBezTo>
                    <a:pt x="1227" y="4442"/>
                    <a:pt x="1286" y="4609"/>
                    <a:pt x="1393" y="4740"/>
                  </a:cubicBezTo>
                  <a:cubicBezTo>
                    <a:pt x="1512" y="4882"/>
                    <a:pt x="1667" y="4942"/>
                    <a:pt x="1834" y="4942"/>
                  </a:cubicBezTo>
                  <a:lnTo>
                    <a:pt x="1953" y="4942"/>
                  </a:lnTo>
                  <a:cubicBezTo>
                    <a:pt x="2024" y="5502"/>
                    <a:pt x="2298" y="5990"/>
                    <a:pt x="2703" y="6383"/>
                  </a:cubicBezTo>
                  <a:lnTo>
                    <a:pt x="2465" y="6383"/>
                  </a:lnTo>
                  <a:cubicBezTo>
                    <a:pt x="1786" y="6383"/>
                    <a:pt x="1238" y="6930"/>
                    <a:pt x="1238" y="7597"/>
                  </a:cubicBezTo>
                  <a:cubicBezTo>
                    <a:pt x="1238" y="7859"/>
                    <a:pt x="1286" y="8097"/>
                    <a:pt x="1358" y="8311"/>
                  </a:cubicBezTo>
                  <a:lnTo>
                    <a:pt x="881" y="8454"/>
                  </a:lnTo>
                  <a:cubicBezTo>
                    <a:pt x="357" y="8597"/>
                    <a:pt x="0" y="9085"/>
                    <a:pt x="0" y="9621"/>
                  </a:cubicBezTo>
                  <a:lnTo>
                    <a:pt x="0" y="11133"/>
                  </a:lnTo>
                  <a:cubicBezTo>
                    <a:pt x="0" y="11217"/>
                    <a:pt x="84" y="11288"/>
                    <a:pt x="167" y="11288"/>
                  </a:cubicBezTo>
                  <a:cubicBezTo>
                    <a:pt x="250" y="11288"/>
                    <a:pt x="334" y="11217"/>
                    <a:pt x="334" y="11133"/>
                  </a:cubicBezTo>
                  <a:lnTo>
                    <a:pt x="334" y="9621"/>
                  </a:lnTo>
                  <a:cubicBezTo>
                    <a:pt x="334" y="9490"/>
                    <a:pt x="357" y="9359"/>
                    <a:pt x="417" y="9252"/>
                  </a:cubicBezTo>
                  <a:lnTo>
                    <a:pt x="1227" y="9955"/>
                  </a:lnTo>
                  <a:cubicBezTo>
                    <a:pt x="1346" y="10050"/>
                    <a:pt x="1417" y="10205"/>
                    <a:pt x="1417" y="10371"/>
                  </a:cubicBezTo>
                  <a:lnTo>
                    <a:pt x="1417" y="11145"/>
                  </a:lnTo>
                  <a:cubicBezTo>
                    <a:pt x="1417" y="11228"/>
                    <a:pt x="1489" y="11312"/>
                    <a:pt x="1584" y="11312"/>
                  </a:cubicBezTo>
                  <a:cubicBezTo>
                    <a:pt x="1667" y="11312"/>
                    <a:pt x="1739" y="11228"/>
                    <a:pt x="1739" y="11145"/>
                  </a:cubicBezTo>
                  <a:lnTo>
                    <a:pt x="1739" y="10359"/>
                  </a:lnTo>
                  <a:cubicBezTo>
                    <a:pt x="1739" y="10097"/>
                    <a:pt x="1643" y="9859"/>
                    <a:pt x="1441" y="9681"/>
                  </a:cubicBezTo>
                  <a:lnTo>
                    <a:pt x="607" y="8966"/>
                  </a:lnTo>
                  <a:cubicBezTo>
                    <a:pt x="715" y="8883"/>
                    <a:pt x="834" y="8812"/>
                    <a:pt x="965" y="8764"/>
                  </a:cubicBezTo>
                  <a:lnTo>
                    <a:pt x="1477" y="8609"/>
                  </a:lnTo>
                  <a:cubicBezTo>
                    <a:pt x="1846" y="9359"/>
                    <a:pt x="2620" y="9883"/>
                    <a:pt x="3513" y="9883"/>
                  </a:cubicBezTo>
                  <a:lnTo>
                    <a:pt x="3905" y="9883"/>
                  </a:lnTo>
                  <a:cubicBezTo>
                    <a:pt x="3941" y="10026"/>
                    <a:pt x="4084" y="10145"/>
                    <a:pt x="4227" y="10205"/>
                  </a:cubicBezTo>
                  <a:lnTo>
                    <a:pt x="4227" y="11133"/>
                  </a:lnTo>
                  <a:cubicBezTo>
                    <a:pt x="4227" y="11217"/>
                    <a:pt x="4298" y="11288"/>
                    <a:pt x="4394" y="11288"/>
                  </a:cubicBezTo>
                  <a:cubicBezTo>
                    <a:pt x="4477" y="11288"/>
                    <a:pt x="4560" y="11217"/>
                    <a:pt x="4560" y="11133"/>
                  </a:cubicBezTo>
                  <a:lnTo>
                    <a:pt x="4560" y="10205"/>
                  </a:lnTo>
                  <a:cubicBezTo>
                    <a:pt x="4703" y="10157"/>
                    <a:pt x="4822" y="10026"/>
                    <a:pt x="4882" y="9883"/>
                  </a:cubicBezTo>
                  <a:lnTo>
                    <a:pt x="5275" y="9883"/>
                  </a:lnTo>
                  <a:cubicBezTo>
                    <a:pt x="6168" y="9883"/>
                    <a:pt x="6942" y="9359"/>
                    <a:pt x="7311" y="8609"/>
                  </a:cubicBezTo>
                  <a:lnTo>
                    <a:pt x="7811" y="8764"/>
                  </a:lnTo>
                  <a:cubicBezTo>
                    <a:pt x="7954" y="8812"/>
                    <a:pt x="8085" y="8883"/>
                    <a:pt x="8168" y="8966"/>
                  </a:cubicBezTo>
                  <a:lnTo>
                    <a:pt x="7346" y="9681"/>
                  </a:lnTo>
                  <a:cubicBezTo>
                    <a:pt x="7144" y="9847"/>
                    <a:pt x="7049" y="10086"/>
                    <a:pt x="7049" y="10359"/>
                  </a:cubicBezTo>
                  <a:lnTo>
                    <a:pt x="7049" y="11133"/>
                  </a:lnTo>
                  <a:cubicBezTo>
                    <a:pt x="7049" y="11217"/>
                    <a:pt x="7120" y="11288"/>
                    <a:pt x="7204" y="11288"/>
                  </a:cubicBezTo>
                  <a:cubicBezTo>
                    <a:pt x="7299" y="11288"/>
                    <a:pt x="7370" y="11217"/>
                    <a:pt x="7370" y="11133"/>
                  </a:cubicBezTo>
                  <a:lnTo>
                    <a:pt x="7370" y="10359"/>
                  </a:lnTo>
                  <a:cubicBezTo>
                    <a:pt x="7370" y="10193"/>
                    <a:pt x="7442" y="10038"/>
                    <a:pt x="7561" y="9943"/>
                  </a:cubicBezTo>
                  <a:lnTo>
                    <a:pt x="8370" y="9240"/>
                  </a:lnTo>
                  <a:cubicBezTo>
                    <a:pt x="8430" y="9359"/>
                    <a:pt x="8454" y="9478"/>
                    <a:pt x="8454" y="9609"/>
                  </a:cubicBezTo>
                  <a:lnTo>
                    <a:pt x="8454" y="11109"/>
                  </a:lnTo>
                  <a:cubicBezTo>
                    <a:pt x="8454" y="11205"/>
                    <a:pt x="8525" y="11276"/>
                    <a:pt x="8620" y="11276"/>
                  </a:cubicBezTo>
                  <a:cubicBezTo>
                    <a:pt x="8704" y="11276"/>
                    <a:pt x="8787" y="11205"/>
                    <a:pt x="8787" y="11109"/>
                  </a:cubicBezTo>
                  <a:lnTo>
                    <a:pt x="8787" y="9609"/>
                  </a:lnTo>
                  <a:cubicBezTo>
                    <a:pt x="8787" y="9085"/>
                    <a:pt x="8430" y="8597"/>
                    <a:pt x="7906" y="8454"/>
                  </a:cubicBezTo>
                  <a:lnTo>
                    <a:pt x="7430" y="8311"/>
                  </a:lnTo>
                  <a:cubicBezTo>
                    <a:pt x="7501" y="8097"/>
                    <a:pt x="7549" y="7859"/>
                    <a:pt x="7549" y="7597"/>
                  </a:cubicBezTo>
                  <a:cubicBezTo>
                    <a:pt x="7549" y="6930"/>
                    <a:pt x="7001" y="6383"/>
                    <a:pt x="6322" y="6383"/>
                  </a:cubicBezTo>
                  <a:lnTo>
                    <a:pt x="6084" y="6383"/>
                  </a:lnTo>
                  <a:cubicBezTo>
                    <a:pt x="6477" y="6014"/>
                    <a:pt x="6751" y="5502"/>
                    <a:pt x="6834" y="4942"/>
                  </a:cubicBezTo>
                  <a:lnTo>
                    <a:pt x="6942" y="4942"/>
                  </a:lnTo>
                  <a:cubicBezTo>
                    <a:pt x="7263" y="4942"/>
                    <a:pt x="7537" y="4704"/>
                    <a:pt x="7561" y="4382"/>
                  </a:cubicBezTo>
                  <a:cubicBezTo>
                    <a:pt x="7573" y="4204"/>
                    <a:pt x="7525" y="4049"/>
                    <a:pt x="7418" y="3906"/>
                  </a:cubicBezTo>
                  <a:lnTo>
                    <a:pt x="7406" y="3894"/>
                  </a:lnTo>
                  <a:lnTo>
                    <a:pt x="7406" y="2644"/>
                  </a:lnTo>
                  <a:cubicBezTo>
                    <a:pt x="7406" y="2501"/>
                    <a:pt x="7311" y="2382"/>
                    <a:pt x="7180" y="2323"/>
                  </a:cubicBezTo>
                  <a:cubicBezTo>
                    <a:pt x="7073" y="1692"/>
                    <a:pt x="6751" y="1132"/>
                    <a:pt x="6275" y="691"/>
                  </a:cubicBezTo>
                  <a:cubicBezTo>
                    <a:pt x="5751" y="239"/>
                    <a:pt x="5096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8" name="Google Shape;11028;p79"/>
            <p:cNvSpPr/>
            <p:nvPr/>
          </p:nvSpPr>
          <p:spPr>
            <a:xfrm>
              <a:off x="5452593" y="2092408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50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29" name="Google Shape;11029;p79"/>
            <p:cNvSpPr/>
            <p:nvPr/>
          </p:nvSpPr>
          <p:spPr>
            <a:xfrm>
              <a:off x="5519723" y="2092408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0" name="Google Shape;11030;p79"/>
            <p:cNvSpPr/>
            <p:nvPr/>
          </p:nvSpPr>
          <p:spPr>
            <a:xfrm>
              <a:off x="5474833" y="2137298"/>
              <a:ext cx="32852" cy="10201"/>
            </a:xfrm>
            <a:custGeom>
              <a:avLst/>
              <a:gdLst/>
              <a:ahLst/>
              <a:cxnLst/>
              <a:rect l="l" t="t" r="r" b="b"/>
              <a:pathLst>
                <a:path w="1037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882" y="322"/>
                  </a:lnTo>
                  <a:cubicBezTo>
                    <a:pt x="965" y="322"/>
                    <a:pt x="1037" y="250"/>
                    <a:pt x="1037" y="167"/>
                  </a:cubicBezTo>
                  <a:cubicBezTo>
                    <a:pt x="1037" y="72"/>
                    <a:pt x="965" y="0"/>
                    <a:pt x="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31" name="Google Shape;11031;p79"/>
          <p:cNvGrpSpPr/>
          <p:nvPr/>
        </p:nvGrpSpPr>
        <p:grpSpPr>
          <a:xfrm>
            <a:off x="4897750" y="1792917"/>
            <a:ext cx="279132" cy="358364"/>
            <a:chOff x="4897750" y="1968317"/>
            <a:chExt cx="279132" cy="358364"/>
          </a:xfrm>
          <a:solidFill>
            <a:schemeClr val="tx1"/>
          </a:solidFill>
        </p:grpSpPr>
        <p:sp>
          <p:nvSpPr>
            <p:cNvPr id="11032" name="Google Shape;11032;p79"/>
            <p:cNvSpPr/>
            <p:nvPr/>
          </p:nvSpPr>
          <p:spPr>
            <a:xfrm>
              <a:off x="4997700" y="2075427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3" name="Google Shape;11033;p79"/>
            <p:cNvSpPr/>
            <p:nvPr/>
          </p:nvSpPr>
          <p:spPr>
            <a:xfrm>
              <a:off x="5064830" y="2075427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56" y="512"/>
                  </a:cubicBezTo>
                  <a:cubicBezTo>
                    <a:pt x="251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4" name="Google Shape;11034;p79"/>
            <p:cNvSpPr/>
            <p:nvPr/>
          </p:nvSpPr>
          <p:spPr>
            <a:xfrm>
              <a:off x="5013920" y="2115122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cubicBezTo>
                    <a:pt x="203" y="414"/>
                    <a:pt x="441" y="510"/>
                    <a:pt x="691" y="510"/>
                  </a:cubicBezTo>
                  <a:cubicBezTo>
                    <a:pt x="953" y="510"/>
                    <a:pt x="1203" y="414"/>
                    <a:pt x="1334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34" y="15"/>
                    <a:pt x="1292" y="1"/>
                    <a:pt x="1251" y="1"/>
                  </a:cubicBezTo>
                  <a:cubicBezTo>
                    <a:pt x="1209" y="1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0" y="176"/>
                    <a:pt x="358" y="105"/>
                    <a:pt x="298" y="45"/>
                  </a:cubicBez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5" name="Google Shape;11035;p79"/>
            <p:cNvSpPr/>
            <p:nvPr/>
          </p:nvSpPr>
          <p:spPr>
            <a:xfrm>
              <a:off x="4897750" y="1968317"/>
              <a:ext cx="279132" cy="358364"/>
            </a:xfrm>
            <a:custGeom>
              <a:avLst/>
              <a:gdLst/>
              <a:ahLst/>
              <a:cxnLst/>
              <a:rect l="l" t="t" r="r" b="b"/>
              <a:pathLst>
                <a:path w="8811" h="11312" extrusionOk="0">
                  <a:moveTo>
                    <a:pt x="6108" y="357"/>
                  </a:moveTo>
                  <a:cubicBezTo>
                    <a:pt x="6263" y="357"/>
                    <a:pt x="6418" y="476"/>
                    <a:pt x="6465" y="643"/>
                  </a:cubicBezTo>
                  <a:lnTo>
                    <a:pt x="6668" y="1441"/>
                  </a:lnTo>
                  <a:lnTo>
                    <a:pt x="6180" y="1441"/>
                  </a:lnTo>
                  <a:cubicBezTo>
                    <a:pt x="6084" y="1441"/>
                    <a:pt x="6013" y="1524"/>
                    <a:pt x="6013" y="1607"/>
                  </a:cubicBezTo>
                  <a:cubicBezTo>
                    <a:pt x="6013" y="1703"/>
                    <a:pt x="6084" y="1774"/>
                    <a:pt x="6180" y="1774"/>
                  </a:cubicBezTo>
                  <a:lnTo>
                    <a:pt x="6763" y="1774"/>
                  </a:lnTo>
                  <a:lnTo>
                    <a:pt x="6846" y="2143"/>
                  </a:lnTo>
                  <a:lnTo>
                    <a:pt x="1965" y="2143"/>
                  </a:lnTo>
                  <a:lnTo>
                    <a:pt x="2024" y="1774"/>
                  </a:lnTo>
                  <a:lnTo>
                    <a:pt x="5430" y="1774"/>
                  </a:lnTo>
                  <a:cubicBezTo>
                    <a:pt x="5525" y="1774"/>
                    <a:pt x="5596" y="1703"/>
                    <a:pt x="5596" y="1607"/>
                  </a:cubicBezTo>
                  <a:cubicBezTo>
                    <a:pt x="5596" y="1524"/>
                    <a:pt x="5525" y="1441"/>
                    <a:pt x="5430" y="1441"/>
                  </a:cubicBezTo>
                  <a:lnTo>
                    <a:pt x="2120" y="1441"/>
                  </a:lnTo>
                  <a:lnTo>
                    <a:pt x="2322" y="643"/>
                  </a:lnTo>
                  <a:cubicBezTo>
                    <a:pt x="2370" y="476"/>
                    <a:pt x="2513" y="357"/>
                    <a:pt x="2679" y="357"/>
                  </a:cubicBezTo>
                  <a:close/>
                  <a:moveTo>
                    <a:pt x="2262" y="2477"/>
                  </a:moveTo>
                  <a:lnTo>
                    <a:pt x="2262" y="3012"/>
                  </a:lnTo>
                  <a:cubicBezTo>
                    <a:pt x="2262" y="3120"/>
                    <a:pt x="2179" y="3203"/>
                    <a:pt x="2072" y="3203"/>
                  </a:cubicBezTo>
                  <a:lnTo>
                    <a:pt x="1881" y="3203"/>
                  </a:lnTo>
                  <a:lnTo>
                    <a:pt x="1881" y="2477"/>
                  </a:lnTo>
                  <a:close/>
                  <a:moveTo>
                    <a:pt x="6858" y="2477"/>
                  </a:moveTo>
                  <a:lnTo>
                    <a:pt x="6858" y="3203"/>
                  </a:lnTo>
                  <a:lnTo>
                    <a:pt x="6668" y="3203"/>
                  </a:lnTo>
                  <a:cubicBezTo>
                    <a:pt x="6561" y="3203"/>
                    <a:pt x="6477" y="3108"/>
                    <a:pt x="6477" y="3012"/>
                  </a:cubicBezTo>
                  <a:lnTo>
                    <a:pt x="6477" y="2477"/>
                  </a:lnTo>
                  <a:close/>
                  <a:moveTo>
                    <a:pt x="6144" y="2489"/>
                  </a:moveTo>
                  <a:lnTo>
                    <a:pt x="6144" y="3024"/>
                  </a:lnTo>
                  <a:cubicBezTo>
                    <a:pt x="6144" y="3310"/>
                    <a:pt x="6382" y="3548"/>
                    <a:pt x="6668" y="3548"/>
                  </a:cubicBezTo>
                  <a:lnTo>
                    <a:pt x="6942" y="3548"/>
                  </a:lnTo>
                  <a:cubicBezTo>
                    <a:pt x="7013" y="3548"/>
                    <a:pt x="7085" y="3572"/>
                    <a:pt x="7144" y="3632"/>
                  </a:cubicBezTo>
                  <a:cubicBezTo>
                    <a:pt x="7204" y="3691"/>
                    <a:pt x="7215" y="3774"/>
                    <a:pt x="7215" y="3846"/>
                  </a:cubicBezTo>
                  <a:cubicBezTo>
                    <a:pt x="7204" y="3977"/>
                    <a:pt x="7073" y="4096"/>
                    <a:pt x="6918" y="4096"/>
                  </a:cubicBezTo>
                  <a:lnTo>
                    <a:pt x="6846" y="4096"/>
                  </a:lnTo>
                  <a:lnTo>
                    <a:pt x="6846" y="4084"/>
                  </a:lnTo>
                  <a:cubicBezTo>
                    <a:pt x="6846" y="3989"/>
                    <a:pt x="6775" y="3917"/>
                    <a:pt x="6680" y="3917"/>
                  </a:cubicBezTo>
                  <a:cubicBezTo>
                    <a:pt x="6596" y="3917"/>
                    <a:pt x="6525" y="3989"/>
                    <a:pt x="6525" y="4084"/>
                  </a:cubicBezTo>
                  <a:cubicBezTo>
                    <a:pt x="6525" y="5263"/>
                    <a:pt x="5572" y="6215"/>
                    <a:pt x="4394" y="6215"/>
                  </a:cubicBezTo>
                  <a:cubicBezTo>
                    <a:pt x="3203" y="6215"/>
                    <a:pt x="2251" y="5263"/>
                    <a:pt x="2251" y="4084"/>
                  </a:cubicBezTo>
                  <a:cubicBezTo>
                    <a:pt x="2251" y="3989"/>
                    <a:pt x="2179" y="3917"/>
                    <a:pt x="2084" y="3917"/>
                  </a:cubicBezTo>
                  <a:cubicBezTo>
                    <a:pt x="2001" y="3917"/>
                    <a:pt x="1917" y="3989"/>
                    <a:pt x="1917" y="4084"/>
                  </a:cubicBezTo>
                  <a:lnTo>
                    <a:pt x="1917" y="4096"/>
                  </a:lnTo>
                  <a:lnTo>
                    <a:pt x="1822" y="4096"/>
                  </a:lnTo>
                  <a:cubicBezTo>
                    <a:pt x="1739" y="4096"/>
                    <a:pt x="1667" y="4072"/>
                    <a:pt x="1608" y="4013"/>
                  </a:cubicBezTo>
                  <a:cubicBezTo>
                    <a:pt x="1548" y="3953"/>
                    <a:pt x="1536" y="3870"/>
                    <a:pt x="1536" y="3798"/>
                  </a:cubicBezTo>
                  <a:cubicBezTo>
                    <a:pt x="1548" y="3667"/>
                    <a:pt x="1679" y="3548"/>
                    <a:pt x="1834" y="3548"/>
                  </a:cubicBezTo>
                  <a:lnTo>
                    <a:pt x="2072" y="3548"/>
                  </a:lnTo>
                  <a:cubicBezTo>
                    <a:pt x="2358" y="3548"/>
                    <a:pt x="2584" y="3310"/>
                    <a:pt x="2584" y="3024"/>
                  </a:cubicBezTo>
                  <a:lnTo>
                    <a:pt x="2584" y="2489"/>
                  </a:lnTo>
                  <a:close/>
                  <a:moveTo>
                    <a:pt x="2989" y="6894"/>
                  </a:moveTo>
                  <a:cubicBezTo>
                    <a:pt x="3013" y="6894"/>
                    <a:pt x="3024" y="6894"/>
                    <a:pt x="3036" y="6906"/>
                  </a:cubicBezTo>
                  <a:cubicBezTo>
                    <a:pt x="3227" y="7120"/>
                    <a:pt x="3513" y="7263"/>
                    <a:pt x="3858" y="7358"/>
                  </a:cubicBezTo>
                  <a:lnTo>
                    <a:pt x="3858" y="7370"/>
                  </a:lnTo>
                  <a:lnTo>
                    <a:pt x="3858" y="8120"/>
                  </a:lnTo>
                  <a:cubicBezTo>
                    <a:pt x="3334" y="8025"/>
                    <a:pt x="2858" y="7799"/>
                    <a:pt x="2536" y="7465"/>
                  </a:cubicBezTo>
                  <a:lnTo>
                    <a:pt x="2929" y="6918"/>
                  </a:lnTo>
                  <a:cubicBezTo>
                    <a:pt x="2953" y="6906"/>
                    <a:pt x="2965" y="6894"/>
                    <a:pt x="2989" y="6894"/>
                  </a:cubicBezTo>
                  <a:close/>
                  <a:moveTo>
                    <a:pt x="5763" y="6894"/>
                  </a:moveTo>
                  <a:cubicBezTo>
                    <a:pt x="5775" y="6894"/>
                    <a:pt x="5799" y="6906"/>
                    <a:pt x="5822" y="6918"/>
                  </a:cubicBezTo>
                  <a:lnTo>
                    <a:pt x="6227" y="7465"/>
                  </a:lnTo>
                  <a:cubicBezTo>
                    <a:pt x="5894" y="7799"/>
                    <a:pt x="5418" y="8025"/>
                    <a:pt x="4894" y="8120"/>
                  </a:cubicBezTo>
                  <a:lnTo>
                    <a:pt x="4894" y="7370"/>
                  </a:lnTo>
                  <a:lnTo>
                    <a:pt x="4894" y="7358"/>
                  </a:lnTo>
                  <a:cubicBezTo>
                    <a:pt x="5239" y="7263"/>
                    <a:pt x="5525" y="7120"/>
                    <a:pt x="5715" y="6906"/>
                  </a:cubicBezTo>
                  <a:cubicBezTo>
                    <a:pt x="5727" y="6894"/>
                    <a:pt x="5751" y="6894"/>
                    <a:pt x="5763" y="6894"/>
                  </a:cubicBezTo>
                  <a:close/>
                  <a:moveTo>
                    <a:pt x="5465" y="6299"/>
                  </a:moveTo>
                  <a:lnTo>
                    <a:pt x="5465" y="6727"/>
                  </a:lnTo>
                  <a:cubicBezTo>
                    <a:pt x="5310" y="6882"/>
                    <a:pt x="5096" y="6989"/>
                    <a:pt x="4834" y="7049"/>
                  </a:cubicBezTo>
                  <a:cubicBezTo>
                    <a:pt x="4668" y="7084"/>
                    <a:pt x="4572" y="7227"/>
                    <a:pt x="4572" y="7370"/>
                  </a:cubicBezTo>
                  <a:lnTo>
                    <a:pt x="4572" y="8144"/>
                  </a:lnTo>
                  <a:cubicBezTo>
                    <a:pt x="4513" y="8150"/>
                    <a:pt x="4450" y="8153"/>
                    <a:pt x="4388" y="8153"/>
                  </a:cubicBezTo>
                  <a:cubicBezTo>
                    <a:pt x="4325" y="8153"/>
                    <a:pt x="4263" y="8150"/>
                    <a:pt x="4203" y="8144"/>
                  </a:cubicBezTo>
                  <a:lnTo>
                    <a:pt x="4203" y="7370"/>
                  </a:lnTo>
                  <a:cubicBezTo>
                    <a:pt x="4203" y="7203"/>
                    <a:pt x="4096" y="7072"/>
                    <a:pt x="3941" y="7049"/>
                  </a:cubicBezTo>
                  <a:cubicBezTo>
                    <a:pt x="3691" y="6989"/>
                    <a:pt x="3465" y="6870"/>
                    <a:pt x="3322" y="6727"/>
                  </a:cubicBezTo>
                  <a:lnTo>
                    <a:pt x="3322" y="6299"/>
                  </a:lnTo>
                  <a:cubicBezTo>
                    <a:pt x="3644" y="6465"/>
                    <a:pt x="4001" y="6549"/>
                    <a:pt x="4394" y="6549"/>
                  </a:cubicBezTo>
                  <a:cubicBezTo>
                    <a:pt x="4775" y="6549"/>
                    <a:pt x="5132" y="6465"/>
                    <a:pt x="5465" y="6299"/>
                  </a:cubicBezTo>
                  <a:close/>
                  <a:moveTo>
                    <a:pt x="2691" y="0"/>
                  </a:moveTo>
                  <a:cubicBezTo>
                    <a:pt x="2382" y="0"/>
                    <a:pt x="2096" y="226"/>
                    <a:pt x="2024" y="524"/>
                  </a:cubicBezTo>
                  <a:lnTo>
                    <a:pt x="1596" y="2250"/>
                  </a:lnTo>
                  <a:lnTo>
                    <a:pt x="1596" y="2298"/>
                  </a:lnTo>
                  <a:lnTo>
                    <a:pt x="1596" y="3251"/>
                  </a:lnTo>
                  <a:cubicBezTo>
                    <a:pt x="1393" y="3334"/>
                    <a:pt x="1262" y="3512"/>
                    <a:pt x="1239" y="3727"/>
                  </a:cubicBezTo>
                  <a:cubicBezTo>
                    <a:pt x="1215" y="3905"/>
                    <a:pt x="1274" y="4072"/>
                    <a:pt x="1381" y="4203"/>
                  </a:cubicBezTo>
                  <a:cubicBezTo>
                    <a:pt x="1500" y="4334"/>
                    <a:pt x="1667" y="4394"/>
                    <a:pt x="1834" y="4394"/>
                  </a:cubicBezTo>
                  <a:lnTo>
                    <a:pt x="1953" y="4394"/>
                  </a:lnTo>
                  <a:cubicBezTo>
                    <a:pt x="2048" y="5096"/>
                    <a:pt x="2441" y="5691"/>
                    <a:pt x="2989" y="6072"/>
                  </a:cubicBezTo>
                  <a:lnTo>
                    <a:pt x="2989" y="6537"/>
                  </a:lnTo>
                  <a:cubicBezTo>
                    <a:pt x="2870" y="6537"/>
                    <a:pt x="2763" y="6596"/>
                    <a:pt x="2691" y="6703"/>
                  </a:cubicBezTo>
                  <a:lnTo>
                    <a:pt x="2215" y="7346"/>
                  </a:lnTo>
                  <a:lnTo>
                    <a:pt x="881" y="7739"/>
                  </a:lnTo>
                  <a:cubicBezTo>
                    <a:pt x="357" y="7894"/>
                    <a:pt x="0" y="8382"/>
                    <a:pt x="0" y="8918"/>
                  </a:cubicBezTo>
                  <a:lnTo>
                    <a:pt x="0" y="11132"/>
                  </a:lnTo>
                  <a:cubicBezTo>
                    <a:pt x="0" y="11228"/>
                    <a:pt x="72" y="11299"/>
                    <a:pt x="167" y="11299"/>
                  </a:cubicBezTo>
                  <a:cubicBezTo>
                    <a:pt x="250" y="11299"/>
                    <a:pt x="322" y="11228"/>
                    <a:pt x="322" y="11132"/>
                  </a:cubicBezTo>
                  <a:lnTo>
                    <a:pt x="322" y="8918"/>
                  </a:lnTo>
                  <a:cubicBezTo>
                    <a:pt x="322" y="8513"/>
                    <a:pt x="596" y="8180"/>
                    <a:pt x="965" y="8061"/>
                  </a:cubicBezTo>
                  <a:lnTo>
                    <a:pt x="2322" y="7656"/>
                  </a:lnTo>
                  <a:cubicBezTo>
                    <a:pt x="2501" y="7846"/>
                    <a:pt x="2727" y="8001"/>
                    <a:pt x="2977" y="8132"/>
                  </a:cubicBezTo>
                  <a:lnTo>
                    <a:pt x="2286" y="8132"/>
                  </a:lnTo>
                  <a:cubicBezTo>
                    <a:pt x="1810" y="8132"/>
                    <a:pt x="1417" y="8513"/>
                    <a:pt x="1417" y="9001"/>
                  </a:cubicBezTo>
                  <a:cubicBezTo>
                    <a:pt x="1417" y="9096"/>
                    <a:pt x="1489" y="9168"/>
                    <a:pt x="1572" y="9168"/>
                  </a:cubicBezTo>
                  <a:cubicBezTo>
                    <a:pt x="1667" y="9168"/>
                    <a:pt x="1739" y="9096"/>
                    <a:pt x="1739" y="9001"/>
                  </a:cubicBezTo>
                  <a:cubicBezTo>
                    <a:pt x="1739" y="8704"/>
                    <a:pt x="1977" y="8465"/>
                    <a:pt x="2274" y="8465"/>
                  </a:cubicBezTo>
                  <a:lnTo>
                    <a:pt x="4406" y="8465"/>
                  </a:lnTo>
                  <a:cubicBezTo>
                    <a:pt x="5239" y="8465"/>
                    <a:pt x="6001" y="8168"/>
                    <a:pt x="6489" y="7668"/>
                  </a:cubicBezTo>
                  <a:lnTo>
                    <a:pt x="7847" y="8073"/>
                  </a:lnTo>
                  <a:cubicBezTo>
                    <a:pt x="8216" y="8168"/>
                    <a:pt x="8478" y="8537"/>
                    <a:pt x="8478" y="8930"/>
                  </a:cubicBezTo>
                  <a:lnTo>
                    <a:pt x="8478" y="11144"/>
                  </a:lnTo>
                  <a:cubicBezTo>
                    <a:pt x="8478" y="11240"/>
                    <a:pt x="8561" y="11311"/>
                    <a:pt x="8644" y="11311"/>
                  </a:cubicBezTo>
                  <a:cubicBezTo>
                    <a:pt x="8739" y="11311"/>
                    <a:pt x="8811" y="11240"/>
                    <a:pt x="8811" y="11144"/>
                  </a:cubicBezTo>
                  <a:lnTo>
                    <a:pt x="8811" y="8930"/>
                  </a:lnTo>
                  <a:cubicBezTo>
                    <a:pt x="8787" y="8394"/>
                    <a:pt x="8430" y="7918"/>
                    <a:pt x="7906" y="7775"/>
                  </a:cubicBezTo>
                  <a:lnTo>
                    <a:pt x="6561" y="7370"/>
                  </a:lnTo>
                  <a:lnTo>
                    <a:pt x="6084" y="6727"/>
                  </a:lnTo>
                  <a:cubicBezTo>
                    <a:pt x="6013" y="6644"/>
                    <a:pt x="5906" y="6584"/>
                    <a:pt x="5787" y="6572"/>
                  </a:cubicBezTo>
                  <a:lnTo>
                    <a:pt x="5787" y="6108"/>
                  </a:lnTo>
                  <a:cubicBezTo>
                    <a:pt x="6346" y="5715"/>
                    <a:pt x="6727" y="5120"/>
                    <a:pt x="6834" y="4417"/>
                  </a:cubicBezTo>
                  <a:lnTo>
                    <a:pt x="6942" y="4417"/>
                  </a:lnTo>
                  <a:cubicBezTo>
                    <a:pt x="7263" y="4417"/>
                    <a:pt x="7537" y="4179"/>
                    <a:pt x="7561" y="3870"/>
                  </a:cubicBezTo>
                  <a:cubicBezTo>
                    <a:pt x="7573" y="3691"/>
                    <a:pt x="7513" y="3524"/>
                    <a:pt x="7418" y="3393"/>
                  </a:cubicBezTo>
                  <a:cubicBezTo>
                    <a:pt x="7346" y="3334"/>
                    <a:pt x="7299" y="3298"/>
                    <a:pt x="7215" y="3251"/>
                  </a:cubicBezTo>
                  <a:lnTo>
                    <a:pt x="7215" y="2298"/>
                  </a:lnTo>
                  <a:lnTo>
                    <a:pt x="7215" y="2250"/>
                  </a:lnTo>
                  <a:lnTo>
                    <a:pt x="6787" y="524"/>
                  </a:lnTo>
                  <a:cubicBezTo>
                    <a:pt x="6715" y="214"/>
                    <a:pt x="6430" y="0"/>
                    <a:pt x="6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6" name="Google Shape;11036;p79"/>
            <p:cNvSpPr/>
            <p:nvPr/>
          </p:nvSpPr>
          <p:spPr>
            <a:xfrm>
              <a:off x="4992030" y="2058827"/>
              <a:ext cx="21923" cy="10581"/>
            </a:xfrm>
            <a:custGeom>
              <a:avLst/>
              <a:gdLst/>
              <a:ahLst/>
              <a:cxnLst/>
              <a:rect l="l" t="t" r="r" b="b"/>
              <a:pathLst>
                <a:path w="692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525" y="334"/>
                  </a:lnTo>
                  <a:cubicBezTo>
                    <a:pt x="608" y="334"/>
                    <a:pt x="691" y="263"/>
                    <a:pt x="691" y="167"/>
                  </a:cubicBezTo>
                  <a:cubicBezTo>
                    <a:pt x="691" y="60"/>
                    <a:pt x="608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7" name="Google Shape;11037;p79"/>
            <p:cNvSpPr/>
            <p:nvPr/>
          </p:nvSpPr>
          <p:spPr>
            <a:xfrm>
              <a:off x="5059191" y="2058827"/>
              <a:ext cx="21511" cy="10581"/>
            </a:xfrm>
            <a:custGeom>
              <a:avLst/>
              <a:gdLst/>
              <a:ahLst/>
              <a:cxnLst/>
              <a:rect l="l" t="t" r="r" b="b"/>
              <a:pathLst>
                <a:path w="679" h="334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512" y="334"/>
                  </a:lnTo>
                  <a:cubicBezTo>
                    <a:pt x="607" y="334"/>
                    <a:pt x="679" y="263"/>
                    <a:pt x="679" y="167"/>
                  </a:cubicBezTo>
                  <a:cubicBezTo>
                    <a:pt x="679" y="60"/>
                    <a:pt x="607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8" name="Google Shape;11038;p79"/>
            <p:cNvSpPr/>
            <p:nvPr/>
          </p:nvSpPr>
          <p:spPr>
            <a:xfrm>
              <a:off x="4941500" y="2271558"/>
              <a:ext cx="10581" cy="55123"/>
            </a:xfrm>
            <a:custGeom>
              <a:avLst/>
              <a:gdLst/>
              <a:ahLst/>
              <a:cxnLst/>
              <a:rect l="l" t="t" r="r" b="b"/>
              <a:pathLst>
                <a:path w="334" h="1740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584"/>
                  </a:lnTo>
                  <a:cubicBezTo>
                    <a:pt x="0" y="1668"/>
                    <a:pt x="84" y="1739"/>
                    <a:pt x="167" y="1739"/>
                  </a:cubicBezTo>
                  <a:cubicBezTo>
                    <a:pt x="250" y="1739"/>
                    <a:pt x="334" y="1668"/>
                    <a:pt x="334" y="1584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39" name="Google Shape;11039;p79"/>
            <p:cNvSpPr/>
            <p:nvPr/>
          </p:nvSpPr>
          <p:spPr>
            <a:xfrm>
              <a:off x="4963739" y="225457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0" name="Google Shape;11040;p79"/>
            <p:cNvSpPr/>
            <p:nvPr/>
          </p:nvSpPr>
          <p:spPr>
            <a:xfrm>
              <a:off x="5098791" y="225457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1" name="Google Shape;11041;p79"/>
            <p:cNvSpPr/>
            <p:nvPr/>
          </p:nvSpPr>
          <p:spPr>
            <a:xfrm>
              <a:off x="5098791" y="2282868"/>
              <a:ext cx="10201" cy="10613"/>
            </a:xfrm>
            <a:custGeom>
              <a:avLst/>
              <a:gdLst/>
              <a:ahLst/>
              <a:cxnLst/>
              <a:rect l="l" t="t" r="r" b="b"/>
              <a:pathLst>
                <a:path w="322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cubicBezTo>
                    <a:pt x="250" y="334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2" name="Google Shape;11042;p79"/>
            <p:cNvSpPr/>
            <p:nvPr/>
          </p:nvSpPr>
          <p:spPr>
            <a:xfrm>
              <a:off x="4963739" y="2282868"/>
              <a:ext cx="10993" cy="10613"/>
            </a:xfrm>
            <a:custGeom>
              <a:avLst/>
              <a:gdLst/>
              <a:ahLst/>
              <a:cxnLst/>
              <a:rect l="l" t="t" r="r" b="b"/>
              <a:pathLst>
                <a:path w="347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cubicBezTo>
                    <a:pt x="251" y="334"/>
                    <a:pt x="322" y="251"/>
                    <a:pt x="322" y="168"/>
                  </a:cubicBez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3" name="Google Shape;11043;p79"/>
            <p:cNvSpPr/>
            <p:nvPr/>
          </p:nvSpPr>
          <p:spPr>
            <a:xfrm>
              <a:off x="5098791" y="2310778"/>
              <a:ext cx="10201" cy="1023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8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4" name="Google Shape;11044;p79"/>
            <p:cNvSpPr/>
            <p:nvPr/>
          </p:nvSpPr>
          <p:spPr>
            <a:xfrm>
              <a:off x="4963739" y="2310778"/>
              <a:ext cx="10233" cy="10233"/>
            </a:xfrm>
            <a:custGeom>
              <a:avLst/>
              <a:gdLst/>
              <a:ahLst/>
              <a:cxnLst/>
              <a:rect l="l" t="t" r="r" b="b"/>
              <a:pathLst>
                <a:path w="323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8" y="322"/>
                  </a:cubicBezTo>
                  <a:cubicBezTo>
                    <a:pt x="251" y="322"/>
                    <a:pt x="322" y="251"/>
                    <a:pt x="322" y="168"/>
                  </a:cubicBezTo>
                  <a:cubicBezTo>
                    <a:pt x="322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045" name="Google Shape;11045;p79"/>
          <p:cNvSpPr/>
          <p:nvPr/>
        </p:nvSpPr>
        <p:spPr>
          <a:xfrm>
            <a:off x="872362" y="1337644"/>
            <a:ext cx="325164" cy="347783"/>
          </a:xfrm>
          <a:custGeom>
            <a:avLst/>
            <a:gdLst/>
            <a:ahLst/>
            <a:cxnLst/>
            <a:rect l="l" t="t" r="r" b="b"/>
            <a:pathLst>
              <a:path w="10264" h="10978" extrusionOk="0">
                <a:moveTo>
                  <a:pt x="3096" y="310"/>
                </a:moveTo>
                <a:lnTo>
                  <a:pt x="3096" y="381"/>
                </a:lnTo>
                <a:lnTo>
                  <a:pt x="3096" y="3870"/>
                </a:lnTo>
                <a:cubicBezTo>
                  <a:pt x="3096" y="4787"/>
                  <a:pt x="3811" y="5549"/>
                  <a:pt x="4704" y="5644"/>
                </a:cubicBezTo>
                <a:lnTo>
                  <a:pt x="4704" y="6965"/>
                </a:lnTo>
                <a:lnTo>
                  <a:pt x="2656" y="6965"/>
                </a:lnTo>
                <a:lnTo>
                  <a:pt x="2656" y="310"/>
                </a:lnTo>
                <a:close/>
                <a:moveTo>
                  <a:pt x="7585" y="310"/>
                </a:moveTo>
                <a:lnTo>
                  <a:pt x="7585" y="6965"/>
                </a:lnTo>
                <a:lnTo>
                  <a:pt x="5549" y="6965"/>
                </a:lnTo>
                <a:lnTo>
                  <a:pt x="5549" y="5644"/>
                </a:lnTo>
                <a:cubicBezTo>
                  <a:pt x="6454" y="5549"/>
                  <a:pt x="7168" y="4787"/>
                  <a:pt x="7168" y="3870"/>
                </a:cubicBezTo>
                <a:lnTo>
                  <a:pt x="7168" y="381"/>
                </a:lnTo>
                <a:lnTo>
                  <a:pt x="7168" y="310"/>
                </a:lnTo>
                <a:close/>
                <a:moveTo>
                  <a:pt x="2370" y="310"/>
                </a:moveTo>
                <a:lnTo>
                  <a:pt x="2370" y="7132"/>
                </a:lnTo>
                <a:cubicBezTo>
                  <a:pt x="2370" y="7215"/>
                  <a:pt x="2453" y="7287"/>
                  <a:pt x="2537" y="7287"/>
                </a:cubicBezTo>
                <a:lnTo>
                  <a:pt x="4728" y="7287"/>
                </a:lnTo>
                <a:lnTo>
                  <a:pt x="4728" y="7823"/>
                </a:lnTo>
                <a:lnTo>
                  <a:pt x="334" y="7823"/>
                </a:lnTo>
                <a:lnTo>
                  <a:pt x="334" y="7287"/>
                </a:lnTo>
                <a:lnTo>
                  <a:pt x="1668" y="7287"/>
                </a:lnTo>
                <a:cubicBezTo>
                  <a:pt x="1751" y="7287"/>
                  <a:pt x="1822" y="7215"/>
                  <a:pt x="1822" y="7132"/>
                </a:cubicBezTo>
                <a:lnTo>
                  <a:pt x="1822" y="6692"/>
                </a:lnTo>
                <a:cubicBezTo>
                  <a:pt x="1822" y="6608"/>
                  <a:pt x="1751" y="6537"/>
                  <a:pt x="1668" y="6537"/>
                </a:cubicBezTo>
                <a:cubicBezTo>
                  <a:pt x="1572" y="6537"/>
                  <a:pt x="1501" y="6608"/>
                  <a:pt x="1501" y="6692"/>
                </a:cubicBezTo>
                <a:lnTo>
                  <a:pt x="1501" y="6965"/>
                </a:lnTo>
                <a:lnTo>
                  <a:pt x="322" y="6965"/>
                </a:lnTo>
                <a:lnTo>
                  <a:pt x="322" y="5501"/>
                </a:lnTo>
                <a:cubicBezTo>
                  <a:pt x="596" y="5477"/>
                  <a:pt x="846" y="5346"/>
                  <a:pt x="1049" y="5144"/>
                </a:cubicBezTo>
                <a:cubicBezTo>
                  <a:pt x="1287" y="4906"/>
                  <a:pt x="1430" y="4596"/>
                  <a:pt x="1430" y="4275"/>
                </a:cubicBezTo>
                <a:lnTo>
                  <a:pt x="1430" y="310"/>
                </a:lnTo>
                <a:lnTo>
                  <a:pt x="1513" y="310"/>
                </a:lnTo>
                <a:lnTo>
                  <a:pt x="1513" y="6061"/>
                </a:lnTo>
                <a:cubicBezTo>
                  <a:pt x="1513" y="6144"/>
                  <a:pt x="1584" y="6215"/>
                  <a:pt x="1680" y="6215"/>
                </a:cubicBezTo>
                <a:cubicBezTo>
                  <a:pt x="1763" y="6215"/>
                  <a:pt x="1846" y="6144"/>
                  <a:pt x="1846" y="6061"/>
                </a:cubicBezTo>
                <a:lnTo>
                  <a:pt x="1846" y="310"/>
                </a:lnTo>
                <a:close/>
                <a:moveTo>
                  <a:pt x="8430" y="310"/>
                </a:moveTo>
                <a:lnTo>
                  <a:pt x="8430" y="7132"/>
                </a:lnTo>
                <a:cubicBezTo>
                  <a:pt x="8430" y="7215"/>
                  <a:pt x="8502" y="7287"/>
                  <a:pt x="8597" y="7287"/>
                </a:cubicBezTo>
                <a:lnTo>
                  <a:pt x="9943" y="7287"/>
                </a:lnTo>
                <a:lnTo>
                  <a:pt x="9943" y="7823"/>
                </a:lnTo>
                <a:lnTo>
                  <a:pt x="5549" y="7823"/>
                </a:lnTo>
                <a:lnTo>
                  <a:pt x="5549" y="7287"/>
                </a:lnTo>
                <a:lnTo>
                  <a:pt x="7728" y="7287"/>
                </a:lnTo>
                <a:cubicBezTo>
                  <a:pt x="7823" y="7287"/>
                  <a:pt x="7895" y="7215"/>
                  <a:pt x="7895" y="7132"/>
                </a:cubicBezTo>
                <a:lnTo>
                  <a:pt x="7895" y="310"/>
                </a:lnTo>
                <a:close/>
                <a:moveTo>
                  <a:pt x="4716" y="8144"/>
                </a:moveTo>
                <a:lnTo>
                  <a:pt x="4716" y="8751"/>
                </a:lnTo>
                <a:lnTo>
                  <a:pt x="322" y="8751"/>
                </a:lnTo>
                <a:lnTo>
                  <a:pt x="322" y="8144"/>
                </a:lnTo>
                <a:close/>
                <a:moveTo>
                  <a:pt x="9943" y="8144"/>
                </a:moveTo>
                <a:lnTo>
                  <a:pt x="9943" y="8751"/>
                </a:lnTo>
                <a:lnTo>
                  <a:pt x="5549" y="8751"/>
                </a:lnTo>
                <a:lnTo>
                  <a:pt x="5549" y="8144"/>
                </a:lnTo>
                <a:close/>
                <a:moveTo>
                  <a:pt x="4716" y="9073"/>
                </a:moveTo>
                <a:lnTo>
                  <a:pt x="4716" y="9609"/>
                </a:lnTo>
                <a:lnTo>
                  <a:pt x="322" y="9609"/>
                </a:lnTo>
                <a:lnTo>
                  <a:pt x="322" y="9073"/>
                </a:lnTo>
                <a:close/>
                <a:moveTo>
                  <a:pt x="9943" y="9073"/>
                </a:moveTo>
                <a:lnTo>
                  <a:pt x="9943" y="9609"/>
                </a:lnTo>
                <a:lnTo>
                  <a:pt x="5549" y="9609"/>
                </a:lnTo>
                <a:lnTo>
                  <a:pt x="5549" y="9073"/>
                </a:lnTo>
                <a:close/>
                <a:moveTo>
                  <a:pt x="6823" y="619"/>
                </a:moveTo>
                <a:lnTo>
                  <a:pt x="6823" y="3834"/>
                </a:lnTo>
                <a:cubicBezTo>
                  <a:pt x="6847" y="4668"/>
                  <a:pt x="6192" y="5322"/>
                  <a:pt x="5394" y="5322"/>
                </a:cubicBezTo>
                <a:cubicBezTo>
                  <a:pt x="5311" y="5322"/>
                  <a:pt x="5240" y="5406"/>
                  <a:pt x="5240" y="5489"/>
                </a:cubicBezTo>
                <a:lnTo>
                  <a:pt x="5240" y="7132"/>
                </a:lnTo>
                <a:lnTo>
                  <a:pt x="5240" y="7977"/>
                </a:lnTo>
                <a:lnTo>
                  <a:pt x="5240" y="8918"/>
                </a:lnTo>
                <a:lnTo>
                  <a:pt x="5240" y="9763"/>
                </a:lnTo>
                <a:lnTo>
                  <a:pt x="5240" y="10644"/>
                </a:lnTo>
                <a:lnTo>
                  <a:pt x="5025" y="10644"/>
                </a:lnTo>
                <a:lnTo>
                  <a:pt x="5025" y="9752"/>
                </a:lnTo>
                <a:lnTo>
                  <a:pt x="5025" y="8894"/>
                </a:lnTo>
                <a:lnTo>
                  <a:pt x="5025" y="7966"/>
                </a:lnTo>
                <a:lnTo>
                  <a:pt x="5025" y="7108"/>
                </a:lnTo>
                <a:lnTo>
                  <a:pt x="5025" y="5465"/>
                </a:lnTo>
                <a:cubicBezTo>
                  <a:pt x="5025" y="5370"/>
                  <a:pt x="4954" y="5299"/>
                  <a:pt x="4859" y="5299"/>
                </a:cubicBezTo>
                <a:cubicBezTo>
                  <a:pt x="4061" y="5299"/>
                  <a:pt x="3406" y="4644"/>
                  <a:pt x="3406" y="3834"/>
                </a:cubicBezTo>
                <a:lnTo>
                  <a:pt x="3406" y="619"/>
                </a:lnTo>
                <a:cubicBezTo>
                  <a:pt x="3942" y="869"/>
                  <a:pt x="4525" y="1012"/>
                  <a:pt x="5120" y="1012"/>
                </a:cubicBezTo>
                <a:cubicBezTo>
                  <a:pt x="5716" y="1012"/>
                  <a:pt x="6287" y="881"/>
                  <a:pt x="6823" y="619"/>
                </a:cubicBezTo>
                <a:close/>
                <a:moveTo>
                  <a:pt x="4716" y="9930"/>
                </a:moveTo>
                <a:lnTo>
                  <a:pt x="4716" y="10656"/>
                </a:lnTo>
                <a:lnTo>
                  <a:pt x="322" y="10656"/>
                </a:lnTo>
                <a:lnTo>
                  <a:pt x="322" y="9930"/>
                </a:lnTo>
                <a:close/>
                <a:moveTo>
                  <a:pt x="1251" y="0"/>
                </a:moveTo>
                <a:cubicBezTo>
                  <a:pt x="1156" y="0"/>
                  <a:pt x="1084" y="72"/>
                  <a:pt x="1084" y="155"/>
                </a:cubicBezTo>
                <a:lnTo>
                  <a:pt x="1084" y="4287"/>
                </a:lnTo>
                <a:cubicBezTo>
                  <a:pt x="1084" y="4537"/>
                  <a:pt x="989" y="4763"/>
                  <a:pt x="810" y="4941"/>
                </a:cubicBezTo>
                <a:cubicBezTo>
                  <a:pt x="632" y="5120"/>
                  <a:pt x="418" y="5203"/>
                  <a:pt x="156" y="5203"/>
                </a:cubicBezTo>
                <a:cubicBezTo>
                  <a:pt x="72" y="5203"/>
                  <a:pt x="1" y="5275"/>
                  <a:pt x="1" y="5370"/>
                </a:cubicBezTo>
                <a:lnTo>
                  <a:pt x="1" y="7144"/>
                </a:lnTo>
                <a:lnTo>
                  <a:pt x="1" y="7989"/>
                </a:lnTo>
                <a:lnTo>
                  <a:pt x="1" y="8930"/>
                </a:lnTo>
                <a:lnTo>
                  <a:pt x="1" y="9775"/>
                </a:lnTo>
                <a:lnTo>
                  <a:pt x="1" y="10811"/>
                </a:lnTo>
                <a:cubicBezTo>
                  <a:pt x="1" y="10906"/>
                  <a:pt x="72" y="10978"/>
                  <a:pt x="156" y="10978"/>
                </a:cubicBezTo>
                <a:lnTo>
                  <a:pt x="8180" y="10978"/>
                </a:lnTo>
                <a:cubicBezTo>
                  <a:pt x="8276" y="10978"/>
                  <a:pt x="8347" y="10906"/>
                  <a:pt x="8347" y="10811"/>
                </a:cubicBezTo>
                <a:cubicBezTo>
                  <a:pt x="8347" y="10728"/>
                  <a:pt x="8276" y="10656"/>
                  <a:pt x="8180" y="10656"/>
                </a:cubicBezTo>
                <a:lnTo>
                  <a:pt x="5549" y="10656"/>
                </a:lnTo>
                <a:lnTo>
                  <a:pt x="5549" y="9918"/>
                </a:lnTo>
                <a:lnTo>
                  <a:pt x="9943" y="9918"/>
                </a:lnTo>
                <a:lnTo>
                  <a:pt x="9943" y="10656"/>
                </a:lnTo>
                <a:lnTo>
                  <a:pt x="8811" y="10656"/>
                </a:lnTo>
                <a:cubicBezTo>
                  <a:pt x="8716" y="10656"/>
                  <a:pt x="8645" y="10728"/>
                  <a:pt x="8645" y="10811"/>
                </a:cubicBezTo>
                <a:cubicBezTo>
                  <a:pt x="8645" y="10906"/>
                  <a:pt x="8716" y="10978"/>
                  <a:pt x="8811" y="10978"/>
                </a:cubicBezTo>
                <a:lnTo>
                  <a:pt x="10085" y="10978"/>
                </a:lnTo>
                <a:cubicBezTo>
                  <a:pt x="10181" y="10978"/>
                  <a:pt x="10252" y="10906"/>
                  <a:pt x="10252" y="10811"/>
                </a:cubicBezTo>
                <a:lnTo>
                  <a:pt x="10252" y="6644"/>
                </a:lnTo>
                <a:cubicBezTo>
                  <a:pt x="10252" y="6561"/>
                  <a:pt x="10181" y="6489"/>
                  <a:pt x="10085" y="6489"/>
                </a:cubicBezTo>
                <a:cubicBezTo>
                  <a:pt x="10002" y="6489"/>
                  <a:pt x="9919" y="6561"/>
                  <a:pt x="9919" y="6644"/>
                </a:cubicBezTo>
                <a:lnTo>
                  <a:pt x="9919" y="6977"/>
                </a:lnTo>
                <a:lnTo>
                  <a:pt x="8752" y="6977"/>
                </a:lnTo>
                <a:lnTo>
                  <a:pt x="8752" y="322"/>
                </a:lnTo>
                <a:lnTo>
                  <a:pt x="8835" y="322"/>
                </a:lnTo>
                <a:lnTo>
                  <a:pt x="8835" y="4287"/>
                </a:lnTo>
                <a:cubicBezTo>
                  <a:pt x="8835" y="4608"/>
                  <a:pt x="8966" y="4941"/>
                  <a:pt x="9204" y="5156"/>
                </a:cubicBezTo>
                <a:cubicBezTo>
                  <a:pt x="9407" y="5358"/>
                  <a:pt x="9657" y="5489"/>
                  <a:pt x="9943" y="5513"/>
                </a:cubicBezTo>
                <a:lnTo>
                  <a:pt x="9943" y="6013"/>
                </a:lnTo>
                <a:cubicBezTo>
                  <a:pt x="9943" y="6096"/>
                  <a:pt x="10014" y="6180"/>
                  <a:pt x="10097" y="6180"/>
                </a:cubicBezTo>
                <a:cubicBezTo>
                  <a:pt x="10193" y="6180"/>
                  <a:pt x="10264" y="6096"/>
                  <a:pt x="10264" y="6013"/>
                </a:cubicBezTo>
                <a:lnTo>
                  <a:pt x="10264" y="5370"/>
                </a:lnTo>
                <a:cubicBezTo>
                  <a:pt x="10264" y="5275"/>
                  <a:pt x="10193" y="5203"/>
                  <a:pt x="10097" y="5203"/>
                </a:cubicBezTo>
                <a:cubicBezTo>
                  <a:pt x="9847" y="5203"/>
                  <a:pt x="9621" y="5120"/>
                  <a:pt x="9442" y="4941"/>
                </a:cubicBezTo>
                <a:cubicBezTo>
                  <a:pt x="9264" y="4763"/>
                  <a:pt x="9181" y="4537"/>
                  <a:pt x="9181" y="4287"/>
                </a:cubicBezTo>
                <a:lnTo>
                  <a:pt x="9181" y="155"/>
                </a:lnTo>
                <a:cubicBezTo>
                  <a:pt x="9181" y="72"/>
                  <a:pt x="9109" y="0"/>
                  <a:pt x="9014" y="0"/>
                </a:cubicBezTo>
                <a:lnTo>
                  <a:pt x="7002" y="0"/>
                </a:lnTo>
                <a:cubicBezTo>
                  <a:pt x="6918" y="0"/>
                  <a:pt x="6847" y="72"/>
                  <a:pt x="6847" y="155"/>
                </a:cubicBezTo>
                <a:lnTo>
                  <a:pt x="6847" y="310"/>
                </a:lnTo>
                <a:cubicBezTo>
                  <a:pt x="6323" y="596"/>
                  <a:pt x="5728" y="738"/>
                  <a:pt x="5132" y="738"/>
                </a:cubicBezTo>
                <a:cubicBezTo>
                  <a:pt x="4537" y="738"/>
                  <a:pt x="3942" y="596"/>
                  <a:pt x="3418" y="310"/>
                </a:cubicBezTo>
                <a:lnTo>
                  <a:pt x="3418" y="155"/>
                </a:lnTo>
                <a:cubicBezTo>
                  <a:pt x="3418" y="72"/>
                  <a:pt x="3346" y="0"/>
                  <a:pt x="32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046" name="Google Shape;11046;p79"/>
          <p:cNvGrpSpPr/>
          <p:nvPr/>
        </p:nvGrpSpPr>
        <p:grpSpPr>
          <a:xfrm>
            <a:off x="1767449" y="1337644"/>
            <a:ext cx="324403" cy="347783"/>
            <a:chOff x="1767449" y="1513044"/>
            <a:chExt cx="324403" cy="347783"/>
          </a:xfrm>
          <a:solidFill>
            <a:schemeClr val="tx1"/>
          </a:solidFill>
        </p:grpSpPr>
        <p:sp>
          <p:nvSpPr>
            <p:cNvPr id="11047" name="Google Shape;11047;p79"/>
            <p:cNvSpPr/>
            <p:nvPr/>
          </p:nvSpPr>
          <p:spPr>
            <a:xfrm>
              <a:off x="1850039" y="1513044"/>
              <a:ext cx="159604" cy="347783"/>
            </a:xfrm>
            <a:custGeom>
              <a:avLst/>
              <a:gdLst/>
              <a:ahLst/>
              <a:cxnLst/>
              <a:rect l="l" t="t" r="r" b="b"/>
              <a:pathLst>
                <a:path w="5038" h="10978" extrusionOk="0">
                  <a:moveTo>
                    <a:pt x="1918" y="1893"/>
                  </a:moveTo>
                  <a:cubicBezTo>
                    <a:pt x="2156" y="1893"/>
                    <a:pt x="2358" y="2084"/>
                    <a:pt x="2358" y="2322"/>
                  </a:cubicBezTo>
                  <a:lnTo>
                    <a:pt x="2358" y="3465"/>
                  </a:lnTo>
                  <a:lnTo>
                    <a:pt x="1501" y="3465"/>
                  </a:lnTo>
                  <a:lnTo>
                    <a:pt x="1501" y="2703"/>
                  </a:lnTo>
                  <a:lnTo>
                    <a:pt x="1501" y="2310"/>
                  </a:lnTo>
                  <a:cubicBezTo>
                    <a:pt x="1501" y="2191"/>
                    <a:pt x="1549" y="2084"/>
                    <a:pt x="1620" y="2012"/>
                  </a:cubicBezTo>
                  <a:cubicBezTo>
                    <a:pt x="1703" y="1929"/>
                    <a:pt x="1822" y="1893"/>
                    <a:pt x="1918" y="1893"/>
                  </a:cubicBezTo>
                  <a:close/>
                  <a:moveTo>
                    <a:pt x="751" y="322"/>
                  </a:moveTo>
                  <a:cubicBezTo>
                    <a:pt x="989" y="322"/>
                    <a:pt x="1180" y="524"/>
                    <a:pt x="1180" y="750"/>
                  </a:cubicBezTo>
                  <a:lnTo>
                    <a:pt x="1180" y="2322"/>
                  </a:lnTo>
                  <a:lnTo>
                    <a:pt x="1180" y="2715"/>
                  </a:lnTo>
                  <a:lnTo>
                    <a:pt x="1180" y="3465"/>
                  </a:lnTo>
                  <a:lnTo>
                    <a:pt x="715" y="3465"/>
                  </a:lnTo>
                  <a:cubicBezTo>
                    <a:pt x="572" y="3465"/>
                    <a:pt x="429" y="3513"/>
                    <a:pt x="310" y="3584"/>
                  </a:cubicBezTo>
                  <a:lnTo>
                    <a:pt x="310" y="738"/>
                  </a:lnTo>
                  <a:lnTo>
                    <a:pt x="334" y="738"/>
                  </a:lnTo>
                  <a:cubicBezTo>
                    <a:pt x="334" y="619"/>
                    <a:pt x="370" y="524"/>
                    <a:pt x="453" y="441"/>
                  </a:cubicBezTo>
                  <a:cubicBezTo>
                    <a:pt x="525" y="369"/>
                    <a:pt x="644" y="322"/>
                    <a:pt x="751" y="322"/>
                  </a:cubicBezTo>
                  <a:close/>
                  <a:moveTo>
                    <a:pt x="4335" y="1870"/>
                  </a:moveTo>
                  <a:cubicBezTo>
                    <a:pt x="4537" y="1870"/>
                    <a:pt x="4716" y="2036"/>
                    <a:pt x="4716" y="2262"/>
                  </a:cubicBezTo>
                  <a:lnTo>
                    <a:pt x="4716" y="3275"/>
                  </a:lnTo>
                  <a:cubicBezTo>
                    <a:pt x="4704" y="3477"/>
                    <a:pt x="4537" y="3656"/>
                    <a:pt x="4335" y="3656"/>
                  </a:cubicBezTo>
                  <a:lnTo>
                    <a:pt x="4239" y="3656"/>
                  </a:lnTo>
                  <a:cubicBezTo>
                    <a:pt x="4037" y="3656"/>
                    <a:pt x="3858" y="3501"/>
                    <a:pt x="3858" y="3275"/>
                  </a:cubicBezTo>
                  <a:lnTo>
                    <a:pt x="3858" y="2286"/>
                  </a:lnTo>
                  <a:lnTo>
                    <a:pt x="3858" y="2262"/>
                  </a:lnTo>
                  <a:cubicBezTo>
                    <a:pt x="3858" y="2048"/>
                    <a:pt x="4013" y="1870"/>
                    <a:pt x="4239" y="1870"/>
                  </a:cubicBezTo>
                  <a:close/>
                  <a:moveTo>
                    <a:pt x="3108" y="1870"/>
                  </a:moveTo>
                  <a:cubicBezTo>
                    <a:pt x="3335" y="1870"/>
                    <a:pt x="3525" y="2048"/>
                    <a:pt x="3525" y="2286"/>
                  </a:cubicBezTo>
                  <a:lnTo>
                    <a:pt x="3525" y="3275"/>
                  </a:lnTo>
                  <a:lnTo>
                    <a:pt x="3525" y="3501"/>
                  </a:lnTo>
                  <a:cubicBezTo>
                    <a:pt x="3525" y="3715"/>
                    <a:pt x="3346" y="3917"/>
                    <a:pt x="3108" y="3917"/>
                  </a:cubicBezTo>
                  <a:lnTo>
                    <a:pt x="3037" y="3917"/>
                  </a:lnTo>
                  <a:lnTo>
                    <a:pt x="3037" y="3620"/>
                  </a:lnTo>
                  <a:cubicBezTo>
                    <a:pt x="3037" y="3525"/>
                    <a:pt x="2965" y="3453"/>
                    <a:pt x="2870" y="3453"/>
                  </a:cubicBezTo>
                  <a:lnTo>
                    <a:pt x="2668" y="3453"/>
                  </a:lnTo>
                  <a:lnTo>
                    <a:pt x="2668" y="2310"/>
                  </a:lnTo>
                  <a:lnTo>
                    <a:pt x="2668" y="2286"/>
                  </a:lnTo>
                  <a:cubicBezTo>
                    <a:pt x="2668" y="2072"/>
                    <a:pt x="2846" y="1870"/>
                    <a:pt x="3085" y="1870"/>
                  </a:cubicBezTo>
                  <a:close/>
                  <a:moveTo>
                    <a:pt x="2727" y="3763"/>
                  </a:moveTo>
                  <a:lnTo>
                    <a:pt x="2727" y="4632"/>
                  </a:lnTo>
                  <a:cubicBezTo>
                    <a:pt x="2727" y="4846"/>
                    <a:pt x="2549" y="5025"/>
                    <a:pt x="2323" y="5025"/>
                  </a:cubicBezTo>
                  <a:lnTo>
                    <a:pt x="727" y="5025"/>
                  </a:lnTo>
                  <a:cubicBezTo>
                    <a:pt x="513" y="5025"/>
                    <a:pt x="334" y="4846"/>
                    <a:pt x="334" y="4632"/>
                  </a:cubicBezTo>
                  <a:lnTo>
                    <a:pt x="334" y="4167"/>
                  </a:lnTo>
                  <a:cubicBezTo>
                    <a:pt x="334" y="3941"/>
                    <a:pt x="513" y="3763"/>
                    <a:pt x="727" y="3763"/>
                  </a:cubicBezTo>
                  <a:close/>
                  <a:moveTo>
                    <a:pt x="763" y="0"/>
                  </a:moveTo>
                  <a:cubicBezTo>
                    <a:pt x="572" y="0"/>
                    <a:pt x="370" y="72"/>
                    <a:pt x="227" y="227"/>
                  </a:cubicBezTo>
                  <a:cubicBezTo>
                    <a:pt x="72" y="369"/>
                    <a:pt x="1" y="548"/>
                    <a:pt x="1" y="762"/>
                  </a:cubicBezTo>
                  <a:lnTo>
                    <a:pt x="1" y="6751"/>
                  </a:lnTo>
                  <a:cubicBezTo>
                    <a:pt x="1" y="6846"/>
                    <a:pt x="72" y="6918"/>
                    <a:pt x="167" y="6918"/>
                  </a:cubicBezTo>
                  <a:cubicBezTo>
                    <a:pt x="251" y="6918"/>
                    <a:pt x="334" y="6846"/>
                    <a:pt x="334" y="6751"/>
                  </a:cubicBezTo>
                  <a:lnTo>
                    <a:pt x="334" y="5239"/>
                  </a:lnTo>
                  <a:cubicBezTo>
                    <a:pt x="453" y="5310"/>
                    <a:pt x="584" y="5358"/>
                    <a:pt x="727" y="5358"/>
                  </a:cubicBezTo>
                  <a:lnTo>
                    <a:pt x="2323" y="5358"/>
                  </a:lnTo>
                  <a:cubicBezTo>
                    <a:pt x="2727" y="5358"/>
                    <a:pt x="3037" y="5025"/>
                    <a:pt x="3037" y="4644"/>
                  </a:cubicBezTo>
                  <a:lnTo>
                    <a:pt x="3037" y="4239"/>
                  </a:lnTo>
                  <a:lnTo>
                    <a:pt x="3108" y="4239"/>
                  </a:lnTo>
                  <a:cubicBezTo>
                    <a:pt x="3394" y="4239"/>
                    <a:pt x="3644" y="4072"/>
                    <a:pt x="3763" y="3822"/>
                  </a:cubicBezTo>
                  <a:cubicBezTo>
                    <a:pt x="3882" y="3929"/>
                    <a:pt x="4049" y="3989"/>
                    <a:pt x="4216" y="3989"/>
                  </a:cubicBezTo>
                  <a:lnTo>
                    <a:pt x="4299" y="3989"/>
                  </a:lnTo>
                  <a:cubicBezTo>
                    <a:pt x="4442" y="3989"/>
                    <a:pt x="4573" y="3941"/>
                    <a:pt x="4692" y="3870"/>
                  </a:cubicBezTo>
                  <a:lnTo>
                    <a:pt x="4692" y="8335"/>
                  </a:lnTo>
                  <a:lnTo>
                    <a:pt x="2989" y="8335"/>
                  </a:lnTo>
                  <a:cubicBezTo>
                    <a:pt x="2906" y="8335"/>
                    <a:pt x="2834" y="8406"/>
                    <a:pt x="2834" y="8501"/>
                  </a:cubicBezTo>
                  <a:cubicBezTo>
                    <a:pt x="2834" y="8585"/>
                    <a:pt x="2906" y="8656"/>
                    <a:pt x="2989" y="8656"/>
                  </a:cubicBezTo>
                  <a:lnTo>
                    <a:pt x="4692" y="8656"/>
                  </a:lnTo>
                  <a:lnTo>
                    <a:pt x="4692" y="9299"/>
                  </a:lnTo>
                  <a:lnTo>
                    <a:pt x="334" y="9299"/>
                  </a:lnTo>
                  <a:lnTo>
                    <a:pt x="334" y="8656"/>
                  </a:lnTo>
                  <a:lnTo>
                    <a:pt x="2311" y="8656"/>
                  </a:lnTo>
                  <a:cubicBezTo>
                    <a:pt x="2394" y="8656"/>
                    <a:pt x="2477" y="8585"/>
                    <a:pt x="2477" y="8501"/>
                  </a:cubicBezTo>
                  <a:cubicBezTo>
                    <a:pt x="2477" y="8406"/>
                    <a:pt x="2394" y="8335"/>
                    <a:pt x="2311" y="8335"/>
                  </a:cubicBezTo>
                  <a:lnTo>
                    <a:pt x="346" y="8335"/>
                  </a:lnTo>
                  <a:lnTo>
                    <a:pt x="346" y="7382"/>
                  </a:lnTo>
                  <a:cubicBezTo>
                    <a:pt x="346" y="7287"/>
                    <a:pt x="275" y="7215"/>
                    <a:pt x="179" y="7215"/>
                  </a:cubicBezTo>
                  <a:cubicBezTo>
                    <a:pt x="96" y="7215"/>
                    <a:pt x="13" y="7287"/>
                    <a:pt x="13" y="7382"/>
                  </a:cubicBezTo>
                  <a:lnTo>
                    <a:pt x="13" y="9454"/>
                  </a:lnTo>
                  <a:cubicBezTo>
                    <a:pt x="13" y="9537"/>
                    <a:pt x="96" y="9609"/>
                    <a:pt x="179" y="9609"/>
                  </a:cubicBezTo>
                  <a:lnTo>
                    <a:pt x="1299" y="9609"/>
                  </a:lnTo>
                  <a:lnTo>
                    <a:pt x="1299" y="10823"/>
                  </a:lnTo>
                  <a:cubicBezTo>
                    <a:pt x="1299" y="10906"/>
                    <a:pt x="1370" y="10978"/>
                    <a:pt x="1465" y="10978"/>
                  </a:cubicBezTo>
                  <a:lnTo>
                    <a:pt x="2203" y="10978"/>
                  </a:lnTo>
                  <a:cubicBezTo>
                    <a:pt x="2299" y="10978"/>
                    <a:pt x="2370" y="10906"/>
                    <a:pt x="2370" y="10823"/>
                  </a:cubicBezTo>
                  <a:cubicBezTo>
                    <a:pt x="2370" y="10728"/>
                    <a:pt x="2299" y="10656"/>
                    <a:pt x="2203" y="10656"/>
                  </a:cubicBezTo>
                  <a:lnTo>
                    <a:pt x="1608" y="10656"/>
                  </a:lnTo>
                  <a:lnTo>
                    <a:pt x="1608" y="9597"/>
                  </a:lnTo>
                  <a:lnTo>
                    <a:pt x="3442" y="9597"/>
                  </a:lnTo>
                  <a:lnTo>
                    <a:pt x="3442" y="10656"/>
                  </a:lnTo>
                  <a:lnTo>
                    <a:pt x="2834" y="10656"/>
                  </a:lnTo>
                  <a:cubicBezTo>
                    <a:pt x="2739" y="10656"/>
                    <a:pt x="2668" y="10728"/>
                    <a:pt x="2668" y="10823"/>
                  </a:cubicBezTo>
                  <a:cubicBezTo>
                    <a:pt x="2668" y="10906"/>
                    <a:pt x="2739" y="10978"/>
                    <a:pt x="2834" y="10978"/>
                  </a:cubicBezTo>
                  <a:lnTo>
                    <a:pt x="3585" y="10978"/>
                  </a:lnTo>
                  <a:cubicBezTo>
                    <a:pt x="3680" y="10978"/>
                    <a:pt x="3751" y="10906"/>
                    <a:pt x="3751" y="10823"/>
                  </a:cubicBezTo>
                  <a:lnTo>
                    <a:pt x="3751" y="9609"/>
                  </a:lnTo>
                  <a:lnTo>
                    <a:pt x="4870" y="9609"/>
                  </a:lnTo>
                  <a:cubicBezTo>
                    <a:pt x="4954" y="9609"/>
                    <a:pt x="5037" y="9537"/>
                    <a:pt x="5037" y="9454"/>
                  </a:cubicBezTo>
                  <a:lnTo>
                    <a:pt x="5037" y="2703"/>
                  </a:lnTo>
                  <a:lnTo>
                    <a:pt x="5037" y="2262"/>
                  </a:lnTo>
                  <a:cubicBezTo>
                    <a:pt x="5037" y="1870"/>
                    <a:pt x="4716" y="1560"/>
                    <a:pt x="4335" y="1560"/>
                  </a:cubicBezTo>
                  <a:lnTo>
                    <a:pt x="4239" y="1560"/>
                  </a:lnTo>
                  <a:cubicBezTo>
                    <a:pt x="4025" y="1560"/>
                    <a:pt x="3823" y="1667"/>
                    <a:pt x="3692" y="1834"/>
                  </a:cubicBezTo>
                  <a:cubicBezTo>
                    <a:pt x="3561" y="1667"/>
                    <a:pt x="3346" y="1560"/>
                    <a:pt x="3132" y="1560"/>
                  </a:cubicBezTo>
                  <a:lnTo>
                    <a:pt x="3096" y="1560"/>
                  </a:lnTo>
                  <a:cubicBezTo>
                    <a:pt x="2858" y="1560"/>
                    <a:pt x="2656" y="1667"/>
                    <a:pt x="2513" y="1846"/>
                  </a:cubicBezTo>
                  <a:cubicBezTo>
                    <a:pt x="2382" y="1679"/>
                    <a:pt x="2180" y="1560"/>
                    <a:pt x="1942" y="1560"/>
                  </a:cubicBezTo>
                  <a:cubicBezTo>
                    <a:pt x="1787" y="1560"/>
                    <a:pt x="1644" y="1608"/>
                    <a:pt x="1501" y="1691"/>
                  </a:cubicBezTo>
                  <a:lnTo>
                    <a:pt x="1501" y="738"/>
                  </a:lnTo>
                  <a:cubicBezTo>
                    <a:pt x="1501" y="322"/>
                    <a:pt x="116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8" name="Google Shape;11048;p79"/>
            <p:cNvSpPr/>
            <p:nvPr/>
          </p:nvSpPr>
          <p:spPr>
            <a:xfrm>
              <a:off x="1887009" y="1702332"/>
              <a:ext cx="53222" cy="48375"/>
            </a:xfrm>
            <a:custGeom>
              <a:avLst/>
              <a:gdLst/>
              <a:ahLst/>
              <a:cxnLst/>
              <a:rect l="l" t="t" r="r" b="b"/>
              <a:pathLst>
                <a:path w="1680" h="1527" extrusionOk="0">
                  <a:moveTo>
                    <a:pt x="1084" y="562"/>
                  </a:moveTo>
                  <a:lnTo>
                    <a:pt x="1013" y="979"/>
                  </a:lnTo>
                  <a:lnTo>
                    <a:pt x="608" y="979"/>
                  </a:lnTo>
                  <a:lnTo>
                    <a:pt x="679" y="562"/>
                  </a:lnTo>
                  <a:close/>
                  <a:moveTo>
                    <a:pt x="572" y="1"/>
                  </a:moveTo>
                  <a:cubicBezTo>
                    <a:pt x="487" y="1"/>
                    <a:pt x="415" y="57"/>
                    <a:pt x="394" y="133"/>
                  </a:cubicBezTo>
                  <a:lnTo>
                    <a:pt x="382" y="228"/>
                  </a:lnTo>
                  <a:lnTo>
                    <a:pt x="310" y="228"/>
                  </a:lnTo>
                  <a:cubicBezTo>
                    <a:pt x="215" y="228"/>
                    <a:pt x="143" y="300"/>
                    <a:pt x="143" y="395"/>
                  </a:cubicBezTo>
                  <a:cubicBezTo>
                    <a:pt x="143" y="478"/>
                    <a:pt x="215" y="562"/>
                    <a:pt x="310" y="562"/>
                  </a:cubicBezTo>
                  <a:lnTo>
                    <a:pt x="322" y="562"/>
                  </a:lnTo>
                  <a:lnTo>
                    <a:pt x="251" y="979"/>
                  </a:lnTo>
                  <a:lnTo>
                    <a:pt x="155" y="979"/>
                  </a:lnTo>
                  <a:cubicBezTo>
                    <a:pt x="72" y="979"/>
                    <a:pt x="1" y="1050"/>
                    <a:pt x="1" y="1133"/>
                  </a:cubicBezTo>
                  <a:cubicBezTo>
                    <a:pt x="1" y="1229"/>
                    <a:pt x="72" y="1300"/>
                    <a:pt x="155" y="1300"/>
                  </a:cubicBezTo>
                  <a:lnTo>
                    <a:pt x="191" y="1300"/>
                  </a:lnTo>
                  <a:lnTo>
                    <a:pt x="191" y="1336"/>
                  </a:lnTo>
                  <a:cubicBezTo>
                    <a:pt x="167" y="1419"/>
                    <a:pt x="239" y="1514"/>
                    <a:pt x="322" y="1526"/>
                  </a:cubicBezTo>
                  <a:lnTo>
                    <a:pt x="346" y="1526"/>
                  </a:lnTo>
                  <a:cubicBezTo>
                    <a:pt x="429" y="1526"/>
                    <a:pt x="501" y="1467"/>
                    <a:pt x="513" y="1395"/>
                  </a:cubicBezTo>
                  <a:lnTo>
                    <a:pt x="536" y="1300"/>
                  </a:lnTo>
                  <a:lnTo>
                    <a:pt x="929" y="1300"/>
                  </a:lnTo>
                  <a:lnTo>
                    <a:pt x="929" y="1336"/>
                  </a:lnTo>
                  <a:cubicBezTo>
                    <a:pt x="917" y="1419"/>
                    <a:pt x="977" y="1514"/>
                    <a:pt x="1060" y="1526"/>
                  </a:cubicBezTo>
                  <a:lnTo>
                    <a:pt x="1096" y="1526"/>
                  </a:lnTo>
                  <a:cubicBezTo>
                    <a:pt x="1167" y="1526"/>
                    <a:pt x="1239" y="1467"/>
                    <a:pt x="1263" y="1395"/>
                  </a:cubicBezTo>
                  <a:lnTo>
                    <a:pt x="1275" y="1300"/>
                  </a:lnTo>
                  <a:lnTo>
                    <a:pt x="1370" y="1300"/>
                  </a:lnTo>
                  <a:cubicBezTo>
                    <a:pt x="1453" y="1300"/>
                    <a:pt x="1525" y="1229"/>
                    <a:pt x="1525" y="1133"/>
                  </a:cubicBezTo>
                  <a:cubicBezTo>
                    <a:pt x="1525" y="1050"/>
                    <a:pt x="1453" y="979"/>
                    <a:pt x="1370" y="979"/>
                  </a:cubicBezTo>
                  <a:lnTo>
                    <a:pt x="1334" y="979"/>
                  </a:lnTo>
                  <a:lnTo>
                    <a:pt x="1406" y="562"/>
                  </a:lnTo>
                  <a:lnTo>
                    <a:pt x="1513" y="562"/>
                  </a:lnTo>
                  <a:cubicBezTo>
                    <a:pt x="1608" y="562"/>
                    <a:pt x="1679" y="478"/>
                    <a:pt x="1679" y="395"/>
                  </a:cubicBezTo>
                  <a:cubicBezTo>
                    <a:pt x="1679" y="300"/>
                    <a:pt x="1608" y="228"/>
                    <a:pt x="1513" y="228"/>
                  </a:cubicBezTo>
                  <a:lnTo>
                    <a:pt x="1465" y="228"/>
                  </a:lnTo>
                  <a:lnTo>
                    <a:pt x="1465" y="205"/>
                  </a:lnTo>
                  <a:cubicBezTo>
                    <a:pt x="1489" y="109"/>
                    <a:pt x="1429" y="26"/>
                    <a:pt x="1334" y="2"/>
                  </a:cubicBezTo>
                  <a:cubicBezTo>
                    <a:pt x="1327" y="1"/>
                    <a:pt x="1320" y="1"/>
                    <a:pt x="1312" y="1"/>
                  </a:cubicBezTo>
                  <a:cubicBezTo>
                    <a:pt x="1235" y="1"/>
                    <a:pt x="1154" y="57"/>
                    <a:pt x="1144" y="133"/>
                  </a:cubicBezTo>
                  <a:lnTo>
                    <a:pt x="1132" y="228"/>
                  </a:lnTo>
                  <a:lnTo>
                    <a:pt x="727" y="228"/>
                  </a:lnTo>
                  <a:lnTo>
                    <a:pt x="727" y="205"/>
                  </a:lnTo>
                  <a:cubicBezTo>
                    <a:pt x="739" y="109"/>
                    <a:pt x="679" y="26"/>
                    <a:pt x="596" y="2"/>
                  </a:cubicBezTo>
                  <a:cubicBezTo>
                    <a:pt x="588" y="1"/>
                    <a:pt x="580" y="1"/>
                    <a:pt x="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49" name="Google Shape;11049;p79"/>
            <p:cNvSpPr/>
            <p:nvPr/>
          </p:nvSpPr>
          <p:spPr>
            <a:xfrm>
              <a:off x="1943970" y="1686745"/>
              <a:ext cx="28702" cy="63962"/>
            </a:xfrm>
            <a:custGeom>
              <a:avLst/>
              <a:gdLst/>
              <a:ahLst/>
              <a:cxnLst/>
              <a:rect l="l" t="t" r="r" b="b"/>
              <a:pathLst>
                <a:path w="906" h="2019" extrusionOk="0">
                  <a:moveTo>
                    <a:pt x="457" y="0"/>
                  </a:moveTo>
                  <a:cubicBezTo>
                    <a:pt x="429" y="0"/>
                    <a:pt x="399" y="6"/>
                    <a:pt x="370" y="18"/>
                  </a:cubicBezTo>
                  <a:lnTo>
                    <a:pt x="108" y="173"/>
                  </a:lnTo>
                  <a:cubicBezTo>
                    <a:pt x="24" y="220"/>
                    <a:pt x="0" y="304"/>
                    <a:pt x="48" y="399"/>
                  </a:cubicBezTo>
                  <a:cubicBezTo>
                    <a:pt x="73" y="448"/>
                    <a:pt x="126" y="475"/>
                    <a:pt x="184" y="475"/>
                  </a:cubicBezTo>
                  <a:cubicBezTo>
                    <a:pt x="210" y="475"/>
                    <a:pt x="237" y="470"/>
                    <a:pt x="262" y="459"/>
                  </a:cubicBezTo>
                  <a:lnTo>
                    <a:pt x="298" y="435"/>
                  </a:lnTo>
                  <a:lnTo>
                    <a:pt x="298" y="1685"/>
                  </a:lnTo>
                  <a:lnTo>
                    <a:pt x="191" y="1685"/>
                  </a:lnTo>
                  <a:cubicBezTo>
                    <a:pt x="108" y="1685"/>
                    <a:pt x="24" y="1768"/>
                    <a:pt x="24" y="1852"/>
                  </a:cubicBezTo>
                  <a:cubicBezTo>
                    <a:pt x="24" y="1947"/>
                    <a:pt x="108" y="2018"/>
                    <a:pt x="191" y="2018"/>
                  </a:cubicBezTo>
                  <a:lnTo>
                    <a:pt x="739" y="2018"/>
                  </a:lnTo>
                  <a:cubicBezTo>
                    <a:pt x="834" y="2018"/>
                    <a:pt x="905" y="1947"/>
                    <a:pt x="905" y="1852"/>
                  </a:cubicBezTo>
                  <a:cubicBezTo>
                    <a:pt x="905" y="1768"/>
                    <a:pt x="822" y="1673"/>
                    <a:pt x="727" y="1673"/>
                  </a:cubicBezTo>
                  <a:lnTo>
                    <a:pt x="608" y="1673"/>
                  </a:lnTo>
                  <a:lnTo>
                    <a:pt x="608" y="161"/>
                  </a:lnTo>
                  <a:cubicBezTo>
                    <a:pt x="608" y="101"/>
                    <a:pt x="584" y="54"/>
                    <a:pt x="536" y="18"/>
                  </a:cubicBezTo>
                  <a:cubicBezTo>
                    <a:pt x="512" y="6"/>
                    <a:pt x="486" y="0"/>
                    <a:pt x="4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0" name="Google Shape;11050;p79"/>
            <p:cNvSpPr/>
            <p:nvPr/>
          </p:nvSpPr>
          <p:spPr>
            <a:xfrm>
              <a:off x="2029221" y="1707306"/>
              <a:ext cx="62631" cy="10201"/>
            </a:xfrm>
            <a:custGeom>
              <a:avLst/>
              <a:gdLst/>
              <a:ahLst/>
              <a:cxnLst/>
              <a:rect l="l" t="t" r="r" b="b"/>
              <a:pathLst>
                <a:path w="1977" h="322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67" y="321"/>
                  </a:cubicBezTo>
                  <a:lnTo>
                    <a:pt x="1822" y="321"/>
                  </a:lnTo>
                  <a:cubicBezTo>
                    <a:pt x="1905" y="321"/>
                    <a:pt x="1977" y="250"/>
                    <a:pt x="1977" y="167"/>
                  </a:cubicBezTo>
                  <a:cubicBezTo>
                    <a:pt x="1977" y="60"/>
                    <a:pt x="1905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1" name="Google Shape;11051;p79"/>
            <p:cNvSpPr/>
            <p:nvPr/>
          </p:nvSpPr>
          <p:spPr>
            <a:xfrm>
              <a:off x="2029221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73" y="0"/>
                  </a:moveTo>
                  <a:cubicBezTo>
                    <a:pt x="131" y="0"/>
                    <a:pt x="90" y="15"/>
                    <a:pt x="60" y="45"/>
                  </a:cubicBezTo>
                  <a:cubicBezTo>
                    <a:pt x="0" y="105"/>
                    <a:pt x="0" y="200"/>
                    <a:pt x="60" y="259"/>
                  </a:cubicBezTo>
                  <a:lnTo>
                    <a:pt x="1227" y="1426"/>
                  </a:lnTo>
                  <a:cubicBezTo>
                    <a:pt x="1250" y="1450"/>
                    <a:pt x="1298" y="1474"/>
                    <a:pt x="1346" y="1474"/>
                  </a:cubicBezTo>
                  <a:cubicBezTo>
                    <a:pt x="1381" y="1474"/>
                    <a:pt x="1429" y="1450"/>
                    <a:pt x="1465" y="1426"/>
                  </a:cubicBezTo>
                  <a:cubicBezTo>
                    <a:pt x="1500" y="1378"/>
                    <a:pt x="1500" y="1271"/>
                    <a:pt x="1441" y="1200"/>
                  </a:cubicBezTo>
                  <a:lnTo>
                    <a:pt x="286" y="45"/>
                  </a:lnTo>
                  <a:cubicBezTo>
                    <a:pt x="256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2" name="Google Shape;11052;p79"/>
            <p:cNvSpPr/>
            <p:nvPr/>
          </p:nvSpPr>
          <p:spPr>
            <a:xfrm>
              <a:off x="2029221" y="161533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334" y="1"/>
                  </a:moveTo>
                  <a:cubicBezTo>
                    <a:pt x="1295" y="1"/>
                    <a:pt x="1256" y="16"/>
                    <a:pt x="1227" y="46"/>
                  </a:cubicBezTo>
                  <a:lnTo>
                    <a:pt x="60" y="1200"/>
                  </a:lnTo>
                  <a:cubicBezTo>
                    <a:pt x="0" y="1260"/>
                    <a:pt x="0" y="1367"/>
                    <a:pt x="60" y="1427"/>
                  </a:cubicBezTo>
                  <a:cubicBezTo>
                    <a:pt x="96" y="1462"/>
                    <a:pt x="131" y="1474"/>
                    <a:pt x="179" y="1474"/>
                  </a:cubicBezTo>
                  <a:cubicBezTo>
                    <a:pt x="226" y="1474"/>
                    <a:pt x="274" y="1462"/>
                    <a:pt x="298" y="1427"/>
                  </a:cubicBezTo>
                  <a:lnTo>
                    <a:pt x="1465" y="272"/>
                  </a:lnTo>
                  <a:cubicBezTo>
                    <a:pt x="1500" y="212"/>
                    <a:pt x="1500" y="105"/>
                    <a:pt x="1441" y="46"/>
                  </a:cubicBezTo>
                  <a:cubicBezTo>
                    <a:pt x="1411" y="16"/>
                    <a:pt x="1372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3" name="Google Shape;11053;p79"/>
            <p:cNvSpPr/>
            <p:nvPr/>
          </p:nvSpPr>
          <p:spPr>
            <a:xfrm>
              <a:off x="1767449" y="1703504"/>
              <a:ext cx="63012" cy="10233"/>
            </a:xfrm>
            <a:custGeom>
              <a:avLst/>
              <a:gdLst/>
              <a:ahLst/>
              <a:cxnLst/>
              <a:rect l="l" t="t" r="r" b="b"/>
              <a:pathLst>
                <a:path w="198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822" y="322"/>
                  </a:lnTo>
                  <a:cubicBezTo>
                    <a:pt x="1905" y="322"/>
                    <a:pt x="1989" y="251"/>
                    <a:pt x="1989" y="168"/>
                  </a:cubicBezTo>
                  <a:cubicBezTo>
                    <a:pt x="1989" y="72"/>
                    <a:pt x="1905" y="1"/>
                    <a:pt x="1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4" name="Google Shape;11054;p79"/>
            <p:cNvSpPr/>
            <p:nvPr/>
          </p:nvSpPr>
          <p:spPr>
            <a:xfrm>
              <a:off x="1783289" y="1615719"/>
              <a:ext cx="47552" cy="46728"/>
            </a:xfrm>
            <a:custGeom>
              <a:avLst/>
              <a:gdLst/>
              <a:ahLst/>
              <a:cxnLst/>
              <a:rect l="l" t="t" r="r" b="b"/>
              <a:pathLst>
                <a:path w="1501" h="1475" extrusionOk="0"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1215" y="1427"/>
                  </a:lnTo>
                  <a:cubicBezTo>
                    <a:pt x="1251" y="1462"/>
                    <a:pt x="1286" y="1474"/>
                    <a:pt x="1334" y="1474"/>
                  </a:cubicBezTo>
                  <a:cubicBezTo>
                    <a:pt x="1382" y="1474"/>
                    <a:pt x="1429" y="1462"/>
                    <a:pt x="1453" y="1427"/>
                  </a:cubicBezTo>
                  <a:cubicBezTo>
                    <a:pt x="1501" y="1367"/>
                    <a:pt x="1501" y="1272"/>
                    <a:pt x="1441" y="1212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5" name="Google Shape;11055;p79"/>
            <p:cNvSpPr/>
            <p:nvPr/>
          </p:nvSpPr>
          <p:spPr>
            <a:xfrm>
              <a:off x="1783289" y="1758311"/>
              <a:ext cx="47552" cy="46696"/>
            </a:xfrm>
            <a:custGeom>
              <a:avLst/>
              <a:gdLst/>
              <a:ahLst/>
              <a:cxnLst/>
              <a:rect l="l" t="t" r="r" b="b"/>
              <a:pathLst>
                <a:path w="1501" h="1474" extrusionOk="0">
                  <a:moveTo>
                    <a:pt x="1328" y="0"/>
                  </a:moveTo>
                  <a:cubicBezTo>
                    <a:pt x="1286" y="0"/>
                    <a:pt x="1245" y="15"/>
                    <a:pt x="1215" y="45"/>
                  </a:cubicBezTo>
                  <a:lnTo>
                    <a:pt x="60" y="1200"/>
                  </a:lnTo>
                  <a:cubicBezTo>
                    <a:pt x="0" y="1259"/>
                    <a:pt x="0" y="1367"/>
                    <a:pt x="60" y="1426"/>
                  </a:cubicBezTo>
                  <a:cubicBezTo>
                    <a:pt x="84" y="1450"/>
                    <a:pt x="131" y="1474"/>
                    <a:pt x="179" y="1474"/>
                  </a:cubicBezTo>
                  <a:cubicBezTo>
                    <a:pt x="215" y="1474"/>
                    <a:pt x="262" y="1450"/>
                    <a:pt x="298" y="1426"/>
                  </a:cubicBezTo>
                  <a:lnTo>
                    <a:pt x="1453" y="259"/>
                  </a:lnTo>
                  <a:cubicBezTo>
                    <a:pt x="1501" y="200"/>
                    <a:pt x="1501" y="105"/>
                    <a:pt x="1441" y="45"/>
                  </a:cubicBezTo>
                  <a:cubicBezTo>
                    <a:pt x="1411" y="15"/>
                    <a:pt x="1370" y="0"/>
                    <a:pt x="13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56" name="Google Shape;11056;p79"/>
          <p:cNvGrpSpPr/>
          <p:nvPr/>
        </p:nvGrpSpPr>
        <p:grpSpPr>
          <a:xfrm>
            <a:off x="4007193" y="1337327"/>
            <a:ext cx="320633" cy="348100"/>
            <a:chOff x="4007193" y="1512727"/>
            <a:chExt cx="320633" cy="348100"/>
          </a:xfrm>
          <a:solidFill>
            <a:schemeClr val="tx1"/>
          </a:solidFill>
        </p:grpSpPr>
        <p:sp>
          <p:nvSpPr>
            <p:cNvPr id="11057" name="Google Shape;11057;p79"/>
            <p:cNvSpPr/>
            <p:nvPr/>
          </p:nvSpPr>
          <p:spPr>
            <a:xfrm>
              <a:off x="4177695" y="1512727"/>
              <a:ext cx="143732" cy="153109"/>
            </a:xfrm>
            <a:custGeom>
              <a:avLst/>
              <a:gdLst/>
              <a:ahLst/>
              <a:cxnLst/>
              <a:rect l="l" t="t" r="r" b="b"/>
              <a:pathLst>
                <a:path w="4537" h="4833" extrusionOk="0">
                  <a:moveTo>
                    <a:pt x="2359" y="1"/>
                  </a:moveTo>
                  <a:cubicBezTo>
                    <a:pt x="2213" y="1"/>
                    <a:pt x="2065" y="16"/>
                    <a:pt x="1917" y="46"/>
                  </a:cubicBezTo>
                  <a:cubicBezTo>
                    <a:pt x="1346" y="165"/>
                    <a:pt x="846" y="498"/>
                    <a:pt x="524" y="987"/>
                  </a:cubicBezTo>
                  <a:cubicBezTo>
                    <a:pt x="0" y="1761"/>
                    <a:pt x="36" y="2773"/>
                    <a:pt x="584" y="3523"/>
                  </a:cubicBezTo>
                  <a:lnTo>
                    <a:pt x="536" y="4666"/>
                  </a:lnTo>
                  <a:cubicBezTo>
                    <a:pt x="536" y="4725"/>
                    <a:pt x="572" y="4773"/>
                    <a:pt x="607" y="4797"/>
                  </a:cubicBezTo>
                  <a:cubicBezTo>
                    <a:pt x="643" y="4809"/>
                    <a:pt x="667" y="4832"/>
                    <a:pt x="703" y="4832"/>
                  </a:cubicBezTo>
                  <a:cubicBezTo>
                    <a:pt x="727" y="4832"/>
                    <a:pt x="750" y="4832"/>
                    <a:pt x="774" y="4809"/>
                  </a:cubicBezTo>
                  <a:lnTo>
                    <a:pt x="1822" y="4332"/>
                  </a:lnTo>
                  <a:cubicBezTo>
                    <a:pt x="2006" y="4381"/>
                    <a:pt x="2191" y="4404"/>
                    <a:pt x="2373" y="4404"/>
                  </a:cubicBezTo>
                  <a:cubicBezTo>
                    <a:pt x="3091" y="4404"/>
                    <a:pt x="3771" y="4044"/>
                    <a:pt x="4179" y="3427"/>
                  </a:cubicBezTo>
                  <a:cubicBezTo>
                    <a:pt x="4382" y="3142"/>
                    <a:pt x="4501" y="2832"/>
                    <a:pt x="4537" y="2487"/>
                  </a:cubicBezTo>
                  <a:cubicBezTo>
                    <a:pt x="4525" y="2392"/>
                    <a:pt x="4453" y="2320"/>
                    <a:pt x="4382" y="2296"/>
                  </a:cubicBezTo>
                  <a:cubicBezTo>
                    <a:pt x="4374" y="2295"/>
                    <a:pt x="4366" y="2295"/>
                    <a:pt x="4358" y="2295"/>
                  </a:cubicBezTo>
                  <a:cubicBezTo>
                    <a:pt x="4275" y="2295"/>
                    <a:pt x="4214" y="2352"/>
                    <a:pt x="4203" y="2439"/>
                  </a:cubicBezTo>
                  <a:cubicBezTo>
                    <a:pt x="4156" y="2713"/>
                    <a:pt x="4072" y="2987"/>
                    <a:pt x="3906" y="3237"/>
                  </a:cubicBezTo>
                  <a:cubicBezTo>
                    <a:pt x="3554" y="3774"/>
                    <a:pt x="2971" y="4074"/>
                    <a:pt x="2360" y="4074"/>
                  </a:cubicBezTo>
                  <a:cubicBezTo>
                    <a:pt x="2185" y="4074"/>
                    <a:pt x="2008" y="4049"/>
                    <a:pt x="1834" y="3999"/>
                  </a:cubicBezTo>
                  <a:cubicBezTo>
                    <a:pt x="1814" y="3994"/>
                    <a:pt x="1798" y="3991"/>
                    <a:pt x="1784" y="3991"/>
                  </a:cubicBezTo>
                  <a:cubicBezTo>
                    <a:pt x="1762" y="3991"/>
                    <a:pt x="1743" y="3997"/>
                    <a:pt x="1715" y="4011"/>
                  </a:cubicBezTo>
                  <a:lnTo>
                    <a:pt x="869" y="4416"/>
                  </a:lnTo>
                  <a:lnTo>
                    <a:pt x="905" y="3475"/>
                  </a:lnTo>
                  <a:cubicBezTo>
                    <a:pt x="905" y="3427"/>
                    <a:pt x="893" y="3404"/>
                    <a:pt x="881" y="3368"/>
                  </a:cubicBezTo>
                  <a:cubicBezTo>
                    <a:pt x="369" y="2737"/>
                    <a:pt x="346" y="1856"/>
                    <a:pt x="786" y="1165"/>
                  </a:cubicBezTo>
                  <a:cubicBezTo>
                    <a:pt x="1072" y="748"/>
                    <a:pt x="1489" y="475"/>
                    <a:pt x="1977" y="379"/>
                  </a:cubicBezTo>
                  <a:cubicBezTo>
                    <a:pt x="2104" y="352"/>
                    <a:pt x="2231" y="339"/>
                    <a:pt x="2357" y="339"/>
                  </a:cubicBezTo>
                  <a:cubicBezTo>
                    <a:pt x="2721" y="339"/>
                    <a:pt x="3071" y="452"/>
                    <a:pt x="3382" y="665"/>
                  </a:cubicBezTo>
                  <a:cubicBezTo>
                    <a:pt x="3798" y="939"/>
                    <a:pt x="4084" y="1380"/>
                    <a:pt x="4179" y="1868"/>
                  </a:cubicBezTo>
                  <a:cubicBezTo>
                    <a:pt x="4200" y="1949"/>
                    <a:pt x="4263" y="2004"/>
                    <a:pt x="4340" y="2004"/>
                  </a:cubicBezTo>
                  <a:cubicBezTo>
                    <a:pt x="4354" y="2004"/>
                    <a:pt x="4368" y="2002"/>
                    <a:pt x="4382" y="1999"/>
                  </a:cubicBezTo>
                  <a:cubicBezTo>
                    <a:pt x="4465" y="1987"/>
                    <a:pt x="4525" y="1903"/>
                    <a:pt x="4513" y="1808"/>
                  </a:cubicBezTo>
                  <a:cubicBezTo>
                    <a:pt x="4406" y="1225"/>
                    <a:pt x="4060" y="725"/>
                    <a:pt x="3572" y="379"/>
                  </a:cubicBezTo>
                  <a:cubicBezTo>
                    <a:pt x="3208" y="130"/>
                    <a:pt x="2790" y="1"/>
                    <a:pt x="23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8" name="Google Shape;11058;p79"/>
            <p:cNvSpPr/>
            <p:nvPr/>
          </p:nvSpPr>
          <p:spPr>
            <a:xfrm>
              <a:off x="4214666" y="1543583"/>
              <a:ext cx="77711" cy="77363"/>
            </a:xfrm>
            <a:custGeom>
              <a:avLst/>
              <a:gdLst/>
              <a:ahLst/>
              <a:cxnLst/>
              <a:rect l="l" t="t" r="r" b="b"/>
              <a:pathLst>
                <a:path w="2453" h="2442" extrusionOk="0">
                  <a:moveTo>
                    <a:pt x="1072" y="346"/>
                  </a:moveTo>
                  <a:lnTo>
                    <a:pt x="1072" y="1239"/>
                  </a:lnTo>
                  <a:cubicBezTo>
                    <a:pt x="1072" y="1322"/>
                    <a:pt x="1143" y="1406"/>
                    <a:pt x="1238" y="1406"/>
                  </a:cubicBezTo>
                  <a:lnTo>
                    <a:pt x="2131" y="1406"/>
                  </a:lnTo>
                  <a:cubicBezTo>
                    <a:pt x="2048" y="1822"/>
                    <a:pt x="1679" y="2144"/>
                    <a:pt x="1238" y="2144"/>
                  </a:cubicBezTo>
                  <a:cubicBezTo>
                    <a:pt x="726" y="2144"/>
                    <a:pt x="322" y="1739"/>
                    <a:pt x="322" y="1239"/>
                  </a:cubicBezTo>
                  <a:cubicBezTo>
                    <a:pt x="322" y="787"/>
                    <a:pt x="655" y="417"/>
                    <a:pt x="1072" y="346"/>
                  </a:cubicBezTo>
                  <a:close/>
                  <a:moveTo>
                    <a:pt x="1215" y="1"/>
                  </a:moveTo>
                  <a:cubicBezTo>
                    <a:pt x="548" y="1"/>
                    <a:pt x="0" y="548"/>
                    <a:pt x="0" y="1215"/>
                  </a:cubicBezTo>
                  <a:cubicBezTo>
                    <a:pt x="0" y="1894"/>
                    <a:pt x="548" y="2441"/>
                    <a:pt x="1215" y="2441"/>
                  </a:cubicBezTo>
                  <a:cubicBezTo>
                    <a:pt x="1893" y="2441"/>
                    <a:pt x="2441" y="1894"/>
                    <a:pt x="2441" y="1215"/>
                  </a:cubicBezTo>
                  <a:cubicBezTo>
                    <a:pt x="2453" y="1144"/>
                    <a:pt x="2381" y="1072"/>
                    <a:pt x="2286" y="1072"/>
                  </a:cubicBezTo>
                  <a:lnTo>
                    <a:pt x="1381" y="1072"/>
                  </a:lnTo>
                  <a:lnTo>
                    <a:pt x="1381" y="167"/>
                  </a:lnTo>
                  <a:cubicBezTo>
                    <a:pt x="1381" y="72"/>
                    <a:pt x="1310" y="1"/>
                    <a:pt x="1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59" name="Google Shape;11059;p79"/>
            <p:cNvSpPr/>
            <p:nvPr/>
          </p:nvSpPr>
          <p:spPr>
            <a:xfrm>
              <a:off x="4007193" y="1541334"/>
              <a:ext cx="320633" cy="319493"/>
            </a:xfrm>
            <a:custGeom>
              <a:avLst/>
              <a:gdLst/>
              <a:ahLst/>
              <a:cxnLst/>
              <a:rect l="l" t="t" r="r" b="b"/>
              <a:pathLst>
                <a:path w="10121" h="10085" extrusionOk="0">
                  <a:moveTo>
                    <a:pt x="3823" y="1239"/>
                  </a:moveTo>
                  <a:lnTo>
                    <a:pt x="4823" y="2227"/>
                  </a:lnTo>
                  <a:cubicBezTo>
                    <a:pt x="5418" y="2822"/>
                    <a:pt x="5525" y="3739"/>
                    <a:pt x="5085" y="4453"/>
                  </a:cubicBezTo>
                  <a:cubicBezTo>
                    <a:pt x="5049" y="4501"/>
                    <a:pt x="5061" y="4596"/>
                    <a:pt x="5120" y="4644"/>
                  </a:cubicBezTo>
                  <a:lnTo>
                    <a:pt x="5442" y="4965"/>
                  </a:lnTo>
                  <a:cubicBezTo>
                    <a:pt x="5478" y="5002"/>
                    <a:pt x="5524" y="5016"/>
                    <a:pt x="5567" y="5016"/>
                  </a:cubicBezTo>
                  <a:cubicBezTo>
                    <a:pt x="5594" y="5016"/>
                    <a:pt x="5621" y="5010"/>
                    <a:pt x="5644" y="5001"/>
                  </a:cubicBezTo>
                  <a:cubicBezTo>
                    <a:pt x="5939" y="4824"/>
                    <a:pt x="6267" y="4736"/>
                    <a:pt x="6591" y="4736"/>
                  </a:cubicBezTo>
                  <a:cubicBezTo>
                    <a:pt x="7053" y="4736"/>
                    <a:pt x="7509" y="4913"/>
                    <a:pt x="7859" y="5263"/>
                  </a:cubicBezTo>
                  <a:lnTo>
                    <a:pt x="8859" y="6263"/>
                  </a:lnTo>
                  <a:lnTo>
                    <a:pt x="6299" y="8823"/>
                  </a:lnTo>
                  <a:lnTo>
                    <a:pt x="5299" y="7823"/>
                  </a:lnTo>
                  <a:cubicBezTo>
                    <a:pt x="5073" y="7608"/>
                    <a:pt x="4906" y="7335"/>
                    <a:pt x="4835" y="7037"/>
                  </a:cubicBezTo>
                  <a:cubicBezTo>
                    <a:pt x="4704" y="6561"/>
                    <a:pt x="4775" y="6037"/>
                    <a:pt x="5025" y="5608"/>
                  </a:cubicBezTo>
                  <a:cubicBezTo>
                    <a:pt x="5073" y="5549"/>
                    <a:pt x="5061" y="5465"/>
                    <a:pt x="5001" y="5418"/>
                  </a:cubicBezTo>
                  <a:lnTo>
                    <a:pt x="4668" y="5084"/>
                  </a:lnTo>
                  <a:cubicBezTo>
                    <a:pt x="4634" y="5051"/>
                    <a:pt x="4597" y="5036"/>
                    <a:pt x="4560" y="5036"/>
                  </a:cubicBezTo>
                  <a:cubicBezTo>
                    <a:pt x="4532" y="5036"/>
                    <a:pt x="4503" y="5045"/>
                    <a:pt x="4477" y="5060"/>
                  </a:cubicBezTo>
                  <a:cubicBezTo>
                    <a:pt x="4186" y="5235"/>
                    <a:pt x="3864" y="5321"/>
                    <a:pt x="3543" y="5321"/>
                  </a:cubicBezTo>
                  <a:cubicBezTo>
                    <a:pt x="3077" y="5321"/>
                    <a:pt x="2616" y="5139"/>
                    <a:pt x="2263" y="4787"/>
                  </a:cubicBezTo>
                  <a:lnTo>
                    <a:pt x="1263" y="3798"/>
                  </a:lnTo>
                  <a:lnTo>
                    <a:pt x="3823" y="1239"/>
                  </a:lnTo>
                  <a:close/>
                  <a:moveTo>
                    <a:pt x="9371" y="6192"/>
                  </a:moveTo>
                  <a:lnTo>
                    <a:pt x="9716" y="6537"/>
                  </a:lnTo>
                  <a:lnTo>
                    <a:pt x="6561" y="9692"/>
                  </a:lnTo>
                  <a:lnTo>
                    <a:pt x="6216" y="9347"/>
                  </a:lnTo>
                  <a:lnTo>
                    <a:pt x="9192" y="6370"/>
                  </a:lnTo>
                  <a:lnTo>
                    <a:pt x="9371" y="6192"/>
                  </a:lnTo>
                  <a:close/>
                  <a:moveTo>
                    <a:pt x="3561" y="0"/>
                  </a:moveTo>
                  <a:cubicBezTo>
                    <a:pt x="3513" y="0"/>
                    <a:pt x="3465" y="12"/>
                    <a:pt x="3442" y="36"/>
                  </a:cubicBezTo>
                  <a:lnTo>
                    <a:pt x="2191" y="1286"/>
                  </a:lnTo>
                  <a:cubicBezTo>
                    <a:pt x="2132" y="1346"/>
                    <a:pt x="2132" y="1453"/>
                    <a:pt x="2191" y="1512"/>
                  </a:cubicBezTo>
                  <a:cubicBezTo>
                    <a:pt x="2221" y="1542"/>
                    <a:pt x="2260" y="1557"/>
                    <a:pt x="2299" y="1557"/>
                  </a:cubicBezTo>
                  <a:cubicBezTo>
                    <a:pt x="2337" y="1557"/>
                    <a:pt x="2376" y="1542"/>
                    <a:pt x="2406" y="1512"/>
                  </a:cubicBezTo>
                  <a:lnTo>
                    <a:pt x="3561" y="369"/>
                  </a:lnTo>
                  <a:lnTo>
                    <a:pt x="3894" y="715"/>
                  </a:lnTo>
                  <a:lnTo>
                    <a:pt x="3715" y="893"/>
                  </a:lnTo>
                  <a:lnTo>
                    <a:pt x="917" y="3691"/>
                  </a:lnTo>
                  <a:lnTo>
                    <a:pt x="739" y="3870"/>
                  </a:lnTo>
                  <a:lnTo>
                    <a:pt x="405" y="3525"/>
                  </a:lnTo>
                  <a:lnTo>
                    <a:pt x="1965" y="1965"/>
                  </a:lnTo>
                  <a:cubicBezTo>
                    <a:pt x="2025" y="1905"/>
                    <a:pt x="2025" y="1798"/>
                    <a:pt x="1965" y="1739"/>
                  </a:cubicBezTo>
                  <a:cubicBezTo>
                    <a:pt x="1935" y="1709"/>
                    <a:pt x="1894" y="1694"/>
                    <a:pt x="1852" y="1694"/>
                  </a:cubicBezTo>
                  <a:cubicBezTo>
                    <a:pt x="1810" y="1694"/>
                    <a:pt x="1769" y="1709"/>
                    <a:pt x="1739" y="1739"/>
                  </a:cubicBezTo>
                  <a:lnTo>
                    <a:pt x="60" y="3417"/>
                  </a:lnTo>
                  <a:cubicBezTo>
                    <a:pt x="1" y="3477"/>
                    <a:pt x="1" y="3584"/>
                    <a:pt x="60" y="3644"/>
                  </a:cubicBezTo>
                  <a:lnTo>
                    <a:pt x="620" y="4203"/>
                  </a:lnTo>
                  <a:cubicBezTo>
                    <a:pt x="655" y="4239"/>
                    <a:pt x="703" y="4251"/>
                    <a:pt x="739" y="4251"/>
                  </a:cubicBezTo>
                  <a:cubicBezTo>
                    <a:pt x="786" y="4251"/>
                    <a:pt x="834" y="4239"/>
                    <a:pt x="858" y="4203"/>
                  </a:cubicBezTo>
                  <a:lnTo>
                    <a:pt x="1036" y="4025"/>
                  </a:lnTo>
                  <a:lnTo>
                    <a:pt x="2037" y="5025"/>
                  </a:lnTo>
                  <a:cubicBezTo>
                    <a:pt x="2453" y="5441"/>
                    <a:pt x="3003" y="5657"/>
                    <a:pt x="3558" y="5657"/>
                  </a:cubicBezTo>
                  <a:cubicBezTo>
                    <a:pt x="3892" y="5657"/>
                    <a:pt x="4228" y="5579"/>
                    <a:pt x="4537" y="5418"/>
                  </a:cubicBezTo>
                  <a:lnTo>
                    <a:pt x="4692" y="5560"/>
                  </a:lnTo>
                  <a:cubicBezTo>
                    <a:pt x="4430" y="6037"/>
                    <a:pt x="4370" y="6608"/>
                    <a:pt x="4525" y="7144"/>
                  </a:cubicBezTo>
                  <a:cubicBezTo>
                    <a:pt x="4632" y="7501"/>
                    <a:pt x="4811" y="7811"/>
                    <a:pt x="5073" y="8085"/>
                  </a:cubicBezTo>
                  <a:lnTo>
                    <a:pt x="6073" y="9073"/>
                  </a:lnTo>
                  <a:lnTo>
                    <a:pt x="5894" y="9251"/>
                  </a:lnTo>
                  <a:cubicBezTo>
                    <a:pt x="5835" y="9311"/>
                    <a:pt x="5835" y="9418"/>
                    <a:pt x="5894" y="9478"/>
                  </a:cubicBezTo>
                  <a:lnTo>
                    <a:pt x="6454" y="10049"/>
                  </a:lnTo>
                  <a:cubicBezTo>
                    <a:pt x="6490" y="10073"/>
                    <a:pt x="6537" y="10085"/>
                    <a:pt x="6573" y="10085"/>
                  </a:cubicBezTo>
                  <a:cubicBezTo>
                    <a:pt x="6621" y="10085"/>
                    <a:pt x="6668" y="10073"/>
                    <a:pt x="6692" y="10049"/>
                  </a:cubicBezTo>
                  <a:lnTo>
                    <a:pt x="10073" y="6668"/>
                  </a:lnTo>
                  <a:cubicBezTo>
                    <a:pt x="10121" y="6596"/>
                    <a:pt x="10121" y="6489"/>
                    <a:pt x="10061" y="6430"/>
                  </a:cubicBezTo>
                  <a:lnTo>
                    <a:pt x="9490" y="5858"/>
                  </a:lnTo>
                  <a:cubicBezTo>
                    <a:pt x="9460" y="5828"/>
                    <a:pt x="9421" y="5813"/>
                    <a:pt x="9383" y="5813"/>
                  </a:cubicBezTo>
                  <a:cubicBezTo>
                    <a:pt x="9344" y="5813"/>
                    <a:pt x="9305" y="5828"/>
                    <a:pt x="9276" y="5858"/>
                  </a:cubicBezTo>
                  <a:lnTo>
                    <a:pt x="9097" y="6037"/>
                  </a:lnTo>
                  <a:lnTo>
                    <a:pt x="8097" y="5049"/>
                  </a:lnTo>
                  <a:cubicBezTo>
                    <a:pt x="7683" y="4627"/>
                    <a:pt x="7137" y="4413"/>
                    <a:pt x="6585" y="4413"/>
                  </a:cubicBezTo>
                  <a:cubicBezTo>
                    <a:pt x="6248" y="4413"/>
                    <a:pt x="5908" y="4493"/>
                    <a:pt x="5597" y="4656"/>
                  </a:cubicBezTo>
                  <a:lnTo>
                    <a:pt x="5442" y="4501"/>
                  </a:lnTo>
                  <a:cubicBezTo>
                    <a:pt x="5882" y="3691"/>
                    <a:pt x="5728" y="2679"/>
                    <a:pt x="5061" y="2001"/>
                  </a:cubicBezTo>
                  <a:lnTo>
                    <a:pt x="4061" y="1012"/>
                  </a:lnTo>
                  <a:lnTo>
                    <a:pt x="4239" y="834"/>
                  </a:lnTo>
                  <a:cubicBezTo>
                    <a:pt x="4299" y="774"/>
                    <a:pt x="4299" y="667"/>
                    <a:pt x="4239" y="607"/>
                  </a:cubicBezTo>
                  <a:lnTo>
                    <a:pt x="3680" y="36"/>
                  </a:lnTo>
                  <a:cubicBezTo>
                    <a:pt x="3644" y="12"/>
                    <a:pt x="3596" y="0"/>
                    <a:pt x="3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0" name="Google Shape;11060;p79"/>
            <p:cNvSpPr/>
            <p:nvPr/>
          </p:nvSpPr>
          <p:spPr>
            <a:xfrm>
              <a:off x="4064914" y="1665805"/>
              <a:ext cx="101123" cy="40012"/>
            </a:xfrm>
            <a:custGeom>
              <a:avLst/>
              <a:gdLst/>
              <a:ahLst/>
              <a:cxnLst/>
              <a:rect l="l" t="t" r="r" b="b"/>
              <a:pathLst>
                <a:path w="3192" h="1263" extrusionOk="0">
                  <a:moveTo>
                    <a:pt x="2703" y="310"/>
                  </a:moveTo>
                  <a:lnTo>
                    <a:pt x="2608" y="417"/>
                  </a:lnTo>
                  <a:cubicBezTo>
                    <a:pt x="2346" y="739"/>
                    <a:pt x="2001" y="941"/>
                    <a:pt x="1631" y="941"/>
                  </a:cubicBezTo>
                  <a:cubicBezTo>
                    <a:pt x="1274" y="941"/>
                    <a:pt x="929" y="774"/>
                    <a:pt x="679" y="477"/>
                  </a:cubicBezTo>
                  <a:cubicBezTo>
                    <a:pt x="679" y="477"/>
                    <a:pt x="619" y="393"/>
                    <a:pt x="548" y="310"/>
                  </a:cubicBezTo>
                  <a:close/>
                  <a:moveTo>
                    <a:pt x="191" y="0"/>
                  </a:moveTo>
                  <a:cubicBezTo>
                    <a:pt x="131" y="0"/>
                    <a:pt x="72" y="24"/>
                    <a:pt x="36" y="84"/>
                  </a:cubicBezTo>
                  <a:cubicBezTo>
                    <a:pt x="0" y="143"/>
                    <a:pt x="24" y="203"/>
                    <a:pt x="48" y="250"/>
                  </a:cubicBezTo>
                  <a:cubicBezTo>
                    <a:pt x="155" y="369"/>
                    <a:pt x="393" y="667"/>
                    <a:pt x="393" y="679"/>
                  </a:cubicBezTo>
                  <a:cubicBezTo>
                    <a:pt x="703" y="1060"/>
                    <a:pt x="1143" y="1262"/>
                    <a:pt x="1584" y="1262"/>
                  </a:cubicBezTo>
                  <a:lnTo>
                    <a:pt x="1620" y="1262"/>
                  </a:lnTo>
                  <a:cubicBezTo>
                    <a:pt x="2072" y="1250"/>
                    <a:pt x="2524" y="1024"/>
                    <a:pt x="2846" y="619"/>
                  </a:cubicBezTo>
                  <a:lnTo>
                    <a:pt x="3132" y="262"/>
                  </a:lnTo>
                  <a:cubicBezTo>
                    <a:pt x="3191" y="203"/>
                    <a:pt x="3191" y="143"/>
                    <a:pt x="3167" y="84"/>
                  </a:cubicBezTo>
                  <a:cubicBezTo>
                    <a:pt x="3132" y="24"/>
                    <a:pt x="3072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1" name="Google Shape;11061;p79"/>
            <p:cNvSpPr/>
            <p:nvPr/>
          </p:nvSpPr>
          <p:spPr>
            <a:xfrm>
              <a:off x="4162235" y="1749155"/>
              <a:ext cx="101851" cy="60382"/>
            </a:xfrm>
            <a:custGeom>
              <a:avLst/>
              <a:gdLst/>
              <a:ahLst/>
              <a:cxnLst/>
              <a:rect l="l" t="t" r="r" b="b"/>
              <a:pathLst>
                <a:path w="3215" h="190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536"/>
                    <a:pt x="238" y="786"/>
                    <a:pt x="286" y="834"/>
                  </a:cubicBezTo>
                  <a:lnTo>
                    <a:pt x="1310" y="1858"/>
                  </a:lnTo>
                  <a:cubicBezTo>
                    <a:pt x="1346" y="1894"/>
                    <a:pt x="1381" y="1906"/>
                    <a:pt x="1429" y="1906"/>
                  </a:cubicBezTo>
                  <a:cubicBezTo>
                    <a:pt x="1476" y="1906"/>
                    <a:pt x="1512" y="1894"/>
                    <a:pt x="1548" y="1858"/>
                  </a:cubicBezTo>
                  <a:lnTo>
                    <a:pt x="3143" y="274"/>
                  </a:lnTo>
                  <a:cubicBezTo>
                    <a:pt x="3203" y="239"/>
                    <a:pt x="3215" y="167"/>
                    <a:pt x="3191" y="108"/>
                  </a:cubicBezTo>
                  <a:cubicBezTo>
                    <a:pt x="3155" y="48"/>
                    <a:pt x="3096" y="1"/>
                    <a:pt x="3036" y="1"/>
                  </a:cubicBezTo>
                  <a:lnTo>
                    <a:pt x="1607" y="1"/>
                  </a:lnTo>
                  <a:cubicBezTo>
                    <a:pt x="1524" y="1"/>
                    <a:pt x="1441" y="72"/>
                    <a:pt x="1441" y="167"/>
                  </a:cubicBezTo>
                  <a:cubicBezTo>
                    <a:pt x="1441" y="251"/>
                    <a:pt x="1524" y="334"/>
                    <a:pt x="1607" y="334"/>
                  </a:cubicBezTo>
                  <a:lnTo>
                    <a:pt x="2631" y="334"/>
                  </a:lnTo>
                  <a:lnTo>
                    <a:pt x="1429" y="1537"/>
                  </a:lnTo>
                  <a:lnTo>
                    <a:pt x="500" y="608"/>
                  </a:lnTo>
                  <a:cubicBezTo>
                    <a:pt x="488" y="596"/>
                    <a:pt x="393" y="489"/>
                    <a:pt x="345" y="334"/>
                  </a:cubicBezTo>
                  <a:lnTo>
                    <a:pt x="965" y="334"/>
                  </a:lnTo>
                  <a:cubicBezTo>
                    <a:pt x="1060" y="334"/>
                    <a:pt x="1131" y="251"/>
                    <a:pt x="1131" y="167"/>
                  </a:cubicBezTo>
                  <a:cubicBezTo>
                    <a:pt x="1131" y="72"/>
                    <a:pt x="1060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2" name="Google Shape;11062;p79"/>
          <p:cNvGrpSpPr/>
          <p:nvPr/>
        </p:nvGrpSpPr>
        <p:grpSpPr>
          <a:xfrm>
            <a:off x="3530425" y="1333347"/>
            <a:ext cx="368175" cy="344594"/>
            <a:chOff x="3530425" y="1508747"/>
            <a:chExt cx="368175" cy="344594"/>
          </a:xfrm>
          <a:solidFill>
            <a:schemeClr val="tx1"/>
          </a:solidFill>
        </p:grpSpPr>
        <p:sp>
          <p:nvSpPr>
            <p:cNvPr id="11063" name="Google Shape;11063;p79"/>
            <p:cNvSpPr/>
            <p:nvPr/>
          </p:nvSpPr>
          <p:spPr>
            <a:xfrm>
              <a:off x="3530425" y="1508747"/>
              <a:ext cx="316765" cy="344594"/>
            </a:xfrm>
            <a:custGeom>
              <a:avLst/>
              <a:gdLst/>
              <a:ahLst/>
              <a:cxnLst/>
              <a:rect l="l" t="t" r="r" b="b"/>
              <a:pathLst>
                <a:path w="7848" h="8538" extrusionOk="0">
                  <a:moveTo>
                    <a:pt x="6835" y="3406"/>
                  </a:moveTo>
                  <a:cubicBezTo>
                    <a:pt x="7252" y="3466"/>
                    <a:pt x="7561" y="3823"/>
                    <a:pt x="7561" y="4251"/>
                  </a:cubicBezTo>
                  <a:cubicBezTo>
                    <a:pt x="7573" y="4704"/>
                    <a:pt x="7264" y="5061"/>
                    <a:pt x="6835" y="5121"/>
                  </a:cubicBezTo>
                  <a:lnTo>
                    <a:pt x="6835" y="3406"/>
                  </a:lnTo>
                  <a:close/>
                  <a:moveTo>
                    <a:pt x="2144" y="3263"/>
                  </a:moveTo>
                  <a:lnTo>
                    <a:pt x="2144" y="5263"/>
                  </a:lnTo>
                  <a:lnTo>
                    <a:pt x="1263" y="5263"/>
                  </a:lnTo>
                  <a:lnTo>
                    <a:pt x="1263" y="3263"/>
                  </a:lnTo>
                  <a:close/>
                  <a:moveTo>
                    <a:pt x="1013" y="3275"/>
                  </a:moveTo>
                  <a:lnTo>
                    <a:pt x="1013" y="5287"/>
                  </a:lnTo>
                  <a:lnTo>
                    <a:pt x="715" y="5287"/>
                  </a:lnTo>
                  <a:cubicBezTo>
                    <a:pt x="477" y="5287"/>
                    <a:pt x="287" y="5085"/>
                    <a:pt x="287" y="4847"/>
                  </a:cubicBezTo>
                  <a:lnTo>
                    <a:pt x="287" y="3704"/>
                  </a:lnTo>
                  <a:cubicBezTo>
                    <a:pt x="287" y="3466"/>
                    <a:pt x="477" y="3275"/>
                    <a:pt x="715" y="3275"/>
                  </a:cubicBezTo>
                  <a:close/>
                  <a:moveTo>
                    <a:pt x="2287" y="6252"/>
                  </a:moveTo>
                  <a:lnTo>
                    <a:pt x="2287" y="6847"/>
                  </a:lnTo>
                  <a:lnTo>
                    <a:pt x="2037" y="6847"/>
                  </a:lnTo>
                  <a:lnTo>
                    <a:pt x="2204" y="6252"/>
                  </a:lnTo>
                  <a:close/>
                  <a:moveTo>
                    <a:pt x="2108" y="5549"/>
                  </a:moveTo>
                  <a:lnTo>
                    <a:pt x="1608" y="7407"/>
                  </a:lnTo>
                  <a:lnTo>
                    <a:pt x="1275" y="7407"/>
                  </a:lnTo>
                  <a:lnTo>
                    <a:pt x="1275" y="5549"/>
                  </a:lnTo>
                  <a:close/>
                  <a:moveTo>
                    <a:pt x="6561" y="263"/>
                  </a:moveTo>
                  <a:lnTo>
                    <a:pt x="6561" y="8276"/>
                  </a:lnTo>
                  <a:lnTo>
                    <a:pt x="5966" y="8276"/>
                  </a:lnTo>
                  <a:lnTo>
                    <a:pt x="5966" y="2632"/>
                  </a:lnTo>
                  <a:cubicBezTo>
                    <a:pt x="5966" y="2561"/>
                    <a:pt x="5906" y="2501"/>
                    <a:pt x="5835" y="2501"/>
                  </a:cubicBezTo>
                  <a:cubicBezTo>
                    <a:pt x="5764" y="2501"/>
                    <a:pt x="5704" y="2561"/>
                    <a:pt x="5704" y="2632"/>
                  </a:cubicBezTo>
                  <a:lnTo>
                    <a:pt x="5704" y="7395"/>
                  </a:lnTo>
                  <a:cubicBezTo>
                    <a:pt x="5537" y="7157"/>
                    <a:pt x="5264" y="6847"/>
                    <a:pt x="4942" y="6537"/>
                  </a:cubicBezTo>
                  <a:cubicBezTo>
                    <a:pt x="4573" y="6180"/>
                    <a:pt x="4180" y="5883"/>
                    <a:pt x="3775" y="5668"/>
                  </a:cubicBezTo>
                  <a:cubicBezTo>
                    <a:pt x="3323" y="5430"/>
                    <a:pt x="2858" y="5299"/>
                    <a:pt x="2394" y="5287"/>
                  </a:cubicBezTo>
                  <a:lnTo>
                    <a:pt x="2394" y="3263"/>
                  </a:lnTo>
                  <a:cubicBezTo>
                    <a:pt x="2858" y="3239"/>
                    <a:pt x="3335" y="3108"/>
                    <a:pt x="3775" y="2870"/>
                  </a:cubicBezTo>
                  <a:cubicBezTo>
                    <a:pt x="4180" y="2668"/>
                    <a:pt x="4573" y="2382"/>
                    <a:pt x="4942" y="2001"/>
                  </a:cubicBezTo>
                  <a:cubicBezTo>
                    <a:pt x="5264" y="1692"/>
                    <a:pt x="5525" y="1370"/>
                    <a:pt x="5704" y="1144"/>
                  </a:cubicBezTo>
                  <a:lnTo>
                    <a:pt x="5704" y="1989"/>
                  </a:lnTo>
                  <a:cubicBezTo>
                    <a:pt x="5704" y="2061"/>
                    <a:pt x="5764" y="2120"/>
                    <a:pt x="5835" y="2120"/>
                  </a:cubicBezTo>
                  <a:cubicBezTo>
                    <a:pt x="5906" y="2120"/>
                    <a:pt x="5966" y="2061"/>
                    <a:pt x="5966" y="1989"/>
                  </a:cubicBezTo>
                  <a:lnTo>
                    <a:pt x="5966" y="263"/>
                  </a:lnTo>
                  <a:close/>
                  <a:moveTo>
                    <a:pt x="5847" y="1"/>
                  </a:moveTo>
                  <a:cubicBezTo>
                    <a:pt x="5776" y="1"/>
                    <a:pt x="5716" y="60"/>
                    <a:pt x="5716" y="132"/>
                  </a:cubicBezTo>
                  <a:lnTo>
                    <a:pt x="5716" y="668"/>
                  </a:lnTo>
                  <a:cubicBezTo>
                    <a:pt x="5645" y="799"/>
                    <a:pt x="5299" y="1311"/>
                    <a:pt x="4763" y="1834"/>
                  </a:cubicBezTo>
                  <a:cubicBezTo>
                    <a:pt x="4216" y="2370"/>
                    <a:pt x="3335" y="3001"/>
                    <a:pt x="2275" y="3001"/>
                  </a:cubicBezTo>
                  <a:lnTo>
                    <a:pt x="703" y="3001"/>
                  </a:lnTo>
                  <a:cubicBezTo>
                    <a:pt x="311" y="3001"/>
                    <a:pt x="1" y="3323"/>
                    <a:pt x="1" y="3704"/>
                  </a:cubicBezTo>
                  <a:lnTo>
                    <a:pt x="1" y="4847"/>
                  </a:lnTo>
                  <a:cubicBezTo>
                    <a:pt x="1" y="5240"/>
                    <a:pt x="311" y="5549"/>
                    <a:pt x="703" y="5549"/>
                  </a:cubicBezTo>
                  <a:lnTo>
                    <a:pt x="1001" y="5549"/>
                  </a:lnTo>
                  <a:lnTo>
                    <a:pt x="1001" y="7561"/>
                  </a:lnTo>
                  <a:cubicBezTo>
                    <a:pt x="1001" y="7633"/>
                    <a:pt x="1061" y="7692"/>
                    <a:pt x="1132" y="7692"/>
                  </a:cubicBezTo>
                  <a:lnTo>
                    <a:pt x="1692" y="7692"/>
                  </a:lnTo>
                  <a:cubicBezTo>
                    <a:pt x="1751" y="7692"/>
                    <a:pt x="1811" y="7645"/>
                    <a:pt x="1823" y="7585"/>
                  </a:cubicBezTo>
                  <a:lnTo>
                    <a:pt x="1942" y="7109"/>
                  </a:lnTo>
                  <a:lnTo>
                    <a:pt x="2406" y="7109"/>
                  </a:lnTo>
                  <a:cubicBezTo>
                    <a:pt x="2477" y="7109"/>
                    <a:pt x="2537" y="7049"/>
                    <a:pt x="2537" y="6978"/>
                  </a:cubicBezTo>
                  <a:lnTo>
                    <a:pt x="2537" y="6121"/>
                  </a:lnTo>
                  <a:cubicBezTo>
                    <a:pt x="2537" y="6037"/>
                    <a:pt x="2477" y="5978"/>
                    <a:pt x="2406" y="5978"/>
                  </a:cubicBezTo>
                  <a:lnTo>
                    <a:pt x="2239" y="5978"/>
                  </a:lnTo>
                  <a:lnTo>
                    <a:pt x="2358" y="5537"/>
                  </a:lnTo>
                  <a:cubicBezTo>
                    <a:pt x="3370" y="5585"/>
                    <a:pt x="4228" y="6192"/>
                    <a:pt x="4740" y="6716"/>
                  </a:cubicBezTo>
                  <a:cubicBezTo>
                    <a:pt x="5264" y="7216"/>
                    <a:pt x="5609" y="7740"/>
                    <a:pt x="5692" y="7871"/>
                  </a:cubicBezTo>
                  <a:lnTo>
                    <a:pt x="5692" y="8407"/>
                  </a:lnTo>
                  <a:cubicBezTo>
                    <a:pt x="5692" y="8478"/>
                    <a:pt x="5752" y="8538"/>
                    <a:pt x="5835" y="8538"/>
                  </a:cubicBezTo>
                  <a:lnTo>
                    <a:pt x="6692" y="8538"/>
                  </a:lnTo>
                  <a:cubicBezTo>
                    <a:pt x="6764" y="8538"/>
                    <a:pt x="6823" y="8478"/>
                    <a:pt x="6823" y="8407"/>
                  </a:cubicBezTo>
                  <a:lnTo>
                    <a:pt x="6823" y="5406"/>
                  </a:lnTo>
                  <a:cubicBezTo>
                    <a:pt x="7395" y="5323"/>
                    <a:pt x="7823" y="4847"/>
                    <a:pt x="7823" y="4275"/>
                  </a:cubicBezTo>
                  <a:cubicBezTo>
                    <a:pt x="7847" y="3692"/>
                    <a:pt x="7407" y="3216"/>
                    <a:pt x="6835" y="3144"/>
                  </a:cubicBezTo>
                  <a:lnTo>
                    <a:pt x="6835" y="132"/>
                  </a:lnTo>
                  <a:cubicBezTo>
                    <a:pt x="6835" y="60"/>
                    <a:pt x="6776" y="1"/>
                    <a:pt x="6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4" name="Google Shape;11064;p79"/>
            <p:cNvSpPr/>
            <p:nvPr/>
          </p:nvSpPr>
          <p:spPr>
            <a:xfrm>
              <a:off x="3870185" y="1675515"/>
              <a:ext cx="28415" cy="11099"/>
            </a:xfrm>
            <a:custGeom>
              <a:avLst/>
              <a:gdLst/>
              <a:ahLst/>
              <a:cxnLst/>
              <a:rect l="l" t="t" r="r" b="b"/>
              <a:pathLst>
                <a:path w="704" h="275" extrusionOk="0">
                  <a:moveTo>
                    <a:pt x="144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44" y="274"/>
                  </a:cubicBezTo>
                  <a:lnTo>
                    <a:pt x="572" y="274"/>
                  </a:lnTo>
                  <a:cubicBezTo>
                    <a:pt x="644" y="274"/>
                    <a:pt x="703" y="215"/>
                    <a:pt x="703" y="143"/>
                  </a:cubicBezTo>
                  <a:cubicBezTo>
                    <a:pt x="703" y="60"/>
                    <a:pt x="644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5" name="Google Shape;11065;p79"/>
            <p:cNvSpPr/>
            <p:nvPr/>
          </p:nvSpPr>
          <p:spPr>
            <a:xfrm>
              <a:off x="3846170" y="1610293"/>
              <a:ext cx="25993" cy="22965"/>
            </a:xfrm>
            <a:custGeom>
              <a:avLst/>
              <a:gdLst/>
              <a:ahLst/>
              <a:cxnLst/>
              <a:rect l="l" t="t" r="r" b="b"/>
              <a:pathLst>
                <a:path w="644" h="569" extrusionOk="0">
                  <a:moveTo>
                    <a:pt x="489" y="0"/>
                  </a:moveTo>
                  <a:cubicBezTo>
                    <a:pt x="456" y="0"/>
                    <a:pt x="423" y="15"/>
                    <a:pt x="393" y="45"/>
                  </a:cubicBezTo>
                  <a:lnTo>
                    <a:pt x="96" y="342"/>
                  </a:lnTo>
                  <a:cubicBezTo>
                    <a:pt x="0" y="426"/>
                    <a:pt x="60" y="569"/>
                    <a:pt x="179" y="569"/>
                  </a:cubicBezTo>
                  <a:cubicBezTo>
                    <a:pt x="215" y="569"/>
                    <a:pt x="262" y="545"/>
                    <a:pt x="274" y="521"/>
                  </a:cubicBezTo>
                  <a:lnTo>
                    <a:pt x="572" y="223"/>
                  </a:lnTo>
                  <a:cubicBezTo>
                    <a:pt x="643" y="176"/>
                    <a:pt x="643" y="104"/>
                    <a:pt x="584" y="45"/>
                  </a:cubicBezTo>
                  <a:cubicBezTo>
                    <a:pt x="554" y="15"/>
                    <a:pt x="52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6" name="Google Shape;11066;p79"/>
            <p:cNvSpPr/>
            <p:nvPr/>
          </p:nvSpPr>
          <p:spPr>
            <a:xfrm>
              <a:off x="3847623" y="1728508"/>
              <a:ext cx="24540" cy="23086"/>
            </a:xfrm>
            <a:custGeom>
              <a:avLst/>
              <a:gdLst/>
              <a:ahLst/>
              <a:cxnLst/>
              <a:rect l="l" t="t" r="r" b="b"/>
              <a:pathLst>
                <a:path w="608" h="572" extrusionOk="0">
                  <a:moveTo>
                    <a:pt x="155" y="0"/>
                  </a:moveTo>
                  <a:cubicBezTo>
                    <a:pt x="122" y="0"/>
                    <a:pt x="89" y="15"/>
                    <a:pt x="60" y="45"/>
                  </a:cubicBezTo>
                  <a:cubicBezTo>
                    <a:pt x="0" y="104"/>
                    <a:pt x="0" y="176"/>
                    <a:pt x="60" y="235"/>
                  </a:cubicBezTo>
                  <a:lnTo>
                    <a:pt x="357" y="533"/>
                  </a:lnTo>
                  <a:cubicBezTo>
                    <a:pt x="384" y="560"/>
                    <a:pt x="416" y="572"/>
                    <a:pt x="447" y="572"/>
                  </a:cubicBezTo>
                  <a:cubicBezTo>
                    <a:pt x="485" y="572"/>
                    <a:pt x="522" y="554"/>
                    <a:pt x="548" y="521"/>
                  </a:cubicBezTo>
                  <a:cubicBezTo>
                    <a:pt x="607" y="473"/>
                    <a:pt x="607" y="390"/>
                    <a:pt x="548" y="342"/>
                  </a:cubicBezTo>
                  <a:lnTo>
                    <a:pt x="250" y="45"/>
                  </a:lnTo>
                  <a:cubicBezTo>
                    <a:pt x="220" y="15"/>
                    <a:pt x="18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67" name="Google Shape;11067;p79"/>
          <p:cNvGrpSpPr/>
          <p:nvPr/>
        </p:nvGrpSpPr>
        <p:grpSpPr>
          <a:xfrm>
            <a:off x="3127598" y="1337834"/>
            <a:ext cx="289714" cy="347593"/>
            <a:chOff x="3127598" y="1513234"/>
            <a:chExt cx="289714" cy="347593"/>
          </a:xfrm>
          <a:solidFill>
            <a:schemeClr val="tx1"/>
          </a:solidFill>
        </p:grpSpPr>
        <p:sp>
          <p:nvSpPr>
            <p:cNvPr id="11068" name="Google Shape;11068;p79"/>
            <p:cNvSpPr/>
            <p:nvPr/>
          </p:nvSpPr>
          <p:spPr>
            <a:xfrm>
              <a:off x="3127598" y="1513234"/>
              <a:ext cx="289714" cy="347593"/>
            </a:xfrm>
            <a:custGeom>
              <a:avLst/>
              <a:gdLst/>
              <a:ahLst/>
              <a:cxnLst/>
              <a:rect l="l" t="t" r="r" b="b"/>
              <a:pathLst>
                <a:path w="9145" h="10972" extrusionOk="0">
                  <a:moveTo>
                    <a:pt x="1917" y="8995"/>
                  </a:moveTo>
                  <a:lnTo>
                    <a:pt x="1917" y="10412"/>
                  </a:lnTo>
                  <a:lnTo>
                    <a:pt x="1358" y="9841"/>
                  </a:lnTo>
                  <a:lnTo>
                    <a:pt x="548" y="8995"/>
                  </a:lnTo>
                  <a:close/>
                  <a:moveTo>
                    <a:pt x="6192" y="0"/>
                  </a:moveTo>
                  <a:cubicBezTo>
                    <a:pt x="5828" y="0"/>
                    <a:pt x="5465" y="137"/>
                    <a:pt x="5191" y="411"/>
                  </a:cubicBezTo>
                  <a:lnTo>
                    <a:pt x="5156" y="435"/>
                  </a:lnTo>
                  <a:cubicBezTo>
                    <a:pt x="5096" y="494"/>
                    <a:pt x="5096" y="602"/>
                    <a:pt x="5168" y="661"/>
                  </a:cubicBezTo>
                  <a:cubicBezTo>
                    <a:pt x="5196" y="689"/>
                    <a:pt x="5235" y="704"/>
                    <a:pt x="5275" y="704"/>
                  </a:cubicBezTo>
                  <a:cubicBezTo>
                    <a:pt x="5319" y="704"/>
                    <a:pt x="5363" y="686"/>
                    <a:pt x="5394" y="649"/>
                  </a:cubicBezTo>
                  <a:lnTo>
                    <a:pt x="5430" y="613"/>
                  </a:lnTo>
                  <a:cubicBezTo>
                    <a:pt x="5644" y="399"/>
                    <a:pt x="5927" y="292"/>
                    <a:pt x="6209" y="292"/>
                  </a:cubicBezTo>
                  <a:cubicBezTo>
                    <a:pt x="6492" y="292"/>
                    <a:pt x="6775" y="399"/>
                    <a:pt x="6989" y="613"/>
                  </a:cubicBezTo>
                  <a:cubicBezTo>
                    <a:pt x="7418" y="1042"/>
                    <a:pt x="7418" y="1745"/>
                    <a:pt x="6989" y="2185"/>
                  </a:cubicBezTo>
                  <a:cubicBezTo>
                    <a:pt x="6775" y="2399"/>
                    <a:pt x="6492" y="2507"/>
                    <a:pt x="6209" y="2507"/>
                  </a:cubicBezTo>
                  <a:cubicBezTo>
                    <a:pt x="5927" y="2507"/>
                    <a:pt x="5644" y="2399"/>
                    <a:pt x="5430" y="2185"/>
                  </a:cubicBezTo>
                  <a:cubicBezTo>
                    <a:pt x="5168" y="1923"/>
                    <a:pt x="5049" y="1554"/>
                    <a:pt x="5132" y="1209"/>
                  </a:cubicBezTo>
                  <a:cubicBezTo>
                    <a:pt x="5144" y="1125"/>
                    <a:pt x="5084" y="1030"/>
                    <a:pt x="4989" y="1018"/>
                  </a:cubicBezTo>
                  <a:cubicBezTo>
                    <a:pt x="4982" y="1017"/>
                    <a:pt x="4975" y="1017"/>
                    <a:pt x="4967" y="1017"/>
                  </a:cubicBezTo>
                  <a:cubicBezTo>
                    <a:pt x="4890" y="1017"/>
                    <a:pt x="4809" y="1073"/>
                    <a:pt x="4798" y="1149"/>
                  </a:cubicBezTo>
                  <a:cubicBezTo>
                    <a:pt x="4751" y="1387"/>
                    <a:pt x="4775" y="1614"/>
                    <a:pt x="4846" y="1840"/>
                  </a:cubicBezTo>
                  <a:lnTo>
                    <a:pt x="3132" y="1840"/>
                  </a:lnTo>
                  <a:cubicBezTo>
                    <a:pt x="3048" y="1840"/>
                    <a:pt x="2965" y="1911"/>
                    <a:pt x="2965" y="2006"/>
                  </a:cubicBezTo>
                  <a:cubicBezTo>
                    <a:pt x="2965" y="2090"/>
                    <a:pt x="3048" y="2161"/>
                    <a:pt x="3132" y="2161"/>
                  </a:cubicBezTo>
                  <a:lnTo>
                    <a:pt x="4989" y="2161"/>
                  </a:lnTo>
                  <a:lnTo>
                    <a:pt x="5084" y="2304"/>
                  </a:lnTo>
                  <a:lnTo>
                    <a:pt x="4310" y="3078"/>
                  </a:lnTo>
                  <a:cubicBezTo>
                    <a:pt x="4251" y="3126"/>
                    <a:pt x="4251" y="3233"/>
                    <a:pt x="4310" y="3292"/>
                  </a:cubicBezTo>
                  <a:cubicBezTo>
                    <a:pt x="4334" y="3328"/>
                    <a:pt x="4382" y="3340"/>
                    <a:pt x="4429" y="3340"/>
                  </a:cubicBezTo>
                  <a:cubicBezTo>
                    <a:pt x="4477" y="3340"/>
                    <a:pt x="4513" y="3328"/>
                    <a:pt x="4548" y="3292"/>
                  </a:cubicBezTo>
                  <a:lnTo>
                    <a:pt x="5322" y="2518"/>
                  </a:lnTo>
                  <a:cubicBezTo>
                    <a:pt x="5572" y="2733"/>
                    <a:pt x="5882" y="2840"/>
                    <a:pt x="6203" y="2840"/>
                  </a:cubicBezTo>
                  <a:cubicBezTo>
                    <a:pt x="6561" y="2840"/>
                    <a:pt x="6930" y="2697"/>
                    <a:pt x="7215" y="2423"/>
                  </a:cubicBezTo>
                  <a:cubicBezTo>
                    <a:pt x="7287" y="2340"/>
                    <a:pt x="7358" y="2256"/>
                    <a:pt x="7418" y="2161"/>
                  </a:cubicBezTo>
                  <a:lnTo>
                    <a:pt x="8835" y="2161"/>
                  </a:lnTo>
                  <a:lnTo>
                    <a:pt x="8835" y="10662"/>
                  </a:lnTo>
                  <a:lnTo>
                    <a:pt x="2239" y="10662"/>
                  </a:lnTo>
                  <a:lnTo>
                    <a:pt x="2239" y="8864"/>
                  </a:lnTo>
                  <a:cubicBezTo>
                    <a:pt x="2239" y="8769"/>
                    <a:pt x="2167" y="8698"/>
                    <a:pt x="2072" y="8698"/>
                  </a:cubicBezTo>
                  <a:lnTo>
                    <a:pt x="334" y="8698"/>
                  </a:lnTo>
                  <a:lnTo>
                    <a:pt x="334" y="2161"/>
                  </a:lnTo>
                  <a:lnTo>
                    <a:pt x="2489" y="2161"/>
                  </a:lnTo>
                  <a:cubicBezTo>
                    <a:pt x="2584" y="2161"/>
                    <a:pt x="2655" y="2090"/>
                    <a:pt x="2655" y="2006"/>
                  </a:cubicBezTo>
                  <a:cubicBezTo>
                    <a:pt x="2655" y="1911"/>
                    <a:pt x="2584" y="1840"/>
                    <a:pt x="2489" y="1840"/>
                  </a:cubicBezTo>
                  <a:lnTo>
                    <a:pt x="167" y="1840"/>
                  </a:lnTo>
                  <a:cubicBezTo>
                    <a:pt x="84" y="1840"/>
                    <a:pt x="0" y="1911"/>
                    <a:pt x="0" y="2006"/>
                  </a:cubicBezTo>
                  <a:lnTo>
                    <a:pt x="0" y="8853"/>
                  </a:lnTo>
                  <a:cubicBezTo>
                    <a:pt x="0" y="8888"/>
                    <a:pt x="24" y="8936"/>
                    <a:pt x="48" y="8972"/>
                  </a:cubicBezTo>
                  <a:lnTo>
                    <a:pt x="1060" y="10007"/>
                  </a:lnTo>
                  <a:lnTo>
                    <a:pt x="1953" y="10936"/>
                  </a:lnTo>
                  <a:cubicBezTo>
                    <a:pt x="1989" y="10960"/>
                    <a:pt x="2024" y="10972"/>
                    <a:pt x="2072" y="10972"/>
                  </a:cubicBezTo>
                  <a:lnTo>
                    <a:pt x="8978" y="10972"/>
                  </a:lnTo>
                  <a:cubicBezTo>
                    <a:pt x="9073" y="10972"/>
                    <a:pt x="9144" y="10900"/>
                    <a:pt x="9144" y="10817"/>
                  </a:cubicBezTo>
                  <a:lnTo>
                    <a:pt x="9144" y="2006"/>
                  </a:lnTo>
                  <a:cubicBezTo>
                    <a:pt x="9132" y="1911"/>
                    <a:pt x="9073" y="1840"/>
                    <a:pt x="8978" y="1840"/>
                  </a:cubicBezTo>
                  <a:lnTo>
                    <a:pt x="7549" y="1840"/>
                  </a:lnTo>
                  <a:cubicBezTo>
                    <a:pt x="7704" y="1352"/>
                    <a:pt x="7585" y="792"/>
                    <a:pt x="7192" y="411"/>
                  </a:cubicBezTo>
                  <a:cubicBezTo>
                    <a:pt x="6918" y="137"/>
                    <a:pt x="6555" y="0"/>
                    <a:pt x="6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69" name="Google Shape;11069;p79"/>
            <p:cNvSpPr/>
            <p:nvPr/>
          </p:nvSpPr>
          <p:spPr>
            <a:xfrm>
              <a:off x="3254698" y="1788375"/>
              <a:ext cx="121493" cy="10233"/>
            </a:xfrm>
            <a:custGeom>
              <a:avLst/>
              <a:gdLst/>
              <a:ahLst/>
              <a:cxnLst/>
              <a:rect l="l" t="t" r="r" b="b"/>
              <a:pathLst>
                <a:path w="3835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3680" y="322"/>
                  </a:lnTo>
                  <a:cubicBezTo>
                    <a:pt x="3763" y="322"/>
                    <a:pt x="3834" y="251"/>
                    <a:pt x="3834" y="168"/>
                  </a:cubicBezTo>
                  <a:cubicBezTo>
                    <a:pt x="3834" y="72"/>
                    <a:pt x="3763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0" name="Google Shape;11070;p79"/>
            <p:cNvSpPr/>
            <p:nvPr/>
          </p:nvSpPr>
          <p:spPr>
            <a:xfrm>
              <a:off x="3185668" y="1638275"/>
              <a:ext cx="172783" cy="29051"/>
            </a:xfrm>
            <a:custGeom>
              <a:avLst/>
              <a:gdLst/>
              <a:ahLst/>
              <a:cxnLst/>
              <a:rect l="l" t="t" r="r" b="b"/>
              <a:pathLst>
                <a:path w="5454" h="917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50"/>
                  </a:lnTo>
                  <a:cubicBezTo>
                    <a:pt x="1" y="834"/>
                    <a:pt x="72" y="917"/>
                    <a:pt x="168" y="917"/>
                  </a:cubicBezTo>
                  <a:lnTo>
                    <a:pt x="5275" y="917"/>
                  </a:lnTo>
                  <a:cubicBezTo>
                    <a:pt x="5359" y="917"/>
                    <a:pt x="5430" y="834"/>
                    <a:pt x="5430" y="750"/>
                  </a:cubicBezTo>
                  <a:lnTo>
                    <a:pt x="5430" y="167"/>
                  </a:lnTo>
                  <a:cubicBezTo>
                    <a:pt x="5454" y="84"/>
                    <a:pt x="5382" y="0"/>
                    <a:pt x="5287" y="0"/>
                  </a:cubicBezTo>
                  <a:lnTo>
                    <a:pt x="4228" y="0"/>
                  </a:lnTo>
                  <a:cubicBezTo>
                    <a:pt x="4144" y="0"/>
                    <a:pt x="4073" y="84"/>
                    <a:pt x="4073" y="167"/>
                  </a:cubicBezTo>
                  <a:cubicBezTo>
                    <a:pt x="4073" y="262"/>
                    <a:pt x="4144" y="334"/>
                    <a:pt x="4228" y="334"/>
                  </a:cubicBezTo>
                  <a:lnTo>
                    <a:pt x="5121" y="334"/>
                  </a:lnTo>
                  <a:lnTo>
                    <a:pt x="5121" y="584"/>
                  </a:lnTo>
                  <a:lnTo>
                    <a:pt x="334" y="584"/>
                  </a:lnTo>
                  <a:lnTo>
                    <a:pt x="334" y="334"/>
                  </a:lnTo>
                  <a:lnTo>
                    <a:pt x="3597" y="334"/>
                  </a:lnTo>
                  <a:cubicBezTo>
                    <a:pt x="3680" y="334"/>
                    <a:pt x="3751" y="262"/>
                    <a:pt x="3751" y="167"/>
                  </a:cubicBezTo>
                  <a:cubicBezTo>
                    <a:pt x="3751" y="84"/>
                    <a:pt x="3680" y="0"/>
                    <a:pt x="3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1" name="Google Shape;11071;p79"/>
            <p:cNvSpPr/>
            <p:nvPr/>
          </p:nvSpPr>
          <p:spPr>
            <a:xfrm>
              <a:off x="3186428" y="1681645"/>
              <a:ext cx="172022" cy="10581"/>
            </a:xfrm>
            <a:custGeom>
              <a:avLst/>
              <a:gdLst/>
              <a:ahLst/>
              <a:cxnLst/>
              <a:rect l="l" t="t" r="r" b="b"/>
              <a:pathLst>
                <a:path w="5430" h="334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5" y="334"/>
                  </a:cubicBezTo>
                  <a:lnTo>
                    <a:pt x="5263" y="334"/>
                  </a:lnTo>
                  <a:cubicBezTo>
                    <a:pt x="5358" y="334"/>
                    <a:pt x="5430" y="262"/>
                    <a:pt x="5430" y="167"/>
                  </a:cubicBezTo>
                  <a:cubicBezTo>
                    <a:pt x="5430" y="84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2" name="Google Shape;11072;p79"/>
            <p:cNvSpPr/>
            <p:nvPr/>
          </p:nvSpPr>
          <p:spPr>
            <a:xfrm>
              <a:off x="3186428" y="1707306"/>
              <a:ext cx="172022" cy="10201"/>
            </a:xfrm>
            <a:custGeom>
              <a:avLst/>
              <a:gdLst/>
              <a:ahLst/>
              <a:cxnLst/>
              <a:rect l="l" t="t" r="r" b="b"/>
              <a:pathLst>
                <a:path w="5430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1"/>
                    <a:pt x="155" y="321"/>
                  </a:cubicBezTo>
                  <a:lnTo>
                    <a:pt x="5263" y="321"/>
                  </a:lnTo>
                  <a:cubicBezTo>
                    <a:pt x="5358" y="321"/>
                    <a:pt x="5430" y="250"/>
                    <a:pt x="5430" y="167"/>
                  </a:cubicBezTo>
                  <a:cubicBezTo>
                    <a:pt x="5430" y="71"/>
                    <a:pt x="5358" y="0"/>
                    <a:pt x="5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73" name="Google Shape;11073;p79"/>
          <p:cNvGrpSpPr/>
          <p:nvPr/>
        </p:nvGrpSpPr>
        <p:grpSpPr>
          <a:xfrm>
            <a:off x="2662884" y="1337644"/>
            <a:ext cx="322914" cy="348543"/>
            <a:chOff x="2662884" y="1513044"/>
            <a:chExt cx="322914" cy="348543"/>
          </a:xfrm>
          <a:solidFill>
            <a:schemeClr val="tx1"/>
          </a:solidFill>
        </p:grpSpPr>
        <p:sp>
          <p:nvSpPr>
            <p:cNvPr id="11074" name="Google Shape;11074;p79"/>
            <p:cNvSpPr/>
            <p:nvPr/>
          </p:nvSpPr>
          <p:spPr>
            <a:xfrm>
              <a:off x="2662884" y="1513044"/>
              <a:ext cx="260663" cy="348543"/>
            </a:xfrm>
            <a:custGeom>
              <a:avLst/>
              <a:gdLst/>
              <a:ahLst/>
              <a:cxnLst/>
              <a:rect l="l" t="t" r="r" b="b"/>
              <a:pathLst>
                <a:path w="8228" h="11002" extrusionOk="0">
                  <a:moveTo>
                    <a:pt x="5692" y="0"/>
                  </a:moveTo>
                  <a:cubicBezTo>
                    <a:pt x="5597" y="0"/>
                    <a:pt x="5525" y="72"/>
                    <a:pt x="5525" y="167"/>
                  </a:cubicBezTo>
                  <a:cubicBezTo>
                    <a:pt x="5525" y="250"/>
                    <a:pt x="5597" y="322"/>
                    <a:pt x="5692" y="322"/>
                  </a:cubicBezTo>
                  <a:lnTo>
                    <a:pt x="7907" y="322"/>
                  </a:lnTo>
                  <a:lnTo>
                    <a:pt x="7907" y="10668"/>
                  </a:lnTo>
                  <a:lnTo>
                    <a:pt x="334" y="10668"/>
                  </a:lnTo>
                  <a:lnTo>
                    <a:pt x="334" y="9406"/>
                  </a:lnTo>
                  <a:cubicBezTo>
                    <a:pt x="334" y="9311"/>
                    <a:pt x="251" y="9240"/>
                    <a:pt x="167" y="9240"/>
                  </a:cubicBezTo>
                  <a:cubicBezTo>
                    <a:pt x="72" y="9240"/>
                    <a:pt x="1" y="9311"/>
                    <a:pt x="1" y="9406"/>
                  </a:cubicBezTo>
                  <a:lnTo>
                    <a:pt x="1" y="10835"/>
                  </a:lnTo>
                  <a:cubicBezTo>
                    <a:pt x="1" y="10918"/>
                    <a:pt x="72" y="11002"/>
                    <a:pt x="167" y="11002"/>
                  </a:cubicBezTo>
                  <a:lnTo>
                    <a:pt x="8049" y="11002"/>
                  </a:lnTo>
                  <a:cubicBezTo>
                    <a:pt x="8145" y="11002"/>
                    <a:pt x="8216" y="10918"/>
                    <a:pt x="8216" y="10835"/>
                  </a:cubicBezTo>
                  <a:lnTo>
                    <a:pt x="8216" y="179"/>
                  </a:lnTo>
                  <a:cubicBezTo>
                    <a:pt x="8228" y="60"/>
                    <a:pt x="8157" y="0"/>
                    <a:pt x="8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5" name="Google Shape;11075;p79"/>
            <p:cNvSpPr/>
            <p:nvPr/>
          </p:nvSpPr>
          <p:spPr>
            <a:xfrm>
              <a:off x="2663264" y="1513044"/>
              <a:ext cx="165243" cy="282554"/>
            </a:xfrm>
            <a:custGeom>
              <a:avLst/>
              <a:gdLst/>
              <a:ahLst/>
              <a:cxnLst/>
              <a:rect l="l" t="t" r="r" b="b"/>
              <a:pathLst>
                <a:path w="5216" h="8919" extrusionOk="0">
                  <a:moveTo>
                    <a:pt x="2358" y="548"/>
                  </a:moveTo>
                  <a:lnTo>
                    <a:pt x="2358" y="2346"/>
                  </a:lnTo>
                  <a:lnTo>
                    <a:pt x="560" y="2346"/>
                  </a:lnTo>
                  <a:lnTo>
                    <a:pt x="2358" y="548"/>
                  </a:lnTo>
                  <a:close/>
                  <a:moveTo>
                    <a:pt x="2537" y="0"/>
                  </a:moveTo>
                  <a:cubicBezTo>
                    <a:pt x="2418" y="0"/>
                    <a:pt x="2299" y="167"/>
                    <a:pt x="2227" y="238"/>
                  </a:cubicBezTo>
                  <a:lnTo>
                    <a:pt x="108" y="2346"/>
                  </a:lnTo>
                  <a:cubicBezTo>
                    <a:pt x="60" y="2393"/>
                    <a:pt x="1" y="2441"/>
                    <a:pt x="1" y="2513"/>
                  </a:cubicBezTo>
                  <a:lnTo>
                    <a:pt x="1" y="8751"/>
                  </a:lnTo>
                  <a:cubicBezTo>
                    <a:pt x="1" y="8835"/>
                    <a:pt x="72" y="8918"/>
                    <a:pt x="167" y="8918"/>
                  </a:cubicBezTo>
                  <a:cubicBezTo>
                    <a:pt x="263" y="8918"/>
                    <a:pt x="334" y="8835"/>
                    <a:pt x="334" y="8751"/>
                  </a:cubicBezTo>
                  <a:lnTo>
                    <a:pt x="334" y="2667"/>
                  </a:lnTo>
                  <a:lnTo>
                    <a:pt x="2525" y="2667"/>
                  </a:lnTo>
                  <a:cubicBezTo>
                    <a:pt x="2608" y="2667"/>
                    <a:pt x="2680" y="2584"/>
                    <a:pt x="2680" y="2501"/>
                  </a:cubicBezTo>
                  <a:lnTo>
                    <a:pt x="2680" y="310"/>
                  </a:lnTo>
                  <a:lnTo>
                    <a:pt x="5049" y="310"/>
                  </a:lnTo>
                  <a:cubicBezTo>
                    <a:pt x="5144" y="310"/>
                    <a:pt x="5216" y="238"/>
                    <a:pt x="5216" y="143"/>
                  </a:cubicBezTo>
                  <a:cubicBezTo>
                    <a:pt x="5216" y="60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6" name="Google Shape;11076;p79"/>
            <p:cNvSpPr/>
            <p:nvPr/>
          </p:nvSpPr>
          <p:spPr>
            <a:xfrm>
              <a:off x="2717596" y="174763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3"/>
                    <a:pt x="4810" y="168"/>
                  </a:cubicBezTo>
                  <a:cubicBezTo>
                    <a:pt x="4798" y="84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7" name="Google Shape;11077;p79"/>
            <p:cNvSpPr/>
            <p:nvPr/>
          </p:nvSpPr>
          <p:spPr>
            <a:xfrm>
              <a:off x="2788876" y="1809886"/>
              <a:ext cx="81132" cy="10581"/>
            </a:xfrm>
            <a:custGeom>
              <a:avLst/>
              <a:gdLst/>
              <a:ahLst/>
              <a:cxnLst/>
              <a:rect l="l" t="t" r="r" b="b"/>
              <a:pathLst>
                <a:path w="256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394" y="334"/>
                  </a:lnTo>
                  <a:cubicBezTo>
                    <a:pt x="2489" y="334"/>
                    <a:pt x="2560" y="262"/>
                    <a:pt x="2560" y="167"/>
                  </a:cubicBezTo>
                  <a:cubicBezTo>
                    <a:pt x="2560" y="84"/>
                    <a:pt x="2489" y="1"/>
                    <a:pt x="2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8" name="Google Shape;11078;p79"/>
            <p:cNvSpPr/>
            <p:nvPr/>
          </p:nvSpPr>
          <p:spPr>
            <a:xfrm>
              <a:off x="2717596" y="1722385"/>
              <a:ext cx="152412" cy="10201"/>
            </a:xfrm>
            <a:custGeom>
              <a:avLst/>
              <a:gdLst/>
              <a:ahLst/>
              <a:cxnLst/>
              <a:rect l="l" t="t" r="r" b="b"/>
              <a:pathLst>
                <a:path w="4811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644" y="322"/>
                  </a:lnTo>
                  <a:cubicBezTo>
                    <a:pt x="4739" y="322"/>
                    <a:pt x="4810" y="250"/>
                    <a:pt x="4810" y="167"/>
                  </a:cubicBezTo>
                  <a:cubicBezTo>
                    <a:pt x="4798" y="60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79" name="Google Shape;11079;p79"/>
            <p:cNvSpPr/>
            <p:nvPr/>
          </p:nvSpPr>
          <p:spPr>
            <a:xfrm>
              <a:off x="2717596" y="1696344"/>
              <a:ext cx="152412" cy="10613"/>
            </a:xfrm>
            <a:custGeom>
              <a:avLst/>
              <a:gdLst/>
              <a:ahLst/>
              <a:cxnLst/>
              <a:rect l="l" t="t" r="r" b="b"/>
              <a:pathLst>
                <a:path w="4811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51"/>
                    <a:pt x="4810" y="167"/>
                  </a:cubicBezTo>
                  <a:cubicBezTo>
                    <a:pt x="4798" y="72"/>
                    <a:pt x="4739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0" name="Google Shape;11080;p79"/>
            <p:cNvSpPr/>
            <p:nvPr/>
          </p:nvSpPr>
          <p:spPr>
            <a:xfrm>
              <a:off x="2717596" y="1670335"/>
              <a:ext cx="152412" cy="10581"/>
            </a:xfrm>
            <a:custGeom>
              <a:avLst/>
              <a:gdLst/>
              <a:ahLst/>
              <a:cxnLst/>
              <a:rect l="l" t="t" r="r" b="b"/>
              <a:pathLst>
                <a:path w="4811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4644" y="334"/>
                  </a:lnTo>
                  <a:cubicBezTo>
                    <a:pt x="4739" y="334"/>
                    <a:pt x="4810" y="262"/>
                    <a:pt x="4810" y="167"/>
                  </a:cubicBezTo>
                  <a:cubicBezTo>
                    <a:pt x="4810" y="84"/>
                    <a:pt x="4739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1" name="Google Shape;11081;p79"/>
            <p:cNvSpPr/>
            <p:nvPr/>
          </p:nvSpPr>
          <p:spPr>
            <a:xfrm>
              <a:off x="2778326" y="1594145"/>
              <a:ext cx="31332" cy="61111"/>
            </a:xfrm>
            <a:custGeom>
              <a:avLst/>
              <a:gdLst/>
              <a:ahLst/>
              <a:cxnLst/>
              <a:rect l="l" t="t" r="r" b="b"/>
              <a:pathLst>
                <a:path w="989" h="1929" extrusionOk="0">
                  <a:moveTo>
                    <a:pt x="179" y="0"/>
                  </a:moveTo>
                  <a:cubicBezTo>
                    <a:pt x="95" y="0"/>
                    <a:pt x="12" y="72"/>
                    <a:pt x="12" y="167"/>
                  </a:cubicBezTo>
                  <a:cubicBezTo>
                    <a:pt x="12" y="250"/>
                    <a:pt x="95" y="322"/>
                    <a:pt x="179" y="322"/>
                  </a:cubicBezTo>
                  <a:lnTo>
                    <a:pt x="333" y="322"/>
                  </a:lnTo>
                  <a:lnTo>
                    <a:pt x="333" y="1607"/>
                  </a:lnTo>
                  <a:lnTo>
                    <a:pt x="167" y="1607"/>
                  </a:lnTo>
                  <a:cubicBezTo>
                    <a:pt x="72" y="1607"/>
                    <a:pt x="0" y="1679"/>
                    <a:pt x="0" y="1774"/>
                  </a:cubicBezTo>
                  <a:cubicBezTo>
                    <a:pt x="0" y="1858"/>
                    <a:pt x="72" y="1929"/>
                    <a:pt x="167" y="1929"/>
                  </a:cubicBezTo>
                  <a:lnTo>
                    <a:pt x="822" y="1929"/>
                  </a:lnTo>
                  <a:cubicBezTo>
                    <a:pt x="905" y="1929"/>
                    <a:pt x="988" y="1858"/>
                    <a:pt x="988" y="1774"/>
                  </a:cubicBezTo>
                  <a:cubicBezTo>
                    <a:pt x="976" y="1679"/>
                    <a:pt x="893" y="1607"/>
                    <a:pt x="810" y="1607"/>
                  </a:cubicBezTo>
                  <a:lnTo>
                    <a:pt x="643" y="1607"/>
                  </a:lnTo>
                  <a:lnTo>
                    <a:pt x="643" y="167"/>
                  </a:lnTo>
                  <a:cubicBezTo>
                    <a:pt x="643" y="72"/>
                    <a:pt x="572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2" name="Google Shape;11082;p79"/>
            <p:cNvSpPr/>
            <p:nvPr/>
          </p:nvSpPr>
          <p:spPr>
            <a:xfrm>
              <a:off x="2782476" y="1575263"/>
              <a:ext cx="16220" cy="15872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31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3" name="Google Shape;11083;p79"/>
            <p:cNvSpPr/>
            <p:nvPr/>
          </p:nvSpPr>
          <p:spPr>
            <a:xfrm>
              <a:off x="2943537" y="1513044"/>
              <a:ext cx="42261" cy="347783"/>
            </a:xfrm>
            <a:custGeom>
              <a:avLst/>
              <a:gdLst/>
              <a:ahLst/>
              <a:cxnLst/>
              <a:rect l="l" t="t" r="r" b="b"/>
              <a:pathLst>
                <a:path w="1334" h="10978" extrusionOk="0">
                  <a:moveTo>
                    <a:pt x="667" y="310"/>
                  </a:moveTo>
                  <a:cubicBezTo>
                    <a:pt x="857" y="310"/>
                    <a:pt x="1012" y="477"/>
                    <a:pt x="1012" y="655"/>
                  </a:cubicBezTo>
                  <a:lnTo>
                    <a:pt x="1012" y="1477"/>
                  </a:lnTo>
                  <a:lnTo>
                    <a:pt x="321" y="1477"/>
                  </a:lnTo>
                  <a:lnTo>
                    <a:pt x="321" y="655"/>
                  </a:lnTo>
                  <a:cubicBezTo>
                    <a:pt x="321" y="465"/>
                    <a:pt x="488" y="310"/>
                    <a:pt x="667" y="310"/>
                  </a:cubicBezTo>
                  <a:close/>
                  <a:moveTo>
                    <a:pt x="1024" y="1798"/>
                  </a:moveTo>
                  <a:lnTo>
                    <a:pt x="1024" y="2453"/>
                  </a:lnTo>
                  <a:lnTo>
                    <a:pt x="321" y="2453"/>
                  </a:lnTo>
                  <a:lnTo>
                    <a:pt x="321" y="1798"/>
                  </a:lnTo>
                  <a:close/>
                  <a:moveTo>
                    <a:pt x="964" y="9597"/>
                  </a:moveTo>
                  <a:lnTo>
                    <a:pt x="833" y="10525"/>
                  </a:lnTo>
                  <a:cubicBezTo>
                    <a:pt x="810" y="10597"/>
                    <a:pt x="750" y="10656"/>
                    <a:pt x="679" y="10656"/>
                  </a:cubicBezTo>
                  <a:cubicBezTo>
                    <a:pt x="607" y="10656"/>
                    <a:pt x="536" y="10597"/>
                    <a:pt x="536" y="10525"/>
                  </a:cubicBezTo>
                  <a:lnTo>
                    <a:pt x="417" y="9597"/>
                  </a:lnTo>
                  <a:close/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1631"/>
                  </a:lnTo>
                  <a:lnTo>
                    <a:pt x="0" y="2822"/>
                  </a:lnTo>
                  <a:lnTo>
                    <a:pt x="0" y="4810"/>
                  </a:lnTo>
                  <a:cubicBezTo>
                    <a:pt x="0" y="4894"/>
                    <a:pt x="71" y="4965"/>
                    <a:pt x="167" y="4965"/>
                  </a:cubicBezTo>
                  <a:cubicBezTo>
                    <a:pt x="250" y="4965"/>
                    <a:pt x="321" y="4894"/>
                    <a:pt x="321" y="4810"/>
                  </a:cubicBezTo>
                  <a:lnTo>
                    <a:pt x="321" y="2763"/>
                  </a:lnTo>
                  <a:lnTo>
                    <a:pt x="1024" y="2763"/>
                  </a:lnTo>
                  <a:lnTo>
                    <a:pt x="1024" y="9275"/>
                  </a:lnTo>
                  <a:lnTo>
                    <a:pt x="321" y="9275"/>
                  </a:lnTo>
                  <a:lnTo>
                    <a:pt x="321" y="5430"/>
                  </a:lnTo>
                  <a:cubicBezTo>
                    <a:pt x="321" y="5346"/>
                    <a:pt x="250" y="5263"/>
                    <a:pt x="167" y="5263"/>
                  </a:cubicBezTo>
                  <a:cubicBezTo>
                    <a:pt x="71" y="5263"/>
                    <a:pt x="0" y="5346"/>
                    <a:pt x="0" y="5430"/>
                  </a:cubicBezTo>
                  <a:lnTo>
                    <a:pt x="0" y="9430"/>
                  </a:lnTo>
                  <a:cubicBezTo>
                    <a:pt x="0" y="9490"/>
                    <a:pt x="24" y="9537"/>
                    <a:pt x="60" y="9561"/>
                  </a:cubicBezTo>
                  <a:lnTo>
                    <a:pt x="191" y="10561"/>
                  </a:lnTo>
                  <a:cubicBezTo>
                    <a:pt x="226" y="10799"/>
                    <a:pt x="429" y="10978"/>
                    <a:pt x="667" y="10978"/>
                  </a:cubicBezTo>
                  <a:cubicBezTo>
                    <a:pt x="905" y="10978"/>
                    <a:pt x="1119" y="10799"/>
                    <a:pt x="1143" y="10561"/>
                  </a:cubicBezTo>
                  <a:lnTo>
                    <a:pt x="1274" y="9561"/>
                  </a:lnTo>
                  <a:cubicBezTo>
                    <a:pt x="1322" y="9537"/>
                    <a:pt x="1334" y="9490"/>
                    <a:pt x="1334" y="9430"/>
                  </a:cubicBezTo>
                  <a:lnTo>
                    <a:pt x="1334" y="2822"/>
                  </a:lnTo>
                  <a:lnTo>
                    <a:pt x="1334" y="1631"/>
                  </a:lnTo>
                  <a:lnTo>
                    <a:pt x="1334" y="667"/>
                  </a:lnTo>
                  <a:cubicBezTo>
                    <a:pt x="1334" y="298"/>
                    <a:pt x="1036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84" name="Google Shape;11084;p79"/>
          <p:cNvGrpSpPr/>
          <p:nvPr/>
        </p:nvGrpSpPr>
        <p:grpSpPr>
          <a:xfrm>
            <a:off x="2232511" y="1337359"/>
            <a:ext cx="299534" cy="348068"/>
            <a:chOff x="2232511" y="1512759"/>
            <a:chExt cx="299534" cy="348068"/>
          </a:xfrm>
          <a:solidFill>
            <a:schemeClr val="tx1"/>
          </a:solidFill>
        </p:grpSpPr>
        <p:sp>
          <p:nvSpPr>
            <p:cNvPr id="11085" name="Google Shape;11085;p79"/>
            <p:cNvSpPr/>
            <p:nvPr/>
          </p:nvSpPr>
          <p:spPr>
            <a:xfrm>
              <a:off x="2278162" y="1715226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846" y="333"/>
                  </a:lnTo>
                  <a:cubicBezTo>
                    <a:pt x="2929" y="333"/>
                    <a:pt x="3013" y="250"/>
                    <a:pt x="3013" y="167"/>
                  </a:cubicBezTo>
                  <a:cubicBezTo>
                    <a:pt x="3013" y="71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6" name="Google Shape;11086;p79"/>
            <p:cNvSpPr/>
            <p:nvPr/>
          </p:nvSpPr>
          <p:spPr>
            <a:xfrm>
              <a:off x="2278162" y="173445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62"/>
                    <a:pt x="3013" y="167"/>
                  </a:cubicBezTo>
                  <a:cubicBezTo>
                    <a:pt x="3013" y="84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7" name="Google Shape;11087;p79"/>
            <p:cNvSpPr/>
            <p:nvPr/>
          </p:nvSpPr>
          <p:spPr>
            <a:xfrm>
              <a:off x="2278162" y="1754446"/>
              <a:ext cx="95452" cy="10201"/>
            </a:xfrm>
            <a:custGeom>
              <a:avLst/>
              <a:gdLst/>
              <a:ahLst/>
              <a:cxnLst/>
              <a:rect l="l" t="t" r="r" b="b"/>
              <a:pathLst>
                <a:path w="3013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2846" y="322"/>
                  </a:lnTo>
                  <a:cubicBezTo>
                    <a:pt x="2929" y="322"/>
                    <a:pt x="3013" y="250"/>
                    <a:pt x="3013" y="167"/>
                  </a:cubicBezTo>
                  <a:cubicBezTo>
                    <a:pt x="3013" y="72"/>
                    <a:pt x="2929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8" name="Google Shape;11088;p79"/>
            <p:cNvSpPr/>
            <p:nvPr/>
          </p:nvSpPr>
          <p:spPr>
            <a:xfrm>
              <a:off x="2278162" y="1773675"/>
              <a:ext cx="95452" cy="10581"/>
            </a:xfrm>
            <a:custGeom>
              <a:avLst/>
              <a:gdLst/>
              <a:ahLst/>
              <a:cxnLst/>
              <a:rect l="l" t="t" r="r" b="b"/>
              <a:pathLst>
                <a:path w="3013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846" y="334"/>
                  </a:lnTo>
                  <a:cubicBezTo>
                    <a:pt x="2929" y="334"/>
                    <a:pt x="3013" y="251"/>
                    <a:pt x="3013" y="167"/>
                  </a:cubicBezTo>
                  <a:cubicBezTo>
                    <a:pt x="3013" y="72"/>
                    <a:pt x="2929" y="1"/>
                    <a:pt x="2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89" name="Google Shape;11089;p79"/>
            <p:cNvSpPr/>
            <p:nvPr/>
          </p:nvSpPr>
          <p:spPr>
            <a:xfrm>
              <a:off x="2232511" y="1512759"/>
              <a:ext cx="299534" cy="348068"/>
            </a:xfrm>
            <a:custGeom>
              <a:avLst/>
              <a:gdLst/>
              <a:ahLst/>
              <a:cxnLst/>
              <a:rect l="l" t="t" r="r" b="b"/>
              <a:pathLst>
                <a:path w="9455" h="10987" extrusionOk="0">
                  <a:moveTo>
                    <a:pt x="2965" y="1700"/>
                  </a:moveTo>
                  <a:cubicBezTo>
                    <a:pt x="3275" y="1700"/>
                    <a:pt x="3537" y="1950"/>
                    <a:pt x="3561" y="2271"/>
                  </a:cubicBezTo>
                  <a:cubicBezTo>
                    <a:pt x="3561" y="2355"/>
                    <a:pt x="3632" y="2414"/>
                    <a:pt x="3715" y="2414"/>
                  </a:cubicBezTo>
                  <a:lnTo>
                    <a:pt x="4275" y="2414"/>
                  </a:lnTo>
                  <a:lnTo>
                    <a:pt x="4275" y="3367"/>
                  </a:lnTo>
                  <a:lnTo>
                    <a:pt x="3977" y="3367"/>
                  </a:lnTo>
                  <a:cubicBezTo>
                    <a:pt x="3882" y="3367"/>
                    <a:pt x="3811" y="3438"/>
                    <a:pt x="3811" y="3534"/>
                  </a:cubicBezTo>
                  <a:cubicBezTo>
                    <a:pt x="3811" y="3629"/>
                    <a:pt x="3882" y="3700"/>
                    <a:pt x="3977" y="3700"/>
                  </a:cubicBezTo>
                  <a:lnTo>
                    <a:pt x="4418" y="3700"/>
                  </a:lnTo>
                  <a:cubicBezTo>
                    <a:pt x="4513" y="3700"/>
                    <a:pt x="4585" y="3629"/>
                    <a:pt x="4585" y="3534"/>
                  </a:cubicBezTo>
                  <a:lnTo>
                    <a:pt x="4585" y="3403"/>
                  </a:lnTo>
                  <a:lnTo>
                    <a:pt x="5073" y="3403"/>
                  </a:lnTo>
                  <a:lnTo>
                    <a:pt x="5073" y="9891"/>
                  </a:lnTo>
                  <a:lnTo>
                    <a:pt x="834" y="9891"/>
                  </a:lnTo>
                  <a:lnTo>
                    <a:pt x="834" y="3403"/>
                  </a:lnTo>
                  <a:lnTo>
                    <a:pt x="1322" y="3403"/>
                  </a:lnTo>
                  <a:lnTo>
                    <a:pt x="1322" y="3534"/>
                  </a:lnTo>
                  <a:cubicBezTo>
                    <a:pt x="1322" y="3629"/>
                    <a:pt x="1394" y="3700"/>
                    <a:pt x="1489" y="3700"/>
                  </a:cubicBezTo>
                  <a:lnTo>
                    <a:pt x="3346" y="3700"/>
                  </a:lnTo>
                  <a:cubicBezTo>
                    <a:pt x="3442" y="3700"/>
                    <a:pt x="3513" y="3629"/>
                    <a:pt x="3513" y="3534"/>
                  </a:cubicBezTo>
                  <a:cubicBezTo>
                    <a:pt x="3513" y="3438"/>
                    <a:pt x="3442" y="3367"/>
                    <a:pt x="3346" y="3367"/>
                  </a:cubicBezTo>
                  <a:lnTo>
                    <a:pt x="1656" y="3367"/>
                  </a:lnTo>
                  <a:lnTo>
                    <a:pt x="1656" y="2414"/>
                  </a:lnTo>
                  <a:lnTo>
                    <a:pt x="2203" y="2414"/>
                  </a:lnTo>
                  <a:cubicBezTo>
                    <a:pt x="2287" y="2414"/>
                    <a:pt x="2346" y="2355"/>
                    <a:pt x="2370" y="2271"/>
                  </a:cubicBezTo>
                  <a:cubicBezTo>
                    <a:pt x="2382" y="1950"/>
                    <a:pt x="2644" y="1700"/>
                    <a:pt x="2965" y="1700"/>
                  </a:cubicBezTo>
                  <a:close/>
                  <a:moveTo>
                    <a:pt x="7091" y="1"/>
                  </a:moveTo>
                  <a:cubicBezTo>
                    <a:pt x="6970" y="1"/>
                    <a:pt x="6849" y="12"/>
                    <a:pt x="6728" y="33"/>
                  </a:cubicBezTo>
                  <a:cubicBezTo>
                    <a:pt x="6192" y="140"/>
                    <a:pt x="5728" y="450"/>
                    <a:pt x="5418" y="914"/>
                  </a:cubicBezTo>
                  <a:cubicBezTo>
                    <a:pt x="5085" y="1402"/>
                    <a:pt x="5001" y="1986"/>
                    <a:pt x="5120" y="2522"/>
                  </a:cubicBezTo>
                  <a:lnTo>
                    <a:pt x="4585" y="2522"/>
                  </a:lnTo>
                  <a:lnTo>
                    <a:pt x="4585" y="2248"/>
                  </a:lnTo>
                  <a:cubicBezTo>
                    <a:pt x="4585" y="2164"/>
                    <a:pt x="4501" y="2093"/>
                    <a:pt x="4418" y="2093"/>
                  </a:cubicBezTo>
                  <a:lnTo>
                    <a:pt x="3846" y="2093"/>
                  </a:lnTo>
                  <a:cubicBezTo>
                    <a:pt x="3763" y="1676"/>
                    <a:pt x="3394" y="1379"/>
                    <a:pt x="2953" y="1379"/>
                  </a:cubicBezTo>
                  <a:cubicBezTo>
                    <a:pt x="2525" y="1379"/>
                    <a:pt x="2156" y="1676"/>
                    <a:pt x="2061" y="2093"/>
                  </a:cubicBezTo>
                  <a:lnTo>
                    <a:pt x="1501" y="2093"/>
                  </a:lnTo>
                  <a:cubicBezTo>
                    <a:pt x="1406" y="2093"/>
                    <a:pt x="1334" y="2164"/>
                    <a:pt x="1334" y="2248"/>
                  </a:cubicBezTo>
                  <a:lnTo>
                    <a:pt x="1334" y="2522"/>
                  </a:lnTo>
                  <a:lnTo>
                    <a:pt x="156" y="2522"/>
                  </a:lnTo>
                  <a:cubicBezTo>
                    <a:pt x="72" y="2522"/>
                    <a:pt x="1" y="2593"/>
                    <a:pt x="1" y="2688"/>
                  </a:cubicBezTo>
                  <a:lnTo>
                    <a:pt x="1" y="10832"/>
                  </a:lnTo>
                  <a:cubicBezTo>
                    <a:pt x="1" y="10915"/>
                    <a:pt x="72" y="10987"/>
                    <a:pt x="156" y="10987"/>
                  </a:cubicBezTo>
                  <a:lnTo>
                    <a:pt x="3370" y="10987"/>
                  </a:lnTo>
                  <a:cubicBezTo>
                    <a:pt x="3465" y="10987"/>
                    <a:pt x="3537" y="10915"/>
                    <a:pt x="3537" y="10832"/>
                  </a:cubicBezTo>
                  <a:cubicBezTo>
                    <a:pt x="3537" y="10737"/>
                    <a:pt x="3465" y="10665"/>
                    <a:pt x="3370" y="10665"/>
                  </a:cubicBezTo>
                  <a:lnTo>
                    <a:pt x="322" y="10665"/>
                  </a:lnTo>
                  <a:lnTo>
                    <a:pt x="322" y="2843"/>
                  </a:lnTo>
                  <a:lnTo>
                    <a:pt x="1334" y="2843"/>
                  </a:lnTo>
                  <a:lnTo>
                    <a:pt x="1334" y="3069"/>
                  </a:lnTo>
                  <a:lnTo>
                    <a:pt x="679" y="3069"/>
                  </a:lnTo>
                  <a:cubicBezTo>
                    <a:pt x="596" y="3069"/>
                    <a:pt x="513" y="3141"/>
                    <a:pt x="513" y="3236"/>
                  </a:cubicBezTo>
                  <a:lnTo>
                    <a:pt x="513" y="10058"/>
                  </a:lnTo>
                  <a:cubicBezTo>
                    <a:pt x="513" y="10142"/>
                    <a:pt x="596" y="10213"/>
                    <a:pt x="679" y="10213"/>
                  </a:cubicBezTo>
                  <a:lnTo>
                    <a:pt x="5228" y="10213"/>
                  </a:lnTo>
                  <a:cubicBezTo>
                    <a:pt x="5311" y="10213"/>
                    <a:pt x="5382" y="10142"/>
                    <a:pt x="5382" y="10058"/>
                  </a:cubicBezTo>
                  <a:lnTo>
                    <a:pt x="5382" y="3236"/>
                  </a:lnTo>
                  <a:cubicBezTo>
                    <a:pt x="5382" y="3141"/>
                    <a:pt x="5311" y="3069"/>
                    <a:pt x="5228" y="3069"/>
                  </a:cubicBezTo>
                  <a:lnTo>
                    <a:pt x="4585" y="3069"/>
                  </a:lnTo>
                  <a:lnTo>
                    <a:pt x="4585" y="2843"/>
                  </a:lnTo>
                  <a:lnTo>
                    <a:pt x="5228" y="2843"/>
                  </a:lnTo>
                  <a:cubicBezTo>
                    <a:pt x="5287" y="2998"/>
                    <a:pt x="5370" y="3141"/>
                    <a:pt x="5478" y="3284"/>
                  </a:cubicBezTo>
                  <a:lnTo>
                    <a:pt x="5430" y="4331"/>
                  </a:lnTo>
                  <a:cubicBezTo>
                    <a:pt x="5430" y="4391"/>
                    <a:pt x="5466" y="4438"/>
                    <a:pt x="5501" y="4474"/>
                  </a:cubicBezTo>
                  <a:cubicBezTo>
                    <a:pt x="5537" y="4486"/>
                    <a:pt x="5561" y="4498"/>
                    <a:pt x="5597" y="4498"/>
                  </a:cubicBezTo>
                  <a:lnTo>
                    <a:pt x="5609" y="4498"/>
                  </a:lnTo>
                  <a:lnTo>
                    <a:pt x="5609" y="10665"/>
                  </a:lnTo>
                  <a:lnTo>
                    <a:pt x="3989" y="10665"/>
                  </a:lnTo>
                  <a:cubicBezTo>
                    <a:pt x="3894" y="10665"/>
                    <a:pt x="3823" y="10737"/>
                    <a:pt x="3823" y="10820"/>
                  </a:cubicBezTo>
                  <a:cubicBezTo>
                    <a:pt x="3823" y="10915"/>
                    <a:pt x="3894" y="10987"/>
                    <a:pt x="3989" y="10987"/>
                  </a:cubicBezTo>
                  <a:lnTo>
                    <a:pt x="5775" y="10987"/>
                  </a:lnTo>
                  <a:cubicBezTo>
                    <a:pt x="5859" y="10987"/>
                    <a:pt x="5942" y="10915"/>
                    <a:pt x="5942" y="10820"/>
                  </a:cubicBezTo>
                  <a:lnTo>
                    <a:pt x="5942" y="4367"/>
                  </a:lnTo>
                  <a:lnTo>
                    <a:pt x="6621" y="4046"/>
                  </a:lnTo>
                  <a:cubicBezTo>
                    <a:pt x="6796" y="4092"/>
                    <a:pt x="6971" y="4109"/>
                    <a:pt x="7152" y="4109"/>
                  </a:cubicBezTo>
                  <a:cubicBezTo>
                    <a:pt x="7205" y="4109"/>
                    <a:pt x="7258" y="4108"/>
                    <a:pt x="7311" y="4105"/>
                  </a:cubicBezTo>
                  <a:cubicBezTo>
                    <a:pt x="7395" y="4081"/>
                    <a:pt x="7454" y="4010"/>
                    <a:pt x="7454" y="3926"/>
                  </a:cubicBezTo>
                  <a:cubicBezTo>
                    <a:pt x="7454" y="3831"/>
                    <a:pt x="7371" y="3772"/>
                    <a:pt x="7275" y="3772"/>
                  </a:cubicBezTo>
                  <a:cubicBezTo>
                    <a:pt x="7230" y="3774"/>
                    <a:pt x="7184" y="3776"/>
                    <a:pt x="7137" y="3776"/>
                  </a:cubicBezTo>
                  <a:cubicBezTo>
                    <a:pt x="6977" y="3776"/>
                    <a:pt x="6813" y="3758"/>
                    <a:pt x="6656" y="3712"/>
                  </a:cubicBezTo>
                  <a:cubicBezTo>
                    <a:pt x="6637" y="3707"/>
                    <a:pt x="6619" y="3704"/>
                    <a:pt x="6602" y="3704"/>
                  </a:cubicBezTo>
                  <a:cubicBezTo>
                    <a:pt x="6579" y="3704"/>
                    <a:pt x="6558" y="3710"/>
                    <a:pt x="6537" y="3724"/>
                  </a:cubicBezTo>
                  <a:lnTo>
                    <a:pt x="5763" y="4081"/>
                  </a:lnTo>
                  <a:lnTo>
                    <a:pt x="5799" y="3236"/>
                  </a:lnTo>
                  <a:cubicBezTo>
                    <a:pt x="5799" y="3188"/>
                    <a:pt x="5787" y="3164"/>
                    <a:pt x="5775" y="3129"/>
                  </a:cubicBezTo>
                  <a:cubicBezTo>
                    <a:pt x="5656" y="2986"/>
                    <a:pt x="5561" y="2819"/>
                    <a:pt x="5501" y="2652"/>
                  </a:cubicBezTo>
                  <a:cubicBezTo>
                    <a:pt x="5501" y="2641"/>
                    <a:pt x="5501" y="2641"/>
                    <a:pt x="5490" y="2629"/>
                  </a:cubicBezTo>
                  <a:cubicBezTo>
                    <a:pt x="5311" y="2117"/>
                    <a:pt x="5382" y="1557"/>
                    <a:pt x="5680" y="1093"/>
                  </a:cubicBezTo>
                  <a:cubicBezTo>
                    <a:pt x="5942" y="712"/>
                    <a:pt x="6323" y="450"/>
                    <a:pt x="6787" y="366"/>
                  </a:cubicBezTo>
                  <a:cubicBezTo>
                    <a:pt x="6900" y="342"/>
                    <a:pt x="7015" y="330"/>
                    <a:pt x="7129" y="330"/>
                  </a:cubicBezTo>
                  <a:cubicBezTo>
                    <a:pt x="7461" y="330"/>
                    <a:pt x="7793" y="431"/>
                    <a:pt x="8085" y="617"/>
                  </a:cubicBezTo>
                  <a:cubicBezTo>
                    <a:pt x="8871" y="1152"/>
                    <a:pt x="9097" y="2224"/>
                    <a:pt x="8561" y="3010"/>
                  </a:cubicBezTo>
                  <a:cubicBezTo>
                    <a:pt x="8383" y="3284"/>
                    <a:pt x="8145" y="3486"/>
                    <a:pt x="7847" y="3629"/>
                  </a:cubicBezTo>
                  <a:cubicBezTo>
                    <a:pt x="7764" y="3665"/>
                    <a:pt x="7728" y="3760"/>
                    <a:pt x="7764" y="3831"/>
                  </a:cubicBezTo>
                  <a:cubicBezTo>
                    <a:pt x="7798" y="3883"/>
                    <a:pt x="7857" y="3922"/>
                    <a:pt x="7914" y="3922"/>
                  </a:cubicBezTo>
                  <a:cubicBezTo>
                    <a:pt x="7936" y="3922"/>
                    <a:pt x="7958" y="3916"/>
                    <a:pt x="7978" y="3903"/>
                  </a:cubicBezTo>
                  <a:cubicBezTo>
                    <a:pt x="8323" y="3748"/>
                    <a:pt x="8597" y="3510"/>
                    <a:pt x="8811" y="3188"/>
                  </a:cubicBezTo>
                  <a:cubicBezTo>
                    <a:pt x="9454" y="2260"/>
                    <a:pt x="9192" y="974"/>
                    <a:pt x="8264" y="355"/>
                  </a:cubicBezTo>
                  <a:cubicBezTo>
                    <a:pt x="7904" y="124"/>
                    <a:pt x="7503" y="1"/>
                    <a:pt x="70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0" name="Google Shape;11090;p79"/>
            <p:cNvSpPr/>
            <p:nvPr/>
          </p:nvSpPr>
          <p:spPr>
            <a:xfrm>
              <a:off x="2422623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1" name="Google Shape;11091;p79"/>
            <p:cNvSpPr/>
            <p:nvPr/>
          </p:nvSpPr>
          <p:spPr>
            <a:xfrm>
              <a:off x="244261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84" y="1"/>
                    <a:pt x="1" y="72"/>
                    <a:pt x="1" y="156"/>
                  </a:cubicBezTo>
                  <a:lnTo>
                    <a:pt x="1" y="191"/>
                  </a:lnTo>
                  <a:cubicBezTo>
                    <a:pt x="1" y="275"/>
                    <a:pt x="84" y="358"/>
                    <a:pt x="167" y="358"/>
                  </a:cubicBezTo>
                  <a:cubicBezTo>
                    <a:pt x="262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2" name="Google Shape;11092;p79"/>
            <p:cNvSpPr/>
            <p:nvPr/>
          </p:nvSpPr>
          <p:spPr>
            <a:xfrm>
              <a:off x="2462983" y="1574883"/>
              <a:ext cx="10581" cy="11373"/>
            </a:xfrm>
            <a:custGeom>
              <a:avLst/>
              <a:gdLst/>
              <a:ahLst/>
              <a:cxnLst/>
              <a:rect l="l" t="t" r="r" b="b"/>
              <a:pathLst>
                <a:path w="334" h="359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67" y="358"/>
                  </a:cubicBezTo>
                  <a:cubicBezTo>
                    <a:pt x="250" y="358"/>
                    <a:pt x="334" y="275"/>
                    <a:pt x="334" y="191"/>
                  </a:cubicBezTo>
                  <a:lnTo>
                    <a:pt x="334" y="156"/>
                  </a:lnTo>
                  <a:cubicBezTo>
                    <a:pt x="310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3" name="Google Shape;11093;p79"/>
            <p:cNvSpPr/>
            <p:nvPr/>
          </p:nvSpPr>
          <p:spPr>
            <a:xfrm>
              <a:off x="2482974" y="1574883"/>
              <a:ext cx="10201" cy="11373"/>
            </a:xfrm>
            <a:custGeom>
              <a:avLst/>
              <a:gdLst/>
              <a:ahLst/>
              <a:cxnLst/>
              <a:rect l="l" t="t" r="r" b="b"/>
              <a:pathLst>
                <a:path w="322" h="359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191"/>
                  </a:lnTo>
                  <a:cubicBezTo>
                    <a:pt x="0" y="275"/>
                    <a:pt x="72" y="358"/>
                    <a:pt x="155" y="358"/>
                  </a:cubicBezTo>
                  <a:cubicBezTo>
                    <a:pt x="251" y="358"/>
                    <a:pt x="322" y="275"/>
                    <a:pt x="322" y="191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4" name="Google Shape;11094;p79"/>
            <p:cNvSpPr/>
            <p:nvPr/>
          </p:nvSpPr>
          <p:spPr>
            <a:xfrm>
              <a:off x="2312852" y="1654495"/>
              <a:ext cx="26073" cy="49041"/>
            </a:xfrm>
            <a:custGeom>
              <a:avLst/>
              <a:gdLst/>
              <a:ahLst/>
              <a:cxnLst/>
              <a:rect l="l" t="t" r="r" b="b"/>
              <a:pathLst>
                <a:path w="823" h="1548" extrusionOk="0">
                  <a:moveTo>
                    <a:pt x="179" y="0"/>
                  </a:moveTo>
                  <a:cubicBezTo>
                    <a:pt x="96" y="0"/>
                    <a:pt x="25" y="72"/>
                    <a:pt x="25" y="167"/>
                  </a:cubicBezTo>
                  <a:cubicBezTo>
                    <a:pt x="25" y="250"/>
                    <a:pt x="96" y="322"/>
                    <a:pt x="179" y="322"/>
                  </a:cubicBezTo>
                  <a:lnTo>
                    <a:pt x="263" y="322"/>
                  </a:lnTo>
                  <a:lnTo>
                    <a:pt x="263" y="1215"/>
                  </a:lnTo>
                  <a:lnTo>
                    <a:pt x="167" y="1215"/>
                  </a:lnTo>
                  <a:cubicBezTo>
                    <a:pt x="84" y="1215"/>
                    <a:pt x="1" y="1298"/>
                    <a:pt x="1" y="1381"/>
                  </a:cubicBezTo>
                  <a:cubicBezTo>
                    <a:pt x="1" y="1477"/>
                    <a:pt x="84" y="1548"/>
                    <a:pt x="167" y="1548"/>
                  </a:cubicBezTo>
                  <a:lnTo>
                    <a:pt x="656" y="1548"/>
                  </a:lnTo>
                  <a:cubicBezTo>
                    <a:pt x="751" y="1548"/>
                    <a:pt x="822" y="1477"/>
                    <a:pt x="822" y="1381"/>
                  </a:cubicBezTo>
                  <a:cubicBezTo>
                    <a:pt x="822" y="1274"/>
                    <a:pt x="751" y="1203"/>
                    <a:pt x="668" y="1203"/>
                  </a:cubicBezTo>
                  <a:lnTo>
                    <a:pt x="572" y="1203"/>
                  </a:lnTo>
                  <a:lnTo>
                    <a:pt x="572" y="167"/>
                  </a:lnTo>
                  <a:cubicBezTo>
                    <a:pt x="572" y="72"/>
                    <a:pt x="501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5" name="Google Shape;11095;p79"/>
            <p:cNvSpPr/>
            <p:nvPr/>
          </p:nvSpPr>
          <p:spPr>
            <a:xfrm>
              <a:off x="2316242" y="1637135"/>
              <a:ext cx="14383" cy="13971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108" y="441"/>
                    <a:pt x="227" y="441"/>
                  </a:cubicBezTo>
                  <a:cubicBezTo>
                    <a:pt x="358" y="441"/>
                    <a:pt x="453" y="334"/>
                    <a:pt x="453" y="215"/>
                  </a:cubicBezTo>
                  <a:cubicBezTo>
                    <a:pt x="453" y="96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096" name="Google Shape;11096;p79"/>
          <p:cNvGrpSpPr/>
          <p:nvPr/>
        </p:nvGrpSpPr>
        <p:grpSpPr>
          <a:xfrm>
            <a:off x="1331406" y="1337961"/>
            <a:ext cx="301784" cy="348607"/>
            <a:chOff x="1331406" y="1513361"/>
            <a:chExt cx="301784" cy="348607"/>
          </a:xfrm>
          <a:solidFill>
            <a:schemeClr val="tx1"/>
          </a:solidFill>
        </p:grpSpPr>
        <p:sp>
          <p:nvSpPr>
            <p:cNvPr id="11097" name="Google Shape;11097;p79"/>
            <p:cNvSpPr/>
            <p:nvPr/>
          </p:nvSpPr>
          <p:spPr>
            <a:xfrm>
              <a:off x="1473237" y="1513361"/>
              <a:ext cx="159952" cy="169076"/>
            </a:xfrm>
            <a:custGeom>
              <a:avLst/>
              <a:gdLst/>
              <a:ahLst/>
              <a:cxnLst/>
              <a:rect l="l" t="t" r="r" b="b"/>
              <a:pathLst>
                <a:path w="5049" h="5337" extrusionOk="0">
                  <a:moveTo>
                    <a:pt x="2623" y="0"/>
                  </a:moveTo>
                  <a:cubicBezTo>
                    <a:pt x="2460" y="0"/>
                    <a:pt x="2295" y="17"/>
                    <a:pt x="2132" y="50"/>
                  </a:cubicBezTo>
                  <a:cubicBezTo>
                    <a:pt x="1489" y="169"/>
                    <a:pt x="941" y="538"/>
                    <a:pt x="584" y="1074"/>
                  </a:cubicBezTo>
                  <a:cubicBezTo>
                    <a:pt x="0" y="1943"/>
                    <a:pt x="36" y="3050"/>
                    <a:pt x="655" y="3884"/>
                  </a:cubicBezTo>
                  <a:lnTo>
                    <a:pt x="596" y="5170"/>
                  </a:lnTo>
                  <a:cubicBezTo>
                    <a:pt x="596" y="5229"/>
                    <a:pt x="631" y="5277"/>
                    <a:pt x="679" y="5300"/>
                  </a:cubicBezTo>
                  <a:cubicBezTo>
                    <a:pt x="703" y="5312"/>
                    <a:pt x="739" y="5336"/>
                    <a:pt x="762" y="5336"/>
                  </a:cubicBezTo>
                  <a:cubicBezTo>
                    <a:pt x="798" y="5336"/>
                    <a:pt x="810" y="5336"/>
                    <a:pt x="834" y="5312"/>
                  </a:cubicBezTo>
                  <a:lnTo>
                    <a:pt x="2001" y="4777"/>
                  </a:lnTo>
                  <a:cubicBezTo>
                    <a:pt x="2203" y="4836"/>
                    <a:pt x="2417" y="4860"/>
                    <a:pt x="2608" y="4860"/>
                  </a:cubicBezTo>
                  <a:cubicBezTo>
                    <a:pt x="3394" y="4860"/>
                    <a:pt x="4156" y="4467"/>
                    <a:pt x="4620" y="3765"/>
                  </a:cubicBezTo>
                  <a:cubicBezTo>
                    <a:pt x="4870" y="3395"/>
                    <a:pt x="5001" y="2967"/>
                    <a:pt x="5025" y="2514"/>
                  </a:cubicBezTo>
                  <a:cubicBezTo>
                    <a:pt x="5049" y="2431"/>
                    <a:pt x="4989" y="2360"/>
                    <a:pt x="4906" y="2360"/>
                  </a:cubicBezTo>
                  <a:cubicBezTo>
                    <a:pt x="4811" y="2360"/>
                    <a:pt x="4739" y="2431"/>
                    <a:pt x="4739" y="2503"/>
                  </a:cubicBezTo>
                  <a:cubicBezTo>
                    <a:pt x="4715" y="2895"/>
                    <a:pt x="4608" y="3265"/>
                    <a:pt x="4382" y="3586"/>
                  </a:cubicBezTo>
                  <a:cubicBezTo>
                    <a:pt x="3981" y="4183"/>
                    <a:pt x="3325" y="4524"/>
                    <a:pt x="2630" y="4524"/>
                  </a:cubicBezTo>
                  <a:cubicBezTo>
                    <a:pt x="2438" y="4524"/>
                    <a:pt x="2242" y="4498"/>
                    <a:pt x="2048" y="4443"/>
                  </a:cubicBezTo>
                  <a:cubicBezTo>
                    <a:pt x="2027" y="4433"/>
                    <a:pt x="2008" y="4427"/>
                    <a:pt x="1990" y="4427"/>
                  </a:cubicBezTo>
                  <a:cubicBezTo>
                    <a:pt x="1969" y="4427"/>
                    <a:pt x="1949" y="4435"/>
                    <a:pt x="1929" y="4455"/>
                  </a:cubicBezTo>
                  <a:lnTo>
                    <a:pt x="953" y="4919"/>
                  </a:lnTo>
                  <a:lnTo>
                    <a:pt x="1001" y="3848"/>
                  </a:lnTo>
                  <a:cubicBezTo>
                    <a:pt x="1001" y="3800"/>
                    <a:pt x="989" y="3765"/>
                    <a:pt x="977" y="3741"/>
                  </a:cubicBezTo>
                  <a:cubicBezTo>
                    <a:pt x="405" y="3026"/>
                    <a:pt x="358" y="2026"/>
                    <a:pt x="870" y="1252"/>
                  </a:cubicBezTo>
                  <a:cubicBezTo>
                    <a:pt x="1179" y="788"/>
                    <a:pt x="1655" y="467"/>
                    <a:pt x="2203" y="359"/>
                  </a:cubicBezTo>
                  <a:cubicBezTo>
                    <a:pt x="2344" y="332"/>
                    <a:pt x="2485" y="319"/>
                    <a:pt x="2624" y="319"/>
                  </a:cubicBezTo>
                  <a:cubicBezTo>
                    <a:pt x="3038" y="319"/>
                    <a:pt x="3439" y="437"/>
                    <a:pt x="3787" y="669"/>
                  </a:cubicBezTo>
                  <a:cubicBezTo>
                    <a:pt x="4227" y="967"/>
                    <a:pt x="4525" y="1419"/>
                    <a:pt x="4668" y="1919"/>
                  </a:cubicBezTo>
                  <a:cubicBezTo>
                    <a:pt x="4678" y="1998"/>
                    <a:pt x="4736" y="2044"/>
                    <a:pt x="4811" y="2044"/>
                  </a:cubicBezTo>
                  <a:cubicBezTo>
                    <a:pt x="4826" y="2044"/>
                    <a:pt x="4842" y="2042"/>
                    <a:pt x="4858" y="2038"/>
                  </a:cubicBezTo>
                  <a:cubicBezTo>
                    <a:pt x="4942" y="2026"/>
                    <a:pt x="4989" y="1943"/>
                    <a:pt x="4977" y="1848"/>
                  </a:cubicBezTo>
                  <a:cubicBezTo>
                    <a:pt x="4822" y="1252"/>
                    <a:pt x="4465" y="752"/>
                    <a:pt x="3965" y="407"/>
                  </a:cubicBezTo>
                  <a:cubicBezTo>
                    <a:pt x="3566" y="141"/>
                    <a:pt x="3100" y="0"/>
                    <a:pt x="26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8" name="Google Shape;11098;p79"/>
            <p:cNvSpPr/>
            <p:nvPr/>
          </p:nvSpPr>
          <p:spPr>
            <a:xfrm>
              <a:off x="1331406" y="1579033"/>
              <a:ext cx="152412" cy="282934"/>
            </a:xfrm>
            <a:custGeom>
              <a:avLst/>
              <a:gdLst/>
              <a:ahLst/>
              <a:cxnLst/>
              <a:rect l="l" t="t" r="r" b="b"/>
              <a:pathLst>
                <a:path w="4811" h="8931" extrusionOk="0">
                  <a:moveTo>
                    <a:pt x="1132" y="310"/>
                  </a:moveTo>
                  <a:cubicBezTo>
                    <a:pt x="1203" y="310"/>
                    <a:pt x="1263" y="346"/>
                    <a:pt x="1310" y="382"/>
                  </a:cubicBezTo>
                  <a:cubicBezTo>
                    <a:pt x="1358" y="430"/>
                    <a:pt x="1382" y="501"/>
                    <a:pt x="1382" y="560"/>
                  </a:cubicBezTo>
                  <a:lnTo>
                    <a:pt x="1382" y="2073"/>
                  </a:lnTo>
                  <a:lnTo>
                    <a:pt x="858" y="2073"/>
                  </a:lnTo>
                  <a:lnTo>
                    <a:pt x="858" y="560"/>
                  </a:lnTo>
                  <a:cubicBezTo>
                    <a:pt x="870" y="430"/>
                    <a:pt x="977" y="310"/>
                    <a:pt x="1132" y="310"/>
                  </a:cubicBezTo>
                  <a:close/>
                  <a:moveTo>
                    <a:pt x="3644" y="310"/>
                  </a:moveTo>
                  <a:cubicBezTo>
                    <a:pt x="3727" y="310"/>
                    <a:pt x="3787" y="346"/>
                    <a:pt x="3823" y="382"/>
                  </a:cubicBezTo>
                  <a:cubicBezTo>
                    <a:pt x="3870" y="430"/>
                    <a:pt x="3906" y="501"/>
                    <a:pt x="3906" y="560"/>
                  </a:cubicBezTo>
                  <a:lnTo>
                    <a:pt x="3906" y="2073"/>
                  </a:lnTo>
                  <a:lnTo>
                    <a:pt x="3382" y="2073"/>
                  </a:lnTo>
                  <a:lnTo>
                    <a:pt x="3382" y="560"/>
                  </a:lnTo>
                  <a:cubicBezTo>
                    <a:pt x="3394" y="430"/>
                    <a:pt x="3513" y="310"/>
                    <a:pt x="3644" y="310"/>
                  </a:cubicBezTo>
                  <a:close/>
                  <a:moveTo>
                    <a:pt x="4454" y="2406"/>
                  </a:moveTo>
                  <a:lnTo>
                    <a:pt x="4454" y="2918"/>
                  </a:lnTo>
                  <a:lnTo>
                    <a:pt x="310" y="2918"/>
                  </a:lnTo>
                  <a:lnTo>
                    <a:pt x="310" y="2406"/>
                  </a:lnTo>
                  <a:close/>
                  <a:moveTo>
                    <a:pt x="2989" y="5513"/>
                  </a:moveTo>
                  <a:lnTo>
                    <a:pt x="2989" y="5978"/>
                  </a:lnTo>
                  <a:lnTo>
                    <a:pt x="1787" y="5978"/>
                  </a:lnTo>
                  <a:lnTo>
                    <a:pt x="1787" y="5513"/>
                  </a:lnTo>
                  <a:close/>
                  <a:moveTo>
                    <a:pt x="2846" y="6299"/>
                  </a:moveTo>
                  <a:lnTo>
                    <a:pt x="2846" y="6752"/>
                  </a:lnTo>
                  <a:lnTo>
                    <a:pt x="1930" y="6752"/>
                  </a:lnTo>
                  <a:lnTo>
                    <a:pt x="1930" y="6299"/>
                  </a:lnTo>
                  <a:close/>
                  <a:moveTo>
                    <a:pt x="1132" y="1"/>
                  </a:moveTo>
                  <a:cubicBezTo>
                    <a:pt x="798" y="1"/>
                    <a:pt x="548" y="263"/>
                    <a:pt x="548" y="572"/>
                  </a:cubicBezTo>
                  <a:lnTo>
                    <a:pt x="548" y="2084"/>
                  </a:lnTo>
                  <a:lnTo>
                    <a:pt x="167" y="2084"/>
                  </a:lnTo>
                  <a:cubicBezTo>
                    <a:pt x="72" y="2084"/>
                    <a:pt x="1" y="2156"/>
                    <a:pt x="1" y="2239"/>
                  </a:cubicBezTo>
                  <a:lnTo>
                    <a:pt x="1" y="3061"/>
                  </a:lnTo>
                  <a:cubicBezTo>
                    <a:pt x="1" y="3156"/>
                    <a:pt x="72" y="3227"/>
                    <a:pt x="167" y="3227"/>
                  </a:cubicBezTo>
                  <a:lnTo>
                    <a:pt x="203" y="3227"/>
                  </a:lnTo>
                  <a:lnTo>
                    <a:pt x="203" y="3823"/>
                  </a:lnTo>
                  <a:cubicBezTo>
                    <a:pt x="203" y="3847"/>
                    <a:pt x="227" y="3894"/>
                    <a:pt x="239" y="3930"/>
                  </a:cubicBezTo>
                  <a:lnTo>
                    <a:pt x="727" y="4537"/>
                  </a:lnTo>
                  <a:cubicBezTo>
                    <a:pt x="760" y="4576"/>
                    <a:pt x="807" y="4594"/>
                    <a:pt x="853" y="4594"/>
                  </a:cubicBezTo>
                  <a:cubicBezTo>
                    <a:pt x="890" y="4594"/>
                    <a:pt x="926" y="4582"/>
                    <a:pt x="953" y="4561"/>
                  </a:cubicBezTo>
                  <a:cubicBezTo>
                    <a:pt x="1025" y="4501"/>
                    <a:pt x="1025" y="4406"/>
                    <a:pt x="977" y="4347"/>
                  </a:cubicBezTo>
                  <a:lnTo>
                    <a:pt x="525" y="3775"/>
                  </a:lnTo>
                  <a:lnTo>
                    <a:pt x="525" y="3239"/>
                  </a:lnTo>
                  <a:lnTo>
                    <a:pt x="4239" y="3239"/>
                  </a:lnTo>
                  <a:lnTo>
                    <a:pt x="4239" y="3775"/>
                  </a:lnTo>
                  <a:lnTo>
                    <a:pt x="3084" y="5216"/>
                  </a:lnTo>
                  <a:lnTo>
                    <a:pt x="1691" y="5216"/>
                  </a:lnTo>
                  <a:lnTo>
                    <a:pt x="1429" y="4882"/>
                  </a:lnTo>
                  <a:cubicBezTo>
                    <a:pt x="1418" y="4847"/>
                    <a:pt x="1394" y="4835"/>
                    <a:pt x="1382" y="4823"/>
                  </a:cubicBezTo>
                  <a:cubicBezTo>
                    <a:pt x="1351" y="4797"/>
                    <a:pt x="1313" y="4785"/>
                    <a:pt x="1277" y="4785"/>
                  </a:cubicBezTo>
                  <a:cubicBezTo>
                    <a:pt x="1229" y="4785"/>
                    <a:pt x="1183" y="4806"/>
                    <a:pt x="1156" y="4847"/>
                  </a:cubicBezTo>
                  <a:cubicBezTo>
                    <a:pt x="1120" y="4906"/>
                    <a:pt x="1120" y="4978"/>
                    <a:pt x="1156" y="5037"/>
                  </a:cubicBezTo>
                  <a:lnTo>
                    <a:pt x="1489" y="5442"/>
                  </a:lnTo>
                  <a:lnTo>
                    <a:pt x="1489" y="6156"/>
                  </a:lnTo>
                  <a:cubicBezTo>
                    <a:pt x="1489" y="6252"/>
                    <a:pt x="1560" y="6311"/>
                    <a:pt x="1632" y="6323"/>
                  </a:cubicBezTo>
                  <a:lnTo>
                    <a:pt x="1632" y="6942"/>
                  </a:lnTo>
                  <a:cubicBezTo>
                    <a:pt x="1632" y="7037"/>
                    <a:pt x="1715" y="7109"/>
                    <a:pt x="1799" y="7109"/>
                  </a:cubicBezTo>
                  <a:lnTo>
                    <a:pt x="1834" y="7109"/>
                  </a:lnTo>
                  <a:lnTo>
                    <a:pt x="1834" y="8764"/>
                  </a:lnTo>
                  <a:cubicBezTo>
                    <a:pt x="1834" y="8859"/>
                    <a:pt x="1906" y="8931"/>
                    <a:pt x="1989" y="8931"/>
                  </a:cubicBezTo>
                  <a:lnTo>
                    <a:pt x="2846" y="8931"/>
                  </a:lnTo>
                  <a:cubicBezTo>
                    <a:pt x="2930" y="8931"/>
                    <a:pt x="3001" y="8859"/>
                    <a:pt x="3001" y="8764"/>
                  </a:cubicBezTo>
                  <a:lnTo>
                    <a:pt x="3001" y="8145"/>
                  </a:lnTo>
                  <a:cubicBezTo>
                    <a:pt x="3001" y="8050"/>
                    <a:pt x="2930" y="7978"/>
                    <a:pt x="2846" y="7978"/>
                  </a:cubicBezTo>
                  <a:cubicBezTo>
                    <a:pt x="2751" y="7978"/>
                    <a:pt x="2680" y="8050"/>
                    <a:pt x="2680" y="8145"/>
                  </a:cubicBezTo>
                  <a:lnTo>
                    <a:pt x="2680" y="8597"/>
                  </a:lnTo>
                  <a:lnTo>
                    <a:pt x="2156" y="8597"/>
                  </a:lnTo>
                  <a:lnTo>
                    <a:pt x="2156" y="7109"/>
                  </a:lnTo>
                  <a:lnTo>
                    <a:pt x="2680" y="7109"/>
                  </a:lnTo>
                  <a:lnTo>
                    <a:pt x="2680" y="7502"/>
                  </a:lnTo>
                  <a:cubicBezTo>
                    <a:pt x="2680" y="7585"/>
                    <a:pt x="2751" y="7669"/>
                    <a:pt x="2846" y="7669"/>
                  </a:cubicBezTo>
                  <a:cubicBezTo>
                    <a:pt x="2930" y="7669"/>
                    <a:pt x="3001" y="7585"/>
                    <a:pt x="3001" y="7502"/>
                  </a:cubicBezTo>
                  <a:lnTo>
                    <a:pt x="3001" y="7109"/>
                  </a:lnTo>
                  <a:lnTo>
                    <a:pt x="3037" y="7109"/>
                  </a:lnTo>
                  <a:cubicBezTo>
                    <a:pt x="3120" y="7109"/>
                    <a:pt x="3203" y="7037"/>
                    <a:pt x="3203" y="6954"/>
                  </a:cubicBezTo>
                  <a:lnTo>
                    <a:pt x="3203" y="6323"/>
                  </a:lnTo>
                  <a:cubicBezTo>
                    <a:pt x="3287" y="6323"/>
                    <a:pt x="3346" y="6252"/>
                    <a:pt x="3346" y="6156"/>
                  </a:cubicBezTo>
                  <a:lnTo>
                    <a:pt x="3346" y="5442"/>
                  </a:lnTo>
                  <a:lnTo>
                    <a:pt x="4573" y="3942"/>
                  </a:lnTo>
                  <a:cubicBezTo>
                    <a:pt x="4597" y="3906"/>
                    <a:pt x="4597" y="3882"/>
                    <a:pt x="4597" y="3835"/>
                  </a:cubicBezTo>
                  <a:lnTo>
                    <a:pt x="4597" y="3239"/>
                  </a:lnTo>
                  <a:lnTo>
                    <a:pt x="4644" y="3239"/>
                  </a:lnTo>
                  <a:cubicBezTo>
                    <a:pt x="4727" y="3239"/>
                    <a:pt x="4811" y="3168"/>
                    <a:pt x="4811" y="3073"/>
                  </a:cubicBezTo>
                  <a:lnTo>
                    <a:pt x="4811" y="2263"/>
                  </a:lnTo>
                  <a:cubicBezTo>
                    <a:pt x="4775" y="2156"/>
                    <a:pt x="4704" y="2084"/>
                    <a:pt x="4620" y="2084"/>
                  </a:cubicBezTo>
                  <a:lnTo>
                    <a:pt x="4227" y="2084"/>
                  </a:lnTo>
                  <a:lnTo>
                    <a:pt x="4227" y="584"/>
                  </a:lnTo>
                  <a:cubicBezTo>
                    <a:pt x="4227" y="430"/>
                    <a:pt x="4168" y="287"/>
                    <a:pt x="4061" y="156"/>
                  </a:cubicBezTo>
                  <a:cubicBezTo>
                    <a:pt x="3954" y="60"/>
                    <a:pt x="3811" y="1"/>
                    <a:pt x="3644" y="1"/>
                  </a:cubicBezTo>
                  <a:cubicBezTo>
                    <a:pt x="3323" y="1"/>
                    <a:pt x="3061" y="263"/>
                    <a:pt x="3061" y="572"/>
                  </a:cubicBezTo>
                  <a:lnTo>
                    <a:pt x="3061" y="2084"/>
                  </a:lnTo>
                  <a:lnTo>
                    <a:pt x="1715" y="2084"/>
                  </a:lnTo>
                  <a:lnTo>
                    <a:pt x="1715" y="572"/>
                  </a:lnTo>
                  <a:cubicBezTo>
                    <a:pt x="1715" y="430"/>
                    <a:pt x="1656" y="275"/>
                    <a:pt x="1549" y="156"/>
                  </a:cubicBezTo>
                  <a:cubicBezTo>
                    <a:pt x="1441" y="60"/>
                    <a:pt x="1298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099" name="Google Shape;11099;p79"/>
            <p:cNvSpPr/>
            <p:nvPr/>
          </p:nvSpPr>
          <p:spPr>
            <a:xfrm>
              <a:off x="1373667" y="1686935"/>
              <a:ext cx="66401" cy="10581"/>
            </a:xfrm>
            <a:custGeom>
              <a:avLst/>
              <a:gdLst/>
              <a:ahLst/>
              <a:cxnLst/>
              <a:rect l="l" t="t" r="r" b="b"/>
              <a:pathLst>
                <a:path w="2096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lnTo>
                    <a:pt x="1929" y="333"/>
                  </a:lnTo>
                  <a:cubicBezTo>
                    <a:pt x="2012" y="333"/>
                    <a:pt x="2096" y="250"/>
                    <a:pt x="2096" y="167"/>
                  </a:cubicBezTo>
                  <a:cubicBezTo>
                    <a:pt x="2096" y="72"/>
                    <a:pt x="2012" y="0"/>
                    <a:pt x="1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0" name="Google Shape;11100;p79"/>
            <p:cNvSpPr/>
            <p:nvPr/>
          </p:nvSpPr>
          <p:spPr>
            <a:xfrm>
              <a:off x="1518508" y="1536044"/>
              <a:ext cx="72452" cy="112812"/>
            </a:xfrm>
            <a:custGeom>
              <a:avLst/>
              <a:gdLst/>
              <a:ahLst/>
              <a:cxnLst/>
              <a:rect l="l" t="t" r="r" b="b"/>
              <a:pathLst>
                <a:path w="2287" h="3561" extrusionOk="0">
                  <a:moveTo>
                    <a:pt x="1596" y="334"/>
                  </a:moveTo>
                  <a:lnTo>
                    <a:pt x="1024" y="1084"/>
                  </a:lnTo>
                  <a:cubicBezTo>
                    <a:pt x="1000" y="1132"/>
                    <a:pt x="988" y="1203"/>
                    <a:pt x="1012" y="1251"/>
                  </a:cubicBezTo>
                  <a:cubicBezTo>
                    <a:pt x="1048" y="1310"/>
                    <a:pt x="1107" y="1346"/>
                    <a:pt x="1167" y="1346"/>
                  </a:cubicBezTo>
                  <a:lnTo>
                    <a:pt x="1774" y="1346"/>
                  </a:lnTo>
                  <a:lnTo>
                    <a:pt x="893" y="2370"/>
                  </a:lnTo>
                  <a:lnTo>
                    <a:pt x="1167" y="1775"/>
                  </a:lnTo>
                  <a:cubicBezTo>
                    <a:pt x="1191" y="1727"/>
                    <a:pt x="1179" y="1667"/>
                    <a:pt x="1155" y="1620"/>
                  </a:cubicBezTo>
                  <a:cubicBezTo>
                    <a:pt x="1119" y="1584"/>
                    <a:pt x="1072" y="1548"/>
                    <a:pt x="1012" y="1548"/>
                  </a:cubicBezTo>
                  <a:lnTo>
                    <a:pt x="453" y="1548"/>
                  </a:lnTo>
                  <a:lnTo>
                    <a:pt x="1155" y="334"/>
                  </a:lnTo>
                  <a:close/>
                  <a:moveTo>
                    <a:pt x="1048" y="1"/>
                  </a:moveTo>
                  <a:cubicBezTo>
                    <a:pt x="988" y="1"/>
                    <a:pt x="941" y="24"/>
                    <a:pt x="917" y="72"/>
                  </a:cubicBezTo>
                  <a:lnTo>
                    <a:pt x="36" y="1620"/>
                  </a:lnTo>
                  <a:cubicBezTo>
                    <a:pt x="0" y="1667"/>
                    <a:pt x="0" y="1727"/>
                    <a:pt x="36" y="1787"/>
                  </a:cubicBezTo>
                  <a:cubicBezTo>
                    <a:pt x="60" y="1834"/>
                    <a:pt x="107" y="1858"/>
                    <a:pt x="167" y="1858"/>
                  </a:cubicBezTo>
                  <a:lnTo>
                    <a:pt x="762" y="1858"/>
                  </a:lnTo>
                  <a:lnTo>
                    <a:pt x="95" y="3322"/>
                  </a:lnTo>
                  <a:cubicBezTo>
                    <a:pt x="60" y="3394"/>
                    <a:pt x="95" y="3477"/>
                    <a:pt x="155" y="3525"/>
                  </a:cubicBezTo>
                  <a:cubicBezTo>
                    <a:pt x="179" y="3537"/>
                    <a:pt x="215" y="3561"/>
                    <a:pt x="238" y="3561"/>
                  </a:cubicBezTo>
                  <a:cubicBezTo>
                    <a:pt x="286" y="3561"/>
                    <a:pt x="334" y="3537"/>
                    <a:pt x="357" y="3501"/>
                  </a:cubicBezTo>
                  <a:lnTo>
                    <a:pt x="2203" y="1275"/>
                  </a:lnTo>
                  <a:cubicBezTo>
                    <a:pt x="2262" y="1227"/>
                    <a:pt x="2286" y="1167"/>
                    <a:pt x="2250" y="1108"/>
                  </a:cubicBezTo>
                  <a:cubicBezTo>
                    <a:pt x="2227" y="1048"/>
                    <a:pt x="2167" y="1013"/>
                    <a:pt x="2108" y="1013"/>
                  </a:cubicBezTo>
                  <a:lnTo>
                    <a:pt x="1477" y="1013"/>
                  </a:lnTo>
                  <a:lnTo>
                    <a:pt x="2048" y="251"/>
                  </a:lnTo>
                  <a:cubicBezTo>
                    <a:pt x="2072" y="203"/>
                    <a:pt x="2084" y="132"/>
                    <a:pt x="2060" y="84"/>
                  </a:cubicBezTo>
                  <a:cubicBezTo>
                    <a:pt x="2024" y="24"/>
                    <a:pt x="1965" y="1"/>
                    <a:pt x="1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1" name="Google Shape;11101;p79"/>
          <p:cNvGrpSpPr/>
          <p:nvPr/>
        </p:nvGrpSpPr>
        <p:grpSpPr>
          <a:xfrm>
            <a:off x="7144274" y="1324814"/>
            <a:ext cx="282174" cy="355735"/>
            <a:chOff x="7144274" y="1500214"/>
            <a:chExt cx="282174" cy="355735"/>
          </a:xfrm>
          <a:solidFill>
            <a:schemeClr val="tx1"/>
          </a:solidFill>
        </p:grpSpPr>
        <p:sp>
          <p:nvSpPr>
            <p:cNvPr id="11102" name="Google Shape;11102;p79"/>
            <p:cNvSpPr/>
            <p:nvPr/>
          </p:nvSpPr>
          <p:spPr>
            <a:xfrm>
              <a:off x="724574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7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3" name="Google Shape;11103;p79"/>
            <p:cNvSpPr/>
            <p:nvPr/>
          </p:nvSpPr>
          <p:spPr>
            <a:xfrm>
              <a:off x="7313635" y="1613375"/>
              <a:ext cx="10613" cy="16252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4" name="Google Shape;11104;p79"/>
            <p:cNvSpPr/>
            <p:nvPr/>
          </p:nvSpPr>
          <p:spPr>
            <a:xfrm>
              <a:off x="7262345" y="16530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715" y="509"/>
                  </a:cubicBezTo>
                  <a:cubicBezTo>
                    <a:pt x="977" y="509"/>
                    <a:pt x="1215" y="414"/>
                    <a:pt x="1370" y="283"/>
                  </a:cubicBezTo>
                  <a:cubicBezTo>
                    <a:pt x="1429" y="212"/>
                    <a:pt x="1429" y="105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76"/>
                    <a:pt x="715" y="176"/>
                  </a:cubicBezTo>
                  <a:cubicBezTo>
                    <a:pt x="501" y="176"/>
                    <a:pt x="358" y="105"/>
                    <a:pt x="298" y="45"/>
                  </a:cubicBezTo>
                  <a:cubicBezTo>
                    <a:pt x="268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5" name="Google Shape;11105;p79"/>
            <p:cNvSpPr/>
            <p:nvPr/>
          </p:nvSpPr>
          <p:spPr>
            <a:xfrm>
              <a:off x="7144274" y="1500214"/>
              <a:ext cx="282174" cy="355735"/>
            </a:xfrm>
            <a:custGeom>
              <a:avLst/>
              <a:gdLst/>
              <a:ahLst/>
              <a:cxnLst/>
              <a:rect l="l" t="t" r="r" b="b"/>
              <a:pathLst>
                <a:path w="8907" h="11229" extrusionOk="0">
                  <a:moveTo>
                    <a:pt x="7299" y="334"/>
                  </a:moveTo>
                  <a:cubicBezTo>
                    <a:pt x="7228" y="1048"/>
                    <a:pt x="6597" y="1608"/>
                    <a:pt x="5871" y="1608"/>
                  </a:cubicBezTo>
                  <a:lnTo>
                    <a:pt x="2656" y="1608"/>
                  </a:lnTo>
                  <a:cubicBezTo>
                    <a:pt x="2561" y="1608"/>
                    <a:pt x="2489" y="1679"/>
                    <a:pt x="2489" y="1775"/>
                  </a:cubicBezTo>
                  <a:cubicBezTo>
                    <a:pt x="2489" y="1858"/>
                    <a:pt x="2561" y="1941"/>
                    <a:pt x="2656" y="1941"/>
                  </a:cubicBezTo>
                  <a:lnTo>
                    <a:pt x="5871" y="1941"/>
                  </a:lnTo>
                  <a:cubicBezTo>
                    <a:pt x="6192" y="1941"/>
                    <a:pt x="6514" y="1846"/>
                    <a:pt x="6776" y="1679"/>
                  </a:cubicBezTo>
                  <a:lnTo>
                    <a:pt x="6776" y="3560"/>
                  </a:lnTo>
                  <a:cubicBezTo>
                    <a:pt x="6776" y="3644"/>
                    <a:pt x="6847" y="3727"/>
                    <a:pt x="6942" y="3727"/>
                  </a:cubicBezTo>
                  <a:lnTo>
                    <a:pt x="7026" y="3727"/>
                  </a:lnTo>
                  <a:cubicBezTo>
                    <a:pt x="7109" y="3727"/>
                    <a:pt x="7180" y="3751"/>
                    <a:pt x="7240" y="3810"/>
                  </a:cubicBezTo>
                  <a:cubicBezTo>
                    <a:pt x="7299" y="3870"/>
                    <a:pt x="7311" y="3941"/>
                    <a:pt x="7311" y="4037"/>
                  </a:cubicBezTo>
                  <a:cubicBezTo>
                    <a:pt x="7299" y="4180"/>
                    <a:pt x="7168" y="4287"/>
                    <a:pt x="7002" y="4287"/>
                  </a:cubicBezTo>
                  <a:lnTo>
                    <a:pt x="6930" y="4287"/>
                  </a:lnTo>
                  <a:lnTo>
                    <a:pt x="6930" y="4275"/>
                  </a:lnTo>
                  <a:cubicBezTo>
                    <a:pt x="6930" y="4180"/>
                    <a:pt x="6847" y="4108"/>
                    <a:pt x="6764" y="4108"/>
                  </a:cubicBezTo>
                  <a:cubicBezTo>
                    <a:pt x="6668" y="4108"/>
                    <a:pt x="6597" y="4180"/>
                    <a:pt x="6597" y="4275"/>
                  </a:cubicBezTo>
                  <a:cubicBezTo>
                    <a:pt x="6597" y="5465"/>
                    <a:pt x="5633" y="6430"/>
                    <a:pt x="4442" y="6430"/>
                  </a:cubicBezTo>
                  <a:cubicBezTo>
                    <a:pt x="3251" y="6430"/>
                    <a:pt x="2287" y="5465"/>
                    <a:pt x="2287" y="4275"/>
                  </a:cubicBezTo>
                  <a:cubicBezTo>
                    <a:pt x="2287" y="4180"/>
                    <a:pt x="2204" y="4108"/>
                    <a:pt x="2120" y="4108"/>
                  </a:cubicBezTo>
                  <a:cubicBezTo>
                    <a:pt x="2025" y="4108"/>
                    <a:pt x="1954" y="4180"/>
                    <a:pt x="1954" y="4275"/>
                  </a:cubicBezTo>
                  <a:lnTo>
                    <a:pt x="1954" y="4287"/>
                  </a:lnTo>
                  <a:lnTo>
                    <a:pt x="1846" y="4287"/>
                  </a:lnTo>
                  <a:cubicBezTo>
                    <a:pt x="1775" y="4287"/>
                    <a:pt x="1704" y="4263"/>
                    <a:pt x="1644" y="4203"/>
                  </a:cubicBezTo>
                  <a:cubicBezTo>
                    <a:pt x="1584" y="4144"/>
                    <a:pt x="1573" y="4061"/>
                    <a:pt x="1573" y="3977"/>
                  </a:cubicBezTo>
                  <a:cubicBezTo>
                    <a:pt x="1584" y="3822"/>
                    <a:pt x="1715" y="3727"/>
                    <a:pt x="1882" y="3727"/>
                  </a:cubicBezTo>
                  <a:lnTo>
                    <a:pt x="1942" y="3727"/>
                  </a:lnTo>
                  <a:cubicBezTo>
                    <a:pt x="2025" y="3727"/>
                    <a:pt x="2108" y="3644"/>
                    <a:pt x="2108" y="3560"/>
                  </a:cubicBezTo>
                  <a:lnTo>
                    <a:pt x="2108" y="1775"/>
                  </a:lnTo>
                  <a:cubicBezTo>
                    <a:pt x="2108" y="989"/>
                    <a:pt x="2739" y="334"/>
                    <a:pt x="3549" y="334"/>
                  </a:cubicBezTo>
                  <a:close/>
                  <a:moveTo>
                    <a:pt x="3025" y="6763"/>
                  </a:moveTo>
                  <a:lnTo>
                    <a:pt x="3025" y="7085"/>
                  </a:lnTo>
                  <a:cubicBezTo>
                    <a:pt x="3025" y="7239"/>
                    <a:pt x="2918" y="7382"/>
                    <a:pt x="2787" y="7430"/>
                  </a:cubicBezTo>
                  <a:lnTo>
                    <a:pt x="2406" y="7180"/>
                  </a:lnTo>
                  <a:cubicBezTo>
                    <a:pt x="2299" y="7097"/>
                    <a:pt x="2287" y="7001"/>
                    <a:pt x="2311" y="6918"/>
                  </a:cubicBezTo>
                  <a:cubicBezTo>
                    <a:pt x="2346" y="6847"/>
                    <a:pt x="2406" y="6763"/>
                    <a:pt x="2537" y="6763"/>
                  </a:cubicBezTo>
                  <a:close/>
                  <a:moveTo>
                    <a:pt x="6359" y="6763"/>
                  </a:moveTo>
                  <a:cubicBezTo>
                    <a:pt x="6478" y="6763"/>
                    <a:pt x="6549" y="6847"/>
                    <a:pt x="6585" y="6918"/>
                  </a:cubicBezTo>
                  <a:cubicBezTo>
                    <a:pt x="6609" y="7001"/>
                    <a:pt x="6597" y="7120"/>
                    <a:pt x="6490" y="7180"/>
                  </a:cubicBezTo>
                  <a:lnTo>
                    <a:pt x="6109" y="7430"/>
                  </a:lnTo>
                  <a:cubicBezTo>
                    <a:pt x="5954" y="7382"/>
                    <a:pt x="5859" y="7239"/>
                    <a:pt x="5859" y="7085"/>
                  </a:cubicBezTo>
                  <a:lnTo>
                    <a:pt x="5859" y="6763"/>
                  </a:lnTo>
                  <a:close/>
                  <a:moveTo>
                    <a:pt x="6371" y="6216"/>
                  </a:moveTo>
                  <a:cubicBezTo>
                    <a:pt x="6883" y="6216"/>
                    <a:pt x="7276" y="6620"/>
                    <a:pt x="7276" y="7132"/>
                  </a:cubicBezTo>
                  <a:cubicBezTo>
                    <a:pt x="7311" y="8156"/>
                    <a:pt x="6514" y="9025"/>
                    <a:pt x="5502" y="9097"/>
                  </a:cubicBezTo>
                  <a:lnTo>
                    <a:pt x="5502" y="8918"/>
                  </a:lnTo>
                  <a:cubicBezTo>
                    <a:pt x="5502" y="8823"/>
                    <a:pt x="5418" y="8752"/>
                    <a:pt x="5335" y="8752"/>
                  </a:cubicBezTo>
                  <a:cubicBezTo>
                    <a:pt x="5240" y="8752"/>
                    <a:pt x="5168" y="8823"/>
                    <a:pt x="5168" y="8918"/>
                  </a:cubicBezTo>
                  <a:lnTo>
                    <a:pt x="5168" y="9109"/>
                  </a:lnTo>
                  <a:lnTo>
                    <a:pt x="3716" y="9109"/>
                  </a:lnTo>
                  <a:lnTo>
                    <a:pt x="3716" y="8918"/>
                  </a:lnTo>
                  <a:cubicBezTo>
                    <a:pt x="3716" y="8823"/>
                    <a:pt x="3632" y="8752"/>
                    <a:pt x="3549" y="8752"/>
                  </a:cubicBezTo>
                  <a:cubicBezTo>
                    <a:pt x="3454" y="8752"/>
                    <a:pt x="3382" y="8823"/>
                    <a:pt x="3382" y="8918"/>
                  </a:cubicBezTo>
                  <a:lnTo>
                    <a:pt x="3382" y="9097"/>
                  </a:lnTo>
                  <a:cubicBezTo>
                    <a:pt x="2370" y="9002"/>
                    <a:pt x="1573" y="8156"/>
                    <a:pt x="1573" y="7132"/>
                  </a:cubicBezTo>
                  <a:cubicBezTo>
                    <a:pt x="1573" y="6620"/>
                    <a:pt x="1965" y="6227"/>
                    <a:pt x="2477" y="6227"/>
                  </a:cubicBezTo>
                  <a:lnTo>
                    <a:pt x="2906" y="6227"/>
                  </a:lnTo>
                  <a:cubicBezTo>
                    <a:pt x="2954" y="6251"/>
                    <a:pt x="3001" y="6287"/>
                    <a:pt x="3025" y="6311"/>
                  </a:cubicBezTo>
                  <a:lnTo>
                    <a:pt x="3025" y="6430"/>
                  </a:lnTo>
                  <a:lnTo>
                    <a:pt x="2525" y="6430"/>
                  </a:lnTo>
                  <a:cubicBezTo>
                    <a:pt x="2263" y="6430"/>
                    <a:pt x="2061" y="6585"/>
                    <a:pt x="1989" y="6835"/>
                  </a:cubicBezTo>
                  <a:cubicBezTo>
                    <a:pt x="1906" y="7085"/>
                    <a:pt x="2001" y="7323"/>
                    <a:pt x="2204" y="7454"/>
                  </a:cubicBezTo>
                  <a:lnTo>
                    <a:pt x="4037" y="8680"/>
                  </a:lnTo>
                  <a:cubicBezTo>
                    <a:pt x="4156" y="8752"/>
                    <a:pt x="4287" y="8799"/>
                    <a:pt x="4430" y="8799"/>
                  </a:cubicBezTo>
                  <a:cubicBezTo>
                    <a:pt x="4561" y="8799"/>
                    <a:pt x="4692" y="8752"/>
                    <a:pt x="4811" y="8680"/>
                  </a:cubicBezTo>
                  <a:lnTo>
                    <a:pt x="5228" y="8394"/>
                  </a:lnTo>
                  <a:cubicBezTo>
                    <a:pt x="5299" y="8347"/>
                    <a:pt x="5323" y="8252"/>
                    <a:pt x="5275" y="8168"/>
                  </a:cubicBezTo>
                  <a:cubicBezTo>
                    <a:pt x="5247" y="8125"/>
                    <a:pt x="5197" y="8104"/>
                    <a:pt x="5146" y="8104"/>
                  </a:cubicBezTo>
                  <a:cubicBezTo>
                    <a:pt x="5112" y="8104"/>
                    <a:pt x="5078" y="8113"/>
                    <a:pt x="5049" y="8132"/>
                  </a:cubicBezTo>
                  <a:lnTo>
                    <a:pt x="4632" y="8406"/>
                  </a:lnTo>
                  <a:cubicBezTo>
                    <a:pt x="4573" y="8454"/>
                    <a:pt x="4501" y="8478"/>
                    <a:pt x="4429" y="8478"/>
                  </a:cubicBezTo>
                  <a:cubicBezTo>
                    <a:pt x="4356" y="8478"/>
                    <a:pt x="4281" y="8454"/>
                    <a:pt x="4216" y="8406"/>
                  </a:cubicBezTo>
                  <a:lnTo>
                    <a:pt x="3073" y="7656"/>
                  </a:lnTo>
                  <a:cubicBezTo>
                    <a:pt x="3239" y="7513"/>
                    <a:pt x="3335" y="7323"/>
                    <a:pt x="3335" y="7097"/>
                  </a:cubicBezTo>
                  <a:lnTo>
                    <a:pt x="3335" y="6525"/>
                  </a:lnTo>
                  <a:cubicBezTo>
                    <a:pt x="3668" y="6680"/>
                    <a:pt x="4037" y="6775"/>
                    <a:pt x="4430" y="6775"/>
                  </a:cubicBezTo>
                  <a:cubicBezTo>
                    <a:pt x="4811" y="6775"/>
                    <a:pt x="5180" y="6680"/>
                    <a:pt x="5514" y="6525"/>
                  </a:cubicBezTo>
                  <a:lnTo>
                    <a:pt x="5514" y="7097"/>
                  </a:lnTo>
                  <a:cubicBezTo>
                    <a:pt x="5514" y="7323"/>
                    <a:pt x="5621" y="7513"/>
                    <a:pt x="5775" y="7656"/>
                  </a:cubicBezTo>
                  <a:lnTo>
                    <a:pt x="5668" y="7728"/>
                  </a:lnTo>
                  <a:cubicBezTo>
                    <a:pt x="5597" y="7775"/>
                    <a:pt x="5585" y="7871"/>
                    <a:pt x="5633" y="7954"/>
                  </a:cubicBezTo>
                  <a:cubicBezTo>
                    <a:pt x="5656" y="7990"/>
                    <a:pt x="5716" y="8025"/>
                    <a:pt x="5764" y="8025"/>
                  </a:cubicBezTo>
                  <a:cubicBezTo>
                    <a:pt x="5799" y="8025"/>
                    <a:pt x="5823" y="8001"/>
                    <a:pt x="5847" y="7990"/>
                  </a:cubicBezTo>
                  <a:lnTo>
                    <a:pt x="6645" y="7454"/>
                  </a:lnTo>
                  <a:cubicBezTo>
                    <a:pt x="6847" y="7323"/>
                    <a:pt x="6942" y="7073"/>
                    <a:pt x="6859" y="6835"/>
                  </a:cubicBezTo>
                  <a:cubicBezTo>
                    <a:pt x="6787" y="6597"/>
                    <a:pt x="6585" y="6430"/>
                    <a:pt x="6323" y="6430"/>
                  </a:cubicBezTo>
                  <a:lnTo>
                    <a:pt x="5823" y="6430"/>
                  </a:lnTo>
                  <a:lnTo>
                    <a:pt x="5823" y="6311"/>
                  </a:lnTo>
                  <a:cubicBezTo>
                    <a:pt x="5871" y="6287"/>
                    <a:pt x="5906" y="6251"/>
                    <a:pt x="5942" y="6216"/>
                  </a:cubicBezTo>
                  <a:close/>
                  <a:moveTo>
                    <a:pt x="3561" y="0"/>
                  </a:moveTo>
                  <a:cubicBezTo>
                    <a:pt x="2585" y="0"/>
                    <a:pt x="1787" y="786"/>
                    <a:pt x="1787" y="1775"/>
                  </a:cubicBezTo>
                  <a:lnTo>
                    <a:pt x="1787" y="3394"/>
                  </a:lnTo>
                  <a:cubicBezTo>
                    <a:pt x="1513" y="3441"/>
                    <a:pt x="1287" y="3668"/>
                    <a:pt x="1251" y="3930"/>
                  </a:cubicBezTo>
                  <a:cubicBezTo>
                    <a:pt x="1239" y="4108"/>
                    <a:pt x="1299" y="4275"/>
                    <a:pt x="1406" y="4406"/>
                  </a:cubicBezTo>
                  <a:cubicBezTo>
                    <a:pt x="1525" y="4537"/>
                    <a:pt x="1692" y="4608"/>
                    <a:pt x="1846" y="4608"/>
                  </a:cubicBezTo>
                  <a:lnTo>
                    <a:pt x="1989" y="4608"/>
                  </a:lnTo>
                  <a:cubicBezTo>
                    <a:pt x="2061" y="5108"/>
                    <a:pt x="2251" y="5537"/>
                    <a:pt x="2561" y="5894"/>
                  </a:cubicBezTo>
                  <a:lnTo>
                    <a:pt x="2489" y="5894"/>
                  </a:lnTo>
                  <a:cubicBezTo>
                    <a:pt x="1811" y="5894"/>
                    <a:pt x="1251" y="6442"/>
                    <a:pt x="1251" y="7132"/>
                  </a:cubicBezTo>
                  <a:cubicBezTo>
                    <a:pt x="1251" y="7382"/>
                    <a:pt x="1299" y="7620"/>
                    <a:pt x="1370" y="7859"/>
                  </a:cubicBezTo>
                  <a:lnTo>
                    <a:pt x="894" y="7990"/>
                  </a:lnTo>
                  <a:cubicBezTo>
                    <a:pt x="382" y="8144"/>
                    <a:pt x="1" y="8633"/>
                    <a:pt x="1" y="9180"/>
                  </a:cubicBezTo>
                  <a:lnTo>
                    <a:pt x="1" y="11061"/>
                  </a:lnTo>
                  <a:cubicBezTo>
                    <a:pt x="1" y="11145"/>
                    <a:pt x="84" y="11228"/>
                    <a:pt x="168" y="11228"/>
                  </a:cubicBezTo>
                  <a:cubicBezTo>
                    <a:pt x="263" y="11228"/>
                    <a:pt x="334" y="11145"/>
                    <a:pt x="334" y="11061"/>
                  </a:cubicBezTo>
                  <a:lnTo>
                    <a:pt x="334" y="9180"/>
                  </a:lnTo>
                  <a:cubicBezTo>
                    <a:pt x="334" y="8775"/>
                    <a:pt x="596" y="8418"/>
                    <a:pt x="989" y="8323"/>
                  </a:cubicBezTo>
                  <a:lnTo>
                    <a:pt x="1489" y="8168"/>
                  </a:lnTo>
                  <a:cubicBezTo>
                    <a:pt x="1846" y="8883"/>
                    <a:pt x="2561" y="9371"/>
                    <a:pt x="3394" y="9430"/>
                  </a:cubicBezTo>
                  <a:lnTo>
                    <a:pt x="3394" y="11061"/>
                  </a:lnTo>
                  <a:cubicBezTo>
                    <a:pt x="3394" y="11145"/>
                    <a:pt x="3478" y="11216"/>
                    <a:pt x="3561" y="11216"/>
                  </a:cubicBezTo>
                  <a:cubicBezTo>
                    <a:pt x="3656" y="11216"/>
                    <a:pt x="3728" y="11145"/>
                    <a:pt x="3728" y="11061"/>
                  </a:cubicBezTo>
                  <a:lnTo>
                    <a:pt x="3728" y="9430"/>
                  </a:lnTo>
                  <a:lnTo>
                    <a:pt x="5180" y="9430"/>
                  </a:lnTo>
                  <a:lnTo>
                    <a:pt x="5180" y="11061"/>
                  </a:lnTo>
                  <a:cubicBezTo>
                    <a:pt x="5180" y="11145"/>
                    <a:pt x="5263" y="11216"/>
                    <a:pt x="5347" y="11216"/>
                  </a:cubicBezTo>
                  <a:cubicBezTo>
                    <a:pt x="5430" y="11216"/>
                    <a:pt x="5514" y="11145"/>
                    <a:pt x="5514" y="11061"/>
                  </a:cubicBezTo>
                  <a:lnTo>
                    <a:pt x="5514" y="9430"/>
                  </a:lnTo>
                  <a:cubicBezTo>
                    <a:pt x="6347" y="9371"/>
                    <a:pt x="7061" y="8871"/>
                    <a:pt x="7419" y="8168"/>
                  </a:cubicBezTo>
                  <a:lnTo>
                    <a:pt x="7919" y="8323"/>
                  </a:lnTo>
                  <a:cubicBezTo>
                    <a:pt x="8311" y="8442"/>
                    <a:pt x="8573" y="8799"/>
                    <a:pt x="8573" y="9180"/>
                  </a:cubicBezTo>
                  <a:lnTo>
                    <a:pt x="8573" y="11061"/>
                  </a:lnTo>
                  <a:cubicBezTo>
                    <a:pt x="8573" y="11145"/>
                    <a:pt x="8657" y="11228"/>
                    <a:pt x="8740" y="11228"/>
                  </a:cubicBezTo>
                  <a:cubicBezTo>
                    <a:pt x="8823" y="11228"/>
                    <a:pt x="8907" y="11145"/>
                    <a:pt x="8907" y="11061"/>
                  </a:cubicBezTo>
                  <a:lnTo>
                    <a:pt x="8907" y="9180"/>
                  </a:lnTo>
                  <a:cubicBezTo>
                    <a:pt x="8895" y="8633"/>
                    <a:pt x="8514" y="8144"/>
                    <a:pt x="8002" y="7990"/>
                  </a:cubicBezTo>
                  <a:lnTo>
                    <a:pt x="7526" y="7859"/>
                  </a:lnTo>
                  <a:cubicBezTo>
                    <a:pt x="7597" y="7632"/>
                    <a:pt x="7645" y="7382"/>
                    <a:pt x="7645" y="7132"/>
                  </a:cubicBezTo>
                  <a:cubicBezTo>
                    <a:pt x="7645" y="6442"/>
                    <a:pt x="7085" y="5894"/>
                    <a:pt x="6406" y="5894"/>
                  </a:cubicBezTo>
                  <a:lnTo>
                    <a:pt x="6311" y="5894"/>
                  </a:lnTo>
                  <a:cubicBezTo>
                    <a:pt x="6609" y="5537"/>
                    <a:pt x="6823" y="5108"/>
                    <a:pt x="6895" y="4620"/>
                  </a:cubicBezTo>
                  <a:lnTo>
                    <a:pt x="7002" y="4620"/>
                  </a:lnTo>
                  <a:cubicBezTo>
                    <a:pt x="7323" y="4620"/>
                    <a:pt x="7597" y="4382"/>
                    <a:pt x="7645" y="4061"/>
                  </a:cubicBezTo>
                  <a:cubicBezTo>
                    <a:pt x="7657" y="3882"/>
                    <a:pt x="7597" y="3727"/>
                    <a:pt x="7490" y="3584"/>
                  </a:cubicBezTo>
                  <a:cubicBezTo>
                    <a:pt x="7383" y="3489"/>
                    <a:pt x="7252" y="3406"/>
                    <a:pt x="7121" y="3394"/>
                  </a:cubicBezTo>
                  <a:lnTo>
                    <a:pt x="7121" y="1429"/>
                  </a:lnTo>
                  <a:cubicBezTo>
                    <a:pt x="7442" y="1108"/>
                    <a:pt x="7657" y="655"/>
                    <a:pt x="7657" y="167"/>
                  </a:cubicBezTo>
                  <a:cubicBezTo>
                    <a:pt x="7657" y="72"/>
                    <a:pt x="7585" y="0"/>
                    <a:pt x="7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6" name="Google Shape;11106;p79"/>
            <p:cNvSpPr/>
            <p:nvPr/>
          </p:nvSpPr>
          <p:spPr>
            <a:xfrm>
              <a:off x="7239726" y="1594081"/>
              <a:ext cx="22651" cy="12165"/>
            </a:xfrm>
            <a:custGeom>
              <a:avLst/>
              <a:gdLst/>
              <a:ahLst/>
              <a:cxnLst/>
              <a:rect l="l" t="t" r="r" b="b"/>
              <a:pathLst>
                <a:path w="715" h="384" extrusionOk="0">
                  <a:moveTo>
                    <a:pt x="524" y="1"/>
                  </a:moveTo>
                  <a:cubicBezTo>
                    <a:pt x="517" y="1"/>
                    <a:pt x="508" y="1"/>
                    <a:pt x="500" y="2"/>
                  </a:cubicBezTo>
                  <a:lnTo>
                    <a:pt x="143" y="62"/>
                  </a:lnTo>
                  <a:cubicBezTo>
                    <a:pt x="60" y="74"/>
                    <a:pt x="0" y="169"/>
                    <a:pt x="12" y="252"/>
                  </a:cubicBezTo>
                  <a:cubicBezTo>
                    <a:pt x="24" y="324"/>
                    <a:pt x="95" y="383"/>
                    <a:pt x="179" y="383"/>
                  </a:cubicBezTo>
                  <a:lnTo>
                    <a:pt x="203" y="383"/>
                  </a:lnTo>
                  <a:lnTo>
                    <a:pt x="560" y="324"/>
                  </a:lnTo>
                  <a:cubicBezTo>
                    <a:pt x="655" y="312"/>
                    <a:pt x="715" y="228"/>
                    <a:pt x="703" y="133"/>
                  </a:cubicBezTo>
                  <a:cubicBezTo>
                    <a:pt x="681" y="57"/>
                    <a:pt x="609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07" name="Google Shape;11107;p79"/>
            <p:cNvSpPr/>
            <p:nvPr/>
          </p:nvSpPr>
          <p:spPr>
            <a:xfrm>
              <a:off x="7307616" y="1594462"/>
              <a:ext cx="22651" cy="12514"/>
            </a:xfrm>
            <a:custGeom>
              <a:avLst/>
              <a:gdLst/>
              <a:ahLst/>
              <a:cxnLst/>
              <a:rect l="l" t="t" r="r" b="b"/>
              <a:pathLst>
                <a:path w="715" h="395" extrusionOk="0">
                  <a:moveTo>
                    <a:pt x="181" y="1"/>
                  </a:moveTo>
                  <a:cubicBezTo>
                    <a:pt x="104" y="1"/>
                    <a:pt x="23" y="57"/>
                    <a:pt x="12" y="133"/>
                  </a:cubicBezTo>
                  <a:cubicBezTo>
                    <a:pt x="0" y="228"/>
                    <a:pt x="60" y="312"/>
                    <a:pt x="143" y="335"/>
                  </a:cubicBezTo>
                  <a:lnTo>
                    <a:pt x="500" y="395"/>
                  </a:lnTo>
                  <a:lnTo>
                    <a:pt x="536" y="395"/>
                  </a:lnTo>
                  <a:cubicBezTo>
                    <a:pt x="608" y="395"/>
                    <a:pt x="679" y="335"/>
                    <a:pt x="703" y="252"/>
                  </a:cubicBezTo>
                  <a:cubicBezTo>
                    <a:pt x="715" y="169"/>
                    <a:pt x="655" y="73"/>
                    <a:pt x="560" y="62"/>
                  </a:cubicBezTo>
                  <a:lnTo>
                    <a:pt x="203" y="2"/>
                  </a:lnTo>
                  <a:cubicBezTo>
                    <a:pt x="196" y="1"/>
                    <a:pt x="18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08" name="Google Shape;11108;p79"/>
          <p:cNvGrpSpPr/>
          <p:nvPr/>
        </p:nvGrpSpPr>
        <p:grpSpPr>
          <a:xfrm>
            <a:off x="6685262" y="1324814"/>
            <a:ext cx="289682" cy="354594"/>
            <a:chOff x="6685262" y="1500214"/>
            <a:chExt cx="289682" cy="354594"/>
          </a:xfrm>
          <a:solidFill>
            <a:schemeClr val="tx1"/>
          </a:solidFill>
        </p:grpSpPr>
        <p:sp>
          <p:nvSpPr>
            <p:cNvPr id="11109" name="Google Shape;11109;p79"/>
            <p:cNvSpPr/>
            <p:nvPr/>
          </p:nvSpPr>
          <p:spPr>
            <a:xfrm>
              <a:off x="6685262" y="1500214"/>
              <a:ext cx="289682" cy="354594"/>
            </a:xfrm>
            <a:custGeom>
              <a:avLst/>
              <a:gdLst/>
              <a:ahLst/>
              <a:cxnLst/>
              <a:rect l="l" t="t" r="r" b="b"/>
              <a:pathLst>
                <a:path w="9144" h="11193" extrusionOk="0">
                  <a:moveTo>
                    <a:pt x="7037" y="3310"/>
                  </a:moveTo>
                  <a:lnTo>
                    <a:pt x="7037" y="3322"/>
                  </a:lnTo>
                  <a:lnTo>
                    <a:pt x="7037" y="3691"/>
                  </a:lnTo>
                  <a:lnTo>
                    <a:pt x="6846" y="3691"/>
                  </a:lnTo>
                  <a:cubicBezTo>
                    <a:pt x="6739" y="3691"/>
                    <a:pt x="6656" y="3608"/>
                    <a:pt x="6656" y="3501"/>
                  </a:cubicBezTo>
                  <a:lnTo>
                    <a:pt x="6656" y="3310"/>
                  </a:lnTo>
                  <a:close/>
                  <a:moveTo>
                    <a:pt x="2465" y="3322"/>
                  </a:moveTo>
                  <a:lnTo>
                    <a:pt x="2465" y="3513"/>
                  </a:lnTo>
                  <a:cubicBezTo>
                    <a:pt x="2465" y="3620"/>
                    <a:pt x="2381" y="3703"/>
                    <a:pt x="2274" y="3703"/>
                  </a:cubicBezTo>
                  <a:lnTo>
                    <a:pt x="2096" y="3703"/>
                  </a:lnTo>
                  <a:lnTo>
                    <a:pt x="2096" y="3691"/>
                  </a:lnTo>
                  <a:lnTo>
                    <a:pt x="2096" y="3322"/>
                  </a:lnTo>
                  <a:close/>
                  <a:moveTo>
                    <a:pt x="4596" y="370"/>
                  </a:moveTo>
                  <a:lnTo>
                    <a:pt x="8453" y="2989"/>
                  </a:lnTo>
                  <a:lnTo>
                    <a:pt x="3691" y="2989"/>
                  </a:lnTo>
                  <a:cubicBezTo>
                    <a:pt x="3596" y="2989"/>
                    <a:pt x="3524" y="3072"/>
                    <a:pt x="3524" y="3156"/>
                  </a:cubicBezTo>
                  <a:cubicBezTo>
                    <a:pt x="3524" y="3251"/>
                    <a:pt x="3596" y="3322"/>
                    <a:pt x="3691" y="3322"/>
                  </a:cubicBezTo>
                  <a:lnTo>
                    <a:pt x="6334" y="3322"/>
                  </a:lnTo>
                  <a:lnTo>
                    <a:pt x="6334" y="3513"/>
                  </a:lnTo>
                  <a:cubicBezTo>
                    <a:pt x="6334" y="3799"/>
                    <a:pt x="6572" y="4037"/>
                    <a:pt x="6858" y="4037"/>
                  </a:cubicBezTo>
                  <a:lnTo>
                    <a:pt x="7120" y="4037"/>
                  </a:lnTo>
                  <a:cubicBezTo>
                    <a:pt x="7203" y="4037"/>
                    <a:pt x="7275" y="4061"/>
                    <a:pt x="7334" y="4120"/>
                  </a:cubicBezTo>
                  <a:cubicBezTo>
                    <a:pt x="7394" y="4180"/>
                    <a:pt x="7406" y="4263"/>
                    <a:pt x="7406" y="4334"/>
                  </a:cubicBezTo>
                  <a:cubicBezTo>
                    <a:pt x="7394" y="4465"/>
                    <a:pt x="7263" y="4584"/>
                    <a:pt x="7108" y="4584"/>
                  </a:cubicBezTo>
                  <a:lnTo>
                    <a:pt x="7037" y="4584"/>
                  </a:lnTo>
                  <a:lnTo>
                    <a:pt x="7037" y="4572"/>
                  </a:lnTo>
                  <a:cubicBezTo>
                    <a:pt x="7037" y="4477"/>
                    <a:pt x="6965" y="4406"/>
                    <a:pt x="6870" y="4406"/>
                  </a:cubicBezTo>
                  <a:cubicBezTo>
                    <a:pt x="6787" y="4406"/>
                    <a:pt x="6715" y="4477"/>
                    <a:pt x="6715" y="4572"/>
                  </a:cubicBezTo>
                  <a:cubicBezTo>
                    <a:pt x="6715" y="5692"/>
                    <a:pt x="5846" y="6597"/>
                    <a:pt x="4763" y="6680"/>
                  </a:cubicBezTo>
                  <a:lnTo>
                    <a:pt x="4763" y="6501"/>
                  </a:lnTo>
                  <a:cubicBezTo>
                    <a:pt x="4763" y="6418"/>
                    <a:pt x="4691" y="6347"/>
                    <a:pt x="4596" y="6347"/>
                  </a:cubicBezTo>
                  <a:cubicBezTo>
                    <a:pt x="4512" y="6347"/>
                    <a:pt x="4429" y="6418"/>
                    <a:pt x="4429" y="6501"/>
                  </a:cubicBezTo>
                  <a:lnTo>
                    <a:pt x="4429" y="6680"/>
                  </a:lnTo>
                  <a:cubicBezTo>
                    <a:pt x="3346" y="6597"/>
                    <a:pt x="2488" y="5692"/>
                    <a:pt x="2488" y="4572"/>
                  </a:cubicBezTo>
                  <a:cubicBezTo>
                    <a:pt x="2488" y="4477"/>
                    <a:pt x="2405" y="4406"/>
                    <a:pt x="2322" y="4406"/>
                  </a:cubicBezTo>
                  <a:cubicBezTo>
                    <a:pt x="2226" y="4406"/>
                    <a:pt x="2155" y="4477"/>
                    <a:pt x="2155" y="4572"/>
                  </a:cubicBezTo>
                  <a:lnTo>
                    <a:pt x="2155" y="4584"/>
                  </a:lnTo>
                  <a:lnTo>
                    <a:pt x="2048" y="4584"/>
                  </a:lnTo>
                  <a:cubicBezTo>
                    <a:pt x="1976" y="4584"/>
                    <a:pt x="1905" y="4561"/>
                    <a:pt x="1845" y="4501"/>
                  </a:cubicBezTo>
                  <a:cubicBezTo>
                    <a:pt x="1786" y="4442"/>
                    <a:pt x="1774" y="4358"/>
                    <a:pt x="1774" y="4287"/>
                  </a:cubicBezTo>
                  <a:cubicBezTo>
                    <a:pt x="1786" y="4156"/>
                    <a:pt x="1917" y="4037"/>
                    <a:pt x="2072" y="4037"/>
                  </a:cubicBezTo>
                  <a:lnTo>
                    <a:pt x="2310" y="4037"/>
                  </a:lnTo>
                  <a:cubicBezTo>
                    <a:pt x="2584" y="4037"/>
                    <a:pt x="2822" y="3799"/>
                    <a:pt x="2822" y="3513"/>
                  </a:cubicBezTo>
                  <a:lnTo>
                    <a:pt x="2822" y="3322"/>
                  </a:lnTo>
                  <a:lnTo>
                    <a:pt x="3024" y="3322"/>
                  </a:lnTo>
                  <a:cubicBezTo>
                    <a:pt x="3108" y="3322"/>
                    <a:pt x="3179" y="3251"/>
                    <a:pt x="3179" y="3156"/>
                  </a:cubicBezTo>
                  <a:cubicBezTo>
                    <a:pt x="3179" y="3072"/>
                    <a:pt x="3108" y="2989"/>
                    <a:pt x="3024" y="2989"/>
                  </a:cubicBezTo>
                  <a:lnTo>
                    <a:pt x="738" y="2989"/>
                  </a:lnTo>
                  <a:lnTo>
                    <a:pt x="4596" y="370"/>
                  </a:lnTo>
                  <a:close/>
                  <a:moveTo>
                    <a:pt x="5632" y="6763"/>
                  </a:moveTo>
                  <a:lnTo>
                    <a:pt x="5632" y="7144"/>
                  </a:lnTo>
                  <a:cubicBezTo>
                    <a:pt x="5644" y="7430"/>
                    <a:pt x="5798" y="7668"/>
                    <a:pt x="6060" y="7787"/>
                  </a:cubicBezTo>
                  <a:cubicBezTo>
                    <a:pt x="5977" y="7978"/>
                    <a:pt x="5858" y="8156"/>
                    <a:pt x="5715" y="8311"/>
                  </a:cubicBezTo>
                  <a:cubicBezTo>
                    <a:pt x="5655" y="8371"/>
                    <a:pt x="5655" y="8466"/>
                    <a:pt x="5715" y="8549"/>
                  </a:cubicBezTo>
                  <a:cubicBezTo>
                    <a:pt x="5739" y="8573"/>
                    <a:pt x="5786" y="8585"/>
                    <a:pt x="5834" y="8585"/>
                  </a:cubicBezTo>
                  <a:cubicBezTo>
                    <a:pt x="5882" y="8585"/>
                    <a:pt x="5917" y="8573"/>
                    <a:pt x="5953" y="8549"/>
                  </a:cubicBezTo>
                  <a:cubicBezTo>
                    <a:pt x="6132" y="8347"/>
                    <a:pt x="6275" y="8132"/>
                    <a:pt x="6370" y="7894"/>
                  </a:cubicBezTo>
                  <a:lnTo>
                    <a:pt x="6727" y="7990"/>
                  </a:lnTo>
                  <a:cubicBezTo>
                    <a:pt x="6572" y="8394"/>
                    <a:pt x="6310" y="8763"/>
                    <a:pt x="5953" y="9037"/>
                  </a:cubicBezTo>
                  <a:cubicBezTo>
                    <a:pt x="5548" y="9335"/>
                    <a:pt x="5072" y="9502"/>
                    <a:pt x="4572" y="9502"/>
                  </a:cubicBezTo>
                  <a:cubicBezTo>
                    <a:pt x="4072" y="9502"/>
                    <a:pt x="3596" y="9335"/>
                    <a:pt x="3203" y="9049"/>
                  </a:cubicBezTo>
                  <a:cubicBezTo>
                    <a:pt x="2846" y="8787"/>
                    <a:pt x="2572" y="8406"/>
                    <a:pt x="2405" y="8013"/>
                  </a:cubicBezTo>
                  <a:lnTo>
                    <a:pt x="2762" y="7906"/>
                  </a:lnTo>
                  <a:cubicBezTo>
                    <a:pt x="2905" y="8252"/>
                    <a:pt x="3119" y="8549"/>
                    <a:pt x="3405" y="8752"/>
                  </a:cubicBezTo>
                  <a:cubicBezTo>
                    <a:pt x="3739" y="9002"/>
                    <a:pt x="4131" y="9144"/>
                    <a:pt x="4548" y="9144"/>
                  </a:cubicBezTo>
                  <a:cubicBezTo>
                    <a:pt x="4822" y="9144"/>
                    <a:pt x="5072" y="9085"/>
                    <a:pt x="5322" y="8978"/>
                  </a:cubicBezTo>
                  <a:cubicBezTo>
                    <a:pt x="5417" y="8942"/>
                    <a:pt x="5441" y="8847"/>
                    <a:pt x="5417" y="8752"/>
                  </a:cubicBezTo>
                  <a:cubicBezTo>
                    <a:pt x="5391" y="8690"/>
                    <a:pt x="5332" y="8654"/>
                    <a:pt x="5265" y="8654"/>
                  </a:cubicBezTo>
                  <a:cubicBezTo>
                    <a:pt x="5241" y="8654"/>
                    <a:pt x="5216" y="8659"/>
                    <a:pt x="5191" y="8668"/>
                  </a:cubicBezTo>
                  <a:cubicBezTo>
                    <a:pt x="4989" y="8752"/>
                    <a:pt x="4774" y="8799"/>
                    <a:pt x="4548" y="8799"/>
                  </a:cubicBezTo>
                  <a:cubicBezTo>
                    <a:pt x="3893" y="8799"/>
                    <a:pt x="3322" y="8394"/>
                    <a:pt x="3084" y="7799"/>
                  </a:cubicBezTo>
                  <a:cubicBezTo>
                    <a:pt x="3334" y="7692"/>
                    <a:pt x="3500" y="7442"/>
                    <a:pt x="3500" y="7180"/>
                  </a:cubicBezTo>
                  <a:lnTo>
                    <a:pt x="3500" y="6787"/>
                  </a:lnTo>
                  <a:cubicBezTo>
                    <a:pt x="3774" y="6918"/>
                    <a:pt x="4072" y="7013"/>
                    <a:pt x="4405" y="7025"/>
                  </a:cubicBezTo>
                  <a:lnTo>
                    <a:pt x="4405" y="7573"/>
                  </a:lnTo>
                  <a:cubicBezTo>
                    <a:pt x="4405" y="7668"/>
                    <a:pt x="4477" y="7740"/>
                    <a:pt x="4560" y="7740"/>
                  </a:cubicBezTo>
                  <a:cubicBezTo>
                    <a:pt x="4655" y="7740"/>
                    <a:pt x="4727" y="7668"/>
                    <a:pt x="4727" y="7573"/>
                  </a:cubicBezTo>
                  <a:lnTo>
                    <a:pt x="4727" y="7001"/>
                  </a:lnTo>
                  <a:cubicBezTo>
                    <a:pt x="5060" y="6978"/>
                    <a:pt x="5358" y="6894"/>
                    <a:pt x="5632" y="6763"/>
                  </a:cubicBezTo>
                  <a:close/>
                  <a:moveTo>
                    <a:pt x="4562" y="0"/>
                  </a:moveTo>
                  <a:cubicBezTo>
                    <a:pt x="4530" y="0"/>
                    <a:pt x="4501" y="12"/>
                    <a:pt x="4477" y="36"/>
                  </a:cubicBezTo>
                  <a:lnTo>
                    <a:pt x="83" y="3025"/>
                  </a:lnTo>
                  <a:cubicBezTo>
                    <a:pt x="24" y="3072"/>
                    <a:pt x="0" y="3144"/>
                    <a:pt x="24" y="3203"/>
                  </a:cubicBezTo>
                  <a:cubicBezTo>
                    <a:pt x="60" y="3263"/>
                    <a:pt x="119" y="3322"/>
                    <a:pt x="191" y="3322"/>
                  </a:cubicBezTo>
                  <a:lnTo>
                    <a:pt x="1786" y="3322"/>
                  </a:lnTo>
                  <a:lnTo>
                    <a:pt x="1786" y="3751"/>
                  </a:lnTo>
                  <a:cubicBezTo>
                    <a:pt x="1584" y="3846"/>
                    <a:pt x="1453" y="4025"/>
                    <a:pt x="1441" y="4227"/>
                  </a:cubicBezTo>
                  <a:cubicBezTo>
                    <a:pt x="1429" y="4394"/>
                    <a:pt x="1488" y="4572"/>
                    <a:pt x="1584" y="4692"/>
                  </a:cubicBezTo>
                  <a:cubicBezTo>
                    <a:pt x="1703" y="4811"/>
                    <a:pt x="1869" y="4882"/>
                    <a:pt x="2036" y="4882"/>
                  </a:cubicBezTo>
                  <a:lnTo>
                    <a:pt x="2155" y="4882"/>
                  </a:lnTo>
                  <a:cubicBezTo>
                    <a:pt x="2238" y="5573"/>
                    <a:pt x="2631" y="6180"/>
                    <a:pt x="3179" y="6549"/>
                  </a:cubicBezTo>
                  <a:lnTo>
                    <a:pt x="3179" y="7132"/>
                  </a:lnTo>
                  <a:cubicBezTo>
                    <a:pt x="3179" y="7299"/>
                    <a:pt x="3072" y="7430"/>
                    <a:pt x="2929" y="7478"/>
                  </a:cubicBezTo>
                  <a:lnTo>
                    <a:pt x="1203" y="7978"/>
                  </a:lnTo>
                  <a:cubicBezTo>
                    <a:pt x="607" y="8156"/>
                    <a:pt x="202" y="8704"/>
                    <a:pt x="202" y="9323"/>
                  </a:cubicBezTo>
                  <a:lnTo>
                    <a:pt x="202" y="11026"/>
                  </a:lnTo>
                  <a:cubicBezTo>
                    <a:pt x="202" y="11121"/>
                    <a:pt x="274" y="11192"/>
                    <a:pt x="369" y="11192"/>
                  </a:cubicBezTo>
                  <a:cubicBezTo>
                    <a:pt x="452" y="11192"/>
                    <a:pt x="536" y="11121"/>
                    <a:pt x="536" y="11026"/>
                  </a:cubicBezTo>
                  <a:lnTo>
                    <a:pt x="536" y="9323"/>
                  </a:lnTo>
                  <a:cubicBezTo>
                    <a:pt x="536" y="8847"/>
                    <a:pt x="845" y="8430"/>
                    <a:pt x="1286" y="8287"/>
                  </a:cubicBezTo>
                  <a:lnTo>
                    <a:pt x="2107" y="8049"/>
                  </a:lnTo>
                  <a:cubicBezTo>
                    <a:pt x="2286" y="8549"/>
                    <a:pt x="2596" y="8966"/>
                    <a:pt x="3012" y="9275"/>
                  </a:cubicBezTo>
                  <a:cubicBezTo>
                    <a:pt x="3429" y="9585"/>
                    <a:pt x="3905" y="9752"/>
                    <a:pt x="4417" y="9776"/>
                  </a:cubicBezTo>
                  <a:lnTo>
                    <a:pt x="4417" y="11026"/>
                  </a:lnTo>
                  <a:cubicBezTo>
                    <a:pt x="4417" y="11121"/>
                    <a:pt x="4489" y="11192"/>
                    <a:pt x="4584" y="11192"/>
                  </a:cubicBezTo>
                  <a:cubicBezTo>
                    <a:pt x="4667" y="11192"/>
                    <a:pt x="4739" y="11121"/>
                    <a:pt x="4739" y="11026"/>
                  </a:cubicBezTo>
                  <a:lnTo>
                    <a:pt x="4739" y="9776"/>
                  </a:lnTo>
                  <a:cubicBezTo>
                    <a:pt x="5263" y="9752"/>
                    <a:pt x="5739" y="9573"/>
                    <a:pt x="6156" y="9252"/>
                  </a:cubicBezTo>
                  <a:cubicBezTo>
                    <a:pt x="6560" y="8942"/>
                    <a:pt x="6870" y="8525"/>
                    <a:pt x="7049" y="8049"/>
                  </a:cubicBezTo>
                  <a:lnTo>
                    <a:pt x="7870" y="8287"/>
                  </a:lnTo>
                  <a:cubicBezTo>
                    <a:pt x="8311" y="8418"/>
                    <a:pt x="8632" y="8835"/>
                    <a:pt x="8632" y="9311"/>
                  </a:cubicBezTo>
                  <a:lnTo>
                    <a:pt x="8632" y="11026"/>
                  </a:lnTo>
                  <a:cubicBezTo>
                    <a:pt x="8632" y="11121"/>
                    <a:pt x="8703" y="11192"/>
                    <a:pt x="8787" y="11192"/>
                  </a:cubicBezTo>
                  <a:cubicBezTo>
                    <a:pt x="8882" y="11192"/>
                    <a:pt x="8954" y="11121"/>
                    <a:pt x="8954" y="11026"/>
                  </a:cubicBezTo>
                  <a:lnTo>
                    <a:pt x="8954" y="9311"/>
                  </a:lnTo>
                  <a:cubicBezTo>
                    <a:pt x="8954" y="8704"/>
                    <a:pt x="8537" y="8156"/>
                    <a:pt x="7953" y="7978"/>
                  </a:cubicBezTo>
                  <a:lnTo>
                    <a:pt x="6227" y="7466"/>
                  </a:lnTo>
                  <a:cubicBezTo>
                    <a:pt x="6084" y="7430"/>
                    <a:pt x="5977" y="7275"/>
                    <a:pt x="5977" y="7132"/>
                  </a:cubicBezTo>
                  <a:lnTo>
                    <a:pt x="5977" y="6549"/>
                  </a:lnTo>
                  <a:cubicBezTo>
                    <a:pt x="6525" y="6156"/>
                    <a:pt x="6918" y="5561"/>
                    <a:pt x="7001" y="4882"/>
                  </a:cubicBezTo>
                  <a:lnTo>
                    <a:pt x="7108" y="4882"/>
                  </a:lnTo>
                  <a:cubicBezTo>
                    <a:pt x="7441" y="4882"/>
                    <a:pt x="7703" y="4644"/>
                    <a:pt x="7739" y="4346"/>
                  </a:cubicBezTo>
                  <a:cubicBezTo>
                    <a:pt x="7751" y="4180"/>
                    <a:pt x="7691" y="4001"/>
                    <a:pt x="7584" y="3882"/>
                  </a:cubicBezTo>
                  <a:cubicBezTo>
                    <a:pt x="7525" y="3822"/>
                    <a:pt x="7465" y="3775"/>
                    <a:pt x="7394" y="3739"/>
                  </a:cubicBezTo>
                  <a:lnTo>
                    <a:pt x="7394" y="3299"/>
                  </a:lnTo>
                  <a:lnTo>
                    <a:pt x="8989" y="3299"/>
                  </a:lnTo>
                  <a:cubicBezTo>
                    <a:pt x="9061" y="3299"/>
                    <a:pt x="9120" y="3263"/>
                    <a:pt x="9144" y="3179"/>
                  </a:cubicBezTo>
                  <a:cubicBezTo>
                    <a:pt x="9132" y="3132"/>
                    <a:pt x="9108" y="3048"/>
                    <a:pt x="9049" y="3025"/>
                  </a:cubicBezTo>
                  <a:lnTo>
                    <a:pt x="4655" y="36"/>
                  </a:lnTo>
                  <a:cubicBezTo>
                    <a:pt x="4626" y="12"/>
                    <a:pt x="4593" y="0"/>
                    <a:pt x="4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0" name="Google Shape;11110;p79"/>
            <p:cNvSpPr/>
            <p:nvPr/>
          </p:nvSpPr>
          <p:spPr>
            <a:xfrm>
              <a:off x="6792372" y="1655984"/>
              <a:ext cx="76222" cy="38143"/>
            </a:xfrm>
            <a:custGeom>
              <a:avLst/>
              <a:gdLst/>
              <a:ahLst/>
              <a:cxnLst/>
              <a:rect l="l" t="t" r="r" b="b"/>
              <a:pathLst>
                <a:path w="2406" h="1204" extrusionOk="0">
                  <a:moveTo>
                    <a:pt x="989" y="334"/>
                  </a:moveTo>
                  <a:cubicBezTo>
                    <a:pt x="917" y="441"/>
                    <a:pt x="798" y="537"/>
                    <a:pt x="667" y="537"/>
                  </a:cubicBezTo>
                  <a:lnTo>
                    <a:pt x="334" y="537"/>
                  </a:lnTo>
                  <a:cubicBezTo>
                    <a:pt x="393" y="417"/>
                    <a:pt x="512" y="334"/>
                    <a:pt x="667" y="334"/>
                  </a:cubicBezTo>
                  <a:close/>
                  <a:moveTo>
                    <a:pt x="1727" y="334"/>
                  </a:moveTo>
                  <a:cubicBezTo>
                    <a:pt x="1858" y="334"/>
                    <a:pt x="1989" y="417"/>
                    <a:pt x="2048" y="537"/>
                  </a:cubicBezTo>
                  <a:lnTo>
                    <a:pt x="1727" y="537"/>
                  </a:lnTo>
                  <a:cubicBezTo>
                    <a:pt x="1584" y="537"/>
                    <a:pt x="1453" y="453"/>
                    <a:pt x="1393" y="334"/>
                  </a:cubicBezTo>
                  <a:close/>
                  <a:moveTo>
                    <a:pt x="679" y="1"/>
                  </a:moveTo>
                  <a:cubicBezTo>
                    <a:pt x="298" y="1"/>
                    <a:pt x="0" y="310"/>
                    <a:pt x="0" y="679"/>
                  </a:cubicBezTo>
                  <a:lnTo>
                    <a:pt x="0" y="1037"/>
                  </a:lnTo>
                  <a:cubicBezTo>
                    <a:pt x="0" y="1132"/>
                    <a:pt x="72" y="1203"/>
                    <a:pt x="155" y="1203"/>
                  </a:cubicBezTo>
                  <a:cubicBezTo>
                    <a:pt x="250" y="1203"/>
                    <a:pt x="322" y="1132"/>
                    <a:pt x="322" y="1037"/>
                  </a:cubicBezTo>
                  <a:lnTo>
                    <a:pt x="322" y="846"/>
                  </a:lnTo>
                  <a:lnTo>
                    <a:pt x="679" y="846"/>
                  </a:lnTo>
                  <a:cubicBezTo>
                    <a:pt x="893" y="846"/>
                    <a:pt x="1084" y="751"/>
                    <a:pt x="1203" y="608"/>
                  </a:cubicBezTo>
                  <a:cubicBezTo>
                    <a:pt x="1334" y="751"/>
                    <a:pt x="1512" y="846"/>
                    <a:pt x="1727" y="846"/>
                  </a:cubicBezTo>
                  <a:lnTo>
                    <a:pt x="2084" y="846"/>
                  </a:lnTo>
                  <a:lnTo>
                    <a:pt x="2084" y="1037"/>
                  </a:lnTo>
                  <a:cubicBezTo>
                    <a:pt x="2084" y="1132"/>
                    <a:pt x="2155" y="1203"/>
                    <a:pt x="2239" y="1203"/>
                  </a:cubicBezTo>
                  <a:cubicBezTo>
                    <a:pt x="2334" y="1203"/>
                    <a:pt x="2405" y="1132"/>
                    <a:pt x="2405" y="1037"/>
                  </a:cubicBezTo>
                  <a:lnTo>
                    <a:pt x="2405" y="679"/>
                  </a:lnTo>
                  <a:cubicBezTo>
                    <a:pt x="2405" y="310"/>
                    <a:pt x="2096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1" name="Google Shape;11111;p79"/>
            <p:cNvSpPr/>
            <p:nvPr/>
          </p:nvSpPr>
          <p:spPr>
            <a:xfrm>
              <a:off x="6785593" y="1622815"/>
              <a:ext cx="21891" cy="1058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524" y="333"/>
                  </a:lnTo>
                  <a:cubicBezTo>
                    <a:pt x="607" y="333"/>
                    <a:pt x="679" y="250"/>
                    <a:pt x="679" y="167"/>
                  </a:cubicBezTo>
                  <a:cubicBezTo>
                    <a:pt x="691" y="71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2" name="Google Shape;11112;p79"/>
            <p:cNvSpPr/>
            <p:nvPr/>
          </p:nvSpPr>
          <p:spPr>
            <a:xfrm>
              <a:off x="6852723" y="1622815"/>
              <a:ext cx="21542" cy="10581"/>
            </a:xfrm>
            <a:custGeom>
              <a:avLst/>
              <a:gdLst/>
              <a:ahLst/>
              <a:cxnLst/>
              <a:rect l="l" t="t" r="r" b="b"/>
              <a:pathLst>
                <a:path w="680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512" y="333"/>
                  </a:lnTo>
                  <a:cubicBezTo>
                    <a:pt x="608" y="333"/>
                    <a:pt x="679" y="250"/>
                    <a:pt x="679" y="167"/>
                  </a:cubicBezTo>
                  <a:cubicBezTo>
                    <a:pt x="679" y="71"/>
                    <a:pt x="60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3" name="Google Shape;11113;p79"/>
          <p:cNvGrpSpPr/>
          <p:nvPr/>
        </p:nvGrpSpPr>
        <p:grpSpPr>
          <a:xfrm>
            <a:off x="6200938" y="1325194"/>
            <a:ext cx="322154" cy="355355"/>
            <a:chOff x="6200938" y="1500594"/>
            <a:chExt cx="322154" cy="355355"/>
          </a:xfrm>
          <a:solidFill>
            <a:schemeClr val="tx1"/>
          </a:solidFill>
        </p:grpSpPr>
        <p:sp>
          <p:nvSpPr>
            <p:cNvPr id="11114" name="Google Shape;11114;p79"/>
            <p:cNvSpPr/>
            <p:nvPr/>
          </p:nvSpPr>
          <p:spPr>
            <a:xfrm>
              <a:off x="6325789" y="1605835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12"/>
                    <a:pt x="167" y="512"/>
                  </a:cubicBezTo>
                  <a:cubicBezTo>
                    <a:pt x="262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5" name="Google Shape;11115;p79"/>
            <p:cNvSpPr/>
            <p:nvPr/>
          </p:nvSpPr>
          <p:spPr>
            <a:xfrm>
              <a:off x="6387280" y="1605835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12"/>
                    <a:pt x="167" y="512"/>
                  </a:cubicBezTo>
                  <a:cubicBezTo>
                    <a:pt x="250" y="512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6" name="Google Shape;11116;p79"/>
            <p:cNvSpPr/>
            <p:nvPr/>
          </p:nvSpPr>
          <p:spPr>
            <a:xfrm>
              <a:off x="6345779" y="1650725"/>
              <a:ext cx="32472" cy="10201"/>
            </a:xfrm>
            <a:custGeom>
              <a:avLst/>
              <a:gdLst/>
              <a:ahLst/>
              <a:cxnLst/>
              <a:rect l="l" t="t" r="r" b="b"/>
              <a:pathLst>
                <a:path w="1025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858" y="322"/>
                  </a:lnTo>
                  <a:cubicBezTo>
                    <a:pt x="953" y="322"/>
                    <a:pt x="1024" y="250"/>
                    <a:pt x="1024" y="167"/>
                  </a:cubicBezTo>
                  <a:cubicBezTo>
                    <a:pt x="1024" y="72"/>
                    <a:pt x="953" y="0"/>
                    <a:pt x="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7" name="Google Shape;11117;p79"/>
            <p:cNvSpPr/>
            <p:nvPr/>
          </p:nvSpPr>
          <p:spPr>
            <a:xfrm>
              <a:off x="6200938" y="1500594"/>
              <a:ext cx="322154" cy="355355"/>
            </a:xfrm>
            <a:custGeom>
              <a:avLst/>
              <a:gdLst/>
              <a:ahLst/>
              <a:cxnLst/>
              <a:rect l="l" t="t" r="r" b="b"/>
              <a:pathLst>
                <a:path w="10169" h="11217" extrusionOk="0">
                  <a:moveTo>
                    <a:pt x="5072" y="322"/>
                  </a:moveTo>
                  <a:cubicBezTo>
                    <a:pt x="5251" y="322"/>
                    <a:pt x="5442" y="334"/>
                    <a:pt x="5608" y="381"/>
                  </a:cubicBezTo>
                  <a:lnTo>
                    <a:pt x="5608" y="1727"/>
                  </a:lnTo>
                  <a:cubicBezTo>
                    <a:pt x="5608" y="1822"/>
                    <a:pt x="5680" y="1893"/>
                    <a:pt x="5775" y="1893"/>
                  </a:cubicBezTo>
                  <a:cubicBezTo>
                    <a:pt x="5858" y="1893"/>
                    <a:pt x="5942" y="1822"/>
                    <a:pt x="5942" y="1727"/>
                  </a:cubicBezTo>
                  <a:lnTo>
                    <a:pt x="5942" y="465"/>
                  </a:lnTo>
                  <a:cubicBezTo>
                    <a:pt x="6835" y="798"/>
                    <a:pt x="7466" y="1632"/>
                    <a:pt x="7525" y="2608"/>
                  </a:cubicBezTo>
                  <a:lnTo>
                    <a:pt x="5942" y="2608"/>
                  </a:lnTo>
                  <a:lnTo>
                    <a:pt x="5942" y="2417"/>
                  </a:lnTo>
                  <a:cubicBezTo>
                    <a:pt x="5942" y="2322"/>
                    <a:pt x="5858" y="2251"/>
                    <a:pt x="5775" y="2251"/>
                  </a:cubicBezTo>
                  <a:cubicBezTo>
                    <a:pt x="5680" y="2251"/>
                    <a:pt x="5608" y="2322"/>
                    <a:pt x="5608" y="2417"/>
                  </a:cubicBezTo>
                  <a:lnTo>
                    <a:pt x="5608" y="2608"/>
                  </a:lnTo>
                  <a:lnTo>
                    <a:pt x="4537" y="2608"/>
                  </a:lnTo>
                  <a:lnTo>
                    <a:pt x="4537" y="381"/>
                  </a:lnTo>
                  <a:cubicBezTo>
                    <a:pt x="4715" y="334"/>
                    <a:pt x="4894" y="322"/>
                    <a:pt x="5072" y="322"/>
                  </a:cubicBezTo>
                  <a:close/>
                  <a:moveTo>
                    <a:pt x="4215" y="477"/>
                  </a:moveTo>
                  <a:lnTo>
                    <a:pt x="4215" y="2620"/>
                  </a:lnTo>
                  <a:lnTo>
                    <a:pt x="2620" y="2620"/>
                  </a:lnTo>
                  <a:cubicBezTo>
                    <a:pt x="2679" y="1643"/>
                    <a:pt x="3322" y="810"/>
                    <a:pt x="4215" y="477"/>
                  </a:cubicBezTo>
                  <a:close/>
                  <a:moveTo>
                    <a:pt x="7204" y="2941"/>
                  </a:moveTo>
                  <a:lnTo>
                    <a:pt x="7204" y="4013"/>
                  </a:lnTo>
                  <a:cubicBezTo>
                    <a:pt x="7204" y="4072"/>
                    <a:pt x="7204" y="4132"/>
                    <a:pt x="7192" y="4203"/>
                  </a:cubicBezTo>
                  <a:lnTo>
                    <a:pt x="2965" y="4203"/>
                  </a:lnTo>
                  <a:cubicBezTo>
                    <a:pt x="2965" y="4144"/>
                    <a:pt x="2953" y="4084"/>
                    <a:pt x="2953" y="4013"/>
                  </a:cubicBezTo>
                  <a:lnTo>
                    <a:pt x="2953" y="3656"/>
                  </a:lnTo>
                  <a:cubicBezTo>
                    <a:pt x="2953" y="3560"/>
                    <a:pt x="2870" y="3489"/>
                    <a:pt x="2786" y="3489"/>
                  </a:cubicBezTo>
                  <a:cubicBezTo>
                    <a:pt x="2691" y="3489"/>
                    <a:pt x="2620" y="3560"/>
                    <a:pt x="2620" y="3656"/>
                  </a:cubicBezTo>
                  <a:lnTo>
                    <a:pt x="2620" y="4013"/>
                  </a:lnTo>
                  <a:lnTo>
                    <a:pt x="2620" y="4203"/>
                  </a:lnTo>
                  <a:lnTo>
                    <a:pt x="2441" y="4203"/>
                  </a:lnTo>
                  <a:cubicBezTo>
                    <a:pt x="2334" y="4203"/>
                    <a:pt x="2251" y="4108"/>
                    <a:pt x="2251" y="4013"/>
                  </a:cubicBezTo>
                  <a:lnTo>
                    <a:pt x="2251" y="3132"/>
                  </a:lnTo>
                  <a:cubicBezTo>
                    <a:pt x="2251" y="3025"/>
                    <a:pt x="2334" y="2941"/>
                    <a:pt x="2441" y="2941"/>
                  </a:cubicBezTo>
                  <a:lnTo>
                    <a:pt x="2632" y="2941"/>
                  </a:lnTo>
                  <a:lnTo>
                    <a:pt x="2632" y="2953"/>
                  </a:lnTo>
                  <a:cubicBezTo>
                    <a:pt x="2632" y="3036"/>
                    <a:pt x="2715" y="3120"/>
                    <a:pt x="2798" y="3120"/>
                  </a:cubicBezTo>
                  <a:cubicBezTo>
                    <a:pt x="2882" y="3120"/>
                    <a:pt x="2965" y="3036"/>
                    <a:pt x="2965" y="2953"/>
                  </a:cubicBezTo>
                  <a:lnTo>
                    <a:pt x="2965" y="2941"/>
                  </a:lnTo>
                  <a:close/>
                  <a:moveTo>
                    <a:pt x="7692" y="2953"/>
                  </a:moveTo>
                  <a:cubicBezTo>
                    <a:pt x="7811" y="2953"/>
                    <a:pt x="7894" y="3036"/>
                    <a:pt x="7894" y="3144"/>
                  </a:cubicBezTo>
                  <a:lnTo>
                    <a:pt x="7894" y="4025"/>
                  </a:lnTo>
                  <a:cubicBezTo>
                    <a:pt x="7894" y="4120"/>
                    <a:pt x="7799" y="4215"/>
                    <a:pt x="7692" y="4215"/>
                  </a:cubicBezTo>
                  <a:lnTo>
                    <a:pt x="7501" y="4215"/>
                  </a:lnTo>
                  <a:lnTo>
                    <a:pt x="7501" y="4025"/>
                  </a:lnTo>
                  <a:lnTo>
                    <a:pt x="7501" y="2953"/>
                  </a:lnTo>
                  <a:close/>
                  <a:moveTo>
                    <a:pt x="7513" y="4513"/>
                  </a:moveTo>
                  <a:lnTo>
                    <a:pt x="7418" y="5096"/>
                  </a:lnTo>
                  <a:cubicBezTo>
                    <a:pt x="7394" y="5180"/>
                    <a:pt x="7323" y="5239"/>
                    <a:pt x="7239" y="5239"/>
                  </a:cubicBezTo>
                  <a:lnTo>
                    <a:pt x="7192" y="5239"/>
                  </a:lnTo>
                  <a:cubicBezTo>
                    <a:pt x="7323" y="5025"/>
                    <a:pt x="7418" y="4763"/>
                    <a:pt x="7478" y="4513"/>
                  </a:cubicBezTo>
                  <a:close/>
                  <a:moveTo>
                    <a:pt x="3691" y="4525"/>
                  </a:moveTo>
                  <a:lnTo>
                    <a:pt x="3822" y="5263"/>
                  </a:lnTo>
                  <a:lnTo>
                    <a:pt x="3346" y="5263"/>
                  </a:lnTo>
                  <a:cubicBezTo>
                    <a:pt x="3203" y="5037"/>
                    <a:pt x="3084" y="4799"/>
                    <a:pt x="3013" y="4525"/>
                  </a:cubicBezTo>
                  <a:close/>
                  <a:moveTo>
                    <a:pt x="6108" y="4525"/>
                  </a:moveTo>
                  <a:lnTo>
                    <a:pt x="5965" y="5263"/>
                  </a:lnTo>
                  <a:lnTo>
                    <a:pt x="4168" y="5263"/>
                  </a:lnTo>
                  <a:lnTo>
                    <a:pt x="4037" y="4525"/>
                  </a:lnTo>
                  <a:close/>
                  <a:moveTo>
                    <a:pt x="7144" y="4525"/>
                  </a:moveTo>
                  <a:cubicBezTo>
                    <a:pt x="7073" y="4787"/>
                    <a:pt x="6966" y="5025"/>
                    <a:pt x="6823" y="5227"/>
                  </a:cubicBezTo>
                  <a:cubicBezTo>
                    <a:pt x="6823" y="5239"/>
                    <a:pt x="6799" y="5239"/>
                    <a:pt x="6799" y="5263"/>
                  </a:cubicBezTo>
                  <a:lnTo>
                    <a:pt x="6323" y="5263"/>
                  </a:lnTo>
                  <a:lnTo>
                    <a:pt x="6465" y="4525"/>
                  </a:lnTo>
                  <a:close/>
                  <a:moveTo>
                    <a:pt x="2691" y="4549"/>
                  </a:moveTo>
                  <a:cubicBezTo>
                    <a:pt x="2751" y="4799"/>
                    <a:pt x="2846" y="5049"/>
                    <a:pt x="2977" y="5275"/>
                  </a:cubicBezTo>
                  <a:lnTo>
                    <a:pt x="2917" y="5275"/>
                  </a:lnTo>
                  <a:lnTo>
                    <a:pt x="2917" y="5263"/>
                  </a:lnTo>
                  <a:cubicBezTo>
                    <a:pt x="2834" y="5263"/>
                    <a:pt x="2751" y="5203"/>
                    <a:pt x="2739" y="5108"/>
                  </a:cubicBezTo>
                  <a:lnTo>
                    <a:pt x="2655" y="4549"/>
                  </a:lnTo>
                  <a:close/>
                  <a:moveTo>
                    <a:pt x="3906" y="5584"/>
                  </a:moveTo>
                  <a:lnTo>
                    <a:pt x="3941" y="5811"/>
                  </a:lnTo>
                  <a:cubicBezTo>
                    <a:pt x="3846" y="5751"/>
                    <a:pt x="3739" y="5680"/>
                    <a:pt x="3644" y="5584"/>
                  </a:cubicBezTo>
                  <a:close/>
                  <a:moveTo>
                    <a:pt x="6501" y="5584"/>
                  </a:moveTo>
                  <a:cubicBezTo>
                    <a:pt x="6418" y="5680"/>
                    <a:pt x="6311" y="5739"/>
                    <a:pt x="6204" y="5811"/>
                  </a:cubicBezTo>
                  <a:lnTo>
                    <a:pt x="6251" y="5584"/>
                  </a:lnTo>
                  <a:close/>
                  <a:moveTo>
                    <a:pt x="5906" y="5584"/>
                  </a:moveTo>
                  <a:lnTo>
                    <a:pt x="5870" y="5834"/>
                  </a:lnTo>
                  <a:cubicBezTo>
                    <a:pt x="5834" y="6013"/>
                    <a:pt x="5692" y="6132"/>
                    <a:pt x="5513" y="6132"/>
                  </a:cubicBezTo>
                  <a:lnTo>
                    <a:pt x="4632" y="6132"/>
                  </a:lnTo>
                  <a:cubicBezTo>
                    <a:pt x="4453" y="6132"/>
                    <a:pt x="4299" y="6013"/>
                    <a:pt x="4275" y="5834"/>
                  </a:cubicBezTo>
                  <a:lnTo>
                    <a:pt x="4227" y="5584"/>
                  </a:lnTo>
                  <a:close/>
                  <a:moveTo>
                    <a:pt x="6132" y="6204"/>
                  </a:moveTo>
                  <a:lnTo>
                    <a:pt x="6132" y="6775"/>
                  </a:lnTo>
                  <a:cubicBezTo>
                    <a:pt x="6132" y="7073"/>
                    <a:pt x="6346" y="7358"/>
                    <a:pt x="6620" y="7442"/>
                  </a:cubicBezTo>
                  <a:lnTo>
                    <a:pt x="6704" y="7466"/>
                  </a:lnTo>
                  <a:cubicBezTo>
                    <a:pt x="6406" y="7859"/>
                    <a:pt x="5870" y="8442"/>
                    <a:pt x="5072" y="8751"/>
                  </a:cubicBezTo>
                  <a:cubicBezTo>
                    <a:pt x="4287" y="8442"/>
                    <a:pt x="3751" y="7859"/>
                    <a:pt x="3441" y="7466"/>
                  </a:cubicBezTo>
                  <a:lnTo>
                    <a:pt x="3513" y="7442"/>
                  </a:lnTo>
                  <a:cubicBezTo>
                    <a:pt x="3810" y="7358"/>
                    <a:pt x="4001" y="7085"/>
                    <a:pt x="4001" y="6775"/>
                  </a:cubicBezTo>
                  <a:lnTo>
                    <a:pt x="4001" y="6204"/>
                  </a:lnTo>
                  <a:cubicBezTo>
                    <a:pt x="4049" y="6239"/>
                    <a:pt x="4108" y="6251"/>
                    <a:pt x="4168" y="6287"/>
                  </a:cubicBezTo>
                  <a:lnTo>
                    <a:pt x="4179" y="6287"/>
                  </a:lnTo>
                  <a:cubicBezTo>
                    <a:pt x="4299" y="6382"/>
                    <a:pt x="4465" y="6454"/>
                    <a:pt x="4632" y="6454"/>
                  </a:cubicBezTo>
                  <a:lnTo>
                    <a:pt x="5513" y="6454"/>
                  </a:lnTo>
                  <a:cubicBezTo>
                    <a:pt x="5668" y="6454"/>
                    <a:pt x="5834" y="6394"/>
                    <a:pt x="5954" y="6287"/>
                  </a:cubicBezTo>
                  <a:cubicBezTo>
                    <a:pt x="6013" y="6251"/>
                    <a:pt x="6073" y="6239"/>
                    <a:pt x="6132" y="6204"/>
                  </a:cubicBezTo>
                  <a:close/>
                  <a:moveTo>
                    <a:pt x="8942" y="6632"/>
                  </a:moveTo>
                  <a:cubicBezTo>
                    <a:pt x="9442" y="6632"/>
                    <a:pt x="9835" y="7025"/>
                    <a:pt x="9835" y="7525"/>
                  </a:cubicBezTo>
                  <a:lnTo>
                    <a:pt x="9835" y="8751"/>
                  </a:lnTo>
                  <a:lnTo>
                    <a:pt x="9823" y="8751"/>
                  </a:lnTo>
                  <a:cubicBezTo>
                    <a:pt x="9823" y="9049"/>
                    <a:pt x="9585" y="9287"/>
                    <a:pt x="9287" y="9287"/>
                  </a:cubicBezTo>
                  <a:lnTo>
                    <a:pt x="8049" y="9287"/>
                  </a:lnTo>
                  <a:lnTo>
                    <a:pt x="8049" y="7061"/>
                  </a:lnTo>
                  <a:cubicBezTo>
                    <a:pt x="8109" y="7025"/>
                    <a:pt x="8168" y="7001"/>
                    <a:pt x="8216" y="6954"/>
                  </a:cubicBezTo>
                  <a:lnTo>
                    <a:pt x="8454" y="6775"/>
                  </a:lnTo>
                  <a:cubicBezTo>
                    <a:pt x="8573" y="6692"/>
                    <a:pt x="8716" y="6632"/>
                    <a:pt x="8882" y="6632"/>
                  </a:cubicBezTo>
                  <a:close/>
                  <a:moveTo>
                    <a:pt x="5072" y="0"/>
                  </a:moveTo>
                  <a:cubicBezTo>
                    <a:pt x="3572" y="0"/>
                    <a:pt x="2358" y="1179"/>
                    <a:pt x="2274" y="2667"/>
                  </a:cubicBezTo>
                  <a:cubicBezTo>
                    <a:pt x="2072" y="2739"/>
                    <a:pt x="1917" y="2929"/>
                    <a:pt x="1917" y="3156"/>
                  </a:cubicBezTo>
                  <a:lnTo>
                    <a:pt x="1917" y="4037"/>
                  </a:lnTo>
                  <a:cubicBezTo>
                    <a:pt x="1917" y="4275"/>
                    <a:pt x="2084" y="4465"/>
                    <a:pt x="2298" y="4525"/>
                  </a:cubicBezTo>
                  <a:lnTo>
                    <a:pt x="2394" y="5168"/>
                  </a:lnTo>
                  <a:cubicBezTo>
                    <a:pt x="2441" y="5418"/>
                    <a:pt x="2655" y="5596"/>
                    <a:pt x="2906" y="5596"/>
                  </a:cubicBezTo>
                  <a:lnTo>
                    <a:pt x="3191" y="5596"/>
                  </a:lnTo>
                  <a:cubicBezTo>
                    <a:pt x="3334" y="5763"/>
                    <a:pt x="3489" y="5906"/>
                    <a:pt x="3679" y="6049"/>
                  </a:cubicBezTo>
                  <a:lnTo>
                    <a:pt x="3679" y="6799"/>
                  </a:lnTo>
                  <a:cubicBezTo>
                    <a:pt x="3679" y="6966"/>
                    <a:pt x="3572" y="7097"/>
                    <a:pt x="3429" y="7144"/>
                  </a:cubicBezTo>
                  <a:lnTo>
                    <a:pt x="3263" y="7192"/>
                  </a:lnTo>
                  <a:cubicBezTo>
                    <a:pt x="3203" y="7097"/>
                    <a:pt x="3167" y="7049"/>
                    <a:pt x="3167" y="7025"/>
                  </a:cubicBezTo>
                  <a:cubicBezTo>
                    <a:pt x="3108" y="6906"/>
                    <a:pt x="2989" y="6846"/>
                    <a:pt x="2870" y="6846"/>
                  </a:cubicBezTo>
                  <a:lnTo>
                    <a:pt x="2572" y="6846"/>
                  </a:lnTo>
                  <a:cubicBezTo>
                    <a:pt x="2429" y="6846"/>
                    <a:pt x="2263" y="6799"/>
                    <a:pt x="2144" y="6704"/>
                  </a:cubicBezTo>
                  <a:lnTo>
                    <a:pt x="1905" y="6525"/>
                  </a:lnTo>
                  <a:cubicBezTo>
                    <a:pt x="1727" y="6394"/>
                    <a:pt x="1501" y="6311"/>
                    <a:pt x="1286" y="6311"/>
                  </a:cubicBezTo>
                  <a:lnTo>
                    <a:pt x="1227" y="6311"/>
                  </a:lnTo>
                  <a:cubicBezTo>
                    <a:pt x="548" y="6311"/>
                    <a:pt x="0" y="6870"/>
                    <a:pt x="0" y="7537"/>
                  </a:cubicBezTo>
                  <a:lnTo>
                    <a:pt x="0" y="8775"/>
                  </a:lnTo>
                  <a:cubicBezTo>
                    <a:pt x="0" y="9192"/>
                    <a:pt x="298" y="9549"/>
                    <a:pt x="703" y="9621"/>
                  </a:cubicBezTo>
                  <a:lnTo>
                    <a:pt x="703" y="11049"/>
                  </a:lnTo>
                  <a:cubicBezTo>
                    <a:pt x="703" y="11133"/>
                    <a:pt x="774" y="11216"/>
                    <a:pt x="870" y="11216"/>
                  </a:cubicBezTo>
                  <a:cubicBezTo>
                    <a:pt x="953" y="11216"/>
                    <a:pt x="1024" y="11133"/>
                    <a:pt x="1024" y="11049"/>
                  </a:cubicBezTo>
                  <a:lnTo>
                    <a:pt x="1024" y="9633"/>
                  </a:lnTo>
                  <a:lnTo>
                    <a:pt x="2096" y="9633"/>
                  </a:lnTo>
                  <a:lnTo>
                    <a:pt x="2096" y="11049"/>
                  </a:lnTo>
                  <a:cubicBezTo>
                    <a:pt x="2096" y="11133"/>
                    <a:pt x="2179" y="11216"/>
                    <a:pt x="2263" y="11216"/>
                  </a:cubicBezTo>
                  <a:cubicBezTo>
                    <a:pt x="2358" y="11216"/>
                    <a:pt x="2429" y="11133"/>
                    <a:pt x="2429" y="11049"/>
                  </a:cubicBezTo>
                  <a:lnTo>
                    <a:pt x="2429" y="9109"/>
                  </a:lnTo>
                  <a:cubicBezTo>
                    <a:pt x="2429" y="9025"/>
                    <a:pt x="2358" y="8954"/>
                    <a:pt x="2263" y="8954"/>
                  </a:cubicBezTo>
                  <a:cubicBezTo>
                    <a:pt x="2179" y="8954"/>
                    <a:pt x="2096" y="9025"/>
                    <a:pt x="2096" y="9109"/>
                  </a:cubicBezTo>
                  <a:lnTo>
                    <a:pt x="2096" y="9311"/>
                  </a:lnTo>
                  <a:lnTo>
                    <a:pt x="870" y="9311"/>
                  </a:lnTo>
                  <a:cubicBezTo>
                    <a:pt x="572" y="9311"/>
                    <a:pt x="334" y="9073"/>
                    <a:pt x="334" y="8775"/>
                  </a:cubicBezTo>
                  <a:lnTo>
                    <a:pt x="334" y="7537"/>
                  </a:lnTo>
                  <a:cubicBezTo>
                    <a:pt x="334" y="7049"/>
                    <a:pt x="727" y="6644"/>
                    <a:pt x="1227" y="6644"/>
                  </a:cubicBezTo>
                  <a:lnTo>
                    <a:pt x="1286" y="6644"/>
                  </a:lnTo>
                  <a:cubicBezTo>
                    <a:pt x="1429" y="6644"/>
                    <a:pt x="1596" y="6692"/>
                    <a:pt x="1715" y="6787"/>
                  </a:cubicBezTo>
                  <a:lnTo>
                    <a:pt x="1953" y="6966"/>
                  </a:lnTo>
                  <a:cubicBezTo>
                    <a:pt x="2013" y="7013"/>
                    <a:pt x="2060" y="7049"/>
                    <a:pt x="2120" y="7073"/>
                  </a:cubicBezTo>
                  <a:lnTo>
                    <a:pt x="2120" y="8418"/>
                  </a:lnTo>
                  <a:cubicBezTo>
                    <a:pt x="2120" y="8501"/>
                    <a:pt x="2191" y="8573"/>
                    <a:pt x="2274" y="8573"/>
                  </a:cubicBezTo>
                  <a:cubicBezTo>
                    <a:pt x="2370" y="8573"/>
                    <a:pt x="2441" y="8501"/>
                    <a:pt x="2441" y="8418"/>
                  </a:cubicBezTo>
                  <a:lnTo>
                    <a:pt x="2441" y="7168"/>
                  </a:lnTo>
                  <a:cubicBezTo>
                    <a:pt x="2489" y="7168"/>
                    <a:pt x="2536" y="7180"/>
                    <a:pt x="2572" y="7180"/>
                  </a:cubicBezTo>
                  <a:lnTo>
                    <a:pt x="2894" y="7180"/>
                  </a:lnTo>
                  <a:cubicBezTo>
                    <a:pt x="2917" y="7239"/>
                    <a:pt x="3608" y="8549"/>
                    <a:pt x="5037" y="9097"/>
                  </a:cubicBezTo>
                  <a:cubicBezTo>
                    <a:pt x="5055" y="9103"/>
                    <a:pt x="5072" y="9106"/>
                    <a:pt x="5092" y="9106"/>
                  </a:cubicBezTo>
                  <a:cubicBezTo>
                    <a:pt x="5111" y="9106"/>
                    <a:pt x="5132" y="9103"/>
                    <a:pt x="5156" y="9097"/>
                  </a:cubicBezTo>
                  <a:cubicBezTo>
                    <a:pt x="6596" y="8561"/>
                    <a:pt x="7275" y="7239"/>
                    <a:pt x="7299" y="7180"/>
                  </a:cubicBezTo>
                  <a:lnTo>
                    <a:pt x="7608" y="7180"/>
                  </a:lnTo>
                  <a:cubicBezTo>
                    <a:pt x="7656" y="7180"/>
                    <a:pt x="7692" y="7180"/>
                    <a:pt x="7739" y="7168"/>
                  </a:cubicBezTo>
                  <a:lnTo>
                    <a:pt x="7739" y="11049"/>
                  </a:lnTo>
                  <a:cubicBezTo>
                    <a:pt x="7739" y="11133"/>
                    <a:pt x="7811" y="11216"/>
                    <a:pt x="7906" y="11216"/>
                  </a:cubicBezTo>
                  <a:cubicBezTo>
                    <a:pt x="7989" y="11216"/>
                    <a:pt x="8073" y="11133"/>
                    <a:pt x="8073" y="11049"/>
                  </a:cubicBezTo>
                  <a:lnTo>
                    <a:pt x="8073" y="9633"/>
                  </a:lnTo>
                  <a:lnTo>
                    <a:pt x="9144" y="9633"/>
                  </a:lnTo>
                  <a:lnTo>
                    <a:pt x="9144" y="11049"/>
                  </a:lnTo>
                  <a:cubicBezTo>
                    <a:pt x="9144" y="11133"/>
                    <a:pt x="9216" y="11216"/>
                    <a:pt x="9299" y="11216"/>
                  </a:cubicBezTo>
                  <a:cubicBezTo>
                    <a:pt x="9394" y="11216"/>
                    <a:pt x="9466" y="11133"/>
                    <a:pt x="9466" y="11049"/>
                  </a:cubicBezTo>
                  <a:lnTo>
                    <a:pt x="9466" y="9621"/>
                  </a:lnTo>
                  <a:cubicBezTo>
                    <a:pt x="9871" y="9549"/>
                    <a:pt x="10168" y="9192"/>
                    <a:pt x="10168" y="8775"/>
                  </a:cubicBezTo>
                  <a:lnTo>
                    <a:pt x="10168" y="7537"/>
                  </a:lnTo>
                  <a:cubicBezTo>
                    <a:pt x="10156" y="6846"/>
                    <a:pt x="9621" y="6311"/>
                    <a:pt x="8930" y="6311"/>
                  </a:cubicBezTo>
                  <a:lnTo>
                    <a:pt x="8871" y="6311"/>
                  </a:lnTo>
                  <a:cubicBezTo>
                    <a:pt x="8644" y="6311"/>
                    <a:pt x="8418" y="6394"/>
                    <a:pt x="8240" y="6525"/>
                  </a:cubicBezTo>
                  <a:lnTo>
                    <a:pt x="8013" y="6704"/>
                  </a:lnTo>
                  <a:cubicBezTo>
                    <a:pt x="7894" y="6787"/>
                    <a:pt x="7739" y="6846"/>
                    <a:pt x="7573" y="6846"/>
                  </a:cubicBezTo>
                  <a:lnTo>
                    <a:pt x="7275" y="6846"/>
                  </a:lnTo>
                  <a:cubicBezTo>
                    <a:pt x="7144" y="6846"/>
                    <a:pt x="7037" y="6930"/>
                    <a:pt x="6977" y="7025"/>
                  </a:cubicBezTo>
                  <a:cubicBezTo>
                    <a:pt x="6977" y="7049"/>
                    <a:pt x="6954" y="7097"/>
                    <a:pt x="6894" y="7192"/>
                  </a:cubicBezTo>
                  <a:lnTo>
                    <a:pt x="6727" y="7144"/>
                  </a:lnTo>
                  <a:cubicBezTo>
                    <a:pt x="6585" y="7097"/>
                    <a:pt x="6477" y="6954"/>
                    <a:pt x="6477" y="6799"/>
                  </a:cubicBezTo>
                  <a:lnTo>
                    <a:pt x="6477" y="6049"/>
                  </a:lnTo>
                  <a:cubicBezTo>
                    <a:pt x="6656" y="5930"/>
                    <a:pt x="6823" y="5775"/>
                    <a:pt x="6966" y="5596"/>
                  </a:cubicBezTo>
                  <a:lnTo>
                    <a:pt x="7251" y="5596"/>
                  </a:lnTo>
                  <a:cubicBezTo>
                    <a:pt x="7501" y="5596"/>
                    <a:pt x="7716" y="5418"/>
                    <a:pt x="7751" y="5168"/>
                  </a:cubicBezTo>
                  <a:lnTo>
                    <a:pt x="7859" y="4525"/>
                  </a:lnTo>
                  <a:cubicBezTo>
                    <a:pt x="8073" y="4465"/>
                    <a:pt x="8228" y="4263"/>
                    <a:pt x="8228" y="4037"/>
                  </a:cubicBezTo>
                  <a:lnTo>
                    <a:pt x="8228" y="3156"/>
                  </a:lnTo>
                  <a:cubicBezTo>
                    <a:pt x="8228" y="2929"/>
                    <a:pt x="8085" y="2739"/>
                    <a:pt x="7870" y="2667"/>
                  </a:cubicBezTo>
                  <a:cubicBezTo>
                    <a:pt x="7799" y="1191"/>
                    <a:pt x="6585" y="0"/>
                    <a:pt x="5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18" name="Google Shape;11118;p79"/>
            <p:cNvSpPr/>
            <p:nvPr/>
          </p:nvSpPr>
          <p:spPr>
            <a:xfrm>
              <a:off x="6312199" y="1800445"/>
              <a:ext cx="99253" cy="54743"/>
            </a:xfrm>
            <a:custGeom>
              <a:avLst/>
              <a:gdLst/>
              <a:ahLst/>
              <a:cxnLst/>
              <a:rect l="l" t="t" r="r" b="b"/>
              <a:pathLst>
                <a:path w="3133" h="1728" extrusionOk="0">
                  <a:moveTo>
                    <a:pt x="1560" y="1"/>
                  </a:moveTo>
                  <a:cubicBezTo>
                    <a:pt x="703" y="1"/>
                    <a:pt x="1" y="703"/>
                    <a:pt x="1" y="1572"/>
                  </a:cubicBezTo>
                  <a:cubicBezTo>
                    <a:pt x="1" y="1656"/>
                    <a:pt x="72" y="1727"/>
                    <a:pt x="167" y="1727"/>
                  </a:cubicBezTo>
                  <a:cubicBezTo>
                    <a:pt x="251" y="1727"/>
                    <a:pt x="334" y="1656"/>
                    <a:pt x="334" y="1572"/>
                  </a:cubicBezTo>
                  <a:cubicBezTo>
                    <a:pt x="334" y="882"/>
                    <a:pt x="882" y="334"/>
                    <a:pt x="1560" y="334"/>
                  </a:cubicBezTo>
                  <a:cubicBezTo>
                    <a:pt x="2251" y="334"/>
                    <a:pt x="2799" y="882"/>
                    <a:pt x="2799" y="1572"/>
                  </a:cubicBezTo>
                  <a:cubicBezTo>
                    <a:pt x="2799" y="1656"/>
                    <a:pt x="2870" y="1727"/>
                    <a:pt x="2965" y="1727"/>
                  </a:cubicBezTo>
                  <a:cubicBezTo>
                    <a:pt x="3049" y="1727"/>
                    <a:pt x="3120" y="1656"/>
                    <a:pt x="3120" y="1572"/>
                  </a:cubicBezTo>
                  <a:cubicBezTo>
                    <a:pt x="3132" y="703"/>
                    <a:pt x="2430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19" name="Google Shape;11119;p79"/>
          <p:cNvGrpSpPr/>
          <p:nvPr/>
        </p:nvGrpSpPr>
        <p:grpSpPr>
          <a:xfrm>
            <a:off x="5289631" y="1324814"/>
            <a:ext cx="332355" cy="354974"/>
            <a:chOff x="5289631" y="1500214"/>
            <a:chExt cx="332355" cy="354974"/>
          </a:xfrm>
          <a:solidFill>
            <a:schemeClr val="tx1"/>
          </a:solidFill>
        </p:grpSpPr>
        <p:sp>
          <p:nvSpPr>
            <p:cNvPr id="11120" name="Google Shape;11120;p79"/>
            <p:cNvSpPr/>
            <p:nvPr/>
          </p:nvSpPr>
          <p:spPr>
            <a:xfrm>
              <a:off x="5432603" y="1667040"/>
              <a:ext cx="45651" cy="16157"/>
            </a:xfrm>
            <a:custGeom>
              <a:avLst/>
              <a:gdLst/>
              <a:ahLst/>
              <a:cxnLst/>
              <a:rect l="l" t="t" r="r" b="b"/>
              <a:pathLst>
                <a:path w="1441" h="510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211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41" y="223"/>
                    <a:pt x="1441" y="128"/>
                    <a:pt x="1370" y="45"/>
                  </a:cubicBezTo>
                  <a:cubicBezTo>
                    <a:pt x="1334" y="15"/>
                    <a:pt x="1292" y="0"/>
                    <a:pt x="1251" y="0"/>
                  </a:cubicBezTo>
                  <a:cubicBezTo>
                    <a:pt x="1209" y="0"/>
                    <a:pt x="1167" y="15"/>
                    <a:pt x="1131" y="45"/>
                  </a:cubicBezTo>
                  <a:cubicBezTo>
                    <a:pt x="1072" y="104"/>
                    <a:pt x="917" y="188"/>
                    <a:pt x="715" y="188"/>
                  </a:cubicBezTo>
                  <a:cubicBezTo>
                    <a:pt x="500" y="188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1" name="Google Shape;11121;p79"/>
            <p:cNvSpPr/>
            <p:nvPr/>
          </p:nvSpPr>
          <p:spPr>
            <a:xfrm>
              <a:off x="5416763" y="1628074"/>
              <a:ext cx="10581" cy="1587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2" name="Google Shape;11122;p79"/>
            <p:cNvSpPr/>
            <p:nvPr/>
          </p:nvSpPr>
          <p:spPr>
            <a:xfrm>
              <a:off x="5483893" y="1628074"/>
              <a:ext cx="10233" cy="15872"/>
            </a:xfrm>
            <a:custGeom>
              <a:avLst/>
              <a:gdLst/>
              <a:ahLst/>
              <a:cxnLst/>
              <a:rect l="l" t="t" r="r" b="b"/>
              <a:pathLst>
                <a:path w="323" h="501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01"/>
                    <a:pt x="155" y="501"/>
                  </a:cubicBezTo>
                  <a:cubicBezTo>
                    <a:pt x="251" y="501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3" name="Google Shape;11123;p79"/>
            <p:cNvSpPr/>
            <p:nvPr/>
          </p:nvSpPr>
          <p:spPr>
            <a:xfrm>
              <a:off x="5411093" y="1611474"/>
              <a:ext cx="21923" cy="10613"/>
            </a:xfrm>
            <a:custGeom>
              <a:avLst/>
              <a:gdLst/>
              <a:ahLst/>
              <a:cxnLst/>
              <a:rect l="l" t="t" r="r" b="b"/>
              <a:pathLst>
                <a:path w="692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525" y="334"/>
                  </a:lnTo>
                  <a:cubicBezTo>
                    <a:pt x="608" y="334"/>
                    <a:pt x="691" y="251"/>
                    <a:pt x="691" y="168"/>
                  </a:cubicBezTo>
                  <a:cubicBezTo>
                    <a:pt x="691" y="72"/>
                    <a:pt x="62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4" name="Google Shape;11124;p79"/>
            <p:cNvSpPr/>
            <p:nvPr/>
          </p:nvSpPr>
          <p:spPr>
            <a:xfrm>
              <a:off x="5478254" y="1611474"/>
              <a:ext cx="21511" cy="10613"/>
            </a:xfrm>
            <a:custGeom>
              <a:avLst/>
              <a:gdLst/>
              <a:ahLst/>
              <a:cxnLst/>
              <a:rect l="l" t="t" r="r" b="b"/>
              <a:pathLst>
                <a:path w="679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524" y="334"/>
                  </a:lnTo>
                  <a:cubicBezTo>
                    <a:pt x="607" y="334"/>
                    <a:pt x="679" y="251"/>
                    <a:pt x="679" y="168"/>
                  </a:cubicBezTo>
                  <a:cubicBezTo>
                    <a:pt x="679" y="72"/>
                    <a:pt x="607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5" name="Google Shape;11125;p79"/>
            <p:cNvSpPr/>
            <p:nvPr/>
          </p:nvSpPr>
          <p:spPr>
            <a:xfrm>
              <a:off x="5289631" y="1500214"/>
              <a:ext cx="332355" cy="354974"/>
            </a:xfrm>
            <a:custGeom>
              <a:avLst/>
              <a:gdLst/>
              <a:ahLst/>
              <a:cxnLst/>
              <a:rect l="l" t="t" r="r" b="b"/>
              <a:pathLst>
                <a:path w="10491" h="11205" extrusionOk="0">
                  <a:moveTo>
                    <a:pt x="5930" y="322"/>
                  </a:moveTo>
                  <a:cubicBezTo>
                    <a:pt x="6395" y="322"/>
                    <a:pt x="6978" y="596"/>
                    <a:pt x="7347" y="858"/>
                  </a:cubicBezTo>
                  <a:cubicBezTo>
                    <a:pt x="7752" y="1143"/>
                    <a:pt x="8240" y="1655"/>
                    <a:pt x="8335" y="2429"/>
                  </a:cubicBezTo>
                  <a:cubicBezTo>
                    <a:pt x="8395" y="2989"/>
                    <a:pt x="8550" y="3263"/>
                    <a:pt x="8716" y="3513"/>
                  </a:cubicBezTo>
                  <a:cubicBezTo>
                    <a:pt x="8812" y="3680"/>
                    <a:pt x="8895" y="3822"/>
                    <a:pt x="8966" y="4049"/>
                  </a:cubicBezTo>
                  <a:cubicBezTo>
                    <a:pt x="9073" y="4370"/>
                    <a:pt x="9073" y="4632"/>
                    <a:pt x="9073" y="4894"/>
                  </a:cubicBezTo>
                  <a:cubicBezTo>
                    <a:pt x="9073" y="5144"/>
                    <a:pt x="9073" y="5406"/>
                    <a:pt x="9169" y="5715"/>
                  </a:cubicBezTo>
                  <a:cubicBezTo>
                    <a:pt x="9228" y="5918"/>
                    <a:pt x="9300" y="6085"/>
                    <a:pt x="9371" y="6239"/>
                  </a:cubicBezTo>
                  <a:cubicBezTo>
                    <a:pt x="9526" y="6537"/>
                    <a:pt x="9657" y="6799"/>
                    <a:pt x="9645" y="7442"/>
                  </a:cubicBezTo>
                  <a:cubicBezTo>
                    <a:pt x="9621" y="8037"/>
                    <a:pt x="9800" y="8430"/>
                    <a:pt x="9919" y="8740"/>
                  </a:cubicBezTo>
                  <a:cubicBezTo>
                    <a:pt x="10062" y="9049"/>
                    <a:pt x="10145" y="9264"/>
                    <a:pt x="10026" y="9597"/>
                  </a:cubicBezTo>
                  <a:cubicBezTo>
                    <a:pt x="9931" y="9918"/>
                    <a:pt x="9645" y="10133"/>
                    <a:pt x="9454" y="10252"/>
                  </a:cubicBezTo>
                  <a:lnTo>
                    <a:pt x="9454" y="9692"/>
                  </a:lnTo>
                  <a:cubicBezTo>
                    <a:pt x="9454" y="9168"/>
                    <a:pt x="9121" y="8704"/>
                    <a:pt x="8633" y="8549"/>
                  </a:cubicBezTo>
                  <a:lnTo>
                    <a:pt x="6811" y="7906"/>
                  </a:lnTo>
                  <a:cubicBezTo>
                    <a:pt x="6609" y="7835"/>
                    <a:pt x="6454" y="7620"/>
                    <a:pt x="6454" y="7394"/>
                  </a:cubicBezTo>
                  <a:lnTo>
                    <a:pt x="6454" y="6680"/>
                  </a:lnTo>
                  <a:cubicBezTo>
                    <a:pt x="7180" y="6263"/>
                    <a:pt x="7692" y="5465"/>
                    <a:pt x="7692" y="4561"/>
                  </a:cubicBezTo>
                  <a:lnTo>
                    <a:pt x="7692" y="3977"/>
                  </a:lnTo>
                  <a:cubicBezTo>
                    <a:pt x="7704" y="3989"/>
                    <a:pt x="7716" y="3989"/>
                    <a:pt x="7716" y="4001"/>
                  </a:cubicBezTo>
                  <a:cubicBezTo>
                    <a:pt x="8073" y="4263"/>
                    <a:pt x="8300" y="4418"/>
                    <a:pt x="8347" y="4989"/>
                  </a:cubicBezTo>
                  <a:cubicBezTo>
                    <a:pt x="8347" y="5073"/>
                    <a:pt x="8419" y="5132"/>
                    <a:pt x="8514" y="5132"/>
                  </a:cubicBezTo>
                  <a:lnTo>
                    <a:pt x="8526" y="5132"/>
                  </a:lnTo>
                  <a:cubicBezTo>
                    <a:pt x="8609" y="5132"/>
                    <a:pt x="8692" y="5049"/>
                    <a:pt x="8669" y="4953"/>
                  </a:cubicBezTo>
                  <a:cubicBezTo>
                    <a:pt x="8609" y="4239"/>
                    <a:pt x="8276" y="3989"/>
                    <a:pt x="7895" y="3739"/>
                  </a:cubicBezTo>
                  <a:cubicBezTo>
                    <a:pt x="7633" y="3560"/>
                    <a:pt x="7359" y="3370"/>
                    <a:pt x="7121" y="2965"/>
                  </a:cubicBezTo>
                  <a:cubicBezTo>
                    <a:pt x="6728" y="2322"/>
                    <a:pt x="6287" y="2215"/>
                    <a:pt x="5954" y="2132"/>
                  </a:cubicBezTo>
                  <a:cubicBezTo>
                    <a:pt x="5787" y="2084"/>
                    <a:pt x="5633" y="2060"/>
                    <a:pt x="5513" y="1965"/>
                  </a:cubicBezTo>
                  <a:cubicBezTo>
                    <a:pt x="5442" y="1917"/>
                    <a:pt x="5418" y="1834"/>
                    <a:pt x="5418" y="1763"/>
                  </a:cubicBezTo>
                  <a:lnTo>
                    <a:pt x="5418" y="1417"/>
                  </a:lnTo>
                  <a:cubicBezTo>
                    <a:pt x="5418" y="1322"/>
                    <a:pt x="5335" y="1251"/>
                    <a:pt x="5252" y="1251"/>
                  </a:cubicBezTo>
                  <a:cubicBezTo>
                    <a:pt x="5156" y="1251"/>
                    <a:pt x="5085" y="1322"/>
                    <a:pt x="5085" y="1417"/>
                  </a:cubicBezTo>
                  <a:lnTo>
                    <a:pt x="5085" y="1763"/>
                  </a:lnTo>
                  <a:cubicBezTo>
                    <a:pt x="5085" y="1846"/>
                    <a:pt x="5037" y="1917"/>
                    <a:pt x="4978" y="1965"/>
                  </a:cubicBezTo>
                  <a:cubicBezTo>
                    <a:pt x="4859" y="2060"/>
                    <a:pt x="4716" y="2084"/>
                    <a:pt x="4549" y="2132"/>
                  </a:cubicBezTo>
                  <a:cubicBezTo>
                    <a:pt x="4204" y="2215"/>
                    <a:pt x="3763" y="2322"/>
                    <a:pt x="3370" y="2965"/>
                  </a:cubicBezTo>
                  <a:cubicBezTo>
                    <a:pt x="3120" y="3370"/>
                    <a:pt x="2858" y="3549"/>
                    <a:pt x="2596" y="3739"/>
                  </a:cubicBezTo>
                  <a:cubicBezTo>
                    <a:pt x="2227" y="3989"/>
                    <a:pt x="1882" y="4239"/>
                    <a:pt x="1823" y="4953"/>
                  </a:cubicBezTo>
                  <a:cubicBezTo>
                    <a:pt x="1823" y="5049"/>
                    <a:pt x="1882" y="5120"/>
                    <a:pt x="1977" y="5132"/>
                  </a:cubicBezTo>
                  <a:cubicBezTo>
                    <a:pt x="2061" y="5132"/>
                    <a:pt x="2144" y="5073"/>
                    <a:pt x="2156" y="4989"/>
                  </a:cubicBezTo>
                  <a:cubicBezTo>
                    <a:pt x="2204" y="4418"/>
                    <a:pt x="2442" y="4263"/>
                    <a:pt x="2775" y="4001"/>
                  </a:cubicBezTo>
                  <a:cubicBezTo>
                    <a:pt x="3049" y="3822"/>
                    <a:pt x="3358" y="3584"/>
                    <a:pt x="3644" y="3144"/>
                  </a:cubicBezTo>
                  <a:cubicBezTo>
                    <a:pt x="3966" y="2620"/>
                    <a:pt x="4287" y="2525"/>
                    <a:pt x="4621" y="2453"/>
                  </a:cubicBezTo>
                  <a:cubicBezTo>
                    <a:pt x="4835" y="2394"/>
                    <a:pt x="5061" y="2346"/>
                    <a:pt x="5263" y="2179"/>
                  </a:cubicBezTo>
                  <a:cubicBezTo>
                    <a:pt x="5454" y="2346"/>
                    <a:pt x="5680" y="2394"/>
                    <a:pt x="5906" y="2453"/>
                  </a:cubicBezTo>
                  <a:cubicBezTo>
                    <a:pt x="6252" y="2548"/>
                    <a:pt x="6561" y="2620"/>
                    <a:pt x="6883" y="3144"/>
                  </a:cubicBezTo>
                  <a:cubicBezTo>
                    <a:pt x="7049" y="3394"/>
                    <a:pt x="7216" y="3584"/>
                    <a:pt x="7395" y="3715"/>
                  </a:cubicBezTo>
                  <a:lnTo>
                    <a:pt x="7395" y="4525"/>
                  </a:lnTo>
                  <a:cubicBezTo>
                    <a:pt x="7395" y="5680"/>
                    <a:pt x="6454" y="6656"/>
                    <a:pt x="5299" y="6668"/>
                  </a:cubicBezTo>
                  <a:cubicBezTo>
                    <a:pt x="5292" y="6668"/>
                    <a:pt x="5285" y="6668"/>
                    <a:pt x="5277" y="6668"/>
                  </a:cubicBezTo>
                  <a:cubicBezTo>
                    <a:pt x="4109" y="6668"/>
                    <a:pt x="3156" y="5720"/>
                    <a:pt x="3156" y="4549"/>
                  </a:cubicBezTo>
                  <a:lnTo>
                    <a:pt x="3156" y="4489"/>
                  </a:lnTo>
                  <a:cubicBezTo>
                    <a:pt x="3156" y="4406"/>
                    <a:pt x="3073" y="4334"/>
                    <a:pt x="2989" y="4334"/>
                  </a:cubicBezTo>
                  <a:cubicBezTo>
                    <a:pt x="2894" y="4334"/>
                    <a:pt x="2823" y="4406"/>
                    <a:pt x="2823" y="4489"/>
                  </a:cubicBezTo>
                  <a:lnTo>
                    <a:pt x="2823" y="4549"/>
                  </a:lnTo>
                  <a:cubicBezTo>
                    <a:pt x="2823" y="5465"/>
                    <a:pt x="3311" y="6251"/>
                    <a:pt x="4061" y="6680"/>
                  </a:cubicBezTo>
                  <a:lnTo>
                    <a:pt x="4061" y="7394"/>
                  </a:lnTo>
                  <a:cubicBezTo>
                    <a:pt x="4061" y="7620"/>
                    <a:pt x="3906" y="7823"/>
                    <a:pt x="3704" y="7906"/>
                  </a:cubicBezTo>
                  <a:lnTo>
                    <a:pt x="1882" y="8537"/>
                  </a:lnTo>
                  <a:cubicBezTo>
                    <a:pt x="1394" y="8716"/>
                    <a:pt x="1072" y="9180"/>
                    <a:pt x="1072" y="9692"/>
                  </a:cubicBezTo>
                  <a:lnTo>
                    <a:pt x="1072" y="10252"/>
                  </a:lnTo>
                  <a:cubicBezTo>
                    <a:pt x="858" y="10133"/>
                    <a:pt x="596" y="9906"/>
                    <a:pt x="489" y="9597"/>
                  </a:cubicBezTo>
                  <a:cubicBezTo>
                    <a:pt x="370" y="9252"/>
                    <a:pt x="453" y="9049"/>
                    <a:pt x="608" y="8740"/>
                  </a:cubicBezTo>
                  <a:cubicBezTo>
                    <a:pt x="739" y="8418"/>
                    <a:pt x="906" y="8049"/>
                    <a:pt x="894" y="7442"/>
                  </a:cubicBezTo>
                  <a:cubicBezTo>
                    <a:pt x="870" y="6799"/>
                    <a:pt x="1025" y="6513"/>
                    <a:pt x="1156" y="6239"/>
                  </a:cubicBezTo>
                  <a:cubicBezTo>
                    <a:pt x="1227" y="6085"/>
                    <a:pt x="1311" y="5918"/>
                    <a:pt x="1370" y="5715"/>
                  </a:cubicBezTo>
                  <a:cubicBezTo>
                    <a:pt x="1453" y="5406"/>
                    <a:pt x="1453" y="5144"/>
                    <a:pt x="1453" y="4894"/>
                  </a:cubicBezTo>
                  <a:cubicBezTo>
                    <a:pt x="1453" y="4632"/>
                    <a:pt x="1453" y="4370"/>
                    <a:pt x="1561" y="4049"/>
                  </a:cubicBezTo>
                  <a:cubicBezTo>
                    <a:pt x="1632" y="3822"/>
                    <a:pt x="1727" y="3680"/>
                    <a:pt x="1811" y="3513"/>
                  </a:cubicBezTo>
                  <a:cubicBezTo>
                    <a:pt x="1965" y="3263"/>
                    <a:pt x="2120" y="2989"/>
                    <a:pt x="2204" y="2429"/>
                  </a:cubicBezTo>
                  <a:cubicBezTo>
                    <a:pt x="2287" y="1655"/>
                    <a:pt x="2775" y="1155"/>
                    <a:pt x="3180" y="858"/>
                  </a:cubicBezTo>
                  <a:cubicBezTo>
                    <a:pt x="3692" y="489"/>
                    <a:pt x="4251" y="322"/>
                    <a:pt x="4597" y="322"/>
                  </a:cubicBezTo>
                  <a:cubicBezTo>
                    <a:pt x="4763" y="322"/>
                    <a:pt x="4894" y="358"/>
                    <a:pt x="4978" y="429"/>
                  </a:cubicBezTo>
                  <a:cubicBezTo>
                    <a:pt x="5067" y="489"/>
                    <a:pt x="5168" y="518"/>
                    <a:pt x="5268" y="518"/>
                  </a:cubicBezTo>
                  <a:cubicBezTo>
                    <a:pt x="5368" y="518"/>
                    <a:pt x="5466" y="489"/>
                    <a:pt x="5549" y="429"/>
                  </a:cubicBezTo>
                  <a:cubicBezTo>
                    <a:pt x="5656" y="370"/>
                    <a:pt x="5775" y="322"/>
                    <a:pt x="5930" y="322"/>
                  </a:cubicBezTo>
                  <a:close/>
                  <a:moveTo>
                    <a:pt x="4585" y="0"/>
                  </a:moveTo>
                  <a:cubicBezTo>
                    <a:pt x="4109" y="0"/>
                    <a:pt x="3478" y="239"/>
                    <a:pt x="2977" y="596"/>
                  </a:cubicBezTo>
                  <a:cubicBezTo>
                    <a:pt x="2525" y="917"/>
                    <a:pt x="1965" y="1489"/>
                    <a:pt x="1858" y="2382"/>
                  </a:cubicBezTo>
                  <a:cubicBezTo>
                    <a:pt x="1799" y="2870"/>
                    <a:pt x="1668" y="3096"/>
                    <a:pt x="1513" y="3334"/>
                  </a:cubicBezTo>
                  <a:cubicBezTo>
                    <a:pt x="1418" y="3501"/>
                    <a:pt x="1311" y="3680"/>
                    <a:pt x="1239" y="3941"/>
                  </a:cubicBezTo>
                  <a:cubicBezTo>
                    <a:pt x="1132" y="4311"/>
                    <a:pt x="1120" y="4596"/>
                    <a:pt x="1120" y="4882"/>
                  </a:cubicBezTo>
                  <a:cubicBezTo>
                    <a:pt x="1120" y="5120"/>
                    <a:pt x="1120" y="5346"/>
                    <a:pt x="1037" y="5608"/>
                  </a:cubicBezTo>
                  <a:cubicBezTo>
                    <a:pt x="1001" y="5787"/>
                    <a:pt x="918" y="5918"/>
                    <a:pt x="846" y="6073"/>
                  </a:cubicBezTo>
                  <a:cubicBezTo>
                    <a:pt x="703" y="6382"/>
                    <a:pt x="537" y="6716"/>
                    <a:pt x="549" y="7430"/>
                  </a:cubicBezTo>
                  <a:cubicBezTo>
                    <a:pt x="560" y="7966"/>
                    <a:pt x="418" y="8287"/>
                    <a:pt x="287" y="8585"/>
                  </a:cubicBezTo>
                  <a:cubicBezTo>
                    <a:pt x="132" y="8918"/>
                    <a:pt x="1" y="9228"/>
                    <a:pt x="168" y="9692"/>
                  </a:cubicBezTo>
                  <a:cubicBezTo>
                    <a:pt x="346" y="10192"/>
                    <a:pt x="846" y="10514"/>
                    <a:pt x="1061" y="10609"/>
                  </a:cubicBezTo>
                  <a:lnTo>
                    <a:pt x="1061" y="11026"/>
                  </a:lnTo>
                  <a:cubicBezTo>
                    <a:pt x="1061" y="11121"/>
                    <a:pt x="1132" y="11192"/>
                    <a:pt x="1215" y="11192"/>
                  </a:cubicBezTo>
                  <a:cubicBezTo>
                    <a:pt x="1311" y="11192"/>
                    <a:pt x="1382" y="11121"/>
                    <a:pt x="1382" y="11026"/>
                  </a:cubicBezTo>
                  <a:lnTo>
                    <a:pt x="1382" y="9668"/>
                  </a:lnTo>
                  <a:cubicBezTo>
                    <a:pt x="1382" y="9514"/>
                    <a:pt x="1430" y="9359"/>
                    <a:pt x="1501" y="9228"/>
                  </a:cubicBezTo>
                  <a:lnTo>
                    <a:pt x="2275" y="9895"/>
                  </a:lnTo>
                  <a:cubicBezTo>
                    <a:pt x="2394" y="10002"/>
                    <a:pt x="2465" y="10145"/>
                    <a:pt x="2465" y="10299"/>
                  </a:cubicBezTo>
                  <a:lnTo>
                    <a:pt x="2465" y="11026"/>
                  </a:lnTo>
                  <a:cubicBezTo>
                    <a:pt x="2465" y="11121"/>
                    <a:pt x="2549" y="11192"/>
                    <a:pt x="2632" y="11192"/>
                  </a:cubicBezTo>
                  <a:cubicBezTo>
                    <a:pt x="2716" y="11192"/>
                    <a:pt x="2799" y="11121"/>
                    <a:pt x="2799" y="11026"/>
                  </a:cubicBezTo>
                  <a:lnTo>
                    <a:pt x="2799" y="10299"/>
                  </a:lnTo>
                  <a:cubicBezTo>
                    <a:pt x="2799" y="10049"/>
                    <a:pt x="2692" y="9811"/>
                    <a:pt x="2501" y="9645"/>
                  </a:cubicBezTo>
                  <a:lnTo>
                    <a:pt x="1727" y="8978"/>
                  </a:lnTo>
                  <a:cubicBezTo>
                    <a:pt x="1799" y="8918"/>
                    <a:pt x="1882" y="8871"/>
                    <a:pt x="1977" y="8823"/>
                  </a:cubicBezTo>
                  <a:lnTo>
                    <a:pt x="3013" y="8454"/>
                  </a:lnTo>
                  <a:cubicBezTo>
                    <a:pt x="3728" y="9371"/>
                    <a:pt x="4466" y="10002"/>
                    <a:pt x="5192" y="10299"/>
                  </a:cubicBezTo>
                  <a:cubicBezTo>
                    <a:pt x="5204" y="10311"/>
                    <a:pt x="5240" y="10311"/>
                    <a:pt x="5252" y="10311"/>
                  </a:cubicBezTo>
                  <a:cubicBezTo>
                    <a:pt x="5263" y="10311"/>
                    <a:pt x="5299" y="10311"/>
                    <a:pt x="5311" y="10299"/>
                  </a:cubicBezTo>
                  <a:cubicBezTo>
                    <a:pt x="5764" y="10121"/>
                    <a:pt x="6216" y="9811"/>
                    <a:pt x="6668" y="9395"/>
                  </a:cubicBezTo>
                  <a:cubicBezTo>
                    <a:pt x="6728" y="9335"/>
                    <a:pt x="6740" y="9228"/>
                    <a:pt x="6668" y="9156"/>
                  </a:cubicBezTo>
                  <a:cubicBezTo>
                    <a:pt x="6636" y="9124"/>
                    <a:pt x="6590" y="9102"/>
                    <a:pt x="6543" y="9102"/>
                  </a:cubicBezTo>
                  <a:cubicBezTo>
                    <a:pt x="6503" y="9102"/>
                    <a:pt x="6463" y="9118"/>
                    <a:pt x="6430" y="9156"/>
                  </a:cubicBezTo>
                  <a:cubicBezTo>
                    <a:pt x="6025" y="9525"/>
                    <a:pt x="5644" y="9811"/>
                    <a:pt x="5252" y="9966"/>
                  </a:cubicBezTo>
                  <a:cubicBezTo>
                    <a:pt x="4478" y="9633"/>
                    <a:pt x="3811" y="8930"/>
                    <a:pt x="3347" y="8347"/>
                  </a:cubicBezTo>
                  <a:lnTo>
                    <a:pt x="3799" y="8204"/>
                  </a:lnTo>
                  <a:cubicBezTo>
                    <a:pt x="4132" y="8085"/>
                    <a:pt x="4370" y="7751"/>
                    <a:pt x="4370" y="7382"/>
                  </a:cubicBezTo>
                  <a:lnTo>
                    <a:pt x="4370" y="6811"/>
                  </a:lnTo>
                  <a:cubicBezTo>
                    <a:pt x="4656" y="6918"/>
                    <a:pt x="4954" y="6978"/>
                    <a:pt x="5263" y="6978"/>
                  </a:cubicBezTo>
                  <a:cubicBezTo>
                    <a:pt x="5585" y="6978"/>
                    <a:pt x="5883" y="6918"/>
                    <a:pt x="6156" y="6811"/>
                  </a:cubicBezTo>
                  <a:lnTo>
                    <a:pt x="6156" y="7382"/>
                  </a:lnTo>
                  <a:cubicBezTo>
                    <a:pt x="6156" y="7751"/>
                    <a:pt x="6395" y="8085"/>
                    <a:pt x="6740" y="8204"/>
                  </a:cubicBezTo>
                  <a:lnTo>
                    <a:pt x="7192" y="8347"/>
                  </a:lnTo>
                  <a:cubicBezTo>
                    <a:pt x="7097" y="8466"/>
                    <a:pt x="7014" y="8573"/>
                    <a:pt x="6907" y="8692"/>
                  </a:cubicBezTo>
                  <a:cubicBezTo>
                    <a:pt x="6847" y="8763"/>
                    <a:pt x="6847" y="8871"/>
                    <a:pt x="6918" y="8930"/>
                  </a:cubicBezTo>
                  <a:cubicBezTo>
                    <a:pt x="6954" y="8954"/>
                    <a:pt x="6990" y="8978"/>
                    <a:pt x="7026" y="8978"/>
                  </a:cubicBezTo>
                  <a:cubicBezTo>
                    <a:pt x="7073" y="8978"/>
                    <a:pt x="7109" y="8954"/>
                    <a:pt x="7145" y="8918"/>
                  </a:cubicBezTo>
                  <a:cubicBezTo>
                    <a:pt x="7264" y="8787"/>
                    <a:pt x="7383" y="8633"/>
                    <a:pt x="7502" y="8490"/>
                  </a:cubicBezTo>
                  <a:lnTo>
                    <a:pt x="8538" y="8859"/>
                  </a:lnTo>
                  <a:cubicBezTo>
                    <a:pt x="8645" y="8883"/>
                    <a:pt x="8740" y="8942"/>
                    <a:pt x="8812" y="9002"/>
                  </a:cubicBezTo>
                  <a:lnTo>
                    <a:pt x="8038" y="9656"/>
                  </a:lnTo>
                  <a:cubicBezTo>
                    <a:pt x="7847" y="9823"/>
                    <a:pt x="7740" y="10061"/>
                    <a:pt x="7740" y="10311"/>
                  </a:cubicBezTo>
                  <a:lnTo>
                    <a:pt x="7740" y="11038"/>
                  </a:lnTo>
                  <a:cubicBezTo>
                    <a:pt x="7740" y="11133"/>
                    <a:pt x="7811" y="11204"/>
                    <a:pt x="7895" y="11204"/>
                  </a:cubicBezTo>
                  <a:cubicBezTo>
                    <a:pt x="7990" y="11204"/>
                    <a:pt x="8061" y="11133"/>
                    <a:pt x="8061" y="11038"/>
                  </a:cubicBezTo>
                  <a:lnTo>
                    <a:pt x="8061" y="10311"/>
                  </a:lnTo>
                  <a:cubicBezTo>
                    <a:pt x="8061" y="10145"/>
                    <a:pt x="8133" y="10002"/>
                    <a:pt x="8252" y="9918"/>
                  </a:cubicBezTo>
                  <a:lnTo>
                    <a:pt x="9014" y="9264"/>
                  </a:lnTo>
                  <a:cubicBezTo>
                    <a:pt x="9085" y="9395"/>
                    <a:pt x="9133" y="9537"/>
                    <a:pt x="9133" y="9692"/>
                  </a:cubicBezTo>
                  <a:lnTo>
                    <a:pt x="9133" y="11049"/>
                  </a:lnTo>
                  <a:cubicBezTo>
                    <a:pt x="9133" y="11133"/>
                    <a:pt x="9204" y="11204"/>
                    <a:pt x="9300" y="11204"/>
                  </a:cubicBezTo>
                  <a:cubicBezTo>
                    <a:pt x="9383" y="11204"/>
                    <a:pt x="9466" y="11133"/>
                    <a:pt x="9466" y="11049"/>
                  </a:cubicBezTo>
                  <a:lnTo>
                    <a:pt x="9466" y="10633"/>
                  </a:lnTo>
                  <a:cubicBezTo>
                    <a:pt x="9681" y="10514"/>
                    <a:pt x="10193" y="10216"/>
                    <a:pt x="10359" y="9704"/>
                  </a:cubicBezTo>
                  <a:cubicBezTo>
                    <a:pt x="10490" y="9240"/>
                    <a:pt x="10359" y="8930"/>
                    <a:pt x="10228" y="8585"/>
                  </a:cubicBezTo>
                  <a:cubicBezTo>
                    <a:pt x="10085" y="8287"/>
                    <a:pt x="9955" y="7966"/>
                    <a:pt x="9955" y="7430"/>
                  </a:cubicBezTo>
                  <a:cubicBezTo>
                    <a:pt x="9966" y="6716"/>
                    <a:pt x="9812" y="6382"/>
                    <a:pt x="9657" y="6073"/>
                  </a:cubicBezTo>
                  <a:cubicBezTo>
                    <a:pt x="9585" y="5918"/>
                    <a:pt x="9526" y="5787"/>
                    <a:pt x="9466" y="5608"/>
                  </a:cubicBezTo>
                  <a:cubicBezTo>
                    <a:pt x="9395" y="5346"/>
                    <a:pt x="9395" y="5120"/>
                    <a:pt x="9395" y="4882"/>
                  </a:cubicBezTo>
                  <a:cubicBezTo>
                    <a:pt x="9395" y="4596"/>
                    <a:pt x="9395" y="4311"/>
                    <a:pt x="9276" y="3941"/>
                  </a:cubicBezTo>
                  <a:cubicBezTo>
                    <a:pt x="9193" y="3680"/>
                    <a:pt x="9097" y="3513"/>
                    <a:pt x="8990" y="3334"/>
                  </a:cubicBezTo>
                  <a:cubicBezTo>
                    <a:pt x="8835" y="3096"/>
                    <a:pt x="8704" y="2870"/>
                    <a:pt x="8645" y="2382"/>
                  </a:cubicBezTo>
                  <a:cubicBezTo>
                    <a:pt x="8538" y="1489"/>
                    <a:pt x="7978" y="917"/>
                    <a:pt x="7526" y="596"/>
                  </a:cubicBezTo>
                  <a:cubicBezTo>
                    <a:pt x="7026" y="239"/>
                    <a:pt x="6395" y="0"/>
                    <a:pt x="5918" y="0"/>
                  </a:cubicBezTo>
                  <a:cubicBezTo>
                    <a:pt x="5704" y="0"/>
                    <a:pt x="5502" y="48"/>
                    <a:pt x="5359" y="143"/>
                  </a:cubicBezTo>
                  <a:cubicBezTo>
                    <a:pt x="5329" y="167"/>
                    <a:pt x="5290" y="179"/>
                    <a:pt x="5252" y="179"/>
                  </a:cubicBezTo>
                  <a:cubicBezTo>
                    <a:pt x="5213" y="179"/>
                    <a:pt x="5174" y="167"/>
                    <a:pt x="5144" y="143"/>
                  </a:cubicBezTo>
                  <a:cubicBezTo>
                    <a:pt x="5002" y="48"/>
                    <a:pt x="4811" y="0"/>
                    <a:pt x="4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26" name="Google Shape;11126;p79"/>
          <p:cNvGrpSpPr/>
          <p:nvPr/>
        </p:nvGrpSpPr>
        <p:grpSpPr>
          <a:xfrm>
            <a:off x="5748295" y="1324433"/>
            <a:ext cx="323294" cy="356115"/>
            <a:chOff x="5748295" y="1499833"/>
            <a:chExt cx="323294" cy="356115"/>
          </a:xfrm>
          <a:solidFill>
            <a:schemeClr val="tx1"/>
          </a:solidFill>
        </p:grpSpPr>
        <p:sp>
          <p:nvSpPr>
            <p:cNvPr id="11127" name="Google Shape;11127;p79"/>
            <p:cNvSpPr/>
            <p:nvPr/>
          </p:nvSpPr>
          <p:spPr>
            <a:xfrm>
              <a:off x="5871276" y="1611474"/>
              <a:ext cx="10581" cy="16252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346"/>
                  </a:lnTo>
                  <a:cubicBezTo>
                    <a:pt x="0" y="429"/>
                    <a:pt x="84" y="513"/>
                    <a:pt x="167" y="513"/>
                  </a:cubicBezTo>
                  <a:cubicBezTo>
                    <a:pt x="250" y="513"/>
                    <a:pt x="334" y="429"/>
                    <a:pt x="334" y="346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8" name="Google Shape;11128;p79"/>
            <p:cNvSpPr/>
            <p:nvPr/>
          </p:nvSpPr>
          <p:spPr>
            <a:xfrm>
              <a:off x="5938406" y="161147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29" name="Google Shape;11129;p79"/>
            <p:cNvSpPr/>
            <p:nvPr/>
          </p:nvSpPr>
          <p:spPr>
            <a:xfrm>
              <a:off x="5887116" y="1650820"/>
              <a:ext cx="45683" cy="15777"/>
            </a:xfrm>
            <a:custGeom>
              <a:avLst/>
              <a:gdLst/>
              <a:ahLst/>
              <a:cxnLst/>
              <a:rect l="l" t="t" r="r" b="b"/>
              <a:pathLst>
                <a:path w="1442" h="498" extrusionOk="0">
                  <a:moveTo>
                    <a:pt x="183" y="0"/>
                  </a:moveTo>
                  <a:cubicBezTo>
                    <a:pt x="140" y="0"/>
                    <a:pt x="96" y="15"/>
                    <a:pt x="60" y="45"/>
                  </a:cubicBezTo>
                  <a:cubicBezTo>
                    <a:pt x="0" y="104"/>
                    <a:pt x="0" y="199"/>
                    <a:pt x="60" y="283"/>
                  </a:cubicBezTo>
                  <a:cubicBezTo>
                    <a:pt x="203" y="414"/>
                    <a:pt x="441" y="497"/>
                    <a:pt x="691" y="497"/>
                  </a:cubicBezTo>
                  <a:cubicBezTo>
                    <a:pt x="965" y="497"/>
                    <a:pt x="1203" y="414"/>
                    <a:pt x="1334" y="283"/>
                  </a:cubicBezTo>
                  <a:cubicBezTo>
                    <a:pt x="1441" y="199"/>
                    <a:pt x="1441" y="104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1" y="45"/>
                  </a:cubicBezTo>
                  <a:cubicBezTo>
                    <a:pt x="1072" y="104"/>
                    <a:pt x="917" y="176"/>
                    <a:pt x="715" y="176"/>
                  </a:cubicBezTo>
                  <a:cubicBezTo>
                    <a:pt x="500" y="176"/>
                    <a:pt x="358" y="104"/>
                    <a:pt x="298" y="45"/>
                  </a:cubicBezTo>
                  <a:cubicBezTo>
                    <a:pt x="268" y="15"/>
                    <a:pt x="227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0" name="Google Shape;11130;p79"/>
            <p:cNvSpPr/>
            <p:nvPr/>
          </p:nvSpPr>
          <p:spPr>
            <a:xfrm>
              <a:off x="5748295" y="1499833"/>
              <a:ext cx="323294" cy="355355"/>
            </a:xfrm>
            <a:custGeom>
              <a:avLst/>
              <a:gdLst/>
              <a:ahLst/>
              <a:cxnLst/>
              <a:rect l="l" t="t" r="r" b="b"/>
              <a:pathLst>
                <a:path w="10205" h="11217" extrusionOk="0">
                  <a:moveTo>
                    <a:pt x="7026" y="334"/>
                  </a:moveTo>
                  <a:cubicBezTo>
                    <a:pt x="7323" y="334"/>
                    <a:pt x="7561" y="572"/>
                    <a:pt x="7561" y="870"/>
                  </a:cubicBezTo>
                  <a:lnTo>
                    <a:pt x="7561" y="3346"/>
                  </a:lnTo>
                  <a:lnTo>
                    <a:pt x="7371" y="3346"/>
                  </a:lnTo>
                  <a:cubicBezTo>
                    <a:pt x="7264" y="3346"/>
                    <a:pt x="7180" y="3251"/>
                    <a:pt x="7180" y="3156"/>
                  </a:cubicBezTo>
                  <a:lnTo>
                    <a:pt x="7180" y="2632"/>
                  </a:lnTo>
                  <a:cubicBezTo>
                    <a:pt x="7180" y="2156"/>
                    <a:pt x="6787" y="1763"/>
                    <a:pt x="6311" y="1763"/>
                  </a:cubicBezTo>
                  <a:lnTo>
                    <a:pt x="4561" y="1763"/>
                  </a:lnTo>
                  <a:cubicBezTo>
                    <a:pt x="4466" y="1763"/>
                    <a:pt x="4394" y="1846"/>
                    <a:pt x="4394" y="1929"/>
                  </a:cubicBezTo>
                  <a:cubicBezTo>
                    <a:pt x="4394" y="2025"/>
                    <a:pt x="4466" y="2096"/>
                    <a:pt x="4561" y="2096"/>
                  </a:cubicBezTo>
                  <a:lnTo>
                    <a:pt x="6311" y="2096"/>
                  </a:lnTo>
                  <a:cubicBezTo>
                    <a:pt x="6609" y="2096"/>
                    <a:pt x="6847" y="2334"/>
                    <a:pt x="6847" y="2632"/>
                  </a:cubicBezTo>
                  <a:lnTo>
                    <a:pt x="6847" y="3156"/>
                  </a:lnTo>
                  <a:cubicBezTo>
                    <a:pt x="6847" y="3441"/>
                    <a:pt x="7085" y="3680"/>
                    <a:pt x="7371" y="3680"/>
                  </a:cubicBezTo>
                  <a:lnTo>
                    <a:pt x="7633" y="3680"/>
                  </a:lnTo>
                  <a:cubicBezTo>
                    <a:pt x="7704" y="3680"/>
                    <a:pt x="7788" y="3703"/>
                    <a:pt x="7847" y="3763"/>
                  </a:cubicBezTo>
                  <a:cubicBezTo>
                    <a:pt x="7907" y="3822"/>
                    <a:pt x="7919" y="3894"/>
                    <a:pt x="7919" y="3977"/>
                  </a:cubicBezTo>
                  <a:cubicBezTo>
                    <a:pt x="7907" y="4108"/>
                    <a:pt x="7776" y="4227"/>
                    <a:pt x="7621" y="4227"/>
                  </a:cubicBezTo>
                  <a:lnTo>
                    <a:pt x="7549" y="4227"/>
                  </a:lnTo>
                  <a:lnTo>
                    <a:pt x="7549" y="4215"/>
                  </a:lnTo>
                  <a:cubicBezTo>
                    <a:pt x="7549" y="4120"/>
                    <a:pt x="7478" y="4049"/>
                    <a:pt x="7383" y="4049"/>
                  </a:cubicBezTo>
                  <a:cubicBezTo>
                    <a:pt x="7299" y="4049"/>
                    <a:pt x="7216" y="4120"/>
                    <a:pt x="7216" y="4215"/>
                  </a:cubicBezTo>
                  <a:cubicBezTo>
                    <a:pt x="7216" y="5370"/>
                    <a:pt x="6264" y="6323"/>
                    <a:pt x="5109" y="6323"/>
                  </a:cubicBezTo>
                  <a:cubicBezTo>
                    <a:pt x="5101" y="6323"/>
                    <a:pt x="5094" y="6323"/>
                    <a:pt x="5087" y="6323"/>
                  </a:cubicBezTo>
                  <a:cubicBezTo>
                    <a:pt x="3930" y="6323"/>
                    <a:pt x="2989" y="5375"/>
                    <a:pt x="2989" y="4215"/>
                  </a:cubicBezTo>
                  <a:cubicBezTo>
                    <a:pt x="2989" y="4120"/>
                    <a:pt x="2918" y="4049"/>
                    <a:pt x="2835" y="4049"/>
                  </a:cubicBezTo>
                  <a:cubicBezTo>
                    <a:pt x="2739" y="4049"/>
                    <a:pt x="2668" y="4120"/>
                    <a:pt x="2668" y="4215"/>
                  </a:cubicBezTo>
                  <a:lnTo>
                    <a:pt x="2668" y="4227"/>
                  </a:lnTo>
                  <a:lnTo>
                    <a:pt x="2561" y="4227"/>
                  </a:lnTo>
                  <a:cubicBezTo>
                    <a:pt x="2489" y="4227"/>
                    <a:pt x="2418" y="4192"/>
                    <a:pt x="2358" y="4132"/>
                  </a:cubicBezTo>
                  <a:cubicBezTo>
                    <a:pt x="2299" y="4073"/>
                    <a:pt x="2275" y="4001"/>
                    <a:pt x="2275" y="3930"/>
                  </a:cubicBezTo>
                  <a:cubicBezTo>
                    <a:pt x="2299" y="3799"/>
                    <a:pt x="2430" y="3680"/>
                    <a:pt x="2573" y="3680"/>
                  </a:cubicBezTo>
                  <a:lnTo>
                    <a:pt x="2811" y="3680"/>
                  </a:lnTo>
                  <a:cubicBezTo>
                    <a:pt x="3097" y="3680"/>
                    <a:pt x="3335" y="3441"/>
                    <a:pt x="3335" y="3156"/>
                  </a:cubicBezTo>
                  <a:lnTo>
                    <a:pt x="3335" y="2632"/>
                  </a:lnTo>
                  <a:cubicBezTo>
                    <a:pt x="3335" y="2334"/>
                    <a:pt x="3573" y="2096"/>
                    <a:pt x="3870" y="2096"/>
                  </a:cubicBezTo>
                  <a:cubicBezTo>
                    <a:pt x="3954" y="2096"/>
                    <a:pt x="4037" y="2025"/>
                    <a:pt x="4037" y="1929"/>
                  </a:cubicBezTo>
                  <a:cubicBezTo>
                    <a:pt x="4037" y="1846"/>
                    <a:pt x="3954" y="1763"/>
                    <a:pt x="3870" y="1763"/>
                  </a:cubicBezTo>
                  <a:cubicBezTo>
                    <a:pt x="3394" y="1763"/>
                    <a:pt x="3013" y="2156"/>
                    <a:pt x="3013" y="2632"/>
                  </a:cubicBezTo>
                  <a:lnTo>
                    <a:pt x="3013" y="3156"/>
                  </a:lnTo>
                  <a:cubicBezTo>
                    <a:pt x="3013" y="3251"/>
                    <a:pt x="2918" y="3346"/>
                    <a:pt x="2811" y="3346"/>
                  </a:cubicBezTo>
                  <a:lnTo>
                    <a:pt x="2620" y="3346"/>
                  </a:lnTo>
                  <a:lnTo>
                    <a:pt x="2620" y="870"/>
                  </a:lnTo>
                  <a:cubicBezTo>
                    <a:pt x="2620" y="572"/>
                    <a:pt x="2858" y="334"/>
                    <a:pt x="3156" y="334"/>
                  </a:cubicBezTo>
                  <a:close/>
                  <a:moveTo>
                    <a:pt x="6549" y="6204"/>
                  </a:moveTo>
                  <a:lnTo>
                    <a:pt x="6549" y="6632"/>
                  </a:lnTo>
                  <a:cubicBezTo>
                    <a:pt x="6549" y="6811"/>
                    <a:pt x="6621" y="6990"/>
                    <a:pt x="6764" y="7121"/>
                  </a:cubicBezTo>
                  <a:lnTo>
                    <a:pt x="7085" y="7454"/>
                  </a:lnTo>
                  <a:lnTo>
                    <a:pt x="7085" y="8085"/>
                  </a:lnTo>
                  <a:lnTo>
                    <a:pt x="7061" y="8085"/>
                  </a:lnTo>
                  <a:cubicBezTo>
                    <a:pt x="7061" y="9097"/>
                    <a:pt x="6264" y="9930"/>
                    <a:pt x="5287" y="10014"/>
                  </a:cubicBezTo>
                  <a:lnTo>
                    <a:pt x="5287" y="9835"/>
                  </a:lnTo>
                  <a:cubicBezTo>
                    <a:pt x="5287" y="9752"/>
                    <a:pt x="5204" y="9668"/>
                    <a:pt x="5121" y="9668"/>
                  </a:cubicBezTo>
                  <a:cubicBezTo>
                    <a:pt x="5037" y="9668"/>
                    <a:pt x="4954" y="9752"/>
                    <a:pt x="4954" y="9835"/>
                  </a:cubicBezTo>
                  <a:lnTo>
                    <a:pt x="4954" y="10014"/>
                  </a:lnTo>
                  <a:cubicBezTo>
                    <a:pt x="3966" y="9930"/>
                    <a:pt x="3192" y="9097"/>
                    <a:pt x="3192" y="8085"/>
                  </a:cubicBezTo>
                  <a:lnTo>
                    <a:pt x="3192" y="7442"/>
                  </a:lnTo>
                  <a:lnTo>
                    <a:pt x="3513" y="7109"/>
                  </a:lnTo>
                  <a:cubicBezTo>
                    <a:pt x="3644" y="6978"/>
                    <a:pt x="3728" y="6811"/>
                    <a:pt x="3728" y="6620"/>
                  </a:cubicBezTo>
                  <a:lnTo>
                    <a:pt x="3728" y="6204"/>
                  </a:lnTo>
                  <a:cubicBezTo>
                    <a:pt x="4120" y="6489"/>
                    <a:pt x="4621" y="6668"/>
                    <a:pt x="5132" y="6668"/>
                  </a:cubicBezTo>
                  <a:cubicBezTo>
                    <a:pt x="5668" y="6668"/>
                    <a:pt x="6145" y="6501"/>
                    <a:pt x="6549" y="6204"/>
                  </a:cubicBezTo>
                  <a:close/>
                  <a:moveTo>
                    <a:pt x="3168" y="1"/>
                  </a:moveTo>
                  <a:cubicBezTo>
                    <a:pt x="2692" y="1"/>
                    <a:pt x="2311" y="382"/>
                    <a:pt x="2311" y="858"/>
                  </a:cubicBezTo>
                  <a:lnTo>
                    <a:pt x="2311" y="3394"/>
                  </a:lnTo>
                  <a:cubicBezTo>
                    <a:pt x="2120" y="3477"/>
                    <a:pt x="1977" y="3656"/>
                    <a:pt x="1965" y="3870"/>
                  </a:cubicBezTo>
                  <a:cubicBezTo>
                    <a:pt x="1954" y="4037"/>
                    <a:pt x="2013" y="4215"/>
                    <a:pt x="2120" y="4334"/>
                  </a:cubicBezTo>
                  <a:cubicBezTo>
                    <a:pt x="2239" y="4454"/>
                    <a:pt x="2394" y="4525"/>
                    <a:pt x="2561" y="4525"/>
                  </a:cubicBezTo>
                  <a:lnTo>
                    <a:pt x="2680" y="4525"/>
                  </a:lnTo>
                  <a:cubicBezTo>
                    <a:pt x="2751" y="5049"/>
                    <a:pt x="2989" y="5525"/>
                    <a:pt x="3347" y="5894"/>
                  </a:cubicBezTo>
                  <a:lnTo>
                    <a:pt x="3347" y="6609"/>
                  </a:lnTo>
                  <a:cubicBezTo>
                    <a:pt x="3347" y="6716"/>
                    <a:pt x="3311" y="6799"/>
                    <a:pt x="3251" y="6859"/>
                  </a:cubicBezTo>
                  <a:lnTo>
                    <a:pt x="2632" y="7466"/>
                  </a:lnTo>
                  <a:cubicBezTo>
                    <a:pt x="2573" y="7525"/>
                    <a:pt x="2513" y="7561"/>
                    <a:pt x="2442" y="7573"/>
                  </a:cubicBezTo>
                  <a:lnTo>
                    <a:pt x="1299" y="7787"/>
                  </a:lnTo>
                  <a:cubicBezTo>
                    <a:pt x="549" y="7918"/>
                    <a:pt x="1" y="8573"/>
                    <a:pt x="1" y="9335"/>
                  </a:cubicBezTo>
                  <a:lnTo>
                    <a:pt x="1" y="11038"/>
                  </a:lnTo>
                  <a:cubicBezTo>
                    <a:pt x="1" y="11133"/>
                    <a:pt x="72" y="11204"/>
                    <a:pt x="168" y="11204"/>
                  </a:cubicBezTo>
                  <a:cubicBezTo>
                    <a:pt x="251" y="11204"/>
                    <a:pt x="334" y="11133"/>
                    <a:pt x="334" y="11038"/>
                  </a:cubicBezTo>
                  <a:lnTo>
                    <a:pt x="334" y="9335"/>
                  </a:lnTo>
                  <a:cubicBezTo>
                    <a:pt x="334" y="8740"/>
                    <a:pt x="763" y="8216"/>
                    <a:pt x="1358" y="8109"/>
                  </a:cubicBezTo>
                  <a:lnTo>
                    <a:pt x="2120" y="7978"/>
                  </a:lnTo>
                  <a:lnTo>
                    <a:pt x="2120" y="11061"/>
                  </a:lnTo>
                  <a:cubicBezTo>
                    <a:pt x="2120" y="11145"/>
                    <a:pt x="2192" y="11216"/>
                    <a:pt x="2275" y="11216"/>
                  </a:cubicBezTo>
                  <a:cubicBezTo>
                    <a:pt x="2370" y="11216"/>
                    <a:pt x="2442" y="11145"/>
                    <a:pt x="2442" y="11061"/>
                  </a:cubicBezTo>
                  <a:lnTo>
                    <a:pt x="2442" y="7918"/>
                  </a:lnTo>
                  <a:lnTo>
                    <a:pt x="2501" y="7894"/>
                  </a:lnTo>
                  <a:cubicBezTo>
                    <a:pt x="2620" y="7883"/>
                    <a:pt x="2727" y="7823"/>
                    <a:pt x="2835" y="7752"/>
                  </a:cubicBezTo>
                  <a:lnTo>
                    <a:pt x="2835" y="8061"/>
                  </a:lnTo>
                  <a:cubicBezTo>
                    <a:pt x="2835" y="9311"/>
                    <a:pt x="3847" y="10347"/>
                    <a:pt x="5109" y="10347"/>
                  </a:cubicBezTo>
                  <a:cubicBezTo>
                    <a:pt x="6359" y="10347"/>
                    <a:pt x="7383" y="9335"/>
                    <a:pt x="7383" y="8061"/>
                  </a:cubicBezTo>
                  <a:lnTo>
                    <a:pt x="7383" y="7752"/>
                  </a:lnTo>
                  <a:cubicBezTo>
                    <a:pt x="7478" y="7823"/>
                    <a:pt x="7597" y="7883"/>
                    <a:pt x="7716" y="7894"/>
                  </a:cubicBezTo>
                  <a:lnTo>
                    <a:pt x="7776" y="7918"/>
                  </a:lnTo>
                  <a:lnTo>
                    <a:pt x="7776" y="8240"/>
                  </a:lnTo>
                  <a:cubicBezTo>
                    <a:pt x="7776" y="8335"/>
                    <a:pt x="7847" y="8406"/>
                    <a:pt x="7930" y="8406"/>
                  </a:cubicBezTo>
                  <a:cubicBezTo>
                    <a:pt x="8026" y="8406"/>
                    <a:pt x="8097" y="8335"/>
                    <a:pt x="8097" y="8240"/>
                  </a:cubicBezTo>
                  <a:lnTo>
                    <a:pt x="8097" y="7978"/>
                  </a:lnTo>
                  <a:lnTo>
                    <a:pt x="8859" y="8109"/>
                  </a:lnTo>
                  <a:cubicBezTo>
                    <a:pt x="9454" y="8216"/>
                    <a:pt x="9883" y="8728"/>
                    <a:pt x="9883" y="9323"/>
                  </a:cubicBezTo>
                  <a:lnTo>
                    <a:pt x="9883" y="11038"/>
                  </a:lnTo>
                  <a:cubicBezTo>
                    <a:pt x="9883" y="11133"/>
                    <a:pt x="9955" y="11204"/>
                    <a:pt x="10050" y="11204"/>
                  </a:cubicBezTo>
                  <a:cubicBezTo>
                    <a:pt x="10133" y="11204"/>
                    <a:pt x="10205" y="11133"/>
                    <a:pt x="10205" y="11038"/>
                  </a:cubicBezTo>
                  <a:lnTo>
                    <a:pt x="10205" y="9323"/>
                  </a:lnTo>
                  <a:cubicBezTo>
                    <a:pt x="10181" y="8585"/>
                    <a:pt x="9645" y="7930"/>
                    <a:pt x="8907" y="7799"/>
                  </a:cubicBezTo>
                  <a:lnTo>
                    <a:pt x="7752" y="7585"/>
                  </a:lnTo>
                  <a:cubicBezTo>
                    <a:pt x="7680" y="7573"/>
                    <a:pt x="7621" y="7549"/>
                    <a:pt x="7561" y="7490"/>
                  </a:cubicBezTo>
                  <a:lnTo>
                    <a:pt x="6954" y="6870"/>
                  </a:lnTo>
                  <a:cubicBezTo>
                    <a:pt x="6883" y="6799"/>
                    <a:pt x="6847" y="6716"/>
                    <a:pt x="6847" y="6620"/>
                  </a:cubicBezTo>
                  <a:lnTo>
                    <a:pt x="6847" y="5906"/>
                  </a:lnTo>
                  <a:cubicBezTo>
                    <a:pt x="7204" y="5549"/>
                    <a:pt x="7442" y="5073"/>
                    <a:pt x="7514" y="4537"/>
                  </a:cubicBezTo>
                  <a:lnTo>
                    <a:pt x="7621" y="4537"/>
                  </a:lnTo>
                  <a:cubicBezTo>
                    <a:pt x="7954" y="4537"/>
                    <a:pt x="8216" y="4299"/>
                    <a:pt x="8252" y="4001"/>
                  </a:cubicBezTo>
                  <a:cubicBezTo>
                    <a:pt x="8264" y="3834"/>
                    <a:pt x="8204" y="3656"/>
                    <a:pt x="8097" y="3537"/>
                  </a:cubicBezTo>
                  <a:cubicBezTo>
                    <a:pt x="8038" y="3477"/>
                    <a:pt x="7978" y="3441"/>
                    <a:pt x="7907" y="3394"/>
                  </a:cubicBezTo>
                  <a:lnTo>
                    <a:pt x="7907" y="858"/>
                  </a:lnTo>
                  <a:cubicBezTo>
                    <a:pt x="7907" y="382"/>
                    <a:pt x="7514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1" name="Google Shape;11131;p79"/>
            <p:cNvSpPr/>
            <p:nvPr/>
          </p:nvSpPr>
          <p:spPr>
            <a:xfrm>
              <a:off x="5865225" y="1594842"/>
              <a:ext cx="22683" cy="12894"/>
            </a:xfrm>
            <a:custGeom>
              <a:avLst/>
              <a:gdLst/>
              <a:ahLst/>
              <a:cxnLst/>
              <a:rect l="l" t="t" r="r" b="b"/>
              <a:pathLst>
                <a:path w="716" h="407" extrusionOk="0">
                  <a:moveTo>
                    <a:pt x="191" y="0"/>
                  </a:moveTo>
                  <a:cubicBezTo>
                    <a:pt x="104" y="0"/>
                    <a:pt x="24" y="58"/>
                    <a:pt x="13" y="145"/>
                  </a:cubicBezTo>
                  <a:cubicBezTo>
                    <a:pt x="1" y="228"/>
                    <a:pt x="60" y="323"/>
                    <a:pt x="156" y="335"/>
                  </a:cubicBezTo>
                  <a:lnTo>
                    <a:pt x="513" y="407"/>
                  </a:lnTo>
                  <a:lnTo>
                    <a:pt x="537" y="407"/>
                  </a:lnTo>
                  <a:cubicBezTo>
                    <a:pt x="608" y="407"/>
                    <a:pt x="691" y="347"/>
                    <a:pt x="703" y="276"/>
                  </a:cubicBezTo>
                  <a:cubicBezTo>
                    <a:pt x="715" y="181"/>
                    <a:pt x="656" y="97"/>
                    <a:pt x="572" y="85"/>
                  </a:cubicBezTo>
                  <a:lnTo>
                    <a:pt x="215" y="2"/>
                  </a:lnTo>
                  <a:cubicBezTo>
                    <a:pt x="207" y="1"/>
                    <a:pt x="199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2" name="Google Shape;11132;p79"/>
            <p:cNvSpPr/>
            <p:nvPr/>
          </p:nvSpPr>
          <p:spPr>
            <a:xfrm>
              <a:off x="5931627" y="1594462"/>
              <a:ext cx="23412" cy="12894"/>
            </a:xfrm>
            <a:custGeom>
              <a:avLst/>
              <a:gdLst/>
              <a:ahLst/>
              <a:cxnLst/>
              <a:rect l="l" t="t" r="r" b="b"/>
              <a:pathLst>
                <a:path w="739" h="407" extrusionOk="0">
                  <a:moveTo>
                    <a:pt x="534" y="1"/>
                  </a:moveTo>
                  <a:cubicBezTo>
                    <a:pt x="527" y="1"/>
                    <a:pt x="519" y="1"/>
                    <a:pt x="512" y="2"/>
                  </a:cubicBezTo>
                  <a:lnTo>
                    <a:pt x="155" y="73"/>
                  </a:lnTo>
                  <a:cubicBezTo>
                    <a:pt x="60" y="97"/>
                    <a:pt x="0" y="181"/>
                    <a:pt x="12" y="276"/>
                  </a:cubicBezTo>
                  <a:cubicBezTo>
                    <a:pt x="36" y="347"/>
                    <a:pt x="107" y="407"/>
                    <a:pt x="179" y="407"/>
                  </a:cubicBezTo>
                  <a:lnTo>
                    <a:pt x="215" y="407"/>
                  </a:lnTo>
                  <a:lnTo>
                    <a:pt x="572" y="335"/>
                  </a:lnTo>
                  <a:cubicBezTo>
                    <a:pt x="679" y="312"/>
                    <a:pt x="739" y="228"/>
                    <a:pt x="703" y="133"/>
                  </a:cubicBezTo>
                  <a:cubicBezTo>
                    <a:pt x="692" y="57"/>
                    <a:pt x="611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3" name="Google Shape;11133;p79"/>
            <p:cNvSpPr/>
            <p:nvPr/>
          </p:nvSpPr>
          <p:spPr>
            <a:xfrm>
              <a:off x="5993846" y="1778586"/>
              <a:ext cx="10613" cy="77363"/>
            </a:xfrm>
            <a:custGeom>
              <a:avLst/>
              <a:gdLst/>
              <a:ahLst/>
              <a:cxnLst/>
              <a:rect l="l" t="t" r="r" b="b"/>
              <a:pathLst>
                <a:path w="335" h="244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2274"/>
                  </a:lnTo>
                  <a:cubicBezTo>
                    <a:pt x="1" y="2358"/>
                    <a:pt x="84" y="2441"/>
                    <a:pt x="168" y="2441"/>
                  </a:cubicBezTo>
                  <a:cubicBezTo>
                    <a:pt x="251" y="2441"/>
                    <a:pt x="334" y="2358"/>
                    <a:pt x="334" y="2274"/>
                  </a:cubicBezTo>
                  <a:lnTo>
                    <a:pt x="334" y="155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4" name="Google Shape;11134;p79"/>
          <p:cNvGrpSpPr/>
          <p:nvPr/>
        </p:nvGrpSpPr>
        <p:grpSpPr>
          <a:xfrm>
            <a:off x="8047661" y="1325637"/>
            <a:ext cx="278404" cy="355260"/>
            <a:chOff x="8047661" y="1501037"/>
            <a:chExt cx="278404" cy="355260"/>
          </a:xfrm>
          <a:solidFill>
            <a:schemeClr val="tx1"/>
          </a:solidFill>
        </p:grpSpPr>
        <p:sp>
          <p:nvSpPr>
            <p:cNvPr id="11135" name="Google Shape;11135;p79"/>
            <p:cNvSpPr/>
            <p:nvPr/>
          </p:nvSpPr>
          <p:spPr>
            <a:xfrm>
              <a:off x="8147611" y="1622815"/>
              <a:ext cx="10581" cy="16220"/>
            </a:xfrm>
            <a:custGeom>
              <a:avLst/>
              <a:gdLst/>
              <a:ahLst/>
              <a:cxnLst/>
              <a:rect l="l" t="t" r="r" b="b"/>
              <a:pathLst>
                <a:path w="334" h="51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84" y="512"/>
                    <a:pt x="167" y="512"/>
                  </a:cubicBezTo>
                  <a:cubicBezTo>
                    <a:pt x="251" y="512"/>
                    <a:pt x="334" y="429"/>
                    <a:pt x="334" y="345"/>
                  </a:cubicBezTo>
                  <a:lnTo>
                    <a:pt x="334" y="167"/>
                  </a:lnTo>
                  <a:cubicBezTo>
                    <a:pt x="334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6" name="Google Shape;11136;p79"/>
            <p:cNvSpPr/>
            <p:nvPr/>
          </p:nvSpPr>
          <p:spPr>
            <a:xfrm>
              <a:off x="8214741" y="1622815"/>
              <a:ext cx="10233" cy="16220"/>
            </a:xfrm>
            <a:custGeom>
              <a:avLst/>
              <a:gdLst/>
              <a:ahLst/>
              <a:cxnLst/>
              <a:rect l="l" t="t" r="r" b="b"/>
              <a:pathLst>
                <a:path w="323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345"/>
                  </a:lnTo>
                  <a:cubicBezTo>
                    <a:pt x="1" y="429"/>
                    <a:pt x="72" y="512"/>
                    <a:pt x="168" y="512"/>
                  </a:cubicBezTo>
                  <a:cubicBezTo>
                    <a:pt x="251" y="512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7" name="Google Shape;11137;p79"/>
            <p:cNvSpPr/>
            <p:nvPr/>
          </p:nvSpPr>
          <p:spPr>
            <a:xfrm>
              <a:off x="8163451" y="1661370"/>
              <a:ext cx="45302" cy="16157"/>
            </a:xfrm>
            <a:custGeom>
              <a:avLst/>
              <a:gdLst/>
              <a:ahLst/>
              <a:cxnLst/>
              <a:rect l="l" t="t" r="r" b="b"/>
              <a:pathLst>
                <a:path w="1430" h="510" extrusionOk="0">
                  <a:moveTo>
                    <a:pt x="184" y="0"/>
                  </a:moveTo>
                  <a:cubicBezTo>
                    <a:pt x="141" y="0"/>
                    <a:pt x="96" y="15"/>
                    <a:pt x="60" y="45"/>
                  </a:cubicBezTo>
                  <a:cubicBezTo>
                    <a:pt x="1" y="105"/>
                    <a:pt x="1" y="212"/>
                    <a:pt x="60" y="283"/>
                  </a:cubicBezTo>
                  <a:cubicBezTo>
                    <a:pt x="203" y="426"/>
                    <a:pt x="441" y="509"/>
                    <a:pt x="691" y="509"/>
                  </a:cubicBezTo>
                  <a:cubicBezTo>
                    <a:pt x="965" y="509"/>
                    <a:pt x="1203" y="426"/>
                    <a:pt x="1334" y="283"/>
                  </a:cubicBezTo>
                  <a:cubicBezTo>
                    <a:pt x="1429" y="224"/>
                    <a:pt x="1429" y="128"/>
                    <a:pt x="1370" y="45"/>
                  </a:cubicBezTo>
                  <a:cubicBezTo>
                    <a:pt x="1340" y="15"/>
                    <a:pt x="1298" y="0"/>
                    <a:pt x="1255" y="0"/>
                  </a:cubicBezTo>
                  <a:cubicBezTo>
                    <a:pt x="1212" y="0"/>
                    <a:pt x="1167" y="15"/>
                    <a:pt x="1132" y="45"/>
                  </a:cubicBezTo>
                  <a:cubicBezTo>
                    <a:pt x="1072" y="105"/>
                    <a:pt x="917" y="188"/>
                    <a:pt x="715" y="188"/>
                  </a:cubicBezTo>
                  <a:cubicBezTo>
                    <a:pt x="501" y="188"/>
                    <a:pt x="358" y="105"/>
                    <a:pt x="298" y="45"/>
                  </a:cubicBez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38" name="Google Shape;11138;p79"/>
            <p:cNvSpPr/>
            <p:nvPr/>
          </p:nvSpPr>
          <p:spPr>
            <a:xfrm>
              <a:off x="8047661" y="1501037"/>
              <a:ext cx="278404" cy="355260"/>
            </a:xfrm>
            <a:custGeom>
              <a:avLst/>
              <a:gdLst/>
              <a:ahLst/>
              <a:cxnLst/>
              <a:rect l="l" t="t" r="r" b="b"/>
              <a:pathLst>
                <a:path w="8788" h="11214" extrusionOk="0">
                  <a:moveTo>
                    <a:pt x="5358" y="344"/>
                  </a:moveTo>
                  <a:lnTo>
                    <a:pt x="5823" y="808"/>
                  </a:lnTo>
                  <a:cubicBezTo>
                    <a:pt x="5858" y="844"/>
                    <a:pt x="5894" y="856"/>
                    <a:pt x="5942" y="856"/>
                  </a:cubicBezTo>
                  <a:lnTo>
                    <a:pt x="6751" y="856"/>
                  </a:lnTo>
                  <a:lnTo>
                    <a:pt x="6477" y="1510"/>
                  </a:lnTo>
                  <a:cubicBezTo>
                    <a:pt x="6465" y="1558"/>
                    <a:pt x="6465" y="1618"/>
                    <a:pt x="6489" y="1653"/>
                  </a:cubicBezTo>
                  <a:cubicBezTo>
                    <a:pt x="6525" y="1701"/>
                    <a:pt x="6573" y="1737"/>
                    <a:pt x="6632" y="1737"/>
                  </a:cubicBezTo>
                  <a:lnTo>
                    <a:pt x="7287" y="1737"/>
                  </a:lnTo>
                  <a:lnTo>
                    <a:pt x="7001" y="2570"/>
                  </a:lnTo>
                  <a:cubicBezTo>
                    <a:pt x="6989" y="2630"/>
                    <a:pt x="7001" y="2689"/>
                    <a:pt x="7049" y="2725"/>
                  </a:cubicBezTo>
                  <a:lnTo>
                    <a:pt x="7311" y="2999"/>
                  </a:lnTo>
                  <a:lnTo>
                    <a:pt x="7025" y="3677"/>
                  </a:lnTo>
                  <a:cubicBezTo>
                    <a:pt x="6989" y="3665"/>
                    <a:pt x="6942" y="3665"/>
                    <a:pt x="6882" y="3665"/>
                  </a:cubicBezTo>
                  <a:lnTo>
                    <a:pt x="6608" y="3665"/>
                  </a:lnTo>
                  <a:cubicBezTo>
                    <a:pt x="6513" y="3665"/>
                    <a:pt x="6418" y="3582"/>
                    <a:pt x="6418" y="3475"/>
                  </a:cubicBezTo>
                  <a:lnTo>
                    <a:pt x="6418" y="3118"/>
                  </a:lnTo>
                  <a:cubicBezTo>
                    <a:pt x="6418" y="3058"/>
                    <a:pt x="6394" y="3011"/>
                    <a:pt x="6346" y="2987"/>
                  </a:cubicBezTo>
                  <a:lnTo>
                    <a:pt x="5287" y="2284"/>
                  </a:lnTo>
                  <a:cubicBezTo>
                    <a:pt x="5261" y="2265"/>
                    <a:pt x="5227" y="2256"/>
                    <a:pt x="5194" y="2256"/>
                  </a:cubicBezTo>
                  <a:cubicBezTo>
                    <a:pt x="5168" y="2256"/>
                    <a:pt x="5141" y="2262"/>
                    <a:pt x="5120" y="2272"/>
                  </a:cubicBezTo>
                  <a:cubicBezTo>
                    <a:pt x="5061" y="2296"/>
                    <a:pt x="5037" y="2356"/>
                    <a:pt x="5037" y="2415"/>
                  </a:cubicBezTo>
                  <a:lnTo>
                    <a:pt x="5037" y="2832"/>
                  </a:lnTo>
                  <a:lnTo>
                    <a:pt x="4049" y="2272"/>
                  </a:lnTo>
                  <a:cubicBezTo>
                    <a:pt x="4022" y="2255"/>
                    <a:pt x="3994" y="2247"/>
                    <a:pt x="3967" y="2247"/>
                  </a:cubicBezTo>
                  <a:cubicBezTo>
                    <a:pt x="3919" y="2247"/>
                    <a:pt x="3872" y="2270"/>
                    <a:pt x="3834" y="2308"/>
                  </a:cubicBezTo>
                  <a:lnTo>
                    <a:pt x="3560" y="2725"/>
                  </a:lnTo>
                  <a:lnTo>
                    <a:pt x="3156" y="2534"/>
                  </a:lnTo>
                  <a:cubicBezTo>
                    <a:pt x="3132" y="2521"/>
                    <a:pt x="3108" y="2515"/>
                    <a:pt x="3084" y="2515"/>
                  </a:cubicBezTo>
                  <a:cubicBezTo>
                    <a:pt x="3024" y="2515"/>
                    <a:pt x="2967" y="2554"/>
                    <a:pt x="2941" y="2606"/>
                  </a:cubicBezTo>
                  <a:cubicBezTo>
                    <a:pt x="2894" y="2701"/>
                    <a:pt x="2941" y="2784"/>
                    <a:pt x="3013" y="2832"/>
                  </a:cubicBezTo>
                  <a:lnTo>
                    <a:pt x="3537" y="3082"/>
                  </a:lnTo>
                  <a:cubicBezTo>
                    <a:pt x="3561" y="3094"/>
                    <a:pt x="3587" y="3101"/>
                    <a:pt x="3613" y="3101"/>
                  </a:cubicBezTo>
                  <a:cubicBezTo>
                    <a:pt x="3661" y="3101"/>
                    <a:pt x="3708" y="3077"/>
                    <a:pt x="3739" y="3022"/>
                  </a:cubicBezTo>
                  <a:lnTo>
                    <a:pt x="4013" y="2630"/>
                  </a:lnTo>
                  <a:lnTo>
                    <a:pt x="5108" y="3249"/>
                  </a:lnTo>
                  <a:cubicBezTo>
                    <a:pt x="5132" y="3267"/>
                    <a:pt x="5162" y="3275"/>
                    <a:pt x="5192" y="3275"/>
                  </a:cubicBezTo>
                  <a:cubicBezTo>
                    <a:pt x="5221" y="3275"/>
                    <a:pt x="5251" y="3267"/>
                    <a:pt x="5275" y="3249"/>
                  </a:cubicBezTo>
                  <a:cubicBezTo>
                    <a:pt x="5322" y="3225"/>
                    <a:pt x="5346" y="3165"/>
                    <a:pt x="5346" y="3106"/>
                  </a:cubicBezTo>
                  <a:lnTo>
                    <a:pt x="5346" y="2701"/>
                  </a:lnTo>
                  <a:lnTo>
                    <a:pt x="6073" y="3177"/>
                  </a:lnTo>
                  <a:lnTo>
                    <a:pt x="6073" y="3439"/>
                  </a:lnTo>
                  <a:cubicBezTo>
                    <a:pt x="6073" y="3725"/>
                    <a:pt x="6311" y="3963"/>
                    <a:pt x="6596" y="3963"/>
                  </a:cubicBezTo>
                  <a:lnTo>
                    <a:pt x="6870" y="3963"/>
                  </a:lnTo>
                  <a:cubicBezTo>
                    <a:pt x="6942" y="3963"/>
                    <a:pt x="7013" y="3999"/>
                    <a:pt x="7073" y="4058"/>
                  </a:cubicBezTo>
                  <a:cubicBezTo>
                    <a:pt x="7132" y="4118"/>
                    <a:pt x="7144" y="4189"/>
                    <a:pt x="7144" y="4261"/>
                  </a:cubicBezTo>
                  <a:cubicBezTo>
                    <a:pt x="7132" y="4392"/>
                    <a:pt x="7001" y="4511"/>
                    <a:pt x="6846" y="4511"/>
                  </a:cubicBezTo>
                  <a:lnTo>
                    <a:pt x="6775" y="4511"/>
                  </a:lnTo>
                  <a:lnTo>
                    <a:pt x="6775" y="4499"/>
                  </a:lnTo>
                  <a:cubicBezTo>
                    <a:pt x="6775" y="4416"/>
                    <a:pt x="6704" y="4332"/>
                    <a:pt x="6608" y="4332"/>
                  </a:cubicBezTo>
                  <a:cubicBezTo>
                    <a:pt x="6525" y="4332"/>
                    <a:pt x="6454" y="4416"/>
                    <a:pt x="6454" y="4499"/>
                  </a:cubicBezTo>
                  <a:cubicBezTo>
                    <a:pt x="6454" y="5666"/>
                    <a:pt x="5501" y="6618"/>
                    <a:pt x="4334" y="6618"/>
                  </a:cubicBezTo>
                  <a:cubicBezTo>
                    <a:pt x="4320" y="6618"/>
                    <a:pt x="4306" y="6619"/>
                    <a:pt x="4292" y="6619"/>
                  </a:cubicBezTo>
                  <a:cubicBezTo>
                    <a:pt x="3180" y="6619"/>
                    <a:pt x="2263" y="5687"/>
                    <a:pt x="2263" y="4535"/>
                  </a:cubicBezTo>
                  <a:cubicBezTo>
                    <a:pt x="2263" y="4439"/>
                    <a:pt x="2191" y="4368"/>
                    <a:pt x="2108" y="4368"/>
                  </a:cubicBezTo>
                  <a:cubicBezTo>
                    <a:pt x="2013" y="4368"/>
                    <a:pt x="1941" y="4439"/>
                    <a:pt x="1941" y="4535"/>
                  </a:cubicBezTo>
                  <a:lnTo>
                    <a:pt x="1941" y="4546"/>
                  </a:lnTo>
                  <a:lnTo>
                    <a:pt x="1834" y="4546"/>
                  </a:lnTo>
                  <a:cubicBezTo>
                    <a:pt x="1763" y="4546"/>
                    <a:pt x="1691" y="4511"/>
                    <a:pt x="1632" y="4451"/>
                  </a:cubicBezTo>
                  <a:cubicBezTo>
                    <a:pt x="1572" y="4392"/>
                    <a:pt x="1548" y="4320"/>
                    <a:pt x="1548" y="4249"/>
                  </a:cubicBezTo>
                  <a:cubicBezTo>
                    <a:pt x="1572" y="4118"/>
                    <a:pt x="1703" y="3999"/>
                    <a:pt x="1846" y="3999"/>
                  </a:cubicBezTo>
                  <a:lnTo>
                    <a:pt x="2084" y="3999"/>
                  </a:lnTo>
                  <a:cubicBezTo>
                    <a:pt x="2370" y="3999"/>
                    <a:pt x="2608" y="3761"/>
                    <a:pt x="2608" y="3475"/>
                  </a:cubicBezTo>
                  <a:lnTo>
                    <a:pt x="2608" y="2415"/>
                  </a:lnTo>
                  <a:cubicBezTo>
                    <a:pt x="2608" y="2332"/>
                    <a:pt x="2536" y="2249"/>
                    <a:pt x="2441" y="2249"/>
                  </a:cubicBezTo>
                  <a:cubicBezTo>
                    <a:pt x="2358" y="2249"/>
                    <a:pt x="2286" y="2332"/>
                    <a:pt x="2286" y="2415"/>
                  </a:cubicBezTo>
                  <a:lnTo>
                    <a:pt x="2286" y="3475"/>
                  </a:lnTo>
                  <a:cubicBezTo>
                    <a:pt x="2286" y="3582"/>
                    <a:pt x="2191" y="3665"/>
                    <a:pt x="2084" y="3665"/>
                  </a:cubicBezTo>
                  <a:lnTo>
                    <a:pt x="1846" y="3665"/>
                  </a:lnTo>
                  <a:cubicBezTo>
                    <a:pt x="1786" y="3665"/>
                    <a:pt x="1727" y="3677"/>
                    <a:pt x="1691" y="3701"/>
                  </a:cubicBezTo>
                  <a:lnTo>
                    <a:pt x="1405" y="2999"/>
                  </a:lnTo>
                  <a:lnTo>
                    <a:pt x="1667" y="2725"/>
                  </a:lnTo>
                  <a:cubicBezTo>
                    <a:pt x="1715" y="2689"/>
                    <a:pt x="1727" y="2630"/>
                    <a:pt x="1715" y="2570"/>
                  </a:cubicBezTo>
                  <a:lnTo>
                    <a:pt x="1429" y="1737"/>
                  </a:lnTo>
                  <a:lnTo>
                    <a:pt x="1905" y="1737"/>
                  </a:lnTo>
                  <a:cubicBezTo>
                    <a:pt x="2001" y="1737"/>
                    <a:pt x="2072" y="1653"/>
                    <a:pt x="2072" y="1570"/>
                  </a:cubicBezTo>
                  <a:lnTo>
                    <a:pt x="2072" y="856"/>
                  </a:lnTo>
                  <a:lnTo>
                    <a:pt x="2786" y="856"/>
                  </a:lnTo>
                  <a:cubicBezTo>
                    <a:pt x="2822" y="856"/>
                    <a:pt x="2858" y="832"/>
                    <a:pt x="2894" y="820"/>
                  </a:cubicBezTo>
                  <a:lnTo>
                    <a:pt x="3537" y="344"/>
                  </a:lnTo>
                  <a:lnTo>
                    <a:pt x="4156" y="510"/>
                  </a:lnTo>
                  <a:lnTo>
                    <a:pt x="4215" y="510"/>
                  </a:lnTo>
                  <a:lnTo>
                    <a:pt x="5358" y="344"/>
                  </a:lnTo>
                  <a:close/>
                  <a:moveTo>
                    <a:pt x="2882" y="7225"/>
                  </a:moveTo>
                  <a:lnTo>
                    <a:pt x="4096" y="7892"/>
                  </a:lnTo>
                  <a:lnTo>
                    <a:pt x="3203" y="8654"/>
                  </a:lnTo>
                  <a:lnTo>
                    <a:pt x="3191" y="8654"/>
                  </a:lnTo>
                  <a:lnTo>
                    <a:pt x="2644" y="7690"/>
                  </a:lnTo>
                  <a:lnTo>
                    <a:pt x="2858" y="7225"/>
                  </a:lnTo>
                  <a:close/>
                  <a:moveTo>
                    <a:pt x="5442" y="6737"/>
                  </a:moveTo>
                  <a:lnTo>
                    <a:pt x="5442" y="7094"/>
                  </a:lnTo>
                  <a:lnTo>
                    <a:pt x="5239" y="7190"/>
                  </a:lnTo>
                  <a:cubicBezTo>
                    <a:pt x="5168" y="7237"/>
                    <a:pt x="5144" y="7344"/>
                    <a:pt x="5180" y="7416"/>
                  </a:cubicBezTo>
                  <a:cubicBezTo>
                    <a:pt x="5212" y="7465"/>
                    <a:pt x="5273" y="7497"/>
                    <a:pt x="5331" y="7497"/>
                  </a:cubicBezTo>
                  <a:cubicBezTo>
                    <a:pt x="5357" y="7497"/>
                    <a:pt x="5383" y="7490"/>
                    <a:pt x="5406" y="7475"/>
                  </a:cubicBezTo>
                  <a:lnTo>
                    <a:pt x="5882" y="7213"/>
                  </a:lnTo>
                  <a:lnTo>
                    <a:pt x="5894" y="7213"/>
                  </a:lnTo>
                  <a:lnTo>
                    <a:pt x="6120" y="7666"/>
                  </a:lnTo>
                  <a:lnTo>
                    <a:pt x="5573" y="8654"/>
                  </a:lnTo>
                  <a:lnTo>
                    <a:pt x="5561" y="8654"/>
                  </a:lnTo>
                  <a:lnTo>
                    <a:pt x="4668" y="7892"/>
                  </a:lnTo>
                  <a:lnTo>
                    <a:pt x="4811" y="7821"/>
                  </a:lnTo>
                  <a:cubicBezTo>
                    <a:pt x="4882" y="7773"/>
                    <a:pt x="4918" y="7666"/>
                    <a:pt x="4870" y="7594"/>
                  </a:cubicBezTo>
                  <a:cubicBezTo>
                    <a:pt x="4837" y="7545"/>
                    <a:pt x="4782" y="7513"/>
                    <a:pt x="4724" y="7513"/>
                  </a:cubicBezTo>
                  <a:cubicBezTo>
                    <a:pt x="4697" y="7513"/>
                    <a:pt x="4670" y="7520"/>
                    <a:pt x="4644" y="7535"/>
                  </a:cubicBezTo>
                  <a:lnTo>
                    <a:pt x="4382" y="7690"/>
                  </a:lnTo>
                  <a:lnTo>
                    <a:pt x="3310" y="7094"/>
                  </a:lnTo>
                  <a:lnTo>
                    <a:pt x="3310" y="6737"/>
                  </a:lnTo>
                  <a:cubicBezTo>
                    <a:pt x="3632" y="6892"/>
                    <a:pt x="3989" y="6975"/>
                    <a:pt x="4382" y="6975"/>
                  </a:cubicBezTo>
                  <a:cubicBezTo>
                    <a:pt x="4763" y="6975"/>
                    <a:pt x="5120" y="6880"/>
                    <a:pt x="5442" y="6737"/>
                  </a:cubicBezTo>
                  <a:close/>
                  <a:moveTo>
                    <a:pt x="4382" y="8071"/>
                  </a:moveTo>
                  <a:lnTo>
                    <a:pt x="4572" y="8237"/>
                  </a:lnTo>
                  <a:lnTo>
                    <a:pt x="4560" y="9630"/>
                  </a:lnTo>
                  <a:lnTo>
                    <a:pt x="4203" y="9630"/>
                  </a:lnTo>
                  <a:cubicBezTo>
                    <a:pt x="4203" y="9630"/>
                    <a:pt x="4191" y="9630"/>
                    <a:pt x="4191" y="9619"/>
                  </a:cubicBezTo>
                  <a:lnTo>
                    <a:pt x="4191" y="8237"/>
                  </a:lnTo>
                  <a:lnTo>
                    <a:pt x="4382" y="8071"/>
                  </a:lnTo>
                  <a:close/>
                  <a:moveTo>
                    <a:pt x="453" y="8726"/>
                  </a:moveTo>
                  <a:lnTo>
                    <a:pt x="1393" y="9535"/>
                  </a:lnTo>
                  <a:cubicBezTo>
                    <a:pt x="1512" y="9630"/>
                    <a:pt x="1584" y="9785"/>
                    <a:pt x="1584" y="9928"/>
                  </a:cubicBezTo>
                  <a:lnTo>
                    <a:pt x="1584" y="10107"/>
                  </a:lnTo>
                  <a:lnTo>
                    <a:pt x="334" y="9833"/>
                  </a:lnTo>
                  <a:lnTo>
                    <a:pt x="334" y="9178"/>
                  </a:lnTo>
                  <a:cubicBezTo>
                    <a:pt x="334" y="9011"/>
                    <a:pt x="369" y="8857"/>
                    <a:pt x="453" y="8726"/>
                  </a:cubicBezTo>
                  <a:close/>
                  <a:moveTo>
                    <a:pt x="3504" y="0"/>
                  </a:moveTo>
                  <a:cubicBezTo>
                    <a:pt x="3468" y="0"/>
                    <a:pt x="3431" y="17"/>
                    <a:pt x="3406" y="34"/>
                  </a:cubicBezTo>
                  <a:lnTo>
                    <a:pt x="2751" y="522"/>
                  </a:lnTo>
                  <a:lnTo>
                    <a:pt x="1941" y="522"/>
                  </a:lnTo>
                  <a:cubicBezTo>
                    <a:pt x="1846" y="522"/>
                    <a:pt x="1774" y="606"/>
                    <a:pt x="1774" y="689"/>
                  </a:cubicBezTo>
                  <a:lnTo>
                    <a:pt x="1774" y="1403"/>
                  </a:lnTo>
                  <a:lnTo>
                    <a:pt x="1239" y="1403"/>
                  </a:lnTo>
                  <a:cubicBezTo>
                    <a:pt x="1179" y="1403"/>
                    <a:pt x="1131" y="1439"/>
                    <a:pt x="1108" y="1475"/>
                  </a:cubicBezTo>
                  <a:cubicBezTo>
                    <a:pt x="1072" y="1522"/>
                    <a:pt x="1060" y="1582"/>
                    <a:pt x="1072" y="1629"/>
                  </a:cubicBezTo>
                  <a:lnTo>
                    <a:pt x="1382" y="2582"/>
                  </a:lnTo>
                  <a:lnTo>
                    <a:pt x="1108" y="2868"/>
                  </a:lnTo>
                  <a:cubicBezTo>
                    <a:pt x="1060" y="2903"/>
                    <a:pt x="1048" y="2987"/>
                    <a:pt x="1072" y="3046"/>
                  </a:cubicBezTo>
                  <a:lnTo>
                    <a:pt x="1417" y="3892"/>
                  </a:lnTo>
                  <a:cubicBezTo>
                    <a:pt x="1322" y="3975"/>
                    <a:pt x="1262" y="4106"/>
                    <a:pt x="1251" y="4249"/>
                  </a:cubicBezTo>
                  <a:cubicBezTo>
                    <a:pt x="1239" y="4404"/>
                    <a:pt x="1298" y="4582"/>
                    <a:pt x="1405" y="4701"/>
                  </a:cubicBezTo>
                  <a:cubicBezTo>
                    <a:pt x="1524" y="4832"/>
                    <a:pt x="1679" y="4904"/>
                    <a:pt x="1846" y="4904"/>
                  </a:cubicBezTo>
                  <a:lnTo>
                    <a:pt x="1965" y="4904"/>
                  </a:lnTo>
                  <a:cubicBezTo>
                    <a:pt x="2060" y="5582"/>
                    <a:pt x="2441" y="6190"/>
                    <a:pt x="2989" y="6571"/>
                  </a:cubicBezTo>
                  <a:lnTo>
                    <a:pt x="2989" y="6940"/>
                  </a:lnTo>
                  <a:cubicBezTo>
                    <a:pt x="2953" y="6928"/>
                    <a:pt x="2917" y="6922"/>
                    <a:pt x="2883" y="6922"/>
                  </a:cubicBezTo>
                  <a:cubicBezTo>
                    <a:pt x="2849" y="6922"/>
                    <a:pt x="2816" y="6928"/>
                    <a:pt x="2786" y="6940"/>
                  </a:cubicBezTo>
                  <a:cubicBezTo>
                    <a:pt x="2691" y="6963"/>
                    <a:pt x="2620" y="7035"/>
                    <a:pt x="2572" y="7118"/>
                  </a:cubicBezTo>
                  <a:lnTo>
                    <a:pt x="2322" y="7618"/>
                  </a:lnTo>
                  <a:lnTo>
                    <a:pt x="881" y="8035"/>
                  </a:lnTo>
                  <a:cubicBezTo>
                    <a:pt x="358" y="8190"/>
                    <a:pt x="0" y="8666"/>
                    <a:pt x="0" y="9202"/>
                  </a:cubicBezTo>
                  <a:lnTo>
                    <a:pt x="0" y="11047"/>
                  </a:lnTo>
                  <a:cubicBezTo>
                    <a:pt x="0" y="11131"/>
                    <a:pt x="72" y="11214"/>
                    <a:pt x="167" y="11214"/>
                  </a:cubicBezTo>
                  <a:cubicBezTo>
                    <a:pt x="250" y="11214"/>
                    <a:pt x="334" y="11131"/>
                    <a:pt x="334" y="11047"/>
                  </a:cubicBezTo>
                  <a:lnTo>
                    <a:pt x="334" y="10202"/>
                  </a:lnTo>
                  <a:lnTo>
                    <a:pt x="1584" y="10476"/>
                  </a:lnTo>
                  <a:lnTo>
                    <a:pt x="1584" y="11047"/>
                  </a:lnTo>
                  <a:cubicBezTo>
                    <a:pt x="1584" y="11131"/>
                    <a:pt x="1655" y="11214"/>
                    <a:pt x="1739" y="11214"/>
                  </a:cubicBezTo>
                  <a:cubicBezTo>
                    <a:pt x="1834" y="11214"/>
                    <a:pt x="1905" y="11131"/>
                    <a:pt x="1905" y="11047"/>
                  </a:cubicBezTo>
                  <a:lnTo>
                    <a:pt x="1905" y="9952"/>
                  </a:lnTo>
                  <a:cubicBezTo>
                    <a:pt x="1905" y="9690"/>
                    <a:pt x="1798" y="9452"/>
                    <a:pt x="1608" y="9297"/>
                  </a:cubicBezTo>
                  <a:lnTo>
                    <a:pt x="667" y="8487"/>
                  </a:lnTo>
                  <a:cubicBezTo>
                    <a:pt x="762" y="8416"/>
                    <a:pt x="870" y="8368"/>
                    <a:pt x="965" y="8345"/>
                  </a:cubicBezTo>
                  <a:lnTo>
                    <a:pt x="2382" y="7928"/>
                  </a:lnTo>
                  <a:lnTo>
                    <a:pt x="2906" y="8833"/>
                  </a:lnTo>
                  <a:cubicBezTo>
                    <a:pt x="2953" y="8916"/>
                    <a:pt x="3036" y="8976"/>
                    <a:pt x="3144" y="8999"/>
                  </a:cubicBezTo>
                  <a:lnTo>
                    <a:pt x="3203" y="8999"/>
                  </a:lnTo>
                  <a:cubicBezTo>
                    <a:pt x="3275" y="8999"/>
                    <a:pt x="3370" y="8964"/>
                    <a:pt x="3429" y="8916"/>
                  </a:cubicBezTo>
                  <a:lnTo>
                    <a:pt x="3870" y="8535"/>
                  </a:lnTo>
                  <a:lnTo>
                    <a:pt x="3870" y="9630"/>
                  </a:lnTo>
                  <a:cubicBezTo>
                    <a:pt x="3870" y="9833"/>
                    <a:pt x="4025" y="9976"/>
                    <a:pt x="4215" y="9976"/>
                  </a:cubicBezTo>
                  <a:lnTo>
                    <a:pt x="4572" y="9976"/>
                  </a:lnTo>
                  <a:cubicBezTo>
                    <a:pt x="4763" y="9976"/>
                    <a:pt x="4918" y="9833"/>
                    <a:pt x="4918" y="9630"/>
                  </a:cubicBezTo>
                  <a:lnTo>
                    <a:pt x="4918" y="8535"/>
                  </a:lnTo>
                  <a:lnTo>
                    <a:pt x="5358" y="8916"/>
                  </a:lnTo>
                  <a:cubicBezTo>
                    <a:pt x="5418" y="8976"/>
                    <a:pt x="5489" y="8999"/>
                    <a:pt x="5584" y="8999"/>
                  </a:cubicBezTo>
                  <a:lnTo>
                    <a:pt x="5644" y="8999"/>
                  </a:lnTo>
                  <a:cubicBezTo>
                    <a:pt x="5751" y="8976"/>
                    <a:pt x="5834" y="8916"/>
                    <a:pt x="5882" y="8833"/>
                  </a:cubicBezTo>
                  <a:lnTo>
                    <a:pt x="6406" y="7928"/>
                  </a:lnTo>
                  <a:lnTo>
                    <a:pt x="7811" y="8345"/>
                  </a:lnTo>
                  <a:cubicBezTo>
                    <a:pt x="7918" y="8368"/>
                    <a:pt x="8025" y="8428"/>
                    <a:pt x="8109" y="8487"/>
                  </a:cubicBezTo>
                  <a:lnTo>
                    <a:pt x="7180" y="9297"/>
                  </a:lnTo>
                  <a:cubicBezTo>
                    <a:pt x="6977" y="9452"/>
                    <a:pt x="6882" y="9690"/>
                    <a:pt x="6882" y="9952"/>
                  </a:cubicBezTo>
                  <a:lnTo>
                    <a:pt x="6882" y="11035"/>
                  </a:lnTo>
                  <a:cubicBezTo>
                    <a:pt x="6882" y="11119"/>
                    <a:pt x="6954" y="11202"/>
                    <a:pt x="7037" y="11202"/>
                  </a:cubicBezTo>
                  <a:cubicBezTo>
                    <a:pt x="7132" y="11202"/>
                    <a:pt x="7204" y="11119"/>
                    <a:pt x="7204" y="11035"/>
                  </a:cubicBezTo>
                  <a:lnTo>
                    <a:pt x="7204" y="10464"/>
                  </a:lnTo>
                  <a:lnTo>
                    <a:pt x="7430" y="10428"/>
                  </a:lnTo>
                  <a:cubicBezTo>
                    <a:pt x="7513" y="10404"/>
                    <a:pt x="7573" y="10321"/>
                    <a:pt x="7549" y="10226"/>
                  </a:cubicBezTo>
                  <a:cubicBezTo>
                    <a:pt x="7539" y="10155"/>
                    <a:pt x="7469" y="10101"/>
                    <a:pt x="7397" y="10101"/>
                  </a:cubicBezTo>
                  <a:cubicBezTo>
                    <a:pt x="7384" y="10101"/>
                    <a:pt x="7371" y="10103"/>
                    <a:pt x="7358" y="10107"/>
                  </a:cubicBezTo>
                  <a:lnTo>
                    <a:pt x="7204" y="10142"/>
                  </a:lnTo>
                  <a:lnTo>
                    <a:pt x="7204" y="9952"/>
                  </a:lnTo>
                  <a:cubicBezTo>
                    <a:pt x="7204" y="9785"/>
                    <a:pt x="7275" y="9630"/>
                    <a:pt x="7394" y="9547"/>
                  </a:cubicBezTo>
                  <a:lnTo>
                    <a:pt x="8335" y="8737"/>
                  </a:lnTo>
                  <a:cubicBezTo>
                    <a:pt x="8406" y="8880"/>
                    <a:pt x="8454" y="9023"/>
                    <a:pt x="8454" y="9190"/>
                  </a:cubicBezTo>
                  <a:lnTo>
                    <a:pt x="8454" y="9845"/>
                  </a:lnTo>
                  <a:lnTo>
                    <a:pt x="8049" y="9928"/>
                  </a:lnTo>
                  <a:cubicBezTo>
                    <a:pt x="7966" y="9952"/>
                    <a:pt x="7906" y="10035"/>
                    <a:pt x="7930" y="10131"/>
                  </a:cubicBezTo>
                  <a:cubicBezTo>
                    <a:pt x="7954" y="10202"/>
                    <a:pt x="8025" y="10261"/>
                    <a:pt x="8097" y="10261"/>
                  </a:cubicBezTo>
                  <a:lnTo>
                    <a:pt x="8132" y="10261"/>
                  </a:lnTo>
                  <a:lnTo>
                    <a:pt x="8454" y="10190"/>
                  </a:lnTo>
                  <a:lnTo>
                    <a:pt x="8454" y="11035"/>
                  </a:lnTo>
                  <a:cubicBezTo>
                    <a:pt x="8454" y="11119"/>
                    <a:pt x="8525" y="11202"/>
                    <a:pt x="8621" y="11202"/>
                  </a:cubicBezTo>
                  <a:cubicBezTo>
                    <a:pt x="8704" y="11202"/>
                    <a:pt x="8787" y="11119"/>
                    <a:pt x="8787" y="11035"/>
                  </a:cubicBezTo>
                  <a:lnTo>
                    <a:pt x="8751" y="9190"/>
                  </a:lnTo>
                  <a:cubicBezTo>
                    <a:pt x="8751" y="8654"/>
                    <a:pt x="8394" y="8178"/>
                    <a:pt x="7870" y="8023"/>
                  </a:cubicBezTo>
                  <a:lnTo>
                    <a:pt x="6430" y="7606"/>
                  </a:lnTo>
                  <a:lnTo>
                    <a:pt x="6180" y="7106"/>
                  </a:lnTo>
                  <a:cubicBezTo>
                    <a:pt x="6132" y="7011"/>
                    <a:pt x="6061" y="6952"/>
                    <a:pt x="5965" y="6928"/>
                  </a:cubicBezTo>
                  <a:cubicBezTo>
                    <a:pt x="5930" y="6922"/>
                    <a:pt x="5894" y="6919"/>
                    <a:pt x="5860" y="6919"/>
                  </a:cubicBezTo>
                  <a:cubicBezTo>
                    <a:pt x="5826" y="6919"/>
                    <a:pt x="5793" y="6922"/>
                    <a:pt x="5763" y="6928"/>
                  </a:cubicBezTo>
                  <a:lnTo>
                    <a:pt x="5763" y="6559"/>
                  </a:lnTo>
                  <a:cubicBezTo>
                    <a:pt x="6311" y="6166"/>
                    <a:pt x="6704" y="5570"/>
                    <a:pt x="6787" y="4892"/>
                  </a:cubicBezTo>
                  <a:lnTo>
                    <a:pt x="6894" y="4892"/>
                  </a:lnTo>
                  <a:cubicBezTo>
                    <a:pt x="7216" y="4892"/>
                    <a:pt x="7489" y="4654"/>
                    <a:pt x="7513" y="4356"/>
                  </a:cubicBezTo>
                  <a:cubicBezTo>
                    <a:pt x="7537" y="4189"/>
                    <a:pt x="7478" y="4011"/>
                    <a:pt x="7370" y="3892"/>
                  </a:cubicBezTo>
                  <a:lnTo>
                    <a:pt x="7358" y="3868"/>
                  </a:lnTo>
                  <a:lnTo>
                    <a:pt x="7680" y="3034"/>
                  </a:lnTo>
                  <a:cubicBezTo>
                    <a:pt x="7716" y="2975"/>
                    <a:pt x="7692" y="2903"/>
                    <a:pt x="7656" y="2856"/>
                  </a:cubicBezTo>
                  <a:lnTo>
                    <a:pt x="7370" y="2582"/>
                  </a:lnTo>
                  <a:lnTo>
                    <a:pt x="7680" y="1629"/>
                  </a:lnTo>
                  <a:cubicBezTo>
                    <a:pt x="7692" y="1582"/>
                    <a:pt x="7692" y="1522"/>
                    <a:pt x="7656" y="1475"/>
                  </a:cubicBezTo>
                  <a:cubicBezTo>
                    <a:pt x="7620" y="1427"/>
                    <a:pt x="7573" y="1403"/>
                    <a:pt x="7513" y="1403"/>
                  </a:cubicBezTo>
                  <a:lnTo>
                    <a:pt x="6882" y="1403"/>
                  </a:lnTo>
                  <a:lnTo>
                    <a:pt x="7144" y="748"/>
                  </a:lnTo>
                  <a:cubicBezTo>
                    <a:pt x="7156" y="701"/>
                    <a:pt x="7156" y="641"/>
                    <a:pt x="7132" y="606"/>
                  </a:cubicBezTo>
                  <a:cubicBezTo>
                    <a:pt x="7097" y="558"/>
                    <a:pt x="7061" y="522"/>
                    <a:pt x="7001" y="522"/>
                  </a:cubicBezTo>
                  <a:lnTo>
                    <a:pt x="6013" y="522"/>
                  </a:lnTo>
                  <a:lnTo>
                    <a:pt x="5537" y="46"/>
                  </a:lnTo>
                  <a:cubicBezTo>
                    <a:pt x="5519" y="28"/>
                    <a:pt x="5479" y="2"/>
                    <a:pt x="5440" y="2"/>
                  </a:cubicBezTo>
                  <a:cubicBezTo>
                    <a:pt x="5429" y="2"/>
                    <a:pt x="5417" y="5"/>
                    <a:pt x="5406" y="10"/>
                  </a:cubicBezTo>
                  <a:lnTo>
                    <a:pt x="4215" y="165"/>
                  </a:lnTo>
                  <a:lnTo>
                    <a:pt x="3548" y="10"/>
                  </a:lnTo>
                  <a:cubicBezTo>
                    <a:pt x="3535" y="3"/>
                    <a:pt x="3520" y="0"/>
                    <a:pt x="35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39" name="Google Shape;11139;p79"/>
          <p:cNvGrpSpPr/>
          <p:nvPr/>
        </p:nvGrpSpPr>
        <p:grpSpPr>
          <a:xfrm>
            <a:off x="4903389" y="1324814"/>
            <a:ext cx="267854" cy="355735"/>
            <a:chOff x="4903389" y="1500214"/>
            <a:chExt cx="267854" cy="355735"/>
          </a:xfrm>
          <a:solidFill>
            <a:schemeClr val="tx1"/>
          </a:solidFill>
        </p:grpSpPr>
        <p:sp>
          <p:nvSpPr>
            <p:cNvPr id="11140" name="Google Shape;11140;p79"/>
            <p:cNvSpPr/>
            <p:nvPr/>
          </p:nvSpPr>
          <p:spPr>
            <a:xfrm>
              <a:off x="4997700" y="16118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1" name="Google Shape;11141;p79"/>
            <p:cNvSpPr/>
            <p:nvPr/>
          </p:nvSpPr>
          <p:spPr>
            <a:xfrm>
              <a:off x="5064830" y="1611854"/>
              <a:ext cx="10233" cy="16252"/>
            </a:xfrm>
            <a:custGeom>
              <a:avLst/>
              <a:gdLst/>
              <a:ahLst/>
              <a:cxnLst/>
              <a:rect l="l" t="t" r="r" b="b"/>
              <a:pathLst>
                <a:path w="323" h="513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72" y="513"/>
                    <a:pt x="156" y="513"/>
                  </a:cubicBezTo>
                  <a:cubicBezTo>
                    <a:pt x="251" y="513"/>
                    <a:pt x="322" y="441"/>
                    <a:pt x="322" y="346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2" name="Google Shape;11142;p79"/>
            <p:cNvSpPr/>
            <p:nvPr/>
          </p:nvSpPr>
          <p:spPr>
            <a:xfrm>
              <a:off x="5013160" y="1650820"/>
              <a:ext cx="45302" cy="15777"/>
            </a:xfrm>
            <a:custGeom>
              <a:avLst/>
              <a:gdLst/>
              <a:ahLst/>
              <a:cxnLst/>
              <a:rect l="l" t="t" r="r" b="b"/>
              <a:pathLst>
                <a:path w="1430" h="498" extrusionOk="0">
                  <a:moveTo>
                    <a:pt x="188" y="0"/>
                  </a:moveTo>
                  <a:cubicBezTo>
                    <a:pt x="146" y="0"/>
                    <a:pt x="102" y="15"/>
                    <a:pt x="60" y="45"/>
                  </a:cubicBezTo>
                  <a:cubicBezTo>
                    <a:pt x="1" y="104"/>
                    <a:pt x="1" y="199"/>
                    <a:pt x="60" y="283"/>
                  </a:cubicBezTo>
                  <a:cubicBezTo>
                    <a:pt x="203" y="414"/>
                    <a:pt x="453" y="497"/>
                    <a:pt x="703" y="497"/>
                  </a:cubicBezTo>
                  <a:cubicBezTo>
                    <a:pt x="953" y="497"/>
                    <a:pt x="1215" y="414"/>
                    <a:pt x="1346" y="283"/>
                  </a:cubicBezTo>
                  <a:cubicBezTo>
                    <a:pt x="1429" y="223"/>
                    <a:pt x="1429" y="116"/>
                    <a:pt x="1370" y="45"/>
                  </a:cubicBezTo>
                  <a:cubicBezTo>
                    <a:pt x="1340" y="15"/>
                    <a:pt x="1301" y="0"/>
                    <a:pt x="1260" y="0"/>
                  </a:cubicBezTo>
                  <a:cubicBezTo>
                    <a:pt x="1218" y="0"/>
                    <a:pt x="1173" y="15"/>
                    <a:pt x="1132" y="45"/>
                  </a:cubicBezTo>
                  <a:cubicBezTo>
                    <a:pt x="1072" y="104"/>
                    <a:pt x="929" y="176"/>
                    <a:pt x="715" y="176"/>
                  </a:cubicBezTo>
                  <a:cubicBezTo>
                    <a:pt x="513" y="176"/>
                    <a:pt x="358" y="104"/>
                    <a:pt x="298" y="45"/>
                  </a:cubicBezTo>
                  <a:cubicBezTo>
                    <a:pt x="268" y="15"/>
                    <a:pt x="230" y="0"/>
                    <a:pt x="1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3" name="Google Shape;11143;p79"/>
            <p:cNvSpPr/>
            <p:nvPr/>
          </p:nvSpPr>
          <p:spPr>
            <a:xfrm>
              <a:off x="4903389" y="1500214"/>
              <a:ext cx="267854" cy="355735"/>
            </a:xfrm>
            <a:custGeom>
              <a:avLst/>
              <a:gdLst/>
              <a:ahLst/>
              <a:cxnLst/>
              <a:rect l="l" t="t" r="r" b="b"/>
              <a:pathLst>
                <a:path w="8455" h="11229" extrusionOk="0">
                  <a:moveTo>
                    <a:pt x="1382" y="3144"/>
                  </a:moveTo>
                  <a:lnTo>
                    <a:pt x="1382" y="3394"/>
                  </a:lnTo>
                  <a:cubicBezTo>
                    <a:pt x="1180" y="3489"/>
                    <a:pt x="1025" y="3691"/>
                    <a:pt x="1025" y="3941"/>
                  </a:cubicBezTo>
                  <a:cubicBezTo>
                    <a:pt x="1025" y="4275"/>
                    <a:pt x="1299" y="4537"/>
                    <a:pt x="1620" y="4537"/>
                  </a:cubicBezTo>
                  <a:lnTo>
                    <a:pt x="1739" y="4537"/>
                  </a:lnTo>
                  <a:cubicBezTo>
                    <a:pt x="1811" y="5073"/>
                    <a:pt x="2073" y="5549"/>
                    <a:pt x="2430" y="5930"/>
                  </a:cubicBezTo>
                  <a:cubicBezTo>
                    <a:pt x="2362" y="5952"/>
                    <a:pt x="2270" y="5961"/>
                    <a:pt x="2172" y="5961"/>
                  </a:cubicBezTo>
                  <a:cubicBezTo>
                    <a:pt x="2116" y="5961"/>
                    <a:pt x="2058" y="5958"/>
                    <a:pt x="2001" y="5954"/>
                  </a:cubicBezTo>
                  <a:cubicBezTo>
                    <a:pt x="1656" y="5894"/>
                    <a:pt x="1370" y="5644"/>
                    <a:pt x="1251" y="5299"/>
                  </a:cubicBezTo>
                  <a:cubicBezTo>
                    <a:pt x="1203" y="5168"/>
                    <a:pt x="1192" y="5037"/>
                    <a:pt x="1203" y="4894"/>
                  </a:cubicBezTo>
                  <a:cubicBezTo>
                    <a:pt x="1215" y="4715"/>
                    <a:pt x="1144" y="4537"/>
                    <a:pt x="989" y="4442"/>
                  </a:cubicBezTo>
                  <a:cubicBezTo>
                    <a:pt x="751" y="4275"/>
                    <a:pt x="620" y="3989"/>
                    <a:pt x="691" y="3703"/>
                  </a:cubicBezTo>
                  <a:cubicBezTo>
                    <a:pt x="751" y="3429"/>
                    <a:pt x="965" y="3203"/>
                    <a:pt x="1251" y="3156"/>
                  </a:cubicBezTo>
                  <a:cubicBezTo>
                    <a:pt x="1299" y="3144"/>
                    <a:pt x="1334" y="3144"/>
                    <a:pt x="1382" y="3144"/>
                  </a:cubicBezTo>
                  <a:close/>
                  <a:moveTo>
                    <a:pt x="7002" y="3144"/>
                  </a:moveTo>
                  <a:cubicBezTo>
                    <a:pt x="7037" y="3144"/>
                    <a:pt x="7085" y="3144"/>
                    <a:pt x="7145" y="3156"/>
                  </a:cubicBezTo>
                  <a:cubicBezTo>
                    <a:pt x="7430" y="3203"/>
                    <a:pt x="7669" y="3441"/>
                    <a:pt x="7716" y="3703"/>
                  </a:cubicBezTo>
                  <a:cubicBezTo>
                    <a:pt x="7776" y="3989"/>
                    <a:pt x="7657" y="4275"/>
                    <a:pt x="7418" y="4442"/>
                  </a:cubicBezTo>
                  <a:cubicBezTo>
                    <a:pt x="7264" y="4537"/>
                    <a:pt x="7180" y="4715"/>
                    <a:pt x="7192" y="4894"/>
                  </a:cubicBezTo>
                  <a:cubicBezTo>
                    <a:pt x="7204" y="5037"/>
                    <a:pt x="7192" y="5168"/>
                    <a:pt x="7145" y="5299"/>
                  </a:cubicBezTo>
                  <a:cubicBezTo>
                    <a:pt x="7037" y="5632"/>
                    <a:pt x="6740" y="5894"/>
                    <a:pt x="6406" y="5954"/>
                  </a:cubicBezTo>
                  <a:cubicBezTo>
                    <a:pt x="6348" y="5966"/>
                    <a:pt x="6290" y="5971"/>
                    <a:pt x="6233" y="5971"/>
                  </a:cubicBezTo>
                  <a:cubicBezTo>
                    <a:pt x="6126" y="5971"/>
                    <a:pt x="6023" y="5953"/>
                    <a:pt x="5930" y="5930"/>
                  </a:cubicBezTo>
                  <a:cubicBezTo>
                    <a:pt x="6287" y="5549"/>
                    <a:pt x="6537" y="5073"/>
                    <a:pt x="6609" y="4537"/>
                  </a:cubicBezTo>
                  <a:lnTo>
                    <a:pt x="6728" y="4537"/>
                  </a:lnTo>
                  <a:cubicBezTo>
                    <a:pt x="7061" y="4537"/>
                    <a:pt x="7323" y="4275"/>
                    <a:pt x="7323" y="3941"/>
                  </a:cubicBezTo>
                  <a:cubicBezTo>
                    <a:pt x="7323" y="3703"/>
                    <a:pt x="7168" y="3501"/>
                    <a:pt x="6966" y="3394"/>
                  </a:cubicBezTo>
                  <a:lnTo>
                    <a:pt x="6966" y="3144"/>
                  </a:lnTo>
                  <a:close/>
                  <a:moveTo>
                    <a:pt x="4216" y="346"/>
                  </a:moveTo>
                  <a:cubicBezTo>
                    <a:pt x="5585" y="346"/>
                    <a:pt x="6680" y="1441"/>
                    <a:pt x="6680" y="2810"/>
                  </a:cubicBezTo>
                  <a:lnTo>
                    <a:pt x="6680" y="3346"/>
                  </a:lnTo>
                  <a:lnTo>
                    <a:pt x="6668" y="3346"/>
                  </a:lnTo>
                  <a:cubicBezTo>
                    <a:pt x="6502" y="3346"/>
                    <a:pt x="6347" y="3322"/>
                    <a:pt x="6192" y="3287"/>
                  </a:cubicBezTo>
                  <a:cubicBezTo>
                    <a:pt x="6180" y="3283"/>
                    <a:pt x="6167" y="3281"/>
                    <a:pt x="6154" y="3281"/>
                  </a:cubicBezTo>
                  <a:cubicBezTo>
                    <a:pt x="6081" y="3281"/>
                    <a:pt x="6008" y="3335"/>
                    <a:pt x="5978" y="3406"/>
                  </a:cubicBezTo>
                  <a:cubicBezTo>
                    <a:pt x="5954" y="3501"/>
                    <a:pt x="6014" y="3584"/>
                    <a:pt x="6097" y="3620"/>
                  </a:cubicBezTo>
                  <a:cubicBezTo>
                    <a:pt x="6299" y="3680"/>
                    <a:pt x="6490" y="3691"/>
                    <a:pt x="6668" y="3691"/>
                  </a:cubicBezTo>
                  <a:lnTo>
                    <a:pt x="6752" y="3691"/>
                  </a:lnTo>
                  <a:cubicBezTo>
                    <a:pt x="6907" y="3691"/>
                    <a:pt x="7026" y="3810"/>
                    <a:pt x="7026" y="3965"/>
                  </a:cubicBezTo>
                  <a:cubicBezTo>
                    <a:pt x="7026" y="4108"/>
                    <a:pt x="6907" y="4227"/>
                    <a:pt x="6752" y="4227"/>
                  </a:cubicBezTo>
                  <a:lnTo>
                    <a:pt x="6656" y="4227"/>
                  </a:lnTo>
                  <a:lnTo>
                    <a:pt x="6656" y="4215"/>
                  </a:lnTo>
                  <a:cubicBezTo>
                    <a:pt x="6656" y="4120"/>
                    <a:pt x="6573" y="4049"/>
                    <a:pt x="6490" y="4049"/>
                  </a:cubicBezTo>
                  <a:cubicBezTo>
                    <a:pt x="6395" y="4049"/>
                    <a:pt x="6323" y="4120"/>
                    <a:pt x="6323" y="4215"/>
                  </a:cubicBezTo>
                  <a:cubicBezTo>
                    <a:pt x="6323" y="5370"/>
                    <a:pt x="5371" y="6323"/>
                    <a:pt x="4216" y="6323"/>
                  </a:cubicBezTo>
                  <a:cubicBezTo>
                    <a:pt x="3037" y="6311"/>
                    <a:pt x="2084" y="5358"/>
                    <a:pt x="2084" y="4203"/>
                  </a:cubicBezTo>
                  <a:cubicBezTo>
                    <a:pt x="2084" y="4108"/>
                    <a:pt x="2013" y="4037"/>
                    <a:pt x="1918" y="4037"/>
                  </a:cubicBezTo>
                  <a:cubicBezTo>
                    <a:pt x="1834" y="4037"/>
                    <a:pt x="1763" y="4108"/>
                    <a:pt x="1763" y="4203"/>
                  </a:cubicBezTo>
                  <a:lnTo>
                    <a:pt x="1763" y="4215"/>
                  </a:lnTo>
                  <a:lnTo>
                    <a:pt x="1656" y="4215"/>
                  </a:lnTo>
                  <a:cubicBezTo>
                    <a:pt x="1501" y="4215"/>
                    <a:pt x="1382" y="4096"/>
                    <a:pt x="1382" y="3941"/>
                  </a:cubicBezTo>
                  <a:cubicBezTo>
                    <a:pt x="1382" y="3799"/>
                    <a:pt x="1501" y="3680"/>
                    <a:pt x="1656" y="3680"/>
                  </a:cubicBezTo>
                  <a:lnTo>
                    <a:pt x="1739" y="3680"/>
                  </a:lnTo>
                  <a:cubicBezTo>
                    <a:pt x="2918" y="3680"/>
                    <a:pt x="3847" y="2667"/>
                    <a:pt x="4180" y="2215"/>
                  </a:cubicBezTo>
                  <a:lnTo>
                    <a:pt x="4216" y="2215"/>
                  </a:lnTo>
                  <a:cubicBezTo>
                    <a:pt x="4418" y="2489"/>
                    <a:pt x="4871" y="2977"/>
                    <a:pt x="5454" y="3322"/>
                  </a:cubicBezTo>
                  <a:cubicBezTo>
                    <a:pt x="5476" y="3337"/>
                    <a:pt x="5502" y="3344"/>
                    <a:pt x="5528" y="3344"/>
                  </a:cubicBezTo>
                  <a:cubicBezTo>
                    <a:pt x="5586" y="3344"/>
                    <a:pt x="5644" y="3312"/>
                    <a:pt x="5668" y="3263"/>
                  </a:cubicBezTo>
                  <a:cubicBezTo>
                    <a:pt x="5716" y="3191"/>
                    <a:pt x="5680" y="3084"/>
                    <a:pt x="5609" y="3037"/>
                  </a:cubicBezTo>
                  <a:cubicBezTo>
                    <a:pt x="5073" y="2727"/>
                    <a:pt x="4680" y="2263"/>
                    <a:pt x="4478" y="2025"/>
                  </a:cubicBezTo>
                  <a:cubicBezTo>
                    <a:pt x="4418" y="1929"/>
                    <a:pt x="4323" y="1894"/>
                    <a:pt x="4216" y="1894"/>
                  </a:cubicBezTo>
                  <a:cubicBezTo>
                    <a:pt x="4109" y="1894"/>
                    <a:pt x="4001" y="1941"/>
                    <a:pt x="3942" y="2025"/>
                  </a:cubicBezTo>
                  <a:cubicBezTo>
                    <a:pt x="2989" y="3227"/>
                    <a:pt x="2096" y="3346"/>
                    <a:pt x="1763" y="3346"/>
                  </a:cubicBezTo>
                  <a:lnTo>
                    <a:pt x="1739" y="3346"/>
                  </a:lnTo>
                  <a:lnTo>
                    <a:pt x="1739" y="2810"/>
                  </a:lnTo>
                  <a:cubicBezTo>
                    <a:pt x="1739" y="1453"/>
                    <a:pt x="2846" y="346"/>
                    <a:pt x="4216" y="346"/>
                  </a:cubicBezTo>
                  <a:close/>
                  <a:moveTo>
                    <a:pt x="5085" y="6477"/>
                  </a:moveTo>
                  <a:lnTo>
                    <a:pt x="5085" y="7359"/>
                  </a:lnTo>
                  <a:cubicBezTo>
                    <a:pt x="5085" y="7847"/>
                    <a:pt x="4692" y="8252"/>
                    <a:pt x="4192" y="8252"/>
                  </a:cubicBezTo>
                  <a:cubicBezTo>
                    <a:pt x="3704" y="8252"/>
                    <a:pt x="3299" y="7847"/>
                    <a:pt x="3299" y="7359"/>
                  </a:cubicBezTo>
                  <a:lnTo>
                    <a:pt x="3299" y="6477"/>
                  </a:lnTo>
                  <a:cubicBezTo>
                    <a:pt x="3573" y="6585"/>
                    <a:pt x="3882" y="6644"/>
                    <a:pt x="4192" y="6644"/>
                  </a:cubicBezTo>
                  <a:cubicBezTo>
                    <a:pt x="4513" y="6644"/>
                    <a:pt x="4811" y="6585"/>
                    <a:pt x="5085" y="6477"/>
                  </a:cubicBezTo>
                  <a:close/>
                  <a:moveTo>
                    <a:pt x="5430" y="7061"/>
                  </a:moveTo>
                  <a:lnTo>
                    <a:pt x="5883" y="7204"/>
                  </a:lnTo>
                  <a:cubicBezTo>
                    <a:pt x="5954" y="7239"/>
                    <a:pt x="6002" y="7299"/>
                    <a:pt x="6002" y="7370"/>
                  </a:cubicBezTo>
                  <a:cubicBezTo>
                    <a:pt x="6014" y="7990"/>
                    <a:pt x="5883" y="8502"/>
                    <a:pt x="5752" y="8799"/>
                  </a:cubicBezTo>
                  <a:cubicBezTo>
                    <a:pt x="5664" y="9003"/>
                    <a:pt x="5465" y="9128"/>
                    <a:pt x="5259" y="9128"/>
                  </a:cubicBezTo>
                  <a:cubicBezTo>
                    <a:pt x="5213" y="9128"/>
                    <a:pt x="5166" y="9122"/>
                    <a:pt x="5121" y="9109"/>
                  </a:cubicBezTo>
                  <a:lnTo>
                    <a:pt x="4240" y="8883"/>
                  </a:lnTo>
                  <a:lnTo>
                    <a:pt x="4168" y="8883"/>
                  </a:lnTo>
                  <a:lnTo>
                    <a:pt x="3287" y="9109"/>
                  </a:lnTo>
                  <a:cubicBezTo>
                    <a:pt x="3247" y="9118"/>
                    <a:pt x="3205" y="9123"/>
                    <a:pt x="3164" y="9123"/>
                  </a:cubicBezTo>
                  <a:cubicBezTo>
                    <a:pt x="2953" y="9123"/>
                    <a:pt x="2748" y="8999"/>
                    <a:pt x="2668" y="8799"/>
                  </a:cubicBezTo>
                  <a:cubicBezTo>
                    <a:pt x="2525" y="8490"/>
                    <a:pt x="2394" y="7990"/>
                    <a:pt x="2430" y="7370"/>
                  </a:cubicBezTo>
                  <a:cubicBezTo>
                    <a:pt x="2430" y="7299"/>
                    <a:pt x="2489" y="7216"/>
                    <a:pt x="2549" y="7204"/>
                  </a:cubicBezTo>
                  <a:lnTo>
                    <a:pt x="2989" y="7061"/>
                  </a:lnTo>
                  <a:lnTo>
                    <a:pt x="2989" y="7359"/>
                  </a:lnTo>
                  <a:cubicBezTo>
                    <a:pt x="2989" y="8025"/>
                    <a:pt x="3537" y="8573"/>
                    <a:pt x="4216" y="8573"/>
                  </a:cubicBezTo>
                  <a:cubicBezTo>
                    <a:pt x="4882" y="8573"/>
                    <a:pt x="5430" y="8025"/>
                    <a:pt x="5430" y="7359"/>
                  </a:cubicBezTo>
                  <a:lnTo>
                    <a:pt x="5430" y="7061"/>
                  </a:lnTo>
                  <a:close/>
                  <a:moveTo>
                    <a:pt x="4204" y="0"/>
                  </a:moveTo>
                  <a:cubicBezTo>
                    <a:pt x="2656" y="0"/>
                    <a:pt x="1406" y="1251"/>
                    <a:pt x="1406" y="2798"/>
                  </a:cubicBezTo>
                  <a:lnTo>
                    <a:pt x="1406" y="2810"/>
                  </a:lnTo>
                  <a:cubicBezTo>
                    <a:pt x="1346" y="2810"/>
                    <a:pt x="1263" y="2810"/>
                    <a:pt x="1203" y="2822"/>
                  </a:cubicBezTo>
                  <a:cubicBezTo>
                    <a:pt x="787" y="2906"/>
                    <a:pt x="453" y="3227"/>
                    <a:pt x="370" y="3644"/>
                  </a:cubicBezTo>
                  <a:cubicBezTo>
                    <a:pt x="287" y="4061"/>
                    <a:pt x="465" y="4477"/>
                    <a:pt x="811" y="4715"/>
                  </a:cubicBezTo>
                  <a:cubicBezTo>
                    <a:pt x="870" y="4751"/>
                    <a:pt x="894" y="4823"/>
                    <a:pt x="882" y="4882"/>
                  </a:cubicBezTo>
                  <a:cubicBezTo>
                    <a:pt x="870" y="5061"/>
                    <a:pt x="882" y="5239"/>
                    <a:pt x="941" y="5418"/>
                  </a:cubicBezTo>
                  <a:cubicBezTo>
                    <a:pt x="1084" y="5858"/>
                    <a:pt x="1477" y="6204"/>
                    <a:pt x="1942" y="6299"/>
                  </a:cubicBezTo>
                  <a:cubicBezTo>
                    <a:pt x="2013" y="6311"/>
                    <a:pt x="2096" y="6311"/>
                    <a:pt x="2180" y="6311"/>
                  </a:cubicBezTo>
                  <a:cubicBezTo>
                    <a:pt x="2370" y="6311"/>
                    <a:pt x="2561" y="6263"/>
                    <a:pt x="2739" y="6180"/>
                  </a:cubicBezTo>
                  <a:cubicBezTo>
                    <a:pt x="2811" y="6239"/>
                    <a:pt x="2894" y="6275"/>
                    <a:pt x="2977" y="6323"/>
                  </a:cubicBezTo>
                  <a:lnTo>
                    <a:pt x="2977" y="6716"/>
                  </a:lnTo>
                  <a:lnTo>
                    <a:pt x="2430" y="6906"/>
                  </a:lnTo>
                  <a:cubicBezTo>
                    <a:pt x="2239" y="6978"/>
                    <a:pt x="2096" y="7156"/>
                    <a:pt x="2084" y="7370"/>
                  </a:cubicBezTo>
                  <a:lnTo>
                    <a:pt x="2084" y="7394"/>
                  </a:lnTo>
                  <a:lnTo>
                    <a:pt x="822" y="7847"/>
                  </a:lnTo>
                  <a:cubicBezTo>
                    <a:pt x="334" y="8025"/>
                    <a:pt x="1" y="8466"/>
                    <a:pt x="1" y="8990"/>
                  </a:cubicBezTo>
                  <a:lnTo>
                    <a:pt x="1" y="11061"/>
                  </a:lnTo>
                  <a:cubicBezTo>
                    <a:pt x="1" y="11145"/>
                    <a:pt x="72" y="11228"/>
                    <a:pt x="168" y="11228"/>
                  </a:cubicBezTo>
                  <a:cubicBezTo>
                    <a:pt x="251" y="11228"/>
                    <a:pt x="334" y="11145"/>
                    <a:pt x="334" y="11061"/>
                  </a:cubicBezTo>
                  <a:lnTo>
                    <a:pt x="334" y="8990"/>
                  </a:lnTo>
                  <a:cubicBezTo>
                    <a:pt x="334" y="8883"/>
                    <a:pt x="346" y="8787"/>
                    <a:pt x="394" y="8680"/>
                  </a:cubicBezTo>
                  <a:lnTo>
                    <a:pt x="1227" y="9395"/>
                  </a:lnTo>
                  <a:cubicBezTo>
                    <a:pt x="1346" y="9490"/>
                    <a:pt x="1418" y="9645"/>
                    <a:pt x="1418" y="9787"/>
                  </a:cubicBezTo>
                  <a:lnTo>
                    <a:pt x="1418" y="11061"/>
                  </a:lnTo>
                  <a:cubicBezTo>
                    <a:pt x="1418" y="11145"/>
                    <a:pt x="1489" y="11228"/>
                    <a:pt x="1584" y="11228"/>
                  </a:cubicBezTo>
                  <a:cubicBezTo>
                    <a:pt x="1668" y="11228"/>
                    <a:pt x="1739" y="11145"/>
                    <a:pt x="1739" y="11061"/>
                  </a:cubicBezTo>
                  <a:lnTo>
                    <a:pt x="1739" y="9787"/>
                  </a:lnTo>
                  <a:cubicBezTo>
                    <a:pt x="1739" y="9537"/>
                    <a:pt x="1644" y="9299"/>
                    <a:pt x="1442" y="9144"/>
                  </a:cubicBezTo>
                  <a:lnTo>
                    <a:pt x="584" y="8394"/>
                  </a:lnTo>
                  <a:cubicBezTo>
                    <a:pt x="668" y="8287"/>
                    <a:pt x="811" y="8204"/>
                    <a:pt x="941" y="8156"/>
                  </a:cubicBezTo>
                  <a:lnTo>
                    <a:pt x="2096" y="7751"/>
                  </a:lnTo>
                  <a:cubicBezTo>
                    <a:pt x="2132" y="8263"/>
                    <a:pt x="2251" y="8680"/>
                    <a:pt x="2370" y="8942"/>
                  </a:cubicBezTo>
                  <a:cubicBezTo>
                    <a:pt x="2508" y="9277"/>
                    <a:pt x="2825" y="9481"/>
                    <a:pt x="3167" y="9481"/>
                  </a:cubicBezTo>
                  <a:cubicBezTo>
                    <a:pt x="3238" y="9481"/>
                    <a:pt x="3310" y="9473"/>
                    <a:pt x="3382" y="9454"/>
                  </a:cubicBezTo>
                  <a:lnTo>
                    <a:pt x="4061" y="9287"/>
                  </a:lnTo>
                  <a:lnTo>
                    <a:pt x="4061" y="9823"/>
                  </a:lnTo>
                  <a:cubicBezTo>
                    <a:pt x="4061" y="9918"/>
                    <a:pt x="4144" y="9990"/>
                    <a:pt x="4228" y="9990"/>
                  </a:cubicBezTo>
                  <a:cubicBezTo>
                    <a:pt x="4311" y="9990"/>
                    <a:pt x="4394" y="9918"/>
                    <a:pt x="4394" y="9823"/>
                  </a:cubicBezTo>
                  <a:lnTo>
                    <a:pt x="4394" y="9287"/>
                  </a:lnTo>
                  <a:lnTo>
                    <a:pt x="5073" y="9454"/>
                  </a:lnTo>
                  <a:cubicBezTo>
                    <a:pt x="5144" y="9466"/>
                    <a:pt x="5228" y="9478"/>
                    <a:pt x="5287" y="9478"/>
                  </a:cubicBezTo>
                  <a:cubicBezTo>
                    <a:pt x="5621" y="9478"/>
                    <a:pt x="5942" y="9275"/>
                    <a:pt x="6085" y="8942"/>
                  </a:cubicBezTo>
                  <a:cubicBezTo>
                    <a:pt x="6204" y="8680"/>
                    <a:pt x="6323" y="8263"/>
                    <a:pt x="6359" y="7751"/>
                  </a:cubicBezTo>
                  <a:lnTo>
                    <a:pt x="7514" y="8156"/>
                  </a:lnTo>
                  <a:cubicBezTo>
                    <a:pt x="7669" y="8204"/>
                    <a:pt x="7788" y="8287"/>
                    <a:pt x="7871" y="8394"/>
                  </a:cubicBezTo>
                  <a:lnTo>
                    <a:pt x="7014" y="9133"/>
                  </a:lnTo>
                  <a:cubicBezTo>
                    <a:pt x="6823" y="9299"/>
                    <a:pt x="6716" y="9537"/>
                    <a:pt x="6716" y="9787"/>
                  </a:cubicBezTo>
                  <a:lnTo>
                    <a:pt x="6716" y="11061"/>
                  </a:lnTo>
                  <a:cubicBezTo>
                    <a:pt x="6716" y="11145"/>
                    <a:pt x="6787" y="11216"/>
                    <a:pt x="6871" y="11216"/>
                  </a:cubicBezTo>
                  <a:cubicBezTo>
                    <a:pt x="6966" y="11216"/>
                    <a:pt x="7037" y="11145"/>
                    <a:pt x="7037" y="11061"/>
                  </a:cubicBezTo>
                  <a:lnTo>
                    <a:pt x="7037" y="9787"/>
                  </a:lnTo>
                  <a:cubicBezTo>
                    <a:pt x="7037" y="9633"/>
                    <a:pt x="7109" y="9478"/>
                    <a:pt x="7228" y="9395"/>
                  </a:cubicBezTo>
                  <a:lnTo>
                    <a:pt x="8061" y="8680"/>
                  </a:lnTo>
                  <a:cubicBezTo>
                    <a:pt x="8097" y="8775"/>
                    <a:pt x="8121" y="8883"/>
                    <a:pt x="8121" y="8990"/>
                  </a:cubicBezTo>
                  <a:lnTo>
                    <a:pt x="8121" y="11061"/>
                  </a:lnTo>
                  <a:cubicBezTo>
                    <a:pt x="8121" y="11145"/>
                    <a:pt x="8204" y="11216"/>
                    <a:pt x="8288" y="11216"/>
                  </a:cubicBezTo>
                  <a:cubicBezTo>
                    <a:pt x="8383" y="11216"/>
                    <a:pt x="8454" y="11145"/>
                    <a:pt x="8454" y="11061"/>
                  </a:cubicBezTo>
                  <a:lnTo>
                    <a:pt x="8454" y="8990"/>
                  </a:lnTo>
                  <a:cubicBezTo>
                    <a:pt x="8395" y="8466"/>
                    <a:pt x="8061" y="8013"/>
                    <a:pt x="7573" y="7847"/>
                  </a:cubicBezTo>
                  <a:lnTo>
                    <a:pt x="6311" y="7394"/>
                  </a:lnTo>
                  <a:lnTo>
                    <a:pt x="6311" y="7370"/>
                  </a:lnTo>
                  <a:cubicBezTo>
                    <a:pt x="6299" y="7156"/>
                    <a:pt x="6168" y="6978"/>
                    <a:pt x="5966" y="6906"/>
                  </a:cubicBezTo>
                  <a:lnTo>
                    <a:pt x="5418" y="6716"/>
                  </a:lnTo>
                  <a:lnTo>
                    <a:pt x="5418" y="6323"/>
                  </a:lnTo>
                  <a:cubicBezTo>
                    <a:pt x="5502" y="6275"/>
                    <a:pt x="5585" y="6216"/>
                    <a:pt x="5656" y="6180"/>
                  </a:cubicBezTo>
                  <a:cubicBezTo>
                    <a:pt x="5835" y="6263"/>
                    <a:pt x="6025" y="6311"/>
                    <a:pt x="6216" y="6311"/>
                  </a:cubicBezTo>
                  <a:cubicBezTo>
                    <a:pt x="6299" y="6311"/>
                    <a:pt x="6383" y="6311"/>
                    <a:pt x="6454" y="6299"/>
                  </a:cubicBezTo>
                  <a:cubicBezTo>
                    <a:pt x="6918" y="6204"/>
                    <a:pt x="7311" y="5858"/>
                    <a:pt x="7454" y="5418"/>
                  </a:cubicBezTo>
                  <a:cubicBezTo>
                    <a:pt x="7514" y="5239"/>
                    <a:pt x="7526" y="5061"/>
                    <a:pt x="7514" y="4882"/>
                  </a:cubicBezTo>
                  <a:cubicBezTo>
                    <a:pt x="7514" y="4823"/>
                    <a:pt x="7549" y="4751"/>
                    <a:pt x="7585" y="4715"/>
                  </a:cubicBezTo>
                  <a:cubicBezTo>
                    <a:pt x="7954" y="4477"/>
                    <a:pt x="8109" y="4061"/>
                    <a:pt x="8026" y="3644"/>
                  </a:cubicBezTo>
                  <a:cubicBezTo>
                    <a:pt x="7930" y="3227"/>
                    <a:pt x="7609" y="2906"/>
                    <a:pt x="7192" y="2822"/>
                  </a:cubicBezTo>
                  <a:cubicBezTo>
                    <a:pt x="7133" y="2810"/>
                    <a:pt x="7061" y="2810"/>
                    <a:pt x="7002" y="2810"/>
                  </a:cubicBezTo>
                  <a:lnTo>
                    <a:pt x="7002" y="2798"/>
                  </a:lnTo>
                  <a:cubicBezTo>
                    <a:pt x="7002" y="1251"/>
                    <a:pt x="5752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4" name="Google Shape;11144;p79"/>
            <p:cNvSpPr/>
            <p:nvPr/>
          </p:nvSpPr>
          <p:spPr>
            <a:xfrm>
              <a:off x="5031281" y="1828007"/>
              <a:ext cx="10201" cy="15872"/>
            </a:xfrm>
            <a:custGeom>
              <a:avLst/>
              <a:gdLst/>
              <a:ahLst/>
              <a:cxnLst/>
              <a:rect l="l" t="t" r="r" b="b"/>
              <a:pathLst>
                <a:path w="322" h="501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55" y="500"/>
                  </a:cubicBezTo>
                  <a:cubicBezTo>
                    <a:pt x="250" y="500"/>
                    <a:pt x="322" y="429"/>
                    <a:pt x="322" y="345"/>
                  </a:cubicBezTo>
                  <a:lnTo>
                    <a:pt x="322" y="167"/>
                  </a:lnTo>
                  <a:cubicBezTo>
                    <a:pt x="322" y="71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45" name="Google Shape;11145;p79"/>
          <p:cNvGrpSpPr/>
          <p:nvPr/>
        </p:nvGrpSpPr>
        <p:grpSpPr>
          <a:xfrm>
            <a:off x="7613518" y="1325954"/>
            <a:ext cx="264433" cy="353074"/>
            <a:chOff x="7613518" y="1501354"/>
            <a:chExt cx="264433" cy="353074"/>
          </a:xfrm>
          <a:solidFill>
            <a:schemeClr val="tx1"/>
          </a:solidFill>
        </p:grpSpPr>
        <p:sp>
          <p:nvSpPr>
            <p:cNvPr id="11146" name="Google Shape;11146;p79"/>
            <p:cNvSpPr/>
            <p:nvPr/>
          </p:nvSpPr>
          <p:spPr>
            <a:xfrm>
              <a:off x="770706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55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1" y="513"/>
                    <a:pt x="155" y="513"/>
                  </a:cubicBezTo>
                  <a:cubicBezTo>
                    <a:pt x="250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7" name="Google Shape;11147;p79"/>
            <p:cNvSpPr/>
            <p:nvPr/>
          </p:nvSpPr>
          <p:spPr>
            <a:xfrm>
              <a:off x="7773439" y="1628454"/>
              <a:ext cx="10201" cy="16252"/>
            </a:xfrm>
            <a:custGeom>
              <a:avLst/>
              <a:gdLst/>
              <a:ahLst/>
              <a:cxnLst/>
              <a:rect l="l" t="t" r="r" b="b"/>
              <a:pathLst>
                <a:path w="322" h="51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72" y="513"/>
                    <a:pt x="167" y="513"/>
                  </a:cubicBezTo>
                  <a:cubicBezTo>
                    <a:pt x="251" y="513"/>
                    <a:pt x="322" y="429"/>
                    <a:pt x="322" y="346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8" name="Google Shape;11148;p79"/>
            <p:cNvSpPr/>
            <p:nvPr/>
          </p:nvSpPr>
          <p:spPr>
            <a:xfrm>
              <a:off x="7613518" y="1501354"/>
              <a:ext cx="264433" cy="353074"/>
            </a:xfrm>
            <a:custGeom>
              <a:avLst/>
              <a:gdLst/>
              <a:ahLst/>
              <a:cxnLst/>
              <a:rect l="l" t="t" r="r" b="b"/>
              <a:pathLst>
                <a:path w="8347" h="11145" extrusionOk="0">
                  <a:moveTo>
                    <a:pt x="4156" y="334"/>
                  </a:moveTo>
                  <a:cubicBezTo>
                    <a:pt x="5703" y="334"/>
                    <a:pt x="6954" y="1584"/>
                    <a:pt x="6954" y="3132"/>
                  </a:cubicBezTo>
                  <a:lnTo>
                    <a:pt x="6954" y="4358"/>
                  </a:lnTo>
                  <a:cubicBezTo>
                    <a:pt x="6954" y="5263"/>
                    <a:pt x="7156" y="5941"/>
                    <a:pt x="7335" y="6382"/>
                  </a:cubicBezTo>
                  <a:cubicBezTo>
                    <a:pt x="7346" y="6418"/>
                    <a:pt x="7346" y="6465"/>
                    <a:pt x="7335" y="6513"/>
                  </a:cubicBezTo>
                  <a:cubicBezTo>
                    <a:pt x="7323" y="6561"/>
                    <a:pt x="7275" y="6596"/>
                    <a:pt x="7227" y="6620"/>
                  </a:cubicBezTo>
                  <a:cubicBezTo>
                    <a:pt x="7156" y="6644"/>
                    <a:pt x="7073" y="6680"/>
                    <a:pt x="6989" y="6703"/>
                  </a:cubicBezTo>
                  <a:cubicBezTo>
                    <a:pt x="6787" y="6441"/>
                    <a:pt x="6442" y="6263"/>
                    <a:pt x="6072" y="6263"/>
                  </a:cubicBezTo>
                  <a:lnTo>
                    <a:pt x="5846" y="6263"/>
                  </a:lnTo>
                  <a:cubicBezTo>
                    <a:pt x="6299" y="5810"/>
                    <a:pt x="6584" y="5203"/>
                    <a:pt x="6584" y="4525"/>
                  </a:cubicBezTo>
                  <a:lnTo>
                    <a:pt x="6584" y="3834"/>
                  </a:lnTo>
                  <a:cubicBezTo>
                    <a:pt x="6584" y="3358"/>
                    <a:pt x="6192" y="2977"/>
                    <a:pt x="5715" y="2977"/>
                  </a:cubicBezTo>
                  <a:lnTo>
                    <a:pt x="5430" y="2977"/>
                  </a:lnTo>
                  <a:lnTo>
                    <a:pt x="4620" y="2155"/>
                  </a:lnTo>
                  <a:cubicBezTo>
                    <a:pt x="4588" y="2123"/>
                    <a:pt x="4546" y="2108"/>
                    <a:pt x="4503" y="2108"/>
                  </a:cubicBezTo>
                  <a:cubicBezTo>
                    <a:pt x="4482" y="2108"/>
                    <a:pt x="4461" y="2112"/>
                    <a:pt x="4441" y="2120"/>
                  </a:cubicBezTo>
                  <a:cubicBezTo>
                    <a:pt x="4382" y="2155"/>
                    <a:pt x="4334" y="2215"/>
                    <a:pt x="4334" y="2274"/>
                  </a:cubicBezTo>
                  <a:lnTo>
                    <a:pt x="4334" y="2989"/>
                  </a:lnTo>
                  <a:lnTo>
                    <a:pt x="3453" y="2989"/>
                  </a:lnTo>
                  <a:cubicBezTo>
                    <a:pt x="3370" y="2989"/>
                    <a:pt x="3286" y="3060"/>
                    <a:pt x="3286" y="3155"/>
                  </a:cubicBezTo>
                  <a:cubicBezTo>
                    <a:pt x="3286" y="3239"/>
                    <a:pt x="3370" y="3310"/>
                    <a:pt x="3453" y="3310"/>
                  </a:cubicBezTo>
                  <a:lnTo>
                    <a:pt x="4501" y="3310"/>
                  </a:lnTo>
                  <a:cubicBezTo>
                    <a:pt x="4584" y="3310"/>
                    <a:pt x="4656" y="3239"/>
                    <a:pt x="4656" y="3155"/>
                  </a:cubicBezTo>
                  <a:lnTo>
                    <a:pt x="4656" y="2679"/>
                  </a:lnTo>
                  <a:lnTo>
                    <a:pt x="5251" y="3274"/>
                  </a:lnTo>
                  <a:cubicBezTo>
                    <a:pt x="5287" y="3298"/>
                    <a:pt x="5322" y="3310"/>
                    <a:pt x="5370" y="3310"/>
                  </a:cubicBezTo>
                  <a:lnTo>
                    <a:pt x="5715" y="3310"/>
                  </a:lnTo>
                  <a:cubicBezTo>
                    <a:pt x="6013" y="3310"/>
                    <a:pt x="6251" y="3548"/>
                    <a:pt x="6251" y="3846"/>
                  </a:cubicBezTo>
                  <a:lnTo>
                    <a:pt x="6251" y="4548"/>
                  </a:lnTo>
                  <a:cubicBezTo>
                    <a:pt x="6251" y="5715"/>
                    <a:pt x="5310" y="6644"/>
                    <a:pt x="4156" y="6644"/>
                  </a:cubicBezTo>
                  <a:cubicBezTo>
                    <a:pt x="2989" y="6644"/>
                    <a:pt x="2048" y="5715"/>
                    <a:pt x="2048" y="4548"/>
                  </a:cubicBezTo>
                  <a:lnTo>
                    <a:pt x="2048" y="3834"/>
                  </a:lnTo>
                  <a:cubicBezTo>
                    <a:pt x="2048" y="3536"/>
                    <a:pt x="2286" y="3298"/>
                    <a:pt x="2584" y="3298"/>
                  </a:cubicBezTo>
                  <a:lnTo>
                    <a:pt x="2763" y="3298"/>
                  </a:lnTo>
                  <a:cubicBezTo>
                    <a:pt x="2858" y="3298"/>
                    <a:pt x="2929" y="3227"/>
                    <a:pt x="2929" y="3132"/>
                  </a:cubicBezTo>
                  <a:cubicBezTo>
                    <a:pt x="2929" y="3048"/>
                    <a:pt x="2858" y="2965"/>
                    <a:pt x="2763" y="2965"/>
                  </a:cubicBezTo>
                  <a:lnTo>
                    <a:pt x="2584" y="2965"/>
                  </a:lnTo>
                  <a:cubicBezTo>
                    <a:pt x="2108" y="2965"/>
                    <a:pt x="1727" y="3358"/>
                    <a:pt x="1727" y="3834"/>
                  </a:cubicBezTo>
                  <a:lnTo>
                    <a:pt x="1727" y="4536"/>
                  </a:lnTo>
                  <a:cubicBezTo>
                    <a:pt x="1727" y="5215"/>
                    <a:pt x="2012" y="5822"/>
                    <a:pt x="2453" y="6275"/>
                  </a:cubicBezTo>
                  <a:lnTo>
                    <a:pt x="2227" y="6275"/>
                  </a:lnTo>
                  <a:cubicBezTo>
                    <a:pt x="1858" y="6275"/>
                    <a:pt x="1536" y="6441"/>
                    <a:pt x="1310" y="6703"/>
                  </a:cubicBezTo>
                  <a:cubicBezTo>
                    <a:pt x="1239" y="6680"/>
                    <a:pt x="1143" y="6644"/>
                    <a:pt x="1072" y="6620"/>
                  </a:cubicBezTo>
                  <a:cubicBezTo>
                    <a:pt x="1024" y="6596"/>
                    <a:pt x="989" y="6561"/>
                    <a:pt x="965" y="6513"/>
                  </a:cubicBezTo>
                  <a:cubicBezTo>
                    <a:pt x="953" y="6465"/>
                    <a:pt x="953" y="6418"/>
                    <a:pt x="965" y="6382"/>
                  </a:cubicBezTo>
                  <a:cubicBezTo>
                    <a:pt x="1143" y="5965"/>
                    <a:pt x="1358" y="5263"/>
                    <a:pt x="1358" y="4358"/>
                  </a:cubicBezTo>
                  <a:lnTo>
                    <a:pt x="1358" y="3132"/>
                  </a:lnTo>
                  <a:cubicBezTo>
                    <a:pt x="1358" y="1584"/>
                    <a:pt x="2608" y="334"/>
                    <a:pt x="4156" y="334"/>
                  </a:cubicBezTo>
                  <a:close/>
                  <a:moveTo>
                    <a:pt x="2953" y="7096"/>
                  </a:moveTo>
                  <a:lnTo>
                    <a:pt x="2953" y="7108"/>
                  </a:lnTo>
                  <a:lnTo>
                    <a:pt x="2953" y="7334"/>
                  </a:lnTo>
                  <a:cubicBezTo>
                    <a:pt x="2953" y="7537"/>
                    <a:pt x="2834" y="7739"/>
                    <a:pt x="2632" y="7823"/>
                  </a:cubicBezTo>
                  <a:lnTo>
                    <a:pt x="2155" y="7513"/>
                  </a:lnTo>
                  <a:cubicBezTo>
                    <a:pt x="2060" y="7454"/>
                    <a:pt x="2060" y="7334"/>
                    <a:pt x="2072" y="7263"/>
                  </a:cubicBezTo>
                  <a:cubicBezTo>
                    <a:pt x="2096" y="7180"/>
                    <a:pt x="2155" y="7096"/>
                    <a:pt x="2274" y="7096"/>
                  </a:cubicBezTo>
                  <a:close/>
                  <a:moveTo>
                    <a:pt x="6025" y="7108"/>
                  </a:moveTo>
                  <a:cubicBezTo>
                    <a:pt x="6144" y="7108"/>
                    <a:pt x="6227" y="7180"/>
                    <a:pt x="6239" y="7275"/>
                  </a:cubicBezTo>
                  <a:cubicBezTo>
                    <a:pt x="6263" y="7346"/>
                    <a:pt x="6251" y="7454"/>
                    <a:pt x="6144" y="7525"/>
                  </a:cubicBezTo>
                  <a:lnTo>
                    <a:pt x="5668" y="7835"/>
                  </a:lnTo>
                  <a:cubicBezTo>
                    <a:pt x="5489" y="7751"/>
                    <a:pt x="5370" y="7561"/>
                    <a:pt x="5370" y="7346"/>
                  </a:cubicBezTo>
                  <a:lnTo>
                    <a:pt x="5370" y="7108"/>
                  </a:lnTo>
                  <a:close/>
                  <a:moveTo>
                    <a:pt x="6096" y="6584"/>
                  </a:moveTo>
                  <a:cubicBezTo>
                    <a:pt x="6596" y="6584"/>
                    <a:pt x="6977" y="6989"/>
                    <a:pt x="6977" y="7465"/>
                  </a:cubicBezTo>
                  <a:cubicBezTo>
                    <a:pt x="6965" y="8477"/>
                    <a:pt x="6180" y="9311"/>
                    <a:pt x="5191" y="9406"/>
                  </a:cubicBezTo>
                  <a:lnTo>
                    <a:pt x="5191" y="9228"/>
                  </a:lnTo>
                  <a:cubicBezTo>
                    <a:pt x="5191" y="9132"/>
                    <a:pt x="5120" y="9061"/>
                    <a:pt x="5037" y="9061"/>
                  </a:cubicBezTo>
                  <a:cubicBezTo>
                    <a:pt x="4941" y="9061"/>
                    <a:pt x="4870" y="9132"/>
                    <a:pt x="4870" y="9228"/>
                  </a:cubicBezTo>
                  <a:lnTo>
                    <a:pt x="4870" y="9406"/>
                  </a:lnTo>
                  <a:lnTo>
                    <a:pt x="3453" y="9406"/>
                  </a:lnTo>
                  <a:lnTo>
                    <a:pt x="3453" y="9228"/>
                  </a:lnTo>
                  <a:cubicBezTo>
                    <a:pt x="3453" y="9132"/>
                    <a:pt x="3382" y="9061"/>
                    <a:pt x="3286" y="9061"/>
                  </a:cubicBezTo>
                  <a:cubicBezTo>
                    <a:pt x="3203" y="9061"/>
                    <a:pt x="3132" y="9132"/>
                    <a:pt x="3132" y="9228"/>
                  </a:cubicBezTo>
                  <a:lnTo>
                    <a:pt x="3132" y="9406"/>
                  </a:lnTo>
                  <a:cubicBezTo>
                    <a:pt x="2143" y="9311"/>
                    <a:pt x="1358" y="8489"/>
                    <a:pt x="1358" y="7477"/>
                  </a:cubicBezTo>
                  <a:cubicBezTo>
                    <a:pt x="1358" y="6989"/>
                    <a:pt x="1762" y="6608"/>
                    <a:pt x="2239" y="6608"/>
                  </a:cubicBezTo>
                  <a:lnTo>
                    <a:pt x="2870" y="6608"/>
                  </a:lnTo>
                  <a:cubicBezTo>
                    <a:pt x="2905" y="6620"/>
                    <a:pt x="2917" y="6632"/>
                    <a:pt x="2953" y="6644"/>
                  </a:cubicBezTo>
                  <a:lnTo>
                    <a:pt x="2953" y="6799"/>
                  </a:lnTo>
                  <a:lnTo>
                    <a:pt x="2298" y="6799"/>
                  </a:lnTo>
                  <a:cubicBezTo>
                    <a:pt x="2036" y="6799"/>
                    <a:pt x="1846" y="6942"/>
                    <a:pt x="1774" y="7180"/>
                  </a:cubicBezTo>
                  <a:cubicBezTo>
                    <a:pt x="1703" y="7418"/>
                    <a:pt x="1786" y="7656"/>
                    <a:pt x="2001" y="7799"/>
                  </a:cubicBezTo>
                  <a:lnTo>
                    <a:pt x="3786" y="8989"/>
                  </a:lnTo>
                  <a:cubicBezTo>
                    <a:pt x="3906" y="9061"/>
                    <a:pt x="4037" y="9108"/>
                    <a:pt x="4167" y="9108"/>
                  </a:cubicBezTo>
                  <a:cubicBezTo>
                    <a:pt x="4298" y="9108"/>
                    <a:pt x="4441" y="9061"/>
                    <a:pt x="4560" y="8989"/>
                  </a:cubicBezTo>
                  <a:lnTo>
                    <a:pt x="4953" y="8716"/>
                  </a:lnTo>
                  <a:cubicBezTo>
                    <a:pt x="5037" y="8668"/>
                    <a:pt x="5049" y="8573"/>
                    <a:pt x="5001" y="8489"/>
                  </a:cubicBezTo>
                  <a:cubicBezTo>
                    <a:pt x="4972" y="8446"/>
                    <a:pt x="4927" y="8425"/>
                    <a:pt x="4877" y="8425"/>
                  </a:cubicBezTo>
                  <a:cubicBezTo>
                    <a:pt x="4843" y="8425"/>
                    <a:pt x="4808" y="8435"/>
                    <a:pt x="4775" y="8454"/>
                  </a:cubicBezTo>
                  <a:lnTo>
                    <a:pt x="4382" y="8716"/>
                  </a:lnTo>
                  <a:cubicBezTo>
                    <a:pt x="4322" y="8751"/>
                    <a:pt x="4251" y="8769"/>
                    <a:pt x="4179" y="8769"/>
                  </a:cubicBezTo>
                  <a:cubicBezTo>
                    <a:pt x="4108" y="8769"/>
                    <a:pt x="4037" y="8751"/>
                    <a:pt x="3977" y="8716"/>
                  </a:cubicBezTo>
                  <a:lnTo>
                    <a:pt x="2941" y="8037"/>
                  </a:lnTo>
                  <a:cubicBezTo>
                    <a:pt x="3155" y="7870"/>
                    <a:pt x="3286" y="7620"/>
                    <a:pt x="3286" y="7346"/>
                  </a:cubicBezTo>
                  <a:lnTo>
                    <a:pt x="3286" y="6799"/>
                  </a:lnTo>
                  <a:cubicBezTo>
                    <a:pt x="3560" y="6906"/>
                    <a:pt x="3858" y="6965"/>
                    <a:pt x="4167" y="6965"/>
                  </a:cubicBezTo>
                  <a:cubicBezTo>
                    <a:pt x="4477" y="6965"/>
                    <a:pt x="4775" y="6906"/>
                    <a:pt x="5049" y="6799"/>
                  </a:cubicBezTo>
                  <a:lnTo>
                    <a:pt x="5049" y="7346"/>
                  </a:lnTo>
                  <a:cubicBezTo>
                    <a:pt x="5049" y="7620"/>
                    <a:pt x="5180" y="7870"/>
                    <a:pt x="5394" y="8037"/>
                  </a:cubicBezTo>
                  <a:cubicBezTo>
                    <a:pt x="5310" y="8073"/>
                    <a:pt x="5299" y="8180"/>
                    <a:pt x="5346" y="8251"/>
                  </a:cubicBezTo>
                  <a:cubicBezTo>
                    <a:pt x="5370" y="8299"/>
                    <a:pt x="5430" y="8335"/>
                    <a:pt x="5477" y="8335"/>
                  </a:cubicBezTo>
                  <a:cubicBezTo>
                    <a:pt x="5513" y="8335"/>
                    <a:pt x="5537" y="8311"/>
                    <a:pt x="5572" y="8299"/>
                  </a:cubicBezTo>
                  <a:lnTo>
                    <a:pt x="6346" y="7775"/>
                  </a:lnTo>
                  <a:cubicBezTo>
                    <a:pt x="6549" y="7644"/>
                    <a:pt x="6644" y="7406"/>
                    <a:pt x="6561" y="7168"/>
                  </a:cubicBezTo>
                  <a:cubicBezTo>
                    <a:pt x="6489" y="6930"/>
                    <a:pt x="6287" y="6787"/>
                    <a:pt x="6049" y="6787"/>
                  </a:cubicBezTo>
                  <a:lnTo>
                    <a:pt x="5394" y="6787"/>
                  </a:lnTo>
                  <a:lnTo>
                    <a:pt x="5394" y="6632"/>
                  </a:lnTo>
                  <a:cubicBezTo>
                    <a:pt x="5418" y="6620"/>
                    <a:pt x="5430" y="6608"/>
                    <a:pt x="5465" y="6584"/>
                  </a:cubicBezTo>
                  <a:close/>
                  <a:moveTo>
                    <a:pt x="4167" y="0"/>
                  </a:moveTo>
                  <a:cubicBezTo>
                    <a:pt x="2441" y="0"/>
                    <a:pt x="1048" y="1393"/>
                    <a:pt x="1048" y="3120"/>
                  </a:cubicBezTo>
                  <a:lnTo>
                    <a:pt x="1048" y="4346"/>
                  </a:lnTo>
                  <a:cubicBezTo>
                    <a:pt x="1048" y="5239"/>
                    <a:pt x="822" y="5906"/>
                    <a:pt x="691" y="6227"/>
                  </a:cubicBezTo>
                  <a:cubicBezTo>
                    <a:pt x="631" y="6346"/>
                    <a:pt x="631" y="6501"/>
                    <a:pt x="691" y="6620"/>
                  </a:cubicBezTo>
                  <a:cubicBezTo>
                    <a:pt x="750" y="6751"/>
                    <a:pt x="834" y="6846"/>
                    <a:pt x="965" y="6906"/>
                  </a:cubicBezTo>
                  <a:cubicBezTo>
                    <a:pt x="1024" y="6930"/>
                    <a:pt x="1084" y="6942"/>
                    <a:pt x="1143" y="6977"/>
                  </a:cubicBezTo>
                  <a:cubicBezTo>
                    <a:pt x="1084" y="7120"/>
                    <a:pt x="1048" y="7287"/>
                    <a:pt x="1048" y="7465"/>
                  </a:cubicBezTo>
                  <a:cubicBezTo>
                    <a:pt x="1048" y="7775"/>
                    <a:pt x="1108" y="8061"/>
                    <a:pt x="1227" y="8335"/>
                  </a:cubicBezTo>
                  <a:lnTo>
                    <a:pt x="810" y="8477"/>
                  </a:lnTo>
                  <a:cubicBezTo>
                    <a:pt x="334" y="8644"/>
                    <a:pt x="0" y="9108"/>
                    <a:pt x="0" y="9620"/>
                  </a:cubicBezTo>
                  <a:lnTo>
                    <a:pt x="0" y="10978"/>
                  </a:lnTo>
                  <a:cubicBezTo>
                    <a:pt x="0" y="11073"/>
                    <a:pt x="72" y="11144"/>
                    <a:pt x="167" y="11144"/>
                  </a:cubicBezTo>
                  <a:cubicBezTo>
                    <a:pt x="250" y="11144"/>
                    <a:pt x="334" y="11073"/>
                    <a:pt x="334" y="10978"/>
                  </a:cubicBezTo>
                  <a:lnTo>
                    <a:pt x="334" y="9620"/>
                  </a:lnTo>
                  <a:cubicBezTo>
                    <a:pt x="334" y="9525"/>
                    <a:pt x="346" y="9418"/>
                    <a:pt x="393" y="9311"/>
                  </a:cubicBezTo>
                  <a:lnTo>
                    <a:pt x="1203" y="10013"/>
                  </a:lnTo>
                  <a:cubicBezTo>
                    <a:pt x="1322" y="10109"/>
                    <a:pt x="1405" y="10263"/>
                    <a:pt x="1405" y="10406"/>
                  </a:cubicBezTo>
                  <a:lnTo>
                    <a:pt x="1405" y="10966"/>
                  </a:lnTo>
                  <a:cubicBezTo>
                    <a:pt x="1405" y="11049"/>
                    <a:pt x="1477" y="11121"/>
                    <a:pt x="1560" y="11121"/>
                  </a:cubicBezTo>
                  <a:cubicBezTo>
                    <a:pt x="1655" y="11121"/>
                    <a:pt x="1727" y="11049"/>
                    <a:pt x="1727" y="10966"/>
                  </a:cubicBezTo>
                  <a:lnTo>
                    <a:pt x="1727" y="10406"/>
                  </a:lnTo>
                  <a:cubicBezTo>
                    <a:pt x="1727" y="10156"/>
                    <a:pt x="1620" y="9918"/>
                    <a:pt x="1429" y="9751"/>
                  </a:cubicBezTo>
                  <a:lnTo>
                    <a:pt x="560" y="9013"/>
                  </a:lnTo>
                  <a:cubicBezTo>
                    <a:pt x="655" y="8906"/>
                    <a:pt x="786" y="8823"/>
                    <a:pt x="929" y="8775"/>
                  </a:cubicBezTo>
                  <a:lnTo>
                    <a:pt x="1370" y="8608"/>
                  </a:lnTo>
                  <a:cubicBezTo>
                    <a:pt x="1739" y="9216"/>
                    <a:pt x="2382" y="9656"/>
                    <a:pt x="3144" y="9692"/>
                  </a:cubicBezTo>
                  <a:lnTo>
                    <a:pt x="3144" y="10930"/>
                  </a:lnTo>
                  <a:cubicBezTo>
                    <a:pt x="3144" y="11025"/>
                    <a:pt x="3215" y="11097"/>
                    <a:pt x="3310" y="11097"/>
                  </a:cubicBezTo>
                  <a:cubicBezTo>
                    <a:pt x="3394" y="11097"/>
                    <a:pt x="3465" y="11025"/>
                    <a:pt x="3465" y="10930"/>
                  </a:cubicBezTo>
                  <a:lnTo>
                    <a:pt x="3465" y="9692"/>
                  </a:lnTo>
                  <a:lnTo>
                    <a:pt x="4882" y="9692"/>
                  </a:lnTo>
                  <a:lnTo>
                    <a:pt x="4882" y="10930"/>
                  </a:lnTo>
                  <a:cubicBezTo>
                    <a:pt x="4882" y="11025"/>
                    <a:pt x="4953" y="11097"/>
                    <a:pt x="5049" y="11097"/>
                  </a:cubicBezTo>
                  <a:cubicBezTo>
                    <a:pt x="5132" y="11097"/>
                    <a:pt x="5203" y="11025"/>
                    <a:pt x="5203" y="10930"/>
                  </a:cubicBezTo>
                  <a:lnTo>
                    <a:pt x="5203" y="9692"/>
                  </a:lnTo>
                  <a:cubicBezTo>
                    <a:pt x="5953" y="9632"/>
                    <a:pt x="6608" y="9216"/>
                    <a:pt x="6977" y="8608"/>
                  </a:cubicBezTo>
                  <a:lnTo>
                    <a:pt x="7430" y="8775"/>
                  </a:lnTo>
                  <a:cubicBezTo>
                    <a:pt x="7561" y="8823"/>
                    <a:pt x="7692" y="8906"/>
                    <a:pt x="7787" y="9013"/>
                  </a:cubicBezTo>
                  <a:lnTo>
                    <a:pt x="6918" y="9751"/>
                  </a:lnTo>
                  <a:cubicBezTo>
                    <a:pt x="6727" y="9918"/>
                    <a:pt x="6620" y="10156"/>
                    <a:pt x="6620" y="10406"/>
                  </a:cubicBezTo>
                  <a:lnTo>
                    <a:pt x="6620" y="10966"/>
                  </a:lnTo>
                  <a:cubicBezTo>
                    <a:pt x="6620" y="11049"/>
                    <a:pt x="6692" y="11121"/>
                    <a:pt x="6787" y="11121"/>
                  </a:cubicBezTo>
                  <a:cubicBezTo>
                    <a:pt x="6870" y="11121"/>
                    <a:pt x="6954" y="11049"/>
                    <a:pt x="6954" y="10966"/>
                  </a:cubicBezTo>
                  <a:lnTo>
                    <a:pt x="6954" y="10406"/>
                  </a:lnTo>
                  <a:cubicBezTo>
                    <a:pt x="6954" y="10263"/>
                    <a:pt x="7025" y="10109"/>
                    <a:pt x="7144" y="10013"/>
                  </a:cubicBezTo>
                  <a:lnTo>
                    <a:pt x="7966" y="9311"/>
                  </a:lnTo>
                  <a:cubicBezTo>
                    <a:pt x="7989" y="9418"/>
                    <a:pt x="8025" y="9513"/>
                    <a:pt x="8025" y="9620"/>
                  </a:cubicBezTo>
                  <a:lnTo>
                    <a:pt x="8025" y="10978"/>
                  </a:lnTo>
                  <a:cubicBezTo>
                    <a:pt x="8025" y="11073"/>
                    <a:pt x="8097" y="11144"/>
                    <a:pt x="8180" y="11144"/>
                  </a:cubicBezTo>
                  <a:cubicBezTo>
                    <a:pt x="8275" y="11144"/>
                    <a:pt x="8347" y="11073"/>
                    <a:pt x="8347" y="10978"/>
                  </a:cubicBezTo>
                  <a:lnTo>
                    <a:pt x="8347" y="9620"/>
                  </a:lnTo>
                  <a:cubicBezTo>
                    <a:pt x="8335" y="9120"/>
                    <a:pt x="8013" y="8656"/>
                    <a:pt x="7537" y="8477"/>
                  </a:cubicBezTo>
                  <a:lnTo>
                    <a:pt x="7120" y="8335"/>
                  </a:lnTo>
                  <a:cubicBezTo>
                    <a:pt x="7215" y="8061"/>
                    <a:pt x="7299" y="7775"/>
                    <a:pt x="7299" y="7465"/>
                  </a:cubicBezTo>
                  <a:cubicBezTo>
                    <a:pt x="7299" y="7287"/>
                    <a:pt x="7251" y="7120"/>
                    <a:pt x="7192" y="6977"/>
                  </a:cubicBezTo>
                  <a:cubicBezTo>
                    <a:pt x="7251" y="6942"/>
                    <a:pt x="7311" y="6930"/>
                    <a:pt x="7370" y="6906"/>
                  </a:cubicBezTo>
                  <a:cubicBezTo>
                    <a:pt x="7501" y="6858"/>
                    <a:pt x="7596" y="6751"/>
                    <a:pt x="7656" y="6620"/>
                  </a:cubicBezTo>
                  <a:cubicBezTo>
                    <a:pt x="7716" y="6501"/>
                    <a:pt x="7716" y="6346"/>
                    <a:pt x="7656" y="6227"/>
                  </a:cubicBezTo>
                  <a:cubicBezTo>
                    <a:pt x="7513" y="5906"/>
                    <a:pt x="7299" y="5239"/>
                    <a:pt x="7299" y="4346"/>
                  </a:cubicBezTo>
                  <a:lnTo>
                    <a:pt x="7299" y="3120"/>
                  </a:lnTo>
                  <a:cubicBezTo>
                    <a:pt x="7299" y="1393"/>
                    <a:pt x="5894" y="0"/>
                    <a:pt x="4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49" name="Google Shape;11149;p79"/>
            <p:cNvSpPr/>
            <p:nvPr/>
          </p:nvSpPr>
          <p:spPr>
            <a:xfrm>
              <a:off x="770177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500" y="334"/>
                  </a:lnTo>
                  <a:cubicBezTo>
                    <a:pt x="596" y="334"/>
                    <a:pt x="667" y="251"/>
                    <a:pt x="667" y="168"/>
                  </a:cubicBezTo>
                  <a:cubicBezTo>
                    <a:pt x="667" y="72"/>
                    <a:pt x="59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0" name="Google Shape;11150;p79"/>
            <p:cNvSpPr/>
            <p:nvPr/>
          </p:nvSpPr>
          <p:spPr>
            <a:xfrm>
              <a:off x="7768148" y="1611474"/>
              <a:ext cx="21162" cy="10613"/>
            </a:xfrm>
            <a:custGeom>
              <a:avLst/>
              <a:gdLst/>
              <a:ahLst/>
              <a:cxnLst/>
              <a:rect l="l" t="t" r="r" b="b"/>
              <a:pathLst>
                <a:path w="66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513" y="334"/>
                  </a:lnTo>
                  <a:cubicBezTo>
                    <a:pt x="596" y="334"/>
                    <a:pt x="668" y="251"/>
                    <a:pt x="668" y="168"/>
                  </a:cubicBezTo>
                  <a:cubicBezTo>
                    <a:pt x="668" y="72"/>
                    <a:pt x="596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51" name="Google Shape;11151;p79"/>
            <p:cNvSpPr/>
            <p:nvPr/>
          </p:nvSpPr>
          <p:spPr>
            <a:xfrm>
              <a:off x="7715337" y="1659025"/>
              <a:ext cx="60382" cy="32820"/>
            </a:xfrm>
            <a:custGeom>
              <a:avLst/>
              <a:gdLst/>
              <a:ahLst/>
              <a:cxnLst/>
              <a:rect l="l" t="t" r="r" b="b"/>
              <a:pathLst>
                <a:path w="1906" h="1036" extrusionOk="0">
                  <a:moveTo>
                    <a:pt x="1537" y="321"/>
                  </a:moveTo>
                  <a:cubicBezTo>
                    <a:pt x="1465" y="536"/>
                    <a:pt x="1227" y="691"/>
                    <a:pt x="953" y="691"/>
                  </a:cubicBezTo>
                  <a:cubicBezTo>
                    <a:pt x="668" y="691"/>
                    <a:pt x="453" y="536"/>
                    <a:pt x="358" y="321"/>
                  </a:cubicBezTo>
                  <a:close/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643"/>
                    <a:pt x="430" y="1036"/>
                    <a:pt x="953" y="1036"/>
                  </a:cubicBezTo>
                  <a:cubicBezTo>
                    <a:pt x="1477" y="1036"/>
                    <a:pt x="1906" y="643"/>
                    <a:pt x="1906" y="167"/>
                  </a:cubicBezTo>
                  <a:cubicBezTo>
                    <a:pt x="1894" y="60"/>
                    <a:pt x="1823" y="0"/>
                    <a:pt x="1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152" name="Google Shape;11152;p79"/>
          <p:cNvSpPr txBox="1"/>
          <p:nvPr/>
        </p:nvSpPr>
        <p:spPr>
          <a:xfrm>
            <a:off x="849675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راهنما و پشتیبانی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153" name="Google Shape;11153;p79"/>
          <p:cNvSpPr txBox="1"/>
          <p:nvPr/>
        </p:nvSpPr>
        <p:spPr>
          <a:xfrm>
            <a:off x="4858400" y="511013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آواتار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4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1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158" name="Google Shape;11158;p80"/>
          <p:cNvGrpSpPr/>
          <p:nvPr/>
        </p:nvGrpSpPr>
        <p:grpSpPr>
          <a:xfrm>
            <a:off x="1757085" y="1325225"/>
            <a:ext cx="371069" cy="359396"/>
            <a:chOff x="1757085" y="1500675"/>
            <a:chExt cx="371069" cy="359396"/>
          </a:xfrm>
          <a:solidFill>
            <a:schemeClr val="tx1"/>
          </a:solidFill>
        </p:grpSpPr>
        <p:sp>
          <p:nvSpPr>
            <p:cNvPr id="11159" name="Google Shape;11159;p80"/>
            <p:cNvSpPr/>
            <p:nvPr/>
          </p:nvSpPr>
          <p:spPr>
            <a:xfrm>
              <a:off x="2032389" y="1667206"/>
              <a:ext cx="66313" cy="60684"/>
            </a:xfrm>
            <a:custGeom>
              <a:avLst/>
              <a:gdLst/>
              <a:ahLst/>
              <a:cxnLst/>
              <a:rect l="l" t="t" r="r" b="b"/>
              <a:pathLst>
                <a:path w="2085" h="1908" extrusionOk="0">
                  <a:moveTo>
                    <a:pt x="978" y="0"/>
                  </a:moveTo>
                  <a:cubicBezTo>
                    <a:pt x="891" y="0"/>
                    <a:pt x="803" y="13"/>
                    <a:pt x="715" y="39"/>
                  </a:cubicBezTo>
                  <a:cubicBezTo>
                    <a:pt x="298" y="158"/>
                    <a:pt x="1" y="539"/>
                    <a:pt x="1" y="979"/>
                  </a:cubicBezTo>
                  <a:cubicBezTo>
                    <a:pt x="1" y="1348"/>
                    <a:pt x="215" y="1670"/>
                    <a:pt x="524" y="1836"/>
                  </a:cubicBezTo>
                  <a:cubicBezTo>
                    <a:pt x="546" y="1851"/>
                    <a:pt x="571" y="1858"/>
                    <a:pt x="597" y="1858"/>
                  </a:cubicBezTo>
                  <a:cubicBezTo>
                    <a:pt x="656" y="1858"/>
                    <a:pt x="718" y="1823"/>
                    <a:pt x="751" y="1765"/>
                  </a:cubicBezTo>
                  <a:cubicBezTo>
                    <a:pt x="798" y="1694"/>
                    <a:pt x="763" y="1586"/>
                    <a:pt x="679" y="1539"/>
                  </a:cubicBezTo>
                  <a:cubicBezTo>
                    <a:pt x="155" y="1277"/>
                    <a:pt x="239" y="503"/>
                    <a:pt x="810" y="348"/>
                  </a:cubicBezTo>
                  <a:cubicBezTo>
                    <a:pt x="866" y="333"/>
                    <a:pt x="922" y="326"/>
                    <a:pt x="977" y="326"/>
                  </a:cubicBezTo>
                  <a:cubicBezTo>
                    <a:pt x="1316" y="326"/>
                    <a:pt x="1608" y="600"/>
                    <a:pt x="1608" y="979"/>
                  </a:cubicBezTo>
                  <a:cubicBezTo>
                    <a:pt x="1608" y="1241"/>
                    <a:pt x="1429" y="1491"/>
                    <a:pt x="1179" y="1586"/>
                  </a:cubicBezTo>
                  <a:cubicBezTo>
                    <a:pt x="1001" y="1646"/>
                    <a:pt x="1048" y="1908"/>
                    <a:pt x="1239" y="1908"/>
                  </a:cubicBezTo>
                  <a:cubicBezTo>
                    <a:pt x="1477" y="1908"/>
                    <a:pt x="2084" y="1420"/>
                    <a:pt x="1906" y="717"/>
                  </a:cubicBezTo>
                  <a:cubicBezTo>
                    <a:pt x="1797" y="301"/>
                    <a:pt x="1407" y="0"/>
                    <a:pt x="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0" name="Google Shape;11160;p80"/>
            <p:cNvSpPr/>
            <p:nvPr/>
          </p:nvSpPr>
          <p:spPr>
            <a:xfrm>
              <a:off x="1971419" y="1747609"/>
              <a:ext cx="12531" cy="11513"/>
            </a:xfrm>
            <a:custGeom>
              <a:avLst/>
              <a:gdLst/>
              <a:ahLst/>
              <a:cxnLst/>
              <a:rect l="l" t="t" r="r" b="b"/>
              <a:pathLst>
                <a:path w="394" h="362" extrusionOk="0">
                  <a:moveTo>
                    <a:pt x="212" y="0"/>
                  </a:moveTo>
                  <a:cubicBezTo>
                    <a:pt x="194" y="0"/>
                    <a:pt x="175" y="4"/>
                    <a:pt x="155" y="11"/>
                  </a:cubicBezTo>
                  <a:cubicBezTo>
                    <a:pt x="60" y="35"/>
                    <a:pt x="1" y="130"/>
                    <a:pt x="36" y="237"/>
                  </a:cubicBezTo>
                  <a:cubicBezTo>
                    <a:pt x="57" y="308"/>
                    <a:pt x="128" y="361"/>
                    <a:pt x="208" y="361"/>
                  </a:cubicBezTo>
                  <a:cubicBezTo>
                    <a:pt x="222" y="361"/>
                    <a:pt x="236" y="360"/>
                    <a:pt x="251" y="356"/>
                  </a:cubicBezTo>
                  <a:cubicBezTo>
                    <a:pt x="346" y="320"/>
                    <a:pt x="394" y="213"/>
                    <a:pt x="370" y="130"/>
                  </a:cubicBezTo>
                  <a:cubicBezTo>
                    <a:pt x="351" y="54"/>
                    <a:pt x="286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1" name="Google Shape;11161;p80"/>
            <p:cNvSpPr/>
            <p:nvPr/>
          </p:nvSpPr>
          <p:spPr>
            <a:xfrm>
              <a:off x="2032008" y="1776202"/>
              <a:ext cx="62910" cy="61702"/>
            </a:xfrm>
            <a:custGeom>
              <a:avLst/>
              <a:gdLst/>
              <a:ahLst/>
              <a:cxnLst/>
              <a:rect l="l" t="t" r="r" b="b"/>
              <a:pathLst>
                <a:path w="1978" h="1940" extrusionOk="0">
                  <a:moveTo>
                    <a:pt x="988" y="0"/>
                  </a:moveTo>
                  <a:cubicBezTo>
                    <a:pt x="490" y="0"/>
                    <a:pt x="1" y="379"/>
                    <a:pt x="1" y="969"/>
                  </a:cubicBezTo>
                  <a:cubicBezTo>
                    <a:pt x="1" y="1543"/>
                    <a:pt x="471" y="1940"/>
                    <a:pt x="975" y="1940"/>
                  </a:cubicBezTo>
                  <a:cubicBezTo>
                    <a:pt x="1161" y="1940"/>
                    <a:pt x="1351" y="1886"/>
                    <a:pt x="1525" y="1767"/>
                  </a:cubicBezTo>
                  <a:cubicBezTo>
                    <a:pt x="1596" y="1731"/>
                    <a:pt x="1608" y="1624"/>
                    <a:pt x="1560" y="1553"/>
                  </a:cubicBezTo>
                  <a:cubicBezTo>
                    <a:pt x="1538" y="1501"/>
                    <a:pt x="1489" y="1477"/>
                    <a:pt x="1438" y="1477"/>
                  </a:cubicBezTo>
                  <a:cubicBezTo>
                    <a:pt x="1406" y="1477"/>
                    <a:pt x="1374" y="1487"/>
                    <a:pt x="1346" y="1505"/>
                  </a:cubicBezTo>
                  <a:cubicBezTo>
                    <a:pt x="1237" y="1576"/>
                    <a:pt x="1111" y="1612"/>
                    <a:pt x="985" y="1612"/>
                  </a:cubicBezTo>
                  <a:cubicBezTo>
                    <a:pt x="795" y="1612"/>
                    <a:pt x="606" y="1532"/>
                    <a:pt x="477" y="1374"/>
                  </a:cubicBezTo>
                  <a:cubicBezTo>
                    <a:pt x="155" y="957"/>
                    <a:pt x="453" y="326"/>
                    <a:pt x="989" y="326"/>
                  </a:cubicBezTo>
                  <a:cubicBezTo>
                    <a:pt x="1370" y="326"/>
                    <a:pt x="1679" y="672"/>
                    <a:pt x="1620" y="1076"/>
                  </a:cubicBezTo>
                  <a:cubicBezTo>
                    <a:pt x="1608" y="1160"/>
                    <a:pt x="1668" y="1255"/>
                    <a:pt x="1763" y="1267"/>
                  </a:cubicBezTo>
                  <a:cubicBezTo>
                    <a:pt x="1770" y="1268"/>
                    <a:pt x="1777" y="1268"/>
                    <a:pt x="1784" y="1268"/>
                  </a:cubicBezTo>
                  <a:cubicBezTo>
                    <a:pt x="1862" y="1268"/>
                    <a:pt x="1942" y="1212"/>
                    <a:pt x="1953" y="1136"/>
                  </a:cubicBezTo>
                  <a:cubicBezTo>
                    <a:pt x="1977" y="862"/>
                    <a:pt x="1918" y="600"/>
                    <a:pt x="1739" y="374"/>
                  </a:cubicBezTo>
                  <a:cubicBezTo>
                    <a:pt x="1540" y="116"/>
                    <a:pt x="1263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2" name="Google Shape;11162;p80"/>
            <p:cNvSpPr/>
            <p:nvPr/>
          </p:nvSpPr>
          <p:spPr>
            <a:xfrm>
              <a:off x="1976349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3" name="Google Shape;11163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4" name="Google Shape;1116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5" name="Google Shape;11165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6" name="Google Shape;11166;p80"/>
            <p:cNvSpPr/>
            <p:nvPr/>
          </p:nvSpPr>
          <p:spPr>
            <a:xfrm>
              <a:off x="1976349" y="1730530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7" name="Google Shape;11167;p80"/>
            <p:cNvSpPr/>
            <p:nvPr/>
          </p:nvSpPr>
          <p:spPr>
            <a:xfrm>
              <a:off x="1976349" y="173053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8" name="Google Shape;11168;p80"/>
            <p:cNvSpPr/>
            <p:nvPr/>
          </p:nvSpPr>
          <p:spPr>
            <a:xfrm>
              <a:off x="1757085" y="1500675"/>
              <a:ext cx="371069" cy="359396"/>
            </a:xfrm>
            <a:custGeom>
              <a:avLst/>
              <a:gdLst/>
              <a:ahLst/>
              <a:cxnLst/>
              <a:rect l="l" t="t" r="r" b="b"/>
              <a:pathLst>
                <a:path w="11667" h="11300" extrusionOk="0">
                  <a:moveTo>
                    <a:pt x="9644" y="4908"/>
                  </a:moveTo>
                  <a:cubicBezTo>
                    <a:pt x="9857" y="4908"/>
                    <a:pt x="10077" y="4962"/>
                    <a:pt x="10288" y="5084"/>
                  </a:cubicBezTo>
                  <a:cubicBezTo>
                    <a:pt x="11264" y="5644"/>
                    <a:pt x="11085" y="7132"/>
                    <a:pt x="10002" y="7442"/>
                  </a:cubicBezTo>
                  <a:lnTo>
                    <a:pt x="9990" y="7442"/>
                  </a:lnTo>
                  <a:lnTo>
                    <a:pt x="8883" y="7739"/>
                  </a:lnTo>
                  <a:lnTo>
                    <a:pt x="7907" y="7477"/>
                  </a:lnTo>
                  <a:lnTo>
                    <a:pt x="7526" y="7370"/>
                  </a:lnTo>
                  <a:cubicBezTo>
                    <a:pt x="7978" y="7263"/>
                    <a:pt x="8145" y="7239"/>
                    <a:pt x="8168" y="7227"/>
                  </a:cubicBezTo>
                  <a:lnTo>
                    <a:pt x="8168" y="7227"/>
                  </a:lnTo>
                  <a:cubicBezTo>
                    <a:pt x="8139" y="7233"/>
                    <a:pt x="8037" y="7257"/>
                    <a:pt x="8029" y="7257"/>
                  </a:cubicBezTo>
                  <a:cubicBezTo>
                    <a:pt x="8020" y="7257"/>
                    <a:pt x="8103" y="7233"/>
                    <a:pt x="8442" y="7144"/>
                  </a:cubicBezTo>
                  <a:cubicBezTo>
                    <a:pt x="8538" y="7120"/>
                    <a:pt x="8597" y="7001"/>
                    <a:pt x="8538" y="6894"/>
                  </a:cubicBezTo>
                  <a:cubicBezTo>
                    <a:pt x="8466" y="6787"/>
                    <a:pt x="8418" y="6668"/>
                    <a:pt x="8395" y="6537"/>
                  </a:cubicBezTo>
                  <a:cubicBezTo>
                    <a:pt x="8160" y="5656"/>
                    <a:pt x="8855" y="4908"/>
                    <a:pt x="9644" y="4908"/>
                  </a:cubicBezTo>
                  <a:close/>
                  <a:moveTo>
                    <a:pt x="3874" y="6792"/>
                  </a:moveTo>
                  <a:cubicBezTo>
                    <a:pt x="3951" y="6792"/>
                    <a:pt x="4030" y="6802"/>
                    <a:pt x="4108" y="6822"/>
                  </a:cubicBezTo>
                  <a:lnTo>
                    <a:pt x="4632" y="6965"/>
                  </a:lnTo>
                  <a:lnTo>
                    <a:pt x="4954" y="7061"/>
                  </a:lnTo>
                  <a:cubicBezTo>
                    <a:pt x="4978" y="7072"/>
                    <a:pt x="5227" y="7132"/>
                    <a:pt x="6415" y="7452"/>
                  </a:cubicBezTo>
                  <a:lnTo>
                    <a:pt x="6415" y="7452"/>
                  </a:lnTo>
                  <a:cubicBezTo>
                    <a:pt x="6414" y="7452"/>
                    <a:pt x="6414" y="7452"/>
                    <a:pt x="6414" y="7452"/>
                  </a:cubicBezTo>
                  <a:cubicBezTo>
                    <a:pt x="6388" y="7452"/>
                    <a:pt x="6335" y="7537"/>
                    <a:pt x="6335" y="7537"/>
                  </a:cubicBezTo>
                  <a:cubicBezTo>
                    <a:pt x="6323" y="7549"/>
                    <a:pt x="6311" y="7561"/>
                    <a:pt x="6311" y="7596"/>
                  </a:cubicBezTo>
                  <a:cubicBezTo>
                    <a:pt x="6216" y="7751"/>
                    <a:pt x="6192" y="7954"/>
                    <a:pt x="6252" y="8108"/>
                  </a:cubicBezTo>
                  <a:cubicBezTo>
                    <a:pt x="4120" y="7537"/>
                    <a:pt x="5478" y="7906"/>
                    <a:pt x="3120" y="7275"/>
                  </a:cubicBezTo>
                  <a:cubicBezTo>
                    <a:pt x="3108" y="7275"/>
                    <a:pt x="3108" y="7263"/>
                    <a:pt x="3108" y="7251"/>
                  </a:cubicBezTo>
                  <a:cubicBezTo>
                    <a:pt x="3262" y="6963"/>
                    <a:pt x="3554" y="6792"/>
                    <a:pt x="3874" y="6792"/>
                  </a:cubicBezTo>
                  <a:close/>
                  <a:moveTo>
                    <a:pt x="4894" y="8096"/>
                  </a:moveTo>
                  <a:cubicBezTo>
                    <a:pt x="5966" y="8382"/>
                    <a:pt x="6204" y="8454"/>
                    <a:pt x="6252" y="8454"/>
                  </a:cubicBezTo>
                  <a:cubicBezTo>
                    <a:pt x="6216" y="8477"/>
                    <a:pt x="5954" y="8537"/>
                    <a:pt x="4097" y="9037"/>
                  </a:cubicBezTo>
                  <a:cubicBezTo>
                    <a:pt x="4020" y="9058"/>
                    <a:pt x="3943" y="9068"/>
                    <a:pt x="3866" y="9068"/>
                  </a:cubicBezTo>
                  <a:cubicBezTo>
                    <a:pt x="3550" y="9068"/>
                    <a:pt x="3250" y="8896"/>
                    <a:pt x="3096" y="8608"/>
                  </a:cubicBezTo>
                  <a:cubicBezTo>
                    <a:pt x="3096" y="8596"/>
                    <a:pt x="3096" y="8573"/>
                    <a:pt x="3108" y="8573"/>
                  </a:cubicBezTo>
                  <a:cubicBezTo>
                    <a:pt x="3096" y="8573"/>
                    <a:pt x="3180" y="8561"/>
                    <a:pt x="4894" y="8096"/>
                  </a:cubicBezTo>
                  <a:close/>
                  <a:moveTo>
                    <a:pt x="6895" y="7575"/>
                  </a:moveTo>
                  <a:cubicBezTo>
                    <a:pt x="6922" y="7575"/>
                    <a:pt x="6950" y="7578"/>
                    <a:pt x="6978" y="7584"/>
                  </a:cubicBezTo>
                  <a:cubicBezTo>
                    <a:pt x="8847" y="8084"/>
                    <a:pt x="9597" y="8275"/>
                    <a:pt x="9847" y="8346"/>
                  </a:cubicBezTo>
                  <a:cubicBezTo>
                    <a:pt x="9847" y="8346"/>
                    <a:pt x="9883" y="8370"/>
                    <a:pt x="9966" y="8394"/>
                  </a:cubicBezTo>
                  <a:cubicBezTo>
                    <a:pt x="10657" y="8596"/>
                    <a:pt x="11062" y="9311"/>
                    <a:pt x="10883" y="9978"/>
                  </a:cubicBezTo>
                  <a:cubicBezTo>
                    <a:pt x="10734" y="10545"/>
                    <a:pt x="10211" y="10929"/>
                    <a:pt x="9633" y="10929"/>
                  </a:cubicBezTo>
                  <a:cubicBezTo>
                    <a:pt x="9519" y="10929"/>
                    <a:pt x="9403" y="10914"/>
                    <a:pt x="9288" y="10882"/>
                  </a:cubicBezTo>
                  <a:cubicBezTo>
                    <a:pt x="8454" y="10656"/>
                    <a:pt x="8061" y="9692"/>
                    <a:pt x="8526" y="8954"/>
                  </a:cubicBezTo>
                  <a:cubicBezTo>
                    <a:pt x="8585" y="8858"/>
                    <a:pt x="8538" y="8727"/>
                    <a:pt x="8418" y="8692"/>
                  </a:cubicBezTo>
                  <a:lnTo>
                    <a:pt x="8157" y="8620"/>
                  </a:lnTo>
                  <a:cubicBezTo>
                    <a:pt x="8121" y="8608"/>
                    <a:pt x="7990" y="8573"/>
                    <a:pt x="7526" y="8454"/>
                  </a:cubicBezTo>
                  <a:cubicBezTo>
                    <a:pt x="7347" y="8418"/>
                    <a:pt x="7252" y="8382"/>
                    <a:pt x="7192" y="8370"/>
                  </a:cubicBezTo>
                  <a:lnTo>
                    <a:pt x="7192" y="8370"/>
                  </a:lnTo>
                  <a:cubicBezTo>
                    <a:pt x="7201" y="8373"/>
                    <a:pt x="7207" y="8375"/>
                    <a:pt x="7205" y="8375"/>
                  </a:cubicBezTo>
                  <a:cubicBezTo>
                    <a:pt x="7199" y="8375"/>
                    <a:pt x="7116" y="8354"/>
                    <a:pt x="6799" y="8263"/>
                  </a:cubicBezTo>
                  <a:cubicBezTo>
                    <a:pt x="6644" y="8215"/>
                    <a:pt x="6525" y="8084"/>
                    <a:pt x="6549" y="7906"/>
                  </a:cubicBezTo>
                  <a:lnTo>
                    <a:pt x="6549" y="7894"/>
                  </a:lnTo>
                  <a:cubicBezTo>
                    <a:pt x="6560" y="7708"/>
                    <a:pt x="6714" y="7575"/>
                    <a:pt x="6895" y="7575"/>
                  </a:cubicBezTo>
                  <a:close/>
                  <a:moveTo>
                    <a:pt x="2906" y="0"/>
                  </a:moveTo>
                  <a:cubicBezTo>
                    <a:pt x="2406" y="24"/>
                    <a:pt x="1930" y="143"/>
                    <a:pt x="1501" y="393"/>
                  </a:cubicBezTo>
                  <a:cubicBezTo>
                    <a:pt x="1084" y="631"/>
                    <a:pt x="739" y="953"/>
                    <a:pt x="489" y="1357"/>
                  </a:cubicBezTo>
                  <a:cubicBezTo>
                    <a:pt x="441" y="1429"/>
                    <a:pt x="465" y="1536"/>
                    <a:pt x="537" y="1584"/>
                  </a:cubicBezTo>
                  <a:cubicBezTo>
                    <a:pt x="562" y="1601"/>
                    <a:pt x="592" y="1608"/>
                    <a:pt x="622" y="1608"/>
                  </a:cubicBezTo>
                  <a:cubicBezTo>
                    <a:pt x="676" y="1608"/>
                    <a:pt x="732" y="1582"/>
                    <a:pt x="763" y="1536"/>
                  </a:cubicBezTo>
                  <a:cubicBezTo>
                    <a:pt x="977" y="1179"/>
                    <a:pt x="1299" y="881"/>
                    <a:pt x="1656" y="679"/>
                  </a:cubicBezTo>
                  <a:cubicBezTo>
                    <a:pt x="2056" y="446"/>
                    <a:pt x="2494" y="336"/>
                    <a:pt x="2927" y="336"/>
                  </a:cubicBezTo>
                  <a:cubicBezTo>
                    <a:pt x="3822" y="336"/>
                    <a:pt x="4695" y="805"/>
                    <a:pt x="5168" y="1631"/>
                  </a:cubicBezTo>
                  <a:cubicBezTo>
                    <a:pt x="5382" y="2012"/>
                    <a:pt x="5501" y="2465"/>
                    <a:pt x="5501" y="2905"/>
                  </a:cubicBezTo>
                  <a:cubicBezTo>
                    <a:pt x="5501" y="4336"/>
                    <a:pt x="4332" y="5485"/>
                    <a:pt x="2912" y="5485"/>
                  </a:cubicBezTo>
                  <a:cubicBezTo>
                    <a:pt x="2843" y="5485"/>
                    <a:pt x="2773" y="5483"/>
                    <a:pt x="2703" y="5477"/>
                  </a:cubicBezTo>
                  <a:cubicBezTo>
                    <a:pt x="1870" y="5406"/>
                    <a:pt x="1120" y="4929"/>
                    <a:pt x="679" y="4203"/>
                  </a:cubicBezTo>
                  <a:cubicBezTo>
                    <a:pt x="489" y="3858"/>
                    <a:pt x="370" y="3489"/>
                    <a:pt x="346" y="3084"/>
                  </a:cubicBezTo>
                  <a:cubicBezTo>
                    <a:pt x="310" y="2739"/>
                    <a:pt x="370" y="2405"/>
                    <a:pt x="465" y="2108"/>
                  </a:cubicBezTo>
                  <a:cubicBezTo>
                    <a:pt x="489" y="2012"/>
                    <a:pt x="441" y="1929"/>
                    <a:pt x="358" y="1893"/>
                  </a:cubicBezTo>
                  <a:cubicBezTo>
                    <a:pt x="339" y="1888"/>
                    <a:pt x="320" y="1886"/>
                    <a:pt x="303" y="1886"/>
                  </a:cubicBezTo>
                  <a:cubicBezTo>
                    <a:pt x="231" y="1886"/>
                    <a:pt x="172" y="1924"/>
                    <a:pt x="144" y="2000"/>
                  </a:cubicBezTo>
                  <a:cubicBezTo>
                    <a:pt x="48" y="2298"/>
                    <a:pt x="1" y="2608"/>
                    <a:pt x="1" y="2917"/>
                  </a:cubicBezTo>
                  <a:lnTo>
                    <a:pt x="1" y="2953"/>
                  </a:lnTo>
                  <a:lnTo>
                    <a:pt x="1" y="5679"/>
                  </a:lnTo>
                  <a:cubicBezTo>
                    <a:pt x="1" y="5763"/>
                    <a:pt x="72" y="5834"/>
                    <a:pt x="167" y="5834"/>
                  </a:cubicBezTo>
                  <a:cubicBezTo>
                    <a:pt x="251" y="5834"/>
                    <a:pt x="322" y="5763"/>
                    <a:pt x="322" y="5679"/>
                  </a:cubicBezTo>
                  <a:lnTo>
                    <a:pt x="322" y="4274"/>
                  </a:lnTo>
                  <a:cubicBezTo>
                    <a:pt x="346" y="4310"/>
                    <a:pt x="358" y="4334"/>
                    <a:pt x="382" y="4382"/>
                  </a:cubicBezTo>
                  <a:cubicBezTo>
                    <a:pt x="895" y="5257"/>
                    <a:pt x="1832" y="5835"/>
                    <a:pt x="2901" y="5835"/>
                  </a:cubicBezTo>
                  <a:cubicBezTo>
                    <a:pt x="2922" y="5835"/>
                    <a:pt x="2944" y="5835"/>
                    <a:pt x="2965" y="5834"/>
                  </a:cubicBezTo>
                  <a:lnTo>
                    <a:pt x="4549" y="5834"/>
                  </a:lnTo>
                  <a:lnTo>
                    <a:pt x="4549" y="6656"/>
                  </a:lnTo>
                  <a:lnTo>
                    <a:pt x="4120" y="6537"/>
                  </a:lnTo>
                  <a:cubicBezTo>
                    <a:pt x="4019" y="6510"/>
                    <a:pt x="3916" y="6497"/>
                    <a:pt x="3814" y="6497"/>
                  </a:cubicBezTo>
                  <a:cubicBezTo>
                    <a:pt x="3376" y="6497"/>
                    <a:pt x="2954" y="6736"/>
                    <a:pt x="2751" y="7132"/>
                  </a:cubicBezTo>
                  <a:cubicBezTo>
                    <a:pt x="2703" y="7227"/>
                    <a:pt x="2692" y="7346"/>
                    <a:pt x="2739" y="7430"/>
                  </a:cubicBezTo>
                  <a:cubicBezTo>
                    <a:pt x="2799" y="7584"/>
                    <a:pt x="2918" y="7620"/>
                    <a:pt x="3061" y="7656"/>
                  </a:cubicBezTo>
                  <a:cubicBezTo>
                    <a:pt x="3215" y="7703"/>
                    <a:pt x="4073" y="7918"/>
                    <a:pt x="4216" y="7965"/>
                  </a:cubicBezTo>
                  <a:cubicBezTo>
                    <a:pt x="3209" y="8241"/>
                    <a:pt x="3066" y="8279"/>
                    <a:pt x="3058" y="8279"/>
                  </a:cubicBezTo>
                  <a:cubicBezTo>
                    <a:pt x="3055" y="8279"/>
                    <a:pt x="3071" y="8274"/>
                    <a:pt x="3067" y="8274"/>
                  </a:cubicBezTo>
                  <a:cubicBezTo>
                    <a:pt x="3066" y="8274"/>
                    <a:pt x="3064" y="8274"/>
                    <a:pt x="3061" y="8275"/>
                  </a:cubicBezTo>
                  <a:cubicBezTo>
                    <a:pt x="3025" y="8299"/>
                    <a:pt x="2823" y="8311"/>
                    <a:pt x="2739" y="8501"/>
                  </a:cubicBezTo>
                  <a:cubicBezTo>
                    <a:pt x="2692" y="8608"/>
                    <a:pt x="2692" y="8716"/>
                    <a:pt x="2751" y="8799"/>
                  </a:cubicBezTo>
                  <a:cubicBezTo>
                    <a:pt x="2953" y="9192"/>
                    <a:pt x="3370" y="9439"/>
                    <a:pt x="3805" y="9439"/>
                  </a:cubicBezTo>
                  <a:cubicBezTo>
                    <a:pt x="3910" y="9439"/>
                    <a:pt x="4016" y="9424"/>
                    <a:pt x="4120" y="9394"/>
                  </a:cubicBezTo>
                  <a:lnTo>
                    <a:pt x="4549" y="9275"/>
                  </a:lnTo>
                  <a:lnTo>
                    <a:pt x="4549" y="10561"/>
                  </a:lnTo>
                  <a:cubicBezTo>
                    <a:pt x="4549" y="10704"/>
                    <a:pt x="4430" y="10823"/>
                    <a:pt x="4287" y="10823"/>
                  </a:cubicBezTo>
                  <a:lnTo>
                    <a:pt x="3632" y="10823"/>
                  </a:lnTo>
                  <a:cubicBezTo>
                    <a:pt x="3537" y="10823"/>
                    <a:pt x="3465" y="10894"/>
                    <a:pt x="3465" y="10990"/>
                  </a:cubicBezTo>
                  <a:cubicBezTo>
                    <a:pt x="3465" y="11073"/>
                    <a:pt x="3537" y="11156"/>
                    <a:pt x="3632" y="11156"/>
                  </a:cubicBezTo>
                  <a:lnTo>
                    <a:pt x="4287" y="11156"/>
                  </a:lnTo>
                  <a:cubicBezTo>
                    <a:pt x="4608" y="11156"/>
                    <a:pt x="4882" y="10882"/>
                    <a:pt x="4882" y="10561"/>
                  </a:cubicBezTo>
                  <a:lnTo>
                    <a:pt x="4882" y="9192"/>
                  </a:lnTo>
                  <a:lnTo>
                    <a:pt x="6835" y="8668"/>
                  </a:lnTo>
                  <a:cubicBezTo>
                    <a:pt x="6871" y="8680"/>
                    <a:pt x="7097" y="8739"/>
                    <a:pt x="8085" y="9013"/>
                  </a:cubicBezTo>
                  <a:cubicBezTo>
                    <a:pt x="7585" y="10085"/>
                    <a:pt x="8383" y="11299"/>
                    <a:pt x="9573" y="11299"/>
                  </a:cubicBezTo>
                  <a:cubicBezTo>
                    <a:pt x="10824" y="11299"/>
                    <a:pt x="11597" y="9942"/>
                    <a:pt x="10978" y="8870"/>
                  </a:cubicBezTo>
                  <a:cubicBezTo>
                    <a:pt x="10585" y="8037"/>
                    <a:pt x="9788" y="8037"/>
                    <a:pt x="9514" y="7918"/>
                  </a:cubicBezTo>
                  <a:cubicBezTo>
                    <a:pt x="9788" y="7799"/>
                    <a:pt x="10585" y="7799"/>
                    <a:pt x="11038" y="7001"/>
                  </a:cubicBezTo>
                  <a:cubicBezTo>
                    <a:pt x="11666" y="5883"/>
                    <a:pt x="10818" y="4574"/>
                    <a:pt x="9627" y="4574"/>
                  </a:cubicBezTo>
                  <a:cubicBezTo>
                    <a:pt x="9486" y="4574"/>
                    <a:pt x="9341" y="4593"/>
                    <a:pt x="9192" y="4632"/>
                  </a:cubicBezTo>
                  <a:cubicBezTo>
                    <a:pt x="8216" y="4906"/>
                    <a:pt x="7728" y="5977"/>
                    <a:pt x="8145" y="6882"/>
                  </a:cubicBezTo>
                  <a:cubicBezTo>
                    <a:pt x="7156" y="7144"/>
                    <a:pt x="6930" y="7203"/>
                    <a:pt x="6894" y="7227"/>
                  </a:cubicBezTo>
                  <a:lnTo>
                    <a:pt x="4942" y="6703"/>
                  </a:lnTo>
                  <a:lnTo>
                    <a:pt x="4942" y="5798"/>
                  </a:lnTo>
                  <a:cubicBezTo>
                    <a:pt x="5478" y="5763"/>
                    <a:pt x="6002" y="5584"/>
                    <a:pt x="6442" y="5287"/>
                  </a:cubicBezTo>
                  <a:cubicBezTo>
                    <a:pt x="6513" y="5227"/>
                    <a:pt x="6537" y="5144"/>
                    <a:pt x="6490" y="5060"/>
                  </a:cubicBezTo>
                  <a:cubicBezTo>
                    <a:pt x="6461" y="5017"/>
                    <a:pt x="6411" y="4996"/>
                    <a:pt x="6360" y="4996"/>
                  </a:cubicBezTo>
                  <a:cubicBezTo>
                    <a:pt x="6326" y="4996"/>
                    <a:pt x="6292" y="5006"/>
                    <a:pt x="6263" y="5025"/>
                  </a:cubicBezTo>
                  <a:cubicBezTo>
                    <a:pt x="5682" y="5429"/>
                    <a:pt x="5116" y="5476"/>
                    <a:pt x="4727" y="5476"/>
                  </a:cubicBezTo>
                  <a:cubicBezTo>
                    <a:pt x="4608" y="5476"/>
                    <a:pt x="4505" y="5472"/>
                    <a:pt x="4423" y="5472"/>
                  </a:cubicBezTo>
                  <a:cubicBezTo>
                    <a:pt x="4379" y="5472"/>
                    <a:pt x="4342" y="5473"/>
                    <a:pt x="4311" y="5477"/>
                  </a:cubicBezTo>
                  <a:cubicBezTo>
                    <a:pt x="4418" y="5417"/>
                    <a:pt x="4513" y="5358"/>
                    <a:pt x="4608" y="5298"/>
                  </a:cubicBezTo>
                  <a:cubicBezTo>
                    <a:pt x="4728" y="5227"/>
                    <a:pt x="4847" y="5120"/>
                    <a:pt x="4942" y="5036"/>
                  </a:cubicBezTo>
                  <a:cubicBezTo>
                    <a:pt x="5525" y="4489"/>
                    <a:pt x="5882" y="3715"/>
                    <a:pt x="5882" y="2905"/>
                  </a:cubicBezTo>
                  <a:cubicBezTo>
                    <a:pt x="5882" y="2405"/>
                    <a:pt x="5740" y="1905"/>
                    <a:pt x="5490" y="1465"/>
                  </a:cubicBezTo>
                  <a:cubicBezTo>
                    <a:pt x="5204" y="976"/>
                    <a:pt x="4787" y="584"/>
                    <a:pt x="4311" y="334"/>
                  </a:cubicBezTo>
                  <a:lnTo>
                    <a:pt x="4847" y="334"/>
                  </a:lnTo>
                  <a:cubicBezTo>
                    <a:pt x="6252" y="357"/>
                    <a:pt x="7383" y="1512"/>
                    <a:pt x="7383" y="2905"/>
                  </a:cubicBezTo>
                  <a:cubicBezTo>
                    <a:pt x="7383" y="3536"/>
                    <a:pt x="7156" y="4144"/>
                    <a:pt x="6728" y="4620"/>
                  </a:cubicBezTo>
                  <a:cubicBezTo>
                    <a:pt x="6633" y="4727"/>
                    <a:pt x="6716" y="4906"/>
                    <a:pt x="6847" y="4906"/>
                  </a:cubicBezTo>
                  <a:cubicBezTo>
                    <a:pt x="6894" y="4906"/>
                    <a:pt x="6930" y="4882"/>
                    <a:pt x="6966" y="4846"/>
                  </a:cubicBezTo>
                  <a:cubicBezTo>
                    <a:pt x="7442" y="4310"/>
                    <a:pt x="7692" y="3620"/>
                    <a:pt x="7692" y="2905"/>
                  </a:cubicBezTo>
                  <a:cubicBezTo>
                    <a:pt x="7692" y="2131"/>
                    <a:pt x="7395" y="1417"/>
                    <a:pt x="6859" y="869"/>
                  </a:cubicBezTo>
                  <a:cubicBezTo>
                    <a:pt x="6299" y="298"/>
                    <a:pt x="5537" y="0"/>
                    <a:pt x="4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69" name="Google Shape;11169;p80"/>
            <p:cNvSpPr/>
            <p:nvPr/>
          </p:nvSpPr>
          <p:spPr>
            <a:xfrm>
              <a:off x="1976349" y="177521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0" y="0"/>
                  </a:moveTo>
                  <a:cubicBezTo>
                    <a:pt x="0" y="0"/>
                    <a:pt x="12" y="0"/>
                    <a:pt x="0" y="0"/>
                  </a:cubicBezTo>
                  <a:cubicBezTo>
                    <a:pt x="12" y="0"/>
                    <a:pt x="12" y="0"/>
                    <a:pt x="0" y="0"/>
                  </a:cubicBezTo>
                  <a:cubicBezTo>
                    <a:pt x="12" y="0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0" name="Google Shape;11170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1" name="Google Shape;11171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2" name="Google Shape;11172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3" name="Google Shape;11173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4" name="Google Shape;11174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5" name="Google Shape;11175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6" name="Google Shape;11176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7" name="Google Shape;11177;p80"/>
            <p:cNvSpPr/>
            <p:nvPr/>
          </p:nvSpPr>
          <p:spPr>
            <a:xfrm>
              <a:off x="1914615" y="172483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8" name="Google Shape;11178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79" name="Google Shape;11179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0" name="Google Shape;11180;p80"/>
            <p:cNvSpPr/>
            <p:nvPr/>
          </p:nvSpPr>
          <p:spPr>
            <a:xfrm>
              <a:off x="2016487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1" name="Google Shape;11181;p80"/>
            <p:cNvSpPr/>
            <p:nvPr/>
          </p:nvSpPr>
          <p:spPr>
            <a:xfrm>
              <a:off x="2016868" y="177521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2" name="Google Shape;11182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3" name="Google Shape;11183;p80"/>
            <p:cNvSpPr/>
            <p:nvPr/>
          </p:nvSpPr>
          <p:spPr>
            <a:xfrm>
              <a:off x="1955898" y="176952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4" name="Google Shape;11184;p80"/>
            <p:cNvSpPr/>
            <p:nvPr/>
          </p:nvSpPr>
          <p:spPr>
            <a:xfrm>
              <a:off x="1812744" y="1556302"/>
              <a:ext cx="77668" cy="72929"/>
            </a:xfrm>
            <a:custGeom>
              <a:avLst/>
              <a:gdLst/>
              <a:ahLst/>
              <a:cxnLst/>
              <a:rect l="l" t="t" r="r" b="b"/>
              <a:pathLst>
                <a:path w="2442" h="2293" extrusionOk="0">
                  <a:moveTo>
                    <a:pt x="1212" y="326"/>
                  </a:moveTo>
                  <a:cubicBezTo>
                    <a:pt x="1252" y="326"/>
                    <a:pt x="1293" y="329"/>
                    <a:pt x="1334" y="335"/>
                  </a:cubicBezTo>
                  <a:cubicBezTo>
                    <a:pt x="1811" y="394"/>
                    <a:pt x="2120" y="859"/>
                    <a:pt x="2013" y="1311"/>
                  </a:cubicBezTo>
                  <a:cubicBezTo>
                    <a:pt x="1923" y="1684"/>
                    <a:pt x="1585" y="1945"/>
                    <a:pt x="1209" y="1945"/>
                  </a:cubicBezTo>
                  <a:cubicBezTo>
                    <a:pt x="1141" y="1945"/>
                    <a:pt x="1071" y="1937"/>
                    <a:pt x="1001" y="1918"/>
                  </a:cubicBezTo>
                  <a:cubicBezTo>
                    <a:pt x="715" y="1847"/>
                    <a:pt x="501" y="1609"/>
                    <a:pt x="418" y="1311"/>
                  </a:cubicBezTo>
                  <a:cubicBezTo>
                    <a:pt x="307" y="793"/>
                    <a:pt x="708" y="326"/>
                    <a:pt x="1212" y="326"/>
                  </a:cubicBezTo>
                  <a:close/>
                  <a:moveTo>
                    <a:pt x="1259" y="1"/>
                  </a:moveTo>
                  <a:cubicBezTo>
                    <a:pt x="1205" y="1"/>
                    <a:pt x="1151" y="5"/>
                    <a:pt x="1096" y="13"/>
                  </a:cubicBezTo>
                  <a:cubicBezTo>
                    <a:pt x="453" y="85"/>
                    <a:pt x="1" y="680"/>
                    <a:pt x="108" y="1323"/>
                  </a:cubicBezTo>
                  <a:cubicBezTo>
                    <a:pt x="197" y="1881"/>
                    <a:pt x="685" y="2293"/>
                    <a:pt x="1246" y="2293"/>
                  </a:cubicBezTo>
                  <a:cubicBezTo>
                    <a:pt x="1283" y="2293"/>
                    <a:pt x="1320" y="2291"/>
                    <a:pt x="1358" y="2287"/>
                  </a:cubicBezTo>
                  <a:cubicBezTo>
                    <a:pt x="1989" y="2204"/>
                    <a:pt x="2442" y="1621"/>
                    <a:pt x="2358" y="978"/>
                  </a:cubicBezTo>
                  <a:cubicBezTo>
                    <a:pt x="2272" y="425"/>
                    <a:pt x="1800" y="1"/>
                    <a:pt x="12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5" name="Google Shape;11185;p80"/>
            <p:cNvSpPr/>
            <p:nvPr/>
          </p:nvSpPr>
          <p:spPr>
            <a:xfrm>
              <a:off x="1759375" y="1695671"/>
              <a:ext cx="99613" cy="158707"/>
            </a:xfrm>
            <a:custGeom>
              <a:avLst/>
              <a:gdLst/>
              <a:ahLst/>
              <a:cxnLst/>
              <a:rect l="l" t="t" r="r" b="b"/>
              <a:pathLst>
                <a:path w="3132" h="4990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4394"/>
                  </a:lnTo>
                  <a:cubicBezTo>
                    <a:pt x="0" y="4728"/>
                    <a:pt x="274" y="4990"/>
                    <a:pt x="596" y="4990"/>
                  </a:cubicBezTo>
                  <a:lnTo>
                    <a:pt x="2965" y="4990"/>
                  </a:lnTo>
                  <a:cubicBezTo>
                    <a:pt x="3048" y="4990"/>
                    <a:pt x="3120" y="4918"/>
                    <a:pt x="3120" y="4823"/>
                  </a:cubicBezTo>
                  <a:cubicBezTo>
                    <a:pt x="3132" y="4740"/>
                    <a:pt x="3048" y="4668"/>
                    <a:pt x="2965" y="4668"/>
                  </a:cubicBezTo>
                  <a:lnTo>
                    <a:pt x="596" y="4668"/>
                  </a:lnTo>
                  <a:cubicBezTo>
                    <a:pt x="453" y="4668"/>
                    <a:pt x="334" y="4549"/>
                    <a:pt x="334" y="4394"/>
                  </a:cubicBezTo>
                  <a:lnTo>
                    <a:pt x="334" y="1965"/>
                  </a:lnTo>
                  <a:lnTo>
                    <a:pt x="762" y="1965"/>
                  </a:lnTo>
                  <a:cubicBezTo>
                    <a:pt x="846" y="1965"/>
                    <a:pt x="929" y="1894"/>
                    <a:pt x="929" y="1799"/>
                  </a:cubicBezTo>
                  <a:cubicBezTo>
                    <a:pt x="929" y="1715"/>
                    <a:pt x="846" y="1644"/>
                    <a:pt x="762" y="1644"/>
                  </a:cubicBezTo>
                  <a:lnTo>
                    <a:pt x="334" y="1644"/>
                  </a:ln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6" name="Google Shape;11186;p80"/>
            <p:cNvSpPr/>
            <p:nvPr/>
          </p:nvSpPr>
          <p:spPr>
            <a:xfrm>
              <a:off x="1794965" y="1747195"/>
              <a:ext cx="38261" cy="10623"/>
            </a:xfrm>
            <a:custGeom>
              <a:avLst/>
              <a:gdLst/>
              <a:ahLst/>
              <a:cxnLst/>
              <a:rect l="l" t="t" r="r" b="b"/>
              <a:pathLst>
                <a:path w="1203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024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203" y="83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87" name="Google Shape;11187;p80"/>
            <p:cNvSpPr/>
            <p:nvPr/>
          </p:nvSpPr>
          <p:spPr>
            <a:xfrm>
              <a:off x="1839269" y="1747195"/>
              <a:ext cx="37912" cy="10623"/>
            </a:xfrm>
            <a:custGeom>
              <a:avLst/>
              <a:gdLst/>
              <a:ahLst/>
              <a:cxnLst/>
              <a:rect l="l" t="t" r="r" b="b"/>
              <a:pathLst>
                <a:path w="1192" h="334" extrusionOk="0">
                  <a:moveTo>
                    <a:pt x="167" y="0"/>
                  </a:moveTo>
                  <a:cubicBezTo>
                    <a:pt x="84" y="0"/>
                    <a:pt x="0" y="83"/>
                    <a:pt x="0" y="167"/>
                  </a:cubicBezTo>
                  <a:cubicBezTo>
                    <a:pt x="0" y="262"/>
                    <a:pt x="84" y="333"/>
                    <a:pt x="167" y="333"/>
                  </a:cubicBezTo>
                  <a:lnTo>
                    <a:pt x="1036" y="333"/>
                  </a:lnTo>
                  <a:cubicBezTo>
                    <a:pt x="1120" y="333"/>
                    <a:pt x="1191" y="262"/>
                    <a:pt x="1191" y="167"/>
                  </a:cubicBezTo>
                  <a:cubicBezTo>
                    <a:pt x="1191" y="83"/>
                    <a:pt x="1120" y="0"/>
                    <a:pt x="1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88" name="Google Shape;11188;p80"/>
          <p:cNvGrpSpPr/>
          <p:nvPr/>
        </p:nvGrpSpPr>
        <p:grpSpPr>
          <a:xfrm>
            <a:off x="2774209" y="1779241"/>
            <a:ext cx="116693" cy="374186"/>
            <a:chOff x="2774209" y="1954691"/>
            <a:chExt cx="116693" cy="374186"/>
          </a:xfrm>
          <a:solidFill>
            <a:schemeClr val="tx1"/>
          </a:solidFill>
        </p:grpSpPr>
        <p:sp>
          <p:nvSpPr>
            <p:cNvPr id="11189" name="Google Shape;11189;p80"/>
            <p:cNvSpPr/>
            <p:nvPr/>
          </p:nvSpPr>
          <p:spPr>
            <a:xfrm>
              <a:off x="2774209" y="2181525"/>
              <a:ext cx="115166" cy="147353"/>
            </a:xfrm>
            <a:custGeom>
              <a:avLst/>
              <a:gdLst/>
              <a:ahLst/>
              <a:cxnLst/>
              <a:rect l="l" t="t" r="r" b="b"/>
              <a:pathLst>
                <a:path w="3621" h="4633" extrusionOk="0">
                  <a:moveTo>
                    <a:pt x="3263" y="3263"/>
                  </a:moveTo>
                  <a:lnTo>
                    <a:pt x="3263" y="4013"/>
                  </a:lnTo>
                  <a:lnTo>
                    <a:pt x="3275" y="4013"/>
                  </a:lnTo>
                  <a:cubicBezTo>
                    <a:pt x="3275" y="4168"/>
                    <a:pt x="3156" y="4287"/>
                    <a:pt x="3025" y="4287"/>
                  </a:cubicBezTo>
                  <a:lnTo>
                    <a:pt x="3025" y="3751"/>
                  </a:lnTo>
                  <a:cubicBezTo>
                    <a:pt x="3025" y="3656"/>
                    <a:pt x="2954" y="3572"/>
                    <a:pt x="2847" y="3572"/>
                  </a:cubicBezTo>
                  <a:cubicBezTo>
                    <a:pt x="2739" y="3572"/>
                    <a:pt x="2668" y="3644"/>
                    <a:pt x="2668" y="3751"/>
                  </a:cubicBezTo>
                  <a:lnTo>
                    <a:pt x="2668" y="4287"/>
                  </a:lnTo>
                  <a:lnTo>
                    <a:pt x="2335" y="4287"/>
                  </a:lnTo>
                  <a:lnTo>
                    <a:pt x="2335" y="3751"/>
                  </a:lnTo>
                  <a:cubicBezTo>
                    <a:pt x="2335" y="3656"/>
                    <a:pt x="2263" y="3572"/>
                    <a:pt x="2156" y="3572"/>
                  </a:cubicBezTo>
                  <a:cubicBezTo>
                    <a:pt x="2073" y="3572"/>
                    <a:pt x="1977" y="3644"/>
                    <a:pt x="1977" y="3751"/>
                  </a:cubicBezTo>
                  <a:lnTo>
                    <a:pt x="1977" y="4287"/>
                  </a:lnTo>
                  <a:lnTo>
                    <a:pt x="1656" y="4287"/>
                  </a:lnTo>
                  <a:lnTo>
                    <a:pt x="1656" y="3751"/>
                  </a:lnTo>
                  <a:cubicBezTo>
                    <a:pt x="1656" y="3656"/>
                    <a:pt x="1573" y="3572"/>
                    <a:pt x="1477" y="3572"/>
                  </a:cubicBezTo>
                  <a:cubicBezTo>
                    <a:pt x="1370" y="3572"/>
                    <a:pt x="1299" y="3644"/>
                    <a:pt x="1299" y="3751"/>
                  </a:cubicBezTo>
                  <a:lnTo>
                    <a:pt x="1299" y="4287"/>
                  </a:lnTo>
                  <a:lnTo>
                    <a:pt x="965" y="4287"/>
                  </a:lnTo>
                  <a:lnTo>
                    <a:pt x="965" y="3751"/>
                  </a:lnTo>
                  <a:cubicBezTo>
                    <a:pt x="965" y="3656"/>
                    <a:pt x="894" y="3572"/>
                    <a:pt x="787" y="3572"/>
                  </a:cubicBezTo>
                  <a:cubicBezTo>
                    <a:pt x="680" y="3572"/>
                    <a:pt x="608" y="3644"/>
                    <a:pt x="608" y="3751"/>
                  </a:cubicBezTo>
                  <a:lnTo>
                    <a:pt x="608" y="4287"/>
                  </a:lnTo>
                  <a:cubicBezTo>
                    <a:pt x="465" y="4287"/>
                    <a:pt x="358" y="4168"/>
                    <a:pt x="358" y="4013"/>
                  </a:cubicBezTo>
                  <a:lnTo>
                    <a:pt x="358" y="3263"/>
                  </a:lnTo>
                  <a:close/>
                  <a:moveTo>
                    <a:pt x="3442" y="1"/>
                  </a:moveTo>
                  <a:cubicBezTo>
                    <a:pt x="3347" y="1"/>
                    <a:pt x="3263" y="72"/>
                    <a:pt x="3263" y="179"/>
                  </a:cubicBezTo>
                  <a:lnTo>
                    <a:pt x="3263" y="2906"/>
                  </a:lnTo>
                  <a:lnTo>
                    <a:pt x="358" y="2906"/>
                  </a:lnTo>
                  <a:lnTo>
                    <a:pt x="358" y="1429"/>
                  </a:lnTo>
                  <a:cubicBezTo>
                    <a:pt x="358" y="1334"/>
                    <a:pt x="287" y="1251"/>
                    <a:pt x="180" y="1251"/>
                  </a:cubicBezTo>
                  <a:cubicBezTo>
                    <a:pt x="84" y="1251"/>
                    <a:pt x="1" y="1322"/>
                    <a:pt x="1" y="1429"/>
                  </a:cubicBezTo>
                  <a:lnTo>
                    <a:pt x="1" y="4013"/>
                  </a:lnTo>
                  <a:cubicBezTo>
                    <a:pt x="1" y="4358"/>
                    <a:pt x="287" y="4632"/>
                    <a:pt x="608" y="4632"/>
                  </a:cubicBezTo>
                  <a:lnTo>
                    <a:pt x="2978" y="4632"/>
                  </a:lnTo>
                  <a:cubicBezTo>
                    <a:pt x="3323" y="4632"/>
                    <a:pt x="3585" y="4346"/>
                    <a:pt x="3585" y="4013"/>
                  </a:cubicBezTo>
                  <a:lnTo>
                    <a:pt x="3585" y="191"/>
                  </a:lnTo>
                  <a:cubicBezTo>
                    <a:pt x="3620" y="84"/>
                    <a:pt x="3549" y="1"/>
                    <a:pt x="3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0" name="Google Shape;11190;p80"/>
            <p:cNvSpPr/>
            <p:nvPr/>
          </p:nvSpPr>
          <p:spPr>
            <a:xfrm>
              <a:off x="2774591" y="1954691"/>
              <a:ext cx="116311" cy="255649"/>
            </a:xfrm>
            <a:custGeom>
              <a:avLst/>
              <a:gdLst/>
              <a:ahLst/>
              <a:cxnLst/>
              <a:rect l="l" t="t" r="r" b="b"/>
              <a:pathLst>
                <a:path w="3657" h="8038" extrusionOk="0">
                  <a:moveTo>
                    <a:pt x="1156" y="1870"/>
                  </a:moveTo>
                  <a:lnTo>
                    <a:pt x="1156" y="2537"/>
                  </a:lnTo>
                  <a:lnTo>
                    <a:pt x="644" y="2537"/>
                  </a:lnTo>
                  <a:lnTo>
                    <a:pt x="644" y="2144"/>
                  </a:lnTo>
                  <a:cubicBezTo>
                    <a:pt x="644" y="2001"/>
                    <a:pt x="763" y="1870"/>
                    <a:pt x="918" y="1870"/>
                  </a:cubicBezTo>
                  <a:close/>
                  <a:moveTo>
                    <a:pt x="2108" y="1882"/>
                  </a:moveTo>
                  <a:lnTo>
                    <a:pt x="2108" y="2537"/>
                  </a:lnTo>
                  <a:lnTo>
                    <a:pt x="1513" y="2537"/>
                  </a:lnTo>
                  <a:lnTo>
                    <a:pt x="1513" y="1882"/>
                  </a:lnTo>
                  <a:close/>
                  <a:moveTo>
                    <a:pt x="2680" y="1882"/>
                  </a:moveTo>
                  <a:cubicBezTo>
                    <a:pt x="2835" y="1882"/>
                    <a:pt x="2954" y="2001"/>
                    <a:pt x="2954" y="2144"/>
                  </a:cubicBezTo>
                  <a:lnTo>
                    <a:pt x="2954" y="2537"/>
                  </a:lnTo>
                  <a:lnTo>
                    <a:pt x="2442" y="2537"/>
                  </a:lnTo>
                  <a:lnTo>
                    <a:pt x="2442" y="1882"/>
                  </a:lnTo>
                  <a:close/>
                  <a:moveTo>
                    <a:pt x="1180" y="1"/>
                  </a:moveTo>
                  <a:cubicBezTo>
                    <a:pt x="834" y="1"/>
                    <a:pt x="572" y="286"/>
                    <a:pt x="572" y="608"/>
                  </a:cubicBezTo>
                  <a:lnTo>
                    <a:pt x="572" y="1644"/>
                  </a:lnTo>
                  <a:cubicBezTo>
                    <a:pt x="406" y="1739"/>
                    <a:pt x="299" y="1941"/>
                    <a:pt x="299" y="2144"/>
                  </a:cubicBezTo>
                  <a:lnTo>
                    <a:pt x="299" y="2596"/>
                  </a:lnTo>
                  <a:cubicBezTo>
                    <a:pt x="120" y="2680"/>
                    <a:pt x="1" y="2870"/>
                    <a:pt x="1" y="3084"/>
                  </a:cubicBezTo>
                  <a:lnTo>
                    <a:pt x="1" y="7859"/>
                  </a:lnTo>
                  <a:cubicBezTo>
                    <a:pt x="1" y="7954"/>
                    <a:pt x="84" y="8037"/>
                    <a:pt x="179" y="8037"/>
                  </a:cubicBezTo>
                  <a:cubicBezTo>
                    <a:pt x="287" y="8037"/>
                    <a:pt x="358" y="7966"/>
                    <a:pt x="358" y="7859"/>
                  </a:cubicBezTo>
                  <a:lnTo>
                    <a:pt x="358" y="3084"/>
                  </a:lnTo>
                  <a:cubicBezTo>
                    <a:pt x="358" y="2965"/>
                    <a:pt x="453" y="2870"/>
                    <a:pt x="572" y="2870"/>
                  </a:cubicBezTo>
                  <a:lnTo>
                    <a:pt x="1549" y="2870"/>
                  </a:lnTo>
                  <a:lnTo>
                    <a:pt x="1549" y="5168"/>
                  </a:lnTo>
                  <a:cubicBezTo>
                    <a:pt x="1549" y="5466"/>
                    <a:pt x="1787" y="5716"/>
                    <a:pt x="2108" y="5716"/>
                  </a:cubicBezTo>
                  <a:cubicBezTo>
                    <a:pt x="2406" y="5716"/>
                    <a:pt x="2656" y="5478"/>
                    <a:pt x="2656" y="5168"/>
                  </a:cubicBezTo>
                  <a:lnTo>
                    <a:pt x="2656" y="4477"/>
                  </a:lnTo>
                  <a:cubicBezTo>
                    <a:pt x="2656" y="4394"/>
                    <a:pt x="2585" y="4299"/>
                    <a:pt x="2477" y="4299"/>
                  </a:cubicBezTo>
                  <a:cubicBezTo>
                    <a:pt x="2382" y="4299"/>
                    <a:pt x="2299" y="4382"/>
                    <a:pt x="2299" y="4477"/>
                  </a:cubicBezTo>
                  <a:lnTo>
                    <a:pt x="2299" y="5168"/>
                  </a:lnTo>
                  <a:cubicBezTo>
                    <a:pt x="2299" y="5275"/>
                    <a:pt x="2204" y="5359"/>
                    <a:pt x="2108" y="5359"/>
                  </a:cubicBezTo>
                  <a:cubicBezTo>
                    <a:pt x="2001" y="5359"/>
                    <a:pt x="1906" y="5275"/>
                    <a:pt x="1906" y="5168"/>
                  </a:cubicBezTo>
                  <a:lnTo>
                    <a:pt x="1906" y="2870"/>
                  </a:lnTo>
                  <a:lnTo>
                    <a:pt x="2311" y="2870"/>
                  </a:lnTo>
                  <a:lnTo>
                    <a:pt x="2311" y="3799"/>
                  </a:lnTo>
                  <a:cubicBezTo>
                    <a:pt x="2311" y="3882"/>
                    <a:pt x="2382" y="3977"/>
                    <a:pt x="2489" y="3977"/>
                  </a:cubicBezTo>
                  <a:cubicBezTo>
                    <a:pt x="2585" y="3977"/>
                    <a:pt x="2668" y="3906"/>
                    <a:pt x="2668" y="3799"/>
                  </a:cubicBezTo>
                  <a:lnTo>
                    <a:pt x="2668" y="2870"/>
                  </a:lnTo>
                  <a:lnTo>
                    <a:pt x="3085" y="2870"/>
                  </a:lnTo>
                  <a:cubicBezTo>
                    <a:pt x="3204" y="2870"/>
                    <a:pt x="3299" y="2965"/>
                    <a:pt x="3299" y="3084"/>
                  </a:cubicBezTo>
                  <a:lnTo>
                    <a:pt x="3299" y="6609"/>
                  </a:lnTo>
                  <a:cubicBezTo>
                    <a:pt x="3299" y="6704"/>
                    <a:pt x="3370" y="6787"/>
                    <a:pt x="3477" y="6787"/>
                  </a:cubicBezTo>
                  <a:cubicBezTo>
                    <a:pt x="3561" y="6787"/>
                    <a:pt x="3656" y="6716"/>
                    <a:pt x="3656" y="6609"/>
                  </a:cubicBezTo>
                  <a:lnTo>
                    <a:pt x="3656" y="3084"/>
                  </a:lnTo>
                  <a:cubicBezTo>
                    <a:pt x="3608" y="2870"/>
                    <a:pt x="3489" y="2680"/>
                    <a:pt x="3311" y="2596"/>
                  </a:cubicBezTo>
                  <a:lnTo>
                    <a:pt x="3311" y="2144"/>
                  </a:lnTo>
                  <a:cubicBezTo>
                    <a:pt x="3311" y="1941"/>
                    <a:pt x="3204" y="1739"/>
                    <a:pt x="3037" y="1644"/>
                  </a:cubicBezTo>
                  <a:lnTo>
                    <a:pt x="3037" y="1132"/>
                  </a:lnTo>
                  <a:cubicBezTo>
                    <a:pt x="3037" y="1048"/>
                    <a:pt x="2966" y="953"/>
                    <a:pt x="2858" y="953"/>
                  </a:cubicBezTo>
                  <a:cubicBezTo>
                    <a:pt x="2775" y="953"/>
                    <a:pt x="2680" y="1025"/>
                    <a:pt x="2680" y="1132"/>
                  </a:cubicBezTo>
                  <a:lnTo>
                    <a:pt x="2680" y="1537"/>
                  </a:lnTo>
                  <a:lnTo>
                    <a:pt x="918" y="1537"/>
                  </a:lnTo>
                  <a:lnTo>
                    <a:pt x="918" y="608"/>
                  </a:lnTo>
                  <a:cubicBezTo>
                    <a:pt x="918" y="465"/>
                    <a:pt x="1025" y="346"/>
                    <a:pt x="1180" y="346"/>
                  </a:cubicBezTo>
                  <a:lnTo>
                    <a:pt x="2418" y="346"/>
                  </a:lnTo>
                  <a:cubicBezTo>
                    <a:pt x="2513" y="346"/>
                    <a:pt x="2620" y="406"/>
                    <a:pt x="2668" y="513"/>
                  </a:cubicBezTo>
                  <a:cubicBezTo>
                    <a:pt x="2702" y="573"/>
                    <a:pt x="2756" y="615"/>
                    <a:pt x="2819" y="615"/>
                  </a:cubicBezTo>
                  <a:cubicBezTo>
                    <a:pt x="2843" y="615"/>
                    <a:pt x="2868" y="609"/>
                    <a:pt x="2894" y="596"/>
                  </a:cubicBezTo>
                  <a:cubicBezTo>
                    <a:pt x="2977" y="548"/>
                    <a:pt x="3025" y="465"/>
                    <a:pt x="2977" y="370"/>
                  </a:cubicBezTo>
                  <a:cubicBezTo>
                    <a:pt x="2894" y="155"/>
                    <a:pt x="2668" y="1"/>
                    <a:pt x="2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1" name="Google Shape;11191;p80"/>
          <p:cNvGrpSpPr/>
          <p:nvPr/>
        </p:nvGrpSpPr>
        <p:grpSpPr>
          <a:xfrm>
            <a:off x="4017435" y="1324462"/>
            <a:ext cx="315092" cy="359397"/>
            <a:chOff x="4017435" y="1499912"/>
            <a:chExt cx="315092" cy="359397"/>
          </a:xfrm>
          <a:solidFill>
            <a:schemeClr val="tx1"/>
          </a:solidFill>
        </p:grpSpPr>
        <p:sp>
          <p:nvSpPr>
            <p:cNvPr id="11192" name="Google Shape;11192;p80"/>
            <p:cNvSpPr/>
            <p:nvPr/>
          </p:nvSpPr>
          <p:spPr>
            <a:xfrm>
              <a:off x="4017816" y="1499912"/>
              <a:ext cx="314710" cy="359397"/>
            </a:xfrm>
            <a:custGeom>
              <a:avLst/>
              <a:gdLst/>
              <a:ahLst/>
              <a:cxnLst/>
              <a:rect l="l" t="t" r="r" b="b"/>
              <a:pathLst>
                <a:path w="9895" h="11300" extrusionOk="0">
                  <a:moveTo>
                    <a:pt x="4929" y="0"/>
                  </a:moveTo>
                  <a:cubicBezTo>
                    <a:pt x="4810" y="0"/>
                    <a:pt x="4691" y="24"/>
                    <a:pt x="4584" y="84"/>
                  </a:cubicBezTo>
                  <a:lnTo>
                    <a:pt x="4048" y="405"/>
                  </a:lnTo>
                  <a:cubicBezTo>
                    <a:pt x="3977" y="441"/>
                    <a:pt x="3941" y="548"/>
                    <a:pt x="3989" y="643"/>
                  </a:cubicBezTo>
                  <a:cubicBezTo>
                    <a:pt x="4022" y="693"/>
                    <a:pt x="4077" y="719"/>
                    <a:pt x="4140" y="719"/>
                  </a:cubicBezTo>
                  <a:cubicBezTo>
                    <a:pt x="4168" y="719"/>
                    <a:pt x="4197" y="714"/>
                    <a:pt x="4227" y="703"/>
                  </a:cubicBezTo>
                  <a:lnTo>
                    <a:pt x="4763" y="381"/>
                  </a:lnTo>
                  <a:cubicBezTo>
                    <a:pt x="4816" y="352"/>
                    <a:pt x="4876" y="337"/>
                    <a:pt x="4935" y="337"/>
                  </a:cubicBezTo>
                  <a:cubicBezTo>
                    <a:pt x="4995" y="337"/>
                    <a:pt x="5054" y="352"/>
                    <a:pt x="5108" y="381"/>
                  </a:cubicBezTo>
                  <a:lnTo>
                    <a:pt x="9335" y="2822"/>
                  </a:lnTo>
                  <a:cubicBezTo>
                    <a:pt x="9346" y="2846"/>
                    <a:pt x="9358" y="2846"/>
                    <a:pt x="9370" y="2858"/>
                  </a:cubicBezTo>
                  <a:lnTo>
                    <a:pt x="4941" y="5382"/>
                  </a:lnTo>
                  <a:lnTo>
                    <a:pt x="4298" y="5013"/>
                  </a:lnTo>
                  <a:cubicBezTo>
                    <a:pt x="4276" y="4998"/>
                    <a:pt x="4250" y="4991"/>
                    <a:pt x="4223" y="4991"/>
                  </a:cubicBezTo>
                  <a:cubicBezTo>
                    <a:pt x="4165" y="4991"/>
                    <a:pt x="4105" y="5023"/>
                    <a:pt x="4072" y="5072"/>
                  </a:cubicBezTo>
                  <a:cubicBezTo>
                    <a:pt x="4036" y="5144"/>
                    <a:pt x="4060" y="5251"/>
                    <a:pt x="4132" y="5299"/>
                  </a:cubicBezTo>
                  <a:lnTo>
                    <a:pt x="4774" y="5668"/>
                  </a:lnTo>
                  <a:lnTo>
                    <a:pt x="4774" y="10823"/>
                  </a:lnTo>
                  <a:lnTo>
                    <a:pt x="488" y="8347"/>
                  </a:lnTo>
                  <a:cubicBezTo>
                    <a:pt x="381" y="8287"/>
                    <a:pt x="322" y="8180"/>
                    <a:pt x="322" y="8073"/>
                  </a:cubicBezTo>
                  <a:lnTo>
                    <a:pt x="322" y="7704"/>
                  </a:lnTo>
                  <a:cubicBezTo>
                    <a:pt x="322" y="7620"/>
                    <a:pt x="250" y="7537"/>
                    <a:pt x="167" y="7537"/>
                  </a:cubicBezTo>
                  <a:cubicBezTo>
                    <a:pt x="72" y="7537"/>
                    <a:pt x="0" y="7620"/>
                    <a:pt x="0" y="7704"/>
                  </a:cubicBezTo>
                  <a:lnTo>
                    <a:pt x="0" y="8073"/>
                  </a:lnTo>
                  <a:cubicBezTo>
                    <a:pt x="0" y="8323"/>
                    <a:pt x="119" y="8525"/>
                    <a:pt x="322" y="8644"/>
                  </a:cubicBezTo>
                  <a:lnTo>
                    <a:pt x="4870" y="11264"/>
                  </a:lnTo>
                  <a:cubicBezTo>
                    <a:pt x="4894" y="11276"/>
                    <a:pt x="4929" y="11299"/>
                    <a:pt x="4953" y="11299"/>
                  </a:cubicBezTo>
                  <a:cubicBezTo>
                    <a:pt x="4989" y="11299"/>
                    <a:pt x="5013" y="11276"/>
                    <a:pt x="5048" y="11264"/>
                  </a:cubicBezTo>
                  <a:lnTo>
                    <a:pt x="6715" y="10311"/>
                  </a:lnTo>
                  <a:cubicBezTo>
                    <a:pt x="6787" y="10263"/>
                    <a:pt x="6810" y="10168"/>
                    <a:pt x="6775" y="10073"/>
                  </a:cubicBezTo>
                  <a:cubicBezTo>
                    <a:pt x="6742" y="10024"/>
                    <a:pt x="6681" y="9992"/>
                    <a:pt x="6620" y="9992"/>
                  </a:cubicBezTo>
                  <a:cubicBezTo>
                    <a:pt x="6591" y="9992"/>
                    <a:pt x="6563" y="9999"/>
                    <a:pt x="6537" y="10013"/>
                  </a:cubicBezTo>
                  <a:lnTo>
                    <a:pt x="5120" y="10835"/>
                  </a:lnTo>
                  <a:lnTo>
                    <a:pt x="5120" y="5680"/>
                  </a:lnTo>
                  <a:lnTo>
                    <a:pt x="9549" y="3155"/>
                  </a:lnTo>
                  <a:lnTo>
                    <a:pt x="9549" y="3167"/>
                  </a:lnTo>
                  <a:lnTo>
                    <a:pt x="9549" y="3179"/>
                  </a:lnTo>
                  <a:lnTo>
                    <a:pt x="9549" y="3215"/>
                  </a:lnTo>
                  <a:lnTo>
                    <a:pt x="9549" y="8108"/>
                  </a:lnTo>
                  <a:cubicBezTo>
                    <a:pt x="9549" y="8228"/>
                    <a:pt x="9489" y="8335"/>
                    <a:pt x="9394" y="8382"/>
                  </a:cubicBezTo>
                  <a:lnTo>
                    <a:pt x="7096" y="9704"/>
                  </a:lnTo>
                  <a:cubicBezTo>
                    <a:pt x="7025" y="9752"/>
                    <a:pt x="6989" y="9847"/>
                    <a:pt x="7037" y="9942"/>
                  </a:cubicBezTo>
                  <a:cubicBezTo>
                    <a:pt x="7069" y="9991"/>
                    <a:pt x="7130" y="10023"/>
                    <a:pt x="7192" y="10023"/>
                  </a:cubicBezTo>
                  <a:cubicBezTo>
                    <a:pt x="7220" y="10023"/>
                    <a:pt x="7249" y="10017"/>
                    <a:pt x="7275" y="10002"/>
                  </a:cubicBezTo>
                  <a:lnTo>
                    <a:pt x="9573" y="8680"/>
                  </a:lnTo>
                  <a:cubicBezTo>
                    <a:pt x="9775" y="8561"/>
                    <a:pt x="9894" y="8347"/>
                    <a:pt x="9894" y="8108"/>
                  </a:cubicBezTo>
                  <a:lnTo>
                    <a:pt x="9894" y="3215"/>
                  </a:lnTo>
                  <a:cubicBezTo>
                    <a:pt x="9882" y="3060"/>
                    <a:pt x="9847" y="2929"/>
                    <a:pt x="9775" y="2810"/>
                  </a:cubicBezTo>
                  <a:cubicBezTo>
                    <a:pt x="9704" y="2691"/>
                    <a:pt x="9608" y="2608"/>
                    <a:pt x="9489" y="2524"/>
                  </a:cubicBezTo>
                  <a:lnTo>
                    <a:pt x="5263" y="84"/>
                  </a:lnTo>
                  <a:cubicBezTo>
                    <a:pt x="5167" y="24"/>
                    <a:pt x="5048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3" name="Google Shape;11193;p80"/>
            <p:cNvSpPr/>
            <p:nvPr/>
          </p:nvSpPr>
          <p:spPr>
            <a:xfrm>
              <a:off x="4017435" y="1522302"/>
              <a:ext cx="121591" cy="207114"/>
            </a:xfrm>
            <a:custGeom>
              <a:avLst/>
              <a:gdLst/>
              <a:ahLst/>
              <a:cxnLst/>
              <a:rect l="l" t="t" r="r" b="b"/>
              <a:pathLst>
                <a:path w="3823" h="6512" extrusionOk="0">
                  <a:moveTo>
                    <a:pt x="3552" y="1"/>
                  </a:moveTo>
                  <a:cubicBezTo>
                    <a:pt x="3525" y="1"/>
                    <a:pt x="3499" y="8"/>
                    <a:pt x="3477" y="23"/>
                  </a:cubicBezTo>
                  <a:lnTo>
                    <a:pt x="429" y="1809"/>
                  </a:lnTo>
                  <a:cubicBezTo>
                    <a:pt x="298" y="1880"/>
                    <a:pt x="191" y="1987"/>
                    <a:pt x="119" y="2118"/>
                  </a:cubicBezTo>
                  <a:cubicBezTo>
                    <a:pt x="36" y="2261"/>
                    <a:pt x="0" y="2404"/>
                    <a:pt x="0" y="2559"/>
                  </a:cubicBezTo>
                  <a:lnTo>
                    <a:pt x="0" y="6345"/>
                  </a:lnTo>
                  <a:cubicBezTo>
                    <a:pt x="0" y="6440"/>
                    <a:pt x="72" y="6512"/>
                    <a:pt x="155" y="6512"/>
                  </a:cubicBezTo>
                  <a:cubicBezTo>
                    <a:pt x="250" y="6512"/>
                    <a:pt x="322" y="6440"/>
                    <a:pt x="322" y="6345"/>
                  </a:cubicBezTo>
                  <a:lnTo>
                    <a:pt x="322" y="2559"/>
                  </a:lnTo>
                  <a:lnTo>
                    <a:pt x="322" y="2511"/>
                  </a:lnTo>
                  <a:lnTo>
                    <a:pt x="322" y="2487"/>
                  </a:lnTo>
                  <a:lnTo>
                    <a:pt x="322" y="2451"/>
                  </a:lnTo>
                  <a:lnTo>
                    <a:pt x="3524" y="4273"/>
                  </a:lnTo>
                  <a:cubicBezTo>
                    <a:pt x="3550" y="4290"/>
                    <a:pt x="3580" y="4298"/>
                    <a:pt x="3610" y="4298"/>
                  </a:cubicBezTo>
                  <a:cubicBezTo>
                    <a:pt x="3664" y="4298"/>
                    <a:pt x="3720" y="4272"/>
                    <a:pt x="3751" y="4226"/>
                  </a:cubicBezTo>
                  <a:cubicBezTo>
                    <a:pt x="3822" y="4130"/>
                    <a:pt x="3810" y="4023"/>
                    <a:pt x="3715" y="3987"/>
                  </a:cubicBezTo>
                  <a:lnTo>
                    <a:pt x="512" y="2154"/>
                  </a:lnTo>
                  <a:cubicBezTo>
                    <a:pt x="548" y="2142"/>
                    <a:pt x="560" y="2106"/>
                    <a:pt x="595" y="2094"/>
                  </a:cubicBezTo>
                  <a:lnTo>
                    <a:pt x="3643" y="320"/>
                  </a:lnTo>
                  <a:cubicBezTo>
                    <a:pt x="3715" y="273"/>
                    <a:pt x="3751" y="177"/>
                    <a:pt x="3703" y="82"/>
                  </a:cubicBezTo>
                  <a:cubicBezTo>
                    <a:pt x="3670" y="33"/>
                    <a:pt x="3610" y="1"/>
                    <a:pt x="35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4" name="Google Shape;11194;p80"/>
          <p:cNvGrpSpPr/>
          <p:nvPr/>
        </p:nvGrpSpPr>
        <p:grpSpPr>
          <a:xfrm>
            <a:off x="3963652" y="1824309"/>
            <a:ext cx="374154" cy="284050"/>
            <a:chOff x="3963652" y="1999759"/>
            <a:chExt cx="374154" cy="284050"/>
          </a:xfrm>
          <a:solidFill>
            <a:schemeClr val="tx1"/>
          </a:solidFill>
        </p:grpSpPr>
        <p:sp>
          <p:nvSpPr>
            <p:cNvPr id="11195" name="Google Shape;11195;p80"/>
            <p:cNvSpPr/>
            <p:nvPr/>
          </p:nvSpPr>
          <p:spPr>
            <a:xfrm>
              <a:off x="4123441" y="2104652"/>
              <a:ext cx="214366" cy="179158"/>
            </a:xfrm>
            <a:custGeom>
              <a:avLst/>
              <a:gdLst/>
              <a:ahLst/>
              <a:cxnLst/>
              <a:rect l="l" t="t" r="r" b="b"/>
              <a:pathLst>
                <a:path w="6740" h="5633" extrusionOk="0">
                  <a:moveTo>
                    <a:pt x="6573" y="1"/>
                  </a:moveTo>
                  <a:cubicBezTo>
                    <a:pt x="6490" y="1"/>
                    <a:pt x="6395" y="84"/>
                    <a:pt x="6395" y="179"/>
                  </a:cubicBezTo>
                  <a:lnTo>
                    <a:pt x="6395" y="5275"/>
                  </a:lnTo>
                  <a:lnTo>
                    <a:pt x="180" y="5275"/>
                  </a:lnTo>
                  <a:cubicBezTo>
                    <a:pt x="84" y="5275"/>
                    <a:pt x="1" y="5346"/>
                    <a:pt x="1" y="5454"/>
                  </a:cubicBezTo>
                  <a:cubicBezTo>
                    <a:pt x="1" y="5549"/>
                    <a:pt x="72" y="5632"/>
                    <a:pt x="180" y="5632"/>
                  </a:cubicBezTo>
                  <a:lnTo>
                    <a:pt x="6561" y="5632"/>
                  </a:lnTo>
                  <a:cubicBezTo>
                    <a:pt x="6645" y="5632"/>
                    <a:pt x="6740" y="5549"/>
                    <a:pt x="6740" y="5454"/>
                  </a:cubicBezTo>
                  <a:lnTo>
                    <a:pt x="6740" y="179"/>
                  </a:lnTo>
                  <a:cubicBezTo>
                    <a:pt x="6740" y="84"/>
                    <a:pt x="6668" y="1"/>
                    <a:pt x="6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6" name="Google Shape;11196;p80"/>
            <p:cNvSpPr/>
            <p:nvPr/>
          </p:nvSpPr>
          <p:spPr>
            <a:xfrm>
              <a:off x="3963652" y="1999759"/>
              <a:ext cx="374154" cy="283669"/>
            </a:xfrm>
            <a:custGeom>
              <a:avLst/>
              <a:gdLst/>
              <a:ahLst/>
              <a:cxnLst/>
              <a:rect l="l" t="t" r="r" b="b"/>
              <a:pathLst>
                <a:path w="11764" h="8919" extrusionOk="0">
                  <a:moveTo>
                    <a:pt x="1036" y="1"/>
                  </a:moveTo>
                  <a:cubicBezTo>
                    <a:pt x="465" y="1"/>
                    <a:pt x="0" y="465"/>
                    <a:pt x="0" y="1024"/>
                  </a:cubicBezTo>
                  <a:lnTo>
                    <a:pt x="0" y="7847"/>
                  </a:lnTo>
                  <a:cubicBezTo>
                    <a:pt x="0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608" y="8918"/>
                    <a:pt x="4692" y="8835"/>
                    <a:pt x="4692" y="8740"/>
                  </a:cubicBezTo>
                  <a:cubicBezTo>
                    <a:pt x="4692" y="8644"/>
                    <a:pt x="4620" y="8561"/>
                    <a:pt x="4513" y="8561"/>
                  </a:cubicBezTo>
                  <a:lnTo>
                    <a:pt x="1072" y="8561"/>
                  </a:lnTo>
                  <a:cubicBezTo>
                    <a:pt x="679" y="8561"/>
                    <a:pt x="358" y="8228"/>
                    <a:pt x="358" y="7847"/>
                  </a:cubicBezTo>
                  <a:lnTo>
                    <a:pt x="358" y="7799"/>
                  </a:lnTo>
                  <a:lnTo>
                    <a:pt x="358" y="7763"/>
                  </a:lnTo>
                  <a:cubicBezTo>
                    <a:pt x="405" y="7430"/>
                    <a:pt x="691" y="7168"/>
                    <a:pt x="1036" y="7168"/>
                  </a:cubicBezTo>
                  <a:lnTo>
                    <a:pt x="1358" y="7168"/>
                  </a:lnTo>
                  <a:cubicBezTo>
                    <a:pt x="1453" y="7168"/>
                    <a:pt x="1536" y="7097"/>
                    <a:pt x="1536" y="6990"/>
                  </a:cubicBezTo>
                  <a:cubicBezTo>
                    <a:pt x="1536" y="6906"/>
                    <a:pt x="1465" y="6811"/>
                    <a:pt x="1358" y="6811"/>
                  </a:cubicBezTo>
                  <a:cubicBezTo>
                    <a:pt x="1335" y="6814"/>
                    <a:pt x="1309" y="6815"/>
                    <a:pt x="1278" y="6815"/>
                  </a:cubicBezTo>
                  <a:cubicBezTo>
                    <a:pt x="1232" y="6815"/>
                    <a:pt x="1177" y="6813"/>
                    <a:pt x="1116" y="6813"/>
                  </a:cubicBezTo>
                  <a:cubicBezTo>
                    <a:pt x="905" y="6813"/>
                    <a:pt x="620" y="6839"/>
                    <a:pt x="346" y="7073"/>
                  </a:cubicBezTo>
                  <a:lnTo>
                    <a:pt x="346" y="1013"/>
                  </a:lnTo>
                  <a:cubicBezTo>
                    <a:pt x="346" y="643"/>
                    <a:pt x="655" y="322"/>
                    <a:pt x="1036" y="322"/>
                  </a:cubicBezTo>
                  <a:lnTo>
                    <a:pt x="2465" y="322"/>
                  </a:lnTo>
                  <a:lnTo>
                    <a:pt x="2465" y="6811"/>
                  </a:lnTo>
                  <a:lnTo>
                    <a:pt x="2048" y="6811"/>
                  </a:lnTo>
                  <a:cubicBezTo>
                    <a:pt x="1953" y="6811"/>
                    <a:pt x="1870" y="6894"/>
                    <a:pt x="1870" y="6990"/>
                  </a:cubicBezTo>
                  <a:cubicBezTo>
                    <a:pt x="1870" y="7085"/>
                    <a:pt x="1941" y="7168"/>
                    <a:pt x="2048" y="7168"/>
                  </a:cubicBezTo>
                  <a:lnTo>
                    <a:pt x="2620" y="7168"/>
                  </a:lnTo>
                  <a:cubicBezTo>
                    <a:pt x="2715" y="7168"/>
                    <a:pt x="2798" y="7097"/>
                    <a:pt x="2798" y="6990"/>
                  </a:cubicBezTo>
                  <a:lnTo>
                    <a:pt x="2798" y="1191"/>
                  </a:lnTo>
                  <a:lnTo>
                    <a:pt x="11407" y="1191"/>
                  </a:lnTo>
                  <a:lnTo>
                    <a:pt x="11407" y="2763"/>
                  </a:lnTo>
                  <a:cubicBezTo>
                    <a:pt x="11407" y="2858"/>
                    <a:pt x="11478" y="2941"/>
                    <a:pt x="11585" y="2941"/>
                  </a:cubicBezTo>
                  <a:cubicBezTo>
                    <a:pt x="11669" y="2941"/>
                    <a:pt x="11764" y="2870"/>
                    <a:pt x="11764" y="2763"/>
                  </a:cubicBezTo>
                  <a:lnTo>
                    <a:pt x="11764" y="1024"/>
                  </a:lnTo>
                  <a:cubicBezTo>
                    <a:pt x="11764" y="941"/>
                    <a:pt x="11692" y="858"/>
                    <a:pt x="11597" y="858"/>
                  </a:cubicBezTo>
                  <a:lnTo>
                    <a:pt x="2822" y="858"/>
                  </a:lnTo>
                  <a:lnTo>
                    <a:pt x="2822" y="179"/>
                  </a:lnTo>
                  <a:cubicBezTo>
                    <a:pt x="2822" y="84"/>
                    <a:pt x="2739" y="1"/>
                    <a:pt x="2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197" name="Google Shape;11197;p80"/>
            <p:cNvSpPr/>
            <p:nvPr/>
          </p:nvSpPr>
          <p:spPr>
            <a:xfrm>
              <a:off x="4069309" y="2061874"/>
              <a:ext cx="234435" cy="182911"/>
            </a:xfrm>
            <a:custGeom>
              <a:avLst/>
              <a:gdLst/>
              <a:ahLst/>
              <a:cxnLst/>
              <a:rect l="l" t="t" r="r" b="b"/>
              <a:pathLst>
                <a:path w="7371" h="5751" extrusionOk="0">
                  <a:moveTo>
                    <a:pt x="5477" y="357"/>
                  </a:moveTo>
                  <a:lnTo>
                    <a:pt x="5477" y="1631"/>
                  </a:lnTo>
                  <a:lnTo>
                    <a:pt x="3013" y="1631"/>
                  </a:lnTo>
                  <a:lnTo>
                    <a:pt x="3013" y="357"/>
                  </a:lnTo>
                  <a:close/>
                  <a:moveTo>
                    <a:pt x="2667" y="3036"/>
                  </a:moveTo>
                  <a:lnTo>
                    <a:pt x="2667" y="5394"/>
                  </a:lnTo>
                  <a:lnTo>
                    <a:pt x="1643" y="5394"/>
                  </a:lnTo>
                  <a:cubicBezTo>
                    <a:pt x="929" y="5394"/>
                    <a:pt x="358" y="4822"/>
                    <a:pt x="358" y="4120"/>
                  </a:cubicBezTo>
                  <a:lnTo>
                    <a:pt x="358" y="3036"/>
                  </a:lnTo>
                  <a:close/>
                  <a:moveTo>
                    <a:pt x="7013" y="334"/>
                  </a:moveTo>
                  <a:lnTo>
                    <a:pt x="7013" y="5394"/>
                  </a:lnTo>
                  <a:lnTo>
                    <a:pt x="3013" y="5394"/>
                  </a:lnTo>
                  <a:lnTo>
                    <a:pt x="3013" y="1977"/>
                  </a:lnTo>
                  <a:lnTo>
                    <a:pt x="5656" y="1977"/>
                  </a:lnTo>
                  <a:cubicBezTo>
                    <a:pt x="5751" y="1977"/>
                    <a:pt x="5834" y="1905"/>
                    <a:pt x="5834" y="1798"/>
                  </a:cubicBezTo>
                  <a:lnTo>
                    <a:pt x="5834" y="334"/>
                  </a:lnTo>
                  <a:close/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lnTo>
                    <a:pt x="0" y="4120"/>
                  </a:lnTo>
                  <a:cubicBezTo>
                    <a:pt x="0" y="5025"/>
                    <a:pt x="727" y="5751"/>
                    <a:pt x="1643" y="5751"/>
                  </a:cubicBezTo>
                  <a:lnTo>
                    <a:pt x="7192" y="5751"/>
                  </a:lnTo>
                  <a:cubicBezTo>
                    <a:pt x="7275" y="5751"/>
                    <a:pt x="7370" y="5679"/>
                    <a:pt x="7370" y="5572"/>
                  </a:cubicBezTo>
                  <a:lnTo>
                    <a:pt x="7370" y="179"/>
                  </a:lnTo>
                  <a:cubicBezTo>
                    <a:pt x="7358" y="72"/>
                    <a:pt x="7275" y="0"/>
                    <a:pt x="7192" y="0"/>
                  </a:cubicBezTo>
                  <a:lnTo>
                    <a:pt x="2024" y="0"/>
                  </a:lnTo>
                  <a:cubicBezTo>
                    <a:pt x="1941" y="0"/>
                    <a:pt x="1846" y="72"/>
                    <a:pt x="1846" y="179"/>
                  </a:cubicBezTo>
                  <a:cubicBezTo>
                    <a:pt x="1846" y="262"/>
                    <a:pt x="1917" y="357"/>
                    <a:pt x="2024" y="357"/>
                  </a:cubicBezTo>
                  <a:lnTo>
                    <a:pt x="2667" y="357"/>
                  </a:lnTo>
                  <a:lnTo>
                    <a:pt x="2667" y="2691"/>
                  </a:lnTo>
                  <a:lnTo>
                    <a:pt x="358" y="2691"/>
                  </a:lnTo>
                  <a:lnTo>
                    <a:pt x="358" y="357"/>
                  </a:lnTo>
                  <a:lnTo>
                    <a:pt x="1322" y="357"/>
                  </a:lnTo>
                  <a:cubicBezTo>
                    <a:pt x="1417" y="357"/>
                    <a:pt x="1501" y="274"/>
                    <a:pt x="1501" y="179"/>
                  </a:cubicBezTo>
                  <a:cubicBezTo>
                    <a:pt x="1501" y="84"/>
                    <a:pt x="1429" y="0"/>
                    <a:pt x="1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198" name="Google Shape;11198;p80"/>
          <p:cNvGrpSpPr/>
          <p:nvPr/>
        </p:nvGrpSpPr>
        <p:grpSpPr>
          <a:xfrm>
            <a:off x="1777536" y="1839416"/>
            <a:ext cx="376444" cy="253772"/>
            <a:chOff x="1777536" y="2014866"/>
            <a:chExt cx="376444" cy="253772"/>
          </a:xfrm>
          <a:solidFill>
            <a:schemeClr val="tx1"/>
          </a:solidFill>
        </p:grpSpPr>
        <p:sp>
          <p:nvSpPr>
            <p:cNvPr id="11199" name="Google Shape;11199;p80"/>
            <p:cNvSpPr/>
            <p:nvPr/>
          </p:nvSpPr>
          <p:spPr>
            <a:xfrm>
              <a:off x="1777536" y="2178503"/>
              <a:ext cx="376444" cy="90135"/>
            </a:xfrm>
            <a:custGeom>
              <a:avLst/>
              <a:gdLst/>
              <a:ahLst/>
              <a:cxnLst/>
              <a:rect l="l" t="t" r="r" b="b"/>
              <a:pathLst>
                <a:path w="11836" h="2834" extrusionOk="0">
                  <a:moveTo>
                    <a:pt x="11431" y="357"/>
                  </a:moveTo>
                  <a:lnTo>
                    <a:pt x="11431" y="2489"/>
                  </a:lnTo>
                  <a:lnTo>
                    <a:pt x="10966" y="2489"/>
                  </a:lnTo>
                  <a:lnTo>
                    <a:pt x="10966" y="357"/>
                  </a:lnTo>
                  <a:close/>
                  <a:moveTo>
                    <a:pt x="10966" y="0"/>
                  </a:moveTo>
                  <a:cubicBezTo>
                    <a:pt x="10764" y="0"/>
                    <a:pt x="10621" y="167"/>
                    <a:pt x="10621" y="346"/>
                  </a:cubicBezTo>
                  <a:lnTo>
                    <a:pt x="10621" y="738"/>
                  </a:lnTo>
                  <a:lnTo>
                    <a:pt x="5525" y="738"/>
                  </a:lnTo>
                  <a:lnTo>
                    <a:pt x="5525" y="631"/>
                  </a:lnTo>
                  <a:cubicBezTo>
                    <a:pt x="5525" y="536"/>
                    <a:pt x="5454" y="453"/>
                    <a:pt x="5359" y="453"/>
                  </a:cubicBezTo>
                  <a:cubicBezTo>
                    <a:pt x="5251" y="453"/>
                    <a:pt x="5180" y="524"/>
                    <a:pt x="5180" y="631"/>
                  </a:cubicBezTo>
                  <a:lnTo>
                    <a:pt x="5180" y="738"/>
                  </a:lnTo>
                  <a:lnTo>
                    <a:pt x="5180" y="2227"/>
                  </a:lnTo>
                  <a:cubicBezTo>
                    <a:pt x="5180" y="2370"/>
                    <a:pt x="5061" y="2489"/>
                    <a:pt x="4906" y="2489"/>
                  </a:cubicBezTo>
                  <a:lnTo>
                    <a:pt x="620" y="2489"/>
                  </a:lnTo>
                  <a:cubicBezTo>
                    <a:pt x="465" y="2489"/>
                    <a:pt x="346" y="2370"/>
                    <a:pt x="346" y="2227"/>
                  </a:cubicBezTo>
                  <a:lnTo>
                    <a:pt x="346" y="1370"/>
                  </a:lnTo>
                  <a:cubicBezTo>
                    <a:pt x="346" y="1286"/>
                    <a:pt x="275" y="1191"/>
                    <a:pt x="167" y="1191"/>
                  </a:cubicBezTo>
                  <a:cubicBezTo>
                    <a:pt x="84" y="1191"/>
                    <a:pt x="1" y="1274"/>
                    <a:pt x="1" y="1370"/>
                  </a:cubicBezTo>
                  <a:lnTo>
                    <a:pt x="1" y="2227"/>
                  </a:lnTo>
                  <a:cubicBezTo>
                    <a:pt x="1" y="2560"/>
                    <a:pt x="275" y="2834"/>
                    <a:pt x="608" y="2834"/>
                  </a:cubicBezTo>
                  <a:lnTo>
                    <a:pt x="6144" y="2834"/>
                  </a:lnTo>
                  <a:cubicBezTo>
                    <a:pt x="6228" y="2834"/>
                    <a:pt x="6323" y="2763"/>
                    <a:pt x="6323" y="2655"/>
                  </a:cubicBezTo>
                  <a:cubicBezTo>
                    <a:pt x="6323" y="2548"/>
                    <a:pt x="6251" y="2477"/>
                    <a:pt x="6144" y="2477"/>
                  </a:cubicBezTo>
                  <a:lnTo>
                    <a:pt x="5454" y="2477"/>
                  </a:lnTo>
                  <a:cubicBezTo>
                    <a:pt x="5561" y="2251"/>
                    <a:pt x="5501" y="2143"/>
                    <a:pt x="5513" y="1072"/>
                  </a:cubicBezTo>
                  <a:lnTo>
                    <a:pt x="5728" y="1072"/>
                  </a:lnTo>
                  <a:lnTo>
                    <a:pt x="5728" y="1465"/>
                  </a:lnTo>
                  <a:cubicBezTo>
                    <a:pt x="5728" y="1548"/>
                    <a:pt x="5799" y="1643"/>
                    <a:pt x="5906" y="1643"/>
                  </a:cubicBezTo>
                  <a:cubicBezTo>
                    <a:pt x="6001" y="1643"/>
                    <a:pt x="6085" y="1572"/>
                    <a:pt x="6085" y="1465"/>
                  </a:cubicBezTo>
                  <a:lnTo>
                    <a:pt x="6085" y="1072"/>
                  </a:lnTo>
                  <a:lnTo>
                    <a:pt x="6275" y="1072"/>
                  </a:lnTo>
                  <a:lnTo>
                    <a:pt x="6275" y="1941"/>
                  </a:lnTo>
                  <a:cubicBezTo>
                    <a:pt x="6275" y="2024"/>
                    <a:pt x="6347" y="2120"/>
                    <a:pt x="6454" y="2120"/>
                  </a:cubicBezTo>
                  <a:cubicBezTo>
                    <a:pt x="6561" y="2120"/>
                    <a:pt x="6632" y="2048"/>
                    <a:pt x="6632" y="1941"/>
                  </a:cubicBezTo>
                  <a:lnTo>
                    <a:pt x="6632" y="1072"/>
                  </a:lnTo>
                  <a:lnTo>
                    <a:pt x="6823" y="1072"/>
                  </a:lnTo>
                  <a:lnTo>
                    <a:pt x="6823" y="1465"/>
                  </a:lnTo>
                  <a:cubicBezTo>
                    <a:pt x="6823" y="1548"/>
                    <a:pt x="6894" y="1643"/>
                    <a:pt x="7002" y="1643"/>
                  </a:cubicBezTo>
                  <a:cubicBezTo>
                    <a:pt x="7109" y="1643"/>
                    <a:pt x="7180" y="1572"/>
                    <a:pt x="7180" y="1465"/>
                  </a:cubicBezTo>
                  <a:lnTo>
                    <a:pt x="7180" y="1072"/>
                  </a:lnTo>
                  <a:lnTo>
                    <a:pt x="7371" y="1072"/>
                  </a:lnTo>
                  <a:lnTo>
                    <a:pt x="7371" y="1465"/>
                  </a:lnTo>
                  <a:cubicBezTo>
                    <a:pt x="7371" y="1548"/>
                    <a:pt x="7454" y="1643"/>
                    <a:pt x="7549" y="1643"/>
                  </a:cubicBezTo>
                  <a:cubicBezTo>
                    <a:pt x="7656" y="1643"/>
                    <a:pt x="7728" y="1572"/>
                    <a:pt x="7728" y="1465"/>
                  </a:cubicBezTo>
                  <a:lnTo>
                    <a:pt x="7728" y="1072"/>
                  </a:lnTo>
                  <a:lnTo>
                    <a:pt x="7930" y="1072"/>
                  </a:lnTo>
                  <a:lnTo>
                    <a:pt x="7930" y="1465"/>
                  </a:lnTo>
                  <a:cubicBezTo>
                    <a:pt x="7930" y="1548"/>
                    <a:pt x="8002" y="1643"/>
                    <a:pt x="8109" y="1643"/>
                  </a:cubicBezTo>
                  <a:cubicBezTo>
                    <a:pt x="8192" y="1643"/>
                    <a:pt x="8287" y="1572"/>
                    <a:pt x="8287" y="1465"/>
                  </a:cubicBezTo>
                  <a:lnTo>
                    <a:pt x="8287" y="1072"/>
                  </a:lnTo>
                  <a:lnTo>
                    <a:pt x="8478" y="1072"/>
                  </a:lnTo>
                  <a:lnTo>
                    <a:pt x="8478" y="1941"/>
                  </a:lnTo>
                  <a:cubicBezTo>
                    <a:pt x="8478" y="2024"/>
                    <a:pt x="8549" y="2120"/>
                    <a:pt x="8657" y="2120"/>
                  </a:cubicBezTo>
                  <a:cubicBezTo>
                    <a:pt x="8764" y="2120"/>
                    <a:pt x="8835" y="2048"/>
                    <a:pt x="8835" y="1941"/>
                  </a:cubicBezTo>
                  <a:lnTo>
                    <a:pt x="8835" y="1072"/>
                  </a:lnTo>
                  <a:lnTo>
                    <a:pt x="9026" y="1072"/>
                  </a:lnTo>
                  <a:lnTo>
                    <a:pt x="9026" y="1465"/>
                  </a:lnTo>
                  <a:cubicBezTo>
                    <a:pt x="9026" y="1548"/>
                    <a:pt x="9097" y="1643"/>
                    <a:pt x="9204" y="1643"/>
                  </a:cubicBezTo>
                  <a:cubicBezTo>
                    <a:pt x="9311" y="1643"/>
                    <a:pt x="9383" y="1572"/>
                    <a:pt x="9383" y="1465"/>
                  </a:cubicBezTo>
                  <a:lnTo>
                    <a:pt x="9383" y="1072"/>
                  </a:lnTo>
                  <a:lnTo>
                    <a:pt x="9573" y="1072"/>
                  </a:lnTo>
                  <a:lnTo>
                    <a:pt x="9573" y="1465"/>
                  </a:lnTo>
                  <a:cubicBezTo>
                    <a:pt x="9573" y="1548"/>
                    <a:pt x="9657" y="1643"/>
                    <a:pt x="9752" y="1643"/>
                  </a:cubicBezTo>
                  <a:cubicBezTo>
                    <a:pt x="9859" y="1643"/>
                    <a:pt x="9931" y="1572"/>
                    <a:pt x="9931" y="1465"/>
                  </a:cubicBezTo>
                  <a:lnTo>
                    <a:pt x="9931" y="1072"/>
                  </a:lnTo>
                  <a:lnTo>
                    <a:pt x="10133" y="1072"/>
                  </a:lnTo>
                  <a:lnTo>
                    <a:pt x="10133" y="1465"/>
                  </a:lnTo>
                  <a:cubicBezTo>
                    <a:pt x="10133" y="1548"/>
                    <a:pt x="10204" y="1643"/>
                    <a:pt x="10312" y="1643"/>
                  </a:cubicBezTo>
                  <a:cubicBezTo>
                    <a:pt x="10407" y="1643"/>
                    <a:pt x="10490" y="1572"/>
                    <a:pt x="10490" y="1465"/>
                  </a:cubicBezTo>
                  <a:lnTo>
                    <a:pt x="10490" y="1072"/>
                  </a:lnTo>
                  <a:lnTo>
                    <a:pt x="10693" y="1072"/>
                  </a:lnTo>
                  <a:lnTo>
                    <a:pt x="10693" y="2477"/>
                  </a:lnTo>
                  <a:lnTo>
                    <a:pt x="6930" y="2477"/>
                  </a:lnTo>
                  <a:cubicBezTo>
                    <a:pt x="6835" y="2477"/>
                    <a:pt x="6752" y="2548"/>
                    <a:pt x="6752" y="2655"/>
                  </a:cubicBezTo>
                  <a:cubicBezTo>
                    <a:pt x="6752" y="2763"/>
                    <a:pt x="6823" y="2834"/>
                    <a:pt x="6930" y="2834"/>
                  </a:cubicBezTo>
                  <a:lnTo>
                    <a:pt x="11502" y="2834"/>
                  </a:lnTo>
                  <a:cubicBezTo>
                    <a:pt x="11693" y="2834"/>
                    <a:pt x="11836" y="2667"/>
                    <a:pt x="11836" y="2489"/>
                  </a:cubicBezTo>
                  <a:lnTo>
                    <a:pt x="11836" y="357"/>
                  </a:lnTo>
                  <a:cubicBezTo>
                    <a:pt x="11764" y="155"/>
                    <a:pt x="11621" y="0"/>
                    <a:pt x="114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0" name="Google Shape;11200;p80"/>
            <p:cNvSpPr/>
            <p:nvPr/>
          </p:nvSpPr>
          <p:spPr>
            <a:xfrm>
              <a:off x="1859338" y="2014866"/>
              <a:ext cx="107565" cy="167072"/>
            </a:xfrm>
            <a:custGeom>
              <a:avLst/>
              <a:gdLst/>
              <a:ahLst/>
              <a:cxnLst/>
              <a:rect l="l" t="t" r="r" b="b"/>
              <a:pathLst>
                <a:path w="3382" h="5253" extrusionOk="0">
                  <a:moveTo>
                    <a:pt x="1434" y="0"/>
                  </a:moveTo>
                  <a:cubicBezTo>
                    <a:pt x="1356" y="0"/>
                    <a:pt x="1274" y="67"/>
                    <a:pt x="1263" y="145"/>
                  </a:cubicBezTo>
                  <a:cubicBezTo>
                    <a:pt x="1251" y="240"/>
                    <a:pt x="1322" y="323"/>
                    <a:pt x="1417" y="347"/>
                  </a:cubicBezTo>
                  <a:cubicBezTo>
                    <a:pt x="1453" y="347"/>
                    <a:pt x="1501" y="359"/>
                    <a:pt x="1536" y="371"/>
                  </a:cubicBezTo>
                  <a:cubicBezTo>
                    <a:pt x="2465" y="728"/>
                    <a:pt x="2917" y="1454"/>
                    <a:pt x="2917" y="1776"/>
                  </a:cubicBezTo>
                  <a:cubicBezTo>
                    <a:pt x="2917" y="1931"/>
                    <a:pt x="2822" y="2097"/>
                    <a:pt x="2691" y="2193"/>
                  </a:cubicBezTo>
                  <a:cubicBezTo>
                    <a:pt x="2346" y="1454"/>
                    <a:pt x="1691" y="895"/>
                    <a:pt x="905" y="680"/>
                  </a:cubicBezTo>
                  <a:cubicBezTo>
                    <a:pt x="917" y="645"/>
                    <a:pt x="941" y="597"/>
                    <a:pt x="965" y="561"/>
                  </a:cubicBezTo>
                  <a:cubicBezTo>
                    <a:pt x="1024" y="490"/>
                    <a:pt x="1012" y="371"/>
                    <a:pt x="917" y="323"/>
                  </a:cubicBezTo>
                  <a:cubicBezTo>
                    <a:pt x="888" y="299"/>
                    <a:pt x="852" y="287"/>
                    <a:pt x="815" y="287"/>
                  </a:cubicBezTo>
                  <a:cubicBezTo>
                    <a:pt x="761" y="287"/>
                    <a:pt x="708" y="314"/>
                    <a:pt x="679" y="371"/>
                  </a:cubicBezTo>
                  <a:cubicBezTo>
                    <a:pt x="620" y="442"/>
                    <a:pt x="572" y="538"/>
                    <a:pt x="560" y="621"/>
                  </a:cubicBezTo>
                  <a:cubicBezTo>
                    <a:pt x="370" y="597"/>
                    <a:pt x="179" y="597"/>
                    <a:pt x="179" y="597"/>
                  </a:cubicBezTo>
                  <a:cubicBezTo>
                    <a:pt x="84" y="597"/>
                    <a:pt x="0" y="669"/>
                    <a:pt x="0" y="776"/>
                  </a:cubicBezTo>
                  <a:cubicBezTo>
                    <a:pt x="0" y="859"/>
                    <a:pt x="72" y="954"/>
                    <a:pt x="179" y="954"/>
                  </a:cubicBezTo>
                  <a:cubicBezTo>
                    <a:pt x="179" y="954"/>
                    <a:pt x="322" y="954"/>
                    <a:pt x="536" y="978"/>
                  </a:cubicBezTo>
                  <a:cubicBezTo>
                    <a:pt x="1691" y="1145"/>
                    <a:pt x="2596" y="2157"/>
                    <a:pt x="2596" y="3359"/>
                  </a:cubicBezTo>
                  <a:lnTo>
                    <a:pt x="2596" y="5074"/>
                  </a:lnTo>
                  <a:cubicBezTo>
                    <a:pt x="2596" y="5169"/>
                    <a:pt x="2679" y="5252"/>
                    <a:pt x="2775" y="5252"/>
                  </a:cubicBezTo>
                  <a:cubicBezTo>
                    <a:pt x="2882" y="5252"/>
                    <a:pt x="2953" y="5181"/>
                    <a:pt x="2953" y="5074"/>
                  </a:cubicBezTo>
                  <a:cubicBezTo>
                    <a:pt x="2929" y="3514"/>
                    <a:pt x="3037" y="3145"/>
                    <a:pt x="2822" y="2502"/>
                  </a:cubicBezTo>
                  <a:cubicBezTo>
                    <a:pt x="3203" y="2312"/>
                    <a:pt x="3382" y="1847"/>
                    <a:pt x="3203" y="1442"/>
                  </a:cubicBezTo>
                  <a:cubicBezTo>
                    <a:pt x="2941" y="835"/>
                    <a:pt x="2394" y="323"/>
                    <a:pt x="1667" y="49"/>
                  </a:cubicBezTo>
                  <a:cubicBezTo>
                    <a:pt x="1596" y="14"/>
                    <a:pt x="1513" y="2"/>
                    <a:pt x="1453" y="2"/>
                  </a:cubicBezTo>
                  <a:cubicBezTo>
                    <a:pt x="1447" y="1"/>
                    <a:pt x="1441" y="0"/>
                    <a:pt x="14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1" name="Google Shape;11201;p80"/>
            <p:cNvSpPr/>
            <p:nvPr/>
          </p:nvSpPr>
          <p:spPr>
            <a:xfrm>
              <a:off x="1777536" y="2036335"/>
              <a:ext cx="71243" cy="169457"/>
            </a:xfrm>
            <a:custGeom>
              <a:avLst/>
              <a:gdLst/>
              <a:ahLst/>
              <a:cxnLst/>
              <a:rect l="l" t="t" r="r" b="b"/>
              <a:pathLst>
                <a:path w="2240" h="5328" extrusionOk="0">
                  <a:moveTo>
                    <a:pt x="2048" y="0"/>
                  </a:moveTo>
                  <a:cubicBezTo>
                    <a:pt x="2033" y="0"/>
                    <a:pt x="2017" y="2"/>
                    <a:pt x="2001" y="5"/>
                  </a:cubicBezTo>
                  <a:cubicBezTo>
                    <a:pt x="834" y="351"/>
                    <a:pt x="1" y="1434"/>
                    <a:pt x="1" y="2661"/>
                  </a:cubicBezTo>
                  <a:lnTo>
                    <a:pt x="1" y="5149"/>
                  </a:lnTo>
                  <a:cubicBezTo>
                    <a:pt x="1" y="5232"/>
                    <a:pt x="72" y="5328"/>
                    <a:pt x="179" y="5328"/>
                  </a:cubicBezTo>
                  <a:cubicBezTo>
                    <a:pt x="263" y="5328"/>
                    <a:pt x="358" y="5244"/>
                    <a:pt x="358" y="5149"/>
                  </a:cubicBezTo>
                  <a:lnTo>
                    <a:pt x="358" y="2661"/>
                  </a:lnTo>
                  <a:cubicBezTo>
                    <a:pt x="358" y="1589"/>
                    <a:pt x="1072" y="636"/>
                    <a:pt x="2108" y="339"/>
                  </a:cubicBezTo>
                  <a:cubicBezTo>
                    <a:pt x="2203" y="303"/>
                    <a:pt x="2239" y="220"/>
                    <a:pt x="2227" y="125"/>
                  </a:cubicBezTo>
                  <a:cubicBezTo>
                    <a:pt x="2207" y="54"/>
                    <a:pt x="2135" y="0"/>
                    <a:pt x="2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2" name="Google Shape;11202;p80"/>
            <p:cNvSpPr/>
            <p:nvPr/>
          </p:nvSpPr>
          <p:spPr>
            <a:xfrm>
              <a:off x="1817197" y="2078794"/>
              <a:ext cx="85714" cy="54291"/>
            </a:xfrm>
            <a:custGeom>
              <a:avLst/>
              <a:gdLst/>
              <a:ahLst/>
              <a:cxnLst/>
              <a:rect l="l" t="t" r="r" b="b"/>
              <a:pathLst>
                <a:path w="2695" h="1707" extrusionOk="0">
                  <a:moveTo>
                    <a:pt x="1528" y="0"/>
                  </a:moveTo>
                  <a:cubicBezTo>
                    <a:pt x="754" y="0"/>
                    <a:pt x="1" y="618"/>
                    <a:pt x="63" y="1552"/>
                  </a:cubicBezTo>
                  <a:cubicBezTo>
                    <a:pt x="63" y="1635"/>
                    <a:pt x="147" y="1707"/>
                    <a:pt x="242" y="1707"/>
                  </a:cubicBezTo>
                  <a:cubicBezTo>
                    <a:pt x="325" y="1707"/>
                    <a:pt x="397" y="1623"/>
                    <a:pt x="397" y="1528"/>
                  </a:cubicBezTo>
                  <a:cubicBezTo>
                    <a:pt x="350" y="837"/>
                    <a:pt x="918" y="369"/>
                    <a:pt x="1506" y="369"/>
                  </a:cubicBezTo>
                  <a:cubicBezTo>
                    <a:pt x="1810" y="369"/>
                    <a:pt x="2118" y="494"/>
                    <a:pt x="2349" y="778"/>
                  </a:cubicBezTo>
                  <a:cubicBezTo>
                    <a:pt x="2383" y="818"/>
                    <a:pt x="2432" y="840"/>
                    <a:pt x="2484" y="840"/>
                  </a:cubicBezTo>
                  <a:cubicBezTo>
                    <a:pt x="2523" y="840"/>
                    <a:pt x="2563" y="827"/>
                    <a:pt x="2599" y="802"/>
                  </a:cubicBezTo>
                  <a:cubicBezTo>
                    <a:pt x="2695" y="718"/>
                    <a:pt x="2695" y="599"/>
                    <a:pt x="2635" y="540"/>
                  </a:cubicBezTo>
                  <a:cubicBezTo>
                    <a:pt x="2335" y="166"/>
                    <a:pt x="1929" y="0"/>
                    <a:pt x="15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3" name="Google Shape;11203;p80"/>
            <p:cNvSpPr/>
            <p:nvPr/>
          </p:nvSpPr>
          <p:spPr>
            <a:xfrm>
              <a:off x="1826007" y="2113716"/>
              <a:ext cx="88641" cy="56867"/>
            </a:xfrm>
            <a:custGeom>
              <a:avLst/>
              <a:gdLst/>
              <a:ahLst/>
              <a:cxnLst/>
              <a:rect l="l" t="t" r="r" b="b"/>
              <a:pathLst>
                <a:path w="2787" h="1788" extrusionOk="0">
                  <a:moveTo>
                    <a:pt x="2496" y="0"/>
                  </a:moveTo>
                  <a:cubicBezTo>
                    <a:pt x="2489" y="0"/>
                    <a:pt x="2483" y="0"/>
                    <a:pt x="2477" y="1"/>
                  </a:cubicBezTo>
                  <a:cubicBezTo>
                    <a:pt x="2382" y="13"/>
                    <a:pt x="2311" y="108"/>
                    <a:pt x="2322" y="192"/>
                  </a:cubicBezTo>
                  <a:cubicBezTo>
                    <a:pt x="2418" y="870"/>
                    <a:pt x="1894" y="1442"/>
                    <a:pt x="1239" y="1442"/>
                  </a:cubicBezTo>
                  <a:cubicBezTo>
                    <a:pt x="882" y="1442"/>
                    <a:pt x="560" y="1263"/>
                    <a:pt x="346" y="990"/>
                  </a:cubicBezTo>
                  <a:cubicBezTo>
                    <a:pt x="309" y="938"/>
                    <a:pt x="253" y="909"/>
                    <a:pt x="200" y="909"/>
                  </a:cubicBezTo>
                  <a:cubicBezTo>
                    <a:pt x="167" y="909"/>
                    <a:pt x="135" y="919"/>
                    <a:pt x="108" y="942"/>
                  </a:cubicBezTo>
                  <a:cubicBezTo>
                    <a:pt x="36" y="1001"/>
                    <a:pt x="1" y="1109"/>
                    <a:pt x="60" y="1180"/>
                  </a:cubicBezTo>
                  <a:cubicBezTo>
                    <a:pt x="334" y="1561"/>
                    <a:pt x="775" y="1787"/>
                    <a:pt x="1239" y="1787"/>
                  </a:cubicBezTo>
                  <a:cubicBezTo>
                    <a:pt x="2108" y="1787"/>
                    <a:pt x="2787" y="1025"/>
                    <a:pt x="2668" y="156"/>
                  </a:cubicBezTo>
                  <a:cubicBezTo>
                    <a:pt x="2657" y="68"/>
                    <a:pt x="2574" y="0"/>
                    <a:pt x="2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04" name="Google Shape;11204;p80"/>
          <p:cNvGrpSpPr/>
          <p:nvPr/>
        </p:nvGrpSpPr>
        <p:grpSpPr>
          <a:xfrm>
            <a:off x="1309875" y="1881876"/>
            <a:ext cx="374154" cy="169680"/>
            <a:chOff x="1309875" y="2057326"/>
            <a:chExt cx="374154" cy="169680"/>
          </a:xfrm>
          <a:solidFill>
            <a:schemeClr val="tx1"/>
          </a:solidFill>
        </p:grpSpPr>
        <p:sp>
          <p:nvSpPr>
            <p:cNvPr id="11205" name="Google Shape;11205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6" name="Google Shape;11206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7" name="Google Shape;11207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8" name="Google Shape;11208;p80"/>
            <p:cNvSpPr/>
            <p:nvPr/>
          </p:nvSpPr>
          <p:spPr>
            <a:xfrm>
              <a:off x="1480286" y="2212566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2" y="1"/>
                  </a:moveTo>
                  <a:cubicBezTo>
                    <a:pt x="0" y="1"/>
                    <a:pt x="0" y="1"/>
                    <a:pt x="12" y="1"/>
                  </a:cubicBezTo>
                  <a:lnTo>
                    <a:pt x="12" y="1"/>
                  </a:lnTo>
                  <a:cubicBezTo>
                    <a:pt x="0" y="1"/>
                    <a:pt x="0" y="1"/>
                    <a:pt x="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09" name="Google Shape;11209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0" name="Google Shape;11210;p80"/>
            <p:cNvSpPr/>
            <p:nvPr/>
          </p:nvSpPr>
          <p:spPr>
            <a:xfrm>
              <a:off x="1460599" y="2082993"/>
              <a:ext cx="223430" cy="142232"/>
            </a:xfrm>
            <a:custGeom>
              <a:avLst/>
              <a:gdLst/>
              <a:ahLst/>
              <a:cxnLst/>
              <a:rect l="l" t="t" r="r" b="b"/>
              <a:pathLst>
                <a:path w="7025" h="4472" extrusionOk="0">
                  <a:moveTo>
                    <a:pt x="6763" y="491"/>
                  </a:moveTo>
                  <a:lnTo>
                    <a:pt x="6763" y="1729"/>
                  </a:lnTo>
                  <a:lnTo>
                    <a:pt x="1762" y="1729"/>
                  </a:lnTo>
                  <a:cubicBezTo>
                    <a:pt x="1762" y="1479"/>
                    <a:pt x="1774" y="1444"/>
                    <a:pt x="1738" y="1372"/>
                  </a:cubicBezTo>
                  <a:lnTo>
                    <a:pt x="1286" y="491"/>
                  </a:lnTo>
                  <a:lnTo>
                    <a:pt x="1786" y="491"/>
                  </a:lnTo>
                  <a:lnTo>
                    <a:pt x="1786" y="884"/>
                  </a:lnTo>
                  <a:cubicBezTo>
                    <a:pt x="1786" y="967"/>
                    <a:pt x="1858" y="1063"/>
                    <a:pt x="1965" y="1063"/>
                  </a:cubicBezTo>
                  <a:cubicBezTo>
                    <a:pt x="2060" y="1063"/>
                    <a:pt x="2143" y="979"/>
                    <a:pt x="2143" y="884"/>
                  </a:cubicBezTo>
                  <a:lnTo>
                    <a:pt x="2143" y="491"/>
                  </a:lnTo>
                  <a:lnTo>
                    <a:pt x="2334" y="491"/>
                  </a:lnTo>
                  <a:lnTo>
                    <a:pt x="2334" y="1360"/>
                  </a:lnTo>
                  <a:cubicBezTo>
                    <a:pt x="2334" y="1444"/>
                    <a:pt x="2417" y="1539"/>
                    <a:pt x="2512" y="1539"/>
                  </a:cubicBezTo>
                  <a:cubicBezTo>
                    <a:pt x="2608" y="1539"/>
                    <a:pt x="2691" y="1455"/>
                    <a:pt x="2691" y="1360"/>
                  </a:cubicBezTo>
                  <a:lnTo>
                    <a:pt x="2691" y="491"/>
                  </a:lnTo>
                  <a:lnTo>
                    <a:pt x="2893" y="491"/>
                  </a:lnTo>
                  <a:lnTo>
                    <a:pt x="2893" y="884"/>
                  </a:lnTo>
                  <a:cubicBezTo>
                    <a:pt x="2893" y="967"/>
                    <a:pt x="2965" y="1063"/>
                    <a:pt x="3072" y="1063"/>
                  </a:cubicBezTo>
                  <a:cubicBezTo>
                    <a:pt x="3155" y="1063"/>
                    <a:pt x="3251" y="979"/>
                    <a:pt x="3251" y="884"/>
                  </a:cubicBezTo>
                  <a:lnTo>
                    <a:pt x="3251" y="491"/>
                  </a:lnTo>
                  <a:lnTo>
                    <a:pt x="3441" y="491"/>
                  </a:lnTo>
                  <a:lnTo>
                    <a:pt x="3441" y="884"/>
                  </a:lnTo>
                  <a:cubicBezTo>
                    <a:pt x="3441" y="967"/>
                    <a:pt x="3513" y="1063"/>
                    <a:pt x="3620" y="1063"/>
                  </a:cubicBezTo>
                  <a:cubicBezTo>
                    <a:pt x="3703" y="1063"/>
                    <a:pt x="3798" y="979"/>
                    <a:pt x="3798" y="884"/>
                  </a:cubicBezTo>
                  <a:lnTo>
                    <a:pt x="3798" y="491"/>
                  </a:lnTo>
                  <a:lnTo>
                    <a:pt x="3989" y="491"/>
                  </a:lnTo>
                  <a:lnTo>
                    <a:pt x="3989" y="884"/>
                  </a:lnTo>
                  <a:cubicBezTo>
                    <a:pt x="3989" y="967"/>
                    <a:pt x="4060" y="1063"/>
                    <a:pt x="4167" y="1063"/>
                  </a:cubicBezTo>
                  <a:cubicBezTo>
                    <a:pt x="4263" y="1063"/>
                    <a:pt x="4346" y="979"/>
                    <a:pt x="4346" y="884"/>
                  </a:cubicBezTo>
                  <a:lnTo>
                    <a:pt x="4346" y="491"/>
                  </a:lnTo>
                  <a:lnTo>
                    <a:pt x="4536" y="491"/>
                  </a:lnTo>
                  <a:lnTo>
                    <a:pt x="4536" y="1360"/>
                  </a:lnTo>
                  <a:cubicBezTo>
                    <a:pt x="4536" y="1444"/>
                    <a:pt x="4620" y="1539"/>
                    <a:pt x="4715" y="1539"/>
                  </a:cubicBezTo>
                  <a:cubicBezTo>
                    <a:pt x="4822" y="1539"/>
                    <a:pt x="4894" y="1455"/>
                    <a:pt x="4894" y="1360"/>
                  </a:cubicBezTo>
                  <a:lnTo>
                    <a:pt x="4894" y="491"/>
                  </a:lnTo>
                  <a:lnTo>
                    <a:pt x="5096" y="491"/>
                  </a:lnTo>
                  <a:lnTo>
                    <a:pt x="5096" y="884"/>
                  </a:lnTo>
                  <a:cubicBezTo>
                    <a:pt x="5096" y="967"/>
                    <a:pt x="5167" y="1063"/>
                    <a:pt x="5275" y="1063"/>
                  </a:cubicBezTo>
                  <a:cubicBezTo>
                    <a:pt x="5358" y="1063"/>
                    <a:pt x="5453" y="979"/>
                    <a:pt x="5453" y="884"/>
                  </a:cubicBezTo>
                  <a:lnTo>
                    <a:pt x="5453" y="491"/>
                  </a:lnTo>
                  <a:lnTo>
                    <a:pt x="5644" y="491"/>
                  </a:lnTo>
                  <a:lnTo>
                    <a:pt x="5644" y="884"/>
                  </a:lnTo>
                  <a:cubicBezTo>
                    <a:pt x="5644" y="967"/>
                    <a:pt x="5715" y="1063"/>
                    <a:pt x="5822" y="1063"/>
                  </a:cubicBezTo>
                  <a:cubicBezTo>
                    <a:pt x="5906" y="1063"/>
                    <a:pt x="6001" y="979"/>
                    <a:pt x="6001" y="884"/>
                  </a:cubicBezTo>
                  <a:lnTo>
                    <a:pt x="6001" y="491"/>
                  </a:lnTo>
                  <a:lnTo>
                    <a:pt x="6191" y="491"/>
                  </a:lnTo>
                  <a:lnTo>
                    <a:pt x="6191" y="884"/>
                  </a:lnTo>
                  <a:cubicBezTo>
                    <a:pt x="6191" y="967"/>
                    <a:pt x="6263" y="1063"/>
                    <a:pt x="6370" y="1063"/>
                  </a:cubicBezTo>
                  <a:cubicBezTo>
                    <a:pt x="6465" y="1063"/>
                    <a:pt x="6549" y="979"/>
                    <a:pt x="6549" y="884"/>
                  </a:cubicBezTo>
                  <a:lnTo>
                    <a:pt x="6549" y="491"/>
                  </a:lnTo>
                  <a:close/>
                  <a:moveTo>
                    <a:pt x="914" y="1"/>
                  </a:moveTo>
                  <a:cubicBezTo>
                    <a:pt x="831" y="1"/>
                    <a:pt x="745" y="55"/>
                    <a:pt x="738" y="146"/>
                  </a:cubicBezTo>
                  <a:cubicBezTo>
                    <a:pt x="738" y="182"/>
                    <a:pt x="738" y="229"/>
                    <a:pt x="750" y="253"/>
                  </a:cubicBezTo>
                  <a:lnTo>
                    <a:pt x="881" y="503"/>
                  </a:lnTo>
                  <a:lnTo>
                    <a:pt x="1405" y="1503"/>
                  </a:lnTo>
                  <a:lnTo>
                    <a:pt x="1405" y="2087"/>
                  </a:lnTo>
                  <a:lnTo>
                    <a:pt x="1405" y="3158"/>
                  </a:lnTo>
                  <a:cubicBezTo>
                    <a:pt x="762" y="3896"/>
                    <a:pt x="631" y="4063"/>
                    <a:pt x="619" y="4075"/>
                  </a:cubicBezTo>
                  <a:cubicBezTo>
                    <a:pt x="584" y="4122"/>
                    <a:pt x="536" y="4122"/>
                    <a:pt x="512" y="4122"/>
                  </a:cubicBezTo>
                  <a:cubicBezTo>
                    <a:pt x="453" y="4122"/>
                    <a:pt x="357" y="4075"/>
                    <a:pt x="357" y="3968"/>
                  </a:cubicBezTo>
                  <a:lnTo>
                    <a:pt x="357" y="2860"/>
                  </a:lnTo>
                  <a:cubicBezTo>
                    <a:pt x="357" y="2765"/>
                    <a:pt x="286" y="2682"/>
                    <a:pt x="179" y="2682"/>
                  </a:cubicBezTo>
                  <a:cubicBezTo>
                    <a:pt x="84" y="2682"/>
                    <a:pt x="0" y="2753"/>
                    <a:pt x="0" y="2860"/>
                  </a:cubicBezTo>
                  <a:lnTo>
                    <a:pt x="0" y="3968"/>
                  </a:lnTo>
                  <a:cubicBezTo>
                    <a:pt x="0" y="4274"/>
                    <a:pt x="254" y="4471"/>
                    <a:pt x="512" y="4471"/>
                  </a:cubicBezTo>
                  <a:cubicBezTo>
                    <a:pt x="645" y="4471"/>
                    <a:pt x="780" y="4419"/>
                    <a:pt x="881" y="4301"/>
                  </a:cubicBezTo>
                  <a:lnTo>
                    <a:pt x="1655" y="3372"/>
                  </a:lnTo>
                  <a:lnTo>
                    <a:pt x="3155" y="3372"/>
                  </a:lnTo>
                  <a:cubicBezTo>
                    <a:pt x="3251" y="3372"/>
                    <a:pt x="3334" y="3301"/>
                    <a:pt x="3334" y="3194"/>
                  </a:cubicBezTo>
                  <a:cubicBezTo>
                    <a:pt x="3334" y="3110"/>
                    <a:pt x="3262" y="3027"/>
                    <a:pt x="3155" y="3027"/>
                  </a:cubicBezTo>
                  <a:lnTo>
                    <a:pt x="1762" y="3027"/>
                  </a:lnTo>
                  <a:lnTo>
                    <a:pt x="1762" y="2051"/>
                  </a:lnTo>
                  <a:lnTo>
                    <a:pt x="6668" y="2051"/>
                  </a:lnTo>
                  <a:lnTo>
                    <a:pt x="6668" y="3027"/>
                  </a:lnTo>
                  <a:lnTo>
                    <a:pt x="3858" y="3027"/>
                  </a:lnTo>
                  <a:cubicBezTo>
                    <a:pt x="3774" y="3027"/>
                    <a:pt x="3679" y="3099"/>
                    <a:pt x="3679" y="3194"/>
                  </a:cubicBezTo>
                  <a:cubicBezTo>
                    <a:pt x="3679" y="3289"/>
                    <a:pt x="3751" y="3372"/>
                    <a:pt x="3858" y="3372"/>
                  </a:cubicBezTo>
                  <a:lnTo>
                    <a:pt x="6846" y="3372"/>
                  </a:lnTo>
                  <a:cubicBezTo>
                    <a:pt x="6942" y="3372"/>
                    <a:pt x="7025" y="3301"/>
                    <a:pt x="7025" y="3194"/>
                  </a:cubicBezTo>
                  <a:lnTo>
                    <a:pt x="7025" y="301"/>
                  </a:lnTo>
                  <a:cubicBezTo>
                    <a:pt x="7025" y="229"/>
                    <a:pt x="6953" y="146"/>
                    <a:pt x="6846" y="146"/>
                  </a:cubicBezTo>
                  <a:lnTo>
                    <a:pt x="1096" y="146"/>
                  </a:lnTo>
                  <a:lnTo>
                    <a:pt x="1060" y="86"/>
                  </a:lnTo>
                  <a:cubicBezTo>
                    <a:pt x="1030" y="27"/>
                    <a:pt x="973" y="1"/>
                    <a:pt x="9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1" name="Google Shape;11211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2" name="Google Shape;11212;p80"/>
            <p:cNvSpPr/>
            <p:nvPr/>
          </p:nvSpPr>
          <p:spPr>
            <a:xfrm>
              <a:off x="1480668" y="221256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3" name="Google Shape;11213;p80"/>
            <p:cNvSpPr/>
            <p:nvPr/>
          </p:nvSpPr>
          <p:spPr>
            <a:xfrm>
              <a:off x="1397339" y="218343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4" name="Google Shape;11214;p80"/>
            <p:cNvSpPr/>
            <p:nvPr/>
          </p:nvSpPr>
          <p:spPr>
            <a:xfrm>
              <a:off x="1309875" y="2057326"/>
              <a:ext cx="132945" cy="169680"/>
            </a:xfrm>
            <a:custGeom>
              <a:avLst/>
              <a:gdLst/>
              <a:ahLst/>
              <a:cxnLst/>
              <a:rect l="l" t="t" r="r" b="b"/>
              <a:pathLst>
                <a:path w="4180" h="5335" extrusionOk="0">
                  <a:moveTo>
                    <a:pt x="2406" y="2894"/>
                  </a:moveTo>
                  <a:lnTo>
                    <a:pt x="2406" y="3858"/>
                  </a:lnTo>
                  <a:lnTo>
                    <a:pt x="358" y="3858"/>
                  </a:lnTo>
                  <a:lnTo>
                    <a:pt x="358" y="2894"/>
                  </a:lnTo>
                  <a:close/>
                  <a:moveTo>
                    <a:pt x="3775" y="0"/>
                  </a:moveTo>
                  <a:cubicBezTo>
                    <a:pt x="3644" y="0"/>
                    <a:pt x="3525" y="84"/>
                    <a:pt x="3453" y="203"/>
                  </a:cubicBezTo>
                  <a:lnTo>
                    <a:pt x="3048" y="953"/>
                  </a:lnTo>
                  <a:lnTo>
                    <a:pt x="179" y="953"/>
                  </a:lnTo>
                  <a:cubicBezTo>
                    <a:pt x="84" y="953"/>
                    <a:pt x="0" y="1036"/>
                    <a:pt x="0" y="1131"/>
                  </a:cubicBezTo>
                  <a:lnTo>
                    <a:pt x="0" y="1512"/>
                  </a:lnTo>
                  <a:cubicBezTo>
                    <a:pt x="0" y="1596"/>
                    <a:pt x="72" y="1691"/>
                    <a:pt x="179" y="1691"/>
                  </a:cubicBezTo>
                  <a:cubicBezTo>
                    <a:pt x="262" y="1691"/>
                    <a:pt x="358" y="1608"/>
                    <a:pt x="358" y="1512"/>
                  </a:cubicBezTo>
                  <a:lnTo>
                    <a:pt x="358" y="1310"/>
                  </a:lnTo>
                  <a:lnTo>
                    <a:pt x="596" y="1310"/>
                  </a:lnTo>
                  <a:lnTo>
                    <a:pt x="596" y="2179"/>
                  </a:lnTo>
                  <a:cubicBezTo>
                    <a:pt x="596" y="2262"/>
                    <a:pt x="667" y="2358"/>
                    <a:pt x="774" y="2358"/>
                  </a:cubicBezTo>
                  <a:cubicBezTo>
                    <a:pt x="858" y="2358"/>
                    <a:pt x="953" y="2286"/>
                    <a:pt x="953" y="2179"/>
                  </a:cubicBezTo>
                  <a:lnTo>
                    <a:pt x="953" y="1310"/>
                  </a:lnTo>
                  <a:lnTo>
                    <a:pt x="1143" y="1310"/>
                  </a:lnTo>
                  <a:lnTo>
                    <a:pt x="1143" y="1703"/>
                  </a:lnTo>
                  <a:cubicBezTo>
                    <a:pt x="1143" y="1786"/>
                    <a:pt x="1215" y="1881"/>
                    <a:pt x="1322" y="1881"/>
                  </a:cubicBezTo>
                  <a:cubicBezTo>
                    <a:pt x="1405" y="1881"/>
                    <a:pt x="1501" y="1810"/>
                    <a:pt x="1501" y="1703"/>
                  </a:cubicBezTo>
                  <a:lnTo>
                    <a:pt x="1501" y="1310"/>
                  </a:lnTo>
                  <a:lnTo>
                    <a:pt x="1691" y="1310"/>
                  </a:lnTo>
                  <a:lnTo>
                    <a:pt x="1691" y="1703"/>
                  </a:lnTo>
                  <a:cubicBezTo>
                    <a:pt x="1691" y="1786"/>
                    <a:pt x="1763" y="1881"/>
                    <a:pt x="1870" y="1881"/>
                  </a:cubicBezTo>
                  <a:cubicBezTo>
                    <a:pt x="1965" y="1881"/>
                    <a:pt x="2048" y="1810"/>
                    <a:pt x="2048" y="1703"/>
                  </a:cubicBezTo>
                  <a:lnTo>
                    <a:pt x="2048" y="1310"/>
                  </a:lnTo>
                  <a:lnTo>
                    <a:pt x="2239" y="1310"/>
                  </a:lnTo>
                  <a:lnTo>
                    <a:pt x="2239" y="1703"/>
                  </a:lnTo>
                  <a:cubicBezTo>
                    <a:pt x="2239" y="1786"/>
                    <a:pt x="2310" y="1881"/>
                    <a:pt x="2417" y="1881"/>
                  </a:cubicBezTo>
                  <a:cubicBezTo>
                    <a:pt x="2513" y="1881"/>
                    <a:pt x="2596" y="1810"/>
                    <a:pt x="2596" y="1703"/>
                  </a:cubicBezTo>
                  <a:lnTo>
                    <a:pt x="2596" y="1310"/>
                  </a:lnTo>
                  <a:lnTo>
                    <a:pt x="2787" y="1310"/>
                  </a:lnTo>
                  <a:lnTo>
                    <a:pt x="2787" y="1572"/>
                  </a:lnTo>
                  <a:cubicBezTo>
                    <a:pt x="2334" y="2465"/>
                    <a:pt x="2465" y="2084"/>
                    <a:pt x="2453" y="2548"/>
                  </a:cubicBezTo>
                  <a:lnTo>
                    <a:pt x="393" y="2548"/>
                  </a:lnTo>
                  <a:lnTo>
                    <a:pt x="393" y="2227"/>
                  </a:lnTo>
                  <a:cubicBezTo>
                    <a:pt x="393" y="2132"/>
                    <a:pt x="322" y="2048"/>
                    <a:pt x="215" y="2048"/>
                  </a:cubicBezTo>
                  <a:cubicBezTo>
                    <a:pt x="131" y="2048"/>
                    <a:pt x="36" y="2120"/>
                    <a:pt x="36" y="2227"/>
                  </a:cubicBezTo>
                  <a:lnTo>
                    <a:pt x="36" y="4048"/>
                  </a:lnTo>
                  <a:cubicBezTo>
                    <a:pt x="36" y="4144"/>
                    <a:pt x="108" y="4227"/>
                    <a:pt x="215" y="4227"/>
                  </a:cubicBezTo>
                  <a:lnTo>
                    <a:pt x="2537" y="4227"/>
                  </a:lnTo>
                  <a:lnTo>
                    <a:pt x="2751" y="4489"/>
                  </a:lnTo>
                  <a:cubicBezTo>
                    <a:pt x="2783" y="4528"/>
                    <a:pt x="2833" y="4549"/>
                    <a:pt x="2883" y="4549"/>
                  </a:cubicBezTo>
                  <a:cubicBezTo>
                    <a:pt x="2925" y="4549"/>
                    <a:pt x="2968" y="4534"/>
                    <a:pt x="3001" y="4501"/>
                  </a:cubicBezTo>
                  <a:cubicBezTo>
                    <a:pt x="3072" y="4441"/>
                    <a:pt x="3084" y="4322"/>
                    <a:pt x="3013" y="4251"/>
                  </a:cubicBezTo>
                  <a:cubicBezTo>
                    <a:pt x="2834" y="4037"/>
                    <a:pt x="2810" y="3989"/>
                    <a:pt x="2787" y="3989"/>
                  </a:cubicBezTo>
                  <a:lnTo>
                    <a:pt x="2787" y="2346"/>
                  </a:lnTo>
                  <a:cubicBezTo>
                    <a:pt x="3762" y="490"/>
                    <a:pt x="3804" y="379"/>
                    <a:pt x="3817" y="379"/>
                  </a:cubicBezTo>
                  <a:cubicBezTo>
                    <a:pt x="3818" y="379"/>
                    <a:pt x="3820" y="381"/>
                    <a:pt x="3822" y="381"/>
                  </a:cubicBezTo>
                  <a:cubicBezTo>
                    <a:pt x="3825" y="381"/>
                    <a:pt x="3828" y="377"/>
                    <a:pt x="3829" y="377"/>
                  </a:cubicBezTo>
                  <a:cubicBezTo>
                    <a:pt x="3844" y="377"/>
                    <a:pt x="3834" y="626"/>
                    <a:pt x="3834" y="4822"/>
                  </a:cubicBezTo>
                  <a:cubicBezTo>
                    <a:pt x="3834" y="4929"/>
                    <a:pt x="3739" y="4977"/>
                    <a:pt x="3680" y="4977"/>
                  </a:cubicBezTo>
                  <a:cubicBezTo>
                    <a:pt x="3584" y="4977"/>
                    <a:pt x="3549" y="4870"/>
                    <a:pt x="3465" y="4787"/>
                  </a:cubicBezTo>
                  <a:cubicBezTo>
                    <a:pt x="3432" y="4740"/>
                    <a:pt x="3380" y="4716"/>
                    <a:pt x="3327" y="4716"/>
                  </a:cubicBezTo>
                  <a:cubicBezTo>
                    <a:pt x="3284" y="4716"/>
                    <a:pt x="3240" y="4731"/>
                    <a:pt x="3203" y="4763"/>
                  </a:cubicBezTo>
                  <a:cubicBezTo>
                    <a:pt x="3132" y="4822"/>
                    <a:pt x="3120" y="4941"/>
                    <a:pt x="3191" y="5025"/>
                  </a:cubicBezTo>
                  <a:lnTo>
                    <a:pt x="3310" y="5156"/>
                  </a:lnTo>
                  <a:cubicBezTo>
                    <a:pt x="3406" y="5275"/>
                    <a:pt x="3537" y="5334"/>
                    <a:pt x="3680" y="5334"/>
                  </a:cubicBezTo>
                  <a:cubicBezTo>
                    <a:pt x="3965" y="5334"/>
                    <a:pt x="4180" y="5108"/>
                    <a:pt x="4180" y="4834"/>
                  </a:cubicBezTo>
                  <a:lnTo>
                    <a:pt x="4180" y="405"/>
                  </a:lnTo>
                  <a:cubicBezTo>
                    <a:pt x="4144" y="167"/>
                    <a:pt x="398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5" name="Google Shape;11215;p80"/>
            <p:cNvSpPr/>
            <p:nvPr/>
          </p:nvSpPr>
          <p:spPr>
            <a:xfrm>
              <a:off x="1460599" y="2057326"/>
              <a:ext cx="25380" cy="101140"/>
            </a:xfrm>
            <a:custGeom>
              <a:avLst/>
              <a:gdLst/>
              <a:ahLst/>
              <a:cxnLst/>
              <a:rect l="l" t="t" r="r" b="b"/>
              <a:pathLst>
                <a:path w="798" h="3180" extrusionOk="0">
                  <a:moveTo>
                    <a:pt x="381" y="0"/>
                  </a:moveTo>
                  <a:cubicBezTo>
                    <a:pt x="167" y="0"/>
                    <a:pt x="0" y="167"/>
                    <a:pt x="0" y="381"/>
                  </a:cubicBezTo>
                  <a:lnTo>
                    <a:pt x="0" y="3001"/>
                  </a:lnTo>
                  <a:cubicBezTo>
                    <a:pt x="0" y="3084"/>
                    <a:pt x="84" y="3179"/>
                    <a:pt x="179" y="3179"/>
                  </a:cubicBezTo>
                  <a:cubicBezTo>
                    <a:pt x="274" y="3179"/>
                    <a:pt x="357" y="3096"/>
                    <a:pt x="357" y="3001"/>
                  </a:cubicBezTo>
                  <a:lnTo>
                    <a:pt x="357" y="381"/>
                  </a:lnTo>
                  <a:cubicBezTo>
                    <a:pt x="357" y="381"/>
                    <a:pt x="357" y="357"/>
                    <a:pt x="381" y="357"/>
                  </a:cubicBezTo>
                  <a:cubicBezTo>
                    <a:pt x="381" y="357"/>
                    <a:pt x="393" y="357"/>
                    <a:pt x="393" y="381"/>
                  </a:cubicBezTo>
                  <a:lnTo>
                    <a:pt x="441" y="453"/>
                  </a:lnTo>
                  <a:cubicBezTo>
                    <a:pt x="465" y="511"/>
                    <a:pt x="525" y="545"/>
                    <a:pt x="590" y="545"/>
                  </a:cubicBezTo>
                  <a:cubicBezTo>
                    <a:pt x="619" y="545"/>
                    <a:pt x="650" y="539"/>
                    <a:pt x="679" y="524"/>
                  </a:cubicBezTo>
                  <a:cubicBezTo>
                    <a:pt x="762" y="465"/>
                    <a:pt x="798" y="357"/>
                    <a:pt x="750" y="274"/>
                  </a:cubicBezTo>
                  <a:lnTo>
                    <a:pt x="703" y="203"/>
                  </a:lnTo>
                  <a:cubicBezTo>
                    <a:pt x="643" y="84"/>
                    <a:pt x="524" y="0"/>
                    <a:pt x="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16" name="Google Shape;11216;p80"/>
          <p:cNvSpPr/>
          <p:nvPr/>
        </p:nvSpPr>
        <p:spPr>
          <a:xfrm>
            <a:off x="862283" y="1900800"/>
            <a:ext cx="374536" cy="130305"/>
          </a:xfrm>
          <a:custGeom>
            <a:avLst/>
            <a:gdLst/>
            <a:ahLst/>
            <a:cxnLst/>
            <a:rect l="l" t="t" r="r" b="b"/>
            <a:pathLst>
              <a:path w="11776" h="4097" extrusionOk="0">
                <a:moveTo>
                  <a:pt x="179" y="1"/>
                </a:moveTo>
                <a:cubicBezTo>
                  <a:pt x="96" y="1"/>
                  <a:pt x="0" y="84"/>
                  <a:pt x="0" y="179"/>
                </a:cubicBezTo>
                <a:lnTo>
                  <a:pt x="0" y="3906"/>
                </a:lnTo>
                <a:cubicBezTo>
                  <a:pt x="0" y="3989"/>
                  <a:pt x="84" y="4084"/>
                  <a:pt x="179" y="4084"/>
                </a:cubicBezTo>
                <a:lnTo>
                  <a:pt x="1215" y="4084"/>
                </a:lnTo>
                <a:cubicBezTo>
                  <a:pt x="1298" y="4084"/>
                  <a:pt x="1393" y="4013"/>
                  <a:pt x="1393" y="3906"/>
                </a:cubicBezTo>
                <a:cubicBezTo>
                  <a:pt x="1393" y="3811"/>
                  <a:pt x="1310" y="3727"/>
                  <a:pt x="1215" y="3727"/>
                </a:cubicBezTo>
                <a:lnTo>
                  <a:pt x="357" y="3727"/>
                </a:lnTo>
                <a:lnTo>
                  <a:pt x="357" y="1929"/>
                </a:lnTo>
                <a:lnTo>
                  <a:pt x="11418" y="1929"/>
                </a:lnTo>
                <a:lnTo>
                  <a:pt x="11418" y="3739"/>
                </a:lnTo>
                <a:lnTo>
                  <a:pt x="1893" y="3739"/>
                </a:lnTo>
                <a:cubicBezTo>
                  <a:pt x="1810" y="3739"/>
                  <a:pt x="1715" y="3811"/>
                  <a:pt x="1715" y="3918"/>
                </a:cubicBezTo>
                <a:cubicBezTo>
                  <a:pt x="1715" y="4013"/>
                  <a:pt x="1786" y="4096"/>
                  <a:pt x="1893" y="4096"/>
                </a:cubicBezTo>
                <a:lnTo>
                  <a:pt x="11585" y="4096"/>
                </a:lnTo>
                <a:cubicBezTo>
                  <a:pt x="11668" y="4096"/>
                  <a:pt x="11764" y="4025"/>
                  <a:pt x="11764" y="3918"/>
                </a:cubicBezTo>
                <a:lnTo>
                  <a:pt x="11764" y="1537"/>
                </a:lnTo>
                <a:cubicBezTo>
                  <a:pt x="11764" y="1453"/>
                  <a:pt x="11692" y="1358"/>
                  <a:pt x="11585" y="1358"/>
                </a:cubicBezTo>
                <a:cubicBezTo>
                  <a:pt x="11490" y="1358"/>
                  <a:pt x="11406" y="1429"/>
                  <a:pt x="11406" y="1537"/>
                </a:cubicBezTo>
                <a:lnTo>
                  <a:pt x="11406" y="1596"/>
                </a:lnTo>
                <a:lnTo>
                  <a:pt x="334" y="1596"/>
                </a:lnTo>
                <a:lnTo>
                  <a:pt x="334" y="358"/>
                </a:lnTo>
                <a:lnTo>
                  <a:pt x="1155" y="358"/>
                </a:lnTo>
                <a:lnTo>
                  <a:pt x="1155" y="1132"/>
                </a:lnTo>
                <a:cubicBezTo>
                  <a:pt x="1155" y="1227"/>
                  <a:pt x="1227" y="1310"/>
                  <a:pt x="1334" y="1310"/>
                </a:cubicBezTo>
                <a:cubicBezTo>
                  <a:pt x="1429" y="1310"/>
                  <a:pt x="1500" y="1239"/>
                  <a:pt x="1500" y="1132"/>
                </a:cubicBezTo>
                <a:lnTo>
                  <a:pt x="1500" y="358"/>
                </a:lnTo>
                <a:lnTo>
                  <a:pt x="2072" y="358"/>
                </a:lnTo>
                <a:lnTo>
                  <a:pt x="2072" y="834"/>
                </a:lnTo>
                <a:cubicBezTo>
                  <a:pt x="2072" y="929"/>
                  <a:pt x="2143" y="1013"/>
                  <a:pt x="2251" y="1013"/>
                </a:cubicBezTo>
                <a:cubicBezTo>
                  <a:pt x="2334" y="1013"/>
                  <a:pt x="2429" y="941"/>
                  <a:pt x="2429" y="834"/>
                </a:cubicBezTo>
                <a:lnTo>
                  <a:pt x="2429" y="358"/>
                </a:lnTo>
                <a:lnTo>
                  <a:pt x="2977" y="358"/>
                </a:lnTo>
                <a:lnTo>
                  <a:pt x="2977" y="1132"/>
                </a:lnTo>
                <a:cubicBezTo>
                  <a:pt x="2977" y="1227"/>
                  <a:pt x="3048" y="1310"/>
                  <a:pt x="3155" y="1310"/>
                </a:cubicBezTo>
                <a:cubicBezTo>
                  <a:pt x="3263" y="1310"/>
                  <a:pt x="3334" y="1239"/>
                  <a:pt x="3334" y="1132"/>
                </a:cubicBezTo>
                <a:lnTo>
                  <a:pt x="3334" y="358"/>
                </a:lnTo>
                <a:lnTo>
                  <a:pt x="3906" y="358"/>
                </a:lnTo>
                <a:lnTo>
                  <a:pt x="3906" y="834"/>
                </a:lnTo>
                <a:cubicBezTo>
                  <a:pt x="3906" y="929"/>
                  <a:pt x="3977" y="1013"/>
                  <a:pt x="4084" y="1013"/>
                </a:cubicBezTo>
                <a:cubicBezTo>
                  <a:pt x="4167" y="1013"/>
                  <a:pt x="4263" y="941"/>
                  <a:pt x="4263" y="834"/>
                </a:cubicBezTo>
                <a:lnTo>
                  <a:pt x="4263" y="358"/>
                </a:lnTo>
                <a:lnTo>
                  <a:pt x="4810" y="358"/>
                </a:lnTo>
                <a:lnTo>
                  <a:pt x="4810" y="1132"/>
                </a:lnTo>
                <a:cubicBezTo>
                  <a:pt x="4810" y="1227"/>
                  <a:pt x="4882" y="1310"/>
                  <a:pt x="4989" y="1310"/>
                </a:cubicBezTo>
                <a:cubicBezTo>
                  <a:pt x="5096" y="1310"/>
                  <a:pt x="5168" y="1239"/>
                  <a:pt x="5168" y="1132"/>
                </a:cubicBezTo>
                <a:lnTo>
                  <a:pt x="5168" y="358"/>
                </a:lnTo>
                <a:lnTo>
                  <a:pt x="5727" y="358"/>
                </a:lnTo>
                <a:lnTo>
                  <a:pt x="5727" y="834"/>
                </a:lnTo>
                <a:cubicBezTo>
                  <a:pt x="5727" y="929"/>
                  <a:pt x="5811" y="1013"/>
                  <a:pt x="5906" y="1013"/>
                </a:cubicBezTo>
                <a:cubicBezTo>
                  <a:pt x="6001" y="1013"/>
                  <a:pt x="6084" y="941"/>
                  <a:pt x="6084" y="834"/>
                </a:cubicBezTo>
                <a:lnTo>
                  <a:pt x="6084" y="358"/>
                </a:lnTo>
                <a:lnTo>
                  <a:pt x="6644" y="358"/>
                </a:lnTo>
                <a:lnTo>
                  <a:pt x="6644" y="1132"/>
                </a:lnTo>
                <a:cubicBezTo>
                  <a:pt x="6644" y="1227"/>
                  <a:pt x="6715" y="1310"/>
                  <a:pt x="6823" y="1310"/>
                </a:cubicBezTo>
                <a:cubicBezTo>
                  <a:pt x="6906" y="1310"/>
                  <a:pt x="7001" y="1239"/>
                  <a:pt x="7001" y="1132"/>
                </a:cubicBezTo>
                <a:lnTo>
                  <a:pt x="7001" y="358"/>
                </a:lnTo>
                <a:lnTo>
                  <a:pt x="7561" y="358"/>
                </a:lnTo>
                <a:lnTo>
                  <a:pt x="7561" y="834"/>
                </a:lnTo>
                <a:cubicBezTo>
                  <a:pt x="7561" y="929"/>
                  <a:pt x="7632" y="1013"/>
                  <a:pt x="7739" y="1013"/>
                </a:cubicBezTo>
                <a:cubicBezTo>
                  <a:pt x="7835" y="1013"/>
                  <a:pt x="7918" y="941"/>
                  <a:pt x="7918" y="834"/>
                </a:cubicBezTo>
                <a:lnTo>
                  <a:pt x="7918" y="358"/>
                </a:lnTo>
                <a:lnTo>
                  <a:pt x="8466" y="358"/>
                </a:lnTo>
                <a:lnTo>
                  <a:pt x="8466" y="1132"/>
                </a:lnTo>
                <a:cubicBezTo>
                  <a:pt x="8466" y="1227"/>
                  <a:pt x="8549" y="1310"/>
                  <a:pt x="8644" y="1310"/>
                </a:cubicBezTo>
                <a:cubicBezTo>
                  <a:pt x="8739" y="1310"/>
                  <a:pt x="8823" y="1239"/>
                  <a:pt x="8823" y="1132"/>
                </a:cubicBezTo>
                <a:lnTo>
                  <a:pt x="8823" y="358"/>
                </a:lnTo>
                <a:lnTo>
                  <a:pt x="9394" y="358"/>
                </a:lnTo>
                <a:lnTo>
                  <a:pt x="9394" y="834"/>
                </a:lnTo>
                <a:cubicBezTo>
                  <a:pt x="9394" y="929"/>
                  <a:pt x="9466" y="1013"/>
                  <a:pt x="9573" y="1013"/>
                </a:cubicBezTo>
                <a:cubicBezTo>
                  <a:pt x="9656" y="1013"/>
                  <a:pt x="9752" y="941"/>
                  <a:pt x="9752" y="834"/>
                </a:cubicBezTo>
                <a:lnTo>
                  <a:pt x="9752" y="358"/>
                </a:lnTo>
                <a:lnTo>
                  <a:pt x="10299" y="358"/>
                </a:lnTo>
                <a:lnTo>
                  <a:pt x="10299" y="1132"/>
                </a:lnTo>
                <a:cubicBezTo>
                  <a:pt x="10299" y="1227"/>
                  <a:pt x="10371" y="1310"/>
                  <a:pt x="10478" y="1310"/>
                </a:cubicBezTo>
                <a:cubicBezTo>
                  <a:pt x="10573" y="1310"/>
                  <a:pt x="10656" y="1239"/>
                  <a:pt x="10656" y="1132"/>
                </a:cubicBezTo>
                <a:lnTo>
                  <a:pt x="10656" y="358"/>
                </a:lnTo>
                <a:lnTo>
                  <a:pt x="11478" y="358"/>
                </a:lnTo>
                <a:lnTo>
                  <a:pt x="11478" y="834"/>
                </a:lnTo>
                <a:cubicBezTo>
                  <a:pt x="11418" y="941"/>
                  <a:pt x="11490" y="1013"/>
                  <a:pt x="11597" y="1013"/>
                </a:cubicBezTo>
                <a:cubicBezTo>
                  <a:pt x="11692" y="1013"/>
                  <a:pt x="11776" y="941"/>
                  <a:pt x="11776" y="834"/>
                </a:cubicBezTo>
                <a:lnTo>
                  <a:pt x="11776" y="179"/>
                </a:lnTo>
                <a:cubicBezTo>
                  <a:pt x="11776" y="96"/>
                  <a:pt x="11704" y="1"/>
                  <a:pt x="1159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17" name="Google Shape;11217;p80"/>
          <p:cNvGrpSpPr/>
          <p:nvPr/>
        </p:nvGrpSpPr>
        <p:grpSpPr>
          <a:xfrm>
            <a:off x="2347450" y="1779114"/>
            <a:ext cx="113639" cy="373168"/>
            <a:chOff x="2347450" y="1954564"/>
            <a:chExt cx="113639" cy="373168"/>
          </a:xfrm>
          <a:solidFill>
            <a:schemeClr val="tx1"/>
          </a:solidFill>
        </p:grpSpPr>
        <p:sp>
          <p:nvSpPr>
            <p:cNvPr id="11218" name="Google Shape;11218;p80"/>
            <p:cNvSpPr/>
            <p:nvPr/>
          </p:nvSpPr>
          <p:spPr>
            <a:xfrm>
              <a:off x="2347450" y="1954564"/>
              <a:ext cx="89022" cy="261819"/>
            </a:xfrm>
            <a:custGeom>
              <a:avLst/>
              <a:gdLst/>
              <a:ahLst/>
              <a:cxnLst/>
              <a:rect l="l" t="t" r="r" b="b"/>
              <a:pathLst>
                <a:path w="2799" h="8232" extrusionOk="0">
                  <a:moveTo>
                    <a:pt x="1799" y="0"/>
                  </a:moveTo>
                  <a:cubicBezTo>
                    <a:pt x="1610" y="0"/>
                    <a:pt x="1422" y="78"/>
                    <a:pt x="1286" y="231"/>
                  </a:cubicBezTo>
                  <a:lnTo>
                    <a:pt x="786" y="814"/>
                  </a:lnTo>
                  <a:cubicBezTo>
                    <a:pt x="274" y="1386"/>
                    <a:pt x="1" y="2124"/>
                    <a:pt x="1" y="2898"/>
                  </a:cubicBezTo>
                  <a:lnTo>
                    <a:pt x="1" y="4874"/>
                  </a:lnTo>
                  <a:cubicBezTo>
                    <a:pt x="1" y="5077"/>
                    <a:pt x="394" y="5124"/>
                    <a:pt x="394" y="5434"/>
                  </a:cubicBezTo>
                  <a:cubicBezTo>
                    <a:pt x="394" y="5636"/>
                    <a:pt x="239" y="5708"/>
                    <a:pt x="60" y="5934"/>
                  </a:cubicBezTo>
                  <a:cubicBezTo>
                    <a:pt x="24" y="5958"/>
                    <a:pt x="13" y="6005"/>
                    <a:pt x="13" y="6053"/>
                  </a:cubicBezTo>
                  <a:lnTo>
                    <a:pt x="13" y="7279"/>
                  </a:lnTo>
                  <a:cubicBezTo>
                    <a:pt x="13" y="7577"/>
                    <a:pt x="72" y="7863"/>
                    <a:pt x="191" y="8137"/>
                  </a:cubicBezTo>
                  <a:cubicBezTo>
                    <a:pt x="215" y="8196"/>
                    <a:pt x="274" y="8232"/>
                    <a:pt x="358" y="8232"/>
                  </a:cubicBezTo>
                  <a:cubicBezTo>
                    <a:pt x="477" y="8232"/>
                    <a:pt x="560" y="8101"/>
                    <a:pt x="513" y="7982"/>
                  </a:cubicBezTo>
                  <a:cubicBezTo>
                    <a:pt x="417" y="7756"/>
                    <a:pt x="394" y="7089"/>
                    <a:pt x="370" y="6113"/>
                  </a:cubicBezTo>
                  <a:cubicBezTo>
                    <a:pt x="489" y="5958"/>
                    <a:pt x="775" y="5815"/>
                    <a:pt x="775" y="5422"/>
                  </a:cubicBezTo>
                  <a:cubicBezTo>
                    <a:pt x="775" y="5005"/>
                    <a:pt x="441" y="4839"/>
                    <a:pt x="370" y="4779"/>
                  </a:cubicBezTo>
                  <a:lnTo>
                    <a:pt x="370" y="2874"/>
                  </a:lnTo>
                  <a:cubicBezTo>
                    <a:pt x="370" y="2195"/>
                    <a:pt x="620" y="1541"/>
                    <a:pt x="1072" y="1029"/>
                  </a:cubicBezTo>
                  <a:lnTo>
                    <a:pt x="1572" y="457"/>
                  </a:lnTo>
                  <a:cubicBezTo>
                    <a:pt x="1636" y="381"/>
                    <a:pt x="1727" y="343"/>
                    <a:pt x="1816" y="343"/>
                  </a:cubicBezTo>
                  <a:cubicBezTo>
                    <a:pt x="1908" y="343"/>
                    <a:pt x="2000" y="384"/>
                    <a:pt x="2060" y="469"/>
                  </a:cubicBezTo>
                  <a:lnTo>
                    <a:pt x="2477" y="969"/>
                  </a:lnTo>
                  <a:cubicBezTo>
                    <a:pt x="2512" y="1018"/>
                    <a:pt x="2567" y="1042"/>
                    <a:pt x="2623" y="1042"/>
                  </a:cubicBezTo>
                  <a:cubicBezTo>
                    <a:pt x="2663" y="1042"/>
                    <a:pt x="2704" y="1030"/>
                    <a:pt x="2739" y="1005"/>
                  </a:cubicBezTo>
                  <a:cubicBezTo>
                    <a:pt x="2799" y="933"/>
                    <a:pt x="2799" y="826"/>
                    <a:pt x="2739" y="755"/>
                  </a:cubicBezTo>
                  <a:lnTo>
                    <a:pt x="2322" y="243"/>
                  </a:lnTo>
                  <a:cubicBezTo>
                    <a:pt x="2184" y="81"/>
                    <a:pt x="1991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19" name="Google Shape;11219;p80"/>
            <p:cNvSpPr/>
            <p:nvPr/>
          </p:nvSpPr>
          <p:spPr>
            <a:xfrm>
              <a:off x="2362970" y="1994352"/>
              <a:ext cx="98118" cy="333380"/>
            </a:xfrm>
            <a:custGeom>
              <a:avLst/>
              <a:gdLst/>
              <a:ahLst/>
              <a:cxnLst/>
              <a:rect l="l" t="t" r="r" b="b"/>
              <a:pathLst>
                <a:path w="3085" h="10482" extrusionOk="0">
                  <a:moveTo>
                    <a:pt x="2488" y="0"/>
                  </a:moveTo>
                  <a:cubicBezTo>
                    <a:pt x="2461" y="0"/>
                    <a:pt x="2434" y="5"/>
                    <a:pt x="2406" y="16"/>
                  </a:cubicBezTo>
                  <a:cubicBezTo>
                    <a:pt x="2322" y="63"/>
                    <a:pt x="2287" y="171"/>
                    <a:pt x="2334" y="254"/>
                  </a:cubicBezTo>
                  <a:cubicBezTo>
                    <a:pt x="2703" y="1004"/>
                    <a:pt x="2620" y="1623"/>
                    <a:pt x="2632" y="1742"/>
                  </a:cubicBezTo>
                  <a:lnTo>
                    <a:pt x="2227" y="2159"/>
                  </a:lnTo>
                  <a:cubicBezTo>
                    <a:pt x="1965" y="2445"/>
                    <a:pt x="1989" y="2909"/>
                    <a:pt x="2287" y="3147"/>
                  </a:cubicBezTo>
                  <a:lnTo>
                    <a:pt x="2632" y="3433"/>
                  </a:lnTo>
                  <a:lnTo>
                    <a:pt x="2632" y="5957"/>
                  </a:lnTo>
                  <a:cubicBezTo>
                    <a:pt x="2632" y="6326"/>
                    <a:pt x="2513" y="6683"/>
                    <a:pt x="2287" y="6981"/>
                  </a:cubicBezTo>
                  <a:lnTo>
                    <a:pt x="1406" y="8172"/>
                  </a:lnTo>
                  <a:lnTo>
                    <a:pt x="1406" y="4171"/>
                  </a:lnTo>
                  <a:lnTo>
                    <a:pt x="2203" y="3588"/>
                  </a:lnTo>
                  <a:cubicBezTo>
                    <a:pt x="2275" y="3528"/>
                    <a:pt x="2287" y="3433"/>
                    <a:pt x="2251" y="3350"/>
                  </a:cubicBezTo>
                  <a:cubicBezTo>
                    <a:pt x="2215" y="3307"/>
                    <a:pt x="2162" y="3285"/>
                    <a:pt x="2108" y="3285"/>
                  </a:cubicBezTo>
                  <a:cubicBezTo>
                    <a:pt x="2071" y="3285"/>
                    <a:pt x="2034" y="3295"/>
                    <a:pt x="2001" y="3314"/>
                  </a:cubicBezTo>
                  <a:lnTo>
                    <a:pt x="1430" y="3742"/>
                  </a:lnTo>
                  <a:lnTo>
                    <a:pt x="1430" y="230"/>
                  </a:lnTo>
                  <a:cubicBezTo>
                    <a:pt x="1430" y="123"/>
                    <a:pt x="1358" y="51"/>
                    <a:pt x="1251" y="51"/>
                  </a:cubicBezTo>
                  <a:cubicBezTo>
                    <a:pt x="1144" y="51"/>
                    <a:pt x="1072" y="123"/>
                    <a:pt x="1072" y="230"/>
                  </a:cubicBezTo>
                  <a:lnTo>
                    <a:pt x="1072" y="1349"/>
                  </a:lnTo>
                  <a:lnTo>
                    <a:pt x="656" y="992"/>
                  </a:lnTo>
                  <a:cubicBezTo>
                    <a:pt x="622" y="964"/>
                    <a:pt x="579" y="949"/>
                    <a:pt x="537" y="949"/>
                  </a:cubicBezTo>
                  <a:cubicBezTo>
                    <a:pt x="490" y="949"/>
                    <a:pt x="443" y="967"/>
                    <a:pt x="406" y="1004"/>
                  </a:cubicBezTo>
                  <a:cubicBezTo>
                    <a:pt x="346" y="1075"/>
                    <a:pt x="346" y="1183"/>
                    <a:pt x="417" y="1254"/>
                  </a:cubicBezTo>
                  <a:cubicBezTo>
                    <a:pt x="906" y="1683"/>
                    <a:pt x="1037" y="1826"/>
                    <a:pt x="1060" y="1826"/>
                  </a:cubicBezTo>
                  <a:lnTo>
                    <a:pt x="1060" y="5135"/>
                  </a:lnTo>
                  <a:lnTo>
                    <a:pt x="703" y="4814"/>
                  </a:lnTo>
                  <a:cubicBezTo>
                    <a:pt x="663" y="4786"/>
                    <a:pt x="621" y="4771"/>
                    <a:pt x="578" y="4771"/>
                  </a:cubicBezTo>
                  <a:cubicBezTo>
                    <a:pt x="532" y="4771"/>
                    <a:pt x="485" y="4789"/>
                    <a:pt x="441" y="4826"/>
                  </a:cubicBezTo>
                  <a:cubicBezTo>
                    <a:pt x="382" y="4897"/>
                    <a:pt x="382" y="5004"/>
                    <a:pt x="465" y="5076"/>
                  </a:cubicBezTo>
                  <a:lnTo>
                    <a:pt x="1060" y="5636"/>
                  </a:lnTo>
                  <a:lnTo>
                    <a:pt x="1060" y="8267"/>
                  </a:lnTo>
                  <a:lnTo>
                    <a:pt x="358" y="7267"/>
                  </a:lnTo>
                  <a:cubicBezTo>
                    <a:pt x="319" y="7220"/>
                    <a:pt x="261" y="7189"/>
                    <a:pt x="205" y="7189"/>
                  </a:cubicBezTo>
                  <a:cubicBezTo>
                    <a:pt x="174" y="7189"/>
                    <a:pt x="145" y="7198"/>
                    <a:pt x="120" y="7219"/>
                  </a:cubicBezTo>
                  <a:cubicBezTo>
                    <a:pt x="48" y="7279"/>
                    <a:pt x="13" y="7386"/>
                    <a:pt x="72" y="7457"/>
                  </a:cubicBezTo>
                  <a:lnTo>
                    <a:pt x="1072" y="8850"/>
                  </a:lnTo>
                  <a:lnTo>
                    <a:pt x="1072" y="9231"/>
                  </a:lnTo>
                  <a:lnTo>
                    <a:pt x="322" y="8517"/>
                  </a:lnTo>
                  <a:cubicBezTo>
                    <a:pt x="288" y="8483"/>
                    <a:pt x="246" y="8468"/>
                    <a:pt x="203" y="8468"/>
                  </a:cubicBezTo>
                  <a:cubicBezTo>
                    <a:pt x="157" y="8468"/>
                    <a:pt x="110" y="8486"/>
                    <a:pt x="72" y="8517"/>
                  </a:cubicBezTo>
                  <a:cubicBezTo>
                    <a:pt x="1" y="8588"/>
                    <a:pt x="13" y="8695"/>
                    <a:pt x="72" y="8767"/>
                  </a:cubicBezTo>
                  <a:lnTo>
                    <a:pt x="1060" y="9719"/>
                  </a:lnTo>
                  <a:lnTo>
                    <a:pt x="1060" y="10303"/>
                  </a:lnTo>
                  <a:cubicBezTo>
                    <a:pt x="1060" y="10410"/>
                    <a:pt x="1132" y="10481"/>
                    <a:pt x="1239" y="10481"/>
                  </a:cubicBezTo>
                  <a:cubicBezTo>
                    <a:pt x="1334" y="10481"/>
                    <a:pt x="1418" y="10410"/>
                    <a:pt x="1418" y="10303"/>
                  </a:cubicBezTo>
                  <a:lnTo>
                    <a:pt x="1418" y="9719"/>
                  </a:lnTo>
                  <a:lnTo>
                    <a:pt x="2430" y="8695"/>
                  </a:lnTo>
                  <a:cubicBezTo>
                    <a:pt x="2501" y="8624"/>
                    <a:pt x="2501" y="8517"/>
                    <a:pt x="2430" y="8445"/>
                  </a:cubicBezTo>
                  <a:cubicBezTo>
                    <a:pt x="2388" y="8410"/>
                    <a:pt x="2343" y="8392"/>
                    <a:pt x="2299" y="8392"/>
                  </a:cubicBezTo>
                  <a:cubicBezTo>
                    <a:pt x="2254" y="8392"/>
                    <a:pt x="2209" y="8410"/>
                    <a:pt x="2168" y="8445"/>
                  </a:cubicBezTo>
                  <a:lnTo>
                    <a:pt x="1394" y="9219"/>
                  </a:lnTo>
                  <a:lnTo>
                    <a:pt x="1394" y="8767"/>
                  </a:lnTo>
                  <a:lnTo>
                    <a:pt x="2561" y="7183"/>
                  </a:lnTo>
                  <a:cubicBezTo>
                    <a:pt x="2823" y="6826"/>
                    <a:pt x="2965" y="6386"/>
                    <a:pt x="2965" y="5945"/>
                  </a:cubicBezTo>
                  <a:lnTo>
                    <a:pt x="2965" y="3338"/>
                  </a:lnTo>
                  <a:cubicBezTo>
                    <a:pt x="3001" y="3326"/>
                    <a:pt x="2977" y="3266"/>
                    <a:pt x="2930" y="3230"/>
                  </a:cubicBezTo>
                  <a:lnTo>
                    <a:pt x="2513" y="2897"/>
                  </a:lnTo>
                  <a:cubicBezTo>
                    <a:pt x="2370" y="2778"/>
                    <a:pt x="2346" y="2552"/>
                    <a:pt x="2489" y="2421"/>
                  </a:cubicBezTo>
                  <a:cubicBezTo>
                    <a:pt x="2918" y="1956"/>
                    <a:pt x="2989" y="1945"/>
                    <a:pt x="2989" y="1826"/>
                  </a:cubicBezTo>
                  <a:cubicBezTo>
                    <a:pt x="2977" y="1671"/>
                    <a:pt x="3084" y="944"/>
                    <a:pt x="2644" y="99"/>
                  </a:cubicBezTo>
                  <a:cubicBezTo>
                    <a:pt x="2610" y="32"/>
                    <a:pt x="2553" y="0"/>
                    <a:pt x="24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20" name="Google Shape;11220;p80"/>
          <p:cNvSpPr/>
          <p:nvPr/>
        </p:nvSpPr>
        <p:spPr>
          <a:xfrm>
            <a:off x="861520" y="1411385"/>
            <a:ext cx="360160" cy="184628"/>
          </a:xfrm>
          <a:custGeom>
            <a:avLst/>
            <a:gdLst/>
            <a:ahLst/>
            <a:cxnLst/>
            <a:rect l="l" t="t" r="r" b="b"/>
            <a:pathLst>
              <a:path w="11324" h="5805" extrusionOk="0">
                <a:moveTo>
                  <a:pt x="5525" y="339"/>
                </a:moveTo>
                <a:lnTo>
                  <a:pt x="5525" y="4066"/>
                </a:lnTo>
                <a:cubicBezTo>
                  <a:pt x="5430" y="4078"/>
                  <a:pt x="5323" y="4090"/>
                  <a:pt x="5239" y="4125"/>
                </a:cubicBezTo>
                <a:lnTo>
                  <a:pt x="3810" y="684"/>
                </a:lnTo>
                <a:cubicBezTo>
                  <a:pt x="4013" y="601"/>
                  <a:pt x="4239" y="542"/>
                  <a:pt x="4477" y="482"/>
                </a:cubicBezTo>
                <a:lnTo>
                  <a:pt x="4692" y="1542"/>
                </a:lnTo>
                <a:cubicBezTo>
                  <a:pt x="4702" y="1618"/>
                  <a:pt x="4773" y="1674"/>
                  <a:pt x="4858" y="1674"/>
                </a:cubicBezTo>
                <a:cubicBezTo>
                  <a:pt x="4866" y="1674"/>
                  <a:pt x="4874" y="1674"/>
                  <a:pt x="4882" y="1673"/>
                </a:cubicBezTo>
                <a:cubicBezTo>
                  <a:pt x="4965" y="1649"/>
                  <a:pt x="5025" y="1565"/>
                  <a:pt x="5013" y="1470"/>
                </a:cubicBezTo>
                <a:lnTo>
                  <a:pt x="4811" y="422"/>
                </a:lnTo>
                <a:cubicBezTo>
                  <a:pt x="5049" y="375"/>
                  <a:pt x="5263" y="363"/>
                  <a:pt x="5525" y="339"/>
                </a:cubicBezTo>
                <a:close/>
                <a:moveTo>
                  <a:pt x="5846" y="351"/>
                </a:moveTo>
                <a:cubicBezTo>
                  <a:pt x="6085" y="351"/>
                  <a:pt x="6323" y="375"/>
                  <a:pt x="6561" y="422"/>
                </a:cubicBezTo>
                <a:lnTo>
                  <a:pt x="6358" y="1458"/>
                </a:lnTo>
                <a:cubicBezTo>
                  <a:pt x="6335" y="1554"/>
                  <a:pt x="6394" y="1637"/>
                  <a:pt x="6489" y="1661"/>
                </a:cubicBezTo>
                <a:cubicBezTo>
                  <a:pt x="6496" y="1662"/>
                  <a:pt x="6504" y="1662"/>
                  <a:pt x="6511" y="1662"/>
                </a:cubicBezTo>
                <a:cubicBezTo>
                  <a:pt x="6588" y="1662"/>
                  <a:pt x="6669" y="1605"/>
                  <a:pt x="6680" y="1518"/>
                </a:cubicBezTo>
                <a:lnTo>
                  <a:pt x="6894" y="482"/>
                </a:lnTo>
                <a:cubicBezTo>
                  <a:pt x="7109" y="542"/>
                  <a:pt x="7347" y="601"/>
                  <a:pt x="7573" y="684"/>
                </a:cubicBezTo>
                <a:lnTo>
                  <a:pt x="6144" y="4125"/>
                </a:lnTo>
                <a:cubicBezTo>
                  <a:pt x="6061" y="4102"/>
                  <a:pt x="5954" y="4078"/>
                  <a:pt x="5846" y="4066"/>
                </a:cubicBezTo>
                <a:lnTo>
                  <a:pt x="5846" y="351"/>
                </a:lnTo>
                <a:close/>
                <a:moveTo>
                  <a:pt x="3477" y="803"/>
                </a:moveTo>
                <a:lnTo>
                  <a:pt x="4906" y="4232"/>
                </a:lnTo>
                <a:cubicBezTo>
                  <a:pt x="4823" y="4280"/>
                  <a:pt x="4727" y="4328"/>
                  <a:pt x="4644" y="4399"/>
                </a:cubicBezTo>
                <a:lnTo>
                  <a:pt x="2036" y="1792"/>
                </a:lnTo>
                <a:cubicBezTo>
                  <a:pt x="2215" y="1625"/>
                  <a:pt x="2394" y="1470"/>
                  <a:pt x="2584" y="1339"/>
                </a:cubicBezTo>
                <a:lnTo>
                  <a:pt x="3179" y="2232"/>
                </a:lnTo>
                <a:cubicBezTo>
                  <a:pt x="3215" y="2280"/>
                  <a:pt x="3275" y="2316"/>
                  <a:pt x="3322" y="2316"/>
                </a:cubicBezTo>
                <a:cubicBezTo>
                  <a:pt x="3346" y="2316"/>
                  <a:pt x="3382" y="2292"/>
                  <a:pt x="3406" y="2280"/>
                </a:cubicBezTo>
                <a:cubicBezTo>
                  <a:pt x="3477" y="2232"/>
                  <a:pt x="3513" y="2137"/>
                  <a:pt x="3453" y="2042"/>
                </a:cubicBezTo>
                <a:lnTo>
                  <a:pt x="2858" y="1149"/>
                </a:lnTo>
                <a:cubicBezTo>
                  <a:pt x="3048" y="1030"/>
                  <a:pt x="3263" y="911"/>
                  <a:pt x="3477" y="803"/>
                </a:cubicBezTo>
                <a:close/>
                <a:moveTo>
                  <a:pt x="7859" y="803"/>
                </a:moveTo>
                <a:cubicBezTo>
                  <a:pt x="8085" y="911"/>
                  <a:pt x="8287" y="1030"/>
                  <a:pt x="8502" y="1149"/>
                </a:cubicBezTo>
                <a:lnTo>
                  <a:pt x="7906" y="2042"/>
                </a:lnTo>
                <a:cubicBezTo>
                  <a:pt x="7823" y="2161"/>
                  <a:pt x="7906" y="2316"/>
                  <a:pt x="8037" y="2316"/>
                </a:cubicBezTo>
                <a:cubicBezTo>
                  <a:pt x="8097" y="2316"/>
                  <a:pt x="8144" y="2280"/>
                  <a:pt x="8168" y="2232"/>
                </a:cubicBezTo>
                <a:lnTo>
                  <a:pt x="8763" y="1339"/>
                </a:lnTo>
                <a:cubicBezTo>
                  <a:pt x="8954" y="1470"/>
                  <a:pt x="9133" y="1625"/>
                  <a:pt x="9311" y="1792"/>
                </a:cubicBezTo>
                <a:cubicBezTo>
                  <a:pt x="6804" y="4299"/>
                  <a:pt x="6713" y="4400"/>
                  <a:pt x="6696" y="4400"/>
                </a:cubicBezTo>
                <a:cubicBezTo>
                  <a:pt x="6695" y="4400"/>
                  <a:pt x="6694" y="4399"/>
                  <a:pt x="6692" y="4399"/>
                </a:cubicBezTo>
                <a:cubicBezTo>
                  <a:pt x="6608" y="4340"/>
                  <a:pt x="6537" y="4280"/>
                  <a:pt x="6442" y="4232"/>
                </a:cubicBezTo>
                <a:lnTo>
                  <a:pt x="7859" y="803"/>
                </a:lnTo>
                <a:close/>
                <a:moveTo>
                  <a:pt x="9549" y="2042"/>
                </a:moveTo>
                <a:cubicBezTo>
                  <a:pt x="9716" y="2220"/>
                  <a:pt x="9859" y="2399"/>
                  <a:pt x="10002" y="2589"/>
                </a:cubicBezTo>
                <a:lnTo>
                  <a:pt x="9109" y="3185"/>
                </a:lnTo>
                <a:cubicBezTo>
                  <a:pt x="9037" y="3232"/>
                  <a:pt x="9002" y="3340"/>
                  <a:pt x="9061" y="3423"/>
                </a:cubicBezTo>
                <a:cubicBezTo>
                  <a:pt x="9091" y="3475"/>
                  <a:pt x="9139" y="3504"/>
                  <a:pt x="9194" y="3504"/>
                </a:cubicBezTo>
                <a:cubicBezTo>
                  <a:pt x="9227" y="3504"/>
                  <a:pt x="9263" y="3493"/>
                  <a:pt x="9299" y="3470"/>
                </a:cubicBezTo>
                <a:lnTo>
                  <a:pt x="10192" y="2875"/>
                </a:lnTo>
                <a:cubicBezTo>
                  <a:pt x="10311" y="3066"/>
                  <a:pt x="10430" y="3292"/>
                  <a:pt x="10514" y="3506"/>
                </a:cubicBezTo>
                <a:lnTo>
                  <a:pt x="7144" y="4887"/>
                </a:lnTo>
                <a:cubicBezTo>
                  <a:pt x="7085" y="4792"/>
                  <a:pt x="7025" y="4709"/>
                  <a:pt x="6954" y="4637"/>
                </a:cubicBezTo>
                <a:lnTo>
                  <a:pt x="9549" y="2042"/>
                </a:lnTo>
                <a:close/>
                <a:moveTo>
                  <a:pt x="703" y="3780"/>
                </a:moveTo>
                <a:lnTo>
                  <a:pt x="4061" y="5185"/>
                </a:lnTo>
                <a:cubicBezTo>
                  <a:pt x="4037" y="5292"/>
                  <a:pt x="4001" y="5375"/>
                  <a:pt x="3989" y="5483"/>
                </a:cubicBezTo>
                <a:lnTo>
                  <a:pt x="370" y="5483"/>
                </a:lnTo>
                <a:cubicBezTo>
                  <a:pt x="370" y="5245"/>
                  <a:pt x="405" y="5018"/>
                  <a:pt x="429" y="4792"/>
                </a:cubicBezTo>
                <a:lnTo>
                  <a:pt x="1489" y="5006"/>
                </a:lnTo>
                <a:lnTo>
                  <a:pt x="1513" y="5006"/>
                </a:lnTo>
                <a:cubicBezTo>
                  <a:pt x="1596" y="5006"/>
                  <a:pt x="1667" y="4947"/>
                  <a:pt x="1679" y="4875"/>
                </a:cubicBezTo>
                <a:cubicBezTo>
                  <a:pt x="1691" y="4780"/>
                  <a:pt x="1632" y="4697"/>
                  <a:pt x="1548" y="4673"/>
                </a:cubicBezTo>
                <a:lnTo>
                  <a:pt x="489" y="4471"/>
                </a:lnTo>
                <a:cubicBezTo>
                  <a:pt x="548" y="4244"/>
                  <a:pt x="608" y="4006"/>
                  <a:pt x="703" y="3780"/>
                </a:cubicBezTo>
                <a:close/>
                <a:moveTo>
                  <a:pt x="5680" y="4399"/>
                </a:moveTo>
                <a:cubicBezTo>
                  <a:pt x="6335" y="4399"/>
                  <a:pt x="6906" y="4852"/>
                  <a:pt x="7037" y="5483"/>
                </a:cubicBezTo>
                <a:lnTo>
                  <a:pt x="4334" y="5483"/>
                </a:lnTo>
                <a:cubicBezTo>
                  <a:pt x="4465" y="4852"/>
                  <a:pt x="5025" y="4399"/>
                  <a:pt x="5680" y="4399"/>
                </a:cubicBezTo>
                <a:close/>
                <a:moveTo>
                  <a:pt x="5632" y="0"/>
                </a:moveTo>
                <a:cubicBezTo>
                  <a:pt x="4161" y="0"/>
                  <a:pt x="2669" y="573"/>
                  <a:pt x="1513" y="1816"/>
                </a:cubicBezTo>
                <a:cubicBezTo>
                  <a:pt x="1453" y="1899"/>
                  <a:pt x="1453" y="1994"/>
                  <a:pt x="1536" y="2054"/>
                </a:cubicBezTo>
                <a:cubicBezTo>
                  <a:pt x="1570" y="2082"/>
                  <a:pt x="1613" y="2097"/>
                  <a:pt x="1654" y="2097"/>
                </a:cubicBezTo>
                <a:cubicBezTo>
                  <a:pt x="1699" y="2097"/>
                  <a:pt x="1743" y="2079"/>
                  <a:pt x="1775" y="2042"/>
                </a:cubicBezTo>
                <a:cubicBezTo>
                  <a:pt x="1775" y="2030"/>
                  <a:pt x="1786" y="2030"/>
                  <a:pt x="1786" y="2018"/>
                </a:cubicBezTo>
                <a:lnTo>
                  <a:pt x="4394" y="4613"/>
                </a:lnTo>
                <a:cubicBezTo>
                  <a:pt x="4311" y="4697"/>
                  <a:pt x="4251" y="4780"/>
                  <a:pt x="4191" y="4875"/>
                </a:cubicBezTo>
                <a:lnTo>
                  <a:pt x="822" y="3470"/>
                </a:lnTo>
                <a:cubicBezTo>
                  <a:pt x="917" y="3268"/>
                  <a:pt x="1024" y="3042"/>
                  <a:pt x="1143" y="2851"/>
                </a:cubicBezTo>
                <a:cubicBezTo>
                  <a:pt x="2084" y="3459"/>
                  <a:pt x="2036" y="3470"/>
                  <a:pt x="2120" y="3470"/>
                </a:cubicBezTo>
                <a:cubicBezTo>
                  <a:pt x="2286" y="3470"/>
                  <a:pt x="2358" y="3268"/>
                  <a:pt x="2215" y="3161"/>
                </a:cubicBezTo>
                <a:lnTo>
                  <a:pt x="1322" y="2566"/>
                </a:lnTo>
                <a:cubicBezTo>
                  <a:pt x="1322" y="2542"/>
                  <a:pt x="1334" y="2542"/>
                  <a:pt x="1334" y="2530"/>
                </a:cubicBezTo>
                <a:cubicBezTo>
                  <a:pt x="1394" y="2458"/>
                  <a:pt x="1370" y="2351"/>
                  <a:pt x="1286" y="2292"/>
                </a:cubicBezTo>
                <a:cubicBezTo>
                  <a:pt x="1261" y="2271"/>
                  <a:pt x="1232" y="2262"/>
                  <a:pt x="1202" y="2262"/>
                </a:cubicBezTo>
                <a:cubicBezTo>
                  <a:pt x="1146" y="2262"/>
                  <a:pt x="1087" y="2293"/>
                  <a:pt x="1048" y="2339"/>
                </a:cubicBezTo>
                <a:cubicBezTo>
                  <a:pt x="381" y="3256"/>
                  <a:pt x="0" y="4411"/>
                  <a:pt x="0" y="5637"/>
                </a:cubicBezTo>
                <a:cubicBezTo>
                  <a:pt x="0" y="5733"/>
                  <a:pt x="72" y="5804"/>
                  <a:pt x="155" y="5804"/>
                </a:cubicBezTo>
                <a:lnTo>
                  <a:pt x="7740" y="5804"/>
                </a:lnTo>
                <a:cubicBezTo>
                  <a:pt x="7823" y="5804"/>
                  <a:pt x="7894" y="5733"/>
                  <a:pt x="7894" y="5637"/>
                </a:cubicBezTo>
                <a:cubicBezTo>
                  <a:pt x="7894" y="5554"/>
                  <a:pt x="7823" y="5483"/>
                  <a:pt x="7740" y="5483"/>
                </a:cubicBezTo>
                <a:lnTo>
                  <a:pt x="7347" y="5483"/>
                </a:lnTo>
                <a:cubicBezTo>
                  <a:pt x="7335" y="5375"/>
                  <a:pt x="7299" y="5268"/>
                  <a:pt x="7263" y="5161"/>
                </a:cubicBezTo>
                <a:lnTo>
                  <a:pt x="10609" y="3780"/>
                </a:lnTo>
                <a:cubicBezTo>
                  <a:pt x="10692" y="4006"/>
                  <a:pt x="10752" y="4232"/>
                  <a:pt x="10823" y="4471"/>
                </a:cubicBezTo>
                <a:lnTo>
                  <a:pt x="9776" y="4673"/>
                </a:lnTo>
                <a:cubicBezTo>
                  <a:pt x="9692" y="4685"/>
                  <a:pt x="9633" y="4780"/>
                  <a:pt x="9645" y="4864"/>
                </a:cubicBezTo>
                <a:cubicBezTo>
                  <a:pt x="9655" y="4951"/>
                  <a:pt x="9726" y="5008"/>
                  <a:pt x="9811" y="5008"/>
                </a:cubicBezTo>
                <a:cubicBezTo>
                  <a:pt x="9819" y="5008"/>
                  <a:pt x="9827" y="5007"/>
                  <a:pt x="9835" y="5006"/>
                </a:cubicBezTo>
                <a:lnTo>
                  <a:pt x="10883" y="4792"/>
                </a:lnTo>
                <a:cubicBezTo>
                  <a:pt x="10907" y="5018"/>
                  <a:pt x="10942" y="5256"/>
                  <a:pt x="10942" y="5483"/>
                </a:cubicBezTo>
                <a:lnTo>
                  <a:pt x="8394" y="5483"/>
                </a:lnTo>
                <a:cubicBezTo>
                  <a:pt x="8299" y="5483"/>
                  <a:pt x="8228" y="5554"/>
                  <a:pt x="8228" y="5637"/>
                </a:cubicBezTo>
                <a:cubicBezTo>
                  <a:pt x="8228" y="5733"/>
                  <a:pt x="8299" y="5804"/>
                  <a:pt x="8394" y="5804"/>
                </a:cubicBezTo>
                <a:lnTo>
                  <a:pt x="11097" y="5804"/>
                </a:lnTo>
                <a:cubicBezTo>
                  <a:pt x="11192" y="5804"/>
                  <a:pt x="11264" y="5733"/>
                  <a:pt x="11264" y="5637"/>
                </a:cubicBezTo>
                <a:cubicBezTo>
                  <a:pt x="11323" y="4911"/>
                  <a:pt x="11180" y="4185"/>
                  <a:pt x="10895" y="3506"/>
                </a:cubicBezTo>
                <a:cubicBezTo>
                  <a:pt x="9975" y="1275"/>
                  <a:pt x="7827" y="0"/>
                  <a:pt x="563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21" name="Google Shape;11221;p80"/>
          <p:cNvGrpSpPr/>
          <p:nvPr/>
        </p:nvGrpSpPr>
        <p:grpSpPr>
          <a:xfrm>
            <a:off x="3110102" y="1324430"/>
            <a:ext cx="330613" cy="358379"/>
            <a:chOff x="3110102" y="1499880"/>
            <a:chExt cx="330613" cy="358379"/>
          </a:xfrm>
          <a:solidFill>
            <a:schemeClr val="tx1"/>
          </a:solidFill>
        </p:grpSpPr>
        <p:sp>
          <p:nvSpPr>
            <p:cNvPr id="11222" name="Google Shape;11222;p80"/>
            <p:cNvSpPr/>
            <p:nvPr/>
          </p:nvSpPr>
          <p:spPr>
            <a:xfrm>
              <a:off x="3385024" y="1775979"/>
              <a:ext cx="55341" cy="71211"/>
            </a:xfrm>
            <a:custGeom>
              <a:avLst/>
              <a:gdLst/>
              <a:ahLst/>
              <a:cxnLst/>
              <a:rect l="l" t="t" r="r" b="b"/>
              <a:pathLst>
                <a:path w="1740" h="2239" extrusionOk="0">
                  <a:moveTo>
                    <a:pt x="1248" y="0"/>
                  </a:moveTo>
                  <a:cubicBezTo>
                    <a:pt x="1180" y="0"/>
                    <a:pt x="1124" y="45"/>
                    <a:pt x="1096" y="119"/>
                  </a:cubicBezTo>
                  <a:cubicBezTo>
                    <a:pt x="1072" y="202"/>
                    <a:pt x="1108" y="286"/>
                    <a:pt x="1203" y="321"/>
                  </a:cubicBezTo>
                  <a:cubicBezTo>
                    <a:pt x="1275" y="333"/>
                    <a:pt x="1334" y="369"/>
                    <a:pt x="1406" y="369"/>
                  </a:cubicBezTo>
                  <a:lnTo>
                    <a:pt x="1406" y="1095"/>
                  </a:lnTo>
                  <a:cubicBezTo>
                    <a:pt x="1320" y="1097"/>
                    <a:pt x="1242" y="1097"/>
                    <a:pt x="1171" y="1097"/>
                  </a:cubicBezTo>
                  <a:cubicBezTo>
                    <a:pt x="861" y="1097"/>
                    <a:pt x="689" y="1088"/>
                    <a:pt x="585" y="1088"/>
                  </a:cubicBezTo>
                  <a:cubicBezTo>
                    <a:pt x="472" y="1088"/>
                    <a:pt x="438" y="1098"/>
                    <a:pt x="394" y="1143"/>
                  </a:cubicBezTo>
                  <a:cubicBezTo>
                    <a:pt x="370" y="1167"/>
                    <a:pt x="358" y="1214"/>
                    <a:pt x="358" y="1262"/>
                  </a:cubicBezTo>
                  <a:cubicBezTo>
                    <a:pt x="370" y="1524"/>
                    <a:pt x="263" y="1774"/>
                    <a:pt x="96" y="1953"/>
                  </a:cubicBezTo>
                  <a:cubicBezTo>
                    <a:pt x="1" y="2060"/>
                    <a:pt x="72" y="2238"/>
                    <a:pt x="215" y="2238"/>
                  </a:cubicBezTo>
                  <a:cubicBezTo>
                    <a:pt x="263" y="2238"/>
                    <a:pt x="310" y="2226"/>
                    <a:pt x="334" y="2179"/>
                  </a:cubicBezTo>
                  <a:cubicBezTo>
                    <a:pt x="537" y="1976"/>
                    <a:pt x="667" y="1703"/>
                    <a:pt x="679" y="1417"/>
                  </a:cubicBezTo>
                  <a:lnTo>
                    <a:pt x="1572" y="1417"/>
                  </a:lnTo>
                  <a:cubicBezTo>
                    <a:pt x="1668" y="1417"/>
                    <a:pt x="1739" y="1345"/>
                    <a:pt x="1739" y="1262"/>
                  </a:cubicBezTo>
                  <a:lnTo>
                    <a:pt x="1739" y="238"/>
                  </a:lnTo>
                  <a:cubicBezTo>
                    <a:pt x="1739" y="131"/>
                    <a:pt x="1680" y="60"/>
                    <a:pt x="1572" y="60"/>
                  </a:cubicBezTo>
                  <a:cubicBezTo>
                    <a:pt x="1489" y="60"/>
                    <a:pt x="1382" y="36"/>
                    <a:pt x="1310" y="12"/>
                  </a:cubicBezTo>
                  <a:cubicBezTo>
                    <a:pt x="1289" y="4"/>
                    <a:pt x="1268" y="0"/>
                    <a:pt x="12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3" name="Google Shape;11223;p80"/>
            <p:cNvSpPr/>
            <p:nvPr/>
          </p:nvSpPr>
          <p:spPr>
            <a:xfrm>
              <a:off x="3347176" y="1535501"/>
              <a:ext cx="93189" cy="61765"/>
            </a:xfrm>
            <a:custGeom>
              <a:avLst/>
              <a:gdLst/>
              <a:ahLst/>
              <a:cxnLst/>
              <a:rect l="l" t="t" r="r" b="b"/>
              <a:pathLst>
                <a:path w="2930" h="1942" extrusionOk="0">
                  <a:moveTo>
                    <a:pt x="1703" y="1"/>
                  </a:moveTo>
                  <a:cubicBezTo>
                    <a:pt x="1619" y="1"/>
                    <a:pt x="1524" y="72"/>
                    <a:pt x="1536" y="179"/>
                  </a:cubicBezTo>
                  <a:cubicBezTo>
                    <a:pt x="1572" y="655"/>
                    <a:pt x="1155" y="1132"/>
                    <a:pt x="595" y="1132"/>
                  </a:cubicBezTo>
                  <a:cubicBezTo>
                    <a:pt x="476" y="1132"/>
                    <a:pt x="345" y="1108"/>
                    <a:pt x="250" y="1072"/>
                  </a:cubicBezTo>
                  <a:cubicBezTo>
                    <a:pt x="228" y="1064"/>
                    <a:pt x="206" y="1060"/>
                    <a:pt x="186" y="1060"/>
                  </a:cubicBezTo>
                  <a:cubicBezTo>
                    <a:pt x="118" y="1060"/>
                    <a:pt x="60" y="1101"/>
                    <a:pt x="24" y="1155"/>
                  </a:cubicBezTo>
                  <a:cubicBezTo>
                    <a:pt x="0" y="1251"/>
                    <a:pt x="36" y="1334"/>
                    <a:pt x="119" y="1382"/>
                  </a:cubicBezTo>
                  <a:cubicBezTo>
                    <a:pt x="262" y="1441"/>
                    <a:pt x="429" y="1465"/>
                    <a:pt x="595" y="1465"/>
                  </a:cubicBezTo>
                  <a:cubicBezTo>
                    <a:pt x="1250" y="1465"/>
                    <a:pt x="1798" y="977"/>
                    <a:pt x="1869" y="334"/>
                  </a:cubicBezTo>
                  <a:lnTo>
                    <a:pt x="2596" y="334"/>
                  </a:lnTo>
                  <a:lnTo>
                    <a:pt x="2596" y="1786"/>
                  </a:lnTo>
                  <a:cubicBezTo>
                    <a:pt x="2596" y="1870"/>
                    <a:pt x="2679" y="1941"/>
                    <a:pt x="2762" y="1941"/>
                  </a:cubicBezTo>
                  <a:cubicBezTo>
                    <a:pt x="2858" y="1941"/>
                    <a:pt x="2929" y="1870"/>
                    <a:pt x="2929" y="1786"/>
                  </a:cubicBezTo>
                  <a:lnTo>
                    <a:pt x="2929" y="155"/>
                  </a:lnTo>
                  <a:cubicBezTo>
                    <a:pt x="2929" y="72"/>
                    <a:pt x="2858" y="1"/>
                    <a:pt x="2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4" name="Google Shape;11224;p80"/>
            <p:cNvSpPr/>
            <p:nvPr/>
          </p:nvSpPr>
          <p:spPr>
            <a:xfrm>
              <a:off x="3110102" y="1580728"/>
              <a:ext cx="330613" cy="277530"/>
            </a:xfrm>
            <a:custGeom>
              <a:avLst/>
              <a:gdLst/>
              <a:ahLst/>
              <a:cxnLst/>
              <a:rect l="l" t="t" r="r" b="b"/>
              <a:pathLst>
                <a:path w="10395" h="8726" extrusionOk="0">
                  <a:moveTo>
                    <a:pt x="5044" y="1"/>
                  </a:moveTo>
                  <a:cubicBezTo>
                    <a:pt x="4997" y="1"/>
                    <a:pt x="4950" y="22"/>
                    <a:pt x="4918" y="67"/>
                  </a:cubicBezTo>
                  <a:cubicBezTo>
                    <a:pt x="4251" y="817"/>
                    <a:pt x="4692" y="2055"/>
                    <a:pt x="5704" y="2186"/>
                  </a:cubicBezTo>
                  <a:lnTo>
                    <a:pt x="5704" y="2924"/>
                  </a:lnTo>
                  <a:lnTo>
                    <a:pt x="4823" y="2924"/>
                  </a:lnTo>
                  <a:cubicBezTo>
                    <a:pt x="4739" y="2924"/>
                    <a:pt x="4668" y="2996"/>
                    <a:pt x="4668" y="3079"/>
                  </a:cubicBezTo>
                  <a:cubicBezTo>
                    <a:pt x="4668" y="3630"/>
                    <a:pt x="4207" y="4034"/>
                    <a:pt x="3710" y="4034"/>
                  </a:cubicBezTo>
                  <a:cubicBezTo>
                    <a:pt x="3573" y="4034"/>
                    <a:pt x="3433" y="4003"/>
                    <a:pt x="3299" y="3936"/>
                  </a:cubicBezTo>
                  <a:cubicBezTo>
                    <a:pt x="2977" y="3770"/>
                    <a:pt x="2775" y="3460"/>
                    <a:pt x="2775" y="3079"/>
                  </a:cubicBezTo>
                  <a:cubicBezTo>
                    <a:pt x="2775" y="2996"/>
                    <a:pt x="2704" y="2924"/>
                    <a:pt x="2608" y="2924"/>
                  </a:cubicBezTo>
                  <a:lnTo>
                    <a:pt x="1727" y="2924"/>
                  </a:lnTo>
                  <a:lnTo>
                    <a:pt x="1727" y="2043"/>
                  </a:lnTo>
                  <a:cubicBezTo>
                    <a:pt x="1727" y="1948"/>
                    <a:pt x="1656" y="1877"/>
                    <a:pt x="1572" y="1877"/>
                  </a:cubicBezTo>
                  <a:cubicBezTo>
                    <a:pt x="834" y="1865"/>
                    <a:pt x="394" y="1055"/>
                    <a:pt x="763" y="436"/>
                  </a:cubicBezTo>
                  <a:cubicBezTo>
                    <a:pt x="810" y="364"/>
                    <a:pt x="799" y="257"/>
                    <a:pt x="703" y="210"/>
                  </a:cubicBezTo>
                  <a:cubicBezTo>
                    <a:pt x="679" y="193"/>
                    <a:pt x="650" y="185"/>
                    <a:pt x="621" y="185"/>
                  </a:cubicBezTo>
                  <a:cubicBezTo>
                    <a:pt x="565" y="185"/>
                    <a:pt x="508" y="214"/>
                    <a:pt x="477" y="269"/>
                  </a:cubicBezTo>
                  <a:cubicBezTo>
                    <a:pt x="1" y="1055"/>
                    <a:pt x="501" y="2067"/>
                    <a:pt x="1406" y="2210"/>
                  </a:cubicBezTo>
                  <a:lnTo>
                    <a:pt x="1406" y="3651"/>
                  </a:lnTo>
                  <a:cubicBezTo>
                    <a:pt x="1406" y="3734"/>
                    <a:pt x="1477" y="3817"/>
                    <a:pt x="1572" y="3817"/>
                  </a:cubicBezTo>
                  <a:cubicBezTo>
                    <a:pt x="1656" y="3817"/>
                    <a:pt x="1727" y="3734"/>
                    <a:pt x="1727" y="3651"/>
                  </a:cubicBezTo>
                  <a:lnTo>
                    <a:pt x="1727" y="3246"/>
                  </a:lnTo>
                  <a:lnTo>
                    <a:pt x="2465" y="3246"/>
                  </a:lnTo>
                  <a:cubicBezTo>
                    <a:pt x="2537" y="3817"/>
                    <a:pt x="2977" y="4258"/>
                    <a:pt x="3549" y="4341"/>
                  </a:cubicBezTo>
                  <a:cubicBezTo>
                    <a:pt x="3614" y="4351"/>
                    <a:pt x="3678" y="4356"/>
                    <a:pt x="3742" y="4356"/>
                  </a:cubicBezTo>
                  <a:cubicBezTo>
                    <a:pt x="4376" y="4356"/>
                    <a:pt x="4914" y="3884"/>
                    <a:pt x="4990" y="3246"/>
                  </a:cubicBezTo>
                  <a:lnTo>
                    <a:pt x="5716" y="3246"/>
                  </a:lnTo>
                  <a:lnTo>
                    <a:pt x="5716" y="4127"/>
                  </a:lnTo>
                  <a:cubicBezTo>
                    <a:pt x="5716" y="4210"/>
                    <a:pt x="5799" y="4294"/>
                    <a:pt x="5882" y="4294"/>
                  </a:cubicBezTo>
                  <a:cubicBezTo>
                    <a:pt x="6406" y="4294"/>
                    <a:pt x="6835" y="4722"/>
                    <a:pt x="6835" y="5234"/>
                  </a:cubicBezTo>
                  <a:cubicBezTo>
                    <a:pt x="6835" y="5758"/>
                    <a:pt x="6406" y="6187"/>
                    <a:pt x="5882" y="6187"/>
                  </a:cubicBezTo>
                  <a:cubicBezTo>
                    <a:pt x="5799" y="6187"/>
                    <a:pt x="5716" y="6270"/>
                    <a:pt x="5716" y="6353"/>
                  </a:cubicBezTo>
                  <a:lnTo>
                    <a:pt x="5716" y="7234"/>
                  </a:lnTo>
                  <a:lnTo>
                    <a:pt x="4990" y="7234"/>
                  </a:lnTo>
                  <a:cubicBezTo>
                    <a:pt x="4906" y="7234"/>
                    <a:pt x="4823" y="7306"/>
                    <a:pt x="4823" y="7401"/>
                  </a:cubicBezTo>
                  <a:cubicBezTo>
                    <a:pt x="4823" y="7484"/>
                    <a:pt x="4906" y="7568"/>
                    <a:pt x="4990" y="7568"/>
                  </a:cubicBezTo>
                  <a:lnTo>
                    <a:pt x="6775" y="7568"/>
                  </a:lnTo>
                  <a:cubicBezTo>
                    <a:pt x="6839" y="8230"/>
                    <a:pt x="7403" y="8726"/>
                    <a:pt x="8059" y="8726"/>
                  </a:cubicBezTo>
                  <a:cubicBezTo>
                    <a:pt x="8146" y="8726"/>
                    <a:pt x="8234" y="8717"/>
                    <a:pt x="8323" y="8699"/>
                  </a:cubicBezTo>
                  <a:cubicBezTo>
                    <a:pt x="8419" y="8675"/>
                    <a:pt x="8478" y="8592"/>
                    <a:pt x="8454" y="8496"/>
                  </a:cubicBezTo>
                  <a:cubicBezTo>
                    <a:pt x="8443" y="8420"/>
                    <a:pt x="8373" y="8364"/>
                    <a:pt x="8288" y="8364"/>
                  </a:cubicBezTo>
                  <a:cubicBezTo>
                    <a:pt x="8280" y="8364"/>
                    <a:pt x="8272" y="8364"/>
                    <a:pt x="8264" y="8365"/>
                  </a:cubicBezTo>
                  <a:cubicBezTo>
                    <a:pt x="8195" y="8380"/>
                    <a:pt x="8127" y="8387"/>
                    <a:pt x="8061" y="8387"/>
                  </a:cubicBezTo>
                  <a:cubicBezTo>
                    <a:pt x="7535" y="8387"/>
                    <a:pt x="7089" y="7950"/>
                    <a:pt x="7121" y="7401"/>
                  </a:cubicBezTo>
                  <a:cubicBezTo>
                    <a:pt x="7121" y="7353"/>
                    <a:pt x="7109" y="7306"/>
                    <a:pt x="7073" y="7282"/>
                  </a:cubicBezTo>
                  <a:cubicBezTo>
                    <a:pt x="7034" y="7237"/>
                    <a:pt x="7003" y="7227"/>
                    <a:pt x="6891" y="7227"/>
                  </a:cubicBezTo>
                  <a:cubicBezTo>
                    <a:pt x="6787" y="7227"/>
                    <a:pt x="6613" y="7236"/>
                    <a:pt x="6299" y="7236"/>
                  </a:cubicBezTo>
                  <a:cubicBezTo>
                    <a:pt x="6227" y="7236"/>
                    <a:pt x="6148" y="7236"/>
                    <a:pt x="6061" y="7234"/>
                  </a:cubicBezTo>
                  <a:lnTo>
                    <a:pt x="6061" y="6508"/>
                  </a:lnTo>
                  <a:cubicBezTo>
                    <a:pt x="6811" y="6401"/>
                    <a:pt x="7299" y="5698"/>
                    <a:pt x="7145" y="4972"/>
                  </a:cubicBezTo>
                  <a:cubicBezTo>
                    <a:pt x="7049" y="4472"/>
                    <a:pt x="6633" y="4032"/>
                    <a:pt x="6061" y="3960"/>
                  </a:cubicBezTo>
                  <a:lnTo>
                    <a:pt x="6061" y="3234"/>
                  </a:lnTo>
                  <a:lnTo>
                    <a:pt x="6787" y="3234"/>
                  </a:lnTo>
                  <a:cubicBezTo>
                    <a:pt x="6878" y="3888"/>
                    <a:pt x="7448" y="4334"/>
                    <a:pt x="8061" y="4334"/>
                  </a:cubicBezTo>
                  <a:cubicBezTo>
                    <a:pt x="8252" y="4334"/>
                    <a:pt x="8447" y="4291"/>
                    <a:pt x="8633" y="4198"/>
                  </a:cubicBezTo>
                  <a:cubicBezTo>
                    <a:pt x="9026" y="4008"/>
                    <a:pt x="9276" y="3651"/>
                    <a:pt x="9335" y="3234"/>
                  </a:cubicBezTo>
                  <a:lnTo>
                    <a:pt x="10062" y="3234"/>
                  </a:lnTo>
                  <a:lnTo>
                    <a:pt x="10062" y="3960"/>
                  </a:lnTo>
                  <a:cubicBezTo>
                    <a:pt x="9109" y="4091"/>
                    <a:pt x="8633" y="5246"/>
                    <a:pt x="9228" y="6020"/>
                  </a:cubicBezTo>
                  <a:cubicBezTo>
                    <a:pt x="9262" y="6060"/>
                    <a:pt x="9311" y="6082"/>
                    <a:pt x="9360" y="6082"/>
                  </a:cubicBezTo>
                  <a:cubicBezTo>
                    <a:pt x="9398" y="6082"/>
                    <a:pt x="9435" y="6069"/>
                    <a:pt x="9466" y="6044"/>
                  </a:cubicBezTo>
                  <a:cubicBezTo>
                    <a:pt x="9550" y="5984"/>
                    <a:pt x="9562" y="5877"/>
                    <a:pt x="9502" y="5806"/>
                  </a:cubicBezTo>
                  <a:cubicBezTo>
                    <a:pt x="9026" y="5198"/>
                    <a:pt x="9454" y="4294"/>
                    <a:pt x="10228" y="4270"/>
                  </a:cubicBezTo>
                  <a:cubicBezTo>
                    <a:pt x="10324" y="4270"/>
                    <a:pt x="10395" y="4198"/>
                    <a:pt x="10395" y="4103"/>
                  </a:cubicBezTo>
                  <a:lnTo>
                    <a:pt x="10395" y="1007"/>
                  </a:lnTo>
                  <a:cubicBezTo>
                    <a:pt x="10383" y="936"/>
                    <a:pt x="10312" y="865"/>
                    <a:pt x="10216" y="865"/>
                  </a:cubicBezTo>
                  <a:cubicBezTo>
                    <a:pt x="10133" y="865"/>
                    <a:pt x="10050" y="936"/>
                    <a:pt x="10050" y="1031"/>
                  </a:cubicBezTo>
                  <a:lnTo>
                    <a:pt x="10050" y="2900"/>
                  </a:lnTo>
                  <a:lnTo>
                    <a:pt x="9157" y="2900"/>
                  </a:lnTo>
                  <a:cubicBezTo>
                    <a:pt x="9073" y="2900"/>
                    <a:pt x="8990" y="2984"/>
                    <a:pt x="8990" y="3067"/>
                  </a:cubicBezTo>
                  <a:cubicBezTo>
                    <a:pt x="8990" y="3293"/>
                    <a:pt x="8907" y="3520"/>
                    <a:pt x="8740" y="3698"/>
                  </a:cubicBezTo>
                  <a:cubicBezTo>
                    <a:pt x="8542" y="3912"/>
                    <a:pt x="8291" y="4008"/>
                    <a:pt x="8045" y="4008"/>
                  </a:cubicBezTo>
                  <a:cubicBezTo>
                    <a:pt x="7564" y="4008"/>
                    <a:pt x="7101" y="3642"/>
                    <a:pt x="7085" y="3067"/>
                  </a:cubicBezTo>
                  <a:cubicBezTo>
                    <a:pt x="7085" y="2984"/>
                    <a:pt x="7014" y="2900"/>
                    <a:pt x="6930" y="2900"/>
                  </a:cubicBezTo>
                  <a:lnTo>
                    <a:pt x="6049" y="2900"/>
                  </a:lnTo>
                  <a:lnTo>
                    <a:pt x="6049" y="2031"/>
                  </a:lnTo>
                  <a:cubicBezTo>
                    <a:pt x="6049" y="1936"/>
                    <a:pt x="5978" y="1865"/>
                    <a:pt x="5882" y="1865"/>
                  </a:cubicBezTo>
                  <a:cubicBezTo>
                    <a:pt x="5061" y="1865"/>
                    <a:pt x="4632" y="900"/>
                    <a:pt x="5168" y="281"/>
                  </a:cubicBezTo>
                  <a:cubicBezTo>
                    <a:pt x="5228" y="210"/>
                    <a:pt x="5228" y="103"/>
                    <a:pt x="5156" y="43"/>
                  </a:cubicBezTo>
                  <a:cubicBezTo>
                    <a:pt x="5123" y="16"/>
                    <a:pt x="5083" y="1"/>
                    <a:pt x="50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5" name="Google Shape;11225;p80"/>
            <p:cNvSpPr/>
            <p:nvPr/>
          </p:nvSpPr>
          <p:spPr>
            <a:xfrm>
              <a:off x="3139267" y="1504428"/>
              <a:ext cx="77668" cy="78113"/>
            </a:xfrm>
            <a:custGeom>
              <a:avLst/>
              <a:gdLst/>
              <a:ahLst/>
              <a:cxnLst/>
              <a:rect l="l" t="t" r="r" b="b"/>
              <a:pathLst>
                <a:path w="2442" h="2456" extrusionOk="0">
                  <a:moveTo>
                    <a:pt x="2255" y="1"/>
                  </a:moveTo>
                  <a:cubicBezTo>
                    <a:pt x="2226" y="1"/>
                    <a:pt x="2196" y="9"/>
                    <a:pt x="2168" y="25"/>
                  </a:cubicBezTo>
                  <a:cubicBezTo>
                    <a:pt x="1810" y="216"/>
                    <a:pt x="1572" y="573"/>
                    <a:pt x="1513" y="978"/>
                  </a:cubicBezTo>
                  <a:lnTo>
                    <a:pt x="620" y="978"/>
                  </a:lnTo>
                  <a:cubicBezTo>
                    <a:pt x="536" y="978"/>
                    <a:pt x="465" y="1049"/>
                    <a:pt x="465" y="1132"/>
                  </a:cubicBezTo>
                  <a:lnTo>
                    <a:pt x="465" y="2025"/>
                  </a:lnTo>
                  <a:cubicBezTo>
                    <a:pt x="346" y="2049"/>
                    <a:pt x="215" y="2073"/>
                    <a:pt x="120" y="2132"/>
                  </a:cubicBezTo>
                  <a:cubicBezTo>
                    <a:pt x="24" y="2180"/>
                    <a:pt x="1" y="2263"/>
                    <a:pt x="24" y="2359"/>
                  </a:cubicBezTo>
                  <a:cubicBezTo>
                    <a:pt x="60" y="2420"/>
                    <a:pt x="121" y="2456"/>
                    <a:pt x="184" y="2456"/>
                  </a:cubicBezTo>
                  <a:cubicBezTo>
                    <a:pt x="206" y="2456"/>
                    <a:pt x="229" y="2451"/>
                    <a:pt x="251" y="2442"/>
                  </a:cubicBezTo>
                  <a:cubicBezTo>
                    <a:pt x="370" y="2382"/>
                    <a:pt x="501" y="2359"/>
                    <a:pt x="620" y="2359"/>
                  </a:cubicBezTo>
                  <a:cubicBezTo>
                    <a:pt x="715" y="2359"/>
                    <a:pt x="786" y="2275"/>
                    <a:pt x="786" y="2192"/>
                  </a:cubicBezTo>
                  <a:lnTo>
                    <a:pt x="786" y="1299"/>
                  </a:lnTo>
                  <a:lnTo>
                    <a:pt x="1667" y="1299"/>
                  </a:lnTo>
                  <a:cubicBezTo>
                    <a:pt x="1751" y="1299"/>
                    <a:pt x="1834" y="1228"/>
                    <a:pt x="1834" y="1132"/>
                  </a:cubicBezTo>
                  <a:cubicBezTo>
                    <a:pt x="1834" y="1132"/>
                    <a:pt x="1810" y="585"/>
                    <a:pt x="2322" y="299"/>
                  </a:cubicBezTo>
                  <a:cubicBezTo>
                    <a:pt x="2406" y="263"/>
                    <a:pt x="2441" y="168"/>
                    <a:pt x="2394" y="85"/>
                  </a:cubicBezTo>
                  <a:cubicBezTo>
                    <a:pt x="2362" y="30"/>
                    <a:pt x="2311" y="1"/>
                    <a:pt x="2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6" name="Google Shape;11226;p80"/>
            <p:cNvSpPr/>
            <p:nvPr/>
          </p:nvSpPr>
          <p:spPr>
            <a:xfrm>
              <a:off x="3226381" y="1499880"/>
              <a:ext cx="116279" cy="82661"/>
            </a:xfrm>
            <a:custGeom>
              <a:avLst/>
              <a:gdLst/>
              <a:ahLst/>
              <a:cxnLst/>
              <a:rect l="l" t="t" r="r" b="b"/>
              <a:pathLst>
                <a:path w="3656" h="2599" extrusionOk="0">
                  <a:moveTo>
                    <a:pt x="170" y="0"/>
                  </a:moveTo>
                  <a:cubicBezTo>
                    <a:pt x="83" y="0"/>
                    <a:pt x="12" y="67"/>
                    <a:pt x="12" y="144"/>
                  </a:cubicBezTo>
                  <a:cubicBezTo>
                    <a:pt x="0" y="239"/>
                    <a:pt x="71" y="323"/>
                    <a:pt x="155" y="323"/>
                  </a:cubicBezTo>
                  <a:cubicBezTo>
                    <a:pt x="631" y="370"/>
                    <a:pt x="1024" y="775"/>
                    <a:pt x="1024" y="1275"/>
                  </a:cubicBezTo>
                  <a:cubicBezTo>
                    <a:pt x="1024" y="1371"/>
                    <a:pt x="1095" y="1442"/>
                    <a:pt x="1191" y="1442"/>
                  </a:cubicBezTo>
                  <a:lnTo>
                    <a:pt x="2084" y="1442"/>
                  </a:lnTo>
                  <a:lnTo>
                    <a:pt x="2084" y="2168"/>
                  </a:lnTo>
                  <a:cubicBezTo>
                    <a:pt x="1965" y="2192"/>
                    <a:pt x="1822" y="2228"/>
                    <a:pt x="1738" y="2275"/>
                  </a:cubicBezTo>
                  <a:cubicBezTo>
                    <a:pt x="1643" y="2299"/>
                    <a:pt x="1619" y="2406"/>
                    <a:pt x="1643" y="2502"/>
                  </a:cubicBezTo>
                  <a:cubicBezTo>
                    <a:pt x="1669" y="2563"/>
                    <a:pt x="1735" y="2599"/>
                    <a:pt x="1801" y="2599"/>
                  </a:cubicBezTo>
                  <a:cubicBezTo>
                    <a:pt x="1824" y="2599"/>
                    <a:pt x="1848" y="2594"/>
                    <a:pt x="1869" y="2585"/>
                  </a:cubicBezTo>
                  <a:cubicBezTo>
                    <a:pt x="1988" y="2549"/>
                    <a:pt x="2107" y="2514"/>
                    <a:pt x="2238" y="2514"/>
                  </a:cubicBezTo>
                  <a:cubicBezTo>
                    <a:pt x="2334" y="2514"/>
                    <a:pt x="2405" y="2442"/>
                    <a:pt x="2405" y="2347"/>
                  </a:cubicBezTo>
                  <a:lnTo>
                    <a:pt x="2405" y="1454"/>
                  </a:lnTo>
                  <a:lnTo>
                    <a:pt x="3131" y="1454"/>
                  </a:lnTo>
                  <a:cubicBezTo>
                    <a:pt x="3167" y="1668"/>
                    <a:pt x="3227" y="1859"/>
                    <a:pt x="3346" y="2025"/>
                  </a:cubicBezTo>
                  <a:cubicBezTo>
                    <a:pt x="3376" y="2072"/>
                    <a:pt x="3427" y="2098"/>
                    <a:pt x="3485" y="2098"/>
                  </a:cubicBezTo>
                  <a:cubicBezTo>
                    <a:pt x="3516" y="2098"/>
                    <a:pt x="3550" y="2090"/>
                    <a:pt x="3584" y="2073"/>
                  </a:cubicBezTo>
                  <a:cubicBezTo>
                    <a:pt x="3643" y="2013"/>
                    <a:pt x="3655" y="1906"/>
                    <a:pt x="3620" y="1823"/>
                  </a:cubicBezTo>
                  <a:cubicBezTo>
                    <a:pt x="3500" y="1656"/>
                    <a:pt x="3453" y="1442"/>
                    <a:pt x="3453" y="1299"/>
                  </a:cubicBezTo>
                  <a:cubicBezTo>
                    <a:pt x="3453" y="1204"/>
                    <a:pt x="3381" y="1121"/>
                    <a:pt x="3286" y="1121"/>
                  </a:cubicBezTo>
                  <a:lnTo>
                    <a:pt x="1334" y="1121"/>
                  </a:lnTo>
                  <a:cubicBezTo>
                    <a:pt x="1262" y="525"/>
                    <a:pt x="774" y="61"/>
                    <a:pt x="191" y="1"/>
                  </a:cubicBezTo>
                  <a:cubicBezTo>
                    <a:pt x="183" y="0"/>
                    <a:pt x="177" y="0"/>
                    <a:pt x="1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7" name="Google Shape;11227;p80"/>
            <p:cNvSpPr/>
            <p:nvPr/>
          </p:nvSpPr>
          <p:spPr>
            <a:xfrm>
              <a:off x="3179786" y="1775216"/>
              <a:ext cx="86764" cy="46594"/>
            </a:xfrm>
            <a:custGeom>
              <a:avLst/>
              <a:gdLst/>
              <a:ahLst/>
              <a:cxnLst/>
              <a:rect l="l" t="t" r="r" b="b"/>
              <a:pathLst>
                <a:path w="2728" h="1465" extrusionOk="0">
                  <a:moveTo>
                    <a:pt x="1525" y="0"/>
                  </a:moveTo>
                  <a:cubicBezTo>
                    <a:pt x="870" y="0"/>
                    <a:pt x="322" y="500"/>
                    <a:pt x="239" y="1131"/>
                  </a:cubicBezTo>
                  <a:lnTo>
                    <a:pt x="167" y="1131"/>
                  </a:lnTo>
                  <a:cubicBezTo>
                    <a:pt x="84" y="1131"/>
                    <a:pt x="1" y="1215"/>
                    <a:pt x="1" y="1298"/>
                  </a:cubicBezTo>
                  <a:cubicBezTo>
                    <a:pt x="1" y="1393"/>
                    <a:pt x="84" y="1465"/>
                    <a:pt x="167" y="1465"/>
                  </a:cubicBezTo>
                  <a:lnTo>
                    <a:pt x="405" y="1465"/>
                  </a:lnTo>
                  <a:cubicBezTo>
                    <a:pt x="501" y="1465"/>
                    <a:pt x="584" y="1393"/>
                    <a:pt x="572" y="1286"/>
                  </a:cubicBezTo>
                  <a:cubicBezTo>
                    <a:pt x="560" y="798"/>
                    <a:pt x="953" y="322"/>
                    <a:pt x="1525" y="322"/>
                  </a:cubicBezTo>
                  <a:cubicBezTo>
                    <a:pt x="1882" y="322"/>
                    <a:pt x="2227" y="524"/>
                    <a:pt x="2382" y="857"/>
                  </a:cubicBezTo>
                  <a:cubicBezTo>
                    <a:pt x="2415" y="915"/>
                    <a:pt x="2471" y="950"/>
                    <a:pt x="2530" y="950"/>
                  </a:cubicBezTo>
                  <a:cubicBezTo>
                    <a:pt x="2556" y="950"/>
                    <a:pt x="2583" y="943"/>
                    <a:pt x="2608" y="929"/>
                  </a:cubicBezTo>
                  <a:cubicBezTo>
                    <a:pt x="2679" y="905"/>
                    <a:pt x="2727" y="810"/>
                    <a:pt x="2679" y="738"/>
                  </a:cubicBezTo>
                  <a:cubicBezTo>
                    <a:pt x="2477" y="286"/>
                    <a:pt x="2013" y="0"/>
                    <a:pt x="1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28" name="Google Shape;11228;p80"/>
            <p:cNvSpPr/>
            <p:nvPr/>
          </p:nvSpPr>
          <p:spPr>
            <a:xfrm>
              <a:off x="3154024" y="1712337"/>
              <a:ext cx="15203" cy="109473"/>
            </a:xfrm>
            <a:custGeom>
              <a:avLst/>
              <a:gdLst/>
              <a:ahLst/>
              <a:cxnLst/>
              <a:rect l="l" t="t" r="r" b="b"/>
              <a:pathLst>
                <a:path w="478" h="3442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275"/>
                  </a:lnTo>
                  <a:cubicBezTo>
                    <a:pt x="1" y="3370"/>
                    <a:pt x="72" y="3442"/>
                    <a:pt x="156" y="3442"/>
                  </a:cubicBezTo>
                  <a:lnTo>
                    <a:pt x="310" y="3442"/>
                  </a:lnTo>
                  <a:cubicBezTo>
                    <a:pt x="394" y="3442"/>
                    <a:pt x="477" y="3370"/>
                    <a:pt x="477" y="3275"/>
                  </a:cubicBezTo>
                  <a:cubicBezTo>
                    <a:pt x="477" y="3203"/>
                    <a:pt x="418" y="3132"/>
                    <a:pt x="322" y="3108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29" name="Google Shape;11229;p80"/>
          <p:cNvSpPr/>
          <p:nvPr/>
        </p:nvSpPr>
        <p:spPr>
          <a:xfrm>
            <a:off x="3196834" y="1778764"/>
            <a:ext cx="118537" cy="373518"/>
          </a:xfrm>
          <a:custGeom>
            <a:avLst/>
            <a:gdLst/>
            <a:ahLst/>
            <a:cxnLst/>
            <a:rect l="l" t="t" r="r" b="b"/>
            <a:pathLst>
              <a:path w="3727" h="11744" extrusionOk="0">
                <a:moveTo>
                  <a:pt x="3273" y="1"/>
                </a:moveTo>
                <a:cubicBezTo>
                  <a:pt x="2520" y="1"/>
                  <a:pt x="1832" y="264"/>
                  <a:pt x="1239" y="802"/>
                </a:cubicBezTo>
                <a:cubicBezTo>
                  <a:pt x="762" y="1254"/>
                  <a:pt x="453" y="1790"/>
                  <a:pt x="286" y="2147"/>
                </a:cubicBezTo>
                <a:cubicBezTo>
                  <a:pt x="238" y="2230"/>
                  <a:pt x="286" y="2337"/>
                  <a:pt x="381" y="2385"/>
                </a:cubicBezTo>
                <a:cubicBezTo>
                  <a:pt x="404" y="2398"/>
                  <a:pt x="428" y="2404"/>
                  <a:pt x="452" y="2404"/>
                </a:cubicBezTo>
                <a:cubicBezTo>
                  <a:pt x="518" y="2404"/>
                  <a:pt x="585" y="2360"/>
                  <a:pt x="619" y="2290"/>
                </a:cubicBezTo>
                <a:cubicBezTo>
                  <a:pt x="1148" y="1163"/>
                  <a:pt x="2035" y="349"/>
                  <a:pt x="3314" y="349"/>
                </a:cubicBezTo>
                <a:cubicBezTo>
                  <a:pt x="3333" y="349"/>
                  <a:pt x="3351" y="349"/>
                  <a:pt x="3370" y="349"/>
                </a:cubicBezTo>
                <a:cubicBezTo>
                  <a:pt x="3084" y="694"/>
                  <a:pt x="2858" y="1040"/>
                  <a:pt x="2727" y="1421"/>
                </a:cubicBezTo>
                <a:cubicBezTo>
                  <a:pt x="2489" y="2135"/>
                  <a:pt x="2739" y="2564"/>
                  <a:pt x="2846" y="2814"/>
                </a:cubicBezTo>
                <a:cubicBezTo>
                  <a:pt x="3179" y="3611"/>
                  <a:pt x="2644" y="4540"/>
                  <a:pt x="1786" y="4588"/>
                </a:cubicBezTo>
                <a:cubicBezTo>
                  <a:pt x="1761" y="4588"/>
                  <a:pt x="1725" y="4589"/>
                  <a:pt x="1681" y="4589"/>
                </a:cubicBezTo>
                <a:cubicBezTo>
                  <a:pt x="1560" y="4589"/>
                  <a:pt x="1374" y="4577"/>
                  <a:pt x="1155" y="4481"/>
                </a:cubicBezTo>
                <a:cubicBezTo>
                  <a:pt x="584" y="4231"/>
                  <a:pt x="274" y="3576"/>
                  <a:pt x="393" y="2897"/>
                </a:cubicBezTo>
                <a:cubicBezTo>
                  <a:pt x="405" y="2814"/>
                  <a:pt x="346" y="2718"/>
                  <a:pt x="238" y="2695"/>
                </a:cubicBezTo>
                <a:cubicBezTo>
                  <a:pt x="231" y="2694"/>
                  <a:pt x="224" y="2693"/>
                  <a:pt x="217" y="2693"/>
                </a:cubicBezTo>
                <a:cubicBezTo>
                  <a:pt x="139" y="2693"/>
                  <a:pt x="58" y="2750"/>
                  <a:pt x="36" y="2837"/>
                </a:cubicBezTo>
                <a:cubicBezTo>
                  <a:pt x="24" y="2957"/>
                  <a:pt x="0" y="3064"/>
                  <a:pt x="0" y="3183"/>
                </a:cubicBezTo>
                <a:cubicBezTo>
                  <a:pt x="0" y="3826"/>
                  <a:pt x="298" y="4361"/>
                  <a:pt x="750" y="4659"/>
                </a:cubicBezTo>
                <a:cubicBezTo>
                  <a:pt x="393" y="6921"/>
                  <a:pt x="441" y="9553"/>
                  <a:pt x="1465" y="11612"/>
                </a:cubicBezTo>
                <a:cubicBezTo>
                  <a:pt x="1501" y="11684"/>
                  <a:pt x="1584" y="11743"/>
                  <a:pt x="1667" y="11743"/>
                </a:cubicBezTo>
                <a:cubicBezTo>
                  <a:pt x="1762" y="11743"/>
                  <a:pt x="1834" y="11696"/>
                  <a:pt x="1882" y="11612"/>
                </a:cubicBezTo>
                <a:cubicBezTo>
                  <a:pt x="2143" y="11077"/>
                  <a:pt x="2358" y="10457"/>
                  <a:pt x="2501" y="9803"/>
                </a:cubicBezTo>
                <a:cubicBezTo>
                  <a:pt x="2524" y="9719"/>
                  <a:pt x="2477" y="9612"/>
                  <a:pt x="2370" y="9600"/>
                </a:cubicBezTo>
                <a:cubicBezTo>
                  <a:pt x="2360" y="9599"/>
                  <a:pt x="2349" y="9598"/>
                  <a:pt x="2338" y="9598"/>
                </a:cubicBezTo>
                <a:cubicBezTo>
                  <a:pt x="2262" y="9598"/>
                  <a:pt x="2178" y="9637"/>
                  <a:pt x="2167" y="9731"/>
                </a:cubicBezTo>
                <a:cubicBezTo>
                  <a:pt x="2048" y="10267"/>
                  <a:pt x="1870" y="10779"/>
                  <a:pt x="1667" y="11231"/>
                </a:cubicBezTo>
                <a:cubicBezTo>
                  <a:pt x="1060" y="9862"/>
                  <a:pt x="869" y="8302"/>
                  <a:pt x="893" y="6814"/>
                </a:cubicBezTo>
                <a:lnTo>
                  <a:pt x="1155" y="6814"/>
                </a:lnTo>
                <a:cubicBezTo>
                  <a:pt x="1250" y="6814"/>
                  <a:pt x="1334" y="6743"/>
                  <a:pt x="1334" y="6636"/>
                </a:cubicBezTo>
                <a:cubicBezTo>
                  <a:pt x="1334" y="6552"/>
                  <a:pt x="1250" y="6457"/>
                  <a:pt x="1155" y="6457"/>
                </a:cubicBezTo>
                <a:lnTo>
                  <a:pt x="917" y="6457"/>
                </a:lnTo>
                <a:cubicBezTo>
                  <a:pt x="917" y="6397"/>
                  <a:pt x="929" y="6112"/>
                  <a:pt x="953" y="5838"/>
                </a:cubicBezTo>
                <a:lnTo>
                  <a:pt x="1584" y="5838"/>
                </a:lnTo>
                <a:cubicBezTo>
                  <a:pt x="1691" y="5838"/>
                  <a:pt x="1762" y="5755"/>
                  <a:pt x="1762" y="5659"/>
                </a:cubicBezTo>
                <a:cubicBezTo>
                  <a:pt x="1762" y="5552"/>
                  <a:pt x="1691" y="5481"/>
                  <a:pt x="1584" y="5481"/>
                </a:cubicBezTo>
                <a:lnTo>
                  <a:pt x="989" y="5481"/>
                </a:lnTo>
                <a:cubicBezTo>
                  <a:pt x="1012" y="5243"/>
                  <a:pt x="1048" y="5016"/>
                  <a:pt x="1072" y="4814"/>
                </a:cubicBezTo>
                <a:cubicBezTo>
                  <a:pt x="1250" y="4879"/>
                  <a:pt x="1456" y="4912"/>
                  <a:pt x="1661" y="4912"/>
                </a:cubicBezTo>
                <a:cubicBezTo>
                  <a:pt x="1867" y="4912"/>
                  <a:pt x="2072" y="4879"/>
                  <a:pt x="2251" y="4814"/>
                </a:cubicBezTo>
                <a:cubicBezTo>
                  <a:pt x="2286" y="5016"/>
                  <a:pt x="2310" y="5243"/>
                  <a:pt x="2346" y="5481"/>
                </a:cubicBezTo>
                <a:lnTo>
                  <a:pt x="2286" y="5481"/>
                </a:lnTo>
                <a:cubicBezTo>
                  <a:pt x="2191" y="5481"/>
                  <a:pt x="2108" y="5552"/>
                  <a:pt x="2108" y="5659"/>
                </a:cubicBezTo>
                <a:cubicBezTo>
                  <a:pt x="2108" y="5755"/>
                  <a:pt x="2179" y="5838"/>
                  <a:pt x="2286" y="5838"/>
                </a:cubicBezTo>
                <a:lnTo>
                  <a:pt x="2370" y="5838"/>
                </a:lnTo>
                <a:cubicBezTo>
                  <a:pt x="2382" y="6052"/>
                  <a:pt x="2405" y="6231"/>
                  <a:pt x="2417" y="6457"/>
                </a:cubicBezTo>
                <a:lnTo>
                  <a:pt x="1870" y="6457"/>
                </a:lnTo>
                <a:cubicBezTo>
                  <a:pt x="1774" y="6457"/>
                  <a:pt x="1691" y="6528"/>
                  <a:pt x="1691" y="6636"/>
                </a:cubicBezTo>
                <a:cubicBezTo>
                  <a:pt x="1691" y="6743"/>
                  <a:pt x="1762" y="6814"/>
                  <a:pt x="1870" y="6814"/>
                </a:cubicBezTo>
                <a:lnTo>
                  <a:pt x="2441" y="6814"/>
                </a:lnTo>
                <a:cubicBezTo>
                  <a:pt x="2465" y="7540"/>
                  <a:pt x="2429" y="8314"/>
                  <a:pt x="2310" y="9064"/>
                </a:cubicBezTo>
                <a:cubicBezTo>
                  <a:pt x="2298" y="9160"/>
                  <a:pt x="2358" y="9243"/>
                  <a:pt x="2465" y="9255"/>
                </a:cubicBezTo>
                <a:cubicBezTo>
                  <a:pt x="2476" y="9258"/>
                  <a:pt x="2487" y="9260"/>
                  <a:pt x="2498" y="9260"/>
                </a:cubicBezTo>
                <a:cubicBezTo>
                  <a:pt x="2572" y="9260"/>
                  <a:pt x="2645" y="9195"/>
                  <a:pt x="2655" y="9112"/>
                </a:cubicBezTo>
                <a:cubicBezTo>
                  <a:pt x="2882" y="7671"/>
                  <a:pt x="2834" y="6088"/>
                  <a:pt x="2596" y="4647"/>
                </a:cubicBezTo>
                <a:cubicBezTo>
                  <a:pt x="3191" y="4231"/>
                  <a:pt x="3477" y="3409"/>
                  <a:pt x="3179" y="2659"/>
                </a:cubicBezTo>
                <a:cubicBezTo>
                  <a:pt x="3072" y="2397"/>
                  <a:pt x="2691" y="1849"/>
                  <a:pt x="3417" y="849"/>
                </a:cubicBezTo>
                <a:cubicBezTo>
                  <a:pt x="3667" y="492"/>
                  <a:pt x="3727" y="492"/>
                  <a:pt x="3727" y="325"/>
                </a:cubicBezTo>
                <a:cubicBezTo>
                  <a:pt x="3727" y="147"/>
                  <a:pt x="3596" y="16"/>
                  <a:pt x="3417" y="4"/>
                </a:cubicBezTo>
                <a:cubicBezTo>
                  <a:pt x="3369" y="2"/>
                  <a:pt x="3321" y="1"/>
                  <a:pt x="327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30" name="Google Shape;11230;p80"/>
          <p:cNvGrpSpPr/>
          <p:nvPr/>
        </p:nvGrpSpPr>
        <p:grpSpPr>
          <a:xfrm>
            <a:off x="3485575" y="1824309"/>
            <a:ext cx="373772" cy="284050"/>
            <a:chOff x="3531200" y="1999759"/>
            <a:chExt cx="373772" cy="284050"/>
          </a:xfrm>
          <a:solidFill>
            <a:schemeClr val="tx1"/>
          </a:solidFill>
        </p:grpSpPr>
        <p:sp>
          <p:nvSpPr>
            <p:cNvPr id="11231" name="Google Shape;11231;p80"/>
            <p:cNvSpPr/>
            <p:nvPr/>
          </p:nvSpPr>
          <p:spPr>
            <a:xfrm>
              <a:off x="3531200" y="1999759"/>
              <a:ext cx="373772" cy="283669"/>
            </a:xfrm>
            <a:custGeom>
              <a:avLst/>
              <a:gdLst/>
              <a:ahLst/>
              <a:cxnLst/>
              <a:rect l="l" t="t" r="r" b="b"/>
              <a:pathLst>
                <a:path w="11752" h="8919" extrusionOk="0">
                  <a:moveTo>
                    <a:pt x="1024" y="1"/>
                  </a:moveTo>
                  <a:cubicBezTo>
                    <a:pt x="465" y="1"/>
                    <a:pt x="1" y="465"/>
                    <a:pt x="1" y="1024"/>
                  </a:cubicBezTo>
                  <a:lnTo>
                    <a:pt x="1" y="7847"/>
                  </a:lnTo>
                  <a:cubicBezTo>
                    <a:pt x="1" y="8418"/>
                    <a:pt x="477" y="8918"/>
                    <a:pt x="1072" y="8918"/>
                  </a:cubicBezTo>
                  <a:lnTo>
                    <a:pt x="4513" y="8918"/>
                  </a:lnTo>
                  <a:cubicBezTo>
                    <a:pt x="4596" y="8918"/>
                    <a:pt x="4692" y="8835"/>
                    <a:pt x="4692" y="8740"/>
                  </a:cubicBezTo>
                  <a:cubicBezTo>
                    <a:pt x="4692" y="8633"/>
                    <a:pt x="4608" y="8561"/>
                    <a:pt x="4513" y="8561"/>
                  </a:cubicBezTo>
                  <a:lnTo>
                    <a:pt x="1072" y="8561"/>
                  </a:lnTo>
                  <a:cubicBezTo>
                    <a:pt x="667" y="8561"/>
                    <a:pt x="358" y="8228"/>
                    <a:pt x="358" y="7847"/>
                  </a:cubicBezTo>
                  <a:lnTo>
                    <a:pt x="358" y="7763"/>
                  </a:lnTo>
                  <a:cubicBezTo>
                    <a:pt x="405" y="7430"/>
                    <a:pt x="679" y="7168"/>
                    <a:pt x="1024" y="7168"/>
                  </a:cubicBezTo>
                  <a:lnTo>
                    <a:pt x="1358" y="7168"/>
                  </a:lnTo>
                  <a:cubicBezTo>
                    <a:pt x="1441" y="7168"/>
                    <a:pt x="1536" y="7097"/>
                    <a:pt x="1536" y="6990"/>
                  </a:cubicBezTo>
                  <a:cubicBezTo>
                    <a:pt x="1536" y="6906"/>
                    <a:pt x="1453" y="6811"/>
                    <a:pt x="1358" y="6811"/>
                  </a:cubicBezTo>
                  <a:cubicBezTo>
                    <a:pt x="1335" y="6814"/>
                    <a:pt x="1308" y="6815"/>
                    <a:pt x="1278" y="6815"/>
                  </a:cubicBezTo>
                  <a:cubicBezTo>
                    <a:pt x="1231" y="6815"/>
                    <a:pt x="1176" y="6813"/>
                    <a:pt x="1114" y="6813"/>
                  </a:cubicBezTo>
                  <a:cubicBezTo>
                    <a:pt x="900" y="6813"/>
                    <a:pt x="612" y="6839"/>
                    <a:pt x="346" y="7073"/>
                  </a:cubicBezTo>
                  <a:cubicBezTo>
                    <a:pt x="358" y="679"/>
                    <a:pt x="322" y="1001"/>
                    <a:pt x="358" y="834"/>
                  </a:cubicBezTo>
                  <a:cubicBezTo>
                    <a:pt x="429" y="536"/>
                    <a:pt x="703" y="322"/>
                    <a:pt x="1013" y="322"/>
                  </a:cubicBezTo>
                  <a:lnTo>
                    <a:pt x="2441" y="322"/>
                  </a:lnTo>
                  <a:lnTo>
                    <a:pt x="2441" y="6811"/>
                  </a:lnTo>
                  <a:lnTo>
                    <a:pt x="2025" y="6811"/>
                  </a:lnTo>
                  <a:cubicBezTo>
                    <a:pt x="1929" y="6811"/>
                    <a:pt x="1846" y="6894"/>
                    <a:pt x="1846" y="6990"/>
                  </a:cubicBezTo>
                  <a:cubicBezTo>
                    <a:pt x="1846" y="7085"/>
                    <a:pt x="1917" y="7168"/>
                    <a:pt x="2025" y="7168"/>
                  </a:cubicBezTo>
                  <a:lnTo>
                    <a:pt x="2608" y="7168"/>
                  </a:lnTo>
                  <a:cubicBezTo>
                    <a:pt x="2644" y="7168"/>
                    <a:pt x="2691" y="7156"/>
                    <a:pt x="2727" y="7132"/>
                  </a:cubicBezTo>
                  <a:cubicBezTo>
                    <a:pt x="2751" y="7097"/>
                    <a:pt x="2763" y="7049"/>
                    <a:pt x="2763" y="7013"/>
                  </a:cubicBezTo>
                  <a:lnTo>
                    <a:pt x="2763" y="1203"/>
                  </a:lnTo>
                  <a:lnTo>
                    <a:pt x="11371" y="1203"/>
                  </a:lnTo>
                  <a:lnTo>
                    <a:pt x="11371" y="2787"/>
                  </a:lnTo>
                  <a:cubicBezTo>
                    <a:pt x="11371" y="2870"/>
                    <a:pt x="11442" y="2965"/>
                    <a:pt x="11550" y="2965"/>
                  </a:cubicBezTo>
                  <a:cubicBezTo>
                    <a:pt x="11633" y="2965"/>
                    <a:pt x="11728" y="2882"/>
                    <a:pt x="11728" y="2787"/>
                  </a:cubicBezTo>
                  <a:lnTo>
                    <a:pt x="11728" y="1036"/>
                  </a:lnTo>
                  <a:cubicBezTo>
                    <a:pt x="11752" y="941"/>
                    <a:pt x="11681" y="858"/>
                    <a:pt x="11597" y="858"/>
                  </a:cubicBezTo>
                  <a:lnTo>
                    <a:pt x="2810" y="858"/>
                  </a:lnTo>
                  <a:lnTo>
                    <a:pt x="2810" y="179"/>
                  </a:lnTo>
                  <a:cubicBezTo>
                    <a:pt x="2810" y="84"/>
                    <a:pt x="2739" y="1"/>
                    <a:pt x="2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2" name="Google Shape;11232;p80"/>
            <p:cNvSpPr/>
            <p:nvPr/>
          </p:nvSpPr>
          <p:spPr>
            <a:xfrm>
              <a:off x="3690638" y="2104652"/>
              <a:ext cx="214334" cy="179158"/>
            </a:xfrm>
            <a:custGeom>
              <a:avLst/>
              <a:gdLst/>
              <a:ahLst/>
              <a:cxnLst/>
              <a:rect l="l" t="t" r="r" b="b"/>
              <a:pathLst>
                <a:path w="6739" h="5633" extrusionOk="0">
                  <a:moveTo>
                    <a:pt x="6584" y="1"/>
                  </a:moveTo>
                  <a:cubicBezTo>
                    <a:pt x="6489" y="1"/>
                    <a:pt x="6406" y="84"/>
                    <a:pt x="6406" y="179"/>
                  </a:cubicBezTo>
                  <a:lnTo>
                    <a:pt x="6406" y="5275"/>
                  </a:lnTo>
                  <a:lnTo>
                    <a:pt x="179" y="5275"/>
                  </a:lnTo>
                  <a:cubicBezTo>
                    <a:pt x="95" y="5275"/>
                    <a:pt x="0" y="5346"/>
                    <a:pt x="0" y="5454"/>
                  </a:cubicBezTo>
                  <a:cubicBezTo>
                    <a:pt x="0" y="5549"/>
                    <a:pt x="72" y="5632"/>
                    <a:pt x="179" y="5632"/>
                  </a:cubicBezTo>
                  <a:lnTo>
                    <a:pt x="6560" y="5632"/>
                  </a:lnTo>
                  <a:cubicBezTo>
                    <a:pt x="6656" y="5632"/>
                    <a:pt x="6739" y="5549"/>
                    <a:pt x="6739" y="5454"/>
                  </a:cubicBezTo>
                  <a:lnTo>
                    <a:pt x="6739" y="179"/>
                  </a:lnTo>
                  <a:cubicBezTo>
                    <a:pt x="6739" y="84"/>
                    <a:pt x="6668" y="1"/>
                    <a:pt x="6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3" name="Google Shape;11233;p80"/>
            <p:cNvSpPr/>
            <p:nvPr/>
          </p:nvSpPr>
          <p:spPr>
            <a:xfrm>
              <a:off x="3631163" y="2148193"/>
              <a:ext cx="259433" cy="84856"/>
            </a:xfrm>
            <a:custGeom>
              <a:avLst/>
              <a:gdLst/>
              <a:ahLst/>
              <a:cxnLst/>
              <a:rect l="l" t="t" r="r" b="b"/>
              <a:pathLst>
                <a:path w="8157" h="266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2489"/>
                  </a:lnTo>
                  <a:cubicBezTo>
                    <a:pt x="1" y="2584"/>
                    <a:pt x="72" y="2668"/>
                    <a:pt x="179" y="2668"/>
                  </a:cubicBezTo>
                  <a:lnTo>
                    <a:pt x="4954" y="2668"/>
                  </a:lnTo>
                  <a:cubicBezTo>
                    <a:pt x="5037" y="2668"/>
                    <a:pt x="5132" y="2596"/>
                    <a:pt x="5132" y="2489"/>
                  </a:cubicBezTo>
                  <a:cubicBezTo>
                    <a:pt x="5132" y="2382"/>
                    <a:pt x="5061" y="2311"/>
                    <a:pt x="4954" y="2311"/>
                  </a:cubicBezTo>
                  <a:lnTo>
                    <a:pt x="358" y="2311"/>
                  </a:lnTo>
                  <a:lnTo>
                    <a:pt x="358" y="346"/>
                  </a:lnTo>
                  <a:lnTo>
                    <a:pt x="501" y="346"/>
                  </a:lnTo>
                  <a:lnTo>
                    <a:pt x="501" y="1227"/>
                  </a:lnTo>
                  <a:cubicBezTo>
                    <a:pt x="501" y="1310"/>
                    <a:pt x="572" y="1406"/>
                    <a:pt x="679" y="1406"/>
                  </a:cubicBezTo>
                  <a:cubicBezTo>
                    <a:pt x="787" y="1406"/>
                    <a:pt x="858" y="1334"/>
                    <a:pt x="858" y="1227"/>
                  </a:cubicBezTo>
                  <a:lnTo>
                    <a:pt x="858" y="346"/>
                  </a:lnTo>
                  <a:lnTo>
                    <a:pt x="1072" y="346"/>
                  </a:lnTo>
                  <a:lnTo>
                    <a:pt x="1072" y="739"/>
                  </a:lnTo>
                  <a:cubicBezTo>
                    <a:pt x="1072" y="822"/>
                    <a:pt x="1144" y="918"/>
                    <a:pt x="1251" y="918"/>
                  </a:cubicBezTo>
                  <a:cubicBezTo>
                    <a:pt x="1346" y="918"/>
                    <a:pt x="1430" y="834"/>
                    <a:pt x="1430" y="739"/>
                  </a:cubicBezTo>
                  <a:lnTo>
                    <a:pt x="1430" y="346"/>
                  </a:lnTo>
                  <a:lnTo>
                    <a:pt x="1632" y="346"/>
                  </a:lnTo>
                  <a:lnTo>
                    <a:pt x="1632" y="739"/>
                  </a:lnTo>
                  <a:cubicBezTo>
                    <a:pt x="1632" y="822"/>
                    <a:pt x="1703" y="918"/>
                    <a:pt x="1811" y="918"/>
                  </a:cubicBezTo>
                  <a:cubicBezTo>
                    <a:pt x="1918" y="918"/>
                    <a:pt x="1989" y="834"/>
                    <a:pt x="1989" y="739"/>
                  </a:cubicBezTo>
                  <a:lnTo>
                    <a:pt x="1989" y="346"/>
                  </a:lnTo>
                  <a:lnTo>
                    <a:pt x="2203" y="346"/>
                  </a:lnTo>
                  <a:lnTo>
                    <a:pt x="2203" y="739"/>
                  </a:lnTo>
                  <a:cubicBezTo>
                    <a:pt x="2203" y="822"/>
                    <a:pt x="2275" y="918"/>
                    <a:pt x="2382" y="918"/>
                  </a:cubicBezTo>
                  <a:cubicBezTo>
                    <a:pt x="2477" y="918"/>
                    <a:pt x="2561" y="834"/>
                    <a:pt x="2561" y="739"/>
                  </a:cubicBezTo>
                  <a:lnTo>
                    <a:pt x="2561" y="346"/>
                  </a:lnTo>
                  <a:lnTo>
                    <a:pt x="2763" y="346"/>
                  </a:lnTo>
                  <a:lnTo>
                    <a:pt x="2763" y="1227"/>
                  </a:lnTo>
                  <a:cubicBezTo>
                    <a:pt x="2763" y="1310"/>
                    <a:pt x="2834" y="1406"/>
                    <a:pt x="2942" y="1406"/>
                  </a:cubicBezTo>
                  <a:cubicBezTo>
                    <a:pt x="3049" y="1406"/>
                    <a:pt x="3120" y="1334"/>
                    <a:pt x="3120" y="1227"/>
                  </a:cubicBezTo>
                  <a:lnTo>
                    <a:pt x="3120" y="346"/>
                  </a:lnTo>
                  <a:lnTo>
                    <a:pt x="3335" y="346"/>
                  </a:lnTo>
                  <a:lnTo>
                    <a:pt x="3335" y="739"/>
                  </a:lnTo>
                  <a:cubicBezTo>
                    <a:pt x="3335" y="822"/>
                    <a:pt x="3406" y="918"/>
                    <a:pt x="3513" y="918"/>
                  </a:cubicBezTo>
                  <a:cubicBezTo>
                    <a:pt x="3608" y="918"/>
                    <a:pt x="3692" y="834"/>
                    <a:pt x="3692" y="739"/>
                  </a:cubicBezTo>
                  <a:lnTo>
                    <a:pt x="3692" y="346"/>
                  </a:lnTo>
                  <a:lnTo>
                    <a:pt x="3894" y="346"/>
                  </a:lnTo>
                  <a:lnTo>
                    <a:pt x="3894" y="739"/>
                  </a:lnTo>
                  <a:cubicBezTo>
                    <a:pt x="3894" y="822"/>
                    <a:pt x="3966" y="918"/>
                    <a:pt x="4073" y="918"/>
                  </a:cubicBezTo>
                  <a:cubicBezTo>
                    <a:pt x="4168" y="918"/>
                    <a:pt x="4251" y="834"/>
                    <a:pt x="4251" y="739"/>
                  </a:cubicBezTo>
                  <a:lnTo>
                    <a:pt x="4251" y="346"/>
                  </a:lnTo>
                  <a:lnTo>
                    <a:pt x="4466" y="346"/>
                  </a:lnTo>
                  <a:lnTo>
                    <a:pt x="4466" y="739"/>
                  </a:lnTo>
                  <a:cubicBezTo>
                    <a:pt x="4466" y="822"/>
                    <a:pt x="4537" y="918"/>
                    <a:pt x="4644" y="918"/>
                  </a:cubicBezTo>
                  <a:cubicBezTo>
                    <a:pt x="4739" y="918"/>
                    <a:pt x="4823" y="834"/>
                    <a:pt x="4823" y="739"/>
                  </a:cubicBezTo>
                  <a:lnTo>
                    <a:pt x="4823" y="346"/>
                  </a:lnTo>
                  <a:lnTo>
                    <a:pt x="5025" y="346"/>
                  </a:lnTo>
                  <a:lnTo>
                    <a:pt x="5025" y="1227"/>
                  </a:lnTo>
                  <a:cubicBezTo>
                    <a:pt x="5025" y="1310"/>
                    <a:pt x="5097" y="1406"/>
                    <a:pt x="5204" y="1406"/>
                  </a:cubicBezTo>
                  <a:cubicBezTo>
                    <a:pt x="5311" y="1406"/>
                    <a:pt x="5382" y="1334"/>
                    <a:pt x="5382" y="1227"/>
                  </a:cubicBezTo>
                  <a:lnTo>
                    <a:pt x="5382" y="346"/>
                  </a:lnTo>
                  <a:lnTo>
                    <a:pt x="5597" y="346"/>
                  </a:lnTo>
                  <a:lnTo>
                    <a:pt x="5597" y="739"/>
                  </a:lnTo>
                  <a:cubicBezTo>
                    <a:pt x="5597" y="822"/>
                    <a:pt x="5668" y="918"/>
                    <a:pt x="5775" y="918"/>
                  </a:cubicBezTo>
                  <a:cubicBezTo>
                    <a:pt x="5871" y="918"/>
                    <a:pt x="5954" y="834"/>
                    <a:pt x="5954" y="739"/>
                  </a:cubicBezTo>
                  <a:lnTo>
                    <a:pt x="5954" y="346"/>
                  </a:lnTo>
                  <a:lnTo>
                    <a:pt x="6156" y="346"/>
                  </a:lnTo>
                  <a:lnTo>
                    <a:pt x="6156" y="739"/>
                  </a:lnTo>
                  <a:cubicBezTo>
                    <a:pt x="6156" y="822"/>
                    <a:pt x="6228" y="918"/>
                    <a:pt x="6335" y="918"/>
                  </a:cubicBezTo>
                  <a:cubicBezTo>
                    <a:pt x="6442" y="918"/>
                    <a:pt x="6514" y="834"/>
                    <a:pt x="6514" y="739"/>
                  </a:cubicBezTo>
                  <a:lnTo>
                    <a:pt x="6514" y="346"/>
                  </a:lnTo>
                  <a:lnTo>
                    <a:pt x="6728" y="346"/>
                  </a:lnTo>
                  <a:lnTo>
                    <a:pt x="6728" y="739"/>
                  </a:lnTo>
                  <a:cubicBezTo>
                    <a:pt x="6728" y="822"/>
                    <a:pt x="6799" y="918"/>
                    <a:pt x="6906" y="918"/>
                  </a:cubicBezTo>
                  <a:cubicBezTo>
                    <a:pt x="7002" y="918"/>
                    <a:pt x="7085" y="834"/>
                    <a:pt x="7085" y="739"/>
                  </a:cubicBezTo>
                  <a:lnTo>
                    <a:pt x="7085" y="346"/>
                  </a:lnTo>
                  <a:lnTo>
                    <a:pt x="7287" y="346"/>
                  </a:lnTo>
                  <a:lnTo>
                    <a:pt x="7287" y="1227"/>
                  </a:lnTo>
                  <a:cubicBezTo>
                    <a:pt x="7287" y="1310"/>
                    <a:pt x="7359" y="1406"/>
                    <a:pt x="7466" y="1406"/>
                  </a:cubicBezTo>
                  <a:cubicBezTo>
                    <a:pt x="7573" y="1406"/>
                    <a:pt x="7645" y="1334"/>
                    <a:pt x="7645" y="1227"/>
                  </a:cubicBezTo>
                  <a:lnTo>
                    <a:pt x="7645" y="346"/>
                  </a:lnTo>
                  <a:lnTo>
                    <a:pt x="7799" y="346"/>
                  </a:lnTo>
                  <a:lnTo>
                    <a:pt x="7799" y="2311"/>
                  </a:lnTo>
                  <a:lnTo>
                    <a:pt x="5835" y="2311"/>
                  </a:lnTo>
                  <a:cubicBezTo>
                    <a:pt x="5740" y="2311"/>
                    <a:pt x="5656" y="2382"/>
                    <a:pt x="5656" y="2489"/>
                  </a:cubicBezTo>
                  <a:cubicBezTo>
                    <a:pt x="5656" y="2596"/>
                    <a:pt x="5728" y="2668"/>
                    <a:pt x="5835" y="2668"/>
                  </a:cubicBezTo>
                  <a:lnTo>
                    <a:pt x="7978" y="2668"/>
                  </a:lnTo>
                  <a:cubicBezTo>
                    <a:pt x="8061" y="2668"/>
                    <a:pt x="8157" y="2596"/>
                    <a:pt x="8157" y="2489"/>
                  </a:cubicBezTo>
                  <a:lnTo>
                    <a:pt x="8157" y="179"/>
                  </a:lnTo>
                  <a:cubicBezTo>
                    <a:pt x="7954" y="96"/>
                    <a:pt x="7883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4" name="Google Shape;11234;p80"/>
            <p:cNvSpPr/>
            <p:nvPr/>
          </p:nvSpPr>
          <p:spPr>
            <a:xfrm>
              <a:off x="3639496" y="2058089"/>
              <a:ext cx="206414" cy="73120"/>
            </a:xfrm>
            <a:custGeom>
              <a:avLst/>
              <a:gdLst/>
              <a:ahLst/>
              <a:cxnLst/>
              <a:rect l="l" t="t" r="r" b="b"/>
              <a:pathLst>
                <a:path w="6490" h="2299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3013" y="357"/>
                  </a:lnTo>
                  <a:cubicBezTo>
                    <a:pt x="3168" y="357"/>
                    <a:pt x="3311" y="488"/>
                    <a:pt x="3311" y="655"/>
                  </a:cubicBezTo>
                  <a:lnTo>
                    <a:pt x="3311" y="691"/>
                  </a:lnTo>
                  <a:cubicBezTo>
                    <a:pt x="3311" y="857"/>
                    <a:pt x="3168" y="988"/>
                    <a:pt x="3013" y="988"/>
                  </a:cubicBezTo>
                  <a:lnTo>
                    <a:pt x="2799" y="988"/>
                  </a:lnTo>
                  <a:cubicBezTo>
                    <a:pt x="2442" y="988"/>
                    <a:pt x="2144" y="1286"/>
                    <a:pt x="2144" y="1643"/>
                  </a:cubicBezTo>
                  <a:cubicBezTo>
                    <a:pt x="2144" y="2000"/>
                    <a:pt x="2442" y="2298"/>
                    <a:pt x="2799" y="2298"/>
                  </a:cubicBezTo>
                  <a:lnTo>
                    <a:pt x="6311" y="2298"/>
                  </a:lnTo>
                  <a:cubicBezTo>
                    <a:pt x="6406" y="2298"/>
                    <a:pt x="6490" y="2227"/>
                    <a:pt x="6490" y="2119"/>
                  </a:cubicBezTo>
                  <a:cubicBezTo>
                    <a:pt x="6490" y="2024"/>
                    <a:pt x="6418" y="1941"/>
                    <a:pt x="6311" y="1941"/>
                  </a:cubicBezTo>
                  <a:lnTo>
                    <a:pt x="2799" y="1941"/>
                  </a:lnTo>
                  <a:cubicBezTo>
                    <a:pt x="2632" y="1941"/>
                    <a:pt x="2501" y="1810"/>
                    <a:pt x="2501" y="1643"/>
                  </a:cubicBezTo>
                  <a:cubicBezTo>
                    <a:pt x="2501" y="1488"/>
                    <a:pt x="2632" y="1346"/>
                    <a:pt x="2799" y="1346"/>
                  </a:cubicBezTo>
                  <a:lnTo>
                    <a:pt x="3013" y="1346"/>
                  </a:lnTo>
                  <a:cubicBezTo>
                    <a:pt x="3358" y="1346"/>
                    <a:pt x="3656" y="1048"/>
                    <a:pt x="3656" y="691"/>
                  </a:cubicBezTo>
                  <a:lnTo>
                    <a:pt x="3656" y="655"/>
                  </a:lnTo>
                  <a:cubicBezTo>
                    <a:pt x="3656" y="298"/>
                    <a:pt x="3358" y="0"/>
                    <a:pt x="3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35" name="Google Shape;11235;p80"/>
          <p:cNvGrpSpPr/>
          <p:nvPr/>
        </p:nvGrpSpPr>
        <p:grpSpPr>
          <a:xfrm>
            <a:off x="2667058" y="1324843"/>
            <a:ext cx="330231" cy="359015"/>
            <a:chOff x="2667058" y="1500293"/>
            <a:chExt cx="330231" cy="359015"/>
          </a:xfrm>
          <a:solidFill>
            <a:schemeClr val="tx1"/>
          </a:solidFill>
        </p:grpSpPr>
        <p:sp>
          <p:nvSpPr>
            <p:cNvPr id="11236" name="Google Shape;11236;p80"/>
            <p:cNvSpPr/>
            <p:nvPr/>
          </p:nvSpPr>
          <p:spPr>
            <a:xfrm>
              <a:off x="2944239" y="1581714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7" name="Google Shape;11237;p80"/>
            <p:cNvSpPr/>
            <p:nvPr/>
          </p:nvSpPr>
          <p:spPr>
            <a:xfrm>
              <a:off x="2667058" y="1500293"/>
              <a:ext cx="330231" cy="359015"/>
            </a:xfrm>
            <a:custGeom>
              <a:avLst/>
              <a:gdLst/>
              <a:ahLst/>
              <a:cxnLst/>
              <a:rect l="l" t="t" r="r" b="b"/>
              <a:pathLst>
                <a:path w="10383" h="11288" extrusionOk="0">
                  <a:moveTo>
                    <a:pt x="1036" y="322"/>
                  </a:moveTo>
                  <a:lnTo>
                    <a:pt x="1036" y="1048"/>
                  </a:lnTo>
                  <a:lnTo>
                    <a:pt x="322" y="1048"/>
                  </a:lnTo>
                  <a:lnTo>
                    <a:pt x="322" y="322"/>
                  </a:lnTo>
                  <a:close/>
                  <a:moveTo>
                    <a:pt x="5561" y="334"/>
                  </a:moveTo>
                  <a:lnTo>
                    <a:pt x="5561" y="1048"/>
                  </a:lnTo>
                  <a:lnTo>
                    <a:pt x="4846" y="1048"/>
                  </a:lnTo>
                  <a:lnTo>
                    <a:pt x="4846" y="334"/>
                  </a:lnTo>
                  <a:close/>
                  <a:moveTo>
                    <a:pt x="10049" y="334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34"/>
                  </a:lnTo>
                  <a:close/>
                  <a:moveTo>
                    <a:pt x="8799" y="1905"/>
                  </a:moveTo>
                  <a:lnTo>
                    <a:pt x="8799" y="1905"/>
                  </a:lnTo>
                  <a:cubicBezTo>
                    <a:pt x="8740" y="2381"/>
                    <a:pt x="8728" y="2536"/>
                    <a:pt x="8728" y="2560"/>
                  </a:cubicBezTo>
                  <a:lnTo>
                    <a:pt x="8549" y="2381"/>
                  </a:lnTo>
                  <a:lnTo>
                    <a:pt x="8311" y="2143"/>
                  </a:lnTo>
                  <a:lnTo>
                    <a:pt x="8132" y="1965"/>
                  </a:lnTo>
                  <a:lnTo>
                    <a:pt x="8132" y="1965"/>
                  </a:lnTo>
                  <a:cubicBezTo>
                    <a:pt x="8140" y="1967"/>
                    <a:pt x="8153" y="1969"/>
                    <a:pt x="8173" y="1969"/>
                  </a:cubicBezTo>
                  <a:cubicBezTo>
                    <a:pt x="8242" y="1969"/>
                    <a:pt x="8402" y="1951"/>
                    <a:pt x="8799" y="1905"/>
                  </a:cubicBezTo>
                  <a:close/>
                  <a:moveTo>
                    <a:pt x="7061" y="3048"/>
                  </a:moveTo>
                  <a:lnTo>
                    <a:pt x="7656" y="3644"/>
                  </a:lnTo>
                  <a:cubicBezTo>
                    <a:pt x="7156" y="3703"/>
                    <a:pt x="7347" y="3679"/>
                    <a:pt x="6989" y="3727"/>
                  </a:cubicBezTo>
                  <a:cubicBezTo>
                    <a:pt x="6989" y="3727"/>
                    <a:pt x="7001" y="3644"/>
                    <a:pt x="7061" y="3048"/>
                  </a:cubicBezTo>
                  <a:close/>
                  <a:moveTo>
                    <a:pt x="1036" y="5299"/>
                  </a:moveTo>
                  <a:lnTo>
                    <a:pt x="1036" y="6013"/>
                  </a:lnTo>
                  <a:lnTo>
                    <a:pt x="322" y="6013"/>
                  </a:lnTo>
                  <a:lnTo>
                    <a:pt x="322" y="5299"/>
                  </a:lnTo>
                  <a:close/>
                  <a:moveTo>
                    <a:pt x="10049" y="5299"/>
                  </a:moveTo>
                  <a:lnTo>
                    <a:pt x="10049" y="6013"/>
                  </a:lnTo>
                  <a:lnTo>
                    <a:pt x="9335" y="6013"/>
                  </a:lnTo>
                  <a:lnTo>
                    <a:pt x="9335" y="5299"/>
                  </a:lnTo>
                  <a:close/>
                  <a:moveTo>
                    <a:pt x="6728" y="3227"/>
                  </a:moveTo>
                  <a:lnTo>
                    <a:pt x="6656" y="3894"/>
                  </a:lnTo>
                  <a:cubicBezTo>
                    <a:pt x="6644" y="4001"/>
                    <a:pt x="6751" y="4096"/>
                    <a:pt x="6847" y="4096"/>
                  </a:cubicBezTo>
                  <a:lnTo>
                    <a:pt x="7418" y="4036"/>
                  </a:lnTo>
                  <a:lnTo>
                    <a:pt x="7418" y="10418"/>
                  </a:lnTo>
                  <a:lnTo>
                    <a:pt x="5906" y="10418"/>
                  </a:lnTo>
                  <a:lnTo>
                    <a:pt x="5906" y="10061"/>
                  </a:lnTo>
                  <a:cubicBezTo>
                    <a:pt x="5906" y="9978"/>
                    <a:pt x="5823" y="9894"/>
                    <a:pt x="5739" y="9894"/>
                  </a:cubicBezTo>
                  <a:lnTo>
                    <a:pt x="4680" y="9894"/>
                  </a:lnTo>
                  <a:cubicBezTo>
                    <a:pt x="4596" y="9894"/>
                    <a:pt x="4513" y="9978"/>
                    <a:pt x="4513" y="10061"/>
                  </a:cubicBezTo>
                  <a:lnTo>
                    <a:pt x="4513" y="10418"/>
                  </a:lnTo>
                  <a:lnTo>
                    <a:pt x="1394" y="10418"/>
                  </a:lnTo>
                  <a:lnTo>
                    <a:pt x="1394" y="10061"/>
                  </a:lnTo>
                  <a:cubicBezTo>
                    <a:pt x="1394" y="9978"/>
                    <a:pt x="1322" y="9894"/>
                    <a:pt x="1227" y="9894"/>
                  </a:cubicBezTo>
                  <a:lnTo>
                    <a:pt x="870" y="9894"/>
                  </a:lnTo>
                  <a:lnTo>
                    <a:pt x="870" y="6346"/>
                  </a:lnTo>
                  <a:lnTo>
                    <a:pt x="1227" y="6346"/>
                  </a:lnTo>
                  <a:cubicBezTo>
                    <a:pt x="1322" y="6346"/>
                    <a:pt x="1394" y="6263"/>
                    <a:pt x="1394" y="6180"/>
                  </a:cubicBezTo>
                  <a:lnTo>
                    <a:pt x="1394" y="5120"/>
                  </a:lnTo>
                  <a:cubicBezTo>
                    <a:pt x="1394" y="5025"/>
                    <a:pt x="1322" y="4953"/>
                    <a:pt x="1227" y="4953"/>
                  </a:cubicBezTo>
                  <a:lnTo>
                    <a:pt x="870" y="4953"/>
                  </a:lnTo>
                  <a:lnTo>
                    <a:pt x="870" y="3227"/>
                  </a:lnTo>
                  <a:close/>
                  <a:moveTo>
                    <a:pt x="9002" y="834"/>
                  </a:moveTo>
                  <a:lnTo>
                    <a:pt x="9002" y="1191"/>
                  </a:lnTo>
                  <a:cubicBezTo>
                    <a:pt x="9002" y="1274"/>
                    <a:pt x="9073" y="1358"/>
                    <a:pt x="9156" y="1358"/>
                  </a:cubicBezTo>
                  <a:lnTo>
                    <a:pt x="9514" y="1358"/>
                  </a:lnTo>
                  <a:lnTo>
                    <a:pt x="9514" y="4929"/>
                  </a:lnTo>
                  <a:lnTo>
                    <a:pt x="9156" y="4929"/>
                  </a:lnTo>
                  <a:cubicBezTo>
                    <a:pt x="9073" y="4929"/>
                    <a:pt x="9002" y="5001"/>
                    <a:pt x="9002" y="5084"/>
                  </a:cubicBezTo>
                  <a:lnTo>
                    <a:pt x="9002" y="6144"/>
                  </a:lnTo>
                  <a:cubicBezTo>
                    <a:pt x="9002" y="6239"/>
                    <a:pt x="9073" y="6311"/>
                    <a:pt x="9156" y="6311"/>
                  </a:cubicBezTo>
                  <a:lnTo>
                    <a:pt x="9514" y="6311"/>
                  </a:lnTo>
                  <a:lnTo>
                    <a:pt x="9514" y="9870"/>
                  </a:lnTo>
                  <a:lnTo>
                    <a:pt x="9156" y="9870"/>
                  </a:lnTo>
                  <a:cubicBezTo>
                    <a:pt x="9073" y="9894"/>
                    <a:pt x="9002" y="9978"/>
                    <a:pt x="9002" y="10061"/>
                  </a:cubicBezTo>
                  <a:lnTo>
                    <a:pt x="9002" y="10418"/>
                  </a:lnTo>
                  <a:lnTo>
                    <a:pt x="7716" y="10418"/>
                  </a:lnTo>
                  <a:lnTo>
                    <a:pt x="7716" y="3977"/>
                  </a:lnTo>
                  <a:lnTo>
                    <a:pt x="8049" y="3929"/>
                  </a:lnTo>
                  <a:cubicBezTo>
                    <a:pt x="8180" y="3917"/>
                    <a:pt x="8240" y="3739"/>
                    <a:pt x="8144" y="3644"/>
                  </a:cubicBezTo>
                  <a:lnTo>
                    <a:pt x="7728" y="3227"/>
                  </a:lnTo>
                  <a:lnTo>
                    <a:pt x="8323" y="2632"/>
                  </a:lnTo>
                  <a:cubicBezTo>
                    <a:pt x="8728" y="3024"/>
                    <a:pt x="8740" y="3096"/>
                    <a:pt x="8859" y="3096"/>
                  </a:cubicBezTo>
                  <a:cubicBezTo>
                    <a:pt x="8954" y="3096"/>
                    <a:pt x="9025" y="3036"/>
                    <a:pt x="9025" y="2953"/>
                  </a:cubicBezTo>
                  <a:lnTo>
                    <a:pt x="9025" y="2929"/>
                  </a:lnTo>
                  <a:cubicBezTo>
                    <a:pt x="9025" y="2882"/>
                    <a:pt x="9061" y="2667"/>
                    <a:pt x="9180" y="1715"/>
                  </a:cubicBezTo>
                  <a:cubicBezTo>
                    <a:pt x="9192" y="1608"/>
                    <a:pt x="9097" y="1512"/>
                    <a:pt x="8978" y="1512"/>
                  </a:cubicBezTo>
                  <a:lnTo>
                    <a:pt x="7763" y="1667"/>
                  </a:lnTo>
                  <a:cubicBezTo>
                    <a:pt x="7632" y="1679"/>
                    <a:pt x="7573" y="1858"/>
                    <a:pt x="7656" y="1953"/>
                  </a:cubicBezTo>
                  <a:lnTo>
                    <a:pt x="8085" y="2381"/>
                  </a:lnTo>
                  <a:lnTo>
                    <a:pt x="7513" y="2965"/>
                  </a:lnTo>
                  <a:lnTo>
                    <a:pt x="7406" y="2858"/>
                  </a:lnTo>
                  <a:lnTo>
                    <a:pt x="7073" y="2524"/>
                  </a:lnTo>
                  <a:cubicBezTo>
                    <a:pt x="7041" y="2493"/>
                    <a:pt x="7001" y="2478"/>
                    <a:pt x="6962" y="2478"/>
                  </a:cubicBezTo>
                  <a:cubicBezTo>
                    <a:pt x="6884" y="2478"/>
                    <a:pt x="6807" y="2536"/>
                    <a:pt x="6799" y="2632"/>
                  </a:cubicBezTo>
                  <a:lnTo>
                    <a:pt x="6763" y="2858"/>
                  </a:lnTo>
                  <a:lnTo>
                    <a:pt x="870" y="2858"/>
                  </a:lnTo>
                  <a:lnTo>
                    <a:pt x="870" y="1358"/>
                  </a:lnTo>
                  <a:lnTo>
                    <a:pt x="1227" y="1358"/>
                  </a:lnTo>
                  <a:cubicBezTo>
                    <a:pt x="1322" y="1358"/>
                    <a:pt x="1394" y="1274"/>
                    <a:pt x="1394" y="1191"/>
                  </a:cubicBezTo>
                  <a:lnTo>
                    <a:pt x="1394" y="834"/>
                  </a:lnTo>
                  <a:lnTo>
                    <a:pt x="4513" y="834"/>
                  </a:lnTo>
                  <a:lnTo>
                    <a:pt x="4513" y="1191"/>
                  </a:lnTo>
                  <a:cubicBezTo>
                    <a:pt x="4513" y="1274"/>
                    <a:pt x="4596" y="1358"/>
                    <a:pt x="4680" y="1358"/>
                  </a:cubicBezTo>
                  <a:lnTo>
                    <a:pt x="5739" y="1358"/>
                  </a:lnTo>
                  <a:cubicBezTo>
                    <a:pt x="5823" y="1358"/>
                    <a:pt x="5906" y="1274"/>
                    <a:pt x="5906" y="1191"/>
                  </a:cubicBezTo>
                  <a:lnTo>
                    <a:pt x="5906" y="834"/>
                  </a:lnTo>
                  <a:close/>
                  <a:moveTo>
                    <a:pt x="1036" y="10228"/>
                  </a:moveTo>
                  <a:lnTo>
                    <a:pt x="1036" y="10942"/>
                  </a:lnTo>
                  <a:lnTo>
                    <a:pt x="322" y="10942"/>
                  </a:lnTo>
                  <a:lnTo>
                    <a:pt x="322" y="10228"/>
                  </a:lnTo>
                  <a:close/>
                  <a:moveTo>
                    <a:pt x="5561" y="10228"/>
                  </a:moveTo>
                  <a:lnTo>
                    <a:pt x="5561" y="10942"/>
                  </a:lnTo>
                  <a:lnTo>
                    <a:pt x="4846" y="10942"/>
                  </a:lnTo>
                  <a:lnTo>
                    <a:pt x="4846" y="10228"/>
                  </a:lnTo>
                  <a:close/>
                  <a:moveTo>
                    <a:pt x="10049" y="10228"/>
                  </a:moveTo>
                  <a:lnTo>
                    <a:pt x="10049" y="10942"/>
                  </a:lnTo>
                  <a:lnTo>
                    <a:pt x="9335" y="10942"/>
                  </a:lnTo>
                  <a:lnTo>
                    <a:pt x="9335" y="10228"/>
                  </a:lnTo>
                  <a:close/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1215"/>
                  </a:lnTo>
                  <a:cubicBezTo>
                    <a:pt x="0" y="1310"/>
                    <a:pt x="84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84" y="4953"/>
                    <a:pt x="0" y="5025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84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84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84" y="11287"/>
                    <a:pt x="167" y="11287"/>
                  </a:cubicBezTo>
                  <a:lnTo>
                    <a:pt x="1227" y="11287"/>
                  </a:lnTo>
                  <a:cubicBezTo>
                    <a:pt x="1322" y="11287"/>
                    <a:pt x="1394" y="11204"/>
                    <a:pt x="1394" y="11121"/>
                  </a:cubicBezTo>
                  <a:lnTo>
                    <a:pt x="1394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96" y="11287"/>
                    <a:pt x="4680" y="11287"/>
                  </a:cubicBezTo>
                  <a:lnTo>
                    <a:pt x="5739" y="11287"/>
                  </a:lnTo>
                  <a:cubicBezTo>
                    <a:pt x="5823" y="11287"/>
                    <a:pt x="5906" y="11204"/>
                    <a:pt x="5906" y="11121"/>
                  </a:cubicBezTo>
                  <a:lnTo>
                    <a:pt x="5906" y="10763"/>
                  </a:lnTo>
                  <a:lnTo>
                    <a:pt x="9002" y="10763"/>
                  </a:lnTo>
                  <a:lnTo>
                    <a:pt x="9002" y="11121"/>
                  </a:lnTo>
                  <a:cubicBezTo>
                    <a:pt x="9002" y="11204"/>
                    <a:pt x="9073" y="11287"/>
                    <a:pt x="9156" y="11287"/>
                  </a:cubicBezTo>
                  <a:lnTo>
                    <a:pt x="10216" y="11287"/>
                  </a:lnTo>
                  <a:cubicBezTo>
                    <a:pt x="10311" y="11287"/>
                    <a:pt x="10383" y="11204"/>
                    <a:pt x="10383" y="11121"/>
                  </a:cubicBezTo>
                  <a:lnTo>
                    <a:pt x="10383" y="10061"/>
                  </a:lnTo>
                  <a:cubicBezTo>
                    <a:pt x="10383" y="9978"/>
                    <a:pt x="10311" y="9894"/>
                    <a:pt x="10216" y="9894"/>
                  </a:cubicBezTo>
                  <a:lnTo>
                    <a:pt x="9859" y="9894"/>
                  </a:lnTo>
                  <a:lnTo>
                    <a:pt x="9859" y="6346"/>
                  </a:lnTo>
                  <a:lnTo>
                    <a:pt x="10216" y="6346"/>
                  </a:lnTo>
                  <a:cubicBezTo>
                    <a:pt x="10311" y="6346"/>
                    <a:pt x="10383" y="6263"/>
                    <a:pt x="10383" y="6180"/>
                  </a:cubicBezTo>
                  <a:lnTo>
                    <a:pt x="10383" y="5120"/>
                  </a:lnTo>
                  <a:cubicBezTo>
                    <a:pt x="10383" y="5025"/>
                    <a:pt x="10311" y="4953"/>
                    <a:pt x="10216" y="4953"/>
                  </a:cubicBezTo>
                  <a:lnTo>
                    <a:pt x="9859" y="4953"/>
                  </a:lnTo>
                  <a:lnTo>
                    <a:pt x="9859" y="1381"/>
                  </a:lnTo>
                  <a:lnTo>
                    <a:pt x="10216" y="1381"/>
                  </a:lnTo>
                  <a:cubicBezTo>
                    <a:pt x="10311" y="1381"/>
                    <a:pt x="10383" y="1310"/>
                    <a:pt x="10383" y="1215"/>
                  </a:cubicBezTo>
                  <a:lnTo>
                    <a:pt x="10383" y="167"/>
                  </a:lnTo>
                  <a:cubicBezTo>
                    <a:pt x="10383" y="72"/>
                    <a:pt x="10311" y="0"/>
                    <a:pt x="10216" y="0"/>
                  </a:cubicBezTo>
                  <a:lnTo>
                    <a:pt x="9156" y="0"/>
                  </a:lnTo>
                  <a:cubicBezTo>
                    <a:pt x="9073" y="0"/>
                    <a:pt x="9002" y="72"/>
                    <a:pt x="9002" y="167"/>
                  </a:cubicBezTo>
                  <a:lnTo>
                    <a:pt x="9002" y="524"/>
                  </a:lnTo>
                  <a:lnTo>
                    <a:pt x="5882" y="524"/>
                  </a:lnTo>
                  <a:lnTo>
                    <a:pt x="5882" y="167"/>
                  </a:lnTo>
                  <a:cubicBezTo>
                    <a:pt x="5882" y="72"/>
                    <a:pt x="5811" y="0"/>
                    <a:pt x="5727" y="0"/>
                  </a:cubicBezTo>
                  <a:lnTo>
                    <a:pt x="4680" y="0"/>
                  </a:lnTo>
                  <a:cubicBezTo>
                    <a:pt x="4596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94" y="524"/>
                  </a:lnTo>
                  <a:lnTo>
                    <a:pt x="1394" y="167"/>
                  </a:lnTo>
                  <a:cubicBezTo>
                    <a:pt x="1394" y="72"/>
                    <a:pt x="1322" y="0"/>
                    <a:pt x="1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8" name="Google Shape;11238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39" name="Google Shape;11239;p80"/>
            <p:cNvSpPr/>
            <p:nvPr/>
          </p:nvSpPr>
          <p:spPr>
            <a:xfrm>
              <a:off x="2953717" y="159456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0" name="Google Shape;11240;p80"/>
            <p:cNvSpPr/>
            <p:nvPr/>
          </p:nvSpPr>
          <p:spPr>
            <a:xfrm>
              <a:off x="2953717" y="1594182"/>
              <a:ext cx="32" cy="413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1" name="Google Shape;11241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2" name="Google Shape;11242;p80"/>
            <p:cNvSpPr/>
            <p:nvPr/>
          </p:nvSpPr>
          <p:spPr>
            <a:xfrm>
              <a:off x="2925696" y="156314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3" name="Google Shape;11243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4" name="Google Shape;11244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5" name="Google Shape;11245;p80"/>
            <p:cNvSpPr/>
            <p:nvPr/>
          </p:nvSpPr>
          <p:spPr>
            <a:xfrm>
              <a:off x="2923788" y="1576403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6" name="Google Shape;11246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7" name="Google Shape;11247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8" name="Google Shape;11248;p80"/>
            <p:cNvSpPr/>
            <p:nvPr/>
          </p:nvSpPr>
          <p:spPr>
            <a:xfrm>
              <a:off x="2953717" y="15941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49" name="Google Shape;11249;p80"/>
            <p:cNvSpPr/>
            <p:nvPr/>
          </p:nvSpPr>
          <p:spPr>
            <a:xfrm>
              <a:off x="2923438" y="1576784"/>
              <a:ext cx="0" cy="32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0" name="Google Shape;11250;p80"/>
            <p:cNvSpPr/>
            <p:nvPr/>
          </p:nvSpPr>
          <p:spPr>
            <a:xfrm>
              <a:off x="2792783" y="1631298"/>
              <a:ext cx="87877" cy="101140"/>
            </a:xfrm>
            <a:custGeom>
              <a:avLst/>
              <a:gdLst/>
              <a:ahLst/>
              <a:cxnLst/>
              <a:rect l="l" t="t" r="r" b="b"/>
              <a:pathLst>
                <a:path w="2763" h="3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2167" y="334"/>
                  </a:lnTo>
                  <a:cubicBezTo>
                    <a:pt x="2310" y="334"/>
                    <a:pt x="2429" y="453"/>
                    <a:pt x="2429" y="584"/>
                  </a:cubicBezTo>
                  <a:lnTo>
                    <a:pt x="2429" y="3013"/>
                  </a:lnTo>
                  <a:cubicBezTo>
                    <a:pt x="2429" y="3096"/>
                    <a:pt x="2501" y="3180"/>
                    <a:pt x="2584" y="3180"/>
                  </a:cubicBezTo>
                  <a:cubicBezTo>
                    <a:pt x="2679" y="3180"/>
                    <a:pt x="2751" y="3096"/>
                    <a:pt x="2751" y="3013"/>
                  </a:cubicBezTo>
                  <a:lnTo>
                    <a:pt x="2751" y="584"/>
                  </a:lnTo>
                  <a:cubicBezTo>
                    <a:pt x="2763" y="275"/>
                    <a:pt x="250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1" name="Google Shape;11251;p80"/>
            <p:cNvSpPr/>
            <p:nvPr/>
          </p:nvSpPr>
          <p:spPr>
            <a:xfrm>
              <a:off x="2715147" y="1631298"/>
              <a:ext cx="66695" cy="122735"/>
            </a:xfrm>
            <a:custGeom>
              <a:avLst/>
              <a:gdLst/>
              <a:ahLst/>
              <a:cxnLst/>
              <a:rect l="l" t="t" r="r" b="b"/>
              <a:pathLst>
                <a:path w="2097" h="3859" extrusionOk="0">
                  <a:moveTo>
                    <a:pt x="596" y="1"/>
                  </a:moveTo>
                  <a:cubicBezTo>
                    <a:pt x="263" y="1"/>
                    <a:pt x="1" y="275"/>
                    <a:pt x="1" y="596"/>
                  </a:cubicBezTo>
                  <a:lnTo>
                    <a:pt x="1" y="3692"/>
                  </a:lnTo>
                  <a:cubicBezTo>
                    <a:pt x="1" y="3787"/>
                    <a:pt x="72" y="3858"/>
                    <a:pt x="167" y="3858"/>
                  </a:cubicBezTo>
                  <a:cubicBezTo>
                    <a:pt x="251" y="3858"/>
                    <a:pt x="322" y="3787"/>
                    <a:pt x="322" y="3692"/>
                  </a:cubicBezTo>
                  <a:lnTo>
                    <a:pt x="322" y="596"/>
                  </a:lnTo>
                  <a:cubicBezTo>
                    <a:pt x="322" y="453"/>
                    <a:pt x="441" y="346"/>
                    <a:pt x="584" y="346"/>
                  </a:cubicBezTo>
                  <a:lnTo>
                    <a:pt x="1917" y="346"/>
                  </a:lnTo>
                  <a:cubicBezTo>
                    <a:pt x="2013" y="346"/>
                    <a:pt x="2084" y="275"/>
                    <a:pt x="2084" y="179"/>
                  </a:cubicBezTo>
                  <a:cubicBezTo>
                    <a:pt x="2096" y="72"/>
                    <a:pt x="2025" y="1"/>
                    <a:pt x="1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2" name="Google Shape;11252;p80"/>
            <p:cNvSpPr/>
            <p:nvPr/>
          </p:nvSpPr>
          <p:spPr>
            <a:xfrm>
              <a:off x="2715911" y="1707789"/>
              <a:ext cx="166277" cy="93570"/>
            </a:xfrm>
            <a:custGeom>
              <a:avLst/>
              <a:gdLst/>
              <a:ahLst/>
              <a:cxnLst/>
              <a:rect l="l" t="t" r="r" b="b"/>
              <a:pathLst>
                <a:path w="5228" h="2942" extrusionOk="0">
                  <a:moveTo>
                    <a:pt x="2001" y="358"/>
                  </a:moveTo>
                  <a:cubicBezTo>
                    <a:pt x="2132" y="358"/>
                    <a:pt x="2239" y="429"/>
                    <a:pt x="2298" y="537"/>
                  </a:cubicBezTo>
                  <a:lnTo>
                    <a:pt x="2596" y="1132"/>
                  </a:lnTo>
                  <a:cubicBezTo>
                    <a:pt x="2429" y="1287"/>
                    <a:pt x="2215" y="1382"/>
                    <a:pt x="2001" y="1382"/>
                  </a:cubicBezTo>
                  <a:cubicBezTo>
                    <a:pt x="1763" y="1382"/>
                    <a:pt x="1548" y="1287"/>
                    <a:pt x="1382" y="1132"/>
                  </a:cubicBezTo>
                  <a:lnTo>
                    <a:pt x="1703" y="537"/>
                  </a:lnTo>
                  <a:cubicBezTo>
                    <a:pt x="1763" y="418"/>
                    <a:pt x="1870" y="358"/>
                    <a:pt x="2001" y="358"/>
                  </a:cubicBezTo>
                  <a:close/>
                  <a:moveTo>
                    <a:pt x="2739" y="1453"/>
                  </a:moveTo>
                  <a:lnTo>
                    <a:pt x="3334" y="2632"/>
                  </a:lnTo>
                  <a:lnTo>
                    <a:pt x="631" y="2632"/>
                  </a:lnTo>
                  <a:lnTo>
                    <a:pt x="1227" y="1453"/>
                  </a:lnTo>
                  <a:cubicBezTo>
                    <a:pt x="1429" y="1632"/>
                    <a:pt x="1703" y="1739"/>
                    <a:pt x="1989" y="1739"/>
                  </a:cubicBezTo>
                  <a:cubicBezTo>
                    <a:pt x="2263" y="1739"/>
                    <a:pt x="2536" y="1632"/>
                    <a:pt x="2739" y="1453"/>
                  </a:cubicBezTo>
                  <a:close/>
                  <a:moveTo>
                    <a:pt x="2001" y="1"/>
                  </a:moveTo>
                  <a:cubicBezTo>
                    <a:pt x="1739" y="1"/>
                    <a:pt x="1524" y="132"/>
                    <a:pt x="1405" y="370"/>
                  </a:cubicBezTo>
                  <a:lnTo>
                    <a:pt x="1048" y="1072"/>
                  </a:lnTo>
                  <a:lnTo>
                    <a:pt x="346" y="2454"/>
                  </a:lnTo>
                  <a:cubicBezTo>
                    <a:pt x="334" y="2418"/>
                    <a:pt x="334" y="2382"/>
                    <a:pt x="334" y="2346"/>
                  </a:cubicBezTo>
                  <a:lnTo>
                    <a:pt x="334" y="1930"/>
                  </a:lnTo>
                  <a:cubicBezTo>
                    <a:pt x="334" y="1834"/>
                    <a:pt x="250" y="1763"/>
                    <a:pt x="167" y="1763"/>
                  </a:cubicBezTo>
                  <a:cubicBezTo>
                    <a:pt x="72" y="1763"/>
                    <a:pt x="0" y="1834"/>
                    <a:pt x="0" y="1930"/>
                  </a:cubicBezTo>
                  <a:lnTo>
                    <a:pt x="0" y="2346"/>
                  </a:lnTo>
                  <a:cubicBezTo>
                    <a:pt x="0" y="2680"/>
                    <a:pt x="274" y="2942"/>
                    <a:pt x="596" y="2942"/>
                  </a:cubicBezTo>
                  <a:lnTo>
                    <a:pt x="4632" y="2942"/>
                  </a:lnTo>
                  <a:cubicBezTo>
                    <a:pt x="4953" y="2942"/>
                    <a:pt x="5227" y="2680"/>
                    <a:pt x="5227" y="2346"/>
                  </a:cubicBezTo>
                  <a:lnTo>
                    <a:pt x="5227" y="1263"/>
                  </a:lnTo>
                  <a:cubicBezTo>
                    <a:pt x="5180" y="1191"/>
                    <a:pt x="5108" y="1108"/>
                    <a:pt x="5025" y="1108"/>
                  </a:cubicBezTo>
                  <a:cubicBezTo>
                    <a:pt x="4930" y="1108"/>
                    <a:pt x="4858" y="1191"/>
                    <a:pt x="4858" y="1275"/>
                  </a:cubicBezTo>
                  <a:lnTo>
                    <a:pt x="4858" y="2358"/>
                  </a:lnTo>
                  <a:cubicBezTo>
                    <a:pt x="4858" y="2513"/>
                    <a:pt x="4739" y="2620"/>
                    <a:pt x="4596" y="2620"/>
                  </a:cubicBezTo>
                  <a:lnTo>
                    <a:pt x="3739" y="2620"/>
                  </a:lnTo>
                  <a:lnTo>
                    <a:pt x="2608" y="370"/>
                  </a:lnTo>
                  <a:cubicBezTo>
                    <a:pt x="2548" y="251"/>
                    <a:pt x="2465" y="156"/>
                    <a:pt x="2358" y="96"/>
                  </a:cubicBezTo>
                  <a:cubicBezTo>
                    <a:pt x="2251" y="37"/>
                    <a:pt x="2132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3" name="Google Shape;11253;p80"/>
            <p:cNvSpPr/>
            <p:nvPr/>
          </p:nvSpPr>
          <p:spPr>
            <a:xfrm>
              <a:off x="2799589" y="1654706"/>
              <a:ext cx="61384" cy="62974"/>
            </a:xfrm>
            <a:custGeom>
              <a:avLst/>
              <a:gdLst/>
              <a:ahLst/>
              <a:cxnLst/>
              <a:rect l="l" t="t" r="r" b="b"/>
              <a:pathLst>
                <a:path w="1930" h="1980" extrusionOk="0">
                  <a:moveTo>
                    <a:pt x="644" y="432"/>
                  </a:moveTo>
                  <a:cubicBezTo>
                    <a:pt x="608" y="932"/>
                    <a:pt x="965" y="1384"/>
                    <a:pt x="1441" y="1467"/>
                  </a:cubicBezTo>
                  <a:cubicBezTo>
                    <a:pt x="1322" y="1587"/>
                    <a:pt x="1167" y="1646"/>
                    <a:pt x="989" y="1646"/>
                  </a:cubicBezTo>
                  <a:cubicBezTo>
                    <a:pt x="620" y="1646"/>
                    <a:pt x="334" y="1348"/>
                    <a:pt x="334" y="991"/>
                  </a:cubicBezTo>
                  <a:cubicBezTo>
                    <a:pt x="334" y="753"/>
                    <a:pt x="453" y="551"/>
                    <a:pt x="644" y="432"/>
                  </a:cubicBezTo>
                  <a:close/>
                  <a:moveTo>
                    <a:pt x="898" y="0"/>
                  </a:moveTo>
                  <a:cubicBezTo>
                    <a:pt x="889" y="0"/>
                    <a:pt x="880" y="1"/>
                    <a:pt x="870" y="3"/>
                  </a:cubicBezTo>
                  <a:cubicBezTo>
                    <a:pt x="382" y="74"/>
                    <a:pt x="1" y="491"/>
                    <a:pt x="1" y="979"/>
                  </a:cubicBezTo>
                  <a:cubicBezTo>
                    <a:pt x="1" y="1527"/>
                    <a:pt x="453" y="1979"/>
                    <a:pt x="1001" y="1979"/>
                  </a:cubicBezTo>
                  <a:cubicBezTo>
                    <a:pt x="1406" y="1979"/>
                    <a:pt x="1763" y="1741"/>
                    <a:pt x="1918" y="1384"/>
                  </a:cubicBezTo>
                  <a:cubicBezTo>
                    <a:pt x="1929" y="1336"/>
                    <a:pt x="1929" y="1265"/>
                    <a:pt x="1894" y="1217"/>
                  </a:cubicBezTo>
                  <a:cubicBezTo>
                    <a:pt x="1874" y="1178"/>
                    <a:pt x="1830" y="1155"/>
                    <a:pt x="1768" y="1155"/>
                  </a:cubicBezTo>
                  <a:cubicBezTo>
                    <a:pt x="1755" y="1155"/>
                    <a:pt x="1741" y="1156"/>
                    <a:pt x="1727" y="1158"/>
                  </a:cubicBezTo>
                  <a:lnTo>
                    <a:pt x="1644" y="1158"/>
                  </a:lnTo>
                  <a:cubicBezTo>
                    <a:pt x="1275" y="1158"/>
                    <a:pt x="989" y="860"/>
                    <a:pt x="989" y="503"/>
                  </a:cubicBezTo>
                  <a:cubicBezTo>
                    <a:pt x="989" y="420"/>
                    <a:pt x="1001" y="324"/>
                    <a:pt x="1048" y="241"/>
                  </a:cubicBezTo>
                  <a:cubicBezTo>
                    <a:pt x="1092" y="131"/>
                    <a:pt x="1014" y="0"/>
                    <a:pt x="8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54" name="Google Shape;11254;p80"/>
          <p:cNvGrpSpPr/>
          <p:nvPr/>
        </p:nvGrpSpPr>
        <p:grpSpPr>
          <a:xfrm>
            <a:off x="3567553" y="1324462"/>
            <a:ext cx="320022" cy="359778"/>
            <a:chOff x="3567553" y="1499912"/>
            <a:chExt cx="320022" cy="359778"/>
          </a:xfrm>
          <a:solidFill>
            <a:schemeClr val="tx1"/>
          </a:solidFill>
        </p:grpSpPr>
        <p:sp>
          <p:nvSpPr>
            <p:cNvPr id="11255" name="Google Shape;11255;p80"/>
            <p:cNvSpPr/>
            <p:nvPr/>
          </p:nvSpPr>
          <p:spPr>
            <a:xfrm>
              <a:off x="3567553" y="1502933"/>
              <a:ext cx="263218" cy="356757"/>
            </a:xfrm>
            <a:custGeom>
              <a:avLst/>
              <a:gdLst/>
              <a:ahLst/>
              <a:cxnLst/>
              <a:rect l="l" t="t" r="r" b="b"/>
              <a:pathLst>
                <a:path w="8276" h="11217" extrusionOk="0">
                  <a:moveTo>
                    <a:pt x="1738" y="0"/>
                  </a:moveTo>
                  <a:cubicBezTo>
                    <a:pt x="1718" y="0"/>
                    <a:pt x="1698" y="4"/>
                    <a:pt x="1679" y="12"/>
                  </a:cubicBezTo>
                  <a:cubicBezTo>
                    <a:pt x="1227" y="179"/>
                    <a:pt x="905" y="632"/>
                    <a:pt x="905" y="1120"/>
                  </a:cubicBezTo>
                  <a:lnTo>
                    <a:pt x="905" y="8275"/>
                  </a:lnTo>
                  <a:lnTo>
                    <a:pt x="167" y="8275"/>
                  </a:lnTo>
                  <a:cubicBezTo>
                    <a:pt x="72" y="8275"/>
                    <a:pt x="1" y="8359"/>
                    <a:pt x="1" y="8442"/>
                  </a:cubicBezTo>
                  <a:lnTo>
                    <a:pt x="1" y="10145"/>
                  </a:lnTo>
                  <a:cubicBezTo>
                    <a:pt x="1" y="10716"/>
                    <a:pt x="477" y="11216"/>
                    <a:pt x="1072" y="11216"/>
                  </a:cubicBezTo>
                  <a:lnTo>
                    <a:pt x="7156" y="11216"/>
                  </a:lnTo>
                  <a:cubicBezTo>
                    <a:pt x="7775" y="11216"/>
                    <a:pt x="8275" y="10716"/>
                    <a:pt x="8275" y="10097"/>
                  </a:cubicBezTo>
                  <a:lnTo>
                    <a:pt x="8275" y="4930"/>
                  </a:lnTo>
                  <a:cubicBezTo>
                    <a:pt x="8252" y="4835"/>
                    <a:pt x="8168" y="4751"/>
                    <a:pt x="8073" y="4751"/>
                  </a:cubicBezTo>
                  <a:cubicBezTo>
                    <a:pt x="7978" y="4751"/>
                    <a:pt x="7906" y="4835"/>
                    <a:pt x="7906" y="4918"/>
                  </a:cubicBezTo>
                  <a:lnTo>
                    <a:pt x="7906" y="10085"/>
                  </a:lnTo>
                  <a:cubicBezTo>
                    <a:pt x="7906" y="10514"/>
                    <a:pt x="7561" y="10859"/>
                    <a:pt x="7132" y="10859"/>
                  </a:cubicBezTo>
                  <a:lnTo>
                    <a:pt x="7061" y="10859"/>
                  </a:lnTo>
                  <a:cubicBezTo>
                    <a:pt x="6680" y="10811"/>
                    <a:pt x="6406" y="10502"/>
                    <a:pt x="6406" y="10133"/>
                  </a:cubicBezTo>
                  <a:lnTo>
                    <a:pt x="6406" y="9609"/>
                  </a:lnTo>
                  <a:cubicBezTo>
                    <a:pt x="6406" y="9514"/>
                    <a:pt x="6323" y="9442"/>
                    <a:pt x="6239" y="9442"/>
                  </a:cubicBezTo>
                  <a:cubicBezTo>
                    <a:pt x="6144" y="9442"/>
                    <a:pt x="6073" y="9514"/>
                    <a:pt x="6073" y="9609"/>
                  </a:cubicBezTo>
                  <a:lnTo>
                    <a:pt x="6073" y="10133"/>
                  </a:lnTo>
                  <a:cubicBezTo>
                    <a:pt x="6073" y="10407"/>
                    <a:pt x="6180" y="10680"/>
                    <a:pt x="6370" y="10871"/>
                  </a:cubicBezTo>
                  <a:cubicBezTo>
                    <a:pt x="3459" y="10871"/>
                    <a:pt x="2120" y="10874"/>
                    <a:pt x="1492" y="10874"/>
                  </a:cubicBezTo>
                  <a:cubicBezTo>
                    <a:pt x="864" y="10874"/>
                    <a:pt x="947" y="10871"/>
                    <a:pt x="882" y="10859"/>
                  </a:cubicBezTo>
                  <a:cubicBezTo>
                    <a:pt x="548" y="10788"/>
                    <a:pt x="298" y="10490"/>
                    <a:pt x="298" y="10145"/>
                  </a:cubicBezTo>
                  <a:lnTo>
                    <a:pt x="298" y="8609"/>
                  </a:lnTo>
                  <a:lnTo>
                    <a:pt x="6073" y="8609"/>
                  </a:lnTo>
                  <a:lnTo>
                    <a:pt x="6073" y="8954"/>
                  </a:lnTo>
                  <a:cubicBezTo>
                    <a:pt x="6073" y="9037"/>
                    <a:pt x="6144" y="9121"/>
                    <a:pt x="6239" y="9121"/>
                  </a:cubicBezTo>
                  <a:cubicBezTo>
                    <a:pt x="6323" y="9121"/>
                    <a:pt x="6406" y="9037"/>
                    <a:pt x="6406" y="8954"/>
                  </a:cubicBezTo>
                  <a:lnTo>
                    <a:pt x="6406" y="8442"/>
                  </a:lnTo>
                  <a:cubicBezTo>
                    <a:pt x="6406" y="8359"/>
                    <a:pt x="6323" y="8275"/>
                    <a:pt x="6239" y="8275"/>
                  </a:cubicBezTo>
                  <a:lnTo>
                    <a:pt x="1227" y="8275"/>
                  </a:lnTo>
                  <a:lnTo>
                    <a:pt x="1227" y="1120"/>
                  </a:lnTo>
                  <a:cubicBezTo>
                    <a:pt x="1227" y="763"/>
                    <a:pt x="1441" y="441"/>
                    <a:pt x="1786" y="322"/>
                  </a:cubicBezTo>
                  <a:cubicBezTo>
                    <a:pt x="1882" y="286"/>
                    <a:pt x="1917" y="179"/>
                    <a:pt x="1894" y="108"/>
                  </a:cubicBezTo>
                  <a:cubicBezTo>
                    <a:pt x="1866" y="44"/>
                    <a:pt x="1803" y="0"/>
                    <a:pt x="17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6" name="Google Shape;11256;p80"/>
            <p:cNvSpPr/>
            <p:nvPr/>
          </p:nvSpPr>
          <p:spPr>
            <a:xfrm>
              <a:off x="3638001" y="1499912"/>
              <a:ext cx="249574" cy="142773"/>
            </a:xfrm>
            <a:custGeom>
              <a:avLst/>
              <a:gdLst/>
              <a:ahLst/>
              <a:cxnLst/>
              <a:rect l="l" t="t" r="r" b="b"/>
              <a:pathLst>
                <a:path w="7847" h="4489" extrusionOk="0">
                  <a:moveTo>
                    <a:pt x="6787" y="322"/>
                  </a:moveTo>
                  <a:cubicBezTo>
                    <a:pt x="7191" y="322"/>
                    <a:pt x="7537" y="655"/>
                    <a:pt x="7537" y="1072"/>
                  </a:cubicBezTo>
                  <a:lnTo>
                    <a:pt x="7525" y="2608"/>
                  </a:lnTo>
                  <a:lnTo>
                    <a:pt x="6037" y="2608"/>
                  </a:lnTo>
                  <a:lnTo>
                    <a:pt x="6037" y="1417"/>
                  </a:lnTo>
                  <a:lnTo>
                    <a:pt x="6037" y="1072"/>
                  </a:lnTo>
                  <a:cubicBezTo>
                    <a:pt x="6037" y="643"/>
                    <a:pt x="6370" y="322"/>
                    <a:pt x="6775" y="322"/>
                  </a:cubicBez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83" y="322"/>
                    <a:pt x="167" y="322"/>
                  </a:cubicBezTo>
                  <a:lnTo>
                    <a:pt x="5989" y="322"/>
                  </a:lnTo>
                  <a:cubicBezTo>
                    <a:pt x="5894" y="417"/>
                    <a:pt x="5810" y="548"/>
                    <a:pt x="5763" y="667"/>
                  </a:cubicBezTo>
                  <a:cubicBezTo>
                    <a:pt x="5715" y="798"/>
                    <a:pt x="5691" y="917"/>
                    <a:pt x="5691" y="1060"/>
                  </a:cubicBezTo>
                  <a:lnTo>
                    <a:pt x="5691" y="1393"/>
                  </a:lnTo>
                  <a:lnTo>
                    <a:pt x="5691" y="4334"/>
                  </a:lnTo>
                  <a:cubicBezTo>
                    <a:pt x="5691" y="4418"/>
                    <a:pt x="5763" y="4489"/>
                    <a:pt x="5858" y="4489"/>
                  </a:cubicBezTo>
                  <a:cubicBezTo>
                    <a:pt x="5941" y="4489"/>
                    <a:pt x="6013" y="4418"/>
                    <a:pt x="6013" y="4334"/>
                  </a:cubicBezTo>
                  <a:lnTo>
                    <a:pt x="6013" y="2929"/>
                  </a:lnTo>
                  <a:lnTo>
                    <a:pt x="7668" y="2929"/>
                  </a:lnTo>
                  <a:cubicBezTo>
                    <a:pt x="7763" y="2929"/>
                    <a:pt x="7834" y="2858"/>
                    <a:pt x="7834" y="2763"/>
                  </a:cubicBezTo>
                  <a:lnTo>
                    <a:pt x="7834" y="1072"/>
                  </a:lnTo>
                  <a:cubicBezTo>
                    <a:pt x="7846" y="488"/>
                    <a:pt x="7370" y="0"/>
                    <a:pt x="6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7" name="Google Shape;11257;p80"/>
            <p:cNvSpPr/>
            <p:nvPr/>
          </p:nvSpPr>
          <p:spPr>
            <a:xfrm>
              <a:off x="3641786" y="1594563"/>
              <a:ext cx="141659" cy="10273"/>
            </a:xfrm>
            <a:custGeom>
              <a:avLst/>
              <a:gdLst/>
              <a:ahLst/>
              <a:cxnLst/>
              <a:rect l="l" t="t" r="r" b="b"/>
              <a:pathLst>
                <a:path w="4454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1"/>
                    <a:pt x="4453" y="168"/>
                  </a:cubicBezTo>
                  <a:cubicBezTo>
                    <a:pt x="4453" y="72"/>
                    <a:pt x="4382" y="1"/>
                    <a:pt x="4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8" name="Google Shape;11258;p80"/>
            <p:cNvSpPr/>
            <p:nvPr/>
          </p:nvSpPr>
          <p:spPr>
            <a:xfrm>
              <a:off x="3641786" y="1638136"/>
              <a:ext cx="141659" cy="10241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4286" y="322"/>
                  </a:lnTo>
                  <a:cubicBezTo>
                    <a:pt x="4382" y="322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59" name="Google Shape;11259;p80"/>
            <p:cNvSpPr/>
            <p:nvPr/>
          </p:nvSpPr>
          <p:spPr>
            <a:xfrm>
              <a:off x="3641786" y="1682059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0" name="Google Shape;11260;p80"/>
            <p:cNvSpPr/>
            <p:nvPr/>
          </p:nvSpPr>
          <p:spPr>
            <a:xfrm>
              <a:off x="3641786" y="1725600"/>
              <a:ext cx="141659" cy="10623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4286" y="334"/>
                  </a:lnTo>
                  <a:cubicBezTo>
                    <a:pt x="4382" y="334"/>
                    <a:pt x="4453" y="250"/>
                    <a:pt x="4453" y="167"/>
                  </a:cubicBezTo>
                  <a:cubicBezTo>
                    <a:pt x="4453" y="72"/>
                    <a:pt x="4382" y="0"/>
                    <a:pt x="4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61" name="Google Shape;11261;p80"/>
          <p:cNvGrpSpPr/>
          <p:nvPr/>
        </p:nvGrpSpPr>
        <p:grpSpPr>
          <a:xfrm>
            <a:off x="1309875" y="1324462"/>
            <a:ext cx="359015" cy="358633"/>
            <a:chOff x="1309875" y="1499912"/>
            <a:chExt cx="359015" cy="358633"/>
          </a:xfrm>
          <a:solidFill>
            <a:schemeClr val="tx1"/>
          </a:solidFill>
        </p:grpSpPr>
        <p:sp>
          <p:nvSpPr>
            <p:cNvPr id="11262" name="Google Shape;11262;p80"/>
            <p:cNvSpPr/>
            <p:nvPr/>
          </p:nvSpPr>
          <p:spPr>
            <a:xfrm>
              <a:off x="1309875" y="1499912"/>
              <a:ext cx="133708" cy="204665"/>
            </a:xfrm>
            <a:custGeom>
              <a:avLst/>
              <a:gdLst/>
              <a:ahLst/>
              <a:cxnLst/>
              <a:rect l="l" t="t" r="r" b="b"/>
              <a:pathLst>
                <a:path w="4204" h="6435" extrusionOk="0">
                  <a:moveTo>
                    <a:pt x="1310" y="0"/>
                  </a:moveTo>
                  <a:cubicBezTo>
                    <a:pt x="608" y="0"/>
                    <a:pt x="24" y="560"/>
                    <a:pt x="24" y="1274"/>
                  </a:cubicBezTo>
                  <a:cubicBezTo>
                    <a:pt x="36" y="6323"/>
                    <a:pt x="0" y="6037"/>
                    <a:pt x="72" y="6311"/>
                  </a:cubicBezTo>
                  <a:cubicBezTo>
                    <a:pt x="82" y="6381"/>
                    <a:pt x="152" y="6435"/>
                    <a:pt x="231" y="6435"/>
                  </a:cubicBezTo>
                  <a:cubicBezTo>
                    <a:pt x="246" y="6435"/>
                    <a:pt x="260" y="6433"/>
                    <a:pt x="274" y="6430"/>
                  </a:cubicBezTo>
                  <a:cubicBezTo>
                    <a:pt x="370" y="6394"/>
                    <a:pt x="429" y="6311"/>
                    <a:pt x="393" y="6215"/>
                  </a:cubicBezTo>
                  <a:cubicBezTo>
                    <a:pt x="358" y="6013"/>
                    <a:pt x="381" y="6180"/>
                    <a:pt x="370" y="1262"/>
                  </a:cubicBezTo>
                  <a:cubicBezTo>
                    <a:pt x="370" y="739"/>
                    <a:pt x="786" y="322"/>
                    <a:pt x="1310" y="322"/>
                  </a:cubicBezTo>
                  <a:lnTo>
                    <a:pt x="4049" y="322"/>
                  </a:lnTo>
                  <a:cubicBezTo>
                    <a:pt x="4132" y="322"/>
                    <a:pt x="4203" y="250"/>
                    <a:pt x="4203" y="167"/>
                  </a:cubicBezTo>
                  <a:cubicBezTo>
                    <a:pt x="4203" y="72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3" name="Google Shape;11263;p80"/>
            <p:cNvSpPr/>
            <p:nvPr/>
          </p:nvSpPr>
          <p:spPr>
            <a:xfrm>
              <a:off x="1454524" y="1499912"/>
              <a:ext cx="213602" cy="123467"/>
            </a:xfrm>
            <a:custGeom>
              <a:avLst/>
              <a:gdLst/>
              <a:ahLst/>
              <a:cxnLst/>
              <a:rect l="l" t="t" r="r" b="b"/>
              <a:pathLst>
                <a:path w="6716" h="388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5430" y="322"/>
                  </a:lnTo>
                  <a:cubicBezTo>
                    <a:pt x="5954" y="322"/>
                    <a:pt x="6371" y="739"/>
                    <a:pt x="6371" y="1262"/>
                  </a:cubicBezTo>
                  <a:lnTo>
                    <a:pt x="6371" y="3715"/>
                  </a:lnTo>
                  <a:cubicBezTo>
                    <a:pt x="6371" y="3810"/>
                    <a:pt x="6442" y="3882"/>
                    <a:pt x="6537" y="3882"/>
                  </a:cubicBezTo>
                  <a:cubicBezTo>
                    <a:pt x="6621" y="3882"/>
                    <a:pt x="6704" y="3810"/>
                    <a:pt x="6704" y="3715"/>
                  </a:cubicBezTo>
                  <a:lnTo>
                    <a:pt x="6704" y="1262"/>
                  </a:lnTo>
                  <a:cubicBezTo>
                    <a:pt x="6716" y="584"/>
                    <a:pt x="6144" y="0"/>
                    <a:pt x="5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4" name="Google Shape;11264;p80"/>
            <p:cNvSpPr/>
            <p:nvPr/>
          </p:nvSpPr>
          <p:spPr>
            <a:xfrm>
              <a:off x="1322756" y="1634701"/>
              <a:ext cx="346134" cy="223844"/>
            </a:xfrm>
            <a:custGeom>
              <a:avLst/>
              <a:gdLst/>
              <a:ahLst/>
              <a:cxnLst/>
              <a:rect l="l" t="t" r="r" b="b"/>
              <a:pathLst>
                <a:path w="10883" h="7038" extrusionOk="0">
                  <a:moveTo>
                    <a:pt x="5930" y="3037"/>
                  </a:moveTo>
                  <a:lnTo>
                    <a:pt x="5930" y="5656"/>
                  </a:lnTo>
                  <a:lnTo>
                    <a:pt x="4560" y="5656"/>
                  </a:lnTo>
                  <a:lnTo>
                    <a:pt x="4560" y="3037"/>
                  </a:lnTo>
                  <a:close/>
                  <a:moveTo>
                    <a:pt x="7370" y="5990"/>
                  </a:moveTo>
                  <a:cubicBezTo>
                    <a:pt x="7549" y="5990"/>
                    <a:pt x="7716" y="6133"/>
                    <a:pt x="7716" y="6323"/>
                  </a:cubicBezTo>
                  <a:lnTo>
                    <a:pt x="7716" y="6383"/>
                  </a:lnTo>
                  <a:cubicBezTo>
                    <a:pt x="7716" y="6561"/>
                    <a:pt x="7573" y="6728"/>
                    <a:pt x="7370" y="6728"/>
                  </a:cubicBezTo>
                  <a:lnTo>
                    <a:pt x="3120" y="6728"/>
                  </a:lnTo>
                  <a:cubicBezTo>
                    <a:pt x="2941" y="6728"/>
                    <a:pt x="2774" y="6585"/>
                    <a:pt x="2774" y="6383"/>
                  </a:cubicBezTo>
                  <a:lnTo>
                    <a:pt x="2774" y="6323"/>
                  </a:lnTo>
                  <a:cubicBezTo>
                    <a:pt x="2774" y="6145"/>
                    <a:pt x="2929" y="5990"/>
                    <a:pt x="3120" y="5990"/>
                  </a:cubicBezTo>
                  <a:close/>
                  <a:moveTo>
                    <a:pt x="10692" y="1"/>
                  </a:moveTo>
                  <a:cubicBezTo>
                    <a:pt x="10597" y="1"/>
                    <a:pt x="10525" y="72"/>
                    <a:pt x="10525" y="168"/>
                  </a:cubicBezTo>
                  <a:lnTo>
                    <a:pt x="10525" y="1763"/>
                  </a:lnTo>
                  <a:cubicBezTo>
                    <a:pt x="10525" y="2275"/>
                    <a:pt x="10109" y="2692"/>
                    <a:pt x="9585" y="2692"/>
                  </a:cubicBezTo>
                  <a:lnTo>
                    <a:pt x="917" y="2692"/>
                  </a:lnTo>
                  <a:cubicBezTo>
                    <a:pt x="691" y="2692"/>
                    <a:pt x="465" y="2608"/>
                    <a:pt x="298" y="2454"/>
                  </a:cubicBezTo>
                  <a:cubicBezTo>
                    <a:pt x="265" y="2426"/>
                    <a:pt x="225" y="2412"/>
                    <a:pt x="185" y="2412"/>
                  </a:cubicBezTo>
                  <a:cubicBezTo>
                    <a:pt x="138" y="2412"/>
                    <a:pt x="92" y="2432"/>
                    <a:pt x="60" y="2477"/>
                  </a:cubicBezTo>
                  <a:cubicBezTo>
                    <a:pt x="0" y="2549"/>
                    <a:pt x="0" y="2656"/>
                    <a:pt x="84" y="2716"/>
                  </a:cubicBezTo>
                  <a:cubicBezTo>
                    <a:pt x="322" y="2918"/>
                    <a:pt x="619" y="3025"/>
                    <a:pt x="917" y="3025"/>
                  </a:cubicBezTo>
                  <a:lnTo>
                    <a:pt x="4227" y="3025"/>
                  </a:lnTo>
                  <a:lnTo>
                    <a:pt x="4227" y="5644"/>
                  </a:lnTo>
                  <a:lnTo>
                    <a:pt x="3132" y="5644"/>
                  </a:lnTo>
                  <a:cubicBezTo>
                    <a:pt x="2763" y="5644"/>
                    <a:pt x="2465" y="5942"/>
                    <a:pt x="2465" y="6311"/>
                  </a:cubicBezTo>
                  <a:lnTo>
                    <a:pt x="2465" y="6371"/>
                  </a:lnTo>
                  <a:cubicBezTo>
                    <a:pt x="2465" y="6740"/>
                    <a:pt x="2763" y="7038"/>
                    <a:pt x="3132" y="7038"/>
                  </a:cubicBezTo>
                  <a:lnTo>
                    <a:pt x="7394" y="7038"/>
                  </a:lnTo>
                  <a:cubicBezTo>
                    <a:pt x="7763" y="7038"/>
                    <a:pt x="8061" y="6740"/>
                    <a:pt x="8061" y="6371"/>
                  </a:cubicBezTo>
                  <a:lnTo>
                    <a:pt x="8061" y="6311"/>
                  </a:lnTo>
                  <a:cubicBezTo>
                    <a:pt x="8061" y="5942"/>
                    <a:pt x="7763" y="5644"/>
                    <a:pt x="7394" y="5644"/>
                  </a:cubicBezTo>
                  <a:lnTo>
                    <a:pt x="6287" y="5644"/>
                  </a:lnTo>
                  <a:lnTo>
                    <a:pt x="6287" y="3037"/>
                  </a:lnTo>
                  <a:lnTo>
                    <a:pt x="9609" y="3037"/>
                  </a:lnTo>
                  <a:cubicBezTo>
                    <a:pt x="10311" y="3037"/>
                    <a:pt x="10883" y="2477"/>
                    <a:pt x="10883" y="1751"/>
                  </a:cubicBezTo>
                  <a:lnTo>
                    <a:pt x="10883" y="168"/>
                  </a:lnTo>
                  <a:cubicBezTo>
                    <a:pt x="10859" y="72"/>
                    <a:pt x="10787" y="1"/>
                    <a:pt x="10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5" name="Google Shape;11265;p80"/>
            <p:cNvSpPr/>
            <p:nvPr/>
          </p:nvSpPr>
          <p:spPr>
            <a:xfrm>
              <a:off x="1331852" y="1519217"/>
              <a:ext cx="191243" cy="140514"/>
            </a:xfrm>
            <a:custGeom>
              <a:avLst/>
              <a:gdLst/>
              <a:ahLst/>
              <a:cxnLst/>
              <a:rect l="l" t="t" r="r" b="b"/>
              <a:pathLst>
                <a:path w="6013" h="4418" extrusionOk="0">
                  <a:moveTo>
                    <a:pt x="869" y="1"/>
                  </a:moveTo>
                  <a:cubicBezTo>
                    <a:pt x="393" y="1"/>
                    <a:pt x="0" y="393"/>
                    <a:pt x="0" y="870"/>
                  </a:cubicBezTo>
                  <a:lnTo>
                    <a:pt x="0" y="4263"/>
                  </a:lnTo>
                  <a:cubicBezTo>
                    <a:pt x="0" y="4346"/>
                    <a:pt x="83" y="4418"/>
                    <a:pt x="167" y="4418"/>
                  </a:cubicBezTo>
                  <a:cubicBezTo>
                    <a:pt x="262" y="4418"/>
                    <a:pt x="333" y="4346"/>
                    <a:pt x="333" y="4263"/>
                  </a:cubicBezTo>
                  <a:lnTo>
                    <a:pt x="333" y="870"/>
                  </a:lnTo>
                  <a:cubicBezTo>
                    <a:pt x="333" y="572"/>
                    <a:pt x="572" y="334"/>
                    <a:pt x="869" y="334"/>
                  </a:cubicBezTo>
                  <a:lnTo>
                    <a:pt x="5834" y="334"/>
                  </a:lnTo>
                  <a:cubicBezTo>
                    <a:pt x="5929" y="334"/>
                    <a:pt x="6001" y="251"/>
                    <a:pt x="6001" y="167"/>
                  </a:cubicBezTo>
                  <a:cubicBezTo>
                    <a:pt x="6013" y="72"/>
                    <a:pt x="5929" y="1"/>
                    <a:pt x="5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6" name="Google Shape;11266;p80"/>
            <p:cNvSpPr/>
            <p:nvPr/>
          </p:nvSpPr>
          <p:spPr>
            <a:xfrm>
              <a:off x="1331852" y="1519217"/>
              <a:ext cx="315442" cy="190512"/>
            </a:xfrm>
            <a:custGeom>
              <a:avLst/>
              <a:gdLst/>
              <a:ahLst/>
              <a:cxnLst/>
              <a:rect l="l" t="t" r="r" b="b"/>
              <a:pathLst>
                <a:path w="9918" h="5990" extrusionOk="0">
                  <a:moveTo>
                    <a:pt x="6513" y="1"/>
                  </a:moveTo>
                  <a:cubicBezTo>
                    <a:pt x="6418" y="1"/>
                    <a:pt x="6346" y="72"/>
                    <a:pt x="6346" y="167"/>
                  </a:cubicBezTo>
                  <a:cubicBezTo>
                    <a:pt x="6346" y="251"/>
                    <a:pt x="6418" y="322"/>
                    <a:pt x="6513" y="322"/>
                  </a:cubicBezTo>
                  <a:lnTo>
                    <a:pt x="9049" y="322"/>
                  </a:lnTo>
                  <a:cubicBezTo>
                    <a:pt x="9346" y="322"/>
                    <a:pt x="9585" y="560"/>
                    <a:pt x="9585" y="870"/>
                  </a:cubicBezTo>
                  <a:lnTo>
                    <a:pt x="9585" y="5120"/>
                  </a:lnTo>
                  <a:cubicBezTo>
                    <a:pt x="9585" y="5418"/>
                    <a:pt x="9346" y="5656"/>
                    <a:pt x="9049" y="5656"/>
                  </a:cubicBezTo>
                  <a:lnTo>
                    <a:pt x="869" y="5656"/>
                  </a:lnTo>
                  <a:cubicBezTo>
                    <a:pt x="572" y="5656"/>
                    <a:pt x="333" y="5418"/>
                    <a:pt x="333" y="5120"/>
                  </a:cubicBezTo>
                  <a:lnTo>
                    <a:pt x="333" y="4930"/>
                  </a:lnTo>
                  <a:cubicBezTo>
                    <a:pt x="333" y="4834"/>
                    <a:pt x="262" y="4763"/>
                    <a:pt x="167" y="4763"/>
                  </a:cubicBezTo>
                  <a:cubicBezTo>
                    <a:pt x="71" y="4763"/>
                    <a:pt x="0" y="4834"/>
                    <a:pt x="0" y="4930"/>
                  </a:cubicBezTo>
                  <a:lnTo>
                    <a:pt x="0" y="5120"/>
                  </a:lnTo>
                  <a:cubicBezTo>
                    <a:pt x="0" y="5596"/>
                    <a:pt x="393" y="5989"/>
                    <a:pt x="869" y="5989"/>
                  </a:cubicBezTo>
                  <a:lnTo>
                    <a:pt x="9049" y="5989"/>
                  </a:lnTo>
                  <a:cubicBezTo>
                    <a:pt x="9525" y="5989"/>
                    <a:pt x="9918" y="5596"/>
                    <a:pt x="9918" y="5120"/>
                  </a:cubicBezTo>
                  <a:lnTo>
                    <a:pt x="9918" y="870"/>
                  </a:lnTo>
                  <a:cubicBezTo>
                    <a:pt x="9918" y="393"/>
                    <a:pt x="9525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7" name="Google Shape;11267;p80"/>
            <p:cNvSpPr/>
            <p:nvPr/>
          </p:nvSpPr>
          <p:spPr>
            <a:xfrm>
              <a:off x="1587056" y="166917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8" name="Google Shape;11268;p80"/>
            <p:cNvSpPr/>
            <p:nvPr/>
          </p:nvSpPr>
          <p:spPr>
            <a:xfrm>
              <a:off x="1471190" y="1538523"/>
              <a:ext cx="160965" cy="141278"/>
            </a:xfrm>
            <a:custGeom>
              <a:avLst/>
              <a:gdLst/>
              <a:ahLst/>
              <a:cxnLst/>
              <a:rect l="l" t="t" r="r" b="b"/>
              <a:pathLst>
                <a:path w="5061" h="4442" extrusionOk="0">
                  <a:moveTo>
                    <a:pt x="2489" y="346"/>
                  </a:moveTo>
                  <a:lnTo>
                    <a:pt x="1536" y="1096"/>
                  </a:lnTo>
                  <a:lnTo>
                    <a:pt x="548" y="346"/>
                  </a:lnTo>
                  <a:close/>
                  <a:moveTo>
                    <a:pt x="322" y="596"/>
                  </a:moveTo>
                  <a:lnTo>
                    <a:pt x="1251" y="1299"/>
                  </a:lnTo>
                  <a:lnTo>
                    <a:pt x="322" y="2013"/>
                  </a:lnTo>
                  <a:lnTo>
                    <a:pt x="322" y="596"/>
                  </a:lnTo>
                  <a:close/>
                  <a:moveTo>
                    <a:pt x="2739" y="584"/>
                  </a:moveTo>
                  <a:lnTo>
                    <a:pt x="2739" y="2013"/>
                  </a:lnTo>
                  <a:lnTo>
                    <a:pt x="1810" y="1299"/>
                  </a:lnTo>
                  <a:lnTo>
                    <a:pt x="2739" y="584"/>
                  </a:lnTo>
                  <a:close/>
                  <a:moveTo>
                    <a:pt x="1536" y="1501"/>
                  </a:moveTo>
                  <a:lnTo>
                    <a:pt x="2525" y="2263"/>
                  </a:lnTo>
                  <a:lnTo>
                    <a:pt x="548" y="2263"/>
                  </a:lnTo>
                  <a:lnTo>
                    <a:pt x="1536" y="1501"/>
                  </a:lnTo>
                  <a:close/>
                  <a:moveTo>
                    <a:pt x="3239" y="2680"/>
                  </a:moveTo>
                  <a:lnTo>
                    <a:pt x="3239" y="2680"/>
                  </a:lnTo>
                  <a:cubicBezTo>
                    <a:pt x="3261" y="2702"/>
                    <a:pt x="4644" y="3120"/>
                    <a:pt x="4644" y="3120"/>
                  </a:cubicBezTo>
                  <a:cubicBezTo>
                    <a:pt x="4639" y="3122"/>
                    <a:pt x="4637" y="3122"/>
                    <a:pt x="4636" y="3122"/>
                  </a:cubicBezTo>
                  <a:cubicBezTo>
                    <a:pt x="4636" y="3122"/>
                    <a:pt x="4642" y="3120"/>
                    <a:pt x="4640" y="3120"/>
                  </a:cubicBezTo>
                  <a:cubicBezTo>
                    <a:pt x="4636" y="3120"/>
                    <a:pt x="4565" y="3136"/>
                    <a:pt x="4049" y="3263"/>
                  </a:cubicBezTo>
                  <a:cubicBezTo>
                    <a:pt x="3930" y="3287"/>
                    <a:pt x="3834" y="3382"/>
                    <a:pt x="3811" y="3501"/>
                  </a:cubicBezTo>
                  <a:cubicBezTo>
                    <a:pt x="3686" y="3957"/>
                    <a:pt x="3662" y="4068"/>
                    <a:pt x="3659" y="4091"/>
                  </a:cubicBezTo>
                  <a:lnTo>
                    <a:pt x="3659" y="4091"/>
                  </a:lnTo>
                  <a:cubicBezTo>
                    <a:pt x="3658" y="4092"/>
                    <a:pt x="3657" y="4094"/>
                    <a:pt x="3656" y="4097"/>
                  </a:cubicBezTo>
                  <a:cubicBezTo>
                    <a:pt x="3656" y="4085"/>
                    <a:pt x="3620" y="3954"/>
                    <a:pt x="3239" y="2680"/>
                  </a:cubicBezTo>
                  <a:close/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lnTo>
                    <a:pt x="1" y="2263"/>
                  </a:lnTo>
                  <a:cubicBezTo>
                    <a:pt x="1" y="2442"/>
                    <a:pt x="143" y="2596"/>
                    <a:pt x="322" y="2596"/>
                  </a:cubicBezTo>
                  <a:lnTo>
                    <a:pt x="2739" y="2596"/>
                  </a:lnTo>
                  <a:cubicBezTo>
                    <a:pt x="2810" y="2596"/>
                    <a:pt x="2882" y="2561"/>
                    <a:pt x="2941" y="2513"/>
                  </a:cubicBezTo>
                  <a:lnTo>
                    <a:pt x="2941" y="2513"/>
                  </a:lnTo>
                  <a:cubicBezTo>
                    <a:pt x="2894" y="2596"/>
                    <a:pt x="2882" y="2692"/>
                    <a:pt x="2918" y="2787"/>
                  </a:cubicBezTo>
                  <a:lnTo>
                    <a:pt x="3334" y="4204"/>
                  </a:lnTo>
                  <a:cubicBezTo>
                    <a:pt x="3375" y="4362"/>
                    <a:pt x="3511" y="4442"/>
                    <a:pt x="3650" y="4442"/>
                  </a:cubicBezTo>
                  <a:cubicBezTo>
                    <a:pt x="3793" y="4442"/>
                    <a:pt x="3941" y="4356"/>
                    <a:pt x="3989" y="4180"/>
                  </a:cubicBezTo>
                  <a:lnTo>
                    <a:pt x="4132" y="3585"/>
                  </a:lnTo>
                  <a:lnTo>
                    <a:pt x="4727" y="3442"/>
                  </a:lnTo>
                  <a:cubicBezTo>
                    <a:pt x="5061" y="3358"/>
                    <a:pt x="5061" y="2894"/>
                    <a:pt x="4727" y="2787"/>
                  </a:cubicBezTo>
                  <a:lnTo>
                    <a:pt x="3322" y="2370"/>
                  </a:lnTo>
                  <a:cubicBezTo>
                    <a:pt x="3290" y="2363"/>
                    <a:pt x="3256" y="2359"/>
                    <a:pt x="3223" y="2359"/>
                  </a:cubicBezTo>
                  <a:cubicBezTo>
                    <a:pt x="3147" y="2359"/>
                    <a:pt x="3075" y="2380"/>
                    <a:pt x="3025" y="2430"/>
                  </a:cubicBezTo>
                  <a:cubicBezTo>
                    <a:pt x="3096" y="2299"/>
                    <a:pt x="3049" y="2334"/>
                    <a:pt x="3060" y="334"/>
                  </a:cubicBezTo>
                  <a:cubicBezTo>
                    <a:pt x="3060" y="287"/>
                    <a:pt x="3060" y="251"/>
                    <a:pt x="3049" y="215"/>
                  </a:cubicBezTo>
                  <a:cubicBezTo>
                    <a:pt x="3049" y="179"/>
                    <a:pt x="3037" y="156"/>
                    <a:pt x="3025" y="132"/>
                  </a:cubicBezTo>
                  <a:cubicBezTo>
                    <a:pt x="3001" y="120"/>
                    <a:pt x="2989" y="108"/>
                    <a:pt x="2977" y="108"/>
                  </a:cubicBezTo>
                  <a:cubicBezTo>
                    <a:pt x="2918" y="48"/>
                    <a:pt x="2822" y="1"/>
                    <a:pt x="2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69" name="Google Shape;11269;p80"/>
            <p:cNvSpPr/>
            <p:nvPr/>
          </p:nvSpPr>
          <p:spPr>
            <a:xfrm>
              <a:off x="1354943" y="1540049"/>
              <a:ext cx="124230" cy="148847"/>
            </a:xfrm>
            <a:custGeom>
              <a:avLst/>
              <a:gdLst/>
              <a:ahLst/>
              <a:cxnLst/>
              <a:rect l="l" t="t" r="r" b="b"/>
              <a:pathLst>
                <a:path w="3906" h="4680" extrusionOk="0">
                  <a:moveTo>
                    <a:pt x="1834" y="0"/>
                  </a:moveTo>
                  <a:cubicBezTo>
                    <a:pt x="1489" y="0"/>
                    <a:pt x="1179" y="227"/>
                    <a:pt x="1072" y="548"/>
                  </a:cubicBezTo>
                  <a:cubicBezTo>
                    <a:pt x="0" y="3929"/>
                    <a:pt x="24" y="3751"/>
                    <a:pt x="24" y="3941"/>
                  </a:cubicBezTo>
                  <a:cubicBezTo>
                    <a:pt x="24" y="4346"/>
                    <a:pt x="346" y="4680"/>
                    <a:pt x="750" y="4680"/>
                  </a:cubicBezTo>
                  <a:cubicBezTo>
                    <a:pt x="1060" y="4680"/>
                    <a:pt x="1346" y="4477"/>
                    <a:pt x="1429" y="4168"/>
                  </a:cubicBezTo>
                  <a:lnTo>
                    <a:pt x="1524" y="3882"/>
                  </a:lnTo>
                  <a:cubicBezTo>
                    <a:pt x="1572" y="3739"/>
                    <a:pt x="1703" y="3644"/>
                    <a:pt x="1846" y="3644"/>
                  </a:cubicBezTo>
                  <a:lnTo>
                    <a:pt x="2024" y="3644"/>
                  </a:lnTo>
                  <a:cubicBezTo>
                    <a:pt x="2179" y="3644"/>
                    <a:pt x="2310" y="3739"/>
                    <a:pt x="2358" y="3882"/>
                  </a:cubicBezTo>
                  <a:lnTo>
                    <a:pt x="2441" y="4168"/>
                  </a:lnTo>
                  <a:cubicBezTo>
                    <a:pt x="2548" y="4465"/>
                    <a:pt x="2822" y="4680"/>
                    <a:pt x="3132" y="4680"/>
                  </a:cubicBezTo>
                  <a:cubicBezTo>
                    <a:pt x="3536" y="4680"/>
                    <a:pt x="3858" y="4346"/>
                    <a:pt x="3858" y="3941"/>
                  </a:cubicBezTo>
                  <a:cubicBezTo>
                    <a:pt x="3906" y="3751"/>
                    <a:pt x="3858" y="3739"/>
                    <a:pt x="3489" y="2501"/>
                  </a:cubicBezTo>
                  <a:cubicBezTo>
                    <a:pt x="3470" y="2424"/>
                    <a:pt x="3405" y="2386"/>
                    <a:pt x="3337" y="2386"/>
                  </a:cubicBezTo>
                  <a:cubicBezTo>
                    <a:pt x="3320" y="2386"/>
                    <a:pt x="3303" y="2389"/>
                    <a:pt x="3286" y="2394"/>
                  </a:cubicBezTo>
                  <a:cubicBezTo>
                    <a:pt x="3191" y="2429"/>
                    <a:pt x="3144" y="2513"/>
                    <a:pt x="3179" y="2608"/>
                  </a:cubicBezTo>
                  <a:cubicBezTo>
                    <a:pt x="3584" y="3882"/>
                    <a:pt x="3596" y="3834"/>
                    <a:pt x="3596" y="3941"/>
                  </a:cubicBezTo>
                  <a:cubicBezTo>
                    <a:pt x="3596" y="4168"/>
                    <a:pt x="3417" y="4334"/>
                    <a:pt x="3203" y="4334"/>
                  </a:cubicBezTo>
                  <a:cubicBezTo>
                    <a:pt x="3048" y="4334"/>
                    <a:pt x="2894" y="4227"/>
                    <a:pt x="2834" y="4060"/>
                  </a:cubicBezTo>
                  <a:lnTo>
                    <a:pt x="2751" y="3787"/>
                  </a:lnTo>
                  <a:cubicBezTo>
                    <a:pt x="2655" y="3501"/>
                    <a:pt x="2393" y="3310"/>
                    <a:pt x="2096" y="3310"/>
                  </a:cubicBezTo>
                  <a:lnTo>
                    <a:pt x="1882" y="3310"/>
                  </a:lnTo>
                  <a:cubicBezTo>
                    <a:pt x="1584" y="3310"/>
                    <a:pt x="1334" y="3501"/>
                    <a:pt x="1227" y="3787"/>
                  </a:cubicBezTo>
                  <a:lnTo>
                    <a:pt x="1143" y="4084"/>
                  </a:lnTo>
                  <a:cubicBezTo>
                    <a:pt x="1084" y="4239"/>
                    <a:pt x="929" y="4346"/>
                    <a:pt x="762" y="4346"/>
                  </a:cubicBezTo>
                  <a:cubicBezTo>
                    <a:pt x="500" y="4346"/>
                    <a:pt x="298" y="4096"/>
                    <a:pt x="393" y="3822"/>
                  </a:cubicBezTo>
                  <a:lnTo>
                    <a:pt x="1417" y="655"/>
                  </a:lnTo>
                  <a:cubicBezTo>
                    <a:pt x="1477" y="465"/>
                    <a:pt x="1655" y="346"/>
                    <a:pt x="1846" y="346"/>
                  </a:cubicBezTo>
                  <a:lnTo>
                    <a:pt x="2084" y="346"/>
                  </a:lnTo>
                  <a:cubicBezTo>
                    <a:pt x="2286" y="346"/>
                    <a:pt x="2465" y="477"/>
                    <a:pt x="2524" y="655"/>
                  </a:cubicBezTo>
                  <a:lnTo>
                    <a:pt x="2941" y="1965"/>
                  </a:lnTo>
                  <a:cubicBezTo>
                    <a:pt x="2960" y="2041"/>
                    <a:pt x="3025" y="2079"/>
                    <a:pt x="3093" y="2079"/>
                  </a:cubicBezTo>
                  <a:cubicBezTo>
                    <a:pt x="3110" y="2079"/>
                    <a:pt x="3127" y="2077"/>
                    <a:pt x="3144" y="2072"/>
                  </a:cubicBezTo>
                  <a:cubicBezTo>
                    <a:pt x="3239" y="2036"/>
                    <a:pt x="3275" y="1953"/>
                    <a:pt x="3251" y="1858"/>
                  </a:cubicBezTo>
                  <a:lnTo>
                    <a:pt x="2834" y="548"/>
                  </a:lnTo>
                  <a:cubicBezTo>
                    <a:pt x="2727" y="227"/>
                    <a:pt x="241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0" name="Google Shape;11270;p80"/>
            <p:cNvSpPr/>
            <p:nvPr/>
          </p:nvSpPr>
          <p:spPr>
            <a:xfrm>
              <a:off x="1399629" y="1581714"/>
              <a:ext cx="37148" cy="52669"/>
            </a:xfrm>
            <a:custGeom>
              <a:avLst/>
              <a:gdLst/>
              <a:ahLst/>
              <a:cxnLst/>
              <a:rect l="l" t="t" r="r" b="b"/>
              <a:pathLst>
                <a:path w="1168" h="1656" extrusionOk="0">
                  <a:moveTo>
                    <a:pt x="596" y="738"/>
                  </a:moveTo>
                  <a:lnTo>
                    <a:pt x="774" y="1310"/>
                  </a:lnTo>
                  <a:lnTo>
                    <a:pt x="417" y="1310"/>
                  </a:lnTo>
                  <a:lnTo>
                    <a:pt x="596" y="738"/>
                  </a:lnTo>
                  <a:close/>
                  <a:moveTo>
                    <a:pt x="584" y="0"/>
                  </a:moveTo>
                  <a:cubicBezTo>
                    <a:pt x="512" y="0"/>
                    <a:pt x="453" y="48"/>
                    <a:pt x="417" y="119"/>
                  </a:cubicBezTo>
                  <a:lnTo>
                    <a:pt x="36" y="1429"/>
                  </a:lnTo>
                  <a:cubicBezTo>
                    <a:pt x="0" y="1536"/>
                    <a:pt x="72" y="1655"/>
                    <a:pt x="191" y="1655"/>
                  </a:cubicBezTo>
                  <a:lnTo>
                    <a:pt x="1000" y="1655"/>
                  </a:lnTo>
                  <a:cubicBezTo>
                    <a:pt x="1060" y="1655"/>
                    <a:pt x="1108" y="1619"/>
                    <a:pt x="1131" y="1584"/>
                  </a:cubicBezTo>
                  <a:cubicBezTo>
                    <a:pt x="1167" y="1536"/>
                    <a:pt x="1167" y="1488"/>
                    <a:pt x="1143" y="1429"/>
                  </a:cubicBezTo>
                  <a:lnTo>
                    <a:pt x="750" y="119"/>
                  </a:lnTo>
                  <a:cubicBezTo>
                    <a:pt x="727" y="48"/>
                    <a:pt x="65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1" name="Google Shape;11271;p80"/>
          <p:cNvGrpSpPr/>
          <p:nvPr/>
        </p:nvGrpSpPr>
        <p:grpSpPr>
          <a:xfrm>
            <a:off x="2219466" y="1324843"/>
            <a:ext cx="330613" cy="359015"/>
            <a:chOff x="2219466" y="1500293"/>
            <a:chExt cx="330613" cy="359015"/>
          </a:xfrm>
          <a:solidFill>
            <a:schemeClr val="tx1"/>
          </a:solidFill>
        </p:grpSpPr>
        <p:sp>
          <p:nvSpPr>
            <p:cNvPr id="11272" name="Google Shape;11272;p80"/>
            <p:cNvSpPr/>
            <p:nvPr/>
          </p:nvSpPr>
          <p:spPr>
            <a:xfrm>
              <a:off x="2353906" y="1635560"/>
              <a:ext cx="65518" cy="82121"/>
            </a:xfrm>
            <a:custGeom>
              <a:avLst/>
              <a:gdLst/>
              <a:ahLst/>
              <a:cxnLst/>
              <a:rect l="l" t="t" r="r" b="b"/>
              <a:pathLst>
                <a:path w="2060" h="2582" extrusionOk="0">
                  <a:moveTo>
                    <a:pt x="994" y="319"/>
                  </a:moveTo>
                  <a:cubicBezTo>
                    <a:pt x="1051" y="319"/>
                    <a:pt x="1107" y="355"/>
                    <a:pt x="1131" y="426"/>
                  </a:cubicBezTo>
                  <a:lnTo>
                    <a:pt x="1631" y="2093"/>
                  </a:lnTo>
                  <a:cubicBezTo>
                    <a:pt x="1667" y="2165"/>
                    <a:pt x="1607" y="2236"/>
                    <a:pt x="1536" y="2236"/>
                  </a:cubicBezTo>
                  <a:lnTo>
                    <a:pt x="476" y="2236"/>
                  </a:lnTo>
                  <a:cubicBezTo>
                    <a:pt x="405" y="2236"/>
                    <a:pt x="345" y="2165"/>
                    <a:pt x="357" y="2093"/>
                  </a:cubicBezTo>
                  <a:lnTo>
                    <a:pt x="857" y="426"/>
                  </a:lnTo>
                  <a:cubicBezTo>
                    <a:pt x="881" y="355"/>
                    <a:pt x="938" y="319"/>
                    <a:pt x="994" y="319"/>
                  </a:cubicBezTo>
                  <a:close/>
                  <a:moveTo>
                    <a:pt x="1006" y="1"/>
                  </a:moveTo>
                  <a:cubicBezTo>
                    <a:pt x="813" y="1"/>
                    <a:pt x="619" y="111"/>
                    <a:pt x="548" y="331"/>
                  </a:cubicBezTo>
                  <a:lnTo>
                    <a:pt x="48" y="1998"/>
                  </a:lnTo>
                  <a:cubicBezTo>
                    <a:pt x="0" y="2129"/>
                    <a:pt x="36" y="2284"/>
                    <a:pt x="119" y="2403"/>
                  </a:cubicBezTo>
                  <a:cubicBezTo>
                    <a:pt x="214" y="2522"/>
                    <a:pt x="345" y="2581"/>
                    <a:pt x="476" y="2581"/>
                  </a:cubicBezTo>
                  <a:lnTo>
                    <a:pt x="1536" y="2581"/>
                  </a:lnTo>
                  <a:cubicBezTo>
                    <a:pt x="1845" y="2581"/>
                    <a:pt x="2060" y="2284"/>
                    <a:pt x="1965" y="1998"/>
                  </a:cubicBezTo>
                  <a:lnTo>
                    <a:pt x="1464" y="331"/>
                  </a:lnTo>
                  <a:cubicBezTo>
                    <a:pt x="1393" y="111"/>
                    <a:pt x="1200" y="1"/>
                    <a:pt x="10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3" name="Google Shape;11273;p80"/>
            <p:cNvSpPr/>
            <p:nvPr/>
          </p:nvSpPr>
          <p:spPr>
            <a:xfrm>
              <a:off x="2219466" y="1500293"/>
              <a:ext cx="330613" cy="359015"/>
            </a:xfrm>
            <a:custGeom>
              <a:avLst/>
              <a:gdLst/>
              <a:ahLst/>
              <a:cxnLst/>
              <a:rect l="l" t="t" r="r" b="b"/>
              <a:pathLst>
                <a:path w="10395" h="11288" extrusionOk="0">
                  <a:moveTo>
                    <a:pt x="1048" y="322"/>
                  </a:moveTo>
                  <a:lnTo>
                    <a:pt x="1048" y="1048"/>
                  </a:lnTo>
                  <a:lnTo>
                    <a:pt x="334" y="1048"/>
                  </a:lnTo>
                  <a:lnTo>
                    <a:pt x="334" y="322"/>
                  </a:lnTo>
                  <a:close/>
                  <a:moveTo>
                    <a:pt x="5549" y="334"/>
                  </a:moveTo>
                  <a:lnTo>
                    <a:pt x="5549" y="1048"/>
                  </a:lnTo>
                  <a:lnTo>
                    <a:pt x="4834" y="1048"/>
                  </a:lnTo>
                  <a:lnTo>
                    <a:pt x="4834" y="334"/>
                  </a:lnTo>
                  <a:close/>
                  <a:moveTo>
                    <a:pt x="10049" y="322"/>
                  </a:moveTo>
                  <a:lnTo>
                    <a:pt x="10049" y="1048"/>
                  </a:lnTo>
                  <a:lnTo>
                    <a:pt x="9335" y="1048"/>
                  </a:lnTo>
                  <a:lnTo>
                    <a:pt x="9335" y="322"/>
                  </a:lnTo>
                  <a:close/>
                  <a:moveTo>
                    <a:pt x="10061" y="5287"/>
                  </a:moveTo>
                  <a:lnTo>
                    <a:pt x="10061" y="6001"/>
                  </a:lnTo>
                  <a:lnTo>
                    <a:pt x="9347" y="6001"/>
                  </a:lnTo>
                  <a:lnTo>
                    <a:pt x="9347" y="5287"/>
                  </a:lnTo>
                  <a:close/>
                  <a:moveTo>
                    <a:pt x="1048" y="5299"/>
                  </a:moveTo>
                  <a:lnTo>
                    <a:pt x="1048" y="6013"/>
                  </a:lnTo>
                  <a:lnTo>
                    <a:pt x="334" y="6013"/>
                  </a:lnTo>
                  <a:lnTo>
                    <a:pt x="334" y="5299"/>
                  </a:lnTo>
                  <a:close/>
                  <a:moveTo>
                    <a:pt x="1381" y="10287"/>
                  </a:moveTo>
                  <a:lnTo>
                    <a:pt x="1524" y="10418"/>
                  </a:lnTo>
                  <a:lnTo>
                    <a:pt x="1381" y="10418"/>
                  </a:lnTo>
                  <a:lnTo>
                    <a:pt x="1381" y="10287"/>
                  </a:lnTo>
                  <a:close/>
                  <a:moveTo>
                    <a:pt x="9001" y="10287"/>
                  </a:moveTo>
                  <a:lnTo>
                    <a:pt x="9001" y="10418"/>
                  </a:lnTo>
                  <a:lnTo>
                    <a:pt x="8870" y="10418"/>
                  </a:lnTo>
                  <a:lnTo>
                    <a:pt x="9001" y="10287"/>
                  </a:lnTo>
                  <a:close/>
                  <a:moveTo>
                    <a:pt x="9025" y="857"/>
                  </a:moveTo>
                  <a:lnTo>
                    <a:pt x="9025" y="1215"/>
                  </a:lnTo>
                  <a:cubicBezTo>
                    <a:pt x="9025" y="1310"/>
                    <a:pt x="9097" y="1381"/>
                    <a:pt x="9180" y="1381"/>
                  </a:cubicBezTo>
                  <a:lnTo>
                    <a:pt x="9537" y="1381"/>
                  </a:lnTo>
                  <a:lnTo>
                    <a:pt x="9537" y="4953"/>
                  </a:lnTo>
                  <a:lnTo>
                    <a:pt x="9180" y="4953"/>
                  </a:lnTo>
                  <a:cubicBezTo>
                    <a:pt x="9097" y="4953"/>
                    <a:pt x="9025" y="5025"/>
                    <a:pt x="9025" y="5120"/>
                  </a:cubicBezTo>
                  <a:lnTo>
                    <a:pt x="9025" y="6180"/>
                  </a:lnTo>
                  <a:cubicBezTo>
                    <a:pt x="9025" y="6263"/>
                    <a:pt x="9097" y="6346"/>
                    <a:pt x="9180" y="6346"/>
                  </a:cubicBezTo>
                  <a:lnTo>
                    <a:pt x="9537" y="6346"/>
                  </a:lnTo>
                  <a:lnTo>
                    <a:pt x="9537" y="9894"/>
                  </a:lnTo>
                  <a:lnTo>
                    <a:pt x="9275" y="9894"/>
                  </a:lnTo>
                  <a:cubicBezTo>
                    <a:pt x="9406" y="9573"/>
                    <a:pt x="9442" y="9216"/>
                    <a:pt x="9323" y="8870"/>
                  </a:cubicBezTo>
                  <a:lnTo>
                    <a:pt x="7311" y="2632"/>
                  </a:lnTo>
                  <a:cubicBezTo>
                    <a:pt x="7283" y="2567"/>
                    <a:pt x="7227" y="2524"/>
                    <a:pt x="7160" y="2524"/>
                  </a:cubicBezTo>
                  <a:cubicBezTo>
                    <a:pt x="7139" y="2524"/>
                    <a:pt x="7118" y="2528"/>
                    <a:pt x="7096" y="2536"/>
                  </a:cubicBezTo>
                  <a:cubicBezTo>
                    <a:pt x="7013" y="2560"/>
                    <a:pt x="6965" y="2655"/>
                    <a:pt x="7001" y="2739"/>
                  </a:cubicBezTo>
                  <a:lnTo>
                    <a:pt x="9001" y="8978"/>
                  </a:lnTo>
                  <a:cubicBezTo>
                    <a:pt x="9263" y="9780"/>
                    <a:pt x="8624" y="10429"/>
                    <a:pt x="7936" y="10429"/>
                  </a:cubicBezTo>
                  <a:cubicBezTo>
                    <a:pt x="7685" y="10429"/>
                    <a:pt x="7427" y="10342"/>
                    <a:pt x="7204" y="10144"/>
                  </a:cubicBezTo>
                  <a:cubicBezTo>
                    <a:pt x="7171" y="10123"/>
                    <a:pt x="7132" y="10111"/>
                    <a:pt x="7093" y="10111"/>
                  </a:cubicBezTo>
                  <a:cubicBezTo>
                    <a:pt x="7045" y="10111"/>
                    <a:pt x="6998" y="10129"/>
                    <a:pt x="6965" y="10168"/>
                  </a:cubicBezTo>
                  <a:cubicBezTo>
                    <a:pt x="6906" y="10240"/>
                    <a:pt x="6906" y="10347"/>
                    <a:pt x="6977" y="10406"/>
                  </a:cubicBezTo>
                  <a:cubicBezTo>
                    <a:pt x="7001" y="10418"/>
                    <a:pt x="7013" y="10430"/>
                    <a:pt x="7025" y="10430"/>
                  </a:cubicBezTo>
                  <a:lnTo>
                    <a:pt x="5906" y="10430"/>
                  </a:lnTo>
                  <a:lnTo>
                    <a:pt x="5906" y="10073"/>
                  </a:lnTo>
                  <a:cubicBezTo>
                    <a:pt x="5906" y="9990"/>
                    <a:pt x="5834" y="9918"/>
                    <a:pt x="5751" y="9918"/>
                  </a:cubicBezTo>
                  <a:lnTo>
                    <a:pt x="4691" y="9918"/>
                  </a:lnTo>
                  <a:cubicBezTo>
                    <a:pt x="4596" y="9918"/>
                    <a:pt x="4525" y="9990"/>
                    <a:pt x="4525" y="10073"/>
                  </a:cubicBezTo>
                  <a:lnTo>
                    <a:pt x="4525" y="10430"/>
                  </a:lnTo>
                  <a:lnTo>
                    <a:pt x="3382" y="10430"/>
                  </a:lnTo>
                  <a:cubicBezTo>
                    <a:pt x="3834" y="10049"/>
                    <a:pt x="3858" y="9585"/>
                    <a:pt x="4037" y="9144"/>
                  </a:cubicBezTo>
                  <a:cubicBezTo>
                    <a:pt x="4167" y="8728"/>
                    <a:pt x="4548" y="8442"/>
                    <a:pt x="5001" y="8442"/>
                  </a:cubicBezTo>
                  <a:lnTo>
                    <a:pt x="5418" y="8442"/>
                  </a:lnTo>
                  <a:cubicBezTo>
                    <a:pt x="5846" y="8442"/>
                    <a:pt x="6239" y="8728"/>
                    <a:pt x="6382" y="9144"/>
                  </a:cubicBezTo>
                  <a:lnTo>
                    <a:pt x="6596" y="9775"/>
                  </a:lnTo>
                  <a:cubicBezTo>
                    <a:pt x="6615" y="9849"/>
                    <a:pt x="6676" y="9894"/>
                    <a:pt x="6742" y="9894"/>
                  </a:cubicBezTo>
                  <a:cubicBezTo>
                    <a:pt x="6761" y="9894"/>
                    <a:pt x="6780" y="9890"/>
                    <a:pt x="6799" y="9882"/>
                  </a:cubicBezTo>
                  <a:cubicBezTo>
                    <a:pt x="6894" y="9859"/>
                    <a:pt x="6930" y="9763"/>
                    <a:pt x="6906" y="9680"/>
                  </a:cubicBezTo>
                  <a:lnTo>
                    <a:pt x="6692" y="9037"/>
                  </a:lnTo>
                  <a:cubicBezTo>
                    <a:pt x="6513" y="8489"/>
                    <a:pt x="6001" y="8108"/>
                    <a:pt x="5418" y="8108"/>
                  </a:cubicBezTo>
                  <a:lnTo>
                    <a:pt x="5001" y="8108"/>
                  </a:lnTo>
                  <a:cubicBezTo>
                    <a:pt x="4418" y="8108"/>
                    <a:pt x="3894" y="8489"/>
                    <a:pt x="3715" y="9037"/>
                  </a:cubicBezTo>
                  <a:lnTo>
                    <a:pt x="3513" y="9680"/>
                  </a:lnTo>
                  <a:cubicBezTo>
                    <a:pt x="3358" y="10132"/>
                    <a:pt x="2929" y="10430"/>
                    <a:pt x="2453" y="10430"/>
                  </a:cubicBezTo>
                  <a:cubicBezTo>
                    <a:pt x="1846" y="10430"/>
                    <a:pt x="1334" y="9942"/>
                    <a:pt x="1334" y="9323"/>
                  </a:cubicBezTo>
                  <a:cubicBezTo>
                    <a:pt x="1334" y="9025"/>
                    <a:pt x="1429" y="8906"/>
                    <a:pt x="1751" y="7846"/>
                  </a:cubicBezTo>
                  <a:cubicBezTo>
                    <a:pt x="1786" y="7751"/>
                    <a:pt x="1739" y="7668"/>
                    <a:pt x="1655" y="7632"/>
                  </a:cubicBezTo>
                  <a:cubicBezTo>
                    <a:pt x="1639" y="7628"/>
                    <a:pt x="1622" y="7626"/>
                    <a:pt x="1607" y="7626"/>
                  </a:cubicBezTo>
                  <a:cubicBezTo>
                    <a:pt x="1532" y="7626"/>
                    <a:pt x="1470" y="7670"/>
                    <a:pt x="1441" y="7739"/>
                  </a:cubicBezTo>
                  <a:lnTo>
                    <a:pt x="1084" y="8870"/>
                  </a:lnTo>
                  <a:cubicBezTo>
                    <a:pt x="977" y="9216"/>
                    <a:pt x="1000" y="9573"/>
                    <a:pt x="1143" y="9894"/>
                  </a:cubicBezTo>
                  <a:lnTo>
                    <a:pt x="881" y="9894"/>
                  </a:lnTo>
                  <a:lnTo>
                    <a:pt x="881" y="6346"/>
                  </a:lnTo>
                  <a:lnTo>
                    <a:pt x="1239" y="6346"/>
                  </a:lnTo>
                  <a:cubicBezTo>
                    <a:pt x="1322" y="6346"/>
                    <a:pt x="1393" y="6263"/>
                    <a:pt x="1393" y="6180"/>
                  </a:cubicBezTo>
                  <a:lnTo>
                    <a:pt x="1393" y="5120"/>
                  </a:lnTo>
                  <a:cubicBezTo>
                    <a:pt x="1393" y="5037"/>
                    <a:pt x="1322" y="4953"/>
                    <a:pt x="1239" y="4953"/>
                  </a:cubicBezTo>
                  <a:lnTo>
                    <a:pt x="881" y="4953"/>
                  </a:lnTo>
                  <a:lnTo>
                    <a:pt x="881" y="1381"/>
                  </a:lnTo>
                  <a:lnTo>
                    <a:pt x="1239" y="1381"/>
                  </a:lnTo>
                  <a:cubicBezTo>
                    <a:pt x="1322" y="1381"/>
                    <a:pt x="1393" y="1310"/>
                    <a:pt x="1393" y="1227"/>
                  </a:cubicBezTo>
                  <a:lnTo>
                    <a:pt x="1393" y="869"/>
                  </a:lnTo>
                  <a:lnTo>
                    <a:pt x="3953" y="869"/>
                  </a:lnTo>
                  <a:cubicBezTo>
                    <a:pt x="3703" y="1060"/>
                    <a:pt x="3513" y="1322"/>
                    <a:pt x="3417" y="1643"/>
                  </a:cubicBezTo>
                  <a:lnTo>
                    <a:pt x="1643" y="7096"/>
                  </a:lnTo>
                  <a:cubicBezTo>
                    <a:pt x="1608" y="7204"/>
                    <a:pt x="1679" y="7323"/>
                    <a:pt x="1798" y="7323"/>
                  </a:cubicBezTo>
                  <a:cubicBezTo>
                    <a:pt x="1881" y="7323"/>
                    <a:pt x="1941" y="7275"/>
                    <a:pt x="1965" y="7204"/>
                  </a:cubicBezTo>
                  <a:lnTo>
                    <a:pt x="3739" y="1727"/>
                  </a:lnTo>
                  <a:cubicBezTo>
                    <a:pt x="3858" y="1334"/>
                    <a:pt x="4156" y="1036"/>
                    <a:pt x="4525" y="917"/>
                  </a:cubicBezTo>
                  <a:lnTo>
                    <a:pt x="4525" y="1215"/>
                  </a:lnTo>
                  <a:cubicBezTo>
                    <a:pt x="4525" y="1310"/>
                    <a:pt x="4596" y="1381"/>
                    <a:pt x="4691" y="1381"/>
                  </a:cubicBezTo>
                  <a:lnTo>
                    <a:pt x="5751" y="1381"/>
                  </a:lnTo>
                  <a:cubicBezTo>
                    <a:pt x="5834" y="1381"/>
                    <a:pt x="5906" y="1310"/>
                    <a:pt x="5906" y="1215"/>
                  </a:cubicBezTo>
                  <a:lnTo>
                    <a:pt x="5906" y="941"/>
                  </a:lnTo>
                  <a:cubicBezTo>
                    <a:pt x="6263" y="1072"/>
                    <a:pt x="6549" y="1358"/>
                    <a:pt x="6680" y="1739"/>
                  </a:cubicBezTo>
                  <a:lnTo>
                    <a:pt x="6799" y="2096"/>
                  </a:lnTo>
                  <a:cubicBezTo>
                    <a:pt x="6827" y="2172"/>
                    <a:pt x="6886" y="2210"/>
                    <a:pt x="6958" y="2210"/>
                  </a:cubicBezTo>
                  <a:cubicBezTo>
                    <a:pt x="6975" y="2210"/>
                    <a:pt x="6994" y="2208"/>
                    <a:pt x="7013" y="2203"/>
                  </a:cubicBezTo>
                  <a:cubicBezTo>
                    <a:pt x="7096" y="2167"/>
                    <a:pt x="7144" y="2084"/>
                    <a:pt x="7120" y="1989"/>
                  </a:cubicBezTo>
                  <a:cubicBezTo>
                    <a:pt x="7025" y="1786"/>
                    <a:pt x="6977" y="1262"/>
                    <a:pt x="6465" y="857"/>
                  </a:cubicBezTo>
                  <a:close/>
                  <a:moveTo>
                    <a:pt x="1048" y="10228"/>
                  </a:moveTo>
                  <a:lnTo>
                    <a:pt x="1048" y="10942"/>
                  </a:lnTo>
                  <a:lnTo>
                    <a:pt x="334" y="10942"/>
                  </a:lnTo>
                  <a:lnTo>
                    <a:pt x="334" y="10228"/>
                  </a:lnTo>
                  <a:close/>
                  <a:moveTo>
                    <a:pt x="5572" y="10228"/>
                  </a:moveTo>
                  <a:lnTo>
                    <a:pt x="5572" y="10942"/>
                  </a:lnTo>
                  <a:lnTo>
                    <a:pt x="4858" y="10942"/>
                  </a:lnTo>
                  <a:lnTo>
                    <a:pt x="4858" y="10228"/>
                  </a:lnTo>
                  <a:close/>
                  <a:moveTo>
                    <a:pt x="10061" y="10228"/>
                  </a:moveTo>
                  <a:lnTo>
                    <a:pt x="10061" y="10942"/>
                  </a:lnTo>
                  <a:lnTo>
                    <a:pt x="9347" y="10942"/>
                  </a:lnTo>
                  <a:lnTo>
                    <a:pt x="9347" y="10228"/>
                  </a:ln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227"/>
                  </a:lnTo>
                  <a:cubicBezTo>
                    <a:pt x="0" y="1310"/>
                    <a:pt x="72" y="1381"/>
                    <a:pt x="167" y="1381"/>
                  </a:cubicBezTo>
                  <a:lnTo>
                    <a:pt x="524" y="1381"/>
                  </a:lnTo>
                  <a:lnTo>
                    <a:pt x="524" y="4953"/>
                  </a:lnTo>
                  <a:lnTo>
                    <a:pt x="167" y="4953"/>
                  </a:lnTo>
                  <a:cubicBezTo>
                    <a:pt x="72" y="4953"/>
                    <a:pt x="0" y="5037"/>
                    <a:pt x="0" y="5120"/>
                  </a:cubicBezTo>
                  <a:lnTo>
                    <a:pt x="0" y="6180"/>
                  </a:lnTo>
                  <a:cubicBezTo>
                    <a:pt x="0" y="6263"/>
                    <a:pt x="72" y="6346"/>
                    <a:pt x="167" y="6346"/>
                  </a:cubicBezTo>
                  <a:lnTo>
                    <a:pt x="524" y="6346"/>
                  </a:lnTo>
                  <a:lnTo>
                    <a:pt x="524" y="9894"/>
                  </a:lnTo>
                  <a:lnTo>
                    <a:pt x="167" y="9894"/>
                  </a:lnTo>
                  <a:cubicBezTo>
                    <a:pt x="72" y="9894"/>
                    <a:pt x="0" y="9978"/>
                    <a:pt x="0" y="10061"/>
                  </a:cubicBezTo>
                  <a:lnTo>
                    <a:pt x="0" y="11121"/>
                  </a:lnTo>
                  <a:cubicBezTo>
                    <a:pt x="0" y="11204"/>
                    <a:pt x="72" y="11287"/>
                    <a:pt x="167" y="11287"/>
                  </a:cubicBezTo>
                  <a:lnTo>
                    <a:pt x="1215" y="11287"/>
                  </a:lnTo>
                  <a:cubicBezTo>
                    <a:pt x="1310" y="11287"/>
                    <a:pt x="1381" y="11204"/>
                    <a:pt x="1381" y="11121"/>
                  </a:cubicBezTo>
                  <a:lnTo>
                    <a:pt x="1381" y="10763"/>
                  </a:lnTo>
                  <a:lnTo>
                    <a:pt x="4513" y="10763"/>
                  </a:lnTo>
                  <a:lnTo>
                    <a:pt x="4513" y="11121"/>
                  </a:lnTo>
                  <a:cubicBezTo>
                    <a:pt x="4513" y="11204"/>
                    <a:pt x="4584" y="11287"/>
                    <a:pt x="4679" y="11287"/>
                  </a:cubicBezTo>
                  <a:lnTo>
                    <a:pt x="5727" y="11287"/>
                  </a:lnTo>
                  <a:cubicBezTo>
                    <a:pt x="5822" y="11287"/>
                    <a:pt x="5894" y="11204"/>
                    <a:pt x="5894" y="11121"/>
                  </a:cubicBezTo>
                  <a:lnTo>
                    <a:pt x="5894" y="10763"/>
                  </a:lnTo>
                  <a:lnTo>
                    <a:pt x="9001" y="10763"/>
                  </a:lnTo>
                  <a:lnTo>
                    <a:pt x="9001" y="11121"/>
                  </a:lnTo>
                  <a:cubicBezTo>
                    <a:pt x="9001" y="11204"/>
                    <a:pt x="9085" y="11287"/>
                    <a:pt x="9168" y="11287"/>
                  </a:cubicBezTo>
                  <a:lnTo>
                    <a:pt x="10228" y="11287"/>
                  </a:lnTo>
                  <a:cubicBezTo>
                    <a:pt x="10311" y="11287"/>
                    <a:pt x="10394" y="11204"/>
                    <a:pt x="10394" y="11121"/>
                  </a:cubicBezTo>
                  <a:lnTo>
                    <a:pt x="10394" y="10061"/>
                  </a:lnTo>
                  <a:cubicBezTo>
                    <a:pt x="10394" y="9978"/>
                    <a:pt x="10311" y="9894"/>
                    <a:pt x="10228" y="9894"/>
                  </a:cubicBezTo>
                  <a:lnTo>
                    <a:pt x="9871" y="9894"/>
                  </a:lnTo>
                  <a:lnTo>
                    <a:pt x="9871" y="6346"/>
                  </a:lnTo>
                  <a:lnTo>
                    <a:pt x="10228" y="6346"/>
                  </a:lnTo>
                  <a:cubicBezTo>
                    <a:pt x="10311" y="6346"/>
                    <a:pt x="10394" y="6263"/>
                    <a:pt x="10394" y="6180"/>
                  </a:cubicBezTo>
                  <a:lnTo>
                    <a:pt x="10394" y="5120"/>
                  </a:lnTo>
                  <a:cubicBezTo>
                    <a:pt x="10394" y="5037"/>
                    <a:pt x="10311" y="4953"/>
                    <a:pt x="10228" y="4953"/>
                  </a:cubicBezTo>
                  <a:lnTo>
                    <a:pt x="9871" y="4953"/>
                  </a:lnTo>
                  <a:lnTo>
                    <a:pt x="9871" y="1381"/>
                  </a:lnTo>
                  <a:lnTo>
                    <a:pt x="10228" y="1381"/>
                  </a:lnTo>
                  <a:cubicBezTo>
                    <a:pt x="10311" y="1381"/>
                    <a:pt x="10394" y="1310"/>
                    <a:pt x="10394" y="1227"/>
                  </a:cubicBezTo>
                  <a:lnTo>
                    <a:pt x="10394" y="167"/>
                  </a:lnTo>
                  <a:cubicBezTo>
                    <a:pt x="10394" y="72"/>
                    <a:pt x="10311" y="0"/>
                    <a:pt x="10228" y="0"/>
                  </a:cubicBezTo>
                  <a:lnTo>
                    <a:pt x="9168" y="0"/>
                  </a:lnTo>
                  <a:cubicBezTo>
                    <a:pt x="9085" y="0"/>
                    <a:pt x="9001" y="72"/>
                    <a:pt x="9001" y="167"/>
                  </a:cubicBezTo>
                  <a:lnTo>
                    <a:pt x="9001" y="524"/>
                  </a:lnTo>
                  <a:lnTo>
                    <a:pt x="5894" y="524"/>
                  </a:lnTo>
                  <a:lnTo>
                    <a:pt x="5894" y="167"/>
                  </a:lnTo>
                  <a:cubicBezTo>
                    <a:pt x="5894" y="72"/>
                    <a:pt x="5822" y="0"/>
                    <a:pt x="5727" y="0"/>
                  </a:cubicBezTo>
                  <a:lnTo>
                    <a:pt x="4679" y="0"/>
                  </a:lnTo>
                  <a:cubicBezTo>
                    <a:pt x="4584" y="0"/>
                    <a:pt x="4513" y="72"/>
                    <a:pt x="4513" y="167"/>
                  </a:cubicBezTo>
                  <a:lnTo>
                    <a:pt x="4513" y="524"/>
                  </a:lnTo>
                  <a:lnTo>
                    <a:pt x="1381" y="524"/>
                  </a:lnTo>
                  <a:lnTo>
                    <a:pt x="1381" y="167"/>
                  </a:lnTo>
                  <a:cubicBezTo>
                    <a:pt x="1381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4" name="Google Shape;11274;p80"/>
          <p:cNvGrpSpPr/>
          <p:nvPr/>
        </p:nvGrpSpPr>
        <p:grpSpPr>
          <a:xfrm>
            <a:off x="5343544" y="1333908"/>
            <a:ext cx="244676" cy="351095"/>
            <a:chOff x="5343544" y="1509358"/>
            <a:chExt cx="244676" cy="351095"/>
          </a:xfrm>
          <a:solidFill>
            <a:schemeClr val="tx1"/>
          </a:solidFill>
        </p:grpSpPr>
        <p:sp>
          <p:nvSpPr>
            <p:cNvPr id="11275" name="Google Shape;11275;p80"/>
            <p:cNvSpPr/>
            <p:nvPr/>
          </p:nvSpPr>
          <p:spPr>
            <a:xfrm>
              <a:off x="5430658" y="1574494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619" y="334"/>
                  </a:lnTo>
                  <a:cubicBezTo>
                    <a:pt x="715" y="334"/>
                    <a:pt x="786" y="263"/>
                    <a:pt x="786" y="168"/>
                  </a:cubicBezTo>
                  <a:cubicBezTo>
                    <a:pt x="786" y="72"/>
                    <a:pt x="715" y="1"/>
                    <a:pt x="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6" name="Google Shape;11276;p80"/>
            <p:cNvSpPr/>
            <p:nvPr/>
          </p:nvSpPr>
          <p:spPr>
            <a:xfrm>
              <a:off x="5447706" y="1613137"/>
              <a:ext cx="39025" cy="38643"/>
            </a:xfrm>
            <a:custGeom>
              <a:avLst/>
              <a:gdLst/>
              <a:ahLst/>
              <a:cxnLst/>
              <a:rect l="l" t="t" r="r" b="b"/>
              <a:pathLst>
                <a:path w="1227" h="1215" extrusionOk="0">
                  <a:moveTo>
                    <a:pt x="607" y="322"/>
                  </a:moveTo>
                  <a:cubicBezTo>
                    <a:pt x="774" y="322"/>
                    <a:pt x="893" y="453"/>
                    <a:pt x="893" y="608"/>
                  </a:cubicBezTo>
                  <a:cubicBezTo>
                    <a:pt x="893" y="750"/>
                    <a:pt x="774" y="893"/>
                    <a:pt x="607" y="893"/>
                  </a:cubicBezTo>
                  <a:cubicBezTo>
                    <a:pt x="453" y="893"/>
                    <a:pt x="322" y="750"/>
                    <a:pt x="322" y="608"/>
                  </a:cubicBezTo>
                  <a:cubicBezTo>
                    <a:pt x="322" y="453"/>
                    <a:pt x="464" y="322"/>
                    <a:pt x="607" y="322"/>
                  </a:cubicBezTo>
                  <a:close/>
                  <a:moveTo>
                    <a:pt x="607" y="0"/>
                  </a:moveTo>
                  <a:cubicBezTo>
                    <a:pt x="274" y="0"/>
                    <a:pt x="0" y="262"/>
                    <a:pt x="0" y="608"/>
                  </a:cubicBezTo>
                  <a:cubicBezTo>
                    <a:pt x="0" y="953"/>
                    <a:pt x="274" y="1215"/>
                    <a:pt x="607" y="1215"/>
                  </a:cubicBezTo>
                  <a:cubicBezTo>
                    <a:pt x="953" y="1215"/>
                    <a:pt x="1215" y="953"/>
                    <a:pt x="1215" y="608"/>
                  </a:cubicBezTo>
                  <a:cubicBezTo>
                    <a:pt x="1226" y="262"/>
                    <a:pt x="953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77" name="Google Shape;11277;p80"/>
            <p:cNvSpPr/>
            <p:nvPr/>
          </p:nvSpPr>
          <p:spPr>
            <a:xfrm>
              <a:off x="5343544" y="1509358"/>
              <a:ext cx="244676" cy="351095"/>
            </a:xfrm>
            <a:custGeom>
              <a:avLst/>
              <a:gdLst/>
              <a:ahLst/>
              <a:cxnLst/>
              <a:rect l="l" t="t" r="r" b="b"/>
              <a:pathLst>
                <a:path w="7693" h="11039" extrusionOk="0">
                  <a:moveTo>
                    <a:pt x="4728" y="311"/>
                  </a:moveTo>
                  <a:lnTo>
                    <a:pt x="4728" y="1192"/>
                  </a:lnTo>
                  <a:cubicBezTo>
                    <a:pt x="4728" y="1275"/>
                    <a:pt x="4811" y="1346"/>
                    <a:pt x="4894" y="1346"/>
                  </a:cubicBezTo>
                  <a:cubicBezTo>
                    <a:pt x="4990" y="1346"/>
                    <a:pt x="5061" y="1275"/>
                    <a:pt x="5061" y="1192"/>
                  </a:cubicBezTo>
                  <a:lnTo>
                    <a:pt x="5061" y="322"/>
                  </a:lnTo>
                  <a:cubicBezTo>
                    <a:pt x="5716" y="418"/>
                    <a:pt x="6216" y="965"/>
                    <a:pt x="6216" y="1644"/>
                  </a:cubicBezTo>
                  <a:lnTo>
                    <a:pt x="6216" y="2037"/>
                  </a:lnTo>
                  <a:lnTo>
                    <a:pt x="4418" y="2037"/>
                  </a:lnTo>
                  <a:cubicBezTo>
                    <a:pt x="4335" y="2037"/>
                    <a:pt x="4251" y="2108"/>
                    <a:pt x="4251" y="2204"/>
                  </a:cubicBezTo>
                  <a:cubicBezTo>
                    <a:pt x="4251" y="2287"/>
                    <a:pt x="4335" y="2358"/>
                    <a:pt x="4418" y="2358"/>
                  </a:cubicBezTo>
                  <a:lnTo>
                    <a:pt x="6216" y="2358"/>
                  </a:lnTo>
                  <a:lnTo>
                    <a:pt x="6216" y="2704"/>
                  </a:lnTo>
                  <a:lnTo>
                    <a:pt x="4418" y="2704"/>
                  </a:lnTo>
                  <a:cubicBezTo>
                    <a:pt x="4335" y="2704"/>
                    <a:pt x="4251" y="2775"/>
                    <a:pt x="4251" y="2870"/>
                  </a:cubicBezTo>
                  <a:cubicBezTo>
                    <a:pt x="4251" y="2966"/>
                    <a:pt x="4335" y="3037"/>
                    <a:pt x="4418" y="3037"/>
                  </a:cubicBezTo>
                  <a:lnTo>
                    <a:pt x="6216" y="3037"/>
                  </a:lnTo>
                  <a:lnTo>
                    <a:pt x="6216" y="3382"/>
                  </a:lnTo>
                  <a:lnTo>
                    <a:pt x="4894" y="3382"/>
                  </a:lnTo>
                  <a:cubicBezTo>
                    <a:pt x="4811" y="3382"/>
                    <a:pt x="4728" y="3454"/>
                    <a:pt x="4728" y="3537"/>
                  </a:cubicBezTo>
                  <a:cubicBezTo>
                    <a:pt x="4728" y="3632"/>
                    <a:pt x="4811" y="3704"/>
                    <a:pt x="4894" y="3704"/>
                  </a:cubicBezTo>
                  <a:lnTo>
                    <a:pt x="6216" y="3704"/>
                  </a:lnTo>
                  <a:lnTo>
                    <a:pt x="6216" y="4049"/>
                  </a:lnTo>
                  <a:lnTo>
                    <a:pt x="4894" y="4049"/>
                  </a:lnTo>
                  <a:cubicBezTo>
                    <a:pt x="4811" y="4049"/>
                    <a:pt x="4728" y="4121"/>
                    <a:pt x="4728" y="4216"/>
                  </a:cubicBezTo>
                  <a:cubicBezTo>
                    <a:pt x="4728" y="4299"/>
                    <a:pt x="4811" y="4371"/>
                    <a:pt x="4894" y="4371"/>
                  </a:cubicBezTo>
                  <a:lnTo>
                    <a:pt x="6216" y="4371"/>
                  </a:lnTo>
                  <a:lnTo>
                    <a:pt x="6216" y="4716"/>
                  </a:lnTo>
                  <a:lnTo>
                    <a:pt x="4418" y="4716"/>
                  </a:lnTo>
                  <a:cubicBezTo>
                    <a:pt x="4335" y="4716"/>
                    <a:pt x="4251" y="4787"/>
                    <a:pt x="4251" y="4883"/>
                  </a:cubicBezTo>
                  <a:cubicBezTo>
                    <a:pt x="4251" y="4966"/>
                    <a:pt x="4335" y="5049"/>
                    <a:pt x="4418" y="5049"/>
                  </a:cubicBezTo>
                  <a:lnTo>
                    <a:pt x="6216" y="5049"/>
                  </a:lnTo>
                  <a:lnTo>
                    <a:pt x="6216" y="5383"/>
                  </a:lnTo>
                  <a:lnTo>
                    <a:pt x="4418" y="5383"/>
                  </a:lnTo>
                  <a:cubicBezTo>
                    <a:pt x="4335" y="5383"/>
                    <a:pt x="4251" y="5466"/>
                    <a:pt x="4251" y="5549"/>
                  </a:cubicBezTo>
                  <a:cubicBezTo>
                    <a:pt x="4251" y="5645"/>
                    <a:pt x="4335" y="5716"/>
                    <a:pt x="4418" y="5716"/>
                  </a:cubicBezTo>
                  <a:lnTo>
                    <a:pt x="6216" y="5716"/>
                  </a:lnTo>
                  <a:lnTo>
                    <a:pt x="6216" y="6097"/>
                  </a:lnTo>
                  <a:cubicBezTo>
                    <a:pt x="6216" y="6788"/>
                    <a:pt x="5716" y="7335"/>
                    <a:pt x="5061" y="7430"/>
                  </a:cubicBezTo>
                  <a:lnTo>
                    <a:pt x="5061" y="6538"/>
                  </a:lnTo>
                  <a:cubicBezTo>
                    <a:pt x="5061" y="6442"/>
                    <a:pt x="4990" y="6371"/>
                    <a:pt x="4894" y="6371"/>
                  </a:cubicBezTo>
                  <a:cubicBezTo>
                    <a:pt x="4811" y="6371"/>
                    <a:pt x="4728" y="6442"/>
                    <a:pt x="4728" y="6538"/>
                  </a:cubicBezTo>
                  <a:lnTo>
                    <a:pt x="4728" y="7407"/>
                  </a:lnTo>
                  <a:lnTo>
                    <a:pt x="4394" y="7407"/>
                  </a:lnTo>
                  <a:lnTo>
                    <a:pt x="4394" y="6538"/>
                  </a:lnTo>
                  <a:cubicBezTo>
                    <a:pt x="4394" y="6442"/>
                    <a:pt x="4311" y="6371"/>
                    <a:pt x="4228" y="6371"/>
                  </a:cubicBezTo>
                  <a:cubicBezTo>
                    <a:pt x="4132" y="6371"/>
                    <a:pt x="4061" y="6442"/>
                    <a:pt x="4061" y="6538"/>
                  </a:cubicBezTo>
                  <a:lnTo>
                    <a:pt x="4061" y="7407"/>
                  </a:lnTo>
                  <a:lnTo>
                    <a:pt x="3716" y="7407"/>
                  </a:lnTo>
                  <a:lnTo>
                    <a:pt x="3716" y="6538"/>
                  </a:lnTo>
                  <a:cubicBezTo>
                    <a:pt x="3716" y="6442"/>
                    <a:pt x="3644" y="6371"/>
                    <a:pt x="3561" y="6371"/>
                  </a:cubicBezTo>
                  <a:cubicBezTo>
                    <a:pt x="3466" y="6371"/>
                    <a:pt x="3394" y="6442"/>
                    <a:pt x="3394" y="6538"/>
                  </a:cubicBezTo>
                  <a:lnTo>
                    <a:pt x="3394" y="7407"/>
                  </a:lnTo>
                  <a:lnTo>
                    <a:pt x="3049" y="7407"/>
                  </a:lnTo>
                  <a:lnTo>
                    <a:pt x="3049" y="6538"/>
                  </a:lnTo>
                  <a:cubicBezTo>
                    <a:pt x="3049" y="6442"/>
                    <a:pt x="2977" y="6371"/>
                    <a:pt x="2882" y="6371"/>
                  </a:cubicBezTo>
                  <a:cubicBezTo>
                    <a:pt x="2799" y="6371"/>
                    <a:pt x="2727" y="6442"/>
                    <a:pt x="2727" y="6538"/>
                  </a:cubicBezTo>
                  <a:lnTo>
                    <a:pt x="2727" y="7395"/>
                  </a:lnTo>
                  <a:cubicBezTo>
                    <a:pt x="2073" y="7311"/>
                    <a:pt x="1561" y="6752"/>
                    <a:pt x="1561" y="6073"/>
                  </a:cubicBezTo>
                  <a:lnTo>
                    <a:pt x="1561" y="5680"/>
                  </a:lnTo>
                  <a:lnTo>
                    <a:pt x="3358" y="5680"/>
                  </a:lnTo>
                  <a:cubicBezTo>
                    <a:pt x="3454" y="5680"/>
                    <a:pt x="3525" y="5609"/>
                    <a:pt x="3525" y="5525"/>
                  </a:cubicBezTo>
                  <a:cubicBezTo>
                    <a:pt x="3525" y="5430"/>
                    <a:pt x="3454" y="5359"/>
                    <a:pt x="3358" y="5359"/>
                  </a:cubicBezTo>
                  <a:lnTo>
                    <a:pt x="1561" y="5359"/>
                  </a:lnTo>
                  <a:lnTo>
                    <a:pt x="1561" y="5014"/>
                  </a:lnTo>
                  <a:lnTo>
                    <a:pt x="3358" y="5014"/>
                  </a:lnTo>
                  <a:cubicBezTo>
                    <a:pt x="3454" y="5014"/>
                    <a:pt x="3525" y="4942"/>
                    <a:pt x="3525" y="4847"/>
                  </a:cubicBezTo>
                  <a:cubicBezTo>
                    <a:pt x="3525" y="4763"/>
                    <a:pt x="3454" y="4680"/>
                    <a:pt x="3358" y="4680"/>
                  </a:cubicBezTo>
                  <a:lnTo>
                    <a:pt x="1561" y="4680"/>
                  </a:lnTo>
                  <a:lnTo>
                    <a:pt x="1561" y="4347"/>
                  </a:lnTo>
                  <a:lnTo>
                    <a:pt x="2894" y="4347"/>
                  </a:lnTo>
                  <a:cubicBezTo>
                    <a:pt x="2977" y="4347"/>
                    <a:pt x="3049" y="4263"/>
                    <a:pt x="3049" y="4180"/>
                  </a:cubicBezTo>
                  <a:cubicBezTo>
                    <a:pt x="3049" y="4085"/>
                    <a:pt x="2977" y="4013"/>
                    <a:pt x="2894" y="4013"/>
                  </a:cubicBezTo>
                  <a:lnTo>
                    <a:pt x="1561" y="4013"/>
                  </a:lnTo>
                  <a:lnTo>
                    <a:pt x="1561" y="3668"/>
                  </a:lnTo>
                  <a:lnTo>
                    <a:pt x="2894" y="3668"/>
                  </a:lnTo>
                  <a:cubicBezTo>
                    <a:pt x="2977" y="3668"/>
                    <a:pt x="3049" y="3597"/>
                    <a:pt x="3049" y="3513"/>
                  </a:cubicBezTo>
                  <a:cubicBezTo>
                    <a:pt x="3049" y="3418"/>
                    <a:pt x="2977" y="3347"/>
                    <a:pt x="2894" y="3347"/>
                  </a:cubicBezTo>
                  <a:lnTo>
                    <a:pt x="1561" y="3347"/>
                  </a:lnTo>
                  <a:lnTo>
                    <a:pt x="1561" y="3001"/>
                  </a:lnTo>
                  <a:lnTo>
                    <a:pt x="3358" y="3001"/>
                  </a:lnTo>
                  <a:cubicBezTo>
                    <a:pt x="3454" y="3001"/>
                    <a:pt x="3525" y="2930"/>
                    <a:pt x="3525" y="2835"/>
                  </a:cubicBezTo>
                  <a:cubicBezTo>
                    <a:pt x="3525" y="2751"/>
                    <a:pt x="3454" y="2680"/>
                    <a:pt x="3358" y="2680"/>
                  </a:cubicBezTo>
                  <a:lnTo>
                    <a:pt x="1561" y="2680"/>
                  </a:lnTo>
                  <a:lnTo>
                    <a:pt x="1561" y="2370"/>
                  </a:lnTo>
                  <a:lnTo>
                    <a:pt x="2156" y="2370"/>
                  </a:lnTo>
                  <a:cubicBezTo>
                    <a:pt x="2251" y="2370"/>
                    <a:pt x="2323" y="2287"/>
                    <a:pt x="2323" y="2204"/>
                  </a:cubicBezTo>
                  <a:cubicBezTo>
                    <a:pt x="2323" y="2108"/>
                    <a:pt x="2251" y="2037"/>
                    <a:pt x="2156" y="2037"/>
                  </a:cubicBezTo>
                  <a:lnTo>
                    <a:pt x="1561" y="2037"/>
                  </a:lnTo>
                  <a:lnTo>
                    <a:pt x="1561" y="1644"/>
                  </a:lnTo>
                  <a:cubicBezTo>
                    <a:pt x="1561" y="965"/>
                    <a:pt x="2073" y="418"/>
                    <a:pt x="2727" y="322"/>
                  </a:cubicBezTo>
                  <a:lnTo>
                    <a:pt x="2727" y="1192"/>
                  </a:lnTo>
                  <a:cubicBezTo>
                    <a:pt x="2727" y="1275"/>
                    <a:pt x="2799" y="1346"/>
                    <a:pt x="2882" y="1346"/>
                  </a:cubicBezTo>
                  <a:cubicBezTo>
                    <a:pt x="2977" y="1346"/>
                    <a:pt x="3049" y="1275"/>
                    <a:pt x="3049" y="1192"/>
                  </a:cubicBezTo>
                  <a:lnTo>
                    <a:pt x="3049" y="311"/>
                  </a:lnTo>
                  <a:lnTo>
                    <a:pt x="3394" y="311"/>
                  </a:lnTo>
                  <a:lnTo>
                    <a:pt x="3394" y="1192"/>
                  </a:lnTo>
                  <a:cubicBezTo>
                    <a:pt x="3394" y="1275"/>
                    <a:pt x="3466" y="1346"/>
                    <a:pt x="3561" y="1346"/>
                  </a:cubicBezTo>
                  <a:cubicBezTo>
                    <a:pt x="3644" y="1346"/>
                    <a:pt x="3716" y="1275"/>
                    <a:pt x="3716" y="1192"/>
                  </a:cubicBezTo>
                  <a:lnTo>
                    <a:pt x="3716" y="311"/>
                  </a:lnTo>
                  <a:lnTo>
                    <a:pt x="4061" y="311"/>
                  </a:lnTo>
                  <a:lnTo>
                    <a:pt x="4061" y="1192"/>
                  </a:lnTo>
                  <a:cubicBezTo>
                    <a:pt x="4061" y="1275"/>
                    <a:pt x="4132" y="1346"/>
                    <a:pt x="4228" y="1346"/>
                  </a:cubicBezTo>
                  <a:cubicBezTo>
                    <a:pt x="4311" y="1346"/>
                    <a:pt x="4394" y="1275"/>
                    <a:pt x="4394" y="1192"/>
                  </a:cubicBezTo>
                  <a:lnTo>
                    <a:pt x="4394" y="311"/>
                  </a:lnTo>
                  <a:close/>
                  <a:moveTo>
                    <a:pt x="6776" y="5025"/>
                  </a:moveTo>
                  <a:lnTo>
                    <a:pt x="6776" y="6192"/>
                  </a:lnTo>
                  <a:cubicBezTo>
                    <a:pt x="6776" y="7216"/>
                    <a:pt x="5942" y="8050"/>
                    <a:pt x="4906" y="8050"/>
                  </a:cubicBezTo>
                  <a:lnTo>
                    <a:pt x="2882" y="8050"/>
                  </a:lnTo>
                  <a:cubicBezTo>
                    <a:pt x="1858" y="8050"/>
                    <a:pt x="1025" y="7216"/>
                    <a:pt x="1025" y="6192"/>
                  </a:cubicBezTo>
                  <a:lnTo>
                    <a:pt x="1013" y="5025"/>
                  </a:lnTo>
                  <a:lnTo>
                    <a:pt x="1251" y="5025"/>
                  </a:lnTo>
                  <a:lnTo>
                    <a:pt x="1251" y="6085"/>
                  </a:lnTo>
                  <a:cubicBezTo>
                    <a:pt x="1251" y="6990"/>
                    <a:pt x="1977" y="7728"/>
                    <a:pt x="2882" y="7740"/>
                  </a:cubicBezTo>
                  <a:lnTo>
                    <a:pt x="4894" y="7740"/>
                  </a:lnTo>
                  <a:cubicBezTo>
                    <a:pt x="5799" y="7728"/>
                    <a:pt x="6537" y="6978"/>
                    <a:pt x="6537" y="6085"/>
                  </a:cubicBezTo>
                  <a:lnTo>
                    <a:pt x="6537" y="5025"/>
                  </a:lnTo>
                  <a:close/>
                  <a:moveTo>
                    <a:pt x="4144" y="8966"/>
                  </a:moveTo>
                  <a:lnTo>
                    <a:pt x="4144" y="9966"/>
                  </a:lnTo>
                  <a:lnTo>
                    <a:pt x="3620" y="9966"/>
                  </a:lnTo>
                  <a:lnTo>
                    <a:pt x="3620" y="8966"/>
                  </a:lnTo>
                  <a:close/>
                  <a:moveTo>
                    <a:pt x="6299" y="10300"/>
                  </a:moveTo>
                  <a:cubicBezTo>
                    <a:pt x="6561" y="10300"/>
                    <a:pt x="6787" y="10478"/>
                    <a:pt x="6859" y="10717"/>
                  </a:cubicBezTo>
                  <a:lnTo>
                    <a:pt x="918" y="10717"/>
                  </a:lnTo>
                  <a:cubicBezTo>
                    <a:pt x="1001" y="10478"/>
                    <a:pt x="1215" y="10300"/>
                    <a:pt x="1489" y="10300"/>
                  </a:cubicBezTo>
                  <a:close/>
                  <a:moveTo>
                    <a:pt x="2835" y="1"/>
                  </a:moveTo>
                  <a:cubicBezTo>
                    <a:pt x="1918" y="13"/>
                    <a:pt x="1191" y="763"/>
                    <a:pt x="1191" y="1656"/>
                  </a:cubicBezTo>
                  <a:lnTo>
                    <a:pt x="1191" y="4704"/>
                  </a:lnTo>
                  <a:lnTo>
                    <a:pt x="953" y="4704"/>
                  </a:lnTo>
                  <a:lnTo>
                    <a:pt x="953" y="4502"/>
                  </a:lnTo>
                  <a:cubicBezTo>
                    <a:pt x="953" y="4252"/>
                    <a:pt x="751" y="4037"/>
                    <a:pt x="477" y="4037"/>
                  </a:cubicBezTo>
                  <a:cubicBezTo>
                    <a:pt x="227" y="4037"/>
                    <a:pt x="1" y="4240"/>
                    <a:pt x="1" y="4502"/>
                  </a:cubicBezTo>
                  <a:lnTo>
                    <a:pt x="1" y="6168"/>
                  </a:lnTo>
                  <a:cubicBezTo>
                    <a:pt x="1" y="7716"/>
                    <a:pt x="1251" y="8966"/>
                    <a:pt x="2799" y="8966"/>
                  </a:cubicBezTo>
                  <a:lnTo>
                    <a:pt x="3227" y="8966"/>
                  </a:lnTo>
                  <a:lnTo>
                    <a:pt x="3227" y="9966"/>
                  </a:lnTo>
                  <a:lnTo>
                    <a:pt x="1406" y="9966"/>
                  </a:lnTo>
                  <a:cubicBezTo>
                    <a:pt x="906" y="9966"/>
                    <a:pt x="489" y="10371"/>
                    <a:pt x="489" y="10883"/>
                  </a:cubicBezTo>
                  <a:cubicBezTo>
                    <a:pt x="489" y="10967"/>
                    <a:pt x="572" y="11038"/>
                    <a:pt x="656" y="11038"/>
                  </a:cubicBezTo>
                  <a:lnTo>
                    <a:pt x="6966" y="11038"/>
                  </a:lnTo>
                  <a:cubicBezTo>
                    <a:pt x="7061" y="11038"/>
                    <a:pt x="7133" y="10967"/>
                    <a:pt x="7133" y="10883"/>
                  </a:cubicBezTo>
                  <a:cubicBezTo>
                    <a:pt x="7133" y="10383"/>
                    <a:pt x="6728" y="9966"/>
                    <a:pt x="6228" y="9966"/>
                  </a:cubicBezTo>
                  <a:lnTo>
                    <a:pt x="4466" y="9966"/>
                  </a:lnTo>
                  <a:lnTo>
                    <a:pt x="4466" y="8966"/>
                  </a:lnTo>
                  <a:lnTo>
                    <a:pt x="4894" y="8966"/>
                  </a:lnTo>
                  <a:cubicBezTo>
                    <a:pt x="6442" y="8966"/>
                    <a:pt x="7692" y="7728"/>
                    <a:pt x="7692" y="6168"/>
                  </a:cubicBezTo>
                  <a:lnTo>
                    <a:pt x="7692" y="5978"/>
                  </a:lnTo>
                  <a:cubicBezTo>
                    <a:pt x="7692" y="5895"/>
                    <a:pt x="7621" y="5811"/>
                    <a:pt x="7538" y="5811"/>
                  </a:cubicBezTo>
                  <a:cubicBezTo>
                    <a:pt x="7442" y="5811"/>
                    <a:pt x="7371" y="5895"/>
                    <a:pt x="7371" y="5978"/>
                  </a:cubicBezTo>
                  <a:lnTo>
                    <a:pt x="7371" y="6168"/>
                  </a:lnTo>
                  <a:cubicBezTo>
                    <a:pt x="7371" y="7538"/>
                    <a:pt x="6252" y="8657"/>
                    <a:pt x="4882" y="8657"/>
                  </a:cubicBezTo>
                  <a:lnTo>
                    <a:pt x="2858" y="8657"/>
                  </a:lnTo>
                  <a:cubicBezTo>
                    <a:pt x="1489" y="8657"/>
                    <a:pt x="370" y="7538"/>
                    <a:pt x="370" y="6168"/>
                  </a:cubicBezTo>
                  <a:lnTo>
                    <a:pt x="370" y="4502"/>
                  </a:lnTo>
                  <a:cubicBezTo>
                    <a:pt x="370" y="4418"/>
                    <a:pt x="453" y="4359"/>
                    <a:pt x="525" y="4359"/>
                  </a:cubicBezTo>
                  <a:cubicBezTo>
                    <a:pt x="596" y="4359"/>
                    <a:pt x="668" y="4430"/>
                    <a:pt x="668" y="4502"/>
                  </a:cubicBezTo>
                  <a:lnTo>
                    <a:pt x="668" y="6168"/>
                  </a:lnTo>
                  <a:cubicBezTo>
                    <a:pt x="668" y="7383"/>
                    <a:pt x="1656" y="8347"/>
                    <a:pt x="2846" y="8347"/>
                  </a:cubicBezTo>
                  <a:lnTo>
                    <a:pt x="4871" y="8347"/>
                  </a:lnTo>
                  <a:cubicBezTo>
                    <a:pt x="6073" y="8347"/>
                    <a:pt x="7037" y="7359"/>
                    <a:pt x="7037" y="6168"/>
                  </a:cubicBezTo>
                  <a:lnTo>
                    <a:pt x="7037" y="4502"/>
                  </a:lnTo>
                  <a:cubicBezTo>
                    <a:pt x="7037" y="4418"/>
                    <a:pt x="7121" y="4359"/>
                    <a:pt x="7192" y="4359"/>
                  </a:cubicBezTo>
                  <a:cubicBezTo>
                    <a:pt x="7276" y="4359"/>
                    <a:pt x="7335" y="4430"/>
                    <a:pt x="7335" y="4502"/>
                  </a:cubicBezTo>
                  <a:lnTo>
                    <a:pt x="7335" y="5252"/>
                  </a:lnTo>
                  <a:cubicBezTo>
                    <a:pt x="7335" y="5347"/>
                    <a:pt x="7418" y="5418"/>
                    <a:pt x="7502" y="5418"/>
                  </a:cubicBezTo>
                  <a:cubicBezTo>
                    <a:pt x="7585" y="5418"/>
                    <a:pt x="7668" y="5347"/>
                    <a:pt x="7668" y="5252"/>
                  </a:cubicBezTo>
                  <a:lnTo>
                    <a:pt x="7668" y="4502"/>
                  </a:lnTo>
                  <a:cubicBezTo>
                    <a:pt x="7668" y="4252"/>
                    <a:pt x="7454" y="4037"/>
                    <a:pt x="7192" y="4037"/>
                  </a:cubicBezTo>
                  <a:cubicBezTo>
                    <a:pt x="6930" y="4037"/>
                    <a:pt x="6716" y="4240"/>
                    <a:pt x="6716" y="4502"/>
                  </a:cubicBezTo>
                  <a:lnTo>
                    <a:pt x="6716" y="4704"/>
                  </a:lnTo>
                  <a:lnTo>
                    <a:pt x="6478" y="4704"/>
                  </a:lnTo>
                  <a:lnTo>
                    <a:pt x="6478" y="1656"/>
                  </a:lnTo>
                  <a:cubicBezTo>
                    <a:pt x="6478" y="739"/>
                    <a:pt x="5740" y="13"/>
                    <a:pt x="48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78" name="Google Shape;11278;p80"/>
          <p:cNvGrpSpPr/>
          <p:nvPr/>
        </p:nvGrpSpPr>
        <p:grpSpPr>
          <a:xfrm>
            <a:off x="4882340" y="1333908"/>
            <a:ext cx="246171" cy="351095"/>
            <a:chOff x="4882340" y="1509358"/>
            <a:chExt cx="246171" cy="351095"/>
          </a:xfrm>
          <a:solidFill>
            <a:schemeClr val="tx1"/>
          </a:solidFill>
        </p:grpSpPr>
        <p:sp>
          <p:nvSpPr>
            <p:cNvPr id="11279" name="Google Shape;11279;p80"/>
            <p:cNvSpPr/>
            <p:nvPr/>
          </p:nvSpPr>
          <p:spPr>
            <a:xfrm>
              <a:off x="4935709" y="1576784"/>
              <a:ext cx="30724" cy="30692"/>
            </a:xfrm>
            <a:custGeom>
              <a:avLst/>
              <a:gdLst/>
              <a:ahLst/>
              <a:cxnLst/>
              <a:rect l="l" t="t" r="r" b="b"/>
              <a:pathLst>
                <a:path w="966" h="965" extrusionOk="0">
                  <a:moveTo>
                    <a:pt x="787" y="0"/>
                  </a:moveTo>
                  <a:cubicBezTo>
                    <a:pt x="346" y="0"/>
                    <a:pt x="1" y="357"/>
                    <a:pt x="1" y="798"/>
                  </a:cubicBezTo>
                  <a:cubicBezTo>
                    <a:pt x="1" y="881"/>
                    <a:pt x="72" y="965"/>
                    <a:pt x="156" y="965"/>
                  </a:cubicBezTo>
                  <a:cubicBezTo>
                    <a:pt x="251" y="965"/>
                    <a:pt x="322" y="881"/>
                    <a:pt x="322" y="798"/>
                  </a:cubicBezTo>
                  <a:cubicBezTo>
                    <a:pt x="322" y="548"/>
                    <a:pt x="525" y="322"/>
                    <a:pt x="799" y="322"/>
                  </a:cubicBezTo>
                  <a:cubicBezTo>
                    <a:pt x="882" y="322"/>
                    <a:pt x="965" y="250"/>
                    <a:pt x="965" y="155"/>
                  </a:cubicBezTo>
                  <a:cubicBezTo>
                    <a:pt x="953" y="84"/>
                    <a:pt x="870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0" name="Google Shape;11280;p80"/>
            <p:cNvSpPr/>
            <p:nvPr/>
          </p:nvSpPr>
          <p:spPr>
            <a:xfrm>
              <a:off x="5043655" y="1597235"/>
              <a:ext cx="30692" cy="31073"/>
            </a:xfrm>
            <a:custGeom>
              <a:avLst/>
              <a:gdLst/>
              <a:ahLst/>
              <a:cxnLst/>
              <a:rect l="l" t="t" r="r" b="b"/>
              <a:pathLst>
                <a:path w="965" h="97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417" y="334"/>
                    <a:pt x="631" y="536"/>
                    <a:pt x="631" y="810"/>
                  </a:cubicBezTo>
                  <a:cubicBezTo>
                    <a:pt x="631" y="893"/>
                    <a:pt x="714" y="977"/>
                    <a:pt x="798" y="977"/>
                  </a:cubicBezTo>
                  <a:cubicBezTo>
                    <a:pt x="881" y="977"/>
                    <a:pt x="965" y="893"/>
                    <a:pt x="965" y="810"/>
                  </a:cubicBezTo>
                  <a:cubicBezTo>
                    <a:pt x="953" y="357"/>
                    <a:pt x="584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1" name="Google Shape;11281;p80"/>
            <p:cNvSpPr/>
            <p:nvPr/>
          </p:nvSpPr>
          <p:spPr>
            <a:xfrm>
              <a:off x="4993657" y="1538046"/>
              <a:ext cx="36003" cy="26271"/>
            </a:xfrm>
            <a:custGeom>
              <a:avLst/>
              <a:gdLst/>
              <a:ahLst/>
              <a:cxnLst/>
              <a:rect l="l" t="t" r="r" b="b"/>
              <a:pathLst>
                <a:path w="1132" h="826" extrusionOk="0">
                  <a:moveTo>
                    <a:pt x="315" y="0"/>
                  </a:moveTo>
                  <a:cubicBezTo>
                    <a:pt x="262" y="0"/>
                    <a:pt x="209" y="5"/>
                    <a:pt x="155" y="16"/>
                  </a:cubicBezTo>
                  <a:cubicBezTo>
                    <a:pt x="60" y="28"/>
                    <a:pt x="0" y="123"/>
                    <a:pt x="36" y="206"/>
                  </a:cubicBezTo>
                  <a:cubicBezTo>
                    <a:pt x="46" y="282"/>
                    <a:pt x="109" y="336"/>
                    <a:pt x="176" y="336"/>
                  </a:cubicBezTo>
                  <a:cubicBezTo>
                    <a:pt x="193" y="336"/>
                    <a:pt x="210" y="332"/>
                    <a:pt x="227" y="325"/>
                  </a:cubicBezTo>
                  <a:cubicBezTo>
                    <a:pt x="257" y="320"/>
                    <a:pt x="288" y="317"/>
                    <a:pt x="318" y="317"/>
                  </a:cubicBezTo>
                  <a:cubicBezTo>
                    <a:pt x="537" y="317"/>
                    <a:pt x="744" y="463"/>
                    <a:pt x="786" y="683"/>
                  </a:cubicBezTo>
                  <a:cubicBezTo>
                    <a:pt x="810" y="766"/>
                    <a:pt x="882" y="825"/>
                    <a:pt x="953" y="825"/>
                  </a:cubicBezTo>
                  <a:lnTo>
                    <a:pt x="989" y="825"/>
                  </a:lnTo>
                  <a:cubicBezTo>
                    <a:pt x="1072" y="790"/>
                    <a:pt x="1132" y="718"/>
                    <a:pt x="1108" y="623"/>
                  </a:cubicBezTo>
                  <a:cubicBezTo>
                    <a:pt x="1024" y="248"/>
                    <a:pt x="686" y="0"/>
                    <a:pt x="3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2" name="Google Shape;11282;p80"/>
            <p:cNvSpPr/>
            <p:nvPr/>
          </p:nvSpPr>
          <p:spPr>
            <a:xfrm>
              <a:off x="4931924" y="1693795"/>
              <a:ext cx="146589" cy="104161"/>
            </a:xfrm>
            <a:custGeom>
              <a:avLst/>
              <a:gdLst/>
              <a:ahLst/>
              <a:cxnLst/>
              <a:rect l="l" t="t" r="r" b="b"/>
              <a:pathLst>
                <a:path w="4609" h="3275" extrusionOk="0">
                  <a:moveTo>
                    <a:pt x="2299" y="334"/>
                  </a:moveTo>
                  <a:cubicBezTo>
                    <a:pt x="2834" y="334"/>
                    <a:pt x="3346" y="477"/>
                    <a:pt x="3716" y="727"/>
                  </a:cubicBezTo>
                  <a:cubicBezTo>
                    <a:pt x="4073" y="989"/>
                    <a:pt x="4263" y="1298"/>
                    <a:pt x="4263" y="1643"/>
                  </a:cubicBezTo>
                  <a:cubicBezTo>
                    <a:pt x="4287" y="1977"/>
                    <a:pt x="4073" y="2298"/>
                    <a:pt x="3716" y="2548"/>
                  </a:cubicBezTo>
                  <a:cubicBezTo>
                    <a:pt x="3346" y="2798"/>
                    <a:pt x="2834" y="2953"/>
                    <a:pt x="2299" y="2953"/>
                  </a:cubicBezTo>
                  <a:cubicBezTo>
                    <a:pt x="1763" y="2953"/>
                    <a:pt x="1263" y="2798"/>
                    <a:pt x="894" y="2548"/>
                  </a:cubicBezTo>
                  <a:cubicBezTo>
                    <a:pt x="525" y="2298"/>
                    <a:pt x="334" y="1977"/>
                    <a:pt x="334" y="1643"/>
                  </a:cubicBezTo>
                  <a:cubicBezTo>
                    <a:pt x="334" y="1298"/>
                    <a:pt x="525" y="989"/>
                    <a:pt x="894" y="727"/>
                  </a:cubicBezTo>
                  <a:cubicBezTo>
                    <a:pt x="1263" y="477"/>
                    <a:pt x="1763" y="334"/>
                    <a:pt x="2299" y="334"/>
                  </a:cubicBezTo>
                  <a:close/>
                  <a:moveTo>
                    <a:pt x="2299" y="0"/>
                  </a:moveTo>
                  <a:cubicBezTo>
                    <a:pt x="1703" y="0"/>
                    <a:pt x="1120" y="167"/>
                    <a:pt x="691" y="465"/>
                  </a:cubicBezTo>
                  <a:cubicBezTo>
                    <a:pt x="251" y="774"/>
                    <a:pt x="1" y="1191"/>
                    <a:pt x="1" y="1643"/>
                  </a:cubicBezTo>
                  <a:cubicBezTo>
                    <a:pt x="1" y="2084"/>
                    <a:pt x="251" y="2501"/>
                    <a:pt x="691" y="2810"/>
                  </a:cubicBezTo>
                  <a:cubicBezTo>
                    <a:pt x="1132" y="3108"/>
                    <a:pt x="1691" y="3275"/>
                    <a:pt x="2299" y="3275"/>
                  </a:cubicBezTo>
                  <a:cubicBezTo>
                    <a:pt x="2894" y="3275"/>
                    <a:pt x="3477" y="3108"/>
                    <a:pt x="3906" y="2810"/>
                  </a:cubicBezTo>
                  <a:cubicBezTo>
                    <a:pt x="4358" y="2501"/>
                    <a:pt x="4608" y="2084"/>
                    <a:pt x="4608" y="1643"/>
                  </a:cubicBezTo>
                  <a:cubicBezTo>
                    <a:pt x="4597" y="1191"/>
                    <a:pt x="4358" y="774"/>
                    <a:pt x="3906" y="465"/>
                  </a:cubicBezTo>
                  <a:cubicBezTo>
                    <a:pt x="3477" y="167"/>
                    <a:pt x="2906" y="0"/>
                    <a:pt x="2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3" name="Google Shape;11283;p80"/>
            <p:cNvSpPr/>
            <p:nvPr/>
          </p:nvSpPr>
          <p:spPr>
            <a:xfrm>
              <a:off x="4882340" y="1509358"/>
              <a:ext cx="246171" cy="351095"/>
            </a:xfrm>
            <a:custGeom>
              <a:avLst/>
              <a:gdLst/>
              <a:ahLst/>
              <a:cxnLst/>
              <a:rect l="l" t="t" r="r" b="b"/>
              <a:pathLst>
                <a:path w="7740" h="11039" extrusionOk="0">
                  <a:moveTo>
                    <a:pt x="3953" y="311"/>
                  </a:moveTo>
                  <a:cubicBezTo>
                    <a:pt x="4096" y="322"/>
                    <a:pt x="4251" y="406"/>
                    <a:pt x="4334" y="525"/>
                  </a:cubicBezTo>
                  <a:cubicBezTo>
                    <a:pt x="4371" y="571"/>
                    <a:pt x="4415" y="589"/>
                    <a:pt x="4466" y="589"/>
                  </a:cubicBezTo>
                  <a:cubicBezTo>
                    <a:pt x="4481" y="589"/>
                    <a:pt x="4496" y="587"/>
                    <a:pt x="4513" y="584"/>
                  </a:cubicBezTo>
                  <a:cubicBezTo>
                    <a:pt x="4572" y="561"/>
                    <a:pt x="4632" y="549"/>
                    <a:pt x="4691" y="549"/>
                  </a:cubicBezTo>
                  <a:cubicBezTo>
                    <a:pt x="5036" y="549"/>
                    <a:pt x="5322" y="799"/>
                    <a:pt x="5322" y="1096"/>
                  </a:cubicBezTo>
                  <a:cubicBezTo>
                    <a:pt x="5322" y="1144"/>
                    <a:pt x="5334" y="1192"/>
                    <a:pt x="5382" y="1215"/>
                  </a:cubicBezTo>
                  <a:cubicBezTo>
                    <a:pt x="5405" y="1251"/>
                    <a:pt x="5453" y="1263"/>
                    <a:pt x="5513" y="1263"/>
                  </a:cubicBezTo>
                  <a:lnTo>
                    <a:pt x="5608" y="1263"/>
                  </a:lnTo>
                  <a:cubicBezTo>
                    <a:pt x="5977" y="1263"/>
                    <a:pt x="6275" y="1537"/>
                    <a:pt x="6275" y="1870"/>
                  </a:cubicBezTo>
                  <a:cubicBezTo>
                    <a:pt x="6275" y="1966"/>
                    <a:pt x="6263" y="2037"/>
                    <a:pt x="6215" y="2108"/>
                  </a:cubicBezTo>
                  <a:cubicBezTo>
                    <a:pt x="6179" y="2168"/>
                    <a:pt x="6203" y="2227"/>
                    <a:pt x="6227" y="2275"/>
                  </a:cubicBezTo>
                  <a:cubicBezTo>
                    <a:pt x="6263" y="2323"/>
                    <a:pt x="6322" y="2347"/>
                    <a:pt x="6382" y="2347"/>
                  </a:cubicBezTo>
                  <a:lnTo>
                    <a:pt x="6441" y="2347"/>
                  </a:lnTo>
                  <a:cubicBezTo>
                    <a:pt x="6810" y="2347"/>
                    <a:pt x="7108" y="2620"/>
                    <a:pt x="7108" y="2966"/>
                  </a:cubicBezTo>
                  <a:cubicBezTo>
                    <a:pt x="7108" y="3049"/>
                    <a:pt x="7096" y="3120"/>
                    <a:pt x="7049" y="3204"/>
                  </a:cubicBezTo>
                  <a:cubicBezTo>
                    <a:pt x="7037" y="3216"/>
                    <a:pt x="7037" y="3239"/>
                    <a:pt x="7037" y="3275"/>
                  </a:cubicBezTo>
                  <a:cubicBezTo>
                    <a:pt x="7037" y="3359"/>
                    <a:pt x="7108" y="3442"/>
                    <a:pt x="7191" y="3442"/>
                  </a:cubicBezTo>
                  <a:lnTo>
                    <a:pt x="7299" y="3442"/>
                  </a:lnTo>
                  <a:cubicBezTo>
                    <a:pt x="7465" y="3442"/>
                    <a:pt x="7489" y="3561"/>
                    <a:pt x="7489" y="3597"/>
                  </a:cubicBezTo>
                  <a:cubicBezTo>
                    <a:pt x="7418" y="3680"/>
                    <a:pt x="7370" y="3763"/>
                    <a:pt x="7275" y="3811"/>
                  </a:cubicBezTo>
                  <a:cubicBezTo>
                    <a:pt x="7239" y="3811"/>
                    <a:pt x="7227" y="3823"/>
                    <a:pt x="7215" y="3835"/>
                  </a:cubicBezTo>
                  <a:lnTo>
                    <a:pt x="7191" y="3823"/>
                  </a:lnTo>
                  <a:lnTo>
                    <a:pt x="7180" y="3811"/>
                  </a:lnTo>
                  <a:cubicBezTo>
                    <a:pt x="7168" y="3811"/>
                    <a:pt x="7168" y="3787"/>
                    <a:pt x="7156" y="3787"/>
                  </a:cubicBezTo>
                  <a:cubicBezTo>
                    <a:pt x="7108" y="3763"/>
                    <a:pt x="7072" y="3728"/>
                    <a:pt x="7037" y="3716"/>
                  </a:cubicBezTo>
                  <a:cubicBezTo>
                    <a:pt x="7013" y="3716"/>
                    <a:pt x="7013" y="3704"/>
                    <a:pt x="7001" y="3704"/>
                  </a:cubicBezTo>
                  <a:cubicBezTo>
                    <a:pt x="6989" y="3704"/>
                    <a:pt x="6989" y="3692"/>
                    <a:pt x="6977" y="3692"/>
                  </a:cubicBezTo>
                  <a:cubicBezTo>
                    <a:pt x="6941" y="3668"/>
                    <a:pt x="6918" y="3668"/>
                    <a:pt x="6882" y="3656"/>
                  </a:cubicBezTo>
                  <a:lnTo>
                    <a:pt x="6477" y="3656"/>
                  </a:lnTo>
                  <a:cubicBezTo>
                    <a:pt x="6418" y="3668"/>
                    <a:pt x="6358" y="3704"/>
                    <a:pt x="6298" y="3728"/>
                  </a:cubicBezTo>
                  <a:cubicBezTo>
                    <a:pt x="6287" y="3728"/>
                    <a:pt x="6287" y="3751"/>
                    <a:pt x="6275" y="3751"/>
                  </a:cubicBezTo>
                  <a:cubicBezTo>
                    <a:pt x="6275" y="3751"/>
                    <a:pt x="6263" y="3751"/>
                    <a:pt x="6263" y="3763"/>
                  </a:cubicBezTo>
                  <a:cubicBezTo>
                    <a:pt x="6239" y="3763"/>
                    <a:pt x="6239" y="3775"/>
                    <a:pt x="6227" y="3775"/>
                  </a:cubicBezTo>
                  <a:cubicBezTo>
                    <a:pt x="6227" y="3775"/>
                    <a:pt x="6215" y="3775"/>
                    <a:pt x="6215" y="3787"/>
                  </a:cubicBezTo>
                  <a:cubicBezTo>
                    <a:pt x="6203" y="3787"/>
                    <a:pt x="6203" y="3811"/>
                    <a:pt x="6179" y="3811"/>
                  </a:cubicBezTo>
                  <a:lnTo>
                    <a:pt x="6167" y="3823"/>
                  </a:lnTo>
                  <a:lnTo>
                    <a:pt x="6156" y="3835"/>
                  </a:lnTo>
                  <a:cubicBezTo>
                    <a:pt x="6144" y="3835"/>
                    <a:pt x="6144" y="3859"/>
                    <a:pt x="6120" y="3859"/>
                  </a:cubicBezTo>
                  <a:lnTo>
                    <a:pt x="6108" y="3871"/>
                  </a:lnTo>
                  <a:lnTo>
                    <a:pt x="6084" y="3894"/>
                  </a:lnTo>
                  <a:cubicBezTo>
                    <a:pt x="6060" y="3918"/>
                    <a:pt x="6037" y="3942"/>
                    <a:pt x="6025" y="3978"/>
                  </a:cubicBezTo>
                  <a:cubicBezTo>
                    <a:pt x="6001" y="3990"/>
                    <a:pt x="6001" y="4001"/>
                    <a:pt x="5989" y="4013"/>
                  </a:cubicBezTo>
                  <a:cubicBezTo>
                    <a:pt x="5989" y="4001"/>
                    <a:pt x="5977" y="4001"/>
                    <a:pt x="5977" y="3990"/>
                  </a:cubicBezTo>
                  <a:lnTo>
                    <a:pt x="5965" y="3978"/>
                  </a:lnTo>
                  <a:cubicBezTo>
                    <a:pt x="5941" y="3954"/>
                    <a:pt x="5941" y="3942"/>
                    <a:pt x="5929" y="3942"/>
                  </a:cubicBezTo>
                  <a:lnTo>
                    <a:pt x="5906" y="3918"/>
                  </a:lnTo>
                  <a:lnTo>
                    <a:pt x="5882" y="3918"/>
                  </a:lnTo>
                  <a:lnTo>
                    <a:pt x="5858" y="3882"/>
                  </a:lnTo>
                  <a:lnTo>
                    <a:pt x="5846" y="3882"/>
                  </a:lnTo>
                  <a:cubicBezTo>
                    <a:pt x="5822" y="3871"/>
                    <a:pt x="5822" y="3871"/>
                    <a:pt x="5810" y="3871"/>
                  </a:cubicBezTo>
                  <a:cubicBezTo>
                    <a:pt x="5798" y="3871"/>
                    <a:pt x="5798" y="3859"/>
                    <a:pt x="5786" y="3859"/>
                  </a:cubicBezTo>
                  <a:cubicBezTo>
                    <a:pt x="5763" y="3859"/>
                    <a:pt x="5763" y="3835"/>
                    <a:pt x="5751" y="3835"/>
                  </a:cubicBezTo>
                  <a:cubicBezTo>
                    <a:pt x="5739" y="3835"/>
                    <a:pt x="5739" y="3823"/>
                    <a:pt x="5727" y="3823"/>
                  </a:cubicBezTo>
                  <a:cubicBezTo>
                    <a:pt x="5703" y="3823"/>
                    <a:pt x="5691" y="3811"/>
                    <a:pt x="5691" y="3811"/>
                  </a:cubicBezTo>
                  <a:cubicBezTo>
                    <a:pt x="5679" y="3811"/>
                    <a:pt x="5667" y="3787"/>
                    <a:pt x="5644" y="3787"/>
                  </a:cubicBezTo>
                  <a:cubicBezTo>
                    <a:pt x="5632" y="3787"/>
                    <a:pt x="5620" y="3775"/>
                    <a:pt x="5608" y="3775"/>
                  </a:cubicBezTo>
                  <a:cubicBezTo>
                    <a:pt x="5584" y="3775"/>
                    <a:pt x="5572" y="3763"/>
                    <a:pt x="5560" y="3763"/>
                  </a:cubicBezTo>
                  <a:cubicBezTo>
                    <a:pt x="5548" y="3763"/>
                    <a:pt x="5525" y="3751"/>
                    <a:pt x="5513" y="3751"/>
                  </a:cubicBezTo>
                  <a:cubicBezTo>
                    <a:pt x="5501" y="3751"/>
                    <a:pt x="5489" y="3751"/>
                    <a:pt x="5465" y="3728"/>
                  </a:cubicBezTo>
                  <a:lnTo>
                    <a:pt x="5132" y="3728"/>
                  </a:lnTo>
                  <a:cubicBezTo>
                    <a:pt x="5108" y="3728"/>
                    <a:pt x="5096" y="3728"/>
                    <a:pt x="5084" y="3751"/>
                  </a:cubicBezTo>
                  <a:lnTo>
                    <a:pt x="5072" y="3751"/>
                  </a:lnTo>
                  <a:cubicBezTo>
                    <a:pt x="5048" y="3751"/>
                    <a:pt x="5036" y="3763"/>
                    <a:pt x="5024" y="3763"/>
                  </a:cubicBezTo>
                  <a:lnTo>
                    <a:pt x="5013" y="3763"/>
                  </a:lnTo>
                  <a:cubicBezTo>
                    <a:pt x="4989" y="3763"/>
                    <a:pt x="4989" y="3763"/>
                    <a:pt x="4977" y="3775"/>
                  </a:cubicBezTo>
                  <a:lnTo>
                    <a:pt x="4965" y="3775"/>
                  </a:lnTo>
                  <a:cubicBezTo>
                    <a:pt x="4953" y="3775"/>
                    <a:pt x="4953" y="3787"/>
                    <a:pt x="4929" y="3787"/>
                  </a:cubicBezTo>
                  <a:lnTo>
                    <a:pt x="4917" y="3787"/>
                  </a:lnTo>
                  <a:cubicBezTo>
                    <a:pt x="4905" y="3787"/>
                    <a:pt x="4905" y="3811"/>
                    <a:pt x="4894" y="3811"/>
                  </a:cubicBezTo>
                  <a:lnTo>
                    <a:pt x="4870" y="3811"/>
                  </a:lnTo>
                  <a:cubicBezTo>
                    <a:pt x="4858" y="3811"/>
                    <a:pt x="4846" y="3823"/>
                    <a:pt x="4834" y="3823"/>
                  </a:cubicBezTo>
                  <a:lnTo>
                    <a:pt x="4810" y="3823"/>
                  </a:lnTo>
                  <a:cubicBezTo>
                    <a:pt x="4798" y="3823"/>
                    <a:pt x="4798" y="3835"/>
                    <a:pt x="4786" y="3835"/>
                  </a:cubicBezTo>
                  <a:cubicBezTo>
                    <a:pt x="4786" y="3835"/>
                    <a:pt x="4774" y="3835"/>
                    <a:pt x="4774" y="3859"/>
                  </a:cubicBezTo>
                  <a:cubicBezTo>
                    <a:pt x="4751" y="3859"/>
                    <a:pt x="4751" y="3871"/>
                    <a:pt x="4739" y="3871"/>
                  </a:cubicBezTo>
                  <a:cubicBezTo>
                    <a:pt x="4739" y="3871"/>
                    <a:pt x="4727" y="3871"/>
                    <a:pt x="4727" y="3882"/>
                  </a:cubicBezTo>
                  <a:cubicBezTo>
                    <a:pt x="4715" y="3882"/>
                    <a:pt x="4715" y="3894"/>
                    <a:pt x="4691" y="3894"/>
                  </a:cubicBezTo>
                  <a:lnTo>
                    <a:pt x="4679" y="3918"/>
                  </a:lnTo>
                  <a:lnTo>
                    <a:pt x="4655" y="3942"/>
                  </a:lnTo>
                  <a:lnTo>
                    <a:pt x="4620" y="3978"/>
                  </a:lnTo>
                  <a:cubicBezTo>
                    <a:pt x="4620" y="3978"/>
                    <a:pt x="4620" y="3990"/>
                    <a:pt x="4608" y="3990"/>
                  </a:cubicBezTo>
                  <a:cubicBezTo>
                    <a:pt x="4608" y="4001"/>
                    <a:pt x="4596" y="4001"/>
                    <a:pt x="4596" y="4013"/>
                  </a:cubicBezTo>
                  <a:cubicBezTo>
                    <a:pt x="4596" y="4013"/>
                    <a:pt x="4596" y="4037"/>
                    <a:pt x="4572" y="4037"/>
                  </a:cubicBezTo>
                  <a:cubicBezTo>
                    <a:pt x="4572" y="4049"/>
                    <a:pt x="4560" y="4049"/>
                    <a:pt x="4560" y="4061"/>
                  </a:cubicBezTo>
                  <a:lnTo>
                    <a:pt x="4560" y="4073"/>
                  </a:lnTo>
                  <a:cubicBezTo>
                    <a:pt x="4536" y="4049"/>
                    <a:pt x="4513" y="4013"/>
                    <a:pt x="4489" y="3990"/>
                  </a:cubicBezTo>
                  <a:cubicBezTo>
                    <a:pt x="4322" y="3823"/>
                    <a:pt x="4120" y="3740"/>
                    <a:pt x="3881" y="3740"/>
                  </a:cubicBezTo>
                  <a:lnTo>
                    <a:pt x="3858" y="3740"/>
                  </a:lnTo>
                  <a:cubicBezTo>
                    <a:pt x="3620" y="3740"/>
                    <a:pt x="3417" y="3823"/>
                    <a:pt x="3250" y="3990"/>
                  </a:cubicBezTo>
                  <a:cubicBezTo>
                    <a:pt x="3227" y="4013"/>
                    <a:pt x="3191" y="4049"/>
                    <a:pt x="3179" y="4073"/>
                  </a:cubicBezTo>
                  <a:lnTo>
                    <a:pt x="3179" y="4061"/>
                  </a:lnTo>
                  <a:cubicBezTo>
                    <a:pt x="3179" y="4049"/>
                    <a:pt x="3167" y="4049"/>
                    <a:pt x="3167" y="4037"/>
                  </a:cubicBezTo>
                  <a:cubicBezTo>
                    <a:pt x="3167" y="4037"/>
                    <a:pt x="3167" y="4013"/>
                    <a:pt x="3143" y="4013"/>
                  </a:cubicBezTo>
                  <a:cubicBezTo>
                    <a:pt x="3143" y="4001"/>
                    <a:pt x="3131" y="4001"/>
                    <a:pt x="3131" y="3990"/>
                  </a:cubicBezTo>
                  <a:lnTo>
                    <a:pt x="3119" y="3978"/>
                  </a:lnTo>
                  <a:lnTo>
                    <a:pt x="3084" y="3942"/>
                  </a:lnTo>
                  <a:lnTo>
                    <a:pt x="3060" y="3918"/>
                  </a:lnTo>
                  <a:lnTo>
                    <a:pt x="3048" y="3894"/>
                  </a:lnTo>
                  <a:cubicBezTo>
                    <a:pt x="3024" y="3894"/>
                    <a:pt x="3024" y="3882"/>
                    <a:pt x="3012" y="3882"/>
                  </a:cubicBezTo>
                  <a:cubicBezTo>
                    <a:pt x="3012" y="3882"/>
                    <a:pt x="3000" y="3882"/>
                    <a:pt x="3000" y="3871"/>
                  </a:cubicBezTo>
                  <a:cubicBezTo>
                    <a:pt x="2989" y="3871"/>
                    <a:pt x="2989" y="3859"/>
                    <a:pt x="2965" y="3859"/>
                  </a:cubicBezTo>
                  <a:cubicBezTo>
                    <a:pt x="2965" y="3859"/>
                    <a:pt x="2953" y="3859"/>
                    <a:pt x="2953" y="3835"/>
                  </a:cubicBezTo>
                  <a:cubicBezTo>
                    <a:pt x="2941" y="3835"/>
                    <a:pt x="2941" y="3823"/>
                    <a:pt x="2929" y="3823"/>
                  </a:cubicBezTo>
                  <a:lnTo>
                    <a:pt x="2905" y="3823"/>
                  </a:lnTo>
                  <a:cubicBezTo>
                    <a:pt x="2893" y="3811"/>
                    <a:pt x="2881" y="3811"/>
                    <a:pt x="2869" y="3811"/>
                  </a:cubicBezTo>
                  <a:lnTo>
                    <a:pt x="2846" y="3811"/>
                  </a:lnTo>
                  <a:cubicBezTo>
                    <a:pt x="2834" y="3811"/>
                    <a:pt x="2834" y="3787"/>
                    <a:pt x="2822" y="3787"/>
                  </a:cubicBezTo>
                  <a:lnTo>
                    <a:pt x="2810" y="3787"/>
                  </a:lnTo>
                  <a:cubicBezTo>
                    <a:pt x="2786" y="3787"/>
                    <a:pt x="2786" y="3775"/>
                    <a:pt x="2774" y="3775"/>
                  </a:cubicBezTo>
                  <a:lnTo>
                    <a:pt x="2762" y="3775"/>
                  </a:lnTo>
                  <a:cubicBezTo>
                    <a:pt x="2750" y="3775"/>
                    <a:pt x="2750" y="3775"/>
                    <a:pt x="2727" y="3763"/>
                  </a:cubicBezTo>
                  <a:lnTo>
                    <a:pt x="2715" y="3763"/>
                  </a:lnTo>
                  <a:cubicBezTo>
                    <a:pt x="2703" y="3763"/>
                    <a:pt x="2691" y="3751"/>
                    <a:pt x="2667" y="3751"/>
                  </a:cubicBezTo>
                  <a:lnTo>
                    <a:pt x="2655" y="3751"/>
                  </a:lnTo>
                  <a:cubicBezTo>
                    <a:pt x="2643" y="3751"/>
                    <a:pt x="2631" y="3751"/>
                    <a:pt x="2608" y="3728"/>
                  </a:cubicBezTo>
                  <a:lnTo>
                    <a:pt x="2310" y="3728"/>
                  </a:lnTo>
                  <a:cubicBezTo>
                    <a:pt x="2298" y="3728"/>
                    <a:pt x="2286" y="3728"/>
                    <a:pt x="2274" y="3751"/>
                  </a:cubicBezTo>
                  <a:cubicBezTo>
                    <a:pt x="2250" y="3751"/>
                    <a:pt x="2238" y="3751"/>
                    <a:pt x="2227" y="3763"/>
                  </a:cubicBezTo>
                  <a:cubicBezTo>
                    <a:pt x="2179" y="3775"/>
                    <a:pt x="2131" y="3787"/>
                    <a:pt x="2107" y="3811"/>
                  </a:cubicBezTo>
                  <a:cubicBezTo>
                    <a:pt x="2096" y="3811"/>
                    <a:pt x="2072" y="3823"/>
                    <a:pt x="2060" y="3823"/>
                  </a:cubicBezTo>
                  <a:cubicBezTo>
                    <a:pt x="2048" y="3823"/>
                    <a:pt x="2036" y="3835"/>
                    <a:pt x="2036" y="3835"/>
                  </a:cubicBezTo>
                  <a:cubicBezTo>
                    <a:pt x="2012" y="3835"/>
                    <a:pt x="2000" y="3859"/>
                    <a:pt x="2000" y="3859"/>
                  </a:cubicBezTo>
                  <a:cubicBezTo>
                    <a:pt x="1988" y="3859"/>
                    <a:pt x="1988" y="3871"/>
                    <a:pt x="1976" y="3871"/>
                  </a:cubicBezTo>
                  <a:cubicBezTo>
                    <a:pt x="1953" y="3871"/>
                    <a:pt x="1953" y="3882"/>
                    <a:pt x="1941" y="3882"/>
                  </a:cubicBezTo>
                  <a:cubicBezTo>
                    <a:pt x="1929" y="3882"/>
                    <a:pt x="1929" y="3894"/>
                    <a:pt x="1917" y="3918"/>
                  </a:cubicBezTo>
                  <a:cubicBezTo>
                    <a:pt x="1893" y="3918"/>
                    <a:pt x="1893" y="3930"/>
                    <a:pt x="1881" y="3930"/>
                  </a:cubicBezTo>
                  <a:lnTo>
                    <a:pt x="1857" y="3954"/>
                  </a:lnTo>
                  <a:cubicBezTo>
                    <a:pt x="1834" y="3978"/>
                    <a:pt x="1834" y="3990"/>
                    <a:pt x="1822" y="3990"/>
                  </a:cubicBezTo>
                  <a:cubicBezTo>
                    <a:pt x="1822" y="3990"/>
                    <a:pt x="1822" y="4001"/>
                    <a:pt x="1810" y="4001"/>
                  </a:cubicBezTo>
                  <a:cubicBezTo>
                    <a:pt x="1810" y="4013"/>
                    <a:pt x="1798" y="4013"/>
                    <a:pt x="1798" y="4037"/>
                  </a:cubicBezTo>
                  <a:cubicBezTo>
                    <a:pt x="1774" y="4013"/>
                    <a:pt x="1774" y="4001"/>
                    <a:pt x="1762" y="3990"/>
                  </a:cubicBezTo>
                  <a:cubicBezTo>
                    <a:pt x="1762" y="3978"/>
                    <a:pt x="1750" y="3978"/>
                    <a:pt x="1738" y="3954"/>
                  </a:cubicBezTo>
                  <a:cubicBezTo>
                    <a:pt x="1738" y="3954"/>
                    <a:pt x="1738" y="3942"/>
                    <a:pt x="1715" y="3942"/>
                  </a:cubicBezTo>
                  <a:cubicBezTo>
                    <a:pt x="1572" y="3763"/>
                    <a:pt x="1334" y="3656"/>
                    <a:pt x="1095" y="3656"/>
                  </a:cubicBezTo>
                  <a:lnTo>
                    <a:pt x="905" y="3656"/>
                  </a:lnTo>
                  <a:cubicBezTo>
                    <a:pt x="869" y="3680"/>
                    <a:pt x="845" y="3680"/>
                    <a:pt x="810" y="3692"/>
                  </a:cubicBezTo>
                  <a:cubicBezTo>
                    <a:pt x="798" y="3692"/>
                    <a:pt x="798" y="3704"/>
                    <a:pt x="786" y="3704"/>
                  </a:cubicBezTo>
                  <a:cubicBezTo>
                    <a:pt x="762" y="3704"/>
                    <a:pt x="762" y="3716"/>
                    <a:pt x="750" y="3716"/>
                  </a:cubicBezTo>
                  <a:cubicBezTo>
                    <a:pt x="703" y="3740"/>
                    <a:pt x="667" y="3763"/>
                    <a:pt x="631" y="3799"/>
                  </a:cubicBezTo>
                  <a:cubicBezTo>
                    <a:pt x="619" y="3799"/>
                    <a:pt x="619" y="3811"/>
                    <a:pt x="607" y="3811"/>
                  </a:cubicBezTo>
                  <a:lnTo>
                    <a:pt x="583" y="3823"/>
                  </a:lnTo>
                  <a:lnTo>
                    <a:pt x="572" y="3835"/>
                  </a:lnTo>
                  <a:cubicBezTo>
                    <a:pt x="560" y="3823"/>
                    <a:pt x="524" y="3811"/>
                    <a:pt x="512" y="3811"/>
                  </a:cubicBezTo>
                  <a:cubicBezTo>
                    <a:pt x="405" y="3775"/>
                    <a:pt x="369" y="3692"/>
                    <a:pt x="381" y="3597"/>
                  </a:cubicBezTo>
                  <a:cubicBezTo>
                    <a:pt x="381" y="3561"/>
                    <a:pt x="405" y="3454"/>
                    <a:pt x="572" y="3442"/>
                  </a:cubicBezTo>
                  <a:lnTo>
                    <a:pt x="667" y="3442"/>
                  </a:lnTo>
                  <a:cubicBezTo>
                    <a:pt x="726" y="3442"/>
                    <a:pt x="786" y="3418"/>
                    <a:pt x="810" y="3359"/>
                  </a:cubicBezTo>
                  <a:cubicBezTo>
                    <a:pt x="845" y="3323"/>
                    <a:pt x="857" y="3263"/>
                    <a:pt x="822" y="3204"/>
                  </a:cubicBezTo>
                  <a:cubicBezTo>
                    <a:pt x="798" y="3120"/>
                    <a:pt x="762" y="3037"/>
                    <a:pt x="762" y="2966"/>
                  </a:cubicBezTo>
                  <a:cubicBezTo>
                    <a:pt x="762" y="2620"/>
                    <a:pt x="1084" y="2347"/>
                    <a:pt x="1441" y="2347"/>
                  </a:cubicBezTo>
                  <a:lnTo>
                    <a:pt x="1500" y="2347"/>
                  </a:lnTo>
                  <a:cubicBezTo>
                    <a:pt x="1560" y="2347"/>
                    <a:pt x="1619" y="2335"/>
                    <a:pt x="1643" y="2275"/>
                  </a:cubicBezTo>
                  <a:cubicBezTo>
                    <a:pt x="1679" y="2227"/>
                    <a:pt x="1691" y="2168"/>
                    <a:pt x="1655" y="2108"/>
                  </a:cubicBezTo>
                  <a:cubicBezTo>
                    <a:pt x="1631" y="2037"/>
                    <a:pt x="1595" y="1954"/>
                    <a:pt x="1595" y="1870"/>
                  </a:cubicBezTo>
                  <a:cubicBezTo>
                    <a:pt x="1595" y="1537"/>
                    <a:pt x="1893" y="1263"/>
                    <a:pt x="2274" y="1263"/>
                  </a:cubicBezTo>
                  <a:lnTo>
                    <a:pt x="2357" y="1263"/>
                  </a:lnTo>
                  <a:cubicBezTo>
                    <a:pt x="2405" y="1263"/>
                    <a:pt x="2453" y="1251"/>
                    <a:pt x="2488" y="1215"/>
                  </a:cubicBezTo>
                  <a:cubicBezTo>
                    <a:pt x="2524" y="1192"/>
                    <a:pt x="2548" y="1144"/>
                    <a:pt x="2548" y="1096"/>
                  </a:cubicBezTo>
                  <a:cubicBezTo>
                    <a:pt x="2548" y="787"/>
                    <a:pt x="2834" y="549"/>
                    <a:pt x="3179" y="549"/>
                  </a:cubicBezTo>
                  <a:cubicBezTo>
                    <a:pt x="3239" y="549"/>
                    <a:pt x="3298" y="561"/>
                    <a:pt x="3358" y="584"/>
                  </a:cubicBezTo>
                  <a:cubicBezTo>
                    <a:pt x="3371" y="587"/>
                    <a:pt x="3385" y="589"/>
                    <a:pt x="3399" y="589"/>
                  </a:cubicBezTo>
                  <a:cubicBezTo>
                    <a:pt x="3448" y="589"/>
                    <a:pt x="3499" y="571"/>
                    <a:pt x="3536" y="525"/>
                  </a:cubicBezTo>
                  <a:cubicBezTo>
                    <a:pt x="3620" y="406"/>
                    <a:pt x="3762" y="322"/>
                    <a:pt x="3917" y="311"/>
                  </a:cubicBezTo>
                  <a:close/>
                  <a:moveTo>
                    <a:pt x="1072" y="3930"/>
                  </a:moveTo>
                  <a:cubicBezTo>
                    <a:pt x="1179" y="3930"/>
                    <a:pt x="1274" y="3954"/>
                    <a:pt x="1345" y="4001"/>
                  </a:cubicBezTo>
                  <a:cubicBezTo>
                    <a:pt x="1476" y="4085"/>
                    <a:pt x="1572" y="4228"/>
                    <a:pt x="1595" y="4382"/>
                  </a:cubicBezTo>
                  <a:lnTo>
                    <a:pt x="1595" y="4430"/>
                  </a:lnTo>
                  <a:lnTo>
                    <a:pt x="1607" y="4537"/>
                  </a:lnTo>
                  <a:lnTo>
                    <a:pt x="1607" y="4549"/>
                  </a:lnTo>
                  <a:lnTo>
                    <a:pt x="1762" y="5895"/>
                  </a:lnTo>
                  <a:cubicBezTo>
                    <a:pt x="1774" y="5978"/>
                    <a:pt x="1834" y="6037"/>
                    <a:pt x="1929" y="6037"/>
                  </a:cubicBezTo>
                  <a:lnTo>
                    <a:pt x="1941" y="6037"/>
                  </a:lnTo>
                  <a:cubicBezTo>
                    <a:pt x="2024" y="6026"/>
                    <a:pt x="2084" y="5954"/>
                    <a:pt x="2084" y="5859"/>
                  </a:cubicBezTo>
                  <a:lnTo>
                    <a:pt x="1941" y="4525"/>
                  </a:lnTo>
                  <a:lnTo>
                    <a:pt x="1941" y="4466"/>
                  </a:lnTo>
                  <a:lnTo>
                    <a:pt x="1941" y="4454"/>
                  </a:lnTo>
                  <a:lnTo>
                    <a:pt x="1941" y="4430"/>
                  </a:lnTo>
                  <a:lnTo>
                    <a:pt x="1941" y="4418"/>
                  </a:lnTo>
                  <a:lnTo>
                    <a:pt x="1941" y="4382"/>
                  </a:lnTo>
                  <a:lnTo>
                    <a:pt x="1941" y="4359"/>
                  </a:lnTo>
                  <a:lnTo>
                    <a:pt x="1941" y="4347"/>
                  </a:lnTo>
                  <a:lnTo>
                    <a:pt x="1941" y="4323"/>
                  </a:lnTo>
                  <a:lnTo>
                    <a:pt x="1941" y="4311"/>
                  </a:lnTo>
                  <a:cubicBezTo>
                    <a:pt x="1941" y="4311"/>
                    <a:pt x="1941" y="4299"/>
                    <a:pt x="1953" y="4299"/>
                  </a:cubicBezTo>
                  <a:cubicBezTo>
                    <a:pt x="1953" y="4299"/>
                    <a:pt x="1953" y="4287"/>
                    <a:pt x="1965" y="4287"/>
                  </a:cubicBezTo>
                  <a:lnTo>
                    <a:pt x="1965" y="4263"/>
                  </a:lnTo>
                  <a:cubicBezTo>
                    <a:pt x="1965" y="4263"/>
                    <a:pt x="1965" y="4252"/>
                    <a:pt x="1988" y="4252"/>
                  </a:cubicBezTo>
                  <a:cubicBezTo>
                    <a:pt x="1988" y="4252"/>
                    <a:pt x="1988" y="4240"/>
                    <a:pt x="2000" y="4240"/>
                  </a:cubicBezTo>
                  <a:lnTo>
                    <a:pt x="2000" y="4228"/>
                  </a:lnTo>
                  <a:cubicBezTo>
                    <a:pt x="2000" y="4228"/>
                    <a:pt x="2000" y="4204"/>
                    <a:pt x="2012" y="4204"/>
                  </a:cubicBezTo>
                  <a:lnTo>
                    <a:pt x="2024" y="4192"/>
                  </a:lnTo>
                  <a:cubicBezTo>
                    <a:pt x="2024" y="4192"/>
                    <a:pt x="2024" y="4180"/>
                    <a:pt x="2048" y="4180"/>
                  </a:cubicBezTo>
                  <a:lnTo>
                    <a:pt x="2060" y="4168"/>
                  </a:lnTo>
                  <a:lnTo>
                    <a:pt x="2072" y="4144"/>
                  </a:lnTo>
                  <a:lnTo>
                    <a:pt x="2084" y="4132"/>
                  </a:lnTo>
                  <a:cubicBezTo>
                    <a:pt x="2179" y="4049"/>
                    <a:pt x="2310" y="4001"/>
                    <a:pt x="2441" y="4001"/>
                  </a:cubicBezTo>
                  <a:lnTo>
                    <a:pt x="2465" y="4001"/>
                  </a:lnTo>
                  <a:cubicBezTo>
                    <a:pt x="2536" y="4001"/>
                    <a:pt x="2596" y="4013"/>
                    <a:pt x="2655" y="4049"/>
                  </a:cubicBezTo>
                  <a:cubicBezTo>
                    <a:pt x="2834" y="4121"/>
                    <a:pt x="2965" y="4299"/>
                    <a:pt x="2977" y="4502"/>
                  </a:cubicBezTo>
                  <a:lnTo>
                    <a:pt x="3012" y="5335"/>
                  </a:lnTo>
                  <a:cubicBezTo>
                    <a:pt x="3012" y="5423"/>
                    <a:pt x="3074" y="5491"/>
                    <a:pt x="3158" y="5491"/>
                  </a:cubicBezTo>
                  <a:cubicBezTo>
                    <a:pt x="3165" y="5491"/>
                    <a:pt x="3172" y="5491"/>
                    <a:pt x="3179" y="5490"/>
                  </a:cubicBezTo>
                  <a:cubicBezTo>
                    <a:pt x="3262" y="5490"/>
                    <a:pt x="3334" y="5418"/>
                    <a:pt x="3322" y="5323"/>
                  </a:cubicBezTo>
                  <a:lnTo>
                    <a:pt x="3298" y="4537"/>
                  </a:lnTo>
                  <a:lnTo>
                    <a:pt x="3298" y="4525"/>
                  </a:lnTo>
                  <a:lnTo>
                    <a:pt x="3298" y="4502"/>
                  </a:lnTo>
                  <a:lnTo>
                    <a:pt x="3298" y="4490"/>
                  </a:lnTo>
                  <a:lnTo>
                    <a:pt x="3298" y="4478"/>
                  </a:lnTo>
                  <a:lnTo>
                    <a:pt x="3298" y="4466"/>
                  </a:lnTo>
                  <a:lnTo>
                    <a:pt x="3298" y="4442"/>
                  </a:lnTo>
                  <a:lnTo>
                    <a:pt x="3298" y="4430"/>
                  </a:lnTo>
                  <a:lnTo>
                    <a:pt x="3298" y="4418"/>
                  </a:lnTo>
                  <a:lnTo>
                    <a:pt x="3298" y="4406"/>
                  </a:lnTo>
                  <a:lnTo>
                    <a:pt x="3298" y="4382"/>
                  </a:lnTo>
                  <a:lnTo>
                    <a:pt x="3298" y="4371"/>
                  </a:lnTo>
                  <a:lnTo>
                    <a:pt x="3298" y="4359"/>
                  </a:lnTo>
                  <a:lnTo>
                    <a:pt x="3298" y="4347"/>
                  </a:lnTo>
                  <a:lnTo>
                    <a:pt x="3298" y="4323"/>
                  </a:lnTo>
                  <a:lnTo>
                    <a:pt x="3298" y="4311"/>
                  </a:lnTo>
                  <a:lnTo>
                    <a:pt x="3298" y="4299"/>
                  </a:lnTo>
                  <a:lnTo>
                    <a:pt x="3298" y="4287"/>
                  </a:lnTo>
                  <a:lnTo>
                    <a:pt x="3298" y="4263"/>
                  </a:lnTo>
                  <a:lnTo>
                    <a:pt x="3298" y="4252"/>
                  </a:lnTo>
                  <a:lnTo>
                    <a:pt x="3298" y="4240"/>
                  </a:lnTo>
                  <a:lnTo>
                    <a:pt x="3298" y="4228"/>
                  </a:lnTo>
                  <a:lnTo>
                    <a:pt x="3298" y="4204"/>
                  </a:lnTo>
                  <a:lnTo>
                    <a:pt x="3298" y="4192"/>
                  </a:lnTo>
                  <a:lnTo>
                    <a:pt x="3298" y="4180"/>
                  </a:lnTo>
                  <a:cubicBezTo>
                    <a:pt x="3298" y="4180"/>
                    <a:pt x="3298" y="4168"/>
                    <a:pt x="3310" y="4168"/>
                  </a:cubicBezTo>
                  <a:lnTo>
                    <a:pt x="3310" y="4144"/>
                  </a:lnTo>
                  <a:cubicBezTo>
                    <a:pt x="3310" y="4144"/>
                    <a:pt x="3310" y="4132"/>
                    <a:pt x="3322" y="4132"/>
                  </a:cubicBezTo>
                  <a:lnTo>
                    <a:pt x="3322" y="4121"/>
                  </a:lnTo>
                  <a:lnTo>
                    <a:pt x="3334" y="4109"/>
                  </a:lnTo>
                  <a:lnTo>
                    <a:pt x="3358" y="4085"/>
                  </a:lnTo>
                  <a:cubicBezTo>
                    <a:pt x="3429" y="4001"/>
                    <a:pt x="3536" y="3954"/>
                    <a:pt x="3655" y="3942"/>
                  </a:cubicBezTo>
                  <a:lnTo>
                    <a:pt x="3739" y="3942"/>
                  </a:lnTo>
                  <a:cubicBezTo>
                    <a:pt x="3893" y="3942"/>
                    <a:pt x="4024" y="4001"/>
                    <a:pt x="4108" y="4109"/>
                  </a:cubicBezTo>
                  <a:cubicBezTo>
                    <a:pt x="4191" y="4180"/>
                    <a:pt x="4227" y="4287"/>
                    <a:pt x="4251" y="4382"/>
                  </a:cubicBezTo>
                  <a:lnTo>
                    <a:pt x="4251" y="4418"/>
                  </a:lnTo>
                  <a:lnTo>
                    <a:pt x="4251" y="4442"/>
                  </a:lnTo>
                  <a:lnTo>
                    <a:pt x="4251" y="4478"/>
                  </a:lnTo>
                  <a:lnTo>
                    <a:pt x="4251" y="4490"/>
                  </a:lnTo>
                  <a:lnTo>
                    <a:pt x="4215" y="5264"/>
                  </a:lnTo>
                  <a:cubicBezTo>
                    <a:pt x="4215" y="5359"/>
                    <a:pt x="4274" y="5430"/>
                    <a:pt x="4370" y="5430"/>
                  </a:cubicBezTo>
                  <a:cubicBezTo>
                    <a:pt x="4453" y="5430"/>
                    <a:pt x="4524" y="5371"/>
                    <a:pt x="4524" y="5275"/>
                  </a:cubicBezTo>
                  <a:lnTo>
                    <a:pt x="4560" y="4442"/>
                  </a:lnTo>
                  <a:cubicBezTo>
                    <a:pt x="4572" y="4168"/>
                    <a:pt x="4798" y="3942"/>
                    <a:pt x="5084" y="3942"/>
                  </a:cubicBezTo>
                  <a:lnTo>
                    <a:pt x="5096" y="3942"/>
                  </a:lnTo>
                  <a:cubicBezTo>
                    <a:pt x="5227" y="3942"/>
                    <a:pt x="5346" y="3990"/>
                    <a:pt x="5453" y="4073"/>
                  </a:cubicBezTo>
                  <a:lnTo>
                    <a:pt x="5465" y="4085"/>
                  </a:lnTo>
                  <a:lnTo>
                    <a:pt x="5477" y="4109"/>
                  </a:lnTo>
                  <a:lnTo>
                    <a:pt x="5501" y="4121"/>
                  </a:lnTo>
                  <a:cubicBezTo>
                    <a:pt x="5501" y="4121"/>
                    <a:pt x="5501" y="4132"/>
                    <a:pt x="5513" y="4132"/>
                  </a:cubicBezTo>
                  <a:lnTo>
                    <a:pt x="5525" y="4144"/>
                  </a:lnTo>
                  <a:cubicBezTo>
                    <a:pt x="5536" y="4168"/>
                    <a:pt x="5536" y="4180"/>
                    <a:pt x="5560" y="4192"/>
                  </a:cubicBezTo>
                  <a:cubicBezTo>
                    <a:pt x="5560" y="4204"/>
                    <a:pt x="5572" y="4204"/>
                    <a:pt x="5572" y="4228"/>
                  </a:cubicBezTo>
                  <a:cubicBezTo>
                    <a:pt x="5572" y="4228"/>
                    <a:pt x="5572" y="4240"/>
                    <a:pt x="5584" y="4240"/>
                  </a:cubicBezTo>
                  <a:lnTo>
                    <a:pt x="5584" y="4252"/>
                  </a:lnTo>
                  <a:lnTo>
                    <a:pt x="5584" y="4263"/>
                  </a:lnTo>
                  <a:lnTo>
                    <a:pt x="5584" y="4287"/>
                  </a:lnTo>
                  <a:lnTo>
                    <a:pt x="5584" y="4299"/>
                  </a:lnTo>
                  <a:lnTo>
                    <a:pt x="5584" y="4311"/>
                  </a:lnTo>
                  <a:lnTo>
                    <a:pt x="5584" y="4323"/>
                  </a:lnTo>
                  <a:lnTo>
                    <a:pt x="5584" y="4347"/>
                  </a:lnTo>
                  <a:lnTo>
                    <a:pt x="5584" y="4359"/>
                  </a:lnTo>
                  <a:lnTo>
                    <a:pt x="5584" y="4371"/>
                  </a:lnTo>
                  <a:lnTo>
                    <a:pt x="5584" y="4382"/>
                  </a:lnTo>
                  <a:lnTo>
                    <a:pt x="5584" y="4406"/>
                  </a:lnTo>
                  <a:lnTo>
                    <a:pt x="5584" y="4418"/>
                  </a:lnTo>
                  <a:lnTo>
                    <a:pt x="5584" y="4430"/>
                  </a:lnTo>
                  <a:lnTo>
                    <a:pt x="5584" y="4442"/>
                  </a:lnTo>
                  <a:lnTo>
                    <a:pt x="5584" y="4466"/>
                  </a:lnTo>
                  <a:lnTo>
                    <a:pt x="5584" y="4490"/>
                  </a:lnTo>
                  <a:lnTo>
                    <a:pt x="5584" y="4525"/>
                  </a:lnTo>
                  <a:lnTo>
                    <a:pt x="5441" y="5847"/>
                  </a:lnTo>
                  <a:cubicBezTo>
                    <a:pt x="5417" y="5930"/>
                    <a:pt x="5501" y="6014"/>
                    <a:pt x="5584" y="6026"/>
                  </a:cubicBezTo>
                  <a:lnTo>
                    <a:pt x="5596" y="6026"/>
                  </a:lnTo>
                  <a:cubicBezTo>
                    <a:pt x="5679" y="6026"/>
                    <a:pt x="5751" y="5966"/>
                    <a:pt x="5763" y="5871"/>
                  </a:cubicBezTo>
                  <a:lnTo>
                    <a:pt x="5917" y="4549"/>
                  </a:lnTo>
                  <a:lnTo>
                    <a:pt x="5929" y="4406"/>
                  </a:lnTo>
                  <a:cubicBezTo>
                    <a:pt x="5953" y="4132"/>
                    <a:pt x="6179" y="3942"/>
                    <a:pt x="6453" y="3942"/>
                  </a:cubicBezTo>
                  <a:lnTo>
                    <a:pt x="6513" y="3942"/>
                  </a:lnTo>
                  <a:cubicBezTo>
                    <a:pt x="6537" y="3942"/>
                    <a:pt x="6572" y="3942"/>
                    <a:pt x="6584" y="3954"/>
                  </a:cubicBezTo>
                  <a:cubicBezTo>
                    <a:pt x="6608" y="3954"/>
                    <a:pt x="6644" y="3966"/>
                    <a:pt x="6656" y="3990"/>
                  </a:cubicBezTo>
                  <a:cubicBezTo>
                    <a:pt x="6691" y="4001"/>
                    <a:pt x="6703" y="4013"/>
                    <a:pt x="6727" y="4025"/>
                  </a:cubicBezTo>
                  <a:cubicBezTo>
                    <a:pt x="6763" y="4049"/>
                    <a:pt x="6775" y="4061"/>
                    <a:pt x="6787" y="4073"/>
                  </a:cubicBezTo>
                  <a:lnTo>
                    <a:pt x="6822" y="4109"/>
                  </a:lnTo>
                  <a:lnTo>
                    <a:pt x="6846" y="4132"/>
                  </a:lnTo>
                  <a:lnTo>
                    <a:pt x="6870" y="4144"/>
                  </a:lnTo>
                  <a:cubicBezTo>
                    <a:pt x="6870" y="4168"/>
                    <a:pt x="6882" y="4168"/>
                    <a:pt x="6882" y="4180"/>
                  </a:cubicBezTo>
                  <a:lnTo>
                    <a:pt x="6882" y="4192"/>
                  </a:lnTo>
                  <a:cubicBezTo>
                    <a:pt x="6882" y="4204"/>
                    <a:pt x="6894" y="4204"/>
                    <a:pt x="6894" y="4228"/>
                  </a:cubicBezTo>
                  <a:lnTo>
                    <a:pt x="6894" y="4240"/>
                  </a:lnTo>
                  <a:cubicBezTo>
                    <a:pt x="6894" y="4252"/>
                    <a:pt x="6906" y="4252"/>
                    <a:pt x="6906" y="4263"/>
                  </a:cubicBezTo>
                  <a:cubicBezTo>
                    <a:pt x="6906" y="4287"/>
                    <a:pt x="6929" y="4299"/>
                    <a:pt x="6929" y="4299"/>
                  </a:cubicBezTo>
                  <a:lnTo>
                    <a:pt x="6929" y="4311"/>
                  </a:lnTo>
                  <a:cubicBezTo>
                    <a:pt x="6929" y="4323"/>
                    <a:pt x="6929" y="4347"/>
                    <a:pt x="6941" y="4347"/>
                  </a:cubicBezTo>
                  <a:cubicBezTo>
                    <a:pt x="7168" y="4406"/>
                    <a:pt x="7168" y="4490"/>
                    <a:pt x="7144" y="4573"/>
                  </a:cubicBezTo>
                  <a:lnTo>
                    <a:pt x="6048" y="10478"/>
                  </a:lnTo>
                  <a:cubicBezTo>
                    <a:pt x="6013" y="10609"/>
                    <a:pt x="5894" y="10717"/>
                    <a:pt x="5751" y="10717"/>
                  </a:cubicBezTo>
                  <a:lnTo>
                    <a:pt x="5394" y="10717"/>
                  </a:lnTo>
                  <a:lnTo>
                    <a:pt x="5572" y="9157"/>
                  </a:lnTo>
                  <a:cubicBezTo>
                    <a:pt x="5584" y="9062"/>
                    <a:pt x="5513" y="8990"/>
                    <a:pt x="5417" y="8978"/>
                  </a:cubicBezTo>
                  <a:cubicBezTo>
                    <a:pt x="5408" y="8975"/>
                    <a:pt x="5398" y="8974"/>
                    <a:pt x="5388" y="8974"/>
                  </a:cubicBezTo>
                  <a:cubicBezTo>
                    <a:pt x="5318" y="8974"/>
                    <a:pt x="5260" y="9048"/>
                    <a:pt x="5239" y="9121"/>
                  </a:cubicBezTo>
                  <a:lnTo>
                    <a:pt x="5060" y="10717"/>
                  </a:lnTo>
                  <a:lnTo>
                    <a:pt x="4465" y="10717"/>
                  </a:lnTo>
                  <a:lnTo>
                    <a:pt x="4513" y="9609"/>
                  </a:lnTo>
                  <a:cubicBezTo>
                    <a:pt x="4513" y="9526"/>
                    <a:pt x="4453" y="9455"/>
                    <a:pt x="4370" y="9455"/>
                  </a:cubicBezTo>
                  <a:cubicBezTo>
                    <a:pt x="4274" y="9455"/>
                    <a:pt x="4203" y="9514"/>
                    <a:pt x="4203" y="9597"/>
                  </a:cubicBezTo>
                  <a:lnTo>
                    <a:pt x="4155" y="10705"/>
                  </a:lnTo>
                  <a:lnTo>
                    <a:pt x="3560" y="10705"/>
                  </a:lnTo>
                  <a:lnTo>
                    <a:pt x="3512" y="9585"/>
                  </a:lnTo>
                  <a:cubicBezTo>
                    <a:pt x="3512" y="9497"/>
                    <a:pt x="3451" y="9429"/>
                    <a:pt x="3376" y="9429"/>
                  </a:cubicBezTo>
                  <a:cubicBezTo>
                    <a:pt x="3370" y="9429"/>
                    <a:pt x="3364" y="9430"/>
                    <a:pt x="3358" y="9431"/>
                  </a:cubicBezTo>
                  <a:cubicBezTo>
                    <a:pt x="3262" y="9431"/>
                    <a:pt x="3191" y="9514"/>
                    <a:pt x="3203" y="9597"/>
                  </a:cubicBezTo>
                  <a:lnTo>
                    <a:pt x="3250" y="10705"/>
                  </a:lnTo>
                  <a:lnTo>
                    <a:pt x="2655" y="10705"/>
                  </a:lnTo>
                  <a:lnTo>
                    <a:pt x="2477" y="9109"/>
                  </a:lnTo>
                  <a:cubicBezTo>
                    <a:pt x="2465" y="9014"/>
                    <a:pt x="2381" y="8954"/>
                    <a:pt x="2298" y="8954"/>
                  </a:cubicBezTo>
                  <a:cubicBezTo>
                    <a:pt x="2203" y="8978"/>
                    <a:pt x="2143" y="9050"/>
                    <a:pt x="2143" y="9133"/>
                  </a:cubicBezTo>
                  <a:lnTo>
                    <a:pt x="2322" y="10705"/>
                  </a:lnTo>
                  <a:lnTo>
                    <a:pt x="1965" y="10705"/>
                  </a:lnTo>
                  <a:cubicBezTo>
                    <a:pt x="1822" y="10705"/>
                    <a:pt x="1703" y="10598"/>
                    <a:pt x="1667" y="10455"/>
                  </a:cubicBezTo>
                  <a:lnTo>
                    <a:pt x="572" y="4549"/>
                  </a:lnTo>
                  <a:cubicBezTo>
                    <a:pt x="560" y="4478"/>
                    <a:pt x="560" y="4406"/>
                    <a:pt x="583" y="4335"/>
                  </a:cubicBezTo>
                  <a:cubicBezTo>
                    <a:pt x="583" y="4311"/>
                    <a:pt x="583" y="4299"/>
                    <a:pt x="595" y="4299"/>
                  </a:cubicBezTo>
                  <a:lnTo>
                    <a:pt x="595" y="4287"/>
                  </a:lnTo>
                  <a:cubicBezTo>
                    <a:pt x="595" y="4263"/>
                    <a:pt x="619" y="4252"/>
                    <a:pt x="619" y="4252"/>
                  </a:cubicBezTo>
                  <a:cubicBezTo>
                    <a:pt x="619" y="4240"/>
                    <a:pt x="631" y="4240"/>
                    <a:pt x="631" y="4228"/>
                  </a:cubicBezTo>
                  <a:lnTo>
                    <a:pt x="631" y="4204"/>
                  </a:lnTo>
                  <a:cubicBezTo>
                    <a:pt x="631" y="4192"/>
                    <a:pt x="643" y="4192"/>
                    <a:pt x="643" y="4180"/>
                  </a:cubicBezTo>
                  <a:lnTo>
                    <a:pt x="643" y="4168"/>
                  </a:lnTo>
                  <a:cubicBezTo>
                    <a:pt x="643" y="4144"/>
                    <a:pt x="655" y="4144"/>
                    <a:pt x="655" y="4132"/>
                  </a:cubicBezTo>
                  <a:lnTo>
                    <a:pt x="679" y="4121"/>
                  </a:lnTo>
                  <a:lnTo>
                    <a:pt x="703" y="4085"/>
                  </a:lnTo>
                  <a:lnTo>
                    <a:pt x="738" y="4061"/>
                  </a:lnTo>
                  <a:cubicBezTo>
                    <a:pt x="750" y="4049"/>
                    <a:pt x="774" y="4037"/>
                    <a:pt x="798" y="4013"/>
                  </a:cubicBezTo>
                  <a:cubicBezTo>
                    <a:pt x="822" y="4001"/>
                    <a:pt x="833" y="3990"/>
                    <a:pt x="869" y="3966"/>
                  </a:cubicBezTo>
                  <a:cubicBezTo>
                    <a:pt x="893" y="3954"/>
                    <a:pt x="917" y="3954"/>
                    <a:pt x="941" y="3942"/>
                  </a:cubicBezTo>
                  <a:cubicBezTo>
                    <a:pt x="976" y="3942"/>
                    <a:pt x="988" y="3930"/>
                    <a:pt x="1012" y="3930"/>
                  </a:cubicBezTo>
                  <a:close/>
                  <a:moveTo>
                    <a:pt x="3822" y="1"/>
                  </a:moveTo>
                  <a:cubicBezTo>
                    <a:pt x="3620" y="25"/>
                    <a:pt x="3429" y="120"/>
                    <a:pt x="3298" y="251"/>
                  </a:cubicBezTo>
                  <a:cubicBezTo>
                    <a:pt x="3250" y="239"/>
                    <a:pt x="3191" y="239"/>
                    <a:pt x="3143" y="239"/>
                  </a:cubicBezTo>
                  <a:cubicBezTo>
                    <a:pt x="2691" y="239"/>
                    <a:pt x="2298" y="549"/>
                    <a:pt x="2227" y="953"/>
                  </a:cubicBezTo>
                  <a:cubicBezTo>
                    <a:pt x="1691" y="965"/>
                    <a:pt x="1262" y="1382"/>
                    <a:pt x="1262" y="1870"/>
                  </a:cubicBezTo>
                  <a:cubicBezTo>
                    <a:pt x="1262" y="1930"/>
                    <a:pt x="1262" y="1977"/>
                    <a:pt x="1274" y="2037"/>
                  </a:cubicBezTo>
                  <a:cubicBezTo>
                    <a:pt x="798" y="2096"/>
                    <a:pt x="417" y="2489"/>
                    <a:pt x="417" y="2966"/>
                  </a:cubicBezTo>
                  <a:cubicBezTo>
                    <a:pt x="417" y="3013"/>
                    <a:pt x="417" y="3061"/>
                    <a:pt x="441" y="3120"/>
                  </a:cubicBezTo>
                  <a:cubicBezTo>
                    <a:pt x="250" y="3168"/>
                    <a:pt x="60" y="3299"/>
                    <a:pt x="36" y="3561"/>
                  </a:cubicBezTo>
                  <a:cubicBezTo>
                    <a:pt x="0" y="3751"/>
                    <a:pt x="95" y="3942"/>
                    <a:pt x="262" y="4049"/>
                  </a:cubicBezTo>
                  <a:lnTo>
                    <a:pt x="262" y="4121"/>
                  </a:lnTo>
                  <a:cubicBezTo>
                    <a:pt x="262" y="4192"/>
                    <a:pt x="274" y="4252"/>
                    <a:pt x="298" y="4311"/>
                  </a:cubicBezTo>
                  <a:cubicBezTo>
                    <a:pt x="286" y="4418"/>
                    <a:pt x="286" y="4525"/>
                    <a:pt x="298" y="4633"/>
                  </a:cubicBezTo>
                  <a:lnTo>
                    <a:pt x="1405" y="10538"/>
                  </a:lnTo>
                  <a:cubicBezTo>
                    <a:pt x="1465" y="10836"/>
                    <a:pt x="1715" y="11038"/>
                    <a:pt x="2012" y="11038"/>
                  </a:cubicBezTo>
                  <a:lnTo>
                    <a:pt x="5822" y="11038"/>
                  </a:lnTo>
                  <a:cubicBezTo>
                    <a:pt x="6120" y="11038"/>
                    <a:pt x="6370" y="10836"/>
                    <a:pt x="6429" y="10538"/>
                  </a:cubicBezTo>
                  <a:lnTo>
                    <a:pt x="7537" y="4633"/>
                  </a:lnTo>
                  <a:cubicBezTo>
                    <a:pt x="7549" y="4525"/>
                    <a:pt x="7549" y="4418"/>
                    <a:pt x="7537" y="4311"/>
                  </a:cubicBezTo>
                  <a:cubicBezTo>
                    <a:pt x="7561" y="4252"/>
                    <a:pt x="7584" y="4180"/>
                    <a:pt x="7584" y="4121"/>
                  </a:cubicBezTo>
                  <a:lnTo>
                    <a:pt x="7584" y="4049"/>
                  </a:lnTo>
                  <a:cubicBezTo>
                    <a:pt x="7656" y="3942"/>
                    <a:pt x="7739" y="3751"/>
                    <a:pt x="7727" y="3561"/>
                  </a:cubicBezTo>
                  <a:cubicBezTo>
                    <a:pt x="7703" y="3299"/>
                    <a:pt x="7525" y="3168"/>
                    <a:pt x="7334" y="3120"/>
                  </a:cubicBezTo>
                  <a:cubicBezTo>
                    <a:pt x="7346" y="3061"/>
                    <a:pt x="7346" y="3025"/>
                    <a:pt x="7346" y="2966"/>
                  </a:cubicBezTo>
                  <a:cubicBezTo>
                    <a:pt x="7346" y="2501"/>
                    <a:pt x="6965" y="2108"/>
                    <a:pt x="6489" y="2037"/>
                  </a:cubicBezTo>
                  <a:cubicBezTo>
                    <a:pt x="6513" y="1989"/>
                    <a:pt x="6513" y="1930"/>
                    <a:pt x="6513" y="1870"/>
                  </a:cubicBezTo>
                  <a:cubicBezTo>
                    <a:pt x="6513" y="1370"/>
                    <a:pt x="6072" y="965"/>
                    <a:pt x="5536" y="953"/>
                  </a:cubicBezTo>
                  <a:cubicBezTo>
                    <a:pt x="5455" y="545"/>
                    <a:pt x="5075" y="239"/>
                    <a:pt x="4633" y="239"/>
                  </a:cubicBezTo>
                  <a:cubicBezTo>
                    <a:pt x="4625" y="239"/>
                    <a:pt x="4616" y="239"/>
                    <a:pt x="4608" y="239"/>
                  </a:cubicBezTo>
                  <a:cubicBezTo>
                    <a:pt x="4560" y="239"/>
                    <a:pt x="4501" y="239"/>
                    <a:pt x="4453" y="251"/>
                  </a:cubicBezTo>
                  <a:cubicBezTo>
                    <a:pt x="4322" y="120"/>
                    <a:pt x="4143" y="25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84" name="Google Shape;11284;p80"/>
          <p:cNvGrpSpPr/>
          <p:nvPr/>
        </p:nvGrpSpPr>
        <p:grpSpPr>
          <a:xfrm>
            <a:off x="6273204" y="1333558"/>
            <a:ext cx="236343" cy="351445"/>
            <a:chOff x="6273204" y="1509008"/>
            <a:chExt cx="236343" cy="351445"/>
          </a:xfrm>
          <a:solidFill>
            <a:schemeClr val="tx1"/>
          </a:solidFill>
        </p:grpSpPr>
        <p:sp>
          <p:nvSpPr>
            <p:cNvPr id="11285" name="Google Shape;11285;p80"/>
            <p:cNvSpPr/>
            <p:nvPr/>
          </p:nvSpPr>
          <p:spPr>
            <a:xfrm>
              <a:off x="6273204" y="1509008"/>
              <a:ext cx="236343" cy="351445"/>
            </a:xfrm>
            <a:custGeom>
              <a:avLst/>
              <a:gdLst/>
              <a:ahLst/>
              <a:cxnLst/>
              <a:rect l="l" t="t" r="r" b="b"/>
              <a:pathLst>
                <a:path w="7431" h="11050" extrusionOk="0">
                  <a:moveTo>
                    <a:pt x="5751" y="2417"/>
                  </a:moveTo>
                  <a:cubicBezTo>
                    <a:pt x="5787" y="2417"/>
                    <a:pt x="5835" y="2453"/>
                    <a:pt x="5847" y="2500"/>
                  </a:cubicBezTo>
                  <a:lnTo>
                    <a:pt x="5990" y="3000"/>
                  </a:lnTo>
                  <a:lnTo>
                    <a:pt x="1429" y="3000"/>
                  </a:lnTo>
                  <a:lnTo>
                    <a:pt x="1560" y="2500"/>
                  </a:lnTo>
                  <a:cubicBezTo>
                    <a:pt x="1584" y="2453"/>
                    <a:pt x="1620" y="2417"/>
                    <a:pt x="1668" y="2417"/>
                  </a:cubicBezTo>
                  <a:close/>
                  <a:moveTo>
                    <a:pt x="7085" y="3310"/>
                  </a:moveTo>
                  <a:lnTo>
                    <a:pt x="7085" y="3882"/>
                  </a:lnTo>
                  <a:lnTo>
                    <a:pt x="334" y="3882"/>
                  </a:lnTo>
                  <a:lnTo>
                    <a:pt x="334" y="3310"/>
                  </a:lnTo>
                  <a:close/>
                  <a:moveTo>
                    <a:pt x="5228" y="4191"/>
                  </a:moveTo>
                  <a:lnTo>
                    <a:pt x="5085" y="6001"/>
                  </a:lnTo>
                  <a:cubicBezTo>
                    <a:pt x="5085" y="6096"/>
                    <a:pt x="5144" y="6168"/>
                    <a:pt x="5239" y="6179"/>
                  </a:cubicBezTo>
                  <a:lnTo>
                    <a:pt x="5251" y="6179"/>
                  </a:lnTo>
                  <a:cubicBezTo>
                    <a:pt x="5347" y="6179"/>
                    <a:pt x="5406" y="6120"/>
                    <a:pt x="5418" y="6037"/>
                  </a:cubicBezTo>
                  <a:lnTo>
                    <a:pt x="5549" y="4203"/>
                  </a:lnTo>
                  <a:lnTo>
                    <a:pt x="6335" y="4203"/>
                  </a:lnTo>
                  <a:lnTo>
                    <a:pt x="5585" y="10382"/>
                  </a:lnTo>
                  <a:cubicBezTo>
                    <a:pt x="5549" y="10573"/>
                    <a:pt x="5394" y="10739"/>
                    <a:pt x="5192" y="10739"/>
                  </a:cubicBezTo>
                  <a:lnTo>
                    <a:pt x="5073" y="10739"/>
                  </a:lnTo>
                  <a:lnTo>
                    <a:pt x="5192" y="8954"/>
                  </a:lnTo>
                  <a:cubicBezTo>
                    <a:pt x="5192" y="8858"/>
                    <a:pt x="5132" y="8787"/>
                    <a:pt x="5049" y="8775"/>
                  </a:cubicBezTo>
                  <a:cubicBezTo>
                    <a:pt x="4954" y="8775"/>
                    <a:pt x="4882" y="8834"/>
                    <a:pt x="4870" y="8930"/>
                  </a:cubicBezTo>
                  <a:lnTo>
                    <a:pt x="4739" y="10739"/>
                  </a:lnTo>
                  <a:lnTo>
                    <a:pt x="4263" y="10739"/>
                  </a:lnTo>
                  <a:lnTo>
                    <a:pt x="4287" y="9358"/>
                  </a:lnTo>
                  <a:cubicBezTo>
                    <a:pt x="4287" y="9263"/>
                    <a:pt x="4216" y="9192"/>
                    <a:pt x="4120" y="9192"/>
                  </a:cubicBezTo>
                  <a:cubicBezTo>
                    <a:pt x="4037" y="9192"/>
                    <a:pt x="3965" y="9263"/>
                    <a:pt x="3965" y="9358"/>
                  </a:cubicBezTo>
                  <a:lnTo>
                    <a:pt x="3930" y="10739"/>
                  </a:lnTo>
                  <a:lnTo>
                    <a:pt x="3454" y="10739"/>
                  </a:lnTo>
                  <a:lnTo>
                    <a:pt x="3430" y="9358"/>
                  </a:lnTo>
                  <a:cubicBezTo>
                    <a:pt x="3430" y="9263"/>
                    <a:pt x="3346" y="9192"/>
                    <a:pt x="3263" y="9192"/>
                  </a:cubicBezTo>
                  <a:cubicBezTo>
                    <a:pt x="3168" y="9192"/>
                    <a:pt x="3096" y="9263"/>
                    <a:pt x="3096" y="9358"/>
                  </a:cubicBezTo>
                  <a:lnTo>
                    <a:pt x="3132" y="10739"/>
                  </a:lnTo>
                  <a:lnTo>
                    <a:pt x="2656" y="10739"/>
                  </a:lnTo>
                  <a:lnTo>
                    <a:pt x="2513" y="8930"/>
                  </a:lnTo>
                  <a:cubicBezTo>
                    <a:pt x="2513" y="8834"/>
                    <a:pt x="2430" y="8775"/>
                    <a:pt x="2334" y="8775"/>
                  </a:cubicBezTo>
                  <a:cubicBezTo>
                    <a:pt x="2251" y="8775"/>
                    <a:pt x="2180" y="8870"/>
                    <a:pt x="2191" y="8954"/>
                  </a:cubicBezTo>
                  <a:lnTo>
                    <a:pt x="2311" y="10739"/>
                  </a:lnTo>
                  <a:lnTo>
                    <a:pt x="2191" y="10739"/>
                  </a:lnTo>
                  <a:cubicBezTo>
                    <a:pt x="2001" y="10739"/>
                    <a:pt x="1822" y="10597"/>
                    <a:pt x="1799" y="10382"/>
                  </a:cubicBezTo>
                  <a:lnTo>
                    <a:pt x="1084" y="4203"/>
                  </a:lnTo>
                  <a:lnTo>
                    <a:pt x="1882" y="4203"/>
                  </a:lnTo>
                  <a:lnTo>
                    <a:pt x="2013" y="6048"/>
                  </a:lnTo>
                  <a:cubicBezTo>
                    <a:pt x="2013" y="6144"/>
                    <a:pt x="2084" y="6203"/>
                    <a:pt x="2180" y="6203"/>
                  </a:cubicBezTo>
                  <a:lnTo>
                    <a:pt x="2191" y="6203"/>
                  </a:lnTo>
                  <a:cubicBezTo>
                    <a:pt x="2275" y="6203"/>
                    <a:pt x="2358" y="6108"/>
                    <a:pt x="2334" y="6025"/>
                  </a:cubicBezTo>
                  <a:lnTo>
                    <a:pt x="2203" y="4191"/>
                  </a:lnTo>
                  <a:lnTo>
                    <a:pt x="2989" y="4191"/>
                  </a:lnTo>
                  <a:lnTo>
                    <a:pt x="3025" y="5560"/>
                  </a:lnTo>
                  <a:cubicBezTo>
                    <a:pt x="3025" y="5656"/>
                    <a:pt x="3096" y="5727"/>
                    <a:pt x="3192" y="5727"/>
                  </a:cubicBezTo>
                  <a:cubicBezTo>
                    <a:pt x="3275" y="5727"/>
                    <a:pt x="3346" y="5656"/>
                    <a:pt x="3346" y="5560"/>
                  </a:cubicBezTo>
                  <a:lnTo>
                    <a:pt x="3323" y="4203"/>
                  </a:lnTo>
                  <a:lnTo>
                    <a:pt x="4108" y="4203"/>
                  </a:lnTo>
                  <a:lnTo>
                    <a:pt x="4073" y="5548"/>
                  </a:lnTo>
                  <a:cubicBezTo>
                    <a:pt x="4073" y="5632"/>
                    <a:pt x="4156" y="5703"/>
                    <a:pt x="4239" y="5703"/>
                  </a:cubicBezTo>
                  <a:cubicBezTo>
                    <a:pt x="4335" y="5703"/>
                    <a:pt x="4406" y="5632"/>
                    <a:pt x="4406" y="5548"/>
                  </a:cubicBezTo>
                  <a:lnTo>
                    <a:pt x="4430" y="4191"/>
                  </a:lnTo>
                  <a:close/>
                  <a:moveTo>
                    <a:pt x="4108" y="0"/>
                  </a:moveTo>
                  <a:cubicBezTo>
                    <a:pt x="4037" y="0"/>
                    <a:pt x="3977" y="36"/>
                    <a:pt x="3942" y="119"/>
                  </a:cubicBezTo>
                  <a:lnTo>
                    <a:pt x="3442" y="2084"/>
                  </a:lnTo>
                  <a:lnTo>
                    <a:pt x="1656" y="2084"/>
                  </a:lnTo>
                  <a:cubicBezTo>
                    <a:pt x="1465" y="2084"/>
                    <a:pt x="1287" y="2215"/>
                    <a:pt x="1239" y="2405"/>
                  </a:cubicBezTo>
                  <a:lnTo>
                    <a:pt x="1084" y="3000"/>
                  </a:lnTo>
                  <a:lnTo>
                    <a:pt x="310" y="3000"/>
                  </a:lnTo>
                  <a:cubicBezTo>
                    <a:pt x="132" y="3000"/>
                    <a:pt x="1" y="3155"/>
                    <a:pt x="1" y="3310"/>
                  </a:cubicBezTo>
                  <a:lnTo>
                    <a:pt x="1" y="3893"/>
                  </a:lnTo>
                  <a:cubicBezTo>
                    <a:pt x="1" y="4072"/>
                    <a:pt x="155" y="4203"/>
                    <a:pt x="310" y="4203"/>
                  </a:cubicBezTo>
                  <a:lnTo>
                    <a:pt x="775" y="4203"/>
                  </a:lnTo>
                  <a:lnTo>
                    <a:pt x="1501" y="10418"/>
                  </a:lnTo>
                  <a:cubicBezTo>
                    <a:pt x="1549" y="10763"/>
                    <a:pt x="1846" y="11049"/>
                    <a:pt x="2215" y="11049"/>
                  </a:cubicBezTo>
                  <a:lnTo>
                    <a:pt x="5216" y="11049"/>
                  </a:lnTo>
                  <a:cubicBezTo>
                    <a:pt x="5585" y="11049"/>
                    <a:pt x="5882" y="10787"/>
                    <a:pt x="5918" y="10418"/>
                  </a:cubicBezTo>
                  <a:lnTo>
                    <a:pt x="6656" y="4203"/>
                  </a:lnTo>
                  <a:lnTo>
                    <a:pt x="7109" y="4203"/>
                  </a:lnTo>
                  <a:cubicBezTo>
                    <a:pt x="7299" y="4203"/>
                    <a:pt x="7430" y="4060"/>
                    <a:pt x="7430" y="3893"/>
                  </a:cubicBezTo>
                  <a:lnTo>
                    <a:pt x="7430" y="3310"/>
                  </a:lnTo>
                  <a:cubicBezTo>
                    <a:pt x="7418" y="3131"/>
                    <a:pt x="7264" y="3000"/>
                    <a:pt x="7085" y="3000"/>
                  </a:cubicBezTo>
                  <a:lnTo>
                    <a:pt x="6311" y="3000"/>
                  </a:lnTo>
                  <a:lnTo>
                    <a:pt x="6168" y="2405"/>
                  </a:lnTo>
                  <a:cubicBezTo>
                    <a:pt x="6121" y="2215"/>
                    <a:pt x="5942" y="2084"/>
                    <a:pt x="5751" y="2084"/>
                  </a:cubicBezTo>
                  <a:lnTo>
                    <a:pt x="3799" y="2084"/>
                  </a:lnTo>
                  <a:lnTo>
                    <a:pt x="4263" y="322"/>
                  </a:lnTo>
                  <a:lnTo>
                    <a:pt x="6001" y="322"/>
                  </a:lnTo>
                  <a:cubicBezTo>
                    <a:pt x="6085" y="322"/>
                    <a:pt x="6168" y="250"/>
                    <a:pt x="6168" y="155"/>
                  </a:cubicBezTo>
                  <a:cubicBezTo>
                    <a:pt x="6168" y="72"/>
                    <a:pt x="6085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86" name="Google Shape;11286;p80"/>
            <p:cNvSpPr/>
            <p:nvPr/>
          </p:nvSpPr>
          <p:spPr>
            <a:xfrm>
              <a:off x="6330390" y="1703241"/>
              <a:ext cx="120064" cy="85237"/>
            </a:xfrm>
            <a:custGeom>
              <a:avLst/>
              <a:gdLst/>
              <a:ahLst/>
              <a:cxnLst/>
              <a:rect l="l" t="t" r="r" b="b"/>
              <a:pathLst>
                <a:path w="3775" h="2680" extrusionOk="0">
                  <a:moveTo>
                    <a:pt x="1894" y="334"/>
                  </a:moveTo>
                  <a:cubicBezTo>
                    <a:pt x="2310" y="334"/>
                    <a:pt x="2715" y="453"/>
                    <a:pt x="3013" y="644"/>
                  </a:cubicBezTo>
                  <a:cubicBezTo>
                    <a:pt x="3299" y="834"/>
                    <a:pt x="3441" y="1096"/>
                    <a:pt x="3441" y="1346"/>
                  </a:cubicBezTo>
                  <a:cubicBezTo>
                    <a:pt x="3441" y="1608"/>
                    <a:pt x="3299" y="1846"/>
                    <a:pt x="3013" y="2049"/>
                  </a:cubicBezTo>
                  <a:cubicBezTo>
                    <a:pt x="2715" y="2251"/>
                    <a:pt x="2310" y="2358"/>
                    <a:pt x="1894" y="2358"/>
                  </a:cubicBezTo>
                  <a:cubicBezTo>
                    <a:pt x="1477" y="2358"/>
                    <a:pt x="1072" y="2239"/>
                    <a:pt x="774" y="2049"/>
                  </a:cubicBezTo>
                  <a:cubicBezTo>
                    <a:pt x="501" y="1846"/>
                    <a:pt x="346" y="1596"/>
                    <a:pt x="346" y="1346"/>
                  </a:cubicBezTo>
                  <a:cubicBezTo>
                    <a:pt x="346" y="1073"/>
                    <a:pt x="501" y="834"/>
                    <a:pt x="774" y="644"/>
                  </a:cubicBezTo>
                  <a:cubicBezTo>
                    <a:pt x="1072" y="442"/>
                    <a:pt x="1477" y="334"/>
                    <a:pt x="1894" y="334"/>
                  </a:cubicBezTo>
                  <a:close/>
                  <a:moveTo>
                    <a:pt x="1882" y="1"/>
                  </a:moveTo>
                  <a:cubicBezTo>
                    <a:pt x="1394" y="1"/>
                    <a:pt x="929" y="144"/>
                    <a:pt x="572" y="382"/>
                  </a:cubicBezTo>
                  <a:cubicBezTo>
                    <a:pt x="203" y="632"/>
                    <a:pt x="1" y="977"/>
                    <a:pt x="1" y="1346"/>
                  </a:cubicBezTo>
                  <a:cubicBezTo>
                    <a:pt x="1" y="1715"/>
                    <a:pt x="215" y="2061"/>
                    <a:pt x="572" y="2311"/>
                  </a:cubicBezTo>
                  <a:cubicBezTo>
                    <a:pt x="929" y="2549"/>
                    <a:pt x="1394" y="2680"/>
                    <a:pt x="1882" y="2680"/>
                  </a:cubicBezTo>
                  <a:cubicBezTo>
                    <a:pt x="2370" y="2680"/>
                    <a:pt x="2834" y="2549"/>
                    <a:pt x="3191" y="2311"/>
                  </a:cubicBezTo>
                  <a:cubicBezTo>
                    <a:pt x="3561" y="2061"/>
                    <a:pt x="3751" y="1715"/>
                    <a:pt x="3751" y="1346"/>
                  </a:cubicBezTo>
                  <a:cubicBezTo>
                    <a:pt x="3775" y="977"/>
                    <a:pt x="3561" y="632"/>
                    <a:pt x="3191" y="382"/>
                  </a:cubicBezTo>
                  <a:cubicBezTo>
                    <a:pt x="2834" y="144"/>
                    <a:pt x="2370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287" name="Google Shape;11287;p80"/>
          <p:cNvSpPr/>
          <p:nvPr/>
        </p:nvSpPr>
        <p:spPr>
          <a:xfrm>
            <a:off x="5809710" y="1334289"/>
            <a:ext cx="243913" cy="351445"/>
          </a:xfrm>
          <a:custGeom>
            <a:avLst/>
            <a:gdLst/>
            <a:ahLst/>
            <a:cxnLst/>
            <a:rect l="l" t="t" r="r" b="b"/>
            <a:pathLst>
              <a:path w="7669" h="11050" extrusionOk="0">
                <a:moveTo>
                  <a:pt x="1644" y="299"/>
                </a:moveTo>
                <a:lnTo>
                  <a:pt x="1501" y="1180"/>
                </a:lnTo>
                <a:lnTo>
                  <a:pt x="1012" y="1180"/>
                </a:lnTo>
                <a:lnTo>
                  <a:pt x="882" y="299"/>
                </a:lnTo>
                <a:close/>
                <a:moveTo>
                  <a:pt x="1691" y="1501"/>
                </a:moveTo>
                <a:lnTo>
                  <a:pt x="1691" y="1703"/>
                </a:lnTo>
                <a:lnTo>
                  <a:pt x="834" y="1703"/>
                </a:lnTo>
                <a:lnTo>
                  <a:pt x="834" y="1501"/>
                </a:lnTo>
                <a:close/>
                <a:moveTo>
                  <a:pt x="6579" y="3583"/>
                </a:moveTo>
                <a:cubicBezTo>
                  <a:pt x="6612" y="3583"/>
                  <a:pt x="6633" y="3589"/>
                  <a:pt x="6644" y="3597"/>
                </a:cubicBezTo>
                <a:cubicBezTo>
                  <a:pt x="6716" y="3680"/>
                  <a:pt x="6608" y="3870"/>
                  <a:pt x="6394" y="4144"/>
                </a:cubicBezTo>
                <a:cubicBezTo>
                  <a:pt x="6394" y="4144"/>
                  <a:pt x="6275" y="4287"/>
                  <a:pt x="6073" y="4525"/>
                </a:cubicBezTo>
                <a:lnTo>
                  <a:pt x="6073" y="3751"/>
                </a:lnTo>
                <a:lnTo>
                  <a:pt x="6061" y="3751"/>
                </a:lnTo>
                <a:cubicBezTo>
                  <a:pt x="6073" y="3739"/>
                  <a:pt x="6108" y="3739"/>
                  <a:pt x="6120" y="3728"/>
                </a:cubicBezTo>
                <a:cubicBezTo>
                  <a:pt x="6366" y="3613"/>
                  <a:pt x="6504" y="3583"/>
                  <a:pt x="6579" y="3583"/>
                </a:cubicBezTo>
                <a:close/>
                <a:moveTo>
                  <a:pt x="5751" y="3882"/>
                </a:moveTo>
                <a:lnTo>
                  <a:pt x="5751" y="4930"/>
                </a:lnTo>
                <a:cubicBezTo>
                  <a:pt x="5584" y="5132"/>
                  <a:pt x="5406" y="5359"/>
                  <a:pt x="5203" y="5609"/>
                </a:cubicBezTo>
                <a:lnTo>
                  <a:pt x="5203" y="3989"/>
                </a:lnTo>
                <a:cubicBezTo>
                  <a:pt x="5358" y="3989"/>
                  <a:pt x="5537" y="3966"/>
                  <a:pt x="5751" y="3882"/>
                </a:cubicBezTo>
                <a:close/>
                <a:moveTo>
                  <a:pt x="4322" y="3585"/>
                </a:moveTo>
                <a:cubicBezTo>
                  <a:pt x="4441" y="3739"/>
                  <a:pt x="4584" y="3859"/>
                  <a:pt x="4799" y="3930"/>
                </a:cubicBezTo>
                <a:cubicBezTo>
                  <a:pt x="4822" y="3942"/>
                  <a:pt x="4846" y="3942"/>
                  <a:pt x="4870" y="3966"/>
                </a:cubicBezTo>
                <a:lnTo>
                  <a:pt x="4870" y="6061"/>
                </a:lnTo>
                <a:cubicBezTo>
                  <a:pt x="4692" y="6299"/>
                  <a:pt x="4513" y="6537"/>
                  <a:pt x="4322" y="6787"/>
                </a:cubicBezTo>
                <a:lnTo>
                  <a:pt x="4322" y="3585"/>
                </a:lnTo>
                <a:close/>
                <a:moveTo>
                  <a:pt x="3453" y="2501"/>
                </a:moveTo>
                <a:cubicBezTo>
                  <a:pt x="3679" y="2608"/>
                  <a:pt x="3870" y="2775"/>
                  <a:pt x="4013" y="3025"/>
                </a:cubicBezTo>
                <a:lnTo>
                  <a:pt x="4013" y="7216"/>
                </a:lnTo>
                <a:cubicBezTo>
                  <a:pt x="3810" y="7466"/>
                  <a:pt x="3632" y="7740"/>
                  <a:pt x="3453" y="7990"/>
                </a:cubicBezTo>
                <a:lnTo>
                  <a:pt x="3453" y="2501"/>
                </a:lnTo>
                <a:close/>
                <a:moveTo>
                  <a:pt x="1691" y="8621"/>
                </a:moveTo>
                <a:lnTo>
                  <a:pt x="1691" y="8811"/>
                </a:lnTo>
                <a:lnTo>
                  <a:pt x="834" y="8811"/>
                </a:lnTo>
                <a:lnTo>
                  <a:pt x="834" y="8621"/>
                </a:lnTo>
                <a:close/>
                <a:moveTo>
                  <a:pt x="2584" y="2299"/>
                </a:moveTo>
                <a:cubicBezTo>
                  <a:pt x="2775" y="2311"/>
                  <a:pt x="2953" y="2323"/>
                  <a:pt x="3132" y="2370"/>
                </a:cubicBezTo>
                <a:lnTo>
                  <a:pt x="3132" y="8454"/>
                </a:lnTo>
                <a:lnTo>
                  <a:pt x="3132" y="8466"/>
                </a:lnTo>
                <a:cubicBezTo>
                  <a:pt x="2917" y="8788"/>
                  <a:pt x="2739" y="9097"/>
                  <a:pt x="2584" y="9383"/>
                </a:cubicBezTo>
                <a:lnTo>
                  <a:pt x="2584" y="2299"/>
                </a:lnTo>
                <a:close/>
                <a:moveTo>
                  <a:pt x="1513" y="9133"/>
                </a:moveTo>
                <a:lnTo>
                  <a:pt x="1644" y="9978"/>
                </a:lnTo>
                <a:lnTo>
                  <a:pt x="882" y="9978"/>
                </a:lnTo>
                <a:lnTo>
                  <a:pt x="1012" y="9133"/>
                </a:lnTo>
                <a:close/>
                <a:moveTo>
                  <a:pt x="2251" y="2299"/>
                </a:moveTo>
                <a:lnTo>
                  <a:pt x="2251" y="9978"/>
                </a:lnTo>
                <a:lnTo>
                  <a:pt x="1953" y="9978"/>
                </a:lnTo>
                <a:lnTo>
                  <a:pt x="1822" y="9121"/>
                </a:lnTo>
                <a:cubicBezTo>
                  <a:pt x="1917" y="9097"/>
                  <a:pt x="2001" y="9002"/>
                  <a:pt x="2001" y="8907"/>
                </a:cubicBezTo>
                <a:lnTo>
                  <a:pt x="2001" y="8526"/>
                </a:lnTo>
                <a:cubicBezTo>
                  <a:pt x="2001" y="8395"/>
                  <a:pt x="1894" y="8311"/>
                  <a:pt x="1774" y="8288"/>
                </a:cubicBezTo>
                <a:lnTo>
                  <a:pt x="1774" y="2299"/>
                </a:lnTo>
                <a:close/>
                <a:moveTo>
                  <a:pt x="4156" y="10300"/>
                </a:moveTo>
                <a:cubicBezTo>
                  <a:pt x="4168" y="10300"/>
                  <a:pt x="4191" y="10312"/>
                  <a:pt x="4191" y="10324"/>
                </a:cubicBezTo>
                <a:lnTo>
                  <a:pt x="4191" y="10669"/>
                </a:lnTo>
                <a:cubicBezTo>
                  <a:pt x="4191" y="10693"/>
                  <a:pt x="4168" y="10705"/>
                  <a:pt x="4156" y="10705"/>
                </a:cubicBezTo>
                <a:lnTo>
                  <a:pt x="346" y="10705"/>
                </a:lnTo>
                <a:cubicBezTo>
                  <a:pt x="334" y="10705"/>
                  <a:pt x="322" y="10681"/>
                  <a:pt x="322" y="10669"/>
                </a:cubicBezTo>
                <a:lnTo>
                  <a:pt x="322" y="10324"/>
                </a:lnTo>
                <a:cubicBezTo>
                  <a:pt x="322" y="10312"/>
                  <a:pt x="334" y="10300"/>
                  <a:pt x="346" y="10300"/>
                </a:cubicBezTo>
                <a:close/>
                <a:moveTo>
                  <a:pt x="703" y="1"/>
                </a:moveTo>
                <a:cubicBezTo>
                  <a:pt x="643" y="1"/>
                  <a:pt x="596" y="25"/>
                  <a:pt x="572" y="60"/>
                </a:cubicBezTo>
                <a:cubicBezTo>
                  <a:pt x="536" y="108"/>
                  <a:pt x="524" y="168"/>
                  <a:pt x="524" y="215"/>
                </a:cubicBezTo>
                <a:lnTo>
                  <a:pt x="691" y="1203"/>
                </a:lnTo>
                <a:cubicBezTo>
                  <a:pt x="584" y="1239"/>
                  <a:pt x="512" y="1322"/>
                  <a:pt x="512" y="1430"/>
                </a:cubicBezTo>
                <a:lnTo>
                  <a:pt x="512" y="1799"/>
                </a:lnTo>
                <a:cubicBezTo>
                  <a:pt x="512" y="1942"/>
                  <a:pt x="608" y="2025"/>
                  <a:pt x="727" y="2037"/>
                </a:cubicBezTo>
                <a:lnTo>
                  <a:pt x="727" y="2846"/>
                </a:lnTo>
                <a:cubicBezTo>
                  <a:pt x="727" y="2930"/>
                  <a:pt x="810" y="3013"/>
                  <a:pt x="893" y="3013"/>
                </a:cubicBezTo>
                <a:cubicBezTo>
                  <a:pt x="989" y="3013"/>
                  <a:pt x="1060" y="2930"/>
                  <a:pt x="1060" y="2846"/>
                </a:cubicBezTo>
                <a:lnTo>
                  <a:pt x="1060" y="2037"/>
                </a:lnTo>
                <a:lnTo>
                  <a:pt x="1441" y="2037"/>
                </a:lnTo>
                <a:lnTo>
                  <a:pt x="1441" y="8311"/>
                </a:lnTo>
                <a:lnTo>
                  <a:pt x="1060" y="8311"/>
                </a:lnTo>
                <a:lnTo>
                  <a:pt x="1060" y="3608"/>
                </a:lnTo>
                <a:cubicBezTo>
                  <a:pt x="1060" y="3513"/>
                  <a:pt x="989" y="3442"/>
                  <a:pt x="893" y="3442"/>
                </a:cubicBezTo>
                <a:cubicBezTo>
                  <a:pt x="810" y="3442"/>
                  <a:pt x="727" y="3513"/>
                  <a:pt x="727" y="3608"/>
                </a:cubicBezTo>
                <a:lnTo>
                  <a:pt x="727" y="8311"/>
                </a:lnTo>
                <a:cubicBezTo>
                  <a:pt x="608" y="8311"/>
                  <a:pt x="512" y="8407"/>
                  <a:pt x="512" y="8550"/>
                </a:cubicBezTo>
                <a:lnTo>
                  <a:pt x="512" y="8919"/>
                </a:lnTo>
                <a:cubicBezTo>
                  <a:pt x="512" y="9026"/>
                  <a:pt x="584" y="9109"/>
                  <a:pt x="691" y="9145"/>
                </a:cubicBezTo>
                <a:lnTo>
                  <a:pt x="548" y="9990"/>
                </a:lnTo>
                <a:lnTo>
                  <a:pt x="358" y="9990"/>
                </a:lnTo>
                <a:cubicBezTo>
                  <a:pt x="167" y="9990"/>
                  <a:pt x="0" y="10157"/>
                  <a:pt x="0" y="10347"/>
                </a:cubicBezTo>
                <a:lnTo>
                  <a:pt x="0" y="10693"/>
                </a:lnTo>
                <a:cubicBezTo>
                  <a:pt x="0" y="10883"/>
                  <a:pt x="167" y="11050"/>
                  <a:pt x="358" y="11050"/>
                </a:cubicBezTo>
                <a:lnTo>
                  <a:pt x="4168" y="11050"/>
                </a:lnTo>
                <a:cubicBezTo>
                  <a:pt x="4358" y="11050"/>
                  <a:pt x="4525" y="10883"/>
                  <a:pt x="4525" y="10693"/>
                </a:cubicBezTo>
                <a:lnTo>
                  <a:pt x="4525" y="10347"/>
                </a:lnTo>
                <a:cubicBezTo>
                  <a:pt x="4525" y="10157"/>
                  <a:pt x="4370" y="9990"/>
                  <a:pt x="4168" y="9990"/>
                </a:cubicBezTo>
                <a:lnTo>
                  <a:pt x="4108" y="9990"/>
                </a:lnTo>
                <a:cubicBezTo>
                  <a:pt x="4203" y="9585"/>
                  <a:pt x="4334" y="9216"/>
                  <a:pt x="4501" y="8823"/>
                </a:cubicBezTo>
                <a:cubicBezTo>
                  <a:pt x="4525" y="8740"/>
                  <a:pt x="4501" y="8645"/>
                  <a:pt x="4406" y="8621"/>
                </a:cubicBezTo>
                <a:cubicBezTo>
                  <a:pt x="4384" y="8612"/>
                  <a:pt x="4361" y="8607"/>
                  <a:pt x="4339" y="8607"/>
                </a:cubicBezTo>
                <a:cubicBezTo>
                  <a:pt x="4278" y="8607"/>
                  <a:pt x="4221" y="8643"/>
                  <a:pt x="4203" y="8704"/>
                </a:cubicBezTo>
                <a:cubicBezTo>
                  <a:pt x="4001" y="9157"/>
                  <a:pt x="3870" y="9562"/>
                  <a:pt x="3763" y="10002"/>
                </a:cubicBezTo>
                <a:lnTo>
                  <a:pt x="2632" y="10002"/>
                </a:lnTo>
                <a:cubicBezTo>
                  <a:pt x="2977" y="9288"/>
                  <a:pt x="3620" y="8323"/>
                  <a:pt x="4275" y="7395"/>
                </a:cubicBezTo>
                <a:cubicBezTo>
                  <a:pt x="4287" y="7383"/>
                  <a:pt x="4287" y="7383"/>
                  <a:pt x="4287" y="7371"/>
                </a:cubicBezTo>
                <a:cubicBezTo>
                  <a:pt x="5406" y="5835"/>
                  <a:pt x="6597" y="4406"/>
                  <a:pt x="6608" y="4394"/>
                </a:cubicBezTo>
                <a:cubicBezTo>
                  <a:pt x="6739" y="4228"/>
                  <a:pt x="7180" y="3739"/>
                  <a:pt x="6847" y="3406"/>
                </a:cubicBezTo>
                <a:cubicBezTo>
                  <a:pt x="6772" y="3336"/>
                  <a:pt x="6670" y="3301"/>
                  <a:pt x="6542" y="3301"/>
                </a:cubicBezTo>
                <a:cubicBezTo>
                  <a:pt x="6386" y="3301"/>
                  <a:pt x="6189" y="3354"/>
                  <a:pt x="5954" y="3466"/>
                </a:cubicBezTo>
                <a:cubicBezTo>
                  <a:pt x="5655" y="3619"/>
                  <a:pt x="5383" y="3696"/>
                  <a:pt x="5158" y="3696"/>
                </a:cubicBezTo>
                <a:cubicBezTo>
                  <a:pt x="5051" y="3696"/>
                  <a:pt x="4954" y="3679"/>
                  <a:pt x="4870" y="3644"/>
                </a:cubicBezTo>
                <a:cubicBezTo>
                  <a:pt x="4572" y="3549"/>
                  <a:pt x="4418" y="3251"/>
                  <a:pt x="4322" y="3013"/>
                </a:cubicBezTo>
                <a:cubicBezTo>
                  <a:pt x="4299" y="2989"/>
                  <a:pt x="4299" y="2977"/>
                  <a:pt x="4287" y="2966"/>
                </a:cubicBezTo>
                <a:cubicBezTo>
                  <a:pt x="3918" y="2192"/>
                  <a:pt x="3132" y="2025"/>
                  <a:pt x="2394" y="2001"/>
                </a:cubicBezTo>
                <a:lnTo>
                  <a:pt x="1894" y="2001"/>
                </a:lnTo>
                <a:lnTo>
                  <a:pt x="1905" y="1977"/>
                </a:lnTo>
                <a:lnTo>
                  <a:pt x="1917" y="1965"/>
                </a:lnTo>
                <a:cubicBezTo>
                  <a:pt x="1917" y="1965"/>
                  <a:pt x="1917" y="1954"/>
                  <a:pt x="1941" y="1954"/>
                </a:cubicBezTo>
                <a:lnTo>
                  <a:pt x="1941" y="1930"/>
                </a:lnTo>
                <a:lnTo>
                  <a:pt x="1941" y="1918"/>
                </a:lnTo>
                <a:lnTo>
                  <a:pt x="1941" y="1906"/>
                </a:lnTo>
                <a:lnTo>
                  <a:pt x="1941" y="1894"/>
                </a:lnTo>
                <a:lnTo>
                  <a:pt x="1941" y="1870"/>
                </a:lnTo>
                <a:lnTo>
                  <a:pt x="1941" y="1858"/>
                </a:lnTo>
                <a:lnTo>
                  <a:pt x="1941" y="1846"/>
                </a:lnTo>
                <a:lnTo>
                  <a:pt x="1941" y="1834"/>
                </a:lnTo>
                <a:lnTo>
                  <a:pt x="1941" y="1811"/>
                </a:lnTo>
                <a:lnTo>
                  <a:pt x="1941" y="1787"/>
                </a:lnTo>
                <a:lnTo>
                  <a:pt x="1941" y="1418"/>
                </a:lnTo>
                <a:lnTo>
                  <a:pt x="1941" y="1394"/>
                </a:lnTo>
                <a:lnTo>
                  <a:pt x="1941" y="1382"/>
                </a:lnTo>
                <a:lnTo>
                  <a:pt x="1941" y="1370"/>
                </a:lnTo>
                <a:lnTo>
                  <a:pt x="1941" y="1358"/>
                </a:lnTo>
                <a:lnTo>
                  <a:pt x="1941" y="1334"/>
                </a:lnTo>
                <a:lnTo>
                  <a:pt x="1941" y="1322"/>
                </a:lnTo>
                <a:cubicBezTo>
                  <a:pt x="1941" y="1322"/>
                  <a:pt x="1941" y="1311"/>
                  <a:pt x="1917" y="1311"/>
                </a:cubicBezTo>
                <a:cubicBezTo>
                  <a:pt x="1917" y="1311"/>
                  <a:pt x="1917" y="1299"/>
                  <a:pt x="1905" y="1299"/>
                </a:cubicBezTo>
                <a:cubicBezTo>
                  <a:pt x="1905" y="1299"/>
                  <a:pt x="1905" y="1275"/>
                  <a:pt x="1894" y="1275"/>
                </a:cubicBezTo>
                <a:lnTo>
                  <a:pt x="1882" y="1263"/>
                </a:lnTo>
                <a:lnTo>
                  <a:pt x="1858" y="1251"/>
                </a:lnTo>
                <a:cubicBezTo>
                  <a:pt x="1858" y="1251"/>
                  <a:pt x="1846" y="1251"/>
                  <a:pt x="1846" y="1239"/>
                </a:cubicBezTo>
                <a:lnTo>
                  <a:pt x="1834" y="1215"/>
                </a:lnTo>
                <a:lnTo>
                  <a:pt x="1786" y="1215"/>
                </a:lnTo>
                <a:lnTo>
                  <a:pt x="1822" y="1072"/>
                </a:lnTo>
                <a:lnTo>
                  <a:pt x="1834" y="965"/>
                </a:lnTo>
                <a:cubicBezTo>
                  <a:pt x="1994" y="962"/>
                  <a:pt x="2158" y="960"/>
                  <a:pt x="2316" y="960"/>
                </a:cubicBezTo>
                <a:cubicBezTo>
                  <a:pt x="2736" y="960"/>
                  <a:pt x="3120" y="976"/>
                  <a:pt x="3310" y="1037"/>
                </a:cubicBezTo>
                <a:cubicBezTo>
                  <a:pt x="3608" y="1144"/>
                  <a:pt x="4037" y="1394"/>
                  <a:pt x="4334" y="2049"/>
                </a:cubicBezTo>
                <a:cubicBezTo>
                  <a:pt x="4418" y="2263"/>
                  <a:pt x="4501" y="2454"/>
                  <a:pt x="4572" y="2620"/>
                </a:cubicBezTo>
                <a:cubicBezTo>
                  <a:pt x="4715" y="2989"/>
                  <a:pt x="4822" y="3227"/>
                  <a:pt x="4977" y="3323"/>
                </a:cubicBezTo>
                <a:cubicBezTo>
                  <a:pt x="5026" y="3349"/>
                  <a:pt x="5085" y="3362"/>
                  <a:pt x="5158" y="3362"/>
                </a:cubicBezTo>
                <a:cubicBezTo>
                  <a:pt x="5317" y="3362"/>
                  <a:pt x="5543" y="3299"/>
                  <a:pt x="5870" y="3168"/>
                </a:cubicBezTo>
                <a:cubicBezTo>
                  <a:pt x="6100" y="3082"/>
                  <a:pt x="6291" y="3042"/>
                  <a:pt x="6469" y="3042"/>
                </a:cubicBezTo>
                <a:cubicBezTo>
                  <a:pt x="6512" y="3042"/>
                  <a:pt x="6554" y="3044"/>
                  <a:pt x="6597" y="3049"/>
                </a:cubicBezTo>
                <a:cubicBezTo>
                  <a:pt x="6787" y="3085"/>
                  <a:pt x="6942" y="3168"/>
                  <a:pt x="7049" y="3323"/>
                </a:cubicBezTo>
                <a:cubicBezTo>
                  <a:pt x="7228" y="3620"/>
                  <a:pt x="7228" y="3870"/>
                  <a:pt x="6704" y="4585"/>
                </a:cubicBezTo>
                <a:cubicBezTo>
                  <a:pt x="5656" y="6037"/>
                  <a:pt x="4965" y="7145"/>
                  <a:pt x="4501" y="8002"/>
                </a:cubicBezTo>
                <a:cubicBezTo>
                  <a:pt x="4453" y="8085"/>
                  <a:pt x="4489" y="8180"/>
                  <a:pt x="4572" y="8228"/>
                </a:cubicBezTo>
                <a:cubicBezTo>
                  <a:pt x="4594" y="8243"/>
                  <a:pt x="4619" y="8249"/>
                  <a:pt x="4645" y="8249"/>
                </a:cubicBezTo>
                <a:cubicBezTo>
                  <a:pt x="4704" y="8249"/>
                  <a:pt x="4766" y="8215"/>
                  <a:pt x="4799" y="8157"/>
                </a:cubicBezTo>
                <a:cubicBezTo>
                  <a:pt x="5263" y="7288"/>
                  <a:pt x="5942" y="6216"/>
                  <a:pt x="6989" y="4763"/>
                </a:cubicBezTo>
                <a:cubicBezTo>
                  <a:pt x="7489" y="4061"/>
                  <a:pt x="7668" y="3632"/>
                  <a:pt x="7347" y="3108"/>
                </a:cubicBezTo>
                <a:cubicBezTo>
                  <a:pt x="7192" y="2894"/>
                  <a:pt x="6966" y="2739"/>
                  <a:pt x="6668" y="2692"/>
                </a:cubicBezTo>
                <a:cubicBezTo>
                  <a:pt x="6620" y="2685"/>
                  <a:pt x="6570" y="2681"/>
                  <a:pt x="6518" y="2681"/>
                </a:cubicBezTo>
                <a:cubicBezTo>
                  <a:pt x="6298" y="2681"/>
                  <a:pt x="6044" y="2741"/>
                  <a:pt x="5775" y="2846"/>
                </a:cubicBezTo>
                <a:cubicBezTo>
                  <a:pt x="5394" y="2999"/>
                  <a:pt x="5242" y="3014"/>
                  <a:pt x="5190" y="3014"/>
                </a:cubicBezTo>
                <a:cubicBezTo>
                  <a:pt x="5177" y="3014"/>
                  <a:pt x="5170" y="3013"/>
                  <a:pt x="5168" y="3013"/>
                </a:cubicBezTo>
                <a:cubicBezTo>
                  <a:pt x="5108" y="2966"/>
                  <a:pt x="4989" y="2680"/>
                  <a:pt x="4906" y="2477"/>
                </a:cubicBezTo>
                <a:cubicBezTo>
                  <a:pt x="4822" y="2311"/>
                  <a:pt x="4751" y="2120"/>
                  <a:pt x="4668" y="1906"/>
                </a:cubicBezTo>
                <a:cubicBezTo>
                  <a:pt x="4322" y="1144"/>
                  <a:pt x="3799" y="834"/>
                  <a:pt x="3441" y="715"/>
                </a:cubicBezTo>
                <a:cubicBezTo>
                  <a:pt x="3239" y="642"/>
                  <a:pt x="2905" y="619"/>
                  <a:pt x="2513" y="619"/>
                </a:cubicBezTo>
                <a:cubicBezTo>
                  <a:pt x="2329" y="619"/>
                  <a:pt x="2131" y="624"/>
                  <a:pt x="1929" y="632"/>
                </a:cubicBezTo>
                <a:lnTo>
                  <a:pt x="1989" y="215"/>
                </a:lnTo>
                <a:cubicBezTo>
                  <a:pt x="2001" y="156"/>
                  <a:pt x="1989" y="108"/>
                  <a:pt x="1941" y="60"/>
                </a:cubicBezTo>
                <a:cubicBezTo>
                  <a:pt x="1905" y="13"/>
                  <a:pt x="1846" y="1"/>
                  <a:pt x="181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288" name="Google Shape;11288;p80"/>
          <p:cNvGrpSpPr/>
          <p:nvPr/>
        </p:nvGrpSpPr>
        <p:grpSpPr>
          <a:xfrm>
            <a:off x="7219530" y="1332794"/>
            <a:ext cx="191625" cy="352209"/>
            <a:chOff x="7219530" y="1508244"/>
            <a:chExt cx="191625" cy="352209"/>
          </a:xfrm>
          <a:solidFill>
            <a:schemeClr val="tx1"/>
          </a:solidFill>
        </p:grpSpPr>
        <p:sp>
          <p:nvSpPr>
            <p:cNvPr id="11289" name="Google Shape;11289;p80"/>
            <p:cNvSpPr/>
            <p:nvPr/>
          </p:nvSpPr>
          <p:spPr>
            <a:xfrm>
              <a:off x="7219530" y="1508244"/>
              <a:ext cx="191625" cy="352209"/>
            </a:xfrm>
            <a:custGeom>
              <a:avLst/>
              <a:gdLst/>
              <a:ahLst/>
              <a:cxnLst/>
              <a:rect l="l" t="t" r="r" b="b"/>
              <a:pathLst>
                <a:path w="6025" h="11074" extrusionOk="0">
                  <a:moveTo>
                    <a:pt x="4453" y="357"/>
                  </a:moveTo>
                  <a:cubicBezTo>
                    <a:pt x="4572" y="357"/>
                    <a:pt x="4656" y="453"/>
                    <a:pt x="4656" y="572"/>
                  </a:cubicBezTo>
                  <a:cubicBezTo>
                    <a:pt x="4656" y="691"/>
                    <a:pt x="4572" y="774"/>
                    <a:pt x="4453" y="774"/>
                  </a:cubicBezTo>
                  <a:lnTo>
                    <a:pt x="524" y="774"/>
                  </a:lnTo>
                  <a:cubicBezTo>
                    <a:pt x="405" y="774"/>
                    <a:pt x="310" y="691"/>
                    <a:pt x="310" y="572"/>
                  </a:cubicBezTo>
                  <a:cubicBezTo>
                    <a:pt x="310" y="453"/>
                    <a:pt x="393" y="357"/>
                    <a:pt x="524" y="357"/>
                  </a:cubicBezTo>
                  <a:close/>
                  <a:moveTo>
                    <a:pt x="3858" y="1108"/>
                  </a:moveTo>
                  <a:cubicBezTo>
                    <a:pt x="3382" y="1691"/>
                    <a:pt x="2763" y="2584"/>
                    <a:pt x="2739" y="3477"/>
                  </a:cubicBezTo>
                  <a:lnTo>
                    <a:pt x="2739" y="3501"/>
                  </a:lnTo>
                  <a:lnTo>
                    <a:pt x="2739" y="4263"/>
                  </a:lnTo>
                  <a:lnTo>
                    <a:pt x="2215" y="4263"/>
                  </a:lnTo>
                  <a:lnTo>
                    <a:pt x="2215" y="3501"/>
                  </a:lnTo>
                  <a:cubicBezTo>
                    <a:pt x="2203" y="2596"/>
                    <a:pt x="1608" y="1691"/>
                    <a:pt x="1120" y="1108"/>
                  </a:cubicBezTo>
                  <a:close/>
                  <a:moveTo>
                    <a:pt x="5489" y="4584"/>
                  </a:moveTo>
                  <a:cubicBezTo>
                    <a:pt x="5596" y="4584"/>
                    <a:pt x="5680" y="4679"/>
                    <a:pt x="5680" y="4787"/>
                  </a:cubicBezTo>
                  <a:cubicBezTo>
                    <a:pt x="5680" y="4882"/>
                    <a:pt x="5596" y="4977"/>
                    <a:pt x="5489" y="4977"/>
                  </a:cubicBezTo>
                  <a:lnTo>
                    <a:pt x="1679" y="4977"/>
                  </a:lnTo>
                  <a:lnTo>
                    <a:pt x="1679" y="4584"/>
                  </a:lnTo>
                  <a:close/>
                  <a:moveTo>
                    <a:pt x="2739" y="5287"/>
                  </a:moveTo>
                  <a:lnTo>
                    <a:pt x="2739" y="5787"/>
                  </a:lnTo>
                  <a:lnTo>
                    <a:pt x="2215" y="5787"/>
                  </a:lnTo>
                  <a:lnTo>
                    <a:pt x="2215" y="5287"/>
                  </a:lnTo>
                  <a:close/>
                  <a:moveTo>
                    <a:pt x="4287" y="5287"/>
                  </a:moveTo>
                  <a:lnTo>
                    <a:pt x="4287" y="5787"/>
                  </a:lnTo>
                  <a:lnTo>
                    <a:pt x="3060" y="5787"/>
                  </a:lnTo>
                  <a:lnTo>
                    <a:pt x="3060" y="5287"/>
                  </a:lnTo>
                  <a:close/>
                  <a:moveTo>
                    <a:pt x="5108" y="5287"/>
                  </a:moveTo>
                  <a:lnTo>
                    <a:pt x="5108" y="5787"/>
                  </a:lnTo>
                  <a:lnTo>
                    <a:pt x="4608" y="5787"/>
                  </a:lnTo>
                  <a:lnTo>
                    <a:pt x="4608" y="5287"/>
                  </a:lnTo>
                  <a:close/>
                  <a:moveTo>
                    <a:pt x="5489" y="6120"/>
                  </a:moveTo>
                  <a:cubicBezTo>
                    <a:pt x="5596" y="6120"/>
                    <a:pt x="5680" y="6215"/>
                    <a:pt x="5680" y="6311"/>
                  </a:cubicBezTo>
                  <a:cubicBezTo>
                    <a:pt x="5680" y="6418"/>
                    <a:pt x="5596" y="6513"/>
                    <a:pt x="5489" y="6513"/>
                  </a:cubicBezTo>
                  <a:lnTo>
                    <a:pt x="1679" y="6513"/>
                  </a:lnTo>
                  <a:lnTo>
                    <a:pt x="1679" y="6120"/>
                  </a:lnTo>
                  <a:close/>
                  <a:moveTo>
                    <a:pt x="2739" y="6834"/>
                  </a:moveTo>
                  <a:lnTo>
                    <a:pt x="2739" y="7346"/>
                  </a:lnTo>
                  <a:lnTo>
                    <a:pt x="2215" y="7346"/>
                  </a:lnTo>
                  <a:lnTo>
                    <a:pt x="2215" y="6834"/>
                  </a:lnTo>
                  <a:close/>
                  <a:moveTo>
                    <a:pt x="4287" y="6834"/>
                  </a:moveTo>
                  <a:lnTo>
                    <a:pt x="4287" y="7346"/>
                  </a:lnTo>
                  <a:lnTo>
                    <a:pt x="3060" y="7346"/>
                  </a:lnTo>
                  <a:lnTo>
                    <a:pt x="3060" y="6834"/>
                  </a:lnTo>
                  <a:close/>
                  <a:moveTo>
                    <a:pt x="5108" y="6834"/>
                  </a:moveTo>
                  <a:lnTo>
                    <a:pt x="5108" y="7346"/>
                  </a:lnTo>
                  <a:lnTo>
                    <a:pt x="4608" y="7346"/>
                  </a:lnTo>
                  <a:lnTo>
                    <a:pt x="4608" y="6834"/>
                  </a:lnTo>
                  <a:close/>
                  <a:moveTo>
                    <a:pt x="5489" y="7656"/>
                  </a:moveTo>
                  <a:cubicBezTo>
                    <a:pt x="5596" y="7656"/>
                    <a:pt x="5680" y="7739"/>
                    <a:pt x="5680" y="7846"/>
                  </a:cubicBezTo>
                  <a:cubicBezTo>
                    <a:pt x="5680" y="7954"/>
                    <a:pt x="5596" y="8037"/>
                    <a:pt x="5489" y="8037"/>
                  </a:cubicBezTo>
                  <a:lnTo>
                    <a:pt x="1679" y="8037"/>
                  </a:lnTo>
                  <a:lnTo>
                    <a:pt x="1679" y="7656"/>
                  </a:lnTo>
                  <a:close/>
                  <a:moveTo>
                    <a:pt x="2751" y="8370"/>
                  </a:moveTo>
                  <a:lnTo>
                    <a:pt x="2751" y="10001"/>
                  </a:lnTo>
                  <a:lnTo>
                    <a:pt x="2227" y="10001"/>
                  </a:lnTo>
                  <a:lnTo>
                    <a:pt x="2227" y="8370"/>
                  </a:lnTo>
                  <a:close/>
                  <a:moveTo>
                    <a:pt x="2917" y="10335"/>
                  </a:moveTo>
                  <a:lnTo>
                    <a:pt x="3060" y="10752"/>
                  </a:lnTo>
                  <a:lnTo>
                    <a:pt x="1894" y="10752"/>
                  </a:lnTo>
                  <a:lnTo>
                    <a:pt x="2024" y="10335"/>
                  </a:lnTo>
                  <a:close/>
                  <a:moveTo>
                    <a:pt x="536" y="0"/>
                  </a:moveTo>
                  <a:cubicBezTo>
                    <a:pt x="239" y="0"/>
                    <a:pt x="0" y="238"/>
                    <a:pt x="0" y="536"/>
                  </a:cubicBezTo>
                  <a:cubicBezTo>
                    <a:pt x="0" y="834"/>
                    <a:pt x="239" y="1072"/>
                    <a:pt x="536" y="1072"/>
                  </a:cubicBezTo>
                  <a:lnTo>
                    <a:pt x="715" y="1072"/>
                  </a:lnTo>
                  <a:cubicBezTo>
                    <a:pt x="1739" y="2239"/>
                    <a:pt x="1917" y="3072"/>
                    <a:pt x="1917" y="3477"/>
                  </a:cubicBezTo>
                  <a:lnTo>
                    <a:pt x="1917" y="4227"/>
                  </a:lnTo>
                  <a:lnTo>
                    <a:pt x="1620" y="4227"/>
                  </a:lnTo>
                  <a:cubicBezTo>
                    <a:pt x="1489" y="4227"/>
                    <a:pt x="1370" y="4346"/>
                    <a:pt x="1370" y="4489"/>
                  </a:cubicBezTo>
                  <a:lnTo>
                    <a:pt x="1370" y="4584"/>
                  </a:lnTo>
                  <a:lnTo>
                    <a:pt x="1155" y="4584"/>
                  </a:lnTo>
                  <a:lnTo>
                    <a:pt x="1155" y="4370"/>
                  </a:lnTo>
                  <a:cubicBezTo>
                    <a:pt x="1155" y="4275"/>
                    <a:pt x="1084" y="4203"/>
                    <a:pt x="989" y="4203"/>
                  </a:cubicBezTo>
                  <a:cubicBezTo>
                    <a:pt x="905" y="4203"/>
                    <a:pt x="834" y="4275"/>
                    <a:pt x="834" y="4370"/>
                  </a:cubicBezTo>
                  <a:lnTo>
                    <a:pt x="834" y="5144"/>
                  </a:lnTo>
                  <a:cubicBezTo>
                    <a:pt x="834" y="5227"/>
                    <a:pt x="905" y="5299"/>
                    <a:pt x="989" y="5299"/>
                  </a:cubicBezTo>
                  <a:cubicBezTo>
                    <a:pt x="1084" y="5299"/>
                    <a:pt x="1155" y="5227"/>
                    <a:pt x="1155" y="5144"/>
                  </a:cubicBezTo>
                  <a:lnTo>
                    <a:pt x="1155" y="4918"/>
                  </a:lnTo>
                  <a:lnTo>
                    <a:pt x="1370" y="4918"/>
                  </a:lnTo>
                  <a:lnTo>
                    <a:pt x="1370" y="5025"/>
                  </a:lnTo>
                  <a:cubicBezTo>
                    <a:pt x="1370" y="5156"/>
                    <a:pt x="1489" y="5275"/>
                    <a:pt x="1620" y="5275"/>
                  </a:cubicBezTo>
                  <a:lnTo>
                    <a:pt x="1917" y="5275"/>
                  </a:lnTo>
                  <a:lnTo>
                    <a:pt x="1917" y="5775"/>
                  </a:lnTo>
                  <a:lnTo>
                    <a:pt x="1620" y="5775"/>
                  </a:lnTo>
                  <a:cubicBezTo>
                    <a:pt x="1489" y="5775"/>
                    <a:pt x="1370" y="5894"/>
                    <a:pt x="1370" y="6037"/>
                  </a:cubicBezTo>
                  <a:lnTo>
                    <a:pt x="1370" y="6156"/>
                  </a:lnTo>
                  <a:lnTo>
                    <a:pt x="1155" y="6156"/>
                  </a:lnTo>
                  <a:lnTo>
                    <a:pt x="1155" y="5930"/>
                  </a:lnTo>
                  <a:cubicBezTo>
                    <a:pt x="1155" y="5834"/>
                    <a:pt x="1084" y="5763"/>
                    <a:pt x="989" y="5763"/>
                  </a:cubicBezTo>
                  <a:cubicBezTo>
                    <a:pt x="905" y="5763"/>
                    <a:pt x="834" y="5834"/>
                    <a:pt x="834" y="5930"/>
                  </a:cubicBezTo>
                  <a:lnTo>
                    <a:pt x="834" y="6703"/>
                  </a:lnTo>
                  <a:cubicBezTo>
                    <a:pt x="834" y="6787"/>
                    <a:pt x="905" y="6870"/>
                    <a:pt x="989" y="6870"/>
                  </a:cubicBezTo>
                  <a:cubicBezTo>
                    <a:pt x="1084" y="6870"/>
                    <a:pt x="1155" y="6787"/>
                    <a:pt x="1155" y="6703"/>
                  </a:cubicBezTo>
                  <a:lnTo>
                    <a:pt x="1155" y="6477"/>
                  </a:lnTo>
                  <a:lnTo>
                    <a:pt x="1370" y="6477"/>
                  </a:lnTo>
                  <a:lnTo>
                    <a:pt x="1370" y="6573"/>
                  </a:lnTo>
                  <a:cubicBezTo>
                    <a:pt x="1370" y="6703"/>
                    <a:pt x="1489" y="6823"/>
                    <a:pt x="1620" y="6823"/>
                  </a:cubicBezTo>
                  <a:lnTo>
                    <a:pt x="1917" y="6823"/>
                  </a:lnTo>
                  <a:lnTo>
                    <a:pt x="1917" y="7323"/>
                  </a:lnTo>
                  <a:lnTo>
                    <a:pt x="1620" y="7323"/>
                  </a:lnTo>
                  <a:cubicBezTo>
                    <a:pt x="1489" y="7323"/>
                    <a:pt x="1370" y="7442"/>
                    <a:pt x="1370" y="7585"/>
                  </a:cubicBezTo>
                  <a:lnTo>
                    <a:pt x="1370" y="7680"/>
                  </a:lnTo>
                  <a:lnTo>
                    <a:pt x="1155" y="7680"/>
                  </a:lnTo>
                  <a:lnTo>
                    <a:pt x="1155" y="7465"/>
                  </a:lnTo>
                  <a:cubicBezTo>
                    <a:pt x="1155" y="7370"/>
                    <a:pt x="1084" y="7299"/>
                    <a:pt x="989" y="7299"/>
                  </a:cubicBezTo>
                  <a:cubicBezTo>
                    <a:pt x="905" y="7299"/>
                    <a:pt x="834" y="7370"/>
                    <a:pt x="834" y="7465"/>
                  </a:cubicBezTo>
                  <a:lnTo>
                    <a:pt x="834" y="8239"/>
                  </a:lnTo>
                  <a:cubicBezTo>
                    <a:pt x="834" y="8323"/>
                    <a:pt x="905" y="8394"/>
                    <a:pt x="989" y="8394"/>
                  </a:cubicBezTo>
                  <a:cubicBezTo>
                    <a:pt x="1084" y="8394"/>
                    <a:pt x="1155" y="8323"/>
                    <a:pt x="1155" y="8239"/>
                  </a:cubicBezTo>
                  <a:lnTo>
                    <a:pt x="1155" y="8013"/>
                  </a:lnTo>
                  <a:lnTo>
                    <a:pt x="1370" y="8013"/>
                  </a:lnTo>
                  <a:lnTo>
                    <a:pt x="1370" y="8108"/>
                  </a:lnTo>
                  <a:cubicBezTo>
                    <a:pt x="1370" y="8251"/>
                    <a:pt x="1489" y="8370"/>
                    <a:pt x="1620" y="8370"/>
                  </a:cubicBezTo>
                  <a:lnTo>
                    <a:pt x="1917" y="8370"/>
                  </a:lnTo>
                  <a:lnTo>
                    <a:pt x="1917" y="10025"/>
                  </a:lnTo>
                  <a:cubicBezTo>
                    <a:pt x="1846" y="10049"/>
                    <a:pt x="1786" y="10109"/>
                    <a:pt x="1763" y="10180"/>
                  </a:cubicBezTo>
                  <a:lnTo>
                    <a:pt x="1572" y="10752"/>
                  </a:lnTo>
                  <a:cubicBezTo>
                    <a:pt x="1548" y="10823"/>
                    <a:pt x="1560" y="10918"/>
                    <a:pt x="1608" y="10978"/>
                  </a:cubicBezTo>
                  <a:cubicBezTo>
                    <a:pt x="1655" y="11037"/>
                    <a:pt x="1727" y="11073"/>
                    <a:pt x="1810" y="11073"/>
                  </a:cubicBezTo>
                  <a:lnTo>
                    <a:pt x="3179" y="11073"/>
                  </a:lnTo>
                  <a:cubicBezTo>
                    <a:pt x="3263" y="11073"/>
                    <a:pt x="3346" y="11037"/>
                    <a:pt x="3394" y="10978"/>
                  </a:cubicBezTo>
                  <a:cubicBezTo>
                    <a:pt x="3441" y="10918"/>
                    <a:pt x="3453" y="10823"/>
                    <a:pt x="3418" y="10752"/>
                  </a:cubicBezTo>
                  <a:lnTo>
                    <a:pt x="3227" y="10180"/>
                  </a:lnTo>
                  <a:cubicBezTo>
                    <a:pt x="3203" y="10109"/>
                    <a:pt x="3144" y="10049"/>
                    <a:pt x="3084" y="10025"/>
                  </a:cubicBezTo>
                  <a:lnTo>
                    <a:pt x="3084" y="8370"/>
                  </a:lnTo>
                  <a:lnTo>
                    <a:pt x="4239" y="8370"/>
                  </a:lnTo>
                  <a:cubicBezTo>
                    <a:pt x="4156" y="8585"/>
                    <a:pt x="3929" y="8739"/>
                    <a:pt x="3679" y="8739"/>
                  </a:cubicBezTo>
                  <a:cubicBezTo>
                    <a:pt x="3584" y="8739"/>
                    <a:pt x="3513" y="8811"/>
                    <a:pt x="3513" y="8906"/>
                  </a:cubicBezTo>
                  <a:cubicBezTo>
                    <a:pt x="3513" y="8989"/>
                    <a:pt x="3584" y="9073"/>
                    <a:pt x="3679" y="9073"/>
                  </a:cubicBezTo>
                  <a:cubicBezTo>
                    <a:pt x="4108" y="9073"/>
                    <a:pt x="4477" y="8775"/>
                    <a:pt x="4584" y="8370"/>
                  </a:cubicBezTo>
                  <a:lnTo>
                    <a:pt x="5084" y="8370"/>
                  </a:lnTo>
                  <a:cubicBezTo>
                    <a:pt x="4965" y="9037"/>
                    <a:pt x="4394" y="9561"/>
                    <a:pt x="3679" y="9561"/>
                  </a:cubicBezTo>
                  <a:cubicBezTo>
                    <a:pt x="3584" y="9561"/>
                    <a:pt x="3513" y="9632"/>
                    <a:pt x="3513" y="9728"/>
                  </a:cubicBezTo>
                  <a:cubicBezTo>
                    <a:pt x="3513" y="9811"/>
                    <a:pt x="3584" y="9882"/>
                    <a:pt x="3679" y="9882"/>
                  </a:cubicBezTo>
                  <a:cubicBezTo>
                    <a:pt x="4549" y="9882"/>
                    <a:pt x="5299" y="9228"/>
                    <a:pt x="5418" y="8382"/>
                  </a:cubicBezTo>
                  <a:lnTo>
                    <a:pt x="5501" y="8382"/>
                  </a:lnTo>
                  <a:cubicBezTo>
                    <a:pt x="5787" y="8382"/>
                    <a:pt x="6025" y="8144"/>
                    <a:pt x="6025" y="7858"/>
                  </a:cubicBezTo>
                  <a:cubicBezTo>
                    <a:pt x="6013" y="7561"/>
                    <a:pt x="5775" y="7323"/>
                    <a:pt x="5489" y="7323"/>
                  </a:cubicBezTo>
                  <a:lnTo>
                    <a:pt x="5418" y="7323"/>
                  </a:lnTo>
                  <a:lnTo>
                    <a:pt x="5418" y="6823"/>
                  </a:lnTo>
                  <a:lnTo>
                    <a:pt x="5489" y="6823"/>
                  </a:lnTo>
                  <a:cubicBezTo>
                    <a:pt x="5775" y="6823"/>
                    <a:pt x="6013" y="6584"/>
                    <a:pt x="6013" y="6299"/>
                  </a:cubicBezTo>
                  <a:cubicBezTo>
                    <a:pt x="6013" y="6013"/>
                    <a:pt x="5775" y="5775"/>
                    <a:pt x="5489" y="5775"/>
                  </a:cubicBezTo>
                  <a:lnTo>
                    <a:pt x="5418" y="5775"/>
                  </a:lnTo>
                  <a:lnTo>
                    <a:pt x="5418" y="5275"/>
                  </a:lnTo>
                  <a:lnTo>
                    <a:pt x="5489" y="5275"/>
                  </a:lnTo>
                  <a:cubicBezTo>
                    <a:pt x="5775" y="5275"/>
                    <a:pt x="6013" y="5037"/>
                    <a:pt x="6013" y="4751"/>
                  </a:cubicBezTo>
                  <a:cubicBezTo>
                    <a:pt x="6013" y="4465"/>
                    <a:pt x="5775" y="4227"/>
                    <a:pt x="5489" y="4227"/>
                  </a:cubicBezTo>
                  <a:lnTo>
                    <a:pt x="5406" y="4227"/>
                  </a:lnTo>
                  <a:cubicBezTo>
                    <a:pt x="5263" y="3441"/>
                    <a:pt x="4608" y="2822"/>
                    <a:pt x="3810" y="2763"/>
                  </a:cubicBezTo>
                  <a:cubicBezTo>
                    <a:pt x="3715" y="2763"/>
                    <a:pt x="3644" y="2822"/>
                    <a:pt x="3632" y="2905"/>
                  </a:cubicBezTo>
                  <a:cubicBezTo>
                    <a:pt x="3632" y="3001"/>
                    <a:pt x="3691" y="3072"/>
                    <a:pt x="3775" y="3084"/>
                  </a:cubicBezTo>
                  <a:cubicBezTo>
                    <a:pt x="4418" y="3132"/>
                    <a:pt x="4953" y="3608"/>
                    <a:pt x="5072" y="4227"/>
                  </a:cubicBezTo>
                  <a:lnTo>
                    <a:pt x="4572" y="4227"/>
                  </a:lnTo>
                  <a:cubicBezTo>
                    <a:pt x="4453" y="3846"/>
                    <a:pt x="4072" y="3572"/>
                    <a:pt x="3679" y="3572"/>
                  </a:cubicBezTo>
                  <a:cubicBezTo>
                    <a:pt x="3584" y="3572"/>
                    <a:pt x="3513" y="3655"/>
                    <a:pt x="3513" y="3739"/>
                  </a:cubicBezTo>
                  <a:cubicBezTo>
                    <a:pt x="3513" y="3834"/>
                    <a:pt x="3584" y="3906"/>
                    <a:pt x="3679" y="3906"/>
                  </a:cubicBezTo>
                  <a:cubicBezTo>
                    <a:pt x="3918" y="3906"/>
                    <a:pt x="4120" y="4036"/>
                    <a:pt x="4227" y="4227"/>
                  </a:cubicBezTo>
                  <a:lnTo>
                    <a:pt x="3084" y="4227"/>
                  </a:lnTo>
                  <a:lnTo>
                    <a:pt x="3084" y="3489"/>
                  </a:lnTo>
                  <a:lnTo>
                    <a:pt x="3084" y="3477"/>
                  </a:lnTo>
                  <a:cubicBezTo>
                    <a:pt x="3096" y="3072"/>
                    <a:pt x="3263" y="2227"/>
                    <a:pt x="4287" y="1072"/>
                  </a:cubicBezTo>
                  <a:lnTo>
                    <a:pt x="4465" y="1072"/>
                  </a:lnTo>
                  <a:cubicBezTo>
                    <a:pt x="4763" y="1072"/>
                    <a:pt x="5001" y="834"/>
                    <a:pt x="5001" y="536"/>
                  </a:cubicBezTo>
                  <a:cubicBezTo>
                    <a:pt x="5001" y="238"/>
                    <a:pt x="4763" y="0"/>
                    <a:pt x="4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0" name="Google Shape;11290;p80"/>
            <p:cNvSpPr/>
            <p:nvPr/>
          </p:nvSpPr>
          <p:spPr>
            <a:xfrm>
              <a:off x="7376679" y="1654039"/>
              <a:ext cx="795" cy="32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4" y="0"/>
                  </a:moveTo>
                  <a:lnTo>
                    <a:pt x="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91" name="Google Shape;11291;p80"/>
          <p:cNvGrpSpPr/>
          <p:nvPr/>
        </p:nvGrpSpPr>
        <p:grpSpPr>
          <a:xfrm>
            <a:off x="7699309" y="1333176"/>
            <a:ext cx="154922" cy="351827"/>
            <a:chOff x="7699309" y="1508626"/>
            <a:chExt cx="154922" cy="351827"/>
          </a:xfrm>
          <a:solidFill>
            <a:schemeClr val="tx1"/>
          </a:solidFill>
        </p:grpSpPr>
        <p:sp>
          <p:nvSpPr>
            <p:cNvPr id="11292" name="Google Shape;11292;p80"/>
            <p:cNvSpPr/>
            <p:nvPr/>
          </p:nvSpPr>
          <p:spPr>
            <a:xfrm>
              <a:off x="7733022" y="1737336"/>
              <a:ext cx="24267" cy="57599"/>
            </a:xfrm>
            <a:custGeom>
              <a:avLst/>
              <a:gdLst/>
              <a:ahLst/>
              <a:cxnLst/>
              <a:rect l="l" t="t" r="r" b="b"/>
              <a:pathLst>
                <a:path w="763" h="1811" extrusionOk="0">
                  <a:moveTo>
                    <a:pt x="584" y="1"/>
                  </a:moveTo>
                  <a:cubicBezTo>
                    <a:pt x="488" y="1"/>
                    <a:pt x="417" y="84"/>
                    <a:pt x="417" y="167"/>
                  </a:cubicBezTo>
                  <a:lnTo>
                    <a:pt x="417" y="501"/>
                  </a:lnTo>
                  <a:cubicBezTo>
                    <a:pt x="417" y="596"/>
                    <a:pt x="369" y="715"/>
                    <a:pt x="298" y="798"/>
                  </a:cubicBezTo>
                  <a:cubicBezTo>
                    <a:pt x="72" y="1013"/>
                    <a:pt x="0" y="1358"/>
                    <a:pt x="155" y="1644"/>
                  </a:cubicBezTo>
                  <a:lnTo>
                    <a:pt x="179" y="1715"/>
                  </a:lnTo>
                  <a:cubicBezTo>
                    <a:pt x="215" y="1775"/>
                    <a:pt x="274" y="1810"/>
                    <a:pt x="334" y="1810"/>
                  </a:cubicBezTo>
                  <a:cubicBezTo>
                    <a:pt x="357" y="1810"/>
                    <a:pt x="369" y="1810"/>
                    <a:pt x="405" y="1786"/>
                  </a:cubicBezTo>
                  <a:cubicBezTo>
                    <a:pt x="477" y="1751"/>
                    <a:pt x="524" y="1655"/>
                    <a:pt x="477" y="1572"/>
                  </a:cubicBezTo>
                  <a:lnTo>
                    <a:pt x="453" y="1489"/>
                  </a:lnTo>
                  <a:cubicBezTo>
                    <a:pt x="369" y="1334"/>
                    <a:pt x="405" y="1155"/>
                    <a:pt x="536" y="1013"/>
                  </a:cubicBezTo>
                  <a:cubicBezTo>
                    <a:pt x="691" y="882"/>
                    <a:pt x="762" y="691"/>
                    <a:pt x="762" y="501"/>
                  </a:cubicBezTo>
                  <a:lnTo>
                    <a:pt x="762" y="167"/>
                  </a:lnTo>
                  <a:cubicBezTo>
                    <a:pt x="750" y="84"/>
                    <a:pt x="667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3" name="Google Shape;11293;p80"/>
            <p:cNvSpPr/>
            <p:nvPr/>
          </p:nvSpPr>
          <p:spPr>
            <a:xfrm>
              <a:off x="7796632" y="1737336"/>
              <a:ext cx="23504" cy="57599"/>
            </a:xfrm>
            <a:custGeom>
              <a:avLst/>
              <a:gdLst/>
              <a:ahLst/>
              <a:cxnLst/>
              <a:rect l="l" t="t" r="r" b="b"/>
              <a:pathLst>
                <a:path w="739" h="1811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501"/>
                  </a:lnTo>
                  <a:cubicBezTo>
                    <a:pt x="1" y="691"/>
                    <a:pt x="84" y="882"/>
                    <a:pt x="215" y="1013"/>
                  </a:cubicBezTo>
                  <a:cubicBezTo>
                    <a:pt x="358" y="1132"/>
                    <a:pt x="382" y="1334"/>
                    <a:pt x="310" y="1489"/>
                  </a:cubicBezTo>
                  <a:lnTo>
                    <a:pt x="274" y="1572"/>
                  </a:lnTo>
                  <a:cubicBezTo>
                    <a:pt x="239" y="1644"/>
                    <a:pt x="274" y="1751"/>
                    <a:pt x="358" y="1786"/>
                  </a:cubicBezTo>
                  <a:cubicBezTo>
                    <a:pt x="382" y="1810"/>
                    <a:pt x="393" y="1810"/>
                    <a:pt x="429" y="1810"/>
                  </a:cubicBezTo>
                  <a:cubicBezTo>
                    <a:pt x="489" y="1810"/>
                    <a:pt x="548" y="1775"/>
                    <a:pt x="572" y="1715"/>
                  </a:cubicBezTo>
                  <a:lnTo>
                    <a:pt x="608" y="1644"/>
                  </a:lnTo>
                  <a:cubicBezTo>
                    <a:pt x="739" y="1346"/>
                    <a:pt x="679" y="1013"/>
                    <a:pt x="441" y="798"/>
                  </a:cubicBezTo>
                  <a:cubicBezTo>
                    <a:pt x="370" y="715"/>
                    <a:pt x="322" y="620"/>
                    <a:pt x="322" y="501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4" name="Google Shape;11294;p80"/>
            <p:cNvSpPr/>
            <p:nvPr/>
          </p:nvSpPr>
          <p:spPr>
            <a:xfrm>
              <a:off x="7757639" y="1792231"/>
              <a:ext cx="32" cy="795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1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5" name="Google Shape;11295;p80"/>
            <p:cNvSpPr/>
            <p:nvPr/>
          </p:nvSpPr>
          <p:spPr>
            <a:xfrm>
              <a:off x="7757639" y="1784280"/>
              <a:ext cx="39406" cy="76173"/>
            </a:xfrm>
            <a:custGeom>
              <a:avLst/>
              <a:gdLst/>
              <a:ahLst/>
              <a:cxnLst/>
              <a:rect l="l" t="t" r="r" b="b"/>
              <a:pathLst>
                <a:path w="1239" h="2395" extrusionOk="0">
                  <a:moveTo>
                    <a:pt x="857" y="322"/>
                  </a:moveTo>
                  <a:lnTo>
                    <a:pt x="834" y="894"/>
                  </a:lnTo>
                  <a:lnTo>
                    <a:pt x="357" y="894"/>
                  </a:lnTo>
                  <a:lnTo>
                    <a:pt x="322" y="322"/>
                  </a:lnTo>
                  <a:close/>
                  <a:moveTo>
                    <a:pt x="822" y="1227"/>
                  </a:moveTo>
                  <a:lnTo>
                    <a:pt x="762" y="2073"/>
                  </a:lnTo>
                  <a:lnTo>
                    <a:pt x="429" y="2073"/>
                  </a:lnTo>
                  <a:lnTo>
                    <a:pt x="393" y="1227"/>
                  </a:lnTo>
                  <a:close/>
                  <a:moveTo>
                    <a:pt x="250" y="1"/>
                  </a:moveTo>
                  <a:cubicBezTo>
                    <a:pt x="179" y="1"/>
                    <a:pt x="119" y="25"/>
                    <a:pt x="72" y="72"/>
                  </a:cubicBezTo>
                  <a:cubicBezTo>
                    <a:pt x="24" y="120"/>
                    <a:pt x="0" y="191"/>
                    <a:pt x="12" y="251"/>
                  </a:cubicBezTo>
                  <a:cubicBezTo>
                    <a:pt x="12" y="275"/>
                    <a:pt x="119" y="2144"/>
                    <a:pt x="131" y="2156"/>
                  </a:cubicBezTo>
                  <a:cubicBezTo>
                    <a:pt x="143" y="2287"/>
                    <a:pt x="250" y="2394"/>
                    <a:pt x="381" y="2394"/>
                  </a:cubicBezTo>
                  <a:lnTo>
                    <a:pt x="857" y="2394"/>
                  </a:lnTo>
                  <a:cubicBezTo>
                    <a:pt x="1000" y="2394"/>
                    <a:pt x="1096" y="2299"/>
                    <a:pt x="1119" y="2156"/>
                  </a:cubicBezTo>
                  <a:lnTo>
                    <a:pt x="1238" y="251"/>
                  </a:lnTo>
                  <a:cubicBezTo>
                    <a:pt x="1191" y="191"/>
                    <a:pt x="1179" y="120"/>
                    <a:pt x="1131" y="72"/>
                  </a:cubicBezTo>
                  <a:cubicBezTo>
                    <a:pt x="1084" y="25"/>
                    <a:pt x="1024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6" name="Google Shape;11296;p80"/>
            <p:cNvSpPr/>
            <p:nvPr/>
          </p:nvSpPr>
          <p:spPr>
            <a:xfrm>
              <a:off x="7805347" y="1642016"/>
              <a:ext cx="48884" cy="201771"/>
            </a:xfrm>
            <a:custGeom>
              <a:avLst/>
              <a:gdLst/>
              <a:ahLst/>
              <a:cxnLst/>
              <a:rect l="l" t="t" r="r" b="b"/>
              <a:pathLst>
                <a:path w="1537" h="6344" extrusionOk="0">
                  <a:moveTo>
                    <a:pt x="180" y="0"/>
                  </a:moveTo>
                  <a:cubicBezTo>
                    <a:pt x="119" y="0"/>
                    <a:pt x="54" y="27"/>
                    <a:pt x="36" y="81"/>
                  </a:cubicBezTo>
                  <a:cubicBezTo>
                    <a:pt x="0" y="164"/>
                    <a:pt x="36" y="259"/>
                    <a:pt x="108" y="295"/>
                  </a:cubicBezTo>
                  <a:cubicBezTo>
                    <a:pt x="584" y="497"/>
                    <a:pt x="893" y="985"/>
                    <a:pt x="893" y="1509"/>
                  </a:cubicBezTo>
                  <a:lnTo>
                    <a:pt x="893" y="2497"/>
                  </a:lnTo>
                  <a:cubicBezTo>
                    <a:pt x="893" y="2521"/>
                    <a:pt x="870" y="2569"/>
                    <a:pt x="834" y="2569"/>
                  </a:cubicBezTo>
                  <a:cubicBezTo>
                    <a:pt x="572" y="2628"/>
                    <a:pt x="381" y="2867"/>
                    <a:pt x="381" y="3140"/>
                  </a:cubicBezTo>
                  <a:lnTo>
                    <a:pt x="381" y="3307"/>
                  </a:lnTo>
                  <a:cubicBezTo>
                    <a:pt x="381" y="3605"/>
                    <a:pt x="596" y="3867"/>
                    <a:pt x="893" y="3891"/>
                  </a:cubicBezTo>
                  <a:cubicBezTo>
                    <a:pt x="1072" y="3902"/>
                    <a:pt x="1203" y="4057"/>
                    <a:pt x="1203" y="4236"/>
                  </a:cubicBezTo>
                  <a:lnTo>
                    <a:pt x="1203" y="4545"/>
                  </a:lnTo>
                  <a:cubicBezTo>
                    <a:pt x="1203" y="5224"/>
                    <a:pt x="774" y="5819"/>
                    <a:pt x="155" y="6034"/>
                  </a:cubicBezTo>
                  <a:cubicBezTo>
                    <a:pt x="60" y="6069"/>
                    <a:pt x="12" y="6153"/>
                    <a:pt x="48" y="6248"/>
                  </a:cubicBezTo>
                  <a:cubicBezTo>
                    <a:pt x="84" y="6319"/>
                    <a:pt x="131" y="6343"/>
                    <a:pt x="203" y="6343"/>
                  </a:cubicBezTo>
                  <a:cubicBezTo>
                    <a:pt x="215" y="6343"/>
                    <a:pt x="227" y="6343"/>
                    <a:pt x="262" y="6331"/>
                  </a:cubicBezTo>
                  <a:cubicBezTo>
                    <a:pt x="1012" y="6069"/>
                    <a:pt x="1536" y="5355"/>
                    <a:pt x="1536" y="4545"/>
                  </a:cubicBezTo>
                  <a:lnTo>
                    <a:pt x="1536" y="4236"/>
                  </a:lnTo>
                  <a:cubicBezTo>
                    <a:pt x="1536" y="3891"/>
                    <a:pt x="1274" y="3605"/>
                    <a:pt x="929" y="3581"/>
                  </a:cubicBezTo>
                  <a:cubicBezTo>
                    <a:pt x="798" y="3569"/>
                    <a:pt x="703" y="3462"/>
                    <a:pt x="703" y="3331"/>
                  </a:cubicBezTo>
                  <a:lnTo>
                    <a:pt x="703" y="3152"/>
                  </a:lnTo>
                  <a:cubicBezTo>
                    <a:pt x="703" y="3033"/>
                    <a:pt x="798" y="2926"/>
                    <a:pt x="917" y="2902"/>
                  </a:cubicBezTo>
                  <a:cubicBezTo>
                    <a:pt x="1096" y="2855"/>
                    <a:pt x="1227" y="2688"/>
                    <a:pt x="1227" y="2509"/>
                  </a:cubicBezTo>
                  <a:lnTo>
                    <a:pt x="1227" y="1521"/>
                  </a:lnTo>
                  <a:cubicBezTo>
                    <a:pt x="1227" y="878"/>
                    <a:pt x="834" y="283"/>
                    <a:pt x="239" y="9"/>
                  </a:cubicBezTo>
                  <a:cubicBezTo>
                    <a:pt x="221" y="3"/>
                    <a:pt x="201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7" name="Google Shape;11297;p80"/>
            <p:cNvSpPr/>
            <p:nvPr/>
          </p:nvSpPr>
          <p:spPr>
            <a:xfrm>
              <a:off x="7699309" y="1642239"/>
              <a:ext cx="48884" cy="202661"/>
            </a:xfrm>
            <a:custGeom>
              <a:avLst/>
              <a:gdLst/>
              <a:ahLst/>
              <a:cxnLst/>
              <a:rect l="l" t="t" r="r" b="b"/>
              <a:pathLst>
                <a:path w="1537" h="6372" extrusionOk="0">
                  <a:moveTo>
                    <a:pt x="1348" y="0"/>
                  </a:moveTo>
                  <a:cubicBezTo>
                    <a:pt x="1326" y="0"/>
                    <a:pt x="1305" y="5"/>
                    <a:pt x="1287" y="14"/>
                  </a:cubicBezTo>
                  <a:cubicBezTo>
                    <a:pt x="691" y="288"/>
                    <a:pt x="310" y="883"/>
                    <a:pt x="310" y="1526"/>
                  </a:cubicBezTo>
                  <a:lnTo>
                    <a:pt x="310" y="2502"/>
                  </a:lnTo>
                  <a:cubicBezTo>
                    <a:pt x="310" y="2693"/>
                    <a:pt x="453" y="2860"/>
                    <a:pt x="632" y="2895"/>
                  </a:cubicBezTo>
                  <a:cubicBezTo>
                    <a:pt x="751" y="2919"/>
                    <a:pt x="834" y="3026"/>
                    <a:pt x="834" y="3145"/>
                  </a:cubicBezTo>
                  <a:lnTo>
                    <a:pt x="834" y="3324"/>
                  </a:lnTo>
                  <a:cubicBezTo>
                    <a:pt x="834" y="3455"/>
                    <a:pt x="727" y="3562"/>
                    <a:pt x="608" y="3574"/>
                  </a:cubicBezTo>
                  <a:cubicBezTo>
                    <a:pt x="274" y="3610"/>
                    <a:pt x="1" y="3907"/>
                    <a:pt x="1" y="4241"/>
                  </a:cubicBezTo>
                  <a:lnTo>
                    <a:pt x="1" y="4562"/>
                  </a:lnTo>
                  <a:cubicBezTo>
                    <a:pt x="1" y="5372"/>
                    <a:pt x="525" y="6086"/>
                    <a:pt x="1298" y="6360"/>
                  </a:cubicBezTo>
                  <a:cubicBezTo>
                    <a:pt x="1310" y="6360"/>
                    <a:pt x="1334" y="6372"/>
                    <a:pt x="1346" y="6372"/>
                  </a:cubicBezTo>
                  <a:cubicBezTo>
                    <a:pt x="1417" y="6372"/>
                    <a:pt x="1477" y="6324"/>
                    <a:pt x="1489" y="6265"/>
                  </a:cubicBezTo>
                  <a:cubicBezTo>
                    <a:pt x="1525" y="6169"/>
                    <a:pt x="1477" y="6074"/>
                    <a:pt x="1394" y="6050"/>
                  </a:cubicBezTo>
                  <a:cubicBezTo>
                    <a:pt x="751" y="5836"/>
                    <a:pt x="322" y="5229"/>
                    <a:pt x="322" y="4562"/>
                  </a:cubicBezTo>
                  <a:lnTo>
                    <a:pt x="322" y="4241"/>
                  </a:lnTo>
                  <a:cubicBezTo>
                    <a:pt x="322" y="4062"/>
                    <a:pt x="453" y="3919"/>
                    <a:pt x="632" y="3895"/>
                  </a:cubicBezTo>
                  <a:cubicBezTo>
                    <a:pt x="929" y="3872"/>
                    <a:pt x="1156" y="3622"/>
                    <a:pt x="1156" y="3324"/>
                  </a:cubicBezTo>
                  <a:lnTo>
                    <a:pt x="1156" y="3145"/>
                  </a:lnTo>
                  <a:cubicBezTo>
                    <a:pt x="1156" y="2871"/>
                    <a:pt x="953" y="2633"/>
                    <a:pt x="691" y="2574"/>
                  </a:cubicBezTo>
                  <a:cubicBezTo>
                    <a:pt x="655" y="2574"/>
                    <a:pt x="632" y="2538"/>
                    <a:pt x="632" y="2502"/>
                  </a:cubicBezTo>
                  <a:lnTo>
                    <a:pt x="632" y="1514"/>
                  </a:lnTo>
                  <a:cubicBezTo>
                    <a:pt x="632" y="1002"/>
                    <a:pt x="941" y="526"/>
                    <a:pt x="1417" y="300"/>
                  </a:cubicBezTo>
                  <a:cubicBezTo>
                    <a:pt x="1489" y="276"/>
                    <a:pt x="1537" y="169"/>
                    <a:pt x="1489" y="97"/>
                  </a:cubicBezTo>
                  <a:cubicBezTo>
                    <a:pt x="1471" y="36"/>
                    <a:pt x="1408" y="0"/>
                    <a:pt x="1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298" name="Google Shape;11298;p80"/>
            <p:cNvSpPr/>
            <p:nvPr/>
          </p:nvSpPr>
          <p:spPr>
            <a:xfrm>
              <a:off x="7743613" y="1508626"/>
              <a:ext cx="66313" cy="208673"/>
            </a:xfrm>
            <a:custGeom>
              <a:avLst/>
              <a:gdLst/>
              <a:ahLst/>
              <a:cxnLst/>
              <a:rect l="l" t="t" r="r" b="b"/>
              <a:pathLst>
                <a:path w="2085" h="6561" extrusionOk="0">
                  <a:moveTo>
                    <a:pt x="1191" y="345"/>
                  </a:moveTo>
                  <a:lnTo>
                    <a:pt x="1310" y="1250"/>
                  </a:lnTo>
                  <a:lnTo>
                    <a:pt x="775" y="1250"/>
                  </a:lnTo>
                  <a:lnTo>
                    <a:pt x="894" y="345"/>
                  </a:lnTo>
                  <a:close/>
                  <a:moveTo>
                    <a:pt x="1108" y="1572"/>
                  </a:moveTo>
                  <a:lnTo>
                    <a:pt x="1263" y="6215"/>
                  </a:lnTo>
                  <a:lnTo>
                    <a:pt x="810" y="6215"/>
                  </a:lnTo>
                  <a:lnTo>
                    <a:pt x="810" y="6191"/>
                  </a:lnTo>
                  <a:lnTo>
                    <a:pt x="977" y="1572"/>
                  </a:lnTo>
                  <a:close/>
                  <a:moveTo>
                    <a:pt x="1263" y="6215"/>
                  </a:moveTo>
                  <a:lnTo>
                    <a:pt x="1263" y="6215"/>
                  </a:lnTo>
                  <a:cubicBezTo>
                    <a:pt x="1263" y="6221"/>
                    <a:pt x="1260" y="6224"/>
                    <a:pt x="1258" y="6224"/>
                  </a:cubicBezTo>
                  <a:cubicBezTo>
                    <a:pt x="1257" y="6224"/>
                    <a:pt x="1257" y="6221"/>
                    <a:pt x="1263" y="6215"/>
                  </a:cubicBezTo>
                  <a:close/>
                  <a:moveTo>
                    <a:pt x="798" y="0"/>
                  </a:moveTo>
                  <a:cubicBezTo>
                    <a:pt x="679" y="0"/>
                    <a:pt x="596" y="95"/>
                    <a:pt x="572" y="203"/>
                  </a:cubicBezTo>
                  <a:lnTo>
                    <a:pt x="572" y="250"/>
                  </a:lnTo>
                  <a:lnTo>
                    <a:pt x="263" y="250"/>
                  </a:lnTo>
                  <a:cubicBezTo>
                    <a:pt x="179" y="250"/>
                    <a:pt x="96" y="322"/>
                    <a:pt x="96" y="405"/>
                  </a:cubicBezTo>
                  <a:cubicBezTo>
                    <a:pt x="96" y="500"/>
                    <a:pt x="179" y="572"/>
                    <a:pt x="263" y="572"/>
                  </a:cubicBezTo>
                  <a:lnTo>
                    <a:pt x="536" y="572"/>
                  </a:lnTo>
                  <a:lnTo>
                    <a:pt x="477" y="988"/>
                  </a:lnTo>
                  <a:lnTo>
                    <a:pt x="155" y="988"/>
                  </a:lnTo>
                  <a:cubicBezTo>
                    <a:pt x="72" y="988"/>
                    <a:pt x="1" y="1060"/>
                    <a:pt x="1" y="1155"/>
                  </a:cubicBezTo>
                  <a:cubicBezTo>
                    <a:pt x="1" y="1238"/>
                    <a:pt x="72" y="1322"/>
                    <a:pt x="155" y="1322"/>
                  </a:cubicBezTo>
                  <a:lnTo>
                    <a:pt x="441" y="1322"/>
                  </a:lnTo>
                  <a:cubicBezTo>
                    <a:pt x="441" y="1381"/>
                    <a:pt x="453" y="1453"/>
                    <a:pt x="501" y="1500"/>
                  </a:cubicBezTo>
                  <a:cubicBezTo>
                    <a:pt x="548" y="1536"/>
                    <a:pt x="608" y="1572"/>
                    <a:pt x="667" y="1572"/>
                  </a:cubicBezTo>
                  <a:lnTo>
                    <a:pt x="501" y="6203"/>
                  </a:lnTo>
                  <a:cubicBezTo>
                    <a:pt x="501" y="6287"/>
                    <a:pt x="536" y="6382"/>
                    <a:pt x="596" y="6453"/>
                  </a:cubicBezTo>
                  <a:cubicBezTo>
                    <a:pt x="656" y="6513"/>
                    <a:pt x="739" y="6561"/>
                    <a:pt x="834" y="6561"/>
                  </a:cubicBezTo>
                  <a:lnTo>
                    <a:pt x="1251" y="6561"/>
                  </a:lnTo>
                  <a:cubicBezTo>
                    <a:pt x="1334" y="6561"/>
                    <a:pt x="1429" y="6525"/>
                    <a:pt x="1489" y="6453"/>
                  </a:cubicBezTo>
                  <a:cubicBezTo>
                    <a:pt x="1548" y="6394"/>
                    <a:pt x="1584" y="6299"/>
                    <a:pt x="1572" y="6203"/>
                  </a:cubicBezTo>
                  <a:lnTo>
                    <a:pt x="1406" y="1572"/>
                  </a:lnTo>
                  <a:cubicBezTo>
                    <a:pt x="1465" y="1572"/>
                    <a:pt x="1525" y="1536"/>
                    <a:pt x="1572" y="1500"/>
                  </a:cubicBezTo>
                  <a:cubicBezTo>
                    <a:pt x="1620" y="1453"/>
                    <a:pt x="1632" y="1393"/>
                    <a:pt x="1632" y="1334"/>
                  </a:cubicBezTo>
                  <a:lnTo>
                    <a:pt x="1918" y="1334"/>
                  </a:lnTo>
                  <a:cubicBezTo>
                    <a:pt x="2001" y="1334"/>
                    <a:pt x="2084" y="1250"/>
                    <a:pt x="2084" y="1167"/>
                  </a:cubicBezTo>
                  <a:cubicBezTo>
                    <a:pt x="2084" y="1072"/>
                    <a:pt x="2001" y="1000"/>
                    <a:pt x="1918" y="1000"/>
                  </a:cubicBezTo>
                  <a:lnTo>
                    <a:pt x="1608" y="1000"/>
                  </a:lnTo>
                  <a:lnTo>
                    <a:pt x="1548" y="584"/>
                  </a:lnTo>
                  <a:lnTo>
                    <a:pt x="1810" y="584"/>
                  </a:lnTo>
                  <a:cubicBezTo>
                    <a:pt x="1906" y="584"/>
                    <a:pt x="1977" y="512"/>
                    <a:pt x="1977" y="429"/>
                  </a:cubicBezTo>
                  <a:cubicBezTo>
                    <a:pt x="1977" y="334"/>
                    <a:pt x="1906" y="262"/>
                    <a:pt x="1810" y="262"/>
                  </a:cubicBezTo>
                  <a:lnTo>
                    <a:pt x="1501" y="262"/>
                  </a:lnTo>
                  <a:lnTo>
                    <a:pt x="1489" y="203"/>
                  </a:lnTo>
                  <a:cubicBezTo>
                    <a:pt x="1465" y="84"/>
                    <a:pt x="1382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299" name="Google Shape;11299;p80"/>
          <p:cNvGrpSpPr/>
          <p:nvPr/>
        </p:nvGrpSpPr>
        <p:grpSpPr>
          <a:xfrm>
            <a:off x="8161690" y="1333558"/>
            <a:ext cx="153396" cy="351064"/>
            <a:chOff x="8161690" y="1509008"/>
            <a:chExt cx="153396" cy="351064"/>
          </a:xfrm>
          <a:solidFill>
            <a:schemeClr val="tx1"/>
          </a:solidFill>
        </p:grpSpPr>
        <p:sp>
          <p:nvSpPr>
            <p:cNvPr id="11300" name="Google Shape;11300;p80"/>
            <p:cNvSpPr/>
            <p:nvPr/>
          </p:nvSpPr>
          <p:spPr>
            <a:xfrm>
              <a:off x="8207871" y="1699838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965" y="334"/>
                  </a:moveTo>
                  <a:cubicBezTo>
                    <a:pt x="1322" y="334"/>
                    <a:pt x="1608" y="620"/>
                    <a:pt x="1608" y="977"/>
                  </a:cubicBezTo>
                  <a:cubicBezTo>
                    <a:pt x="1608" y="1334"/>
                    <a:pt x="1322" y="1620"/>
                    <a:pt x="965" y="1620"/>
                  </a:cubicBezTo>
                  <a:cubicBezTo>
                    <a:pt x="608" y="1620"/>
                    <a:pt x="322" y="1334"/>
                    <a:pt x="322" y="977"/>
                  </a:cubicBezTo>
                  <a:cubicBezTo>
                    <a:pt x="322" y="620"/>
                    <a:pt x="608" y="334"/>
                    <a:pt x="965" y="334"/>
                  </a:cubicBezTo>
                  <a:close/>
                  <a:moveTo>
                    <a:pt x="965" y="1"/>
                  </a:moveTo>
                  <a:cubicBezTo>
                    <a:pt x="429" y="1"/>
                    <a:pt x="1" y="441"/>
                    <a:pt x="1" y="977"/>
                  </a:cubicBezTo>
                  <a:cubicBezTo>
                    <a:pt x="1" y="1513"/>
                    <a:pt x="429" y="1942"/>
                    <a:pt x="965" y="1942"/>
                  </a:cubicBezTo>
                  <a:cubicBezTo>
                    <a:pt x="1501" y="1942"/>
                    <a:pt x="1930" y="1513"/>
                    <a:pt x="1930" y="977"/>
                  </a:cubicBezTo>
                  <a:cubicBezTo>
                    <a:pt x="1930" y="441"/>
                    <a:pt x="1501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1" name="Google Shape;11301;p80"/>
            <p:cNvSpPr/>
            <p:nvPr/>
          </p:nvSpPr>
          <p:spPr>
            <a:xfrm>
              <a:off x="8199919" y="1800564"/>
              <a:ext cx="77668" cy="29579"/>
            </a:xfrm>
            <a:custGeom>
              <a:avLst/>
              <a:gdLst/>
              <a:ahLst/>
              <a:cxnLst/>
              <a:rect l="l" t="t" r="r" b="b"/>
              <a:pathLst>
                <a:path w="2442" h="930" extrusionOk="0">
                  <a:moveTo>
                    <a:pt x="2120" y="322"/>
                  </a:moveTo>
                  <a:lnTo>
                    <a:pt x="2120" y="620"/>
                  </a:lnTo>
                  <a:lnTo>
                    <a:pt x="322" y="620"/>
                  </a:lnTo>
                  <a:lnTo>
                    <a:pt x="322" y="322"/>
                  </a:lnTo>
                  <a:close/>
                  <a:moveTo>
                    <a:pt x="239" y="1"/>
                  </a:moveTo>
                  <a:cubicBezTo>
                    <a:pt x="96" y="1"/>
                    <a:pt x="1" y="96"/>
                    <a:pt x="1" y="239"/>
                  </a:cubicBezTo>
                  <a:lnTo>
                    <a:pt x="1" y="691"/>
                  </a:lnTo>
                  <a:cubicBezTo>
                    <a:pt x="1" y="834"/>
                    <a:pt x="96" y="930"/>
                    <a:pt x="239" y="930"/>
                  </a:cubicBezTo>
                  <a:lnTo>
                    <a:pt x="2203" y="930"/>
                  </a:lnTo>
                  <a:cubicBezTo>
                    <a:pt x="2334" y="930"/>
                    <a:pt x="2441" y="834"/>
                    <a:pt x="2441" y="691"/>
                  </a:cubicBezTo>
                  <a:lnTo>
                    <a:pt x="2441" y="239"/>
                  </a:lnTo>
                  <a:cubicBezTo>
                    <a:pt x="2441" y="108"/>
                    <a:pt x="2334" y="1"/>
                    <a:pt x="2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2" name="Google Shape;11302;p80"/>
            <p:cNvSpPr/>
            <p:nvPr/>
          </p:nvSpPr>
          <p:spPr>
            <a:xfrm>
              <a:off x="8161690" y="1664598"/>
              <a:ext cx="153396" cy="195474"/>
            </a:xfrm>
            <a:custGeom>
              <a:avLst/>
              <a:gdLst/>
              <a:ahLst/>
              <a:cxnLst/>
              <a:rect l="l" t="t" r="r" b="b"/>
              <a:pathLst>
                <a:path w="4823" h="6146" extrusionOk="0">
                  <a:moveTo>
                    <a:pt x="1264" y="1"/>
                  </a:moveTo>
                  <a:cubicBezTo>
                    <a:pt x="1234" y="1"/>
                    <a:pt x="1204" y="8"/>
                    <a:pt x="1179" y="25"/>
                  </a:cubicBezTo>
                  <a:cubicBezTo>
                    <a:pt x="1167" y="49"/>
                    <a:pt x="1155" y="61"/>
                    <a:pt x="1119" y="61"/>
                  </a:cubicBezTo>
                  <a:cubicBezTo>
                    <a:pt x="762" y="311"/>
                    <a:pt x="572" y="716"/>
                    <a:pt x="572" y="1192"/>
                  </a:cubicBezTo>
                  <a:cubicBezTo>
                    <a:pt x="572" y="1430"/>
                    <a:pt x="619" y="1668"/>
                    <a:pt x="703" y="1871"/>
                  </a:cubicBezTo>
                  <a:cubicBezTo>
                    <a:pt x="822" y="2157"/>
                    <a:pt x="774" y="2490"/>
                    <a:pt x="572" y="2728"/>
                  </a:cubicBezTo>
                  <a:cubicBezTo>
                    <a:pt x="214" y="3145"/>
                    <a:pt x="0" y="3692"/>
                    <a:pt x="0" y="4240"/>
                  </a:cubicBezTo>
                  <a:cubicBezTo>
                    <a:pt x="0" y="4824"/>
                    <a:pt x="226" y="5312"/>
                    <a:pt x="643" y="5633"/>
                  </a:cubicBezTo>
                  <a:cubicBezTo>
                    <a:pt x="1012" y="5931"/>
                    <a:pt x="1536" y="6109"/>
                    <a:pt x="2143" y="6145"/>
                  </a:cubicBezTo>
                  <a:lnTo>
                    <a:pt x="2679" y="6145"/>
                  </a:lnTo>
                  <a:cubicBezTo>
                    <a:pt x="3298" y="6109"/>
                    <a:pt x="3810" y="5931"/>
                    <a:pt x="4191" y="5633"/>
                  </a:cubicBezTo>
                  <a:cubicBezTo>
                    <a:pt x="4608" y="5300"/>
                    <a:pt x="4822" y="4824"/>
                    <a:pt x="4822" y="4240"/>
                  </a:cubicBezTo>
                  <a:cubicBezTo>
                    <a:pt x="4810" y="3681"/>
                    <a:pt x="4620" y="3145"/>
                    <a:pt x="4251" y="2728"/>
                  </a:cubicBezTo>
                  <a:cubicBezTo>
                    <a:pt x="4036" y="2478"/>
                    <a:pt x="4001" y="2157"/>
                    <a:pt x="4120" y="1871"/>
                  </a:cubicBezTo>
                  <a:cubicBezTo>
                    <a:pt x="4203" y="1657"/>
                    <a:pt x="4251" y="1430"/>
                    <a:pt x="4251" y="1192"/>
                  </a:cubicBezTo>
                  <a:cubicBezTo>
                    <a:pt x="4251" y="716"/>
                    <a:pt x="4060" y="323"/>
                    <a:pt x="3703" y="61"/>
                  </a:cubicBezTo>
                  <a:cubicBezTo>
                    <a:pt x="3679" y="37"/>
                    <a:pt x="3667" y="25"/>
                    <a:pt x="3655" y="25"/>
                  </a:cubicBezTo>
                  <a:cubicBezTo>
                    <a:pt x="3630" y="8"/>
                    <a:pt x="3600" y="1"/>
                    <a:pt x="3570" y="1"/>
                  </a:cubicBezTo>
                  <a:cubicBezTo>
                    <a:pt x="3516" y="1"/>
                    <a:pt x="3460" y="27"/>
                    <a:pt x="3429" y="73"/>
                  </a:cubicBezTo>
                  <a:cubicBezTo>
                    <a:pt x="3382" y="144"/>
                    <a:pt x="3405" y="252"/>
                    <a:pt x="3477" y="299"/>
                  </a:cubicBezTo>
                  <a:cubicBezTo>
                    <a:pt x="3489" y="311"/>
                    <a:pt x="3501" y="311"/>
                    <a:pt x="3524" y="323"/>
                  </a:cubicBezTo>
                  <a:cubicBezTo>
                    <a:pt x="3798" y="514"/>
                    <a:pt x="3941" y="811"/>
                    <a:pt x="3941" y="1192"/>
                  </a:cubicBezTo>
                  <a:cubicBezTo>
                    <a:pt x="3941" y="1383"/>
                    <a:pt x="3894" y="1573"/>
                    <a:pt x="3822" y="1752"/>
                  </a:cubicBezTo>
                  <a:cubicBezTo>
                    <a:pt x="3655" y="2157"/>
                    <a:pt x="3727" y="2597"/>
                    <a:pt x="4013" y="2930"/>
                  </a:cubicBezTo>
                  <a:cubicBezTo>
                    <a:pt x="4322" y="3288"/>
                    <a:pt x="4489" y="3764"/>
                    <a:pt x="4489" y="4240"/>
                  </a:cubicBezTo>
                  <a:cubicBezTo>
                    <a:pt x="4489" y="4728"/>
                    <a:pt x="4310" y="5121"/>
                    <a:pt x="3977" y="5407"/>
                  </a:cubicBezTo>
                  <a:cubicBezTo>
                    <a:pt x="3667" y="5657"/>
                    <a:pt x="3203" y="5824"/>
                    <a:pt x="2667" y="5836"/>
                  </a:cubicBezTo>
                  <a:lnTo>
                    <a:pt x="2167" y="5836"/>
                  </a:lnTo>
                  <a:cubicBezTo>
                    <a:pt x="1631" y="5800"/>
                    <a:pt x="1167" y="5657"/>
                    <a:pt x="857" y="5407"/>
                  </a:cubicBezTo>
                  <a:cubicBezTo>
                    <a:pt x="512" y="5121"/>
                    <a:pt x="345" y="4728"/>
                    <a:pt x="345" y="4240"/>
                  </a:cubicBezTo>
                  <a:cubicBezTo>
                    <a:pt x="345" y="3764"/>
                    <a:pt x="524" y="3300"/>
                    <a:pt x="822" y="2930"/>
                  </a:cubicBezTo>
                  <a:cubicBezTo>
                    <a:pt x="1107" y="2597"/>
                    <a:pt x="1179" y="2157"/>
                    <a:pt x="1012" y="1752"/>
                  </a:cubicBezTo>
                  <a:cubicBezTo>
                    <a:pt x="941" y="1573"/>
                    <a:pt x="905" y="1383"/>
                    <a:pt x="905" y="1192"/>
                  </a:cubicBezTo>
                  <a:cubicBezTo>
                    <a:pt x="905" y="811"/>
                    <a:pt x="1036" y="514"/>
                    <a:pt x="1310" y="323"/>
                  </a:cubicBezTo>
                  <a:cubicBezTo>
                    <a:pt x="1334" y="311"/>
                    <a:pt x="1346" y="311"/>
                    <a:pt x="1357" y="299"/>
                  </a:cubicBezTo>
                  <a:cubicBezTo>
                    <a:pt x="1429" y="252"/>
                    <a:pt x="1453" y="144"/>
                    <a:pt x="1405" y="73"/>
                  </a:cubicBezTo>
                  <a:cubicBezTo>
                    <a:pt x="1374" y="27"/>
                    <a:pt x="1319" y="1"/>
                    <a:pt x="1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3" name="Google Shape;11303;p80"/>
            <p:cNvSpPr/>
            <p:nvPr/>
          </p:nvSpPr>
          <p:spPr>
            <a:xfrm>
              <a:off x="8201828" y="1509008"/>
              <a:ext cx="73851" cy="181034"/>
            </a:xfrm>
            <a:custGeom>
              <a:avLst/>
              <a:gdLst/>
              <a:ahLst/>
              <a:cxnLst/>
              <a:rect l="l" t="t" r="r" b="b"/>
              <a:pathLst>
                <a:path w="2322" h="5692" extrusionOk="0">
                  <a:moveTo>
                    <a:pt x="1608" y="322"/>
                  </a:moveTo>
                  <a:lnTo>
                    <a:pt x="1500" y="1488"/>
                  </a:lnTo>
                  <a:lnTo>
                    <a:pt x="798" y="1488"/>
                  </a:lnTo>
                  <a:lnTo>
                    <a:pt x="691" y="322"/>
                  </a:lnTo>
                  <a:close/>
                  <a:moveTo>
                    <a:pt x="1286" y="1810"/>
                  </a:moveTo>
                  <a:lnTo>
                    <a:pt x="1429" y="5394"/>
                  </a:lnTo>
                  <a:lnTo>
                    <a:pt x="857" y="5394"/>
                  </a:lnTo>
                  <a:lnTo>
                    <a:pt x="988" y="1810"/>
                  </a:lnTo>
                  <a:close/>
                  <a:moveTo>
                    <a:pt x="679" y="0"/>
                  </a:moveTo>
                  <a:cubicBezTo>
                    <a:pt x="596" y="0"/>
                    <a:pt x="512" y="24"/>
                    <a:pt x="453" y="95"/>
                  </a:cubicBezTo>
                  <a:cubicBezTo>
                    <a:pt x="393" y="155"/>
                    <a:pt x="369" y="250"/>
                    <a:pt x="381" y="333"/>
                  </a:cubicBezTo>
                  <a:lnTo>
                    <a:pt x="381" y="369"/>
                  </a:lnTo>
                  <a:lnTo>
                    <a:pt x="155" y="369"/>
                  </a:lnTo>
                  <a:cubicBezTo>
                    <a:pt x="72" y="369"/>
                    <a:pt x="0" y="441"/>
                    <a:pt x="0" y="536"/>
                  </a:cubicBezTo>
                  <a:cubicBezTo>
                    <a:pt x="0" y="619"/>
                    <a:pt x="72" y="691"/>
                    <a:pt x="155" y="691"/>
                  </a:cubicBezTo>
                  <a:lnTo>
                    <a:pt x="393" y="691"/>
                  </a:lnTo>
                  <a:lnTo>
                    <a:pt x="441" y="1155"/>
                  </a:lnTo>
                  <a:lnTo>
                    <a:pt x="203" y="1155"/>
                  </a:lnTo>
                  <a:cubicBezTo>
                    <a:pt x="119" y="1155"/>
                    <a:pt x="36" y="1226"/>
                    <a:pt x="36" y="1322"/>
                  </a:cubicBezTo>
                  <a:cubicBezTo>
                    <a:pt x="36" y="1405"/>
                    <a:pt x="119" y="1488"/>
                    <a:pt x="203" y="1488"/>
                  </a:cubicBezTo>
                  <a:lnTo>
                    <a:pt x="465" y="1488"/>
                  </a:lnTo>
                  <a:lnTo>
                    <a:pt x="465" y="1524"/>
                  </a:lnTo>
                  <a:cubicBezTo>
                    <a:pt x="488" y="1643"/>
                    <a:pt x="560" y="1750"/>
                    <a:pt x="667" y="1786"/>
                  </a:cubicBezTo>
                  <a:lnTo>
                    <a:pt x="524" y="5441"/>
                  </a:lnTo>
                  <a:cubicBezTo>
                    <a:pt x="524" y="5513"/>
                    <a:pt x="560" y="5572"/>
                    <a:pt x="607" y="5620"/>
                  </a:cubicBezTo>
                  <a:cubicBezTo>
                    <a:pt x="643" y="5667"/>
                    <a:pt x="703" y="5691"/>
                    <a:pt x="786" y="5691"/>
                  </a:cubicBezTo>
                  <a:lnTo>
                    <a:pt x="1512" y="5691"/>
                  </a:lnTo>
                  <a:cubicBezTo>
                    <a:pt x="1584" y="5691"/>
                    <a:pt x="1643" y="5667"/>
                    <a:pt x="1691" y="5620"/>
                  </a:cubicBezTo>
                  <a:cubicBezTo>
                    <a:pt x="1739" y="5572"/>
                    <a:pt x="1762" y="5501"/>
                    <a:pt x="1762" y="5441"/>
                  </a:cubicBezTo>
                  <a:lnTo>
                    <a:pt x="1631" y="1786"/>
                  </a:lnTo>
                  <a:cubicBezTo>
                    <a:pt x="1739" y="1738"/>
                    <a:pt x="1810" y="1643"/>
                    <a:pt x="1822" y="1524"/>
                  </a:cubicBezTo>
                  <a:lnTo>
                    <a:pt x="1822" y="1488"/>
                  </a:lnTo>
                  <a:lnTo>
                    <a:pt x="2096" y="1488"/>
                  </a:lnTo>
                  <a:cubicBezTo>
                    <a:pt x="2179" y="1488"/>
                    <a:pt x="2251" y="1405"/>
                    <a:pt x="2251" y="1322"/>
                  </a:cubicBezTo>
                  <a:cubicBezTo>
                    <a:pt x="2251" y="1226"/>
                    <a:pt x="2203" y="1155"/>
                    <a:pt x="2108" y="1155"/>
                  </a:cubicBezTo>
                  <a:lnTo>
                    <a:pt x="1870" y="1155"/>
                  </a:lnTo>
                  <a:lnTo>
                    <a:pt x="1917" y="691"/>
                  </a:lnTo>
                  <a:lnTo>
                    <a:pt x="2155" y="691"/>
                  </a:lnTo>
                  <a:cubicBezTo>
                    <a:pt x="2239" y="691"/>
                    <a:pt x="2322" y="619"/>
                    <a:pt x="2322" y="536"/>
                  </a:cubicBezTo>
                  <a:cubicBezTo>
                    <a:pt x="2322" y="441"/>
                    <a:pt x="2239" y="369"/>
                    <a:pt x="2155" y="369"/>
                  </a:cubicBezTo>
                  <a:lnTo>
                    <a:pt x="1929" y="369"/>
                  </a:lnTo>
                  <a:lnTo>
                    <a:pt x="1929" y="333"/>
                  </a:lnTo>
                  <a:cubicBezTo>
                    <a:pt x="1941" y="250"/>
                    <a:pt x="1917" y="179"/>
                    <a:pt x="1858" y="95"/>
                  </a:cubicBezTo>
                  <a:cubicBezTo>
                    <a:pt x="1798" y="36"/>
                    <a:pt x="1727" y="0"/>
                    <a:pt x="1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04" name="Google Shape;11304;p80"/>
          <p:cNvGrpSpPr/>
          <p:nvPr/>
        </p:nvGrpSpPr>
        <p:grpSpPr>
          <a:xfrm>
            <a:off x="6746940" y="1333431"/>
            <a:ext cx="213221" cy="352304"/>
            <a:chOff x="6746940" y="1508881"/>
            <a:chExt cx="213221" cy="352304"/>
          </a:xfrm>
          <a:solidFill>
            <a:schemeClr val="tx1"/>
          </a:solidFill>
        </p:grpSpPr>
        <p:sp>
          <p:nvSpPr>
            <p:cNvPr id="11305" name="Google Shape;11305;p80"/>
            <p:cNvSpPr/>
            <p:nvPr/>
          </p:nvSpPr>
          <p:spPr>
            <a:xfrm>
              <a:off x="6805238" y="1661227"/>
              <a:ext cx="10655" cy="10241"/>
            </a:xfrm>
            <a:custGeom>
              <a:avLst/>
              <a:gdLst/>
              <a:ahLst/>
              <a:cxnLst/>
              <a:rect l="l" t="t" r="r" b="b"/>
              <a:pathLst>
                <a:path w="33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cubicBezTo>
                    <a:pt x="251" y="322"/>
                    <a:pt x="334" y="250"/>
                    <a:pt x="334" y="167"/>
                  </a:cubicBez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6" name="Google Shape;11306;p80"/>
            <p:cNvSpPr/>
            <p:nvPr/>
          </p:nvSpPr>
          <p:spPr>
            <a:xfrm>
              <a:off x="6804125" y="1706294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62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7" name="Google Shape;11307;p80"/>
            <p:cNvSpPr/>
            <p:nvPr/>
          </p:nvSpPr>
          <p:spPr>
            <a:xfrm>
              <a:off x="6803362" y="1754002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34" y="250"/>
                    <a:pt x="334" y="167"/>
                  </a:cubicBezTo>
                  <a:cubicBezTo>
                    <a:pt x="334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08" name="Google Shape;11308;p80"/>
            <p:cNvSpPr/>
            <p:nvPr/>
          </p:nvSpPr>
          <p:spPr>
            <a:xfrm>
              <a:off x="6746940" y="1508881"/>
              <a:ext cx="213221" cy="352304"/>
            </a:xfrm>
            <a:custGeom>
              <a:avLst/>
              <a:gdLst/>
              <a:ahLst/>
              <a:cxnLst/>
              <a:rect l="l" t="t" r="r" b="b"/>
              <a:pathLst>
                <a:path w="6704" h="11077" extrusionOk="0">
                  <a:moveTo>
                    <a:pt x="4072" y="3897"/>
                  </a:moveTo>
                  <a:lnTo>
                    <a:pt x="4822" y="4886"/>
                  </a:lnTo>
                  <a:lnTo>
                    <a:pt x="5453" y="5683"/>
                  </a:lnTo>
                  <a:cubicBezTo>
                    <a:pt x="4703" y="6302"/>
                    <a:pt x="4263" y="7243"/>
                    <a:pt x="4263" y="8231"/>
                  </a:cubicBezTo>
                  <a:lnTo>
                    <a:pt x="4263" y="8612"/>
                  </a:lnTo>
                  <a:lnTo>
                    <a:pt x="3298" y="8612"/>
                  </a:lnTo>
                  <a:lnTo>
                    <a:pt x="3298" y="6029"/>
                  </a:lnTo>
                  <a:cubicBezTo>
                    <a:pt x="3298" y="5493"/>
                    <a:pt x="3441" y="4969"/>
                    <a:pt x="3715" y="4505"/>
                  </a:cubicBezTo>
                  <a:lnTo>
                    <a:pt x="4072" y="3897"/>
                  </a:lnTo>
                  <a:close/>
                  <a:moveTo>
                    <a:pt x="4263" y="8934"/>
                  </a:moveTo>
                  <a:lnTo>
                    <a:pt x="4263" y="9374"/>
                  </a:lnTo>
                  <a:cubicBezTo>
                    <a:pt x="4263" y="10124"/>
                    <a:pt x="3656" y="10732"/>
                    <a:pt x="2906" y="10732"/>
                  </a:cubicBezTo>
                  <a:cubicBezTo>
                    <a:pt x="2536" y="10732"/>
                    <a:pt x="2191" y="10577"/>
                    <a:pt x="1941" y="10315"/>
                  </a:cubicBezTo>
                  <a:cubicBezTo>
                    <a:pt x="1691" y="10041"/>
                    <a:pt x="1548" y="9684"/>
                    <a:pt x="1572" y="9315"/>
                  </a:cubicBezTo>
                  <a:lnTo>
                    <a:pt x="1584" y="8934"/>
                  </a:lnTo>
                  <a:lnTo>
                    <a:pt x="2239" y="8934"/>
                  </a:lnTo>
                  <a:lnTo>
                    <a:pt x="2239" y="9005"/>
                  </a:lnTo>
                  <a:cubicBezTo>
                    <a:pt x="2239" y="9279"/>
                    <a:pt x="2477" y="9529"/>
                    <a:pt x="2763" y="9541"/>
                  </a:cubicBezTo>
                  <a:cubicBezTo>
                    <a:pt x="2894" y="9541"/>
                    <a:pt x="3025" y="9493"/>
                    <a:pt x="3132" y="9386"/>
                  </a:cubicBezTo>
                  <a:cubicBezTo>
                    <a:pt x="3239" y="9291"/>
                    <a:pt x="3298" y="9148"/>
                    <a:pt x="3298" y="9005"/>
                  </a:cubicBezTo>
                  <a:lnTo>
                    <a:pt x="3298" y="8934"/>
                  </a:lnTo>
                  <a:close/>
                  <a:moveTo>
                    <a:pt x="1602" y="0"/>
                  </a:moveTo>
                  <a:cubicBezTo>
                    <a:pt x="1462" y="0"/>
                    <a:pt x="1323" y="33"/>
                    <a:pt x="1191" y="99"/>
                  </a:cubicBezTo>
                  <a:lnTo>
                    <a:pt x="548" y="421"/>
                  </a:lnTo>
                  <a:lnTo>
                    <a:pt x="167" y="421"/>
                  </a:lnTo>
                  <a:cubicBezTo>
                    <a:pt x="84" y="421"/>
                    <a:pt x="0" y="492"/>
                    <a:pt x="0" y="576"/>
                  </a:cubicBezTo>
                  <a:cubicBezTo>
                    <a:pt x="0" y="671"/>
                    <a:pt x="84" y="742"/>
                    <a:pt x="167" y="742"/>
                  </a:cubicBezTo>
                  <a:lnTo>
                    <a:pt x="1048" y="742"/>
                  </a:lnTo>
                  <a:lnTo>
                    <a:pt x="1393" y="754"/>
                  </a:lnTo>
                  <a:cubicBezTo>
                    <a:pt x="1524" y="790"/>
                    <a:pt x="1632" y="909"/>
                    <a:pt x="1632" y="1052"/>
                  </a:cubicBezTo>
                  <a:lnTo>
                    <a:pt x="1596" y="1647"/>
                  </a:lnTo>
                  <a:cubicBezTo>
                    <a:pt x="1596" y="1742"/>
                    <a:pt x="1655" y="1814"/>
                    <a:pt x="1739" y="1814"/>
                  </a:cubicBezTo>
                  <a:cubicBezTo>
                    <a:pt x="1834" y="1814"/>
                    <a:pt x="1905" y="1754"/>
                    <a:pt x="1905" y="1671"/>
                  </a:cubicBezTo>
                  <a:lnTo>
                    <a:pt x="1941" y="1076"/>
                  </a:lnTo>
                  <a:cubicBezTo>
                    <a:pt x="1953" y="754"/>
                    <a:pt x="1727" y="492"/>
                    <a:pt x="1417" y="445"/>
                  </a:cubicBezTo>
                  <a:lnTo>
                    <a:pt x="1286" y="445"/>
                  </a:lnTo>
                  <a:lnTo>
                    <a:pt x="1358" y="421"/>
                  </a:lnTo>
                  <a:cubicBezTo>
                    <a:pt x="1448" y="376"/>
                    <a:pt x="1546" y="352"/>
                    <a:pt x="1643" y="352"/>
                  </a:cubicBezTo>
                  <a:cubicBezTo>
                    <a:pt x="1751" y="352"/>
                    <a:pt x="1859" y="382"/>
                    <a:pt x="1953" y="445"/>
                  </a:cubicBezTo>
                  <a:cubicBezTo>
                    <a:pt x="2132" y="552"/>
                    <a:pt x="2239" y="730"/>
                    <a:pt x="2251" y="933"/>
                  </a:cubicBezTo>
                  <a:lnTo>
                    <a:pt x="2251" y="968"/>
                  </a:lnTo>
                  <a:lnTo>
                    <a:pt x="2251" y="3219"/>
                  </a:lnTo>
                  <a:lnTo>
                    <a:pt x="2251" y="8648"/>
                  </a:lnTo>
                  <a:lnTo>
                    <a:pt x="1608" y="8648"/>
                  </a:lnTo>
                  <a:lnTo>
                    <a:pt x="1894" y="2445"/>
                  </a:lnTo>
                  <a:cubicBezTo>
                    <a:pt x="1894" y="2350"/>
                    <a:pt x="1834" y="2278"/>
                    <a:pt x="1751" y="2278"/>
                  </a:cubicBezTo>
                  <a:cubicBezTo>
                    <a:pt x="1655" y="2278"/>
                    <a:pt x="1584" y="2338"/>
                    <a:pt x="1584" y="2421"/>
                  </a:cubicBezTo>
                  <a:lnTo>
                    <a:pt x="1393" y="6648"/>
                  </a:lnTo>
                  <a:lnTo>
                    <a:pt x="1155" y="6648"/>
                  </a:lnTo>
                  <a:lnTo>
                    <a:pt x="1155" y="6469"/>
                  </a:lnTo>
                  <a:cubicBezTo>
                    <a:pt x="1155" y="6386"/>
                    <a:pt x="1072" y="6314"/>
                    <a:pt x="989" y="6314"/>
                  </a:cubicBezTo>
                  <a:cubicBezTo>
                    <a:pt x="893" y="6314"/>
                    <a:pt x="822" y="6386"/>
                    <a:pt x="822" y="6469"/>
                  </a:cubicBezTo>
                  <a:lnTo>
                    <a:pt x="822" y="7160"/>
                  </a:lnTo>
                  <a:cubicBezTo>
                    <a:pt x="822" y="7243"/>
                    <a:pt x="893" y="7326"/>
                    <a:pt x="989" y="7326"/>
                  </a:cubicBezTo>
                  <a:cubicBezTo>
                    <a:pt x="1072" y="7326"/>
                    <a:pt x="1155" y="7243"/>
                    <a:pt x="1155" y="7160"/>
                  </a:cubicBezTo>
                  <a:lnTo>
                    <a:pt x="1155" y="6981"/>
                  </a:lnTo>
                  <a:lnTo>
                    <a:pt x="1370" y="6981"/>
                  </a:lnTo>
                  <a:lnTo>
                    <a:pt x="1334" y="7946"/>
                  </a:lnTo>
                  <a:lnTo>
                    <a:pt x="1155" y="7946"/>
                  </a:lnTo>
                  <a:lnTo>
                    <a:pt x="1155" y="7743"/>
                  </a:lnTo>
                  <a:cubicBezTo>
                    <a:pt x="1155" y="7648"/>
                    <a:pt x="1072" y="7576"/>
                    <a:pt x="989" y="7576"/>
                  </a:cubicBezTo>
                  <a:cubicBezTo>
                    <a:pt x="893" y="7576"/>
                    <a:pt x="822" y="7648"/>
                    <a:pt x="822" y="7743"/>
                  </a:cubicBezTo>
                  <a:lnTo>
                    <a:pt x="822" y="8422"/>
                  </a:lnTo>
                  <a:cubicBezTo>
                    <a:pt x="822" y="8517"/>
                    <a:pt x="893" y="8588"/>
                    <a:pt x="989" y="8588"/>
                  </a:cubicBezTo>
                  <a:cubicBezTo>
                    <a:pt x="1072" y="8588"/>
                    <a:pt x="1155" y="8517"/>
                    <a:pt x="1155" y="8422"/>
                  </a:cubicBezTo>
                  <a:lnTo>
                    <a:pt x="1155" y="8243"/>
                  </a:lnTo>
                  <a:lnTo>
                    <a:pt x="1310" y="8243"/>
                  </a:lnTo>
                  <a:lnTo>
                    <a:pt x="1274" y="9315"/>
                  </a:lnTo>
                  <a:cubicBezTo>
                    <a:pt x="1251" y="9779"/>
                    <a:pt x="1417" y="10208"/>
                    <a:pt x="1727" y="10553"/>
                  </a:cubicBezTo>
                  <a:cubicBezTo>
                    <a:pt x="2048" y="10874"/>
                    <a:pt x="2477" y="11077"/>
                    <a:pt x="2941" y="11077"/>
                  </a:cubicBezTo>
                  <a:cubicBezTo>
                    <a:pt x="3858" y="11077"/>
                    <a:pt x="4608" y="10327"/>
                    <a:pt x="4608" y="9410"/>
                  </a:cubicBezTo>
                  <a:lnTo>
                    <a:pt x="4608" y="8243"/>
                  </a:lnTo>
                  <a:cubicBezTo>
                    <a:pt x="4608" y="7362"/>
                    <a:pt x="5001" y="6529"/>
                    <a:pt x="5680" y="5969"/>
                  </a:cubicBezTo>
                  <a:lnTo>
                    <a:pt x="5680" y="5981"/>
                  </a:lnTo>
                  <a:cubicBezTo>
                    <a:pt x="5763" y="6100"/>
                    <a:pt x="5894" y="6172"/>
                    <a:pt x="6049" y="6195"/>
                  </a:cubicBezTo>
                  <a:lnTo>
                    <a:pt x="6120" y="6195"/>
                  </a:lnTo>
                  <a:cubicBezTo>
                    <a:pt x="6239" y="6195"/>
                    <a:pt x="6358" y="6148"/>
                    <a:pt x="6466" y="6076"/>
                  </a:cubicBezTo>
                  <a:cubicBezTo>
                    <a:pt x="6668" y="5862"/>
                    <a:pt x="6704" y="5517"/>
                    <a:pt x="6525" y="5279"/>
                  </a:cubicBezTo>
                  <a:lnTo>
                    <a:pt x="6108" y="4743"/>
                  </a:lnTo>
                  <a:cubicBezTo>
                    <a:pt x="6075" y="4702"/>
                    <a:pt x="6029" y="4681"/>
                    <a:pt x="5983" y="4681"/>
                  </a:cubicBezTo>
                  <a:cubicBezTo>
                    <a:pt x="5948" y="4681"/>
                    <a:pt x="5913" y="4693"/>
                    <a:pt x="5882" y="4719"/>
                  </a:cubicBezTo>
                  <a:cubicBezTo>
                    <a:pt x="5811" y="4778"/>
                    <a:pt x="5799" y="4862"/>
                    <a:pt x="5858" y="4945"/>
                  </a:cubicBezTo>
                  <a:lnTo>
                    <a:pt x="6275" y="5481"/>
                  </a:lnTo>
                  <a:cubicBezTo>
                    <a:pt x="6346" y="5576"/>
                    <a:pt x="6335" y="5719"/>
                    <a:pt x="6227" y="5791"/>
                  </a:cubicBezTo>
                  <a:cubicBezTo>
                    <a:pt x="6186" y="5811"/>
                    <a:pt x="6136" y="5840"/>
                    <a:pt x="6085" y="5840"/>
                  </a:cubicBezTo>
                  <a:cubicBezTo>
                    <a:pt x="6077" y="5840"/>
                    <a:pt x="6069" y="5840"/>
                    <a:pt x="6061" y="5838"/>
                  </a:cubicBezTo>
                  <a:cubicBezTo>
                    <a:pt x="6001" y="5814"/>
                    <a:pt x="5942" y="5791"/>
                    <a:pt x="5918" y="5743"/>
                  </a:cubicBezTo>
                  <a:lnTo>
                    <a:pt x="4561" y="3969"/>
                  </a:lnTo>
                  <a:lnTo>
                    <a:pt x="4191" y="3493"/>
                  </a:lnTo>
                  <a:lnTo>
                    <a:pt x="4025" y="3290"/>
                  </a:lnTo>
                  <a:cubicBezTo>
                    <a:pt x="3953" y="3183"/>
                    <a:pt x="3965" y="3052"/>
                    <a:pt x="4072" y="2981"/>
                  </a:cubicBezTo>
                  <a:cubicBezTo>
                    <a:pt x="4102" y="2951"/>
                    <a:pt x="4147" y="2930"/>
                    <a:pt x="4196" y="2930"/>
                  </a:cubicBezTo>
                  <a:cubicBezTo>
                    <a:pt x="4206" y="2930"/>
                    <a:pt x="4217" y="2931"/>
                    <a:pt x="4227" y="2933"/>
                  </a:cubicBezTo>
                  <a:cubicBezTo>
                    <a:pt x="4287" y="2945"/>
                    <a:pt x="4346" y="2981"/>
                    <a:pt x="4382" y="3016"/>
                  </a:cubicBezTo>
                  <a:lnTo>
                    <a:pt x="5394" y="4350"/>
                  </a:lnTo>
                  <a:cubicBezTo>
                    <a:pt x="5428" y="4390"/>
                    <a:pt x="5469" y="4412"/>
                    <a:pt x="5514" y="4412"/>
                  </a:cubicBezTo>
                  <a:cubicBezTo>
                    <a:pt x="5548" y="4412"/>
                    <a:pt x="5584" y="4399"/>
                    <a:pt x="5620" y="4374"/>
                  </a:cubicBezTo>
                  <a:cubicBezTo>
                    <a:pt x="5692" y="4314"/>
                    <a:pt x="5704" y="4231"/>
                    <a:pt x="5644" y="4147"/>
                  </a:cubicBezTo>
                  <a:lnTo>
                    <a:pt x="4632" y="2826"/>
                  </a:lnTo>
                  <a:cubicBezTo>
                    <a:pt x="4549" y="2707"/>
                    <a:pt x="4406" y="2635"/>
                    <a:pt x="4263" y="2623"/>
                  </a:cubicBezTo>
                  <a:cubicBezTo>
                    <a:pt x="4231" y="2619"/>
                    <a:pt x="4201" y="2616"/>
                    <a:pt x="4171" y="2616"/>
                  </a:cubicBezTo>
                  <a:cubicBezTo>
                    <a:pt x="4055" y="2616"/>
                    <a:pt x="3953" y="2652"/>
                    <a:pt x="3858" y="2719"/>
                  </a:cubicBezTo>
                  <a:cubicBezTo>
                    <a:pt x="3620" y="2897"/>
                    <a:pt x="3572" y="3254"/>
                    <a:pt x="3751" y="3493"/>
                  </a:cubicBezTo>
                  <a:lnTo>
                    <a:pt x="3846" y="3612"/>
                  </a:lnTo>
                  <a:lnTo>
                    <a:pt x="3418" y="4326"/>
                  </a:lnTo>
                  <a:cubicBezTo>
                    <a:pt x="3120" y="4838"/>
                    <a:pt x="2953" y="5421"/>
                    <a:pt x="2953" y="6017"/>
                  </a:cubicBezTo>
                  <a:lnTo>
                    <a:pt x="2953" y="9005"/>
                  </a:lnTo>
                  <a:cubicBezTo>
                    <a:pt x="2953" y="9065"/>
                    <a:pt x="2917" y="9124"/>
                    <a:pt x="2894" y="9172"/>
                  </a:cubicBezTo>
                  <a:cubicBezTo>
                    <a:pt x="2846" y="9208"/>
                    <a:pt x="2798" y="9231"/>
                    <a:pt x="2739" y="9231"/>
                  </a:cubicBezTo>
                  <a:cubicBezTo>
                    <a:pt x="2620" y="9231"/>
                    <a:pt x="2536" y="9136"/>
                    <a:pt x="2536" y="9017"/>
                  </a:cubicBezTo>
                  <a:lnTo>
                    <a:pt x="2536" y="4493"/>
                  </a:lnTo>
                  <a:lnTo>
                    <a:pt x="2715" y="4493"/>
                  </a:lnTo>
                  <a:lnTo>
                    <a:pt x="2715" y="4671"/>
                  </a:lnTo>
                  <a:cubicBezTo>
                    <a:pt x="2715" y="4767"/>
                    <a:pt x="2786" y="4838"/>
                    <a:pt x="2870" y="4838"/>
                  </a:cubicBezTo>
                  <a:cubicBezTo>
                    <a:pt x="2965" y="4838"/>
                    <a:pt x="3037" y="4767"/>
                    <a:pt x="3037" y="4671"/>
                  </a:cubicBezTo>
                  <a:lnTo>
                    <a:pt x="3037" y="3993"/>
                  </a:lnTo>
                  <a:cubicBezTo>
                    <a:pt x="3037" y="3897"/>
                    <a:pt x="2965" y="3826"/>
                    <a:pt x="2870" y="3826"/>
                  </a:cubicBezTo>
                  <a:cubicBezTo>
                    <a:pt x="2786" y="3826"/>
                    <a:pt x="2715" y="3897"/>
                    <a:pt x="2715" y="3993"/>
                  </a:cubicBezTo>
                  <a:lnTo>
                    <a:pt x="2715" y="4171"/>
                  </a:lnTo>
                  <a:lnTo>
                    <a:pt x="2536" y="4171"/>
                  </a:lnTo>
                  <a:lnTo>
                    <a:pt x="2536" y="3350"/>
                  </a:lnTo>
                  <a:lnTo>
                    <a:pt x="2715" y="3350"/>
                  </a:lnTo>
                  <a:lnTo>
                    <a:pt x="2715" y="3528"/>
                  </a:lnTo>
                  <a:cubicBezTo>
                    <a:pt x="2715" y="3612"/>
                    <a:pt x="2786" y="3695"/>
                    <a:pt x="2870" y="3695"/>
                  </a:cubicBezTo>
                  <a:cubicBezTo>
                    <a:pt x="2965" y="3695"/>
                    <a:pt x="3037" y="3612"/>
                    <a:pt x="3037" y="3528"/>
                  </a:cubicBezTo>
                  <a:lnTo>
                    <a:pt x="3037" y="2838"/>
                  </a:lnTo>
                  <a:cubicBezTo>
                    <a:pt x="3037" y="2754"/>
                    <a:pt x="2965" y="2683"/>
                    <a:pt x="2870" y="2683"/>
                  </a:cubicBezTo>
                  <a:cubicBezTo>
                    <a:pt x="2786" y="2683"/>
                    <a:pt x="2715" y="2754"/>
                    <a:pt x="2715" y="2838"/>
                  </a:cubicBezTo>
                  <a:lnTo>
                    <a:pt x="2715" y="3016"/>
                  </a:lnTo>
                  <a:lnTo>
                    <a:pt x="2536" y="3016"/>
                  </a:lnTo>
                  <a:lnTo>
                    <a:pt x="2536" y="921"/>
                  </a:lnTo>
                  <a:lnTo>
                    <a:pt x="2536" y="873"/>
                  </a:lnTo>
                  <a:cubicBezTo>
                    <a:pt x="2525" y="564"/>
                    <a:pt x="2358" y="278"/>
                    <a:pt x="2084" y="135"/>
                  </a:cubicBezTo>
                  <a:cubicBezTo>
                    <a:pt x="1930" y="45"/>
                    <a:pt x="1766" y="0"/>
                    <a:pt x="16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09" name="Google Shape;11309;p80"/>
          <p:cNvGrpSpPr/>
          <p:nvPr/>
        </p:nvGrpSpPr>
        <p:grpSpPr>
          <a:xfrm>
            <a:off x="5770336" y="1832165"/>
            <a:ext cx="350682" cy="292097"/>
            <a:chOff x="5770336" y="2007615"/>
            <a:chExt cx="350682" cy="292097"/>
          </a:xfrm>
          <a:solidFill>
            <a:schemeClr val="tx1"/>
          </a:solidFill>
        </p:grpSpPr>
        <p:sp>
          <p:nvSpPr>
            <p:cNvPr id="11310" name="Google Shape;11310;p80"/>
            <p:cNvSpPr/>
            <p:nvPr/>
          </p:nvSpPr>
          <p:spPr>
            <a:xfrm>
              <a:off x="5780545" y="2007615"/>
              <a:ext cx="329500" cy="75855"/>
            </a:xfrm>
            <a:custGeom>
              <a:avLst/>
              <a:gdLst/>
              <a:ahLst/>
              <a:cxnLst/>
              <a:rect l="l" t="t" r="r" b="b"/>
              <a:pathLst>
                <a:path w="10360" h="2385" extrusionOk="0">
                  <a:moveTo>
                    <a:pt x="245" y="1"/>
                  </a:moveTo>
                  <a:cubicBezTo>
                    <a:pt x="179" y="1"/>
                    <a:pt x="123" y="24"/>
                    <a:pt x="84" y="63"/>
                  </a:cubicBezTo>
                  <a:cubicBezTo>
                    <a:pt x="24" y="111"/>
                    <a:pt x="1" y="182"/>
                    <a:pt x="1" y="254"/>
                  </a:cubicBezTo>
                  <a:lnTo>
                    <a:pt x="1" y="2218"/>
                  </a:lnTo>
                  <a:cubicBezTo>
                    <a:pt x="1" y="2313"/>
                    <a:pt x="72" y="2385"/>
                    <a:pt x="167" y="2385"/>
                  </a:cubicBezTo>
                  <a:cubicBezTo>
                    <a:pt x="251" y="2385"/>
                    <a:pt x="322" y="2313"/>
                    <a:pt x="322" y="2218"/>
                  </a:cubicBezTo>
                  <a:lnTo>
                    <a:pt x="322" y="349"/>
                  </a:lnTo>
                  <a:cubicBezTo>
                    <a:pt x="977" y="456"/>
                    <a:pt x="2882" y="718"/>
                    <a:pt x="5180" y="718"/>
                  </a:cubicBezTo>
                  <a:cubicBezTo>
                    <a:pt x="7466" y="718"/>
                    <a:pt x="9371" y="456"/>
                    <a:pt x="10026" y="349"/>
                  </a:cubicBezTo>
                  <a:lnTo>
                    <a:pt x="10026" y="2218"/>
                  </a:lnTo>
                  <a:cubicBezTo>
                    <a:pt x="10026" y="2313"/>
                    <a:pt x="10097" y="2385"/>
                    <a:pt x="10192" y="2385"/>
                  </a:cubicBezTo>
                  <a:cubicBezTo>
                    <a:pt x="10276" y="2385"/>
                    <a:pt x="10359" y="2313"/>
                    <a:pt x="10359" y="2218"/>
                  </a:cubicBezTo>
                  <a:lnTo>
                    <a:pt x="10359" y="254"/>
                  </a:lnTo>
                  <a:cubicBezTo>
                    <a:pt x="10323" y="182"/>
                    <a:pt x="10300" y="111"/>
                    <a:pt x="10240" y="63"/>
                  </a:cubicBezTo>
                  <a:cubicBezTo>
                    <a:pt x="10191" y="24"/>
                    <a:pt x="10125" y="1"/>
                    <a:pt x="10077" y="1"/>
                  </a:cubicBezTo>
                  <a:cubicBezTo>
                    <a:pt x="10067" y="1"/>
                    <a:pt x="10058" y="2"/>
                    <a:pt x="10050" y="4"/>
                  </a:cubicBezTo>
                  <a:cubicBezTo>
                    <a:pt x="9657" y="63"/>
                    <a:pt x="7597" y="396"/>
                    <a:pt x="5168" y="396"/>
                  </a:cubicBezTo>
                  <a:cubicBezTo>
                    <a:pt x="2727" y="396"/>
                    <a:pt x="667" y="75"/>
                    <a:pt x="286" y="4"/>
                  </a:cubicBezTo>
                  <a:cubicBezTo>
                    <a:pt x="272" y="2"/>
                    <a:pt x="258" y="1"/>
                    <a:pt x="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1" name="Google Shape;11311;p80"/>
            <p:cNvSpPr/>
            <p:nvPr/>
          </p:nvSpPr>
          <p:spPr>
            <a:xfrm>
              <a:off x="5779400" y="2097082"/>
              <a:ext cx="329500" cy="76014"/>
            </a:xfrm>
            <a:custGeom>
              <a:avLst/>
              <a:gdLst/>
              <a:ahLst/>
              <a:cxnLst/>
              <a:rect l="l" t="t" r="r" b="b"/>
              <a:pathLst>
                <a:path w="10360" h="2390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132"/>
                  </a:lnTo>
                  <a:cubicBezTo>
                    <a:pt x="1" y="2203"/>
                    <a:pt x="37" y="2286"/>
                    <a:pt x="96" y="2322"/>
                  </a:cubicBezTo>
                  <a:cubicBezTo>
                    <a:pt x="144" y="2370"/>
                    <a:pt x="203" y="2382"/>
                    <a:pt x="263" y="2382"/>
                  </a:cubicBezTo>
                  <a:lnTo>
                    <a:pt x="299" y="2382"/>
                  </a:lnTo>
                  <a:cubicBezTo>
                    <a:pt x="692" y="2322"/>
                    <a:pt x="2739" y="2001"/>
                    <a:pt x="5180" y="2001"/>
                  </a:cubicBezTo>
                  <a:cubicBezTo>
                    <a:pt x="7621" y="2001"/>
                    <a:pt x="9681" y="2310"/>
                    <a:pt x="10062" y="2382"/>
                  </a:cubicBezTo>
                  <a:cubicBezTo>
                    <a:pt x="10080" y="2387"/>
                    <a:pt x="10098" y="2389"/>
                    <a:pt x="10115" y="2389"/>
                  </a:cubicBezTo>
                  <a:cubicBezTo>
                    <a:pt x="10175" y="2389"/>
                    <a:pt x="10227" y="2359"/>
                    <a:pt x="10264" y="2322"/>
                  </a:cubicBezTo>
                  <a:cubicBezTo>
                    <a:pt x="10324" y="2286"/>
                    <a:pt x="10347" y="2203"/>
                    <a:pt x="10347" y="2132"/>
                  </a:cubicBezTo>
                  <a:lnTo>
                    <a:pt x="10347" y="167"/>
                  </a:lnTo>
                  <a:cubicBezTo>
                    <a:pt x="10359" y="84"/>
                    <a:pt x="10288" y="0"/>
                    <a:pt x="10193" y="0"/>
                  </a:cubicBezTo>
                  <a:cubicBezTo>
                    <a:pt x="10109" y="0"/>
                    <a:pt x="10038" y="84"/>
                    <a:pt x="10038" y="167"/>
                  </a:cubicBezTo>
                  <a:lnTo>
                    <a:pt x="10038" y="2048"/>
                  </a:lnTo>
                  <a:cubicBezTo>
                    <a:pt x="9383" y="1941"/>
                    <a:pt x="7478" y="1667"/>
                    <a:pt x="5180" y="1667"/>
                  </a:cubicBezTo>
                  <a:cubicBezTo>
                    <a:pt x="2894" y="1667"/>
                    <a:pt x="989" y="1941"/>
                    <a:pt x="334" y="2048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2" name="Google Shape;11312;p80"/>
            <p:cNvSpPr/>
            <p:nvPr/>
          </p:nvSpPr>
          <p:spPr>
            <a:xfrm>
              <a:off x="5800996" y="2031850"/>
              <a:ext cx="288217" cy="117201"/>
            </a:xfrm>
            <a:custGeom>
              <a:avLst/>
              <a:gdLst/>
              <a:ahLst/>
              <a:cxnLst/>
              <a:rect l="l" t="t" r="r" b="b"/>
              <a:pathLst>
                <a:path w="9062" h="3685" extrusionOk="0">
                  <a:moveTo>
                    <a:pt x="8728" y="325"/>
                  </a:moveTo>
                  <a:lnTo>
                    <a:pt x="8728" y="3349"/>
                  </a:lnTo>
                  <a:cubicBezTo>
                    <a:pt x="7752" y="3218"/>
                    <a:pt x="6228" y="3087"/>
                    <a:pt x="4525" y="3087"/>
                  </a:cubicBezTo>
                  <a:cubicBezTo>
                    <a:pt x="2799" y="3087"/>
                    <a:pt x="1286" y="3230"/>
                    <a:pt x="310" y="3349"/>
                  </a:cubicBezTo>
                  <a:lnTo>
                    <a:pt x="310" y="325"/>
                  </a:lnTo>
                  <a:cubicBezTo>
                    <a:pt x="1275" y="444"/>
                    <a:pt x="2799" y="599"/>
                    <a:pt x="4525" y="599"/>
                  </a:cubicBezTo>
                  <a:cubicBezTo>
                    <a:pt x="6239" y="599"/>
                    <a:pt x="7752" y="444"/>
                    <a:pt x="8728" y="325"/>
                  </a:cubicBezTo>
                  <a:close/>
                  <a:moveTo>
                    <a:pt x="292" y="1"/>
                  </a:moveTo>
                  <a:cubicBezTo>
                    <a:pt x="220" y="1"/>
                    <a:pt x="145" y="25"/>
                    <a:pt x="96" y="75"/>
                  </a:cubicBezTo>
                  <a:cubicBezTo>
                    <a:pt x="36" y="135"/>
                    <a:pt x="1" y="230"/>
                    <a:pt x="1" y="313"/>
                  </a:cubicBezTo>
                  <a:lnTo>
                    <a:pt x="1" y="3361"/>
                  </a:lnTo>
                  <a:cubicBezTo>
                    <a:pt x="1" y="3456"/>
                    <a:pt x="36" y="3540"/>
                    <a:pt x="96" y="3599"/>
                  </a:cubicBezTo>
                  <a:cubicBezTo>
                    <a:pt x="155" y="3647"/>
                    <a:pt x="239" y="3683"/>
                    <a:pt x="310" y="3683"/>
                  </a:cubicBezTo>
                  <a:lnTo>
                    <a:pt x="358" y="3683"/>
                  </a:lnTo>
                  <a:cubicBezTo>
                    <a:pt x="1322" y="3564"/>
                    <a:pt x="2822" y="3409"/>
                    <a:pt x="4537" y="3409"/>
                  </a:cubicBezTo>
                  <a:cubicBezTo>
                    <a:pt x="6251" y="3409"/>
                    <a:pt x="7752" y="3564"/>
                    <a:pt x="8716" y="3683"/>
                  </a:cubicBezTo>
                  <a:cubicBezTo>
                    <a:pt x="8728" y="3684"/>
                    <a:pt x="8740" y="3685"/>
                    <a:pt x="8752" y="3685"/>
                  </a:cubicBezTo>
                  <a:cubicBezTo>
                    <a:pt x="8832" y="3685"/>
                    <a:pt x="8902" y="3651"/>
                    <a:pt x="8954" y="3599"/>
                  </a:cubicBezTo>
                  <a:cubicBezTo>
                    <a:pt x="9026" y="3540"/>
                    <a:pt x="9061" y="3456"/>
                    <a:pt x="9061" y="3361"/>
                  </a:cubicBezTo>
                  <a:lnTo>
                    <a:pt x="9061" y="313"/>
                  </a:lnTo>
                  <a:cubicBezTo>
                    <a:pt x="9049" y="230"/>
                    <a:pt x="9002" y="135"/>
                    <a:pt x="8942" y="75"/>
                  </a:cubicBezTo>
                  <a:cubicBezTo>
                    <a:pt x="8893" y="25"/>
                    <a:pt x="8818" y="1"/>
                    <a:pt x="8747" y="1"/>
                  </a:cubicBezTo>
                  <a:cubicBezTo>
                    <a:pt x="8732" y="1"/>
                    <a:pt x="8718" y="2"/>
                    <a:pt x="8704" y="4"/>
                  </a:cubicBezTo>
                  <a:cubicBezTo>
                    <a:pt x="7740" y="123"/>
                    <a:pt x="6228" y="266"/>
                    <a:pt x="4525" y="266"/>
                  </a:cubicBezTo>
                  <a:cubicBezTo>
                    <a:pt x="2810" y="266"/>
                    <a:pt x="1310" y="123"/>
                    <a:pt x="334" y="4"/>
                  </a:cubicBezTo>
                  <a:cubicBezTo>
                    <a:pt x="320" y="2"/>
                    <a:pt x="306" y="1"/>
                    <a:pt x="2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3" name="Google Shape;11313;p80"/>
            <p:cNvSpPr/>
            <p:nvPr/>
          </p:nvSpPr>
          <p:spPr>
            <a:xfrm>
              <a:off x="5770336" y="2186073"/>
              <a:ext cx="350682" cy="113639"/>
            </a:xfrm>
            <a:custGeom>
              <a:avLst/>
              <a:gdLst/>
              <a:ahLst/>
              <a:cxnLst/>
              <a:rect l="l" t="t" r="r" b="b"/>
              <a:pathLst>
                <a:path w="11026" h="3573" extrusionOk="0">
                  <a:moveTo>
                    <a:pt x="2965" y="334"/>
                  </a:moveTo>
                  <a:cubicBezTo>
                    <a:pt x="3179" y="334"/>
                    <a:pt x="3346" y="500"/>
                    <a:pt x="3346" y="703"/>
                  </a:cubicBezTo>
                  <a:lnTo>
                    <a:pt x="3346" y="1155"/>
                  </a:lnTo>
                  <a:lnTo>
                    <a:pt x="2953" y="1155"/>
                  </a:lnTo>
                  <a:cubicBezTo>
                    <a:pt x="2786" y="1179"/>
                    <a:pt x="2631" y="1274"/>
                    <a:pt x="2524" y="1393"/>
                  </a:cubicBezTo>
                  <a:cubicBezTo>
                    <a:pt x="2393" y="1239"/>
                    <a:pt x="2191" y="1132"/>
                    <a:pt x="1989" y="1132"/>
                  </a:cubicBezTo>
                  <a:lnTo>
                    <a:pt x="1703" y="1132"/>
                  </a:lnTo>
                  <a:lnTo>
                    <a:pt x="1703" y="703"/>
                  </a:lnTo>
                  <a:lnTo>
                    <a:pt x="1715" y="703"/>
                  </a:lnTo>
                  <a:cubicBezTo>
                    <a:pt x="1715" y="500"/>
                    <a:pt x="1881" y="334"/>
                    <a:pt x="2096" y="334"/>
                  </a:cubicBezTo>
                  <a:close/>
                  <a:moveTo>
                    <a:pt x="4929" y="334"/>
                  </a:moveTo>
                  <a:cubicBezTo>
                    <a:pt x="5144" y="334"/>
                    <a:pt x="5310" y="500"/>
                    <a:pt x="5310" y="703"/>
                  </a:cubicBezTo>
                  <a:lnTo>
                    <a:pt x="5310" y="1155"/>
                  </a:lnTo>
                  <a:lnTo>
                    <a:pt x="4917" y="1155"/>
                  </a:lnTo>
                  <a:cubicBezTo>
                    <a:pt x="4751" y="1179"/>
                    <a:pt x="4596" y="1274"/>
                    <a:pt x="4489" y="1393"/>
                  </a:cubicBezTo>
                  <a:cubicBezTo>
                    <a:pt x="4358" y="1239"/>
                    <a:pt x="4155" y="1132"/>
                    <a:pt x="3953" y="1132"/>
                  </a:cubicBezTo>
                  <a:lnTo>
                    <a:pt x="3667" y="1132"/>
                  </a:lnTo>
                  <a:lnTo>
                    <a:pt x="3667" y="703"/>
                  </a:lnTo>
                  <a:lnTo>
                    <a:pt x="3679" y="703"/>
                  </a:lnTo>
                  <a:cubicBezTo>
                    <a:pt x="3679" y="500"/>
                    <a:pt x="3846" y="334"/>
                    <a:pt x="4060" y="334"/>
                  </a:cubicBezTo>
                  <a:close/>
                  <a:moveTo>
                    <a:pt x="6894" y="334"/>
                  </a:moveTo>
                  <a:cubicBezTo>
                    <a:pt x="7108" y="334"/>
                    <a:pt x="7275" y="500"/>
                    <a:pt x="7275" y="703"/>
                  </a:cubicBezTo>
                  <a:lnTo>
                    <a:pt x="7275" y="1155"/>
                  </a:lnTo>
                  <a:lnTo>
                    <a:pt x="6811" y="1155"/>
                  </a:lnTo>
                  <a:cubicBezTo>
                    <a:pt x="6799" y="1155"/>
                    <a:pt x="6775" y="1155"/>
                    <a:pt x="6775" y="1167"/>
                  </a:cubicBezTo>
                  <a:cubicBezTo>
                    <a:pt x="6644" y="1215"/>
                    <a:pt x="6525" y="1286"/>
                    <a:pt x="6441" y="1393"/>
                  </a:cubicBezTo>
                  <a:cubicBezTo>
                    <a:pt x="6346" y="1286"/>
                    <a:pt x="6227" y="1215"/>
                    <a:pt x="6096" y="1167"/>
                  </a:cubicBezTo>
                  <a:cubicBezTo>
                    <a:pt x="6084" y="1167"/>
                    <a:pt x="6084" y="1167"/>
                    <a:pt x="6060" y="1155"/>
                  </a:cubicBezTo>
                  <a:lnTo>
                    <a:pt x="5608" y="1155"/>
                  </a:lnTo>
                  <a:lnTo>
                    <a:pt x="5608" y="703"/>
                  </a:lnTo>
                  <a:cubicBezTo>
                    <a:pt x="5644" y="500"/>
                    <a:pt x="5810" y="334"/>
                    <a:pt x="6013" y="334"/>
                  </a:cubicBezTo>
                  <a:close/>
                  <a:moveTo>
                    <a:pt x="8847" y="334"/>
                  </a:moveTo>
                  <a:cubicBezTo>
                    <a:pt x="9061" y="334"/>
                    <a:pt x="9216" y="500"/>
                    <a:pt x="9216" y="703"/>
                  </a:cubicBezTo>
                  <a:lnTo>
                    <a:pt x="9216" y="1155"/>
                  </a:lnTo>
                  <a:lnTo>
                    <a:pt x="8763" y="1155"/>
                  </a:lnTo>
                  <a:cubicBezTo>
                    <a:pt x="8739" y="1155"/>
                    <a:pt x="8739" y="1155"/>
                    <a:pt x="8727" y="1167"/>
                  </a:cubicBezTo>
                  <a:cubicBezTo>
                    <a:pt x="8597" y="1215"/>
                    <a:pt x="8477" y="1286"/>
                    <a:pt x="8382" y="1393"/>
                  </a:cubicBezTo>
                  <a:cubicBezTo>
                    <a:pt x="8299" y="1286"/>
                    <a:pt x="8180" y="1215"/>
                    <a:pt x="8049" y="1167"/>
                  </a:cubicBezTo>
                  <a:cubicBezTo>
                    <a:pt x="8025" y="1167"/>
                    <a:pt x="8025" y="1167"/>
                    <a:pt x="8013" y="1155"/>
                  </a:cubicBezTo>
                  <a:lnTo>
                    <a:pt x="7549" y="1155"/>
                  </a:lnTo>
                  <a:lnTo>
                    <a:pt x="7549" y="703"/>
                  </a:lnTo>
                  <a:lnTo>
                    <a:pt x="7596" y="703"/>
                  </a:lnTo>
                  <a:cubicBezTo>
                    <a:pt x="7596" y="500"/>
                    <a:pt x="7763" y="334"/>
                    <a:pt x="7965" y="334"/>
                  </a:cubicBezTo>
                  <a:close/>
                  <a:moveTo>
                    <a:pt x="5489" y="1453"/>
                  </a:moveTo>
                  <a:lnTo>
                    <a:pt x="5489" y="1477"/>
                  </a:lnTo>
                  <a:lnTo>
                    <a:pt x="6013" y="1477"/>
                  </a:lnTo>
                  <a:cubicBezTo>
                    <a:pt x="6037" y="1477"/>
                    <a:pt x="6037" y="1477"/>
                    <a:pt x="6049" y="1489"/>
                  </a:cubicBezTo>
                  <a:lnTo>
                    <a:pt x="6060" y="1489"/>
                  </a:lnTo>
                  <a:cubicBezTo>
                    <a:pt x="6072" y="1489"/>
                    <a:pt x="6072" y="1489"/>
                    <a:pt x="6096" y="1513"/>
                  </a:cubicBezTo>
                  <a:lnTo>
                    <a:pt x="6108" y="1513"/>
                  </a:lnTo>
                  <a:cubicBezTo>
                    <a:pt x="6120" y="1513"/>
                    <a:pt x="6120" y="1524"/>
                    <a:pt x="6132" y="1524"/>
                  </a:cubicBezTo>
                  <a:cubicBezTo>
                    <a:pt x="6156" y="1524"/>
                    <a:pt x="6156" y="1536"/>
                    <a:pt x="6156" y="1536"/>
                  </a:cubicBezTo>
                  <a:lnTo>
                    <a:pt x="6168" y="1548"/>
                  </a:lnTo>
                  <a:lnTo>
                    <a:pt x="6180" y="1572"/>
                  </a:lnTo>
                  <a:lnTo>
                    <a:pt x="6180" y="1584"/>
                  </a:lnTo>
                  <a:lnTo>
                    <a:pt x="6191" y="1596"/>
                  </a:lnTo>
                  <a:lnTo>
                    <a:pt x="6191" y="1608"/>
                  </a:lnTo>
                  <a:lnTo>
                    <a:pt x="6215" y="1632"/>
                  </a:lnTo>
                  <a:lnTo>
                    <a:pt x="6215" y="1643"/>
                  </a:lnTo>
                  <a:cubicBezTo>
                    <a:pt x="6215" y="1643"/>
                    <a:pt x="6215" y="1655"/>
                    <a:pt x="6227" y="1655"/>
                  </a:cubicBezTo>
                  <a:lnTo>
                    <a:pt x="6227" y="1667"/>
                  </a:lnTo>
                  <a:cubicBezTo>
                    <a:pt x="6227" y="1667"/>
                    <a:pt x="6227" y="1691"/>
                    <a:pt x="6239" y="1691"/>
                  </a:cubicBezTo>
                  <a:lnTo>
                    <a:pt x="6239" y="1703"/>
                  </a:lnTo>
                  <a:lnTo>
                    <a:pt x="6239" y="1715"/>
                  </a:lnTo>
                  <a:lnTo>
                    <a:pt x="6239" y="1727"/>
                  </a:lnTo>
                  <a:lnTo>
                    <a:pt x="6239" y="1751"/>
                  </a:lnTo>
                  <a:lnTo>
                    <a:pt x="6239" y="1763"/>
                  </a:lnTo>
                  <a:lnTo>
                    <a:pt x="6239" y="1786"/>
                  </a:lnTo>
                  <a:lnTo>
                    <a:pt x="6239" y="1822"/>
                  </a:lnTo>
                  <a:lnTo>
                    <a:pt x="6239" y="2655"/>
                  </a:lnTo>
                  <a:lnTo>
                    <a:pt x="4608" y="2655"/>
                  </a:lnTo>
                  <a:lnTo>
                    <a:pt x="4608" y="1822"/>
                  </a:lnTo>
                  <a:lnTo>
                    <a:pt x="4608" y="1786"/>
                  </a:lnTo>
                  <a:cubicBezTo>
                    <a:pt x="4620" y="1632"/>
                    <a:pt x="4751" y="1489"/>
                    <a:pt x="4906" y="1453"/>
                  </a:cubicBezTo>
                  <a:close/>
                  <a:moveTo>
                    <a:pt x="7977" y="1477"/>
                  </a:moveTo>
                  <a:cubicBezTo>
                    <a:pt x="8001" y="1477"/>
                    <a:pt x="8001" y="1477"/>
                    <a:pt x="8013" y="1489"/>
                  </a:cubicBezTo>
                  <a:lnTo>
                    <a:pt x="8025" y="1489"/>
                  </a:lnTo>
                  <a:cubicBezTo>
                    <a:pt x="8037" y="1489"/>
                    <a:pt x="8037" y="1489"/>
                    <a:pt x="8061" y="1513"/>
                  </a:cubicBezTo>
                  <a:lnTo>
                    <a:pt x="8073" y="1513"/>
                  </a:lnTo>
                  <a:cubicBezTo>
                    <a:pt x="8085" y="1513"/>
                    <a:pt x="8085" y="1524"/>
                    <a:pt x="8096" y="1524"/>
                  </a:cubicBezTo>
                  <a:lnTo>
                    <a:pt x="8120" y="1536"/>
                  </a:lnTo>
                  <a:lnTo>
                    <a:pt x="8132" y="1548"/>
                  </a:lnTo>
                  <a:lnTo>
                    <a:pt x="8144" y="1572"/>
                  </a:lnTo>
                  <a:lnTo>
                    <a:pt x="8144" y="1584"/>
                  </a:lnTo>
                  <a:lnTo>
                    <a:pt x="8156" y="1596"/>
                  </a:lnTo>
                  <a:lnTo>
                    <a:pt x="8156" y="1608"/>
                  </a:lnTo>
                  <a:lnTo>
                    <a:pt x="8180" y="1632"/>
                  </a:lnTo>
                  <a:lnTo>
                    <a:pt x="8180" y="1643"/>
                  </a:lnTo>
                  <a:cubicBezTo>
                    <a:pt x="8180" y="1643"/>
                    <a:pt x="8180" y="1655"/>
                    <a:pt x="8192" y="1655"/>
                  </a:cubicBezTo>
                  <a:lnTo>
                    <a:pt x="8192" y="1667"/>
                  </a:lnTo>
                  <a:cubicBezTo>
                    <a:pt x="8192" y="1667"/>
                    <a:pt x="8192" y="1691"/>
                    <a:pt x="8204" y="1691"/>
                  </a:cubicBezTo>
                  <a:lnTo>
                    <a:pt x="8204" y="1703"/>
                  </a:lnTo>
                  <a:lnTo>
                    <a:pt x="8204" y="1715"/>
                  </a:lnTo>
                  <a:lnTo>
                    <a:pt x="8204" y="1727"/>
                  </a:lnTo>
                  <a:lnTo>
                    <a:pt x="8204" y="1751"/>
                  </a:lnTo>
                  <a:lnTo>
                    <a:pt x="8204" y="1763"/>
                  </a:lnTo>
                  <a:lnTo>
                    <a:pt x="8204" y="1786"/>
                  </a:lnTo>
                  <a:lnTo>
                    <a:pt x="8204" y="1822"/>
                  </a:lnTo>
                  <a:lnTo>
                    <a:pt x="8204" y="2655"/>
                  </a:lnTo>
                  <a:lnTo>
                    <a:pt x="6572" y="2655"/>
                  </a:lnTo>
                  <a:lnTo>
                    <a:pt x="6572" y="1822"/>
                  </a:lnTo>
                  <a:lnTo>
                    <a:pt x="6572" y="1786"/>
                  </a:lnTo>
                  <a:lnTo>
                    <a:pt x="6572" y="1763"/>
                  </a:lnTo>
                  <a:lnTo>
                    <a:pt x="6572" y="1751"/>
                  </a:lnTo>
                  <a:lnTo>
                    <a:pt x="6572" y="1727"/>
                  </a:lnTo>
                  <a:lnTo>
                    <a:pt x="6572" y="1715"/>
                  </a:lnTo>
                  <a:lnTo>
                    <a:pt x="6572" y="1703"/>
                  </a:lnTo>
                  <a:lnTo>
                    <a:pt x="6572" y="1691"/>
                  </a:lnTo>
                  <a:cubicBezTo>
                    <a:pt x="6572" y="1691"/>
                    <a:pt x="6572" y="1667"/>
                    <a:pt x="6584" y="1667"/>
                  </a:cubicBezTo>
                  <a:lnTo>
                    <a:pt x="6584" y="1655"/>
                  </a:lnTo>
                  <a:cubicBezTo>
                    <a:pt x="6584" y="1655"/>
                    <a:pt x="6584" y="1643"/>
                    <a:pt x="6596" y="1643"/>
                  </a:cubicBezTo>
                  <a:lnTo>
                    <a:pt x="6596" y="1632"/>
                  </a:lnTo>
                  <a:lnTo>
                    <a:pt x="6608" y="1608"/>
                  </a:lnTo>
                  <a:lnTo>
                    <a:pt x="6608" y="1596"/>
                  </a:lnTo>
                  <a:lnTo>
                    <a:pt x="6632" y="1584"/>
                  </a:lnTo>
                  <a:lnTo>
                    <a:pt x="6632" y="1572"/>
                  </a:lnTo>
                  <a:lnTo>
                    <a:pt x="6644" y="1548"/>
                  </a:lnTo>
                  <a:lnTo>
                    <a:pt x="6656" y="1536"/>
                  </a:lnTo>
                  <a:lnTo>
                    <a:pt x="6668" y="1524"/>
                  </a:lnTo>
                  <a:cubicBezTo>
                    <a:pt x="6692" y="1524"/>
                    <a:pt x="6692" y="1513"/>
                    <a:pt x="6703" y="1513"/>
                  </a:cubicBezTo>
                  <a:lnTo>
                    <a:pt x="6715" y="1513"/>
                  </a:lnTo>
                  <a:cubicBezTo>
                    <a:pt x="6727" y="1513"/>
                    <a:pt x="6727" y="1489"/>
                    <a:pt x="6751" y="1489"/>
                  </a:cubicBezTo>
                  <a:lnTo>
                    <a:pt x="6763" y="1489"/>
                  </a:lnTo>
                  <a:cubicBezTo>
                    <a:pt x="6775" y="1489"/>
                    <a:pt x="6775" y="1489"/>
                    <a:pt x="6787" y="1477"/>
                  </a:cubicBezTo>
                  <a:close/>
                  <a:moveTo>
                    <a:pt x="1989" y="1477"/>
                  </a:moveTo>
                  <a:cubicBezTo>
                    <a:pt x="2191" y="1477"/>
                    <a:pt x="2358" y="1643"/>
                    <a:pt x="2358" y="1846"/>
                  </a:cubicBezTo>
                  <a:lnTo>
                    <a:pt x="2358" y="2679"/>
                  </a:lnTo>
                  <a:lnTo>
                    <a:pt x="726" y="2679"/>
                  </a:lnTo>
                  <a:lnTo>
                    <a:pt x="726" y="1846"/>
                  </a:lnTo>
                  <a:lnTo>
                    <a:pt x="738" y="1846"/>
                  </a:lnTo>
                  <a:cubicBezTo>
                    <a:pt x="738" y="1643"/>
                    <a:pt x="893" y="1477"/>
                    <a:pt x="1107" y="1477"/>
                  </a:cubicBezTo>
                  <a:close/>
                  <a:moveTo>
                    <a:pt x="3953" y="1477"/>
                  </a:moveTo>
                  <a:cubicBezTo>
                    <a:pt x="4155" y="1477"/>
                    <a:pt x="4322" y="1643"/>
                    <a:pt x="4322" y="1846"/>
                  </a:cubicBezTo>
                  <a:lnTo>
                    <a:pt x="4322" y="2679"/>
                  </a:lnTo>
                  <a:lnTo>
                    <a:pt x="2691" y="2679"/>
                  </a:lnTo>
                  <a:lnTo>
                    <a:pt x="2691" y="1846"/>
                  </a:lnTo>
                  <a:lnTo>
                    <a:pt x="2691" y="1822"/>
                  </a:lnTo>
                  <a:cubicBezTo>
                    <a:pt x="2703" y="1655"/>
                    <a:pt x="2834" y="1524"/>
                    <a:pt x="2989" y="1477"/>
                  </a:cubicBezTo>
                  <a:close/>
                  <a:moveTo>
                    <a:pt x="9835" y="1477"/>
                  </a:moveTo>
                  <a:cubicBezTo>
                    <a:pt x="10037" y="1477"/>
                    <a:pt x="10204" y="1643"/>
                    <a:pt x="10204" y="1846"/>
                  </a:cubicBezTo>
                  <a:lnTo>
                    <a:pt x="10204" y="2679"/>
                  </a:lnTo>
                  <a:lnTo>
                    <a:pt x="8561" y="2679"/>
                  </a:lnTo>
                  <a:lnTo>
                    <a:pt x="8561" y="1846"/>
                  </a:lnTo>
                  <a:lnTo>
                    <a:pt x="8561" y="1822"/>
                  </a:lnTo>
                  <a:lnTo>
                    <a:pt x="8561" y="1786"/>
                  </a:lnTo>
                  <a:lnTo>
                    <a:pt x="8561" y="1774"/>
                  </a:lnTo>
                  <a:lnTo>
                    <a:pt x="8561" y="1763"/>
                  </a:lnTo>
                  <a:lnTo>
                    <a:pt x="8561" y="1739"/>
                  </a:lnTo>
                  <a:lnTo>
                    <a:pt x="8561" y="1727"/>
                  </a:lnTo>
                  <a:lnTo>
                    <a:pt x="8561" y="1715"/>
                  </a:lnTo>
                  <a:cubicBezTo>
                    <a:pt x="8561" y="1715"/>
                    <a:pt x="8561" y="1703"/>
                    <a:pt x="8585" y="1703"/>
                  </a:cubicBezTo>
                  <a:lnTo>
                    <a:pt x="8585" y="1679"/>
                  </a:lnTo>
                  <a:cubicBezTo>
                    <a:pt x="8585" y="1679"/>
                    <a:pt x="8585" y="1667"/>
                    <a:pt x="8597" y="1667"/>
                  </a:cubicBezTo>
                  <a:lnTo>
                    <a:pt x="8597" y="1655"/>
                  </a:lnTo>
                  <a:lnTo>
                    <a:pt x="8608" y="1643"/>
                  </a:lnTo>
                  <a:lnTo>
                    <a:pt x="8608" y="1620"/>
                  </a:lnTo>
                  <a:lnTo>
                    <a:pt x="8620" y="1608"/>
                  </a:lnTo>
                  <a:lnTo>
                    <a:pt x="8620" y="1596"/>
                  </a:lnTo>
                  <a:lnTo>
                    <a:pt x="8632" y="1584"/>
                  </a:lnTo>
                  <a:lnTo>
                    <a:pt x="8656" y="1560"/>
                  </a:lnTo>
                  <a:lnTo>
                    <a:pt x="8668" y="1548"/>
                  </a:lnTo>
                  <a:cubicBezTo>
                    <a:pt x="8680" y="1548"/>
                    <a:pt x="8680" y="1536"/>
                    <a:pt x="8692" y="1536"/>
                  </a:cubicBezTo>
                  <a:lnTo>
                    <a:pt x="8716" y="1536"/>
                  </a:lnTo>
                  <a:cubicBezTo>
                    <a:pt x="8727" y="1536"/>
                    <a:pt x="8727" y="1524"/>
                    <a:pt x="8739" y="1524"/>
                  </a:cubicBezTo>
                  <a:lnTo>
                    <a:pt x="8751" y="1524"/>
                  </a:lnTo>
                  <a:cubicBezTo>
                    <a:pt x="8775" y="1524"/>
                    <a:pt x="8775" y="1524"/>
                    <a:pt x="8787" y="1501"/>
                  </a:cubicBezTo>
                  <a:lnTo>
                    <a:pt x="9394" y="1501"/>
                  </a:lnTo>
                  <a:lnTo>
                    <a:pt x="9394" y="1477"/>
                  </a:lnTo>
                  <a:close/>
                  <a:moveTo>
                    <a:pt x="10668" y="3013"/>
                  </a:moveTo>
                  <a:lnTo>
                    <a:pt x="10668" y="3251"/>
                  </a:lnTo>
                  <a:lnTo>
                    <a:pt x="310" y="3251"/>
                  </a:lnTo>
                  <a:lnTo>
                    <a:pt x="310" y="3013"/>
                  </a:lnTo>
                  <a:close/>
                  <a:moveTo>
                    <a:pt x="2131" y="0"/>
                  </a:moveTo>
                  <a:cubicBezTo>
                    <a:pt x="1750" y="0"/>
                    <a:pt x="1441" y="322"/>
                    <a:pt x="1441" y="703"/>
                  </a:cubicBezTo>
                  <a:lnTo>
                    <a:pt x="1441" y="1155"/>
                  </a:lnTo>
                  <a:lnTo>
                    <a:pt x="1155" y="1155"/>
                  </a:lnTo>
                  <a:cubicBezTo>
                    <a:pt x="762" y="1155"/>
                    <a:pt x="453" y="1465"/>
                    <a:pt x="453" y="1846"/>
                  </a:cubicBezTo>
                  <a:lnTo>
                    <a:pt x="453" y="2679"/>
                  </a:lnTo>
                  <a:lnTo>
                    <a:pt x="215" y="2679"/>
                  </a:lnTo>
                  <a:cubicBezTo>
                    <a:pt x="107" y="2679"/>
                    <a:pt x="0" y="2775"/>
                    <a:pt x="0" y="2894"/>
                  </a:cubicBezTo>
                  <a:lnTo>
                    <a:pt x="0" y="3370"/>
                  </a:lnTo>
                  <a:cubicBezTo>
                    <a:pt x="0" y="3477"/>
                    <a:pt x="95" y="3572"/>
                    <a:pt x="215" y="3572"/>
                  </a:cubicBezTo>
                  <a:lnTo>
                    <a:pt x="10811" y="3572"/>
                  </a:lnTo>
                  <a:cubicBezTo>
                    <a:pt x="10918" y="3572"/>
                    <a:pt x="11025" y="3489"/>
                    <a:pt x="11025" y="3370"/>
                  </a:cubicBezTo>
                  <a:lnTo>
                    <a:pt x="11025" y="2894"/>
                  </a:lnTo>
                  <a:cubicBezTo>
                    <a:pt x="10978" y="2775"/>
                    <a:pt x="10883" y="2679"/>
                    <a:pt x="10775" y="2679"/>
                  </a:cubicBezTo>
                  <a:lnTo>
                    <a:pt x="10549" y="2679"/>
                  </a:lnTo>
                  <a:lnTo>
                    <a:pt x="10549" y="1846"/>
                  </a:lnTo>
                  <a:cubicBezTo>
                    <a:pt x="10549" y="1465"/>
                    <a:pt x="10228" y="1155"/>
                    <a:pt x="9847" y="1155"/>
                  </a:cubicBezTo>
                  <a:lnTo>
                    <a:pt x="9561" y="1155"/>
                  </a:lnTo>
                  <a:lnTo>
                    <a:pt x="9561" y="703"/>
                  </a:lnTo>
                  <a:cubicBezTo>
                    <a:pt x="9561" y="322"/>
                    <a:pt x="9251" y="0"/>
                    <a:pt x="8858" y="0"/>
                  </a:cubicBezTo>
                  <a:lnTo>
                    <a:pt x="7977" y="0"/>
                  </a:lnTo>
                  <a:cubicBezTo>
                    <a:pt x="7763" y="0"/>
                    <a:pt x="7561" y="108"/>
                    <a:pt x="7442" y="262"/>
                  </a:cubicBezTo>
                  <a:cubicBezTo>
                    <a:pt x="7311" y="108"/>
                    <a:pt x="7120" y="0"/>
                    <a:pt x="6906" y="0"/>
                  </a:cubicBezTo>
                  <a:lnTo>
                    <a:pt x="6037" y="0"/>
                  </a:lnTo>
                  <a:cubicBezTo>
                    <a:pt x="5810" y="0"/>
                    <a:pt x="5620" y="108"/>
                    <a:pt x="5501" y="262"/>
                  </a:cubicBezTo>
                  <a:cubicBezTo>
                    <a:pt x="5358" y="108"/>
                    <a:pt x="5168" y="0"/>
                    <a:pt x="4965" y="0"/>
                  </a:cubicBezTo>
                  <a:lnTo>
                    <a:pt x="4084" y="0"/>
                  </a:lnTo>
                  <a:cubicBezTo>
                    <a:pt x="3858" y="0"/>
                    <a:pt x="3667" y="108"/>
                    <a:pt x="3548" y="262"/>
                  </a:cubicBezTo>
                  <a:cubicBezTo>
                    <a:pt x="3417" y="108"/>
                    <a:pt x="3227" y="0"/>
                    <a:pt x="30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14" name="Google Shape;11314;p80"/>
          <p:cNvGrpSpPr/>
          <p:nvPr/>
        </p:nvGrpSpPr>
        <p:grpSpPr>
          <a:xfrm>
            <a:off x="5326878" y="1804908"/>
            <a:ext cx="350332" cy="346229"/>
            <a:chOff x="5326878" y="1980358"/>
            <a:chExt cx="350332" cy="346229"/>
          </a:xfrm>
          <a:solidFill>
            <a:schemeClr val="tx1"/>
          </a:solidFill>
        </p:grpSpPr>
        <p:sp>
          <p:nvSpPr>
            <p:cNvPr id="11315" name="Google Shape;11315;p80"/>
            <p:cNvSpPr/>
            <p:nvPr/>
          </p:nvSpPr>
          <p:spPr>
            <a:xfrm>
              <a:off x="5352259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501" y="298"/>
                  </a:moveTo>
                  <a:cubicBezTo>
                    <a:pt x="1799" y="298"/>
                    <a:pt x="2096" y="417"/>
                    <a:pt x="2334" y="643"/>
                  </a:cubicBezTo>
                  <a:cubicBezTo>
                    <a:pt x="2763" y="1107"/>
                    <a:pt x="2763" y="1846"/>
                    <a:pt x="2322" y="2310"/>
                  </a:cubicBezTo>
                  <a:cubicBezTo>
                    <a:pt x="2090" y="2542"/>
                    <a:pt x="1787" y="2658"/>
                    <a:pt x="1486" y="2658"/>
                  </a:cubicBezTo>
                  <a:cubicBezTo>
                    <a:pt x="1185" y="2658"/>
                    <a:pt x="888" y="2542"/>
                    <a:pt x="667" y="2310"/>
                  </a:cubicBezTo>
                  <a:cubicBezTo>
                    <a:pt x="441" y="2084"/>
                    <a:pt x="322" y="1786"/>
                    <a:pt x="322" y="1476"/>
                  </a:cubicBezTo>
                  <a:cubicBezTo>
                    <a:pt x="322" y="1155"/>
                    <a:pt x="441" y="857"/>
                    <a:pt x="667" y="643"/>
                  </a:cubicBezTo>
                  <a:cubicBezTo>
                    <a:pt x="894" y="417"/>
                    <a:pt x="1203" y="298"/>
                    <a:pt x="1501" y="298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63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6" name="Google Shape;11316;p80"/>
            <p:cNvSpPr/>
            <p:nvPr/>
          </p:nvSpPr>
          <p:spPr>
            <a:xfrm>
              <a:off x="5534024" y="2005834"/>
              <a:ext cx="94715" cy="94683"/>
            </a:xfrm>
            <a:custGeom>
              <a:avLst/>
              <a:gdLst/>
              <a:ahLst/>
              <a:cxnLst/>
              <a:rect l="l" t="t" r="r" b="b"/>
              <a:pathLst>
                <a:path w="2978" h="2977" extrusionOk="0">
                  <a:moveTo>
                    <a:pt x="1489" y="310"/>
                  </a:moveTo>
                  <a:cubicBezTo>
                    <a:pt x="1787" y="310"/>
                    <a:pt x="2084" y="429"/>
                    <a:pt x="2322" y="655"/>
                  </a:cubicBezTo>
                  <a:cubicBezTo>
                    <a:pt x="2763" y="1107"/>
                    <a:pt x="2763" y="1846"/>
                    <a:pt x="2299" y="2310"/>
                  </a:cubicBezTo>
                  <a:cubicBezTo>
                    <a:pt x="2072" y="2542"/>
                    <a:pt x="1772" y="2658"/>
                    <a:pt x="1473" y="2658"/>
                  </a:cubicBezTo>
                  <a:cubicBezTo>
                    <a:pt x="1173" y="2658"/>
                    <a:pt x="876" y="2542"/>
                    <a:pt x="656" y="2310"/>
                  </a:cubicBezTo>
                  <a:cubicBezTo>
                    <a:pt x="191" y="1846"/>
                    <a:pt x="191" y="1107"/>
                    <a:pt x="656" y="655"/>
                  </a:cubicBezTo>
                  <a:cubicBezTo>
                    <a:pt x="870" y="429"/>
                    <a:pt x="1191" y="310"/>
                    <a:pt x="1489" y="310"/>
                  </a:cubicBezTo>
                  <a:close/>
                  <a:moveTo>
                    <a:pt x="1489" y="0"/>
                  </a:moveTo>
                  <a:cubicBezTo>
                    <a:pt x="1084" y="0"/>
                    <a:pt x="715" y="155"/>
                    <a:pt x="429" y="429"/>
                  </a:cubicBezTo>
                  <a:cubicBezTo>
                    <a:pt x="144" y="714"/>
                    <a:pt x="1" y="1084"/>
                    <a:pt x="1" y="1488"/>
                  </a:cubicBezTo>
                  <a:cubicBezTo>
                    <a:pt x="1" y="1893"/>
                    <a:pt x="144" y="2262"/>
                    <a:pt x="429" y="2548"/>
                  </a:cubicBezTo>
                  <a:cubicBezTo>
                    <a:pt x="715" y="2834"/>
                    <a:pt x="1084" y="2977"/>
                    <a:pt x="1489" y="2977"/>
                  </a:cubicBezTo>
                  <a:cubicBezTo>
                    <a:pt x="1882" y="2977"/>
                    <a:pt x="2263" y="2834"/>
                    <a:pt x="2537" y="2548"/>
                  </a:cubicBezTo>
                  <a:cubicBezTo>
                    <a:pt x="2822" y="2262"/>
                    <a:pt x="2977" y="1893"/>
                    <a:pt x="2977" y="1488"/>
                  </a:cubicBezTo>
                  <a:cubicBezTo>
                    <a:pt x="2977" y="1084"/>
                    <a:pt x="2822" y="703"/>
                    <a:pt x="2537" y="429"/>
                  </a:cubicBezTo>
                  <a:cubicBezTo>
                    <a:pt x="2251" y="155"/>
                    <a:pt x="1882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7" name="Google Shape;11317;p80"/>
            <p:cNvSpPr/>
            <p:nvPr/>
          </p:nvSpPr>
          <p:spPr>
            <a:xfrm>
              <a:off x="5326878" y="1980358"/>
              <a:ext cx="350332" cy="144776"/>
            </a:xfrm>
            <a:custGeom>
              <a:avLst/>
              <a:gdLst/>
              <a:ahLst/>
              <a:cxnLst/>
              <a:rect l="l" t="t" r="r" b="b"/>
              <a:pathLst>
                <a:path w="11015" h="4552" extrusionOk="0">
                  <a:moveTo>
                    <a:pt x="5144" y="420"/>
                  </a:moveTo>
                  <a:cubicBezTo>
                    <a:pt x="5454" y="420"/>
                    <a:pt x="5692" y="670"/>
                    <a:pt x="5692" y="968"/>
                  </a:cubicBezTo>
                  <a:lnTo>
                    <a:pt x="5692" y="980"/>
                  </a:lnTo>
                  <a:lnTo>
                    <a:pt x="5645" y="956"/>
                  </a:lnTo>
                  <a:cubicBezTo>
                    <a:pt x="5585" y="920"/>
                    <a:pt x="5537" y="908"/>
                    <a:pt x="5478" y="896"/>
                  </a:cubicBezTo>
                  <a:lnTo>
                    <a:pt x="5466" y="896"/>
                  </a:lnTo>
                  <a:cubicBezTo>
                    <a:pt x="5364" y="864"/>
                    <a:pt x="5257" y="848"/>
                    <a:pt x="5148" y="848"/>
                  </a:cubicBezTo>
                  <a:cubicBezTo>
                    <a:pt x="4976" y="848"/>
                    <a:pt x="4800" y="888"/>
                    <a:pt x="4633" y="968"/>
                  </a:cubicBezTo>
                  <a:lnTo>
                    <a:pt x="4585" y="992"/>
                  </a:lnTo>
                  <a:lnTo>
                    <a:pt x="4585" y="980"/>
                  </a:lnTo>
                  <a:cubicBezTo>
                    <a:pt x="4585" y="670"/>
                    <a:pt x="4823" y="420"/>
                    <a:pt x="5144" y="420"/>
                  </a:cubicBezTo>
                  <a:close/>
                  <a:moveTo>
                    <a:pt x="5129" y="1184"/>
                  </a:moveTo>
                  <a:cubicBezTo>
                    <a:pt x="5263" y="1184"/>
                    <a:pt x="5391" y="1216"/>
                    <a:pt x="5514" y="1265"/>
                  </a:cubicBezTo>
                  <a:lnTo>
                    <a:pt x="5883" y="1444"/>
                  </a:lnTo>
                  <a:cubicBezTo>
                    <a:pt x="5764" y="1706"/>
                    <a:pt x="5704" y="2004"/>
                    <a:pt x="5716" y="2301"/>
                  </a:cubicBezTo>
                  <a:lnTo>
                    <a:pt x="5645" y="2277"/>
                  </a:lnTo>
                  <a:cubicBezTo>
                    <a:pt x="5484" y="2200"/>
                    <a:pt x="5308" y="2161"/>
                    <a:pt x="5134" y="2161"/>
                  </a:cubicBezTo>
                  <a:cubicBezTo>
                    <a:pt x="4960" y="2161"/>
                    <a:pt x="4787" y="2200"/>
                    <a:pt x="4633" y="2277"/>
                  </a:cubicBezTo>
                  <a:lnTo>
                    <a:pt x="4561" y="2301"/>
                  </a:lnTo>
                  <a:cubicBezTo>
                    <a:pt x="4561" y="2004"/>
                    <a:pt x="4502" y="1706"/>
                    <a:pt x="4394" y="1432"/>
                  </a:cubicBezTo>
                  <a:lnTo>
                    <a:pt x="4525" y="1373"/>
                  </a:lnTo>
                  <a:lnTo>
                    <a:pt x="4763" y="1265"/>
                  </a:lnTo>
                  <a:cubicBezTo>
                    <a:pt x="4823" y="1230"/>
                    <a:pt x="4883" y="1218"/>
                    <a:pt x="4942" y="1206"/>
                  </a:cubicBezTo>
                  <a:cubicBezTo>
                    <a:pt x="5006" y="1191"/>
                    <a:pt x="5068" y="1184"/>
                    <a:pt x="5129" y="1184"/>
                  </a:cubicBezTo>
                  <a:close/>
                  <a:moveTo>
                    <a:pt x="10348" y="1885"/>
                  </a:moveTo>
                  <a:cubicBezTo>
                    <a:pt x="10538" y="1885"/>
                    <a:pt x="10693" y="2039"/>
                    <a:pt x="10693" y="2230"/>
                  </a:cubicBezTo>
                  <a:lnTo>
                    <a:pt x="10693" y="2301"/>
                  </a:lnTo>
                  <a:cubicBezTo>
                    <a:pt x="10693" y="2504"/>
                    <a:pt x="10538" y="2647"/>
                    <a:pt x="10348" y="2647"/>
                  </a:cubicBezTo>
                  <a:lnTo>
                    <a:pt x="10240" y="2647"/>
                  </a:lnTo>
                  <a:lnTo>
                    <a:pt x="10240" y="2599"/>
                  </a:lnTo>
                  <a:lnTo>
                    <a:pt x="10240" y="2587"/>
                  </a:lnTo>
                  <a:cubicBezTo>
                    <a:pt x="10240" y="2563"/>
                    <a:pt x="10252" y="2516"/>
                    <a:pt x="10252" y="2480"/>
                  </a:cubicBezTo>
                  <a:cubicBezTo>
                    <a:pt x="10252" y="2420"/>
                    <a:pt x="10276" y="2385"/>
                    <a:pt x="10276" y="2325"/>
                  </a:cubicBezTo>
                  <a:lnTo>
                    <a:pt x="10276" y="2218"/>
                  </a:lnTo>
                  <a:cubicBezTo>
                    <a:pt x="10276" y="2158"/>
                    <a:pt x="10276" y="2111"/>
                    <a:pt x="10252" y="2051"/>
                  </a:cubicBezTo>
                  <a:cubicBezTo>
                    <a:pt x="10252" y="2027"/>
                    <a:pt x="10252" y="1980"/>
                    <a:pt x="10240" y="1944"/>
                  </a:cubicBezTo>
                  <a:lnTo>
                    <a:pt x="10240" y="1932"/>
                  </a:lnTo>
                  <a:lnTo>
                    <a:pt x="10240" y="1885"/>
                  </a:lnTo>
                  <a:close/>
                  <a:moveTo>
                    <a:pt x="2287" y="325"/>
                  </a:moveTo>
                  <a:cubicBezTo>
                    <a:pt x="2787" y="325"/>
                    <a:pt x="3275" y="515"/>
                    <a:pt x="3668" y="896"/>
                  </a:cubicBezTo>
                  <a:cubicBezTo>
                    <a:pt x="3823" y="1051"/>
                    <a:pt x="3954" y="1230"/>
                    <a:pt x="4049" y="1432"/>
                  </a:cubicBezTo>
                  <a:cubicBezTo>
                    <a:pt x="4049" y="1444"/>
                    <a:pt x="4061" y="1456"/>
                    <a:pt x="4061" y="1456"/>
                  </a:cubicBezTo>
                  <a:cubicBezTo>
                    <a:pt x="4085" y="1468"/>
                    <a:pt x="4085" y="1504"/>
                    <a:pt x="4097" y="1515"/>
                  </a:cubicBezTo>
                  <a:lnTo>
                    <a:pt x="4097" y="1527"/>
                  </a:lnTo>
                  <a:cubicBezTo>
                    <a:pt x="4109" y="1563"/>
                    <a:pt x="4109" y="1587"/>
                    <a:pt x="4121" y="1623"/>
                  </a:cubicBezTo>
                  <a:lnTo>
                    <a:pt x="4121" y="1634"/>
                  </a:lnTo>
                  <a:cubicBezTo>
                    <a:pt x="4371" y="2325"/>
                    <a:pt x="4216" y="3123"/>
                    <a:pt x="3668" y="3659"/>
                  </a:cubicBezTo>
                  <a:cubicBezTo>
                    <a:pt x="3287" y="4040"/>
                    <a:pt x="2784" y="4230"/>
                    <a:pt x="2281" y="4230"/>
                  </a:cubicBezTo>
                  <a:cubicBezTo>
                    <a:pt x="1778" y="4230"/>
                    <a:pt x="1275" y="4040"/>
                    <a:pt x="894" y="3659"/>
                  </a:cubicBezTo>
                  <a:cubicBezTo>
                    <a:pt x="525" y="3289"/>
                    <a:pt x="311" y="2801"/>
                    <a:pt x="311" y="2277"/>
                  </a:cubicBezTo>
                  <a:cubicBezTo>
                    <a:pt x="311" y="1754"/>
                    <a:pt x="525" y="1265"/>
                    <a:pt x="894" y="896"/>
                  </a:cubicBezTo>
                  <a:cubicBezTo>
                    <a:pt x="1287" y="503"/>
                    <a:pt x="1775" y="325"/>
                    <a:pt x="2287" y="325"/>
                  </a:cubicBezTo>
                  <a:close/>
                  <a:moveTo>
                    <a:pt x="7978" y="337"/>
                  </a:moveTo>
                  <a:cubicBezTo>
                    <a:pt x="8490" y="337"/>
                    <a:pt x="8978" y="527"/>
                    <a:pt x="9371" y="908"/>
                  </a:cubicBezTo>
                  <a:cubicBezTo>
                    <a:pt x="9633" y="1170"/>
                    <a:pt x="9800" y="1480"/>
                    <a:pt x="9883" y="1825"/>
                  </a:cubicBezTo>
                  <a:cubicBezTo>
                    <a:pt x="9967" y="2123"/>
                    <a:pt x="9967" y="2444"/>
                    <a:pt x="9883" y="2754"/>
                  </a:cubicBezTo>
                  <a:cubicBezTo>
                    <a:pt x="9800" y="3099"/>
                    <a:pt x="9633" y="3409"/>
                    <a:pt x="9371" y="3670"/>
                  </a:cubicBezTo>
                  <a:cubicBezTo>
                    <a:pt x="8990" y="4051"/>
                    <a:pt x="8487" y="4242"/>
                    <a:pt x="7984" y="4242"/>
                  </a:cubicBezTo>
                  <a:cubicBezTo>
                    <a:pt x="7481" y="4242"/>
                    <a:pt x="6978" y="4051"/>
                    <a:pt x="6597" y="3670"/>
                  </a:cubicBezTo>
                  <a:cubicBezTo>
                    <a:pt x="6049" y="3123"/>
                    <a:pt x="5895" y="2337"/>
                    <a:pt x="6133" y="1646"/>
                  </a:cubicBezTo>
                  <a:lnTo>
                    <a:pt x="6133" y="1634"/>
                  </a:lnTo>
                  <a:cubicBezTo>
                    <a:pt x="6157" y="1611"/>
                    <a:pt x="6157" y="1575"/>
                    <a:pt x="6168" y="1539"/>
                  </a:cubicBezTo>
                  <a:lnTo>
                    <a:pt x="6168" y="1527"/>
                  </a:lnTo>
                  <a:cubicBezTo>
                    <a:pt x="6180" y="1515"/>
                    <a:pt x="6180" y="1480"/>
                    <a:pt x="6192" y="1468"/>
                  </a:cubicBezTo>
                  <a:cubicBezTo>
                    <a:pt x="6192" y="1456"/>
                    <a:pt x="6216" y="1444"/>
                    <a:pt x="6216" y="1444"/>
                  </a:cubicBezTo>
                  <a:cubicBezTo>
                    <a:pt x="6299" y="1242"/>
                    <a:pt x="6430" y="1063"/>
                    <a:pt x="6597" y="908"/>
                  </a:cubicBezTo>
                  <a:cubicBezTo>
                    <a:pt x="6990" y="515"/>
                    <a:pt x="7478" y="337"/>
                    <a:pt x="7978" y="337"/>
                  </a:cubicBezTo>
                  <a:close/>
                  <a:moveTo>
                    <a:pt x="2287" y="0"/>
                  </a:moveTo>
                  <a:cubicBezTo>
                    <a:pt x="1701" y="0"/>
                    <a:pt x="1114" y="224"/>
                    <a:pt x="668" y="670"/>
                  </a:cubicBezTo>
                  <a:cubicBezTo>
                    <a:pt x="239" y="1099"/>
                    <a:pt x="1" y="1670"/>
                    <a:pt x="1" y="2277"/>
                  </a:cubicBezTo>
                  <a:cubicBezTo>
                    <a:pt x="1" y="2885"/>
                    <a:pt x="239" y="3456"/>
                    <a:pt x="668" y="3885"/>
                  </a:cubicBezTo>
                  <a:cubicBezTo>
                    <a:pt x="1120" y="4325"/>
                    <a:pt x="1704" y="4552"/>
                    <a:pt x="2275" y="4552"/>
                  </a:cubicBezTo>
                  <a:cubicBezTo>
                    <a:pt x="2858" y="4552"/>
                    <a:pt x="3442" y="4325"/>
                    <a:pt x="3882" y="3885"/>
                  </a:cubicBezTo>
                  <a:cubicBezTo>
                    <a:pt x="4228" y="3539"/>
                    <a:pt x="4442" y="3111"/>
                    <a:pt x="4525" y="2658"/>
                  </a:cubicBezTo>
                  <a:lnTo>
                    <a:pt x="4763" y="2563"/>
                  </a:lnTo>
                  <a:cubicBezTo>
                    <a:pt x="4883" y="2510"/>
                    <a:pt x="5011" y="2483"/>
                    <a:pt x="5139" y="2483"/>
                  </a:cubicBezTo>
                  <a:cubicBezTo>
                    <a:pt x="5267" y="2483"/>
                    <a:pt x="5395" y="2510"/>
                    <a:pt x="5514" y="2563"/>
                  </a:cubicBezTo>
                  <a:lnTo>
                    <a:pt x="5752" y="2658"/>
                  </a:lnTo>
                  <a:cubicBezTo>
                    <a:pt x="5823" y="3111"/>
                    <a:pt x="6026" y="3539"/>
                    <a:pt x="6383" y="3885"/>
                  </a:cubicBezTo>
                  <a:cubicBezTo>
                    <a:pt x="6835" y="4325"/>
                    <a:pt x="7419" y="4552"/>
                    <a:pt x="7990" y="4552"/>
                  </a:cubicBezTo>
                  <a:cubicBezTo>
                    <a:pt x="8573" y="4552"/>
                    <a:pt x="9157" y="4325"/>
                    <a:pt x="9597" y="3885"/>
                  </a:cubicBezTo>
                  <a:cubicBezTo>
                    <a:pt x="9871" y="3611"/>
                    <a:pt x="10050" y="3301"/>
                    <a:pt x="10169" y="2956"/>
                  </a:cubicBezTo>
                  <a:lnTo>
                    <a:pt x="10348" y="2956"/>
                  </a:lnTo>
                  <a:cubicBezTo>
                    <a:pt x="10717" y="2956"/>
                    <a:pt x="11014" y="2658"/>
                    <a:pt x="11014" y="2289"/>
                  </a:cubicBezTo>
                  <a:lnTo>
                    <a:pt x="11014" y="2230"/>
                  </a:lnTo>
                  <a:cubicBezTo>
                    <a:pt x="11002" y="1885"/>
                    <a:pt x="10705" y="1587"/>
                    <a:pt x="10348" y="1587"/>
                  </a:cubicBezTo>
                  <a:lnTo>
                    <a:pt x="10169" y="1587"/>
                  </a:lnTo>
                  <a:cubicBezTo>
                    <a:pt x="10062" y="1253"/>
                    <a:pt x="9871" y="932"/>
                    <a:pt x="9609" y="670"/>
                  </a:cubicBezTo>
                  <a:cubicBezTo>
                    <a:pt x="9163" y="224"/>
                    <a:pt x="8576" y="0"/>
                    <a:pt x="7990" y="0"/>
                  </a:cubicBezTo>
                  <a:cubicBezTo>
                    <a:pt x="7404" y="0"/>
                    <a:pt x="6817" y="224"/>
                    <a:pt x="6371" y="670"/>
                  </a:cubicBezTo>
                  <a:cubicBezTo>
                    <a:pt x="6228" y="813"/>
                    <a:pt x="6109" y="968"/>
                    <a:pt x="6014" y="1134"/>
                  </a:cubicBezTo>
                  <a:lnTo>
                    <a:pt x="6002" y="1111"/>
                  </a:lnTo>
                  <a:cubicBezTo>
                    <a:pt x="6014" y="1075"/>
                    <a:pt x="6014" y="1015"/>
                    <a:pt x="6014" y="968"/>
                  </a:cubicBezTo>
                  <a:cubicBezTo>
                    <a:pt x="6014" y="491"/>
                    <a:pt x="5633" y="87"/>
                    <a:pt x="5133" y="87"/>
                  </a:cubicBezTo>
                  <a:cubicBezTo>
                    <a:pt x="4644" y="87"/>
                    <a:pt x="4263" y="480"/>
                    <a:pt x="4263" y="968"/>
                  </a:cubicBezTo>
                  <a:cubicBezTo>
                    <a:pt x="4263" y="1015"/>
                    <a:pt x="4263" y="1075"/>
                    <a:pt x="4275" y="1111"/>
                  </a:cubicBezTo>
                  <a:lnTo>
                    <a:pt x="4263" y="1134"/>
                  </a:lnTo>
                  <a:cubicBezTo>
                    <a:pt x="4156" y="968"/>
                    <a:pt x="4037" y="801"/>
                    <a:pt x="3906" y="670"/>
                  </a:cubicBezTo>
                  <a:cubicBezTo>
                    <a:pt x="3460" y="224"/>
                    <a:pt x="2873" y="0"/>
                    <a:pt x="2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18" name="Google Shape;11318;p80"/>
            <p:cNvSpPr/>
            <p:nvPr/>
          </p:nvSpPr>
          <p:spPr>
            <a:xfrm>
              <a:off x="5627181" y="2089131"/>
              <a:ext cx="42460" cy="237456"/>
            </a:xfrm>
            <a:custGeom>
              <a:avLst/>
              <a:gdLst/>
              <a:ahLst/>
              <a:cxnLst/>
              <a:rect l="l" t="t" r="r" b="b"/>
              <a:pathLst>
                <a:path w="1335" h="7466" extrusionOk="0">
                  <a:moveTo>
                    <a:pt x="834" y="3799"/>
                  </a:moveTo>
                  <a:lnTo>
                    <a:pt x="1013" y="7025"/>
                  </a:lnTo>
                  <a:cubicBezTo>
                    <a:pt x="1025" y="7073"/>
                    <a:pt x="1013" y="7097"/>
                    <a:pt x="977" y="7120"/>
                  </a:cubicBezTo>
                  <a:cubicBezTo>
                    <a:pt x="953" y="7144"/>
                    <a:pt x="917" y="7156"/>
                    <a:pt x="894" y="7156"/>
                  </a:cubicBezTo>
                  <a:lnTo>
                    <a:pt x="429" y="7156"/>
                  </a:lnTo>
                  <a:cubicBezTo>
                    <a:pt x="405" y="7156"/>
                    <a:pt x="370" y="7144"/>
                    <a:pt x="346" y="7120"/>
                  </a:cubicBezTo>
                  <a:cubicBezTo>
                    <a:pt x="310" y="7085"/>
                    <a:pt x="310" y="7061"/>
                    <a:pt x="310" y="7025"/>
                  </a:cubicBezTo>
                  <a:lnTo>
                    <a:pt x="489" y="3799"/>
                  </a:lnTo>
                  <a:close/>
                  <a:moveTo>
                    <a:pt x="1001" y="0"/>
                  </a:moveTo>
                  <a:cubicBezTo>
                    <a:pt x="906" y="0"/>
                    <a:pt x="834" y="72"/>
                    <a:pt x="834" y="167"/>
                  </a:cubicBezTo>
                  <a:lnTo>
                    <a:pt x="834" y="3489"/>
                  </a:lnTo>
                  <a:lnTo>
                    <a:pt x="501" y="3489"/>
                  </a:lnTo>
                  <a:lnTo>
                    <a:pt x="501" y="881"/>
                  </a:lnTo>
                  <a:cubicBezTo>
                    <a:pt x="501" y="786"/>
                    <a:pt x="429" y="715"/>
                    <a:pt x="346" y="715"/>
                  </a:cubicBezTo>
                  <a:cubicBezTo>
                    <a:pt x="251" y="715"/>
                    <a:pt x="179" y="786"/>
                    <a:pt x="179" y="881"/>
                  </a:cubicBezTo>
                  <a:lnTo>
                    <a:pt x="179" y="3668"/>
                  </a:lnTo>
                  <a:lnTo>
                    <a:pt x="1" y="7013"/>
                  </a:lnTo>
                  <a:cubicBezTo>
                    <a:pt x="1" y="7132"/>
                    <a:pt x="48" y="7251"/>
                    <a:pt x="120" y="7335"/>
                  </a:cubicBezTo>
                  <a:cubicBezTo>
                    <a:pt x="203" y="7430"/>
                    <a:pt x="310" y="7466"/>
                    <a:pt x="429" y="7466"/>
                  </a:cubicBezTo>
                  <a:lnTo>
                    <a:pt x="894" y="7466"/>
                  </a:lnTo>
                  <a:cubicBezTo>
                    <a:pt x="1013" y="7466"/>
                    <a:pt x="1132" y="7430"/>
                    <a:pt x="1203" y="7335"/>
                  </a:cubicBezTo>
                  <a:cubicBezTo>
                    <a:pt x="1287" y="7251"/>
                    <a:pt x="1334" y="7132"/>
                    <a:pt x="1334" y="7013"/>
                  </a:cubicBezTo>
                  <a:lnTo>
                    <a:pt x="1156" y="3632"/>
                  </a:lnTo>
                  <a:lnTo>
                    <a:pt x="1156" y="167"/>
                  </a:lnTo>
                  <a:cubicBezTo>
                    <a:pt x="1156" y="72"/>
                    <a:pt x="1084" y="0"/>
                    <a:pt x="1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19" name="Google Shape;11319;p80"/>
          <p:cNvSpPr/>
          <p:nvPr/>
        </p:nvSpPr>
        <p:spPr>
          <a:xfrm>
            <a:off x="7992774" y="1802332"/>
            <a:ext cx="330645" cy="349950"/>
          </a:xfrm>
          <a:custGeom>
            <a:avLst/>
            <a:gdLst/>
            <a:ahLst/>
            <a:cxnLst/>
            <a:rect l="l" t="t" r="r" b="b"/>
            <a:pathLst>
              <a:path w="10396" h="11003" extrusionOk="0">
                <a:moveTo>
                  <a:pt x="9740" y="2406"/>
                </a:moveTo>
                <a:cubicBezTo>
                  <a:pt x="9764" y="2418"/>
                  <a:pt x="9788" y="2442"/>
                  <a:pt x="9800" y="2466"/>
                </a:cubicBezTo>
                <a:cubicBezTo>
                  <a:pt x="9919" y="2620"/>
                  <a:pt x="9883" y="2847"/>
                  <a:pt x="9728" y="2966"/>
                </a:cubicBezTo>
                <a:lnTo>
                  <a:pt x="9740" y="2406"/>
                </a:lnTo>
                <a:close/>
                <a:moveTo>
                  <a:pt x="9728" y="3656"/>
                </a:moveTo>
                <a:cubicBezTo>
                  <a:pt x="9764" y="3680"/>
                  <a:pt x="9812" y="3716"/>
                  <a:pt x="9847" y="3751"/>
                </a:cubicBezTo>
                <a:cubicBezTo>
                  <a:pt x="9967" y="3918"/>
                  <a:pt x="9931" y="4144"/>
                  <a:pt x="9764" y="4275"/>
                </a:cubicBezTo>
                <a:lnTo>
                  <a:pt x="9705" y="4323"/>
                </a:lnTo>
                <a:lnTo>
                  <a:pt x="9728" y="3656"/>
                </a:lnTo>
                <a:close/>
                <a:moveTo>
                  <a:pt x="9705" y="4883"/>
                </a:moveTo>
                <a:cubicBezTo>
                  <a:pt x="9788" y="4906"/>
                  <a:pt x="9847" y="4942"/>
                  <a:pt x="9895" y="5025"/>
                </a:cubicBezTo>
                <a:cubicBezTo>
                  <a:pt x="9967" y="5109"/>
                  <a:pt x="9990" y="5216"/>
                  <a:pt x="9978" y="5299"/>
                </a:cubicBezTo>
                <a:cubicBezTo>
                  <a:pt x="9967" y="5406"/>
                  <a:pt x="9919" y="5478"/>
                  <a:pt x="9847" y="5537"/>
                </a:cubicBezTo>
                <a:lnTo>
                  <a:pt x="9705" y="5633"/>
                </a:lnTo>
                <a:lnTo>
                  <a:pt x="9705" y="4883"/>
                </a:lnTo>
                <a:close/>
                <a:moveTo>
                  <a:pt x="8835" y="8490"/>
                </a:moveTo>
                <a:lnTo>
                  <a:pt x="8835" y="8847"/>
                </a:lnTo>
                <a:lnTo>
                  <a:pt x="5264" y="8847"/>
                </a:lnTo>
                <a:lnTo>
                  <a:pt x="5264" y="8490"/>
                </a:lnTo>
                <a:close/>
                <a:moveTo>
                  <a:pt x="2299" y="6061"/>
                </a:moveTo>
                <a:lnTo>
                  <a:pt x="2323" y="6109"/>
                </a:lnTo>
                <a:lnTo>
                  <a:pt x="3894" y="8145"/>
                </a:lnTo>
                <a:lnTo>
                  <a:pt x="4466" y="8907"/>
                </a:lnTo>
                <a:lnTo>
                  <a:pt x="4192" y="9109"/>
                </a:lnTo>
                <a:lnTo>
                  <a:pt x="2013" y="6287"/>
                </a:lnTo>
                <a:lnTo>
                  <a:pt x="2299" y="6061"/>
                </a:lnTo>
                <a:close/>
                <a:moveTo>
                  <a:pt x="1656" y="6335"/>
                </a:moveTo>
                <a:lnTo>
                  <a:pt x="4037" y="9443"/>
                </a:lnTo>
                <a:lnTo>
                  <a:pt x="2858" y="10443"/>
                </a:lnTo>
                <a:lnTo>
                  <a:pt x="382" y="7192"/>
                </a:lnTo>
                <a:lnTo>
                  <a:pt x="1656" y="6335"/>
                </a:lnTo>
                <a:close/>
                <a:moveTo>
                  <a:pt x="8978" y="9169"/>
                </a:moveTo>
                <a:lnTo>
                  <a:pt x="9085" y="10705"/>
                </a:lnTo>
                <a:lnTo>
                  <a:pt x="5002" y="10705"/>
                </a:lnTo>
                <a:lnTo>
                  <a:pt x="5097" y="9169"/>
                </a:lnTo>
                <a:close/>
                <a:moveTo>
                  <a:pt x="6895" y="1"/>
                </a:moveTo>
                <a:cubicBezTo>
                  <a:pt x="6716" y="1"/>
                  <a:pt x="6538" y="84"/>
                  <a:pt x="6407" y="215"/>
                </a:cubicBezTo>
                <a:cubicBezTo>
                  <a:pt x="6276" y="346"/>
                  <a:pt x="6192" y="513"/>
                  <a:pt x="6192" y="703"/>
                </a:cubicBezTo>
                <a:lnTo>
                  <a:pt x="6192" y="727"/>
                </a:lnTo>
                <a:cubicBezTo>
                  <a:pt x="6073" y="656"/>
                  <a:pt x="5942" y="632"/>
                  <a:pt x="5811" y="632"/>
                </a:cubicBezTo>
                <a:cubicBezTo>
                  <a:pt x="5442" y="644"/>
                  <a:pt x="5144" y="953"/>
                  <a:pt x="5144" y="1323"/>
                </a:cubicBezTo>
                <a:lnTo>
                  <a:pt x="5144" y="3751"/>
                </a:lnTo>
                <a:lnTo>
                  <a:pt x="4680" y="4109"/>
                </a:lnTo>
                <a:lnTo>
                  <a:pt x="4811" y="3192"/>
                </a:lnTo>
                <a:cubicBezTo>
                  <a:pt x="4859" y="2811"/>
                  <a:pt x="4609" y="2466"/>
                  <a:pt x="4216" y="2418"/>
                </a:cubicBezTo>
                <a:cubicBezTo>
                  <a:pt x="4174" y="2411"/>
                  <a:pt x="4135" y="2408"/>
                  <a:pt x="4097" y="2408"/>
                </a:cubicBezTo>
                <a:cubicBezTo>
                  <a:pt x="3664" y="2408"/>
                  <a:pt x="3509" y="2823"/>
                  <a:pt x="3454" y="2966"/>
                </a:cubicBezTo>
                <a:lnTo>
                  <a:pt x="3180" y="3728"/>
                </a:lnTo>
                <a:cubicBezTo>
                  <a:pt x="3144" y="3811"/>
                  <a:pt x="3192" y="3906"/>
                  <a:pt x="3263" y="3930"/>
                </a:cubicBezTo>
                <a:cubicBezTo>
                  <a:pt x="3286" y="3938"/>
                  <a:pt x="3307" y="3942"/>
                  <a:pt x="3328" y="3942"/>
                </a:cubicBezTo>
                <a:cubicBezTo>
                  <a:pt x="3395" y="3942"/>
                  <a:pt x="3450" y="3901"/>
                  <a:pt x="3478" y="3847"/>
                </a:cubicBezTo>
                <a:lnTo>
                  <a:pt x="3751" y="3085"/>
                </a:lnTo>
                <a:cubicBezTo>
                  <a:pt x="3875" y="2775"/>
                  <a:pt x="3999" y="2725"/>
                  <a:pt x="4116" y="2725"/>
                </a:cubicBezTo>
                <a:cubicBezTo>
                  <a:pt x="4133" y="2725"/>
                  <a:pt x="4151" y="2726"/>
                  <a:pt x="4168" y="2728"/>
                </a:cubicBezTo>
                <a:cubicBezTo>
                  <a:pt x="4371" y="2751"/>
                  <a:pt x="4513" y="2930"/>
                  <a:pt x="4490" y="3144"/>
                </a:cubicBezTo>
                <a:lnTo>
                  <a:pt x="4335" y="4204"/>
                </a:lnTo>
                <a:cubicBezTo>
                  <a:pt x="4323" y="4299"/>
                  <a:pt x="4371" y="4406"/>
                  <a:pt x="4466" y="4466"/>
                </a:cubicBezTo>
                <a:cubicBezTo>
                  <a:pt x="4514" y="4493"/>
                  <a:pt x="4562" y="4505"/>
                  <a:pt x="4608" y="4505"/>
                </a:cubicBezTo>
                <a:cubicBezTo>
                  <a:pt x="4665" y="4505"/>
                  <a:pt x="4718" y="4487"/>
                  <a:pt x="4763" y="4454"/>
                </a:cubicBezTo>
                <a:lnTo>
                  <a:pt x="5144" y="4168"/>
                </a:lnTo>
                <a:lnTo>
                  <a:pt x="5144" y="5383"/>
                </a:lnTo>
                <a:lnTo>
                  <a:pt x="4490" y="4704"/>
                </a:lnTo>
                <a:cubicBezTo>
                  <a:pt x="4353" y="4573"/>
                  <a:pt x="4177" y="4507"/>
                  <a:pt x="4001" y="4507"/>
                </a:cubicBezTo>
                <a:cubicBezTo>
                  <a:pt x="3826" y="4507"/>
                  <a:pt x="3650" y="4573"/>
                  <a:pt x="3513" y="4704"/>
                </a:cubicBezTo>
                <a:lnTo>
                  <a:pt x="3490" y="4740"/>
                </a:lnTo>
                <a:cubicBezTo>
                  <a:pt x="3370" y="4871"/>
                  <a:pt x="3311" y="5014"/>
                  <a:pt x="3311" y="5204"/>
                </a:cubicBezTo>
                <a:cubicBezTo>
                  <a:pt x="3311" y="5347"/>
                  <a:pt x="3359" y="5502"/>
                  <a:pt x="3454" y="5621"/>
                </a:cubicBezTo>
                <a:cubicBezTo>
                  <a:pt x="3454" y="5633"/>
                  <a:pt x="3478" y="5633"/>
                  <a:pt x="3478" y="5645"/>
                </a:cubicBezTo>
                <a:cubicBezTo>
                  <a:pt x="3478" y="5656"/>
                  <a:pt x="3490" y="5656"/>
                  <a:pt x="3501" y="5680"/>
                </a:cubicBezTo>
                <a:lnTo>
                  <a:pt x="5025" y="8073"/>
                </a:lnTo>
                <a:lnTo>
                  <a:pt x="5037" y="8085"/>
                </a:lnTo>
                <a:cubicBezTo>
                  <a:pt x="5037" y="8097"/>
                  <a:pt x="5049" y="8121"/>
                  <a:pt x="5049" y="8133"/>
                </a:cubicBezTo>
                <a:lnTo>
                  <a:pt x="5049" y="8145"/>
                </a:lnTo>
                <a:lnTo>
                  <a:pt x="5049" y="8157"/>
                </a:lnTo>
                <a:cubicBezTo>
                  <a:pt x="5025" y="8181"/>
                  <a:pt x="4990" y="8192"/>
                  <a:pt x="4966" y="8216"/>
                </a:cubicBezTo>
                <a:cubicBezTo>
                  <a:pt x="4942" y="8240"/>
                  <a:pt x="4918" y="8264"/>
                  <a:pt x="4906" y="8300"/>
                </a:cubicBezTo>
                <a:cubicBezTo>
                  <a:pt x="4799" y="8335"/>
                  <a:pt x="4692" y="8383"/>
                  <a:pt x="4621" y="8443"/>
                </a:cubicBezTo>
                <a:lnTo>
                  <a:pt x="4537" y="8502"/>
                </a:lnTo>
                <a:lnTo>
                  <a:pt x="2870" y="6311"/>
                </a:lnTo>
                <a:lnTo>
                  <a:pt x="2608" y="5978"/>
                </a:lnTo>
                <a:cubicBezTo>
                  <a:pt x="2668" y="5895"/>
                  <a:pt x="2728" y="5811"/>
                  <a:pt x="2751" y="5740"/>
                </a:cubicBezTo>
                <a:lnTo>
                  <a:pt x="3204" y="4525"/>
                </a:lnTo>
                <a:cubicBezTo>
                  <a:pt x="3239" y="4442"/>
                  <a:pt x="3192" y="4347"/>
                  <a:pt x="3120" y="4323"/>
                </a:cubicBezTo>
                <a:cubicBezTo>
                  <a:pt x="3098" y="4315"/>
                  <a:pt x="3077" y="4311"/>
                  <a:pt x="3056" y="4311"/>
                </a:cubicBezTo>
                <a:cubicBezTo>
                  <a:pt x="2989" y="4311"/>
                  <a:pt x="2933" y="4352"/>
                  <a:pt x="2906" y="4406"/>
                </a:cubicBezTo>
                <a:lnTo>
                  <a:pt x="2454" y="5621"/>
                </a:lnTo>
                <a:lnTo>
                  <a:pt x="2454" y="5633"/>
                </a:lnTo>
                <a:cubicBezTo>
                  <a:pt x="2454" y="5645"/>
                  <a:pt x="2442" y="5680"/>
                  <a:pt x="2394" y="5716"/>
                </a:cubicBezTo>
                <a:cubicBezTo>
                  <a:pt x="2357" y="5693"/>
                  <a:pt x="2313" y="5682"/>
                  <a:pt x="2267" y="5682"/>
                </a:cubicBezTo>
                <a:cubicBezTo>
                  <a:pt x="2197" y="5682"/>
                  <a:pt x="2124" y="5708"/>
                  <a:pt x="2073" y="5752"/>
                </a:cubicBezTo>
                <a:lnTo>
                  <a:pt x="1739" y="6002"/>
                </a:lnTo>
                <a:cubicBezTo>
                  <a:pt x="1698" y="5981"/>
                  <a:pt x="1653" y="5970"/>
                  <a:pt x="1607" y="5970"/>
                </a:cubicBezTo>
                <a:cubicBezTo>
                  <a:pt x="1546" y="5970"/>
                  <a:pt x="1484" y="5990"/>
                  <a:pt x="1430" y="6037"/>
                </a:cubicBezTo>
                <a:lnTo>
                  <a:pt x="156" y="6907"/>
                </a:lnTo>
                <a:cubicBezTo>
                  <a:pt x="72" y="6954"/>
                  <a:pt x="37" y="7026"/>
                  <a:pt x="13" y="7121"/>
                </a:cubicBezTo>
                <a:cubicBezTo>
                  <a:pt x="1" y="7204"/>
                  <a:pt x="37" y="7300"/>
                  <a:pt x="72" y="7359"/>
                </a:cubicBezTo>
                <a:lnTo>
                  <a:pt x="2561" y="10621"/>
                </a:lnTo>
                <a:cubicBezTo>
                  <a:pt x="2620" y="10693"/>
                  <a:pt x="2704" y="10740"/>
                  <a:pt x="2787" y="10740"/>
                </a:cubicBezTo>
                <a:lnTo>
                  <a:pt x="2823" y="10740"/>
                </a:lnTo>
                <a:cubicBezTo>
                  <a:pt x="2894" y="10740"/>
                  <a:pt x="2966" y="10705"/>
                  <a:pt x="3025" y="10657"/>
                </a:cubicBezTo>
                <a:lnTo>
                  <a:pt x="4204" y="9645"/>
                </a:lnTo>
                <a:cubicBezTo>
                  <a:pt x="4287" y="9574"/>
                  <a:pt x="4323" y="9455"/>
                  <a:pt x="4311" y="9347"/>
                </a:cubicBezTo>
                <a:lnTo>
                  <a:pt x="4633" y="9097"/>
                </a:lnTo>
                <a:cubicBezTo>
                  <a:pt x="4692" y="9050"/>
                  <a:pt x="4740" y="8978"/>
                  <a:pt x="4752" y="8895"/>
                </a:cubicBezTo>
                <a:cubicBezTo>
                  <a:pt x="4752" y="8847"/>
                  <a:pt x="4752" y="8800"/>
                  <a:pt x="4740" y="8752"/>
                </a:cubicBezTo>
                <a:lnTo>
                  <a:pt x="4823" y="8681"/>
                </a:lnTo>
                <a:cubicBezTo>
                  <a:pt x="4847" y="8669"/>
                  <a:pt x="4859" y="8657"/>
                  <a:pt x="4883" y="8657"/>
                </a:cubicBezTo>
                <a:lnTo>
                  <a:pt x="4883" y="8847"/>
                </a:lnTo>
                <a:cubicBezTo>
                  <a:pt x="4799" y="8895"/>
                  <a:pt x="4728" y="8990"/>
                  <a:pt x="4728" y="9109"/>
                </a:cubicBezTo>
                <a:lnTo>
                  <a:pt x="4633" y="10657"/>
                </a:lnTo>
                <a:cubicBezTo>
                  <a:pt x="4633" y="10752"/>
                  <a:pt x="4668" y="10836"/>
                  <a:pt x="4728" y="10895"/>
                </a:cubicBezTo>
                <a:cubicBezTo>
                  <a:pt x="4787" y="10955"/>
                  <a:pt x="4871" y="11002"/>
                  <a:pt x="4942" y="11002"/>
                </a:cubicBezTo>
                <a:lnTo>
                  <a:pt x="9038" y="11002"/>
                </a:lnTo>
                <a:cubicBezTo>
                  <a:pt x="9133" y="11002"/>
                  <a:pt x="9205" y="10979"/>
                  <a:pt x="9264" y="10895"/>
                </a:cubicBezTo>
                <a:cubicBezTo>
                  <a:pt x="9324" y="10836"/>
                  <a:pt x="9347" y="10752"/>
                  <a:pt x="9347" y="10657"/>
                </a:cubicBezTo>
                <a:lnTo>
                  <a:pt x="9264" y="9109"/>
                </a:lnTo>
                <a:cubicBezTo>
                  <a:pt x="9264" y="8990"/>
                  <a:pt x="9193" y="8907"/>
                  <a:pt x="9097" y="8847"/>
                </a:cubicBezTo>
                <a:lnTo>
                  <a:pt x="9097" y="8431"/>
                </a:lnTo>
                <a:cubicBezTo>
                  <a:pt x="9097" y="8359"/>
                  <a:pt x="9074" y="8264"/>
                  <a:pt x="9014" y="8216"/>
                </a:cubicBezTo>
                <a:cubicBezTo>
                  <a:pt x="8978" y="8192"/>
                  <a:pt x="8931" y="8157"/>
                  <a:pt x="8907" y="8145"/>
                </a:cubicBezTo>
                <a:lnTo>
                  <a:pt x="8907" y="8026"/>
                </a:lnTo>
                <a:cubicBezTo>
                  <a:pt x="8907" y="7919"/>
                  <a:pt x="8966" y="7728"/>
                  <a:pt x="9038" y="7490"/>
                </a:cubicBezTo>
                <a:cubicBezTo>
                  <a:pt x="9074" y="7407"/>
                  <a:pt x="9026" y="7311"/>
                  <a:pt x="8954" y="7288"/>
                </a:cubicBezTo>
                <a:cubicBezTo>
                  <a:pt x="8932" y="7279"/>
                  <a:pt x="8911" y="7275"/>
                  <a:pt x="8890" y="7275"/>
                </a:cubicBezTo>
                <a:cubicBezTo>
                  <a:pt x="8823" y="7275"/>
                  <a:pt x="8768" y="7316"/>
                  <a:pt x="8740" y="7371"/>
                </a:cubicBezTo>
                <a:cubicBezTo>
                  <a:pt x="8669" y="7561"/>
                  <a:pt x="8573" y="7835"/>
                  <a:pt x="8573" y="8014"/>
                </a:cubicBezTo>
                <a:lnTo>
                  <a:pt x="8573" y="8121"/>
                </a:lnTo>
                <a:lnTo>
                  <a:pt x="5406" y="8121"/>
                </a:lnTo>
                <a:cubicBezTo>
                  <a:pt x="5395" y="8014"/>
                  <a:pt x="5347" y="7919"/>
                  <a:pt x="5323" y="7859"/>
                </a:cubicBezTo>
                <a:lnTo>
                  <a:pt x="3787" y="5454"/>
                </a:lnTo>
                <a:cubicBezTo>
                  <a:pt x="3787" y="5442"/>
                  <a:pt x="3775" y="5442"/>
                  <a:pt x="3751" y="5418"/>
                </a:cubicBezTo>
                <a:cubicBezTo>
                  <a:pt x="3609" y="5275"/>
                  <a:pt x="3609" y="5049"/>
                  <a:pt x="3751" y="4906"/>
                </a:cubicBezTo>
                <a:cubicBezTo>
                  <a:pt x="3829" y="4829"/>
                  <a:pt x="3924" y="4790"/>
                  <a:pt x="4018" y="4790"/>
                </a:cubicBezTo>
                <a:cubicBezTo>
                  <a:pt x="4112" y="4790"/>
                  <a:pt x="4204" y="4829"/>
                  <a:pt x="4275" y="4906"/>
                </a:cubicBezTo>
                <a:lnTo>
                  <a:pt x="5025" y="5656"/>
                </a:lnTo>
                <a:cubicBezTo>
                  <a:pt x="5072" y="5711"/>
                  <a:pt x="5140" y="5740"/>
                  <a:pt x="5211" y="5740"/>
                </a:cubicBezTo>
                <a:cubicBezTo>
                  <a:pt x="5248" y="5740"/>
                  <a:pt x="5286" y="5732"/>
                  <a:pt x="5323" y="5716"/>
                </a:cubicBezTo>
                <a:cubicBezTo>
                  <a:pt x="5418" y="5680"/>
                  <a:pt x="5478" y="5585"/>
                  <a:pt x="5478" y="5466"/>
                </a:cubicBezTo>
                <a:lnTo>
                  <a:pt x="5478" y="3799"/>
                </a:lnTo>
                <a:lnTo>
                  <a:pt x="5478" y="1287"/>
                </a:lnTo>
                <a:cubicBezTo>
                  <a:pt x="5478" y="1073"/>
                  <a:pt x="5645" y="918"/>
                  <a:pt x="5835" y="918"/>
                </a:cubicBezTo>
                <a:cubicBezTo>
                  <a:pt x="5942" y="918"/>
                  <a:pt x="6037" y="942"/>
                  <a:pt x="6109" y="1013"/>
                </a:cubicBezTo>
                <a:cubicBezTo>
                  <a:pt x="6180" y="1096"/>
                  <a:pt x="6216" y="1180"/>
                  <a:pt x="6216" y="1287"/>
                </a:cubicBezTo>
                <a:lnTo>
                  <a:pt x="6216" y="4454"/>
                </a:lnTo>
                <a:cubicBezTo>
                  <a:pt x="6216" y="4549"/>
                  <a:pt x="6287" y="4621"/>
                  <a:pt x="6371" y="4621"/>
                </a:cubicBezTo>
                <a:cubicBezTo>
                  <a:pt x="6466" y="4621"/>
                  <a:pt x="6538" y="4549"/>
                  <a:pt x="6538" y="4454"/>
                </a:cubicBezTo>
                <a:lnTo>
                  <a:pt x="6538" y="1287"/>
                </a:lnTo>
                <a:lnTo>
                  <a:pt x="6538" y="680"/>
                </a:lnTo>
                <a:cubicBezTo>
                  <a:pt x="6538" y="572"/>
                  <a:pt x="6585" y="477"/>
                  <a:pt x="6645" y="418"/>
                </a:cubicBezTo>
                <a:cubicBezTo>
                  <a:pt x="6716" y="346"/>
                  <a:pt x="6811" y="322"/>
                  <a:pt x="6895" y="322"/>
                </a:cubicBezTo>
                <a:cubicBezTo>
                  <a:pt x="7002" y="322"/>
                  <a:pt x="7085" y="358"/>
                  <a:pt x="7145" y="418"/>
                </a:cubicBezTo>
                <a:cubicBezTo>
                  <a:pt x="7228" y="501"/>
                  <a:pt x="7252" y="584"/>
                  <a:pt x="7252" y="680"/>
                </a:cubicBezTo>
                <a:lnTo>
                  <a:pt x="7252" y="4454"/>
                </a:lnTo>
                <a:cubicBezTo>
                  <a:pt x="7252" y="4549"/>
                  <a:pt x="7323" y="4621"/>
                  <a:pt x="7419" y="4621"/>
                </a:cubicBezTo>
                <a:cubicBezTo>
                  <a:pt x="7502" y="4621"/>
                  <a:pt x="7585" y="4549"/>
                  <a:pt x="7585" y="4454"/>
                </a:cubicBezTo>
                <a:lnTo>
                  <a:pt x="7585" y="1430"/>
                </a:lnTo>
                <a:cubicBezTo>
                  <a:pt x="7585" y="1334"/>
                  <a:pt x="7621" y="1239"/>
                  <a:pt x="7681" y="1180"/>
                </a:cubicBezTo>
                <a:cubicBezTo>
                  <a:pt x="7740" y="1120"/>
                  <a:pt x="7847" y="1073"/>
                  <a:pt x="7942" y="1073"/>
                </a:cubicBezTo>
                <a:cubicBezTo>
                  <a:pt x="8038" y="1073"/>
                  <a:pt x="8133" y="1120"/>
                  <a:pt x="8192" y="1180"/>
                </a:cubicBezTo>
                <a:cubicBezTo>
                  <a:pt x="8264" y="1251"/>
                  <a:pt x="8300" y="1346"/>
                  <a:pt x="8300" y="1430"/>
                </a:cubicBezTo>
                <a:lnTo>
                  <a:pt x="8300" y="4454"/>
                </a:lnTo>
                <a:cubicBezTo>
                  <a:pt x="8300" y="4549"/>
                  <a:pt x="8371" y="4621"/>
                  <a:pt x="8454" y="4621"/>
                </a:cubicBezTo>
                <a:cubicBezTo>
                  <a:pt x="8550" y="4621"/>
                  <a:pt x="8621" y="4549"/>
                  <a:pt x="8621" y="4454"/>
                </a:cubicBezTo>
                <a:lnTo>
                  <a:pt x="8621" y="2168"/>
                </a:lnTo>
                <a:cubicBezTo>
                  <a:pt x="8621" y="1954"/>
                  <a:pt x="8788" y="1787"/>
                  <a:pt x="8990" y="1787"/>
                </a:cubicBezTo>
                <a:cubicBezTo>
                  <a:pt x="9097" y="1787"/>
                  <a:pt x="9193" y="1835"/>
                  <a:pt x="9252" y="1894"/>
                </a:cubicBezTo>
                <a:cubicBezTo>
                  <a:pt x="9324" y="1966"/>
                  <a:pt x="9347" y="2061"/>
                  <a:pt x="9347" y="2144"/>
                </a:cubicBezTo>
                <a:lnTo>
                  <a:pt x="9324" y="5883"/>
                </a:lnTo>
                <a:lnTo>
                  <a:pt x="9324" y="5918"/>
                </a:lnTo>
                <a:cubicBezTo>
                  <a:pt x="9312" y="6180"/>
                  <a:pt x="9228" y="6430"/>
                  <a:pt x="9085" y="6657"/>
                </a:cubicBezTo>
                <a:cubicBezTo>
                  <a:pt x="9038" y="6728"/>
                  <a:pt x="9050" y="6835"/>
                  <a:pt x="9133" y="6883"/>
                </a:cubicBezTo>
                <a:cubicBezTo>
                  <a:pt x="9158" y="6900"/>
                  <a:pt x="9188" y="6908"/>
                  <a:pt x="9218" y="6908"/>
                </a:cubicBezTo>
                <a:cubicBezTo>
                  <a:pt x="9271" y="6908"/>
                  <a:pt x="9324" y="6881"/>
                  <a:pt x="9347" y="6835"/>
                </a:cubicBezTo>
                <a:cubicBezTo>
                  <a:pt x="9526" y="6585"/>
                  <a:pt x="9621" y="6299"/>
                  <a:pt x="9645" y="6002"/>
                </a:cubicBezTo>
                <a:lnTo>
                  <a:pt x="9978" y="5752"/>
                </a:lnTo>
                <a:cubicBezTo>
                  <a:pt x="10336" y="5573"/>
                  <a:pt x="10395" y="5144"/>
                  <a:pt x="10157" y="4847"/>
                </a:cubicBezTo>
                <a:cubicBezTo>
                  <a:pt x="10086" y="4740"/>
                  <a:pt x="9967" y="4668"/>
                  <a:pt x="9847" y="4621"/>
                </a:cubicBezTo>
                <a:lnTo>
                  <a:pt x="9967" y="4525"/>
                </a:lnTo>
                <a:cubicBezTo>
                  <a:pt x="10109" y="4406"/>
                  <a:pt x="10205" y="4263"/>
                  <a:pt x="10228" y="4073"/>
                </a:cubicBezTo>
                <a:cubicBezTo>
                  <a:pt x="10264" y="3894"/>
                  <a:pt x="10205" y="3716"/>
                  <a:pt x="10097" y="3561"/>
                </a:cubicBezTo>
                <a:cubicBezTo>
                  <a:pt x="10026" y="3454"/>
                  <a:pt x="9907" y="3382"/>
                  <a:pt x="9788" y="3335"/>
                </a:cubicBezTo>
                <a:lnTo>
                  <a:pt x="9919" y="3239"/>
                </a:lnTo>
                <a:cubicBezTo>
                  <a:pt x="10062" y="3120"/>
                  <a:pt x="10157" y="2966"/>
                  <a:pt x="10181" y="2775"/>
                </a:cubicBezTo>
                <a:cubicBezTo>
                  <a:pt x="10217" y="2597"/>
                  <a:pt x="10157" y="2418"/>
                  <a:pt x="10050" y="2263"/>
                </a:cubicBezTo>
                <a:cubicBezTo>
                  <a:pt x="9967" y="2144"/>
                  <a:pt x="9847" y="2073"/>
                  <a:pt x="9705" y="2025"/>
                </a:cubicBezTo>
                <a:cubicBezTo>
                  <a:pt x="9681" y="1906"/>
                  <a:pt x="9621" y="1811"/>
                  <a:pt x="9526" y="1715"/>
                </a:cubicBezTo>
                <a:cubicBezTo>
                  <a:pt x="9395" y="1585"/>
                  <a:pt x="9228" y="1513"/>
                  <a:pt x="9038" y="1513"/>
                </a:cubicBezTo>
                <a:cubicBezTo>
                  <a:pt x="8907" y="1513"/>
                  <a:pt x="8788" y="1549"/>
                  <a:pt x="8669" y="1608"/>
                </a:cubicBezTo>
                <a:lnTo>
                  <a:pt x="8669" y="1465"/>
                </a:lnTo>
                <a:cubicBezTo>
                  <a:pt x="8669" y="1287"/>
                  <a:pt x="8597" y="1108"/>
                  <a:pt x="8454" y="977"/>
                </a:cubicBezTo>
                <a:cubicBezTo>
                  <a:pt x="8323" y="834"/>
                  <a:pt x="8157" y="763"/>
                  <a:pt x="7966" y="763"/>
                </a:cubicBezTo>
                <a:cubicBezTo>
                  <a:pt x="7835" y="763"/>
                  <a:pt x="7716" y="799"/>
                  <a:pt x="7597" y="870"/>
                </a:cubicBezTo>
                <a:lnTo>
                  <a:pt x="7597" y="703"/>
                </a:lnTo>
                <a:cubicBezTo>
                  <a:pt x="7597" y="525"/>
                  <a:pt x="7526" y="346"/>
                  <a:pt x="7383" y="215"/>
                </a:cubicBezTo>
                <a:cubicBezTo>
                  <a:pt x="7252" y="84"/>
                  <a:pt x="7085" y="1"/>
                  <a:pt x="6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320" name="Google Shape;11320;p80"/>
          <p:cNvGrpSpPr/>
          <p:nvPr/>
        </p:nvGrpSpPr>
        <p:grpSpPr>
          <a:xfrm>
            <a:off x="4883835" y="1817121"/>
            <a:ext cx="350300" cy="323043"/>
            <a:chOff x="4883835" y="1992571"/>
            <a:chExt cx="350300" cy="323043"/>
          </a:xfrm>
          <a:solidFill>
            <a:schemeClr val="tx1"/>
          </a:solidFill>
        </p:grpSpPr>
        <p:sp>
          <p:nvSpPr>
            <p:cNvPr id="11321" name="Google Shape;11321;p80"/>
            <p:cNvSpPr/>
            <p:nvPr/>
          </p:nvSpPr>
          <p:spPr>
            <a:xfrm>
              <a:off x="4883835" y="1992571"/>
              <a:ext cx="350300" cy="123085"/>
            </a:xfrm>
            <a:custGeom>
              <a:avLst/>
              <a:gdLst/>
              <a:ahLst/>
              <a:cxnLst/>
              <a:rect l="l" t="t" r="r" b="b"/>
              <a:pathLst>
                <a:path w="11014" h="3870" extrusionOk="0">
                  <a:moveTo>
                    <a:pt x="8323" y="298"/>
                  </a:moveTo>
                  <a:cubicBezTo>
                    <a:pt x="9430" y="298"/>
                    <a:pt x="10335" y="393"/>
                    <a:pt x="10704" y="429"/>
                  </a:cubicBezTo>
                  <a:lnTo>
                    <a:pt x="10704" y="762"/>
                  </a:lnTo>
                  <a:cubicBezTo>
                    <a:pt x="10645" y="846"/>
                    <a:pt x="10562" y="1060"/>
                    <a:pt x="10562" y="1417"/>
                  </a:cubicBezTo>
                  <a:cubicBezTo>
                    <a:pt x="10562" y="2179"/>
                    <a:pt x="10419" y="2691"/>
                    <a:pt x="10145" y="3025"/>
                  </a:cubicBezTo>
                  <a:cubicBezTo>
                    <a:pt x="9930" y="3263"/>
                    <a:pt x="9621" y="3382"/>
                    <a:pt x="9395" y="3441"/>
                  </a:cubicBezTo>
                  <a:cubicBezTo>
                    <a:pt x="9097" y="3513"/>
                    <a:pt x="8787" y="3513"/>
                    <a:pt x="8490" y="3525"/>
                  </a:cubicBezTo>
                  <a:cubicBezTo>
                    <a:pt x="8097" y="3525"/>
                    <a:pt x="7728" y="3525"/>
                    <a:pt x="7406" y="3370"/>
                  </a:cubicBezTo>
                  <a:cubicBezTo>
                    <a:pt x="6990" y="3155"/>
                    <a:pt x="6728" y="2739"/>
                    <a:pt x="6537" y="2393"/>
                  </a:cubicBezTo>
                  <a:cubicBezTo>
                    <a:pt x="6430" y="2191"/>
                    <a:pt x="6347" y="1965"/>
                    <a:pt x="6275" y="1739"/>
                  </a:cubicBezTo>
                  <a:cubicBezTo>
                    <a:pt x="6180" y="1429"/>
                    <a:pt x="5894" y="1203"/>
                    <a:pt x="5573" y="1203"/>
                  </a:cubicBezTo>
                  <a:lnTo>
                    <a:pt x="5454" y="1203"/>
                  </a:lnTo>
                  <a:cubicBezTo>
                    <a:pt x="5120" y="1203"/>
                    <a:pt x="4847" y="1429"/>
                    <a:pt x="4751" y="1739"/>
                  </a:cubicBezTo>
                  <a:cubicBezTo>
                    <a:pt x="4692" y="1965"/>
                    <a:pt x="4608" y="2191"/>
                    <a:pt x="4489" y="2393"/>
                  </a:cubicBezTo>
                  <a:cubicBezTo>
                    <a:pt x="4311" y="2739"/>
                    <a:pt x="4037" y="3155"/>
                    <a:pt x="3620" y="3370"/>
                  </a:cubicBezTo>
                  <a:cubicBezTo>
                    <a:pt x="3311" y="3513"/>
                    <a:pt x="2918" y="3525"/>
                    <a:pt x="2537" y="3525"/>
                  </a:cubicBezTo>
                  <a:cubicBezTo>
                    <a:pt x="2239" y="3525"/>
                    <a:pt x="1906" y="3513"/>
                    <a:pt x="1632" y="3441"/>
                  </a:cubicBezTo>
                  <a:cubicBezTo>
                    <a:pt x="1406" y="3382"/>
                    <a:pt x="1108" y="3275"/>
                    <a:pt x="882" y="3025"/>
                  </a:cubicBezTo>
                  <a:cubicBezTo>
                    <a:pt x="596" y="2715"/>
                    <a:pt x="465" y="2179"/>
                    <a:pt x="465" y="1417"/>
                  </a:cubicBezTo>
                  <a:cubicBezTo>
                    <a:pt x="465" y="1048"/>
                    <a:pt x="382" y="846"/>
                    <a:pt x="322" y="762"/>
                  </a:cubicBezTo>
                  <a:lnTo>
                    <a:pt x="322" y="429"/>
                  </a:lnTo>
                  <a:cubicBezTo>
                    <a:pt x="691" y="393"/>
                    <a:pt x="1584" y="298"/>
                    <a:pt x="2703" y="298"/>
                  </a:cubicBezTo>
                  <a:cubicBezTo>
                    <a:pt x="3656" y="298"/>
                    <a:pt x="4323" y="572"/>
                    <a:pt x="4632" y="727"/>
                  </a:cubicBezTo>
                  <a:cubicBezTo>
                    <a:pt x="4787" y="810"/>
                    <a:pt x="4942" y="869"/>
                    <a:pt x="5108" y="893"/>
                  </a:cubicBezTo>
                  <a:cubicBezTo>
                    <a:pt x="5245" y="923"/>
                    <a:pt x="5379" y="938"/>
                    <a:pt x="5513" y="938"/>
                  </a:cubicBezTo>
                  <a:cubicBezTo>
                    <a:pt x="5647" y="938"/>
                    <a:pt x="5781" y="923"/>
                    <a:pt x="5918" y="893"/>
                  </a:cubicBezTo>
                  <a:cubicBezTo>
                    <a:pt x="6073" y="869"/>
                    <a:pt x="6240" y="810"/>
                    <a:pt x="6394" y="727"/>
                  </a:cubicBezTo>
                  <a:cubicBezTo>
                    <a:pt x="6704" y="572"/>
                    <a:pt x="7371" y="298"/>
                    <a:pt x="8323" y="298"/>
                  </a:cubicBezTo>
                  <a:close/>
                  <a:moveTo>
                    <a:pt x="2715" y="0"/>
                  </a:moveTo>
                  <a:cubicBezTo>
                    <a:pt x="1548" y="0"/>
                    <a:pt x="620" y="96"/>
                    <a:pt x="263" y="131"/>
                  </a:cubicBezTo>
                  <a:cubicBezTo>
                    <a:pt x="108" y="155"/>
                    <a:pt x="1" y="274"/>
                    <a:pt x="1" y="417"/>
                  </a:cubicBezTo>
                  <a:lnTo>
                    <a:pt x="1" y="786"/>
                  </a:lnTo>
                  <a:cubicBezTo>
                    <a:pt x="1" y="846"/>
                    <a:pt x="24" y="893"/>
                    <a:pt x="48" y="953"/>
                  </a:cubicBezTo>
                  <a:cubicBezTo>
                    <a:pt x="84" y="989"/>
                    <a:pt x="155" y="1131"/>
                    <a:pt x="155" y="1441"/>
                  </a:cubicBezTo>
                  <a:cubicBezTo>
                    <a:pt x="155" y="2298"/>
                    <a:pt x="322" y="2870"/>
                    <a:pt x="644" y="3263"/>
                  </a:cubicBezTo>
                  <a:cubicBezTo>
                    <a:pt x="858" y="3501"/>
                    <a:pt x="1167" y="3679"/>
                    <a:pt x="1548" y="3787"/>
                  </a:cubicBezTo>
                  <a:cubicBezTo>
                    <a:pt x="1882" y="3858"/>
                    <a:pt x="2227" y="3870"/>
                    <a:pt x="2537" y="3870"/>
                  </a:cubicBezTo>
                  <a:cubicBezTo>
                    <a:pt x="2953" y="3870"/>
                    <a:pt x="3382" y="3858"/>
                    <a:pt x="3763" y="3679"/>
                  </a:cubicBezTo>
                  <a:cubicBezTo>
                    <a:pt x="4263" y="3441"/>
                    <a:pt x="4573" y="2965"/>
                    <a:pt x="4763" y="2572"/>
                  </a:cubicBezTo>
                  <a:cubicBezTo>
                    <a:pt x="4882" y="2358"/>
                    <a:pt x="4989" y="2120"/>
                    <a:pt x="5049" y="1858"/>
                  </a:cubicBezTo>
                  <a:cubicBezTo>
                    <a:pt x="5097" y="1679"/>
                    <a:pt x="5263" y="1560"/>
                    <a:pt x="5430" y="1560"/>
                  </a:cubicBezTo>
                  <a:lnTo>
                    <a:pt x="5549" y="1560"/>
                  </a:lnTo>
                  <a:cubicBezTo>
                    <a:pt x="5728" y="1560"/>
                    <a:pt x="5894" y="1679"/>
                    <a:pt x="5942" y="1858"/>
                  </a:cubicBezTo>
                  <a:cubicBezTo>
                    <a:pt x="6013" y="2096"/>
                    <a:pt x="6109" y="2334"/>
                    <a:pt x="6228" y="2572"/>
                  </a:cubicBezTo>
                  <a:cubicBezTo>
                    <a:pt x="6430" y="2965"/>
                    <a:pt x="6728" y="3441"/>
                    <a:pt x="7216" y="3679"/>
                  </a:cubicBezTo>
                  <a:cubicBezTo>
                    <a:pt x="7585" y="3858"/>
                    <a:pt x="7966" y="3870"/>
                    <a:pt x="8347" y="3870"/>
                  </a:cubicBezTo>
                  <a:lnTo>
                    <a:pt x="8454" y="3870"/>
                  </a:lnTo>
                  <a:cubicBezTo>
                    <a:pt x="8764" y="3870"/>
                    <a:pt x="9109" y="3858"/>
                    <a:pt x="9442" y="3787"/>
                  </a:cubicBezTo>
                  <a:cubicBezTo>
                    <a:pt x="9811" y="3691"/>
                    <a:pt x="10121" y="3513"/>
                    <a:pt x="10347" y="3263"/>
                  </a:cubicBezTo>
                  <a:cubicBezTo>
                    <a:pt x="10669" y="2870"/>
                    <a:pt x="10835" y="2298"/>
                    <a:pt x="10835" y="1441"/>
                  </a:cubicBezTo>
                  <a:cubicBezTo>
                    <a:pt x="10835" y="1131"/>
                    <a:pt x="10907" y="1000"/>
                    <a:pt x="10943" y="953"/>
                  </a:cubicBezTo>
                  <a:cubicBezTo>
                    <a:pt x="10966" y="905"/>
                    <a:pt x="10990" y="846"/>
                    <a:pt x="10990" y="786"/>
                  </a:cubicBezTo>
                  <a:lnTo>
                    <a:pt x="10990" y="417"/>
                  </a:lnTo>
                  <a:cubicBezTo>
                    <a:pt x="11014" y="274"/>
                    <a:pt x="10919" y="155"/>
                    <a:pt x="10776" y="131"/>
                  </a:cubicBezTo>
                  <a:cubicBezTo>
                    <a:pt x="10442" y="96"/>
                    <a:pt x="9502" y="0"/>
                    <a:pt x="8323" y="0"/>
                  </a:cubicBezTo>
                  <a:cubicBezTo>
                    <a:pt x="7299" y="0"/>
                    <a:pt x="6585" y="298"/>
                    <a:pt x="6240" y="477"/>
                  </a:cubicBezTo>
                  <a:cubicBezTo>
                    <a:pt x="6120" y="536"/>
                    <a:pt x="5990" y="596"/>
                    <a:pt x="5859" y="608"/>
                  </a:cubicBezTo>
                  <a:cubicBezTo>
                    <a:pt x="5745" y="631"/>
                    <a:pt x="5632" y="643"/>
                    <a:pt x="5519" y="643"/>
                  </a:cubicBezTo>
                  <a:cubicBezTo>
                    <a:pt x="5406" y="643"/>
                    <a:pt x="5293" y="631"/>
                    <a:pt x="5180" y="608"/>
                  </a:cubicBezTo>
                  <a:cubicBezTo>
                    <a:pt x="5049" y="584"/>
                    <a:pt x="4918" y="536"/>
                    <a:pt x="4799" y="477"/>
                  </a:cubicBezTo>
                  <a:cubicBezTo>
                    <a:pt x="4454" y="298"/>
                    <a:pt x="3739" y="0"/>
                    <a:pt x="2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2" name="Google Shape;11322;p80"/>
            <p:cNvSpPr/>
            <p:nvPr/>
          </p:nvSpPr>
          <p:spPr>
            <a:xfrm>
              <a:off x="5084174" y="2009237"/>
              <a:ext cx="130655" cy="88641"/>
            </a:xfrm>
            <a:custGeom>
              <a:avLst/>
              <a:gdLst/>
              <a:ahLst/>
              <a:cxnLst/>
              <a:rect l="l" t="t" r="r" b="b"/>
              <a:pathLst>
                <a:path w="4108" h="2787" extrusionOk="0">
                  <a:moveTo>
                    <a:pt x="2036" y="345"/>
                  </a:moveTo>
                  <a:cubicBezTo>
                    <a:pt x="2750" y="345"/>
                    <a:pt x="3381" y="381"/>
                    <a:pt x="3786" y="417"/>
                  </a:cubicBezTo>
                  <a:cubicBezTo>
                    <a:pt x="3739" y="548"/>
                    <a:pt x="3727" y="715"/>
                    <a:pt x="3727" y="905"/>
                  </a:cubicBezTo>
                  <a:cubicBezTo>
                    <a:pt x="3727" y="1679"/>
                    <a:pt x="3572" y="2012"/>
                    <a:pt x="3441" y="2155"/>
                  </a:cubicBezTo>
                  <a:cubicBezTo>
                    <a:pt x="3322" y="2286"/>
                    <a:pt x="3131" y="2370"/>
                    <a:pt x="2977" y="2393"/>
                  </a:cubicBezTo>
                  <a:cubicBezTo>
                    <a:pt x="2739" y="2453"/>
                    <a:pt x="2477" y="2453"/>
                    <a:pt x="2191" y="2465"/>
                  </a:cubicBezTo>
                  <a:lnTo>
                    <a:pt x="2096" y="2465"/>
                  </a:lnTo>
                  <a:cubicBezTo>
                    <a:pt x="1786" y="2465"/>
                    <a:pt x="1536" y="2453"/>
                    <a:pt x="1357" y="2370"/>
                  </a:cubicBezTo>
                  <a:cubicBezTo>
                    <a:pt x="1143" y="2262"/>
                    <a:pt x="953" y="2036"/>
                    <a:pt x="750" y="1631"/>
                  </a:cubicBezTo>
                  <a:cubicBezTo>
                    <a:pt x="655" y="1453"/>
                    <a:pt x="583" y="1274"/>
                    <a:pt x="524" y="1084"/>
                  </a:cubicBezTo>
                  <a:cubicBezTo>
                    <a:pt x="488" y="953"/>
                    <a:pt x="429" y="834"/>
                    <a:pt x="357" y="715"/>
                  </a:cubicBezTo>
                  <a:cubicBezTo>
                    <a:pt x="631" y="584"/>
                    <a:pt x="1203" y="345"/>
                    <a:pt x="2036" y="345"/>
                  </a:cubicBezTo>
                  <a:close/>
                  <a:moveTo>
                    <a:pt x="2024" y="0"/>
                  </a:moveTo>
                  <a:cubicBezTo>
                    <a:pt x="1119" y="0"/>
                    <a:pt x="476" y="250"/>
                    <a:pt x="191" y="417"/>
                  </a:cubicBezTo>
                  <a:cubicBezTo>
                    <a:pt x="107" y="465"/>
                    <a:pt x="48" y="536"/>
                    <a:pt x="36" y="619"/>
                  </a:cubicBezTo>
                  <a:cubicBezTo>
                    <a:pt x="0" y="715"/>
                    <a:pt x="36" y="798"/>
                    <a:pt x="72" y="893"/>
                  </a:cubicBezTo>
                  <a:cubicBezTo>
                    <a:pt x="131" y="977"/>
                    <a:pt x="179" y="1072"/>
                    <a:pt x="214" y="1155"/>
                  </a:cubicBezTo>
                  <a:cubicBezTo>
                    <a:pt x="274" y="1369"/>
                    <a:pt x="357" y="1572"/>
                    <a:pt x="453" y="1774"/>
                  </a:cubicBezTo>
                  <a:cubicBezTo>
                    <a:pt x="703" y="2250"/>
                    <a:pt x="929" y="2512"/>
                    <a:pt x="1203" y="2643"/>
                  </a:cubicBezTo>
                  <a:cubicBezTo>
                    <a:pt x="1441" y="2762"/>
                    <a:pt x="1738" y="2786"/>
                    <a:pt x="2096" y="2786"/>
                  </a:cubicBezTo>
                  <a:lnTo>
                    <a:pt x="2203" y="2786"/>
                  </a:lnTo>
                  <a:cubicBezTo>
                    <a:pt x="2500" y="2786"/>
                    <a:pt x="2798" y="2762"/>
                    <a:pt x="3072" y="2703"/>
                  </a:cubicBezTo>
                  <a:cubicBezTo>
                    <a:pt x="3262" y="2667"/>
                    <a:pt x="3512" y="2560"/>
                    <a:pt x="3691" y="2370"/>
                  </a:cubicBezTo>
                  <a:cubicBezTo>
                    <a:pt x="3929" y="2084"/>
                    <a:pt x="4048" y="1608"/>
                    <a:pt x="4048" y="905"/>
                  </a:cubicBezTo>
                  <a:cubicBezTo>
                    <a:pt x="4048" y="762"/>
                    <a:pt x="4060" y="607"/>
                    <a:pt x="4096" y="476"/>
                  </a:cubicBezTo>
                  <a:cubicBezTo>
                    <a:pt x="4108" y="381"/>
                    <a:pt x="4096" y="286"/>
                    <a:pt x="4036" y="203"/>
                  </a:cubicBezTo>
                  <a:cubicBezTo>
                    <a:pt x="3977" y="131"/>
                    <a:pt x="3893" y="84"/>
                    <a:pt x="3798" y="72"/>
                  </a:cubicBezTo>
                  <a:cubicBezTo>
                    <a:pt x="3393" y="48"/>
                    <a:pt x="2750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3" name="Google Shape;11323;p80"/>
            <p:cNvSpPr/>
            <p:nvPr/>
          </p:nvSpPr>
          <p:spPr>
            <a:xfrm>
              <a:off x="4904285" y="2009237"/>
              <a:ext cx="130687" cy="88641"/>
            </a:xfrm>
            <a:custGeom>
              <a:avLst/>
              <a:gdLst/>
              <a:ahLst/>
              <a:cxnLst/>
              <a:rect l="l" t="t" r="r" b="b"/>
              <a:pathLst>
                <a:path w="4109" h="2787" extrusionOk="0">
                  <a:moveTo>
                    <a:pt x="2084" y="310"/>
                  </a:moveTo>
                  <a:cubicBezTo>
                    <a:pt x="2918" y="322"/>
                    <a:pt x="3501" y="560"/>
                    <a:pt x="3763" y="715"/>
                  </a:cubicBezTo>
                  <a:cubicBezTo>
                    <a:pt x="3692" y="834"/>
                    <a:pt x="3632" y="953"/>
                    <a:pt x="3608" y="1072"/>
                  </a:cubicBezTo>
                  <a:cubicBezTo>
                    <a:pt x="3549" y="1262"/>
                    <a:pt x="3465" y="1441"/>
                    <a:pt x="3382" y="1619"/>
                  </a:cubicBezTo>
                  <a:cubicBezTo>
                    <a:pt x="3168" y="2024"/>
                    <a:pt x="2977" y="2239"/>
                    <a:pt x="2775" y="2346"/>
                  </a:cubicBezTo>
                  <a:cubicBezTo>
                    <a:pt x="2596" y="2441"/>
                    <a:pt x="2334" y="2453"/>
                    <a:pt x="2025" y="2453"/>
                  </a:cubicBezTo>
                  <a:lnTo>
                    <a:pt x="1941" y="2453"/>
                  </a:lnTo>
                  <a:cubicBezTo>
                    <a:pt x="1656" y="2453"/>
                    <a:pt x="1382" y="2441"/>
                    <a:pt x="1144" y="2381"/>
                  </a:cubicBezTo>
                  <a:cubicBezTo>
                    <a:pt x="1001" y="2346"/>
                    <a:pt x="810" y="2274"/>
                    <a:pt x="691" y="2143"/>
                  </a:cubicBezTo>
                  <a:cubicBezTo>
                    <a:pt x="548" y="1989"/>
                    <a:pt x="405" y="1667"/>
                    <a:pt x="405" y="893"/>
                  </a:cubicBezTo>
                  <a:cubicBezTo>
                    <a:pt x="405" y="715"/>
                    <a:pt x="394" y="548"/>
                    <a:pt x="346" y="381"/>
                  </a:cubicBezTo>
                  <a:cubicBezTo>
                    <a:pt x="751" y="357"/>
                    <a:pt x="1370" y="310"/>
                    <a:pt x="2084" y="310"/>
                  </a:cubicBezTo>
                  <a:close/>
                  <a:moveTo>
                    <a:pt x="2084" y="0"/>
                  </a:moveTo>
                  <a:cubicBezTo>
                    <a:pt x="1358" y="0"/>
                    <a:pt x="727" y="48"/>
                    <a:pt x="310" y="72"/>
                  </a:cubicBezTo>
                  <a:cubicBezTo>
                    <a:pt x="227" y="84"/>
                    <a:pt x="132" y="131"/>
                    <a:pt x="72" y="203"/>
                  </a:cubicBezTo>
                  <a:cubicBezTo>
                    <a:pt x="13" y="286"/>
                    <a:pt x="1" y="369"/>
                    <a:pt x="13" y="476"/>
                  </a:cubicBezTo>
                  <a:cubicBezTo>
                    <a:pt x="48" y="607"/>
                    <a:pt x="60" y="738"/>
                    <a:pt x="60" y="905"/>
                  </a:cubicBezTo>
                  <a:cubicBezTo>
                    <a:pt x="60" y="1608"/>
                    <a:pt x="179" y="2096"/>
                    <a:pt x="417" y="2370"/>
                  </a:cubicBezTo>
                  <a:cubicBezTo>
                    <a:pt x="596" y="2572"/>
                    <a:pt x="846" y="2667"/>
                    <a:pt x="1048" y="2703"/>
                  </a:cubicBezTo>
                  <a:cubicBezTo>
                    <a:pt x="1310" y="2762"/>
                    <a:pt x="1608" y="2786"/>
                    <a:pt x="1906" y="2786"/>
                  </a:cubicBezTo>
                  <a:lnTo>
                    <a:pt x="2013" y="2786"/>
                  </a:lnTo>
                  <a:cubicBezTo>
                    <a:pt x="2370" y="2786"/>
                    <a:pt x="2668" y="2751"/>
                    <a:pt x="2906" y="2643"/>
                  </a:cubicBezTo>
                  <a:cubicBezTo>
                    <a:pt x="3191" y="2512"/>
                    <a:pt x="3430" y="2250"/>
                    <a:pt x="3668" y="1774"/>
                  </a:cubicBezTo>
                  <a:cubicBezTo>
                    <a:pt x="3763" y="1572"/>
                    <a:pt x="3846" y="1369"/>
                    <a:pt x="3894" y="1155"/>
                  </a:cubicBezTo>
                  <a:cubicBezTo>
                    <a:pt x="3930" y="1072"/>
                    <a:pt x="3977" y="965"/>
                    <a:pt x="4013" y="893"/>
                  </a:cubicBezTo>
                  <a:cubicBezTo>
                    <a:pt x="4096" y="822"/>
                    <a:pt x="4108" y="715"/>
                    <a:pt x="4073" y="619"/>
                  </a:cubicBezTo>
                  <a:cubicBezTo>
                    <a:pt x="4049" y="536"/>
                    <a:pt x="4001" y="453"/>
                    <a:pt x="3918" y="417"/>
                  </a:cubicBezTo>
                  <a:cubicBezTo>
                    <a:pt x="3620" y="262"/>
                    <a:pt x="2989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4" name="Google Shape;11324;p80"/>
            <p:cNvSpPr/>
            <p:nvPr/>
          </p:nvSpPr>
          <p:spPr>
            <a:xfrm>
              <a:off x="4943660" y="2123576"/>
              <a:ext cx="231413" cy="66631"/>
            </a:xfrm>
            <a:custGeom>
              <a:avLst/>
              <a:gdLst/>
              <a:ahLst/>
              <a:cxnLst/>
              <a:rect l="l" t="t" r="r" b="b"/>
              <a:pathLst>
                <a:path w="7276" h="2095" extrusionOk="0">
                  <a:moveTo>
                    <a:pt x="4549" y="346"/>
                  </a:moveTo>
                  <a:cubicBezTo>
                    <a:pt x="4942" y="346"/>
                    <a:pt x="5263" y="632"/>
                    <a:pt x="5561" y="894"/>
                  </a:cubicBezTo>
                  <a:cubicBezTo>
                    <a:pt x="5859" y="1168"/>
                    <a:pt x="6144" y="1406"/>
                    <a:pt x="6502" y="1406"/>
                  </a:cubicBezTo>
                  <a:cubicBezTo>
                    <a:pt x="6609" y="1406"/>
                    <a:pt x="6692" y="1394"/>
                    <a:pt x="6764" y="1358"/>
                  </a:cubicBezTo>
                  <a:lnTo>
                    <a:pt x="6764" y="1358"/>
                  </a:lnTo>
                  <a:cubicBezTo>
                    <a:pt x="6692" y="1489"/>
                    <a:pt x="6537" y="1596"/>
                    <a:pt x="6335" y="1668"/>
                  </a:cubicBezTo>
                  <a:cubicBezTo>
                    <a:pt x="6227" y="1713"/>
                    <a:pt x="6071" y="1756"/>
                    <a:pt x="5873" y="1756"/>
                  </a:cubicBezTo>
                  <a:cubicBezTo>
                    <a:pt x="5656" y="1756"/>
                    <a:pt x="5390" y="1704"/>
                    <a:pt x="5085" y="1549"/>
                  </a:cubicBezTo>
                  <a:cubicBezTo>
                    <a:pt x="4833" y="1423"/>
                    <a:pt x="4182" y="1131"/>
                    <a:pt x="3720" y="1131"/>
                  </a:cubicBezTo>
                  <a:cubicBezTo>
                    <a:pt x="3702" y="1131"/>
                    <a:pt x="3685" y="1131"/>
                    <a:pt x="3668" y="1132"/>
                  </a:cubicBezTo>
                  <a:lnTo>
                    <a:pt x="3597" y="1132"/>
                  </a:lnTo>
                  <a:cubicBezTo>
                    <a:pt x="3572" y="1130"/>
                    <a:pt x="3548" y="1129"/>
                    <a:pt x="3522" y="1129"/>
                  </a:cubicBezTo>
                  <a:cubicBezTo>
                    <a:pt x="3063" y="1129"/>
                    <a:pt x="2439" y="1425"/>
                    <a:pt x="2180" y="1549"/>
                  </a:cubicBezTo>
                  <a:cubicBezTo>
                    <a:pt x="1885" y="1702"/>
                    <a:pt x="1622" y="1751"/>
                    <a:pt x="1405" y="1751"/>
                  </a:cubicBezTo>
                  <a:cubicBezTo>
                    <a:pt x="1202" y="1751"/>
                    <a:pt x="1039" y="1708"/>
                    <a:pt x="930" y="1668"/>
                  </a:cubicBezTo>
                  <a:cubicBezTo>
                    <a:pt x="739" y="1596"/>
                    <a:pt x="572" y="1489"/>
                    <a:pt x="489" y="1358"/>
                  </a:cubicBezTo>
                  <a:lnTo>
                    <a:pt x="489" y="1358"/>
                  </a:lnTo>
                  <a:cubicBezTo>
                    <a:pt x="560" y="1394"/>
                    <a:pt x="656" y="1406"/>
                    <a:pt x="751" y="1406"/>
                  </a:cubicBezTo>
                  <a:cubicBezTo>
                    <a:pt x="1108" y="1406"/>
                    <a:pt x="1394" y="1156"/>
                    <a:pt x="1692" y="894"/>
                  </a:cubicBezTo>
                  <a:cubicBezTo>
                    <a:pt x="2001" y="632"/>
                    <a:pt x="2323" y="346"/>
                    <a:pt x="2704" y="346"/>
                  </a:cubicBezTo>
                  <a:cubicBezTo>
                    <a:pt x="2894" y="346"/>
                    <a:pt x="3347" y="394"/>
                    <a:pt x="3466" y="799"/>
                  </a:cubicBezTo>
                  <a:cubicBezTo>
                    <a:pt x="3477" y="870"/>
                    <a:pt x="3549" y="930"/>
                    <a:pt x="3632" y="930"/>
                  </a:cubicBezTo>
                  <a:cubicBezTo>
                    <a:pt x="3704" y="930"/>
                    <a:pt x="3775" y="882"/>
                    <a:pt x="3787" y="799"/>
                  </a:cubicBezTo>
                  <a:cubicBezTo>
                    <a:pt x="3906" y="394"/>
                    <a:pt x="4359" y="346"/>
                    <a:pt x="4549" y="346"/>
                  </a:cubicBezTo>
                  <a:close/>
                  <a:moveTo>
                    <a:pt x="4561" y="1"/>
                  </a:moveTo>
                  <a:cubicBezTo>
                    <a:pt x="4061" y="1"/>
                    <a:pt x="3787" y="215"/>
                    <a:pt x="3644" y="406"/>
                  </a:cubicBezTo>
                  <a:cubicBezTo>
                    <a:pt x="3608" y="358"/>
                    <a:pt x="3573" y="310"/>
                    <a:pt x="3513" y="275"/>
                  </a:cubicBezTo>
                  <a:cubicBezTo>
                    <a:pt x="3311" y="96"/>
                    <a:pt x="3049" y="25"/>
                    <a:pt x="2704" y="25"/>
                  </a:cubicBezTo>
                  <a:cubicBezTo>
                    <a:pt x="2180" y="25"/>
                    <a:pt x="1811" y="346"/>
                    <a:pt x="1465" y="644"/>
                  </a:cubicBezTo>
                  <a:cubicBezTo>
                    <a:pt x="1215" y="870"/>
                    <a:pt x="977" y="1072"/>
                    <a:pt x="739" y="1072"/>
                  </a:cubicBezTo>
                  <a:cubicBezTo>
                    <a:pt x="620" y="1072"/>
                    <a:pt x="549" y="1049"/>
                    <a:pt x="513" y="1013"/>
                  </a:cubicBezTo>
                  <a:cubicBezTo>
                    <a:pt x="489" y="977"/>
                    <a:pt x="489" y="882"/>
                    <a:pt x="537" y="775"/>
                  </a:cubicBezTo>
                  <a:cubicBezTo>
                    <a:pt x="560" y="703"/>
                    <a:pt x="537" y="608"/>
                    <a:pt x="453" y="572"/>
                  </a:cubicBezTo>
                  <a:cubicBezTo>
                    <a:pt x="426" y="554"/>
                    <a:pt x="396" y="545"/>
                    <a:pt x="367" y="545"/>
                  </a:cubicBezTo>
                  <a:cubicBezTo>
                    <a:pt x="321" y="545"/>
                    <a:pt x="276" y="569"/>
                    <a:pt x="239" y="620"/>
                  </a:cubicBezTo>
                  <a:cubicBezTo>
                    <a:pt x="60" y="834"/>
                    <a:pt x="1" y="1120"/>
                    <a:pt x="96" y="1358"/>
                  </a:cubicBezTo>
                  <a:cubicBezTo>
                    <a:pt x="203" y="1632"/>
                    <a:pt x="477" y="1870"/>
                    <a:pt x="810" y="1989"/>
                  </a:cubicBezTo>
                  <a:cubicBezTo>
                    <a:pt x="994" y="2060"/>
                    <a:pt x="1188" y="2095"/>
                    <a:pt x="1388" y="2095"/>
                  </a:cubicBezTo>
                  <a:cubicBezTo>
                    <a:pt x="1694" y="2095"/>
                    <a:pt x="2013" y="2012"/>
                    <a:pt x="2323" y="1846"/>
                  </a:cubicBezTo>
                  <a:cubicBezTo>
                    <a:pt x="3073" y="1465"/>
                    <a:pt x="3466" y="1465"/>
                    <a:pt x="3573" y="1465"/>
                  </a:cubicBezTo>
                  <a:lnTo>
                    <a:pt x="3692" y="1465"/>
                  </a:lnTo>
                  <a:cubicBezTo>
                    <a:pt x="3704" y="1464"/>
                    <a:pt x="3721" y="1463"/>
                    <a:pt x="3744" y="1463"/>
                  </a:cubicBezTo>
                  <a:cubicBezTo>
                    <a:pt x="3895" y="1463"/>
                    <a:pt x="4278" y="1515"/>
                    <a:pt x="4942" y="1846"/>
                  </a:cubicBezTo>
                  <a:cubicBezTo>
                    <a:pt x="5240" y="2001"/>
                    <a:pt x="5561" y="2084"/>
                    <a:pt x="5859" y="2084"/>
                  </a:cubicBezTo>
                  <a:cubicBezTo>
                    <a:pt x="6073" y="2084"/>
                    <a:pt x="6264" y="2061"/>
                    <a:pt x="6442" y="1989"/>
                  </a:cubicBezTo>
                  <a:cubicBezTo>
                    <a:pt x="6787" y="1846"/>
                    <a:pt x="7049" y="1632"/>
                    <a:pt x="7157" y="1358"/>
                  </a:cubicBezTo>
                  <a:cubicBezTo>
                    <a:pt x="7276" y="1108"/>
                    <a:pt x="7216" y="834"/>
                    <a:pt x="7037" y="596"/>
                  </a:cubicBezTo>
                  <a:cubicBezTo>
                    <a:pt x="7002" y="553"/>
                    <a:pt x="6957" y="532"/>
                    <a:pt x="6910" y="532"/>
                  </a:cubicBezTo>
                  <a:cubicBezTo>
                    <a:pt x="6878" y="532"/>
                    <a:pt x="6845" y="541"/>
                    <a:pt x="6811" y="560"/>
                  </a:cubicBezTo>
                  <a:cubicBezTo>
                    <a:pt x="6740" y="596"/>
                    <a:pt x="6704" y="691"/>
                    <a:pt x="6740" y="763"/>
                  </a:cubicBezTo>
                  <a:cubicBezTo>
                    <a:pt x="6776" y="870"/>
                    <a:pt x="6787" y="953"/>
                    <a:pt x="6752" y="1001"/>
                  </a:cubicBezTo>
                  <a:cubicBezTo>
                    <a:pt x="6728" y="1049"/>
                    <a:pt x="6645" y="1061"/>
                    <a:pt x="6525" y="1061"/>
                  </a:cubicBezTo>
                  <a:cubicBezTo>
                    <a:pt x="6299" y="1061"/>
                    <a:pt x="6049" y="858"/>
                    <a:pt x="5799" y="632"/>
                  </a:cubicBezTo>
                  <a:cubicBezTo>
                    <a:pt x="5454" y="334"/>
                    <a:pt x="5085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5" name="Google Shape;11325;p80"/>
            <p:cNvSpPr/>
            <p:nvPr/>
          </p:nvSpPr>
          <p:spPr>
            <a:xfrm>
              <a:off x="5142473" y="2191384"/>
              <a:ext cx="26907" cy="123467"/>
            </a:xfrm>
            <a:custGeom>
              <a:avLst/>
              <a:gdLst/>
              <a:ahLst/>
              <a:cxnLst/>
              <a:rect l="l" t="t" r="r" b="b"/>
              <a:pathLst>
                <a:path w="846" h="3882" extrusionOk="0">
                  <a:moveTo>
                    <a:pt x="501" y="2215"/>
                  </a:moveTo>
                  <a:lnTo>
                    <a:pt x="501" y="3465"/>
                  </a:lnTo>
                  <a:lnTo>
                    <a:pt x="525" y="3465"/>
                  </a:lnTo>
                  <a:cubicBezTo>
                    <a:pt x="525" y="3524"/>
                    <a:pt x="477" y="3572"/>
                    <a:pt x="417" y="3572"/>
                  </a:cubicBezTo>
                  <a:cubicBezTo>
                    <a:pt x="358" y="3572"/>
                    <a:pt x="310" y="3524"/>
                    <a:pt x="310" y="3465"/>
                  </a:cubicBezTo>
                  <a:lnTo>
                    <a:pt x="310" y="2215"/>
                  </a:lnTo>
                  <a:close/>
                  <a:moveTo>
                    <a:pt x="679" y="0"/>
                  </a:moveTo>
                  <a:cubicBezTo>
                    <a:pt x="596" y="0"/>
                    <a:pt x="525" y="72"/>
                    <a:pt x="525" y="167"/>
                  </a:cubicBezTo>
                  <a:lnTo>
                    <a:pt x="525" y="1905"/>
                  </a:lnTo>
                  <a:lnTo>
                    <a:pt x="322" y="1905"/>
                  </a:lnTo>
                  <a:lnTo>
                    <a:pt x="322" y="429"/>
                  </a:lnTo>
                  <a:cubicBezTo>
                    <a:pt x="322" y="345"/>
                    <a:pt x="251" y="274"/>
                    <a:pt x="167" y="274"/>
                  </a:cubicBezTo>
                  <a:cubicBezTo>
                    <a:pt x="72" y="274"/>
                    <a:pt x="1" y="345"/>
                    <a:pt x="1" y="429"/>
                  </a:cubicBezTo>
                  <a:lnTo>
                    <a:pt x="1" y="3465"/>
                  </a:lnTo>
                  <a:cubicBezTo>
                    <a:pt x="1" y="3703"/>
                    <a:pt x="191" y="3882"/>
                    <a:pt x="417" y="3882"/>
                  </a:cubicBezTo>
                  <a:cubicBezTo>
                    <a:pt x="655" y="3882"/>
                    <a:pt x="834" y="3691"/>
                    <a:pt x="834" y="3465"/>
                  </a:cubicBezTo>
                  <a:lnTo>
                    <a:pt x="834" y="167"/>
                  </a:lnTo>
                  <a:cubicBezTo>
                    <a:pt x="846" y="72"/>
                    <a:pt x="775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6" name="Google Shape;11326;p80"/>
            <p:cNvSpPr/>
            <p:nvPr/>
          </p:nvSpPr>
          <p:spPr>
            <a:xfrm>
              <a:off x="5203825" y="2089513"/>
              <a:ext cx="27289" cy="226102"/>
            </a:xfrm>
            <a:custGeom>
              <a:avLst/>
              <a:gdLst/>
              <a:ahLst/>
              <a:cxnLst/>
              <a:rect l="l" t="t" r="r" b="b"/>
              <a:pathLst>
                <a:path w="858" h="7109" extrusionOk="0">
                  <a:moveTo>
                    <a:pt x="512" y="5418"/>
                  </a:moveTo>
                  <a:lnTo>
                    <a:pt x="512" y="6668"/>
                  </a:lnTo>
                  <a:lnTo>
                    <a:pt x="524" y="6668"/>
                  </a:lnTo>
                  <a:cubicBezTo>
                    <a:pt x="524" y="6727"/>
                    <a:pt x="477" y="6775"/>
                    <a:pt x="417" y="6775"/>
                  </a:cubicBezTo>
                  <a:cubicBezTo>
                    <a:pt x="358" y="6775"/>
                    <a:pt x="310" y="6727"/>
                    <a:pt x="310" y="6668"/>
                  </a:cubicBezTo>
                  <a:lnTo>
                    <a:pt x="310" y="5418"/>
                  </a:lnTo>
                  <a:close/>
                  <a:moveTo>
                    <a:pt x="691" y="0"/>
                  </a:moveTo>
                  <a:cubicBezTo>
                    <a:pt x="596" y="0"/>
                    <a:pt x="524" y="84"/>
                    <a:pt x="524" y="167"/>
                  </a:cubicBezTo>
                  <a:lnTo>
                    <a:pt x="524" y="5108"/>
                  </a:lnTo>
                  <a:lnTo>
                    <a:pt x="334" y="5108"/>
                  </a:lnTo>
                  <a:lnTo>
                    <a:pt x="334" y="703"/>
                  </a:lnTo>
                  <a:cubicBezTo>
                    <a:pt x="334" y="608"/>
                    <a:pt x="262" y="536"/>
                    <a:pt x="167" y="536"/>
                  </a:cubicBezTo>
                  <a:cubicBezTo>
                    <a:pt x="84" y="536"/>
                    <a:pt x="0" y="608"/>
                    <a:pt x="0" y="703"/>
                  </a:cubicBezTo>
                  <a:lnTo>
                    <a:pt x="0" y="6692"/>
                  </a:lnTo>
                  <a:cubicBezTo>
                    <a:pt x="0" y="6930"/>
                    <a:pt x="203" y="7108"/>
                    <a:pt x="417" y="7108"/>
                  </a:cubicBezTo>
                  <a:cubicBezTo>
                    <a:pt x="655" y="7108"/>
                    <a:pt x="834" y="6906"/>
                    <a:pt x="834" y="6692"/>
                  </a:cubicBezTo>
                  <a:lnTo>
                    <a:pt x="834" y="179"/>
                  </a:lnTo>
                  <a:cubicBezTo>
                    <a:pt x="858" y="84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27" name="Google Shape;11327;p80"/>
          <p:cNvGrpSpPr/>
          <p:nvPr/>
        </p:nvGrpSpPr>
        <p:grpSpPr>
          <a:xfrm>
            <a:off x="7548967" y="1803477"/>
            <a:ext cx="333285" cy="349950"/>
            <a:chOff x="7548967" y="1978927"/>
            <a:chExt cx="333285" cy="349950"/>
          </a:xfrm>
          <a:solidFill>
            <a:schemeClr val="tx1"/>
          </a:solidFill>
        </p:grpSpPr>
        <p:sp>
          <p:nvSpPr>
            <p:cNvPr id="11328" name="Google Shape;11328;p80"/>
            <p:cNvSpPr/>
            <p:nvPr/>
          </p:nvSpPr>
          <p:spPr>
            <a:xfrm>
              <a:off x="7548967" y="1978927"/>
              <a:ext cx="333285" cy="234816"/>
            </a:xfrm>
            <a:custGeom>
              <a:avLst/>
              <a:gdLst/>
              <a:ahLst/>
              <a:cxnLst/>
              <a:rect l="l" t="t" r="r" b="b"/>
              <a:pathLst>
                <a:path w="10479" h="7383" extrusionOk="0">
                  <a:moveTo>
                    <a:pt x="8978" y="286"/>
                  </a:moveTo>
                  <a:cubicBezTo>
                    <a:pt x="9633" y="298"/>
                    <a:pt x="10145" y="834"/>
                    <a:pt x="10145" y="1489"/>
                  </a:cubicBezTo>
                  <a:cubicBezTo>
                    <a:pt x="10121" y="2168"/>
                    <a:pt x="9585" y="2727"/>
                    <a:pt x="8931" y="2727"/>
                  </a:cubicBezTo>
                  <a:cubicBezTo>
                    <a:pt x="8300" y="2727"/>
                    <a:pt x="7799" y="2251"/>
                    <a:pt x="7740" y="1656"/>
                  </a:cubicBezTo>
                  <a:lnTo>
                    <a:pt x="7740" y="1596"/>
                  </a:lnTo>
                  <a:lnTo>
                    <a:pt x="7740" y="1572"/>
                  </a:lnTo>
                  <a:lnTo>
                    <a:pt x="7740" y="1513"/>
                  </a:lnTo>
                  <a:cubicBezTo>
                    <a:pt x="7740" y="1429"/>
                    <a:pt x="7668" y="1358"/>
                    <a:pt x="7573" y="1358"/>
                  </a:cubicBezTo>
                  <a:lnTo>
                    <a:pt x="2882" y="1358"/>
                  </a:lnTo>
                  <a:cubicBezTo>
                    <a:pt x="2799" y="1358"/>
                    <a:pt x="2727" y="1429"/>
                    <a:pt x="2727" y="1513"/>
                  </a:cubicBezTo>
                  <a:lnTo>
                    <a:pt x="2727" y="1596"/>
                  </a:lnTo>
                  <a:lnTo>
                    <a:pt x="2727" y="1608"/>
                  </a:lnTo>
                  <a:lnTo>
                    <a:pt x="2727" y="1656"/>
                  </a:lnTo>
                  <a:lnTo>
                    <a:pt x="2727" y="1679"/>
                  </a:lnTo>
                  <a:lnTo>
                    <a:pt x="2727" y="1727"/>
                  </a:lnTo>
                  <a:lnTo>
                    <a:pt x="2727" y="1739"/>
                  </a:lnTo>
                  <a:cubicBezTo>
                    <a:pt x="2727" y="1751"/>
                    <a:pt x="2727" y="1775"/>
                    <a:pt x="2704" y="1799"/>
                  </a:cubicBezTo>
                  <a:lnTo>
                    <a:pt x="2704" y="1810"/>
                  </a:lnTo>
                  <a:cubicBezTo>
                    <a:pt x="2704" y="1834"/>
                    <a:pt x="2692" y="1858"/>
                    <a:pt x="2692" y="1870"/>
                  </a:cubicBezTo>
                  <a:cubicBezTo>
                    <a:pt x="2692" y="1894"/>
                    <a:pt x="2692" y="1894"/>
                    <a:pt x="2680" y="1906"/>
                  </a:cubicBezTo>
                  <a:cubicBezTo>
                    <a:pt x="2680" y="1918"/>
                    <a:pt x="2668" y="1930"/>
                    <a:pt x="2668" y="1930"/>
                  </a:cubicBezTo>
                  <a:cubicBezTo>
                    <a:pt x="2668" y="1953"/>
                    <a:pt x="2644" y="1953"/>
                    <a:pt x="2644" y="1965"/>
                  </a:cubicBezTo>
                  <a:cubicBezTo>
                    <a:pt x="2644" y="1977"/>
                    <a:pt x="2632" y="1977"/>
                    <a:pt x="2632" y="1989"/>
                  </a:cubicBezTo>
                  <a:cubicBezTo>
                    <a:pt x="2632" y="2013"/>
                    <a:pt x="2620" y="2025"/>
                    <a:pt x="2620" y="2025"/>
                  </a:cubicBezTo>
                  <a:cubicBezTo>
                    <a:pt x="2620" y="2025"/>
                    <a:pt x="2620" y="2037"/>
                    <a:pt x="2608" y="2037"/>
                  </a:cubicBezTo>
                  <a:cubicBezTo>
                    <a:pt x="2573" y="2084"/>
                    <a:pt x="2561" y="2132"/>
                    <a:pt x="2525" y="2168"/>
                  </a:cubicBezTo>
                  <a:cubicBezTo>
                    <a:pt x="2513" y="2191"/>
                    <a:pt x="2513" y="2203"/>
                    <a:pt x="2501" y="2215"/>
                  </a:cubicBezTo>
                  <a:cubicBezTo>
                    <a:pt x="2454" y="2275"/>
                    <a:pt x="2406" y="2334"/>
                    <a:pt x="2346" y="2382"/>
                  </a:cubicBezTo>
                  <a:cubicBezTo>
                    <a:pt x="2334" y="2394"/>
                    <a:pt x="2323" y="2394"/>
                    <a:pt x="2311" y="2406"/>
                  </a:cubicBezTo>
                  <a:lnTo>
                    <a:pt x="2287" y="2430"/>
                  </a:lnTo>
                  <a:cubicBezTo>
                    <a:pt x="2084" y="2584"/>
                    <a:pt x="1811" y="2692"/>
                    <a:pt x="1537" y="2692"/>
                  </a:cubicBezTo>
                  <a:cubicBezTo>
                    <a:pt x="882" y="2692"/>
                    <a:pt x="322" y="2156"/>
                    <a:pt x="322" y="1489"/>
                  </a:cubicBezTo>
                  <a:cubicBezTo>
                    <a:pt x="322" y="822"/>
                    <a:pt x="858" y="286"/>
                    <a:pt x="1537" y="286"/>
                  </a:cubicBezTo>
                  <a:close/>
                  <a:moveTo>
                    <a:pt x="7395" y="1668"/>
                  </a:moveTo>
                  <a:cubicBezTo>
                    <a:pt x="7442" y="2049"/>
                    <a:pt x="7633" y="2406"/>
                    <a:pt x="7930" y="2668"/>
                  </a:cubicBezTo>
                  <a:cubicBezTo>
                    <a:pt x="7823" y="2763"/>
                    <a:pt x="7692" y="2799"/>
                    <a:pt x="7549" y="2799"/>
                  </a:cubicBezTo>
                  <a:lnTo>
                    <a:pt x="2858" y="2799"/>
                  </a:lnTo>
                  <a:cubicBezTo>
                    <a:pt x="2727" y="2787"/>
                    <a:pt x="2608" y="2739"/>
                    <a:pt x="2501" y="2668"/>
                  </a:cubicBezTo>
                  <a:cubicBezTo>
                    <a:pt x="2739" y="2453"/>
                    <a:pt x="2906" y="2191"/>
                    <a:pt x="2977" y="1894"/>
                  </a:cubicBezTo>
                  <a:lnTo>
                    <a:pt x="2977" y="1870"/>
                  </a:lnTo>
                  <a:cubicBezTo>
                    <a:pt x="2977" y="1858"/>
                    <a:pt x="2989" y="1846"/>
                    <a:pt x="2989" y="1810"/>
                  </a:cubicBezTo>
                  <a:cubicBezTo>
                    <a:pt x="3001" y="1775"/>
                    <a:pt x="3001" y="1727"/>
                    <a:pt x="3001" y="1668"/>
                  </a:cubicBezTo>
                  <a:close/>
                  <a:moveTo>
                    <a:pt x="1513" y="1"/>
                  </a:moveTo>
                  <a:cubicBezTo>
                    <a:pt x="680" y="1"/>
                    <a:pt x="1" y="679"/>
                    <a:pt x="1" y="1513"/>
                  </a:cubicBezTo>
                  <a:cubicBezTo>
                    <a:pt x="1" y="2346"/>
                    <a:pt x="680" y="3037"/>
                    <a:pt x="1513" y="3037"/>
                  </a:cubicBezTo>
                  <a:cubicBezTo>
                    <a:pt x="1787" y="3037"/>
                    <a:pt x="2025" y="2977"/>
                    <a:pt x="2251" y="2858"/>
                  </a:cubicBezTo>
                  <a:cubicBezTo>
                    <a:pt x="2370" y="2977"/>
                    <a:pt x="2525" y="3049"/>
                    <a:pt x="2692" y="3096"/>
                  </a:cubicBezTo>
                  <a:lnTo>
                    <a:pt x="2692" y="7216"/>
                  </a:lnTo>
                  <a:cubicBezTo>
                    <a:pt x="2692" y="7311"/>
                    <a:pt x="2763" y="7383"/>
                    <a:pt x="2858" y="7383"/>
                  </a:cubicBezTo>
                  <a:cubicBezTo>
                    <a:pt x="2942" y="7383"/>
                    <a:pt x="3025" y="7311"/>
                    <a:pt x="3025" y="7216"/>
                  </a:cubicBezTo>
                  <a:lnTo>
                    <a:pt x="3025" y="3120"/>
                  </a:lnTo>
                  <a:lnTo>
                    <a:pt x="7454" y="3120"/>
                  </a:lnTo>
                  <a:lnTo>
                    <a:pt x="7454" y="3882"/>
                  </a:lnTo>
                  <a:cubicBezTo>
                    <a:pt x="7454" y="3977"/>
                    <a:pt x="7526" y="4049"/>
                    <a:pt x="7621" y="4049"/>
                  </a:cubicBezTo>
                  <a:cubicBezTo>
                    <a:pt x="7704" y="4049"/>
                    <a:pt x="7776" y="3977"/>
                    <a:pt x="7776" y="3882"/>
                  </a:cubicBezTo>
                  <a:lnTo>
                    <a:pt x="7776" y="3108"/>
                  </a:lnTo>
                  <a:cubicBezTo>
                    <a:pt x="7966" y="3084"/>
                    <a:pt x="8121" y="2989"/>
                    <a:pt x="8264" y="2870"/>
                  </a:cubicBezTo>
                  <a:cubicBezTo>
                    <a:pt x="8466" y="2977"/>
                    <a:pt x="8704" y="3037"/>
                    <a:pt x="8954" y="3037"/>
                  </a:cubicBezTo>
                  <a:cubicBezTo>
                    <a:pt x="9788" y="3037"/>
                    <a:pt x="10478" y="2346"/>
                    <a:pt x="10478" y="1513"/>
                  </a:cubicBezTo>
                  <a:cubicBezTo>
                    <a:pt x="10443" y="1120"/>
                    <a:pt x="10300" y="727"/>
                    <a:pt x="10014" y="441"/>
                  </a:cubicBezTo>
                  <a:cubicBezTo>
                    <a:pt x="9728" y="167"/>
                    <a:pt x="9359" y="1"/>
                    <a:pt x="89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29" name="Google Shape;11329;p80"/>
            <p:cNvSpPr/>
            <p:nvPr/>
          </p:nvSpPr>
          <p:spPr>
            <a:xfrm>
              <a:off x="7570562" y="2001667"/>
              <a:ext cx="51142" cy="51142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22"/>
                  </a:moveTo>
                  <a:cubicBezTo>
                    <a:pt x="1072" y="322"/>
                    <a:pt x="1286" y="536"/>
                    <a:pt x="1286" y="798"/>
                  </a:cubicBezTo>
                  <a:cubicBezTo>
                    <a:pt x="1286" y="1060"/>
                    <a:pt x="1072" y="1274"/>
                    <a:pt x="810" y="1274"/>
                  </a:cubicBezTo>
                  <a:cubicBezTo>
                    <a:pt x="536" y="1274"/>
                    <a:pt x="334" y="1072"/>
                    <a:pt x="334" y="798"/>
                  </a:cubicBezTo>
                  <a:cubicBezTo>
                    <a:pt x="334" y="536"/>
                    <a:pt x="536" y="322"/>
                    <a:pt x="810" y="322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810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0" name="Google Shape;11330;p80"/>
            <p:cNvSpPr/>
            <p:nvPr/>
          </p:nvSpPr>
          <p:spPr>
            <a:xfrm>
              <a:off x="7807986" y="2001667"/>
              <a:ext cx="51174" cy="51142"/>
            </a:xfrm>
            <a:custGeom>
              <a:avLst/>
              <a:gdLst/>
              <a:ahLst/>
              <a:cxnLst/>
              <a:rect l="l" t="t" r="r" b="b"/>
              <a:pathLst>
                <a:path w="1609" h="1608" extrusionOk="0">
                  <a:moveTo>
                    <a:pt x="798" y="322"/>
                  </a:moveTo>
                  <a:cubicBezTo>
                    <a:pt x="1072" y="322"/>
                    <a:pt x="1275" y="536"/>
                    <a:pt x="1275" y="798"/>
                  </a:cubicBezTo>
                  <a:cubicBezTo>
                    <a:pt x="1275" y="1060"/>
                    <a:pt x="1072" y="1274"/>
                    <a:pt x="798" y="1274"/>
                  </a:cubicBezTo>
                  <a:cubicBezTo>
                    <a:pt x="537" y="1274"/>
                    <a:pt x="322" y="1072"/>
                    <a:pt x="322" y="798"/>
                  </a:cubicBezTo>
                  <a:cubicBezTo>
                    <a:pt x="322" y="536"/>
                    <a:pt x="537" y="322"/>
                    <a:pt x="798" y="322"/>
                  </a:cubicBezTo>
                  <a:close/>
                  <a:moveTo>
                    <a:pt x="798" y="0"/>
                  </a:moveTo>
                  <a:cubicBezTo>
                    <a:pt x="358" y="0"/>
                    <a:pt x="1" y="357"/>
                    <a:pt x="1" y="798"/>
                  </a:cubicBezTo>
                  <a:cubicBezTo>
                    <a:pt x="1" y="1250"/>
                    <a:pt x="358" y="1607"/>
                    <a:pt x="798" y="1607"/>
                  </a:cubicBezTo>
                  <a:cubicBezTo>
                    <a:pt x="1251" y="1607"/>
                    <a:pt x="1608" y="1250"/>
                    <a:pt x="1608" y="798"/>
                  </a:cubicBezTo>
                  <a:cubicBezTo>
                    <a:pt x="1608" y="357"/>
                    <a:pt x="1251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1" name="Google Shape;11331;p80"/>
            <p:cNvSpPr/>
            <p:nvPr/>
          </p:nvSpPr>
          <p:spPr>
            <a:xfrm>
              <a:off x="7570180" y="2121699"/>
              <a:ext cx="288980" cy="207178"/>
            </a:xfrm>
            <a:custGeom>
              <a:avLst/>
              <a:gdLst/>
              <a:ahLst/>
              <a:cxnLst/>
              <a:rect l="l" t="t" r="r" b="b"/>
              <a:pathLst>
                <a:path w="9086" h="6514" extrusionOk="0">
                  <a:moveTo>
                    <a:pt x="7513" y="4549"/>
                  </a:moveTo>
                  <a:cubicBezTo>
                    <a:pt x="7633" y="4549"/>
                    <a:pt x="7740" y="4644"/>
                    <a:pt x="7740" y="4763"/>
                  </a:cubicBezTo>
                  <a:lnTo>
                    <a:pt x="7740" y="5203"/>
                  </a:lnTo>
                  <a:lnTo>
                    <a:pt x="1358" y="5203"/>
                  </a:lnTo>
                  <a:lnTo>
                    <a:pt x="1358" y="4763"/>
                  </a:lnTo>
                  <a:cubicBezTo>
                    <a:pt x="1358" y="4644"/>
                    <a:pt x="1465" y="4549"/>
                    <a:pt x="1584" y="4549"/>
                  </a:cubicBezTo>
                  <a:close/>
                  <a:moveTo>
                    <a:pt x="8323" y="5513"/>
                  </a:moveTo>
                  <a:cubicBezTo>
                    <a:pt x="8561" y="5513"/>
                    <a:pt x="8764" y="5703"/>
                    <a:pt x="8764" y="5953"/>
                  </a:cubicBezTo>
                  <a:lnTo>
                    <a:pt x="8764" y="6180"/>
                  </a:lnTo>
                  <a:lnTo>
                    <a:pt x="346" y="6180"/>
                  </a:lnTo>
                  <a:lnTo>
                    <a:pt x="346" y="5953"/>
                  </a:lnTo>
                  <a:cubicBezTo>
                    <a:pt x="346" y="5715"/>
                    <a:pt x="536" y="5513"/>
                    <a:pt x="786" y="5513"/>
                  </a:cubicBezTo>
                  <a:close/>
                  <a:moveTo>
                    <a:pt x="6918" y="0"/>
                  </a:moveTo>
                  <a:cubicBezTo>
                    <a:pt x="6835" y="0"/>
                    <a:pt x="6763" y="84"/>
                    <a:pt x="6763" y="167"/>
                  </a:cubicBezTo>
                  <a:lnTo>
                    <a:pt x="6763" y="4215"/>
                  </a:lnTo>
                  <a:lnTo>
                    <a:pt x="2322" y="4215"/>
                  </a:lnTo>
                  <a:lnTo>
                    <a:pt x="2322" y="3501"/>
                  </a:lnTo>
                  <a:cubicBezTo>
                    <a:pt x="2322" y="3417"/>
                    <a:pt x="2251" y="3334"/>
                    <a:pt x="2156" y="3334"/>
                  </a:cubicBezTo>
                  <a:cubicBezTo>
                    <a:pt x="2072" y="3334"/>
                    <a:pt x="2001" y="3417"/>
                    <a:pt x="2001" y="3501"/>
                  </a:cubicBezTo>
                  <a:lnTo>
                    <a:pt x="2001" y="4215"/>
                  </a:lnTo>
                  <a:lnTo>
                    <a:pt x="1560" y="4215"/>
                  </a:lnTo>
                  <a:cubicBezTo>
                    <a:pt x="1263" y="4215"/>
                    <a:pt x="1013" y="4465"/>
                    <a:pt x="1013" y="4763"/>
                  </a:cubicBezTo>
                  <a:lnTo>
                    <a:pt x="1013" y="5203"/>
                  </a:lnTo>
                  <a:lnTo>
                    <a:pt x="763" y="5203"/>
                  </a:lnTo>
                  <a:cubicBezTo>
                    <a:pt x="346" y="5203"/>
                    <a:pt x="1" y="5537"/>
                    <a:pt x="1" y="5953"/>
                  </a:cubicBezTo>
                  <a:lnTo>
                    <a:pt x="1" y="6346"/>
                  </a:lnTo>
                  <a:cubicBezTo>
                    <a:pt x="1" y="6430"/>
                    <a:pt x="72" y="6513"/>
                    <a:pt x="167" y="6513"/>
                  </a:cubicBezTo>
                  <a:lnTo>
                    <a:pt x="8906" y="6513"/>
                  </a:lnTo>
                  <a:cubicBezTo>
                    <a:pt x="8990" y="6513"/>
                    <a:pt x="9061" y="6430"/>
                    <a:pt x="9061" y="6346"/>
                  </a:cubicBezTo>
                  <a:lnTo>
                    <a:pt x="9061" y="5953"/>
                  </a:lnTo>
                  <a:cubicBezTo>
                    <a:pt x="9085" y="5537"/>
                    <a:pt x="8740" y="5203"/>
                    <a:pt x="8323" y="5203"/>
                  </a:cubicBezTo>
                  <a:lnTo>
                    <a:pt x="8073" y="5203"/>
                  </a:lnTo>
                  <a:lnTo>
                    <a:pt x="8073" y="4763"/>
                  </a:lnTo>
                  <a:cubicBezTo>
                    <a:pt x="8073" y="4465"/>
                    <a:pt x="7811" y="4215"/>
                    <a:pt x="7513" y="4215"/>
                  </a:cubicBezTo>
                  <a:lnTo>
                    <a:pt x="7085" y="4215"/>
                  </a:lnTo>
                  <a:lnTo>
                    <a:pt x="7085" y="167"/>
                  </a:lnTo>
                  <a:cubicBezTo>
                    <a:pt x="7085" y="84"/>
                    <a:pt x="7013" y="0"/>
                    <a:pt x="6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2" name="Google Shape;11332;p80"/>
            <p:cNvSpPr/>
            <p:nvPr/>
          </p:nvSpPr>
          <p:spPr>
            <a:xfrm>
              <a:off x="7658408" y="2088368"/>
              <a:ext cx="30342" cy="154922"/>
            </a:xfrm>
            <a:custGeom>
              <a:avLst/>
              <a:gdLst/>
              <a:ahLst/>
              <a:cxnLst/>
              <a:rect l="l" t="t" r="r" b="b"/>
              <a:pathLst>
                <a:path w="954" h="4871" extrusionOk="0">
                  <a:moveTo>
                    <a:pt x="453" y="310"/>
                  </a:moveTo>
                  <a:cubicBezTo>
                    <a:pt x="537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2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4394"/>
                  </a:lnTo>
                  <a:cubicBezTo>
                    <a:pt x="1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3" name="Google Shape;11333;p80"/>
            <p:cNvSpPr/>
            <p:nvPr/>
          </p:nvSpPr>
          <p:spPr>
            <a:xfrm>
              <a:off x="7700072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48" y="310"/>
                    <a:pt x="608" y="370"/>
                    <a:pt x="608" y="453"/>
                  </a:cubicBezTo>
                  <a:lnTo>
                    <a:pt x="608" y="4382"/>
                  </a:lnTo>
                  <a:cubicBezTo>
                    <a:pt x="608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70" y="310"/>
                    <a:pt x="453" y="310"/>
                  </a:cubicBezTo>
                  <a:close/>
                  <a:moveTo>
                    <a:pt x="477" y="1"/>
                  </a:moveTo>
                  <a:cubicBezTo>
                    <a:pt x="215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7" y="4870"/>
                  </a:cubicBezTo>
                  <a:cubicBezTo>
                    <a:pt x="727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7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4" name="Google Shape;11334;p80"/>
            <p:cNvSpPr/>
            <p:nvPr/>
          </p:nvSpPr>
          <p:spPr>
            <a:xfrm>
              <a:off x="7741737" y="2088368"/>
              <a:ext cx="30310" cy="154922"/>
            </a:xfrm>
            <a:custGeom>
              <a:avLst/>
              <a:gdLst/>
              <a:ahLst/>
              <a:cxnLst/>
              <a:rect l="l" t="t" r="r" b="b"/>
              <a:pathLst>
                <a:path w="953" h="4871" extrusionOk="0">
                  <a:moveTo>
                    <a:pt x="453" y="310"/>
                  </a:moveTo>
                  <a:cubicBezTo>
                    <a:pt x="536" y="310"/>
                    <a:pt x="607" y="370"/>
                    <a:pt x="607" y="453"/>
                  </a:cubicBezTo>
                  <a:lnTo>
                    <a:pt x="607" y="4382"/>
                  </a:lnTo>
                  <a:cubicBezTo>
                    <a:pt x="607" y="4465"/>
                    <a:pt x="548" y="4537"/>
                    <a:pt x="453" y="4537"/>
                  </a:cubicBezTo>
                  <a:cubicBezTo>
                    <a:pt x="381" y="4537"/>
                    <a:pt x="310" y="4477"/>
                    <a:pt x="310" y="4382"/>
                  </a:cubicBezTo>
                  <a:lnTo>
                    <a:pt x="310" y="453"/>
                  </a:lnTo>
                  <a:cubicBezTo>
                    <a:pt x="310" y="382"/>
                    <a:pt x="369" y="310"/>
                    <a:pt x="453" y="310"/>
                  </a:cubicBezTo>
                  <a:close/>
                  <a:moveTo>
                    <a:pt x="476" y="1"/>
                  </a:moveTo>
                  <a:cubicBezTo>
                    <a:pt x="214" y="1"/>
                    <a:pt x="0" y="203"/>
                    <a:pt x="0" y="477"/>
                  </a:cubicBezTo>
                  <a:lnTo>
                    <a:pt x="0" y="4394"/>
                  </a:lnTo>
                  <a:cubicBezTo>
                    <a:pt x="0" y="4656"/>
                    <a:pt x="203" y="4870"/>
                    <a:pt x="476" y="4870"/>
                  </a:cubicBezTo>
                  <a:cubicBezTo>
                    <a:pt x="726" y="4870"/>
                    <a:pt x="953" y="4668"/>
                    <a:pt x="953" y="4394"/>
                  </a:cubicBezTo>
                  <a:lnTo>
                    <a:pt x="953" y="477"/>
                  </a:lnTo>
                  <a:cubicBezTo>
                    <a:pt x="929" y="203"/>
                    <a:pt x="726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35" name="Google Shape;11335;p80"/>
          <p:cNvGrpSpPr/>
          <p:nvPr/>
        </p:nvGrpSpPr>
        <p:grpSpPr>
          <a:xfrm>
            <a:off x="6214142" y="1803477"/>
            <a:ext cx="346515" cy="350300"/>
            <a:chOff x="6214142" y="1978927"/>
            <a:chExt cx="346515" cy="350300"/>
          </a:xfrm>
          <a:solidFill>
            <a:schemeClr val="tx1"/>
          </a:solidFill>
        </p:grpSpPr>
        <p:sp>
          <p:nvSpPr>
            <p:cNvPr id="11336" name="Google Shape;11336;p80"/>
            <p:cNvSpPr/>
            <p:nvPr/>
          </p:nvSpPr>
          <p:spPr>
            <a:xfrm>
              <a:off x="6289870" y="1978927"/>
              <a:ext cx="196937" cy="262073"/>
            </a:xfrm>
            <a:custGeom>
              <a:avLst/>
              <a:gdLst/>
              <a:ahLst/>
              <a:cxnLst/>
              <a:rect l="l" t="t" r="r" b="b"/>
              <a:pathLst>
                <a:path w="6192" h="8240" extrusionOk="0">
                  <a:moveTo>
                    <a:pt x="5251" y="1453"/>
                  </a:moveTo>
                  <a:lnTo>
                    <a:pt x="5811" y="2275"/>
                  </a:lnTo>
                  <a:cubicBezTo>
                    <a:pt x="5787" y="2346"/>
                    <a:pt x="5775" y="2430"/>
                    <a:pt x="5763" y="2489"/>
                  </a:cubicBezTo>
                  <a:lnTo>
                    <a:pt x="5763" y="2513"/>
                  </a:lnTo>
                  <a:cubicBezTo>
                    <a:pt x="5739" y="2572"/>
                    <a:pt x="5727" y="2644"/>
                    <a:pt x="5716" y="2703"/>
                  </a:cubicBezTo>
                  <a:lnTo>
                    <a:pt x="5311" y="2108"/>
                  </a:lnTo>
                  <a:cubicBezTo>
                    <a:pt x="5287" y="2072"/>
                    <a:pt x="5251" y="2049"/>
                    <a:pt x="5204" y="2037"/>
                  </a:cubicBezTo>
                  <a:cubicBezTo>
                    <a:pt x="5168" y="2037"/>
                    <a:pt x="5120" y="2037"/>
                    <a:pt x="5085" y="2072"/>
                  </a:cubicBezTo>
                  <a:cubicBezTo>
                    <a:pt x="4727" y="2346"/>
                    <a:pt x="4096" y="2680"/>
                    <a:pt x="3084" y="2680"/>
                  </a:cubicBezTo>
                  <a:cubicBezTo>
                    <a:pt x="2084" y="2680"/>
                    <a:pt x="1441" y="2334"/>
                    <a:pt x="1072" y="2072"/>
                  </a:cubicBezTo>
                  <a:cubicBezTo>
                    <a:pt x="1036" y="2037"/>
                    <a:pt x="1013" y="2037"/>
                    <a:pt x="965" y="2037"/>
                  </a:cubicBezTo>
                  <a:lnTo>
                    <a:pt x="929" y="2037"/>
                  </a:lnTo>
                  <a:cubicBezTo>
                    <a:pt x="894" y="2037"/>
                    <a:pt x="846" y="2072"/>
                    <a:pt x="834" y="2108"/>
                  </a:cubicBezTo>
                  <a:lnTo>
                    <a:pt x="429" y="2703"/>
                  </a:lnTo>
                  <a:cubicBezTo>
                    <a:pt x="417" y="2644"/>
                    <a:pt x="393" y="2572"/>
                    <a:pt x="382" y="2513"/>
                  </a:cubicBezTo>
                  <a:lnTo>
                    <a:pt x="382" y="2489"/>
                  </a:lnTo>
                  <a:cubicBezTo>
                    <a:pt x="370" y="2430"/>
                    <a:pt x="358" y="2346"/>
                    <a:pt x="334" y="2287"/>
                  </a:cubicBezTo>
                  <a:lnTo>
                    <a:pt x="560" y="1953"/>
                  </a:lnTo>
                  <a:lnTo>
                    <a:pt x="905" y="1453"/>
                  </a:lnTo>
                  <a:cubicBezTo>
                    <a:pt x="1025" y="1620"/>
                    <a:pt x="1227" y="1810"/>
                    <a:pt x="1525" y="1989"/>
                  </a:cubicBezTo>
                  <a:cubicBezTo>
                    <a:pt x="1667" y="2072"/>
                    <a:pt x="1810" y="2144"/>
                    <a:pt x="1965" y="2191"/>
                  </a:cubicBezTo>
                  <a:cubicBezTo>
                    <a:pt x="2287" y="2311"/>
                    <a:pt x="2679" y="2370"/>
                    <a:pt x="3084" y="2370"/>
                  </a:cubicBezTo>
                  <a:cubicBezTo>
                    <a:pt x="4239" y="2370"/>
                    <a:pt x="4870" y="1894"/>
                    <a:pt x="5168" y="1560"/>
                  </a:cubicBezTo>
                  <a:cubicBezTo>
                    <a:pt x="5192" y="1513"/>
                    <a:pt x="5227" y="1489"/>
                    <a:pt x="5251" y="1453"/>
                  </a:cubicBezTo>
                  <a:close/>
                  <a:moveTo>
                    <a:pt x="5061" y="2430"/>
                  </a:moveTo>
                  <a:lnTo>
                    <a:pt x="5549" y="3156"/>
                  </a:lnTo>
                  <a:cubicBezTo>
                    <a:pt x="5382" y="4239"/>
                    <a:pt x="5251" y="5180"/>
                    <a:pt x="5204" y="5954"/>
                  </a:cubicBezTo>
                  <a:cubicBezTo>
                    <a:pt x="5168" y="6775"/>
                    <a:pt x="5251" y="7192"/>
                    <a:pt x="5287" y="7371"/>
                  </a:cubicBezTo>
                  <a:lnTo>
                    <a:pt x="5287" y="7383"/>
                  </a:lnTo>
                  <a:lnTo>
                    <a:pt x="5287" y="7394"/>
                  </a:lnTo>
                  <a:lnTo>
                    <a:pt x="5287" y="7406"/>
                  </a:lnTo>
                  <a:cubicBezTo>
                    <a:pt x="5287" y="7454"/>
                    <a:pt x="5132" y="7609"/>
                    <a:pt x="4704" y="7728"/>
                  </a:cubicBezTo>
                  <a:cubicBezTo>
                    <a:pt x="4370" y="7811"/>
                    <a:pt x="3953" y="7871"/>
                    <a:pt x="3501" y="7906"/>
                  </a:cubicBezTo>
                  <a:cubicBezTo>
                    <a:pt x="3346" y="7918"/>
                    <a:pt x="3180" y="7918"/>
                    <a:pt x="3037" y="7918"/>
                  </a:cubicBezTo>
                  <a:lnTo>
                    <a:pt x="2799" y="7918"/>
                  </a:lnTo>
                  <a:cubicBezTo>
                    <a:pt x="2263" y="7906"/>
                    <a:pt x="1751" y="7847"/>
                    <a:pt x="1370" y="7740"/>
                  </a:cubicBezTo>
                  <a:cubicBezTo>
                    <a:pt x="917" y="7621"/>
                    <a:pt x="786" y="7466"/>
                    <a:pt x="786" y="7430"/>
                  </a:cubicBezTo>
                  <a:lnTo>
                    <a:pt x="786" y="7406"/>
                  </a:lnTo>
                  <a:lnTo>
                    <a:pt x="786" y="7394"/>
                  </a:lnTo>
                  <a:lnTo>
                    <a:pt x="786" y="7383"/>
                  </a:lnTo>
                  <a:cubicBezTo>
                    <a:pt x="822" y="7204"/>
                    <a:pt x="905" y="6787"/>
                    <a:pt x="858" y="5966"/>
                  </a:cubicBezTo>
                  <a:cubicBezTo>
                    <a:pt x="834" y="5192"/>
                    <a:pt x="703" y="4251"/>
                    <a:pt x="465" y="3156"/>
                  </a:cubicBezTo>
                  <a:lnTo>
                    <a:pt x="953" y="2430"/>
                  </a:lnTo>
                  <a:cubicBezTo>
                    <a:pt x="1370" y="2703"/>
                    <a:pt x="2037" y="3001"/>
                    <a:pt x="3001" y="3001"/>
                  </a:cubicBezTo>
                  <a:cubicBezTo>
                    <a:pt x="3977" y="3001"/>
                    <a:pt x="4644" y="2703"/>
                    <a:pt x="5061" y="2430"/>
                  </a:cubicBezTo>
                  <a:close/>
                  <a:moveTo>
                    <a:pt x="905" y="1"/>
                  </a:moveTo>
                  <a:cubicBezTo>
                    <a:pt x="822" y="1"/>
                    <a:pt x="739" y="72"/>
                    <a:pt x="739" y="167"/>
                  </a:cubicBezTo>
                  <a:lnTo>
                    <a:pt x="739" y="1156"/>
                  </a:lnTo>
                  <a:cubicBezTo>
                    <a:pt x="715" y="1179"/>
                    <a:pt x="703" y="1203"/>
                    <a:pt x="679" y="1215"/>
                  </a:cubicBezTo>
                  <a:lnTo>
                    <a:pt x="24" y="2168"/>
                  </a:lnTo>
                  <a:cubicBezTo>
                    <a:pt x="12" y="2203"/>
                    <a:pt x="1" y="2227"/>
                    <a:pt x="1" y="2263"/>
                  </a:cubicBezTo>
                  <a:lnTo>
                    <a:pt x="1" y="2287"/>
                  </a:lnTo>
                  <a:cubicBezTo>
                    <a:pt x="72" y="2572"/>
                    <a:pt x="132" y="2858"/>
                    <a:pt x="191" y="3132"/>
                  </a:cubicBezTo>
                  <a:cubicBezTo>
                    <a:pt x="572" y="5001"/>
                    <a:pt x="703" y="6394"/>
                    <a:pt x="524" y="7275"/>
                  </a:cubicBezTo>
                  <a:lnTo>
                    <a:pt x="524" y="7287"/>
                  </a:lnTo>
                  <a:lnTo>
                    <a:pt x="524" y="7311"/>
                  </a:lnTo>
                  <a:lnTo>
                    <a:pt x="524" y="7323"/>
                  </a:lnTo>
                  <a:lnTo>
                    <a:pt x="524" y="7335"/>
                  </a:lnTo>
                  <a:lnTo>
                    <a:pt x="524" y="7371"/>
                  </a:lnTo>
                  <a:lnTo>
                    <a:pt x="524" y="7383"/>
                  </a:lnTo>
                  <a:lnTo>
                    <a:pt x="524" y="7406"/>
                  </a:lnTo>
                  <a:cubicBezTo>
                    <a:pt x="524" y="7978"/>
                    <a:pt x="1858" y="8240"/>
                    <a:pt x="3096" y="8240"/>
                  </a:cubicBezTo>
                  <a:cubicBezTo>
                    <a:pt x="4323" y="8240"/>
                    <a:pt x="5668" y="7990"/>
                    <a:pt x="5668" y="7406"/>
                  </a:cubicBezTo>
                  <a:lnTo>
                    <a:pt x="5668" y="7383"/>
                  </a:lnTo>
                  <a:lnTo>
                    <a:pt x="5668" y="7371"/>
                  </a:lnTo>
                  <a:lnTo>
                    <a:pt x="5668" y="7335"/>
                  </a:lnTo>
                  <a:lnTo>
                    <a:pt x="5668" y="7323"/>
                  </a:lnTo>
                  <a:lnTo>
                    <a:pt x="5668" y="7311"/>
                  </a:lnTo>
                  <a:lnTo>
                    <a:pt x="5668" y="7287"/>
                  </a:lnTo>
                  <a:lnTo>
                    <a:pt x="5668" y="7275"/>
                  </a:lnTo>
                  <a:cubicBezTo>
                    <a:pt x="5489" y="6382"/>
                    <a:pt x="5608" y="5001"/>
                    <a:pt x="5989" y="3132"/>
                  </a:cubicBezTo>
                  <a:cubicBezTo>
                    <a:pt x="6061" y="2870"/>
                    <a:pt x="6108" y="2572"/>
                    <a:pt x="6192" y="2287"/>
                  </a:cubicBezTo>
                  <a:lnTo>
                    <a:pt x="6192" y="2263"/>
                  </a:lnTo>
                  <a:cubicBezTo>
                    <a:pt x="6144" y="2251"/>
                    <a:pt x="6132" y="2227"/>
                    <a:pt x="6132" y="2215"/>
                  </a:cubicBezTo>
                  <a:cubicBezTo>
                    <a:pt x="6132" y="2203"/>
                    <a:pt x="6120" y="2191"/>
                    <a:pt x="6120" y="2168"/>
                  </a:cubicBezTo>
                  <a:lnTo>
                    <a:pt x="5466" y="1215"/>
                  </a:lnTo>
                  <a:cubicBezTo>
                    <a:pt x="5442" y="1191"/>
                    <a:pt x="5418" y="1179"/>
                    <a:pt x="5394" y="1156"/>
                  </a:cubicBezTo>
                  <a:lnTo>
                    <a:pt x="5394" y="167"/>
                  </a:lnTo>
                  <a:cubicBezTo>
                    <a:pt x="5394" y="72"/>
                    <a:pt x="5323" y="1"/>
                    <a:pt x="5239" y="1"/>
                  </a:cubicBezTo>
                  <a:cubicBezTo>
                    <a:pt x="5144" y="1"/>
                    <a:pt x="5073" y="72"/>
                    <a:pt x="5073" y="167"/>
                  </a:cubicBezTo>
                  <a:lnTo>
                    <a:pt x="5073" y="1156"/>
                  </a:lnTo>
                  <a:lnTo>
                    <a:pt x="5085" y="1144"/>
                  </a:lnTo>
                  <a:lnTo>
                    <a:pt x="5049" y="1191"/>
                  </a:lnTo>
                  <a:lnTo>
                    <a:pt x="5025" y="1203"/>
                  </a:lnTo>
                  <a:cubicBezTo>
                    <a:pt x="5001" y="1251"/>
                    <a:pt x="4965" y="1298"/>
                    <a:pt x="4930" y="1334"/>
                  </a:cubicBezTo>
                  <a:cubicBezTo>
                    <a:pt x="4668" y="1620"/>
                    <a:pt x="4120" y="2037"/>
                    <a:pt x="3084" y="2037"/>
                  </a:cubicBezTo>
                  <a:cubicBezTo>
                    <a:pt x="1917" y="2037"/>
                    <a:pt x="1370" y="1513"/>
                    <a:pt x="1155" y="1251"/>
                  </a:cubicBezTo>
                  <a:lnTo>
                    <a:pt x="1120" y="1203"/>
                  </a:lnTo>
                  <a:lnTo>
                    <a:pt x="1072" y="1156"/>
                  </a:lnTo>
                  <a:lnTo>
                    <a:pt x="1072" y="167"/>
                  </a:lnTo>
                  <a:cubicBezTo>
                    <a:pt x="1072" y="72"/>
                    <a:pt x="1001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37" name="Google Shape;11337;p80"/>
            <p:cNvSpPr/>
            <p:nvPr/>
          </p:nvSpPr>
          <p:spPr>
            <a:xfrm>
              <a:off x="6214142" y="2182256"/>
              <a:ext cx="346515" cy="146971"/>
            </a:xfrm>
            <a:custGeom>
              <a:avLst/>
              <a:gdLst/>
              <a:ahLst/>
              <a:cxnLst/>
              <a:rect l="l" t="t" r="r" b="b"/>
              <a:pathLst>
                <a:path w="10895" h="4621" extrusionOk="0">
                  <a:moveTo>
                    <a:pt x="9966" y="478"/>
                  </a:moveTo>
                  <a:lnTo>
                    <a:pt x="10525" y="525"/>
                  </a:lnTo>
                  <a:cubicBezTo>
                    <a:pt x="10525" y="561"/>
                    <a:pt x="10502" y="585"/>
                    <a:pt x="10490" y="620"/>
                  </a:cubicBezTo>
                  <a:cubicBezTo>
                    <a:pt x="10323" y="835"/>
                    <a:pt x="10192" y="1216"/>
                    <a:pt x="10192" y="1466"/>
                  </a:cubicBezTo>
                  <a:lnTo>
                    <a:pt x="10192" y="1513"/>
                  </a:lnTo>
                  <a:cubicBezTo>
                    <a:pt x="10192" y="1775"/>
                    <a:pt x="10013" y="2025"/>
                    <a:pt x="9716" y="2192"/>
                  </a:cubicBezTo>
                  <a:cubicBezTo>
                    <a:pt x="9454" y="2347"/>
                    <a:pt x="9287" y="2585"/>
                    <a:pt x="9275" y="2835"/>
                  </a:cubicBezTo>
                  <a:cubicBezTo>
                    <a:pt x="9251" y="3085"/>
                    <a:pt x="8978" y="3276"/>
                    <a:pt x="8632" y="3276"/>
                  </a:cubicBezTo>
                  <a:lnTo>
                    <a:pt x="8620" y="3276"/>
                  </a:lnTo>
                  <a:cubicBezTo>
                    <a:pt x="8263" y="3311"/>
                    <a:pt x="7942" y="3478"/>
                    <a:pt x="7787" y="3716"/>
                  </a:cubicBezTo>
                  <a:cubicBezTo>
                    <a:pt x="7659" y="3898"/>
                    <a:pt x="7413" y="4011"/>
                    <a:pt x="7150" y="4011"/>
                  </a:cubicBezTo>
                  <a:cubicBezTo>
                    <a:pt x="7069" y="4011"/>
                    <a:pt x="6987" y="4000"/>
                    <a:pt x="6906" y="3978"/>
                  </a:cubicBezTo>
                  <a:cubicBezTo>
                    <a:pt x="6804" y="3957"/>
                    <a:pt x="6701" y="3946"/>
                    <a:pt x="6599" y="3946"/>
                  </a:cubicBezTo>
                  <a:cubicBezTo>
                    <a:pt x="6358" y="3946"/>
                    <a:pt x="6126" y="4007"/>
                    <a:pt x="5942" y="4133"/>
                  </a:cubicBezTo>
                  <a:cubicBezTo>
                    <a:pt x="5799" y="4216"/>
                    <a:pt x="5620" y="4264"/>
                    <a:pt x="5441" y="4264"/>
                  </a:cubicBezTo>
                  <a:cubicBezTo>
                    <a:pt x="5263" y="4264"/>
                    <a:pt x="5084" y="4216"/>
                    <a:pt x="4953" y="4133"/>
                  </a:cubicBezTo>
                  <a:cubicBezTo>
                    <a:pt x="4770" y="4008"/>
                    <a:pt x="4528" y="3941"/>
                    <a:pt x="4289" y="3941"/>
                  </a:cubicBezTo>
                  <a:cubicBezTo>
                    <a:pt x="4187" y="3941"/>
                    <a:pt x="4085" y="3953"/>
                    <a:pt x="3989" y="3978"/>
                  </a:cubicBezTo>
                  <a:cubicBezTo>
                    <a:pt x="3908" y="4000"/>
                    <a:pt x="3825" y="4011"/>
                    <a:pt x="3744" y="4011"/>
                  </a:cubicBezTo>
                  <a:cubicBezTo>
                    <a:pt x="3477" y="4011"/>
                    <a:pt x="3226" y="3898"/>
                    <a:pt x="3108" y="3716"/>
                  </a:cubicBezTo>
                  <a:cubicBezTo>
                    <a:pt x="2941" y="3454"/>
                    <a:pt x="2632" y="3299"/>
                    <a:pt x="2274" y="3276"/>
                  </a:cubicBezTo>
                  <a:lnTo>
                    <a:pt x="2263" y="3276"/>
                  </a:lnTo>
                  <a:cubicBezTo>
                    <a:pt x="1917" y="3276"/>
                    <a:pt x="1631" y="3085"/>
                    <a:pt x="1620" y="2835"/>
                  </a:cubicBezTo>
                  <a:cubicBezTo>
                    <a:pt x="1608" y="2561"/>
                    <a:pt x="1441" y="2347"/>
                    <a:pt x="1179" y="2192"/>
                  </a:cubicBezTo>
                  <a:cubicBezTo>
                    <a:pt x="881" y="2014"/>
                    <a:pt x="703" y="1775"/>
                    <a:pt x="703" y="1513"/>
                  </a:cubicBezTo>
                  <a:lnTo>
                    <a:pt x="703" y="1466"/>
                  </a:lnTo>
                  <a:cubicBezTo>
                    <a:pt x="703" y="1216"/>
                    <a:pt x="560" y="835"/>
                    <a:pt x="405" y="620"/>
                  </a:cubicBezTo>
                  <a:cubicBezTo>
                    <a:pt x="381" y="585"/>
                    <a:pt x="358" y="561"/>
                    <a:pt x="346" y="525"/>
                  </a:cubicBezTo>
                  <a:lnTo>
                    <a:pt x="893" y="478"/>
                  </a:lnTo>
                  <a:cubicBezTo>
                    <a:pt x="1012" y="1347"/>
                    <a:pt x="1501" y="2144"/>
                    <a:pt x="2310" y="2740"/>
                  </a:cubicBezTo>
                  <a:cubicBezTo>
                    <a:pt x="3155" y="3371"/>
                    <a:pt x="4275" y="3728"/>
                    <a:pt x="5430" y="3728"/>
                  </a:cubicBezTo>
                  <a:cubicBezTo>
                    <a:pt x="6596" y="3728"/>
                    <a:pt x="7704" y="3383"/>
                    <a:pt x="8561" y="2740"/>
                  </a:cubicBezTo>
                  <a:cubicBezTo>
                    <a:pt x="9359" y="2144"/>
                    <a:pt x="9871" y="1347"/>
                    <a:pt x="9966" y="478"/>
                  </a:cubicBezTo>
                  <a:close/>
                  <a:moveTo>
                    <a:pt x="2378" y="0"/>
                  </a:moveTo>
                  <a:cubicBezTo>
                    <a:pt x="2372" y="0"/>
                    <a:pt x="2365" y="0"/>
                    <a:pt x="2358" y="1"/>
                  </a:cubicBezTo>
                  <a:cubicBezTo>
                    <a:pt x="2286" y="1"/>
                    <a:pt x="2215" y="25"/>
                    <a:pt x="2143" y="25"/>
                  </a:cubicBezTo>
                  <a:lnTo>
                    <a:pt x="143" y="216"/>
                  </a:lnTo>
                  <a:cubicBezTo>
                    <a:pt x="60" y="228"/>
                    <a:pt x="0" y="287"/>
                    <a:pt x="0" y="382"/>
                  </a:cubicBezTo>
                  <a:cubicBezTo>
                    <a:pt x="0" y="525"/>
                    <a:pt x="36" y="680"/>
                    <a:pt x="143" y="811"/>
                  </a:cubicBezTo>
                  <a:cubicBezTo>
                    <a:pt x="262" y="978"/>
                    <a:pt x="369" y="1287"/>
                    <a:pt x="369" y="1466"/>
                  </a:cubicBezTo>
                  <a:lnTo>
                    <a:pt x="369" y="1513"/>
                  </a:lnTo>
                  <a:cubicBezTo>
                    <a:pt x="369" y="1894"/>
                    <a:pt x="608" y="2252"/>
                    <a:pt x="1012" y="2478"/>
                  </a:cubicBezTo>
                  <a:cubicBezTo>
                    <a:pt x="1167" y="2561"/>
                    <a:pt x="1274" y="2716"/>
                    <a:pt x="1286" y="2859"/>
                  </a:cubicBezTo>
                  <a:cubicBezTo>
                    <a:pt x="1322" y="3276"/>
                    <a:pt x="1739" y="3621"/>
                    <a:pt x="2263" y="3621"/>
                  </a:cubicBezTo>
                  <a:cubicBezTo>
                    <a:pt x="2513" y="3633"/>
                    <a:pt x="2739" y="3752"/>
                    <a:pt x="2834" y="3918"/>
                  </a:cubicBezTo>
                  <a:cubicBezTo>
                    <a:pt x="3021" y="4198"/>
                    <a:pt x="3383" y="4361"/>
                    <a:pt x="3760" y="4361"/>
                  </a:cubicBezTo>
                  <a:cubicBezTo>
                    <a:pt x="3864" y="4361"/>
                    <a:pt x="3969" y="4349"/>
                    <a:pt x="4072" y="4323"/>
                  </a:cubicBezTo>
                  <a:cubicBezTo>
                    <a:pt x="4145" y="4306"/>
                    <a:pt x="4220" y="4298"/>
                    <a:pt x="4295" y="4298"/>
                  </a:cubicBezTo>
                  <a:cubicBezTo>
                    <a:pt x="4475" y="4298"/>
                    <a:pt x="4652" y="4346"/>
                    <a:pt x="4787" y="4430"/>
                  </a:cubicBezTo>
                  <a:cubicBezTo>
                    <a:pt x="4977" y="4550"/>
                    <a:pt x="5203" y="4621"/>
                    <a:pt x="5441" y="4621"/>
                  </a:cubicBezTo>
                  <a:cubicBezTo>
                    <a:pt x="5680" y="4621"/>
                    <a:pt x="5918" y="4561"/>
                    <a:pt x="6096" y="4430"/>
                  </a:cubicBezTo>
                  <a:cubicBezTo>
                    <a:pt x="6231" y="4346"/>
                    <a:pt x="6408" y="4298"/>
                    <a:pt x="6588" y="4298"/>
                  </a:cubicBezTo>
                  <a:cubicBezTo>
                    <a:pt x="6663" y="4298"/>
                    <a:pt x="6738" y="4306"/>
                    <a:pt x="6811" y="4323"/>
                  </a:cubicBezTo>
                  <a:cubicBezTo>
                    <a:pt x="6911" y="4348"/>
                    <a:pt x="7013" y="4360"/>
                    <a:pt x="7113" y="4360"/>
                  </a:cubicBezTo>
                  <a:cubicBezTo>
                    <a:pt x="7494" y="4360"/>
                    <a:pt x="7861" y="4191"/>
                    <a:pt x="8049" y="3918"/>
                  </a:cubicBezTo>
                  <a:cubicBezTo>
                    <a:pt x="8156" y="3752"/>
                    <a:pt x="8370" y="3633"/>
                    <a:pt x="8632" y="3621"/>
                  </a:cubicBezTo>
                  <a:cubicBezTo>
                    <a:pt x="9132" y="3621"/>
                    <a:pt x="9561" y="3299"/>
                    <a:pt x="9597" y="2859"/>
                  </a:cubicBezTo>
                  <a:cubicBezTo>
                    <a:pt x="9609" y="2716"/>
                    <a:pt x="9704" y="2585"/>
                    <a:pt x="9883" y="2478"/>
                  </a:cubicBezTo>
                  <a:cubicBezTo>
                    <a:pt x="10287" y="2252"/>
                    <a:pt x="10525" y="1883"/>
                    <a:pt x="10525" y="1513"/>
                  </a:cubicBezTo>
                  <a:lnTo>
                    <a:pt x="10525" y="1466"/>
                  </a:lnTo>
                  <a:cubicBezTo>
                    <a:pt x="10525" y="1287"/>
                    <a:pt x="10621" y="966"/>
                    <a:pt x="10740" y="811"/>
                  </a:cubicBezTo>
                  <a:cubicBezTo>
                    <a:pt x="10835" y="680"/>
                    <a:pt x="10895" y="525"/>
                    <a:pt x="10895" y="382"/>
                  </a:cubicBezTo>
                  <a:cubicBezTo>
                    <a:pt x="10895" y="287"/>
                    <a:pt x="10835" y="216"/>
                    <a:pt x="10740" y="216"/>
                  </a:cubicBezTo>
                  <a:lnTo>
                    <a:pt x="8751" y="25"/>
                  </a:lnTo>
                  <a:cubicBezTo>
                    <a:pt x="8668" y="25"/>
                    <a:pt x="8585" y="1"/>
                    <a:pt x="8513" y="1"/>
                  </a:cubicBezTo>
                  <a:cubicBezTo>
                    <a:pt x="8506" y="0"/>
                    <a:pt x="8499" y="0"/>
                    <a:pt x="8493" y="0"/>
                  </a:cubicBezTo>
                  <a:cubicBezTo>
                    <a:pt x="8408" y="0"/>
                    <a:pt x="8346" y="68"/>
                    <a:pt x="8335" y="156"/>
                  </a:cubicBezTo>
                  <a:cubicBezTo>
                    <a:pt x="8323" y="239"/>
                    <a:pt x="8394" y="323"/>
                    <a:pt x="8478" y="335"/>
                  </a:cubicBezTo>
                  <a:cubicBezTo>
                    <a:pt x="8561" y="335"/>
                    <a:pt x="8644" y="347"/>
                    <a:pt x="8716" y="347"/>
                  </a:cubicBezTo>
                  <a:lnTo>
                    <a:pt x="9656" y="442"/>
                  </a:lnTo>
                  <a:cubicBezTo>
                    <a:pt x="9418" y="2109"/>
                    <a:pt x="7620" y="3383"/>
                    <a:pt x="5441" y="3383"/>
                  </a:cubicBezTo>
                  <a:cubicBezTo>
                    <a:pt x="3275" y="3383"/>
                    <a:pt x="1453" y="2109"/>
                    <a:pt x="1227" y="442"/>
                  </a:cubicBezTo>
                  <a:lnTo>
                    <a:pt x="2167" y="347"/>
                  </a:lnTo>
                  <a:cubicBezTo>
                    <a:pt x="2239" y="347"/>
                    <a:pt x="2322" y="335"/>
                    <a:pt x="2393" y="335"/>
                  </a:cubicBezTo>
                  <a:cubicBezTo>
                    <a:pt x="2477" y="311"/>
                    <a:pt x="2560" y="239"/>
                    <a:pt x="2536" y="156"/>
                  </a:cubicBezTo>
                  <a:cubicBezTo>
                    <a:pt x="2525" y="68"/>
                    <a:pt x="2463" y="0"/>
                    <a:pt x="23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38" name="Google Shape;11338;p80"/>
          <p:cNvGrpSpPr/>
          <p:nvPr/>
        </p:nvGrpSpPr>
        <p:grpSpPr>
          <a:xfrm>
            <a:off x="7105923" y="1803095"/>
            <a:ext cx="333285" cy="350682"/>
            <a:chOff x="7105923" y="1978545"/>
            <a:chExt cx="333285" cy="350682"/>
          </a:xfrm>
          <a:solidFill>
            <a:schemeClr val="tx1"/>
          </a:solidFill>
        </p:grpSpPr>
        <p:sp>
          <p:nvSpPr>
            <p:cNvPr id="11339" name="Google Shape;11339;p80"/>
            <p:cNvSpPr/>
            <p:nvPr/>
          </p:nvSpPr>
          <p:spPr>
            <a:xfrm>
              <a:off x="7128632" y="2237978"/>
              <a:ext cx="220059" cy="91249"/>
            </a:xfrm>
            <a:custGeom>
              <a:avLst/>
              <a:gdLst/>
              <a:ahLst/>
              <a:cxnLst/>
              <a:rect l="l" t="t" r="r" b="b"/>
              <a:pathLst>
                <a:path w="6919" h="2869" extrusionOk="0">
                  <a:moveTo>
                    <a:pt x="6271" y="1"/>
                  </a:moveTo>
                  <a:cubicBezTo>
                    <a:pt x="6254" y="1"/>
                    <a:pt x="6235" y="4"/>
                    <a:pt x="6216" y="11"/>
                  </a:cubicBezTo>
                  <a:cubicBezTo>
                    <a:pt x="6133" y="23"/>
                    <a:pt x="6073" y="107"/>
                    <a:pt x="6097" y="202"/>
                  </a:cubicBezTo>
                  <a:cubicBezTo>
                    <a:pt x="6323" y="1214"/>
                    <a:pt x="6549" y="1893"/>
                    <a:pt x="6597" y="2059"/>
                  </a:cubicBezTo>
                  <a:lnTo>
                    <a:pt x="6597" y="2083"/>
                  </a:lnTo>
                  <a:cubicBezTo>
                    <a:pt x="6549" y="2143"/>
                    <a:pt x="6335" y="2274"/>
                    <a:pt x="5668" y="2393"/>
                  </a:cubicBezTo>
                  <a:cubicBezTo>
                    <a:pt x="5073" y="2500"/>
                    <a:pt x="4287" y="2559"/>
                    <a:pt x="3466" y="2559"/>
                  </a:cubicBezTo>
                  <a:cubicBezTo>
                    <a:pt x="2644" y="2559"/>
                    <a:pt x="1870" y="2500"/>
                    <a:pt x="1263" y="2393"/>
                  </a:cubicBezTo>
                  <a:cubicBezTo>
                    <a:pt x="596" y="2274"/>
                    <a:pt x="370" y="2143"/>
                    <a:pt x="346" y="2083"/>
                  </a:cubicBezTo>
                  <a:lnTo>
                    <a:pt x="346" y="2059"/>
                  </a:lnTo>
                  <a:cubicBezTo>
                    <a:pt x="406" y="1893"/>
                    <a:pt x="620" y="1214"/>
                    <a:pt x="834" y="202"/>
                  </a:cubicBezTo>
                  <a:cubicBezTo>
                    <a:pt x="846" y="107"/>
                    <a:pt x="799" y="23"/>
                    <a:pt x="715" y="11"/>
                  </a:cubicBezTo>
                  <a:cubicBezTo>
                    <a:pt x="699" y="7"/>
                    <a:pt x="683" y="5"/>
                    <a:pt x="668" y="5"/>
                  </a:cubicBezTo>
                  <a:cubicBezTo>
                    <a:pt x="594" y="5"/>
                    <a:pt x="535" y="52"/>
                    <a:pt x="525" y="131"/>
                  </a:cubicBezTo>
                  <a:cubicBezTo>
                    <a:pt x="263" y="1250"/>
                    <a:pt x="25" y="1988"/>
                    <a:pt x="13" y="2000"/>
                  </a:cubicBezTo>
                  <a:cubicBezTo>
                    <a:pt x="1" y="2024"/>
                    <a:pt x="1" y="2047"/>
                    <a:pt x="1" y="2059"/>
                  </a:cubicBezTo>
                  <a:lnTo>
                    <a:pt x="1" y="2083"/>
                  </a:lnTo>
                  <a:cubicBezTo>
                    <a:pt x="1" y="2345"/>
                    <a:pt x="346" y="2536"/>
                    <a:pt x="1096" y="2678"/>
                  </a:cubicBezTo>
                  <a:cubicBezTo>
                    <a:pt x="1727" y="2798"/>
                    <a:pt x="2573" y="2869"/>
                    <a:pt x="3454" y="2869"/>
                  </a:cubicBezTo>
                  <a:cubicBezTo>
                    <a:pt x="4347" y="2869"/>
                    <a:pt x="5180" y="2809"/>
                    <a:pt x="5799" y="2678"/>
                  </a:cubicBezTo>
                  <a:cubicBezTo>
                    <a:pt x="6549" y="2524"/>
                    <a:pt x="6907" y="2345"/>
                    <a:pt x="6907" y="2083"/>
                  </a:cubicBezTo>
                  <a:lnTo>
                    <a:pt x="6907" y="2059"/>
                  </a:lnTo>
                  <a:cubicBezTo>
                    <a:pt x="6918" y="2036"/>
                    <a:pt x="6918" y="2000"/>
                    <a:pt x="6918" y="1988"/>
                  </a:cubicBezTo>
                  <a:cubicBezTo>
                    <a:pt x="6918" y="1988"/>
                    <a:pt x="6668" y="1250"/>
                    <a:pt x="6406" y="131"/>
                  </a:cubicBezTo>
                  <a:cubicBezTo>
                    <a:pt x="6397" y="54"/>
                    <a:pt x="6342" y="1"/>
                    <a:pt x="62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0" name="Google Shape;11340;p80"/>
            <p:cNvSpPr/>
            <p:nvPr/>
          </p:nvSpPr>
          <p:spPr>
            <a:xfrm>
              <a:off x="7105923" y="2079271"/>
              <a:ext cx="266621" cy="145063"/>
            </a:xfrm>
            <a:custGeom>
              <a:avLst/>
              <a:gdLst/>
              <a:ahLst/>
              <a:cxnLst/>
              <a:rect l="l" t="t" r="r" b="b"/>
              <a:pathLst>
                <a:path w="8383" h="4561" extrusionOk="0">
                  <a:moveTo>
                    <a:pt x="4227" y="310"/>
                  </a:moveTo>
                  <a:cubicBezTo>
                    <a:pt x="5287" y="310"/>
                    <a:pt x="6275" y="418"/>
                    <a:pt x="7037" y="596"/>
                  </a:cubicBezTo>
                  <a:cubicBezTo>
                    <a:pt x="7763" y="775"/>
                    <a:pt x="8097" y="989"/>
                    <a:pt x="8097" y="1132"/>
                  </a:cubicBezTo>
                  <a:cubicBezTo>
                    <a:pt x="8049" y="1191"/>
                    <a:pt x="7966" y="1275"/>
                    <a:pt x="7811" y="1370"/>
                  </a:cubicBezTo>
                  <a:cubicBezTo>
                    <a:pt x="7621" y="1477"/>
                    <a:pt x="7335" y="1572"/>
                    <a:pt x="6990" y="1668"/>
                  </a:cubicBezTo>
                  <a:cubicBezTo>
                    <a:pt x="6835" y="1715"/>
                    <a:pt x="6668" y="1739"/>
                    <a:pt x="6489" y="1775"/>
                  </a:cubicBezTo>
                  <a:cubicBezTo>
                    <a:pt x="6454" y="1775"/>
                    <a:pt x="6418" y="1787"/>
                    <a:pt x="6382" y="1787"/>
                  </a:cubicBezTo>
                  <a:lnTo>
                    <a:pt x="6347" y="1787"/>
                  </a:lnTo>
                  <a:cubicBezTo>
                    <a:pt x="6323" y="1787"/>
                    <a:pt x="6287" y="1799"/>
                    <a:pt x="6263" y="1799"/>
                  </a:cubicBezTo>
                  <a:lnTo>
                    <a:pt x="6228" y="1799"/>
                  </a:lnTo>
                  <a:cubicBezTo>
                    <a:pt x="6192" y="1799"/>
                    <a:pt x="6156" y="1811"/>
                    <a:pt x="6120" y="1811"/>
                  </a:cubicBezTo>
                  <a:lnTo>
                    <a:pt x="6097" y="1811"/>
                  </a:lnTo>
                  <a:cubicBezTo>
                    <a:pt x="6061" y="1811"/>
                    <a:pt x="6025" y="1834"/>
                    <a:pt x="5977" y="1834"/>
                  </a:cubicBezTo>
                  <a:lnTo>
                    <a:pt x="5942" y="1834"/>
                  </a:lnTo>
                  <a:cubicBezTo>
                    <a:pt x="5906" y="1834"/>
                    <a:pt x="5882" y="1834"/>
                    <a:pt x="5847" y="1846"/>
                  </a:cubicBezTo>
                  <a:lnTo>
                    <a:pt x="5799" y="1846"/>
                  </a:lnTo>
                  <a:cubicBezTo>
                    <a:pt x="5763" y="1846"/>
                    <a:pt x="5716" y="1858"/>
                    <a:pt x="5680" y="1858"/>
                  </a:cubicBezTo>
                  <a:lnTo>
                    <a:pt x="5668" y="1858"/>
                  </a:lnTo>
                  <a:cubicBezTo>
                    <a:pt x="5644" y="1858"/>
                    <a:pt x="5596" y="1858"/>
                    <a:pt x="5561" y="1870"/>
                  </a:cubicBezTo>
                  <a:lnTo>
                    <a:pt x="5382" y="1870"/>
                  </a:lnTo>
                  <a:cubicBezTo>
                    <a:pt x="5346" y="1870"/>
                    <a:pt x="5299" y="1870"/>
                    <a:pt x="5263" y="1894"/>
                  </a:cubicBezTo>
                  <a:lnTo>
                    <a:pt x="3156" y="1894"/>
                  </a:lnTo>
                  <a:cubicBezTo>
                    <a:pt x="3108" y="1894"/>
                    <a:pt x="3060" y="1894"/>
                    <a:pt x="3037" y="1870"/>
                  </a:cubicBezTo>
                  <a:lnTo>
                    <a:pt x="2858" y="1870"/>
                  </a:lnTo>
                  <a:cubicBezTo>
                    <a:pt x="2810" y="1870"/>
                    <a:pt x="2787" y="1870"/>
                    <a:pt x="2751" y="1858"/>
                  </a:cubicBezTo>
                  <a:lnTo>
                    <a:pt x="2739" y="1858"/>
                  </a:lnTo>
                  <a:cubicBezTo>
                    <a:pt x="2691" y="1858"/>
                    <a:pt x="2644" y="1846"/>
                    <a:pt x="2620" y="1846"/>
                  </a:cubicBezTo>
                  <a:lnTo>
                    <a:pt x="2572" y="1846"/>
                  </a:lnTo>
                  <a:cubicBezTo>
                    <a:pt x="2548" y="1846"/>
                    <a:pt x="2513" y="1846"/>
                    <a:pt x="2489" y="1834"/>
                  </a:cubicBezTo>
                  <a:lnTo>
                    <a:pt x="2441" y="1834"/>
                  </a:lnTo>
                  <a:cubicBezTo>
                    <a:pt x="2394" y="1834"/>
                    <a:pt x="2370" y="1811"/>
                    <a:pt x="2322" y="1811"/>
                  </a:cubicBezTo>
                  <a:lnTo>
                    <a:pt x="2310" y="1811"/>
                  </a:lnTo>
                  <a:cubicBezTo>
                    <a:pt x="2263" y="1811"/>
                    <a:pt x="2227" y="1799"/>
                    <a:pt x="2191" y="1799"/>
                  </a:cubicBezTo>
                  <a:lnTo>
                    <a:pt x="2156" y="1799"/>
                  </a:lnTo>
                  <a:cubicBezTo>
                    <a:pt x="2132" y="1799"/>
                    <a:pt x="2096" y="1787"/>
                    <a:pt x="2072" y="1787"/>
                  </a:cubicBezTo>
                  <a:lnTo>
                    <a:pt x="2037" y="1787"/>
                  </a:lnTo>
                  <a:cubicBezTo>
                    <a:pt x="1989" y="1787"/>
                    <a:pt x="1965" y="1775"/>
                    <a:pt x="1917" y="1775"/>
                  </a:cubicBezTo>
                  <a:cubicBezTo>
                    <a:pt x="1739" y="1739"/>
                    <a:pt x="1572" y="1715"/>
                    <a:pt x="1417" y="1668"/>
                  </a:cubicBezTo>
                  <a:cubicBezTo>
                    <a:pt x="679" y="1489"/>
                    <a:pt x="358" y="1263"/>
                    <a:pt x="358" y="1132"/>
                  </a:cubicBezTo>
                  <a:cubicBezTo>
                    <a:pt x="358" y="1072"/>
                    <a:pt x="441" y="977"/>
                    <a:pt x="596" y="894"/>
                  </a:cubicBezTo>
                  <a:cubicBezTo>
                    <a:pt x="786" y="787"/>
                    <a:pt x="1072" y="680"/>
                    <a:pt x="1417" y="596"/>
                  </a:cubicBezTo>
                  <a:cubicBezTo>
                    <a:pt x="2156" y="418"/>
                    <a:pt x="3156" y="310"/>
                    <a:pt x="4227" y="310"/>
                  </a:cubicBezTo>
                  <a:close/>
                  <a:moveTo>
                    <a:pt x="6347" y="2108"/>
                  </a:moveTo>
                  <a:lnTo>
                    <a:pt x="6347" y="2180"/>
                  </a:lnTo>
                  <a:cubicBezTo>
                    <a:pt x="6347" y="2239"/>
                    <a:pt x="6370" y="2287"/>
                    <a:pt x="6370" y="2346"/>
                  </a:cubicBezTo>
                  <a:lnTo>
                    <a:pt x="6370" y="2442"/>
                  </a:lnTo>
                  <a:cubicBezTo>
                    <a:pt x="6370" y="2513"/>
                    <a:pt x="6382" y="2608"/>
                    <a:pt x="6382" y="2680"/>
                  </a:cubicBezTo>
                  <a:lnTo>
                    <a:pt x="6382" y="2692"/>
                  </a:lnTo>
                  <a:cubicBezTo>
                    <a:pt x="6382" y="2739"/>
                    <a:pt x="6394" y="2799"/>
                    <a:pt x="6394" y="2846"/>
                  </a:cubicBezTo>
                  <a:cubicBezTo>
                    <a:pt x="5739" y="2930"/>
                    <a:pt x="4965" y="2977"/>
                    <a:pt x="4180" y="2977"/>
                  </a:cubicBezTo>
                  <a:cubicBezTo>
                    <a:pt x="3394" y="2977"/>
                    <a:pt x="2620" y="2930"/>
                    <a:pt x="1929" y="2823"/>
                  </a:cubicBezTo>
                  <a:cubicBezTo>
                    <a:pt x="1929" y="2787"/>
                    <a:pt x="1953" y="2727"/>
                    <a:pt x="1953" y="2680"/>
                  </a:cubicBezTo>
                  <a:lnTo>
                    <a:pt x="1953" y="2668"/>
                  </a:lnTo>
                  <a:cubicBezTo>
                    <a:pt x="1965" y="2585"/>
                    <a:pt x="1965" y="2501"/>
                    <a:pt x="1965" y="2418"/>
                  </a:cubicBezTo>
                  <a:cubicBezTo>
                    <a:pt x="1965" y="2394"/>
                    <a:pt x="1965" y="2370"/>
                    <a:pt x="1977" y="2334"/>
                  </a:cubicBezTo>
                  <a:cubicBezTo>
                    <a:pt x="1977" y="2287"/>
                    <a:pt x="1989" y="2227"/>
                    <a:pt x="1989" y="2180"/>
                  </a:cubicBezTo>
                  <a:lnTo>
                    <a:pt x="1989" y="2108"/>
                  </a:lnTo>
                  <a:cubicBezTo>
                    <a:pt x="2322" y="2156"/>
                    <a:pt x="2656" y="2204"/>
                    <a:pt x="3037" y="2227"/>
                  </a:cubicBezTo>
                  <a:lnTo>
                    <a:pt x="3120" y="2227"/>
                  </a:lnTo>
                  <a:cubicBezTo>
                    <a:pt x="3180" y="2227"/>
                    <a:pt x="3239" y="2227"/>
                    <a:pt x="3299" y="2251"/>
                  </a:cubicBezTo>
                  <a:lnTo>
                    <a:pt x="5037" y="2251"/>
                  </a:lnTo>
                  <a:cubicBezTo>
                    <a:pt x="5096" y="2251"/>
                    <a:pt x="5156" y="2251"/>
                    <a:pt x="5239" y="2227"/>
                  </a:cubicBezTo>
                  <a:lnTo>
                    <a:pt x="5311" y="2227"/>
                  </a:lnTo>
                  <a:cubicBezTo>
                    <a:pt x="5680" y="2204"/>
                    <a:pt x="6025" y="2168"/>
                    <a:pt x="6347" y="2108"/>
                  </a:cubicBezTo>
                  <a:close/>
                  <a:moveTo>
                    <a:pt x="4180" y="1"/>
                  </a:moveTo>
                  <a:cubicBezTo>
                    <a:pt x="3096" y="1"/>
                    <a:pt x="2060" y="108"/>
                    <a:pt x="1286" y="287"/>
                  </a:cubicBezTo>
                  <a:cubicBezTo>
                    <a:pt x="429" y="489"/>
                    <a:pt x="1" y="775"/>
                    <a:pt x="1" y="1132"/>
                  </a:cubicBezTo>
                  <a:cubicBezTo>
                    <a:pt x="1" y="1489"/>
                    <a:pt x="429" y="1775"/>
                    <a:pt x="1286" y="1977"/>
                  </a:cubicBezTo>
                  <a:cubicBezTo>
                    <a:pt x="1405" y="2001"/>
                    <a:pt x="1548" y="2037"/>
                    <a:pt x="1679" y="2073"/>
                  </a:cubicBezTo>
                  <a:cubicBezTo>
                    <a:pt x="1667" y="2287"/>
                    <a:pt x="1644" y="2501"/>
                    <a:pt x="1620" y="2715"/>
                  </a:cubicBezTo>
                  <a:lnTo>
                    <a:pt x="1620" y="2763"/>
                  </a:lnTo>
                  <a:cubicBezTo>
                    <a:pt x="1620" y="2811"/>
                    <a:pt x="1608" y="2858"/>
                    <a:pt x="1608" y="2894"/>
                  </a:cubicBezTo>
                  <a:cubicBezTo>
                    <a:pt x="1548" y="3370"/>
                    <a:pt x="1465" y="3870"/>
                    <a:pt x="1382" y="4370"/>
                  </a:cubicBezTo>
                  <a:cubicBezTo>
                    <a:pt x="1370" y="4466"/>
                    <a:pt x="1429" y="4549"/>
                    <a:pt x="1513" y="4561"/>
                  </a:cubicBezTo>
                  <a:lnTo>
                    <a:pt x="1548" y="4561"/>
                  </a:lnTo>
                  <a:cubicBezTo>
                    <a:pt x="1620" y="4561"/>
                    <a:pt x="1691" y="4501"/>
                    <a:pt x="1703" y="4430"/>
                  </a:cubicBezTo>
                  <a:cubicBezTo>
                    <a:pt x="1786" y="4001"/>
                    <a:pt x="1858" y="3585"/>
                    <a:pt x="1906" y="3156"/>
                  </a:cubicBezTo>
                  <a:cubicBezTo>
                    <a:pt x="2596" y="3239"/>
                    <a:pt x="3370" y="3299"/>
                    <a:pt x="4180" y="3299"/>
                  </a:cubicBezTo>
                  <a:cubicBezTo>
                    <a:pt x="4977" y="3299"/>
                    <a:pt x="5775" y="3251"/>
                    <a:pt x="6454" y="3156"/>
                  </a:cubicBezTo>
                  <a:cubicBezTo>
                    <a:pt x="6501" y="3573"/>
                    <a:pt x="6573" y="4001"/>
                    <a:pt x="6644" y="4418"/>
                  </a:cubicBezTo>
                  <a:cubicBezTo>
                    <a:pt x="6666" y="4494"/>
                    <a:pt x="6738" y="4551"/>
                    <a:pt x="6822" y="4551"/>
                  </a:cubicBezTo>
                  <a:cubicBezTo>
                    <a:pt x="6830" y="4551"/>
                    <a:pt x="6838" y="4550"/>
                    <a:pt x="6847" y="4549"/>
                  </a:cubicBezTo>
                  <a:cubicBezTo>
                    <a:pt x="6930" y="4537"/>
                    <a:pt x="6990" y="4442"/>
                    <a:pt x="6978" y="4359"/>
                  </a:cubicBezTo>
                  <a:cubicBezTo>
                    <a:pt x="6882" y="3870"/>
                    <a:pt x="6811" y="3370"/>
                    <a:pt x="6751" y="2882"/>
                  </a:cubicBezTo>
                  <a:cubicBezTo>
                    <a:pt x="6751" y="2835"/>
                    <a:pt x="6739" y="2799"/>
                    <a:pt x="6739" y="2751"/>
                  </a:cubicBezTo>
                  <a:lnTo>
                    <a:pt x="6739" y="2704"/>
                  </a:lnTo>
                  <a:cubicBezTo>
                    <a:pt x="6728" y="2477"/>
                    <a:pt x="6692" y="2275"/>
                    <a:pt x="6680" y="2049"/>
                  </a:cubicBezTo>
                  <a:cubicBezTo>
                    <a:pt x="6811" y="2025"/>
                    <a:pt x="6942" y="1989"/>
                    <a:pt x="7061" y="1965"/>
                  </a:cubicBezTo>
                  <a:cubicBezTo>
                    <a:pt x="7930" y="1751"/>
                    <a:pt x="8359" y="1465"/>
                    <a:pt x="8359" y="1108"/>
                  </a:cubicBezTo>
                  <a:cubicBezTo>
                    <a:pt x="8383" y="775"/>
                    <a:pt x="7930" y="489"/>
                    <a:pt x="7073" y="287"/>
                  </a:cubicBezTo>
                  <a:cubicBezTo>
                    <a:pt x="6299" y="84"/>
                    <a:pt x="5263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1" name="Google Shape;11341;p80"/>
            <p:cNvSpPr/>
            <p:nvPr/>
          </p:nvSpPr>
          <p:spPr>
            <a:xfrm>
              <a:off x="7144184" y="2098609"/>
              <a:ext cx="190480" cy="33332"/>
            </a:xfrm>
            <a:custGeom>
              <a:avLst/>
              <a:gdLst/>
              <a:ahLst/>
              <a:cxnLst/>
              <a:rect l="l" t="t" r="r" b="b"/>
              <a:pathLst>
                <a:path w="5989" h="1048" extrusionOk="0">
                  <a:moveTo>
                    <a:pt x="2977" y="322"/>
                  </a:moveTo>
                  <a:cubicBezTo>
                    <a:pt x="3822" y="322"/>
                    <a:pt x="4655" y="405"/>
                    <a:pt x="5310" y="524"/>
                  </a:cubicBezTo>
                  <a:cubicBezTo>
                    <a:pt x="4655" y="643"/>
                    <a:pt x="3846" y="714"/>
                    <a:pt x="2977" y="714"/>
                  </a:cubicBezTo>
                  <a:cubicBezTo>
                    <a:pt x="2131" y="714"/>
                    <a:pt x="1298" y="643"/>
                    <a:pt x="643" y="524"/>
                  </a:cubicBezTo>
                  <a:cubicBezTo>
                    <a:pt x="1298" y="405"/>
                    <a:pt x="2131" y="322"/>
                    <a:pt x="2977" y="322"/>
                  </a:cubicBezTo>
                  <a:close/>
                  <a:moveTo>
                    <a:pt x="2989" y="0"/>
                  </a:moveTo>
                  <a:cubicBezTo>
                    <a:pt x="2119" y="0"/>
                    <a:pt x="1250" y="72"/>
                    <a:pt x="583" y="214"/>
                  </a:cubicBezTo>
                  <a:cubicBezTo>
                    <a:pt x="429" y="238"/>
                    <a:pt x="298" y="274"/>
                    <a:pt x="179" y="298"/>
                  </a:cubicBezTo>
                  <a:cubicBezTo>
                    <a:pt x="72" y="333"/>
                    <a:pt x="0" y="417"/>
                    <a:pt x="0" y="524"/>
                  </a:cubicBezTo>
                  <a:cubicBezTo>
                    <a:pt x="0" y="631"/>
                    <a:pt x="72" y="714"/>
                    <a:pt x="179" y="750"/>
                  </a:cubicBezTo>
                  <a:cubicBezTo>
                    <a:pt x="298" y="774"/>
                    <a:pt x="453" y="810"/>
                    <a:pt x="583" y="834"/>
                  </a:cubicBezTo>
                  <a:cubicBezTo>
                    <a:pt x="1262" y="964"/>
                    <a:pt x="2119" y="1048"/>
                    <a:pt x="2989" y="1048"/>
                  </a:cubicBezTo>
                  <a:cubicBezTo>
                    <a:pt x="3870" y="1048"/>
                    <a:pt x="4739" y="964"/>
                    <a:pt x="5406" y="834"/>
                  </a:cubicBezTo>
                  <a:cubicBezTo>
                    <a:pt x="5548" y="810"/>
                    <a:pt x="5691" y="774"/>
                    <a:pt x="5810" y="750"/>
                  </a:cubicBezTo>
                  <a:cubicBezTo>
                    <a:pt x="5906" y="714"/>
                    <a:pt x="5989" y="631"/>
                    <a:pt x="5989" y="524"/>
                  </a:cubicBezTo>
                  <a:cubicBezTo>
                    <a:pt x="5989" y="417"/>
                    <a:pt x="5906" y="333"/>
                    <a:pt x="5810" y="298"/>
                  </a:cubicBezTo>
                  <a:cubicBezTo>
                    <a:pt x="5691" y="274"/>
                    <a:pt x="5536" y="238"/>
                    <a:pt x="5406" y="214"/>
                  </a:cubicBezTo>
                  <a:cubicBezTo>
                    <a:pt x="4715" y="72"/>
                    <a:pt x="3870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2" name="Google Shape;11342;p80"/>
            <p:cNvSpPr/>
            <p:nvPr/>
          </p:nvSpPr>
          <p:spPr>
            <a:xfrm>
              <a:off x="7196440" y="1978927"/>
              <a:ext cx="242768" cy="96210"/>
            </a:xfrm>
            <a:custGeom>
              <a:avLst/>
              <a:gdLst/>
              <a:ahLst/>
              <a:cxnLst/>
              <a:rect l="l" t="t" r="r" b="b"/>
              <a:pathLst>
                <a:path w="7633" h="3025" extrusionOk="0">
                  <a:moveTo>
                    <a:pt x="7144" y="346"/>
                  </a:moveTo>
                  <a:cubicBezTo>
                    <a:pt x="7156" y="358"/>
                    <a:pt x="7168" y="370"/>
                    <a:pt x="7180" y="394"/>
                  </a:cubicBezTo>
                  <a:lnTo>
                    <a:pt x="7287" y="775"/>
                  </a:lnTo>
                  <a:cubicBezTo>
                    <a:pt x="7299" y="798"/>
                    <a:pt x="7299" y="834"/>
                    <a:pt x="7287" y="846"/>
                  </a:cubicBezTo>
                  <a:lnTo>
                    <a:pt x="1822" y="2322"/>
                  </a:lnTo>
                  <a:lnTo>
                    <a:pt x="1750" y="2084"/>
                  </a:lnTo>
                  <a:lnTo>
                    <a:pt x="7120" y="346"/>
                  </a:lnTo>
                  <a:close/>
                  <a:moveTo>
                    <a:pt x="1441" y="2168"/>
                  </a:moveTo>
                  <a:lnTo>
                    <a:pt x="1512" y="2394"/>
                  </a:lnTo>
                  <a:lnTo>
                    <a:pt x="429" y="2692"/>
                  </a:lnTo>
                  <a:cubicBezTo>
                    <a:pt x="417" y="2692"/>
                    <a:pt x="381" y="2680"/>
                    <a:pt x="369" y="2620"/>
                  </a:cubicBezTo>
                  <a:lnTo>
                    <a:pt x="369" y="2596"/>
                  </a:lnTo>
                  <a:cubicBezTo>
                    <a:pt x="357" y="2561"/>
                    <a:pt x="369" y="2513"/>
                    <a:pt x="381" y="2513"/>
                  </a:cubicBezTo>
                  <a:lnTo>
                    <a:pt x="1441" y="2168"/>
                  </a:lnTo>
                  <a:close/>
                  <a:moveTo>
                    <a:pt x="7111" y="1"/>
                  </a:moveTo>
                  <a:cubicBezTo>
                    <a:pt x="7082" y="1"/>
                    <a:pt x="7053" y="5"/>
                    <a:pt x="7025" y="13"/>
                  </a:cubicBezTo>
                  <a:lnTo>
                    <a:pt x="1500" y="1810"/>
                  </a:lnTo>
                  <a:lnTo>
                    <a:pt x="274" y="2215"/>
                  </a:lnTo>
                  <a:cubicBezTo>
                    <a:pt x="83" y="2275"/>
                    <a:pt x="0" y="2489"/>
                    <a:pt x="60" y="2703"/>
                  </a:cubicBezTo>
                  <a:lnTo>
                    <a:pt x="60" y="2727"/>
                  </a:lnTo>
                  <a:cubicBezTo>
                    <a:pt x="119" y="2906"/>
                    <a:pt x="262" y="3025"/>
                    <a:pt x="429" y="3025"/>
                  </a:cubicBezTo>
                  <a:cubicBezTo>
                    <a:pt x="453" y="3025"/>
                    <a:pt x="488" y="3025"/>
                    <a:pt x="512" y="3001"/>
                  </a:cubicBezTo>
                  <a:lnTo>
                    <a:pt x="7358" y="1156"/>
                  </a:lnTo>
                  <a:cubicBezTo>
                    <a:pt x="7453" y="1132"/>
                    <a:pt x="7525" y="1072"/>
                    <a:pt x="7573" y="1001"/>
                  </a:cubicBezTo>
                  <a:cubicBezTo>
                    <a:pt x="7620" y="906"/>
                    <a:pt x="7632" y="787"/>
                    <a:pt x="7596" y="667"/>
                  </a:cubicBezTo>
                  <a:lnTo>
                    <a:pt x="7501" y="298"/>
                  </a:lnTo>
                  <a:cubicBezTo>
                    <a:pt x="7465" y="179"/>
                    <a:pt x="7394" y="84"/>
                    <a:pt x="7287" y="48"/>
                  </a:cubicBezTo>
                  <a:cubicBezTo>
                    <a:pt x="7231" y="17"/>
                    <a:pt x="7170" y="1"/>
                    <a:pt x="71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3" name="Google Shape;11343;p80"/>
            <p:cNvSpPr/>
            <p:nvPr/>
          </p:nvSpPr>
          <p:spPr>
            <a:xfrm>
              <a:off x="7145297" y="2025139"/>
              <a:ext cx="32982" cy="33363"/>
            </a:xfrm>
            <a:custGeom>
              <a:avLst/>
              <a:gdLst/>
              <a:ahLst/>
              <a:cxnLst/>
              <a:rect l="l" t="t" r="r" b="b"/>
              <a:pathLst>
                <a:path w="1037" h="1049" extrusionOk="0">
                  <a:moveTo>
                    <a:pt x="513" y="0"/>
                  </a:moveTo>
                  <a:cubicBezTo>
                    <a:pt x="429" y="0"/>
                    <a:pt x="358" y="84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41"/>
                    <a:pt x="1" y="524"/>
                  </a:cubicBezTo>
                  <a:cubicBezTo>
                    <a:pt x="1" y="619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77"/>
                    <a:pt x="429" y="1048"/>
                    <a:pt x="513" y="1048"/>
                  </a:cubicBezTo>
                  <a:cubicBezTo>
                    <a:pt x="608" y="1048"/>
                    <a:pt x="679" y="977"/>
                    <a:pt x="679" y="881"/>
                  </a:cubicBezTo>
                  <a:lnTo>
                    <a:pt x="679" y="691"/>
                  </a:lnTo>
                  <a:lnTo>
                    <a:pt x="870" y="691"/>
                  </a:lnTo>
                  <a:cubicBezTo>
                    <a:pt x="965" y="691"/>
                    <a:pt x="1037" y="619"/>
                    <a:pt x="1037" y="524"/>
                  </a:cubicBezTo>
                  <a:cubicBezTo>
                    <a:pt x="1037" y="441"/>
                    <a:pt x="965" y="357"/>
                    <a:pt x="870" y="357"/>
                  </a:cubicBezTo>
                  <a:lnTo>
                    <a:pt x="679" y="357"/>
                  </a:lnTo>
                  <a:lnTo>
                    <a:pt x="679" y="167"/>
                  </a:lnTo>
                  <a:cubicBezTo>
                    <a:pt x="679" y="84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4" name="Google Shape;11344;p80"/>
            <p:cNvSpPr/>
            <p:nvPr/>
          </p:nvSpPr>
          <p:spPr>
            <a:xfrm>
              <a:off x="7338417" y="2045590"/>
              <a:ext cx="32982" cy="33332"/>
            </a:xfrm>
            <a:custGeom>
              <a:avLst/>
              <a:gdLst/>
              <a:ahLst/>
              <a:cxnLst/>
              <a:rect l="l" t="t" r="r" b="b"/>
              <a:pathLst>
                <a:path w="1037" h="1048" extrusionOk="0">
                  <a:moveTo>
                    <a:pt x="513" y="0"/>
                  </a:moveTo>
                  <a:cubicBezTo>
                    <a:pt x="430" y="0"/>
                    <a:pt x="358" y="72"/>
                    <a:pt x="358" y="167"/>
                  </a:cubicBezTo>
                  <a:lnTo>
                    <a:pt x="358" y="357"/>
                  </a:lnTo>
                  <a:lnTo>
                    <a:pt x="156" y="357"/>
                  </a:lnTo>
                  <a:cubicBezTo>
                    <a:pt x="72" y="357"/>
                    <a:pt x="1" y="429"/>
                    <a:pt x="1" y="524"/>
                  </a:cubicBezTo>
                  <a:cubicBezTo>
                    <a:pt x="1" y="607"/>
                    <a:pt x="72" y="691"/>
                    <a:pt x="156" y="691"/>
                  </a:cubicBezTo>
                  <a:lnTo>
                    <a:pt x="358" y="691"/>
                  </a:lnTo>
                  <a:lnTo>
                    <a:pt x="358" y="881"/>
                  </a:lnTo>
                  <a:cubicBezTo>
                    <a:pt x="358" y="965"/>
                    <a:pt x="430" y="1048"/>
                    <a:pt x="513" y="1048"/>
                  </a:cubicBezTo>
                  <a:cubicBezTo>
                    <a:pt x="608" y="1048"/>
                    <a:pt x="680" y="965"/>
                    <a:pt x="680" y="881"/>
                  </a:cubicBezTo>
                  <a:lnTo>
                    <a:pt x="680" y="691"/>
                  </a:lnTo>
                  <a:lnTo>
                    <a:pt x="870" y="691"/>
                  </a:lnTo>
                  <a:cubicBezTo>
                    <a:pt x="965" y="691"/>
                    <a:pt x="1037" y="607"/>
                    <a:pt x="1037" y="524"/>
                  </a:cubicBezTo>
                  <a:cubicBezTo>
                    <a:pt x="1037" y="429"/>
                    <a:pt x="965" y="357"/>
                    <a:pt x="870" y="357"/>
                  </a:cubicBezTo>
                  <a:lnTo>
                    <a:pt x="680" y="357"/>
                  </a:lnTo>
                  <a:lnTo>
                    <a:pt x="680" y="167"/>
                  </a:lnTo>
                  <a:cubicBezTo>
                    <a:pt x="680" y="72"/>
                    <a:pt x="608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45" name="Google Shape;11345;p80"/>
            <p:cNvSpPr/>
            <p:nvPr/>
          </p:nvSpPr>
          <p:spPr>
            <a:xfrm>
              <a:off x="7263453" y="1978545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1"/>
                  </a:moveTo>
                  <a:cubicBezTo>
                    <a:pt x="429" y="1"/>
                    <a:pt x="358" y="72"/>
                    <a:pt x="358" y="156"/>
                  </a:cubicBezTo>
                  <a:lnTo>
                    <a:pt x="358" y="358"/>
                  </a:lnTo>
                  <a:lnTo>
                    <a:pt x="167" y="358"/>
                  </a:lnTo>
                  <a:cubicBezTo>
                    <a:pt x="72" y="358"/>
                    <a:pt x="1" y="429"/>
                    <a:pt x="1" y="513"/>
                  </a:cubicBezTo>
                  <a:cubicBezTo>
                    <a:pt x="1" y="608"/>
                    <a:pt x="72" y="679"/>
                    <a:pt x="167" y="679"/>
                  </a:cubicBezTo>
                  <a:lnTo>
                    <a:pt x="358" y="679"/>
                  </a:lnTo>
                  <a:lnTo>
                    <a:pt x="358" y="870"/>
                  </a:lnTo>
                  <a:cubicBezTo>
                    <a:pt x="358" y="965"/>
                    <a:pt x="429" y="1037"/>
                    <a:pt x="524" y="1037"/>
                  </a:cubicBezTo>
                  <a:cubicBezTo>
                    <a:pt x="608" y="1037"/>
                    <a:pt x="691" y="965"/>
                    <a:pt x="691" y="870"/>
                  </a:cubicBezTo>
                  <a:lnTo>
                    <a:pt x="691" y="679"/>
                  </a:lnTo>
                  <a:lnTo>
                    <a:pt x="882" y="679"/>
                  </a:lnTo>
                  <a:cubicBezTo>
                    <a:pt x="965" y="679"/>
                    <a:pt x="1048" y="608"/>
                    <a:pt x="1048" y="513"/>
                  </a:cubicBezTo>
                  <a:cubicBezTo>
                    <a:pt x="1048" y="429"/>
                    <a:pt x="965" y="358"/>
                    <a:pt x="882" y="358"/>
                  </a:cubicBezTo>
                  <a:lnTo>
                    <a:pt x="691" y="358"/>
                  </a:lnTo>
                  <a:lnTo>
                    <a:pt x="691" y="156"/>
                  </a:ln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46" name="Google Shape;11346;p80"/>
          <p:cNvSpPr/>
          <p:nvPr/>
        </p:nvSpPr>
        <p:spPr>
          <a:xfrm>
            <a:off x="6658713" y="1803095"/>
            <a:ext cx="342349" cy="350332"/>
          </a:xfrm>
          <a:custGeom>
            <a:avLst/>
            <a:gdLst/>
            <a:ahLst/>
            <a:cxnLst/>
            <a:rect l="l" t="t" r="r" b="b"/>
            <a:pathLst>
              <a:path w="10764" h="11015" extrusionOk="0">
                <a:moveTo>
                  <a:pt x="2179" y="8764"/>
                </a:moveTo>
                <a:lnTo>
                  <a:pt x="2179" y="9300"/>
                </a:lnTo>
                <a:lnTo>
                  <a:pt x="2167" y="9300"/>
                </a:lnTo>
                <a:cubicBezTo>
                  <a:pt x="2167" y="9347"/>
                  <a:pt x="2120" y="9383"/>
                  <a:pt x="2084" y="9383"/>
                </a:cubicBezTo>
                <a:lnTo>
                  <a:pt x="1989" y="9383"/>
                </a:lnTo>
                <a:cubicBezTo>
                  <a:pt x="1941" y="9383"/>
                  <a:pt x="1905" y="9347"/>
                  <a:pt x="1905" y="9300"/>
                </a:cubicBezTo>
                <a:lnTo>
                  <a:pt x="1905" y="8764"/>
                </a:lnTo>
                <a:close/>
                <a:moveTo>
                  <a:pt x="3870" y="8764"/>
                </a:moveTo>
                <a:lnTo>
                  <a:pt x="3870" y="9300"/>
                </a:lnTo>
                <a:lnTo>
                  <a:pt x="3846" y="9300"/>
                </a:lnTo>
                <a:cubicBezTo>
                  <a:pt x="3846" y="9347"/>
                  <a:pt x="3810" y="9383"/>
                  <a:pt x="3763" y="9383"/>
                </a:cubicBezTo>
                <a:lnTo>
                  <a:pt x="3667" y="9383"/>
                </a:lnTo>
                <a:cubicBezTo>
                  <a:pt x="3632" y="9383"/>
                  <a:pt x="3584" y="9347"/>
                  <a:pt x="3584" y="9300"/>
                </a:cubicBezTo>
                <a:lnTo>
                  <a:pt x="3584" y="8764"/>
                </a:lnTo>
                <a:close/>
                <a:moveTo>
                  <a:pt x="5537" y="8764"/>
                </a:moveTo>
                <a:lnTo>
                  <a:pt x="5537" y="9300"/>
                </a:lnTo>
                <a:lnTo>
                  <a:pt x="5513" y="9300"/>
                </a:lnTo>
                <a:cubicBezTo>
                  <a:pt x="5513" y="9347"/>
                  <a:pt x="5477" y="9383"/>
                  <a:pt x="5430" y="9383"/>
                </a:cubicBezTo>
                <a:lnTo>
                  <a:pt x="5334" y="9383"/>
                </a:lnTo>
                <a:cubicBezTo>
                  <a:pt x="5299" y="9383"/>
                  <a:pt x="5251" y="9347"/>
                  <a:pt x="5251" y="9300"/>
                </a:cubicBezTo>
                <a:lnTo>
                  <a:pt x="5251" y="8764"/>
                </a:lnTo>
                <a:close/>
                <a:moveTo>
                  <a:pt x="7215" y="8764"/>
                </a:moveTo>
                <a:lnTo>
                  <a:pt x="7215" y="9300"/>
                </a:lnTo>
                <a:lnTo>
                  <a:pt x="7204" y="9300"/>
                </a:lnTo>
                <a:cubicBezTo>
                  <a:pt x="7204" y="9347"/>
                  <a:pt x="7156" y="9383"/>
                  <a:pt x="7108" y="9383"/>
                </a:cubicBezTo>
                <a:lnTo>
                  <a:pt x="7025" y="9383"/>
                </a:lnTo>
                <a:cubicBezTo>
                  <a:pt x="6977" y="9383"/>
                  <a:pt x="6930" y="9347"/>
                  <a:pt x="6930" y="9300"/>
                </a:cubicBezTo>
                <a:lnTo>
                  <a:pt x="6930" y="8764"/>
                </a:lnTo>
                <a:close/>
                <a:moveTo>
                  <a:pt x="8894" y="8764"/>
                </a:moveTo>
                <a:lnTo>
                  <a:pt x="8894" y="9300"/>
                </a:lnTo>
                <a:lnTo>
                  <a:pt x="8882" y="9300"/>
                </a:lnTo>
                <a:cubicBezTo>
                  <a:pt x="8882" y="9347"/>
                  <a:pt x="8835" y="9383"/>
                  <a:pt x="8787" y="9383"/>
                </a:cubicBezTo>
                <a:lnTo>
                  <a:pt x="8704" y="9383"/>
                </a:lnTo>
                <a:cubicBezTo>
                  <a:pt x="8656" y="9383"/>
                  <a:pt x="8608" y="9347"/>
                  <a:pt x="8608" y="9300"/>
                </a:cubicBezTo>
                <a:lnTo>
                  <a:pt x="8608" y="8764"/>
                </a:lnTo>
                <a:close/>
                <a:moveTo>
                  <a:pt x="2703" y="8752"/>
                </a:moveTo>
                <a:lnTo>
                  <a:pt x="2703" y="10419"/>
                </a:lnTo>
                <a:lnTo>
                  <a:pt x="2179" y="10419"/>
                </a:lnTo>
                <a:lnTo>
                  <a:pt x="2179" y="9681"/>
                </a:lnTo>
                <a:cubicBezTo>
                  <a:pt x="2358" y="9645"/>
                  <a:pt x="2501" y="9478"/>
                  <a:pt x="2501" y="9288"/>
                </a:cubicBezTo>
                <a:lnTo>
                  <a:pt x="2501" y="8752"/>
                </a:lnTo>
                <a:close/>
                <a:moveTo>
                  <a:pt x="3227" y="8764"/>
                </a:moveTo>
                <a:lnTo>
                  <a:pt x="3227" y="9300"/>
                </a:lnTo>
                <a:cubicBezTo>
                  <a:pt x="3227" y="9490"/>
                  <a:pt x="3358" y="9657"/>
                  <a:pt x="3536" y="9704"/>
                </a:cubicBezTo>
                <a:lnTo>
                  <a:pt x="3536" y="10419"/>
                </a:lnTo>
                <a:lnTo>
                  <a:pt x="3013" y="10419"/>
                </a:lnTo>
                <a:lnTo>
                  <a:pt x="3013" y="8764"/>
                </a:lnTo>
                <a:close/>
                <a:moveTo>
                  <a:pt x="4370" y="8752"/>
                </a:moveTo>
                <a:lnTo>
                  <a:pt x="4370" y="10419"/>
                </a:lnTo>
                <a:lnTo>
                  <a:pt x="3846" y="10419"/>
                </a:lnTo>
                <a:lnTo>
                  <a:pt x="3846" y="9681"/>
                </a:lnTo>
                <a:cubicBezTo>
                  <a:pt x="4025" y="9645"/>
                  <a:pt x="4167" y="9478"/>
                  <a:pt x="4167" y="9288"/>
                </a:cubicBezTo>
                <a:lnTo>
                  <a:pt x="4167" y="8752"/>
                </a:lnTo>
                <a:close/>
                <a:moveTo>
                  <a:pt x="4906" y="8764"/>
                </a:moveTo>
                <a:lnTo>
                  <a:pt x="4906" y="9300"/>
                </a:lnTo>
                <a:cubicBezTo>
                  <a:pt x="4906" y="9490"/>
                  <a:pt x="5037" y="9657"/>
                  <a:pt x="5215" y="9704"/>
                </a:cubicBezTo>
                <a:lnTo>
                  <a:pt x="5215" y="10419"/>
                </a:lnTo>
                <a:lnTo>
                  <a:pt x="4703" y="10419"/>
                </a:lnTo>
                <a:lnTo>
                  <a:pt x="4703" y="8764"/>
                </a:lnTo>
                <a:close/>
                <a:moveTo>
                  <a:pt x="6049" y="8752"/>
                </a:moveTo>
                <a:lnTo>
                  <a:pt x="6049" y="10419"/>
                </a:lnTo>
                <a:lnTo>
                  <a:pt x="5537" y="10419"/>
                </a:lnTo>
                <a:lnTo>
                  <a:pt x="5537" y="9681"/>
                </a:lnTo>
                <a:cubicBezTo>
                  <a:pt x="5715" y="9645"/>
                  <a:pt x="5846" y="9478"/>
                  <a:pt x="5846" y="9288"/>
                </a:cubicBezTo>
                <a:lnTo>
                  <a:pt x="5846" y="8752"/>
                </a:lnTo>
                <a:close/>
                <a:moveTo>
                  <a:pt x="6573" y="8764"/>
                </a:moveTo>
                <a:lnTo>
                  <a:pt x="6573" y="9300"/>
                </a:lnTo>
                <a:cubicBezTo>
                  <a:pt x="6573" y="9490"/>
                  <a:pt x="6703" y="9657"/>
                  <a:pt x="6882" y="9704"/>
                </a:cubicBezTo>
                <a:lnTo>
                  <a:pt x="6882" y="10419"/>
                </a:lnTo>
                <a:lnTo>
                  <a:pt x="6370" y="10419"/>
                </a:lnTo>
                <a:lnTo>
                  <a:pt x="6370" y="8764"/>
                </a:lnTo>
                <a:close/>
                <a:moveTo>
                  <a:pt x="7739" y="8752"/>
                </a:moveTo>
                <a:lnTo>
                  <a:pt x="7739" y="10419"/>
                </a:lnTo>
                <a:lnTo>
                  <a:pt x="7215" y="10419"/>
                </a:lnTo>
                <a:lnTo>
                  <a:pt x="7215" y="9681"/>
                </a:lnTo>
                <a:cubicBezTo>
                  <a:pt x="7394" y="9645"/>
                  <a:pt x="7525" y="9478"/>
                  <a:pt x="7525" y="9288"/>
                </a:cubicBezTo>
                <a:lnTo>
                  <a:pt x="7525" y="8752"/>
                </a:lnTo>
                <a:close/>
                <a:moveTo>
                  <a:pt x="8251" y="8764"/>
                </a:moveTo>
                <a:lnTo>
                  <a:pt x="8251" y="9300"/>
                </a:lnTo>
                <a:cubicBezTo>
                  <a:pt x="8251" y="9490"/>
                  <a:pt x="8394" y="9657"/>
                  <a:pt x="8573" y="9704"/>
                </a:cubicBezTo>
                <a:lnTo>
                  <a:pt x="8573" y="10419"/>
                </a:lnTo>
                <a:lnTo>
                  <a:pt x="8049" y="10419"/>
                </a:lnTo>
                <a:lnTo>
                  <a:pt x="8049" y="8764"/>
                </a:lnTo>
                <a:close/>
                <a:moveTo>
                  <a:pt x="9406" y="8752"/>
                </a:moveTo>
                <a:lnTo>
                  <a:pt x="9406" y="10419"/>
                </a:lnTo>
                <a:lnTo>
                  <a:pt x="8882" y="10419"/>
                </a:lnTo>
                <a:lnTo>
                  <a:pt x="8882" y="9681"/>
                </a:lnTo>
                <a:cubicBezTo>
                  <a:pt x="9061" y="9645"/>
                  <a:pt x="9192" y="9478"/>
                  <a:pt x="9192" y="9288"/>
                </a:cubicBezTo>
                <a:lnTo>
                  <a:pt x="9192" y="8752"/>
                </a:lnTo>
                <a:close/>
                <a:moveTo>
                  <a:pt x="1560" y="8764"/>
                </a:moveTo>
                <a:lnTo>
                  <a:pt x="1560" y="9300"/>
                </a:lnTo>
                <a:cubicBezTo>
                  <a:pt x="1560" y="9490"/>
                  <a:pt x="1691" y="9657"/>
                  <a:pt x="1870" y="9704"/>
                </a:cubicBezTo>
                <a:lnTo>
                  <a:pt x="1870" y="10431"/>
                </a:lnTo>
                <a:lnTo>
                  <a:pt x="1346" y="10431"/>
                </a:lnTo>
                <a:lnTo>
                  <a:pt x="1346" y="10419"/>
                </a:lnTo>
                <a:lnTo>
                  <a:pt x="1346" y="8764"/>
                </a:lnTo>
                <a:close/>
                <a:moveTo>
                  <a:pt x="1024" y="8764"/>
                </a:moveTo>
                <a:lnTo>
                  <a:pt x="1024" y="10574"/>
                </a:lnTo>
                <a:lnTo>
                  <a:pt x="1024" y="10681"/>
                </a:lnTo>
                <a:lnTo>
                  <a:pt x="334" y="10681"/>
                </a:lnTo>
                <a:cubicBezTo>
                  <a:pt x="322" y="10681"/>
                  <a:pt x="322" y="10669"/>
                  <a:pt x="322" y="10669"/>
                </a:cubicBezTo>
                <a:lnTo>
                  <a:pt x="322" y="8764"/>
                </a:lnTo>
                <a:close/>
                <a:moveTo>
                  <a:pt x="10430" y="8764"/>
                </a:moveTo>
                <a:lnTo>
                  <a:pt x="10430" y="10669"/>
                </a:lnTo>
                <a:cubicBezTo>
                  <a:pt x="10430" y="10681"/>
                  <a:pt x="10418" y="10681"/>
                  <a:pt x="10418" y="10681"/>
                </a:cubicBezTo>
                <a:lnTo>
                  <a:pt x="9728" y="10681"/>
                </a:lnTo>
                <a:lnTo>
                  <a:pt x="9728" y="10574"/>
                </a:lnTo>
                <a:lnTo>
                  <a:pt x="9728" y="8764"/>
                </a:lnTo>
                <a:close/>
                <a:moveTo>
                  <a:pt x="4203" y="1"/>
                </a:moveTo>
                <a:cubicBezTo>
                  <a:pt x="1881" y="1"/>
                  <a:pt x="0" y="1882"/>
                  <a:pt x="0" y="4204"/>
                </a:cubicBezTo>
                <a:lnTo>
                  <a:pt x="0" y="10669"/>
                </a:lnTo>
                <a:cubicBezTo>
                  <a:pt x="0" y="10859"/>
                  <a:pt x="143" y="11014"/>
                  <a:pt x="334" y="11014"/>
                </a:cubicBezTo>
                <a:lnTo>
                  <a:pt x="1191" y="11014"/>
                </a:lnTo>
                <a:cubicBezTo>
                  <a:pt x="1274" y="11014"/>
                  <a:pt x="1346" y="10931"/>
                  <a:pt x="1346" y="10847"/>
                </a:cubicBezTo>
                <a:lnTo>
                  <a:pt x="1346" y="10740"/>
                </a:lnTo>
                <a:lnTo>
                  <a:pt x="9418" y="10740"/>
                </a:lnTo>
                <a:lnTo>
                  <a:pt x="9418" y="10847"/>
                </a:lnTo>
                <a:cubicBezTo>
                  <a:pt x="9418" y="10931"/>
                  <a:pt x="9490" y="11014"/>
                  <a:pt x="9573" y="11014"/>
                </a:cubicBezTo>
                <a:lnTo>
                  <a:pt x="10430" y="11014"/>
                </a:lnTo>
                <a:cubicBezTo>
                  <a:pt x="10621" y="11014"/>
                  <a:pt x="10764" y="10859"/>
                  <a:pt x="10764" y="10669"/>
                </a:cubicBezTo>
                <a:lnTo>
                  <a:pt x="10764" y="7264"/>
                </a:lnTo>
                <a:cubicBezTo>
                  <a:pt x="10752" y="6573"/>
                  <a:pt x="10204" y="6025"/>
                  <a:pt x="9525" y="6025"/>
                </a:cubicBezTo>
                <a:lnTo>
                  <a:pt x="9323" y="6025"/>
                </a:lnTo>
                <a:cubicBezTo>
                  <a:pt x="8823" y="6025"/>
                  <a:pt x="8418" y="5609"/>
                  <a:pt x="8418" y="5120"/>
                </a:cubicBezTo>
                <a:lnTo>
                  <a:pt x="8418" y="4228"/>
                </a:lnTo>
                <a:cubicBezTo>
                  <a:pt x="8418" y="3977"/>
                  <a:pt x="8406" y="3751"/>
                  <a:pt x="8358" y="3525"/>
                </a:cubicBezTo>
                <a:cubicBezTo>
                  <a:pt x="8348" y="3444"/>
                  <a:pt x="8278" y="3389"/>
                  <a:pt x="8213" y="3389"/>
                </a:cubicBezTo>
                <a:cubicBezTo>
                  <a:pt x="8202" y="3389"/>
                  <a:pt x="8191" y="3391"/>
                  <a:pt x="8180" y="3394"/>
                </a:cubicBezTo>
                <a:cubicBezTo>
                  <a:pt x="8097" y="3406"/>
                  <a:pt x="8037" y="3489"/>
                  <a:pt x="8049" y="3573"/>
                </a:cubicBezTo>
                <a:cubicBezTo>
                  <a:pt x="8073" y="3775"/>
                  <a:pt x="8108" y="4001"/>
                  <a:pt x="8108" y="4228"/>
                </a:cubicBezTo>
                <a:lnTo>
                  <a:pt x="8108" y="5120"/>
                </a:lnTo>
                <a:cubicBezTo>
                  <a:pt x="8108" y="5799"/>
                  <a:pt x="8656" y="6347"/>
                  <a:pt x="9347" y="6347"/>
                </a:cubicBezTo>
                <a:lnTo>
                  <a:pt x="9537" y="6347"/>
                </a:lnTo>
                <a:cubicBezTo>
                  <a:pt x="10037" y="6347"/>
                  <a:pt x="10442" y="6764"/>
                  <a:pt x="10442" y="7264"/>
                </a:cubicBezTo>
                <a:lnTo>
                  <a:pt x="10442" y="7657"/>
                </a:lnTo>
                <a:lnTo>
                  <a:pt x="1893" y="7657"/>
                </a:lnTo>
                <a:cubicBezTo>
                  <a:pt x="1810" y="7657"/>
                  <a:pt x="1739" y="7740"/>
                  <a:pt x="1739" y="7823"/>
                </a:cubicBezTo>
                <a:cubicBezTo>
                  <a:pt x="1739" y="7918"/>
                  <a:pt x="1810" y="7990"/>
                  <a:pt x="1893" y="7990"/>
                </a:cubicBezTo>
                <a:lnTo>
                  <a:pt x="10442" y="7990"/>
                </a:lnTo>
                <a:lnTo>
                  <a:pt x="10442" y="8454"/>
                </a:lnTo>
                <a:lnTo>
                  <a:pt x="334" y="8454"/>
                </a:lnTo>
                <a:lnTo>
                  <a:pt x="334" y="7990"/>
                </a:lnTo>
                <a:lnTo>
                  <a:pt x="1143" y="7990"/>
                </a:lnTo>
                <a:cubicBezTo>
                  <a:pt x="1227" y="7990"/>
                  <a:pt x="1310" y="7918"/>
                  <a:pt x="1310" y="7823"/>
                </a:cubicBezTo>
                <a:cubicBezTo>
                  <a:pt x="1310" y="7740"/>
                  <a:pt x="1227" y="7657"/>
                  <a:pt x="1143" y="7657"/>
                </a:cubicBezTo>
                <a:lnTo>
                  <a:pt x="334" y="7657"/>
                </a:lnTo>
                <a:lnTo>
                  <a:pt x="334" y="4204"/>
                </a:lnTo>
                <a:cubicBezTo>
                  <a:pt x="334" y="2061"/>
                  <a:pt x="2084" y="322"/>
                  <a:pt x="4215" y="322"/>
                </a:cubicBezTo>
                <a:cubicBezTo>
                  <a:pt x="5025" y="322"/>
                  <a:pt x="5799" y="560"/>
                  <a:pt x="6453" y="1037"/>
                </a:cubicBezTo>
                <a:cubicBezTo>
                  <a:pt x="7096" y="1489"/>
                  <a:pt x="7585" y="2120"/>
                  <a:pt x="7858" y="2858"/>
                </a:cubicBezTo>
                <a:cubicBezTo>
                  <a:pt x="7876" y="2920"/>
                  <a:pt x="7933" y="2955"/>
                  <a:pt x="7994" y="2955"/>
                </a:cubicBezTo>
                <a:cubicBezTo>
                  <a:pt x="8016" y="2955"/>
                  <a:pt x="8039" y="2951"/>
                  <a:pt x="8061" y="2942"/>
                </a:cubicBezTo>
                <a:cubicBezTo>
                  <a:pt x="8156" y="2918"/>
                  <a:pt x="8180" y="2823"/>
                  <a:pt x="8156" y="2739"/>
                </a:cubicBezTo>
                <a:cubicBezTo>
                  <a:pt x="7858" y="1942"/>
                  <a:pt x="7335" y="1263"/>
                  <a:pt x="6632" y="775"/>
                </a:cubicBezTo>
                <a:cubicBezTo>
                  <a:pt x="5918" y="263"/>
                  <a:pt x="5084" y="1"/>
                  <a:pt x="42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347" name="Google Shape;11347;p80"/>
          <p:cNvSpPr/>
          <p:nvPr/>
        </p:nvSpPr>
        <p:spPr>
          <a:xfrm>
            <a:off x="4104898" y="2246807"/>
            <a:ext cx="91662" cy="351541"/>
          </a:xfrm>
          <a:custGeom>
            <a:avLst/>
            <a:gdLst/>
            <a:ahLst/>
            <a:cxnLst/>
            <a:rect l="l" t="t" r="r" b="b"/>
            <a:pathLst>
              <a:path w="2882" h="11053" extrusionOk="0">
                <a:moveTo>
                  <a:pt x="2560" y="2778"/>
                </a:moveTo>
                <a:lnTo>
                  <a:pt x="2560" y="3707"/>
                </a:lnTo>
                <a:lnTo>
                  <a:pt x="1810" y="3707"/>
                </a:lnTo>
                <a:cubicBezTo>
                  <a:pt x="1727" y="3707"/>
                  <a:pt x="1655" y="3790"/>
                  <a:pt x="1655" y="3873"/>
                </a:cubicBezTo>
                <a:cubicBezTo>
                  <a:pt x="1655" y="3969"/>
                  <a:pt x="1727" y="4040"/>
                  <a:pt x="1810" y="4040"/>
                </a:cubicBezTo>
                <a:lnTo>
                  <a:pt x="2572" y="4040"/>
                </a:lnTo>
                <a:lnTo>
                  <a:pt x="2572" y="9422"/>
                </a:lnTo>
                <a:lnTo>
                  <a:pt x="346" y="9422"/>
                </a:lnTo>
                <a:lnTo>
                  <a:pt x="346" y="4040"/>
                </a:lnTo>
                <a:lnTo>
                  <a:pt x="1144" y="4040"/>
                </a:lnTo>
                <a:cubicBezTo>
                  <a:pt x="1239" y="4040"/>
                  <a:pt x="1310" y="3969"/>
                  <a:pt x="1310" y="3873"/>
                </a:cubicBezTo>
                <a:cubicBezTo>
                  <a:pt x="1310" y="3790"/>
                  <a:pt x="1239" y="3707"/>
                  <a:pt x="1144" y="3707"/>
                </a:cubicBezTo>
                <a:lnTo>
                  <a:pt x="346" y="3707"/>
                </a:lnTo>
                <a:lnTo>
                  <a:pt x="346" y="2778"/>
                </a:lnTo>
                <a:close/>
                <a:moveTo>
                  <a:pt x="1434" y="1"/>
                </a:moveTo>
                <a:cubicBezTo>
                  <a:pt x="1203" y="1"/>
                  <a:pt x="971" y="117"/>
                  <a:pt x="846" y="349"/>
                </a:cubicBezTo>
                <a:lnTo>
                  <a:pt x="548" y="1075"/>
                </a:lnTo>
                <a:cubicBezTo>
                  <a:pt x="524" y="1171"/>
                  <a:pt x="560" y="1254"/>
                  <a:pt x="655" y="1290"/>
                </a:cubicBezTo>
                <a:cubicBezTo>
                  <a:pt x="670" y="1294"/>
                  <a:pt x="685" y="1296"/>
                  <a:pt x="700" y="1296"/>
                </a:cubicBezTo>
                <a:cubicBezTo>
                  <a:pt x="770" y="1296"/>
                  <a:pt x="838" y="1251"/>
                  <a:pt x="858" y="1183"/>
                </a:cubicBezTo>
                <a:lnTo>
                  <a:pt x="1144" y="492"/>
                </a:lnTo>
                <a:cubicBezTo>
                  <a:pt x="1204" y="377"/>
                  <a:pt x="1319" y="318"/>
                  <a:pt x="1435" y="318"/>
                </a:cubicBezTo>
                <a:cubicBezTo>
                  <a:pt x="1548" y="318"/>
                  <a:pt x="1662" y="375"/>
                  <a:pt x="1727" y="492"/>
                </a:cubicBezTo>
                <a:lnTo>
                  <a:pt x="2453" y="2433"/>
                </a:lnTo>
                <a:lnTo>
                  <a:pt x="429" y="2433"/>
                </a:lnTo>
                <a:cubicBezTo>
                  <a:pt x="465" y="2349"/>
                  <a:pt x="429" y="2433"/>
                  <a:pt x="655" y="1790"/>
                </a:cubicBezTo>
                <a:cubicBezTo>
                  <a:pt x="679" y="1695"/>
                  <a:pt x="643" y="1611"/>
                  <a:pt x="548" y="1587"/>
                </a:cubicBezTo>
                <a:cubicBezTo>
                  <a:pt x="529" y="1579"/>
                  <a:pt x="509" y="1575"/>
                  <a:pt x="490" y="1575"/>
                </a:cubicBezTo>
                <a:cubicBezTo>
                  <a:pt x="425" y="1575"/>
                  <a:pt x="364" y="1618"/>
                  <a:pt x="346" y="1683"/>
                </a:cubicBezTo>
                <a:lnTo>
                  <a:pt x="120" y="2326"/>
                </a:lnTo>
                <a:cubicBezTo>
                  <a:pt x="48" y="2492"/>
                  <a:pt x="1" y="2671"/>
                  <a:pt x="1" y="2849"/>
                </a:cubicBezTo>
                <a:lnTo>
                  <a:pt x="1" y="3873"/>
                </a:lnTo>
                <a:lnTo>
                  <a:pt x="1" y="9588"/>
                </a:lnTo>
                <a:lnTo>
                  <a:pt x="1" y="10124"/>
                </a:lnTo>
                <a:cubicBezTo>
                  <a:pt x="1" y="10446"/>
                  <a:pt x="179" y="10767"/>
                  <a:pt x="465" y="10934"/>
                </a:cubicBezTo>
                <a:cubicBezTo>
                  <a:pt x="487" y="10945"/>
                  <a:pt x="513" y="10950"/>
                  <a:pt x="538" y="10950"/>
                </a:cubicBezTo>
                <a:cubicBezTo>
                  <a:pt x="596" y="10950"/>
                  <a:pt x="655" y="10924"/>
                  <a:pt x="679" y="10874"/>
                </a:cubicBezTo>
                <a:cubicBezTo>
                  <a:pt x="727" y="10791"/>
                  <a:pt x="703" y="10684"/>
                  <a:pt x="620" y="10648"/>
                </a:cubicBezTo>
                <a:cubicBezTo>
                  <a:pt x="441" y="10541"/>
                  <a:pt x="322" y="10350"/>
                  <a:pt x="322" y="10124"/>
                </a:cubicBezTo>
                <a:lnTo>
                  <a:pt x="322" y="9755"/>
                </a:lnTo>
                <a:lnTo>
                  <a:pt x="2548" y="9755"/>
                </a:lnTo>
                <a:lnTo>
                  <a:pt x="2548" y="10124"/>
                </a:lnTo>
                <a:cubicBezTo>
                  <a:pt x="2548" y="10458"/>
                  <a:pt x="2275" y="10719"/>
                  <a:pt x="1953" y="10719"/>
                </a:cubicBezTo>
                <a:lnTo>
                  <a:pt x="1191" y="10719"/>
                </a:lnTo>
                <a:cubicBezTo>
                  <a:pt x="1096" y="10719"/>
                  <a:pt x="1024" y="10791"/>
                  <a:pt x="1024" y="10886"/>
                </a:cubicBezTo>
                <a:cubicBezTo>
                  <a:pt x="1024" y="10970"/>
                  <a:pt x="1096" y="11053"/>
                  <a:pt x="1191" y="11053"/>
                </a:cubicBezTo>
                <a:lnTo>
                  <a:pt x="1953" y="11053"/>
                </a:lnTo>
                <a:cubicBezTo>
                  <a:pt x="2453" y="11053"/>
                  <a:pt x="2870" y="10636"/>
                  <a:pt x="2870" y="10124"/>
                </a:cubicBezTo>
                <a:lnTo>
                  <a:pt x="2870" y="2849"/>
                </a:lnTo>
                <a:cubicBezTo>
                  <a:pt x="2882" y="2719"/>
                  <a:pt x="2739" y="2278"/>
                  <a:pt x="2739" y="2278"/>
                </a:cubicBezTo>
                <a:lnTo>
                  <a:pt x="2013" y="349"/>
                </a:lnTo>
                <a:cubicBezTo>
                  <a:pt x="1894" y="117"/>
                  <a:pt x="1664" y="1"/>
                  <a:pt x="14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348" name="Google Shape;11348;p80"/>
          <p:cNvGrpSpPr/>
          <p:nvPr/>
        </p:nvGrpSpPr>
        <p:grpSpPr>
          <a:xfrm>
            <a:off x="3616406" y="2246902"/>
            <a:ext cx="203393" cy="351827"/>
            <a:chOff x="3616406" y="2422352"/>
            <a:chExt cx="203393" cy="351827"/>
          </a:xfrm>
          <a:solidFill>
            <a:schemeClr val="tx1"/>
          </a:solidFill>
        </p:grpSpPr>
        <p:sp>
          <p:nvSpPr>
            <p:cNvPr id="11349" name="Google Shape;11349;p80"/>
            <p:cNvSpPr/>
            <p:nvPr/>
          </p:nvSpPr>
          <p:spPr>
            <a:xfrm>
              <a:off x="3640641" y="2422352"/>
              <a:ext cx="154159" cy="92075"/>
            </a:xfrm>
            <a:custGeom>
              <a:avLst/>
              <a:gdLst/>
              <a:ahLst/>
              <a:cxnLst/>
              <a:rect l="l" t="t" r="r" b="b"/>
              <a:pathLst>
                <a:path w="4847" h="2895" extrusionOk="0">
                  <a:moveTo>
                    <a:pt x="1632" y="1"/>
                  </a:moveTo>
                  <a:cubicBezTo>
                    <a:pt x="727" y="1"/>
                    <a:pt x="0" y="727"/>
                    <a:pt x="0" y="1644"/>
                  </a:cubicBezTo>
                  <a:lnTo>
                    <a:pt x="0" y="2727"/>
                  </a:lnTo>
                  <a:cubicBezTo>
                    <a:pt x="0" y="2811"/>
                    <a:pt x="72" y="2894"/>
                    <a:pt x="155" y="2894"/>
                  </a:cubicBezTo>
                  <a:cubicBezTo>
                    <a:pt x="250" y="2894"/>
                    <a:pt x="322" y="2811"/>
                    <a:pt x="322" y="2727"/>
                  </a:cubicBezTo>
                  <a:lnTo>
                    <a:pt x="322" y="1644"/>
                  </a:lnTo>
                  <a:cubicBezTo>
                    <a:pt x="322" y="906"/>
                    <a:pt x="905" y="334"/>
                    <a:pt x="1632" y="334"/>
                  </a:cubicBezTo>
                  <a:lnTo>
                    <a:pt x="3239" y="334"/>
                  </a:lnTo>
                  <a:cubicBezTo>
                    <a:pt x="3846" y="334"/>
                    <a:pt x="4370" y="751"/>
                    <a:pt x="4525" y="1346"/>
                  </a:cubicBezTo>
                  <a:cubicBezTo>
                    <a:pt x="4535" y="1417"/>
                    <a:pt x="4597" y="1471"/>
                    <a:pt x="4673" y="1471"/>
                  </a:cubicBezTo>
                  <a:cubicBezTo>
                    <a:pt x="4687" y="1471"/>
                    <a:pt x="4701" y="1469"/>
                    <a:pt x="4715" y="1465"/>
                  </a:cubicBezTo>
                  <a:cubicBezTo>
                    <a:pt x="4799" y="1442"/>
                    <a:pt x="4846" y="1358"/>
                    <a:pt x="4834" y="1263"/>
                  </a:cubicBezTo>
                  <a:cubicBezTo>
                    <a:pt x="4739" y="906"/>
                    <a:pt x="4549" y="596"/>
                    <a:pt x="4263" y="358"/>
                  </a:cubicBezTo>
                  <a:cubicBezTo>
                    <a:pt x="3989" y="120"/>
                    <a:pt x="3608" y="1"/>
                    <a:pt x="3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0" name="Google Shape;11350;p80"/>
            <p:cNvSpPr/>
            <p:nvPr/>
          </p:nvSpPr>
          <p:spPr>
            <a:xfrm>
              <a:off x="3616406" y="2479156"/>
              <a:ext cx="203393" cy="295023"/>
            </a:xfrm>
            <a:custGeom>
              <a:avLst/>
              <a:gdLst/>
              <a:ahLst/>
              <a:cxnLst/>
              <a:rect l="l" t="t" r="r" b="b"/>
              <a:pathLst>
                <a:path w="6395" h="9276" extrusionOk="0">
                  <a:moveTo>
                    <a:pt x="5918" y="2346"/>
                  </a:moveTo>
                  <a:cubicBezTo>
                    <a:pt x="6001" y="2346"/>
                    <a:pt x="6073" y="2406"/>
                    <a:pt x="6073" y="2501"/>
                  </a:cubicBezTo>
                  <a:lnTo>
                    <a:pt x="6073" y="3989"/>
                  </a:lnTo>
                  <a:lnTo>
                    <a:pt x="4811" y="3989"/>
                  </a:lnTo>
                  <a:cubicBezTo>
                    <a:pt x="4715" y="3989"/>
                    <a:pt x="4644" y="4061"/>
                    <a:pt x="4644" y="4156"/>
                  </a:cubicBezTo>
                  <a:cubicBezTo>
                    <a:pt x="4644" y="4239"/>
                    <a:pt x="4715" y="4323"/>
                    <a:pt x="4811" y="4323"/>
                  </a:cubicBezTo>
                  <a:lnTo>
                    <a:pt x="6073" y="4323"/>
                  </a:lnTo>
                  <a:lnTo>
                    <a:pt x="6073" y="6966"/>
                  </a:lnTo>
                  <a:lnTo>
                    <a:pt x="2394" y="6966"/>
                  </a:lnTo>
                  <a:cubicBezTo>
                    <a:pt x="2298" y="6966"/>
                    <a:pt x="2227" y="7037"/>
                    <a:pt x="2227" y="7133"/>
                  </a:cubicBezTo>
                  <a:cubicBezTo>
                    <a:pt x="2227" y="7216"/>
                    <a:pt x="2298" y="7299"/>
                    <a:pt x="2394" y="7299"/>
                  </a:cubicBezTo>
                  <a:lnTo>
                    <a:pt x="6073" y="7299"/>
                  </a:lnTo>
                  <a:lnTo>
                    <a:pt x="6073" y="8788"/>
                  </a:lnTo>
                  <a:cubicBezTo>
                    <a:pt x="6073" y="8859"/>
                    <a:pt x="6013" y="8930"/>
                    <a:pt x="5918" y="8930"/>
                  </a:cubicBezTo>
                  <a:lnTo>
                    <a:pt x="477" y="8930"/>
                  </a:lnTo>
                  <a:cubicBezTo>
                    <a:pt x="405" y="8930"/>
                    <a:pt x="322" y="8871"/>
                    <a:pt x="322" y="8788"/>
                  </a:cubicBezTo>
                  <a:lnTo>
                    <a:pt x="322" y="7299"/>
                  </a:lnTo>
                  <a:lnTo>
                    <a:pt x="1739" y="7299"/>
                  </a:lnTo>
                  <a:cubicBezTo>
                    <a:pt x="1834" y="7299"/>
                    <a:pt x="1905" y="7216"/>
                    <a:pt x="1905" y="7133"/>
                  </a:cubicBezTo>
                  <a:cubicBezTo>
                    <a:pt x="1905" y="7037"/>
                    <a:pt x="1834" y="6966"/>
                    <a:pt x="1739" y="6966"/>
                  </a:cubicBezTo>
                  <a:lnTo>
                    <a:pt x="322" y="6966"/>
                  </a:lnTo>
                  <a:lnTo>
                    <a:pt x="322" y="4323"/>
                  </a:lnTo>
                  <a:lnTo>
                    <a:pt x="4156" y="4323"/>
                  </a:lnTo>
                  <a:cubicBezTo>
                    <a:pt x="4239" y="4323"/>
                    <a:pt x="4311" y="4239"/>
                    <a:pt x="4311" y="4156"/>
                  </a:cubicBezTo>
                  <a:cubicBezTo>
                    <a:pt x="4311" y="4061"/>
                    <a:pt x="4239" y="3989"/>
                    <a:pt x="4156" y="3989"/>
                  </a:cubicBezTo>
                  <a:lnTo>
                    <a:pt x="322" y="3989"/>
                  </a:lnTo>
                  <a:lnTo>
                    <a:pt x="322" y="2501"/>
                  </a:lnTo>
                  <a:cubicBezTo>
                    <a:pt x="322" y="2430"/>
                    <a:pt x="381" y="2346"/>
                    <a:pt x="477" y="2346"/>
                  </a:cubicBezTo>
                  <a:close/>
                  <a:moveTo>
                    <a:pt x="5477" y="1"/>
                  </a:moveTo>
                  <a:cubicBezTo>
                    <a:pt x="5382" y="1"/>
                    <a:pt x="5311" y="72"/>
                    <a:pt x="5311" y="168"/>
                  </a:cubicBezTo>
                  <a:lnTo>
                    <a:pt x="5311" y="2025"/>
                  </a:lnTo>
                  <a:lnTo>
                    <a:pt x="1084" y="2025"/>
                  </a:lnTo>
                  <a:lnTo>
                    <a:pt x="1084" y="1596"/>
                  </a:lnTo>
                  <a:cubicBezTo>
                    <a:pt x="1084" y="1501"/>
                    <a:pt x="1012" y="1430"/>
                    <a:pt x="917" y="1430"/>
                  </a:cubicBezTo>
                  <a:cubicBezTo>
                    <a:pt x="834" y="1430"/>
                    <a:pt x="762" y="1501"/>
                    <a:pt x="762" y="1596"/>
                  </a:cubicBezTo>
                  <a:lnTo>
                    <a:pt x="762" y="2025"/>
                  </a:lnTo>
                  <a:lnTo>
                    <a:pt x="477" y="2025"/>
                  </a:lnTo>
                  <a:cubicBezTo>
                    <a:pt x="215" y="2025"/>
                    <a:pt x="0" y="2239"/>
                    <a:pt x="0" y="2501"/>
                  </a:cubicBezTo>
                  <a:lnTo>
                    <a:pt x="0" y="8800"/>
                  </a:lnTo>
                  <a:cubicBezTo>
                    <a:pt x="0" y="9050"/>
                    <a:pt x="203" y="9276"/>
                    <a:pt x="477" y="9276"/>
                  </a:cubicBezTo>
                  <a:lnTo>
                    <a:pt x="5918" y="9276"/>
                  </a:lnTo>
                  <a:cubicBezTo>
                    <a:pt x="6180" y="9276"/>
                    <a:pt x="6394" y="9061"/>
                    <a:pt x="6394" y="8800"/>
                  </a:cubicBezTo>
                  <a:lnTo>
                    <a:pt x="6394" y="2501"/>
                  </a:lnTo>
                  <a:cubicBezTo>
                    <a:pt x="6394" y="2239"/>
                    <a:pt x="6192" y="2025"/>
                    <a:pt x="5918" y="2025"/>
                  </a:cubicBezTo>
                  <a:lnTo>
                    <a:pt x="5644" y="2025"/>
                  </a:lnTo>
                  <a:lnTo>
                    <a:pt x="5644" y="168"/>
                  </a:lnTo>
                  <a:cubicBezTo>
                    <a:pt x="5644" y="72"/>
                    <a:pt x="5561" y="1"/>
                    <a:pt x="5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51" name="Google Shape;11351;p80"/>
          <p:cNvGrpSpPr/>
          <p:nvPr/>
        </p:nvGrpSpPr>
        <p:grpSpPr>
          <a:xfrm>
            <a:off x="878187" y="2246520"/>
            <a:ext cx="272696" cy="351827"/>
            <a:chOff x="913012" y="2421970"/>
            <a:chExt cx="272696" cy="351827"/>
          </a:xfrm>
          <a:solidFill>
            <a:schemeClr val="tx1"/>
          </a:solidFill>
        </p:grpSpPr>
        <p:sp>
          <p:nvSpPr>
            <p:cNvPr id="11352" name="Google Shape;11352;p80"/>
            <p:cNvSpPr/>
            <p:nvPr/>
          </p:nvSpPr>
          <p:spPr>
            <a:xfrm>
              <a:off x="913012" y="2421970"/>
              <a:ext cx="272696" cy="351827"/>
            </a:xfrm>
            <a:custGeom>
              <a:avLst/>
              <a:gdLst/>
              <a:ahLst/>
              <a:cxnLst/>
              <a:rect l="l" t="t" r="r" b="b"/>
              <a:pathLst>
                <a:path w="8574" h="11062" extrusionOk="0">
                  <a:moveTo>
                    <a:pt x="3394" y="3656"/>
                  </a:moveTo>
                  <a:cubicBezTo>
                    <a:pt x="3454" y="3716"/>
                    <a:pt x="3525" y="3775"/>
                    <a:pt x="3608" y="3823"/>
                  </a:cubicBezTo>
                  <a:lnTo>
                    <a:pt x="1882" y="7966"/>
                  </a:lnTo>
                  <a:cubicBezTo>
                    <a:pt x="1799" y="7919"/>
                    <a:pt x="1715" y="7883"/>
                    <a:pt x="1644" y="7871"/>
                  </a:cubicBezTo>
                  <a:lnTo>
                    <a:pt x="3394" y="3656"/>
                  </a:lnTo>
                  <a:close/>
                  <a:moveTo>
                    <a:pt x="5192" y="3644"/>
                  </a:moveTo>
                  <a:lnTo>
                    <a:pt x="6954" y="7859"/>
                  </a:lnTo>
                  <a:cubicBezTo>
                    <a:pt x="6883" y="7883"/>
                    <a:pt x="6787" y="7919"/>
                    <a:pt x="6716" y="7966"/>
                  </a:cubicBezTo>
                  <a:lnTo>
                    <a:pt x="4989" y="3811"/>
                  </a:lnTo>
                  <a:cubicBezTo>
                    <a:pt x="5061" y="3763"/>
                    <a:pt x="5132" y="3704"/>
                    <a:pt x="5192" y="3644"/>
                  </a:cubicBezTo>
                  <a:close/>
                  <a:moveTo>
                    <a:pt x="1072" y="9216"/>
                  </a:moveTo>
                  <a:cubicBezTo>
                    <a:pt x="1144" y="9252"/>
                    <a:pt x="1227" y="9300"/>
                    <a:pt x="1310" y="9312"/>
                  </a:cubicBezTo>
                  <a:cubicBezTo>
                    <a:pt x="1299" y="9347"/>
                    <a:pt x="1203" y="9657"/>
                    <a:pt x="870" y="9847"/>
                  </a:cubicBezTo>
                  <a:lnTo>
                    <a:pt x="787" y="9895"/>
                  </a:lnTo>
                  <a:lnTo>
                    <a:pt x="1072" y="9216"/>
                  </a:lnTo>
                  <a:close/>
                  <a:moveTo>
                    <a:pt x="7502" y="9216"/>
                  </a:moveTo>
                  <a:lnTo>
                    <a:pt x="7787" y="9895"/>
                  </a:lnTo>
                  <a:lnTo>
                    <a:pt x="7716" y="9847"/>
                  </a:lnTo>
                  <a:cubicBezTo>
                    <a:pt x="7371" y="9657"/>
                    <a:pt x="7275" y="9335"/>
                    <a:pt x="7264" y="9312"/>
                  </a:cubicBezTo>
                  <a:cubicBezTo>
                    <a:pt x="7359" y="9300"/>
                    <a:pt x="7430" y="9252"/>
                    <a:pt x="7502" y="9216"/>
                  </a:cubicBezTo>
                  <a:close/>
                  <a:moveTo>
                    <a:pt x="4287" y="1"/>
                  </a:moveTo>
                  <a:cubicBezTo>
                    <a:pt x="3882" y="1"/>
                    <a:pt x="3549" y="322"/>
                    <a:pt x="3549" y="739"/>
                  </a:cubicBezTo>
                  <a:lnTo>
                    <a:pt x="3549" y="1620"/>
                  </a:lnTo>
                  <a:cubicBezTo>
                    <a:pt x="3442" y="1692"/>
                    <a:pt x="3346" y="1763"/>
                    <a:pt x="3275" y="1858"/>
                  </a:cubicBezTo>
                  <a:cubicBezTo>
                    <a:pt x="3215" y="1930"/>
                    <a:pt x="3227" y="2037"/>
                    <a:pt x="3287" y="2096"/>
                  </a:cubicBezTo>
                  <a:cubicBezTo>
                    <a:pt x="3324" y="2123"/>
                    <a:pt x="3364" y="2136"/>
                    <a:pt x="3402" y="2136"/>
                  </a:cubicBezTo>
                  <a:cubicBezTo>
                    <a:pt x="3449" y="2136"/>
                    <a:pt x="3492" y="2117"/>
                    <a:pt x="3525" y="2085"/>
                  </a:cubicBezTo>
                  <a:cubicBezTo>
                    <a:pt x="3730" y="1838"/>
                    <a:pt x="3998" y="1731"/>
                    <a:pt x="4262" y="1731"/>
                  </a:cubicBezTo>
                  <a:cubicBezTo>
                    <a:pt x="4842" y="1731"/>
                    <a:pt x="5403" y="2247"/>
                    <a:pt x="5239" y="2942"/>
                  </a:cubicBezTo>
                  <a:cubicBezTo>
                    <a:pt x="5130" y="3422"/>
                    <a:pt x="4708" y="3692"/>
                    <a:pt x="4281" y="3692"/>
                  </a:cubicBezTo>
                  <a:cubicBezTo>
                    <a:pt x="3967" y="3692"/>
                    <a:pt x="3650" y="3546"/>
                    <a:pt x="3454" y="3228"/>
                  </a:cubicBezTo>
                  <a:cubicBezTo>
                    <a:pt x="3334" y="3037"/>
                    <a:pt x="3287" y="2811"/>
                    <a:pt x="3323" y="2585"/>
                  </a:cubicBezTo>
                  <a:cubicBezTo>
                    <a:pt x="3334" y="2501"/>
                    <a:pt x="3263" y="2406"/>
                    <a:pt x="3168" y="2406"/>
                  </a:cubicBezTo>
                  <a:cubicBezTo>
                    <a:pt x="3162" y="2405"/>
                    <a:pt x="3155" y="2405"/>
                    <a:pt x="3149" y="2405"/>
                  </a:cubicBezTo>
                  <a:cubicBezTo>
                    <a:pt x="3071" y="2405"/>
                    <a:pt x="2989" y="2473"/>
                    <a:pt x="2989" y="2561"/>
                  </a:cubicBezTo>
                  <a:cubicBezTo>
                    <a:pt x="2965" y="2858"/>
                    <a:pt x="3025" y="3132"/>
                    <a:pt x="3156" y="3382"/>
                  </a:cubicBezTo>
                  <a:lnTo>
                    <a:pt x="1239" y="7966"/>
                  </a:lnTo>
                  <a:cubicBezTo>
                    <a:pt x="1227" y="7990"/>
                    <a:pt x="1203" y="8038"/>
                    <a:pt x="1227" y="8085"/>
                  </a:cubicBezTo>
                  <a:cubicBezTo>
                    <a:pt x="1238" y="8162"/>
                    <a:pt x="1309" y="8218"/>
                    <a:pt x="1393" y="8218"/>
                  </a:cubicBezTo>
                  <a:cubicBezTo>
                    <a:pt x="1401" y="8218"/>
                    <a:pt x="1409" y="8217"/>
                    <a:pt x="1418" y="8216"/>
                  </a:cubicBezTo>
                  <a:cubicBezTo>
                    <a:pt x="1447" y="8206"/>
                    <a:pt x="1481" y="8201"/>
                    <a:pt x="1515" y="8201"/>
                  </a:cubicBezTo>
                  <a:cubicBezTo>
                    <a:pt x="1564" y="8201"/>
                    <a:pt x="1614" y="8212"/>
                    <a:pt x="1656" y="8240"/>
                  </a:cubicBezTo>
                  <a:cubicBezTo>
                    <a:pt x="2072" y="8419"/>
                    <a:pt x="1941" y="9038"/>
                    <a:pt x="1489" y="9038"/>
                  </a:cubicBezTo>
                  <a:cubicBezTo>
                    <a:pt x="1227" y="9038"/>
                    <a:pt x="1025" y="8776"/>
                    <a:pt x="1084" y="8526"/>
                  </a:cubicBezTo>
                  <a:cubicBezTo>
                    <a:pt x="1108" y="8443"/>
                    <a:pt x="1060" y="8347"/>
                    <a:pt x="965" y="8335"/>
                  </a:cubicBezTo>
                  <a:cubicBezTo>
                    <a:pt x="951" y="8331"/>
                    <a:pt x="936" y="8329"/>
                    <a:pt x="922" y="8329"/>
                  </a:cubicBezTo>
                  <a:cubicBezTo>
                    <a:pt x="852" y="8329"/>
                    <a:pt x="784" y="8376"/>
                    <a:pt x="775" y="8454"/>
                  </a:cubicBezTo>
                  <a:cubicBezTo>
                    <a:pt x="751" y="8621"/>
                    <a:pt x="763" y="8776"/>
                    <a:pt x="834" y="8943"/>
                  </a:cubicBezTo>
                  <a:lnTo>
                    <a:pt x="298" y="10228"/>
                  </a:lnTo>
                  <a:lnTo>
                    <a:pt x="36" y="10836"/>
                  </a:lnTo>
                  <a:cubicBezTo>
                    <a:pt x="1" y="10919"/>
                    <a:pt x="36" y="11014"/>
                    <a:pt x="120" y="11038"/>
                  </a:cubicBezTo>
                  <a:cubicBezTo>
                    <a:pt x="132" y="11062"/>
                    <a:pt x="167" y="11062"/>
                    <a:pt x="179" y="11062"/>
                  </a:cubicBezTo>
                  <a:cubicBezTo>
                    <a:pt x="239" y="11062"/>
                    <a:pt x="298" y="11014"/>
                    <a:pt x="334" y="10955"/>
                  </a:cubicBezTo>
                  <a:lnTo>
                    <a:pt x="572" y="10383"/>
                  </a:lnTo>
                  <a:lnTo>
                    <a:pt x="1013" y="10133"/>
                  </a:lnTo>
                  <a:cubicBezTo>
                    <a:pt x="1501" y="9847"/>
                    <a:pt x="1608" y="9407"/>
                    <a:pt x="1656" y="9312"/>
                  </a:cubicBezTo>
                  <a:cubicBezTo>
                    <a:pt x="2144" y="9193"/>
                    <a:pt x="2382" y="8633"/>
                    <a:pt x="2120" y="8204"/>
                  </a:cubicBezTo>
                  <a:lnTo>
                    <a:pt x="3882" y="3942"/>
                  </a:lnTo>
                  <a:cubicBezTo>
                    <a:pt x="4013" y="3978"/>
                    <a:pt x="4144" y="3996"/>
                    <a:pt x="4277" y="3996"/>
                  </a:cubicBezTo>
                  <a:cubicBezTo>
                    <a:pt x="4409" y="3996"/>
                    <a:pt x="4543" y="3978"/>
                    <a:pt x="4680" y="3942"/>
                  </a:cubicBezTo>
                  <a:lnTo>
                    <a:pt x="6442" y="8204"/>
                  </a:lnTo>
                  <a:cubicBezTo>
                    <a:pt x="6382" y="8300"/>
                    <a:pt x="6347" y="8419"/>
                    <a:pt x="6347" y="8538"/>
                  </a:cubicBezTo>
                  <a:cubicBezTo>
                    <a:pt x="6347" y="8597"/>
                    <a:pt x="6371" y="8681"/>
                    <a:pt x="6430" y="8693"/>
                  </a:cubicBezTo>
                  <a:cubicBezTo>
                    <a:pt x="6457" y="8707"/>
                    <a:pt x="6484" y="8714"/>
                    <a:pt x="6511" y="8714"/>
                  </a:cubicBezTo>
                  <a:cubicBezTo>
                    <a:pt x="6594" y="8714"/>
                    <a:pt x="6668" y="8651"/>
                    <a:pt x="6668" y="8562"/>
                  </a:cubicBezTo>
                  <a:cubicBezTo>
                    <a:pt x="6680" y="8443"/>
                    <a:pt x="6740" y="8323"/>
                    <a:pt x="6835" y="8264"/>
                  </a:cubicBezTo>
                  <a:cubicBezTo>
                    <a:pt x="6915" y="8202"/>
                    <a:pt x="7000" y="8176"/>
                    <a:pt x="7081" y="8176"/>
                  </a:cubicBezTo>
                  <a:cubicBezTo>
                    <a:pt x="7359" y="8176"/>
                    <a:pt x="7590" y="8490"/>
                    <a:pt x="7442" y="8776"/>
                  </a:cubicBezTo>
                  <a:cubicBezTo>
                    <a:pt x="7365" y="8905"/>
                    <a:pt x="7232" y="9002"/>
                    <a:pt x="7079" y="9002"/>
                  </a:cubicBezTo>
                  <a:cubicBezTo>
                    <a:pt x="7020" y="9002"/>
                    <a:pt x="6958" y="8988"/>
                    <a:pt x="6894" y="8954"/>
                  </a:cubicBezTo>
                  <a:cubicBezTo>
                    <a:pt x="6894" y="8954"/>
                    <a:pt x="6856" y="8939"/>
                    <a:pt x="6811" y="8939"/>
                  </a:cubicBezTo>
                  <a:cubicBezTo>
                    <a:pt x="6799" y="8939"/>
                    <a:pt x="6787" y="8940"/>
                    <a:pt x="6775" y="8943"/>
                  </a:cubicBezTo>
                  <a:cubicBezTo>
                    <a:pt x="6644" y="8990"/>
                    <a:pt x="6597" y="9181"/>
                    <a:pt x="6763" y="9252"/>
                  </a:cubicBezTo>
                  <a:cubicBezTo>
                    <a:pt x="6823" y="9288"/>
                    <a:pt x="6883" y="9300"/>
                    <a:pt x="6942" y="9312"/>
                  </a:cubicBezTo>
                  <a:cubicBezTo>
                    <a:pt x="6978" y="9395"/>
                    <a:pt x="7085" y="9847"/>
                    <a:pt x="7573" y="10133"/>
                  </a:cubicBezTo>
                  <a:lnTo>
                    <a:pt x="8026" y="10383"/>
                  </a:lnTo>
                  <a:lnTo>
                    <a:pt x="8264" y="10955"/>
                  </a:lnTo>
                  <a:cubicBezTo>
                    <a:pt x="8281" y="11016"/>
                    <a:pt x="8344" y="11052"/>
                    <a:pt x="8405" y="11052"/>
                  </a:cubicBezTo>
                  <a:cubicBezTo>
                    <a:pt x="8426" y="11052"/>
                    <a:pt x="8447" y="11047"/>
                    <a:pt x="8466" y="11038"/>
                  </a:cubicBezTo>
                  <a:cubicBezTo>
                    <a:pt x="8549" y="11014"/>
                    <a:pt x="8573" y="10907"/>
                    <a:pt x="8549" y="10836"/>
                  </a:cubicBezTo>
                  <a:lnTo>
                    <a:pt x="8276" y="10228"/>
                  </a:lnTo>
                  <a:lnTo>
                    <a:pt x="7740" y="8943"/>
                  </a:lnTo>
                  <a:cubicBezTo>
                    <a:pt x="7930" y="8538"/>
                    <a:pt x="7740" y="8050"/>
                    <a:pt x="7311" y="7919"/>
                  </a:cubicBezTo>
                  <a:lnTo>
                    <a:pt x="5418" y="3382"/>
                  </a:lnTo>
                  <a:cubicBezTo>
                    <a:pt x="5763" y="2799"/>
                    <a:pt x="5597" y="2025"/>
                    <a:pt x="5037" y="1632"/>
                  </a:cubicBezTo>
                  <a:lnTo>
                    <a:pt x="5037" y="1323"/>
                  </a:lnTo>
                  <a:cubicBezTo>
                    <a:pt x="5037" y="1239"/>
                    <a:pt x="4954" y="1156"/>
                    <a:pt x="4870" y="1156"/>
                  </a:cubicBezTo>
                  <a:cubicBezTo>
                    <a:pt x="4775" y="1156"/>
                    <a:pt x="4704" y="1239"/>
                    <a:pt x="4704" y="1323"/>
                  </a:cubicBezTo>
                  <a:lnTo>
                    <a:pt x="4704" y="1477"/>
                  </a:lnTo>
                  <a:cubicBezTo>
                    <a:pt x="4579" y="1430"/>
                    <a:pt x="4442" y="1406"/>
                    <a:pt x="4300" y="1406"/>
                  </a:cubicBezTo>
                  <a:cubicBezTo>
                    <a:pt x="4159" y="1406"/>
                    <a:pt x="4013" y="1430"/>
                    <a:pt x="3870" y="1477"/>
                  </a:cubicBezTo>
                  <a:lnTo>
                    <a:pt x="3870" y="763"/>
                  </a:lnTo>
                  <a:cubicBezTo>
                    <a:pt x="3870" y="537"/>
                    <a:pt x="4049" y="346"/>
                    <a:pt x="4287" y="346"/>
                  </a:cubicBezTo>
                  <a:cubicBezTo>
                    <a:pt x="4477" y="346"/>
                    <a:pt x="4656" y="489"/>
                    <a:pt x="4692" y="680"/>
                  </a:cubicBezTo>
                  <a:cubicBezTo>
                    <a:pt x="4703" y="767"/>
                    <a:pt x="4783" y="824"/>
                    <a:pt x="4861" y="824"/>
                  </a:cubicBezTo>
                  <a:cubicBezTo>
                    <a:pt x="4868" y="824"/>
                    <a:pt x="4875" y="824"/>
                    <a:pt x="4882" y="823"/>
                  </a:cubicBezTo>
                  <a:cubicBezTo>
                    <a:pt x="4978" y="799"/>
                    <a:pt x="5037" y="715"/>
                    <a:pt x="5013" y="620"/>
                  </a:cubicBezTo>
                  <a:cubicBezTo>
                    <a:pt x="4954" y="263"/>
                    <a:pt x="4644" y="1"/>
                    <a:pt x="4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3" name="Google Shape;11353;p80"/>
            <p:cNvSpPr/>
            <p:nvPr/>
          </p:nvSpPr>
          <p:spPr>
            <a:xfrm>
              <a:off x="1028146" y="2491719"/>
              <a:ext cx="37880" cy="32918"/>
            </a:xfrm>
            <a:custGeom>
              <a:avLst/>
              <a:gdLst/>
              <a:ahLst/>
              <a:cxnLst/>
              <a:rect l="l" t="t" r="r" b="b"/>
              <a:pathLst>
                <a:path w="1191" h="1035" extrusionOk="0">
                  <a:moveTo>
                    <a:pt x="731" y="0"/>
                  </a:moveTo>
                  <a:cubicBezTo>
                    <a:pt x="646" y="0"/>
                    <a:pt x="578" y="41"/>
                    <a:pt x="560" y="130"/>
                  </a:cubicBezTo>
                  <a:cubicBezTo>
                    <a:pt x="548" y="213"/>
                    <a:pt x="607" y="308"/>
                    <a:pt x="703" y="320"/>
                  </a:cubicBezTo>
                  <a:cubicBezTo>
                    <a:pt x="786" y="332"/>
                    <a:pt x="857" y="415"/>
                    <a:pt x="857" y="511"/>
                  </a:cubicBezTo>
                  <a:cubicBezTo>
                    <a:pt x="857" y="618"/>
                    <a:pt x="774" y="713"/>
                    <a:pt x="667" y="713"/>
                  </a:cubicBezTo>
                  <a:cubicBezTo>
                    <a:pt x="560" y="713"/>
                    <a:pt x="488" y="630"/>
                    <a:pt x="476" y="535"/>
                  </a:cubicBezTo>
                  <a:cubicBezTo>
                    <a:pt x="454" y="446"/>
                    <a:pt x="391" y="378"/>
                    <a:pt x="316" y="378"/>
                  </a:cubicBezTo>
                  <a:cubicBezTo>
                    <a:pt x="310" y="378"/>
                    <a:pt x="304" y="379"/>
                    <a:pt x="298" y="380"/>
                  </a:cubicBezTo>
                  <a:cubicBezTo>
                    <a:pt x="0" y="415"/>
                    <a:pt x="179" y="1035"/>
                    <a:pt x="667" y="1035"/>
                  </a:cubicBezTo>
                  <a:cubicBezTo>
                    <a:pt x="953" y="1035"/>
                    <a:pt x="1191" y="796"/>
                    <a:pt x="1191" y="511"/>
                  </a:cubicBezTo>
                  <a:cubicBezTo>
                    <a:pt x="1191" y="199"/>
                    <a:pt x="920" y="0"/>
                    <a:pt x="7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4" name="Google Shape;11354;p80"/>
            <p:cNvSpPr/>
            <p:nvPr/>
          </p:nvSpPr>
          <p:spPr>
            <a:xfrm>
              <a:off x="952769" y="2687447"/>
              <a:ext cx="16316" cy="16316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1" y="0"/>
                  </a:moveTo>
                  <a:cubicBezTo>
                    <a:pt x="120" y="0"/>
                    <a:pt x="1" y="119"/>
                    <a:pt x="1" y="250"/>
                  </a:cubicBezTo>
                  <a:cubicBezTo>
                    <a:pt x="1" y="393"/>
                    <a:pt x="120" y="512"/>
                    <a:pt x="251" y="512"/>
                  </a:cubicBezTo>
                  <a:cubicBezTo>
                    <a:pt x="394" y="512"/>
                    <a:pt x="513" y="393"/>
                    <a:pt x="513" y="250"/>
                  </a:cubicBezTo>
                  <a:cubicBezTo>
                    <a:pt x="513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5" name="Google Shape;11355;p80"/>
            <p:cNvSpPr/>
            <p:nvPr/>
          </p:nvSpPr>
          <p:spPr>
            <a:xfrm>
              <a:off x="1130368" y="2687447"/>
              <a:ext cx="15934" cy="16316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0"/>
                  </a:moveTo>
                  <a:cubicBezTo>
                    <a:pt x="108" y="0"/>
                    <a:pt x="1" y="119"/>
                    <a:pt x="1" y="250"/>
                  </a:cubicBezTo>
                  <a:cubicBezTo>
                    <a:pt x="1" y="393"/>
                    <a:pt x="108" y="512"/>
                    <a:pt x="251" y="512"/>
                  </a:cubicBezTo>
                  <a:cubicBezTo>
                    <a:pt x="394" y="512"/>
                    <a:pt x="501" y="393"/>
                    <a:pt x="501" y="250"/>
                  </a:cubicBezTo>
                  <a:cubicBezTo>
                    <a:pt x="501" y="119"/>
                    <a:pt x="394" y="0"/>
                    <a:pt x="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56" name="Google Shape;11356;p80"/>
          <p:cNvGrpSpPr/>
          <p:nvPr/>
        </p:nvGrpSpPr>
        <p:grpSpPr>
          <a:xfrm>
            <a:off x="2274743" y="2246902"/>
            <a:ext cx="255649" cy="351445"/>
            <a:chOff x="2274743" y="2422352"/>
            <a:chExt cx="255649" cy="351445"/>
          </a:xfrm>
          <a:solidFill>
            <a:schemeClr val="tx1"/>
          </a:solidFill>
        </p:grpSpPr>
        <p:sp>
          <p:nvSpPr>
            <p:cNvPr id="11357" name="Google Shape;11357;p80"/>
            <p:cNvSpPr/>
            <p:nvPr/>
          </p:nvSpPr>
          <p:spPr>
            <a:xfrm>
              <a:off x="2274743" y="2422352"/>
              <a:ext cx="255649" cy="351445"/>
            </a:xfrm>
            <a:custGeom>
              <a:avLst/>
              <a:gdLst/>
              <a:ahLst/>
              <a:cxnLst/>
              <a:rect l="l" t="t" r="r" b="b"/>
              <a:pathLst>
                <a:path w="8038" h="11050" extrusionOk="0">
                  <a:moveTo>
                    <a:pt x="5608" y="941"/>
                  </a:moveTo>
                  <a:cubicBezTo>
                    <a:pt x="6799" y="1049"/>
                    <a:pt x="7728" y="1954"/>
                    <a:pt x="7728" y="3049"/>
                  </a:cubicBezTo>
                  <a:lnTo>
                    <a:pt x="7728" y="4263"/>
                  </a:lnTo>
                  <a:cubicBezTo>
                    <a:pt x="7716" y="4454"/>
                    <a:pt x="7537" y="4621"/>
                    <a:pt x="7299" y="4621"/>
                  </a:cubicBezTo>
                  <a:lnTo>
                    <a:pt x="7073" y="4621"/>
                  </a:lnTo>
                  <a:cubicBezTo>
                    <a:pt x="7073" y="3347"/>
                    <a:pt x="7121" y="3204"/>
                    <a:pt x="6894" y="2954"/>
                  </a:cubicBezTo>
                  <a:cubicBezTo>
                    <a:pt x="6811" y="2846"/>
                    <a:pt x="6656" y="2775"/>
                    <a:pt x="6490" y="2751"/>
                  </a:cubicBezTo>
                  <a:lnTo>
                    <a:pt x="1632" y="2751"/>
                  </a:lnTo>
                  <a:cubicBezTo>
                    <a:pt x="1275" y="2751"/>
                    <a:pt x="989" y="3037"/>
                    <a:pt x="989" y="3394"/>
                  </a:cubicBezTo>
                  <a:lnTo>
                    <a:pt x="989" y="4621"/>
                  </a:lnTo>
                  <a:lnTo>
                    <a:pt x="763" y="4621"/>
                  </a:lnTo>
                  <a:cubicBezTo>
                    <a:pt x="536" y="4621"/>
                    <a:pt x="346" y="4454"/>
                    <a:pt x="346" y="4263"/>
                  </a:cubicBezTo>
                  <a:lnTo>
                    <a:pt x="346" y="3049"/>
                  </a:lnTo>
                  <a:cubicBezTo>
                    <a:pt x="346" y="1954"/>
                    <a:pt x="1263" y="1049"/>
                    <a:pt x="2453" y="941"/>
                  </a:cubicBezTo>
                  <a:lnTo>
                    <a:pt x="2453" y="1084"/>
                  </a:lnTo>
                  <a:cubicBezTo>
                    <a:pt x="2453" y="1322"/>
                    <a:pt x="2656" y="1525"/>
                    <a:pt x="2894" y="1525"/>
                  </a:cubicBezTo>
                  <a:lnTo>
                    <a:pt x="5180" y="1525"/>
                  </a:lnTo>
                  <a:cubicBezTo>
                    <a:pt x="5418" y="1525"/>
                    <a:pt x="5608" y="1322"/>
                    <a:pt x="5608" y="1084"/>
                  </a:cubicBezTo>
                  <a:lnTo>
                    <a:pt x="5608" y="941"/>
                  </a:lnTo>
                  <a:close/>
                  <a:moveTo>
                    <a:pt x="6442" y="3085"/>
                  </a:moveTo>
                  <a:cubicBezTo>
                    <a:pt x="6525" y="3085"/>
                    <a:pt x="6597" y="3108"/>
                    <a:pt x="6656" y="3180"/>
                  </a:cubicBezTo>
                  <a:cubicBezTo>
                    <a:pt x="6787" y="3335"/>
                    <a:pt x="6728" y="3454"/>
                    <a:pt x="6751" y="3942"/>
                  </a:cubicBezTo>
                  <a:cubicBezTo>
                    <a:pt x="6490" y="4025"/>
                    <a:pt x="6299" y="4263"/>
                    <a:pt x="6299" y="4525"/>
                  </a:cubicBezTo>
                  <a:lnTo>
                    <a:pt x="6299" y="5764"/>
                  </a:lnTo>
                  <a:cubicBezTo>
                    <a:pt x="6299" y="5959"/>
                    <a:pt x="6132" y="6121"/>
                    <a:pt x="5938" y="6121"/>
                  </a:cubicBezTo>
                  <a:cubicBezTo>
                    <a:pt x="5932" y="6121"/>
                    <a:pt x="5925" y="6121"/>
                    <a:pt x="5918" y="6121"/>
                  </a:cubicBezTo>
                  <a:cubicBezTo>
                    <a:pt x="5739" y="6097"/>
                    <a:pt x="5585" y="5942"/>
                    <a:pt x="5585" y="5752"/>
                  </a:cubicBezTo>
                  <a:lnTo>
                    <a:pt x="5585" y="5728"/>
                  </a:lnTo>
                  <a:cubicBezTo>
                    <a:pt x="5585" y="5644"/>
                    <a:pt x="5513" y="5561"/>
                    <a:pt x="5418" y="5561"/>
                  </a:cubicBezTo>
                  <a:cubicBezTo>
                    <a:pt x="5335" y="5561"/>
                    <a:pt x="5251" y="5644"/>
                    <a:pt x="5251" y="5728"/>
                  </a:cubicBezTo>
                  <a:lnTo>
                    <a:pt x="5251" y="5752"/>
                  </a:lnTo>
                  <a:cubicBezTo>
                    <a:pt x="5251" y="6097"/>
                    <a:pt x="5537" y="6418"/>
                    <a:pt x="5894" y="6442"/>
                  </a:cubicBezTo>
                  <a:cubicBezTo>
                    <a:pt x="5916" y="6444"/>
                    <a:pt x="5937" y="6445"/>
                    <a:pt x="5957" y="6445"/>
                  </a:cubicBezTo>
                  <a:cubicBezTo>
                    <a:pt x="6332" y="6445"/>
                    <a:pt x="6620" y="6147"/>
                    <a:pt x="6620" y="5764"/>
                  </a:cubicBezTo>
                  <a:lnTo>
                    <a:pt x="6620" y="4525"/>
                  </a:lnTo>
                  <a:cubicBezTo>
                    <a:pt x="6620" y="4430"/>
                    <a:pt x="6668" y="4347"/>
                    <a:pt x="6740" y="4299"/>
                  </a:cubicBezTo>
                  <a:lnTo>
                    <a:pt x="6740" y="9871"/>
                  </a:lnTo>
                  <a:cubicBezTo>
                    <a:pt x="6740" y="10324"/>
                    <a:pt x="6359" y="10716"/>
                    <a:pt x="5894" y="10716"/>
                  </a:cubicBezTo>
                  <a:lnTo>
                    <a:pt x="2179" y="10716"/>
                  </a:lnTo>
                  <a:cubicBezTo>
                    <a:pt x="1715" y="10716"/>
                    <a:pt x="1322" y="10324"/>
                    <a:pt x="1322" y="9871"/>
                  </a:cubicBezTo>
                  <a:lnTo>
                    <a:pt x="1322" y="4240"/>
                  </a:lnTo>
                  <a:lnTo>
                    <a:pt x="1858" y="4240"/>
                  </a:lnTo>
                  <a:cubicBezTo>
                    <a:pt x="2013" y="4240"/>
                    <a:pt x="2144" y="4359"/>
                    <a:pt x="2144" y="4525"/>
                  </a:cubicBezTo>
                  <a:lnTo>
                    <a:pt x="2144" y="5549"/>
                  </a:lnTo>
                  <a:cubicBezTo>
                    <a:pt x="2144" y="5644"/>
                    <a:pt x="2215" y="5716"/>
                    <a:pt x="2310" y="5716"/>
                  </a:cubicBezTo>
                  <a:cubicBezTo>
                    <a:pt x="2394" y="5716"/>
                    <a:pt x="2477" y="5644"/>
                    <a:pt x="2477" y="5549"/>
                  </a:cubicBezTo>
                  <a:lnTo>
                    <a:pt x="2477" y="4525"/>
                  </a:lnTo>
                  <a:cubicBezTo>
                    <a:pt x="2477" y="4180"/>
                    <a:pt x="2203" y="3918"/>
                    <a:pt x="1858" y="3918"/>
                  </a:cubicBezTo>
                  <a:lnTo>
                    <a:pt x="1322" y="3918"/>
                  </a:lnTo>
                  <a:lnTo>
                    <a:pt x="1322" y="3394"/>
                  </a:lnTo>
                  <a:cubicBezTo>
                    <a:pt x="1322" y="3216"/>
                    <a:pt x="1465" y="3085"/>
                    <a:pt x="1644" y="3085"/>
                  </a:cubicBezTo>
                  <a:close/>
                  <a:moveTo>
                    <a:pt x="2882" y="1"/>
                  </a:moveTo>
                  <a:cubicBezTo>
                    <a:pt x="2644" y="1"/>
                    <a:pt x="2441" y="191"/>
                    <a:pt x="2441" y="430"/>
                  </a:cubicBezTo>
                  <a:lnTo>
                    <a:pt x="2441" y="608"/>
                  </a:lnTo>
                  <a:cubicBezTo>
                    <a:pt x="1072" y="715"/>
                    <a:pt x="1" y="1775"/>
                    <a:pt x="1" y="3049"/>
                  </a:cubicBezTo>
                  <a:lnTo>
                    <a:pt x="1" y="4263"/>
                  </a:lnTo>
                  <a:cubicBezTo>
                    <a:pt x="1" y="4644"/>
                    <a:pt x="334" y="4942"/>
                    <a:pt x="751" y="4942"/>
                  </a:cubicBezTo>
                  <a:lnTo>
                    <a:pt x="977" y="4942"/>
                  </a:lnTo>
                  <a:lnTo>
                    <a:pt x="977" y="9871"/>
                  </a:lnTo>
                  <a:cubicBezTo>
                    <a:pt x="977" y="10526"/>
                    <a:pt x="1513" y="11050"/>
                    <a:pt x="2144" y="11050"/>
                  </a:cubicBezTo>
                  <a:lnTo>
                    <a:pt x="5870" y="11050"/>
                  </a:lnTo>
                  <a:cubicBezTo>
                    <a:pt x="6525" y="11050"/>
                    <a:pt x="7049" y="10526"/>
                    <a:pt x="7049" y="9871"/>
                  </a:cubicBezTo>
                  <a:lnTo>
                    <a:pt x="7049" y="4942"/>
                  </a:lnTo>
                  <a:lnTo>
                    <a:pt x="7263" y="4942"/>
                  </a:lnTo>
                  <a:cubicBezTo>
                    <a:pt x="7680" y="4942"/>
                    <a:pt x="8014" y="4632"/>
                    <a:pt x="8014" y="4263"/>
                  </a:cubicBezTo>
                  <a:lnTo>
                    <a:pt x="8014" y="3049"/>
                  </a:lnTo>
                  <a:cubicBezTo>
                    <a:pt x="8037" y="1775"/>
                    <a:pt x="6966" y="715"/>
                    <a:pt x="5597" y="608"/>
                  </a:cubicBezTo>
                  <a:lnTo>
                    <a:pt x="5597" y="430"/>
                  </a:lnTo>
                  <a:cubicBezTo>
                    <a:pt x="5597" y="191"/>
                    <a:pt x="5406" y="1"/>
                    <a:pt x="5168" y="1"/>
                  </a:cubicBezTo>
                  <a:lnTo>
                    <a:pt x="4037" y="1"/>
                  </a:lnTo>
                  <a:cubicBezTo>
                    <a:pt x="3953" y="1"/>
                    <a:pt x="3870" y="72"/>
                    <a:pt x="3870" y="168"/>
                  </a:cubicBezTo>
                  <a:cubicBezTo>
                    <a:pt x="3870" y="251"/>
                    <a:pt x="3953" y="334"/>
                    <a:pt x="4037" y="334"/>
                  </a:cubicBezTo>
                  <a:lnTo>
                    <a:pt x="5168" y="334"/>
                  </a:lnTo>
                  <a:cubicBezTo>
                    <a:pt x="5227" y="334"/>
                    <a:pt x="5275" y="370"/>
                    <a:pt x="5275" y="430"/>
                  </a:cubicBezTo>
                  <a:lnTo>
                    <a:pt x="5275" y="1084"/>
                  </a:lnTo>
                  <a:cubicBezTo>
                    <a:pt x="5275" y="1144"/>
                    <a:pt x="5227" y="1192"/>
                    <a:pt x="5168" y="1192"/>
                  </a:cubicBezTo>
                  <a:lnTo>
                    <a:pt x="2882" y="1192"/>
                  </a:lnTo>
                  <a:cubicBezTo>
                    <a:pt x="2822" y="1192"/>
                    <a:pt x="2775" y="1144"/>
                    <a:pt x="2775" y="1084"/>
                  </a:cubicBezTo>
                  <a:lnTo>
                    <a:pt x="2775" y="430"/>
                  </a:lnTo>
                  <a:cubicBezTo>
                    <a:pt x="2775" y="370"/>
                    <a:pt x="2822" y="334"/>
                    <a:pt x="2882" y="334"/>
                  </a:cubicBezTo>
                  <a:lnTo>
                    <a:pt x="3382" y="334"/>
                  </a:lnTo>
                  <a:cubicBezTo>
                    <a:pt x="3477" y="334"/>
                    <a:pt x="3549" y="251"/>
                    <a:pt x="3549" y="168"/>
                  </a:cubicBezTo>
                  <a:cubicBezTo>
                    <a:pt x="3549" y="72"/>
                    <a:pt x="3477" y="1"/>
                    <a:pt x="3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8" name="Google Shape;11358;p80"/>
            <p:cNvSpPr/>
            <p:nvPr/>
          </p:nvSpPr>
          <p:spPr>
            <a:xfrm>
              <a:off x="2347831" y="2600714"/>
              <a:ext cx="71975" cy="75378"/>
            </a:xfrm>
            <a:custGeom>
              <a:avLst/>
              <a:gdLst/>
              <a:ahLst/>
              <a:cxnLst/>
              <a:rect l="l" t="t" r="r" b="b"/>
              <a:pathLst>
                <a:path w="2263" h="2370" extrusionOk="0">
                  <a:moveTo>
                    <a:pt x="1036" y="1"/>
                  </a:moveTo>
                  <a:cubicBezTo>
                    <a:pt x="953" y="1"/>
                    <a:pt x="882" y="84"/>
                    <a:pt x="882" y="167"/>
                  </a:cubicBezTo>
                  <a:cubicBezTo>
                    <a:pt x="882" y="378"/>
                    <a:pt x="704" y="522"/>
                    <a:pt x="519" y="522"/>
                  </a:cubicBezTo>
                  <a:cubicBezTo>
                    <a:pt x="443" y="522"/>
                    <a:pt x="365" y="497"/>
                    <a:pt x="298" y="441"/>
                  </a:cubicBezTo>
                  <a:cubicBezTo>
                    <a:pt x="266" y="414"/>
                    <a:pt x="227" y="402"/>
                    <a:pt x="187" y="402"/>
                  </a:cubicBezTo>
                  <a:cubicBezTo>
                    <a:pt x="140" y="402"/>
                    <a:pt x="93" y="420"/>
                    <a:pt x="60" y="453"/>
                  </a:cubicBezTo>
                  <a:cubicBezTo>
                    <a:pt x="1" y="525"/>
                    <a:pt x="12" y="632"/>
                    <a:pt x="72" y="691"/>
                  </a:cubicBezTo>
                  <a:cubicBezTo>
                    <a:pt x="204" y="797"/>
                    <a:pt x="358" y="848"/>
                    <a:pt x="513" y="848"/>
                  </a:cubicBezTo>
                  <a:cubicBezTo>
                    <a:pt x="638" y="848"/>
                    <a:pt x="765" y="815"/>
                    <a:pt x="882" y="751"/>
                  </a:cubicBezTo>
                  <a:lnTo>
                    <a:pt x="882" y="1691"/>
                  </a:lnTo>
                  <a:cubicBezTo>
                    <a:pt x="882" y="2101"/>
                    <a:pt x="1212" y="2370"/>
                    <a:pt x="1559" y="2370"/>
                  </a:cubicBezTo>
                  <a:cubicBezTo>
                    <a:pt x="1726" y="2370"/>
                    <a:pt x="1897" y="2307"/>
                    <a:pt x="2036" y="2168"/>
                  </a:cubicBezTo>
                  <a:cubicBezTo>
                    <a:pt x="2144" y="2061"/>
                    <a:pt x="2215" y="1906"/>
                    <a:pt x="2227" y="1763"/>
                  </a:cubicBezTo>
                  <a:cubicBezTo>
                    <a:pt x="2263" y="1668"/>
                    <a:pt x="2191" y="1584"/>
                    <a:pt x="2096" y="1584"/>
                  </a:cubicBezTo>
                  <a:cubicBezTo>
                    <a:pt x="2089" y="1583"/>
                    <a:pt x="2082" y="1583"/>
                    <a:pt x="2075" y="1583"/>
                  </a:cubicBezTo>
                  <a:cubicBezTo>
                    <a:pt x="1997" y="1583"/>
                    <a:pt x="1917" y="1640"/>
                    <a:pt x="1917" y="1727"/>
                  </a:cubicBezTo>
                  <a:cubicBezTo>
                    <a:pt x="1906" y="1906"/>
                    <a:pt x="1739" y="2049"/>
                    <a:pt x="1560" y="2049"/>
                  </a:cubicBezTo>
                  <a:cubicBezTo>
                    <a:pt x="1370" y="2049"/>
                    <a:pt x="1203" y="1882"/>
                    <a:pt x="1203" y="1691"/>
                  </a:cubicBezTo>
                  <a:lnTo>
                    <a:pt x="1203" y="167"/>
                  </a:lnTo>
                  <a:cubicBezTo>
                    <a:pt x="1203" y="84"/>
                    <a:pt x="1132" y="1"/>
                    <a:pt x="1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59" name="Google Shape;11359;p80"/>
            <p:cNvSpPr/>
            <p:nvPr/>
          </p:nvSpPr>
          <p:spPr>
            <a:xfrm>
              <a:off x="2408801" y="2546964"/>
              <a:ext cx="43573" cy="93539"/>
            </a:xfrm>
            <a:custGeom>
              <a:avLst/>
              <a:gdLst/>
              <a:ahLst/>
              <a:cxnLst/>
              <a:rect l="l" t="t" r="r" b="b"/>
              <a:pathLst>
                <a:path w="1370" h="2941" extrusionOk="0">
                  <a:moveTo>
                    <a:pt x="608" y="0"/>
                  </a:moveTo>
                  <a:cubicBezTo>
                    <a:pt x="274" y="0"/>
                    <a:pt x="0" y="262"/>
                    <a:pt x="0" y="607"/>
                  </a:cubicBezTo>
                  <a:lnTo>
                    <a:pt x="0" y="2786"/>
                  </a:lnTo>
                  <a:cubicBezTo>
                    <a:pt x="0" y="2869"/>
                    <a:pt x="72" y="2941"/>
                    <a:pt x="167" y="2941"/>
                  </a:cubicBezTo>
                  <a:cubicBezTo>
                    <a:pt x="250" y="2941"/>
                    <a:pt x="334" y="2869"/>
                    <a:pt x="334" y="2786"/>
                  </a:cubicBezTo>
                  <a:lnTo>
                    <a:pt x="334" y="619"/>
                  </a:lnTo>
                  <a:cubicBezTo>
                    <a:pt x="334" y="476"/>
                    <a:pt x="453" y="345"/>
                    <a:pt x="608" y="345"/>
                  </a:cubicBezTo>
                  <a:lnTo>
                    <a:pt x="762" y="345"/>
                  </a:lnTo>
                  <a:cubicBezTo>
                    <a:pt x="905" y="345"/>
                    <a:pt x="1048" y="464"/>
                    <a:pt x="1048" y="619"/>
                  </a:cubicBezTo>
                  <a:lnTo>
                    <a:pt x="1048" y="1179"/>
                  </a:lnTo>
                  <a:cubicBezTo>
                    <a:pt x="1048" y="1262"/>
                    <a:pt x="1120" y="1334"/>
                    <a:pt x="1203" y="1334"/>
                  </a:cubicBezTo>
                  <a:cubicBezTo>
                    <a:pt x="1298" y="1334"/>
                    <a:pt x="1370" y="1262"/>
                    <a:pt x="1370" y="1179"/>
                  </a:cubicBezTo>
                  <a:lnTo>
                    <a:pt x="1370" y="619"/>
                  </a:lnTo>
                  <a:cubicBezTo>
                    <a:pt x="1370" y="286"/>
                    <a:pt x="1108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60" name="Google Shape;11360;p80"/>
          <p:cNvGrpSpPr/>
          <p:nvPr/>
        </p:nvGrpSpPr>
        <p:grpSpPr>
          <a:xfrm>
            <a:off x="2708723" y="2245789"/>
            <a:ext cx="246552" cy="352558"/>
            <a:chOff x="2708723" y="2421239"/>
            <a:chExt cx="246552" cy="352558"/>
          </a:xfrm>
          <a:solidFill>
            <a:schemeClr val="tx1"/>
          </a:solidFill>
        </p:grpSpPr>
        <p:sp>
          <p:nvSpPr>
            <p:cNvPr id="11361" name="Google Shape;11361;p80"/>
            <p:cNvSpPr/>
            <p:nvPr/>
          </p:nvSpPr>
          <p:spPr>
            <a:xfrm>
              <a:off x="2708723" y="2421239"/>
              <a:ext cx="246552" cy="282905"/>
            </a:xfrm>
            <a:custGeom>
              <a:avLst/>
              <a:gdLst/>
              <a:ahLst/>
              <a:cxnLst/>
              <a:rect l="l" t="t" r="r" b="b"/>
              <a:pathLst>
                <a:path w="7752" h="8895" extrusionOk="0">
                  <a:moveTo>
                    <a:pt x="6973" y="1134"/>
                  </a:moveTo>
                  <a:cubicBezTo>
                    <a:pt x="7031" y="1134"/>
                    <a:pt x="7090" y="1161"/>
                    <a:pt x="7132" y="1215"/>
                  </a:cubicBezTo>
                  <a:lnTo>
                    <a:pt x="7406" y="1560"/>
                  </a:lnTo>
                  <a:cubicBezTo>
                    <a:pt x="7370" y="1643"/>
                    <a:pt x="7370" y="1655"/>
                    <a:pt x="7370" y="1691"/>
                  </a:cubicBezTo>
                  <a:cubicBezTo>
                    <a:pt x="7358" y="2179"/>
                    <a:pt x="6953" y="2572"/>
                    <a:pt x="6453" y="2572"/>
                  </a:cubicBezTo>
                  <a:lnTo>
                    <a:pt x="1953" y="2572"/>
                  </a:lnTo>
                  <a:cubicBezTo>
                    <a:pt x="1488" y="2572"/>
                    <a:pt x="1119" y="2239"/>
                    <a:pt x="1048" y="1798"/>
                  </a:cubicBezTo>
                  <a:lnTo>
                    <a:pt x="1512" y="1215"/>
                  </a:lnTo>
                  <a:cubicBezTo>
                    <a:pt x="1548" y="1161"/>
                    <a:pt x="1602" y="1134"/>
                    <a:pt x="1658" y="1134"/>
                  </a:cubicBezTo>
                  <a:cubicBezTo>
                    <a:pt x="1715" y="1134"/>
                    <a:pt x="1774" y="1161"/>
                    <a:pt x="1822" y="1215"/>
                  </a:cubicBezTo>
                  <a:lnTo>
                    <a:pt x="2191" y="1679"/>
                  </a:lnTo>
                  <a:cubicBezTo>
                    <a:pt x="2280" y="1786"/>
                    <a:pt x="2414" y="1840"/>
                    <a:pt x="2548" y="1840"/>
                  </a:cubicBezTo>
                  <a:cubicBezTo>
                    <a:pt x="2682" y="1840"/>
                    <a:pt x="2816" y="1786"/>
                    <a:pt x="2905" y="1679"/>
                  </a:cubicBezTo>
                  <a:lnTo>
                    <a:pt x="3274" y="1215"/>
                  </a:lnTo>
                  <a:cubicBezTo>
                    <a:pt x="3316" y="1161"/>
                    <a:pt x="3373" y="1134"/>
                    <a:pt x="3431" y="1134"/>
                  </a:cubicBezTo>
                  <a:cubicBezTo>
                    <a:pt x="3489" y="1134"/>
                    <a:pt x="3548" y="1161"/>
                    <a:pt x="3596" y="1215"/>
                  </a:cubicBezTo>
                  <a:lnTo>
                    <a:pt x="3965" y="1679"/>
                  </a:lnTo>
                  <a:cubicBezTo>
                    <a:pt x="4054" y="1786"/>
                    <a:pt x="4188" y="1840"/>
                    <a:pt x="4322" y="1840"/>
                  </a:cubicBezTo>
                  <a:cubicBezTo>
                    <a:pt x="4456" y="1840"/>
                    <a:pt x="4590" y="1786"/>
                    <a:pt x="4679" y="1679"/>
                  </a:cubicBezTo>
                  <a:lnTo>
                    <a:pt x="5048" y="1215"/>
                  </a:lnTo>
                  <a:cubicBezTo>
                    <a:pt x="5084" y="1161"/>
                    <a:pt x="5141" y="1134"/>
                    <a:pt x="5199" y="1134"/>
                  </a:cubicBezTo>
                  <a:cubicBezTo>
                    <a:pt x="5257" y="1134"/>
                    <a:pt x="5316" y="1161"/>
                    <a:pt x="5358" y="1215"/>
                  </a:cubicBezTo>
                  <a:lnTo>
                    <a:pt x="5739" y="1679"/>
                  </a:lnTo>
                  <a:cubicBezTo>
                    <a:pt x="5828" y="1786"/>
                    <a:pt x="5956" y="1840"/>
                    <a:pt x="6087" y="1840"/>
                  </a:cubicBezTo>
                  <a:cubicBezTo>
                    <a:pt x="6218" y="1840"/>
                    <a:pt x="6352" y="1786"/>
                    <a:pt x="6453" y="1679"/>
                  </a:cubicBezTo>
                  <a:lnTo>
                    <a:pt x="6822" y="1215"/>
                  </a:lnTo>
                  <a:cubicBezTo>
                    <a:pt x="6858" y="1161"/>
                    <a:pt x="6915" y="1134"/>
                    <a:pt x="6973" y="1134"/>
                  </a:cubicBezTo>
                  <a:close/>
                  <a:moveTo>
                    <a:pt x="1905" y="0"/>
                  </a:moveTo>
                  <a:cubicBezTo>
                    <a:pt x="1227" y="0"/>
                    <a:pt x="655" y="572"/>
                    <a:pt x="655" y="1250"/>
                  </a:cubicBezTo>
                  <a:lnTo>
                    <a:pt x="655" y="1334"/>
                  </a:lnTo>
                  <a:cubicBezTo>
                    <a:pt x="286" y="1369"/>
                    <a:pt x="0" y="1691"/>
                    <a:pt x="0" y="2060"/>
                  </a:cubicBezTo>
                  <a:lnTo>
                    <a:pt x="0" y="3262"/>
                  </a:lnTo>
                  <a:cubicBezTo>
                    <a:pt x="0" y="3560"/>
                    <a:pt x="179" y="3846"/>
                    <a:pt x="465" y="3953"/>
                  </a:cubicBezTo>
                  <a:lnTo>
                    <a:pt x="476" y="3953"/>
                  </a:lnTo>
                  <a:lnTo>
                    <a:pt x="3608" y="4858"/>
                  </a:lnTo>
                  <a:cubicBezTo>
                    <a:pt x="3834" y="4953"/>
                    <a:pt x="3965" y="5156"/>
                    <a:pt x="3965" y="5394"/>
                  </a:cubicBezTo>
                  <a:lnTo>
                    <a:pt x="3965" y="6001"/>
                  </a:lnTo>
                  <a:lnTo>
                    <a:pt x="3774" y="6001"/>
                  </a:lnTo>
                  <a:cubicBezTo>
                    <a:pt x="3477" y="6001"/>
                    <a:pt x="3215" y="6239"/>
                    <a:pt x="3215" y="6561"/>
                  </a:cubicBezTo>
                  <a:lnTo>
                    <a:pt x="3215" y="6811"/>
                  </a:lnTo>
                  <a:cubicBezTo>
                    <a:pt x="3215" y="6894"/>
                    <a:pt x="3298" y="6977"/>
                    <a:pt x="3382" y="6977"/>
                  </a:cubicBezTo>
                  <a:cubicBezTo>
                    <a:pt x="3477" y="6977"/>
                    <a:pt x="3548" y="6894"/>
                    <a:pt x="3548" y="6811"/>
                  </a:cubicBezTo>
                  <a:lnTo>
                    <a:pt x="3548" y="6561"/>
                  </a:lnTo>
                  <a:cubicBezTo>
                    <a:pt x="3548" y="6441"/>
                    <a:pt x="3655" y="6334"/>
                    <a:pt x="3774" y="6334"/>
                  </a:cubicBezTo>
                  <a:lnTo>
                    <a:pt x="4513" y="6334"/>
                  </a:lnTo>
                  <a:cubicBezTo>
                    <a:pt x="4632" y="6334"/>
                    <a:pt x="4739" y="6441"/>
                    <a:pt x="4739" y="6561"/>
                  </a:cubicBezTo>
                  <a:lnTo>
                    <a:pt x="4739" y="8727"/>
                  </a:lnTo>
                  <a:cubicBezTo>
                    <a:pt x="4739" y="8823"/>
                    <a:pt x="4810" y="8894"/>
                    <a:pt x="4906" y="8894"/>
                  </a:cubicBezTo>
                  <a:cubicBezTo>
                    <a:pt x="4989" y="8894"/>
                    <a:pt x="5072" y="8823"/>
                    <a:pt x="5072" y="8727"/>
                  </a:cubicBezTo>
                  <a:lnTo>
                    <a:pt x="5072" y="6561"/>
                  </a:lnTo>
                  <a:cubicBezTo>
                    <a:pt x="5072" y="6263"/>
                    <a:pt x="4822" y="6001"/>
                    <a:pt x="4513" y="6001"/>
                  </a:cubicBezTo>
                  <a:lnTo>
                    <a:pt x="4286" y="6001"/>
                  </a:lnTo>
                  <a:lnTo>
                    <a:pt x="4286" y="5394"/>
                  </a:lnTo>
                  <a:cubicBezTo>
                    <a:pt x="4286" y="4977"/>
                    <a:pt x="3989" y="4632"/>
                    <a:pt x="3691" y="4548"/>
                  </a:cubicBezTo>
                  <a:lnTo>
                    <a:pt x="572" y="3643"/>
                  </a:lnTo>
                  <a:cubicBezTo>
                    <a:pt x="417" y="3584"/>
                    <a:pt x="322" y="3429"/>
                    <a:pt x="322" y="3262"/>
                  </a:cubicBezTo>
                  <a:lnTo>
                    <a:pt x="322" y="2060"/>
                  </a:lnTo>
                  <a:cubicBezTo>
                    <a:pt x="322" y="1869"/>
                    <a:pt x="465" y="1691"/>
                    <a:pt x="643" y="1655"/>
                  </a:cubicBezTo>
                  <a:cubicBezTo>
                    <a:pt x="643" y="1774"/>
                    <a:pt x="679" y="1881"/>
                    <a:pt x="703" y="1989"/>
                  </a:cubicBezTo>
                  <a:cubicBezTo>
                    <a:pt x="869" y="2489"/>
                    <a:pt x="1334" y="2858"/>
                    <a:pt x="1893" y="2858"/>
                  </a:cubicBezTo>
                  <a:lnTo>
                    <a:pt x="6394" y="2858"/>
                  </a:lnTo>
                  <a:cubicBezTo>
                    <a:pt x="7061" y="2858"/>
                    <a:pt x="7608" y="2322"/>
                    <a:pt x="7644" y="1655"/>
                  </a:cubicBezTo>
                  <a:cubicBezTo>
                    <a:pt x="7704" y="1274"/>
                    <a:pt x="7751" y="941"/>
                    <a:pt x="7465" y="560"/>
                  </a:cubicBezTo>
                  <a:cubicBezTo>
                    <a:pt x="7427" y="514"/>
                    <a:pt x="7374" y="487"/>
                    <a:pt x="7321" y="487"/>
                  </a:cubicBezTo>
                  <a:cubicBezTo>
                    <a:pt x="7293" y="487"/>
                    <a:pt x="7264" y="495"/>
                    <a:pt x="7239" y="512"/>
                  </a:cubicBezTo>
                  <a:cubicBezTo>
                    <a:pt x="7168" y="572"/>
                    <a:pt x="7156" y="667"/>
                    <a:pt x="7192" y="738"/>
                  </a:cubicBezTo>
                  <a:cubicBezTo>
                    <a:pt x="7239" y="798"/>
                    <a:pt x="7287" y="869"/>
                    <a:pt x="7311" y="941"/>
                  </a:cubicBezTo>
                  <a:cubicBezTo>
                    <a:pt x="7212" y="842"/>
                    <a:pt x="7083" y="794"/>
                    <a:pt x="6953" y="794"/>
                  </a:cubicBezTo>
                  <a:cubicBezTo>
                    <a:pt x="6800" y="794"/>
                    <a:pt x="6646" y="860"/>
                    <a:pt x="6537" y="988"/>
                  </a:cubicBezTo>
                  <a:cubicBezTo>
                    <a:pt x="6156" y="1453"/>
                    <a:pt x="6168" y="1488"/>
                    <a:pt x="6060" y="1488"/>
                  </a:cubicBezTo>
                  <a:cubicBezTo>
                    <a:pt x="6037" y="1488"/>
                    <a:pt x="6001" y="1488"/>
                    <a:pt x="5953" y="1453"/>
                  </a:cubicBezTo>
                  <a:lnTo>
                    <a:pt x="5584" y="988"/>
                  </a:lnTo>
                  <a:cubicBezTo>
                    <a:pt x="5483" y="851"/>
                    <a:pt x="5331" y="783"/>
                    <a:pt x="5178" y="783"/>
                  </a:cubicBezTo>
                  <a:cubicBezTo>
                    <a:pt x="5025" y="783"/>
                    <a:pt x="4870" y="851"/>
                    <a:pt x="4763" y="988"/>
                  </a:cubicBezTo>
                  <a:lnTo>
                    <a:pt x="4394" y="1453"/>
                  </a:lnTo>
                  <a:cubicBezTo>
                    <a:pt x="4364" y="1483"/>
                    <a:pt x="4328" y="1497"/>
                    <a:pt x="4292" y="1497"/>
                  </a:cubicBezTo>
                  <a:cubicBezTo>
                    <a:pt x="4257" y="1497"/>
                    <a:pt x="4221" y="1483"/>
                    <a:pt x="4191" y="1453"/>
                  </a:cubicBezTo>
                  <a:lnTo>
                    <a:pt x="3810" y="988"/>
                  </a:lnTo>
                  <a:cubicBezTo>
                    <a:pt x="3709" y="851"/>
                    <a:pt x="3557" y="783"/>
                    <a:pt x="3405" y="783"/>
                  </a:cubicBezTo>
                  <a:cubicBezTo>
                    <a:pt x="3254" y="783"/>
                    <a:pt x="3102" y="851"/>
                    <a:pt x="3001" y="988"/>
                  </a:cubicBezTo>
                  <a:lnTo>
                    <a:pt x="2620" y="1453"/>
                  </a:lnTo>
                  <a:cubicBezTo>
                    <a:pt x="2590" y="1483"/>
                    <a:pt x="2554" y="1497"/>
                    <a:pt x="2518" y="1497"/>
                  </a:cubicBezTo>
                  <a:cubicBezTo>
                    <a:pt x="2483" y="1497"/>
                    <a:pt x="2447" y="1483"/>
                    <a:pt x="2417" y="1453"/>
                  </a:cubicBezTo>
                  <a:lnTo>
                    <a:pt x="2048" y="988"/>
                  </a:lnTo>
                  <a:cubicBezTo>
                    <a:pt x="1941" y="851"/>
                    <a:pt x="1786" y="783"/>
                    <a:pt x="1633" y="783"/>
                  </a:cubicBezTo>
                  <a:cubicBezTo>
                    <a:pt x="1480" y="783"/>
                    <a:pt x="1328" y="851"/>
                    <a:pt x="1227" y="988"/>
                  </a:cubicBezTo>
                  <a:lnTo>
                    <a:pt x="1000" y="1250"/>
                  </a:lnTo>
                  <a:cubicBezTo>
                    <a:pt x="1000" y="750"/>
                    <a:pt x="1417" y="334"/>
                    <a:pt x="1929" y="334"/>
                  </a:cubicBezTo>
                  <a:cubicBezTo>
                    <a:pt x="2408" y="335"/>
                    <a:pt x="2836" y="335"/>
                    <a:pt x="3219" y="335"/>
                  </a:cubicBezTo>
                  <a:cubicBezTo>
                    <a:pt x="4753" y="335"/>
                    <a:pt x="5570" y="328"/>
                    <a:pt x="6025" y="328"/>
                  </a:cubicBezTo>
                  <a:cubicBezTo>
                    <a:pt x="6593" y="328"/>
                    <a:pt x="6596" y="340"/>
                    <a:pt x="6727" y="393"/>
                  </a:cubicBezTo>
                  <a:cubicBezTo>
                    <a:pt x="6746" y="398"/>
                    <a:pt x="6765" y="400"/>
                    <a:pt x="6783" y="400"/>
                  </a:cubicBezTo>
                  <a:cubicBezTo>
                    <a:pt x="6854" y="400"/>
                    <a:pt x="6913" y="362"/>
                    <a:pt x="6942" y="286"/>
                  </a:cubicBezTo>
                  <a:cubicBezTo>
                    <a:pt x="6965" y="203"/>
                    <a:pt x="6930" y="107"/>
                    <a:pt x="6834" y="84"/>
                  </a:cubicBezTo>
                  <a:cubicBezTo>
                    <a:pt x="6656" y="18"/>
                    <a:pt x="6605" y="6"/>
                    <a:pt x="6008" y="6"/>
                  </a:cubicBezTo>
                  <a:cubicBezTo>
                    <a:pt x="5667" y="6"/>
                    <a:pt x="5148" y="10"/>
                    <a:pt x="4324" y="10"/>
                  </a:cubicBezTo>
                  <a:cubicBezTo>
                    <a:pt x="3707" y="10"/>
                    <a:pt x="2918" y="8"/>
                    <a:pt x="1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2" name="Google Shape;11362;p80"/>
            <p:cNvSpPr/>
            <p:nvPr/>
          </p:nvSpPr>
          <p:spPr>
            <a:xfrm>
              <a:off x="2813234" y="2654497"/>
              <a:ext cx="58712" cy="119301"/>
            </a:xfrm>
            <a:custGeom>
              <a:avLst/>
              <a:gdLst/>
              <a:ahLst/>
              <a:cxnLst/>
              <a:rect l="l" t="t" r="r" b="b"/>
              <a:pathLst>
                <a:path w="1846" h="3751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191"/>
                  </a:lnTo>
                  <a:cubicBezTo>
                    <a:pt x="0" y="3489"/>
                    <a:pt x="238" y="3751"/>
                    <a:pt x="548" y="3751"/>
                  </a:cubicBezTo>
                  <a:lnTo>
                    <a:pt x="1286" y="3751"/>
                  </a:lnTo>
                  <a:cubicBezTo>
                    <a:pt x="1584" y="3751"/>
                    <a:pt x="1846" y="3513"/>
                    <a:pt x="1846" y="3191"/>
                  </a:cubicBezTo>
                  <a:lnTo>
                    <a:pt x="1846" y="2096"/>
                  </a:lnTo>
                  <a:cubicBezTo>
                    <a:pt x="1834" y="2001"/>
                    <a:pt x="1762" y="1929"/>
                    <a:pt x="1679" y="1929"/>
                  </a:cubicBezTo>
                  <a:cubicBezTo>
                    <a:pt x="1584" y="1929"/>
                    <a:pt x="1512" y="2001"/>
                    <a:pt x="1512" y="2096"/>
                  </a:cubicBezTo>
                  <a:lnTo>
                    <a:pt x="1512" y="3191"/>
                  </a:lnTo>
                  <a:cubicBezTo>
                    <a:pt x="1512" y="3310"/>
                    <a:pt x="1405" y="3417"/>
                    <a:pt x="1286" y="3417"/>
                  </a:cubicBezTo>
                  <a:lnTo>
                    <a:pt x="548" y="3417"/>
                  </a:lnTo>
                  <a:cubicBezTo>
                    <a:pt x="429" y="3417"/>
                    <a:pt x="322" y="3310"/>
                    <a:pt x="322" y="3191"/>
                  </a:cubicBezTo>
                  <a:lnTo>
                    <a:pt x="322" y="155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63" name="Google Shape;11363;p80"/>
          <p:cNvGrpSpPr/>
          <p:nvPr/>
        </p:nvGrpSpPr>
        <p:grpSpPr>
          <a:xfrm>
            <a:off x="1835485" y="2246902"/>
            <a:ext cx="259433" cy="350714"/>
            <a:chOff x="1835485" y="2422352"/>
            <a:chExt cx="259433" cy="350714"/>
          </a:xfrm>
          <a:solidFill>
            <a:schemeClr val="tx1"/>
          </a:solidFill>
        </p:grpSpPr>
        <p:sp>
          <p:nvSpPr>
            <p:cNvPr id="11364" name="Google Shape;11364;p80"/>
            <p:cNvSpPr/>
            <p:nvPr/>
          </p:nvSpPr>
          <p:spPr>
            <a:xfrm>
              <a:off x="2027460" y="2437141"/>
              <a:ext cx="36767" cy="33713"/>
            </a:xfrm>
            <a:custGeom>
              <a:avLst/>
              <a:gdLst/>
              <a:ahLst/>
              <a:cxnLst/>
              <a:rect l="l" t="t" r="r" b="b"/>
              <a:pathLst>
                <a:path w="1156" h="1060" extrusionOk="0">
                  <a:moveTo>
                    <a:pt x="834" y="322"/>
                  </a:moveTo>
                  <a:lnTo>
                    <a:pt x="834" y="715"/>
                  </a:lnTo>
                  <a:lnTo>
                    <a:pt x="334" y="715"/>
                  </a:lnTo>
                  <a:lnTo>
                    <a:pt x="334" y="322"/>
                  </a:lnTo>
                  <a:close/>
                  <a:moveTo>
                    <a:pt x="263" y="0"/>
                  </a:moveTo>
                  <a:cubicBezTo>
                    <a:pt x="120" y="0"/>
                    <a:pt x="1" y="119"/>
                    <a:pt x="1" y="262"/>
                  </a:cubicBezTo>
                  <a:lnTo>
                    <a:pt x="1" y="786"/>
                  </a:lnTo>
                  <a:cubicBezTo>
                    <a:pt x="1" y="941"/>
                    <a:pt x="120" y="1060"/>
                    <a:pt x="263" y="1060"/>
                  </a:cubicBezTo>
                  <a:lnTo>
                    <a:pt x="894" y="1060"/>
                  </a:lnTo>
                  <a:cubicBezTo>
                    <a:pt x="1037" y="1060"/>
                    <a:pt x="1156" y="941"/>
                    <a:pt x="1156" y="786"/>
                  </a:cubicBezTo>
                  <a:lnTo>
                    <a:pt x="1156" y="262"/>
                  </a:lnTo>
                  <a:cubicBezTo>
                    <a:pt x="1156" y="119"/>
                    <a:pt x="1037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5" name="Google Shape;11365;p80"/>
            <p:cNvSpPr/>
            <p:nvPr/>
          </p:nvSpPr>
          <p:spPr>
            <a:xfrm>
              <a:off x="1870693" y="2531125"/>
              <a:ext cx="33968" cy="32059"/>
            </a:xfrm>
            <a:custGeom>
              <a:avLst/>
              <a:gdLst/>
              <a:ahLst/>
              <a:cxnLst/>
              <a:rect l="l" t="t" r="r" b="b"/>
              <a:pathLst>
                <a:path w="1068" h="1008" extrusionOk="0">
                  <a:moveTo>
                    <a:pt x="453" y="1"/>
                  </a:moveTo>
                  <a:cubicBezTo>
                    <a:pt x="269" y="1"/>
                    <a:pt x="120" y="99"/>
                    <a:pt x="179" y="248"/>
                  </a:cubicBezTo>
                  <a:cubicBezTo>
                    <a:pt x="197" y="310"/>
                    <a:pt x="260" y="345"/>
                    <a:pt x="320" y="345"/>
                  </a:cubicBezTo>
                  <a:cubicBezTo>
                    <a:pt x="342" y="345"/>
                    <a:pt x="363" y="341"/>
                    <a:pt x="382" y="331"/>
                  </a:cubicBezTo>
                  <a:cubicBezTo>
                    <a:pt x="403" y="323"/>
                    <a:pt x="425" y="319"/>
                    <a:pt x="445" y="319"/>
                  </a:cubicBezTo>
                  <a:cubicBezTo>
                    <a:pt x="540" y="319"/>
                    <a:pt x="620" y="400"/>
                    <a:pt x="620" y="498"/>
                  </a:cubicBezTo>
                  <a:cubicBezTo>
                    <a:pt x="620" y="608"/>
                    <a:pt x="532" y="676"/>
                    <a:pt x="442" y="676"/>
                  </a:cubicBezTo>
                  <a:cubicBezTo>
                    <a:pt x="395" y="676"/>
                    <a:pt x="347" y="658"/>
                    <a:pt x="310" y="617"/>
                  </a:cubicBezTo>
                  <a:cubicBezTo>
                    <a:pt x="279" y="580"/>
                    <a:pt x="235" y="562"/>
                    <a:pt x="190" y="562"/>
                  </a:cubicBezTo>
                  <a:cubicBezTo>
                    <a:pt x="148" y="562"/>
                    <a:pt x="106" y="577"/>
                    <a:pt x="72" y="605"/>
                  </a:cubicBezTo>
                  <a:cubicBezTo>
                    <a:pt x="1" y="665"/>
                    <a:pt x="1" y="760"/>
                    <a:pt x="60" y="843"/>
                  </a:cubicBezTo>
                  <a:cubicBezTo>
                    <a:pt x="171" y="958"/>
                    <a:pt x="308" y="1008"/>
                    <a:pt x="441" y="1008"/>
                  </a:cubicBezTo>
                  <a:cubicBezTo>
                    <a:pt x="764" y="1008"/>
                    <a:pt x="1068" y="714"/>
                    <a:pt x="941" y="343"/>
                  </a:cubicBezTo>
                  <a:cubicBezTo>
                    <a:pt x="858" y="99"/>
                    <a:pt x="63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6" name="Google Shape;11366;p80"/>
            <p:cNvSpPr/>
            <p:nvPr/>
          </p:nvSpPr>
          <p:spPr>
            <a:xfrm>
              <a:off x="2028223" y="2531030"/>
              <a:ext cx="32218" cy="31042"/>
            </a:xfrm>
            <a:custGeom>
              <a:avLst/>
              <a:gdLst/>
              <a:ahLst/>
              <a:cxnLst/>
              <a:rect l="l" t="t" r="r" b="b"/>
              <a:pathLst>
                <a:path w="1013" h="976" extrusionOk="0">
                  <a:moveTo>
                    <a:pt x="511" y="1"/>
                  </a:moveTo>
                  <a:cubicBezTo>
                    <a:pt x="245" y="1"/>
                    <a:pt x="1" y="210"/>
                    <a:pt x="1" y="501"/>
                  </a:cubicBezTo>
                  <a:cubicBezTo>
                    <a:pt x="1" y="770"/>
                    <a:pt x="222" y="975"/>
                    <a:pt x="383" y="975"/>
                  </a:cubicBezTo>
                  <a:cubicBezTo>
                    <a:pt x="443" y="975"/>
                    <a:pt x="495" y="947"/>
                    <a:pt x="525" y="882"/>
                  </a:cubicBezTo>
                  <a:cubicBezTo>
                    <a:pt x="548" y="799"/>
                    <a:pt x="525" y="703"/>
                    <a:pt x="429" y="668"/>
                  </a:cubicBezTo>
                  <a:cubicBezTo>
                    <a:pt x="334" y="620"/>
                    <a:pt x="298" y="513"/>
                    <a:pt x="346" y="430"/>
                  </a:cubicBezTo>
                  <a:cubicBezTo>
                    <a:pt x="379" y="358"/>
                    <a:pt x="441" y="327"/>
                    <a:pt x="503" y="327"/>
                  </a:cubicBezTo>
                  <a:cubicBezTo>
                    <a:pt x="597" y="327"/>
                    <a:pt x="691" y="398"/>
                    <a:pt x="691" y="513"/>
                  </a:cubicBezTo>
                  <a:cubicBezTo>
                    <a:pt x="679" y="627"/>
                    <a:pt x="762" y="690"/>
                    <a:pt x="846" y="690"/>
                  </a:cubicBezTo>
                  <a:cubicBezTo>
                    <a:pt x="928" y="690"/>
                    <a:pt x="1013" y="630"/>
                    <a:pt x="1013" y="501"/>
                  </a:cubicBezTo>
                  <a:cubicBezTo>
                    <a:pt x="1013" y="311"/>
                    <a:pt x="894" y="144"/>
                    <a:pt x="727" y="49"/>
                  </a:cubicBezTo>
                  <a:cubicBezTo>
                    <a:pt x="656" y="16"/>
                    <a:pt x="583" y="1"/>
                    <a:pt x="5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7" name="Google Shape;11367;p80"/>
            <p:cNvSpPr/>
            <p:nvPr/>
          </p:nvSpPr>
          <p:spPr>
            <a:xfrm>
              <a:off x="1952495" y="2480714"/>
              <a:ext cx="35208" cy="29165"/>
            </a:xfrm>
            <a:custGeom>
              <a:avLst/>
              <a:gdLst/>
              <a:ahLst/>
              <a:cxnLst/>
              <a:rect l="l" t="t" r="r" b="b"/>
              <a:pathLst>
                <a:path w="1107" h="917" extrusionOk="0">
                  <a:moveTo>
                    <a:pt x="561" y="0"/>
                  </a:moveTo>
                  <a:cubicBezTo>
                    <a:pt x="450" y="0"/>
                    <a:pt x="336" y="40"/>
                    <a:pt x="239" y="130"/>
                  </a:cubicBezTo>
                  <a:cubicBezTo>
                    <a:pt x="0" y="357"/>
                    <a:pt x="48" y="738"/>
                    <a:pt x="334" y="904"/>
                  </a:cubicBezTo>
                  <a:cubicBezTo>
                    <a:pt x="358" y="916"/>
                    <a:pt x="393" y="916"/>
                    <a:pt x="405" y="916"/>
                  </a:cubicBezTo>
                  <a:cubicBezTo>
                    <a:pt x="572" y="916"/>
                    <a:pt x="631" y="702"/>
                    <a:pt x="477" y="607"/>
                  </a:cubicBezTo>
                  <a:cubicBezTo>
                    <a:pt x="346" y="535"/>
                    <a:pt x="405" y="309"/>
                    <a:pt x="548" y="309"/>
                  </a:cubicBezTo>
                  <a:cubicBezTo>
                    <a:pt x="655" y="309"/>
                    <a:pt x="727" y="404"/>
                    <a:pt x="703" y="500"/>
                  </a:cubicBezTo>
                  <a:cubicBezTo>
                    <a:pt x="691" y="595"/>
                    <a:pt x="727" y="678"/>
                    <a:pt x="822" y="702"/>
                  </a:cubicBezTo>
                  <a:cubicBezTo>
                    <a:pt x="830" y="703"/>
                    <a:pt x="839" y="704"/>
                    <a:pt x="848" y="704"/>
                  </a:cubicBezTo>
                  <a:cubicBezTo>
                    <a:pt x="924" y="704"/>
                    <a:pt x="1002" y="658"/>
                    <a:pt x="1012" y="583"/>
                  </a:cubicBezTo>
                  <a:cubicBezTo>
                    <a:pt x="1107" y="258"/>
                    <a:pt x="844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8" name="Google Shape;11368;p80"/>
            <p:cNvSpPr/>
            <p:nvPr/>
          </p:nvSpPr>
          <p:spPr>
            <a:xfrm>
              <a:off x="1835485" y="2422352"/>
              <a:ext cx="259433" cy="350714"/>
            </a:xfrm>
            <a:custGeom>
              <a:avLst/>
              <a:gdLst/>
              <a:ahLst/>
              <a:cxnLst/>
              <a:rect l="l" t="t" r="r" b="b"/>
              <a:pathLst>
                <a:path w="8157" h="11027" extrusionOk="0">
                  <a:moveTo>
                    <a:pt x="7180" y="334"/>
                  </a:moveTo>
                  <a:cubicBezTo>
                    <a:pt x="7358" y="334"/>
                    <a:pt x="7501" y="477"/>
                    <a:pt x="7501" y="656"/>
                  </a:cubicBezTo>
                  <a:lnTo>
                    <a:pt x="7501" y="1620"/>
                  </a:lnTo>
                  <a:lnTo>
                    <a:pt x="5692" y="1620"/>
                  </a:lnTo>
                  <a:cubicBezTo>
                    <a:pt x="5382" y="1013"/>
                    <a:pt x="4751" y="632"/>
                    <a:pt x="4048" y="632"/>
                  </a:cubicBezTo>
                  <a:cubicBezTo>
                    <a:pt x="3334" y="632"/>
                    <a:pt x="2727" y="1025"/>
                    <a:pt x="2417" y="1620"/>
                  </a:cubicBezTo>
                  <a:lnTo>
                    <a:pt x="703" y="1620"/>
                  </a:lnTo>
                  <a:lnTo>
                    <a:pt x="703" y="656"/>
                  </a:lnTo>
                  <a:cubicBezTo>
                    <a:pt x="703" y="477"/>
                    <a:pt x="858" y="334"/>
                    <a:pt x="1036" y="334"/>
                  </a:cubicBezTo>
                  <a:close/>
                  <a:moveTo>
                    <a:pt x="2286" y="1965"/>
                  </a:moveTo>
                  <a:cubicBezTo>
                    <a:pt x="2191" y="2275"/>
                    <a:pt x="2179" y="2620"/>
                    <a:pt x="2263" y="2930"/>
                  </a:cubicBezTo>
                  <a:lnTo>
                    <a:pt x="703" y="2930"/>
                  </a:lnTo>
                  <a:lnTo>
                    <a:pt x="703" y="1965"/>
                  </a:lnTo>
                  <a:close/>
                  <a:moveTo>
                    <a:pt x="4072" y="965"/>
                  </a:moveTo>
                  <a:cubicBezTo>
                    <a:pt x="4584" y="965"/>
                    <a:pt x="5049" y="1227"/>
                    <a:pt x="5334" y="1644"/>
                  </a:cubicBezTo>
                  <a:cubicBezTo>
                    <a:pt x="5406" y="1739"/>
                    <a:pt x="5453" y="1858"/>
                    <a:pt x="5453" y="1858"/>
                  </a:cubicBezTo>
                  <a:cubicBezTo>
                    <a:pt x="5465" y="1894"/>
                    <a:pt x="5477" y="1942"/>
                    <a:pt x="5501" y="1954"/>
                  </a:cubicBezTo>
                  <a:cubicBezTo>
                    <a:pt x="5537" y="1995"/>
                    <a:pt x="5584" y="2013"/>
                    <a:pt x="5631" y="2013"/>
                  </a:cubicBezTo>
                  <a:cubicBezTo>
                    <a:pt x="5677" y="2013"/>
                    <a:pt x="5721" y="1995"/>
                    <a:pt x="5751" y="1965"/>
                  </a:cubicBezTo>
                  <a:lnTo>
                    <a:pt x="7525" y="1965"/>
                  </a:lnTo>
                  <a:lnTo>
                    <a:pt x="7525" y="2930"/>
                  </a:lnTo>
                  <a:lnTo>
                    <a:pt x="5870" y="2930"/>
                  </a:lnTo>
                  <a:cubicBezTo>
                    <a:pt x="5894" y="2787"/>
                    <a:pt x="5930" y="2632"/>
                    <a:pt x="5930" y="2489"/>
                  </a:cubicBezTo>
                  <a:cubicBezTo>
                    <a:pt x="5918" y="2394"/>
                    <a:pt x="5834" y="2323"/>
                    <a:pt x="5751" y="2323"/>
                  </a:cubicBezTo>
                  <a:cubicBezTo>
                    <a:pt x="5656" y="2323"/>
                    <a:pt x="5584" y="2394"/>
                    <a:pt x="5584" y="2489"/>
                  </a:cubicBezTo>
                  <a:cubicBezTo>
                    <a:pt x="5584" y="3323"/>
                    <a:pt x="4894" y="4001"/>
                    <a:pt x="4072" y="4001"/>
                  </a:cubicBezTo>
                  <a:cubicBezTo>
                    <a:pt x="2858" y="4001"/>
                    <a:pt x="2132" y="2656"/>
                    <a:pt x="2822" y="1644"/>
                  </a:cubicBezTo>
                  <a:cubicBezTo>
                    <a:pt x="3084" y="1239"/>
                    <a:pt x="3548" y="965"/>
                    <a:pt x="4072" y="965"/>
                  </a:cubicBezTo>
                  <a:close/>
                  <a:moveTo>
                    <a:pt x="7525" y="3263"/>
                  </a:moveTo>
                  <a:lnTo>
                    <a:pt x="7525" y="4680"/>
                  </a:lnTo>
                  <a:lnTo>
                    <a:pt x="715" y="4680"/>
                  </a:lnTo>
                  <a:lnTo>
                    <a:pt x="715" y="3263"/>
                  </a:lnTo>
                  <a:lnTo>
                    <a:pt x="2382" y="3263"/>
                  </a:lnTo>
                  <a:cubicBezTo>
                    <a:pt x="2679" y="3882"/>
                    <a:pt x="3322" y="4335"/>
                    <a:pt x="4072" y="4335"/>
                  </a:cubicBezTo>
                  <a:cubicBezTo>
                    <a:pt x="4810" y="4335"/>
                    <a:pt x="5453" y="3882"/>
                    <a:pt x="5751" y="3263"/>
                  </a:cubicBezTo>
                  <a:close/>
                  <a:moveTo>
                    <a:pt x="7549" y="4990"/>
                  </a:moveTo>
                  <a:lnTo>
                    <a:pt x="7775" y="6025"/>
                  </a:lnTo>
                  <a:lnTo>
                    <a:pt x="381" y="6025"/>
                  </a:lnTo>
                  <a:lnTo>
                    <a:pt x="679" y="4990"/>
                  </a:lnTo>
                  <a:close/>
                  <a:moveTo>
                    <a:pt x="7823" y="6359"/>
                  </a:moveTo>
                  <a:lnTo>
                    <a:pt x="7823" y="7776"/>
                  </a:lnTo>
                  <a:lnTo>
                    <a:pt x="6489" y="7776"/>
                  </a:lnTo>
                  <a:lnTo>
                    <a:pt x="6489" y="7216"/>
                  </a:lnTo>
                  <a:lnTo>
                    <a:pt x="7168" y="7216"/>
                  </a:lnTo>
                  <a:cubicBezTo>
                    <a:pt x="7251" y="7216"/>
                    <a:pt x="7323" y="7145"/>
                    <a:pt x="7323" y="7061"/>
                  </a:cubicBezTo>
                  <a:cubicBezTo>
                    <a:pt x="7323" y="6966"/>
                    <a:pt x="7251" y="6895"/>
                    <a:pt x="7168" y="6895"/>
                  </a:cubicBezTo>
                  <a:lnTo>
                    <a:pt x="953" y="6895"/>
                  </a:lnTo>
                  <a:cubicBezTo>
                    <a:pt x="870" y="6895"/>
                    <a:pt x="798" y="6966"/>
                    <a:pt x="798" y="7061"/>
                  </a:cubicBezTo>
                  <a:cubicBezTo>
                    <a:pt x="798" y="7145"/>
                    <a:pt x="870" y="7216"/>
                    <a:pt x="953" y="7216"/>
                  </a:cubicBezTo>
                  <a:lnTo>
                    <a:pt x="1632" y="7216"/>
                  </a:lnTo>
                  <a:lnTo>
                    <a:pt x="1632" y="7776"/>
                  </a:lnTo>
                  <a:lnTo>
                    <a:pt x="322" y="7776"/>
                  </a:lnTo>
                  <a:lnTo>
                    <a:pt x="322" y="6359"/>
                  </a:lnTo>
                  <a:close/>
                  <a:moveTo>
                    <a:pt x="6168" y="7216"/>
                  </a:moveTo>
                  <a:lnTo>
                    <a:pt x="6168" y="10716"/>
                  </a:lnTo>
                  <a:lnTo>
                    <a:pt x="1965" y="10716"/>
                  </a:lnTo>
                  <a:lnTo>
                    <a:pt x="1965" y="7216"/>
                  </a:lnTo>
                  <a:close/>
                  <a:moveTo>
                    <a:pt x="1048" y="1"/>
                  </a:moveTo>
                  <a:cubicBezTo>
                    <a:pt x="691" y="1"/>
                    <a:pt x="393" y="299"/>
                    <a:pt x="393" y="656"/>
                  </a:cubicBezTo>
                  <a:lnTo>
                    <a:pt x="393" y="4799"/>
                  </a:lnTo>
                  <a:lnTo>
                    <a:pt x="0" y="6133"/>
                  </a:lnTo>
                  <a:lnTo>
                    <a:pt x="0" y="6145"/>
                  </a:lnTo>
                  <a:lnTo>
                    <a:pt x="0" y="6168"/>
                  </a:lnTo>
                  <a:lnTo>
                    <a:pt x="0" y="6180"/>
                  </a:lnTo>
                  <a:lnTo>
                    <a:pt x="0" y="7919"/>
                  </a:lnTo>
                  <a:cubicBezTo>
                    <a:pt x="0" y="8014"/>
                    <a:pt x="84" y="8085"/>
                    <a:pt x="167" y="8085"/>
                  </a:cubicBezTo>
                  <a:lnTo>
                    <a:pt x="1655" y="8085"/>
                  </a:lnTo>
                  <a:lnTo>
                    <a:pt x="1655" y="10871"/>
                  </a:lnTo>
                  <a:cubicBezTo>
                    <a:pt x="1655" y="10955"/>
                    <a:pt x="1727" y="11026"/>
                    <a:pt x="1822" y="11026"/>
                  </a:cubicBezTo>
                  <a:lnTo>
                    <a:pt x="6346" y="11026"/>
                  </a:lnTo>
                  <a:cubicBezTo>
                    <a:pt x="6430" y="11026"/>
                    <a:pt x="6513" y="10955"/>
                    <a:pt x="6513" y="10871"/>
                  </a:cubicBezTo>
                  <a:lnTo>
                    <a:pt x="6513" y="8085"/>
                  </a:lnTo>
                  <a:lnTo>
                    <a:pt x="8001" y="8085"/>
                  </a:lnTo>
                  <a:cubicBezTo>
                    <a:pt x="8085" y="8085"/>
                    <a:pt x="8156" y="8014"/>
                    <a:pt x="8156" y="7919"/>
                  </a:cubicBezTo>
                  <a:lnTo>
                    <a:pt x="8156" y="6180"/>
                  </a:lnTo>
                  <a:cubicBezTo>
                    <a:pt x="8144" y="6180"/>
                    <a:pt x="8144" y="6180"/>
                    <a:pt x="8132" y="6168"/>
                  </a:cubicBezTo>
                  <a:lnTo>
                    <a:pt x="8132" y="6133"/>
                  </a:lnTo>
                  <a:lnTo>
                    <a:pt x="7847" y="4823"/>
                  </a:lnTo>
                  <a:lnTo>
                    <a:pt x="7847" y="656"/>
                  </a:lnTo>
                  <a:cubicBezTo>
                    <a:pt x="7847" y="299"/>
                    <a:pt x="7549" y="1"/>
                    <a:pt x="7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69" name="Google Shape;11369;p80"/>
            <p:cNvSpPr/>
            <p:nvPr/>
          </p:nvSpPr>
          <p:spPr>
            <a:xfrm>
              <a:off x="1916142" y="2464366"/>
              <a:ext cx="86001" cy="74646"/>
            </a:xfrm>
            <a:custGeom>
              <a:avLst/>
              <a:gdLst/>
              <a:ahLst/>
              <a:cxnLst/>
              <a:rect l="l" t="t" r="r" b="b"/>
              <a:pathLst>
                <a:path w="2704" h="2347" extrusionOk="0">
                  <a:moveTo>
                    <a:pt x="1345" y="0"/>
                  </a:moveTo>
                  <a:cubicBezTo>
                    <a:pt x="1338" y="0"/>
                    <a:pt x="1330" y="1"/>
                    <a:pt x="1322" y="1"/>
                  </a:cubicBezTo>
                  <a:cubicBezTo>
                    <a:pt x="358" y="180"/>
                    <a:pt x="0" y="1418"/>
                    <a:pt x="774" y="2061"/>
                  </a:cubicBezTo>
                  <a:cubicBezTo>
                    <a:pt x="1003" y="2258"/>
                    <a:pt x="1269" y="2346"/>
                    <a:pt x="1528" y="2346"/>
                  </a:cubicBezTo>
                  <a:cubicBezTo>
                    <a:pt x="2132" y="2346"/>
                    <a:pt x="2703" y="1868"/>
                    <a:pt x="2703" y="1168"/>
                  </a:cubicBezTo>
                  <a:cubicBezTo>
                    <a:pt x="2703" y="716"/>
                    <a:pt x="2453" y="323"/>
                    <a:pt x="2072" y="109"/>
                  </a:cubicBezTo>
                  <a:cubicBezTo>
                    <a:pt x="2045" y="95"/>
                    <a:pt x="2017" y="89"/>
                    <a:pt x="1991" y="89"/>
                  </a:cubicBezTo>
                  <a:cubicBezTo>
                    <a:pt x="1882" y="89"/>
                    <a:pt x="1798" y="198"/>
                    <a:pt x="1846" y="323"/>
                  </a:cubicBezTo>
                  <a:cubicBezTo>
                    <a:pt x="1846" y="323"/>
                    <a:pt x="1846" y="335"/>
                    <a:pt x="1858" y="347"/>
                  </a:cubicBezTo>
                  <a:cubicBezTo>
                    <a:pt x="1870" y="382"/>
                    <a:pt x="1905" y="394"/>
                    <a:pt x="1917" y="406"/>
                  </a:cubicBezTo>
                  <a:cubicBezTo>
                    <a:pt x="2405" y="656"/>
                    <a:pt x="2525" y="1299"/>
                    <a:pt x="2191" y="1716"/>
                  </a:cubicBezTo>
                  <a:cubicBezTo>
                    <a:pt x="2017" y="1922"/>
                    <a:pt x="1779" y="2022"/>
                    <a:pt x="1543" y="2022"/>
                  </a:cubicBezTo>
                  <a:cubicBezTo>
                    <a:pt x="1262" y="2022"/>
                    <a:pt x="984" y="1881"/>
                    <a:pt x="822" y="1609"/>
                  </a:cubicBezTo>
                  <a:cubicBezTo>
                    <a:pt x="500" y="1109"/>
                    <a:pt x="798" y="442"/>
                    <a:pt x="1382" y="335"/>
                  </a:cubicBezTo>
                  <a:cubicBezTo>
                    <a:pt x="1599" y="289"/>
                    <a:pt x="1541" y="0"/>
                    <a:pt x="13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0" name="Google Shape;11370;p80"/>
            <p:cNvSpPr/>
            <p:nvPr/>
          </p:nvSpPr>
          <p:spPr>
            <a:xfrm>
              <a:off x="1910449" y="2663211"/>
              <a:ext cx="108328" cy="89022"/>
            </a:xfrm>
            <a:custGeom>
              <a:avLst/>
              <a:gdLst/>
              <a:ahLst/>
              <a:cxnLst/>
              <a:rect l="l" t="t" r="r" b="b"/>
              <a:pathLst>
                <a:path w="3406" h="2799" extrusionOk="0">
                  <a:moveTo>
                    <a:pt x="3085" y="322"/>
                  </a:moveTo>
                  <a:lnTo>
                    <a:pt x="3085" y="2465"/>
                  </a:lnTo>
                  <a:lnTo>
                    <a:pt x="322" y="2465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2643"/>
                  </a:lnTo>
                  <a:cubicBezTo>
                    <a:pt x="1" y="2727"/>
                    <a:pt x="72" y="2798"/>
                    <a:pt x="167" y="2798"/>
                  </a:cubicBezTo>
                  <a:lnTo>
                    <a:pt x="3239" y="2798"/>
                  </a:lnTo>
                  <a:cubicBezTo>
                    <a:pt x="3335" y="2798"/>
                    <a:pt x="3406" y="2727"/>
                    <a:pt x="3406" y="2643"/>
                  </a:cubicBezTo>
                  <a:lnTo>
                    <a:pt x="3406" y="167"/>
                  </a:lnTo>
                  <a:cubicBezTo>
                    <a:pt x="3406" y="60"/>
                    <a:pt x="3335" y="0"/>
                    <a:pt x="3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71" name="Google Shape;11371;p80"/>
          <p:cNvGrpSpPr/>
          <p:nvPr/>
        </p:nvGrpSpPr>
        <p:grpSpPr>
          <a:xfrm>
            <a:off x="3150240" y="2246902"/>
            <a:ext cx="212489" cy="351445"/>
            <a:chOff x="3150240" y="2422352"/>
            <a:chExt cx="212489" cy="351445"/>
          </a:xfrm>
          <a:solidFill>
            <a:schemeClr val="tx1"/>
          </a:solidFill>
        </p:grpSpPr>
        <p:sp>
          <p:nvSpPr>
            <p:cNvPr id="11372" name="Google Shape;11372;p80"/>
            <p:cNvSpPr/>
            <p:nvPr/>
          </p:nvSpPr>
          <p:spPr>
            <a:xfrm>
              <a:off x="3150240" y="2422352"/>
              <a:ext cx="212489" cy="351445"/>
            </a:xfrm>
            <a:custGeom>
              <a:avLst/>
              <a:gdLst/>
              <a:ahLst/>
              <a:cxnLst/>
              <a:rect l="l" t="t" r="r" b="b"/>
              <a:pathLst>
                <a:path w="6681" h="11050" extrusionOk="0">
                  <a:moveTo>
                    <a:pt x="4918" y="334"/>
                  </a:moveTo>
                  <a:lnTo>
                    <a:pt x="4918" y="1465"/>
                  </a:lnTo>
                  <a:lnTo>
                    <a:pt x="4954" y="1465"/>
                  </a:lnTo>
                  <a:cubicBezTo>
                    <a:pt x="4954" y="1596"/>
                    <a:pt x="4847" y="1703"/>
                    <a:pt x="4716" y="1703"/>
                  </a:cubicBezTo>
                  <a:cubicBezTo>
                    <a:pt x="4597" y="1703"/>
                    <a:pt x="4490" y="1608"/>
                    <a:pt x="4478" y="1489"/>
                  </a:cubicBezTo>
                  <a:lnTo>
                    <a:pt x="4478" y="822"/>
                  </a:lnTo>
                  <a:cubicBezTo>
                    <a:pt x="4478" y="727"/>
                    <a:pt x="4406" y="656"/>
                    <a:pt x="4311" y="656"/>
                  </a:cubicBezTo>
                  <a:cubicBezTo>
                    <a:pt x="4216" y="656"/>
                    <a:pt x="4144" y="727"/>
                    <a:pt x="4144" y="822"/>
                  </a:cubicBezTo>
                  <a:lnTo>
                    <a:pt x="4144" y="1620"/>
                  </a:lnTo>
                  <a:lnTo>
                    <a:pt x="4144" y="2263"/>
                  </a:lnTo>
                  <a:cubicBezTo>
                    <a:pt x="4144" y="2394"/>
                    <a:pt x="4037" y="2501"/>
                    <a:pt x="3906" y="2501"/>
                  </a:cubicBezTo>
                  <a:cubicBezTo>
                    <a:pt x="3775" y="2501"/>
                    <a:pt x="3668" y="2394"/>
                    <a:pt x="3668" y="2263"/>
                  </a:cubicBezTo>
                  <a:lnTo>
                    <a:pt x="3668" y="632"/>
                  </a:lnTo>
                  <a:cubicBezTo>
                    <a:pt x="3668" y="537"/>
                    <a:pt x="3597" y="465"/>
                    <a:pt x="3501" y="465"/>
                  </a:cubicBezTo>
                  <a:lnTo>
                    <a:pt x="3489" y="465"/>
                  </a:lnTo>
                  <a:cubicBezTo>
                    <a:pt x="3406" y="465"/>
                    <a:pt x="3347" y="525"/>
                    <a:pt x="3323" y="608"/>
                  </a:cubicBezTo>
                  <a:cubicBezTo>
                    <a:pt x="3311" y="727"/>
                    <a:pt x="3204" y="822"/>
                    <a:pt x="3085" y="822"/>
                  </a:cubicBezTo>
                  <a:cubicBezTo>
                    <a:pt x="2966" y="822"/>
                    <a:pt x="2870" y="727"/>
                    <a:pt x="2846" y="608"/>
                  </a:cubicBezTo>
                  <a:cubicBezTo>
                    <a:pt x="2835" y="525"/>
                    <a:pt x="2763" y="465"/>
                    <a:pt x="2668" y="465"/>
                  </a:cubicBezTo>
                  <a:cubicBezTo>
                    <a:pt x="2585" y="465"/>
                    <a:pt x="2513" y="537"/>
                    <a:pt x="2513" y="632"/>
                  </a:cubicBezTo>
                  <a:lnTo>
                    <a:pt x="2513" y="1382"/>
                  </a:lnTo>
                  <a:cubicBezTo>
                    <a:pt x="2513" y="1525"/>
                    <a:pt x="2406" y="1620"/>
                    <a:pt x="2275" y="1620"/>
                  </a:cubicBezTo>
                  <a:cubicBezTo>
                    <a:pt x="2132" y="1620"/>
                    <a:pt x="2037" y="1525"/>
                    <a:pt x="2037" y="1382"/>
                  </a:cubicBezTo>
                  <a:lnTo>
                    <a:pt x="2037" y="334"/>
                  </a:lnTo>
                  <a:close/>
                  <a:moveTo>
                    <a:pt x="5263" y="4537"/>
                  </a:moveTo>
                  <a:lnTo>
                    <a:pt x="5263" y="5406"/>
                  </a:lnTo>
                  <a:cubicBezTo>
                    <a:pt x="5263" y="5823"/>
                    <a:pt x="4918" y="6168"/>
                    <a:pt x="4501" y="6168"/>
                  </a:cubicBezTo>
                  <a:lnTo>
                    <a:pt x="2168" y="6168"/>
                  </a:lnTo>
                  <a:cubicBezTo>
                    <a:pt x="1751" y="6168"/>
                    <a:pt x="1406" y="5823"/>
                    <a:pt x="1406" y="5406"/>
                  </a:cubicBezTo>
                  <a:lnTo>
                    <a:pt x="1406" y="4537"/>
                  </a:lnTo>
                  <a:close/>
                  <a:moveTo>
                    <a:pt x="1215" y="1"/>
                  </a:moveTo>
                  <a:cubicBezTo>
                    <a:pt x="906" y="1"/>
                    <a:pt x="656" y="251"/>
                    <a:pt x="656" y="572"/>
                  </a:cubicBezTo>
                  <a:lnTo>
                    <a:pt x="656" y="1168"/>
                  </a:lnTo>
                  <a:cubicBezTo>
                    <a:pt x="656" y="1251"/>
                    <a:pt x="727" y="1322"/>
                    <a:pt x="810" y="1322"/>
                  </a:cubicBezTo>
                  <a:cubicBezTo>
                    <a:pt x="906" y="1322"/>
                    <a:pt x="977" y="1251"/>
                    <a:pt x="977" y="1168"/>
                  </a:cubicBezTo>
                  <a:lnTo>
                    <a:pt x="977" y="572"/>
                  </a:lnTo>
                  <a:cubicBezTo>
                    <a:pt x="977" y="430"/>
                    <a:pt x="1084" y="334"/>
                    <a:pt x="1215" y="334"/>
                  </a:cubicBezTo>
                  <a:lnTo>
                    <a:pt x="1739" y="334"/>
                  </a:lnTo>
                  <a:lnTo>
                    <a:pt x="1739" y="1382"/>
                  </a:lnTo>
                  <a:cubicBezTo>
                    <a:pt x="1739" y="1703"/>
                    <a:pt x="1989" y="1954"/>
                    <a:pt x="2299" y="1954"/>
                  </a:cubicBezTo>
                  <a:cubicBezTo>
                    <a:pt x="2620" y="1954"/>
                    <a:pt x="2870" y="1703"/>
                    <a:pt x="2870" y="1382"/>
                  </a:cubicBezTo>
                  <a:lnTo>
                    <a:pt x="2870" y="1108"/>
                  </a:lnTo>
                  <a:cubicBezTo>
                    <a:pt x="2942" y="1132"/>
                    <a:pt x="3013" y="1144"/>
                    <a:pt x="3108" y="1144"/>
                  </a:cubicBezTo>
                  <a:cubicBezTo>
                    <a:pt x="3192" y="1144"/>
                    <a:pt x="3275" y="1132"/>
                    <a:pt x="3347" y="1108"/>
                  </a:cubicBezTo>
                  <a:lnTo>
                    <a:pt x="3347" y="2263"/>
                  </a:lnTo>
                  <a:cubicBezTo>
                    <a:pt x="3347" y="2573"/>
                    <a:pt x="3597" y="2835"/>
                    <a:pt x="3906" y="2835"/>
                  </a:cubicBezTo>
                  <a:cubicBezTo>
                    <a:pt x="4228" y="2835"/>
                    <a:pt x="4478" y="2573"/>
                    <a:pt x="4478" y="2263"/>
                  </a:cubicBezTo>
                  <a:lnTo>
                    <a:pt x="4478" y="1977"/>
                  </a:lnTo>
                  <a:cubicBezTo>
                    <a:pt x="4549" y="2013"/>
                    <a:pt x="4620" y="2025"/>
                    <a:pt x="4716" y="2025"/>
                  </a:cubicBezTo>
                  <a:cubicBezTo>
                    <a:pt x="5025" y="2025"/>
                    <a:pt x="5275" y="1775"/>
                    <a:pt x="5275" y="1465"/>
                  </a:cubicBezTo>
                  <a:lnTo>
                    <a:pt x="5275" y="334"/>
                  </a:lnTo>
                  <a:lnTo>
                    <a:pt x="5442" y="334"/>
                  </a:lnTo>
                  <a:cubicBezTo>
                    <a:pt x="5573" y="334"/>
                    <a:pt x="5680" y="430"/>
                    <a:pt x="5680" y="572"/>
                  </a:cubicBezTo>
                  <a:lnTo>
                    <a:pt x="5680" y="2989"/>
                  </a:lnTo>
                  <a:lnTo>
                    <a:pt x="4311" y="2989"/>
                  </a:lnTo>
                  <a:cubicBezTo>
                    <a:pt x="4228" y="2989"/>
                    <a:pt x="4144" y="3073"/>
                    <a:pt x="4144" y="3156"/>
                  </a:cubicBezTo>
                  <a:cubicBezTo>
                    <a:pt x="4144" y="3251"/>
                    <a:pt x="4228" y="3323"/>
                    <a:pt x="4311" y="3323"/>
                  </a:cubicBezTo>
                  <a:lnTo>
                    <a:pt x="5906" y="3323"/>
                  </a:lnTo>
                  <a:cubicBezTo>
                    <a:pt x="5954" y="3323"/>
                    <a:pt x="5978" y="3323"/>
                    <a:pt x="6025" y="3335"/>
                  </a:cubicBezTo>
                  <a:cubicBezTo>
                    <a:pt x="6216" y="3382"/>
                    <a:pt x="6347" y="3561"/>
                    <a:pt x="6347" y="3763"/>
                  </a:cubicBezTo>
                  <a:cubicBezTo>
                    <a:pt x="6347" y="4001"/>
                    <a:pt x="6156" y="4216"/>
                    <a:pt x="5906" y="4216"/>
                  </a:cubicBezTo>
                  <a:lnTo>
                    <a:pt x="751" y="4216"/>
                  </a:lnTo>
                  <a:cubicBezTo>
                    <a:pt x="513" y="4216"/>
                    <a:pt x="310" y="4025"/>
                    <a:pt x="310" y="3763"/>
                  </a:cubicBezTo>
                  <a:cubicBezTo>
                    <a:pt x="310" y="3561"/>
                    <a:pt x="441" y="3394"/>
                    <a:pt x="632" y="3335"/>
                  </a:cubicBezTo>
                  <a:cubicBezTo>
                    <a:pt x="668" y="3323"/>
                    <a:pt x="715" y="3323"/>
                    <a:pt x="751" y="3323"/>
                  </a:cubicBezTo>
                  <a:lnTo>
                    <a:pt x="3656" y="3323"/>
                  </a:lnTo>
                  <a:cubicBezTo>
                    <a:pt x="3751" y="3323"/>
                    <a:pt x="3823" y="3251"/>
                    <a:pt x="3823" y="3156"/>
                  </a:cubicBezTo>
                  <a:cubicBezTo>
                    <a:pt x="3823" y="3073"/>
                    <a:pt x="3751" y="2989"/>
                    <a:pt x="3656" y="2989"/>
                  </a:cubicBezTo>
                  <a:lnTo>
                    <a:pt x="977" y="2989"/>
                  </a:lnTo>
                  <a:lnTo>
                    <a:pt x="977" y="1834"/>
                  </a:lnTo>
                  <a:cubicBezTo>
                    <a:pt x="977" y="1739"/>
                    <a:pt x="906" y="1668"/>
                    <a:pt x="810" y="1668"/>
                  </a:cubicBezTo>
                  <a:cubicBezTo>
                    <a:pt x="727" y="1668"/>
                    <a:pt x="656" y="1739"/>
                    <a:pt x="656" y="1834"/>
                  </a:cubicBezTo>
                  <a:lnTo>
                    <a:pt x="656" y="3013"/>
                  </a:lnTo>
                  <a:cubicBezTo>
                    <a:pt x="275" y="3073"/>
                    <a:pt x="1" y="3382"/>
                    <a:pt x="1" y="3763"/>
                  </a:cubicBezTo>
                  <a:cubicBezTo>
                    <a:pt x="1" y="4204"/>
                    <a:pt x="334" y="4537"/>
                    <a:pt x="775" y="4537"/>
                  </a:cubicBezTo>
                  <a:lnTo>
                    <a:pt x="1084" y="4537"/>
                  </a:lnTo>
                  <a:lnTo>
                    <a:pt x="1084" y="5406"/>
                  </a:lnTo>
                  <a:cubicBezTo>
                    <a:pt x="1084" y="6002"/>
                    <a:pt x="1572" y="6490"/>
                    <a:pt x="2168" y="6490"/>
                  </a:cubicBezTo>
                  <a:lnTo>
                    <a:pt x="2323" y="6490"/>
                  </a:lnTo>
                  <a:lnTo>
                    <a:pt x="2323" y="10014"/>
                  </a:lnTo>
                  <a:cubicBezTo>
                    <a:pt x="2323" y="10586"/>
                    <a:pt x="2775" y="11050"/>
                    <a:pt x="3347" y="11050"/>
                  </a:cubicBezTo>
                  <a:cubicBezTo>
                    <a:pt x="3906" y="11050"/>
                    <a:pt x="4370" y="10586"/>
                    <a:pt x="4370" y="10014"/>
                  </a:cubicBezTo>
                  <a:lnTo>
                    <a:pt x="4370" y="8633"/>
                  </a:lnTo>
                  <a:cubicBezTo>
                    <a:pt x="4370" y="8550"/>
                    <a:pt x="4299" y="8466"/>
                    <a:pt x="4204" y="8466"/>
                  </a:cubicBezTo>
                  <a:cubicBezTo>
                    <a:pt x="4120" y="8466"/>
                    <a:pt x="4049" y="8550"/>
                    <a:pt x="4049" y="8633"/>
                  </a:cubicBezTo>
                  <a:lnTo>
                    <a:pt x="4049" y="10014"/>
                  </a:lnTo>
                  <a:cubicBezTo>
                    <a:pt x="4049" y="10407"/>
                    <a:pt x="3728" y="10716"/>
                    <a:pt x="3347" y="10716"/>
                  </a:cubicBezTo>
                  <a:cubicBezTo>
                    <a:pt x="2954" y="10716"/>
                    <a:pt x="2644" y="10407"/>
                    <a:pt x="2644" y="10014"/>
                  </a:cubicBezTo>
                  <a:lnTo>
                    <a:pt x="2644" y="6490"/>
                  </a:lnTo>
                  <a:lnTo>
                    <a:pt x="4025" y="6490"/>
                  </a:lnTo>
                  <a:lnTo>
                    <a:pt x="4025" y="7978"/>
                  </a:lnTo>
                  <a:cubicBezTo>
                    <a:pt x="4025" y="8073"/>
                    <a:pt x="4097" y="8145"/>
                    <a:pt x="4192" y="8145"/>
                  </a:cubicBezTo>
                  <a:cubicBezTo>
                    <a:pt x="4275" y="8145"/>
                    <a:pt x="4359" y="8073"/>
                    <a:pt x="4359" y="7978"/>
                  </a:cubicBezTo>
                  <a:lnTo>
                    <a:pt x="4359" y="6490"/>
                  </a:lnTo>
                  <a:lnTo>
                    <a:pt x="4501" y="6490"/>
                  </a:lnTo>
                  <a:cubicBezTo>
                    <a:pt x="5097" y="6490"/>
                    <a:pt x="5585" y="6002"/>
                    <a:pt x="5585" y="5406"/>
                  </a:cubicBezTo>
                  <a:lnTo>
                    <a:pt x="5585" y="4537"/>
                  </a:lnTo>
                  <a:lnTo>
                    <a:pt x="5906" y="4537"/>
                  </a:lnTo>
                  <a:cubicBezTo>
                    <a:pt x="6335" y="4537"/>
                    <a:pt x="6680" y="4204"/>
                    <a:pt x="6680" y="3763"/>
                  </a:cubicBezTo>
                  <a:cubicBezTo>
                    <a:pt x="6680" y="3394"/>
                    <a:pt x="6395" y="3073"/>
                    <a:pt x="6014" y="3013"/>
                  </a:cubicBezTo>
                  <a:lnTo>
                    <a:pt x="6014" y="572"/>
                  </a:lnTo>
                  <a:cubicBezTo>
                    <a:pt x="6014" y="251"/>
                    <a:pt x="575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3" name="Google Shape;11373;p80"/>
            <p:cNvSpPr/>
            <p:nvPr/>
          </p:nvSpPr>
          <p:spPr>
            <a:xfrm>
              <a:off x="3239230" y="2721860"/>
              <a:ext cx="32982" cy="32250"/>
            </a:xfrm>
            <a:custGeom>
              <a:avLst/>
              <a:gdLst/>
              <a:ahLst/>
              <a:cxnLst/>
              <a:rect l="l" t="t" r="r" b="b"/>
              <a:pathLst>
                <a:path w="1037" h="1014" extrusionOk="0">
                  <a:moveTo>
                    <a:pt x="598" y="0"/>
                  </a:moveTo>
                  <a:cubicBezTo>
                    <a:pt x="521" y="0"/>
                    <a:pt x="440" y="57"/>
                    <a:pt x="429" y="145"/>
                  </a:cubicBezTo>
                  <a:cubicBezTo>
                    <a:pt x="418" y="228"/>
                    <a:pt x="477" y="323"/>
                    <a:pt x="560" y="335"/>
                  </a:cubicBezTo>
                  <a:cubicBezTo>
                    <a:pt x="656" y="347"/>
                    <a:pt x="691" y="418"/>
                    <a:pt x="691" y="514"/>
                  </a:cubicBezTo>
                  <a:cubicBezTo>
                    <a:pt x="691" y="597"/>
                    <a:pt x="620" y="692"/>
                    <a:pt x="513" y="692"/>
                  </a:cubicBezTo>
                  <a:cubicBezTo>
                    <a:pt x="429" y="692"/>
                    <a:pt x="358" y="633"/>
                    <a:pt x="334" y="537"/>
                  </a:cubicBezTo>
                  <a:cubicBezTo>
                    <a:pt x="323" y="461"/>
                    <a:pt x="243" y="405"/>
                    <a:pt x="165" y="405"/>
                  </a:cubicBezTo>
                  <a:cubicBezTo>
                    <a:pt x="158" y="405"/>
                    <a:pt x="151" y="406"/>
                    <a:pt x="144" y="407"/>
                  </a:cubicBezTo>
                  <a:cubicBezTo>
                    <a:pt x="60" y="418"/>
                    <a:pt x="1" y="514"/>
                    <a:pt x="13" y="597"/>
                  </a:cubicBezTo>
                  <a:cubicBezTo>
                    <a:pt x="60" y="835"/>
                    <a:pt x="263" y="1014"/>
                    <a:pt x="501" y="1014"/>
                  </a:cubicBezTo>
                  <a:cubicBezTo>
                    <a:pt x="787" y="1014"/>
                    <a:pt x="1013" y="799"/>
                    <a:pt x="1013" y="514"/>
                  </a:cubicBezTo>
                  <a:cubicBezTo>
                    <a:pt x="1037" y="264"/>
                    <a:pt x="858" y="49"/>
                    <a:pt x="620" y="2"/>
                  </a:cubicBezTo>
                  <a:cubicBezTo>
                    <a:pt x="613" y="1"/>
                    <a:pt x="606" y="0"/>
                    <a:pt x="5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74" name="Google Shape;11374;p80"/>
          <p:cNvGrpSpPr/>
          <p:nvPr/>
        </p:nvGrpSpPr>
        <p:grpSpPr>
          <a:xfrm>
            <a:off x="1367060" y="2246679"/>
            <a:ext cx="269261" cy="352050"/>
            <a:chOff x="1367060" y="2422129"/>
            <a:chExt cx="269261" cy="352050"/>
          </a:xfrm>
          <a:solidFill>
            <a:schemeClr val="tx1"/>
          </a:solidFill>
        </p:grpSpPr>
        <p:sp>
          <p:nvSpPr>
            <p:cNvPr id="11375" name="Google Shape;11375;p80"/>
            <p:cNvSpPr/>
            <p:nvPr/>
          </p:nvSpPr>
          <p:spPr>
            <a:xfrm>
              <a:off x="1392059" y="2651857"/>
              <a:ext cx="129160" cy="122322"/>
            </a:xfrm>
            <a:custGeom>
              <a:avLst/>
              <a:gdLst/>
              <a:ahLst/>
              <a:cxnLst/>
              <a:rect l="l" t="t" r="r" b="b"/>
              <a:pathLst>
                <a:path w="4061" h="3846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357" y="333"/>
                  </a:lnTo>
                  <a:lnTo>
                    <a:pt x="357" y="1691"/>
                  </a:lnTo>
                  <a:cubicBezTo>
                    <a:pt x="357" y="2179"/>
                    <a:pt x="762" y="2584"/>
                    <a:pt x="1250" y="2584"/>
                  </a:cubicBezTo>
                  <a:cubicBezTo>
                    <a:pt x="1286" y="2584"/>
                    <a:pt x="1226" y="2584"/>
                    <a:pt x="2310" y="2405"/>
                  </a:cubicBezTo>
                  <a:lnTo>
                    <a:pt x="2310" y="3453"/>
                  </a:lnTo>
                  <a:cubicBezTo>
                    <a:pt x="2310" y="3667"/>
                    <a:pt x="2489" y="3846"/>
                    <a:pt x="2691" y="3846"/>
                  </a:cubicBezTo>
                  <a:lnTo>
                    <a:pt x="3905" y="3846"/>
                  </a:lnTo>
                  <a:cubicBezTo>
                    <a:pt x="3989" y="3846"/>
                    <a:pt x="4060" y="3774"/>
                    <a:pt x="4060" y="3679"/>
                  </a:cubicBezTo>
                  <a:cubicBezTo>
                    <a:pt x="4060" y="3596"/>
                    <a:pt x="3989" y="3500"/>
                    <a:pt x="3893" y="3500"/>
                  </a:cubicBezTo>
                  <a:lnTo>
                    <a:pt x="2691" y="3500"/>
                  </a:lnTo>
                  <a:cubicBezTo>
                    <a:pt x="2667" y="3500"/>
                    <a:pt x="2631" y="3465"/>
                    <a:pt x="2631" y="3441"/>
                  </a:cubicBezTo>
                  <a:lnTo>
                    <a:pt x="2631" y="2191"/>
                  </a:lnTo>
                  <a:cubicBezTo>
                    <a:pt x="2631" y="2143"/>
                    <a:pt x="2620" y="2107"/>
                    <a:pt x="2572" y="2072"/>
                  </a:cubicBezTo>
                  <a:cubicBezTo>
                    <a:pt x="2555" y="2055"/>
                    <a:pt x="2520" y="2038"/>
                    <a:pt x="2485" y="2038"/>
                  </a:cubicBezTo>
                  <a:cubicBezTo>
                    <a:pt x="2470" y="2038"/>
                    <a:pt x="2455" y="2041"/>
                    <a:pt x="2441" y="2048"/>
                  </a:cubicBezTo>
                  <a:lnTo>
                    <a:pt x="1238" y="2250"/>
                  </a:lnTo>
                  <a:cubicBezTo>
                    <a:pt x="917" y="2250"/>
                    <a:pt x="691" y="2000"/>
                    <a:pt x="691" y="1691"/>
                  </a:cubicBezTo>
                  <a:lnTo>
                    <a:pt x="691" y="167"/>
                  </a:lnTo>
                  <a:cubicBezTo>
                    <a:pt x="691" y="83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6" name="Google Shape;11376;p80"/>
            <p:cNvSpPr/>
            <p:nvPr/>
          </p:nvSpPr>
          <p:spPr>
            <a:xfrm>
              <a:off x="1367060" y="2441912"/>
              <a:ext cx="82184" cy="212139"/>
            </a:xfrm>
            <a:custGeom>
              <a:avLst/>
              <a:gdLst/>
              <a:ahLst/>
              <a:cxnLst/>
              <a:rect l="l" t="t" r="r" b="b"/>
              <a:pathLst>
                <a:path w="2584" h="6670" extrusionOk="0">
                  <a:moveTo>
                    <a:pt x="2415" y="1"/>
                  </a:moveTo>
                  <a:cubicBezTo>
                    <a:pt x="2382" y="1"/>
                    <a:pt x="2350" y="10"/>
                    <a:pt x="2322" y="29"/>
                  </a:cubicBezTo>
                  <a:cubicBezTo>
                    <a:pt x="1274" y="731"/>
                    <a:pt x="655" y="1898"/>
                    <a:pt x="655" y="3148"/>
                  </a:cubicBezTo>
                  <a:cubicBezTo>
                    <a:pt x="655" y="3351"/>
                    <a:pt x="667" y="3541"/>
                    <a:pt x="703" y="3732"/>
                  </a:cubicBezTo>
                  <a:cubicBezTo>
                    <a:pt x="48" y="5708"/>
                    <a:pt x="0" y="5696"/>
                    <a:pt x="0" y="5970"/>
                  </a:cubicBezTo>
                  <a:cubicBezTo>
                    <a:pt x="0" y="6208"/>
                    <a:pt x="84" y="6446"/>
                    <a:pt x="262" y="6625"/>
                  </a:cubicBezTo>
                  <a:cubicBezTo>
                    <a:pt x="295" y="6651"/>
                    <a:pt x="342" y="6670"/>
                    <a:pt x="389" y="6670"/>
                  </a:cubicBezTo>
                  <a:cubicBezTo>
                    <a:pt x="429" y="6670"/>
                    <a:pt x="468" y="6657"/>
                    <a:pt x="500" y="6625"/>
                  </a:cubicBezTo>
                  <a:cubicBezTo>
                    <a:pt x="560" y="6565"/>
                    <a:pt x="584" y="6458"/>
                    <a:pt x="500" y="6375"/>
                  </a:cubicBezTo>
                  <a:cubicBezTo>
                    <a:pt x="358" y="6220"/>
                    <a:pt x="298" y="5982"/>
                    <a:pt x="369" y="5756"/>
                  </a:cubicBezTo>
                  <a:lnTo>
                    <a:pt x="1036" y="3791"/>
                  </a:lnTo>
                  <a:cubicBezTo>
                    <a:pt x="1060" y="3767"/>
                    <a:pt x="1060" y="3732"/>
                    <a:pt x="1036" y="3720"/>
                  </a:cubicBezTo>
                  <a:cubicBezTo>
                    <a:pt x="1012" y="3517"/>
                    <a:pt x="1000" y="3327"/>
                    <a:pt x="1000" y="3148"/>
                  </a:cubicBezTo>
                  <a:cubicBezTo>
                    <a:pt x="1000" y="2005"/>
                    <a:pt x="1560" y="934"/>
                    <a:pt x="2513" y="291"/>
                  </a:cubicBezTo>
                  <a:cubicBezTo>
                    <a:pt x="2572" y="255"/>
                    <a:pt x="2584" y="148"/>
                    <a:pt x="2548" y="76"/>
                  </a:cubicBezTo>
                  <a:cubicBezTo>
                    <a:pt x="2519" y="25"/>
                    <a:pt x="2467" y="1"/>
                    <a:pt x="24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7" name="Google Shape;11377;p80"/>
            <p:cNvSpPr/>
            <p:nvPr/>
          </p:nvSpPr>
          <p:spPr>
            <a:xfrm>
              <a:off x="1456051" y="2422129"/>
              <a:ext cx="180271" cy="162937"/>
            </a:xfrm>
            <a:custGeom>
              <a:avLst/>
              <a:gdLst/>
              <a:ahLst/>
              <a:cxnLst/>
              <a:rect l="l" t="t" r="r" b="b"/>
              <a:pathLst>
                <a:path w="5668" h="5123" extrusionOk="0">
                  <a:moveTo>
                    <a:pt x="1621" y="1"/>
                  </a:moveTo>
                  <a:cubicBezTo>
                    <a:pt x="1104" y="1"/>
                    <a:pt x="591" y="107"/>
                    <a:pt x="119" y="317"/>
                  </a:cubicBezTo>
                  <a:cubicBezTo>
                    <a:pt x="24" y="353"/>
                    <a:pt x="0" y="448"/>
                    <a:pt x="24" y="544"/>
                  </a:cubicBezTo>
                  <a:cubicBezTo>
                    <a:pt x="51" y="616"/>
                    <a:pt x="113" y="648"/>
                    <a:pt x="184" y="648"/>
                  </a:cubicBezTo>
                  <a:cubicBezTo>
                    <a:pt x="205" y="648"/>
                    <a:pt x="228" y="645"/>
                    <a:pt x="250" y="639"/>
                  </a:cubicBezTo>
                  <a:cubicBezTo>
                    <a:pt x="965" y="317"/>
                    <a:pt x="1536" y="365"/>
                    <a:pt x="1643" y="353"/>
                  </a:cubicBezTo>
                  <a:cubicBezTo>
                    <a:pt x="3941" y="365"/>
                    <a:pt x="5644" y="2556"/>
                    <a:pt x="4894" y="4901"/>
                  </a:cubicBezTo>
                  <a:cubicBezTo>
                    <a:pt x="4870" y="4997"/>
                    <a:pt x="4906" y="5080"/>
                    <a:pt x="5001" y="5116"/>
                  </a:cubicBezTo>
                  <a:cubicBezTo>
                    <a:pt x="5018" y="5120"/>
                    <a:pt x="5035" y="5123"/>
                    <a:pt x="5052" y="5123"/>
                  </a:cubicBezTo>
                  <a:cubicBezTo>
                    <a:pt x="5119" y="5123"/>
                    <a:pt x="5184" y="5085"/>
                    <a:pt x="5203" y="5009"/>
                  </a:cubicBezTo>
                  <a:cubicBezTo>
                    <a:pt x="5668" y="3508"/>
                    <a:pt x="5239" y="2044"/>
                    <a:pt x="4263" y="1079"/>
                  </a:cubicBezTo>
                  <a:cubicBezTo>
                    <a:pt x="3524" y="356"/>
                    <a:pt x="2566" y="1"/>
                    <a:pt x="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8" name="Google Shape;11378;p80"/>
            <p:cNvSpPr/>
            <p:nvPr/>
          </p:nvSpPr>
          <p:spPr>
            <a:xfrm>
              <a:off x="1532160" y="2593590"/>
              <a:ext cx="81834" cy="180207"/>
            </a:xfrm>
            <a:custGeom>
              <a:avLst/>
              <a:gdLst/>
              <a:ahLst/>
              <a:cxnLst/>
              <a:rect l="l" t="t" r="r" b="b"/>
              <a:pathLst>
                <a:path w="2573" h="5666" extrusionOk="0">
                  <a:moveTo>
                    <a:pt x="2399" y="1"/>
                  </a:moveTo>
                  <a:cubicBezTo>
                    <a:pt x="2340" y="1"/>
                    <a:pt x="2284" y="36"/>
                    <a:pt x="2251" y="94"/>
                  </a:cubicBezTo>
                  <a:cubicBezTo>
                    <a:pt x="2096" y="380"/>
                    <a:pt x="1715" y="856"/>
                    <a:pt x="1715" y="1737"/>
                  </a:cubicBezTo>
                  <a:lnTo>
                    <a:pt x="1715" y="5273"/>
                  </a:lnTo>
                  <a:cubicBezTo>
                    <a:pt x="1715" y="5309"/>
                    <a:pt x="1679" y="5332"/>
                    <a:pt x="1655" y="5332"/>
                  </a:cubicBezTo>
                  <a:lnTo>
                    <a:pt x="167" y="5332"/>
                  </a:lnTo>
                  <a:cubicBezTo>
                    <a:pt x="72" y="5332"/>
                    <a:pt x="0" y="5404"/>
                    <a:pt x="0" y="5499"/>
                  </a:cubicBezTo>
                  <a:cubicBezTo>
                    <a:pt x="0" y="5583"/>
                    <a:pt x="72" y="5666"/>
                    <a:pt x="167" y="5666"/>
                  </a:cubicBezTo>
                  <a:lnTo>
                    <a:pt x="1655" y="5666"/>
                  </a:lnTo>
                  <a:cubicBezTo>
                    <a:pt x="1858" y="5666"/>
                    <a:pt x="2036" y="5487"/>
                    <a:pt x="2036" y="5273"/>
                  </a:cubicBezTo>
                  <a:lnTo>
                    <a:pt x="2036" y="1737"/>
                  </a:lnTo>
                  <a:cubicBezTo>
                    <a:pt x="2036" y="963"/>
                    <a:pt x="2382" y="558"/>
                    <a:pt x="2548" y="249"/>
                  </a:cubicBezTo>
                  <a:cubicBezTo>
                    <a:pt x="2572" y="153"/>
                    <a:pt x="2548" y="70"/>
                    <a:pt x="2477" y="22"/>
                  </a:cubicBezTo>
                  <a:cubicBezTo>
                    <a:pt x="2451" y="8"/>
                    <a:pt x="2425" y="1"/>
                    <a:pt x="23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79" name="Google Shape;11379;p80"/>
            <p:cNvSpPr/>
            <p:nvPr/>
          </p:nvSpPr>
          <p:spPr>
            <a:xfrm>
              <a:off x="1425359" y="2572313"/>
              <a:ext cx="24267" cy="17843"/>
            </a:xfrm>
            <a:custGeom>
              <a:avLst/>
              <a:gdLst/>
              <a:ahLst/>
              <a:cxnLst/>
              <a:rect l="l" t="t" r="r" b="b"/>
              <a:pathLst>
                <a:path w="763" h="561" extrusionOk="0">
                  <a:moveTo>
                    <a:pt x="583" y="0"/>
                  </a:moveTo>
                  <a:cubicBezTo>
                    <a:pt x="554" y="0"/>
                    <a:pt x="525" y="8"/>
                    <a:pt x="501" y="25"/>
                  </a:cubicBezTo>
                  <a:lnTo>
                    <a:pt x="96" y="239"/>
                  </a:lnTo>
                  <a:cubicBezTo>
                    <a:pt x="25" y="287"/>
                    <a:pt x="1" y="394"/>
                    <a:pt x="37" y="465"/>
                  </a:cubicBezTo>
                  <a:cubicBezTo>
                    <a:pt x="72" y="525"/>
                    <a:pt x="132" y="560"/>
                    <a:pt x="191" y="560"/>
                  </a:cubicBezTo>
                  <a:cubicBezTo>
                    <a:pt x="215" y="560"/>
                    <a:pt x="251" y="560"/>
                    <a:pt x="275" y="537"/>
                  </a:cubicBezTo>
                  <a:lnTo>
                    <a:pt x="680" y="322"/>
                  </a:lnTo>
                  <a:cubicBezTo>
                    <a:pt x="739" y="263"/>
                    <a:pt x="763" y="156"/>
                    <a:pt x="727" y="84"/>
                  </a:cubicBezTo>
                  <a:cubicBezTo>
                    <a:pt x="696" y="29"/>
                    <a:pt x="639" y="0"/>
                    <a:pt x="5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0" name="Google Shape;11380;p80"/>
            <p:cNvSpPr/>
            <p:nvPr/>
          </p:nvSpPr>
          <p:spPr>
            <a:xfrm>
              <a:off x="1562820" y="2573680"/>
              <a:ext cx="26176" cy="17620"/>
            </a:xfrm>
            <a:custGeom>
              <a:avLst/>
              <a:gdLst/>
              <a:ahLst/>
              <a:cxnLst/>
              <a:rect l="l" t="t" r="r" b="b"/>
              <a:pathLst>
                <a:path w="823" h="554" extrusionOk="0">
                  <a:moveTo>
                    <a:pt x="201" y="1"/>
                  </a:moveTo>
                  <a:cubicBezTo>
                    <a:pt x="143" y="1"/>
                    <a:pt x="81" y="28"/>
                    <a:pt x="48" y="77"/>
                  </a:cubicBezTo>
                  <a:cubicBezTo>
                    <a:pt x="1" y="160"/>
                    <a:pt x="37" y="255"/>
                    <a:pt x="108" y="303"/>
                  </a:cubicBezTo>
                  <a:cubicBezTo>
                    <a:pt x="513" y="529"/>
                    <a:pt x="513" y="553"/>
                    <a:pt x="584" y="553"/>
                  </a:cubicBezTo>
                  <a:cubicBezTo>
                    <a:pt x="763" y="541"/>
                    <a:pt x="822" y="315"/>
                    <a:pt x="680" y="244"/>
                  </a:cubicBezTo>
                  <a:lnTo>
                    <a:pt x="275" y="17"/>
                  </a:lnTo>
                  <a:cubicBezTo>
                    <a:pt x="253" y="6"/>
                    <a:pt x="227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1" name="Google Shape;11381;p80"/>
            <p:cNvSpPr/>
            <p:nvPr/>
          </p:nvSpPr>
          <p:spPr>
            <a:xfrm>
              <a:off x="1448100" y="2481414"/>
              <a:ext cx="125375" cy="191275"/>
            </a:xfrm>
            <a:custGeom>
              <a:avLst/>
              <a:gdLst/>
              <a:ahLst/>
              <a:cxnLst/>
              <a:rect l="l" t="t" r="r" b="b"/>
              <a:pathLst>
                <a:path w="3942" h="6014" extrusionOk="0">
                  <a:moveTo>
                    <a:pt x="1280" y="1498"/>
                  </a:moveTo>
                  <a:cubicBezTo>
                    <a:pt x="1355" y="1498"/>
                    <a:pt x="1429" y="1543"/>
                    <a:pt x="1429" y="1632"/>
                  </a:cubicBezTo>
                  <a:lnTo>
                    <a:pt x="1429" y="1763"/>
                  </a:lnTo>
                  <a:lnTo>
                    <a:pt x="1262" y="1763"/>
                  </a:lnTo>
                  <a:cubicBezTo>
                    <a:pt x="1191" y="1763"/>
                    <a:pt x="1131" y="1704"/>
                    <a:pt x="1131" y="1632"/>
                  </a:cubicBezTo>
                  <a:cubicBezTo>
                    <a:pt x="1131" y="1543"/>
                    <a:pt x="1206" y="1498"/>
                    <a:pt x="1280" y="1498"/>
                  </a:cubicBezTo>
                  <a:close/>
                  <a:moveTo>
                    <a:pt x="2483" y="1498"/>
                  </a:moveTo>
                  <a:cubicBezTo>
                    <a:pt x="2557" y="1498"/>
                    <a:pt x="2632" y="1543"/>
                    <a:pt x="2632" y="1632"/>
                  </a:cubicBezTo>
                  <a:cubicBezTo>
                    <a:pt x="2632" y="1704"/>
                    <a:pt x="2572" y="1763"/>
                    <a:pt x="2501" y="1763"/>
                  </a:cubicBezTo>
                  <a:lnTo>
                    <a:pt x="2334" y="1763"/>
                  </a:lnTo>
                  <a:lnTo>
                    <a:pt x="2334" y="1632"/>
                  </a:lnTo>
                  <a:cubicBezTo>
                    <a:pt x="2334" y="1543"/>
                    <a:pt x="2408" y="1498"/>
                    <a:pt x="2483" y="1498"/>
                  </a:cubicBezTo>
                  <a:close/>
                  <a:moveTo>
                    <a:pt x="1989" y="2085"/>
                  </a:moveTo>
                  <a:lnTo>
                    <a:pt x="1989" y="3776"/>
                  </a:lnTo>
                  <a:lnTo>
                    <a:pt x="1739" y="3776"/>
                  </a:lnTo>
                  <a:lnTo>
                    <a:pt x="1739" y="2085"/>
                  </a:lnTo>
                  <a:close/>
                  <a:moveTo>
                    <a:pt x="2524" y="4097"/>
                  </a:moveTo>
                  <a:lnTo>
                    <a:pt x="2524" y="4430"/>
                  </a:lnTo>
                  <a:lnTo>
                    <a:pt x="1215" y="4430"/>
                  </a:lnTo>
                  <a:lnTo>
                    <a:pt x="1215" y="4097"/>
                  </a:lnTo>
                  <a:close/>
                  <a:moveTo>
                    <a:pt x="2512" y="4752"/>
                  </a:moveTo>
                  <a:lnTo>
                    <a:pt x="2512" y="4942"/>
                  </a:lnTo>
                  <a:lnTo>
                    <a:pt x="2524" y="4942"/>
                  </a:lnTo>
                  <a:cubicBezTo>
                    <a:pt x="2524" y="5026"/>
                    <a:pt x="2465" y="5085"/>
                    <a:pt x="2393" y="5085"/>
                  </a:cubicBezTo>
                  <a:lnTo>
                    <a:pt x="1334" y="5085"/>
                  </a:lnTo>
                  <a:cubicBezTo>
                    <a:pt x="1262" y="5085"/>
                    <a:pt x="1203" y="5026"/>
                    <a:pt x="1203" y="4942"/>
                  </a:cubicBezTo>
                  <a:lnTo>
                    <a:pt x="1203" y="4752"/>
                  </a:lnTo>
                  <a:close/>
                  <a:moveTo>
                    <a:pt x="2227" y="5395"/>
                  </a:moveTo>
                  <a:cubicBezTo>
                    <a:pt x="2203" y="5561"/>
                    <a:pt x="2048" y="5681"/>
                    <a:pt x="1870" y="5681"/>
                  </a:cubicBezTo>
                  <a:cubicBezTo>
                    <a:pt x="1691" y="5681"/>
                    <a:pt x="1548" y="5561"/>
                    <a:pt x="1500" y="5395"/>
                  </a:cubicBezTo>
                  <a:close/>
                  <a:moveTo>
                    <a:pt x="1874" y="1"/>
                  </a:moveTo>
                  <a:cubicBezTo>
                    <a:pt x="834" y="1"/>
                    <a:pt x="0" y="837"/>
                    <a:pt x="0" y="1882"/>
                  </a:cubicBezTo>
                  <a:cubicBezTo>
                    <a:pt x="0" y="2406"/>
                    <a:pt x="215" y="2906"/>
                    <a:pt x="607" y="3264"/>
                  </a:cubicBezTo>
                  <a:cubicBezTo>
                    <a:pt x="786" y="3418"/>
                    <a:pt x="869" y="3656"/>
                    <a:pt x="869" y="3895"/>
                  </a:cubicBezTo>
                  <a:lnTo>
                    <a:pt x="869" y="4942"/>
                  </a:lnTo>
                  <a:cubicBezTo>
                    <a:pt x="869" y="5145"/>
                    <a:pt x="988" y="5300"/>
                    <a:pt x="1155" y="5359"/>
                  </a:cubicBezTo>
                  <a:cubicBezTo>
                    <a:pt x="1191" y="5716"/>
                    <a:pt x="1489" y="6014"/>
                    <a:pt x="1858" y="6014"/>
                  </a:cubicBezTo>
                  <a:cubicBezTo>
                    <a:pt x="2227" y="6014"/>
                    <a:pt x="2524" y="5740"/>
                    <a:pt x="2560" y="5359"/>
                  </a:cubicBezTo>
                  <a:cubicBezTo>
                    <a:pt x="2715" y="5288"/>
                    <a:pt x="2834" y="5121"/>
                    <a:pt x="2834" y="4942"/>
                  </a:cubicBezTo>
                  <a:lnTo>
                    <a:pt x="2834" y="3871"/>
                  </a:lnTo>
                  <a:cubicBezTo>
                    <a:pt x="2834" y="3811"/>
                    <a:pt x="2834" y="3752"/>
                    <a:pt x="2858" y="3692"/>
                  </a:cubicBezTo>
                  <a:cubicBezTo>
                    <a:pt x="2870" y="3609"/>
                    <a:pt x="2822" y="3514"/>
                    <a:pt x="2727" y="3502"/>
                  </a:cubicBezTo>
                  <a:cubicBezTo>
                    <a:pt x="2718" y="3500"/>
                    <a:pt x="2710" y="3500"/>
                    <a:pt x="2701" y="3500"/>
                  </a:cubicBezTo>
                  <a:cubicBezTo>
                    <a:pt x="2627" y="3500"/>
                    <a:pt x="2558" y="3546"/>
                    <a:pt x="2536" y="3621"/>
                  </a:cubicBezTo>
                  <a:cubicBezTo>
                    <a:pt x="2524" y="3668"/>
                    <a:pt x="2524" y="3728"/>
                    <a:pt x="2512" y="3776"/>
                  </a:cubicBezTo>
                  <a:lnTo>
                    <a:pt x="2298" y="3776"/>
                  </a:lnTo>
                  <a:lnTo>
                    <a:pt x="2298" y="2085"/>
                  </a:lnTo>
                  <a:lnTo>
                    <a:pt x="2465" y="2085"/>
                  </a:lnTo>
                  <a:cubicBezTo>
                    <a:pt x="2715" y="2085"/>
                    <a:pt x="2929" y="1882"/>
                    <a:pt x="2929" y="1632"/>
                  </a:cubicBezTo>
                  <a:cubicBezTo>
                    <a:pt x="2929" y="1370"/>
                    <a:pt x="2715" y="1168"/>
                    <a:pt x="2465" y="1168"/>
                  </a:cubicBezTo>
                  <a:lnTo>
                    <a:pt x="2441" y="1168"/>
                  </a:lnTo>
                  <a:cubicBezTo>
                    <a:pt x="2179" y="1168"/>
                    <a:pt x="1977" y="1370"/>
                    <a:pt x="1977" y="1632"/>
                  </a:cubicBezTo>
                  <a:lnTo>
                    <a:pt x="1977" y="1763"/>
                  </a:lnTo>
                  <a:lnTo>
                    <a:pt x="1727" y="1763"/>
                  </a:lnTo>
                  <a:lnTo>
                    <a:pt x="1727" y="1632"/>
                  </a:lnTo>
                  <a:cubicBezTo>
                    <a:pt x="1727" y="1370"/>
                    <a:pt x="1512" y="1168"/>
                    <a:pt x="1262" y="1168"/>
                  </a:cubicBezTo>
                  <a:lnTo>
                    <a:pt x="1227" y="1168"/>
                  </a:lnTo>
                  <a:cubicBezTo>
                    <a:pt x="977" y="1168"/>
                    <a:pt x="774" y="1370"/>
                    <a:pt x="774" y="1632"/>
                  </a:cubicBezTo>
                  <a:cubicBezTo>
                    <a:pt x="774" y="1882"/>
                    <a:pt x="977" y="2085"/>
                    <a:pt x="1227" y="2085"/>
                  </a:cubicBezTo>
                  <a:lnTo>
                    <a:pt x="1393" y="2085"/>
                  </a:lnTo>
                  <a:lnTo>
                    <a:pt x="1393" y="3776"/>
                  </a:lnTo>
                  <a:lnTo>
                    <a:pt x="1191" y="3776"/>
                  </a:lnTo>
                  <a:cubicBezTo>
                    <a:pt x="1155" y="3478"/>
                    <a:pt x="1024" y="3204"/>
                    <a:pt x="810" y="3014"/>
                  </a:cubicBezTo>
                  <a:cubicBezTo>
                    <a:pt x="488" y="2716"/>
                    <a:pt x="310" y="2299"/>
                    <a:pt x="310" y="1871"/>
                  </a:cubicBezTo>
                  <a:cubicBezTo>
                    <a:pt x="310" y="1013"/>
                    <a:pt x="988" y="323"/>
                    <a:pt x="1858" y="323"/>
                  </a:cubicBezTo>
                  <a:lnTo>
                    <a:pt x="1905" y="323"/>
                  </a:lnTo>
                  <a:cubicBezTo>
                    <a:pt x="2715" y="335"/>
                    <a:pt x="3394" y="1013"/>
                    <a:pt x="3405" y="1835"/>
                  </a:cubicBezTo>
                  <a:lnTo>
                    <a:pt x="3405" y="1847"/>
                  </a:lnTo>
                  <a:cubicBezTo>
                    <a:pt x="3405" y="2287"/>
                    <a:pt x="3239" y="2668"/>
                    <a:pt x="2929" y="2966"/>
                  </a:cubicBezTo>
                  <a:cubicBezTo>
                    <a:pt x="2870" y="3025"/>
                    <a:pt x="2858" y="3133"/>
                    <a:pt x="2929" y="3204"/>
                  </a:cubicBezTo>
                  <a:cubicBezTo>
                    <a:pt x="2965" y="3240"/>
                    <a:pt x="3007" y="3258"/>
                    <a:pt x="3048" y="3258"/>
                  </a:cubicBezTo>
                  <a:cubicBezTo>
                    <a:pt x="3090" y="3258"/>
                    <a:pt x="3132" y="3240"/>
                    <a:pt x="3167" y="3204"/>
                  </a:cubicBezTo>
                  <a:cubicBezTo>
                    <a:pt x="3906" y="2502"/>
                    <a:pt x="3941" y="1299"/>
                    <a:pt x="3191" y="561"/>
                  </a:cubicBezTo>
                  <a:cubicBezTo>
                    <a:pt x="2858" y="216"/>
                    <a:pt x="2393" y="1"/>
                    <a:pt x="1917" y="1"/>
                  </a:cubicBezTo>
                  <a:cubicBezTo>
                    <a:pt x="1903" y="1"/>
                    <a:pt x="1888" y="1"/>
                    <a:pt x="18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2" name="Google Shape;11382;p80"/>
            <p:cNvSpPr/>
            <p:nvPr/>
          </p:nvSpPr>
          <p:spPr>
            <a:xfrm>
              <a:off x="1502232" y="2449259"/>
              <a:ext cx="10655" cy="25380"/>
            </a:xfrm>
            <a:custGeom>
              <a:avLst/>
              <a:gdLst/>
              <a:ahLst/>
              <a:cxnLst/>
              <a:rect l="l" t="t" r="r" b="b"/>
              <a:pathLst>
                <a:path w="335" h="798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631"/>
                  </a:lnTo>
                  <a:cubicBezTo>
                    <a:pt x="1" y="715"/>
                    <a:pt x="84" y="798"/>
                    <a:pt x="168" y="798"/>
                  </a:cubicBezTo>
                  <a:cubicBezTo>
                    <a:pt x="263" y="798"/>
                    <a:pt x="334" y="715"/>
                    <a:pt x="334" y="631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3" name="Google Shape;11383;p80"/>
            <p:cNvSpPr/>
            <p:nvPr/>
          </p:nvSpPr>
          <p:spPr>
            <a:xfrm>
              <a:off x="1458309" y="2460582"/>
              <a:ext cx="18988" cy="23090"/>
            </a:xfrm>
            <a:custGeom>
              <a:avLst/>
              <a:gdLst/>
              <a:ahLst/>
              <a:cxnLst/>
              <a:rect l="l" t="t" r="r" b="b"/>
              <a:pathLst>
                <a:path w="597" h="726" extrusionOk="0">
                  <a:moveTo>
                    <a:pt x="190" y="1"/>
                  </a:moveTo>
                  <a:cubicBezTo>
                    <a:pt x="161" y="1"/>
                    <a:pt x="132" y="9"/>
                    <a:pt x="108" y="25"/>
                  </a:cubicBezTo>
                  <a:cubicBezTo>
                    <a:pt x="25" y="61"/>
                    <a:pt x="1" y="168"/>
                    <a:pt x="48" y="240"/>
                  </a:cubicBezTo>
                  <a:lnTo>
                    <a:pt x="275" y="644"/>
                  </a:lnTo>
                  <a:cubicBezTo>
                    <a:pt x="299" y="693"/>
                    <a:pt x="357" y="726"/>
                    <a:pt x="414" y="726"/>
                  </a:cubicBezTo>
                  <a:cubicBezTo>
                    <a:pt x="441" y="726"/>
                    <a:pt x="466" y="719"/>
                    <a:pt x="489" y="704"/>
                  </a:cubicBezTo>
                  <a:cubicBezTo>
                    <a:pt x="572" y="656"/>
                    <a:pt x="596" y="573"/>
                    <a:pt x="548" y="478"/>
                  </a:cubicBezTo>
                  <a:lnTo>
                    <a:pt x="322" y="85"/>
                  </a:lnTo>
                  <a:cubicBezTo>
                    <a:pt x="299" y="30"/>
                    <a:pt x="244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4" name="Google Shape;11384;p80"/>
            <p:cNvSpPr/>
            <p:nvPr/>
          </p:nvSpPr>
          <p:spPr>
            <a:xfrm>
              <a:off x="1425741" y="2492768"/>
              <a:ext cx="25031" cy="17874"/>
            </a:xfrm>
            <a:custGeom>
              <a:avLst/>
              <a:gdLst/>
              <a:ahLst/>
              <a:cxnLst/>
              <a:rect l="l" t="t" r="r" b="b"/>
              <a:pathLst>
                <a:path w="787" h="562" extrusionOk="0">
                  <a:moveTo>
                    <a:pt x="181" y="1"/>
                  </a:moveTo>
                  <a:cubicBezTo>
                    <a:pt x="126" y="1"/>
                    <a:pt x="72" y="30"/>
                    <a:pt x="48" y="85"/>
                  </a:cubicBezTo>
                  <a:cubicBezTo>
                    <a:pt x="1" y="156"/>
                    <a:pt x="25" y="263"/>
                    <a:pt x="108" y="299"/>
                  </a:cubicBezTo>
                  <a:cubicBezTo>
                    <a:pt x="501" y="525"/>
                    <a:pt x="501" y="561"/>
                    <a:pt x="584" y="561"/>
                  </a:cubicBezTo>
                  <a:cubicBezTo>
                    <a:pt x="632" y="561"/>
                    <a:pt x="703" y="525"/>
                    <a:pt x="727" y="466"/>
                  </a:cubicBezTo>
                  <a:cubicBezTo>
                    <a:pt x="787" y="394"/>
                    <a:pt x="751" y="287"/>
                    <a:pt x="668" y="240"/>
                  </a:cubicBezTo>
                  <a:lnTo>
                    <a:pt x="263" y="25"/>
                  </a:lnTo>
                  <a:cubicBezTo>
                    <a:pt x="238" y="9"/>
                    <a:pt x="209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5" name="Google Shape;11385;p80"/>
            <p:cNvSpPr/>
            <p:nvPr/>
          </p:nvSpPr>
          <p:spPr>
            <a:xfrm>
              <a:off x="1414768" y="2535959"/>
              <a:ext cx="25031" cy="10655"/>
            </a:xfrm>
            <a:custGeom>
              <a:avLst/>
              <a:gdLst/>
              <a:ahLst/>
              <a:cxnLst/>
              <a:rect l="l" t="t" r="r" b="b"/>
              <a:pathLst>
                <a:path w="78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632" y="334"/>
                  </a:lnTo>
                  <a:cubicBezTo>
                    <a:pt x="715" y="334"/>
                    <a:pt x="786" y="251"/>
                    <a:pt x="786" y="167"/>
                  </a:cubicBezTo>
                  <a:cubicBezTo>
                    <a:pt x="786" y="72"/>
                    <a:pt x="715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6" name="Google Shape;11386;p80"/>
            <p:cNvSpPr/>
            <p:nvPr/>
          </p:nvSpPr>
          <p:spPr>
            <a:xfrm>
              <a:off x="1573825" y="2537104"/>
              <a:ext cx="24999" cy="10241"/>
            </a:xfrm>
            <a:custGeom>
              <a:avLst/>
              <a:gdLst/>
              <a:ahLst/>
              <a:cxnLst/>
              <a:rect l="l" t="t" r="r" b="b"/>
              <a:pathLst>
                <a:path w="78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31" y="322"/>
                  </a:lnTo>
                  <a:cubicBezTo>
                    <a:pt x="715" y="322"/>
                    <a:pt x="786" y="251"/>
                    <a:pt x="786" y="155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7" name="Google Shape;11387;p80"/>
            <p:cNvSpPr/>
            <p:nvPr/>
          </p:nvSpPr>
          <p:spPr>
            <a:xfrm>
              <a:off x="1563965" y="2493627"/>
              <a:ext cx="24649" cy="17525"/>
            </a:xfrm>
            <a:custGeom>
              <a:avLst/>
              <a:gdLst/>
              <a:ahLst/>
              <a:cxnLst/>
              <a:rect l="l" t="t" r="r" b="b"/>
              <a:pathLst>
                <a:path w="775" h="551" extrusionOk="0">
                  <a:moveTo>
                    <a:pt x="576" y="0"/>
                  </a:moveTo>
                  <a:cubicBezTo>
                    <a:pt x="549" y="0"/>
                    <a:pt x="523" y="7"/>
                    <a:pt x="501" y="22"/>
                  </a:cubicBezTo>
                  <a:lnTo>
                    <a:pt x="108" y="248"/>
                  </a:lnTo>
                  <a:cubicBezTo>
                    <a:pt x="24" y="296"/>
                    <a:pt x="1" y="391"/>
                    <a:pt x="48" y="475"/>
                  </a:cubicBezTo>
                  <a:cubicBezTo>
                    <a:pt x="73" y="524"/>
                    <a:pt x="132" y="550"/>
                    <a:pt x="189" y="550"/>
                  </a:cubicBezTo>
                  <a:cubicBezTo>
                    <a:pt x="215" y="550"/>
                    <a:pt x="240" y="545"/>
                    <a:pt x="263" y="534"/>
                  </a:cubicBezTo>
                  <a:lnTo>
                    <a:pt x="667" y="308"/>
                  </a:lnTo>
                  <a:cubicBezTo>
                    <a:pt x="739" y="260"/>
                    <a:pt x="774" y="153"/>
                    <a:pt x="727" y="82"/>
                  </a:cubicBezTo>
                  <a:cubicBezTo>
                    <a:pt x="694" y="33"/>
                    <a:pt x="633" y="0"/>
                    <a:pt x="5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88" name="Google Shape;11388;p80"/>
            <p:cNvSpPr/>
            <p:nvPr/>
          </p:nvSpPr>
          <p:spPr>
            <a:xfrm>
              <a:off x="1537853" y="2461440"/>
              <a:ext cx="18956" cy="23090"/>
            </a:xfrm>
            <a:custGeom>
              <a:avLst/>
              <a:gdLst/>
              <a:ahLst/>
              <a:cxnLst/>
              <a:rect l="l" t="t" r="r" b="b"/>
              <a:pathLst>
                <a:path w="596" h="726" extrusionOk="0">
                  <a:moveTo>
                    <a:pt x="414" y="0"/>
                  </a:moveTo>
                  <a:cubicBezTo>
                    <a:pt x="357" y="0"/>
                    <a:pt x="298" y="33"/>
                    <a:pt x="274" y="82"/>
                  </a:cubicBezTo>
                  <a:lnTo>
                    <a:pt x="48" y="486"/>
                  </a:lnTo>
                  <a:cubicBezTo>
                    <a:pt x="0" y="558"/>
                    <a:pt x="36" y="665"/>
                    <a:pt x="107" y="701"/>
                  </a:cubicBezTo>
                  <a:cubicBezTo>
                    <a:pt x="132" y="718"/>
                    <a:pt x="162" y="725"/>
                    <a:pt x="192" y="725"/>
                  </a:cubicBezTo>
                  <a:cubicBezTo>
                    <a:pt x="247" y="725"/>
                    <a:pt x="303" y="699"/>
                    <a:pt x="333" y="653"/>
                  </a:cubicBezTo>
                  <a:lnTo>
                    <a:pt x="548" y="248"/>
                  </a:lnTo>
                  <a:cubicBezTo>
                    <a:pt x="595" y="177"/>
                    <a:pt x="572" y="70"/>
                    <a:pt x="488" y="22"/>
                  </a:cubicBezTo>
                  <a:cubicBezTo>
                    <a:pt x="466" y="7"/>
                    <a:pt x="440" y="0"/>
                    <a:pt x="4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389" name="Google Shape;11389;p80"/>
          <p:cNvSpPr/>
          <p:nvPr/>
        </p:nvSpPr>
        <p:spPr>
          <a:xfrm>
            <a:off x="7075994" y="2250464"/>
            <a:ext cx="353354" cy="351318"/>
          </a:xfrm>
          <a:custGeom>
            <a:avLst/>
            <a:gdLst/>
            <a:ahLst/>
            <a:cxnLst/>
            <a:rect l="l" t="t" r="r" b="b"/>
            <a:pathLst>
              <a:path w="11110" h="11046" extrusionOk="0">
                <a:moveTo>
                  <a:pt x="3750" y="304"/>
                </a:moveTo>
                <a:cubicBezTo>
                  <a:pt x="3766" y="304"/>
                  <a:pt x="3783" y="304"/>
                  <a:pt x="3799" y="306"/>
                </a:cubicBezTo>
                <a:cubicBezTo>
                  <a:pt x="4037" y="341"/>
                  <a:pt x="4275" y="365"/>
                  <a:pt x="4490" y="413"/>
                </a:cubicBezTo>
                <a:cubicBezTo>
                  <a:pt x="4716" y="460"/>
                  <a:pt x="4954" y="520"/>
                  <a:pt x="5180" y="579"/>
                </a:cubicBezTo>
                <a:cubicBezTo>
                  <a:pt x="5347" y="615"/>
                  <a:pt x="5478" y="734"/>
                  <a:pt x="5549" y="889"/>
                </a:cubicBezTo>
                <a:cubicBezTo>
                  <a:pt x="5561" y="913"/>
                  <a:pt x="5585" y="949"/>
                  <a:pt x="5585" y="972"/>
                </a:cubicBezTo>
                <a:cubicBezTo>
                  <a:pt x="5621" y="1115"/>
                  <a:pt x="5609" y="1246"/>
                  <a:pt x="5573" y="1377"/>
                </a:cubicBezTo>
                <a:lnTo>
                  <a:pt x="4156" y="4770"/>
                </a:lnTo>
                <a:cubicBezTo>
                  <a:pt x="3990" y="4711"/>
                  <a:pt x="3823" y="4663"/>
                  <a:pt x="3644" y="4639"/>
                </a:cubicBezTo>
                <a:cubicBezTo>
                  <a:pt x="3489" y="4604"/>
                  <a:pt x="3323" y="4592"/>
                  <a:pt x="3168" y="4580"/>
                </a:cubicBezTo>
                <a:cubicBezTo>
                  <a:pt x="3162" y="4586"/>
                  <a:pt x="3156" y="4589"/>
                  <a:pt x="3152" y="4589"/>
                </a:cubicBezTo>
                <a:cubicBezTo>
                  <a:pt x="3147" y="4589"/>
                  <a:pt x="3144" y="4586"/>
                  <a:pt x="3144" y="4580"/>
                </a:cubicBezTo>
                <a:lnTo>
                  <a:pt x="3144" y="901"/>
                </a:lnTo>
                <a:cubicBezTo>
                  <a:pt x="3144" y="722"/>
                  <a:pt x="3216" y="579"/>
                  <a:pt x="3335" y="460"/>
                </a:cubicBezTo>
                <a:cubicBezTo>
                  <a:pt x="3453" y="353"/>
                  <a:pt x="3600" y="304"/>
                  <a:pt x="3750" y="304"/>
                </a:cubicBezTo>
                <a:close/>
                <a:moveTo>
                  <a:pt x="6451" y="1138"/>
                </a:moveTo>
                <a:cubicBezTo>
                  <a:pt x="6549" y="1138"/>
                  <a:pt x="6645" y="1162"/>
                  <a:pt x="6728" y="1210"/>
                </a:cubicBezTo>
                <a:cubicBezTo>
                  <a:pt x="6918" y="1318"/>
                  <a:pt x="7121" y="1437"/>
                  <a:pt x="7311" y="1556"/>
                </a:cubicBezTo>
                <a:cubicBezTo>
                  <a:pt x="7514" y="1687"/>
                  <a:pt x="7716" y="1842"/>
                  <a:pt x="7907" y="1984"/>
                </a:cubicBezTo>
                <a:cubicBezTo>
                  <a:pt x="7954" y="2020"/>
                  <a:pt x="7978" y="2068"/>
                  <a:pt x="8014" y="2103"/>
                </a:cubicBezTo>
                <a:cubicBezTo>
                  <a:pt x="8085" y="2199"/>
                  <a:pt x="8109" y="2318"/>
                  <a:pt x="8133" y="2437"/>
                </a:cubicBezTo>
                <a:lnTo>
                  <a:pt x="8133" y="2461"/>
                </a:lnTo>
                <a:cubicBezTo>
                  <a:pt x="8133" y="2568"/>
                  <a:pt x="8097" y="2663"/>
                  <a:pt x="8050" y="2746"/>
                </a:cubicBezTo>
                <a:cubicBezTo>
                  <a:pt x="8026" y="2806"/>
                  <a:pt x="7990" y="2854"/>
                  <a:pt x="7954" y="2889"/>
                </a:cubicBezTo>
                <a:lnTo>
                  <a:pt x="5347" y="5497"/>
                </a:lnTo>
                <a:lnTo>
                  <a:pt x="5311" y="5497"/>
                </a:lnTo>
                <a:cubicBezTo>
                  <a:pt x="5192" y="5378"/>
                  <a:pt x="5049" y="5271"/>
                  <a:pt x="4918" y="5187"/>
                </a:cubicBezTo>
                <a:cubicBezTo>
                  <a:pt x="4775" y="5092"/>
                  <a:pt x="4632" y="5009"/>
                  <a:pt x="4478" y="4949"/>
                </a:cubicBezTo>
                <a:cubicBezTo>
                  <a:pt x="4466" y="4949"/>
                  <a:pt x="4466" y="4937"/>
                  <a:pt x="4466" y="4913"/>
                </a:cubicBezTo>
                <a:lnTo>
                  <a:pt x="5883" y="1508"/>
                </a:lnTo>
                <a:cubicBezTo>
                  <a:pt x="5942" y="1341"/>
                  <a:pt x="6073" y="1234"/>
                  <a:pt x="6240" y="1175"/>
                </a:cubicBezTo>
                <a:cubicBezTo>
                  <a:pt x="6309" y="1150"/>
                  <a:pt x="6381" y="1138"/>
                  <a:pt x="6451" y="1138"/>
                </a:cubicBezTo>
                <a:close/>
                <a:moveTo>
                  <a:pt x="8633" y="2937"/>
                </a:moveTo>
                <a:cubicBezTo>
                  <a:pt x="8800" y="2961"/>
                  <a:pt x="8966" y="3032"/>
                  <a:pt x="9062" y="3163"/>
                </a:cubicBezTo>
                <a:cubicBezTo>
                  <a:pt x="9228" y="3354"/>
                  <a:pt x="9383" y="3568"/>
                  <a:pt x="9514" y="3770"/>
                </a:cubicBezTo>
                <a:cubicBezTo>
                  <a:pt x="9633" y="3949"/>
                  <a:pt x="9752" y="4151"/>
                  <a:pt x="9859" y="4342"/>
                </a:cubicBezTo>
                <a:cubicBezTo>
                  <a:pt x="9883" y="4389"/>
                  <a:pt x="9895" y="4425"/>
                  <a:pt x="9919" y="4485"/>
                </a:cubicBezTo>
                <a:cubicBezTo>
                  <a:pt x="9931" y="4532"/>
                  <a:pt x="9931" y="4592"/>
                  <a:pt x="9931" y="4639"/>
                </a:cubicBezTo>
                <a:cubicBezTo>
                  <a:pt x="9931" y="4699"/>
                  <a:pt x="9919" y="4759"/>
                  <a:pt x="9895" y="4818"/>
                </a:cubicBezTo>
                <a:cubicBezTo>
                  <a:pt x="9895" y="4830"/>
                  <a:pt x="9883" y="4866"/>
                  <a:pt x="9871" y="4878"/>
                </a:cubicBezTo>
                <a:lnTo>
                  <a:pt x="9871" y="4890"/>
                </a:lnTo>
                <a:cubicBezTo>
                  <a:pt x="9859" y="4937"/>
                  <a:pt x="9824" y="4961"/>
                  <a:pt x="9800" y="4997"/>
                </a:cubicBezTo>
                <a:cubicBezTo>
                  <a:pt x="9740" y="5068"/>
                  <a:pt x="9645" y="5128"/>
                  <a:pt x="9562" y="5175"/>
                </a:cubicBezTo>
                <a:lnTo>
                  <a:pt x="6145" y="6592"/>
                </a:lnTo>
                <a:lnTo>
                  <a:pt x="6133" y="6592"/>
                </a:lnTo>
                <a:cubicBezTo>
                  <a:pt x="6133" y="6592"/>
                  <a:pt x="6121" y="6592"/>
                  <a:pt x="6121" y="6568"/>
                </a:cubicBezTo>
                <a:cubicBezTo>
                  <a:pt x="6049" y="6402"/>
                  <a:pt x="5954" y="6259"/>
                  <a:pt x="5847" y="6104"/>
                </a:cubicBezTo>
                <a:cubicBezTo>
                  <a:pt x="5764" y="5973"/>
                  <a:pt x="5668" y="5854"/>
                  <a:pt x="5573" y="5759"/>
                </a:cubicBezTo>
                <a:lnTo>
                  <a:pt x="5573" y="5723"/>
                </a:lnTo>
                <a:lnTo>
                  <a:pt x="8169" y="3115"/>
                </a:lnTo>
                <a:cubicBezTo>
                  <a:pt x="8288" y="2996"/>
                  <a:pt x="8454" y="2937"/>
                  <a:pt x="8633" y="2937"/>
                </a:cubicBezTo>
                <a:close/>
                <a:moveTo>
                  <a:pt x="2966" y="4878"/>
                </a:moveTo>
                <a:cubicBezTo>
                  <a:pt x="3013" y="4901"/>
                  <a:pt x="3073" y="4913"/>
                  <a:pt x="3132" y="4913"/>
                </a:cubicBezTo>
                <a:cubicBezTo>
                  <a:pt x="3216" y="4913"/>
                  <a:pt x="3311" y="4937"/>
                  <a:pt x="3394" y="4949"/>
                </a:cubicBezTo>
                <a:lnTo>
                  <a:pt x="2966" y="7140"/>
                </a:lnTo>
                <a:lnTo>
                  <a:pt x="2918" y="7140"/>
                </a:lnTo>
                <a:lnTo>
                  <a:pt x="2537" y="4949"/>
                </a:lnTo>
                <a:cubicBezTo>
                  <a:pt x="2620" y="4937"/>
                  <a:pt x="2727" y="4925"/>
                  <a:pt x="2811" y="4925"/>
                </a:cubicBezTo>
                <a:lnTo>
                  <a:pt x="2870" y="4925"/>
                </a:lnTo>
                <a:cubicBezTo>
                  <a:pt x="2894" y="4925"/>
                  <a:pt x="2894" y="4925"/>
                  <a:pt x="2906" y="4901"/>
                </a:cubicBezTo>
                <a:cubicBezTo>
                  <a:pt x="2918" y="4901"/>
                  <a:pt x="2918" y="4901"/>
                  <a:pt x="2930" y="4890"/>
                </a:cubicBezTo>
                <a:cubicBezTo>
                  <a:pt x="2954" y="4890"/>
                  <a:pt x="2954" y="4878"/>
                  <a:pt x="2966" y="4878"/>
                </a:cubicBezTo>
                <a:close/>
                <a:moveTo>
                  <a:pt x="3728" y="4997"/>
                </a:moveTo>
                <a:lnTo>
                  <a:pt x="4037" y="5080"/>
                </a:lnTo>
                <a:cubicBezTo>
                  <a:pt x="4049" y="5080"/>
                  <a:pt x="4049" y="5080"/>
                  <a:pt x="4061" y="5104"/>
                </a:cubicBezTo>
                <a:lnTo>
                  <a:pt x="4228" y="5104"/>
                </a:lnTo>
                <a:cubicBezTo>
                  <a:pt x="4251" y="5140"/>
                  <a:pt x="4299" y="5187"/>
                  <a:pt x="4359" y="5199"/>
                </a:cubicBezTo>
                <a:cubicBezTo>
                  <a:pt x="4418" y="5259"/>
                  <a:pt x="4502" y="5306"/>
                  <a:pt x="4585" y="5354"/>
                </a:cubicBezTo>
                <a:lnTo>
                  <a:pt x="3335" y="7199"/>
                </a:lnTo>
                <a:cubicBezTo>
                  <a:pt x="3323" y="7199"/>
                  <a:pt x="3299" y="7176"/>
                  <a:pt x="3287" y="7176"/>
                </a:cubicBezTo>
                <a:lnTo>
                  <a:pt x="3728" y="4997"/>
                </a:lnTo>
                <a:close/>
                <a:moveTo>
                  <a:pt x="4859" y="5532"/>
                </a:moveTo>
                <a:cubicBezTo>
                  <a:pt x="4942" y="5592"/>
                  <a:pt x="5013" y="5663"/>
                  <a:pt x="5097" y="5723"/>
                </a:cubicBezTo>
                <a:cubicBezTo>
                  <a:pt x="5097" y="5723"/>
                  <a:pt x="5109" y="5735"/>
                  <a:pt x="5121" y="5735"/>
                </a:cubicBezTo>
                <a:lnTo>
                  <a:pt x="5133" y="5759"/>
                </a:lnTo>
                <a:cubicBezTo>
                  <a:pt x="5156" y="5759"/>
                  <a:pt x="5156" y="5771"/>
                  <a:pt x="5168" y="5771"/>
                </a:cubicBezTo>
                <a:cubicBezTo>
                  <a:pt x="5168" y="5771"/>
                  <a:pt x="5180" y="5771"/>
                  <a:pt x="5180" y="5782"/>
                </a:cubicBezTo>
                <a:cubicBezTo>
                  <a:pt x="5192" y="5782"/>
                  <a:pt x="5192" y="5782"/>
                  <a:pt x="5216" y="5794"/>
                </a:cubicBezTo>
                <a:lnTo>
                  <a:pt x="5228" y="5794"/>
                </a:lnTo>
                <a:cubicBezTo>
                  <a:pt x="5240" y="5854"/>
                  <a:pt x="5275" y="5902"/>
                  <a:pt x="5299" y="5949"/>
                </a:cubicBezTo>
                <a:cubicBezTo>
                  <a:pt x="5359" y="6009"/>
                  <a:pt x="5418" y="6080"/>
                  <a:pt x="5466" y="6152"/>
                </a:cubicBezTo>
                <a:lnTo>
                  <a:pt x="3629" y="7396"/>
                </a:lnTo>
                <a:lnTo>
                  <a:pt x="3629" y="7396"/>
                </a:lnTo>
                <a:cubicBezTo>
                  <a:pt x="3623" y="7389"/>
                  <a:pt x="3617" y="7382"/>
                  <a:pt x="3609" y="7378"/>
                </a:cubicBezTo>
                <a:lnTo>
                  <a:pt x="4859" y="5532"/>
                </a:lnTo>
                <a:close/>
                <a:moveTo>
                  <a:pt x="5692" y="6425"/>
                </a:moveTo>
                <a:cubicBezTo>
                  <a:pt x="5752" y="6509"/>
                  <a:pt x="5787" y="6616"/>
                  <a:pt x="5835" y="6711"/>
                </a:cubicBezTo>
                <a:cubicBezTo>
                  <a:pt x="5835" y="6723"/>
                  <a:pt x="5847" y="6735"/>
                  <a:pt x="5847" y="6735"/>
                </a:cubicBezTo>
                <a:cubicBezTo>
                  <a:pt x="5847" y="6747"/>
                  <a:pt x="5871" y="6747"/>
                  <a:pt x="5883" y="6771"/>
                </a:cubicBezTo>
                <a:lnTo>
                  <a:pt x="5906" y="6795"/>
                </a:lnTo>
                <a:lnTo>
                  <a:pt x="5942" y="6830"/>
                </a:lnTo>
                <a:cubicBezTo>
                  <a:pt x="5930" y="6878"/>
                  <a:pt x="5942" y="6949"/>
                  <a:pt x="5954" y="6985"/>
                </a:cubicBezTo>
                <a:cubicBezTo>
                  <a:pt x="5990" y="7080"/>
                  <a:pt x="6014" y="7164"/>
                  <a:pt x="6026" y="7259"/>
                </a:cubicBezTo>
                <a:lnTo>
                  <a:pt x="3859" y="7723"/>
                </a:lnTo>
                <a:cubicBezTo>
                  <a:pt x="3859" y="7699"/>
                  <a:pt x="3847" y="7687"/>
                  <a:pt x="3847" y="7676"/>
                </a:cubicBezTo>
                <a:lnTo>
                  <a:pt x="5692" y="6425"/>
                </a:lnTo>
                <a:close/>
                <a:moveTo>
                  <a:pt x="9900" y="5418"/>
                </a:moveTo>
                <a:cubicBezTo>
                  <a:pt x="9989" y="5418"/>
                  <a:pt x="10076" y="5436"/>
                  <a:pt x="10157" y="5473"/>
                </a:cubicBezTo>
                <a:cubicBezTo>
                  <a:pt x="10300" y="5544"/>
                  <a:pt x="10419" y="5675"/>
                  <a:pt x="10467" y="5842"/>
                </a:cubicBezTo>
                <a:cubicBezTo>
                  <a:pt x="10598" y="6294"/>
                  <a:pt x="10693" y="6771"/>
                  <a:pt x="10728" y="7223"/>
                </a:cubicBezTo>
                <a:lnTo>
                  <a:pt x="10728" y="7283"/>
                </a:lnTo>
                <a:cubicBezTo>
                  <a:pt x="10752" y="7437"/>
                  <a:pt x="10705" y="7568"/>
                  <a:pt x="10609" y="7676"/>
                </a:cubicBezTo>
                <a:cubicBezTo>
                  <a:pt x="10598" y="7687"/>
                  <a:pt x="10598" y="7687"/>
                  <a:pt x="10598" y="7699"/>
                </a:cubicBezTo>
                <a:cubicBezTo>
                  <a:pt x="10598" y="7723"/>
                  <a:pt x="10586" y="7723"/>
                  <a:pt x="10586" y="7735"/>
                </a:cubicBezTo>
                <a:lnTo>
                  <a:pt x="10574" y="7747"/>
                </a:lnTo>
                <a:lnTo>
                  <a:pt x="10550" y="7759"/>
                </a:lnTo>
                <a:lnTo>
                  <a:pt x="10538" y="7783"/>
                </a:lnTo>
                <a:lnTo>
                  <a:pt x="10526" y="7795"/>
                </a:lnTo>
                <a:cubicBezTo>
                  <a:pt x="10526" y="7795"/>
                  <a:pt x="10514" y="7795"/>
                  <a:pt x="10514" y="7807"/>
                </a:cubicBezTo>
                <a:cubicBezTo>
                  <a:pt x="10514" y="7807"/>
                  <a:pt x="10490" y="7807"/>
                  <a:pt x="10490" y="7818"/>
                </a:cubicBezTo>
                <a:cubicBezTo>
                  <a:pt x="10490" y="7818"/>
                  <a:pt x="10478" y="7818"/>
                  <a:pt x="10478" y="7842"/>
                </a:cubicBezTo>
                <a:cubicBezTo>
                  <a:pt x="10478" y="7842"/>
                  <a:pt x="10467" y="7842"/>
                  <a:pt x="10467" y="7854"/>
                </a:cubicBezTo>
                <a:lnTo>
                  <a:pt x="10455" y="7854"/>
                </a:lnTo>
                <a:cubicBezTo>
                  <a:pt x="10455" y="7854"/>
                  <a:pt x="10431" y="7854"/>
                  <a:pt x="10431" y="7866"/>
                </a:cubicBezTo>
                <a:lnTo>
                  <a:pt x="10419" y="7866"/>
                </a:lnTo>
                <a:cubicBezTo>
                  <a:pt x="10419" y="7866"/>
                  <a:pt x="10407" y="7866"/>
                  <a:pt x="10407" y="7878"/>
                </a:cubicBezTo>
                <a:lnTo>
                  <a:pt x="10395" y="7878"/>
                </a:lnTo>
                <a:cubicBezTo>
                  <a:pt x="10395" y="7878"/>
                  <a:pt x="10371" y="7878"/>
                  <a:pt x="10371" y="7902"/>
                </a:cubicBezTo>
                <a:lnTo>
                  <a:pt x="6466" y="7902"/>
                </a:lnTo>
                <a:cubicBezTo>
                  <a:pt x="6442" y="7902"/>
                  <a:pt x="6442" y="7878"/>
                  <a:pt x="6442" y="7878"/>
                </a:cubicBezTo>
                <a:cubicBezTo>
                  <a:pt x="6430" y="7545"/>
                  <a:pt x="6359" y="7211"/>
                  <a:pt x="6252" y="6902"/>
                </a:cubicBezTo>
                <a:cubicBezTo>
                  <a:pt x="6252" y="6890"/>
                  <a:pt x="6252" y="6890"/>
                  <a:pt x="6264" y="6866"/>
                </a:cubicBezTo>
                <a:lnTo>
                  <a:pt x="9657" y="5461"/>
                </a:lnTo>
                <a:cubicBezTo>
                  <a:pt x="9736" y="5433"/>
                  <a:pt x="9819" y="5418"/>
                  <a:pt x="9900" y="5418"/>
                </a:cubicBezTo>
                <a:close/>
                <a:moveTo>
                  <a:pt x="6109" y="7604"/>
                </a:moveTo>
                <a:cubicBezTo>
                  <a:pt x="6121" y="7699"/>
                  <a:pt x="6133" y="7807"/>
                  <a:pt x="6133" y="7914"/>
                </a:cubicBezTo>
                <a:lnTo>
                  <a:pt x="6133" y="7938"/>
                </a:lnTo>
                <a:lnTo>
                  <a:pt x="6133" y="7973"/>
                </a:lnTo>
                <a:cubicBezTo>
                  <a:pt x="6133" y="7985"/>
                  <a:pt x="6133" y="7985"/>
                  <a:pt x="6145" y="7997"/>
                </a:cubicBezTo>
                <a:cubicBezTo>
                  <a:pt x="6145" y="8021"/>
                  <a:pt x="6145" y="8021"/>
                  <a:pt x="6168" y="8033"/>
                </a:cubicBezTo>
                <a:cubicBezTo>
                  <a:pt x="6168" y="8045"/>
                  <a:pt x="6180" y="8045"/>
                  <a:pt x="6180" y="8057"/>
                </a:cubicBezTo>
                <a:cubicBezTo>
                  <a:pt x="6145" y="8104"/>
                  <a:pt x="6133" y="8164"/>
                  <a:pt x="6133" y="8223"/>
                </a:cubicBezTo>
                <a:cubicBezTo>
                  <a:pt x="6133" y="8319"/>
                  <a:pt x="6121" y="8390"/>
                  <a:pt x="6109" y="8473"/>
                </a:cubicBezTo>
                <a:lnTo>
                  <a:pt x="3930" y="8092"/>
                </a:lnTo>
                <a:lnTo>
                  <a:pt x="3930" y="8033"/>
                </a:lnTo>
                <a:lnTo>
                  <a:pt x="6109" y="7604"/>
                </a:lnTo>
                <a:close/>
                <a:moveTo>
                  <a:pt x="2978" y="7437"/>
                </a:moveTo>
                <a:cubicBezTo>
                  <a:pt x="3335" y="7437"/>
                  <a:pt x="3620" y="7723"/>
                  <a:pt x="3620" y="8080"/>
                </a:cubicBezTo>
                <a:cubicBezTo>
                  <a:pt x="3609" y="8438"/>
                  <a:pt x="3323" y="8711"/>
                  <a:pt x="2978" y="8711"/>
                </a:cubicBezTo>
                <a:cubicBezTo>
                  <a:pt x="2620" y="8711"/>
                  <a:pt x="2335" y="8438"/>
                  <a:pt x="2335" y="8080"/>
                </a:cubicBezTo>
                <a:cubicBezTo>
                  <a:pt x="2335" y="7723"/>
                  <a:pt x="2620" y="7437"/>
                  <a:pt x="2978" y="7437"/>
                </a:cubicBezTo>
                <a:close/>
                <a:moveTo>
                  <a:pt x="3749" y="1"/>
                </a:moveTo>
                <a:cubicBezTo>
                  <a:pt x="3525" y="1"/>
                  <a:pt x="3308" y="92"/>
                  <a:pt x="3144" y="246"/>
                </a:cubicBezTo>
                <a:cubicBezTo>
                  <a:pt x="3085" y="294"/>
                  <a:pt x="3037" y="353"/>
                  <a:pt x="2989" y="413"/>
                </a:cubicBezTo>
                <a:cubicBezTo>
                  <a:pt x="2942" y="353"/>
                  <a:pt x="2906" y="294"/>
                  <a:pt x="2847" y="246"/>
                </a:cubicBezTo>
                <a:cubicBezTo>
                  <a:pt x="2658" y="80"/>
                  <a:pt x="2419" y="7"/>
                  <a:pt x="2185" y="7"/>
                </a:cubicBezTo>
                <a:cubicBezTo>
                  <a:pt x="2168" y="7"/>
                  <a:pt x="2150" y="7"/>
                  <a:pt x="2132" y="8"/>
                </a:cubicBezTo>
                <a:cubicBezTo>
                  <a:pt x="1632" y="56"/>
                  <a:pt x="1156" y="151"/>
                  <a:pt x="680" y="294"/>
                </a:cubicBezTo>
                <a:cubicBezTo>
                  <a:pt x="430" y="365"/>
                  <a:pt x="227" y="544"/>
                  <a:pt x="120" y="782"/>
                </a:cubicBezTo>
                <a:cubicBezTo>
                  <a:pt x="1" y="1020"/>
                  <a:pt x="1" y="1282"/>
                  <a:pt x="108" y="1520"/>
                </a:cubicBezTo>
                <a:lnTo>
                  <a:pt x="370" y="2175"/>
                </a:lnTo>
                <a:cubicBezTo>
                  <a:pt x="397" y="2248"/>
                  <a:pt x="466" y="2279"/>
                  <a:pt x="529" y="2279"/>
                </a:cubicBezTo>
                <a:cubicBezTo>
                  <a:pt x="549" y="2279"/>
                  <a:pt x="567" y="2276"/>
                  <a:pt x="584" y="2270"/>
                </a:cubicBezTo>
                <a:cubicBezTo>
                  <a:pt x="668" y="2234"/>
                  <a:pt x="703" y="2139"/>
                  <a:pt x="668" y="2056"/>
                </a:cubicBezTo>
                <a:lnTo>
                  <a:pt x="406" y="1401"/>
                </a:lnTo>
                <a:cubicBezTo>
                  <a:pt x="346" y="1246"/>
                  <a:pt x="346" y="1068"/>
                  <a:pt x="418" y="913"/>
                </a:cubicBezTo>
                <a:cubicBezTo>
                  <a:pt x="489" y="770"/>
                  <a:pt x="620" y="651"/>
                  <a:pt x="787" y="603"/>
                </a:cubicBezTo>
                <a:cubicBezTo>
                  <a:pt x="1239" y="472"/>
                  <a:pt x="1715" y="377"/>
                  <a:pt x="2168" y="329"/>
                </a:cubicBezTo>
                <a:cubicBezTo>
                  <a:pt x="2182" y="328"/>
                  <a:pt x="2196" y="328"/>
                  <a:pt x="2210" y="328"/>
                </a:cubicBezTo>
                <a:cubicBezTo>
                  <a:pt x="2364" y="328"/>
                  <a:pt x="2523" y="386"/>
                  <a:pt x="2632" y="484"/>
                </a:cubicBezTo>
                <a:cubicBezTo>
                  <a:pt x="2763" y="603"/>
                  <a:pt x="2823" y="746"/>
                  <a:pt x="2823" y="925"/>
                </a:cubicBezTo>
                <a:lnTo>
                  <a:pt x="2823" y="4604"/>
                </a:lnTo>
                <a:lnTo>
                  <a:pt x="2823" y="4616"/>
                </a:lnTo>
                <a:lnTo>
                  <a:pt x="2811" y="4639"/>
                </a:lnTo>
                <a:cubicBezTo>
                  <a:pt x="2466" y="4651"/>
                  <a:pt x="2144" y="4723"/>
                  <a:pt x="1835" y="4830"/>
                </a:cubicBezTo>
                <a:cubicBezTo>
                  <a:pt x="1811" y="4830"/>
                  <a:pt x="1811" y="4830"/>
                  <a:pt x="1799" y="4818"/>
                </a:cubicBezTo>
                <a:lnTo>
                  <a:pt x="953" y="2758"/>
                </a:lnTo>
                <a:cubicBezTo>
                  <a:pt x="927" y="2697"/>
                  <a:pt x="868" y="2661"/>
                  <a:pt x="806" y="2661"/>
                </a:cubicBezTo>
                <a:cubicBezTo>
                  <a:pt x="784" y="2661"/>
                  <a:pt x="761" y="2666"/>
                  <a:pt x="739" y="2675"/>
                </a:cubicBezTo>
                <a:cubicBezTo>
                  <a:pt x="656" y="2699"/>
                  <a:pt x="620" y="2806"/>
                  <a:pt x="656" y="2877"/>
                </a:cubicBezTo>
                <a:lnTo>
                  <a:pt x="1501" y="4937"/>
                </a:lnTo>
                <a:cubicBezTo>
                  <a:pt x="1558" y="5060"/>
                  <a:pt x="1682" y="5146"/>
                  <a:pt x="1821" y="5146"/>
                </a:cubicBezTo>
                <a:cubicBezTo>
                  <a:pt x="1856" y="5146"/>
                  <a:pt x="1893" y="5140"/>
                  <a:pt x="1930" y="5128"/>
                </a:cubicBezTo>
                <a:cubicBezTo>
                  <a:pt x="2025" y="5092"/>
                  <a:pt x="2132" y="5068"/>
                  <a:pt x="2216" y="5032"/>
                </a:cubicBezTo>
                <a:lnTo>
                  <a:pt x="2608" y="7223"/>
                </a:lnTo>
                <a:cubicBezTo>
                  <a:pt x="2251" y="7354"/>
                  <a:pt x="2013" y="7711"/>
                  <a:pt x="2013" y="8116"/>
                </a:cubicBezTo>
                <a:cubicBezTo>
                  <a:pt x="2013" y="8640"/>
                  <a:pt x="2442" y="9069"/>
                  <a:pt x="2966" y="9069"/>
                </a:cubicBezTo>
                <a:cubicBezTo>
                  <a:pt x="3382" y="9069"/>
                  <a:pt x="3740" y="8807"/>
                  <a:pt x="3870" y="8426"/>
                </a:cubicBezTo>
                <a:lnTo>
                  <a:pt x="6037" y="8819"/>
                </a:lnTo>
                <a:cubicBezTo>
                  <a:pt x="6014" y="8926"/>
                  <a:pt x="5978" y="9045"/>
                  <a:pt x="5954" y="9140"/>
                </a:cubicBezTo>
                <a:cubicBezTo>
                  <a:pt x="5895" y="9307"/>
                  <a:pt x="5978" y="9497"/>
                  <a:pt x="6145" y="9581"/>
                </a:cubicBezTo>
                <a:lnTo>
                  <a:pt x="8109" y="10390"/>
                </a:lnTo>
                <a:cubicBezTo>
                  <a:pt x="8121" y="10414"/>
                  <a:pt x="8157" y="10414"/>
                  <a:pt x="8169" y="10414"/>
                </a:cubicBezTo>
                <a:cubicBezTo>
                  <a:pt x="8228" y="10414"/>
                  <a:pt x="8288" y="10366"/>
                  <a:pt x="8323" y="10307"/>
                </a:cubicBezTo>
                <a:cubicBezTo>
                  <a:pt x="8347" y="10212"/>
                  <a:pt x="8323" y="10128"/>
                  <a:pt x="8228" y="10093"/>
                </a:cubicBezTo>
                <a:lnTo>
                  <a:pt x="6264" y="9283"/>
                </a:lnTo>
                <a:cubicBezTo>
                  <a:pt x="6252" y="9283"/>
                  <a:pt x="6252" y="9259"/>
                  <a:pt x="6252" y="9247"/>
                </a:cubicBezTo>
                <a:cubicBezTo>
                  <a:pt x="6371" y="8938"/>
                  <a:pt x="6430" y="8604"/>
                  <a:pt x="6442" y="8271"/>
                </a:cubicBezTo>
                <a:cubicBezTo>
                  <a:pt x="6442" y="8247"/>
                  <a:pt x="6466" y="8247"/>
                  <a:pt x="6466" y="8247"/>
                </a:cubicBezTo>
                <a:lnTo>
                  <a:pt x="10133" y="8247"/>
                </a:lnTo>
                <a:cubicBezTo>
                  <a:pt x="10312" y="8247"/>
                  <a:pt x="10467" y="8330"/>
                  <a:pt x="10586" y="8449"/>
                </a:cubicBezTo>
                <a:cubicBezTo>
                  <a:pt x="10705" y="8580"/>
                  <a:pt x="10740" y="8747"/>
                  <a:pt x="10728" y="8902"/>
                </a:cubicBezTo>
                <a:cubicBezTo>
                  <a:pt x="10693" y="9366"/>
                  <a:pt x="10586" y="9842"/>
                  <a:pt x="10467" y="10295"/>
                </a:cubicBezTo>
                <a:cubicBezTo>
                  <a:pt x="10419" y="10450"/>
                  <a:pt x="10300" y="10593"/>
                  <a:pt x="10157" y="10664"/>
                </a:cubicBezTo>
                <a:cubicBezTo>
                  <a:pt x="10076" y="10701"/>
                  <a:pt x="9989" y="10719"/>
                  <a:pt x="9900" y="10719"/>
                </a:cubicBezTo>
                <a:cubicBezTo>
                  <a:pt x="9819" y="10719"/>
                  <a:pt x="9736" y="10704"/>
                  <a:pt x="9657" y="10676"/>
                </a:cubicBezTo>
                <a:lnTo>
                  <a:pt x="8919" y="10366"/>
                </a:lnTo>
                <a:cubicBezTo>
                  <a:pt x="8900" y="10357"/>
                  <a:pt x="8879" y="10353"/>
                  <a:pt x="8857" y="10353"/>
                </a:cubicBezTo>
                <a:cubicBezTo>
                  <a:pt x="8796" y="10353"/>
                  <a:pt x="8731" y="10388"/>
                  <a:pt x="8704" y="10450"/>
                </a:cubicBezTo>
                <a:cubicBezTo>
                  <a:pt x="8681" y="10545"/>
                  <a:pt x="8704" y="10628"/>
                  <a:pt x="8800" y="10664"/>
                </a:cubicBezTo>
                <a:lnTo>
                  <a:pt x="9538" y="10974"/>
                </a:lnTo>
                <a:cubicBezTo>
                  <a:pt x="9657" y="11021"/>
                  <a:pt x="9776" y="11045"/>
                  <a:pt x="9895" y="11045"/>
                </a:cubicBezTo>
                <a:cubicBezTo>
                  <a:pt x="10038" y="11045"/>
                  <a:pt x="10169" y="11021"/>
                  <a:pt x="10300" y="10962"/>
                </a:cubicBezTo>
                <a:cubicBezTo>
                  <a:pt x="10538" y="10843"/>
                  <a:pt x="10717" y="10652"/>
                  <a:pt x="10788" y="10390"/>
                </a:cubicBezTo>
                <a:cubicBezTo>
                  <a:pt x="10931" y="9938"/>
                  <a:pt x="11026" y="9438"/>
                  <a:pt x="11074" y="8950"/>
                </a:cubicBezTo>
                <a:cubicBezTo>
                  <a:pt x="11109" y="8700"/>
                  <a:pt x="11014" y="8426"/>
                  <a:pt x="10836" y="8235"/>
                </a:cubicBezTo>
                <a:cubicBezTo>
                  <a:pt x="10776" y="8152"/>
                  <a:pt x="10728" y="8104"/>
                  <a:pt x="10669" y="8057"/>
                </a:cubicBezTo>
                <a:cubicBezTo>
                  <a:pt x="10693" y="8045"/>
                  <a:pt x="10705" y="8045"/>
                  <a:pt x="10705" y="8033"/>
                </a:cubicBezTo>
                <a:lnTo>
                  <a:pt x="10717" y="8021"/>
                </a:lnTo>
                <a:cubicBezTo>
                  <a:pt x="10728" y="8021"/>
                  <a:pt x="10728" y="7997"/>
                  <a:pt x="10752" y="7997"/>
                </a:cubicBezTo>
                <a:lnTo>
                  <a:pt x="10764" y="7985"/>
                </a:lnTo>
                <a:lnTo>
                  <a:pt x="10788" y="7949"/>
                </a:lnTo>
                <a:lnTo>
                  <a:pt x="10812" y="7938"/>
                </a:lnTo>
                <a:cubicBezTo>
                  <a:pt x="10824" y="7926"/>
                  <a:pt x="10836" y="7914"/>
                  <a:pt x="10836" y="7890"/>
                </a:cubicBezTo>
                <a:cubicBezTo>
                  <a:pt x="11014" y="7699"/>
                  <a:pt x="11086" y="7437"/>
                  <a:pt x="11074" y="7176"/>
                </a:cubicBezTo>
                <a:cubicBezTo>
                  <a:pt x="11026" y="6687"/>
                  <a:pt x="10931" y="6211"/>
                  <a:pt x="10788" y="5735"/>
                </a:cubicBezTo>
                <a:cubicBezTo>
                  <a:pt x="10717" y="5485"/>
                  <a:pt x="10538" y="5271"/>
                  <a:pt x="10300" y="5175"/>
                </a:cubicBezTo>
                <a:cubicBezTo>
                  <a:pt x="10228" y="5140"/>
                  <a:pt x="10169" y="5116"/>
                  <a:pt x="10086" y="5092"/>
                </a:cubicBezTo>
                <a:lnTo>
                  <a:pt x="10086" y="5080"/>
                </a:lnTo>
                <a:cubicBezTo>
                  <a:pt x="10086" y="5068"/>
                  <a:pt x="10109" y="5068"/>
                  <a:pt x="10109" y="5056"/>
                </a:cubicBezTo>
                <a:cubicBezTo>
                  <a:pt x="10109" y="5056"/>
                  <a:pt x="10109" y="5032"/>
                  <a:pt x="10121" y="5032"/>
                </a:cubicBezTo>
                <a:cubicBezTo>
                  <a:pt x="10121" y="5020"/>
                  <a:pt x="10133" y="5020"/>
                  <a:pt x="10133" y="5009"/>
                </a:cubicBezTo>
                <a:cubicBezTo>
                  <a:pt x="10133" y="5009"/>
                  <a:pt x="10133" y="4997"/>
                  <a:pt x="10145" y="4997"/>
                </a:cubicBezTo>
                <a:cubicBezTo>
                  <a:pt x="10145" y="4973"/>
                  <a:pt x="10169" y="4973"/>
                  <a:pt x="10169" y="4961"/>
                </a:cubicBezTo>
                <a:lnTo>
                  <a:pt x="10169" y="4949"/>
                </a:lnTo>
                <a:cubicBezTo>
                  <a:pt x="10169" y="4937"/>
                  <a:pt x="10181" y="4913"/>
                  <a:pt x="10181" y="4901"/>
                </a:cubicBezTo>
                <a:cubicBezTo>
                  <a:pt x="10205" y="4818"/>
                  <a:pt x="10228" y="4711"/>
                  <a:pt x="10240" y="4616"/>
                </a:cubicBezTo>
                <a:cubicBezTo>
                  <a:pt x="10240" y="4473"/>
                  <a:pt x="10205" y="4342"/>
                  <a:pt x="10145" y="4199"/>
                </a:cubicBezTo>
                <a:cubicBezTo>
                  <a:pt x="10145" y="4187"/>
                  <a:pt x="10133" y="4175"/>
                  <a:pt x="10133" y="4163"/>
                </a:cubicBezTo>
                <a:cubicBezTo>
                  <a:pt x="10026" y="3961"/>
                  <a:pt x="9907" y="3770"/>
                  <a:pt x="9776" y="3580"/>
                </a:cubicBezTo>
                <a:cubicBezTo>
                  <a:pt x="9633" y="3354"/>
                  <a:pt x="9478" y="3151"/>
                  <a:pt x="9312" y="2937"/>
                </a:cubicBezTo>
                <a:cubicBezTo>
                  <a:pt x="9157" y="2734"/>
                  <a:pt x="8919" y="2615"/>
                  <a:pt x="8645" y="2592"/>
                </a:cubicBezTo>
                <a:cubicBezTo>
                  <a:pt x="8573" y="2592"/>
                  <a:pt x="8502" y="2592"/>
                  <a:pt x="8419" y="2615"/>
                </a:cubicBezTo>
                <a:lnTo>
                  <a:pt x="8419" y="2592"/>
                </a:lnTo>
                <a:lnTo>
                  <a:pt x="8419" y="2568"/>
                </a:lnTo>
                <a:lnTo>
                  <a:pt x="8419" y="2556"/>
                </a:lnTo>
                <a:lnTo>
                  <a:pt x="8419" y="2520"/>
                </a:lnTo>
                <a:lnTo>
                  <a:pt x="8419" y="2508"/>
                </a:lnTo>
                <a:lnTo>
                  <a:pt x="8419" y="2473"/>
                </a:lnTo>
                <a:lnTo>
                  <a:pt x="8419" y="2461"/>
                </a:lnTo>
                <a:lnTo>
                  <a:pt x="8419" y="2401"/>
                </a:lnTo>
                <a:cubicBezTo>
                  <a:pt x="8419" y="2318"/>
                  <a:pt x="8395" y="2223"/>
                  <a:pt x="8359" y="2139"/>
                </a:cubicBezTo>
                <a:cubicBezTo>
                  <a:pt x="8300" y="1972"/>
                  <a:pt x="8216" y="1842"/>
                  <a:pt x="8085" y="1734"/>
                </a:cubicBezTo>
                <a:cubicBezTo>
                  <a:pt x="7883" y="1568"/>
                  <a:pt x="7680" y="1425"/>
                  <a:pt x="7454" y="1270"/>
                </a:cubicBezTo>
                <a:cubicBezTo>
                  <a:pt x="7264" y="1139"/>
                  <a:pt x="7049" y="1020"/>
                  <a:pt x="6859" y="913"/>
                </a:cubicBezTo>
                <a:cubicBezTo>
                  <a:pt x="6723" y="841"/>
                  <a:pt x="6569" y="804"/>
                  <a:pt x="6417" y="804"/>
                </a:cubicBezTo>
                <a:cubicBezTo>
                  <a:pt x="6316" y="804"/>
                  <a:pt x="6215" y="820"/>
                  <a:pt x="6121" y="853"/>
                </a:cubicBezTo>
                <a:cubicBezTo>
                  <a:pt x="6037" y="889"/>
                  <a:pt x="5978" y="913"/>
                  <a:pt x="5918" y="960"/>
                </a:cubicBezTo>
                <a:lnTo>
                  <a:pt x="5918" y="949"/>
                </a:lnTo>
                <a:cubicBezTo>
                  <a:pt x="5918" y="925"/>
                  <a:pt x="5918" y="925"/>
                  <a:pt x="5906" y="913"/>
                </a:cubicBezTo>
                <a:lnTo>
                  <a:pt x="5906" y="901"/>
                </a:lnTo>
                <a:cubicBezTo>
                  <a:pt x="5906" y="889"/>
                  <a:pt x="5906" y="889"/>
                  <a:pt x="5895" y="865"/>
                </a:cubicBezTo>
                <a:lnTo>
                  <a:pt x="5895" y="853"/>
                </a:lnTo>
                <a:cubicBezTo>
                  <a:pt x="5895" y="841"/>
                  <a:pt x="5883" y="829"/>
                  <a:pt x="5883" y="829"/>
                </a:cubicBezTo>
                <a:lnTo>
                  <a:pt x="5883" y="806"/>
                </a:lnTo>
                <a:cubicBezTo>
                  <a:pt x="5883" y="794"/>
                  <a:pt x="5859" y="782"/>
                  <a:pt x="5859" y="770"/>
                </a:cubicBezTo>
                <a:cubicBezTo>
                  <a:pt x="5799" y="627"/>
                  <a:pt x="5704" y="508"/>
                  <a:pt x="5597" y="437"/>
                </a:cubicBezTo>
                <a:cubicBezTo>
                  <a:pt x="5502" y="377"/>
                  <a:pt x="5418" y="318"/>
                  <a:pt x="5299" y="294"/>
                </a:cubicBezTo>
                <a:cubicBezTo>
                  <a:pt x="5061" y="210"/>
                  <a:pt x="4823" y="151"/>
                  <a:pt x="4585" y="115"/>
                </a:cubicBezTo>
                <a:cubicBezTo>
                  <a:pt x="4347" y="67"/>
                  <a:pt x="4097" y="20"/>
                  <a:pt x="3859" y="8"/>
                </a:cubicBezTo>
                <a:cubicBezTo>
                  <a:pt x="3822" y="3"/>
                  <a:pt x="3785" y="1"/>
                  <a:pt x="374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390" name="Google Shape;11390;p80"/>
          <p:cNvGrpSpPr/>
          <p:nvPr/>
        </p:nvGrpSpPr>
        <p:grpSpPr>
          <a:xfrm>
            <a:off x="4882690" y="2249955"/>
            <a:ext cx="274573" cy="350682"/>
            <a:chOff x="4882690" y="2425405"/>
            <a:chExt cx="274573" cy="350682"/>
          </a:xfrm>
          <a:solidFill>
            <a:schemeClr val="tx1"/>
          </a:solidFill>
        </p:grpSpPr>
        <p:sp>
          <p:nvSpPr>
            <p:cNvPr id="11391" name="Google Shape;11391;p80"/>
            <p:cNvSpPr/>
            <p:nvPr/>
          </p:nvSpPr>
          <p:spPr>
            <a:xfrm>
              <a:off x="4882690" y="2425405"/>
              <a:ext cx="92075" cy="350682"/>
            </a:xfrm>
            <a:custGeom>
              <a:avLst/>
              <a:gdLst/>
              <a:ahLst/>
              <a:cxnLst/>
              <a:rect l="l" t="t" r="r" b="b"/>
              <a:pathLst>
                <a:path w="2895" h="11026" extrusionOk="0">
                  <a:moveTo>
                    <a:pt x="2573" y="322"/>
                  </a:moveTo>
                  <a:cubicBezTo>
                    <a:pt x="2370" y="1441"/>
                    <a:pt x="2061" y="3167"/>
                    <a:pt x="1965" y="3751"/>
                  </a:cubicBezTo>
                  <a:cubicBezTo>
                    <a:pt x="1942" y="3846"/>
                    <a:pt x="1930" y="3905"/>
                    <a:pt x="1930" y="3929"/>
                  </a:cubicBezTo>
                  <a:cubicBezTo>
                    <a:pt x="1882" y="4179"/>
                    <a:pt x="1894" y="4525"/>
                    <a:pt x="1930" y="4906"/>
                  </a:cubicBezTo>
                  <a:cubicBezTo>
                    <a:pt x="1709" y="4950"/>
                    <a:pt x="1486" y="4966"/>
                    <a:pt x="1277" y="4966"/>
                  </a:cubicBezTo>
                  <a:cubicBezTo>
                    <a:pt x="980" y="4966"/>
                    <a:pt x="714" y="4933"/>
                    <a:pt x="525" y="4906"/>
                  </a:cubicBezTo>
                  <a:cubicBezTo>
                    <a:pt x="846" y="3036"/>
                    <a:pt x="692" y="1750"/>
                    <a:pt x="572" y="798"/>
                  </a:cubicBezTo>
                  <a:cubicBezTo>
                    <a:pt x="561" y="631"/>
                    <a:pt x="525" y="476"/>
                    <a:pt x="513" y="322"/>
                  </a:cubicBezTo>
                  <a:close/>
                  <a:moveTo>
                    <a:pt x="477" y="5215"/>
                  </a:moveTo>
                  <a:cubicBezTo>
                    <a:pt x="680" y="5251"/>
                    <a:pt x="965" y="5298"/>
                    <a:pt x="1287" y="5298"/>
                  </a:cubicBezTo>
                  <a:cubicBezTo>
                    <a:pt x="1501" y="5298"/>
                    <a:pt x="1739" y="5275"/>
                    <a:pt x="1965" y="5239"/>
                  </a:cubicBezTo>
                  <a:cubicBezTo>
                    <a:pt x="1965" y="5275"/>
                    <a:pt x="1977" y="5322"/>
                    <a:pt x="1977" y="5370"/>
                  </a:cubicBezTo>
                  <a:lnTo>
                    <a:pt x="1977" y="5429"/>
                  </a:lnTo>
                  <a:cubicBezTo>
                    <a:pt x="1823" y="5656"/>
                    <a:pt x="1573" y="6001"/>
                    <a:pt x="1215" y="6334"/>
                  </a:cubicBezTo>
                  <a:cubicBezTo>
                    <a:pt x="1084" y="6215"/>
                    <a:pt x="965" y="6084"/>
                    <a:pt x="858" y="5965"/>
                  </a:cubicBezTo>
                  <a:cubicBezTo>
                    <a:pt x="680" y="5739"/>
                    <a:pt x="549" y="5537"/>
                    <a:pt x="453" y="5370"/>
                  </a:cubicBezTo>
                  <a:cubicBezTo>
                    <a:pt x="453" y="5322"/>
                    <a:pt x="453" y="5263"/>
                    <a:pt x="477" y="5215"/>
                  </a:cubicBezTo>
                  <a:close/>
                  <a:moveTo>
                    <a:pt x="2001" y="5929"/>
                  </a:moveTo>
                  <a:cubicBezTo>
                    <a:pt x="2037" y="6263"/>
                    <a:pt x="2061" y="6572"/>
                    <a:pt x="2061" y="6858"/>
                  </a:cubicBezTo>
                  <a:lnTo>
                    <a:pt x="2061" y="6870"/>
                  </a:lnTo>
                  <a:cubicBezTo>
                    <a:pt x="1846" y="6787"/>
                    <a:pt x="1644" y="6680"/>
                    <a:pt x="1465" y="6549"/>
                  </a:cubicBezTo>
                  <a:cubicBezTo>
                    <a:pt x="1573" y="6441"/>
                    <a:pt x="1680" y="6334"/>
                    <a:pt x="1763" y="6227"/>
                  </a:cubicBezTo>
                  <a:cubicBezTo>
                    <a:pt x="1858" y="6132"/>
                    <a:pt x="1942" y="6025"/>
                    <a:pt x="2001" y="5929"/>
                  </a:cubicBezTo>
                  <a:close/>
                  <a:moveTo>
                    <a:pt x="430" y="5965"/>
                  </a:moveTo>
                  <a:cubicBezTo>
                    <a:pt x="561" y="6156"/>
                    <a:pt x="739" y="6370"/>
                    <a:pt x="965" y="6572"/>
                  </a:cubicBezTo>
                  <a:cubicBezTo>
                    <a:pt x="799" y="6703"/>
                    <a:pt x="620" y="6811"/>
                    <a:pt x="430" y="6918"/>
                  </a:cubicBezTo>
                  <a:lnTo>
                    <a:pt x="430" y="6870"/>
                  </a:lnTo>
                  <a:lnTo>
                    <a:pt x="430" y="6668"/>
                  </a:lnTo>
                  <a:lnTo>
                    <a:pt x="430" y="6334"/>
                  </a:lnTo>
                  <a:lnTo>
                    <a:pt x="430" y="5965"/>
                  </a:lnTo>
                  <a:close/>
                  <a:moveTo>
                    <a:pt x="1215" y="6763"/>
                  </a:moveTo>
                  <a:cubicBezTo>
                    <a:pt x="1454" y="6965"/>
                    <a:pt x="1739" y="7108"/>
                    <a:pt x="2061" y="7215"/>
                  </a:cubicBezTo>
                  <a:cubicBezTo>
                    <a:pt x="2061" y="7656"/>
                    <a:pt x="2037" y="8061"/>
                    <a:pt x="1942" y="8346"/>
                  </a:cubicBezTo>
                  <a:cubicBezTo>
                    <a:pt x="1823" y="8716"/>
                    <a:pt x="1620" y="8870"/>
                    <a:pt x="1251" y="8870"/>
                  </a:cubicBezTo>
                  <a:cubicBezTo>
                    <a:pt x="870" y="8870"/>
                    <a:pt x="656" y="8704"/>
                    <a:pt x="549" y="8346"/>
                  </a:cubicBezTo>
                  <a:cubicBezTo>
                    <a:pt x="453" y="8061"/>
                    <a:pt x="441" y="7680"/>
                    <a:pt x="430" y="7239"/>
                  </a:cubicBezTo>
                  <a:cubicBezTo>
                    <a:pt x="692" y="7120"/>
                    <a:pt x="965" y="6977"/>
                    <a:pt x="1215" y="6763"/>
                  </a:cubicBezTo>
                  <a:close/>
                  <a:moveTo>
                    <a:pt x="2346" y="7525"/>
                  </a:moveTo>
                  <a:cubicBezTo>
                    <a:pt x="2346" y="7727"/>
                    <a:pt x="2358" y="7954"/>
                    <a:pt x="2358" y="8192"/>
                  </a:cubicBezTo>
                  <a:cubicBezTo>
                    <a:pt x="2358" y="8954"/>
                    <a:pt x="2251" y="10704"/>
                    <a:pt x="1323" y="10704"/>
                  </a:cubicBezTo>
                  <a:cubicBezTo>
                    <a:pt x="668" y="10704"/>
                    <a:pt x="370" y="9739"/>
                    <a:pt x="287" y="8680"/>
                  </a:cubicBezTo>
                  <a:lnTo>
                    <a:pt x="287" y="8680"/>
                  </a:lnTo>
                  <a:cubicBezTo>
                    <a:pt x="311" y="8704"/>
                    <a:pt x="311" y="8716"/>
                    <a:pt x="322" y="8739"/>
                  </a:cubicBezTo>
                  <a:lnTo>
                    <a:pt x="322" y="8763"/>
                  </a:lnTo>
                  <a:cubicBezTo>
                    <a:pt x="334" y="8775"/>
                    <a:pt x="334" y="8787"/>
                    <a:pt x="346" y="8799"/>
                  </a:cubicBezTo>
                  <a:cubicBezTo>
                    <a:pt x="370" y="8823"/>
                    <a:pt x="382" y="8835"/>
                    <a:pt x="382" y="8846"/>
                  </a:cubicBezTo>
                  <a:lnTo>
                    <a:pt x="394" y="8858"/>
                  </a:lnTo>
                  <a:lnTo>
                    <a:pt x="441" y="8906"/>
                  </a:lnTo>
                  <a:lnTo>
                    <a:pt x="489" y="8954"/>
                  </a:lnTo>
                  <a:cubicBezTo>
                    <a:pt x="501" y="8966"/>
                    <a:pt x="513" y="8977"/>
                    <a:pt x="525" y="8977"/>
                  </a:cubicBezTo>
                  <a:lnTo>
                    <a:pt x="549" y="8977"/>
                  </a:lnTo>
                  <a:cubicBezTo>
                    <a:pt x="561" y="9001"/>
                    <a:pt x="572" y="9013"/>
                    <a:pt x="584" y="9013"/>
                  </a:cubicBezTo>
                  <a:cubicBezTo>
                    <a:pt x="608" y="9025"/>
                    <a:pt x="620" y="9025"/>
                    <a:pt x="632" y="9037"/>
                  </a:cubicBezTo>
                  <a:cubicBezTo>
                    <a:pt x="644" y="9061"/>
                    <a:pt x="668" y="9061"/>
                    <a:pt x="680" y="9073"/>
                  </a:cubicBezTo>
                  <a:lnTo>
                    <a:pt x="692" y="9073"/>
                  </a:lnTo>
                  <a:cubicBezTo>
                    <a:pt x="703" y="9085"/>
                    <a:pt x="727" y="9085"/>
                    <a:pt x="751" y="9096"/>
                  </a:cubicBezTo>
                  <a:cubicBezTo>
                    <a:pt x="763" y="9096"/>
                    <a:pt x="787" y="9120"/>
                    <a:pt x="811" y="9120"/>
                  </a:cubicBezTo>
                  <a:lnTo>
                    <a:pt x="822" y="9120"/>
                  </a:lnTo>
                  <a:cubicBezTo>
                    <a:pt x="846" y="9120"/>
                    <a:pt x="870" y="9132"/>
                    <a:pt x="882" y="9132"/>
                  </a:cubicBezTo>
                  <a:lnTo>
                    <a:pt x="906" y="9132"/>
                  </a:lnTo>
                  <a:cubicBezTo>
                    <a:pt x="918" y="9132"/>
                    <a:pt x="942" y="9144"/>
                    <a:pt x="965" y="9144"/>
                  </a:cubicBezTo>
                  <a:cubicBezTo>
                    <a:pt x="977" y="9144"/>
                    <a:pt x="1001" y="9144"/>
                    <a:pt x="1025" y="9156"/>
                  </a:cubicBezTo>
                  <a:lnTo>
                    <a:pt x="1334" y="9156"/>
                  </a:lnTo>
                  <a:cubicBezTo>
                    <a:pt x="1345" y="9156"/>
                    <a:pt x="1356" y="9156"/>
                    <a:pt x="1366" y="9156"/>
                  </a:cubicBezTo>
                  <a:cubicBezTo>
                    <a:pt x="1836" y="9156"/>
                    <a:pt x="2123" y="8896"/>
                    <a:pt x="2263" y="8454"/>
                  </a:cubicBezTo>
                  <a:cubicBezTo>
                    <a:pt x="2275" y="8418"/>
                    <a:pt x="2275" y="8406"/>
                    <a:pt x="2275" y="8370"/>
                  </a:cubicBezTo>
                  <a:lnTo>
                    <a:pt x="2275" y="8358"/>
                  </a:lnTo>
                  <a:cubicBezTo>
                    <a:pt x="2275" y="8335"/>
                    <a:pt x="2287" y="8311"/>
                    <a:pt x="2287" y="8287"/>
                  </a:cubicBezTo>
                  <a:lnTo>
                    <a:pt x="2287" y="8263"/>
                  </a:lnTo>
                  <a:cubicBezTo>
                    <a:pt x="2287" y="8239"/>
                    <a:pt x="2299" y="8227"/>
                    <a:pt x="2299" y="8192"/>
                  </a:cubicBezTo>
                  <a:lnTo>
                    <a:pt x="2299" y="8180"/>
                  </a:lnTo>
                  <a:cubicBezTo>
                    <a:pt x="2299" y="8144"/>
                    <a:pt x="2311" y="8132"/>
                    <a:pt x="2311" y="8108"/>
                  </a:cubicBezTo>
                  <a:lnTo>
                    <a:pt x="2311" y="8084"/>
                  </a:lnTo>
                  <a:cubicBezTo>
                    <a:pt x="2311" y="8061"/>
                    <a:pt x="2311" y="8049"/>
                    <a:pt x="2335" y="8013"/>
                  </a:cubicBezTo>
                  <a:lnTo>
                    <a:pt x="2335" y="8001"/>
                  </a:lnTo>
                  <a:cubicBezTo>
                    <a:pt x="2335" y="7965"/>
                    <a:pt x="2335" y="7954"/>
                    <a:pt x="2346" y="7930"/>
                  </a:cubicBezTo>
                  <a:lnTo>
                    <a:pt x="2346" y="7906"/>
                  </a:lnTo>
                  <a:lnTo>
                    <a:pt x="2346" y="7834"/>
                  </a:lnTo>
                  <a:lnTo>
                    <a:pt x="2346" y="7811"/>
                  </a:lnTo>
                  <a:lnTo>
                    <a:pt x="2346" y="7715"/>
                  </a:lnTo>
                  <a:lnTo>
                    <a:pt x="2346" y="7703"/>
                  </a:lnTo>
                  <a:lnTo>
                    <a:pt x="2346" y="7632"/>
                  </a:lnTo>
                  <a:lnTo>
                    <a:pt x="2346" y="7596"/>
                  </a:lnTo>
                  <a:lnTo>
                    <a:pt x="2346" y="7525"/>
                  </a:lnTo>
                  <a:close/>
                  <a:moveTo>
                    <a:pt x="334" y="0"/>
                  </a:moveTo>
                  <a:cubicBezTo>
                    <a:pt x="299" y="0"/>
                    <a:pt x="251" y="12"/>
                    <a:pt x="215" y="36"/>
                  </a:cubicBezTo>
                  <a:cubicBezTo>
                    <a:pt x="191" y="72"/>
                    <a:pt x="180" y="119"/>
                    <a:pt x="180" y="155"/>
                  </a:cubicBezTo>
                  <a:cubicBezTo>
                    <a:pt x="191" y="369"/>
                    <a:pt x="215" y="595"/>
                    <a:pt x="251" y="834"/>
                  </a:cubicBezTo>
                  <a:cubicBezTo>
                    <a:pt x="370" y="1798"/>
                    <a:pt x="513" y="3120"/>
                    <a:pt x="156" y="5084"/>
                  </a:cubicBezTo>
                  <a:cubicBezTo>
                    <a:pt x="120" y="5358"/>
                    <a:pt x="96" y="5834"/>
                    <a:pt x="96" y="6310"/>
                  </a:cubicBezTo>
                  <a:cubicBezTo>
                    <a:pt x="25" y="6787"/>
                    <a:pt x="1" y="7394"/>
                    <a:pt x="1" y="8180"/>
                  </a:cubicBezTo>
                  <a:cubicBezTo>
                    <a:pt x="1" y="8966"/>
                    <a:pt x="96" y="9656"/>
                    <a:pt x="299" y="10132"/>
                  </a:cubicBezTo>
                  <a:cubicBezTo>
                    <a:pt x="596" y="10859"/>
                    <a:pt x="1037" y="11025"/>
                    <a:pt x="1346" y="11025"/>
                  </a:cubicBezTo>
                  <a:cubicBezTo>
                    <a:pt x="2227" y="11025"/>
                    <a:pt x="2716" y="10013"/>
                    <a:pt x="2716" y="8180"/>
                  </a:cubicBezTo>
                  <a:cubicBezTo>
                    <a:pt x="2716" y="6632"/>
                    <a:pt x="2585" y="5727"/>
                    <a:pt x="2275" y="5275"/>
                  </a:cubicBezTo>
                  <a:cubicBezTo>
                    <a:pt x="2227" y="4775"/>
                    <a:pt x="2180" y="4263"/>
                    <a:pt x="2239" y="3965"/>
                  </a:cubicBezTo>
                  <a:cubicBezTo>
                    <a:pt x="2239" y="3965"/>
                    <a:pt x="2263" y="3905"/>
                    <a:pt x="2275" y="3810"/>
                  </a:cubicBezTo>
                  <a:cubicBezTo>
                    <a:pt x="2394" y="3179"/>
                    <a:pt x="2739" y="1286"/>
                    <a:pt x="2894" y="191"/>
                  </a:cubicBezTo>
                  <a:cubicBezTo>
                    <a:pt x="2894" y="143"/>
                    <a:pt x="2894" y="95"/>
                    <a:pt x="2870" y="60"/>
                  </a:cubicBezTo>
                  <a:cubicBezTo>
                    <a:pt x="2835" y="24"/>
                    <a:pt x="2799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2" name="Google Shape;11392;p80"/>
            <p:cNvSpPr/>
            <p:nvPr/>
          </p:nvSpPr>
          <p:spPr>
            <a:xfrm>
              <a:off x="4966782" y="2429254"/>
              <a:ext cx="190480" cy="250655"/>
            </a:xfrm>
            <a:custGeom>
              <a:avLst/>
              <a:gdLst/>
              <a:ahLst/>
              <a:cxnLst/>
              <a:rect l="l" t="t" r="r" b="b"/>
              <a:pathLst>
                <a:path w="5989" h="7881" extrusionOk="0">
                  <a:moveTo>
                    <a:pt x="2000" y="2880"/>
                  </a:moveTo>
                  <a:cubicBezTo>
                    <a:pt x="2143" y="3022"/>
                    <a:pt x="2298" y="3106"/>
                    <a:pt x="2429" y="3153"/>
                  </a:cubicBezTo>
                  <a:lnTo>
                    <a:pt x="2429" y="3165"/>
                  </a:lnTo>
                  <a:lnTo>
                    <a:pt x="2429" y="3249"/>
                  </a:lnTo>
                  <a:lnTo>
                    <a:pt x="2429" y="3344"/>
                  </a:lnTo>
                  <a:lnTo>
                    <a:pt x="2429" y="3356"/>
                  </a:lnTo>
                  <a:lnTo>
                    <a:pt x="2429" y="3534"/>
                  </a:lnTo>
                  <a:lnTo>
                    <a:pt x="2429" y="3546"/>
                  </a:lnTo>
                  <a:lnTo>
                    <a:pt x="2429" y="3725"/>
                  </a:lnTo>
                  <a:lnTo>
                    <a:pt x="2429" y="3749"/>
                  </a:lnTo>
                  <a:cubicBezTo>
                    <a:pt x="2429" y="3808"/>
                    <a:pt x="2429" y="3868"/>
                    <a:pt x="2441" y="3927"/>
                  </a:cubicBezTo>
                  <a:lnTo>
                    <a:pt x="2441" y="3939"/>
                  </a:lnTo>
                  <a:cubicBezTo>
                    <a:pt x="2441" y="3999"/>
                    <a:pt x="2453" y="4058"/>
                    <a:pt x="2453" y="4118"/>
                  </a:cubicBezTo>
                  <a:lnTo>
                    <a:pt x="2453" y="4130"/>
                  </a:lnTo>
                  <a:cubicBezTo>
                    <a:pt x="2453" y="4177"/>
                    <a:pt x="2453" y="4201"/>
                    <a:pt x="2465" y="4237"/>
                  </a:cubicBezTo>
                  <a:cubicBezTo>
                    <a:pt x="2310" y="4463"/>
                    <a:pt x="2036" y="4761"/>
                    <a:pt x="1631" y="4915"/>
                  </a:cubicBezTo>
                  <a:cubicBezTo>
                    <a:pt x="1584" y="4856"/>
                    <a:pt x="1441" y="4677"/>
                    <a:pt x="1215" y="4380"/>
                  </a:cubicBezTo>
                  <a:cubicBezTo>
                    <a:pt x="1548" y="3963"/>
                    <a:pt x="1834" y="3296"/>
                    <a:pt x="2000" y="2880"/>
                  </a:cubicBezTo>
                  <a:close/>
                  <a:moveTo>
                    <a:pt x="2524" y="4713"/>
                  </a:moveTo>
                  <a:cubicBezTo>
                    <a:pt x="2524" y="4761"/>
                    <a:pt x="2548" y="4796"/>
                    <a:pt x="2548" y="4832"/>
                  </a:cubicBezTo>
                  <a:cubicBezTo>
                    <a:pt x="2560" y="4892"/>
                    <a:pt x="2560" y="4939"/>
                    <a:pt x="2572" y="4975"/>
                  </a:cubicBezTo>
                  <a:cubicBezTo>
                    <a:pt x="2584" y="5023"/>
                    <a:pt x="2584" y="5082"/>
                    <a:pt x="2608" y="5130"/>
                  </a:cubicBezTo>
                  <a:cubicBezTo>
                    <a:pt x="2608" y="5154"/>
                    <a:pt x="2620" y="5177"/>
                    <a:pt x="2620" y="5201"/>
                  </a:cubicBezTo>
                  <a:cubicBezTo>
                    <a:pt x="2620" y="5237"/>
                    <a:pt x="2631" y="5249"/>
                    <a:pt x="2631" y="5273"/>
                  </a:cubicBezTo>
                  <a:cubicBezTo>
                    <a:pt x="2631" y="5308"/>
                    <a:pt x="2643" y="5320"/>
                    <a:pt x="2643" y="5356"/>
                  </a:cubicBezTo>
                  <a:cubicBezTo>
                    <a:pt x="2643" y="5368"/>
                    <a:pt x="2667" y="5392"/>
                    <a:pt x="2667" y="5416"/>
                  </a:cubicBezTo>
                  <a:cubicBezTo>
                    <a:pt x="2667" y="5427"/>
                    <a:pt x="2679" y="5451"/>
                    <a:pt x="2679" y="5475"/>
                  </a:cubicBezTo>
                  <a:cubicBezTo>
                    <a:pt x="2679" y="5487"/>
                    <a:pt x="2691" y="5511"/>
                    <a:pt x="2691" y="5535"/>
                  </a:cubicBezTo>
                  <a:cubicBezTo>
                    <a:pt x="2691" y="5547"/>
                    <a:pt x="2703" y="5570"/>
                    <a:pt x="2703" y="5582"/>
                  </a:cubicBezTo>
                  <a:cubicBezTo>
                    <a:pt x="2703" y="5606"/>
                    <a:pt x="2727" y="5618"/>
                    <a:pt x="2727" y="5630"/>
                  </a:cubicBezTo>
                  <a:cubicBezTo>
                    <a:pt x="2727" y="5654"/>
                    <a:pt x="2739" y="5666"/>
                    <a:pt x="2739" y="5677"/>
                  </a:cubicBezTo>
                  <a:lnTo>
                    <a:pt x="2739" y="5689"/>
                  </a:lnTo>
                  <a:cubicBezTo>
                    <a:pt x="2739" y="5713"/>
                    <a:pt x="2739" y="5725"/>
                    <a:pt x="2750" y="5737"/>
                  </a:cubicBezTo>
                  <a:cubicBezTo>
                    <a:pt x="2381" y="5558"/>
                    <a:pt x="2096" y="5356"/>
                    <a:pt x="1893" y="5189"/>
                  </a:cubicBezTo>
                  <a:cubicBezTo>
                    <a:pt x="2155" y="5070"/>
                    <a:pt x="2369" y="4892"/>
                    <a:pt x="2524" y="4713"/>
                  </a:cubicBezTo>
                  <a:close/>
                  <a:moveTo>
                    <a:pt x="3763" y="2927"/>
                  </a:moveTo>
                  <a:cubicBezTo>
                    <a:pt x="3798" y="2927"/>
                    <a:pt x="3822" y="2939"/>
                    <a:pt x="3846" y="2951"/>
                  </a:cubicBezTo>
                  <a:cubicBezTo>
                    <a:pt x="3858" y="2963"/>
                    <a:pt x="3870" y="2987"/>
                    <a:pt x="3870" y="3022"/>
                  </a:cubicBezTo>
                  <a:cubicBezTo>
                    <a:pt x="3810" y="3582"/>
                    <a:pt x="3905" y="4392"/>
                    <a:pt x="4334" y="5035"/>
                  </a:cubicBezTo>
                  <a:cubicBezTo>
                    <a:pt x="4655" y="5547"/>
                    <a:pt x="5060" y="5999"/>
                    <a:pt x="5370" y="6380"/>
                  </a:cubicBezTo>
                  <a:cubicBezTo>
                    <a:pt x="5513" y="6523"/>
                    <a:pt x="5632" y="6654"/>
                    <a:pt x="5715" y="6773"/>
                  </a:cubicBezTo>
                  <a:cubicBezTo>
                    <a:pt x="5632" y="7035"/>
                    <a:pt x="5644" y="7142"/>
                    <a:pt x="5632" y="7237"/>
                  </a:cubicBezTo>
                  <a:cubicBezTo>
                    <a:pt x="5608" y="7344"/>
                    <a:pt x="5548" y="7440"/>
                    <a:pt x="5465" y="7499"/>
                  </a:cubicBezTo>
                  <a:cubicBezTo>
                    <a:pt x="5410" y="7532"/>
                    <a:pt x="5342" y="7550"/>
                    <a:pt x="5273" y="7550"/>
                  </a:cubicBezTo>
                  <a:cubicBezTo>
                    <a:pt x="5193" y="7550"/>
                    <a:pt x="5112" y="7526"/>
                    <a:pt x="5048" y="7475"/>
                  </a:cubicBezTo>
                  <a:lnTo>
                    <a:pt x="3191" y="6130"/>
                  </a:lnTo>
                  <a:lnTo>
                    <a:pt x="3143" y="6082"/>
                  </a:lnTo>
                  <a:lnTo>
                    <a:pt x="3143" y="6058"/>
                  </a:lnTo>
                  <a:lnTo>
                    <a:pt x="3143" y="6047"/>
                  </a:lnTo>
                  <a:cubicBezTo>
                    <a:pt x="3108" y="5928"/>
                    <a:pt x="3048" y="5737"/>
                    <a:pt x="2989" y="5451"/>
                  </a:cubicBezTo>
                  <a:cubicBezTo>
                    <a:pt x="2989" y="5439"/>
                    <a:pt x="2989" y="5427"/>
                    <a:pt x="2977" y="5404"/>
                  </a:cubicBezTo>
                  <a:cubicBezTo>
                    <a:pt x="2977" y="5392"/>
                    <a:pt x="2977" y="5380"/>
                    <a:pt x="2965" y="5368"/>
                  </a:cubicBezTo>
                  <a:cubicBezTo>
                    <a:pt x="2965" y="5344"/>
                    <a:pt x="2965" y="5332"/>
                    <a:pt x="2953" y="5320"/>
                  </a:cubicBezTo>
                  <a:cubicBezTo>
                    <a:pt x="2953" y="5308"/>
                    <a:pt x="2953" y="5285"/>
                    <a:pt x="2929" y="5273"/>
                  </a:cubicBezTo>
                  <a:cubicBezTo>
                    <a:pt x="2929" y="5261"/>
                    <a:pt x="2929" y="5249"/>
                    <a:pt x="2917" y="5225"/>
                  </a:cubicBezTo>
                  <a:cubicBezTo>
                    <a:pt x="2917" y="5213"/>
                    <a:pt x="2917" y="5201"/>
                    <a:pt x="2905" y="5189"/>
                  </a:cubicBezTo>
                  <a:lnTo>
                    <a:pt x="2905" y="5142"/>
                  </a:lnTo>
                  <a:lnTo>
                    <a:pt x="2905" y="5130"/>
                  </a:lnTo>
                  <a:lnTo>
                    <a:pt x="2905" y="5082"/>
                  </a:lnTo>
                  <a:lnTo>
                    <a:pt x="2905" y="5035"/>
                  </a:lnTo>
                  <a:lnTo>
                    <a:pt x="2905" y="4987"/>
                  </a:lnTo>
                  <a:lnTo>
                    <a:pt x="2905" y="4975"/>
                  </a:lnTo>
                  <a:lnTo>
                    <a:pt x="2905" y="4927"/>
                  </a:lnTo>
                  <a:lnTo>
                    <a:pt x="2905" y="4915"/>
                  </a:lnTo>
                  <a:lnTo>
                    <a:pt x="2905" y="4868"/>
                  </a:lnTo>
                  <a:lnTo>
                    <a:pt x="2905" y="4856"/>
                  </a:lnTo>
                  <a:lnTo>
                    <a:pt x="2905" y="4808"/>
                  </a:lnTo>
                  <a:lnTo>
                    <a:pt x="2905" y="4796"/>
                  </a:lnTo>
                  <a:lnTo>
                    <a:pt x="2905" y="4749"/>
                  </a:lnTo>
                  <a:lnTo>
                    <a:pt x="2905" y="4737"/>
                  </a:lnTo>
                  <a:lnTo>
                    <a:pt x="2905" y="4689"/>
                  </a:lnTo>
                  <a:lnTo>
                    <a:pt x="2905" y="4677"/>
                  </a:lnTo>
                  <a:lnTo>
                    <a:pt x="2905" y="4630"/>
                  </a:lnTo>
                  <a:lnTo>
                    <a:pt x="2905" y="4618"/>
                  </a:lnTo>
                  <a:lnTo>
                    <a:pt x="2905" y="4570"/>
                  </a:lnTo>
                  <a:lnTo>
                    <a:pt x="2905" y="4558"/>
                  </a:lnTo>
                  <a:lnTo>
                    <a:pt x="2905" y="4511"/>
                  </a:lnTo>
                  <a:lnTo>
                    <a:pt x="2905" y="4499"/>
                  </a:lnTo>
                  <a:lnTo>
                    <a:pt x="2905" y="4451"/>
                  </a:lnTo>
                  <a:lnTo>
                    <a:pt x="2905" y="4439"/>
                  </a:lnTo>
                  <a:lnTo>
                    <a:pt x="2905" y="4392"/>
                  </a:lnTo>
                  <a:lnTo>
                    <a:pt x="2905" y="4380"/>
                  </a:lnTo>
                  <a:lnTo>
                    <a:pt x="2905" y="4332"/>
                  </a:lnTo>
                  <a:lnTo>
                    <a:pt x="2905" y="4320"/>
                  </a:lnTo>
                  <a:lnTo>
                    <a:pt x="2905" y="4273"/>
                  </a:lnTo>
                  <a:lnTo>
                    <a:pt x="2905" y="4261"/>
                  </a:lnTo>
                  <a:lnTo>
                    <a:pt x="2905" y="4213"/>
                  </a:lnTo>
                  <a:lnTo>
                    <a:pt x="2905" y="4201"/>
                  </a:lnTo>
                  <a:lnTo>
                    <a:pt x="2905" y="4153"/>
                  </a:lnTo>
                  <a:lnTo>
                    <a:pt x="2905" y="4142"/>
                  </a:lnTo>
                  <a:lnTo>
                    <a:pt x="2905" y="4094"/>
                  </a:lnTo>
                  <a:lnTo>
                    <a:pt x="2905" y="4082"/>
                  </a:lnTo>
                  <a:lnTo>
                    <a:pt x="2905" y="4034"/>
                  </a:lnTo>
                  <a:lnTo>
                    <a:pt x="2905" y="4023"/>
                  </a:lnTo>
                  <a:lnTo>
                    <a:pt x="2905" y="3975"/>
                  </a:lnTo>
                  <a:lnTo>
                    <a:pt x="2905" y="3963"/>
                  </a:lnTo>
                  <a:lnTo>
                    <a:pt x="2905" y="3915"/>
                  </a:lnTo>
                  <a:lnTo>
                    <a:pt x="2905" y="3903"/>
                  </a:lnTo>
                  <a:lnTo>
                    <a:pt x="2905" y="3856"/>
                  </a:lnTo>
                  <a:lnTo>
                    <a:pt x="2905" y="3844"/>
                  </a:lnTo>
                  <a:lnTo>
                    <a:pt x="2905" y="3796"/>
                  </a:lnTo>
                  <a:lnTo>
                    <a:pt x="2905" y="3784"/>
                  </a:lnTo>
                  <a:lnTo>
                    <a:pt x="2905" y="3737"/>
                  </a:lnTo>
                  <a:lnTo>
                    <a:pt x="2905" y="3725"/>
                  </a:lnTo>
                  <a:lnTo>
                    <a:pt x="2905" y="3677"/>
                  </a:lnTo>
                  <a:lnTo>
                    <a:pt x="2905" y="3665"/>
                  </a:lnTo>
                  <a:lnTo>
                    <a:pt x="2905" y="3618"/>
                  </a:lnTo>
                  <a:lnTo>
                    <a:pt x="2905" y="3606"/>
                  </a:lnTo>
                  <a:lnTo>
                    <a:pt x="2905" y="3558"/>
                  </a:lnTo>
                  <a:lnTo>
                    <a:pt x="2905" y="3546"/>
                  </a:lnTo>
                  <a:lnTo>
                    <a:pt x="2905" y="3499"/>
                  </a:lnTo>
                  <a:lnTo>
                    <a:pt x="2905" y="3475"/>
                  </a:lnTo>
                  <a:lnTo>
                    <a:pt x="2905" y="3427"/>
                  </a:lnTo>
                  <a:lnTo>
                    <a:pt x="2905" y="3403"/>
                  </a:lnTo>
                  <a:lnTo>
                    <a:pt x="2905" y="3356"/>
                  </a:lnTo>
                  <a:lnTo>
                    <a:pt x="2905" y="3320"/>
                  </a:lnTo>
                  <a:lnTo>
                    <a:pt x="2905" y="3284"/>
                  </a:lnTo>
                  <a:lnTo>
                    <a:pt x="2905" y="3249"/>
                  </a:lnTo>
                  <a:lnTo>
                    <a:pt x="2905" y="3201"/>
                  </a:lnTo>
                  <a:lnTo>
                    <a:pt x="2905" y="3177"/>
                  </a:lnTo>
                  <a:lnTo>
                    <a:pt x="2905" y="3130"/>
                  </a:lnTo>
                  <a:lnTo>
                    <a:pt x="2905" y="3106"/>
                  </a:lnTo>
                  <a:lnTo>
                    <a:pt x="2905" y="3070"/>
                  </a:lnTo>
                  <a:lnTo>
                    <a:pt x="2905" y="3046"/>
                  </a:lnTo>
                  <a:lnTo>
                    <a:pt x="2905" y="3010"/>
                  </a:lnTo>
                  <a:lnTo>
                    <a:pt x="2905" y="2987"/>
                  </a:lnTo>
                  <a:lnTo>
                    <a:pt x="2905" y="2951"/>
                  </a:lnTo>
                  <a:lnTo>
                    <a:pt x="2905" y="2939"/>
                  </a:lnTo>
                  <a:lnTo>
                    <a:pt x="3763" y="2927"/>
                  </a:lnTo>
                  <a:close/>
                  <a:moveTo>
                    <a:pt x="740" y="0"/>
                  </a:moveTo>
                  <a:cubicBezTo>
                    <a:pt x="714" y="0"/>
                    <a:pt x="685" y="7"/>
                    <a:pt x="655" y="22"/>
                  </a:cubicBezTo>
                  <a:cubicBezTo>
                    <a:pt x="584" y="70"/>
                    <a:pt x="548" y="153"/>
                    <a:pt x="595" y="248"/>
                  </a:cubicBezTo>
                  <a:lnTo>
                    <a:pt x="643" y="320"/>
                  </a:lnTo>
                  <a:cubicBezTo>
                    <a:pt x="1167" y="1284"/>
                    <a:pt x="1488" y="1963"/>
                    <a:pt x="1596" y="2225"/>
                  </a:cubicBezTo>
                  <a:cubicBezTo>
                    <a:pt x="1655" y="2356"/>
                    <a:pt x="1703" y="2475"/>
                    <a:pt x="1774" y="2582"/>
                  </a:cubicBezTo>
                  <a:cubicBezTo>
                    <a:pt x="1715" y="2737"/>
                    <a:pt x="1619" y="2951"/>
                    <a:pt x="1524" y="3213"/>
                  </a:cubicBezTo>
                  <a:cubicBezTo>
                    <a:pt x="1357" y="3594"/>
                    <a:pt x="1179" y="3903"/>
                    <a:pt x="1024" y="4118"/>
                  </a:cubicBezTo>
                  <a:cubicBezTo>
                    <a:pt x="834" y="3868"/>
                    <a:pt x="595" y="3546"/>
                    <a:pt x="310" y="3165"/>
                  </a:cubicBezTo>
                  <a:cubicBezTo>
                    <a:pt x="273" y="3122"/>
                    <a:pt x="228" y="3096"/>
                    <a:pt x="182" y="3096"/>
                  </a:cubicBezTo>
                  <a:cubicBezTo>
                    <a:pt x="153" y="3096"/>
                    <a:pt x="123" y="3106"/>
                    <a:pt x="95" y="3130"/>
                  </a:cubicBezTo>
                  <a:cubicBezTo>
                    <a:pt x="12" y="3189"/>
                    <a:pt x="0" y="3284"/>
                    <a:pt x="60" y="3356"/>
                  </a:cubicBezTo>
                  <a:cubicBezTo>
                    <a:pt x="869" y="4427"/>
                    <a:pt x="1286" y="4975"/>
                    <a:pt x="1405" y="5142"/>
                  </a:cubicBezTo>
                  <a:cubicBezTo>
                    <a:pt x="1584" y="5392"/>
                    <a:pt x="2084" y="5773"/>
                    <a:pt x="2917" y="6273"/>
                  </a:cubicBezTo>
                  <a:cubicBezTo>
                    <a:pt x="2953" y="6320"/>
                    <a:pt x="2989" y="6368"/>
                    <a:pt x="3036" y="6392"/>
                  </a:cubicBezTo>
                  <a:lnTo>
                    <a:pt x="4894" y="7749"/>
                  </a:lnTo>
                  <a:cubicBezTo>
                    <a:pt x="5013" y="7833"/>
                    <a:pt x="5167" y="7880"/>
                    <a:pt x="5298" y="7880"/>
                  </a:cubicBezTo>
                  <a:cubicBezTo>
                    <a:pt x="5429" y="7880"/>
                    <a:pt x="5548" y="7856"/>
                    <a:pt x="5668" y="7773"/>
                  </a:cubicBezTo>
                  <a:cubicBezTo>
                    <a:pt x="5834" y="7678"/>
                    <a:pt x="5941" y="7499"/>
                    <a:pt x="5989" y="7321"/>
                  </a:cubicBezTo>
                  <a:cubicBezTo>
                    <a:pt x="5977" y="7106"/>
                    <a:pt x="5929" y="6904"/>
                    <a:pt x="5810" y="6749"/>
                  </a:cubicBezTo>
                  <a:cubicBezTo>
                    <a:pt x="5703" y="6630"/>
                    <a:pt x="5584" y="6487"/>
                    <a:pt x="5453" y="6332"/>
                  </a:cubicBezTo>
                  <a:cubicBezTo>
                    <a:pt x="5132" y="5975"/>
                    <a:pt x="4751" y="5511"/>
                    <a:pt x="4441" y="5035"/>
                  </a:cubicBezTo>
                  <a:cubicBezTo>
                    <a:pt x="4048" y="4463"/>
                    <a:pt x="3977" y="3701"/>
                    <a:pt x="4036" y="3237"/>
                  </a:cubicBezTo>
                  <a:cubicBezTo>
                    <a:pt x="4048" y="3118"/>
                    <a:pt x="4001" y="2999"/>
                    <a:pt x="3929" y="2915"/>
                  </a:cubicBezTo>
                  <a:cubicBezTo>
                    <a:pt x="3858" y="2820"/>
                    <a:pt x="3739" y="2772"/>
                    <a:pt x="3620" y="2772"/>
                  </a:cubicBezTo>
                  <a:lnTo>
                    <a:pt x="2715" y="2796"/>
                  </a:lnTo>
                  <a:cubicBezTo>
                    <a:pt x="2655" y="2796"/>
                    <a:pt x="2572" y="2820"/>
                    <a:pt x="2536" y="2856"/>
                  </a:cubicBezTo>
                  <a:cubicBezTo>
                    <a:pt x="2358" y="2796"/>
                    <a:pt x="2084" y="2629"/>
                    <a:pt x="1893" y="2106"/>
                  </a:cubicBezTo>
                  <a:cubicBezTo>
                    <a:pt x="1786" y="1820"/>
                    <a:pt x="1441" y="1165"/>
                    <a:pt x="929" y="153"/>
                  </a:cubicBezTo>
                  <a:lnTo>
                    <a:pt x="881" y="82"/>
                  </a:lnTo>
                  <a:cubicBezTo>
                    <a:pt x="849" y="33"/>
                    <a:pt x="799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93" name="Google Shape;11393;p80"/>
          <p:cNvGrpSpPr/>
          <p:nvPr/>
        </p:nvGrpSpPr>
        <p:grpSpPr>
          <a:xfrm>
            <a:off x="6627639" y="2268434"/>
            <a:ext cx="355993" cy="313247"/>
            <a:chOff x="6627639" y="2443884"/>
            <a:chExt cx="355993" cy="313247"/>
          </a:xfrm>
          <a:solidFill>
            <a:schemeClr val="tx1"/>
          </a:solidFill>
        </p:grpSpPr>
        <p:sp>
          <p:nvSpPr>
            <p:cNvPr id="11394" name="Google Shape;11394;p80"/>
            <p:cNvSpPr/>
            <p:nvPr/>
          </p:nvSpPr>
          <p:spPr>
            <a:xfrm>
              <a:off x="6627639" y="2444266"/>
              <a:ext cx="92807" cy="87941"/>
            </a:xfrm>
            <a:custGeom>
              <a:avLst/>
              <a:gdLst/>
              <a:ahLst/>
              <a:cxnLst/>
              <a:rect l="l" t="t" r="r" b="b"/>
              <a:pathLst>
                <a:path w="2918" h="2765" extrusionOk="0">
                  <a:moveTo>
                    <a:pt x="977" y="324"/>
                  </a:moveTo>
                  <a:cubicBezTo>
                    <a:pt x="1037" y="336"/>
                    <a:pt x="1073" y="372"/>
                    <a:pt x="1108" y="419"/>
                  </a:cubicBezTo>
                  <a:lnTo>
                    <a:pt x="1608" y="1193"/>
                  </a:lnTo>
                  <a:lnTo>
                    <a:pt x="953" y="1622"/>
                  </a:lnTo>
                  <a:lnTo>
                    <a:pt x="441" y="848"/>
                  </a:lnTo>
                  <a:cubicBezTo>
                    <a:pt x="382" y="753"/>
                    <a:pt x="406" y="622"/>
                    <a:pt x="501" y="562"/>
                  </a:cubicBezTo>
                  <a:lnTo>
                    <a:pt x="811" y="360"/>
                  </a:lnTo>
                  <a:cubicBezTo>
                    <a:pt x="834" y="324"/>
                    <a:pt x="882" y="324"/>
                    <a:pt x="930" y="324"/>
                  </a:cubicBezTo>
                  <a:close/>
                  <a:moveTo>
                    <a:pt x="1965" y="1336"/>
                  </a:moveTo>
                  <a:lnTo>
                    <a:pt x="2227" y="1526"/>
                  </a:lnTo>
                  <a:lnTo>
                    <a:pt x="1013" y="2336"/>
                  </a:lnTo>
                  <a:lnTo>
                    <a:pt x="942" y="2027"/>
                  </a:lnTo>
                  <a:lnTo>
                    <a:pt x="1965" y="1336"/>
                  </a:lnTo>
                  <a:close/>
                  <a:moveTo>
                    <a:pt x="922" y="0"/>
                  </a:moveTo>
                  <a:cubicBezTo>
                    <a:pt x="819" y="0"/>
                    <a:pt x="719" y="34"/>
                    <a:pt x="632" y="86"/>
                  </a:cubicBezTo>
                  <a:lnTo>
                    <a:pt x="322" y="300"/>
                  </a:lnTo>
                  <a:cubicBezTo>
                    <a:pt x="84" y="455"/>
                    <a:pt x="1" y="788"/>
                    <a:pt x="168" y="1026"/>
                  </a:cubicBezTo>
                  <a:lnTo>
                    <a:pt x="692" y="1812"/>
                  </a:lnTo>
                  <a:lnTo>
                    <a:pt x="680" y="1812"/>
                  </a:lnTo>
                  <a:lnTo>
                    <a:pt x="632" y="1860"/>
                  </a:lnTo>
                  <a:lnTo>
                    <a:pt x="215" y="2515"/>
                  </a:lnTo>
                  <a:cubicBezTo>
                    <a:pt x="168" y="2586"/>
                    <a:pt x="180" y="2693"/>
                    <a:pt x="263" y="2741"/>
                  </a:cubicBezTo>
                  <a:cubicBezTo>
                    <a:pt x="287" y="2753"/>
                    <a:pt x="322" y="2765"/>
                    <a:pt x="346" y="2765"/>
                  </a:cubicBezTo>
                  <a:cubicBezTo>
                    <a:pt x="406" y="2765"/>
                    <a:pt x="453" y="2741"/>
                    <a:pt x="477" y="2693"/>
                  </a:cubicBezTo>
                  <a:lnTo>
                    <a:pt x="692" y="2360"/>
                  </a:lnTo>
                  <a:lnTo>
                    <a:pt x="739" y="2538"/>
                  </a:lnTo>
                  <a:cubicBezTo>
                    <a:pt x="751" y="2622"/>
                    <a:pt x="811" y="2681"/>
                    <a:pt x="870" y="2705"/>
                  </a:cubicBezTo>
                  <a:cubicBezTo>
                    <a:pt x="894" y="2717"/>
                    <a:pt x="930" y="2717"/>
                    <a:pt x="953" y="2717"/>
                  </a:cubicBezTo>
                  <a:cubicBezTo>
                    <a:pt x="1001" y="2717"/>
                    <a:pt x="1049" y="2705"/>
                    <a:pt x="1073" y="2693"/>
                  </a:cubicBezTo>
                  <a:lnTo>
                    <a:pt x="2525" y="1741"/>
                  </a:lnTo>
                  <a:cubicBezTo>
                    <a:pt x="2585" y="1693"/>
                    <a:pt x="2620" y="1634"/>
                    <a:pt x="2620" y="1562"/>
                  </a:cubicBezTo>
                  <a:cubicBezTo>
                    <a:pt x="2620" y="1491"/>
                    <a:pt x="2597" y="1407"/>
                    <a:pt x="2537" y="1372"/>
                  </a:cubicBezTo>
                  <a:lnTo>
                    <a:pt x="2382" y="1253"/>
                  </a:lnTo>
                  <a:lnTo>
                    <a:pt x="2775" y="1193"/>
                  </a:lnTo>
                  <a:cubicBezTo>
                    <a:pt x="2847" y="1169"/>
                    <a:pt x="2918" y="1086"/>
                    <a:pt x="2906" y="991"/>
                  </a:cubicBezTo>
                  <a:cubicBezTo>
                    <a:pt x="2895" y="914"/>
                    <a:pt x="2835" y="858"/>
                    <a:pt x="2751" y="858"/>
                  </a:cubicBezTo>
                  <a:cubicBezTo>
                    <a:pt x="2744" y="858"/>
                    <a:pt x="2736" y="859"/>
                    <a:pt x="2727" y="860"/>
                  </a:cubicBezTo>
                  <a:lnTo>
                    <a:pt x="1965" y="979"/>
                  </a:lnTo>
                  <a:cubicBezTo>
                    <a:pt x="1942" y="979"/>
                    <a:pt x="1930" y="991"/>
                    <a:pt x="1906" y="1014"/>
                  </a:cubicBezTo>
                  <a:lnTo>
                    <a:pt x="1894" y="1026"/>
                  </a:lnTo>
                  <a:lnTo>
                    <a:pt x="1370" y="241"/>
                  </a:lnTo>
                  <a:cubicBezTo>
                    <a:pt x="1299" y="122"/>
                    <a:pt x="1180" y="38"/>
                    <a:pt x="1037" y="14"/>
                  </a:cubicBezTo>
                  <a:cubicBezTo>
                    <a:pt x="999" y="5"/>
                    <a:pt x="960" y="0"/>
                    <a:pt x="9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5" name="Google Shape;11395;p80"/>
            <p:cNvSpPr/>
            <p:nvPr/>
          </p:nvSpPr>
          <p:spPr>
            <a:xfrm>
              <a:off x="6891589" y="2443884"/>
              <a:ext cx="92044" cy="86446"/>
            </a:xfrm>
            <a:custGeom>
              <a:avLst/>
              <a:gdLst/>
              <a:ahLst/>
              <a:cxnLst/>
              <a:rect l="l" t="t" r="r" b="b"/>
              <a:pathLst>
                <a:path w="2894" h="2718" extrusionOk="0">
                  <a:moveTo>
                    <a:pt x="1984" y="331"/>
                  </a:moveTo>
                  <a:cubicBezTo>
                    <a:pt x="2025" y="331"/>
                    <a:pt x="2060" y="345"/>
                    <a:pt x="2096" y="372"/>
                  </a:cubicBezTo>
                  <a:lnTo>
                    <a:pt x="2406" y="574"/>
                  </a:lnTo>
                  <a:cubicBezTo>
                    <a:pt x="2513" y="634"/>
                    <a:pt x="2525" y="753"/>
                    <a:pt x="2465" y="860"/>
                  </a:cubicBezTo>
                  <a:lnTo>
                    <a:pt x="1953" y="1634"/>
                  </a:lnTo>
                  <a:lnTo>
                    <a:pt x="1298" y="1205"/>
                  </a:lnTo>
                  <a:lnTo>
                    <a:pt x="1810" y="431"/>
                  </a:lnTo>
                  <a:cubicBezTo>
                    <a:pt x="1846" y="384"/>
                    <a:pt x="1882" y="348"/>
                    <a:pt x="1941" y="336"/>
                  </a:cubicBezTo>
                  <a:cubicBezTo>
                    <a:pt x="1956" y="333"/>
                    <a:pt x="1970" y="331"/>
                    <a:pt x="1984" y="331"/>
                  </a:cubicBezTo>
                  <a:close/>
                  <a:moveTo>
                    <a:pt x="917" y="1348"/>
                  </a:moveTo>
                  <a:lnTo>
                    <a:pt x="977" y="1384"/>
                  </a:lnTo>
                  <a:lnTo>
                    <a:pt x="1941" y="2015"/>
                  </a:lnTo>
                  <a:lnTo>
                    <a:pt x="1882" y="2348"/>
                  </a:lnTo>
                  <a:lnTo>
                    <a:pt x="667" y="1538"/>
                  </a:lnTo>
                  <a:lnTo>
                    <a:pt x="917" y="1348"/>
                  </a:lnTo>
                  <a:close/>
                  <a:moveTo>
                    <a:pt x="1989" y="0"/>
                  </a:moveTo>
                  <a:cubicBezTo>
                    <a:pt x="1951" y="0"/>
                    <a:pt x="1911" y="5"/>
                    <a:pt x="1870" y="14"/>
                  </a:cubicBezTo>
                  <a:cubicBezTo>
                    <a:pt x="1739" y="38"/>
                    <a:pt x="1620" y="110"/>
                    <a:pt x="1525" y="229"/>
                  </a:cubicBezTo>
                  <a:lnTo>
                    <a:pt x="1025" y="1003"/>
                  </a:lnTo>
                  <a:lnTo>
                    <a:pt x="1013" y="991"/>
                  </a:lnTo>
                  <a:cubicBezTo>
                    <a:pt x="989" y="979"/>
                    <a:pt x="965" y="979"/>
                    <a:pt x="953" y="967"/>
                  </a:cubicBezTo>
                  <a:lnTo>
                    <a:pt x="191" y="848"/>
                  </a:lnTo>
                  <a:cubicBezTo>
                    <a:pt x="177" y="844"/>
                    <a:pt x="163" y="843"/>
                    <a:pt x="150" y="843"/>
                  </a:cubicBezTo>
                  <a:cubicBezTo>
                    <a:pt x="76" y="843"/>
                    <a:pt x="23" y="898"/>
                    <a:pt x="13" y="979"/>
                  </a:cubicBezTo>
                  <a:cubicBezTo>
                    <a:pt x="1" y="1062"/>
                    <a:pt x="60" y="1146"/>
                    <a:pt x="143" y="1157"/>
                  </a:cubicBezTo>
                  <a:lnTo>
                    <a:pt x="536" y="1217"/>
                  </a:lnTo>
                  <a:lnTo>
                    <a:pt x="382" y="1336"/>
                  </a:lnTo>
                  <a:cubicBezTo>
                    <a:pt x="322" y="1372"/>
                    <a:pt x="298" y="1455"/>
                    <a:pt x="298" y="1527"/>
                  </a:cubicBezTo>
                  <a:cubicBezTo>
                    <a:pt x="298" y="1598"/>
                    <a:pt x="334" y="1658"/>
                    <a:pt x="394" y="1705"/>
                  </a:cubicBezTo>
                  <a:lnTo>
                    <a:pt x="1846" y="2658"/>
                  </a:lnTo>
                  <a:cubicBezTo>
                    <a:pt x="1870" y="2681"/>
                    <a:pt x="1918" y="2681"/>
                    <a:pt x="1965" y="2681"/>
                  </a:cubicBezTo>
                  <a:cubicBezTo>
                    <a:pt x="1989" y="2681"/>
                    <a:pt x="2025" y="2681"/>
                    <a:pt x="2048" y="2670"/>
                  </a:cubicBezTo>
                  <a:cubicBezTo>
                    <a:pt x="2120" y="2646"/>
                    <a:pt x="2168" y="2586"/>
                    <a:pt x="2179" y="2503"/>
                  </a:cubicBezTo>
                  <a:lnTo>
                    <a:pt x="2227" y="2312"/>
                  </a:lnTo>
                  <a:lnTo>
                    <a:pt x="2441" y="2646"/>
                  </a:lnTo>
                  <a:cubicBezTo>
                    <a:pt x="2465" y="2681"/>
                    <a:pt x="2525" y="2717"/>
                    <a:pt x="2572" y="2717"/>
                  </a:cubicBezTo>
                  <a:cubicBezTo>
                    <a:pt x="2596" y="2717"/>
                    <a:pt x="2632" y="2705"/>
                    <a:pt x="2656" y="2681"/>
                  </a:cubicBezTo>
                  <a:cubicBezTo>
                    <a:pt x="2739" y="2646"/>
                    <a:pt x="2763" y="2539"/>
                    <a:pt x="2703" y="2467"/>
                  </a:cubicBezTo>
                  <a:lnTo>
                    <a:pt x="2287" y="1812"/>
                  </a:lnTo>
                  <a:lnTo>
                    <a:pt x="2239" y="1765"/>
                  </a:lnTo>
                  <a:lnTo>
                    <a:pt x="2227" y="1753"/>
                  </a:lnTo>
                  <a:lnTo>
                    <a:pt x="2739" y="979"/>
                  </a:lnTo>
                  <a:cubicBezTo>
                    <a:pt x="2894" y="788"/>
                    <a:pt x="2834" y="455"/>
                    <a:pt x="2584" y="288"/>
                  </a:cubicBezTo>
                  <a:lnTo>
                    <a:pt x="2275" y="86"/>
                  </a:lnTo>
                  <a:cubicBezTo>
                    <a:pt x="2188" y="34"/>
                    <a:pt x="2094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6" name="Google Shape;11396;p80"/>
            <p:cNvSpPr/>
            <p:nvPr/>
          </p:nvSpPr>
          <p:spPr>
            <a:xfrm>
              <a:off x="6662498" y="2512201"/>
              <a:ext cx="288185" cy="244930"/>
            </a:xfrm>
            <a:custGeom>
              <a:avLst/>
              <a:gdLst/>
              <a:ahLst/>
              <a:cxnLst/>
              <a:rect l="l" t="t" r="r" b="b"/>
              <a:pathLst>
                <a:path w="9061" h="7701" extrusionOk="0">
                  <a:moveTo>
                    <a:pt x="4501" y="3379"/>
                  </a:moveTo>
                  <a:lnTo>
                    <a:pt x="7025" y="5975"/>
                  </a:lnTo>
                  <a:lnTo>
                    <a:pt x="6989" y="5975"/>
                  </a:lnTo>
                  <a:cubicBezTo>
                    <a:pt x="6977" y="5975"/>
                    <a:pt x="6965" y="5951"/>
                    <a:pt x="6942" y="5951"/>
                  </a:cubicBezTo>
                  <a:lnTo>
                    <a:pt x="6930" y="5951"/>
                  </a:lnTo>
                  <a:cubicBezTo>
                    <a:pt x="6918" y="5951"/>
                    <a:pt x="6906" y="5939"/>
                    <a:pt x="6870" y="5939"/>
                  </a:cubicBezTo>
                  <a:lnTo>
                    <a:pt x="6858" y="5939"/>
                  </a:lnTo>
                  <a:cubicBezTo>
                    <a:pt x="6846" y="5939"/>
                    <a:pt x="6823" y="5927"/>
                    <a:pt x="6799" y="5927"/>
                  </a:cubicBezTo>
                  <a:lnTo>
                    <a:pt x="6787" y="5927"/>
                  </a:lnTo>
                  <a:cubicBezTo>
                    <a:pt x="6763" y="5927"/>
                    <a:pt x="6751" y="5927"/>
                    <a:pt x="6739" y="5915"/>
                  </a:cubicBezTo>
                  <a:lnTo>
                    <a:pt x="6727" y="5915"/>
                  </a:lnTo>
                  <a:cubicBezTo>
                    <a:pt x="6704" y="5915"/>
                    <a:pt x="6692" y="5915"/>
                    <a:pt x="6680" y="5891"/>
                  </a:cubicBezTo>
                  <a:lnTo>
                    <a:pt x="6549" y="5891"/>
                  </a:lnTo>
                  <a:cubicBezTo>
                    <a:pt x="6525" y="5891"/>
                    <a:pt x="6513" y="5891"/>
                    <a:pt x="6501" y="5879"/>
                  </a:cubicBezTo>
                  <a:lnTo>
                    <a:pt x="6489" y="5879"/>
                  </a:lnTo>
                  <a:cubicBezTo>
                    <a:pt x="6465" y="5879"/>
                    <a:pt x="6442" y="5879"/>
                    <a:pt x="6430" y="5867"/>
                  </a:cubicBezTo>
                  <a:lnTo>
                    <a:pt x="6406" y="5867"/>
                  </a:lnTo>
                  <a:cubicBezTo>
                    <a:pt x="6025" y="5808"/>
                    <a:pt x="5572" y="5760"/>
                    <a:pt x="5120" y="5748"/>
                  </a:cubicBezTo>
                  <a:cubicBezTo>
                    <a:pt x="5037" y="5748"/>
                    <a:pt x="4953" y="5748"/>
                    <a:pt x="4882" y="5736"/>
                  </a:cubicBezTo>
                  <a:lnTo>
                    <a:pt x="4168" y="5736"/>
                  </a:lnTo>
                  <a:cubicBezTo>
                    <a:pt x="4025" y="5736"/>
                    <a:pt x="3882" y="5748"/>
                    <a:pt x="3751" y="5748"/>
                  </a:cubicBezTo>
                  <a:cubicBezTo>
                    <a:pt x="3346" y="5760"/>
                    <a:pt x="2953" y="5808"/>
                    <a:pt x="2620" y="5867"/>
                  </a:cubicBezTo>
                  <a:lnTo>
                    <a:pt x="2596" y="5867"/>
                  </a:lnTo>
                  <a:cubicBezTo>
                    <a:pt x="2584" y="5867"/>
                    <a:pt x="2560" y="5867"/>
                    <a:pt x="2536" y="5879"/>
                  </a:cubicBezTo>
                  <a:lnTo>
                    <a:pt x="2524" y="5879"/>
                  </a:lnTo>
                  <a:cubicBezTo>
                    <a:pt x="2513" y="5879"/>
                    <a:pt x="2501" y="5879"/>
                    <a:pt x="2477" y="5891"/>
                  </a:cubicBezTo>
                  <a:lnTo>
                    <a:pt x="2346" y="5891"/>
                  </a:lnTo>
                  <a:cubicBezTo>
                    <a:pt x="2334" y="5891"/>
                    <a:pt x="2322" y="5891"/>
                    <a:pt x="2298" y="5915"/>
                  </a:cubicBezTo>
                  <a:lnTo>
                    <a:pt x="2286" y="5915"/>
                  </a:lnTo>
                  <a:cubicBezTo>
                    <a:pt x="2274" y="5915"/>
                    <a:pt x="2263" y="5915"/>
                    <a:pt x="2239" y="5927"/>
                  </a:cubicBezTo>
                  <a:lnTo>
                    <a:pt x="2227" y="5927"/>
                  </a:lnTo>
                  <a:cubicBezTo>
                    <a:pt x="2215" y="5927"/>
                    <a:pt x="2203" y="5939"/>
                    <a:pt x="2167" y="5939"/>
                  </a:cubicBezTo>
                  <a:lnTo>
                    <a:pt x="2155" y="5939"/>
                  </a:lnTo>
                  <a:cubicBezTo>
                    <a:pt x="2143" y="5939"/>
                    <a:pt x="2120" y="5951"/>
                    <a:pt x="2096" y="5951"/>
                  </a:cubicBezTo>
                  <a:lnTo>
                    <a:pt x="2084" y="5951"/>
                  </a:lnTo>
                  <a:cubicBezTo>
                    <a:pt x="2060" y="5951"/>
                    <a:pt x="2048" y="5975"/>
                    <a:pt x="2036" y="5975"/>
                  </a:cubicBezTo>
                  <a:lnTo>
                    <a:pt x="2001" y="5975"/>
                  </a:lnTo>
                  <a:lnTo>
                    <a:pt x="4501" y="3379"/>
                  </a:lnTo>
                  <a:close/>
                  <a:moveTo>
                    <a:pt x="4620" y="6046"/>
                  </a:moveTo>
                  <a:cubicBezTo>
                    <a:pt x="5525" y="6058"/>
                    <a:pt x="6382" y="6153"/>
                    <a:pt x="6989" y="6320"/>
                  </a:cubicBezTo>
                  <a:lnTo>
                    <a:pt x="7001" y="6320"/>
                  </a:lnTo>
                  <a:cubicBezTo>
                    <a:pt x="7013" y="6320"/>
                    <a:pt x="7049" y="6332"/>
                    <a:pt x="7061" y="6332"/>
                  </a:cubicBezTo>
                  <a:lnTo>
                    <a:pt x="7073" y="6332"/>
                  </a:lnTo>
                  <a:lnTo>
                    <a:pt x="7216" y="6379"/>
                  </a:lnTo>
                  <a:cubicBezTo>
                    <a:pt x="7335" y="6415"/>
                    <a:pt x="7442" y="6451"/>
                    <a:pt x="7525" y="6498"/>
                  </a:cubicBezTo>
                  <a:cubicBezTo>
                    <a:pt x="7739" y="6594"/>
                    <a:pt x="7787" y="6689"/>
                    <a:pt x="7787" y="6713"/>
                  </a:cubicBezTo>
                  <a:cubicBezTo>
                    <a:pt x="7799" y="6772"/>
                    <a:pt x="7632" y="6975"/>
                    <a:pt x="6918" y="7153"/>
                  </a:cubicBezTo>
                  <a:cubicBezTo>
                    <a:pt x="6275" y="7296"/>
                    <a:pt x="5430" y="7391"/>
                    <a:pt x="4525" y="7391"/>
                  </a:cubicBezTo>
                  <a:cubicBezTo>
                    <a:pt x="3608" y="7391"/>
                    <a:pt x="2763" y="7296"/>
                    <a:pt x="2120" y="7153"/>
                  </a:cubicBezTo>
                  <a:cubicBezTo>
                    <a:pt x="1393" y="6975"/>
                    <a:pt x="1227" y="6772"/>
                    <a:pt x="1227" y="6713"/>
                  </a:cubicBezTo>
                  <a:cubicBezTo>
                    <a:pt x="1227" y="6689"/>
                    <a:pt x="1286" y="6594"/>
                    <a:pt x="1501" y="6498"/>
                  </a:cubicBezTo>
                  <a:cubicBezTo>
                    <a:pt x="1584" y="6451"/>
                    <a:pt x="1691" y="6403"/>
                    <a:pt x="1810" y="6379"/>
                  </a:cubicBezTo>
                  <a:lnTo>
                    <a:pt x="1941" y="6332"/>
                  </a:lnTo>
                  <a:lnTo>
                    <a:pt x="1965" y="6332"/>
                  </a:lnTo>
                  <a:cubicBezTo>
                    <a:pt x="1977" y="6332"/>
                    <a:pt x="2001" y="6320"/>
                    <a:pt x="2024" y="6320"/>
                  </a:cubicBezTo>
                  <a:lnTo>
                    <a:pt x="2036" y="6320"/>
                  </a:lnTo>
                  <a:cubicBezTo>
                    <a:pt x="2632" y="6165"/>
                    <a:pt x="3489" y="6058"/>
                    <a:pt x="4382" y="6046"/>
                  </a:cubicBezTo>
                  <a:close/>
                  <a:moveTo>
                    <a:pt x="1637" y="1"/>
                  </a:moveTo>
                  <a:cubicBezTo>
                    <a:pt x="1596" y="1"/>
                    <a:pt x="1554" y="16"/>
                    <a:pt x="1524" y="45"/>
                  </a:cubicBezTo>
                  <a:cubicBezTo>
                    <a:pt x="1465" y="105"/>
                    <a:pt x="1465" y="212"/>
                    <a:pt x="1524" y="272"/>
                  </a:cubicBezTo>
                  <a:lnTo>
                    <a:pt x="4298" y="3129"/>
                  </a:lnTo>
                  <a:lnTo>
                    <a:pt x="1334" y="6189"/>
                  </a:lnTo>
                  <a:lnTo>
                    <a:pt x="1322" y="6189"/>
                  </a:lnTo>
                  <a:cubicBezTo>
                    <a:pt x="1310" y="6189"/>
                    <a:pt x="1310" y="6213"/>
                    <a:pt x="1286" y="6213"/>
                  </a:cubicBezTo>
                  <a:cubicBezTo>
                    <a:pt x="1286" y="6213"/>
                    <a:pt x="1274" y="6213"/>
                    <a:pt x="1274" y="6225"/>
                  </a:cubicBezTo>
                  <a:cubicBezTo>
                    <a:pt x="1262" y="6225"/>
                    <a:pt x="1262" y="6237"/>
                    <a:pt x="1250" y="6237"/>
                  </a:cubicBezTo>
                  <a:cubicBezTo>
                    <a:pt x="1250" y="6237"/>
                    <a:pt x="1227" y="6237"/>
                    <a:pt x="1227" y="6248"/>
                  </a:cubicBezTo>
                  <a:lnTo>
                    <a:pt x="1215" y="6272"/>
                  </a:lnTo>
                  <a:cubicBezTo>
                    <a:pt x="1215" y="6272"/>
                    <a:pt x="1203" y="6272"/>
                    <a:pt x="1203" y="6284"/>
                  </a:cubicBezTo>
                  <a:lnTo>
                    <a:pt x="1191" y="6296"/>
                  </a:lnTo>
                  <a:lnTo>
                    <a:pt x="1167" y="6296"/>
                  </a:lnTo>
                  <a:lnTo>
                    <a:pt x="322" y="1105"/>
                  </a:lnTo>
                  <a:cubicBezTo>
                    <a:pt x="311" y="1019"/>
                    <a:pt x="233" y="972"/>
                    <a:pt x="165" y="972"/>
                  </a:cubicBezTo>
                  <a:cubicBezTo>
                    <a:pt x="158" y="972"/>
                    <a:pt x="150" y="973"/>
                    <a:pt x="143" y="974"/>
                  </a:cubicBezTo>
                  <a:cubicBezTo>
                    <a:pt x="60" y="986"/>
                    <a:pt x="0" y="1081"/>
                    <a:pt x="12" y="1153"/>
                  </a:cubicBezTo>
                  <a:lnTo>
                    <a:pt x="917" y="6713"/>
                  </a:lnTo>
                  <a:cubicBezTo>
                    <a:pt x="929" y="7034"/>
                    <a:pt x="1322" y="7260"/>
                    <a:pt x="2048" y="7439"/>
                  </a:cubicBezTo>
                  <a:cubicBezTo>
                    <a:pt x="2715" y="7606"/>
                    <a:pt x="3596" y="7701"/>
                    <a:pt x="4537" y="7701"/>
                  </a:cubicBezTo>
                  <a:cubicBezTo>
                    <a:pt x="5477" y="7701"/>
                    <a:pt x="6346" y="7606"/>
                    <a:pt x="7025" y="7439"/>
                  </a:cubicBezTo>
                  <a:cubicBezTo>
                    <a:pt x="7763" y="7260"/>
                    <a:pt x="8132" y="7022"/>
                    <a:pt x="8156" y="6713"/>
                  </a:cubicBezTo>
                  <a:lnTo>
                    <a:pt x="9061" y="1153"/>
                  </a:lnTo>
                  <a:cubicBezTo>
                    <a:pt x="9049" y="1081"/>
                    <a:pt x="8990" y="998"/>
                    <a:pt x="8894" y="986"/>
                  </a:cubicBezTo>
                  <a:cubicBezTo>
                    <a:pt x="8887" y="985"/>
                    <a:pt x="8880" y="984"/>
                    <a:pt x="8873" y="984"/>
                  </a:cubicBezTo>
                  <a:cubicBezTo>
                    <a:pt x="8795" y="984"/>
                    <a:pt x="8716" y="1041"/>
                    <a:pt x="8716" y="1117"/>
                  </a:cubicBezTo>
                  <a:lnTo>
                    <a:pt x="7870" y="6320"/>
                  </a:lnTo>
                  <a:lnTo>
                    <a:pt x="7858" y="6320"/>
                  </a:lnTo>
                  <a:lnTo>
                    <a:pt x="7835" y="6296"/>
                  </a:lnTo>
                  <a:cubicBezTo>
                    <a:pt x="7835" y="6296"/>
                    <a:pt x="7823" y="6296"/>
                    <a:pt x="7823" y="6284"/>
                  </a:cubicBezTo>
                  <a:lnTo>
                    <a:pt x="7811" y="6272"/>
                  </a:lnTo>
                  <a:cubicBezTo>
                    <a:pt x="7811" y="6272"/>
                    <a:pt x="7799" y="6272"/>
                    <a:pt x="7799" y="6248"/>
                  </a:cubicBezTo>
                  <a:cubicBezTo>
                    <a:pt x="7799" y="6248"/>
                    <a:pt x="7775" y="6237"/>
                    <a:pt x="7763" y="6237"/>
                  </a:cubicBezTo>
                  <a:cubicBezTo>
                    <a:pt x="7763" y="6237"/>
                    <a:pt x="7751" y="6237"/>
                    <a:pt x="7751" y="6225"/>
                  </a:cubicBezTo>
                  <a:cubicBezTo>
                    <a:pt x="7739" y="6225"/>
                    <a:pt x="7739" y="6213"/>
                    <a:pt x="7716" y="6213"/>
                  </a:cubicBezTo>
                  <a:lnTo>
                    <a:pt x="7704" y="6213"/>
                  </a:lnTo>
                  <a:lnTo>
                    <a:pt x="4739" y="3141"/>
                  </a:lnTo>
                  <a:lnTo>
                    <a:pt x="7513" y="272"/>
                  </a:lnTo>
                  <a:cubicBezTo>
                    <a:pt x="7573" y="212"/>
                    <a:pt x="7573" y="105"/>
                    <a:pt x="7513" y="45"/>
                  </a:cubicBezTo>
                  <a:cubicBezTo>
                    <a:pt x="7483" y="16"/>
                    <a:pt x="7442" y="1"/>
                    <a:pt x="7400" y="1"/>
                  </a:cubicBezTo>
                  <a:cubicBezTo>
                    <a:pt x="7358" y="1"/>
                    <a:pt x="7317" y="16"/>
                    <a:pt x="7287" y="45"/>
                  </a:cubicBezTo>
                  <a:lnTo>
                    <a:pt x="4525" y="2903"/>
                  </a:lnTo>
                  <a:lnTo>
                    <a:pt x="1751" y="45"/>
                  </a:lnTo>
                  <a:cubicBezTo>
                    <a:pt x="1721" y="16"/>
                    <a:pt x="1679" y="1"/>
                    <a:pt x="1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397" name="Google Shape;11397;p80"/>
          <p:cNvGrpSpPr/>
          <p:nvPr/>
        </p:nvGrpSpPr>
        <p:grpSpPr>
          <a:xfrm>
            <a:off x="6183451" y="2286690"/>
            <a:ext cx="351445" cy="277976"/>
            <a:chOff x="6183451" y="2462140"/>
            <a:chExt cx="351445" cy="277976"/>
          </a:xfrm>
          <a:solidFill>
            <a:schemeClr val="tx1"/>
          </a:solidFill>
        </p:grpSpPr>
        <p:sp>
          <p:nvSpPr>
            <p:cNvPr id="11398" name="Google Shape;11398;p80"/>
            <p:cNvSpPr/>
            <p:nvPr/>
          </p:nvSpPr>
          <p:spPr>
            <a:xfrm>
              <a:off x="6315251" y="2514777"/>
              <a:ext cx="120446" cy="10241"/>
            </a:xfrm>
            <a:custGeom>
              <a:avLst/>
              <a:gdLst/>
              <a:ahLst/>
              <a:cxnLst/>
              <a:rect l="l" t="t" r="r" b="b"/>
              <a:pathLst>
                <a:path w="3787" h="322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1"/>
                    <a:pt x="167" y="321"/>
                  </a:cubicBezTo>
                  <a:lnTo>
                    <a:pt x="3620" y="321"/>
                  </a:lnTo>
                  <a:cubicBezTo>
                    <a:pt x="3703" y="321"/>
                    <a:pt x="3786" y="250"/>
                    <a:pt x="3786" y="167"/>
                  </a:cubicBezTo>
                  <a:cubicBezTo>
                    <a:pt x="3786" y="71"/>
                    <a:pt x="3715" y="0"/>
                    <a:pt x="3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399" name="Google Shape;11399;p80"/>
            <p:cNvSpPr/>
            <p:nvPr/>
          </p:nvSpPr>
          <p:spPr>
            <a:xfrm>
              <a:off x="6274349" y="2514777"/>
              <a:ext cx="27670" cy="10241"/>
            </a:xfrm>
            <a:custGeom>
              <a:avLst/>
              <a:gdLst/>
              <a:ahLst/>
              <a:cxnLst/>
              <a:rect l="l" t="t" r="r" b="b"/>
              <a:pathLst>
                <a:path w="870" h="322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21"/>
                    <a:pt x="155" y="321"/>
                  </a:cubicBezTo>
                  <a:lnTo>
                    <a:pt x="715" y="321"/>
                  </a:lnTo>
                  <a:cubicBezTo>
                    <a:pt x="798" y="321"/>
                    <a:pt x="870" y="250"/>
                    <a:pt x="870" y="167"/>
                  </a:cubicBezTo>
                  <a:cubicBezTo>
                    <a:pt x="870" y="71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0" name="Google Shape;11400;p80"/>
            <p:cNvSpPr/>
            <p:nvPr/>
          </p:nvSpPr>
          <p:spPr>
            <a:xfrm>
              <a:off x="6274349" y="2672307"/>
              <a:ext cx="64405" cy="10623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1858" y="333"/>
                  </a:lnTo>
                  <a:cubicBezTo>
                    <a:pt x="1941" y="333"/>
                    <a:pt x="2013" y="250"/>
                    <a:pt x="2013" y="167"/>
                  </a:cubicBezTo>
                  <a:cubicBezTo>
                    <a:pt x="2024" y="71"/>
                    <a:pt x="1941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1" name="Google Shape;11401;p80"/>
            <p:cNvSpPr/>
            <p:nvPr/>
          </p:nvSpPr>
          <p:spPr>
            <a:xfrm>
              <a:off x="6274731" y="2619670"/>
              <a:ext cx="85619" cy="10623"/>
            </a:xfrm>
            <a:custGeom>
              <a:avLst/>
              <a:gdLst/>
              <a:ahLst/>
              <a:cxnLst/>
              <a:rect l="l" t="t" r="r" b="b"/>
              <a:pathLst>
                <a:path w="269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2524" y="333"/>
                  </a:lnTo>
                  <a:cubicBezTo>
                    <a:pt x="2620" y="333"/>
                    <a:pt x="2691" y="262"/>
                    <a:pt x="2691" y="167"/>
                  </a:cubicBezTo>
                  <a:cubicBezTo>
                    <a:pt x="2691" y="83"/>
                    <a:pt x="2620" y="0"/>
                    <a:pt x="2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2" name="Google Shape;11402;p80"/>
            <p:cNvSpPr/>
            <p:nvPr/>
          </p:nvSpPr>
          <p:spPr>
            <a:xfrm>
              <a:off x="6274731" y="2567383"/>
              <a:ext cx="122704" cy="10273"/>
            </a:xfrm>
            <a:custGeom>
              <a:avLst/>
              <a:gdLst/>
              <a:ahLst/>
              <a:cxnLst/>
              <a:rect l="l" t="t" r="r" b="b"/>
              <a:pathLst>
                <a:path w="385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3691" y="322"/>
                  </a:lnTo>
                  <a:cubicBezTo>
                    <a:pt x="3775" y="322"/>
                    <a:pt x="3858" y="251"/>
                    <a:pt x="3858" y="156"/>
                  </a:cubicBezTo>
                  <a:cubicBezTo>
                    <a:pt x="3858" y="72"/>
                    <a:pt x="3775" y="1"/>
                    <a:pt x="3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3" name="Google Shape;11403;p80"/>
            <p:cNvSpPr/>
            <p:nvPr/>
          </p:nvSpPr>
          <p:spPr>
            <a:xfrm>
              <a:off x="6183451" y="2462140"/>
              <a:ext cx="339709" cy="277976"/>
            </a:xfrm>
            <a:custGeom>
              <a:avLst/>
              <a:gdLst/>
              <a:ahLst/>
              <a:cxnLst/>
              <a:rect l="l" t="t" r="r" b="b"/>
              <a:pathLst>
                <a:path w="10681" h="8740" extrusionOk="0">
                  <a:moveTo>
                    <a:pt x="9514" y="405"/>
                  </a:moveTo>
                  <a:cubicBezTo>
                    <a:pt x="9895" y="405"/>
                    <a:pt x="10193" y="667"/>
                    <a:pt x="10252" y="1036"/>
                  </a:cubicBezTo>
                  <a:lnTo>
                    <a:pt x="8883" y="1036"/>
                  </a:lnTo>
                  <a:lnTo>
                    <a:pt x="8883" y="964"/>
                  </a:lnTo>
                  <a:lnTo>
                    <a:pt x="8883" y="953"/>
                  </a:lnTo>
                  <a:lnTo>
                    <a:pt x="8883" y="941"/>
                  </a:lnTo>
                  <a:lnTo>
                    <a:pt x="8883" y="917"/>
                  </a:lnTo>
                  <a:lnTo>
                    <a:pt x="8883" y="905"/>
                  </a:lnTo>
                  <a:lnTo>
                    <a:pt x="8883" y="893"/>
                  </a:lnTo>
                  <a:lnTo>
                    <a:pt x="8883" y="881"/>
                  </a:lnTo>
                  <a:lnTo>
                    <a:pt x="8883" y="857"/>
                  </a:lnTo>
                  <a:lnTo>
                    <a:pt x="8883" y="845"/>
                  </a:lnTo>
                  <a:lnTo>
                    <a:pt x="8883" y="833"/>
                  </a:lnTo>
                  <a:lnTo>
                    <a:pt x="8883" y="822"/>
                  </a:lnTo>
                  <a:lnTo>
                    <a:pt x="8883" y="798"/>
                  </a:lnTo>
                  <a:lnTo>
                    <a:pt x="8883" y="786"/>
                  </a:lnTo>
                  <a:cubicBezTo>
                    <a:pt x="8883" y="786"/>
                    <a:pt x="8883" y="774"/>
                    <a:pt x="8895" y="774"/>
                  </a:cubicBezTo>
                  <a:lnTo>
                    <a:pt x="8895" y="762"/>
                  </a:lnTo>
                  <a:cubicBezTo>
                    <a:pt x="8895" y="762"/>
                    <a:pt x="8895" y="738"/>
                    <a:pt x="8907" y="738"/>
                  </a:cubicBezTo>
                  <a:cubicBezTo>
                    <a:pt x="8919" y="714"/>
                    <a:pt x="8943" y="703"/>
                    <a:pt x="8954" y="667"/>
                  </a:cubicBezTo>
                  <a:cubicBezTo>
                    <a:pt x="8954" y="655"/>
                    <a:pt x="8966" y="655"/>
                    <a:pt x="8966" y="643"/>
                  </a:cubicBezTo>
                  <a:lnTo>
                    <a:pt x="8978" y="619"/>
                  </a:lnTo>
                  <a:lnTo>
                    <a:pt x="9002" y="607"/>
                  </a:lnTo>
                  <a:lnTo>
                    <a:pt x="9014" y="595"/>
                  </a:lnTo>
                  <a:cubicBezTo>
                    <a:pt x="9026" y="595"/>
                    <a:pt x="9026" y="583"/>
                    <a:pt x="9038" y="583"/>
                  </a:cubicBezTo>
                  <a:cubicBezTo>
                    <a:pt x="9145" y="488"/>
                    <a:pt x="9264" y="429"/>
                    <a:pt x="9395" y="405"/>
                  </a:cubicBezTo>
                  <a:close/>
                  <a:moveTo>
                    <a:pt x="6704" y="7775"/>
                  </a:moveTo>
                  <a:cubicBezTo>
                    <a:pt x="6704" y="7787"/>
                    <a:pt x="6704" y="7799"/>
                    <a:pt x="6728" y="7811"/>
                  </a:cubicBezTo>
                  <a:lnTo>
                    <a:pt x="6728" y="7834"/>
                  </a:lnTo>
                  <a:lnTo>
                    <a:pt x="6728" y="7858"/>
                  </a:lnTo>
                  <a:lnTo>
                    <a:pt x="6728" y="7870"/>
                  </a:lnTo>
                  <a:lnTo>
                    <a:pt x="6728" y="7906"/>
                  </a:lnTo>
                  <a:lnTo>
                    <a:pt x="6728" y="7918"/>
                  </a:lnTo>
                  <a:cubicBezTo>
                    <a:pt x="6728" y="7930"/>
                    <a:pt x="6728" y="7930"/>
                    <a:pt x="6740" y="7953"/>
                  </a:cubicBezTo>
                  <a:lnTo>
                    <a:pt x="6740" y="7965"/>
                  </a:lnTo>
                  <a:cubicBezTo>
                    <a:pt x="6740" y="7977"/>
                    <a:pt x="6740" y="7977"/>
                    <a:pt x="6752" y="7989"/>
                  </a:cubicBezTo>
                  <a:lnTo>
                    <a:pt x="6752" y="8013"/>
                  </a:lnTo>
                  <a:cubicBezTo>
                    <a:pt x="6752" y="8025"/>
                    <a:pt x="6752" y="8025"/>
                    <a:pt x="6764" y="8037"/>
                  </a:cubicBezTo>
                  <a:cubicBezTo>
                    <a:pt x="6764" y="8037"/>
                    <a:pt x="6764" y="8049"/>
                    <a:pt x="6776" y="8049"/>
                  </a:cubicBezTo>
                  <a:cubicBezTo>
                    <a:pt x="6776" y="8072"/>
                    <a:pt x="6776" y="8072"/>
                    <a:pt x="6799" y="8084"/>
                  </a:cubicBezTo>
                  <a:cubicBezTo>
                    <a:pt x="6799" y="8084"/>
                    <a:pt x="6799" y="8096"/>
                    <a:pt x="6811" y="8096"/>
                  </a:cubicBezTo>
                  <a:cubicBezTo>
                    <a:pt x="6811" y="8108"/>
                    <a:pt x="6823" y="8108"/>
                    <a:pt x="6823" y="8132"/>
                  </a:cubicBezTo>
                  <a:cubicBezTo>
                    <a:pt x="6823" y="8132"/>
                    <a:pt x="6823" y="8144"/>
                    <a:pt x="6835" y="8144"/>
                  </a:cubicBezTo>
                  <a:cubicBezTo>
                    <a:pt x="6835" y="8156"/>
                    <a:pt x="6859" y="8156"/>
                    <a:pt x="6859" y="8168"/>
                  </a:cubicBezTo>
                  <a:lnTo>
                    <a:pt x="6859" y="8192"/>
                  </a:lnTo>
                  <a:cubicBezTo>
                    <a:pt x="6871" y="8203"/>
                    <a:pt x="6871" y="8215"/>
                    <a:pt x="6883" y="8227"/>
                  </a:cubicBezTo>
                  <a:lnTo>
                    <a:pt x="6883" y="8251"/>
                  </a:lnTo>
                  <a:cubicBezTo>
                    <a:pt x="6883" y="8263"/>
                    <a:pt x="6895" y="8263"/>
                    <a:pt x="6895" y="8275"/>
                  </a:cubicBezTo>
                  <a:cubicBezTo>
                    <a:pt x="6895" y="8275"/>
                    <a:pt x="6895" y="8287"/>
                    <a:pt x="6918" y="8287"/>
                  </a:cubicBezTo>
                  <a:cubicBezTo>
                    <a:pt x="6918" y="8311"/>
                    <a:pt x="6930" y="8311"/>
                    <a:pt x="6930" y="8322"/>
                  </a:cubicBezTo>
                  <a:cubicBezTo>
                    <a:pt x="6930" y="8322"/>
                    <a:pt x="6930" y="8334"/>
                    <a:pt x="6942" y="8334"/>
                  </a:cubicBezTo>
                  <a:lnTo>
                    <a:pt x="6954" y="8346"/>
                  </a:lnTo>
                  <a:lnTo>
                    <a:pt x="6978" y="8370"/>
                  </a:lnTo>
                  <a:lnTo>
                    <a:pt x="6990" y="8382"/>
                  </a:lnTo>
                  <a:lnTo>
                    <a:pt x="7002" y="8394"/>
                  </a:lnTo>
                  <a:lnTo>
                    <a:pt x="7014" y="8406"/>
                  </a:lnTo>
                  <a:lnTo>
                    <a:pt x="1096" y="8406"/>
                  </a:lnTo>
                  <a:cubicBezTo>
                    <a:pt x="727" y="8406"/>
                    <a:pt x="430" y="8144"/>
                    <a:pt x="370" y="7775"/>
                  </a:cubicBezTo>
                  <a:close/>
                  <a:moveTo>
                    <a:pt x="2918" y="0"/>
                  </a:moveTo>
                  <a:cubicBezTo>
                    <a:pt x="2323" y="0"/>
                    <a:pt x="1846" y="476"/>
                    <a:pt x="1846" y="1072"/>
                  </a:cubicBezTo>
                  <a:lnTo>
                    <a:pt x="1846" y="7441"/>
                  </a:lnTo>
                  <a:lnTo>
                    <a:pt x="156" y="7441"/>
                  </a:lnTo>
                  <a:cubicBezTo>
                    <a:pt x="120" y="7441"/>
                    <a:pt x="72" y="7453"/>
                    <a:pt x="37" y="7489"/>
                  </a:cubicBezTo>
                  <a:cubicBezTo>
                    <a:pt x="13" y="7513"/>
                    <a:pt x="1" y="7561"/>
                    <a:pt x="1" y="7608"/>
                  </a:cubicBezTo>
                  <a:cubicBezTo>
                    <a:pt x="1" y="8251"/>
                    <a:pt x="453" y="8739"/>
                    <a:pt x="1072" y="8739"/>
                  </a:cubicBezTo>
                  <a:lnTo>
                    <a:pt x="7776" y="8739"/>
                  </a:lnTo>
                  <a:cubicBezTo>
                    <a:pt x="8371" y="8739"/>
                    <a:pt x="8847" y="8263"/>
                    <a:pt x="8847" y="7668"/>
                  </a:cubicBezTo>
                  <a:lnTo>
                    <a:pt x="8847" y="5703"/>
                  </a:lnTo>
                  <a:cubicBezTo>
                    <a:pt x="8847" y="5608"/>
                    <a:pt x="8776" y="5536"/>
                    <a:pt x="8692" y="5536"/>
                  </a:cubicBezTo>
                  <a:cubicBezTo>
                    <a:pt x="8597" y="5536"/>
                    <a:pt x="8526" y="5608"/>
                    <a:pt x="8526" y="5703"/>
                  </a:cubicBezTo>
                  <a:lnTo>
                    <a:pt x="8526" y="7668"/>
                  </a:lnTo>
                  <a:cubicBezTo>
                    <a:pt x="8526" y="8084"/>
                    <a:pt x="8181" y="8406"/>
                    <a:pt x="7776" y="8406"/>
                  </a:cubicBezTo>
                  <a:lnTo>
                    <a:pt x="7764" y="8406"/>
                  </a:lnTo>
                  <a:cubicBezTo>
                    <a:pt x="7347" y="8406"/>
                    <a:pt x="7026" y="8072"/>
                    <a:pt x="7026" y="7608"/>
                  </a:cubicBezTo>
                  <a:cubicBezTo>
                    <a:pt x="7026" y="7513"/>
                    <a:pt x="6942" y="7441"/>
                    <a:pt x="6859" y="7441"/>
                  </a:cubicBezTo>
                  <a:lnTo>
                    <a:pt x="2168" y="7441"/>
                  </a:lnTo>
                  <a:lnTo>
                    <a:pt x="2168" y="1072"/>
                  </a:lnTo>
                  <a:cubicBezTo>
                    <a:pt x="2168" y="655"/>
                    <a:pt x="2513" y="333"/>
                    <a:pt x="2918" y="333"/>
                  </a:cubicBezTo>
                  <a:lnTo>
                    <a:pt x="8835" y="333"/>
                  </a:lnTo>
                  <a:lnTo>
                    <a:pt x="8823" y="345"/>
                  </a:lnTo>
                  <a:lnTo>
                    <a:pt x="8812" y="357"/>
                  </a:lnTo>
                  <a:lnTo>
                    <a:pt x="8788" y="369"/>
                  </a:lnTo>
                  <a:lnTo>
                    <a:pt x="8776" y="393"/>
                  </a:lnTo>
                  <a:lnTo>
                    <a:pt x="8764" y="405"/>
                  </a:lnTo>
                  <a:lnTo>
                    <a:pt x="8752" y="417"/>
                  </a:lnTo>
                  <a:lnTo>
                    <a:pt x="8728" y="429"/>
                  </a:lnTo>
                  <a:lnTo>
                    <a:pt x="8716" y="452"/>
                  </a:lnTo>
                  <a:lnTo>
                    <a:pt x="8704" y="464"/>
                  </a:lnTo>
                  <a:lnTo>
                    <a:pt x="8692" y="476"/>
                  </a:lnTo>
                  <a:cubicBezTo>
                    <a:pt x="8692" y="476"/>
                    <a:pt x="8669" y="488"/>
                    <a:pt x="8669" y="512"/>
                  </a:cubicBezTo>
                  <a:cubicBezTo>
                    <a:pt x="8669" y="524"/>
                    <a:pt x="8657" y="524"/>
                    <a:pt x="8657" y="536"/>
                  </a:cubicBezTo>
                  <a:cubicBezTo>
                    <a:pt x="8657" y="548"/>
                    <a:pt x="8645" y="548"/>
                    <a:pt x="8645" y="572"/>
                  </a:cubicBezTo>
                  <a:cubicBezTo>
                    <a:pt x="8645" y="583"/>
                    <a:pt x="8633" y="583"/>
                    <a:pt x="8633" y="595"/>
                  </a:cubicBezTo>
                  <a:cubicBezTo>
                    <a:pt x="8633" y="607"/>
                    <a:pt x="8633" y="607"/>
                    <a:pt x="8609" y="631"/>
                  </a:cubicBezTo>
                  <a:cubicBezTo>
                    <a:pt x="8609" y="643"/>
                    <a:pt x="8609" y="643"/>
                    <a:pt x="8597" y="655"/>
                  </a:cubicBezTo>
                  <a:cubicBezTo>
                    <a:pt x="8597" y="667"/>
                    <a:pt x="8597" y="667"/>
                    <a:pt x="8585" y="691"/>
                  </a:cubicBezTo>
                  <a:cubicBezTo>
                    <a:pt x="8585" y="703"/>
                    <a:pt x="8585" y="703"/>
                    <a:pt x="8573" y="714"/>
                  </a:cubicBezTo>
                  <a:cubicBezTo>
                    <a:pt x="8573" y="726"/>
                    <a:pt x="8573" y="726"/>
                    <a:pt x="8550" y="750"/>
                  </a:cubicBezTo>
                  <a:cubicBezTo>
                    <a:pt x="8550" y="762"/>
                    <a:pt x="8550" y="762"/>
                    <a:pt x="8538" y="774"/>
                  </a:cubicBezTo>
                  <a:cubicBezTo>
                    <a:pt x="8538" y="786"/>
                    <a:pt x="8538" y="786"/>
                    <a:pt x="8526" y="810"/>
                  </a:cubicBezTo>
                  <a:lnTo>
                    <a:pt x="8526" y="833"/>
                  </a:lnTo>
                  <a:lnTo>
                    <a:pt x="8526" y="869"/>
                  </a:lnTo>
                  <a:lnTo>
                    <a:pt x="8526" y="893"/>
                  </a:lnTo>
                  <a:lnTo>
                    <a:pt x="8526" y="929"/>
                  </a:lnTo>
                  <a:lnTo>
                    <a:pt x="8526" y="953"/>
                  </a:lnTo>
                  <a:lnTo>
                    <a:pt x="8526" y="988"/>
                  </a:lnTo>
                  <a:lnTo>
                    <a:pt x="8526" y="1012"/>
                  </a:lnTo>
                  <a:lnTo>
                    <a:pt x="8526" y="1048"/>
                  </a:lnTo>
                  <a:lnTo>
                    <a:pt x="8526" y="1060"/>
                  </a:lnTo>
                  <a:lnTo>
                    <a:pt x="8526" y="1119"/>
                  </a:lnTo>
                  <a:lnTo>
                    <a:pt x="8526" y="1179"/>
                  </a:lnTo>
                  <a:lnTo>
                    <a:pt x="8526" y="2560"/>
                  </a:lnTo>
                  <a:cubicBezTo>
                    <a:pt x="8526" y="2655"/>
                    <a:pt x="8597" y="2727"/>
                    <a:pt x="8692" y="2727"/>
                  </a:cubicBezTo>
                  <a:cubicBezTo>
                    <a:pt x="8776" y="2727"/>
                    <a:pt x="8847" y="2655"/>
                    <a:pt x="8847" y="2560"/>
                  </a:cubicBezTo>
                  <a:lnTo>
                    <a:pt x="8847" y="1286"/>
                  </a:lnTo>
                  <a:lnTo>
                    <a:pt x="10514" y="1286"/>
                  </a:lnTo>
                  <a:cubicBezTo>
                    <a:pt x="10562" y="1286"/>
                    <a:pt x="10609" y="1262"/>
                    <a:pt x="10633" y="1238"/>
                  </a:cubicBezTo>
                  <a:cubicBezTo>
                    <a:pt x="10669" y="1203"/>
                    <a:pt x="10681" y="1167"/>
                    <a:pt x="10681" y="1119"/>
                  </a:cubicBezTo>
                  <a:cubicBezTo>
                    <a:pt x="10681" y="476"/>
                    <a:pt x="10216" y="0"/>
                    <a:pt x="9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4" name="Google Shape;11404;p80"/>
            <p:cNvSpPr/>
            <p:nvPr/>
          </p:nvSpPr>
          <p:spPr>
            <a:xfrm>
              <a:off x="6367888" y="2552562"/>
              <a:ext cx="167008" cy="132627"/>
            </a:xfrm>
            <a:custGeom>
              <a:avLst/>
              <a:gdLst/>
              <a:ahLst/>
              <a:cxnLst/>
              <a:rect l="l" t="t" r="r" b="b"/>
              <a:pathLst>
                <a:path w="5251" h="4170" extrusionOk="0">
                  <a:moveTo>
                    <a:pt x="3679" y="407"/>
                  </a:moveTo>
                  <a:cubicBezTo>
                    <a:pt x="3108" y="669"/>
                    <a:pt x="2560" y="1027"/>
                    <a:pt x="2262" y="1217"/>
                  </a:cubicBezTo>
                  <a:cubicBezTo>
                    <a:pt x="1774" y="1550"/>
                    <a:pt x="1250" y="1955"/>
                    <a:pt x="858" y="2289"/>
                  </a:cubicBezTo>
                  <a:cubicBezTo>
                    <a:pt x="988" y="1991"/>
                    <a:pt x="1119" y="1729"/>
                    <a:pt x="1322" y="1503"/>
                  </a:cubicBezTo>
                  <a:cubicBezTo>
                    <a:pt x="1703" y="1074"/>
                    <a:pt x="2274" y="741"/>
                    <a:pt x="3036" y="538"/>
                  </a:cubicBezTo>
                  <a:cubicBezTo>
                    <a:pt x="3251" y="479"/>
                    <a:pt x="3453" y="431"/>
                    <a:pt x="3679" y="407"/>
                  </a:cubicBezTo>
                  <a:close/>
                  <a:moveTo>
                    <a:pt x="4548" y="372"/>
                  </a:moveTo>
                  <a:lnTo>
                    <a:pt x="4548" y="372"/>
                  </a:lnTo>
                  <a:cubicBezTo>
                    <a:pt x="4322" y="610"/>
                    <a:pt x="4084" y="836"/>
                    <a:pt x="3822" y="1122"/>
                  </a:cubicBezTo>
                  <a:cubicBezTo>
                    <a:pt x="3382" y="1598"/>
                    <a:pt x="2417" y="2217"/>
                    <a:pt x="2001" y="2348"/>
                  </a:cubicBezTo>
                  <a:cubicBezTo>
                    <a:pt x="1762" y="2432"/>
                    <a:pt x="1560" y="2467"/>
                    <a:pt x="1381" y="2527"/>
                  </a:cubicBezTo>
                  <a:cubicBezTo>
                    <a:pt x="1239" y="2574"/>
                    <a:pt x="1084" y="2610"/>
                    <a:pt x="953" y="2646"/>
                  </a:cubicBezTo>
                  <a:cubicBezTo>
                    <a:pt x="1012" y="2586"/>
                    <a:pt x="1084" y="2515"/>
                    <a:pt x="1179" y="2443"/>
                  </a:cubicBezTo>
                  <a:cubicBezTo>
                    <a:pt x="1524" y="2146"/>
                    <a:pt x="1977" y="1800"/>
                    <a:pt x="2453" y="1479"/>
                  </a:cubicBezTo>
                  <a:cubicBezTo>
                    <a:pt x="3274" y="919"/>
                    <a:pt x="4025" y="550"/>
                    <a:pt x="4548" y="372"/>
                  </a:cubicBezTo>
                  <a:close/>
                  <a:moveTo>
                    <a:pt x="4912" y="0"/>
                  </a:moveTo>
                  <a:cubicBezTo>
                    <a:pt x="3584" y="0"/>
                    <a:pt x="1934" y="348"/>
                    <a:pt x="1084" y="1312"/>
                  </a:cubicBezTo>
                  <a:cubicBezTo>
                    <a:pt x="703" y="1753"/>
                    <a:pt x="524" y="2324"/>
                    <a:pt x="346" y="2872"/>
                  </a:cubicBezTo>
                  <a:lnTo>
                    <a:pt x="298" y="3003"/>
                  </a:lnTo>
                  <a:lnTo>
                    <a:pt x="36" y="3967"/>
                  </a:lnTo>
                  <a:cubicBezTo>
                    <a:pt x="0" y="4063"/>
                    <a:pt x="60" y="4146"/>
                    <a:pt x="155" y="4170"/>
                  </a:cubicBezTo>
                  <a:lnTo>
                    <a:pt x="191" y="4170"/>
                  </a:lnTo>
                  <a:cubicBezTo>
                    <a:pt x="274" y="4170"/>
                    <a:pt x="334" y="4122"/>
                    <a:pt x="346" y="4051"/>
                  </a:cubicBezTo>
                  <a:lnTo>
                    <a:pt x="596" y="3134"/>
                  </a:lnTo>
                  <a:cubicBezTo>
                    <a:pt x="905" y="2991"/>
                    <a:pt x="1167" y="2932"/>
                    <a:pt x="1489" y="2824"/>
                  </a:cubicBezTo>
                  <a:cubicBezTo>
                    <a:pt x="1667" y="2777"/>
                    <a:pt x="1858" y="2717"/>
                    <a:pt x="2096" y="2646"/>
                  </a:cubicBezTo>
                  <a:cubicBezTo>
                    <a:pt x="2620" y="2479"/>
                    <a:pt x="3620" y="1812"/>
                    <a:pt x="4084" y="1324"/>
                  </a:cubicBezTo>
                  <a:cubicBezTo>
                    <a:pt x="4477" y="896"/>
                    <a:pt x="4822" y="562"/>
                    <a:pt x="5215" y="253"/>
                  </a:cubicBezTo>
                  <a:lnTo>
                    <a:pt x="5227" y="241"/>
                  </a:lnTo>
                  <a:lnTo>
                    <a:pt x="5239" y="217"/>
                  </a:lnTo>
                  <a:cubicBezTo>
                    <a:pt x="5251" y="205"/>
                    <a:pt x="5251" y="193"/>
                    <a:pt x="5251" y="181"/>
                  </a:cubicBezTo>
                  <a:lnTo>
                    <a:pt x="5251" y="157"/>
                  </a:lnTo>
                  <a:lnTo>
                    <a:pt x="5251" y="134"/>
                  </a:lnTo>
                  <a:cubicBezTo>
                    <a:pt x="5251" y="122"/>
                    <a:pt x="5251" y="110"/>
                    <a:pt x="5239" y="86"/>
                  </a:cubicBezTo>
                  <a:cubicBezTo>
                    <a:pt x="5239" y="86"/>
                    <a:pt x="5239" y="74"/>
                    <a:pt x="5227" y="74"/>
                  </a:cubicBezTo>
                  <a:cubicBezTo>
                    <a:pt x="5227" y="74"/>
                    <a:pt x="5227" y="62"/>
                    <a:pt x="5215" y="62"/>
                  </a:cubicBezTo>
                  <a:lnTo>
                    <a:pt x="5191" y="38"/>
                  </a:lnTo>
                  <a:lnTo>
                    <a:pt x="5179" y="26"/>
                  </a:lnTo>
                  <a:lnTo>
                    <a:pt x="5168" y="15"/>
                  </a:lnTo>
                  <a:cubicBezTo>
                    <a:pt x="5168" y="15"/>
                    <a:pt x="5156" y="15"/>
                    <a:pt x="5156" y="3"/>
                  </a:cubicBezTo>
                  <a:lnTo>
                    <a:pt x="5108" y="3"/>
                  </a:lnTo>
                  <a:cubicBezTo>
                    <a:pt x="5044" y="1"/>
                    <a:pt x="4978" y="0"/>
                    <a:pt x="49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05" name="Google Shape;11405;p80"/>
          <p:cNvGrpSpPr/>
          <p:nvPr/>
        </p:nvGrpSpPr>
        <p:grpSpPr>
          <a:xfrm>
            <a:off x="5735477" y="2254408"/>
            <a:ext cx="353354" cy="341299"/>
            <a:chOff x="5735477" y="2429858"/>
            <a:chExt cx="353354" cy="341299"/>
          </a:xfrm>
          <a:solidFill>
            <a:schemeClr val="tx1"/>
          </a:solidFill>
        </p:grpSpPr>
        <p:sp>
          <p:nvSpPr>
            <p:cNvPr id="11406" name="Google Shape;11406;p80"/>
            <p:cNvSpPr/>
            <p:nvPr/>
          </p:nvSpPr>
          <p:spPr>
            <a:xfrm>
              <a:off x="5824468" y="2594703"/>
              <a:ext cx="176359" cy="76968"/>
            </a:xfrm>
            <a:custGeom>
              <a:avLst/>
              <a:gdLst/>
              <a:ahLst/>
              <a:cxnLst/>
              <a:rect l="l" t="t" r="r" b="b"/>
              <a:pathLst>
                <a:path w="5545" h="2420" extrusionOk="0">
                  <a:moveTo>
                    <a:pt x="3427" y="340"/>
                  </a:moveTo>
                  <a:cubicBezTo>
                    <a:pt x="3652" y="340"/>
                    <a:pt x="3900" y="416"/>
                    <a:pt x="4108" y="630"/>
                  </a:cubicBezTo>
                  <a:cubicBezTo>
                    <a:pt x="4335" y="845"/>
                    <a:pt x="4537" y="999"/>
                    <a:pt x="4739" y="1107"/>
                  </a:cubicBezTo>
                  <a:cubicBezTo>
                    <a:pt x="4510" y="1133"/>
                    <a:pt x="4229" y="1154"/>
                    <a:pt x="3943" y="1154"/>
                  </a:cubicBezTo>
                  <a:cubicBezTo>
                    <a:pt x="3575" y="1154"/>
                    <a:pt x="3199" y="1118"/>
                    <a:pt x="2918" y="1011"/>
                  </a:cubicBezTo>
                  <a:lnTo>
                    <a:pt x="2834" y="987"/>
                  </a:lnTo>
                  <a:cubicBezTo>
                    <a:pt x="2811" y="976"/>
                    <a:pt x="2787" y="970"/>
                    <a:pt x="2766" y="970"/>
                  </a:cubicBezTo>
                  <a:cubicBezTo>
                    <a:pt x="2745" y="970"/>
                    <a:pt x="2727" y="976"/>
                    <a:pt x="2715" y="987"/>
                  </a:cubicBezTo>
                  <a:lnTo>
                    <a:pt x="2620" y="1011"/>
                  </a:lnTo>
                  <a:cubicBezTo>
                    <a:pt x="2325" y="1118"/>
                    <a:pt x="1951" y="1154"/>
                    <a:pt x="1583" y="1154"/>
                  </a:cubicBezTo>
                  <a:cubicBezTo>
                    <a:pt x="1297" y="1154"/>
                    <a:pt x="1014" y="1133"/>
                    <a:pt x="775" y="1107"/>
                  </a:cubicBezTo>
                  <a:cubicBezTo>
                    <a:pt x="965" y="999"/>
                    <a:pt x="1180" y="845"/>
                    <a:pt x="1406" y="630"/>
                  </a:cubicBezTo>
                  <a:cubicBezTo>
                    <a:pt x="1614" y="416"/>
                    <a:pt x="1862" y="340"/>
                    <a:pt x="2087" y="340"/>
                  </a:cubicBezTo>
                  <a:cubicBezTo>
                    <a:pt x="2326" y="340"/>
                    <a:pt x="2540" y="425"/>
                    <a:pt x="2656" y="523"/>
                  </a:cubicBezTo>
                  <a:cubicBezTo>
                    <a:pt x="2686" y="553"/>
                    <a:pt x="2721" y="568"/>
                    <a:pt x="2757" y="568"/>
                  </a:cubicBezTo>
                  <a:cubicBezTo>
                    <a:pt x="2793" y="568"/>
                    <a:pt x="2829" y="553"/>
                    <a:pt x="2858" y="523"/>
                  </a:cubicBezTo>
                  <a:cubicBezTo>
                    <a:pt x="2975" y="425"/>
                    <a:pt x="3188" y="340"/>
                    <a:pt x="3427" y="340"/>
                  </a:cubicBezTo>
                  <a:close/>
                  <a:moveTo>
                    <a:pt x="2727" y="1309"/>
                  </a:moveTo>
                  <a:lnTo>
                    <a:pt x="2751" y="1321"/>
                  </a:lnTo>
                  <a:cubicBezTo>
                    <a:pt x="3111" y="1433"/>
                    <a:pt x="3533" y="1470"/>
                    <a:pt x="3932" y="1470"/>
                  </a:cubicBezTo>
                  <a:cubicBezTo>
                    <a:pt x="4167" y="1470"/>
                    <a:pt x="4394" y="1458"/>
                    <a:pt x="4597" y="1440"/>
                  </a:cubicBezTo>
                  <a:lnTo>
                    <a:pt x="4597" y="1440"/>
                  </a:lnTo>
                  <a:cubicBezTo>
                    <a:pt x="4585" y="1464"/>
                    <a:pt x="4561" y="1476"/>
                    <a:pt x="4537" y="1488"/>
                  </a:cubicBezTo>
                  <a:cubicBezTo>
                    <a:pt x="4525" y="1499"/>
                    <a:pt x="4501" y="1523"/>
                    <a:pt x="4478" y="1535"/>
                  </a:cubicBezTo>
                  <a:lnTo>
                    <a:pt x="4466" y="1547"/>
                  </a:lnTo>
                  <a:cubicBezTo>
                    <a:pt x="4454" y="1559"/>
                    <a:pt x="4430" y="1583"/>
                    <a:pt x="4418" y="1583"/>
                  </a:cubicBezTo>
                  <a:cubicBezTo>
                    <a:pt x="4406" y="1583"/>
                    <a:pt x="4406" y="1595"/>
                    <a:pt x="4394" y="1595"/>
                  </a:cubicBezTo>
                  <a:cubicBezTo>
                    <a:pt x="4382" y="1607"/>
                    <a:pt x="4358" y="1607"/>
                    <a:pt x="4347" y="1618"/>
                  </a:cubicBezTo>
                  <a:cubicBezTo>
                    <a:pt x="4335" y="1618"/>
                    <a:pt x="4335" y="1642"/>
                    <a:pt x="4311" y="1642"/>
                  </a:cubicBezTo>
                  <a:cubicBezTo>
                    <a:pt x="4299" y="1654"/>
                    <a:pt x="4287" y="1654"/>
                    <a:pt x="4275" y="1666"/>
                  </a:cubicBezTo>
                  <a:cubicBezTo>
                    <a:pt x="4263" y="1666"/>
                    <a:pt x="4263" y="1678"/>
                    <a:pt x="4239" y="1678"/>
                  </a:cubicBezTo>
                  <a:cubicBezTo>
                    <a:pt x="4228" y="1702"/>
                    <a:pt x="4216" y="1714"/>
                    <a:pt x="4204" y="1714"/>
                  </a:cubicBezTo>
                  <a:cubicBezTo>
                    <a:pt x="4180" y="1714"/>
                    <a:pt x="4180" y="1726"/>
                    <a:pt x="4168" y="1726"/>
                  </a:cubicBezTo>
                  <a:lnTo>
                    <a:pt x="4120" y="1773"/>
                  </a:lnTo>
                  <a:lnTo>
                    <a:pt x="4108" y="1785"/>
                  </a:lnTo>
                  <a:lnTo>
                    <a:pt x="4049" y="1845"/>
                  </a:lnTo>
                  <a:cubicBezTo>
                    <a:pt x="3930" y="1964"/>
                    <a:pt x="3668" y="2059"/>
                    <a:pt x="3311" y="2095"/>
                  </a:cubicBezTo>
                  <a:cubicBezTo>
                    <a:pt x="3013" y="2130"/>
                    <a:pt x="2751" y="2130"/>
                    <a:pt x="2751" y="2130"/>
                  </a:cubicBezTo>
                  <a:lnTo>
                    <a:pt x="2727" y="2130"/>
                  </a:lnTo>
                  <a:cubicBezTo>
                    <a:pt x="2644" y="2130"/>
                    <a:pt x="2430" y="2130"/>
                    <a:pt x="2203" y="2095"/>
                  </a:cubicBezTo>
                  <a:cubicBezTo>
                    <a:pt x="1846" y="2059"/>
                    <a:pt x="1572" y="1964"/>
                    <a:pt x="1453" y="1845"/>
                  </a:cubicBezTo>
                  <a:lnTo>
                    <a:pt x="1394" y="1785"/>
                  </a:lnTo>
                  <a:lnTo>
                    <a:pt x="1382" y="1773"/>
                  </a:lnTo>
                  <a:lnTo>
                    <a:pt x="1334" y="1726"/>
                  </a:lnTo>
                  <a:cubicBezTo>
                    <a:pt x="1322" y="1726"/>
                    <a:pt x="1322" y="1714"/>
                    <a:pt x="1310" y="1714"/>
                  </a:cubicBezTo>
                  <a:cubicBezTo>
                    <a:pt x="1299" y="1702"/>
                    <a:pt x="1275" y="1678"/>
                    <a:pt x="1263" y="1678"/>
                  </a:cubicBezTo>
                  <a:cubicBezTo>
                    <a:pt x="1251" y="1678"/>
                    <a:pt x="1251" y="1666"/>
                    <a:pt x="1239" y="1666"/>
                  </a:cubicBezTo>
                  <a:cubicBezTo>
                    <a:pt x="1227" y="1654"/>
                    <a:pt x="1203" y="1654"/>
                    <a:pt x="1191" y="1642"/>
                  </a:cubicBezTo>
                  <a:cubicBezTo>
                    <a:pt x="1180" y="1642"/>
                    <a:pt x="1180" y="1618"/>
                    <a:pt x="1156" y="1618"/>
                  </a:cubicBezTo>
                  <a:cubicBezTo>
                    <a:pt x="1144" y="1607"/>
                    <a:pt x="1132" y="1607"/>
                    <a:pt x="1120" y="1595"/>
                  </a:cubicBezTo>
                  <a:cubicBezTo>
                    <a:pt x="1108" y="1595"/>
                    <a:pt x="1108" y="1583"/>
                    <a:pt x="1084" y="1583"/>
                  </a:cubicBezTo>
                  <a:cubicBezTo>
                    <a:pt x="1072" y="1559"/>
                    <a:pt x="1060" y="1559"/>
                    <a:pt x="1037" y="1547"/>
                  </a:cubicBezTo>
                  <a:lnTo>
                    <a:pt x="1025" y="1535"/>
                  </a:lnTo>
                  <a:cubicBezTo>
                    <a:pt x="1013" y="1523"/>
                    <a:pt x="989" y="1499"/>
                    <a:pt x="965" y="1488"/>
                  </a:cubicBezTo>
                  <a:lnTo>
                    <a:pt x="953" y="1488"/>
                  </a:lnTo>
                  <a:cubicBezTo>
                    <a:pt x="941" y="1476"/>
                    <a:pt x="929" y="1464"/>
                    <a:pt x="894" y="1440"/>
                  </a:cubicBezTo>
                  <a:lnTo>
                    <a:pt x="894" y="1440"/>
                  </a:lnTo>
                  <a:cubicBezTo>
                    <a:pt x="1114" y="1464"/>
                    <a:pt x="1367" y="1482"/>
                    <a:pt x="1623" y="1482"/>
                  </a:cubicBezTo>
                  <a:cubicBezTo>
                    <a:pt x="2004" y="1482"/>
                    <a:pt x="2393" y="1442"/>
                    <a:pt x="2692" y="1321"/>
                  </a:cubicBezTo>
                  <a:lnTo>
                    <a:pt x="2727" y="1309"/>
                  </a:lnTo>
                  <a:close/>
                  <a:moveTo>
                    <a:pt x="2093" y="1"/>
                  </a:moveTo>
                  <a:cubicBezTo>
                    <a:pt x="1780" y="1"/>
                    <a:pt x="1439" y="109"/>
                    <a:pt x="1156" y="392"/>
                  </a:cubicBezTo>
                  <a:cubicBezTo>
                    <a:pt x="632" y="928"/>
                    <a:pt x="132" y="999"/>
                    <a:pt x="120" y="999"/>
                  </a:cubicBezTo>
                  <a:lnTo>
                    <a:pt x="84" y="999"/>
                  </a:lnTo>
                  <a:cubicBezTo>
                    <a:pt x="84" y="999"/>
                    <a:pt x="72" y="999"/>
                    <a:pt x="72" y="1011"/>
                  </a:cubicBezTo>
                  <a:cubicBezTo>
                    <a:pt x="72" y="1011"/>
                    <a:pt x="60" y="1011"/>
                    <a:pt x="60" y="1023"/>
                  </a:cubicBezTo>
                  <a:lnTo>
                    <a:pt x="48" y="1047"/>
                  </a:lnTo>
                  <a:lnTo>
                    <a:pt x="37" y="1059"/>
                  </a:lnTo>
                  <a:lnTo>
                    <a:pt x="13" y="1071"/>
                  </a:lnTo>
                  <a:cubicBezTo>
                    <a:pt x="13" y="1071"/>
                    <a:pt x="13" y="1083"/>
                    <a:pt x="1" y="1083"/>
                  </a:cubicBezTo>
                  <a:lnTo>
                    <a:pt x="1" y="1107"/>
                  </a:lnTo>
                  <a:lnTo>
                    <a:pt x="1" y="1130"/>
                  </a:lnTo>
                  <a:lnTo>
                    <a:pt x="1" y="1142"/>
                  </a:lnTo>
                  <a:lnTo>
                    <a:pt x="1" y="1166"/>
                  </a:lnTo>
                  <a:cubicBezTo>
                    <a:pt x="1" y="1166"/>
                    <a:pt x="1" y="1178"/>
                    <a:pt x="13" y="1178"/>
                  </a:cubicBezTo>
                  <a:lnTo>
                    <a:pt x="37" y="1190"/>
                  </a:lnTo>
                  <a:lnTo>
                    <a:pt x="48" y="1202"/>
                  </a:lnTo>
                  <a:lnTo>
                    <a:pt x="60" y="1226"/>
                  </a:lnTo>
                  <a:lnTo>
                    <a:pt x="72" y="1237"/>
                  </a:lnTo>
                  <a:cubicBezTo>
                    <a:pt x="72" y="1237"/>
                    <a:pt x="727" y="1559"/>
                    <a:pt x="1203" y="2035"/>
                  </a:cubicBezTo>
                  <a:cubicBezTo>
                    <a:pt x="1538" y="2370"/>
                    <a:pt x="2322" y="2419"/>
                    <a:pt x="2628" y="2419"/>
                  </a:cubicBezTo>
                  <a:cubicBezTo>
                    <a:pt x="2681" y="2419"/>
                    <a:pt x="2720" y="2418"/>
                    <a:pt x="2739" y="2416"/>
                  </a:cubicBezTo>
                  <a:lnTo>
                    <a:pt x="2799" y="2416"/>
                  </a:lnTo>
                  <a:cubicBezTo>
                    <a:pt x="3061" y="2416"/>
                    <a:pt x="3918" y="2380"/>
                    <a:pt x="4275" y="2035"/>
                  </a:cubicBezTo>
                  <a:cubicBezTo>
                    <a:pt x="4751" y="1559"/>
                    <a:pt x="5406" y="1237"/>
                    <a:pt x="5406" y="1237"/>
                  </a:cubicBezTo>
                  <a:lnTo>
                    <a:pt x="5418" y="1226"/>
                  </a:lnTo>
                  <a:lnTo>
                    <a:pt x="5430" y="1202"/>
                  </a:lnTo>
                  <a:cubicBezTo>
                    <a:pt x="5450" y="1208"/>
                    <a:pt x="5467" y="1211"/>
                    <a:pt x="5480" y="1211"/>
                  </a:cubicBezTo>
                  <a:cubicBezTo>
                    <a:pt x="5540" y="1211"/>
                    <a:pt x="5545" y="1155"/>
                    <a:pt x="5525" y="1107"/>
                  </a:cubicBezTo>
                  <a:cubicBezTo>
                    <a:pt x="5513" y="1059"/>
                    <a:pt x="5466" y="1011"/>
                    <a:pt x="5418" y="999"/>
                  </a:cubicBezTo>
                  <a:lnTo>
                    <a:pt x="5394" y="999"/>
                  </a:lnTo>
                  <a:cubicBezTo>
                    <a:pt x="5394" y="999"/>
                    <a:pt x="4882" y="904"/>
                    <a:pt x="4347" y="392"/>
                  </a:cubicBezTo>
                  <a:cubicBezTo>
                    <a:pt x="4063" y="109"/>
                    <a:pt x="3726" y="1"/>
                    <a:pt x="3414" y="1"/>
                  </a:cubicBezTo>
                  <a:cubicBezTo>
                    <a:pt x="3162" y="1"/>
                    <a:pt x="2927" y="71"/>
                    <a:pt x="2751" y="178"/>
                  </a:cubicBezTo>
                  <a:cubicBezTo>
                    <a:pt x="2581" y="71"/>
                    <a:pt x="2346" y="1"/>
                    <a:pt x="20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7" name="Google Shape;11407;p80"/>
            <p:cNvSpPr/>
            <p:nvPr/>
          </p:nvSpPr>
          <p:spPr>
            <a:xfrm>
              <a:off x="5735477" y="2429858"/>
              <a:ext cx="353354" cy="126202"/>
            </a:xfrm>
            <a:custGeom>
              <a:avLst/>
              <a:gdLst/>
              <a:ahLst/>
              <a:cxnLst/>
              <a:rect l="l" t="t" r="r" b="b"/>
              <a:pathLst>
                <a:path w="11110" h="3968" extrusionOk="0">
                  <a:moveTo>
                    <a:pt x="10764" y="324"/>
                  </a:moveTo>
                  <a:cubicBezTo>
                    <a:pt x="10776" y="324"/>
                    <a:pt x="10776" y="324"/>
                    <a:pt x="10776" y="348"/>
                  </a:cubicBezTo>
                  <a:cubicBezTo>
                    <a:pt x="10764" y="348"/>
                    <a:pt x="10764" y="360"/>
                    <a:pt x="10764" y="360"/>
                  </a:cubicBezTo>
                  <a:cubicBezTo>
                    <a:pt x="10669" y="1015"/>
                    <a:pt x="10312" y="2599"/>
                    <a:pt x="9014" y="3325"/>
                  </a:cubicBezTo>
                  <a:cubicBezTo>
                    <a:pt x="8645" y="3527"/>
                    <a:pt x="8240" y="3634"/>
                    <a:pt x="7847" y="3634"/>
                  </a:cubicBezTo>
                  <a:lnTo>
                    <a:pt x="7680" y="3634"/>
                  </a:lnTo>
                  <a:cubicBezTo>
                    <a:pt x="6835" y="3575"/>
                    <a:pt x="6121" y="3087"/>
                    <a:pt x="5763" y="2801"/>
                  </a:cubicBezTo>
                  <a:cubicBezTo>
                    <a:pt x="5704" y="2753"/>
                    <a:pt x="5644" y="2730"/>
                    <a:pt x="5561" y="2730"/>
                  </a:cubicBezTo>
                  <a:cubicBezTo>
                    <a:pt x="5490" y="2730"/>
                    <a:pt x="5418" y="2753"/>
                    <a:pt x="5371" y="2801"/>
                  </a:cubicBezTo>
                  <a:cubicBezTo>
                    <a:pt x="5025" y="3087"/>
                    <a:pt x="4323" y="3575"/>
                    <a:pt x="3454" y="3634"/>
                  </a:cubicBezTo>
                  <a:lnTo>
                    <a:pt x="3287" y="3634"/>
                  </a:lnTo>
                  <a:cubicBezTo>
                    <a:pt x="2870" y="3634"/>
                    <a:pt x="2489" y="3527"/>
                    <a:pt x="2108" y="3325"/>
                  </a:cubicBezTo>
                  <a:cubicBezTo>
                    <a:pt x="822" y="2599"/>
                    <a:pt x="465" y="1015"/>
                    <a:pt x="370" y="360"/>
                  </a:cubicBezTo>
                  <a:lnTo>
                    <a:pt x="370" y="348"/>
                  </a:lnTo>
                  <a:cubicBezTo>
                    <a:pt x="370" y="348"/>
                    <a:pt x="382" y="324"/>
                    <a:pt x="406" y="324"/>
                  </a:cubicBezTo>
                  <a:cubicBezTo>
                    <a:pt x="418" y="324"/>
                    <a:pt x="418" y="324"/>
                    <a:pt x="418" y="348"/>
                  </a:cubicBezTo>
                  <a:cubicBezTo>
                    <a:pt x="1025" y="920"/>
                    <a:pt x="2084" y="1063"/>
                    <a:pt x="2668" y="1086"/>
                  </a:cubicBezTo>
                  <a:cubicBezTo>
                    <a:pt x="3644" y="1134"/>
                    <a:pt x="4406" y="1563"/>
                    <a:pt x="4870" y="1908"/>
                  </a:cubicBezTo>
                  <a:cubicBezTo>
                    <a:pt x="4894" y="1944"/>
                    <a:pt x="4930" y="1956"/>
                    <a:pt x="4954" y="1979"/>
                  </a:cubicBezTo>
                  <a:cubicBezTo>
                    <a:pt x="5132" y="2110"/>
                    <a:pt x="5359" y="2194"/>
                    <a:pt x="5585" y="2194"/>
                  </a:cubicBezTo>
                  <a:cubicBezTo>
                    <a:pt x="5799" y="2194"/>
                    <a:pt x="6025" y="2110"/>
                    <a:pt x="6204" y="1979"/>
                  </a:cubicBezTo>
                  <a:cubicBezTo>
                    <a:pt x="6240" y="1956"/>
                    <a:pt x="6264" y="1944"/>
                    <a:pt x="6299" y="1908"/>
                  </a:cubicBezTo>
                  <a:cubicBezTo>
                    <a:pt x="6752" y="1563"/>
                    <a:pt x="7514" y="1134"/>
                    <a:pt x="8502" y="1086"/>
                  </a:cubicBezTo>
                  <a:cubicBezTo>
                    <a:pt x="9061" y="1063"/>
                    <a:pt x="10121" y="920"/>
                    <a:pt x="10740" y="348"/>
                  </a:cubicBezTo>
                  <a:lnTo>
                    <a:pt x="10764" y="324"/>
                  </a:lnTo>
                  <a:close/>
                  <a:moveTo>
                    <a:pt x="395" y="0"/>
                  </a:moveTo>
                  <a:cubicBezTo>
                    <a:pt x="379" y="0"/>
                    <a:pt x="363" y="1"/>
                    <a:pt x="346" y="3"/>
                  </a:cubicBezTo>
                  <a:cubicBezTo>
                    <a:pt x="239" y="3"/>
                    <a:pt x="156" y="63"/>
                    <a:pt x="84" y="134"/>
                  </a:cubicBezTo>
                  <a:cubicBezTo>
                    <a:pt x="25" y="217"/>
                    <a:pt x="1" y="313"/>
                    <a:pt x="13" y="408"/>
                  </a:cubicBezTo>
                  <a:cubicBezTo>
                    <a:pt x="120" y="1110"/>
                    <a:pt x="489" y="2801"/>
                    <a:pt x="1918" y="3611"/>
                  </a:cubicBezTo>
                  <a:cubicBezTo>
                    <a:pt x="2334" y="3849"/>
                    <a:pt x="2799" y="3968"/>
                    <a:pt x="3263" y="3968"/>
                  </a:cubicBezTo>
                  <a:lnTo>
                    <a:pt x="3454" y="3968"/>
                  </a:lnTo>
                  <a:cubicBezTo>
                    <a:pt x="4394" y="3908"/>
                    <a:pt x="5168" y="3372"/>
                    <a:pt x="5537" y="3075"/>
                  </a:cubicBezTo>
                  <a:cubicBezTo>
                    <a:pt x="5918" y="3384"/>
                    <a:pt x="6692" y="3908"/>
                    <a:pt x="7633" y="3968"/>
                  </a:cubicBezTo>
                  <a:lnTo>
                    <a:pt x="7823" y="3968"/>
                  </a:lnTo>
                  <a:cubicBezTo>
                    <a:pt x="8288" y="3968"/>
                    <a:pt x="8752" y="3849"/>
                    <a:pt x="9169" y="3611"/>
                  </a:cubicBezTo>
                  <a:cubicBezTo>
                    <a:pt x="10585" y="2801"/>
                    <a:pt x="10966" y="1110"/>
                    <a:pt x="11074" y="408"/>
                  </a:cubicBezTo>
                  <a:cubicBezTo>
                    <a:pt x="11109" y="313"/>
                    <a:pt x="11074" y="217"/>
                    <a:pt x="11014" y="134"/>
                  </a:cubicBezTo>
                  <a:cubicBezTo>
                    <a:pt x="10955" y="63"/>
                    <a:pt x="10871" y="15"/>
                    <a:pt x="10764" y="3"/>
                  </a:cubicBezTo>
                  <a:cubicBezTo>
                    <a:pt x="10657" y="3"/>
                    <a:pt x="10574" y="39"/>
                    <a:pt x="10490" y="98"/>
                  </a:cubicBezTo>
                  <a:cubicBezTo>
                    <a:pt x="10252" y="313"/>
                    <a:pt x="9693" y="694"/>
                    <a:pt x="8454" y="753"/>
                  </a:cubicBezTo>
                  <a:cubicBezTo>
                    <a:pt x="7395" y="813"/>
                    <a:pt x="6585" y="1253"/>
                    <a:pt x="6073" y="1622"/>
                  </a:cubicBezTo>
                  <a:cubicBezTo>
                    <a:pt x="6037" y="1658"/>
                    <a:pt x="6002" y="1670"/>
                    <a:pt x="5966" y="1706"/>
                  </a:cubicBezTo>
                  <a:cubicBezTo>
                    <a:pt x="5847" y="1789"/>
                    <a:pt x="5704" y="1848"/>
                    <a:pt x="5549" y="1848"/>
                  </a:cubicBezTo>
                  <a:cubicBezTo>
                    <a:pt x="5406" y="1848"/>
                    <a:pt x="5251" y="1801"/>
                    <a:pt x="5132" y="1706"/>
                  </a:cubicBezTo>
                  <a:cubicBezTo>
                    <a:pt x="5109" y="1670"/>
                    <a:pt x="5073" y="1658"/>
                    <a:pt x="5025" y="1622"/>
                  </a:cubicBezTo>
                  <a:cubicBezTo>
                    <a:pt x="4537" y="1253"/>
                    <a:pt x="3727" y="789"/>
                    <a:pt x="2644" y="753"/>
                  </a:cubicBezTo>
                  <a:cubicBezTo>
                    <a:pt x="1418" y="694"/>
                    <a:pt x="846" y="313"/>
                    <a:pt x="608" y="98"/>
                  </a:cubicBezTo>
                  <a:cubicBezTo>
                    <a:pt x="548" y="28"/>
                    <a:pt x="479" y="0"/>
                    <a:pt x="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8" name="Google Shape;11408;p80"/>
            <p:cNvSpPr/>
            <p:nvPr/>
          </p:nvSpPr>
          <p:spPr>
            <a:xfrm>
              <a:off x="5762384" y="2464271"/>
              <a:ext cx="134440" cy="72102"/>
            </a:xfrm>
            <a:custGeom>
              <a:avLst/>
              <a:gdLst/>
              <a:ahLst/>
              <a:cxnLst/>
              <a:rect l="l" t="t" r="r" b="b"/>
              <a:pathLst>
                <a:path w="4227" h="2267" extrusionOk="0">
                  <a:moveTo>
                    <a:pt x="476" y="397"/>
                  </a:moveTo>
                  <a:lnTo>
                    <a:pt x="560" y="409"/>
                  </a:lnTo>
                  <a:cubicBezTo>
                    <a:pt x="929" y="505"/>
                    <a:pt x="1334" y="564"/>
                    <a:pt x="1774" y="588"/>
                  </a:cubicBezTo>
                  <a:cubicBezTo>
                    <a:pt x="2667" y="636"/>
                    <a:pt x="3358" y="1052"/>
                    <a:pt x="3774" y="1386"/>
                  </a:cubicBezTo>
                  <a:lnTo>
                    <a:pt x="3810" y="1421"/>
                  </a:lnTo>
                  <a:lnTo>
                    <a:pt x="3751" y="1469"/>
                  </a:lnTo>
                  <a:cubicBezTo>
                    <a:pt x="3477" y="1648"/>
                    <a:pt x="3024" y="1874"/>
                    <a:pt x="2548" y="1909"/>
                  </a:cubicBezTo>
                  <a:cubicBezTo>
                    <a:pt x="2490" y="1915"/>
                    <a:pt x="2432" y="1918"/>
                    <a:pt x="2376" y="1918"/>
                  </a:cubicBezTo>
                  <a:cubicBezTo>
                    <a:pt x="2089" y="1918"/>
                    <a:pt x="1827" y="1841"/>
                    <a:pt x="1548" y="1671"/>
                  </a:cubicBezTo>
                  <a:cubicBezTo>
                    <a:pt x="1119" y="1421"/>
                    <a:pt x="762" y="1017"/>
                    <a:pt x="512" y="469"/>
                  </a:cubicBezTo>
                  <a:lnTo>
                    <a:pt x="476" y="397"/>
                  </a:lnTo>
                  <a:close/>
                  <a:moveTo>
                    <a:pt x="174" y="0"/>
                  </a:moveTo>
                  <a:cubicBezTo>
                    <a:pt x="129" y="0"/>
                    <a:pt x="85" y="18"/>
                    <a:pt x="48" y="64"/>
                  </a:cubicBezTo>
                  <a:cubicBezTo>
                    <a:pt x="0" y="112"/>
                    <a:pt x="0" y="183"/>
                    <a:pt x="36" y="243"/>
                  </a:cubicBezTo>
                  <a:lnTo>
                    <a:pt x="214" y="636"/>
                  </a:lnTo>
                  <a:cubicBezTo>
                    <a:pt x="500" y="1243"/>
                    <a:pt x="893" y="1707"/>
                    <a:pt x="1393" y="1993"/>
                  </a:cubicBezTo>
                  <a:cubicBezTo>
                    <a:pt x="1715" y="2183"/>
                    <a:pt x="2060" y="2267"/>
                    <a:pt x="2417" y="2267"/>
                  </a:cubicBezTo>
                  <a:lnTo>
                    <a:pt x="2560" y="2267"/>
                  </a:lnTo>
                  <a:cubicBezTo>
                    <a:pt x="3120" y="2231"/>
                    <a:pt x="3608" y="1993"/>
                    <a:pt x="3917" y="1779"/>
                  </a:cubicBezTo>
                  <a:lnTo>
                    <a:pt x="4155" y="1636"/>
                  </a:lnTo>
                  <a:cubicBezTo>
                    <a:pt x="4203" y="1600"/>
                    <a:pt x="4227" y="1552"/>
                    <a:pt x="4227" y="1493"/>
                  </a:cubicBezTo>
                  <a:cubicBezTo>
                    <a:pt x="4227" y="1421"/>
                    <a:pt x="4215" y="1362"/>
                    <a:pt x="4167" y="1338"/>
                  </a:cubicBezTo>
                  <a:lnTo>
                    <a:pt x="3965" y="1159"/>
                  </a:lnTo>
                  <a:cubicBezTo>
                    <a:pt x="3501" y="778"/>
                    <a:pt x="2762" y="326"/>
                    <a:pt x="1774" y="278"/>
                  </a:cubicBezTo>
                  <a:cubicBezTo>
                    <a:pt x="1357" y="266"/>
                    <a:pt x="965" y="207"/>
                    <a:pt x="631" y="112"/>
                  </a:cubicBezTo>
                  <a:lnTo>
                    <a:pt x="214" y="4"/>
                  </a:lnTo>
                  <a:cubicBezTo>
                    <a:pt x="201" y="2"/>
                    <a:pt x="188" y="0"/>
                    <a:pt x="1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09" name="Google Shape;11409;p80"/>
            <p:cNvSpPr/>
            <p:nvPr/>
          </p:nvSpPr>
          <p:spPr>
            <a:xfrm>
              <a:off x="5928247" y="2463921"/>
              <a:ext cx="134821" cy="70957"/>
            </a:xfrm>
            <a:custGeom>
              <a:avLst/>
              <a:gdLst/>
              <a:ahLst/>
              <a:cxnLst/>
              <a:rect l="l" t="t" r="r" b="b"/>
              <a:pathLst>
                <a:path w="4239" h="2231" extrusionOk="0">
                  <a:moveTo>
                    <a:pt x="3774" y="420"/>
                  </a:moveTo>
                  <a:lnTo>
                    <a:pt x="3727" y="480"/>
                  </a:lnTo>
                  <a:cubicBezTo>
                    <a:pt x="3477" y="1028"/>
                    <a:pt x="3120" y="1432"/>
                    <a:pt x="2691" y="1682"/>
                  </a:cubicBezTo>
                  <a:cubicBezTo>
                    <a:pt x="2416" y="1841"/>
                    <a:pt x="2122" y="1924"/>
                    <a:pt x="1810" y="1924"/>
                  </a:cubicBezTo>
                  <a:cubicBezTo>
                    <a:pt x="1770" y="1924"/>
                    <a:pt x="1731" y="1923"/>
                    <a:pt x="1691" y="1920"/>
                  </a:cubicBezTo>
                  <a:cubicBezTo>
                    <a:pt x="1215" y="1897"/>
                    <a:pt x="774" y="1670"/>
                    <a:pt x="488" y="1480"/>
                  </a:cubicBezTo>
                  <a:lnTo>
                    <a:pt x="441" y="1444"/>
                  </a:lnTo>
                  <a:lnTo>
                    <a:pt x="488" y="1420"/>
                  </a:lnTo>
                  <a:cubicBezTo>
                    <a:pt x="905" y="1075"/>
                    <a:pt x="1596" y="658"/>
                    <a:pt x="2489" y="611"/>
                  </a:cubicBezTo>
                  <a:cubicBezTo>
                    <a:pt x="2929" y="587"/>
                    <a:pt x="3334" y="527"/>
                    <a:pt x="3703" y="432"/>
                  </a:cubicBezTo>
                  <a:lnTo>
                    <a:pt x="3774" y="420"/>
                  </a:lnTo>
                  <a:close/>
                  <a:moveTo>
                    <a:pt x="4043" y="1"/>
                  </a:moveTo>
                  <a:cubicBezTo>
                    <a:pt x="4033" y="1"/>
                    <a:pt x="4023" y="2"/>
                    <a:pt x="4013" y="4"/>
                  </a:cubicBezTo>
                  <a:lnTo>
                    <a:pt x="3596" y="111"/>
                  </a:lnTo>
                  <a:cubicBezTo>
                    <a:pt x="3262" y="194"/>
                    <a:pt x="2870" y="254"/>
                    <a:pt x="2453" y="277"/>
                  </a:cubicBezTo>
                  <a:cubicBezTo>
                    <a:pt x="1476" y="313"/>
                    <a:pt x="726" y="777"/>
                    <a:pt x="262" y="1147"/>
                  </a:cubicBezTo>
                  <a:lnTo>
                    <a:pt x="60" y="1325"/>
                  </a:lnTo>
                  <a:cubicBezTo>
                    <a:pt x="12" y="1361"/>
                    <a:pt x="0" y="1420"/>
                    <a:pt x="0" y="1468"/>
                  </a:cubicBezTo>
                  <a:cubicBezTo>
                    <a:pt x="0" y="1504"/>
                    <a:pt x="24" y="1563"/>
                    <a:pt x="72" y="1599"/>
                  </a:cubicBezTo>
                  <a:lnTo>
                    <a:pt x="310" y="1742"/>
                  </a:lnTo>
                  <a:cubicBezTo>
                    <a:pt x="619" y="1956"/>
                    <a:pt x="1107" y="2194"/>
                    <a:pt x="1667" y="2230"/>
                  </a:cubicBezTo>
                  <a:lnTo>
                    <a:pt x="1810" y="2230"/>
                  </a:lnTo>
                  <a:cubicBezTo>
                    <a:pt x="2167" y="2230"/>
                    <a:pt x="2512" y="2147"/>
                    <a:pt x="2834" y="1956"/>
                  </a:cubicBezTo>
                  <a:cubicBezTo>
                    <a:pt x="3334" y="1670"/>
                    <a:pt x="3727" y="1230"/>
                    <a:pt x="4013" y="599"/>
                  </a:cubicBezTo>
                  <a:lnTo>
                    <a:pt x="4191" y="206"/>
                  </a:lnTo>
                  <a:cubicBezTo>
                    <a:pt x="4239" y="182"/>
                    <a:pt x="4227" y="111"/>
                    <a:pt x="4179" y="63"/>
                  </a:cubicBezTo>
                  <a:cubicBezTo>
                    <a:pt x="4140" y="24"/>
                    <a:pt x="4092" y="1"/>
                    <a:pt x="40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0" name="Google Shape;11410;p80"/>
            <p:cNvSpPr/>
            <p:nvPr/>
          </p:nvSpPr>
          <p:spPr>
            <a:xfrm>
              <a:off x="5966859" y="2655642"/>
              <a:ext cx="28434" cy="113258"/>
            </a:xfrm>
            <a:custGeom>
              <a:avLst/>
              <a:gdLst/>
              <a:ahLst/>
              <a:cxnLst/>
              <a:rect l="l" t="t" r="r" b="b"/>
              <a:pathLst>
                <a:path w="894" h="3561" extrusionOk="0">
                  <a:moveTo>
                    <a:pt x="560" y="1893"/>
                  </a:moveTo>
                  <a:lnTo>
                    <a:pt x="560" y="3120"/>
                  </a:lnTo>
                  <a:lnTo>
                    <a:pt x="572" y="3120"/>
                  </a:lnTo>
                  <a:cubicBezTo>
                    <a:pt x="572" y="3179"/>
                    <a:pt x="524" y="3239"/>
                    <a:pt x="453" y="3239"/>
                  </a:cubicBezTo>
                  <a:cubicBezTo>
                    <a:pt x="382" y="3239"/>
                    <a:pt x="334" y="3191"/>
                    <a:pt x="334" y="3120"/>
                  </a:cubicBezTo>
                  <a:lnTo>
                    <a:pt x="334" y="1893"/>
                  </a:lnTo>
                  <a:close/>
                  <a:moveTo>
                    <a:pt x="715" y="0"/>
                  </a:moveTo>
                  <a:cubicBezTo>
                    <a:pt x="632" y="0"/>
                    <a:pt x="560" y="83"/>
                    <a:pt x="560" y="167"/>
                  </a:cubicBezTo>
                  <a:lnTo>
                    <a:pt x="560" y="1572"/>
                  </a:lnTo>
                  <a:lnTo>
                    <a:pt x="334" y="1572"/>
                  </a:lnTo>
                  <a:lnTo>
                    <a:pt x="334" y="381"/>
                  </a:lnTo>
                  <a:cubicBezTo>
                    <a:pt x="334" y="286"/>
                    <a:pt x="262" y="214"/>
                    <a:pt x="167" y="214"/>
                  </a:cubicBezTo>
                  <a:cubicBezTo>
                    <a:pt x="84" y="214"/>
                    <a:pt x="1" y="286"/>
                    <a:pt x="1" y="381"/>
                  </a:cubicBezTo>
                  <a:lnTo>
                    <a:pt x="1" y="3120"/>
                  </a:lnTo>
                  <a:cubicBezTo>
                    <a:pt x="1" y="3358"/>
                    <a:pt x="203" y="3560"/>
                    <a:pt x="453" y="3560"/>
                  </a:cubicBezTo>
                  <a:cubicBezTo>
                    <a:pt x="703" y="3560"/>
                    <a:pt x="894" y="3370"/>
                    <a:pt x="894" y="3120"/>
                  </a:cubicBezTo>
                  <a:lnTo>
                    <a:pt x="894" y="167"/>
                  </a:lnTo>
                  <a:cubicBezTo>
                    <a:pt x="882" y="83"/>
                    <a:pt x="810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1" name="Google Shape;11411;p80"/>
            <p:cNvSpPr/>
            <p:nvPr/>
          </p:nvSpPr>
          <p:spPr>
            <a:xfrm>
              <a:off x="6054704" y="2499988"/>
              <a:ext cx="27670" cy="271169"/>
            </a:xfrm>
            <a:custGeom>
              <a:avLst/>
              <a:gdLst/>
              <a:ahLst/>
              <a:cxnLst/>
              <a:rect l="l" t="t" r="r" b="b"/>
              <a:pathLst>
                <a:path w="870" h="8526" extrusionOk="0">
                  <a:moveTo>
                    <a:pt x="548" y="6775"/>
                  </a:moveTo>
                  <a:lnTo>
                    <a:pt x="548" y="8097"/>
                  </a:lnTo>
                  <a:lnTo>
                    <a:pt x="560" y="8097"/>
                  </a:lnTo>
                  <a:cubicBezTo>
                    <a:pt x="560" y="8156"/>
                    <a:pt x="513" y="8216"/>
                    <a:pt x="441" y="8216"/>
                  </a:cubicBezTo>
                  <a:cubicBezTo>
                    <a:pt x="370" y="8216"/>
                    <a:pt x="322" y="8168"/>
                    <a:pt x="322" y="8097"/>
                  </a:cubicBezTo>
                  <a:lnTo>
                    <a:pt x="322" y="6775"/>
                  </a:lnTo>
                  <a:close/>
                  <a:moveTo>
                    <a:pt x="715" y="1"/>
                  </a:moveTo>
                  <a:cubicBezTo>
                    <a:pt x="620" y="1"/>
                    <a:pt x="548" y="72"/>
                    <a:pt x="548" y="167"/>
                  </a:cubicBezTo>
                  <a:lnTo>
                    <a:pt x="548" y="6442"/>
                  </a:lnTo>
                  <a:lnTo>
                    <a:pt x="322" y="6442"/>
                  </a:lnTo>
                  <a:lnTo>
                    <a:pt x="322" y="1167"/>
                  </a:lnTo>
                  <a:cubicBezTo>
                    <a:pt x="322" y="1072"/>
                    <a:pt x="251" y="1001"/>
                    <a:pt x="156" y="1001"/>
                  </a:cubicBezTo>
                  <a:cubicBezTo>
                    <a:pt x="72" y="1001"/>
                    <a:pt x="1" y="1072"/>
                    <a:pt x="1" y="1167"/>
                  </a:cubicBezTo>
                  <a:lnTo>
                    <a:pt x="1" y="8097"/>
                  </a:lnTo>
                  <a:cubicBezTo>
                    <a:pt x="1" y="8335"/>
                    <a:pt x="191" y="8526"/>
                    <a:pt x="441" y="8526"/>
                  </a:cubicBezTo>
                  <a:cubicBezTo>
                    <a:pt x="679" y="8526"/>
                    <a:pt x="870" y="8335"/>
                    <a:pt x="870" y="8097"/>
                  </a:cubicBezTo>
                  <a:lnTo>
                    <a:pt x="870" y="167"/>
                  </a:lnTo>
                  <a:cubicBezTo>
                    <a:pt x="870" y="72"/>
                    <a:pt x="81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12" name="Google Shape;11412;p80"/>
          <p:cNvGrpSpPr/>
          <p:nvPr/>
        </p:nvGrpSpPr>
        <p:grpSpPr>
          <a:xfrm>
            <a:off x="5243735" y="2271523"/>
            <a:ext cx="405255" cy="275499"/>
            <a:chOff x="5283337" y="2478774"/>
            <a:chExt cx="358633" cy="243913"/>
          </a:xfrm>
          <a:solidFill>
            <a:schemeClr val="tx1"/>
          </a:solidFill>
        </p:grpSpPr>
        <p:sp>
          <p:nvSpPr>
            <p:cNvPr id="11413" name="Google Shape;11413;p80"/>
            <p:cNvSpPr/>
            <p:nvPr/>
          </p:nvSpPr>
          <p:spPr>
            <a:xfrm>
              <a:off x="5386735" y="2511056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494" y="1"/>
                  </a:moveTo>
                  <a:cubicBezTo>
                    <a:pt x="453" y="1"/>
                    <a:pt x="411" y="16"/>
                    <a:pt x="381" y="46"/>
                  </a:cubicBezTo>
                  <a:lnTo>
                    <a:pt x="60" y="367"/>
                  </a:lnTo>
                  <a:cubicBezTo>
                    <a:pt x="0" y="427"/>
                    <a:pt x="0" y="534"/>
                    <a:pt x="60" y="593"/>
                  </a:cubicBezTo>
                  <a:cubicBezTo>
                    <a:pt x="84" y="617"/>
                    <a:pt x="131" y="641"/>
                    <a:pt x="179" y="641"/>
                  </a:cubicBezTo>
                  <a:cubicBezTo>
                    <a:pt x="214" y="641"/>
                    <a:pt x="262" y="617"/>
                    <a:pt x="298" y="593"/>
                  </a:cubicBezTo>
                  <a:lnTo>
                    <a:pt x="619" y="260"/>
                  </a:lnTo>
                  <a:cubicBezTo>
                    <a:pt x="679" y="200"/>
                    <a:pt x="679" y="105"/>
                    <a:pt x="607" y="46"/>
                  </a:cubicBezTo>
                  <a:cubicBezTo>
                    <a:pt x="578" y="16"/>
                    <a:pt x="536" y="1"/>
                    <a:pt x="4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4" name="Google Shape;11414;p80"/>
            <p:cNvSpPr/>
            <p:nvPr/>
          </p:nvSpPr>
          <p:spPr>
            <a:xfrm>
              <a:off x="5321599" y="2575811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506" y="1"/>
                  </a:moveTo>
                  <a:cubicBezTo>
                    <a:pt x="465" y="1"/>
                    <a:pt x="423" y="16"/>
                    <a:pt x="393" y="46"/>
                  </a:cubicBezTo>
                  <a:lnTo>
                    <a:pt x="72" y="367"/>
                  </a:lnTo>
                  <a:cubicBezTo>
                    <a:pt x="0" y="427"/>
                    <a:pt x="0" y="534"/>
                    <a:pt x="72" y="593"/>
                  </a:cubicBezTo>
                  <a:cubicBezTo>
                    <a:pt x="96" y="629"/>
                    <a:pt x="143" y="641"/>
                    <a:pt x="179" y="641"/>
                  </a:cubicBezTo>
                  <a:cubicBezTo>
                    <a:pt x="227" y="641"/>
                    <a:pt x="274" y="629"/>
                    <a:pt x="298" y="593"/>
                  </a:cubicBezTo>
                  <a:lnTo>
                    <a:pt x="631" y="272"/>
                  </a:lnTo>
                  <a:cubicBezTo>
                    <a:pt x="691" y="212"/>
                    <a:pt x="691" y="105"/>
                    <a:pt x="619" y="46"/>
                  </a:cubicBezTo>
                  <a:cubicBezTo>
                    <a:pt x="590" y="16"/>
                    <a:pt x="548" y="1"/>
                    <a:pt x="5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5" name="Google Shape;11415;p80"/>
            <p:cNvSpPr/>
            <p:nvPr/>
          </p:nvSpPr>
          <p:spPr>
            <a:xfrm>
              <a:off x="5386735" y="2575811"/>
              <a:ext cx="21596" cy="20387"/>
            </a:xfrm>
            <a:custGeom>
              <a:avLst/>
              <a:gdLst/>
              <a:ahLst/>
              <a:cxnLst/>
              <a:rect l="l" t="t" r="r" b="b"/>
              <a:pathLst>
                <a:path w="679" h="641" extrusionOk="0">
                  <a:moveTo>
                    <a:pt x="168" y="1"/>
                  </a:moveTo>
                  <a:cubicBezTo>
                    <a:pt x="128" y="1"/>
                    <a:pt x="89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81" y="593"/>
                  </a:lnTo>
                  <a:cubicBezTo>
                    <a:pt x="417" y="629"/>
                    <a:pt x="465" y="641"/>
                    <a:pt x="500" y="641"/>
                  </a:cubicBezTo>
                  <a:cubicBezTo>
                    <a:pt x="548" y="641"/>
                    <a:pt x="595" y="629"/>
                    <a:pt x="619" y="593"/>
                  </a:cubicBezTo>
                  <a:cubicBezTo>
                    <a:pt x="679" y="534"/>
                    <a:pt x="679" y="427"/>
                    <a:pt x="607" y="367"/>
                  </a:cubicBezTo>
                  <a:lnTo>
                    <a:pt x="286" y="46"/>
                  </a:lnTo>
                  <a:cubicBezTo>
                    <a:pt x="250" y="16"/>
                    <a:pt x="209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6" name="Google Shape;11416;p80"/>
            <p:cNvSpPr/>
            <p:nvPr/>
          </p:nvSpPr>
          <p:spPr>
            <a:xfrm>
              <a:off x="5321599" y="2511056"/>
              <a:ext cx="21977" cy="20387"/>
            </a:xfrm>
            <a:custGeom>
              <a:avLst/>
              <a:gdLst/>
              <a:ahLst/>
              <a:cxnLst/>
              <a:rect l="l" t="t" r="r" b="b"/>
              <a:pathLst>
                <a:path w="691" h="641" extrusionOk="0">
                  <a:moveTo>
                    <a:pt x="179" y="1"/>
                  </a:moveTo>
                  <a:cubicBezTo>
                    <a:pt x="140" y="1"/>
                    <a:pt x="101" y="16"/>
                    <a:pt x="72" y="46"/>
                  </a:cubicBezTo>
                  <a:cubicBezTo>
                    <a:pt x="0" y="105"/>
                    <a:pt x="0" y="200"/>
                    <a:pt x="72" y="260"/>
                  </a:cubicBezTo>
                  <a:lnTo>
                    <a:pt x="393" y="593"/>
                  </a:lnTo>
                  <a:cubicBezTo>
                    <a:pt x="429" y="617"/>
                    <a:pt x="465" y="641"/>
                    <a:pt x="512" y="641"/>
                  </a:cubicBezTo>
                  <a:cubicBezTo>
                    <a:pt x="560" y="641"/>
                    <a:pt x="596" y="617"/>
                    <a:pt x="631" y="593"/>
                  </a:cubicBezTo>
                  <a:cubicBezTo>
                    <a:pt x="691" y="534"/>
                    <a:pt x="691" y="427"/>
                    <a:pt x="619" y="367"/>
                  </a:cubicBezTo>
                  <a:lnTo>
                    <a:pt x="286" y="46"/>
                  </a:lnTo>
                  <a:cubicBezTo>
                    <a:pt x="256" y="16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7" name="Google Shape;11417;p80"/>
            <p:cNvSpPr/>
            <p:nvPr/>
          </p:nvSpPr>
          <p:spPr>
            <a:xfrm>
              <a:off x="5522670" y="2520916"/>
              <a:ext cx="17079" cy="15457"/>
            </a:xfrm>
            <a:custGeom>
              <a:avLst/>
              <a:gdLst/>
              <a:ahLst/>
              <a:cxnLst/>
              <a:rect l="l" t="t" r="r" b="b"/>
              <a:pathLst>
                <a:path w="537" h="486" extrusionOk="0">
                  <a:moveTo>
                    <a:pt x="346" y="0"/>
                  </a:moveTo>
                  <a:cubicBezTo>
                    <a:pt x="307" y="0"/>
                    <a:pt x="268" y="15"/>
                    <a:pt x="239" y="45"/>
                  </a:cubicBezTo>
                  <a:lnTo>
                    <a:pt x="60" y="224"/>
                  </a:lnTo>
                  <a:cubicBezTo>
                    <a:pt x="1" y="283"/>
                    <a:pt x="1" y="390"/>
                    <a:pt x="60" y="450"/>
                  </a:cubicBezTo>
                  <a:cubicBezTo>
                    <a:pt x="84" y="474"/>
                    <a:pt x="131" y="486"/>
                    <a:pt x="179" y="486"/>
                  </a:cubicBezTo>
                  <a:cubicBezTo>
                    <a:pt x="215" y="486"/>
                    <a:pt x="262" y="474"/>
                    <a:pt x="298" y="450"/>
                  </a:cubicBezTo>
                  <a:lnTo>
                    <a:pt x="477" y="271"/>
                  </a:lnTo>
                  <a:cubicBezTo>
                    <a:pt x="536" y="212"/>
                    <a:pt x="536" y="105"/>
                    <a:pt x="453" y="45"/>
                  </a:cubicBezTo>
                  <a:cubicBezTo>
                    <a:pt x="423" y="15"/>
                    <a:pt x="384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8" name="Google Shape;11418;p80"/>
            <p:cNvSpPr/>
            <p:nvPr/>
          </p:nvSpPr>
          <p:spPr>
            <a:xfrm>
              <a:off x="5473054" y="2570531"/>
              <a:ext cx="16698" cy="15839"/>
            </a:xfrm>
            <a:custGeom>
              <a:avLst/>
              <a:gdLst/>
              <a:ahLst/>
              <a:cxnLst/>
              <a:rect l="l" t="t" r="r" b="b"/>
              <a:pathLst>
                <a:path w="525" h="498" extrusionOk="0">
                  <a:moveTo>
                    <a:pt x="358" y="0"/>
                  </a:moveTo>
                  <a:cubicBezTo>
                    <a:pt x="319" y="0"/>
                    <a:pt x="281" y="15"/>
                    <a:pt x="251" y="45"/>
                  </a:cubicBezTo>
                  <a:lnTo>
                    <a:pt x="72" y="223"/>
                  </a:lnTo>
                  <a:cubicBezTo>
                    <a:pt x="1" y="283"/>
                    <a:pt x="1" y="390"/>
                    <a:pt x="72" y="450"/>
                  </a:cubicBezTo>
                  <a:cubicBezTo>
                    <a:pt x="96" y="473"/>
                    <a:pt x="144" y="497"/>
                    <a:pt x="179" y="497"/>
                  </a:cubicBezTo>
                  <a:cubicBezTo>
                    <a:pt x="227" y="497"/>
                    <a:pt x="275" y="473"/>
                    <a:pt x="298" y="450"/>
                  </a:cubicBezTo>
                  <a:lnTo>
                    <a:pt x="477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7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19" name="Google Shape;11419;p80"/>
            <p:cNvSpPr/>
            <p:nvPr/>
          </p:nvSpPr>
          <p:spPr>
            <a:xfrm>
              <a:off x="5522670" y="2570531"/>
              <a:ext cx="17079" cy="15839"/>
            </a:xfrm>
            <a:custGeom>
              <a:avLst/>
              <a:gdLst/>
              <a:ahLst/>
              <a:cxnLst/>
              <a:rect l="l" t="t" r="r" b="b"/>
              <a:pathLst>
                <a:path w="537" h="498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71"/>
                  </a:cubicBezTo>
                  <a:lnTo>
                    <a:pt x="239" y="450"/>
                  </a:lnTo>
                  <a:cubicBezTo>
                    <a:pt x="262" y="473"/>
                    <a:pt x="310" y="497"/>
                    <a:pt x="358" y="497"/>
                  </a:cubicBezTo>
                  <a:cubicBezTo>
                    <a:pt x="393" y="497"/>
                    <a:pt x="441" y="473"/>
                    <a:pt x="477" y="450"/>
                  </a:cubicBezTo>
                  <a:cubicBezTo>
                    <a:pt x="536" y="390"/>
                    <a:pt x="536" y="283"/>
                    <a:pt x="453" y="223"/>
                  </a:cubicBezTo>
                  <a:lnTo>
                    <a:pt x="274" y="45"/>
                  </a:ln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0" name="Google Shape;11420;p80"/>
            <p:cNvSpPr/>
            <p:nvPr/>
          </p:nvSpPr>
          <p:spPr>
            <a:xfrm>
              <a:off x="5473054" y="2520916"/>
              <a:ext cx="16698" cy="15457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179" y="0"/>
                  </a:moveTo>
                  <a:cubicBezTo>
                    <a:pt x="141" y="0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51" y="450"/>
                  </a:lnTo>
                  <a:cubicBezTo>
                    <a:pt x="275" y="474"/>
                    <a:pt x="322" y="486"/>
                    <a:pt x="370" y="486"/>
                  </a:cubicBezTo>
                  <a:cubicBezTo>
                    <a:pt x="406" y="486"/>
                    <a:pt x="453" y="474"/>
                    <a:pt x="477" y="450"/>
                  </a:cubicBezTo>
                  <a:cubicBezTo>
                    <a:pt x="525" y="390"/>
                    <a:pt x="525" y="283"/>
                    <a:pt x="465" y="224"/>
                  </a:cubicBezTo>
                  <a:lnTo>
                    <a:pt x="287" y="45"/>
                  </a:lnTo>
                  <a:cubicBezTo>
                    <a:pt x="257" y="15"/>
                    <a:pt x="218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1" name="Google Shape;11421;p80"/>
            <p:cNvSpPr/>
            <p:nvPr/>
          </p:nvSpPr>
          <p:spPr>
            <a:xfrm>
              <a:off x="5343926" y="2638594"/>
              <a:ext cx="95860" cy="10623"/>
            </a:xfrm>
            <a:custGeom>
              <a:avLst/>
              <a:gdLst/>
              <a:ahLst/>
              <a:cxnLst/>
              <a:rect l="l" t="t" r="r" b="b"/>
              <a:pathLst>
                <a:path w="3014" h="334" extrusionOk="0">
                  <a:moveTo>
                    <a:pt x="167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7" y="334"/>
                  </a:cubicBezTo>
                  <a:lnTo>
                    <a:pt x="2846" y="334"/>
                  </a:lnTo>
                  <a:cubicBezTo>
                    <a:pt x="2942" y="334"/>
                    <a:pt x="3013" y="262"/>
                    <a:pt x="3013" y="167"/>
                  </a:cubicBezTo>
                  <a:cubicBezTo>
                    <a:pt x="3013" y="84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2" name="Google Shape;11422;p80"/>
            <p:cNvSpPr/>
            <p:nvPr/>
          </p:nvSpPr>
          <p:spPr>
            <a:xfrm>
              <a:off x="5343926" y="2689323"/>
              <a:ext cx="20482" cy="10655"/>
            </a:xfrm>
            <a:custGeom>
              <a:avLst/>
              <a:gdLst/>
              <a:ahLst/>
              <a:cxnLst/>
              <a:rect l="l" t="t" r="r" b="b"/>
              <a:pathLst>
                <a:path w="644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477" y="334"/>
                  </a:lnTo>
                  <a:cubicBezTo>
                    <a:pt x="572" y="334"/>
                    <a:pt x="644" y="251"/>
                    <a:pt x="644" y="167"/>
                  </a:cubicBez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3" name="Google Shape;11423;p80"/>
            <p:cNvSpPr/>
            <p:nvPr/>
          </p:nvSpPr>
          <p:spPr>
            <a:xfrm>
              <a:off x="5378021" y="2689323"/>
              <a:ext cx="61765" cy="10655"/>
            </a:xfrm>
            <a:custGeom>
              <a:avLst/>
              <a:gdLst/>
              <a:ahLst/>
              <a:cxnLst/>
              <a:rect l="l" t="t" r="r" b="b"/>
              <a:pathLst>
                <a:path w="1942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774" y="334"/>
                  </a:lnTo>
                  <a:cubicBezTo>
                    <a:pt x="1870" y="334"/>
                    <a:pt x="1941" y="251"/>
                    <a:pt x="1941" y="167"/>
                  </a:cubicBezTo>
                  <a:cubicBezTo>
                    <a:pt x="1941" y="72"/>
                    <a:pt x="1870" y="1"/>
                    <a:pt x="1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4" name="Google Shape;11424;p80"/>
            <p:cNvSpPr/>
            <p:nvPr/>
          </p:nvSpPr>
          <p:spPr>
            <a:xfrm>
              <a:off x="5343926" y="2663975"/>
              <a:ext cx="95860" cy="10241"/>
            </a:xfrm>
            <a:custGeom>
              <a:avLst/>
              <a:gdLst/>
              <a:ahLst/>
              <a:cxnLst/>
              <a:rect l="l" t="t" r="r" b="b"/>
              <a:pathLst>
                <a:path w="3014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846" y="322"/>
                  </a:lnTo>
                  <a:cubicBezTo>
                    <a:pt x="2942" y="322"/>
                    <a:pt x="3013" y="250"/>
                    <a:pt x="3013" y="155"/>
                  </a:cubicBezTo>
                  <a:cubicBezTo>
                    <a:pt x="3013" y="72"/>
                    <a:pt x="2942" y="0"/>
                    <a:pt x="2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5" name="Google Shape;11425;p80"/>
            <p:cNvSpPr/>
            <p:nvPr/>
          </p:nvSpPr>
          <p:spPr>
            <a:xfrm>
              <a:off x="5283337" y="2478774"/>
              <a:ext cx="287072" cy="149229"/>
            </a:xfrm>
            <a:custGeom>
              <a:avLst/>
              <a:gdLst/>
              <a:ahLst/>
              <a:cxnLst/>
              <a:rect l="l" t="t" r="r" b="b"/>
              <a:pathLst>
                <a:path w="9026" h="4692" extrusionOk="0">
                  <a:moveTo>
                    <a:pt x="7002" y="834"/>
                  </a:moveTo>
                  <a:cubicBezTo>
                    <a:pt x="7383" y="834"/>
                    <a:pt x="7776" y="977"/>
                    <a:pt x="8073" y="1275"/>
                  </a:cubicBezTo>
                  <a:cubicBezTo>
                    <a:pt x="8669" y="1870"/>
                    <a:pt x="8669" y="2823"/>
                    <a:pt x="8073" y="3418"/>
                  </a:cubicBezTo>
                  <a:cubicBezTo>
                    <a:pt x="7776" y="3716"/>
                    <a:pt x="7389" y="3864"/>
                    <a:pt x="7002" y="3864"/>
                  </a:cubicBezTo>
                  <a:cubicBezTo>
                    <a:pt x="6615" y="3864"/>
                    <a:pt x="6228" y="3716"/>
                    <a:pt x="5930" y="3418"/>
                  </a:cubicBezTo>
                  <a:cubicBezTo>
                    <a:pt x="5335" y="2823"/>
                    <a:pt x="5335" y="1870"/>
                    <a:pt x="5930" y="1275"/>
                  </a:cubicBezTo>
                  <a:cubicBezTo>
                    <a:pt x="6228" y="977"/>
                    <a:pt x="6609" y="834"/>
                    <a:pt x="7002" y="834"/>
                  </a:cubicBezTo>
                  <a:close/>
                  <a:moveTo>
                    <a:pt x="2561" y="322"/>
                  </a:moveTo>
                  <a:cubicBezTo>
                    <a:pt x="3084" y="322"/>
                    <a:pt x="3608" y="525"/>
                    <a:pt x="3989" y="918"/>
                  </a:cubicBezTo>
                  <a:cubicBezTo>
                    <a:pt x="4787" y="1715"/>
                    <a:pt x="4787" y="2989"/>
                    <a:pt x="3989" y="3775"/>
                  </a:cubicBezTo>
                  <a:cubicBezTo>
                    <a:pt x="3596" y="4174"/>
                    <a:pt x="3079" y="4373"/>
                    <a:pt x="2561" y="4373"/>
                  </a:cubicBezTo>
                  <a:cubicBezTo>
                    <a:pt x="2043" y="4373"/>
                    <a:pt x="1525" y="4174"/>
                    <a:pt x="1132" y="3775"/>
                  </a:cubicBezTo>
                  <a:cubicBezTo>
                    <a:pt x="346" y="2989"/>
                    <a:pt x="346" y="1715"/>
                    <a:pt x="1132" y="918"/>
                  </a:cubicBezTo>
                  <a:cubicBezTo>
                    <a:pt x="1525" y="537"/>
                    <a:pt x="2037" y="322"/>
                    <a:pt x="2561" y="322"/>
                  </a:cubicBezTo>
                  <a:close/>
                  <a:moveTo>
                    <a:pt x="2575" y="1"/>
                  </a:moveTo>
                  <a:cubicBezTo>
                    <a:pt x="1974" y="1"/>
                    <a:pt x="1370" y="227"/>
                    <a:pt x="906" y="680"/>
                  </a:cubicBezTo>
                  <a:cubicBezTo>
                    <a:pt x="1" y="1596"/>
                    <a:pt x="1" y="3085"/>
                    <a:pt x="906" y="4001"/>
                  </a:cubicBezTo>
                  <a:cubicBezTo>
                    <a:pt x="1370" y="4466"/>
                    <a:pt x="1965" y="4692"/>
                    <a:pt x="2561" y="4692"/>
                  </a:cubicBezTo>
                  <a:cubicBezTo>
                    <a:pt x="3156" y="4692"/>
                    <a:pt x="3763" y="4466"/>
                    <a:pt x="4216" y="4001"/>
                  </a:cubicBezTo>
                  <a:cubicBezTo>
                    <a:pt x="4525" y="3692"/>
                    <a:pt x="4739" y="3299"/>
                    <a:pt x="4835" y="2882"/>
                  </a:cubicBezTo>
                  <a:lnTo>
                    <a:pt x="5240" y="2882"/>
                  </a:lnTo>
                  <a:cubicBezTo>
                    <a:pt x="5335" y="3156"/>
                    <a:pt x="5478" y="3418"/>
                    <a:pt x="5704" y="3632"/>
                  </a:cubicBezTo>
                  <a:cubicBezTo>
                    <a:pt x="6061" y="3990"/>
                    <a:pt x="6537" y="4168"/>
                    <a:pt x="7002" y="4168"/>
                  </a:cubicBezTo>
                  <a:cubicBezTo>
                    <a:pt x="7454" y="4168"/>
                    <a:pt x="7930" y="3990"/>
                    <a:pt x="8288" y="3632"/>
                  </a:cubicBezTo>
                  <a:cubicBezTo>
                    <a:pt x="9026" y="2930"/>
                    <a:pt x="9026" y="1775"/>
                    <a:pt x="8311" y="1061"/>
                  </a:cubicBezTo>
                  <a:cubicBezTo>
                    <a:pt x="7954" y="703"/>
                    <a:pt x="7481" y="525"/>
                    <a:pt x="7008" y="525"/>
                  </a:cubicBezTo>
                  <a:cubicBezTo>
                    <a:pt x="6534" y="525"/>
                    <a:pt x="6061" y="703"/>
                    <a:pt x="5704" y="1061"/>
                  </a:cubicBezTo>
                  <a:cubicBezTo>
                    <a:pt x="5287" y="1477"/>
                    <a:pt x="5109" y="2037"/>
                    <a:pt x="5180" y="2573"/>
                  </a:cubicBezTo>
                  <a:lnTo>
                    <a:pt x="4894" y="2573"/>
                  </a:lnTo>
                  <a:cubicBezTo>
                    <a:pt x="4954" y="1906"/>
                    <a:pt x="4739" y="1203"/>
                    <a:pt x="4227" y="680"/>
                  </a:cubicBezTo>
                  <a:cubicBezTo>
                    <a:pt x="3775" y="227"/>
                    <a:pt x="3177" y="1"/>
                    <a:pt x="25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6" name="Google Shape;11426;p80"/>
            <p:cNvSpPr/>
            <p:nvPr/>
          </p:nvSpPr>
          <p:spPr>
            <a:xfrm>
              <a:off x="5336356" y="2524987"/>
              <a:ext cx="56836" cy="56836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34"/>
                  </a:moveTo>
                  <a:cubicBezTo>
                    <a:pt x="1203" y="334"/>
                    <a:pt x="1465" y="584"/>
                    <a:pt x="1465" y="893"/>
                  </a:cubicBezTo>
                  <a:cubicBezTo>
                    <a:pt x="1465" y="1215"/>
                    <a:pt x="1203" y="1465"/>
                    <a:pt x="894" y="1465"/>
                  </a:cubicBezTo>
                  <a:cubicBezTo>
                    <a:pt x="584" y="1465"/>
                    <a:pt x="334" y="1215"/>
                    <a:pt x="334" y="893"/>
                  </a:cubicBezTo>
                  <a:cubicBezTo>
                    <a:pt x="334" y="584"/>
                    <a:pt x="584" y="334"/>
                    <a:pt x="894" y="334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94"/>
                    <a:pt x="405" y="1786"/>
                    <a:pt x="894" y="1786"/>
                  </a:cubicBezTo>
                  <a:cubicBezTo>
                    <a:pt x="1394" y="1786"/>
                    <a:pt x="1787" y="1394"/>
                    <a:pt x="1787" y="893"/>
                  </a:cubicBezTo>
                  <a:cubicBezTo>
                    <a:pt x="1787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7" name="Google Shape;11427;p80"/>
            <p:cNvSpPr/>
            <p:nvPr/>
          </p:nvSpPr>
          <p:spPr>
            <a:xfrm>
              <a:off x="5486699" y="2534083"/>
              <a:ext cx="38643" cy="39025"/>
            </a:xfrm>
            <a:custGeom>
              <a:avLst/>
              <a:gdLst/>
              <a:ahLst/>
              <a:cxnLst/>
              <a:rect l="l" t="t" r="r" b="b"/>
              <a:pathLst>
                <a:path w="1215" h="1227" extrusionOk="0">
                  <a:moveTo>
                    <a:pt x="608" y="334"/>
                  </a:moveTo>
                  <a:cubicBezTo>
                    <a:pt x="762" y="334"/>
                    <a:pt x="893" y="465"/>
                    <a:pt x="893" y="607"/>
                  </a:cubicBezTo>
                  <a:cubicBezTo>
                    <a:pt x="905" y="774"/>
                    <a:pt x="774" y="893"/>
                    <a:pt x="608" y="893"/>
                  </a:cubicBezTo>
                  <a:cubicBezTo>
                    <a:pt x="441" y="893"/>
                    <a:pt x="322" y="762"/>
                    <a:pt x="322" y="607"/>
                  </a:cubicBezTo>
                  <a:cubicBezTo>
                    <a:pt x="322" y="465"/>
                    <a:pt x="453" y="334"/>
                    <a:pt x="608" y="334"/>
                  </a:cubicBezTo>
                  <a:close/>
                  <a:moveTo>
                    <a:pt x="608" y="0"/>
                  </a:moveTo>
                  <a:cubicBezTo>
                    <a:pt x="262" y="0"/>
                    <a:pt x="0" y="274"/>
                    <a:pt x="0" y="607"/>
                  </a:cubicBezTo>
                  <a:cubicBezTo>
                    <a:pt x="0" y="953"/>
                    <a:pt x="262" y="1227"/>
                    <a:pt x="608" y="1227"/>
                  </a:cubicBezTo>
                  <a:cubicBezTo>
                    <a:pt x="941" y="1227"/>
                    <a:pt x="1215" y="953"/>
                    <a:pt x="1215" y="607"/>
                  </a:cubicBezTo>
                  <a:cubicBezTo>
                    <a:pt x="1215" y="274"/>
                    <a:pt x="941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8" name="Google Shape;11428;p80"/>
            <p:cNvSpPr/>
            <p:nvPr/>
          </p:nvSpPr>
          <p:spPr>
            <a:xfrm>
              <a:off x="5466248" y="2638594"/>
              <a:ext cx="61384" cy="61765"/>
            </a:xfrm>
            <a:custGeom>
              <a:avLst/>
              <a:gdLst/>
              <a:ahLst/>
              <a:cxnLst/>
              <a:rect l="l" t="t" r="r" b="b"/>
              <a:pathLst>
                <a:path w="1930" h="1942" extrusionOk="0">
                  <a:moveTo>
                    <a:pt x="1608" y="310"/>
                  </a:moveTo>
                  <a:lnTo>
                    <a:pt x="1608" y="1596"/>
                  </a:lnTo>
                  <a:lnTo>
                    <a:pt x="322" y="1596"/>
                  </a:lnTo>
                  <a:lnTo>
                    <a:pt x="322" y="310"/>
                  </a:lnTo>
                  <a:close/>
                  <a:moveTo>
                    <a:pt x="239" y="0"/>
                  </a:moveTo>
                  <a:cubicBezTo>
                    <a:pt x="96" y="0"/>
                    <a:pt x="0" y="108"/>
                    <a:pt x="0" y="238"/>
                  </a:cubicBezTo>
                  <a:lnTo>
                    <a:pt x="0" y="1703"/>
                  </a:lnTo>
                  <a:cubicBezTo>
                    <a:pt x="0" y="1834"/>
                    <a:pt x="108" y="1941"/>
                    <a:pt x="239" y="1941"/>
                  </a:cubicBezTo>
                  <a:lnTo>
                    <a:pt x="1691" y="1941"/>
                  </a:lnTo>
                  <a:cubicBezTo>
                    <a:pt x="1834" y="1941"/>
                    <a:pt x="1929" y="1834"/>
                    <a:pt x="1929" y="1703"/>
                  </a:cubicBezTo>
                  <a:lnTo>
                    <a:pt x="1929" y="238"/>
                  </a:lnTo>
                  <a:cubicBezTo>
                    <a:pt x="1929" y="108"/>
                    <a:pt x="1834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29" name="Google Shape;11429;p80"/>
            <p:cNvSpPr/>
            <p:nvPr/>
          </p:nvSpPr>
          <p:spPr>
            <a:xfrm>
              <a:off x="5316287" y="2582458"/>
              <a:ext cx="325683" cy="140228"/>
            </a:xfrm>
            <a:custGeom>
              <a:avLst/>
              <a:gdLst/>
              <a:ahLst/>
              <a:cxnLst/>
              <a:rect l="l" t="t" r="r" b="b"/>
              <a:pathLst>
                <a:path w="10240" h="4409" extrusionOk="0">
                  <a:moveTo>
                    <a:pt x="8311" y="1289"/>
                  </a:moveTo>
                  <a:lnTo>
                    <a:pt x="8311" y="2420"/>
                  </a:lnTo>
                  <a:lnTo>
                    <a:pt x="7633" y="2420"/>
                  </a:lnTo>
                  <a:lnTo>
                    <a:pt x="7633" y="1289"/>
                  </a:lnTo>
                  <a:close/>
                  <a:moveTo>
                    <a:pt x="9907" y="325"/>
                  </a:moveTo>
                  <a:lnTo>
                    <a:pt x="9907" y="337"/>
                  </a:lnTo>
                  <a:lnTo>
                    <a:pt x="9907" y="3397"/>
                  </a:lnTo>
                  <a:lnTo>
                    <a:pt x="9895" y="3408"/>
                  </a:lnTo>
                  <a:lnTo>
                    <a:pt x="8656" y="3063"/>
                  </a:lnTo>
                  <a:cubicBezTo>
                    <a:pt x="8656" y="3063"/>
                    <a:pt x="8645" y="3063"/>
                    <a:pt x="8645" y="3051"/>
                  </a:cubicBezTo>
                  <a:lnTo>
                    <a:pt x="8645" y="2587"/>
                  </a:lnTo>
                  <a:lnTo>
                    <a:pt x="8645" y="1146"/>
                  </a:lnTo>
                  <a:lnTo>
                    <a:pt x="8645" y="682"/>
                  </a:lnTo>
                  <a:cubicBezTo>
                    <a:pt x="8645" y="682"/>
                    <a:pt x="8645" y="670"/>
                    <a:pt x="8656" y="670"/>
                  </a:cubicBezTo>
                  <a:lnTo>
                    <a:pt x="9895" y="325"/>
                  </a:lnTo>
                  <a:close/>
                  <a:moveTo>
                    <a:pt x="9887" y="1"/>
                  </a:moveTo>
                  <a:cubicBezTo>
                    <a:pt x="9858" y="1"/>
                    <a:pt x="9829" y="5"/>
                    <a:pt x="9799" y="15"/>
                  </a:cubicBezTo>
                  <a:lnTo>
                    <a:pt x="8573" y="360"/>
                  </a:lnTo>
                  <a:cubicBezTo>
                    <a:pt x="8418" y="396"/>
                    <a:pt x="8311" y="539"/>
                    <a:pt x="8311" y="682"/>
                  </a:cubicBezTo>
                  <a:lnTo>
                    <a:pt x="8311" y="980"/>
                  </a:lnTo>
                  <a:lnTo>
                    <a:pt x="7633" y="980"/>
                  </a:lnTo>
                  <a:lnTo>
                    <a:pt x="7633" y="741"/>
                  </a:lnTo>
                  <a:cubicBezTo>
                    <a:pt x="7633" y="658"/>
                    <a:pt x="7561" y="575"/>
                    <a:pt x="7466" y="575"/>
                  </a:cubicBezTo>
                  <a:cubicBezTo>
                    <a:pt x="7382" y="575"/>
                    <a:pt x="7299" y="658"/>
                    <a:pt x="7299" y="741"/>
                  </a:cubicBezTo>
                  <a:lnTo>
                    <a:pt x="7299" y="1146"/>
                  </a:lnTo>
                  <a:lnTo>
                    <a:pt x="7299" y="2587"/>
                  </a:lnTo>
                  <a:lnTo>
                    <a:pt x="7299" y="4004"/>
                  </a:lnTo>
                  <a:cubicBezTo>
                    <a:pt x="7299" y="4051"/>
                    <a:pt x="7263" y="4087"/>
                    <a:pt x="7216" y="4087"/>
                  </a:cubicBezTo>
                  <a:lnTo>
                    <a:pt x="417" y="4087"/>
                  </a:lnTo>
                  <a:cubicBezTo>
                    <a:pt x="370" y="4087"/>
                    <a:pt x="322" y="4051"/>
                    <a:pt x="322" y="4004"/>
                  </a:cubicBezTo>
                  <a:lnTo>
                    <a:pt x="322" y="1503"/>
                  </a:lnTo>
                  <a:cubicBezTo>
                    <a:pt x="322" y="1408"/>
                    <a:pt x="251" y="1337"/>
                    <a:pt x="155" y="1337"/>
                  </a:cubicBezTo>
                  <a:cubicBezTo>
                    <a:pt x="72" y="1337"/>
                    <a:pt x="1" y="1408"/>
                    <a:pt x="1" y="1503"/>
                  </a:cubicBezTo>
                  <a:lnTo>
                    <a:pt x="1" y="4004"/>
                  </a:lnTo>
                  <a:cubicBezTo>
                    <a:pt x="1" y="4230"/>
                    <a:pt x="179" y="4409"/>
                    <a:pt x="394" y="4409"/>
                  </a:cubicBezTo>
                  <a:lnTo>
                    <a:pt x="7216" y="4409"/>
                  </a:lnTo>
                  <a:cubicBezTo>
                    <a:pt x="7442" y="4409"/>
                    <a:pt x="7621" y="4230"/>
                    <a:pt x="7621" y="4004"/>
                  </a:cubicBezTo>
                  <a:lnTo>
                    <a:pt x="7621" y="2754"/>
                  </a:lnTo>
                  <a:lnTo>
                    <a:pt x="8299" y="2754"/>
                  </a:lnTo>
                  <a:lnTo>
                    <a:pt x="8299" y="3051"/>
                  </a:lnTo>
                  <a:cubicBezTo>
                    <a:pt x="8299" y="3194"/>
                    <a:pt x="8406" y="3337"/>
                    <a:pt x="8549" y="3373"/>
                  </a:cubicBezTo>
                  <a:lnTo>
                    <a:pt x="9788" y="3718"/>
                  </a:lnTo>
                  <a:cubicBezTo>
                    <a:pt x="9823" y="3730"/>
                    <a:pt x="9847" y="3730"/>
                    <a:pt x="9883" y="3730"/>
                  </a:cubicBezTo>
                  <a:cubicBezTo>
                    <a:pt x="9954" y="3730"/>
                    <a:pt x="10026" y="3706"/>
                    <a:pt x="10085" y="3658"/>
                  </a:cubicBezTo>
                  <a:cubicBezTo>
                    <a:pt x="10180" y="3599"/>
                    <a:pt x="10216" y="3492"/>
                    <a:pt x="10216" y="3397"/>
                  </a:cubicBezTo>
                  <a:lnTo>
                    <a:pt x="10216" y="337"/>
                  </a:lnTo>
                  <a:cubicBezTo>
                    <a:pt x="10240" y="241"/>
                    <a:pt x="10169" y="134"/>
                    <a:pt x="10097" y="75"/>
                  </a:cubicBezTo>
                  <a:cubicBezTo>
                    <a:pt x="10037" y="32"/>
                    <a:pt x="9964" y="1"/>
                    <a:pt x="98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30" name="Google Shape;11430;p80"/>
          <p:cNvGrpSpPr/>
          <p:nvPr/>
        </p:nvGrpSpPr>
        <p:grpSpPr>
          <a:xfrm>
            <a:off x="7964753" y="2295373"/>
            <a:ext cx="362068" cy="258670"/>
            <a:chOff x="7964753" y="2470823"/>
            <a:chExt cx="362068" cy="258670"/>
          </a:xfrm>
          <a:solidFill>
            <a:schemeClr val="tx1"/>
          </a:solidFill>
        </p:grpSpPr>
        <p:sp>
          <p:nvSpPr>
            <p:cNvPr id="11431" name="Google Shape;11431;p80"/>
            <p:cNvSpPr/>
            <p:nvPr/>
          </p:nvSpPr>
          <p:spPr>
            <a:xfrm>
              <a:off x="8196898" y="2562358"/>
              <a:ext cx="33363" cy="49012"/>
            </a:xfrm>
            <a:custGeom>
              <a:avLst/>
              <a:gdLst/>
              <a:ahLst/>
              <a:cxnLst/>
              <a:rect l="l" t="t" r="r" b="b"/>
              <a:pathLst>
                <a:path w="1049" h="1541" extrusionOk="0">
                  <a:moveTo>
                    <a:pt x="864" y="1"/>
                  </a:moveTo>
                  <a:cubicBezTo>
                    <a:pt x="823" y="1"/>
                    <a:pt x="783" y="19"/>
                    <a:pt x="751" y="52"/>
                  </a:cubicBezTo>
                  <a:lnTo>
                    <a:pt x="108" y="814"/>
                  </a:lnTo>
                  <a:cubicBezTo>
                    <a:pt x="36" y="897"/>
                    <a:pt x="0" y="1016"/>
                    <a:pt x="36" y="1135"/>
                  </a:cubicBezTo>
                  <a:cubicBezTo>
                    <a:pt x="60" y="1254"/>
                    <a:pt x="155" y="1350"/>
                    <a:pt x="274" y="1373"/>
                  </a:cubicBezTo>
                  <a:lnTo>
                    <a:pt x="691" y="1528"/>
                  </a:lnTo>
                  <a:cubicBezTo>
                    <a:pt x="703" y="1528"/>
                    <a:pt x="715" y="1540"/>
                    <a:pt x="751" y="1540"/>
                  </a:cubicBezTo>
                  <a:cubicBezTo>
                    <a:pt x="822" y="1540"/>
                    <a:pt x="882" y="1492"/>
                    <a:pt x="893" y="1433"/>
                  </a:cubicBezTo>
                  <a:cubicBezTo>
                    <a:pt x="929" y="1350"/>
                    <a:pt x="882" y="1254"/>
                    <a:pt x="786" y="1231"/>
                  </a:cubicBezTo>
                  <a:lnTo>
                    <a:pt x="370" y="1076"/>
                  </a:lnTo>
                  <a:cubicBezTo>
                    <a:pt x="358" y="1076"/>
                    <a:pt x="358" y="1064"/>
                    <a:pt x="346" y="1052"/>
                  </a:cubicBezTo>
                  <a:lnTo>
                    <a:pt x="346" y="1016"/>
                  </a:lnTo>
                  <a:lnTo>
                    <a:pt x="989" y="254"/>
                  </a:lnTo>
                  <a:cubicBezTo>
                    <a:pt x="1048" y="183"/>
                    <a:pt x="1024" y="99"/>
                    <a:pt x="965" y="40"/>
                  </a:cubicBezTo>
                  <a:cubicBezTo>
                    <a:pt x="933" y="13"/>
                    <a:pt x="898" y="1"/>
                    <a:pt x="8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2" name="Google Shape;11432;p80"/>
            <p:cNvSpPr/>
            <p:nvPr/>
          </p:nvSpPr>
          <p:spPr>
            <a:xfrm>
              <a:off x="8162421" y="2529471"/>
              <a:ext cx="51174" cy="21309"/>
            </a:xfrm>
            <a:custGeom>
              <a:avLst/>
              <a:gdLst/>
              <a:ahLst/>
              <a:cxnLst/>
              <a:rect l="l" t="t" r="r" b="b"/>
              <a:pathLst>
                <a:path w="1609" h="670" extrusionOk="0">
                  <a:moveTo>
                    <a:pt x="786" y="1"/>
                  </a:moveTo>
                  <a:cubicBezTo>
                    <a:pt x="759" y="1"/>
                    <a:pt x="732" y="1"/>
                    <a:pt x="703" y="2"/>
                  </a:cubicBezTo>
                  <a:cubicBezTo>
                    <a:pt x="406" y="14"/>
                    <a:pt x="144" y="86"/>
                    <a:pt x="132" y="86"/>
                  </a:cubicBezTo>
                  <a:cubicBezTo>
                    <a:pt x="49" y="121"/>
                    <a:pt x="1" y="205"/>
                    <a:pt x="25" y="300"/>
                  </a:cubicBezTo>
                  <a:cubicBezTo>
                    <a:pt x="52" y="364"/>
                    <a:pt x="108" y="407"/>
                    <a:pt x="176" y="407"/>
                  </a:cubicBezTo>
                  <a:cubicBezTo>
                    <a:pt x="196" y="407"/>
                    <a:pt x="217" y="403"/>
                    <a:pt x="239" y="395"/>
                  </a:cubicBezTo>
                  <a:cubicBezTo>
                    <a:pt x="239" y="395"/>
                    <a:pt x="477" y="324"/>
                    <a:pt x="727" y="324"/>
                  </a:cubicBezTo>
                  <a:cubicBezTo>
                    <a:pt x="754" y="322"/>
                    <a:pt x="782" y="321"/>
                    <a:pt x="811" y="321"/>
                  </a:cubicBezTo>
                  <a:cubicBezTo>
                    <a:pt x="980" y="321"/>
                    <a:pt x="1159" y="356"/>
                    <a:pt x="1251" y="479"/>
                  </a:cubicBezTo>
                  <a:cubicBezTo>
                    <a:pt x="1251" y="502"/>
                    <a:pt x="1251" y="550"/>
                    <a:pt x="1263" y="574"/>
                  </a:cubicBezTo>
                  <a:cubicBezTo>
                    <a:pt x="1299" y="633"/>
                    <a:pt x="1358" y="669"/>
                    <a:pt x="1418" y="669"/>
                  </a:cubicBezTo>
                  <a:cubicBezTo>
                    <a:pt x="1442" y="669"/>
                    <a:pt x="1454" y="669"/>
                    <a:pt x="1489" y="657"/>
                  </a:cubicBezTo>
                  <a:cubicBezTo>
                    <a:pt x="1573" y="574"/>
                    <a:pt x="1608" y="455"/>
                    <a:pt x="1561" y="371"/>
                  </a:cubicBezTo>
                  <a:cubicBezTo>
                    <a:pt x="1482" y="202"/>
                    <a:pt x="1274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3" name="Google Shape;11433;p80"/>
            <p:cNvSpPr/>
            <p:nvPr/>
          </p:nvSpPr>
          <p:spPr>
            <a:xfrm>
              <a:off x="8241966" y="2551258"/>
              <a:ext cx="47739" cy="30565"/>
            </a:xfrm>
            <a:custGeom>
              <a:avLst/>
              <a:gdLst/>
              <a:ahLst/>
              <a:cxnLst/>
              <a:rect l="l" t="t" r="r" b="b"/>
              <a:pathLst>
                <a:path w="1501" h="961" extrusionOk="0">
                  <a:moveTo>
                    <a:pt x="410" y="0"/>
                  </a:moveTo>
                  <a:cubicBezTo>
                    <a:pt x="307" y="0"/>
                    <a:pt x="219" y="25"/>
                    <a:pt x="143" y="56"/>
                  </a:cubicBezTo>
                  <a:cubicBezTo>
                    <a:pt x="48" y="103"/>
                    <a:pt x="0" y="222"/>
                    <a:pt x="48" y="329"/>
                  </a:cubicBezTo>
                  <a:cubicBezTo>
                    <a:pt x="74" y="381"/>
                    <a:pt x="130" y="420"/>
                    <a:pt x="187" y="420"/>
                  </a:cubicBezTo>
                  <a:cubicBezTo>
                    <a:pt x="209" y="420"/>
                    <a:pt x="230" y="414"/>
                    <a:pt x="250" y="401"/>
                  </a:cubicBezTo>
                  <a:cubicBezTo>
                    <a:pt x="286" y="377"/>
                    <a:pt x="310" y="353"/>
                    <a:pt x="322" y="329"/>
                  </a:cubicBezTo>
                  <a:cubicBezTo>
                    <a:pt x="346" y="323"/>
                    <a:pt x="371" y="319"/>
                    <a:pt x="396" y="319"/>
                  </a:cubicBezTo>
                  <a:cubicBezTo>
                    <a:pt x="685" y="319"/>
                    <a:pt x="1046" y="725"/>
                    <a:pt x="1155" y="889"/>
                  </a:cubicBezTo>
                  <a:cubicBezTo>
                    <a:pt x="1191" y="937"/>
                    <a:pt x="1239" y="960"/>
                    <a:pt x="1298" y="960"/>
                  </a:cubicBezTo>
                  <a:cubicBezTo>
                    <a:pt x="1322" y="960"/>
                    <a:pt x="1358" y="949"/>
                    <a:pt x="1381" y="937"/>
                  </a:cubicBezTo>
                  <a:cubicBezTo>
                    <a:pt x="1489" y="877"/>
                    <a:pt x="1500" y="770"/>
                    <a:pt x="1441" y="710"/>
                  </a:cubicBezTo>
                  <a:cubicBezTo>
                    <a:pt x="1441" y="698"/>
                    <a:pt x="1274" y="484"/>
                    <a:pt x="1060" y="294"/>
                  </a:cubicBezTo>
                  <a:cubicBezTo>
                    <a:pt x="798" y="69"/>
                    <a:pt x="584" y="0"/>
                    <a:pt x="4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4" name="Google Shape;11434;p80"/>
            <p:cNvSpPr/>
            <p:nvPr/>
          </p:nvSpPr>
          <p:spPr>
            <a:xfrm>
              <a:off x="8060582" y="2586720"/>
              <a:ext cx="33713" cy="48884"/>
            </a:xfrm>
            <a:custGeom>
              <a:avLst/>
              <a:gdLst/>
              <a:ahLst/>
              <a:cxnLst/>
              <a:rect l="l" t="t" r="r" b="b"/>
              <a:pathLst>
                <a:path w="1060" h="1537" extrusionOk="0">
                  <a:moveTo>
                    <a:pt x="274" y="0"/>
                  </a:moveTo>
                  <a:cubicBezTo>
                    <a:pt x="179" y="0"/>
                    <a:pt x="107" y="60"/>
                    <a:pt x="95" y="143"/>
                  </a:cubicBezTo>
                  <a:lnTo>
                    <a:pt x="12" y="1143"/>
                  </a:lnTo>
                  <a:cubicBezTo>
                    <a:pt x="0" y="1262"/>
                    <a:pt x="60" y="1381"/>
                    <a:pt x="155" y="1453"/>
                  </a:cubicBezTo>
                  <a:cubicBezTo>
                    <a:pt x="215" y="1500"/>
                    <a:pt x="298" y="1536"/>
                    <a:pt x="369" y="1536"/>
                  </a:cubicBezTo>
                  <a:cubicBezTo>
                    <a:pt x="405" y="1536"/>
                    <a:pt x="453" y="1536"/>
                    <a:pt x="476" y="1512"/>
                  </a:cubicBezTo>
                  <a:lnTo>
                    <a:pt x="905" y="1381"/>
                  </a:lnTo>
                  <a:cubicBezTo>
                    <a:pt x="1012" y="1358"/>
                    <a:pt x="1060" y="1262"/>
                    <a:pt x="1024" y="1179"/>
                  </a:cubicBezTo>
                  <a:cubicBezTo>
                    <a:pt x="1006" y="1105"/>
                    <a:pt x="944" y="1060"/>
                    <a:pt x="879" y="1060"/>
                  </a:cubicBezTo>
                  <a:cubicBezTo>
                    <a:pt x="860" y="1060"/>
                    <a:pt x="840" y="1064"/>
                    <a:pt x="822" y="1072"/>
                  </a:cubicBezTo>
                  <a:lnTo>
                    <a:pt x="393" y="1203"/>
                  </a:lnTo>
                  <a:lnTo>
                    <a:pt x="357" y="1203"/>
                  </a:lnTo>
                  <a:cubicBezTo>
                    <a:pt x="357" y="1203"/>
                    <a:pt x="345" y="1191"/>
                    <a:pt x="345" y="1179"/>
                  </a:cubicBezTo>
                  <a:lnTo>
                    <a:pt x="417" y="179"/>
                  </a:lnTo>
                  <a:cubicBezTo>
                    <a:pt x="417" y="84"/>
                    <a:pt x="357" y="12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5" name="Google Shape;11435;p80"/>
            <p:cNvSpPr/>
            <p:nvPr/>
          </p:nvSpPr>
          <p:spPr>
            <a:xfrm>
              <a:off x="7999612" y="2581568"/>
              <a:ext cx="49266" cy="22582"/>
            </a:xfrm>
            <a:custGeom>
              <a:avLst/>
              <a:gdLst/>
              <a:ahLst/>
              <a:cxnLst/>
              <a:rect l="l" t="t" r="r" b="b"/>
              <a:pathLst>
                <a:path w="1549" h="710" extrusionOk="0">
                  <a:moveTo>
                    <a:pt x="1126" y="1"/>
                  </a:moveTo>
                  <a:cubicBezTo>
                    <a:pt x="602" y="1"/>
                    <a:pt x="114" y="370"/>
                    <a:pt x="84" y="400"/>
                  </a:cubicBezTo>
                  <a:cubicBezTo>
                    <a:pt x="12" y="460"/>
                    <a:pt x="0" y="567"/>
                    <a:pt x="60" y="615"/>
                  </a:cubicBezTo>
                  <a:cubicBezTo>
                    <a:pt x="95" y="663"/>
                    <a:pt x="145" y="688"/>
                    <a:pt x="194" y="688"/>
                  </a:cubicBezTo>
                  <a:cubicBezTo>
                    <a:pt x="228" y="688"/>
                    <a:pt x="261" y="675"/>
                    <a:pt x="286" y="650"/>
                  </a:cubicBezTo>
                  <a:cubicBezTo>
                    <a:pt x="286" y="650"/>
                    <a:pt x="429" y="531"/>
                    <a:pt x="643" y="448"/>
                  </a:cubicBezTo>
                  <a:cubicBezTo>
                    <a:pt x="766" y="392"/>
                    <a:pt x="940" y="316"/>
                    <a:pt x="1118" y="316"/>
                  </a:cubicBezTo>
                  <a:cubicBezTo>
                    <a:pt x="1130" y="316"/>
                    <a:pt x="1143" y="316"/>
                    <a:pt x="1155" y="317"/>
                  </a:cubicBezTo>
                  <a:lnTo>
                    <a:pt x="1084" y="472"/>
                  </a:lnTo>
                  <a:cubicBezTo>
                    <a:pt x="1036" y="543"/>
                    <a:pt x="1072" y="650"/>
                    <a:pt x="1155" y="698"/>
                  </a:cubicBezTo>
                  <a:cubicBezTo>
                    <a:pt x="1191" y="710"/>
                    <a:pt x="1203" y="710"/>
                    <a:pt x="1239" y="710"/>
                  </a:cubicBezTo>
                  <a:cubicBezTo>
                    <a:pt x="1298" y="710"/>
                    <a:pt x="1358" y="686"/>
                    <a:pt x="1381" y="615"/>
                  </a:cubicBezTo>
                  <a:lnTo>
                    <a:pt x="1536" y="317"/>
                  </a:lnTo>
                  <a:cubicBezTo>
                    <a:pt x="1548" y="281"/>
                    <a:pt x="1548" y="222"/>
                    <a:pt x="1536" y="162"/>
                  </a:cubicBezTo>
                  <a:cubicBezTo>
                    <a:pt x="1500" y="103"/>
                    <a:pt x="1453" y="67"/>
                    <a:pt x="1417" y="43"/>
                  </a:cubicBezTo>
                  <a:cubicBezTo>
                    <a:pt x="1321" y="13"/>
                    <a:pt x="1222" y="1"/>
                    <a:pt x="11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6" name="Google Shape;11436;p80"/>
            <p:cNvSpPr/>
            <p:nvPr/>
          </p:nvSpPr>
          <p:spPr>
            <a:xfrm>
              <a:off x="8080651" y="2557873"/>
              <a:ext cx="48121" cy="28879"/>
            </a:xfrm>
            <a:custGeom>
              <a:avLst/>
              <a:gdLst/>
              <a:ahLst/>
              <a:cxnLst/>
              <a:rect l="l" t="t" r="r" b="b"/>
              <a:pathLst>
                <a:path w="1513" h="908" extrusionOk="0">
                  <a:moveTo>
                    <a:pt x="1263" y="0"/>
                  </a:moveTo>
                  <a:cubicBezTo>
                    <a:pt x="1014" y="0"/>
                    <a:pt x="395" y="39"/>
                    <a:pt x="60" y="431"/>
                  </a:cubicBezTo>
                  <a:cubicBezTo>
                    <a:pt x="24" y="479"/>
                    <a:pt x="0" y="538"/>
                    <a:pt x="12" y="598"/>
                  </a:cubicBezTo>
                  <a:cubicBezTo>
                    <a:pt x="24" y="657"/>
                    <a:pt x="60" y="693"/>
                    <a:pt x="119" y="729"/>
                  </a:cubicBezTo>
                  <a:lnTo>
                    <a:pt x="417" y="895"/>
                  </a:lnTo>
                  <a:cubicBezTo>
                    <a:pt x="441" y="907"/>
                    <a:pt x="476" y="907"/>
                    <a:pt x="488" y="907"/>
                  </a:cubicBezTo>
                  <a:cubicBezTo>
                    <a:pt x="548" y="907"/>
                    <a:pt x="596" y="871"/>
                    <a:pt x="619" y="812"/>
                  </a:cubicBezTo>
                  <a:cubicBezTo>
                    <a:pt x="667" y="741"/>
                    <a:pt x="631" y="633"/>
                    <a:pt x="560" y="598"/>
                  </a:cubicBezTo>
                  <a:lnTo>
                    <a:pt x="417" y="514"/>
                  </a:lnTo>
                  <a:cubicBezTo>
                    <a:pt x="658" y="333"/>
                    <a:pt x="1025" y="308"/>
                    <a:pt x="1213" y="308"/>
                  </a:cubicBezTo>
                  <a:cubicBezTo>
                    <a:pt x="1285" y="308"/>
                    <a:pt x="1330" y="312"/>
                    <a:pt x="1334" y="312"/>
                  </a:cubicBezTo>
                  <a:cubicBezTo>
                    <a:pt x="1429" y="312"/>
                    <a:pt x="1500" y="252"/>
                    <a:pt x="1512" y="157"/>
                  </a:cubicBezTo>
                  <a:cubicBezTo>
                    <a:pt x="1512" y="86"/>
                    <a:pt x="1453" y="2"/>
                    <a:pt x="1369" y="2"/>
                  </a:cubicBezTo>
                  <a:cubicBezTo>
                    <a:pt x="1362" y="2"/>
                    <a:pt x="1324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7" name="Google Shape;11437;p80"/>
            <p:cNvSpPr/>
            <p:nvPr/>
          </p:nvSpPr>
          <p:spPr>
            <a:xfrm>
              <a:off x="7964753" y="2497698"/>
              <a:ext cx="269675" cy="231795"/>
            </a:xfrm>
            <a:custGeom>
              <a:avLst/>
              <a:gdLst/>
              <a:ahLst/>
              <a:cxnLst/>
              <a:rect l="l" t="t" r="r" b="b"/>
              <a:pathLst>
                <a:path w="8479" h="7288" extrusionOk="0">
                  <a:moveTo>
                    <a:pt x="7176" y="3986"/>
                  </a:moveTo>
                  <a:cubicBezTo>
                    <a:pt x="7277" y="3986"/>
                    <a:pt x="7379" y="4003"/>
                    <a:pt x="7478" y="4037"/>
                  </a:cubicBezTo>
                  <a:cubicBezTo>
                    <a:pt x="7716" y="4109"/>
                    <a:pt x="7907" y="4287"/>
                    <a:pt x="8014" y="4514"/>
                  </a:cubicBezTo>
                  <a:cubicBezTo>
                    <a:pt x="8073" y="4645"/>
                    <a:pt x="8121" y="4788"/>
                    <a:pt x="8097" y="4930"/>
                  </a:cubicBezTo>
                  <a:cubicBezTo>
                    <a:pt x="7704" y="4538"/>
                    <a:pt x="7168" y="4335"/>
                    <a:pt x="6621" y="4335"/>
                  </a:cubicBezTo>
                  <a:cubicBezTo>
                    <a:pt x="6561" y="4335"/>
                    <a:pt x="6502" y="4335"/>
                    <a:pt x="6442" y="4347"/>
                  </a:cubicBezTo>
                  <a:cubicBezTo>
                    <a:pt x="6526" y="4228"/>
                    <a:pt x="6633" y="4133"/>
                    <a:pt x="6764" y="4073"/>
                  </a:cubicBezTo>
                  <a:cubicBezTo>
                    <a:pt x="6895" y="4018"/>
                    <a:pt x="7035" y="3986"/>
                    <a:pt x="7176" y="3986"/>
                  </a:cubicBezTo>
                  <a:close/>
                  <a:moveTo>
                    <a:pt x="4156" y="311"/>
                  </a:moveTo>
                  <a:cubicBezTo>
                    <a:pt x="4728" y="311"/>
                    <a:pt x="5204" y="716"/>
                    <a:pt x="5311" y="1275"/>
                  </a:cubicBezTo>
                  <a:lnTo>
                    <a:pt x="5383" y="1716"/>
                  </a:lnTo>
                  <a:cubicBezTo>
                    <a:pt x="5418" y="1990"/>
                    <a:pt x="5525" y="2252"/>
                    <a:pt x="5692" y="2490"/>
                  </a:cubicBezTo>
                  <a:cubicBezTo>
                    <a:pt x="5978" y="2918"/>
                    <a:pt x="6049" y="3454"/>
                    <a:pt x="5930" y="3942"/>
                  </a:cubicBezTo>
                  <a:lnTo>
                    <a:pt x="5525" y="5823"/>
                  </a:lnTo>
                  <a:cubicBezTo>
                    <a:pt x="5442" y="6252"/>
                    <a:pt x="5109" y="6609"/>
                    <a:pt x="4680" y="6740"/>
                  </a:cubicBezTo>
                  <a:lnTo>
                    <a:pt x="4120" y="6907"/>
                  </a:lnTo>
                  <a:cubicBezTo>
                    <a:pt x="4001" y="6942"/>
                    <a:pt x="3881" y="6959"/>
                    <a:pt x="3763" y="6959"/>
                  </a:cubicBezTo>
                  <a:cubicBezTo>
                    <a:pt x="3444" y="6959"/>
                    <a:pt x="3137" y="6835"/>
                    <a:pt x="2894" y="6609"/>
                  </a:cubicBezTo>
                  <a:lnTo>
                    <a:pt x="1525" y="5264"/>
                  </a:lnTo>
                  <a:cubicBezTo>
                    <a:pt x="1156" y="4930"/>
                    <a:pt x="930" y="4430"/>
                    <a:pt x="930" y="3930"/>
                  </a:cubicBezTo>
                  <a:cubicBezTo>
                    <a:pt x="930" y="3645"/>
                    <a:pt x="870" y="3359"/>
                    <a:pt x="751" y="3109"/>
                  </a:cubicBezTo>
                  <a:lnTo>
                    <a:pt x="572" y="2692"/>
                  </a:lnTo>
                  <a:cubicBezTo>
                    <a:pt x="346" y="2168"/>
                    <a:pt x="525" y="1573"/>
                    <a:pt x="1001" y="1263"/>
                  </a:cubicBezTo>
                  <a:cubicBezTo>
                    <a:pt x="1930" y="644"/>
                    <a:pt x="3001" y="311"/>
                    <a:pt x="4120" y="311"/>
                  </a:cubicBezTo>
                  <a:close/>
                  <a:moveTo>
                    <a:pt x="4099" y="1"/>
                  </a:moveTo>
                  <a:cubicBezTo>
                    <a:pt x="2929" y="1"/>
                    <a:pt x="1806" y="357"/>
                    <a:pt x="822" y="1001"/>
                  </a:cubicBezTo>
                  <a:cubicBezTo>
                    <a:pt x="227" y="1394"/>
                    <a:pt x="1" y="2168"/>
                    <a:pt x="275" y="2823"/>
                  </a:cubicBezTo>
                  <a:lnTo>
                    <a:pt x="453" y="3240"/>
                  </a:lnTo>
                  <a:cubicBezTo>
                    <a:pt x="537" y="3466"/>
                    <a:pt x="596" y="3704"/>
                    <a:pt x="596" y="3942"/>
                  </a:cubicBezTo>
                  <a:cubicBezTo>
                    <a:pt x="596" y="4538"/>
                    <a:pt x="870" y="5109"/>
                    <a:pt x="1299" y="5502"/>
                  </a:cubicBezTo>
                  <a:lnTo>
                    <a:pt x="2668" y="6847"/>
                  </a:lnTo>
                  <a:cubicBezTo>
                    <a:pt x="2966" y="7133"/>
                    <a:pt x="3358" y="7288"/>
                    <a:pt x="3751" y="7288"/>
                  </a:cubicBezTo>
                  <a:cubicBezTo>
                    <a:pt x="3906" y="7288"/>
                    <a:pt x="4049" y="7276"/>
                    <a:pt x="4204" y="7228"/>
                  </a:cubicBezTo>
                  <a:lnTo>
                    <a:pt x="4763" y="7074"/>
                  </a:lnTo>
                  <a:cubicBezTo>
                    <a:pt x="5299" y="6907"/>
                    <a:pt x="5716" y="6454"/>
                    <a:pt x="5835" y="5907"/>
                  </a:cubicBezTo>
                  <a:lnTo>
                    <a:pt x="6097" y="4752"/>
                  </a:lnTo>
                  <a:lnTo>
                    <a:pt x="6168" y="4752"/>
                  </a:lnTo>
                  <a:cubicBezTo>
                    <a:pt x="6317" y="4715"/>
                    <a:pt x="6466" y="4698"/>
                    <a:pt x="6614" y="4698"/>
                  </a:cubicBezTo>
                  <a:cubicBezTo>
                    <a:pt x="7143" y="4698"/>
                    <a:pt x="7651" y="4923"/>
                    <a:pt x="8014" y="5323"/>
                  </a:cubicBezTo>
                  <a:lnTo>
                    <a:pt x="8073" y="5407"/>
                  </a:lnTo>
                  <a:cubicBezTo>
                    <a:pt x="8109" y="5430"/>
                    <a:pt x="8145" y="5466"/>
                    <a:pt x="8192" y="5466"/>
                  </a:cubicBezTo>
                  <a:lnTo>
                    <a:pt x="8228" y="5466"/>
                  </a:lnTo>
                  <a:cubicBezTo>
                    <a:pt x="8288" y="5442"/>
                    <a:pt x="8323" y="5419"/>
                    <a:pt x="8347" y="5359"/>
                  </a:cubicBezTo>
                  <a:cubicBezTo>
                    <a:pt x="8478" y="5002"/>
                    <a:pt x="8442" y="4657"/>
                    <a:pt x="8311" y="4359"/>
                  </a:cubicBezTo>
                  <a:cubicBezTo>
                    <a:pt x="8169" y="4061"/>
                    <a:pt x="7907" y="3835"/>
                    <a:pt x="7585" y="3716"/>
                  </a:cubicBezTo>
                  <a:cubicBezTo>
                    <a:pt x="7454" y="3676"/>
                    <a:pt x="7316" y="3654"/>
                    <a:pt x="7176" y="3654"/>
                  </a:cubicBezTo>
                  <a:cubicBezTo>
                    <a:pt x="6987" y="3654"/>
                    <a:pt x="6794" y="3693"/>
                    <a:pt x="6609" y="3776"/>
                  </a:cubicBezTo>
                  <a:cubicBezTo>
                    <a:pt x="6466" y="3847"/>
                    <a:pt x="6335" y="3954"/>
                    <a:pt x="6228" y="4073"/>
                  </a:cubicBezTo>
                  <a:lnTo>
                    <a:pt x="6240" y="4014"/>
                  </a:lnTo>
                  <a:cubicBezTo>
                    <a:pt x="6395" y="3442"/>
                    <a:pt x="6287" y="2823"/>
                    <a:pt x="5954" y="2323"/>
                  </a:cubicBezTo>
                  <a:cubicBezTo>
                    <a:pt x="5823" y="2109"/>
                    <a:pt x="5740" y="1894"/>
                    <a:pt x="5692" y="1656"/>
                  </a:cubicBezTo>
                  <a:lnTo>
                    <a:pt x="5621" y="1216"/>
                  </a:lnTo>
                  <a:cubicBezTo>
                    <a:pt x="5478" y="525"/>
                    <a:pt x="4871" y="1"/>
                    <a:pt x="4156" y="1"/>
                  </a:cubicBezTo>
                  <a:cubicBezTo>
                    <a:pt x="4137" y="1"/>
                    <a:pt x="4118" y="1"/>
                    <a:pt x="40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8" name="Google Shape;11438;p80"/>
            <p:cNvSpPr/>
            <p:nvPr/>
          </p:nvSpPr>
          <p:spPr>
            <a:xfrm>
              <a:off x="8045792" y="2634650"/>
              <a:ext cx="84124" cy="55850"/>
            </a:xfrm>
            <a:custGeom>
              <a:avLst/>
              <a:gdLst/>
              <a:ahLst/>
              <a:cxnLst/>
              <a:rect l="l" t="t" r="r" b="b"/>
              <a:pathLst>
                <a:path w="2645" h="1756" extrusionOk="0">
                  <a:moveTo>
                    <a:pt x="2168" y="517"/>
                  </a:moveTo>
                  <a:cubicBezTo>
                    <a:pt x="2168" y="898"/>
                    <a:pt x="1906" y="1255"/>
                    <a:pt x="1513" y="1375"/>
                  </a:cubicBezTo>
                  <a:cubicBezTo>
                    <a:pt x="1425" y="1405"/>
                    <a:pt x="1333" y="1420"/>
                    <a:pt x="1242" y="1420"/>
                  </a:cubicBezTo>
                  <a:cubicBezTo>
                    <a:pt x="1087" y="1420"/>
                    <a:pt x="933" y="1378"/>
                    <a:pt x="799" y="1303"/>
                  </a:cubicBezTo>
                  <a:cubicBezTo>
                    <a:pt x="656" y="1232"/>
                    <a:pt x="560" y="1136"/>
                    <a:pt x="465" y="1017"/>
                  </a:cubicBezTo>
                  <a:lnTo>
                    <a:pt x="465" y="1017"/>
                  </a:lnTo>
                  <a:cubicBezTo>
                    <a:pt x="563" y="1031"/>
                    <a:pt x="661" y="1037"/>
                    <a:pt x="759" y="1037"/>
                  </a:cubicBezTo>
                  <a:cubicBezTo>
                    <a:pt x="1271" y="1037"/>
                    <a:pt x="1778" y="857"/>
                    <a:pt x="2168" y="517"/>
                  </a:cubicBezTo>
                  <a:close/>
                  <a:moveTo>
                    <a:pt x="2281" y="1"/>
                  </a:moveTo>
                  <a:cubicBezTo>
                    <a:pt x="2237" y="1"/>
                    <a:pt x="2198" y="17"/>
                    <a:pt x="2180" y="53"/>
                  </a:cubicBezTo>
                  <a:lnTo>
                    <a:pt x="2108" y="124"/>
                  </a:lnTo>
                  <a:cubicBezTo>
                    <a:pt x="1749" y="510"/>
                    <a:pt x="1241" y="714"/>
                    <a:pt x="727" y="714"/>
                  </a:cubicBezTo>
                  <a:cubicBezTo>
                    <a:pt x="559" y="714"/>
                    <a:pt x="391" y="692"/>
                    <a:pt x="227" y="648"/>
                  </a:cubicBezTo>
                  <a:cubicBezTo>
                    <a:pt x="213" y="645"/>
                    <a:pt x="199" y="644"/>
                    <a:pt x="185" y="644"/>
                  </a:cubicBezTo>
                  <a:cubicBezTo>
                    <a:pt x="140" y="644"/>
                    <a:pt x="97" y="659"/>
                    <a:pt x="60" y="696"/>
                  </a:cubicBezTo>
                  <a:cubicBezTo>
                    <a:pt x="25" y="743"/>
                    <a:pt x="1" y="803"/>
                    <a:pt x="25" y="863"/>
                  </a:cubicBezTo>
                  <a:cubicBezTo>
                    <a:pt x="179" y="1410"/>
                    <a:pt x="691" y="1756"/>
                    <a:pt x="1227" y="1756"/>
                  </a:cubicBezTo>
                  <a:cubicBezTo>
                    <a:pt x="1346" y="1756"/>
                    <a:pt x="1465" y="1732"/>
                    <a:pt x="1584" y="1696"/>
                  </a:cubicBezTo>
                  <a:cubicBezTo>
                    <a:pt x="2263" y="1482"/>
                    <a:pt x="2644" y="779"/>
                    <a:pt x="2442" y="112"/>
                  </a:cubicBezTo>
                  <a:cubicBezTo>
                    <a:pt x="2430" y="53"/>
                    <a:pt x="2382" y="5"/>
                    <a:pt x="2323" y="5"/>
                  </a:cubicBezTo>
                  <a:cubicBezTo>
                    <a:pt x="2309" y="2"/>
                    <a:pt x="2294" y="1"/>
                    <a:pt x="2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39" name="Google Shape;11439;p80"/>
            <p:cNvSpPr/>
            <p:nvPr/>
          </p:nvSpPr>
          <p:spPr>
            <a:xfrm>
              <a:off x="8145787" y="2470823"/>
              <a:ext cx="181034" cy="231795"/>
            </a:xfrm>
            <a:custGeom>
              <a:avLst/>
              <a:gdLst/>
              <a:ahLst/>
              <a:cxnLst/>
              <a:rect l="l" t="t" r="r" b="b"/>
              <a:pathLst>
                <a:path w="5692" h="7288" extrusionOk="0">
                  <a:moveTo>
                    <a:pt x="1559" y="0"/>
                  </a:moveTo>
                  <a:cubicBezTo>
                    <a:pt x="864" y="0"/>
                    <a:pt x="247" y="493"/>
                    <a:pt x="107" y="1168"/>
                  </a:cubicBezTo>
                  <a:lnTo>
                    <a:pt x="12" y="1573"/>
                  </a:lnTo>
                  <a:cubicBezTo>
                    <a:pt x="0" y="1668"/>
                    <a:pt x="48" y="1751"/>
                    <a:pt x="131" y="1763"/>
                  </a:cubicBezTo>
                  <a:cubicBezTo>
                    <a:pt x="147" y="1767"/>
                    <a:pt x="163" y="1769"/>
                    <a:pt x="179" y="1769"/>
                  </a:cubicBezTo>
                  <a:cubicBezTo>
                    <a:pt x="253" y="1769"/>
                    <a:pt x="314" y="1723"/>
                    <a:pt x="333" y="1644"/>
                  </a:cubicBezTo>
                  <a:lnTo>
                    <a:pt x="417" y="1251"/>
                  </a:lnTo>
                  <a:cubicBezTo>
                    <a:pt x="534" y="700"/>
                    <a:pt x="1032" y="322"/>
                    <a:pt x="1571" y="322"/>
                  </a:cubicBezTo>
                  <a:cubicBezTo>
                    <a:pt x="1579" y="322"/>
                    <a:pt x="1587" y="322"/>
                    <a:pt x="1596" y="322"/>
                  </a:cubicBezTo>
                  <a:cubicBezTo>
                    <a:pt x="2727" y="358"/>
                    <a:pt x="3798" y="727"/>
                    <a:pt x="4703" y="1382"/>
                  </a:cubicBezTo>
                  <a:cubicBezTo>
                    <a:pt x="5167" y="1703"/>
                    <a:pt x="5310" y="2323"/>
                    <a:pt x="5072" y="2823"/>
                  </a:cubicBezTo>
                  <a:lnTo>
                    <a:pt x="4882" y="3227"/>
                  </a:lnTo>
                  <a:cubicBezTo>
                    <a:pt x="4763" y="3478"/>
                    <a:pt x="4691" y="3763"/>
                    <a:pt x="4679" y="4049"/>
                  </a:cubicBezTo>
                  <a:cubicBezTo>
                    <a:pt x="4644" y="4549"/>
                    <a:pt x="4417" y="5025"/>
                    <a:pt x="4036" y="5359"/>
                  </a:cubicBezTo>
                  <a:lnTo>
                    <a:pt x="2619" y="6633"/>
                  </a:lnTo>
                  <a:cubicBezTo>
                    <a:pt x="2397" y="6839"/>
                    <a:pt x="2101" y="6953"/>
                    <a:pt x="1801" y="6953"/>
                  </a:cubicBezTo>
                  <a:cubicBezTo>
                    <a:pt x="1668" y="6953"/>
                    <a:pt x="1534" y="6930"/>
                    <a:pt x="1405" y="6883"/>
                  </a:cubicBezTo>
                  <a:lnTo>
                    <a:pt x="845" y="6692"/>
                  </a:lnTo>
                  <a:cubicBezTo>
                    <a:pt x="834" y="6692"/>
                    <a:pt x="822" y="6680"/>
                    <a:pt x="786" y="6680"/>
                  </a:cubicBezTo>
                  <a:cubicBezTo>
                    <a:pt x="766" y="6672"/>
                    <a:pt x="746" y="6668"/>
                    <a:pt x="727" y="6668"/>
                  </a:cubicBezTo>
                  <a:cubicBezTo>
                    <a:pt x="662" y="6668"/>
                    <a:pt x="602" y="6709"/>
                    <a:pt x="584" y="6764"/>
                  </a:cubicBezTo>
                  <a:cubicBezTo>
                    <a:pt x="548" y="6859"/>
                    <a:pt x="595" y="6942"/>
                    <a:pt x="667" y="6978"/>
                  </a:cubicBezTo>
                  <a:cubicBezTo>
                    <a:pt x="691" y="6990"/>
                    <a:pt x="714" y="6990"/>
                    <a:pt x="726" y="7002"/>
                  </a:cubicBezTo>
                  <a:lnTo>
                    <a:pt x="1286" y="7204"/>
                  </a:lnTo>
                  <a:cubicBezTo>
                    <a:pt x="1441" y="7252"/>
                    <a:pt x="1607" y="7288"/>
                    <a:pt x="1786" y="7288"/>
                  </a:cubicBezTo>
                  <a:cubicBezTo>
                    <a:pt x="2179" y="7288"/>
                    <a:pt x="2548" y="7157"/>
                    <a:pt x="2834" y="6883"/>
                  </a:cubicBezTo>
                  <a:lnTo>
                    <a:pt x="4239" y="5609"/>
                  </a:lnTo>
                  <a:cubicBezTo>
                    <a:pt x="4691" y="5216"/>
                    <a:pt x="4977" y="4656"/>
                    <a:pt x="5001" y="4061"/>
                  </a:cubicBezTo>
                  <a:cubicBezTo>
                    <a:pt x="5013" y="3823"/>
                    <a:pt x="5072" y="3585"/>
                    <a:pt x="5179" y="3358"/>
                  </a:cubicBezTo>
                  <a:lnTo>
                    <a:pt x="5370" y="2954"/>
                  </a:lnTo>
                  <a:cubicBezTo>
                    <a:pt x="5691" y="2335"/>
                    <a:pt x="5477" y="1549"/>
                    <a:pt x="4894" y="1132"/>
                  </a:cubicBezTo>
                  <a:cubicBezTo>
                    <a:pt x="3929" y="430"/>
                    <a:pt x="2798" y="37"/>
                    <a:pt x="1607" y="1"/>
                  </a:cubicBezTo>
                  <a:cubicBezTo>
                    <a:pt x="1591" y="0"/>
                    <a:pt x="1575" y="0"/>
                    <a:pt x="155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40" name="Google Shape;11440;p80"/>
          <p:cNvGrpSpPr/>
          <p:nvPr/>
        </p:nvGrpSpPr>
        <p:grpSpPr>
          <a:xfrm>
            <a:off x="7524349" y="2280997"/>
            <a:ext cx="350332" cy="288948"/>
            <a:chOff x="7524349" y="2456447"/>
            <a:chExt cx="350332" cy="288948"/>
          </a:xfrm>
          <a:solidFill>
            <a:schemeClr val="tx1"/>
          </a:solidFill>
        </p:grpSpPr>
        <p:sp>
          <p:nvSpPr>
            <p:cNvPr id="11441" name="Google Shape;11441;p80"/>
            <p:cNvSpPr/>
            <p:nvPr/>
          </p:nvSpPr>
          <p:spPr>
            <a:xfrm>
              <a:off x="7693647" y="2566651"/>
              <a:ext cx="10623" cy="67045"/>
            </a:xfrm>
            <a:custGeom>
              <a:avLst/>
              <a:gdLst/>
              <a:ahLst/>
              <a:cxnLst/>
              <a:rect l="l" t="t" r="r" b="b"/>
              <a:pathLst>
                <a:path w="334" h="2108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lnTo>
                    <a:pt x="0" y="1941"/>
                  </a:lnTo>
                  <a:cubicBezTo>
                    <a:pt x="0" y="2024"/>
                    <a:pt x="83" y="2108"/>
                    <a:pt x="167" y="2108"/>
                  </a:cubicBezTo>
                  <a:cubicBezTo>
                    <a:pt x="250" y="2108"/>
                    <a:pt x="333" y="2024"/>
                    <a:pt x="333" y="1941"/>
                  </a:cubicBezTo>
                  <a:lnTo>
                    <a:pt x="333" y="167"/>
                  </a:lnTo>
                  <a:cubicBezTo>
                    <a:pt x="333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2" name="Google Shape;11442;p80"/>
            <p:cNvSpPr/>
            <p:nvPr/>
          </p:nvSpPr>
          <p:spPr>
            <a:xfrm>
              <a:off x="7524349" y="2545151"/>
              <a:ext cx="350332" cy="200244"/>
            </a:xfrm>
            <a:custGeom>
              <a:avLst/>
              <a:gdLst/>
              <a:ahLst/>
              <a:cxnLst/>
              <a:rect l="l" t="t" r="r" b="b"/>
              <a:pathLst>
                <a:path w="11015" h="6296" extrusionOk="0">
                  <a:moveTo>
                    <a:pt x="322" y="1736"/>
                  </a:moveTo>
                  <a:lnTo>
                    <a:pt x="620" y="2033"/>
                  </a:lnTo>
                  <a:cubicBezTo>
                    <a:pt x="930" y="2343"/>
                    <a:pt x="1299" y="2534"/>
                    <a:pt x="1680" y="2605"/>
                  </a:cubicBezTo>
                  <a:lnTo>
                    <a:pt x="2858" y="2784"/>
                  </a:lnTo>
                  <a:cubicBezTo>
                    <a:pt x="3835" y="2986"/>
                    <a:pt x="4490" y="3760"/>
                    <a:pt x="4871" y="4415"/>
                  </a:cubicBezTo>
                  <a:lnTo>
                    <a:pt x="4847" y="4415"/>
                  </a:lnTo>
                  <a:lnTo>
                    <a:pt x="4835" y="4427"/>
                  </a:lnTo>
                  <a:lnTo>
                    <a:pt x="4823" y="4450"/>
                  </a:lnTo>
                  <a:lnTo>
                    <a:pt x="4811" y="4462"/>
                  </a:lnTo>
                  <a:lnTo>
                    <a:pt x="4787" y="4474"/>
                  </a:lnTo>
                  <a:lnTo>
                    <a:pt x="4775" y="4486"/>
                  </a:lnTo>
                  <a:cubicBezTo>
                    <a:pt x="4775" y="4486"/>
                    <a:pt x="4775" y="4510"/>
                    <a:pt x="4763" y="4510"/>
                  </a:cubicBezTo>
                  <a:lnTo>
                    <a:pt x="4752" y="4522"/>
                  </a:lnTo>
                  <a:cubicBezTo>
                    <a:pt x="4752" y="4522"/>
                    <a:pt x="4752" y="4534"/>
                    <a:pt x="4728" y="4534"/>
                  </a:cubicBezTo>
                  <a:cubicBezTo>
                    <a:pt x="4728" y="4534"/>
                    <a:pt x="4728" y="4546"/>
                    <a:pt x="4716" y="4546"/>
                  </a:cubicBezTo>
                  <a:lnTo>
                    <a:pt x="4716" y="4570"/>
                  </a:lnTo>
                  <a:cubicBezTo>
                    <a:pt x="4716" y="4570"/>
                    <a:pt x="4716" y="4581"/>
                    <a:pt x="4704" y="4581"/>
                  </a:cubicBezTo>
                  <a:lnTo>
                    <a:pt x="4704" y="4593"/>
                  </a:lnTo>
                  <a:lnTo>
                    <a:pt x="4704" y="4605"/>
                  </a:lnTo>
                  <a:lnTo>
                    <a:pt x="4704" y="4629"/>
                  </a:lnTo>
                  <a:lnTo>
                    <a:pt x="4704" y="4641"/>
                  </a:lnTo>
                  <a:lnTo>
                    <a:pt x="4704" y="4653"/>
                  </a:lnTo>
                  <a:lnTo>
                    <a:pt x="4704" y="4665"/>
                  </a:lnTo>
                  <a:lnTo>
                    <a:pt x="4704" y="4689"/>
                  </a:lnTo>
                  <a:lnTo>
                    <a:pt x="4704" y="4700"/>
                  </a:lnTo>
                  <a:lnTo>
                    <a:pt x="4704" y="4712"/>
                  </a:lnTo>
                  <a:lnTo>
                    <a:pt x="4704" y="4724"/>
                  </a:lnTo>
                  <a:lnTo>
                    <a:pt x="4704" y="4748"/>
                  </a:lnTo>
                  <a:lnTo>
                    <a:pt x="4704" y="4760"/>
                  </a:lnTo>
                  <a:lnTo>
                    <a:pt x="4704" y="4772"/>
                  </a:lnTo>
                  <a:lnTo>
                    <a:pt x="4704" y="4784"/>
                  </a:lnTo>
                  <a:lnTo>
                    <a:pt x="4704" y="4808"/>
                  </a:lnTo>
                  <a:lnTo>
                    <a:pt x="4704" y="4820"/>
                  </a:lnTo>
                  <a:lnTo>
                    <a:pt x="4704" y="4831"/>
                  </a:lnTo>
                  <a:cubicBezTo>
                    <a:pt x="4704" y="4843"/>
                    <a:pt x="4704" y="4843"/>
                    <a:pt x="4716" y="4867"/>
                  </a:cubicBezTo>
                  <a:lnTo>
                    <a:pt x="4871" y="5224"/>
                  </a:lnTo>
                  <a:cubicBezTo>
                    <a:pt x="4394" y="5224"/>
                    <a:pt x="4061" y="5236"/>
                    <a:pt x="3894" y="5296"/>
                  </a:cubicBezTo>
                  <a:cubicBezTo>
                    <a:pt x="3435" y="5449"/>
                    <a:pt x="3020" y="5525"/>
                    <a:pt x="2647" y="5525"/>
                  </a:cubicBezTo>
                  <a:cubicBezTo>
                    <a:pt x="2150" y="5525"/>
                    <a:pt x="1729" y="5389"/>
                    <a:pt x="1382" y="5117"/>
                  </a:cubicBezTo>
                  <a:cubicBezTo>
                    <a:pt x="1180" y="4951"/>
                    <a:pt x="1001" y="4748"/>
                    <a:pt x="846" y="4474"/>
                  </a:cubicBezTo>
                  <a:cubicBezTo>
                    <a:pt x="894" y="4450"/>
                    <a:pt x="1001" y="4403"/>
                    <a:pt x="1084" y="4391"/>
                  </a:cubicBezTo>
                  <a:cubicBezTo>
                    <a:pt x="1132" y="4367"/>
                    <a:pt x="1180" y="4343"/>
                    <a:pt x="1192" y="4308"/>
                  </a:cubicBezTo>
                  <a:cubicBezTo>
                    <a:pt x="1215" y="4272"/>
                    <a:pt x="1215" y="4224"/>
                    <a:pt x="1203" y="4177"/>
                  </a:cubicBezTo>
                  <a:cubicBezTo>
                    <a:pt x="1156" y="4046"/>
                    <a:pt x="1013" y="3891"/>
                    <a:pt x="775" y="3653"/>
                  </a:cubicBezTo>
                  <a:cubicBezTo>
                    <a:pt x="656" y="3534"/>
                    <a:pt x="441" y="3331"/>
                    <a:pt x="406" y="3236"/>
                  </a:cubicBezTo>
                  <a:cubicBezTo>
                    <a:pt x="441" y="3212"/>
                    <a:pt x="584" y="3200"/>
                    <a:pt x="668" y="3200"/>
                  </a:cubicBezTo>
                  <a:cubicBezTo>
                    <a:pt x="727" y="3200"/>
                    <a:pt x="787" y="3165"/>
                    <a:pt x="811" y="3105"/>
                  </a:cubicBezTo>
                  <a:cubicBezTo>
                    <a:pt x="846" y="3046"/>
                    <a:pt x="834" y="2974"/>
                    <a:pt x="787" y="2926"/>
                  </a:cubicBezTo>
                  <a:cubicBezTo>
                    <a:pt x="537" y="2641"/>
                    <a:pt x="406" y="2129"/>
                    <a:pt x="322" y="1736"/>
                  </a:cubicBezTo>
                  <a:close/>
                  <a:moveTo>
                    <a:pt x="10621" y="1736"/>
                  </a:moveTo>
                  <a:lnTo>
                    <a:pt x="10621" y="1736"/>
                  </a:lnTo>
                  <a:cubicBezTo>
                    <a:pt x="10550" y="2117"/>
                    <a:pt x="10419" y="2641"/>
                    <a:pt x="10169" y="2926"/>
                  </a:cubicBezTo>
                  <a:cubicBezTo>
                    <a:pt x="10121" y="2974"/>
                    <a:pt x="10109" y="3046"/>
                    <a:pt x="10133" y="3105"/>
                  </a:cubicBezTo>
                  <a:cubicBezTo>
                    <a:pt x="10169" y="3165"/>
                    <a:pt x="10228" y="3188"/>
                    <a:pt x="10288" y="3188"/>
                  </a:cubicBezTo>
                  <a:cubicBezTo>
                    <a:pt x="10383" y="3188"/>
                    <a:pt x="10502" y="3212"/>
                    <a:pt x="10550" y="3236"/>
                  </a:cubicBezTo>
                  <a:cubicBezTo>
                    <a:pt x="10526" y="3331"/>
                    <a:pt x="10324" y="3522"/>
                    <a:pt x="10205" y="3653"/>
                  </a:cubicBezTo>
                  <a:cubicBezTo>
                    <a:pt x="9966" y="3891"/>
                    <a:pt x="9824" y="4058"/>
                    <a:pt x="9776" y="4177"/>
                  </a:cubicBezTo>
                  <a:cubicBezTo>
                    <a:pt x="9764" y="4224"/>
                    <a:pt x="9764" y="4272"/>
                    <a:pt x="9788" y="4308"/>
                  </a:cubicBezTo>
                  <a:cubicBezTo>
                    <a:pt x="9824" y="4355"/>
                    <a:pt x="9847" y="4391"/>
                    <a:pt x="9895" y="4391"/>
                  </a:cubicBezTo>
                  <a:cubicBezTo>
                    <a:pt x="9978" y="4403"/>
                    <a:pt x="10086" y="4439"/>
                    <a:pt x="10133" y="4474"/>
                  </a:cubicBezTo>
                  <a:cubicBezTo>
                    <a:pt x="9978" y="4724"/>
                    <a:pt x="9800" y="4951"/>
                    <a:pt x="9597" y="5117"/>
                  </a:cubicBezTo>
                  <a:cubicBezTo>
                    <a:pt x="9257" y="5389"/>
                    <a:pt x="8835" y="5525"/>
                    <a:pt x="8336" y="5525"/>
                  </a:cubicBezTo>
                  <a:cubicBezTo>
                    <a:pt x="7962" y="5525"/>
                    <a:pt x="7544" y="5449"/>
                    <a:pt x="7085" y="5296"/>
                  </a:cubicBezTo>
                  <a:cubicBezTo>
                    <a:pt x="6930" y="5248"/>
                    <a:pt x="6633" y="5224"/>
                    <a:pt x="6204" y="5224"/>
                  </a:cubicBezTo>
                  <a:lnTo>
                    <a:pt x="6085" y="5224"/>
                  </a:lnTo>
                  <a:lnTo>
                    <a:pt x="6228" y="4867"/>
                  </a:lnTo>
                  <a:cubicBezTo>
                    <a:pt x="6228" y="4843"/>
                    <a:pt x="6228" y="4843"/>
                    <a:pt x="6252" y="4831"/>
                  </a:cubicBezTo>
                  <a:lnTo>
                    <a:pt x="6252" y="4820"/>
                  </a:lnTo>
                  <a:lnTo>
                    <a:pt x="6252" y="4808"/>
                  </a:lnTo>
                  <a:lnTo>
                    <a:pt x="6252" y="4784"/>
                  </a:lnTo>
                  <a:lnTo>
                    <a:pt x="6252" y="4772"/>
                  </a:lnTo>
                  <a:lnTo>
                    <a:pt x="6252" y="4760"/>
                  </a:lnTo>
                  <a:lnTo>
                    <a:pt x="6252" y="4736"/>
                  </a:lnTo>
                  <a:lnTo>
                    <a:pt x="6252" y="4724"/>
                  </a:lnTo>
                  <a:lnTo>
                    <a:pt x="6252" y="4712"/>
                  </a:lnTo>
                  <a:lnTo>
                    <a:pt x="6252" y="4700"/>
                  </a:lnTo>
                  <a:lnTo>
                    <a:pt x="6252" y="4677"/>
                  </a:lnTo>
                  <a:lnTo>
                    <a:pt x="6252" y="4665"/>
                  </a:lnTo>
                  <a:lnTo>
                    <a:pt x="6252" y="4653"/>
                  </a:lnTo>
                  <a:lnTo>
                    <a:pt x="6252" y="4641"/>
                  </a:lnTo>
                  <a:lnTo>
                    <a:pt x="6252" y="4617"/>
                  </a:lnTo>
                  <a:lnTo>
                    <a:pt x="6252" y="4605"/>
                  </a:lnTo>
                  <a:lnTo>
                    <a:pt x="6252" y="4593"/>
                  </a:lnTo>
                  <a:lnTo>
                    <a:pt x="6252" y="4581"/>
                  </a:lnTo>
                  <a:cubicBezTo>
                    <a:pt x="6252" y="4581"/>
                    <a:pt x="6252" y="4558"/>
                    <a:pt x="6228" y="4558"/>
                  </a:cubicBezTo>
                  <a:lnTo>
                    <a:pt x="6228" y="4546"/>
                  </a:lnTo>
                  <a:cubicBezTo>
                    <a:pt x="6228" y="4546"/>
                    <a:pt x="6228" y="4534"/>
                    <a:pt x="6216" y="4534"/>
                  </a:cubicBezTo>
                  <a:cubicBezTo>
                    <a:pt x="6216" y="4534"/>
                    <a:pt x="6216" y="4522"/>
                    <a:pt x="6204" y="4522"/>
                  </a:cubicBezTo>
                  <a:lnTo>
                    <a:pt x="6192" y="4498"/>
                  </a:lnTo>
                  <a:lnTo>
                    <a:pt x="6180" y="4486"/>
                  </a:lnTo>
                  <a:lnTo>
                    <a:pt x="6156" y="4474"/>
                  </a:lnTo>
                  <a:lnTo>
                    <a:pt x="6145" y="4462"/>
                  </a:lnTo>
                  <a:lnTo>
                    <a:pt x="6133" y="4439"/>
                  </a:lnTo>
                  <a:lnTo>
                    <a:pt x="6121" y="4427"/>
                  </a:lnTo>
                  <a:lnTo>
                    <a:pt x="6097" y="4415"/>
                  </a:lnTo>
                  <a:lnTo>
                    <a:pt x="6085" y="4415"/>
                  </a:lnTo>
                  <a:cubicBezTo>
                    <a:pt x="6478" y="3760"/>
                    <a:pt x="7109" y="2986"/>
                    <a:pt x="8097" y="2772"/>
                  </a:cubicBezTo>
                  <a:lnTo>
                    <a:pt x="9276" y="2593"/>
                  </a:lnTo>
                  <a:cubicBezTo>
                    <a:pt x="9657" y="2534"/>
                    <a:pt x="10014" y="2343"/>
                    <a:pt x="10324" y="2033"/>
                  </a:cubicBezTo>
                  <a:lnTo>
                    <a:pt x="10621" y="1736"/>
                  </a:lnTo>
                  <a:close/>
                  <a:moveTo>
                    <a:pt x="5525" y="4474"/>
                  </a:moveTo>
                  <a:lnTo>
                    <a:pt x="5918" y="4689"/>
                  </a:lnTo>
                  <a:cubicBezTo>
                    <a:pt x="5954" y="4712"/>
                    <a:pt x="5954" y="4724"/>
                    <a:pt x="5942" y="4748"/>
                  </a:cubicBezTo>
                  <a:lnTo>
                    <a:pt x="5490" y="5832"/>
                  </a:lnTo>
                  <a:lnTo>
                    <a:pt x="5049" y="4748"/>
                  </a:lnTo>
                  <a:lnTo>
                    <a:pt x="5049" y="4700"/>
                  </a:lnTo>
                  <a:lnTo>
                    <a:pt x="5061" y="4689"/>
                  </a:lnTo>
                  <a:lnTo>
                    <a:pt x="5466" y="4474"/>
                  </a:lnTo>
                  <a:close/>
                  <a:moveTo>
                    <a:pt x="1758" y="1"/>
                  </a:moveTo>
                  <a:cubicBezTo>
                    <a:pt x="1565" y="1"/>
                    <a:pt x="1375" y="19"/>
                    <a:pt x="1192" y="57"/>
                  </a:cubicBezTo>
                  <a:cubicBezTo>
                    <a:pt x="1132" y="69"/>
                    <a:pt x="1084" y="117"/>
                    <a:pt x="1073" y="176"/>
                  </a:cubicBezTo>
                  <a:cubicBezTo>
                    <a:pt x="1061" y="236"/>
                    <a:pt x="1073" y="295"/>
                    <a:pt x="1120" y="331"/>
                  </a:cubicBezTo>
                  <a:cubicBezTo>
                    <a:pt x="1382" y="605"/>
                    <a:pt x="1537" y="890"/>
                    <a:pt x="1680" y="1164"/>
                  </a:cubicBezTo>
                  <a:cubicBezTo>
                    <a:pt x="1894" y="1569"/>
                    <a:pt x="2108" y="1974"/>
                    <a:pt x="2608" y="2260"/>
                  </a:cubicBezTo>
                  <a:cubicBezTo>
                    <a:pt x="2631" y="2271"/>
                    <a:pt x="2656" y="2276"/>
                    <a:pt x="2682" y="2276"/>
                  </a:cubicBezTo>
                  <a:cubicBezTo>
                    <a:pt x="2739" y="2276"/>
                    <a:pt x="2798" y="2249"/>
                    <a:pt x="2823" y="2200"/>
                  </a:cubicBezTo>
                  <a:cubicBezTo>
                    <a:pt x="2870" y="2117"/>
                    <a:pt x="2847" y="2022"/>
                    <a:pt x="2763" y="1974"/>
                  </a:cubicBezTo>
                  <a:cubicBezTo>
                    <a:pt x="2346" y="1736"/>
                    <a:pt x="2168" y="1391"/>
                    <a:pt x="1965" y="1010"/>
                  </a:cubicBezTo>
                  <a:cubicBezTo>
                    <a:pt x="1846" y="783"/>
                    <a:pt x="1727" y="545"/>
                    <a:pt x="1549" y="319"/>
                  </a:cubicBezTo>
                  <a:cubicBezTo>
                    <a:pt x="1611" y="315"/>
                    <a:pt x="1675" y="312"/>
                    <a:pt x="1738" y="312"/>
                  </a:cubicBezTo>
                  <a:cubicBezTo>
                    <a:pt x="2531" y="312"/>
                    <a:pt x="3376" y="653"/>
                    <a:pt x="4037" y="1260"/>
                  </a:cubicBezTo>
                  <a:cubicBezTo>
                    <a:pt x="4573" y="1748"/>
                    <a:pt x="5002" y="2629"/>
                    <a:pt x="5228" y="3629"/>
                  </a:cubicBezTo>
                  <a:cubicBezTo>
                    <a:pt x="5002" y="3165"/>
                    <a:pt x="4704" y="2700"/>
                    <a:pt x="4359" y="2260"/>
                  </a:cubicBezTo>
                  <a:cubicBezTo>
                    <a:pt x="4324" y="2211"/>
                    <a:pt x="4281" y="2187"/>
                    <a:pt x="4235" y="2187"/>
                  </a:cubicBezTo>
                  <a:cubicBezTo>
                    <a:pt x="4202" y="2187"/>
                    <a:pt x="4167" y="2199"/>
                    <a:pt x="4132" y="2224"/>
                  </a:cubicBezTo>
                  <a:cubicBezTo>
                    <a:pt x="4061" y="2284"/>
                    <a:pt x="4049" y="2379"/>
                    <a:pt x="4109" y="2450"/>
                  </a:cubicBezTo>
                  <a:cubicBezTo>
                    <a:pt x="4490" y="2950"/>
                    <a:pt x="4835" y="3522"/>
                    <a:pt x="5061" y="4022"/>
                  </a:cubicBezTo>
                  <a:cubicBezTo>
                    <a:pt x="4632" y="3355"/>
                    <a:pt x="3954" y="2653"/>
                    <a:pt x="2966" y="2450"/>
                  </a:cubicBezTo>
                  <a:lnTo>
                    <a:pt x="2942" y="2450"/>
                  </a:lnTo>
                  <a:lnTo>
                    <a:pt x="1775" y="2272"/>
                  </a:lnTo>
                  <a:cubicBezTo>
                    <a:pt x="1454" y="2224"/>
                    <a:pt x="1156" y="2057"/>
                    <a:pt x="906" y="1795"/>
                  </a:cubicBezTo>
                  <a:lnTo>
                    <a:pt x="287" y="1141"/>
                  </a:lnTo>
                  <a:cubicBezTo>
                    <a:pt x="255" y="1109"/>
                    <a:pt x="213" y="1093"/>
                    <a:pt x="170" y="1093"/>
                  </a:cubicBezTo>
                  <a:cubicBezTo>
                    <a:pt x="149" y="1093"/>
                    <a:pt x="128" y="1097"/>
                    <a:pt x="108" y="1105"/>
                  </a:cubicBezTo>
                  <a:cubicBezTo>
                    <a:pt x="49" y="1141"/>
                    <a:pt x="1" y="1200"/>
                    <a:pt x="13" y="1271"/>
                  </a:cubicBezTo>
                  <a:cubicBezTo>
                    <a:pt x="13" y="1319"/>
                    <a:pt x="84" y="2272"/>
                    <a:pt x="441" y="2891"/>
                  </a:cubicBezTo>
                  <a:cubicBezTo>
                    <a:pt x="358" y="2926"/>
                    <a:pt x="251" y="2950"/>
                    <a:pt x="191" y="3034"/>
                  </a:cubicBezTo>
                  <a:cubicBezTo>
                    <a:pt x="132" y="3093"/>
                    <a:pt x="120" y="3176"/>
                    <a:pt x="132" y="3272"/>
                  </a:cubicBezTo>
                  <a:cubicBezTo>
                    <a:pt x="168" y="3415"/>
                    <a:pt x="322" y="3593"/>
                    <a:pt x="596" y="3879"/>
                  </a:cubicBezTo>
                  <a:cubicBezTo>
                    <a:pt x="668" y="3950"/>
                    <a:pt x="775" y="4058"/>
                    <a:pt x="846" y="4141"/>
                  </a:cubicBezTo>
                  <a:cubicBezTo>
                    <a:pt x="739" y="4189"/>
                    <a:pt x="620" y="4272"/>
                    <a:pt x="584" y="4367"/>
                  </a:cubicBezTo>
                  <a:cubicBezTo>
                    <a:pt x="537" y="4462"/>
                    <a:pt x="549" y="4546"/>
                    <a:pt x="596" y="4617"/>
                  </a:cubicBezTo>
                  <a:cubicBezTo>
                    <a:pt x="775" y="4939"/>
                    <a:pt x="977" y="5189"/>
                    <a:pt x="1215" y="5379"/>
                  </a:cubicBezTo>
                  <a:cubicBezTo>
                    <a:pt x="1620" y="5712"/>
                    <a:pt x="2108" y="5855"/>
                    <a:pt x="2680" y="5855"/>
                  </a:cubicBezTo>
                  <a:cubicBezTo>
                    <a:pt x="3097" y="5855"/>
                    <a:pt x="3537" y="5772"/>
                    <a:pt x="4037" y="5605"/>
                  </a:cubicBezTo>
                  <a:cubicBezTo>
                    <a:pt x="4146" y="5566"/>
                    <a:pt x="4418" y="5543"/>
                    <a:pt x="4806" y="5543"/>
                  </a:cubicBezTo>
                  <a:cubicBezTo>
                    <a:pt x="4886" y="5543"/>
                    <a:pt x="4971" y="5544"/>
                    <a:pt x="5061" y="5546"/>
                  </a:cubicBezTo>
                  <a:lnTo>
                    <a:pt x="5311" y="6141"/>
                  </a:lnTo>
                  <a:cubicBezTo>
                    <a:pt x="5347" y="6236"/>
                    <a:pt x="5430" y="6296"/>
                    <a:pt x="5537" y="6296"/>
                  </a:cubicBezTo>
                  <a:cubicBezTo>
                    <a:pt x="5621" y="6296"/>
                    <a:pt x="5716" y="6236"/>
                    <a:pt x="5764" y="6141"/>
                  </a:cubicBezTo>
                  <a:lnTo>
                    <a:pt x="6014" y="5546"/>
                  </a:lnTo>
                  <a:cubicBezTo>
                    <a:pt x="6103" y="5544"/>
                    <a:pt x="6189" y="5543"/>
                    <a:pt x="6269" y="5543"/>
                  </a:cubicBezTo>
                  <a:cubicBezTo>
                    <a:pt x="6657" y="5543"/>
                    <a:pt x="6929" y="5566"/>
                    <a:pt x="7038" y="5605"/>
                  </a:cubicBezTo>
                  <a:cubicBezTo>
                    <a:pt x="7526" y="5772"/>
                    <a:pt x="7990" y="5855"/>
                    <a:pt x="8395" y="5855"/>
                  </a:cubicBezTo>
                  <a:cubicBezTo>
                    <a:pt x="8954" y="5855"/>
                    <a:pt x="9455" y="5689"/>
                    <a:pt x="9847" y="5379"/>
                  </a:cubicBezTo>
                  <a:cubicBezTo>
                    <a:pt x="10086" y="5189"/>
                    <a:pt x="10300" y="4939"/>
                    <a:pt x="10478" y="4617"/>
                  </a:cubicBezTo>
                  <a:cubicBezTo>
                    <a:pt x="10526" y="4534"/>
                    <a:pt x="10538" y="4439"/>
                    <a:pt x="10490" y="4367"/>
                  </a:cubicBezTo>
                  <a:cubicBezTo>
                    <a:pt x="10443" y="4272"/>
                    <a:pt x="10324" y="4189"/>
                    <a:pt x="10228" y="4141"/>
                  </a:cubicBezTo>
                  <a:cubicBezTo>
                    <a:pt x="10300" y="4058"/>
                    <a:pt x="10407" y="3974"/>
                    <a:pt x="10478" y="3879"/>
                  </a:cubicBezTo>
                  <a:cubicBezTo>
                    <a:pt x="10740" y="3593"/>
                    <a:pt x="10907" y="3415"/>
                    <a:pt x="10943" y="3272"/>
                  </a:cubicBezTo>
                  <a:cubicBezTo>
                    <a:pt x="10955" y="3176"/>
                    <a:pt x="10943" y="3093"/>
                    <a:pt x="10883" y="3034"/>
                  </a:cubicBezTo>
                  <a:cubicBezTo>
                    <a:pt x="10776" y="2962"/>
                    <a:pt x="10681" y="2926"/>
                    <a:pt x="10586" y="2903"/>
                  </a:cubicBezTo>
                  <a:cubicBezTo>
                    <a:pt x="10943" y="2272"/>
                    <a:pt x="11014" y="1319"/>
                    <a:pt x="11014" y="1271"/>
                  </a:cubicBezTo>
                  <a:cubicBezTo>
                    <a:pt x="11014" y="1200"/>
                    <a:pt x="10979" y="1141"/>
                    <a:pt x="10919" y="1117"/>
                  </a:cubicBezTo>
                  <a:cubicBezTo>
                    <a:pt x="10895" y="1103"/>
                    <a:pt x="10870" y="1096"/>
                    <a:pt x="10845" y="1096"/>
                  </a:cubicBezTo>
                  <a:cubicBezTo>
                    <a:pt x="10807" y="1096"/>
                    <a:pt x="10769" y="1112"/>
                    <a:pt x="10740" y="1141"/>
                  </a:cubicBezTo>
                  <a:lnTo>
                    <a:pt x="10121" y="1795"/>
                  </a:lnTo>
                  <a:cubicBezTo>
                    <a:pt x="9871" y="2057"/>
                    <a:pt x="9574" y="2224"/>
                    <a:pt x="9252" y="2272"/>
                  </a:cubicBezTo>
                  <a:lnTo>
                    <a:pt x="8085" y="2450"/>
                  </a:lnTo>
                  <a:lnTo>
                    <a:pt x="8061" y="2450"/>
                  </a:lnTo>
                  <a:cubicBezTo>
                    <a:pt x="7038" y="2653"/>
                    <a:pt x="6359" y="3403"/>
                    <a:pt x="5918" y="4081"/>
                  </a:cubicBezTo>
                  <a:cubicBezTo>
                    <a:pt x="6145" y="3546"/>
                    <a:pt x="6502" y="2986"/>
                    <a:pt x="6918" y="2450"/>
                  </a:cubicBezTo>
                  <a:cubicBezTo>
                    <a:pt x="6978" y="2379"/>
                    <a:pt x="6966" y="2272"/>
                    <a:pt x="6895" y="2224"/>
                  </a:cubicBezTo>
                  <a:cubicBezTo>
                    <a:pt x="6859" y="2203"/>
                    <a:pt x="6821" y="2192"/>
                    <a:pt x="6785" y="2192"/>
                  </a:cubicBezTo>
                  <a:cubicBezTo>
                    <a:pt x="6738" y="2192"/>
                    <a:pt x="6696" y="2212"/>
                    <a:pt x="6668" y="2260"/>
                  </a:cubicBezTo>
                  <a:cubicBezTo>
                    <a:pt x="6323" y="2688"/>
                    <a:pt x="6026" y="3129"/>
                    <a:pt x="5799" y="3581"/>
                  </a:cubicBezTo>
                  <a:cubicBezTo>
                    <a:pt x="6026" y="2593"/>
                    <a:pt x="6454" y="1736"/>
                    <a:pt x="6978" y="1260"/>
                  </a:cubicBezTo>
                  <a:cubicBezTo>
                    <a:pt x="7639" y="653"/>
                    <a:pt x="8495" y="312"/>
                    <a:pt x="9279" y="312"/>
                  </a:cubicBezTo>
                  <a:cubicBezTo>
                    <a:pt x="9342" y="312"/>
                    <a:pt x="9405" y="315"/>
                    <a:pt x="9466" y="319"/>
                  </a:cubicBezTo>
                  <a:cubicBezTo>
                    <a:pt x="9288" y="545"/>
                    <a:pt x="9169" y="783"/>
                    <a:pt x="9050" y="1010"/>
                  </a:cubicBezTo>
                  <a:cubicBezTo>
                    <a:pt x="8835" y="1391"/>
                    <a:pt x="8657" y="1736"/>
                    <a:pt x="8240" y="1974"/>
                  </a:cubicBezTo>
                  <a:cubicBezTo>
                    <a:pt x="8169" y="2022"/>
                    <a:pt x="8145" y="2117"/>
                    <a:pt x="8181" y="2200"/>
                  </a:cubicBezTo>
                  <a:cubicBezTo>
                    <a:pt x="8213" y="2249"/>
                    <a:pt x="8275" y="2276"/>
                    <a:pt x="8333" y="2276"/>
                  </a:cubicBezTo>
                  <a:cubicBezTo>
                    <a:pt x="8359" y="2276"/>
                    <a:pt x="8385" y="2271"/>
                    <a:pt x="8407" y="2260"/>
                  </a:cubicBezTo>
                  <a:cubicBezTo>
                    <a:pt x="8895" y="1974"/>
                    <a:pt x="9121" y="1557"/>
                    <a:pt x="9335" y="1164"/>
                  </a:cubicBezTo>
                  <a:cubicBezTo>
                    <a:pt x="9478" y="890"/>
                    <a:pt x="9645" y="593"/>
                    <a:pt x="9895" y="331"/>
                  </a:cubicBezTo>
                  <a:cubicBezTo>
                    <a:pt x="9943" y="295"/>
                    <a:pt x="9955" y="236"/>
                    <a:pt x="9943" y="176"/>
                  </a:cubicBezTo>
                  <a:cubicBezTo>
                    <a:pt x="9931" y="117"/>
                    <a:pt x="9883" y="69"/>
                    <a:pt x="9824" y="57"/>
                  </a:cubicBezTo>
                  <a:cubicBezTo>
                    <a:pt x="9647" y="21"/>
                    <a:pt x="9463" y="4"/>
                    <a:pt x="9276" y="4"/>
                  </a:cubicBezTo>
                  <a:cubicBezTo>
                    <a:pt x="8910" y="4"/>
                    <a:pt x="8531" y="70"/>
                    <a:pt x="8169" y="188"/>
                  </a:cubicBezTo>
                  <a:cubicBezTo>
                    <a:pt x="7669" y="367"/>
                    <a:pt x="7169" y="652"/>
                    <a:pt x="6776" y="1021"/>
                  </a:cubicBezTo>
                  <a:cubicBezTo>
                    <a:pt x="6395" y="1367"/>
                    <a:pt x="6073" y="1867"/>
                    <a:pt x="5823" y="2474"/>
                  </a:cubicBezTo>
                  <a:cubicBezTo>
                    <a:pt x="5680" y="2795"/>
                    <a:pt x="5585" y="3117"/>
                    <a:pt x="5502" y="3462"/>
                  </a:cubicBezTo>
                  <a:cubicBezTo>
                    <a:pt x="5430" y="3117"/>
                    <a:pt x="5323" y="2795"/>
                    <a:pt x="5192" y="2474"/>
                  </a:cubicBezTo>
                  <a:cubicBezTo>
                    <a:pt x="4942" y="1867"/>
                    <a:pt x="4609" y="1367"/>
                    <a:pt x="4240" y="1021"/>
                  </a:cubicBezTo>
                  <a:cubicBezTo>
                    <a:pt x="3835" y="652"/>
                    <a:pt x="3347" y="367"/>
                    <a:pt x="2847" y="188"/>
                  </a:cubicBezTo>
                  <a:cubicBezTo>
                    <a:pt x="2483" y="64"/>
                    <a:pt x="2115" y="1"/>
                    <a:pt x="17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3" name="Google Shape;11443;p80"/>
            <p:cNvSpPr/>
            <p:nvPr/>
          </p:nvSpPr>
          <p:spPr>
            <a:xfrm>
              <a:off x="7582298" y="2650998"/>
              <a:ext cx="86764" cy="50093"/>
            </a:xfrm>
            <a:custGeom>
              <a:avLst/>
              <a:gdLst/>
              <a:ahLst/>
              <a:cxnLst/>
              <a:rect l="l" t="t" r="r" b="b"/>
              <a:pathLst>
                <a:path w="2728" h="1575" extrusionOk="0">
                  <a:moveTo>
                    <a:pt x="1043" y="321"/>
                  </a:moveTo>
                  <a:cubicBezTo>
                    <a:pt x="1160" y="321"/>
                    <a:pt x="1280" y="339"/>
                    <a:pt x="1394" y="384"/>
                  </a:cubicBezTo>
                  <a:cubicBezTo>
                    <a:pt x="1763" y="539"/>
                    <a:pt x="2025" y="896"/>
                    <a:pt x="2168" y="1087"/>
                  </a:cubicBezTo>
                  <a:cubicBezTo>
                    <a:pt x="2017" y="1150"/>
                    <a:pt x="1771" y="1224"/>
                    <a:pt x="1518" y="1224"/>
                  </a:cubicBezTo>
                  <a:cubicBezTo>
                    <a:pt x="1391" y="1224"/>
                    <a:pt x="1263" y="1206"/>
                    <a:pt x="1144" y="1158"/>
                  </a:cubicBezTo>
                  <a:cubicBezTo>
                    <a:pt x="763" y="1015"/>
                    <a:pt x="524" y="658"/>
                    <a:pt x="405" y="468"/>
                  </a:cubicBezTo>
                  <a:cubicBezTo>
                    <a:pt x="552" y="403"/>
                    <a:pt x="792" y="321"/>
                    <a:pt x="1043" y="321"/>
                  </a:cubicBezTo>
                  <a:close/>
                  <a:moveTo>
                    <a:pt x="1055" y="0"/>
                  </a:moveTo>
                  <a:cubicBezTo>
                    <a:pt x="563" y="0"/>
                    <a:pt x="135" y="244"/>
                    <a:pt x="108" y="253"/>
                  </a:cubicBezTo>
                  <a:cubicBezTo>
                    <a:pt x="36" y="301"/>
                    <a:pt x="1" y="384"/>
                    <a:pt x="36" y="468"/>
                  </a:cubicBezTo>
                  <a:cubicBezTo>
                    <a:pt x="48" y="491"/>
                    <a:pt x="382" y="1206"/>
                    <a:pt x="1013" y="1480"/>
                  </a:cubicBezTo>
                  <a:cubicBezTo>
                    <a:pt x="1179" y="1539"/>
                    <a:pt x="1346" y="1563"/>
                    <a:pt x="1513" y="1563"/>
                  </a:cubicBezTo>
                  <a:cubicBezTo>
                    <a:pt x="1846" y="1563"/>
                    <a:pt x="2168" y="1456"/>
                    <a:pt x="2322" y="1384"/>
                  </a:cubicBezTo>
                  <a:lnTo>
                    <a:pt x="2406" y="1503"/>
                  </a:lnTo>
                  <a:cubicBezTo>
                    <a:pt x="2429" y="1551"/>
                    <a:pt x="2489" y="1575"/>
                    <a:pt x="2537" y="1575"/>
                  </a:cubicBezTo>
                  <a:cubicBezTo>
                    <a:pt x="2560" y="1575"/>
                    <a:pt x="2596" y="1575"/>
                    <a:pt x="2620" y="1551"/>
                  </a:cubicBezTo>
                  <a:cubicBezTo>
                    <a:pt x="2703" y="1492"/>
                    <a:pt x="2727" y="1396"/>
                    <a:pt x="2691" y="1325"/>
                  </a:cubicBezTo>
                  <a:lnTo>
                    <a:pt x="2549" y="1087"/>
                  </a:lnTo>
                  <a:cubicBezTo>
                    <a:pt x="2525" y="1015"/>
                    <a:pt x="2156" y="349"/>
                    <a:pt x="1525" y="87"/>
                  </a:cubicBezTo>
                  <a:cubicBezTo>
                    <a:pt x="1369" y="24"/>
                    <a:pt x="1208" y="0"/>
                    <a:pt x="10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4" name="Google Shape;11444;p80"/>
            <p:cNvSpPr/>
            <p:nvPr/>
          </p:nvSpPr>
          <p:spPr>
            <a:xfrm>
              <a:off x="7729237" y="2650553"/>
              <a:ext cx="86732" cy="50156"/>
            </a:xfrm>
            <a:custGeom>
              <a:avLst/>
              <a:gdLst/>
              <a:ahLst/>
              <a:cxnLst/>
              <a:rect l="l" t="t" r="r" b="b"/>
              <a:pathLst>
                <a:path w="2727" h="1577" extrusionOk="0">
                  <a:moveTo>
                    <a:pt x="1672" y="335"/>
                  </a:moveTo>
                  <a:cubicBezTo>
                    <a:pt x="1924" y="335"/>
                    <a:pt x="2164" y="417"/>
                    <a:pt x="2310" y="482"/>
                  </a:cubicBezTo>
                  <a:cubicBezTo>
                    <a:pt x="2203" y="672"/>
                    <a:pt x="1953" y="1029"/>
                    <a:pt x="1584" y="1172"/>
                  </a:cubicBezTo>
                  <a:cubicBezTo>
                    <a:pt x="1461" y="1224"/>
                    <a:pt x="1330" y="1244"/>
                    <a:pt x="1201" y="1244"/>
                  </a:cubicBezTo>
                  <a:cubicBezTo>
                    <a:pt x="945" y="1244"/>
                    <a:pt x="699" y="1164"/>
                    <a:pt x="548" y="1101"/>
                  </a:cubicBezTo>
                  <a:cubicBezTo>
                    <a:pt x="691" y="898"/>
                    <a:pt x="953" y="553"/>
                    <a:pt x="1322" y="398"/>
                  </a:cubicBezTo>
                  <a:cubicBezTo>
                    <a:pt x="1435" y="353"/>
                    <a:pt x="1555" y="335"/>
                    <a:pt x="1672" y="335"/>
                  </a:cubicBezTo>
                  <a:close/>
                  <a:moveTo>
                    <a:pt x="1683" y="1"/>
                  </a:moveTo>
                  <a:cubicBezTo>
                    <a:pt x="1526" y="1"/>
                    <a:pt x="1362" y="25"/>
                    <a:pt x="1203" y="89"/>
                  </a:cubicBezTo>
                  <a:cubicBezTo>
                    <a:pt x="584" y="339"/>
                    <a:pt x="215" y="1029"/>
                    <a:pt x="179" y="1089"/>
                  </a:cubicBezTo>
                  <a:lnTo>
                    <a:pt x="48" y="1327"/>
                  </a:lnTo>
                  <a:cubicBezTo>
                    <a:pt x="0" y="1398"/>
                    <a:pt x="24" y="1506"/>
                    <a:pt x="107" y="1553"/>
                  </a:cubicBezTo>
                  <a:cubicBezTo>
                    <a:pt x="131" y="1565"/>
                    <a:pt x="167" y="1577"/>
                    <a:pt x="191" y="1577"/>
                  </a:cubicBezTo>
                  <a:cubicBezTo>
                    <a:pt x="250" y="1577"/>
                    <a:pt x="298" y="1553"/>
                    <a:pt x="322" y="1506"/>
                  </a:cubicBezTo>
                  <a:lnTo>
                    <a:pt x="405" y="1386"/>
                  </a:lnTo>
                  <a:cubicBezTo>
                    <a:pt x="584" y="1458"/>
                    <a:pt x="893" y="1565"/>
                    <a:pt x="1215" y="1565"/>
                  </a:cubicBezTo>
                  <a:cubicBezTo>
                    <a:pt x="1381" y="1565"/>
                    <a:pt x="1548" y="1529"/>
                    <a:pt x="1715" y="1470"/>
                  </a:cubicBezTo>
                  <a:cubicBezTo>
                    <a:pt x="2346" y="1220"/>
                    <a:pt x="2679" y="494"/>
                    <a:pt x="2691" y="458"/>
                  </a:cubicBezTo>
                  <a:cubicBezTo>
                    <a:pt x="2727" y="386"/>
                    <a:pt x="2691" y="303"/>
                    <a:pt x="2620" y="255"/>
                  </a:cubicBezTo>
                  <a:cubicBezTo>
                    <a:pt x="2602" y="237"/>
                    <a:pt x="2174" y="1"/>
                    <a:pt x="16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5" name="Google Shape;11445;p80"/>
            <p:cNvSpPr/>
            <p:nvPr/>
          </p:nvSpPr>
          <p:spPr>
            <a:xfrm>
              <a:off x="7667885" y="2456447"/>
              <a:ext cx="62147" cy="121209"/>
            </a:xfrm>
            <a:custGeom>
              <a:avLst/>
              <a:gdLst/>
              <a:ahLst/>
              <a:cxnLst/>
              <a:rect l="l" t="t" r="r" b="b"/>
              <a:pathLst>
                <a:path w="1954" h="3811" extrusionOk="0">
                  <a:moveTo>
                    <a:pt x="977" y="0"/>
                  </a:moveTo>
                  <a:cubicBezTo>
                    <a:pt x="917" y="0"/>
                    <a:pt x="858" y="48"/>
                    <a:pt x="834" y="108"/>
                  </a:cubicBezTo>
                  <a:cubicBezTo>
                    <a:pt x="798" y="179"/>
                    <a:pt x="36" y="1941"/>
                    <a:pt x="0" y="3632"/>
                  </a:cubicBezTo>
                  <a:cubicBezTo>
                    <a:pt x="0" y="3727"/>
                    <a:pt x="72" y="3799"/>
                    <a:pt x="155" y="3799"/>
                  </a:cubicBezTo>
                  <a:cubicBezTo>
                    <a:pt x="250" y="3799"/>
                    <a:pt x="322" y="3727"/>
                    <a:pt x="322" y="3632"/>
                  </a:cubicBezTo>
                  <a:cubicBezTo>
                    <a:pt x="358" y="2453"/>
                    <a:pt x="751" y="1203"/>
                    <a:pt x="977" y="596"/>
                  </a:cubicBezTo>
                  <a:cubicBezTo>
                    <a:pt x="1203" y="1203"/>
                    <a:pt x="1620" y="2453"/>
                    <a:pt x="1632" y="3644"/>
                  </a:cubicBezTo>
                  <a:cubicBezTo>
                    <a:pt x="1632" y="3739"/>
                    <a:pt x="1703" y="3810"/>
                    <a:pt x="1798" y="3810"/>
                  </a:cubicBezTo>
                  <a:cubicBezTo>
                    <a:pt x="1882" y="3810"/>
                    <a:pt x="1953" y="3739"/>
                    <a:pt x="1953" y="3644"/>
                  </a:cubicBezTo>
                  <a:cubicBezTo>
                    <a:pt x="1929" y="1953"/>
                    <a:pt x="1155" y="179"/>
                    <a:pt x="1132" y="108"/>
                  </a:cubicBezTo>
                  <a:cubicBezTo>
                    <a:pt x="1096" y="48"/>
                    <a:pt x="10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46" name="Google Shape;11446;p80"/>
          <p:cNvGrpSpPr/>
          <p:nvPr/>
        </p:nvGrpSpPr>
        <p:grpSpPr>
          <a:xfrm>
            <a:off x="3972749" y="2718761"/>
            <a:ext cx="355230" cy="356725"/>
            <a:chOff x="3972749" y="2894211"/>
            <a:chExt cx="355230" cy="356725"/>
          </a:xfrm>
          <a:solidFill>
            <a:schemeClr val="tx1"/>
          </a:solidFill>
        </p:grpSpPr>
        <p:sp>
          <p:nvSpPr>
            <p:cNvPr id="11447" name="Google Shape;11447;p80"/>
            <p:cNvSpPr/>
            <p:nvPr/>
          </p:nvSpPr>
          <p:spPr>
            <a:xfrm>
              <a:off x="3973512" y="3208508"/>
              <a:ext cx="351795" cy="10623"/>
            </a:xfrm>
            <a:custGeom>
              <a:avLst/>
              <a:gdLst/>
              <a:ahLst/>
              <a:cxnLst/>
              <a:rect l="l" t="t" r="r" b="b"/>
              <a:pathLst>
                <a:path w="11061" h="334" extrusionOk="0">
                  <a:moveTo>
                    <a:pt x="167" y="0"/>
                  </a:moveTo>
                  <a:cubicBezTo>
                    <a:pt x="83" y="0"/>
                    <a:pt x="0" y="84"/>
                    <a:pt x="0" y="167"/>
                  </a:cubicBezTo>
                  <a:cubicBezTo>
                    <a:pt x="0" y="262"/>
                    <a:pt x="83" y="334"/>
                    <a:pt x="167" y="334"/>
                  </a:cubicBezTo>
                  <a:lnTo>
                    <a:pt x="10906" y="334"/>
                  </a:lnTo>
                  <a:cubicBezTo>
                    <a:pt x="10990" y="334"/>
                    <a:pt x="11061" y="262"/>
                    <a:pt x="11061" y="167"/>
                  </a:cubicBezTo>
                  <a:cubicBezTo>
                    <a:pt x="11061" y="84"/>
                    <a:pt x="10990" y="0"/>
                    <a:pt x="10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8" name="Google Shape;11448;p80"/>
            <p:cNvSpPr/>
            <p:nvPr/>
          </p:nvSpPr>
          <p:spPr>
            <a:xfrm>
              <a:off x="4116253" y="3052091"/>
              <a:ext cx="142804" cy="140546"/>
            </a:xfrm>
            <a:custGeom>
              <a:avLst/>
              <a:gdLst/>
              <a:ahLst/>
              <a:cxnLst/>
              <a:rect l="l" t="t" r="r" b="b"/>
              <a:pathLst>
                <a:path w="4490" h="4419" extrusionOk="0">
                  <a:moveTo>
                    <a:pt x="3799" y="322"/>
                  </a:moveTo>
                  <a:cubicBezTo>
                    <a:pt x="3882" y="322"/>
                    <a:pt x="3977" y="358"/>
                    <a:pt x="4049" y="430"/>
                  </a:cubicBezTo>
                  <a:cubicBezTo>
                    <a:pt x="4120" y="501"/>
                    <a:pt x="4156" y="596"/>
                    <a:pt x="4156" y="692"/>
                  </a:cubicBezTo>
                  <a:cubicBezTo>
                    <a:pt x="4156" y="727"/>
                    <a:pt x="4156" y="751"/>
                    <a:pt x="4132" y="799"/>
                  </a:cubicBezTo>
                  <a:lnTo>
                    <a:pt x="3680" y="334"/>
                  </a:lnTo>
                  <a:cubicBezTo>
                    <a:pt x="3704" y="322"/>
                    <a:pt x="3751" y="322"/>
                    <a:pt x="3799" y="322"/>
                  </a:cubicBezTo>
                  <a:close/>
                  <a:moveTo>
                    <a:pt x="3406" y="549"/>
                  </a:moveTo>
                  <a:lnTo>
                    <a:pt x="3930" y="1061"/>
                  </a:lnTo>
                  <a:lnTo>
                    <a:pt x="3823" y="1168"/>
                  </a:lnTo>
                  <a:lnTo>
                    <a:pt x="3299" y="656"/>
                  </a:lnTo>
                  <a:lnTo>
                    <a:pt x="3406" y="549"/>
                  </a:lnTo>
                  <a:close/>
                  <a:moveTo>
                    <a:pt x="584" y="3489"/>
                  </a:moveTo>
                  <a:lnTo>
                    <a:pt x="953" y="3870"/>
                  </a:lnTo>
                  <a:lnTo>
                    <a:pt x="417" y="4025"/>
                  </a:lnTo>
                  <a:lnTo>
                    <a:pt x="417" y="4025"/>
                  </a:lnTo>
                  <a:lnTo>
                    <a:pt x="584" y="3489"/>
                  </a:lnTo>
                  <a:close/>
                  <a:moveTo>
                    <a:pt x="3799" y="1"/>
                  </a:moveTo>
                  <a:cubicBezTo>
                    <a:pt x="3608" y="1"/>
                    <a:pt x="3442" y="72"/>
                    <a:pt x="3299" y="191"/>
                  </a:cubicBezTo>
                  <a:lnTo>
                    <a:pt x="477" y="2989"/>
                  </a:lnTo>
                  <a:cubicBezTo>
                    <a:pt x="441" y="3013"/>
                    <a:pt x="417" y="3049"/>
                    <a:pt x="406" y="3073"/>
                  </a:cubicBezTo>
                  <a:cubicBezTo>
                    <a:pt x="382" y="3085"/>
                    <a:pt x="382" y="3108"/>
                    <a:pt x="370" y="3108"/>
                  </a:cubicBezTo>
                  <a:cubicBezTo>
                    <a:pt x="334" y="3144"/>
                    <a:pt x="322" y="3192"/>
                    <a:pt x="310" y="3228"/>
                  </a:cubicBezTo>
                  <a:lnTo>
                    <a:pt x="13" y="4204"/>
                  </a:lnTo>
                  <a:cubicBezTo>
                    <a:pt x="1" y="4263"/>
                    <a:pt x="13" y="4323"/>
                    <a:pt x="60" y="4371"/>
                  </a:cubicBezTo>
                  <a:cubicBezTo>
                    <a:pt x="84" y="4406"/>
                    <a:pt x="132" y="4418"/>
                    <a:pt x="179" y="4418"/>
                  </a:cubicBezTo>
                  <a:lnTo>
                    <a:pt x="215" y="4418"/>
                  </a:lnTo>
                  <a:lnTo>
                    <a:pt x="1203" y="4120"/>
                  </a:lnTo>
                  <a:cubicBezTo>
                    <a:pt x="1287" y="4085"/>
                    <a:pt x="1382" y="4025"/>
                    <a:pt x="1453" y="3966"/>
                  </a:cubicBezTo>
                  <a:lnTo>
                    <a:pt x="2953" y="2477"/>
                  </a:lnTo>
                  <a:cubicBezTo>
                    <a:pt x="3013" y="2418"/>
                    <a:pt x="3013" y="2311"/>
                    <a:pt x="2953" y="2239"/>
                  </a:cubicBezTo>
                  <a:cubicBezTo>
                    <a:pt x="2930" y="2210"/>
                    <a:pt x="2891" y="2195"/>
                    <a:pt x="2848" y="2195"/>
                  </a:cubicBezTo>
                  <a:cubicBezTo>
                    <a:pt x="2805" y="2195"/>
                    <a:pt x="2757" y="2210"/>
                    <a:pt x="2715" y="2239"/>
                  </a:cubicBezTo>
                  <a:lnTo>
                    <a:pt x="1263" y="3680"/>
                  </a:lnTo>
                  <a:lnTo>
                    <a:pt x="739" y="3168"/>
                  </a:lnTo>
                  <a:lnTo>
                    <a:pt x="3061" y="870"/>
                  </a:lnTo>
                  <a:lnTo>
                    <a:pt x="3584" y="1394"/>
                  </a:lnTo>
                  <a:lnTo>
                    <a:pt x="3180" y="1787"/>
                  </a:lnTo>
                  <a:cubicBezTo>
                    <a:pt x="3120" y="1846"/>
                    <a:pt x="3120" y="1942"/>
                    <a:pt x="3180" y="2025"/>
                  </a:cubicBezTo>
                  <a:cubicBezTo>
                    <a:pt x="3209" y="2055"/>
                    <a:pt x="3251" y="2070"/>
                    <a:pt x="3294" y="2070"/>
                  </a:cubicBezTo>
                  <a:cubicBezTo>
                    <a:pt x="3337" y="2070"/>
                    <a:pt x="3382" y="2055"/>
                    <a:pt x="3418" y="2025"/>
                  </a:cubicBezTo>
                  <a:lnTo>
                    <a:pt x="3906" y="1525"/>
                  </a:lnTo>
                  <a:cubicBezTo>
                    <a:pt x="3930" y="1525"/>
                    <a:pt x="3930" y="1513"/>
                    <a:pt x="3942" y="1513"/>
                  </a:cubicBezTo>
                  <a:cubicBezTo>
                    <a:pt x="3954" y="1501"/>
                    <a:pt x="3954" y="1501"/>
                    <a:pt x="3954" y="1489"/>
                  </a:cubicBezTo>
                  <a:lnTo>
                    <a:pt x="4287" y="1168"/>
                  </a:lnTo>
                  <a:cubicBezTo>
                    <a:pt x="4418" y="1037"/>
                    <a:pt x="4489" y="858"/>
                    <a:pt x="4489" y="680"/>
                  </a:cubicBezTo>
                  <a:cubicBezTo>
                    <a:pt x="4477" y="489"/>
                    <a:pt x="4406" y="322"/>
                    <a:pt x="4275" y="191"/>
                  </a:cubicBezTo>
                  <a:cubicBezTo>
                    <a:pt x="4132" y="72"/>
                    <a:pt x="3977" y="1"/>
                    <a:pt x="3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49" name="Google Shape;11449;p80"/>
            <p:cNvSpPr/>
            <p:nvPr/>
          </p:nvSpPr>
          <p:spPr>
            <a:xfrm>
              <a:off x="3995839" y="2992647"/>
              <a:ext cx="54927" cy="37148"/>
            </a:xfrm>
            <a:custGeom>
              <a:avLst/>
              <a:gdLst/>
              <a:ahLst/>
              <a:cxnLst/>
              <a:rect l="l" t="t" r="r" b="b"/>
              <a:pathLst>
                <a:path w="1727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3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3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0" name="Google Shape;11450;p80"/>
            <p:cNvSpPr/>
            <p:nvPr/>
          </p:nvSpPr>
          <p:spPr>
            <a:xfrm>
              <a:off x="4249548" y="2992647"/>
              <a:ext cx="54959" cy="37148"/>
            </a:xfrm>
            <a:custGeom>
              <a:avLst/>
              <a:gdLst/>
              <a:ahLst/>
              <a:cxnLst/>
              <a:rect l="l" t="t" r="r" b="b"/>
              <a:pathLst>
                <a:path w="1728" h="1168" extrusionOk="0">
                  <a:moveTo>
                    <a:pt x="1394" y="346"/>
                  </a:moveTo>
                  <a:lnTo>
                    <a:pt x="1394" y="834"/>
                  </a:lnTo>
                  <a:lnTo>
                    <a:pt x="334" y="834"/>
                  </a:lnTo>
                  <a:lnTo>
                    <a:pt x="334" y="346"/>
                  </a:lnTo>
                  <a:close/>
                  <a:moveTo>
                    <a:pt x="286" y="1"/>
                  </a:moveTo>
                  <a:cubicBezTo>
                    <a:pt x="144" y="1"/>
                    <a:pt x="1" y="144"/>
                    <a:pt x="1" y="286"/>
                  </a:cubicBezTo>
                  <a:lnTo>
                    <a:pt x="1" y="882"/>
                  </a:lnTo>
                  <a:cubicBezTo>
                    <a:pt x="1" y="1037"/>
                    <a:pt x="144" y="1167"/>
                    <a:pt x="286" y="1167"/>
                  </a:cubicBezTo>
                  <a:lnTo>
                    <a:pt x="1453" y="1167"/>
                  </a:lnTo>
                  <a:cubicBezTo>
                    <a:pt x="1596" y="1167"/>
                    <a:pt x="1727" y="1037"/>
                    <a:pt x="1727" y="882"/>
                  </a:cubicBezTo>
                  <a:lnTo>
                    <a:pt x="1727" y="286"/>
                  </a:lnTo>
                  <a:cubicBezTo>
                    <a:pt x="1727" y="144"/>
                    <a:pt x="1596" y="1"/>
                    <a:pt x="1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1" name="Google Shape;11451;p80"/>
            <p:cNvSpPr/>
            <p:nvPr/>
          </p:nvSpPr>
          <p:spPr>
            <a:xfrm>
              <a:off x="3972749" y="2894211"/>
              <a:ext cx="355230" cy="356725"/>
            </a:xfrm>
            <a:custGeom>
              <a:avLst/>
              <a:gdLst/>
              <a:ahLst/>
              <a:cxnLst/>
              <a:rect l="l" t="t" r="r" b="b"/>
              <a:pathLst>
                <a:path w="11169" h="11216" extrusionOk="0">
                  <a:moveTo>
                    <a:pt x="9775" y="0"/>
                  </a:moveTo>
                  <a:cubicBezTo>
                    <a:pt x="9692" y="0"/>
                    <a:pt x="9620" y="83"/>
                    <a:pt x="9620" y="167"/>
                  </a:cubicBezTo>
                  <a:lnTo>
                    <a:pt x="9620" y="560"/>
                  </a:lnTo>
                  <a:cubicBezTo>
                    <a:pt x="9620" y="881"/>
                    <a:pt x="9347" y="1155"/>
                    <a:pt x="9025" y="1155"/>
                  </a:cubicBezTo>
                  <a:lnTo>
                    <a:pt x="6382" y="1155"/>
                  </a:lnTo>
                  <a:cubicBezTo>
                    <a:pt x="5882" y="1155"/>
                    <a:pt x="5453" y="1572"/>
                    <a:pt x="5453" y="2084"/>
                  </a:cubicBezTo>
                  <a:lnTo>
                    <a:pt x="5453" y="2369"/>
                  </a:lnTo>
                  <a:lnTo>
                    <a:pt x="750" y="2369"/>
                  </a:lnTo>
                  <a:cubicBezTo>
                    <a:pt x="346" y="2369"/>
                    <a:pt x="12" y="2703"/>
                    <a:pt x="12" y="3096"/>
                  </a:cubicBezTo>
                  <a:lnTo>
                    <a:pt x="12" y="7596"/>
                  </a:lnTo>
                  <a:cubicBezTo>
                    <a:pt x="12" y="7680"/>
                    <a:pt x="95" y="7763"/>
                    <a:pt x="179" y="7763"/>
                  </a:cubicBezTo>
                  <a:cubicBezTo>
                    <a:pt x="274" y="7763"/>
                    <a:pt x="346" y="7680"/>
                    <a:pt x="346" y="7596"/>
                  </a:cubicBezTo>
                  <a:lnTo>
                    <a:pt x="346" y="4822"/>
                  </a:lnTo>
                  <a:lnTo>
                    <a:pt x="10835" y="4822"/>
                  </a:lnTo>
                  <a:lnTo>
                    <a:pt x="10835" y="10478"/>
                  </a:lnTo>
                  <a:cubicBezTo>
                    <a:pt x="10835" y="10704"/>
                    <a:pt x="10656" y="10882"/>
                    <a:pt x="10430" y="10882"/>
                  </a:cubicBezTo>
                  <a:lnTo>
                    <a:pt x="727" y="10882"/>
                  </a:lnTo>
                  <a:cubicBezTo>
                    <a:pt x="512" y="10882"/>
                    <a:pt x="322" y="10704"/>
                    <a:pt x="322" y="10478"/>
                  </a:cubicBezTo>
                  <a:lnTo>
                    <a:pt x="322" y="8263"/>
                  </a:lnTo>
                  <a:cubicBezTo>
                    <a:pt x="322" y="8180"/>
                    <a:pt x="250" y="8096"/>
                    <a:pt x="167" y="8096"/>
                  </a:cubicBezTo>
                  <a:cubicBezTo>
                    <a:pt x="72" y="8096"/>
                    <a:pt x="0" y="8180"/>
                    <a:pt x="0" y="8263"/>
                  </a:cubicBezTo>
                  <a:lnTo>
                    <a:pt x="0" y="10478"/>
                  </a:lnTo>
                  <a:cubicBezTo>
                    <a:pt x="0" y="10882"/>
                    <a:pt x="322" y="11216"/>
                    <a:pt x="727" y="11216"/>
                  </a:cubicBezTo>
                  <a:lnTo>
                    <a:pt x="10418" y="11216"/>
                  </a:lnTo>
                  <a:cubicBezTo>
                    <a:pt x="10823" y="11216"/>
                    <a:pt x="11144" y="10882"/>
                    <a:pt x="11144" y="10478"/>
                  </a:cubicBezTo>
                  <a:lnTo>
                    <a:pt x="11144" y="3096"/>
                  </a:lnTo>
                  <a:cubicBezTo>
                    <a:pt x="11168" y="2691"/>
                    <a:pt x="10835" y="2369"/>
                    <a:pt x="10430" y="2369"/>
                  </a:cubicBezTo>
                  <a:lnTo>
                    <a:pt x="8823" y="2369"/>
                  </a:lnTo>
                  <a:cubicBezTo>
                    <a:pt x="8739" y="2369"/>
                    <a:pt x="8668" y="2441"/>
                    <a:pt x="8668" y="2536"/>
                  </a:cubicBezTo>
                  <a:cubicBezTo>
                    <a:pt x="8668" y="2619"/>
                    <a:pt x="8739" y="2703"/>
                    <a:pt x="8823" y="2703"/>
                  </a:cubicBezTo>
                  <a:lnTo>
                    <a:pt x="10430" y="2703"/>
                  </a:lnTo>
                  <a:cubicBezTo>
                    <a:pt x="10656" y="2703"/>
                    <a:pt x="10835" y="2881"/>
                    <a:pt x="10835" y="3096"/>
                  </a:cubicBezTo>
                  <a:lnTo>
                    <a:pt x="10835" y="4501"/>
                  </a:lnTo>
                  <a:lnTo>
                    <a:pt x="346" y="4501"/>
                  </a:lnTo>
                  <a:lnTo>
                    <a:pt x="346" y="3096"/>
                  </a:lnTo>
                  <a:cubicBezTo>
                    <a:pt x="346" y="2881"/>
                    <a:pt x="524" y="2703"/>
                    <a:pt x="750" y="2703"/>
                  </a:cubicBezTo>
                  <a:lnTo>
                    <a:pt x="8168" y="2703"/>
                  </a:lnTo>
                  <a:cubicBezTo>
                    <a:pt x="8263" y="2703"/>
                    <a:pt x="8335" y="2619"/>
                    <a:pt x="8335" y="2536"/>
                  </a:cubicBezTo>
                  <a:cubicBezTo>
                    <a:pt x="8335" y="2441"/>
                    <a:pt x="8263" y="2369"/>
                    <a:pt x="8168" y="2369"/>
                  </a:cubicBezTo>
                  <a:lnTo>
                    <a:pt x="5775" y="2369"/>
                  </a:lnTo>
                  <a:lnTo>
                    <a:pt x="5775" y="2084"/>
                  </a:lnTo>
                  <a:cubicBezTo>
                    <a:pt x="5775" y="1762"/>
                    <a:pt x="6049" y="1488"/>
                    <a:pt x="6370" y="1488"/>
                  </a:cubicBezTo>
                  <a:lnTo>
                    <a:pt x="9001" y="1488"/>
                  </a:lnTo>
                  <a:cubicBezTo>
                    <a:pt x="9513" y="1488"/>
                    <a:pt x="9942" y="1072"/>
                    <a:pt x="9942" y="560"/>
                  </a:cubicBezTo>
                  <a:lnTo>
                    <a:pt x="9942" y="167"/>
                  </a:lnTo>
                  <a:cubicBezTo>
                    <a:pt x="9942" y="83"/>
                    <a:pt x="9871" y="0"/>
                    <a:pt x="9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52" name="Google Shape;11452;p80"/>
          <p:cNvGrpSpPr/>
          <p:nvPr/>
        </p:nvGrpSpPr>
        <p:grpSpPr>
          <a:xfrm>
            <a:off x="3527797" y="2743346"/>
            <a:ext cx="355993" cy="307904"/>
            <a:chOff x="3527797" y="2918796"/>
            <a:chExt cx="355993" cy="307904"/>
          </a:xfrm>
          <a:solidFill>
            <a:schemeClr val="tx1"/>
          </a:solidFill>
        </p:grpSpPr>
        <p:sp>
          <p:nvSpPr>
            <p:cNvPr id="11453" name="Google Shape;11453;p80"/>
            <p:cNvSpPr/>
            <p:nvPr/>
          </p:nvSpPr>
          <p:spPr>
            <a:xfrm>
              <a:off x="3527797" y="2918796"/>
              <a:ext cx="355993" cy="307904"/>
            </a:xfrm>
            <a:custGeom>
              <a:avLst/>
              <a:gdLst/>
              <a:ahLst/>
              <a:cxnLst/>
              <a:rect l="l" t="t" r="r" b="b"/>
              <a:pathLst>
                <a:path w="11193" h="9681" extrusionOk="0">
                  <a:moveTo>
                    <a:pt x="6966" y="3597"/>
                  </a:moveTo>
                  <a:lnTo>
                    <a:pt x="7692" y="4216"/>
                  </a:lnTo>
                  <a:cubicBezTo>
                    <a:pt x="7620" y="4311"/>
                    <a:pt x="7525" y="4382"/>
                    <a:pt x="7454" y="4466"/>
                  </a:cubicBezTo>
                  <a:cubicBezTo>
                    <a:pt x="7335" y="4371"/>
                    <a:pt x="6799" y="3906"/>
                    <a:pt x="6763" y="3870"/>
                  </a:cubicBezTo>
                  <a:cubicBezTo>
                    <a:pt x="6858" y="3740"/>
                    <a:pt x="6966" y="3609"/>
                    <a:pt x="6966" y="3597"/>
                  </a:cubicBezTo>
                  <a:close/>
                  <a:moveTo>
                    <a:pt x="10549" y="322"/>
                  </a:moveTo>
                  <a:cubicBezTo>
                    <a:pt x="10716" y="322"/>
                    <a:pt x="10871" y="453"/>
                    <a:pt x="10871" y="632"/>
                  </a:cubicBezTo>
                  <a:lnTo>
                    <a:pt x="10871" y="4347"/>
                  </a:lnTo>
                  <a:cubicBezTo>
                    <a:pt x="10871" y="4513"/>
                    <a:pt x="10728" y="4668"/>
                    <a:pt x="10549" y="4668"/>
                  </a:cubicBezTo>
                  <a:lnTo>
                    <a:pt x="7716" y="4668"/>
                  </a:lnTo>
                  <a:cubicBezTo>
                    <a:pt x="7716" y="4668"/>
                    <a:pt x="7811" y="4561"/>
                    <a:pt x="7870" y="4490"/>
                  </a:cubicBezTo>
                  <a:cubicBezTo>
                    <a:pt x="7894" y="4454"/>
                    <a:pt x="9383" y="3073"/>
                    <a:pt x="9835" y="1227"/>
                  </a:cubicBezTo>
                  <a:cubicBezTo>
                    <a:pt x="9874" y="1091"/>
                    <a:pt x="9769" y="970"/>
                    <a:pt x="9645" y="970"/>
                  </a:cubicBezTo>
                  <a:cubicBezTo>
                    <a:pt x="9618" y="970"/>
                    <a:pt x="9589" y="976"/>
                    <a:pt x="9561" y="989"/>
                  </a:cubicBezTo>
                  <a:cubicBezTo>
                    <a:pt x="8930" y="1251"/>
                    <a:pt x="8311" y="1668"/>
                    <a:pt x="7716" y="2239"/>
                  </a:cubicBezTo>
                  <a:cubicBezTo>
                    <a:pt x="7656" y="2299"/>
                    <a:pt x="7632" y="2406"/>
                    <a:pt x="7716" y="2477"/>
                  </a:cubicBezTo>
                  <a:cubicBezTo>
                    <a:pt x="7747" y="2509"/>
                    <a:pt x="7788" y="2527"/>
                    <a:pt x="7831" y="2527"/>
                  </a:cubicBezTo>
                  <a:cubicBezTo>
                    <a:pt x="7871" y="2527"/>
                    <a:pt x="7914" y="2512"/>
                    <a:pt x="7954" y="2477"/>
                  </a:cubicBezTo>
                  <a:cubicBezTo>
                    <a:pt x="8442" y="2013"/>
                    <a:pt x="8930" y="1656"/>
                    <a:pt x="9454" y="1406"/>
                  </a:cubicBezTo>
                  <a:lnTo>
                    <a:pt x="9454" y="1406"/>
                  </a:lnTo>
                  <a:cubicBezTo>
                    <a:pt x="9180" y="2251"/>
                    <a:pt x="8668" y="3097"/>
                    <a:pt x="7918" y="3954"/>
                  </a:cubicBezTo>
                  <a:lnTo>
                    <a:pt x="7180" y="3311"/>
                  </a:lnTo>
                  <a:cubicBezTo>
                    <a:pt x="7275" y="3180"/>
                    <a:pt x="7382" y="3061"/>
                    <a:pt x="7501" y="2942"/>
                  </a:cubicBezTo>
                  <a:cubicBezTo>
                    <a:pt x="7561" y="2858"/>
                    <a:pt x="7561" y="2763"/>
                    <a:pt x="7489" y="2704"/>
                  </a:cubicBezTo>
                  <a:cubicBezTo>
                    <a:pt x="7455" y="2675"/>
                    <a:pt x="7413" y="2660"/>
                    <a:pt x="7372" y="2660"/>
                  </a:cubicBezTo>
                  <a:cubicBezTo>
                    <a:pt x="7327" y="2660"/>
                    <a:pt x="7282" y="2678"/>
                    <a:pt x="7251" y="2716"/>
                  </a:cubicBezTo>
                  <a:cubicBezTo>
                    <a:pt x="7013" y="2966"/>
                    <a:pt x="6775" y="3263"/>
                    <a:pt x="6549" y="3561"/>
                  </a:cubicBezTo>
                  <a:cubicBezTo>
                    <a:pt x="6549" y="3573"/>
                    <a:pt x="6346" y="3835"/>
                    <a:pt x="6025" y="4335"/>
                  </a:cubicBezTo>
                  <a:cubicBezTo>
                    <a:pt x="5998" y="4333"/>
                    <a:pt x="5970" y="4332"/>
                    <a:pt x="5943" y="4332"/>
                  </a:cubicBezTo>
                  <a:cubicBezTo>
                    <a:pt x="5648" y="4332"/>
                    <a:pt x="5352" y="4447"/>
                    <a:pt x="5156" y="4632"/>
                  </a:cubicBezTo>
                  <a:lnTo>
                    <a:pt x="643" y="4632"/>
                  </a:lnTo>
                  <a:cubicBezTo>
                    <a:pt x="477" y="4632"/>
                    <a:pt x="334" y="4502"/>
                    <a:pt x="334" y="4323"/>
                  </a:cubicBezTo>
                  <a:lnTo>
                    <a:pt x="334" y="632"/>
                  </a:lnTo>
                  <a:cubicBezTo>
                    <a:pt x="334" y="465"/>
                    <a:pt x="465" y="322"/>
                    <a:pt x="643" y="322"/>
                  </a:cubicBezTo>
                  <a:close/>
                  <a:moveTo>
                    <a:pt x="6585" y="4132"/>
                  </a:moveTo>
                  <a:lnTo>
                    <a:pt x="7216" y="4692"/>
                  </a:lnTo>
                  <a:cubicBezTo>
                    <a:pt x="7192" y="4728"/>
                    <a:pt x="7085" y="4811"/>
                    <a:pt x="6954" y="4930"/>
                  </a:cubicBezTo>
                  <a:cubicBezTo>
                    <a:pt x="6894" y="4823"/>
                    <a:pt x="6823" y="4740"/>
                    <a:pt x="6727" y="4668"/>
                  </a:cubicBezTo>
                  <a:cubicBezTo>
                    <a:pt x="6620" y="4573"/>
                    <a:pt x="6537" y="4502"/>
                    <a:pt x="6382" y="4442"/>
                  </a:cubicBezTo>
                  <a:cubicBezTo>
                    <a:pt x="6489" y="4275"/>
                    <a:pt x="6561" y="4156"/>
                    <a:pt x="6585" y="4132"/>
                  </a:cubicBezTo>
                  <a:close/>
                  <a:moveTo>
                    <a:pt x="3598" y="5673"/>
                  </a:moveTo>
                  <a:cubicBezTo>
                    <a:pt x="3791" y="5673"/>
                    <a:pt x="3971" y="5794"/>
                    <a:pt x="4049" y="5978"/>
                  </a:cubicBezTo>
                  <a:cubicBezTo>
                    <a:pt x="3941" y="6002"/>
                    <a:pt x="3703" y="6061"/>
                    <a:pt x="3584" y="6085"/>
                  </a:cubicBezTo>
                  <a:cubicBezTo>
                    <a:pt x="3382" y="6121"/>
                    <a:pt x="3310" y="6407"/>
                    <a:pt x="3453" y="6549"/>
                  </a:cubicBezTo>
                  <a:cubicBezTo>
                    <a:pt x="3501" y="6597"/>
                    <a:pt x="3548" y="6633"/>
                    <a:pt x="3584" y="6657"/>
                  </a:cubicBezTo>
                  <a:cubicBezTo>
                    <a:pt x="3382" y="6657"/>
                    <a:pt x="3191" y="6514"/>
                    <a:pt x="3132" y="6299"/>
                  </a:cubicBezTo>
                  <a:cubicBezTo>
                    <a:pt x="3048" y="6037"/>
                    <a:pt x="3203" y="5764"/>
                    <a:pt x="3465" y="5692"/>
                  </a:cubicBezTo>
                  <a:cubicBezTo>
                    <a:pt x="3509" y="5679"/>
                    <a:pt x="3554" y="5673"/>
                    <a:pt x="3598" y="5673"/>
                  </a:cubicBezTo>
                  <a:close/>
                  <a:moveTo>
                    <a:pt x="5952" y="4675"/>
                  </a:moveTo>
                  <a:cubicBezTo>
                    <a:pt x="6182" y="4675"/>
                    <a:pt x="6411" y="4777"/>
                    <a:pt x="6596" y="4990"/>
                  </a:cubicBezTo>
                  <a:cubicBezTo>
                    <a:pt x="6954" y="5406"/>
                    <a:pt x="6799" y="6061"/>
                    <a:pt x="6275" y="6383"/>
                  </a:cubicBezTo>
                  <a:cubicBezTo>
                    <a:pt x="6275" y="6383"/>
                    <a:pt x="5930" y="6609"/>
                    <a:pt x="5430" y="6716"/>
                  </a:cubicBezTo>
                  <a:cubicBezTo>
                    <a:pt x="5346" y="6728"/>
                    <a:pt x="5287" y="6823"/>
                    <a:pt x="5299" y="6907"/>
                  </a:cubicBezTo>
                  <a:cubicBezTo>
                    <a:pt x="5309" y="6988"/>
                    <a:pt x="5379" y="7043"/>
                    <a:pt x="5451" y="7043"/>
                  </a:cubicBezTo>
                  <a:cubicBezTo>
                    <a:pt x="5464" y="7043"/>
                    <a:pt x="5477" y="7041"/>
                    <a:pt x="5489" y="7038"/>
                  </a:cubicBezTo>
                  <a:cubicBezTo>
                    <a:pt x="6037" y="6918"/>
                    <a:pt x="6430" y="6668"/>
                    <a:pt x="6442" y="6668"/>
                  </a:cubicBezTo>
                  <a:cubicBezTo>
                    <a:pt x="6573" y="6585"/>
                    <a:pt x="6692" y="6478"/>
                    <a:pt x="6799" y="6359"/>
                  </a:cubicBezTo>
                  <a:cubicBezTo>
                    <a:pt x="6894" y="6716"/>
                    <a:pt x="7216" y="6966"/>
                    <a:pt x="7585" y="6966"/>
                  </a:cubicBezTo>
                  <a:cubicBezTo>
                    <a:pt x="7644" y="6966"/>
                    <a:pt x="7728" y="6954"/>
                    <a:pt x="7787" y="6942"/>
                  </a:cubicBezTo>
                  <a:cubicBezTo>
                    <a:pt x="7870" y="6918"/>
                    <a:pt x="7930" y="6835"/>
                    <a:pt x="7906" y="6740"/>
                  </a:cubicBezTo>
                  <a:cubicBezTo>
                    <a:pt x="7886" y="6669"/>
                    <a:pt x="7823" y="6616"/>
                    <a:pt x="7746" y="6616"/>
                  </a:cubicBezTo>
                  <a:cubicBezTo>
                    <a:pt x="7732" y="6616"/>
                    <a:pt x="7718" y="6617"/>
                    <a:pt x="7704" y="6621"/>
                  </a:cubicBezTo>
                  <a:cubicBezTo>
                    <a:pt x="7661" y="6632"/>
                    <a:pt x="7619" y="6638"/>
                    <a:pt x="7578" y="6638"/>
                  </a:cubicBezTo>
                  <a:cubicBezTo>
                    <a:pt x="7318" y="6638"/>
                    <a:pt x="7097" y="6422"/>
                    <a:pt x="7097" y="6145"/>
                  </a:cubicBezTo>
                  <a:cubicBezTo>
                    <a:pt x="7097" y="5883"/>
                    <a:pt x="7323" y="5656"/>
                    <a:pt x="7585" y="5656"/>
                  </a:cubicBezTo>
                  <a:cubicBezTo>
                    <a:pt x="7930" y="5656"/>
                    <a:pt x="8168" y="5990"/>
                    <a:pt x="8049" y="6311"/>
                  </a:cubicBezTo>
                  <a:cubicBezTo>
                    <a:pt x="8025" y="6407"/>
                    <a:pt x="8061" y="6490"/>
                    <a:pt x="8156" y="6526"/>
                  </a:cubicBezTo>
                  <a:cubicBezTo>
                    <a:pt x="8171" y="6530"/>
                    <a:pt x="8186" y="6532"/>
                    <a:pt x="8200" y="6532"/>
                  </a:cubicBezTo>
                  <a:cubicBezTo>
                    <a:pt x="8271" y="6532"/>
                    <a:pt x="8339" y="6487"/>
                    <a:pt x="8359" y="6418"/>
                  </a:cubicBezTo>
                  <a:cubicBezTo>
                    <a:pt x="8569" y="5825"/>
                    <a:pt x="8085" y="5329"/>
                    <a:pt x="7564" y="5329"/>
                  </a:cubicBezTo>
                  <a:cubicBezTo>
                    <a:pt x="7406" y="5329"/>
                    <a:pt x="7244" y="5375"/>
                    <a:pt x="7097" y="5478"/>
                  </a:cubicBezTo>
                  <a:cubicBezTo>
                    <a:pt x="7097" y="5406"/>
                    <a:pt x="7085" y="5311"/>
                    <a:pt x="7073" y="5240"/>
                  </a:cubicBezTo>
                  <a:cubicBezTo>
                    <a:pt x="7156" y="5168"/>
                    <a:pt x="7263" y="5073"/>
                    <a:pt x="7347" y="4990"/>
                  </a:cubicBezTo>
                  <a:lnTo>
                    <a:pt x="10537" y="4990"/>
                  </a:lnTo>
                  <a:cubicBezTo>
                    <a:pt x="10704" y="4990"/>
                    <a:pt x="10847" y="5121"/>
                    <a:pt x="10847" y="5299"/>
                  </a:cubicBezTo>
                  <a:lnTo>
                    <a:pt x="10847" y="9038"/>
                  </a:lnTo>
                  <a:lnTo>
                    <a:pt x="10871" y="9038"/>
                  </a:lnTo>
                  <a:cubicBezTo>
                    <a:pt x="10871" y="9204"/>
                    <a:pt x="10728" y="9347"/>
                    <a:pt x="10549" y="9347"/>
                  </a:cubicBezTo>
                  <a:lnTo>
                    <a:pt x="643" y="9347"/>
                  </a:lnTo>
                  <a:cubicBezTo>
                    <a:pt x="477" y="9347"/>
                    <a:pt x="322" y="9216"/>
                    <a:pt x="322" y="9038"/>
                  </a:cubicBezTo>
                  <a:lnTo>
                    <a:pt x="322" y="5323"/>
                  </a:lnTo>
                  <a:cubicBezTo>
                    <a:pt x="322" y="5156"/>
                    <a:pt x="465" y="5002"/>
                    <a:pt x="643" y="5002"/>
                  </a:cubicBezTo>
                  <a:lnTo>
                    <a:pt x="4882" y="5002"/>
                  </a:lnTo>
                  <a:cubicBezTo>
                    <a:pt x="4703" y="5335"/>
                    <a:pt x="4822" y="5525"/>
                    <a:pt x="4358" y="5835"/>
                  </a:cubicBezTo>
                  <a:cubicBezTo>
                    <a:pt x="4224" y="5538"/>
                    <a:pt x="3935" y="5348"/>
                    <a:pt x="3616" y="5348"/>
                  </a:cubicBezTo>
                  <a:cubicBezTo>
                    <a:pt x="3539" y="5348"/>
                    <a:pt x="3460" y="5359"/>
                    <a:pt x="3382" y="5383"/>
                  </a:cubicBezTo>
                  <a:cubicBezTo>
                    <a:pt x="2953" y="5490"/>
                    <a:pt x="2691" y="5954"/>
                    <a:pt x="2810" y="6383"/>
                  </a:cubicBezTo>
                  <a:cubicBezTo>
                    <a:pt x="2916" y="6753"/>
                    <a:pt x="3250" y="6986"/>
                    <a:pt x="3604" y="6986"/>
                  </a:cubicBezTo>
                  <a:cubicBezTo>
                    <a:pt x="3729" y="6986"/>
                    <a:pt x="3856" y="6957"/>
                    <a:pt x="3977" y="6895"/>
                  </a:cubicBezTo>
                  <a:cubicBezTo>
                    <a:pt x="4227" y="7014"/>
                    <a:pt x="4489" y="7085"/>
                    <a:pt x="4775" y="7097"/>
                  </a:cubicBezTo>
                  <a:lnTo>
                    <a:pt x="4787" y="7097"/>
                  </a:lnTo>
                  <a:cubicBezTo>
                    <a:pt x="4882" y="7097"/>
                    <a:pt x="4953" y="7026"/>
                    <a:pt x="4953" y="6954"/>
                  </a:cubicBezTo>
                  <a:cubicBezTo>
                    <a:pt x="4953" y="6859"/>
                    <a:pt x="4894" y="6788"/>
                    <a:pt x="4811" y="6776"/>
                  </a:cubicBezTo>
                  <a:cubicBezTo>
                    <a:pt x="4441" y="6740"/>
                    <a:pt x="4096" y="6609"/>
                    <a:pt x="3798" y="6371"/>
                  </a:cubicBezTo>
                  <a:cubicBezTo>
                    <a:pt x="4287" y="6252"/>
                    <a:pt x="4715" y="6121"/>
                    <a:pt x="4989" y="5668"/>
                  </a:cubicBezTo>
                  <a:cubicBezTo>
                    <a:pt x="5049" y="5573"/>
                    <a:pt x="5072" y="5466"/>
                    <a:pt x="5108" y="5359"/>
                  </a:cubicBezTo>
                  <a:cubicBezTo>
                    <a:pt x="5168" y="5156"/>
                    <a:pt x="5192" y="5121"/>
                    <a:pt x="5299" y="4990"/>
                  </a:cubicBezTo>
                  <a:cubicBezTo>
                    <a:pt x="5346" y="4930"/>
                    <a:pt x="5406" y="4883"/>
                    <a:pt x="5465" y="4835"/>
                  </a:cubicBezTo>
                  <a:cubicBezTo>
                    <a:pt x="5616" y="4729"/>
                    <a:pt x="5784" y="4675"/>
                    <a:pt x="5952" y="4675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lnTo>
                    <a:pt x="0" y="4359"/>
                  </a:lnTo>
                  <a:cubicBezTo>
                    <a:pt x="0" y="4561"/>
                    <a:pt x="72" y="4716"/>
                    <a:pt x="215" y="4847"/>
                  </a:cubicBezTo>
                  <a:cubicBezTo>
                    <a:pt x="72" y="4954"/>
                    <a:pt x="0" y="5121"/>
                    <a:pt x="0" y="5323"/>
                  </a:cubicBezTo>
                  <a:lnTo>
                    <a:pt x="0" y="9038"/>
                  </a:lnTo>
                  <a:cubicBezTo>
                    <a:pt x="0" y="9395"/>
                    <a:pt x="286" y="9681"/>
                    <a:pt x="643" y="9681"/>
                  </a:cubicBezTo>
                  <a:lnTo>
                    <a:pt x="10549" y="9681"/>
                  </a:lnTo>
                  <a:cubicBezTo>
                    <a:pt x="10907" y="9681"/>
                    <a:pt x="11192" y="9395"/>
                    <a:pt x="11192" y="9038"/>
                  </a:cubicBezTo>
                  <a:lnTo>
                    <a:pt x="11192" y="5323"/>
                  </a:lnTo>
                  <a:cubicBezTo>
                    <a:pt x="11192" y="5121"/>
                    <a:pt x="11121" y="4966"/>
                    <a:pt x="10990" y="4847"/>
                  </a:cubicBezTo>
                  <a:cubicBezTo>
                    <a:pt x="11121" y="4728"/>
                    <a:pt x="11192" y="4561"/>
                    <a:pt x="11192" y="4359"/>
                  </a:cubicBezTo>
                  <a:lnTo>
                    <a:pt x="11192" y="644"/>
                  </a:lnTo>
                  <a:cubicBezTo>
                    <a:pt x="11192" y="287"/>
                    <a:pt x="10907" y="1"/>
                    <a:pt x="10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4" name="Google Shape;11454;p80"/>
            <p:cNvSpPr/>
            <p:nvPr/>
          </p:nvSpPr>
          <p:spPr>
            <a:xfrm>
              <a:off x="3552414" y="3088826"/>
              <a:ext cx="52669" cy="52224"/>
            </a:xfrm>
            <a:custGeom>
              <a:avLst/>
              <a:gdLst/>
              <a:ahLst/>
              <a:cxnLst/>
              <a:rect l="l" t="t" r="r" b="b"/>
              <a:pathLst>
                <a:path w="1656" h="1642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1"/>
                    <a:pt x="1066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5" name="Google Shape;11455;p80"/>
            <p:cNvSpPr/>
            <p:nvPr/>
          </p:nvSpPr>
          <p:spPr>
            <a:xfrm>
              <a:off x="3552414" y="3153199"/>
              <a:ext cx="52669" cy="52256"/>
            </a:xfrm>
            <a:custGeom>
              <a:avLst/>
              <a:gdLst/>
              <a:ahLst/>
              <a:cxnLst/>
              <a:rect l="l" t="t" r="r" b="b"/>
              <a:pathLst>
                <a:path w="1656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7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19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5" y="1319"/>
                    <a:pt x="878" y="1323"/>
                    <a:pt x="841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2" y="1084"/>
                    <a:pt x="1310" y="1180"/>
                    <a:pt x="1405" y="1203"/>
                  </a:cubicBezTo>
                  <a:cubicBezTo>
                    <a:pt x="1424" y="1211"/>
                    <a:pt x="1443" y="1215"/>
                    <a:pt x="1462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643" y="1013"/>
                    <a:pt x="1655" y="918"/>
                    <a:pt x="1655" y="834"/>
                  </a:cubicBezTo>
                  <a:cubicBezTo>
                    <a:pt x="1655" y="358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6" name="Google Shape;11456;p80"/>
            <p:cNvSpPr/>
            <p:nvPr/>
          </p:nvSpPr>
          <p:spPr>
            <a:xfrm>
              <a:off x="3616024" y="3153199"/>
              <a:ext cx="52287" cy="52256"/>
            </a:xfrm>
            <a:custGeom>
              <a:avLst/>
              <a:gdLst/>
              <a:ahLst/>
              <a:cxnLst/>
              <a:rect l="l" t="t" r="r" b="b"/>
              <a:pathLst>
                <a:path w="1644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08" y="1608"/>
                    <a:pt x="1167" y="1513"/>
                    <a:pt x="1144" y="1430"/>
                  </a:cubicBezTo>
                  <a:cubicBezTo>
                    <a:pt x="1123" y="1359"/>
                    <a:pt x="1060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4" y="1319"/>
                    <a:pt x="876" y="1323"/>
                    <a:pt x="838" y="1323"/>
                  </a:cubicBezTo>
                  <a:cubicBezTo>
                    <a:pt x="564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6" y="1215"/>
                  </a:cubicBezTo>
                  <a:cubicBezTo>
                    <a:pt x="1524" y="1215"/>
                    <a:pt x="1580" y="1170"/>
                    <a:pt x="1608" y="1096"/>
                  </a:cubicBezTo>
                  <a:cubicBezTo>
                    <a:pt x="1632" y="1013"/>
                    <a:pt x="1644" y="918"/>
                    <a:pt x="1644" y="834"/>
                  </a:cubicBezTo>
                  <a:cubicBezTo>
                    <a:pt x="1644" y="358"/>
                    <a:pt x="127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7" name="Google Shape;11457;p80"/>
            <p:cNvSpPr/>
            <p:nvPr/>
          </p:nvSpPr>
          <p:spPr>
            <a:xfrm>
              <a:off x="367925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1" y="370"/>
                    <a:pt x="1" y="822"/>
                  </a:cubicBezTo>
                  <a:cubicBezTo>
                    <a:pt x="1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5" y="1620"/>
                  </a:cubicBezTo>
                  <a:cubicBezTo>
                    <a:pt x="1120" y="1608"/>
                    <a:pt x="1180" y="1513"/>
                    <a:pt x="1144" y="1430"/>
                  </a:cubicBezTo>
                  <a:cubicBezTo>
                    <a:pt x="1134" y="1359"/>
                    <a:pt x="1064" y="1305"/>
                    <a:pt x="992" y="1305"/>
                  </a:cubicBezTo>
                  <a:cubicBezTo>
                    <a:pt x="979" y="1305"/>
                    <a:pt x="966" y="1307"/>
                    <a:pt x="953" y="1311"/>
                  </a:cubicBezTo>
                  <a:cubicBezTo>
                    <a:pt x="916" y="1319"/>
                    <a:pt x="879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72" y="346"/>
                    <a:pt x="834" y="346"/>
                  </a:cubicBezTo>
                  <a:cubicBezTo>
                    <a:pt x="1180" y="346"/>
                    <a:pt x="1418" y="668"/>
                    <a:pt x="1299" y="1001"/>
                  </a:cubicBezTo>
                  <a:cubicBezTo>
                    <a:pt x="1263" y="1084"/>
                    <a:pt x="1311" y="1180"/>
                    <a:pt x="1406" y="1203"/>
                  </a:cubicBezTo>
                  <a:cubicBezTo>
                    <a:pt x="1425" y="1211"/>
                    <a:pt x="1444" y="1215"/>
                    <a:pt x="1463" y="1215"/>
                  </a:cubicBezTo>
                  <a:cubicBezTo>
                    <a:pt x="1528" y="1215"/>
                    <a:pt x="1590" y="1170"/>
                    <a:pt x="1608" y="1096"/>
                  </a:cubicBezTo>
                  <a:cubicBezTo>
                    <a:pt x="1799" y="549"/>
                    <a:pt x="140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8" name="Google Shape;11458;p80"/>
            <p:cNvSpPr/>
            <p:nvPr/>
          </p:nvSpPr>
          <p:spPr>
            <a:xfrm>
              <a:off x="3742894" y="3153199"/>
              <a:ext cx="57185" cy="52256"/>
            </a:xfrm>
            <a:custGeom>
              <a:avLst/>
              <a:gdLst/>
              <a:ahLst/>
              <a:cxnLst/>
              <a:rect l="l" t="t" r="r" b="b"/>
              <a:pathLst>
                <a:path w="1798" h="1643" extrusionOk="0">
                  <a:moveTo>
                    <a:pt x="834" y="1"/>
                  </a:moveTo>
                  <a:cubicBezTo>
                    <a:pt x="369" y="1"/>
                    <a:pt x="0" y="370"/>
                    <a:pt x="0" y="822"/>
                  </a:cubicBezTo>
                  <a:cubicBezTo>
                    <a:pt x="0" y="1292"/>
                    <a:pt x="374" y="1642"/>
                    <a:pt x="827" y="1642"/>
                  </a:cubicBezTo>
                  <a:cubicBezTo>
                    <a:pt x="892" y="1642"/>
                    <a:pt x="957" y="1635"/>
                    <a:pt x="1024" y="1620"/>
                  </a:cubicBezTo>
                  <a:cubicBezTo>
                    <a:pt x="1107" y="1608"/>
                    <a:pt x="1167" y="1513"/>
                    <a:pt x="1143" y="1430"/>
                  </a:cubicBezTo>
                  <a:cubicBezTo>
                    <a:pt x="1123" y="1359"/>
                    <a:pt x="1060" y="1305"/>
                    <a:pt x="990" y="1305"/>
                  </a:cubicBezTo>
                  <a:cubicBezTo>
                    <a:pt x="978" y="1305"/>
                    <a:pt x="965" y="1307"/>
                    <a:pt x="953" y="1311"/>
                  </a:cubicBezTo>
                  <a:cubicBezTo>
                    <a:pt x="914" y="1319"/>
                    <a:pt x="875" y="1323"/>
                    <a:pt x="837" y="1323"/>
                  </a:cubicBezTo>
                  <a:cubicBezTo>
                    <a:pt x="563" y="1323"/>
                    <a:pt x="334" y="1106"/>
                    <a:pt x="334" y="834"/>
                  </a:cubicBezTo>
                  <a:cubicBezTo>
                    <a:pt x="334" y="572"/>
                    <a:pt x="560" y="346"/>
                    <a:pt x="822" y="346"/>
                  </a:cubicBezTo>
                  <a:cubicBezTo>
                    <a:pt x="1167" y="346"/>
                    <a:pt x="1405" y="668"/>
                    <a:pt x="1286" y="1001"/>
                  </a:cubicBezTo>
                  <a:cubicBezTo>
                    <a:pt x="1262" y="1084"/>
                    <a:pt x="1298" y="1180"/>
                    <a:pt x="1393" y="1203"/>
                  </a:cubicBezTo>
                  <a:cubicBezTo>
                    <a:pt x="1415" y="1211"/>
                    <a:pt x="1435" y="1215"/>
                    <a:pt x="1455" y="1215"/>
                  </a:cubicBezTo>
                  <a:cubicBezTo>
                    <a:pt x="1523" y="1215"/>
                    <a:pt x="1577" y="1170"/>
                    <a:pt x="1596" y="1096"/>
                  </a:cubicBezTo>
                  <a:cubicBezTo>
                    <a:pt x="1798" y="549"/>
                    <a:pt x="1393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59" name="Google Shape;11459;p80"/>
            <p:cNvSpPr/>
            <p:nvPr/>
          </p:nvSpPr>
          <p:spPr>
            <a:xfrm>
              <a:off x="3806122" y="3088826"/>
              <a:ext cx="57217" cy="52224"/>
            </a:xfrm>
            <a:custGeom>
              <a:avLst/>
              <a:gdLst/>
              <a:ahLst/>
              <a:cxnLst/>
              <a:rect l="l" t="t" r="r" b="b"/>
              <a:pathLst>
                <a:path w="1799" h="1642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4" y="1351"/>
                    <a:pt x="1067" y="1304"/>
                    <a:pt x="996" y="1304"/>
                  </a:cubicBezTo>
                  <a:cubicBezTo>
                    <a:pt x="982" y="1304"/>
                    <a:pt x="967" y="1306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0" name="Google Shape;11460;p80"/>
            <p:cNvSpPr/>
            <p:nvPr/>
          </p:nvSpPr>
          <p:spPr>
            <a:xfrm>
              <a:off x="3806122" y="3153199"/>
              <a:ext cx="57217" cy="52256"/>
            </a:xfrm>
            <a:custGeom>
              <a:avLst/>
              <a:gdLst/>
              <a:ahLst/>
              <a:cxnLst/>
              <a:rect l="l" t="t" r="r" b="b"/>
              <a:pathLst>
                <a:path w="1799" h="1643" extrusionOk="0">
                  <a:moveTo>
                    <a:pt x="834" y="1"/>
                  </a:moveTo>
                  <a:cubicBezTo>
                    <a:pt x="370" y="1"/>
                    <a:pt x="0" y="370"/>
                    <a:pt x="0" y="822"/>
                  </a:cubicBezTo>
                  <a:cubicBezTo>
                    <a:pt x="0" y="1292"/>
                    <a:pt x="375" y="1642"/>
                    <a:pt x="828" y="1642"/>
                  </a:cubicBezTo>
                  <a:cubicBezTo>
                    <a:pt x="892" y="1642"/>
                    <a:pt x="958" y="1635"/>
                    <a:pt x="1024" y="1620"/>
                  </a:cubicBezTo>
                  <a:cubicBezTo>
                    <a:pt x="1120" y="1608"/>
                    <a:pt x="1179" y="1513"/>
                    <a:pt x="1143" y="1430"/>
                  </a:cubicBezTo>
                  <a:cubicBezTo>
                    <a:pt x="1133" y="1359"/>
                    <a:pt x="1063" y="1305"/>
                    <a:pt x="991" y="1305"/>
                  </a:cubicBezTo>
                  <a:cubicBezTo>
                    <a:pt x="978" y="1305"/>
                    <a:pt x="966" y="1307"/>
                    <a:pt x="953" y="1311"/>
                  </a:cubicBezTo>
                  <a:cubicBezTo>
                    <a:pt x="916" y="1319"/>
                    <a:pt x="878" y="1323"/>
                    <a:pt x="842" y="1323"/>
                  </a:cubicBezTo>
                  <a:cubicBezTo>
                    <a:pt x="576" y="1323"/>
                    <a:pt x="346" y="1106"/>
                    <a:pt x="346" y="834"/>
                  </a:cubicBezTo>
                  <a:cubicBezTo>
                    <a:pt x="346" y="572"/>
                    <a:pt x="560" y="346"/>
                    <a:pt x="834" y="346"/>
                  </a:cubicBezTo>
                  <a:cubicBezTo>
                    <a:pt x="1179" y="346"/>
                    <a:pt x="1417" y="668"/>
                    <a:pt x="1298" y="1001"/>
                  </a:cubicBezTo>
                  <a:cubicBezTo>
                    <a:pt x="1263" y="1084"/>
                    <a:pt x="1310" y="1180"/>
                    <a:pt x="1394" y="1203"/>
                  </a:cubicBezTo>
                  <a:cubicBezTo>
                    <a:pt x="1415" y="1211"/>
                    <a:pt x="1436" y="1215"/>
                    <a:pt x="1457" y="1215"/>
                  </a:cubicBezTo>
                  <a:cubicBezTo>
                    <a:pt x="1528" y="1215"/>
                    <a:pt x="1589" y="1170"/>
                    <a:pt x="1608" y="1096"/>
                  </a:cubicBezTo>
                  <a:cubicBezTo>
                    <a:pt x="1798" y="549"/>
                    <a:pt x="1405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1" name="Google Shape;11461;p80"/>
            <p:cNvSpPr/>
            <p:nvPr/>
          </p:nvSpPr>
          <p:spPr>
            <a:xfrm>
              <a:off x="3549742" y="2940392"/>
              <a:ext cx="107215" cy="72420"/>
            </a:xfrm>
            <a:custGeom>
              <a:avLst/>
              <a:gdLst/>
              <a:ahLst/>
              <a:cxnLst/>
              <a:rect l="l" t="t" r="r" b="b"/>
              <a:pathLst>
                <a:path w="3371" h="2277" extrusionOk="0">
                  <a:moveTo>
                    <a:pt x="1573" y="1"/>
                  </a:moveTo>
                  <a:cubicBezTo>
                    <a:pt x="1311" y="1"/>
                    <a:pt x="1084" y="215"/>
                    <a:pt x="1084" y="489"/>
                  </a:cubicBezTo>
                  <a:lnTo>
                    <a:pt x="1084" y="548"/>
                  </a:lnTo>
                  <a:cubicBezTo>
                    <a:pt x="1084" y="608"/>
                    <a:pt x="1037" y="644"/>
                    <a:pt x="977" y="644"/>
                  </a:cubicBezTo>
                  <a:cubicBezTo>
                    <a:pt x="715" y="644"/>
                    <a:pt x="489" y="870"/>
                    <a:pt x="489" y="1144"/>
                  </a:cubicBezTo>
                  <a:cubicBezTo>
                    <a:pt x="489" y="1167"/>
                    <a:pt x="489" y="1203"/>
                    <a:pt x="501" y="1227"/>
                  </a:cubicBezTo>
                  <a:cubicBezTo>
                    <a:pt x="501" y="1227"/>
                    <a:pt x="501" y="1239"/>
                    <a:pt x="489" y="1239"/>
                  </a:cubicBezTo>
                  <a:cubicBezTo>
                    <a:pt x="215" y="1239"/>
                    <a:pt x="1" y="1465"/>
                    <a:pt x="1" y="1739"/>
                  </a:cubicBezTo>
                  <a:lnTo>
                    <a:pt x="1" y="1775"/>
                  </a:lnTo>
                  <a:cubicBezTo>
                    <a:pt x="1" y="2013"/>
                    <a:pt x="180" y="2227"/>
                    <a:pt x="418" y="2275"/>
                  </a:cubicBezTo>
                  <a:cubicBezTo>
                    <a:pt x="425" y="2276"/>
                    <a:pt x="432" y="2276"/>
                    <a:pt x="439" y="2276"/>
                  </a:cubicBezTo>
                  <a:cubicBezTo>
                    <a:pt x="517" y="2276"/>
                    <a:pt x="597" y="2219"/>
                    <a:pt x="608" y="2132"/>
                  </a:cubicBezTo>
                  <a:cubicBezTo>
                    <a:pt x="620" y="2048"/>
                    <a:pt x="561" y="1953"/>
                    <a:pt x="477" y="1941"/>
                  </a:cubicBezTo>
                  <a:cubicBezTo>
                    <a:pt x="394" y="1929"/>
                    <a:pt x="334" y="1870"/>
                    <a:pt x="334" y="1775"/>
                  </a:cubicBezTo>
                  <a:lnTo>
                    <a:pt x="334" y="1727"/>
                  </a:lnTo>
                  <a:cubicBezTo>
                    <a:pt x="334" y="1632"/>
                    <a:pt x="418" y="1560"/>
                    <a:pt x="501" y="1560"/>
                  </a:cubicBezTo>
                  <a:cubicBezTo>
                    <a:pt x="715" y="1560"/>
                    <a:pt x="894" y="1370"/>
                    <a:pt x="846" y="1144"/>
                  </a:cubicBezTo>
                  <a:cubicBezTo>
                    <a:pt x="822" y="1036"/>
                    <a:pt x="906" y="953"/>
                    <a:pt x="1013" y="953"/>
                  </a:cubicBezTo>
                  <a:cubicBezTo>
                    <a:pt x="1263" y="953"/>
                    <a:pt x="1465" y="739"/>
                    <a:pt x="1454" y="489"/>
                  </a:cubicBezTo>
                  <a:cubicBezTo>
                    <a:pt x="1442" y="370"/>
                    <a:pt x="1525" y="298"/>
                    <a:pt x="1620" y="298"/>
                  </a:cubicBezTo>
                  <a:lnTo>
                    <a:pt x="2382" y="298"/>
                  </a:lnTo>
                  <a:cubicBezTo>
                    <a:pt x="2466" y="298"/>
                    <a:pt x="2537" y="370"/>
                    <a:pt x="2537" y="453"/>
                  </a:cubicBezTo>
                  <a:lnTo>
                    <a:pt x="2537" y="489"/>
                  </a:lnTo>
                  <a:cubicBezTo>
                    <a:pt x="2537" y="513"/>
                    <a:pt x="2525" y="548"/>
                    <a:pt x="2525" y="608"/>
                  </a:cubicBezTo>
                  <a:cubicBezTo>
                    <a:pt x="2525" y="798"/>
                    <a:pt x="2692" y="965"/>
                    <a:pt x="2882" y="965"/>
                  </a:cubicBezTo>
                  <a:cubicBezTo>
                    <a:pt x="2978" y="965"/>
                    <a:pt x="3049" y="1036"/>
                    <a:pt x="3049" y="1132"/>
                  </a:cubicBezTo>
                  <a:cubicBezTo>
                    <a:pt x="3049" y="1215"/>
                    <a:pt x="2978" y="1286"/>
                    <a:pt x="2882" y="1286"/>
                  </a:cubicBezTo>
                  <a:lnTo>
                    <a:pt x="2275" y="1286"/>
                  </a:lnTo>
                  <a:cubicBezTo>
                    <a:pt x="2037" y="1286"/>
                    <a:pt x="1846" y="1489"/>
                    <a:pt x="1846" y="1727"/>
                  </a:cubicBezTo>
                  <a:lnTo>
                    <a:pt x="1846" y="1787"/>
                  </a:lnTo>
                  <a:cubicBezTo>
                    <a:pt x="1846" y="1870"/>
                    <a:pt x="1763" y="1941"/>
                    <a:pt x="1680" y="1941"/>
                  </a:cubicBezTo>
                  <a:lnTo>
                    <a:pt x="1120" y="1941"/>
                  </a:lnTo>
                  <a:cubicBezTo>
                    <a:pt x="1037" y="1941"/>
                    <a:pt x="965" y="2025"/>
                    <a:pt x="965" y="2108"/>
                  </a:cubicBezTo>
                  <a:cubicBezTo>
                    <a:pt x="965" y="2203"/>
                    <a:pt x="1037" y="2275"/>
                    <a:pt x="1120" y="2275"/>
                  </a:cubicBezTo>
                  <a:lnTo>
                    <a:pt x="1680" y="2275"/>
                  </a:lnTo>
                  <a:cubicBezTo>
                    <a:pt x="1942" y="2275"/>
                    <a:pt x="2168" y="2048"/>
                    <a:pt x="2168" y="1787"/>
                  </a:cubicBezTo>
                  <a:lnTo>
                    <a:pt x="2168" y="1727"/>
                  </a:lnTo>
                  <a:cubicBezTo>
                    <a:pt x="2168" y="1667"/>
                    <a:pt x="2216" y="1620"/>
                    <a:pt x="2275" y="1620"/>
                  </a:cubicBezTo>
                  <a:lnTo>
                    <a:pt x="2882" y="1620"/>
                  </a:lnTo>
                  <a:cubicBezTo>
                    <a:pt x="3156" y="1620"/>
                    <a:pt x="3370" y="1394"/>
                    <a:pt x="3370" y="1132"/>
                  </a:cubicBezTo>
                  <a:cubicBezTo>
                    <a:pt x="3311" y="858"/>
                    <a:pt x="3097" y="632"/>
                    <a:pt x="2823" y="632"/>
                  </a:cubicBezTo>
                  <a:cubicBezTo>
                    <a:pt x="2811" y="632"/>
                    <a:pt x="2799" y="620"/>
                    <a:pt x="2811" y="620"/>
                  </a:cubicBezTo>
                  <a:cubicBezTo>
                    <a:pt x="2882" y="298"/>
                    <a:pt x="2644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2" name="Google Shape;11462;p80"/>
            <p:cNvSpPr/>
            <p:nvPr/>
          </p:nvSpPr>
          <p:spPr>
            <a:xfrm>
              <a:off x="3630050" y="2983551"/>
              <a:ext cx="93539" cy="73120"/>
            </a:xfrm>
            <a:custGeom>
              <a:avLst/>
              <a:gdLst/>
              <a:ahLst/>
              <a:cxnLst/>
              <a:rect l="l" t="t" r="r" b="b"/>
              <a:pathLst>
                <a:path w="2941" h="2299" extrusionOk="0">
                  <a:moveTo>
                    <a:pt x="1703" y="1"/>
                  </a:moveTo>
                  <a:cubicBezTo>
                    <a:pt x="1429" y="1"/>
                    <a:pt x="1203" y="227"/>
                    <a:pt x="1203" y="501"/>
                  </a:cubicBezTo>
                  <a:lnTo>
                    <a:pt x="1203" y="561"/>
                  </a:lnTo>
                  <a:cubicBezTo>
                    <a:pt x="1203" y="620"/>
                    <a:pt x="1167" y="656"/>
                    <a:pt x="1107" y="656"/>
                  </a:cubicBezTo>
                  <a:lnTo>
                    <a:pt x="488" y="656"/>
                  </a:lnTo>
                  <a:cubicBezTo>
                    <a:pt x="226" y="656"/>
                    <a:pt x="0" y="882"/>
                    <a:pt x="0" y="1156"/>
                  </a:cubicBezTo>
                  <a:cubicBezTo>
                    <a:pt x="0" y="1418"/>
                    <a:pt x="226" y="1644"/>
                    <a:pt x="488" y="1644"/>
                  </a:cubicBezTo>
                  <a:cubicBezTo>
                    <a:pt x="512" y="1644"/>
                    <a:pt x="512" y="1656"/>
                    <a:pt x="512" y="1656"/>
                  </a:cubicBezTo>
                  <a:cubicBezTo>
                    <a:pt x="512" y="1656"/>
                    <a:pt x="488" y="1704"/>
                    <a:pt x="488" y="1775"/>
                  </a:cubicBezTo>
                  <a:lnTo>
                    <a:pt x="488" y="1811"/>
                  </a:lnTo>
                  <a:cubicBezTo>
                    <a:pt x="488" y="2073"/>
                    <a:pt x="714" y="2299"/>
                    <a:pt x="988" y="2299"/>
                  </a:cubicBezTo>
                  <a:lnTo>
                    <a:pt x="1322" y="2299"/>
                  </a:lnTo>
                  <a:cubicBezTo>
                    <a:pt x="1596" y="2299"/>
                    <a:pt x="1834" y="2085"/>
                    <a:pt x="1822" y="1751"/>
                  </a:cubicBezTo>
                  <a:cubicBezTo>
                    <a:pt x="1822" y="1692"/>
                    <a:pt x="1857" y="1644"/>
                    <a:pt x="1917" y="1644"/>
                  </a:cubicBezTo>
                  <a:cubicBezTo>
                    <a:pt x="2238" y="1644"/>
                    <a:pt x="2453" y="1358"/>
                    <a:pt x="2417" y="1061"/>
                  </a:cubicBezTo>
                  <a:cubicBezTo>
                    <a:pt x="2417" y="1049"/>
                    <a:pt x="2417" y="1037"/>
                    <a:pt x="2429" y="1037"/>
                  </a:cubicBezTo>
                  <a:cubicBezTo>
                    <a:pt x="2691" y="1037"/>
                    <a:pt x="2917" y="811"/>
                    <a:pt x="2917" y="537"/>
                  </a:cubicBezTo>
                  <a:lnTo>
                    <a:pt x="2917" y="501"/>
                  </a:lnTo>
                  <a:cubicBezTo>
                    <a:pt x="2941" y="201"/>
                    <a:pt x="2687" y="16"/>
                    <a:pt x="2503" y="16"/>
                  </a:cubicBezTo>
                  <a:cubicBezTo>
                    <a:pt x="2409" y="16"/>
                    <a:pt x="2334" y="63"/>
                    <a:pt x="2322" y="168"/>
                  </a:cubicBezTo>
                  <a:cubicBezTo>
                    <a:pt x="2310" y="263"/>
                    <a:pt x="2381" y="346"/>
                    <a:pt x="2477" y="346"/>
                  </a:cubicBezTo>
                  <a:cubicBezTo>
                    <a:pt x="2548" y="346"/>
                    <a:pt x="2619" y="430"/>
                    <a:pt x="2619" y="513"/>
                  </a:cubicBezTo>
                  <a:lnTo>
                    <a:pt x="2619" y="561"/>
                  </a:lnTo>
                  <a:cubicBezTo>
                    <a:pt x="2619" y="644"/>
                    <a:pt x="2548" y="727"/>
                    <a:pt x="2453" y="727"/>
                  </a:cubicBezTo>
                  <a:cubicBezTo>
                    <a:pt x="2250" y="727"/>
                    <a:pt x="2072" y="918"/>
                    <a:pt x="2119" y="1144"/>
                  </a:cubicBezTo>
                  <a:cubicBezTo>
                    <a:pt x="2131" y="1239"/>
                    <a:pt x="2060" y="1334"/>
                    <a:pt x="1953" y="1334"/>
                  </a:cubicBezTo>
                  <a:cubicBezTo>
                    <a:pt x="1703" y="1334"/>
                    <a:pt x="1488" y="1537"/>
                    <a:pt x="1500" y="1799"/>
                  </a:cubicBezTo>
                  <a:cubicBezTo>
                    <a:pt x="1524" y="1918"/>
                    <a:pt x="1429" y="1989"/>
                    <a:pt x="1345" y="1989"/>
                  </a:cubicBezTo>
                  <a:lnTo>
                    <a:pt x="1000" y="1989"/>
                  </a:lnTo>
                  <a:cubicBezTo>
                    <a:pt x="905" y="1989"/>
                    <a:pt x="834" y="1918"/>
                    <a:pt x="834" y="1823"/>
                  </a:cubicBezTo>
                  <a:lnTo>
                    <a:pt x="834" y="1787"/>
                  </a:lnTo>
                  <a:cubicBezTo>
                    <a:pt x="834" y="1751"/>
                    <a:pt x="845" y="1727"/>
                    <a:pt x="845" y="1668"/>
                  </a:cubicBezTo>
                  <a:cubicBezTo>
                    <a:pt x="845" y="1477"/>
                    <a:pt x="691" y="1323"/>
                    <a:pt x="488" y="1323"/>
                  </a:cubicBezTo>
                  <a:cubicBezTo>
                    <a:pt x="405" y="1323"/>
                    <a:pt x="333" y="1239"/>
                    <a:pt x="333" y="1156"/>
                  </a:cubicBezTo>
                  <a:cubicBezTo>
                    <a:pt x="333" y="1061"/>
                    <a:pt x="405" y="989"/>
                    <a:pt x="488" y="989"/>
                  </a:cubicBezTo>
                  <a:lnTo>
                    <a:pt x="1107" y="989"/>
                  </a:lnTo>
                  <a:cubicBezTo>
                    <a:pt x="1345" y="989"/>
                    <a:pt x="1536" y="799"/>
                    <a:pt x="1536" y="561"/>
                  </a:cubicBezTo>
                  <a:lnTo>
                    <a:pt x="1536" y="501"/>
                  </a:lnTo>
                  <a:cubicBezTo>
                    <a:pt x="1536" y="406"/>
                    <a:pt x="1607" y="334"/>
                    <a:pt x="1703" y="334"/>
                  </a:cubicBezTo>
                  <a:lnTo>
                    <a:pt x="1798" y="334"/>
                  </a:lnTo>
                  <a:cubicBezTo>
                    <a:pt x="1893" y="334"/>
                    <a:pt x="1965" y="263"/>
                    <a:pt x="1965" y="168"/>
                  </a:cubicBezTo>
                  <a:cubicBezTo>
                    <a:pt x="1965" y="84"/>
                    <a:pt x="1893" y="1"/>
                    <a:pt x="1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3" name="Google Shape;11463;p80"/>
          <p:cNvGrpSpPr/>
          <p:nvPr/>
        </p:nvGrpSpPr>
        <p:grpSpPr>
          <a:xfrm>
            <a:off x="3082845" y="2745509"/>
            <a:ext cx="356375" cy="302338"/>
            <a:chOff x="3082845" y="2920959"/>
            <a:chExt cx="356375" cy="302338"/>
          </a:xfrm>
          <a:solidFill>
            <a:schemeClr val="tx1"/>
          </a:solidFill>
        </p:grpSpPr>
        <p:sp>
          <p:nvSpPr>
            <p:cNvPr id="11464" name="Google Shape;11464;p80"/>
            <p:cNvSpPr/>
            <p:nvPr/>
          </p:nvSpPr>
          <p:spPr>
            <a:xfrm>
              <a:off x="3082845" y="2920959"/>
              <a:ext cx="217769" cy="130432"/>
            </a:xfrm>
            <a:custGeom>
              <a:avLst/>
              <a:gdLst/>
              <a:ahLst/>
              <a:cxnLst/>
              <a:rect l="l" t="t" r="r" b="b"/>
              <a:pathLst>
                <a:path w="6847" h="4101" extrusionOk="0">
                  <a:moveTo>
                    <a:pt x="2394" y="2767"/>
                  </a:moveTo>
                  <a:lnTo>
                    <a:pt x="2394" y="3779"/>
                  </a:lnTo>
                  <a:cubicBezTo>
                    <a:pt x="2156" y="3743"/>
                    <a:pt x="2060" y="3683"/>
                    <a:pt x="1477" y="3469"/>
                  </a:cubicBezTo>
                  <a:cubicBezTo>
                    <a:pt x="1358" y="3374"/>
                    <a:pt x="1370" y="3231"/>
                    <a:pt x="1453" y="3136"/>
                  </a:cubicBezTo>
                  <a:cubicBezTo>
                    <a:pt x="2025" y="2874"/>
                    <a:pt x="2132" y="2790"/>
                    <a:pt x="2394" y="2767"/>
                  </a:cubicBezTo>
                  <a:close/>
                  <a:moveTo>
                    <a:pt x="3696" y="1"/>
                  </a:moveTo>
                  <a:cubicBezTo>
                    <a:pt x="3572" y="1"/>
                    <a:pt x="3447" y="74"/>
                    <a:pt x="3394" y="207"/>
                  </a:cubicBezTo>
                  <a:lnTo>
                    <a:pt x="2799" y="1600"/>
                  </a:lnTo>
                  <a:cubicBezTo>
                    <a:pt x="2727" y="1767"/>
                    <a:pt x="2691" y="1933"/>
                    <a:pt x="2691" y="2100"/>
                  </a:cubicBezTo>
                  <a:cubicBezTo>
                    <a:pt x="2691" y="2195"/>
                    <a:pt x="2715" y="2290"/>
                    <a:pt x="2727" y="2398"/>
                  </a:cubicBezTo>
                  <a:lnTo>
                    <a:pt x="2572" y="2398"/>
                  </a:lnTo>
                  <a:cubicBezTo>
                    <a:pt x="2060" y="2398"/>
                    <a:pt x="1798" y="2588"/>
                    <a:pt x="1286" y="2826"/>
                  </a:cubicBezTo>
                  <a:cubicBezTo>
                    <a:pt x="1227" y="2850"/>
                    <a:pt x="1120" y="2957"/>
                    <a:pt x="1072" y="3088"/>
                  </a:cubicBezTo>
                  <a:lnTo>
                    <a:pt x="167" y="3088"/>
                  </a:lnTo>
                  <a:cubicBezTo>
                    <a:pt x="72" y="3088"/>
                    <a:pt x="1" y="3160"/>
                    <a:pt x="1" y="3255"/>
                  </a:cubicBezTo>
                  <a:cubicBezTo>
                    <a:pt x="1" y="3338"/>
                    <a:pt x="72" y="3421"/>
                    <a:pt x="167" y="3421"/>
                  </a:cubicBezTo>
                  <a:lnTo>
                    <a:pt x="1060" y="3421"/>
                  </a:lnTo>
                  <a:cubicBezTo>
                    <a:pt x="1096" y="3588"/>
                    <a:pt x="1227" y="3719"/>
                    <a:pt x="1310" y="3743"/>
                  </a:cubicBezTo>
                  <a:cubicBezTo>
                    <a:pt x="1906" y="3981"/>
                    <a:pt x="2120" y="4100"/>
                    <a:pt x="2537" y="4100"/>
                  </a:cubicBezTo>
                  <a:lnTo>
                    <a:pt x="5061" y="4100"/>
                  </a:lnTo>
                  <a:cubicBezTo>
                    <a:pt x="5156" y="4100"/>
                    <a:pt x="5227" y="4029"/>
                    <a:pt x="5227" y="3933"/>
                  </a:cubicBezTo>
                  <a:cubicBezTo>
                    <a:pt x="5227" y="3850"/>
                    <a:pt x="5156" y="3779"/>
                    <a:pt x="5061" y="3779"/>
                  </a:cubicBezTo>
                  <a:lnTo>
                    <a:pt x="2715" y="3779"/>
                  </a:lnTo>
                  <a:lnTo>
                    <a:pt x="2715" y="2731"/>
                  </a:lnTo>
                  <a:lnTo>
                    <a:pt x="6668" y="2731"/>
                  </a:lnTo>
                  <a:cubicBezTo>
                    <a:pt x="6763" y="2731"/>
                    <a:pt x="6835" y="2659"/>
                    <a:pt x="6835" y="2564"/>
                  </a:cubicBezTo>
                  <a:cubicBezTo>
                    <a:pt x="6847" y="2481"/>
                    <a:pt x="6775" y="2409"/>
                    <a:pt x="6680" y="2409"/>
                  </a:cubicBezTo>
                  <a:lnTo>
                    <a:pt x="5239" y="2409"/>
                  </a:lnTo>
                  <a:cubicBezTo>
                    <a:pt x="5763" y="1159"/>
                    <a:pt x="5775" y="1207"/>
                    <a:pt x="5775" y="1088"/>
                  </a:cubicBezTo>
                  <a:cubicBezTo>
                    <a:pt x="5775" y="945"/>
                    <a:pt x="5704" y="826"/>
                    <a:pt x="5573" y="766"/>
                  </a:cubicBezTo>
                  <a:lnTo>
                    <a:pt x="5358" y="683"/>
                  </a:lnTo>
                  <a:cubicBezTo>
                    <a:pt x="5337" y="674"/>
                    <a:pt x="5314" y="669"/>
                    <a:pt x="5292" y="669"/>
                  </a:cubicBezTo>
                  <a:cubicBezTo>
                    <a:pt x="5228" y="669"/>
                    <a:pt x="5167" y="705"/>
                    <a:pt x="5132" y="766"/>
                  </a:cubicBezTo>
                  <a:cubicBezTo>
                    <a:pt x="5108" y="862"/>
                    <a:pt x="5132" y="945"/>
                    <a:pt x="5227" y="993"/>
                  </a:cubicBezTo>
                  <a:lnTo>
                    <a:pt x="5430" y="1088"/>
                  </a:lnTo>
                  <a:lnTo>
                    <a:pt x="4870" y="2409"/>
                  </a:lnTo>
                  <a:lnTo>
                    <a:pt x="3072" y="2409"/>
                  </a:lnTo>
                  <a:cubicBezTo>
                    <a:pt x="3037" y="2314"/>
                    <a:pt x="3025" y="2219"/>
                    <a:pt x="3025" y="2112"/>
                  </a:cubicBezTo>
                  <a:cubicBezTo>
                    <a:pt x="3025" y="1993"/>
                    <a:pt x="3049" y="1850"/>
                    <a:pt x="3096" y="1743"/>
                  </a:cubicBezTo>
                  <a:lnTo>
                    <a:pt x="3691" y="338"/>
                  </a:lnTo>
                  <a:lnTo>
                    <a:pt x="4596" y="731"/>
                  </a:lnTo>
                  <a:cubicBezTo>
                    <a:pt x="4619" y="736"/>
                    <a:pt x="4641" y="739"/>
                    <a:pt x="4662" y="739"/>
                  </a:cubicBezTo>
                  <a:cubicBezTo>
                    <a:pt x="4729" y="739"/>
                    <a:pt x="4786" y="708"/>
                    <a:pt x="4823" y="635"/>
                  </a:cubicBezTo>
                  <a:cubicBezTo>
                    <a:pt x="4858" y="552"/>
                    <a:pt x="4823" y="457"/>
                    <a:pt x="4739" y="409"/>
                  </a:cubicBezTo>
                  <a:lnTo>
                    <a:pt x="3822" y="28"/>
                  </a:lnTo>
                  <a:cubicBezTo>
                    <a:pt x="3782" y="10"/>
                    <a:pt x="3739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5" name="Google Shape;11465;p80"/>
            <p:cNvSpPr/>
            <p:nvPr/>
          </p:nvSpPr>
          <p:spPr>
            <a:xfrm>
              <a:off x="3260444" y="2997577"/>
              <a:ext cx="178776" cy="225720"/>
            </a:xfrm>
            <a:custGeom>
              <a:avLst/>
              <a:gdLst/>
              <a:ahLst/>
              <a:cxnLst/>
              <a:rect l="l" t="t" r="r" b="b"/>
              <a:pathLst>
                <a:path w="5621" h="7097" extrusionOk="0">
                  <a:moveTo>
                    <a:pt x="4775" y="334"/>
                  </a:moveTo>
                  <a:cubicBezTo>
                    <a:pt x="5061" y="334"/>
                    <a:pt x="5299" y="584"/>
                    <a:pt x="5299" y="858"/>
                  </a:cubicBezTo>
                  <a:cubicBezTo>
                    <a:pt x="5299" y="1143"/>
                    <a:pt x="5061" y="1382"/>
                    <a:pt x="4775" y="1382"/>
                  </a:cubicBezTo>
                  <a:lnTo>
                    <a:pt x="4358" y="1382"/>
                  </a:lnTo>
                  <a:lnTo>
                    <a:pt x="4358" y="334"/>
                  </a:lnTo>
                  <a:close/>
                  <a:moveTo>
                    <a:pt x="1751" y="0"/>
                  </a:moveTo>
                  <a:cubicBezTo>
                    <a:pt x="1667" y="0"/>
                    <a:pt x="1584" y="72"/>
                    <a:pt x="1584" y="167"/>
                  </a:cubicBezTo>
                  <a:cubicBezTo>
                    <a:pt x="1584" y="250"/>
                    <a:pt x="1667" y="322"/>
                    <a:pt x="1751" y="322"/>
                  </a:cubicBezTo>
                  <a:lnTo>
                    <a:pt x="4037" y="322"/>
                  </a:lnTo>
                  <a:lnTo>
                    <a:pt x="4037" y="1370"/>
                  </a:lnTo>
                  <a:lnTo>
                    <a:pt x="167" y="1370"/>
                  </a:lnTo>
                  <a:cubicBezTo>
                    <a:pt x="72" y="1370"/>
                    <a:pt x="1" y="1441"/>
                    <a:pt x="1" y="1536"/>
                  </a:cubicBezTo>
                  <a:cubicBezTo>
                    <a:pt x="1" y="1620"/>
                    <a:pt x="72" y="1691"/>
                    <a:pt x="167" y="1691"/>
                  </a:cubicBezTo>
                  <a:lnTo>
                    <a:pt x="774" y="1691"/>
                  </a:lnTo>
                  <a:lnTo>
                    <a:pt x="774" y="2025"/>
                  </a:lnTo>
                  <a:cubicBezTo>
                    <a:pt x="774" y="2465"/>
                    <a:pt x="1144" y="2846"/>
                    <a:pt x="1596" y="2846"/>
                  </a:cubicBezTo>
                  <a:lnTo>
                    <a:pt x="1834" y="2846"/>
                  </a:lnTo>
                  <a:lnTo>
                    <a:pt x="1834" y="3477"/>
                  </a:lnTo>
                  <a:cubicBezTo>
                    <a:pt x="1834" y="4072"/>
                    <a:pt x="2310" y="4549"/>
                    <a:pt x="2906" y="4549"/>
                  </a:cubicBezTo>
                  <a:lnTo>
                    <a:pt x="3060" y="4549"/>
                  </a:lnTo>
                  <a:cubicBezTo>
                    <a:pt x="3561" y="4549"/>
                    <a:pt x="3953" y="4953"/>
                    <a:pt x="3953" y="5442"/>
                  </a:cubicBezTo>
                  <a:lnTo>
                    <a:pt x="3953" y="6930"/>
                  </a:lnTo>
                  <a:cubicBezTo>
                    <a:pt x="3953" y="7025"/>
                    <a:pt x="4037" y="7097"/>
                    <a:pt x="4120" y="7097"/>
                  </a:cubicBezTo>
                  <a:cubicBezTo>
                    <a:pt x="4215" y="7097"/>
                    <a:pt x="4287" y="7025"/>
                    <a:pt x="4287" y="6930"/>
                  </a:cubicBezTo>
                  <a:lnTo>
                    <a:pt x="4287" y="5442"/>
                  </a:lnTo>
                  <a:cubicBezTo>
                    <a:pt x="4287" y="4775"/>
                    <a:pt x="3739" y="4227"/>
                    <a:pt x="3060" y="4227"/>
                  </a:cubicBezTo>
                  <a:lnTo>
                    <a:pt x="2906" y="4227"/>
                  </a:lnTo>
                  <a:cubicBezTo>
                    <a:pt x="2501" y="4227"/>
                    <a:pt x="2156" y="3894"/>
                    <a:pt x="2156" y="3477"/>
                  </a:cubicBezTo>
                  <a:lnTo>
                    <a:pt x="2156" y="2846"/>
                  </a:lnTo>
                  <a:cubicBezTo>
                    <a:pt x="2176" y="2846"/>
                    <a:pt x="2207" y="2848"/>
                    <a:pt x="2246" y="2848"/>
                  </a:cubicBezTo>
                  <a:cubicBezTo>
                    <a:pt x="2344" y="2848"/>
                    <a:pt x="2491" y="2836"/>
                    <a:pt x="2644" y="2751"/>
                  </a:cubicBezTo>
                  <a:cubicBezTo>
                    <a:pt x="2739" y="2703"/>
                    <a:pt x="2763" y="2620"/>
                    <a:pt x="2727" y="2525"/>
                  </a:cubicBezTo>
                  <a:cubicBezTo>
                    <a:pt x="2694" y="2467"/>
                    <a:pt x="2638" y="2432"/>
                    <a:pt x="2579" y="2432"/>
                  </a:cubicBezTo>
                  <a:cubicBezTo>
                    <a:pt x="2553" y="2432"/>
                    <a:pt x="2526" y="2439"/>
                    <a:pt x="2501" y="2453"/>
                  </a:cubicBezTo>
                  <a:cubicBezTo>
                    <a:pt x="2422" y="2496"/>
                    <a:pt x="2374" y="2505"/>
                    <a:pt x="2191" y="2505"/>
                  </a:cubicBezTo>
                  <a:cubicBezTo>
                    <a:pt x="2068" y="2505"/>
                    <a:pt x="1887" y="2501"/>
                    <a:pt x="1596" y="2501"/>
                  </a:cubicBezTo>
                  <a:cubicBezTo>
                    <a:pt x="1322" y="2501"/>
                    <a:pt x="1096" y="2275"/>
                    <a:pt x="1096" y="2013"/>
                  </a:cubicBezTo>
                  <a:lnTo>
                    <a:pt x="1096" y="1715"/>
                  </a:lnTo>
                  <a:lnTo>
                    <a:pt x="2763" y="1715"/>
                  </a:lnTo>
                  <a:lnTo>
                    <a:pt x="2763" y="2084"/>
                  </a:lnTo>
                  <a:cubicBezTo>
                    <a:pt x="2751" y="2191"/>
                    <a:pt x="2846" y="2263"/>
                    <a:pt x="2930" y="2263"/>
                  </a:cubicBezTo>
                  <a:cubicBezTo>
                    <a:pt x="3025" y="2263"/>
                    <a:pt x="3096" y="2203"/>
                    <a:pt x="3096" y="2108"/>
                  </a:cubicBezTo>
                  <a:lnTo>
                    <a:pt x="3096" y="2036"/>
                  </a:lnTo>
                  <a:lnTo>
                    <a:pt x="3096" y="1715"/>
                  </a:lnTo>
                  <a:lnTo>
                    <a:pt x="4775" y="1715"/>
                  </a:lnTo>
                  <a:cubicBezTo>
                    <a:pt x="5251" y="1715"/>
                    <a:pt x="5620" y="1322"/>
                    <a:pt x="5620" y="858"/>
                  </a:cubicBezTo>
                  <a:cubicBezTo>
                    <a:pt x="5620" y="620"/>
                    <a:pt x="5537" y="417"/>
                    <a:pt x="5370" y="250"/>
                  </a:cubicBezTo>
                  <a:cubicBezTo>
                    <a:pt x="5204" y="84"/>
                    <a:pt x="5001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6" name="Google Shape;11466;p80"/>
          <p:cNvGrpSpPr/>
          <p:nvPr/>
        </p:nvGrpSpPr>
        <p:grpSpPr>
          <a:xfrm>
            <a:off x="2639038" y="2719492"/>
            <a:ext cx="355612" cy="355612"/>
            <a:chOff x="2639038" y="2894942"/>
            <a:chExt cx="355612" cy="355612"/>
          </a:xfrm>
          <a:solidFill>
            <a:schemeClr val="tx1"/>
          </a:solidFill>
        </p:grpSpPr>
        <p:sp>
          <p:nvSpPr>
            <p:cNvPr id="11467" name="Google Shape;11467;p80"/>
            <p:cNvSpPr/>
            <p:nvPr/>
          </p:nvSpPr>
          <p:spPr>
            <a:xfrm>
              <a:off x="2748479" y="2894942"/>
              <a:ext cx="246171" cy="304119"/>
            </a:xfrm>
            <a:custGeom>
              <a:avLst/>
              <a:gdLst/>
              <a:ahLst/>
              <a:cxnLst/>
              <a:rect l="l" t="t" r="r" b="b"/>
              <a:pathLst>
                <a:path w="7740" h="9562" extrusionOk="0">
                  <a:moveTo>
                    <a:pt x="7168" y="1930"/>
                  </a:moveTo>
                  <a:cubicBezTo>
                    <a:pt x="7299" y="1930"/>
                    <a:pt x="7406" y="2037"/>
                    <a:pt x="7406" y="2168"/>
                  </a:cubicBezTo>
                  <a:lnTo>
                    <a:pt x="7418" y="3156"/>
                  </a:lnTo>
                  <a:cubicBezTo>
                    <a:pt x="7418" y="3287"/>
                    <a:pt x="7311" y="3394"/>
                    <a:pt x="7180" y="3394"/>
                  </a:cubicBezTo>
                  <a:lnTo>
                    <a:pt x="6882" y="3394"/>
                  </a:lnTo>
                  <a:lnTo>
                    <a:pt x="6882" y="2715"/>
                  </a:lnTo>
                  <a:cubicBezTo>
                    <a:pt x="6882" y="2632"/>
                    <a:pt x="6811" y="2561"/>
                    <a:pt x="6715" y="2561"/>
                  </a:cubicBezTo>
                  <a:cubicBezTo>
                    <a:pt x="6632" y="2561"/>
                    <a:pt x="6549" y="2632"/>
                    <a:pt x="6549" y="2715"/>
                  </a:cubicBezTo>
                  <a:lnTo>
                    <a:pt x="6549" y="3394"/>
                  </a:lnTo>
                  <a:lnTo>
                    <a:pt x="6096" y="3394"/>
                  </a:lnTo>
                  <a:lnTo>
                    <a:pt x="6096" y="1930"/>
                  </a:lnTo>
                  <a:close/>
                  <a:moveTo>
                    <a:pt x="4549" y="1"/>
                  </a:moveTo>
                  <a:cubicBezTo>
                    <a:pt x="4227" y="1"/>
                    <a:pt x="3965" y="251"/>
                    <a:pt x="3965" y="572"/>
                  </a:cubicBezTo>
                  <a:lnTo>
                    <a:pt x="3965" y="1608"/>
                  </a:lnTo>
                  <a:lnTo>
                    <a:pt x="3239" y="1608"/>
                  </a:lnTo>
                  <a:cubicBezTo>
                    <a:pt x="3144" y="1608"/>
                    <a:pt x="3072" y="1680"/>
                    <a:pt x="3072" y="1763"/>
                  </a:cubicBezTo>
                  <a:cubicBezTo>
                    <a:pt x="3072" y="1858"/>
                    <a:pt x="3144" y="1930"/>
                    <a:pt x="3239" y="1930"/>
                  </a:cubicBezTo>
                  <a:lnTo>
                    <a:pt x="3965" y="1930"/>
                  </a:lnTo>
                  <a:lnTo>
                    <a:pt x="3965" y="3394"/>
                  </a:lnTo>
                  <a:lnTo>
                    <a:pt x="3417" y="3394"/>
                  </a:lnTo>
                  <a:lnTo>
                    <a:pt x="3417" y="3013"/>
                  </a:lnTo>
                  <a:cubicBezTo>
                    <a:pt x="3417" y="2930"/>
                    <a:pt x="3334" y="2858"/>
                    <a:pt x="3251" y="2858"/>
                  </a:cubicBezTo>
                  <a:cubicBezTo>
                    <a:pt x="3155" y="2858"/>
                    <a:pt x="3084" y="2930"/>
                    <a:pt x="3084" y="3013"/>
                  </a:cubicBezTo>
                  <a:lnTo>
                    <a:pt x="3084" y="3394"/>
                  </a:lnTo>
                  <a:lnTo>
                    <a:pt x="2382" y="3394"/>
                  </a:lnTo>
                  <a:lnTo>
                    <a:pt x="2382" y="2715"/>
                  </a:lnTo>
                  <a:cubicBezTo>
                    <a:pt x="2382" y="2632"/>
                    <a:pt x="2310" y="2561"/>
                    <a:pt x="2227" y="2561"/>
                  </a:cubicBezTo>
                  <a:cubicBezTo>
                    <a:pt x="2132" y="2561"/>
                    <a:pt x="2060" y="2632"/>
                    <a:pt x="2060" y="2715"/>
                  </a:cubicBezTo>
                  <a:lnTo>
                    <a:pt x="2060" y="3394"/>
                  </a:lnTo>
                  <a:lnTo>
                    <a:pt x="1358" y="3394"/>
                  </a:lnTo>
                  <a:lnTo>
                    <a:pt x="1358" y="3013"/>
                  </a:lnTo>
                  <a:cubicBezTo>
                    <a:pt x="1358" y="2930"/>
                    <a:pt x="1286" y="2858"/>
                    <a:pt x="1191" y="2858"/>
                  </a:cubicBezTo>
                  <a:cubicBezTo>
                    <a:pt x="1108" y="2858"/>
                    <a:pt x="1036" y="2930"/>
                    <a:pt x="1036" y="3013"/>
                  </a:cubicBezTo>
                  <a:lnTo>
                    <a:pt x="1036" y="3394"/>
                  </a:lnTo>
                  <a:lnTo>
                    <a:pt x="334" y="3394"/>
                  </a:lnTo>
                  <a:lnTo>
                    <a:pt x="334" y="2715"/>
                  </a:lnTo>
                  <a:cubicBezTo>
                    <a:pt x="334" y="2632"/>
                    <a:pt x="262" y="2561"/>
                    <a:pt x="167" y="2561"/>
                  </a:cubicBezTo>
                  <a:cubicBezTo>
                    <a:pt x="84" y="2561"/>
                    <a:pt x="0" y="2632"/>
                    <a:pt x="0" y="2715"/>
                  </a:cubicBezTo>
                  <a:lnTo>
                    <a:pt x="0" y="3549"/>
                  </a:lnTo>
                  <a:lnTo>
                    <a:pt x="0" y="4799"/>
                  </a:lnTo>
                  <a:cubicBezTo>
                    <a:pt x="0" y="4894"/>
                    <a:pt x="84" y="4966"/>
                    <a:pt x="167" y="4966"/>
                  </a:cubicBezTo>
                  <a:cubicBezTo>
                    <a:pt x="262" y="4966"/>
                    <a:pt x="334" y="4894"/>
                    <a:pt x="334" y="4799"/>
                  </a:cubicBezTo>
                  <a:lnTo>
                    <a:pt x="334" y="3716"/>
                  </a:lnTo>
                  <a:lnTo>
                    <a:pt x="3977" y="3716"/>
                  </a:lnTo>
                  <a:lnTo>
                    <a:pt x="3977" y="5692"/>
                  </a:lnTo>
                  <a:cubicBezTo>
                    <a:pt x="3977" y="5787"/>
                    <a:pt x="4048" y="5859"/>
                    <a:pt x="4144" y="5859"/>
                  </a:cubicBezTo>
                  <a:cubicBezTo>
                    <a:pt x="4227" y="5859"/>
                    <a:pt x="4310" y="5787"/>
                    <a:pt x="4310" y="5692"/>
                  </a:cubicBezTo>
                  <a:lnTo>
                    <a:pt x="4310" y="560"/>
                  </a:lnTo>
                  <a:cubicBezTo>
                    <a:pt x="4310" y="429"/>
                    <a:pt x="4406" y="322"/>
                    <a:pt x="4549" y="322"/>
                  </a:cubicBezTo>
                  <a:lnTo>
                    <a:pt x="5525" y="322"/>
                  </a:lnTo>
                  <a:cubicBezTo>
                    <a:pt x="5656" y="322"/>
                    <a:pt x="5763" y="429"/>
                    <a:pt x="5763" y="560"/>
                  </a:cubicBezTo>
                  <a:lnTo>
                    <a:pt x="5763" y="8871"/>
                  </a:lnTo>
                  <a:cubicBezTo>
                    <a:pt x="5763" y="9073"/>
                    <a:pt x="5596" y="9240"/>
                    <a:pt x="5394" y="9240"/>
                  </a:cubicBezTo>
                  <a:lnTo>
                    <a:pt x="1727" y="9240"/>
                  </a:lnTo>
                  <a:cubicBezTo>
                    <a:pt x="1643" y="9240"/>
                    <a:pt x="1572" y="9312"/>
                    <a:pt x="1572" y="9407"/>
                  </a:cubicBezTo>
                  <a:cubicBezTo>
                    <a:pt x="1572" y="9490"/>
                    <a:pt x="1643" y="9562"/>
                    <a:pt x="1727" y="9562"/>
                  </a:cubicBezTo>
                  <a:lnTo>
                    <a:pt x="5394" y="9562"/>
                  </a:lnTo>
                  <a:cubicBezTo>
                    <a:pt x="5787" y="9562"/>
                    <a:pt x="6108" y="9252"/>
                    <a:pt x="6108" y="8847"/>
                  </a:cubicBezTo>
                  <a:lnTo>
                    <a:pt x="6108" y="3704"/>
                  </a:lnTo>
                  <a:lnTo>
                    <a:pt x="7180" y="3704"/>
                  </a:lnTo>
                  <a:cubicBezTo>
                    <a:pt x="7489" y="3704"/>
                    <a:pt x="7739" y="3454"/>
                    <a:pt x="7739" y="3120"/>
                  </a:cubicBezTo>
                  <a:lnTo>
                    <a:pt x="7739" y="2144"/>
                  </a:lnTo>
                  <a:cubicBezTo>
                    <a:pt x="7739" y="1858"/>
                    <a:pt x="7489" y="1608"/>
                    <a:pt x="7180" y="1608"/>
                  </a:cubicBezTo>
                  <a:lnTo>
                    <a:pt x="6108" y="1608"/>
                  </a:lnTo>
                  <a:lnTo>
                    <a:pt x="6108" y="572"/>
                  </a:lnTo>
                  <a:cubicBezTo>
                    <a:pt x="6108" y="263"/>
                    <a:pt x="5858" y="1"/>
                    <a:pt x="5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68" name="Google Shape;11468;p80"/>
            <p:cNvSpPr/>
            <p:nvPr/>
          </p:nvSpPr>
          <p:spPr>
            <a:xfrm>
              <a:off x="2639038" y="2945703"/>
              <a:ext cx="246552" cy="304851"/>
            </a:xfrm>
            <a:custGeom>
              <a:avLst/>
              <a:gdLst/>
              <a:ahLst/>
              <a:cxnLst/>
              <a:rect l="l" t="t" r="r" b="b"/>
              <a:pathLst>
                <a:path w="7752" h="9585" extrusionOk="0">
                  <a:moveTo>
                    <a:pt x="3429" y="7989"/>
                  </a:moveTo>
                  <a:lnTo>
                    <a:pt x="3429" y="9013"/>
                  </a:lnTo>
                  <a:cubicBezTo>
                    <a:pt x="3429" y="9144"/>
                    <a:pt x="3322" y="9251"/>
                    <a:pt x="3191" y="9251"/>
                  </a:cubicBezTo>
                  <a:lnTo>
                    <a:pt x="2215" y="9251"/>
                  </a:lnTo>
                  <a:cubicBezTo>
                    <a:pt x="2072" y="9251"/>
                    <a:pt x="1977" y="9144"/>
                    <a:pt x="1977" y="9013"/>
                  </a:cubicBezTo>
                  <a:lnTo>
                    <a:pt x="1977" y="7989"/>
                  </a:lnTo>
                  <a:close/>
                  <a:moveTo>
                    <a:pt x="2358" y="0"/>
                  </a:moveTo>
                  <a:cubicBezTo>
                    <a:pt x="1977" y="0"/>
                    <a:pt x="1643" y="322"/>
                    <a:pt x="1643" y="715"/>
                  </a:cubicBezTo>
                  <a:lnTo>
                    <a:pt x="1643" y="5870"/>
                  </a:lnTo>
                  <a:lnTo>
                    <a:pt x="572" y="5870"/>
                  </a:lnTo>
                  <a:cubicBezTo>
                    <a:pt x="262" y="5870"/>
                    <a:pt x="0" y="6120"/>
                    <a:pt x="0" y="6430"/>
                  </a:cubicBezTo>
                  <a:lnTo>
                    <a:pt x="0" y="7418"/>
                  </a:lnTo>
                  <a:cubicBezTo>
                    <a:pt x="0" y="7727"/>
                    <a:pt x="250" y="7977"/>
                    <a:pt x="572" y="7977"/>
                  </a:cubicBezTo>
                  <a:lnTo>
                    <a:pt x="1643" y="7977"/>
                  </a:lnTo>
                  <a:lnTo>
                    <a:pt x="1643" y="9013"/>
                  </a:lnTo>
                  <a:cubicBezTo>
                    <a:pt x="1643" y="9323"/>
                    <a:pt x="1905" y="9585"/>
                    <a:pt x="2215" y="9585"/>
                  </a:cubicBezTo>
                  <a:lnTo>
                    <a:pt x="3191" y="9585"/>
                  </a:lnTo>
                  <a:cubicBezTo>
                    <a:pt x="3513" y="9585"/>
                    <a:pt x="3763" y="9335"/>
                    <a:pt x="3763" y="9013"/>
                  </a:cubicBezTo>
                  <a:lnTo>
                    <a:pt x="3763" y="7977"/>
                  </a:lnTo>
                  <a:lnTo>
                    <a:pt x="4489" y="7977"/>
                  </a:lnTo>
                  <a:cubicBezTo>
                    <a:pt x="4584" y="7977"/>
                    <a:pt x="4656" y="7906"/>
                    <a:pt x="4656" y="7823"/>
                  </a:cubicBezTo>
                  <a:cubicBezTo>
                    <a:pt x="4656" y="7727"/>
                    <a:pt x="4584" y="7656"/>
                    <a:pt x="4489" y="7656"/>
                  </a:cubicBezTo>
                  <a:lnTo>
                    <a:pt x="560" y="7656"/>
                  </a:lnTo>
                  <a:cubicBezTo>
                    <a:pt x="429" y="7656"/>
                    <a:pt x="322" y="7549"/>
                    <a:pt x="322" y="7418"/>
                  </a:cubicBezTo>
                  <a:lnTo>
                    <a:pt x="322" y="6430"/>
                  </a:lnTo>
                  <a:cubicBezTo>
                    <a:pt x="322" y="6299"/>
                    <a:pt x="429" y="6192"/>
                    <a:pt x="560" y="6192"/>
                  </a:cubicBezTo>
                  <a:lnTo>
                    <a:pt x="1120" y="6192"/>
                  </a:lnTo>
                  <a:lnTo>
                    <a:pt x="1120" y="6870"/>
                  </a:lnTo>
                  <a:cubicBezTo>
                    <a:pt x="1120" y="6954"/>
                    <a:pt x="1203" y="7025"/>
                    <a:pt x="1286" y="7025"/>
                  </a:cubicBezTo>
                  <a:cubicBezTo>
                    <a:pt x="1382" y="7025"/>
                    <a:pt x="1453" y="6954"/>
                    <a:pt x="1453" y="6870"/>
                  </a:cubicBezTo>
                  <a:lnTo>
                    <a:pt x="1453" y="6192"/>
                  </a:lnTo>
                  <a:lnTo>
                    <a:pt x="2155" y="6192"/>
                  </a:lnTo>
                  <a:lnTo>
                    <a:pt x="2155" y="6608"/>
                  </a:lnTo>
                  <a:cubicBezTo>
                    <a:pt x="2155" y="6704"/>
                    <a:pt x="2227" y="6775"/>
                    <a:pt x="2322" y="6775"/>
                  </a:cubicBezTo>
                  <a:cubicBezTo>
                    <a:pt x="2405" y="6775"/>
                    <a:pt x="2477" y="6704"/>
                    <a:pt x="2477" y="6608"/>
                  </a:cubicBezTo>
                  <a:lnTo>
                    <a:pt x="2477" y="6192"/>
                  </a:lnTo>
                  <a:lnTo>
                    <a:pt x="3179" y="6192"/>
                  </a:lnTo>
                  <a:lnTo>
                    <a:pt x="3179" y="6870"/>
                  </a:lnTo>
                  <a:cubicBezTo>
                    <a:pt x="3179" y="6954"/>
                    <a:pt x="3239" y="7013"/>
                    <a:pt x="3334" y="7025"/>
                  </a:cubicBezTo>
                  <a:lnTo>
                    <a:pt x="3358" y="7025"/>
                  </a:lnTo>
                  <a:cubicBezTo>
                    <a:pt x="3453" y="7025"/>
                    <a:pt x="3525" y="6954"/>
                    <a:pt x="3525" y="6870"/>
                  </a:cubicBezTo>
                  <a:lnTo>
                    <a:pt x="3525" y="6192"/>
                  </a:lnTo>
                  <a:lnTo>
                    <a:pt x="4227" y="6192"/>
                  </a:lnTo>
                  <a:lnTo>
                    <a:pt x="4227" y="6608"/>
                  </a:lnTo>
                  <a:cubicBezTo>
                    <a:pt x="4227" y="6704"/>
                    <a:pt x="4299" y="6775"/>
                    <a:pt x="4382" y="6775"/>
                  </a:cubicBezTo>
                  <a:cubicBezTo>
                    <a:pt x="4477" y="6775"/>
                    <a:pt x="4549" y="6704"/>
                    <a:pt x="4549" y="6608"/>
                  </a:cubicBezTo>
                  <a:lnTo>
                    <a:pt x="4549" y="6192"/>
                  </a:lnTo>
                  <a:lnTo>
                    <a:pt x="5251" y="6192"/>
                  </a:lnTo>
                  <a:lnTo>
                    <a:pt x="5251" y="6870"/>
                  </a:lnTo>
                  <a:cubicBezTo>
                    <a:pt x="5251" y="6954"/>
                    <a:pt x="5323" y="7025"/>
                    <a:pt x="5418" y="7025"/>
                  </a:cubicBezTo>
                  <a:cubicBezTo>
                    <a:pt x="5501" y="7025"/>
                    <a:pt x="5573" y="6954"/>
                    <a:pt x="5573" y="6870"/>
                  </a:cubicBezTo>
                  <a:lnTo>
                    <a:pt x="5573" y="6192"/>
                  </a:lnTo>
                  <a:lnTo>
                    <a:pt x="6275" y="6192"/>
                  </a:lnTo>
                  <a:lnTo>
                    <a:pt x="6275" y="6608"/>
                  </a:lnTo>
                  <a:cubicBezTo>
                    <a:pt x="6275" y="6704"/>
                    <a:pt x="6346" y="6775"/>
                    <a:pt x="6442" y="6775"/>
                  </a:cubicBezTo>
                  <a:cubicBezTo>
                    <a:pt x="6525" y="6775"/>
                    <a:pt x="6608" y="6704"/>
                    <a:pt x="6608" y="6608"/>
                  </a:cubicBezTo>
                  <a:lnTo>
                    <a:pt x="6608" y="6192"/>
                  </a:lnTo>
                  <a:lnTo>
                    <a:pt x="7418" y="6192"/>
                  </a:lnTo>
                  <a:lnTo>
                    <a:pt x="7418" y="6870"/>
                  </a:lnTo>
                  <a:cubicBezTo>
                    <a:pt x="7418" y="6954"/>
                    <a:pt x="7501" y="7025"/>
                    <a:pt x="7585" y="7025"/>
                  </a:cubicBezTo>
                  <a:cubicBezTo>
                    <a:pt x="7680" y="7025"/>
                    <a:pt x="7751" y="6954"/>
                    <a:pt x="7751" y="6870"/>
                  </a:cubicBezTo>
                  <a:lnTo>
                    <a:pt x="7751" y="5965"/>
                  </a:lnTo>
                  <a:lnTo>
                    <a:pt x="7751" y="4775"/>
                  </a:lnTo>
                  <a:cubicBezTo>
                    <a:pt x="7751" y="4679"/>
                    <a:pt x="7680" y="4608"/>
                    <a:pt x="7585" y="4608"/>
                  </a:cubicBezTo>
                  <a:cubicBezTo>
                    <a:pt x="7501" y="4608"/>
                    <a:pt x="7418" y="4679"/>
                    <a:pt x="7418" y="4775"/>
                  </a:cubicBezTo>
                  <a:lnTo>
                    <a:pt x="7418" y="5858"/>
                  </a:lnTo>
                  <a:lnTo>
                    <a:pt x="3775" y="5858"/>
                  </a:lnTo>
                  <a:lnTo>
                    <a:pt x="3775" y="3882"/>
                  </a:lnTo>
                  <a:cubicBezTo>
                    <a:pt x="3775" y="3786"/>
                    <a:pt x="3703" y="3715"/>
                    <a:pt x="3608" y="3715"/>
                  </a:cubicBezTo>
                  <a:cubicBezTo>
                    <a:pt x="3525" y="3715"/>
                    <a:pt x="3441" y="3786"/>
                    <a:pt x="3441" y="3882"/>
                  </a:cubicBezTo>
                  <a:lnTo>
                    <a:pt x="3441" y="5858"/>
                  </a:lnTo>
                  <a:lnTo>
                    <a:pt x="1989" y="5858"/>
                  </a:lnTo>
                  <a:lnTo>
                    <a:pt x="1989" y="703"/>
                  </a:lnTo>
                  <a:cubicBezTo>
                    <a:pt x="1989" y="500"/>
                    <a:pt x="2155" y="334"/>
                    <a:pt x="2358" y="334"/>
                  </a:cubicBezTo>
                  <a:lnTo>
                    <a:pt x="6025" y="334"/>
                  </a:lnTo>
                  <a:cubicBezTo>
                    <a:pt x="6108" y="334"/>
                    <a:pt x="6192" y="262"/>
                    <a:pt x="6192" y="167"/>
                  </a:cubicBezTo>
                  <a:cubicBezTo>
                    <a:pt x="6192" y="84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69" name="Google Shape;11469;p80"/>
          <p:cNvGrpSpPr/>
          <p:nvPr/>
        </p:nvGrpSpPr>
        <p:grpSpPr>
          <a:xfrm>
            <a:off x="2194468" y="2763415"/>
            <a:ext cx="355993" cy="267766"/>
            <a:chOff x="2194468" y="2938865"/>
            <a:chExt cx="355993" cy="267766"/>
          </a:xfrm>
          <a:solidFill>
            <a:schemeClr val="tx1"/>
          </a:solidFill>
        </p:grpSpPr>
        <p:sp>
          <p:nvSpPr>
            <p:cNvPr id="11470" name="Google Shape;11470;p80"/>
            <p:cNvSpPr/>
            <p:nvPr/>
          </p:nvSpPr>
          <p:spPr>
            <a:xfrm>
              <a:off x="2194468" y="2938865"/>
              <a:ext cx="355993" cy="267766"/>
            </a:xfrm>
            <a:custGeom>
              <a:avLst/>
              <a:gdLst/>
              <a:ahLst/>
              <a:cxnLst/>
              <a:rect l="l" t="t" r="r" b="b"/>
              <a:pathLst>
                <a:path w="11193" h="8419" extrusionOk="0">
                  <a:moveTo>
                    <a:pt x="10859" y="1727"/>
                  </a:moveTo>
                  <a:lnTo>
                    <a:pt x="10859" y="7692"/>
                  </a:lnTo>
                  <a:cubicBezTo>
                    <a:pt x="10859" y="7919"/>
                    <a:pt x="10680" y="8097"/>
                    <a:pt x="10466" y="8097"/>
                  </a:cubicBezTo>
                  <a:lnTo>
                    <a:pt x="727" y="8097"/>
                  </a:lnTo>
                  <a:cubicBezTo>
                    <a:pt x="501" y="8097"/>
                    <a:pt x="322" y="7919"/>
                    <a:pt x="322" y="7692"/>
                  </a:cubicBezTo>
                  <a:lnTo>
                    <a:pt x="322" y="1727"/>
                  </a:lnTo>
                  <a:close/>
                  <a:moveTo>
                    <a:pt x="727" y="1"/>
                  </a:moveTo>
                  <a:cubicBezTo>
                    <a:pt x="322" y="1"/>
                    <a:pt x="0" y="322"/>
                    <a:pt x="0" y="727"/>
                  </a:cubicBezTo>
                  <a:lnTo>
                    <a:pt x="0" y="7692"/>
                  </a:lnTo>
                  <a:cubicBezTo>
                    <a:pt x="0" y="8097"/>
                    <a:pt x="322" y="8419"/>
                    <a:pt x="727" y="8419"/>
                  </a:cubicBezTo>
                  <a:lnTo>
                    <a:pt x="10466" y="8419"/>
                  </a:lnTo>
                  <a:cubicBezTo>
                    <a:pt x="10859" y="8419"/>
                    <a:pt x="11192" y="8097"/>
                    <a:pt x="11192" y="7692"/>
                  </a:cubicBezTo>
                  <a:lnTo>
                    <a:pt x="11192" y="727"/>
                  </a:lnTo>
                  <a:cubicBezTo>
                    <a:pt x="11192" y="322"/>
                    <a:pt x="10859" y="1"/>
                    <a:pt x="10466" y="1"/>
                  </a:cubicBezTo>
                  <a:lnTo>
                    <a:pt x="3644" y="1"/>
                  </a:lnTo>
                  <a:cubicBezTo>
                    <a:pt x="3560" y="1"/>
                    <a:pt x="3477" y="72"/>
                    <a:pt x="3477" y="168"/>
                  </a:cubicBezTo>
                  <a:cubicBezTo>
                    <a:pt x="3477" y="251"/>
                    <a:pt x="3560" y="322"/>
                    <a:pt x="3644" y="322"/>
                  </a:cubicBezTo>
                  <a:lnTo>
                    <a:pt x="10466" y="322"/>
                  </a:lnTo>
                  <a:cubicBezTo>
                    <a:pt x="10680" y="322"/>
                    <a:pt x="10859" y="501"/>
                    <a:pt x="10859" y="727"/>
                  </a:cubicBezTo>
                  <a:lnTo>
                    <a:pt x="10859" y="1394"/>
                  </a:lnTo>
                  <a:lnTo>
                    <a:pt x="322" y="1394"/>
                  </a:lnTo>
                  <a:lnTo>
                    <a:pt x="322" y="727"/>
                  </a:lnTo>
                  <a:cubicBezTo>
                    <a:pt x="322" y="501"/>
                    <a:pt x="501" y="322"/>
                    <a:pt x="727" y="322"/>
                  </a:cubicBezTo>
                  <a:lnTo>
                    <a:pt x="2989" y="322"/>
                  </a:lnTo>
                  <a:cubicBezTo>
                    <a:pt x="3084" y="322"/>
                    <a:pt x="3156" y="251"/>
                    <a:pt x="3156" y="156"/>
                  </a:cubicBezTo>
                  <a:cubicBezTo>
                    <a:pt x="3156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1" name="Google Shape;11471;p80"/>
            <p:cNvSpPr/>
            <p:nvPr/>
          </p:nvSpPr>
          <p:spPr>
            <a:xfrm>
              <a:off x="2217940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6" y="334"/>
                    <a:pt x="1227" y="251"/>
                    <a:pt x="1227" y="167"/>
                  </a:cubicBezTo>
                  <a:cubicBezTo>
                    <a:pt x="1227" y="72"/>
                    <a:pt x="1156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2" name="Google Shape;11472;p80"/>
            <p:cNvSpPr/>
            <p:nvPr/>
          </p:nvSpPr>
          <p:spPr>
            <a:xfrm>
              <a:off x="2270959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3" name="Google Shape;11473;p80"/>
            <p:cNvSpPr/>
            <p:nvPr/>
          </p:nvSpPr>
          <p:spPr>
            <a:xfrm>
              <a:off x="2323978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4" name="Google Shape;11474;p80"/>
            <p:cNvSpPr/>
            <p:nvPr/>
          </p:nvSpPr>
          <p:spPr>
            <a:xfrm>
              <a:off x="2376996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55" y="334"/>
                    <a:pt x="1227" y="251"/>
                    <a:pt x="1227" y="167"/>
                  </a:cubicBezTo>
                  <a:cubicBezTo>
                    <a:pt x="1227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5" name="Google Shape;11475;p80"/>
            <p:cNvSpPr/>
            <p:nvPr/>
          </p:nvSpPr>
          <p:spPr>
            <a:xfrm>
              <a:off x="2429634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7" y="251"/>
                    <a:pt x="1227" y="167"/>
                  </a:cubicBezTo>
                  <a:cubicBezTo>
                    <a:pt x="1227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6" name="Google Shape;11476;p80"/>
            <p:cNvSpPr/>
            <p:nvPr/>
          </p:nvSpPr>
          <p:spPr>
            <a:xfrm>
              <a:off x="2482653" y="3005528"/>
              <a:ext cx="39025" cy="10623"/>
            </a:xfrm>
            <a:custGeom>
              <a:avLst/>
              <a:gdLst/>
              <a:ahLst/>
              <a:cxnLst/>
              <a:rect l="l" t="t" r="r" b="b"/>
              <a:pathLst>
                <a:path w="1227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060" y="334"/>
                  </a:lnTo>
                  <a:cubicBezTo>
                    <a:pt x="1143" y="334"/>
                    <a:pt x="1226" y="251"/>
                    <a:pt x="1226" y="167"/>
                  </a:cubicBezTo>
                  <a:cubicBezTo>
                    <a:pt x="1215" y="72"/>
                    <a:pt x="1143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7" name="Google Shape;11477;p80"/>
            <p:cNvSpPr/>
            <p:nvPr/>
          </p:nvSpPr>
          <p:spPr>
            <a:xfrm>
              <a:off x="2223251" y="2962369"/>
              <a:ext cx="259433" cy="10623"/>
            </a:xfrm>
            <a:custGeom>
              <a:avLst/>
              <a:gdLst/>
              <a:ahLst/>
              <a:cxnLst/>
              <a:rect l="l" t="t" r="r" b="b"/>
              <a:pathLst>
                <a:path w="8157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7989" y="334"/>
                  </a:lnTo>
                  <a:cubicBezTo>
                    <a:pt x="8085" y="334"/>
                    <a:pt x="8156" y="262"/>
                    <a:pt x="8156" y="167"/>
                  </a:cubicBezTo>
                  <a:cubicBezTo>
                    <a:pt x="8156" y="84"/>
                    <a:pt x="8085" y="0"/>
                    <a:pt x="7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8" name="Google Shape;11478;p80"/>
            <p:cNvSpPr/>
            <p:nvPr/>
          </p:nvSpPr>
          <p:spPr>
            <a:xfrm>
              <a:off x="2502340" y="2954927"/>
              <a:ext cx="30692" cy="25635"/>
            </a:xfrm>
            <a:custGeom>
              <a:avLst/>
              <a:gdLst/>
              <a:ahLst/>
              <a:cxnLst/>
              <a:rect l="l" t="t" r="r" b="b"/>
              <a:pathLst>
                <a:path w="965" h="806" extrusionOk="0">
                  <a:moveTo>
                    <a:pt x="228" y="0"/>
                  </a:moveTo>
                  <a:cubicBezTo>
                    <a:pt x="183" y="0"/>
                    <a:pt x="139" y="18"/>
                    <a:pt x="107" y="56"/>
                  </a:cubicBezTo>
                  <a:cubicBezTo>
                    <a:pt x="48" y="139"/>
                    <a:pt x="48" y="234"/>
                    <a:pt x="119" y="294"/>
                  </a:cubicBezTo>
                  <a:lnTo>
                    <a:pt x="238" y="401"/>
                  </a:lnTo>
                  <a:lnTo>
                    <a:pt x="119" y="508"/>
                  </a:lnTo>
                  <a:cubicBezTo>
                    <a:pt x="0" y="615"/>
                    <a:pt x="84" y="806"/>
                    <a:pt x="226" y="806"/>
                  </a:cubicBezTo>
                  <a:cubicBezTo>
                    <a:pt x="334" y="806"/>
                    <a:pt x="357" y="734"/>
                    <a:pt x="488" y="627"/>
                  </a:cubicBezTo>
                  <a:cubicBezTo>
                    <a:pt x="596" y="734"/>
                    <a:pt x="643" y="806"/>
                    <a:pt x="738" y="806"/>
                  </a:cubicBezTo>
                  <a:cubicBezTo>
                    <a:pt x="881" y="806"/>
                    <a:pt x="965" y="615"/>
                    <a:pt x="846" y="508"/>
                  </a:cubicBezTo>
                  <a:lnTo>
                    <a:pt x="750" y="401"/>
                  </a:lnTo>
                  <a:lnTo>
                    <a:pt x="869" y="294"/>
                  </a:lnTo>
                  <a:cubicBezTo>
                    <a:pt x="941" y="234"/>
                    <a:pt x="941" y="139"/>
                    <a:pt x="881" y="56"/>
                  </a:cubicBezTo>
                  <a:cubicBezTo>
                    <a:pt x="850" y="18"/>
                    <a:pt x="806" y="0"/>
                    <a:pt x="761" y="0"/>
                  </a:cubicBezTo>
                  <a:cubicBezTo>
                    <a:pt x="720" y="0"/>
                    <a:pt x="677" y="15"/>
                    <a:pt x="643" y="44"/>
                  </a:cubicBezTo>
                  <a:lnTo>
                    <a:pt x="500" y="175"/>
                  </a:lnTo>
                  <a:lnTo>
                    <a:pt x="346" y="44"/>
                  </a:lnTo>
                  <a:cubicBezTo>
                    <a:pt x="311" y="15"/>
                    <a:pt x="269" y="0"/>
                    <a:pt x="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79" name="Google Shape;11479;p80"/>
            <p:cNvSpPr/>
            <p:nvPr/>
          </p:nvSpPr>
          <p:spPr>
            <a:xfrm>
              <a:off x="2217940" y="3032404"/>
              <a:ext cx="101140" cy="83361"/>
            </a:xfrm>
            <a:custGeom>
              <a:avLst/>
              <a:gdLst/>
              <a:ahLst/>
              <a:cxnLst/>
              <a:rect l="l" t="t" r="r" b="b"/>
              <a:pathLst>
                <a:path w="3180" h="2621" extrusionOk="0">
                  <a:moveTo>
                    <a:pt x="525" y="1"/>
                  </a:moveTo>
                  <a:cubicBezTo>
                    <a:pt x="227" y="1"/>
                    <a:pt x="1" y="239"/>
                    <a:pt x="1" y="525"/>
                  </a:cubicBezTo>
                  <a:lnTo>
                    <a:pt x="1" y="2465"/>
                  </a:lnTo>
                  <a:cubicBezTo>
                    <a:pt x="1" y="2549"/>
                    <a:pt x="84" y="2620"/>
                    <a:pt x="167" y="2620"/>
                  </a:cubicBezTo>
                  <a:cubicBezTo>
                    <a:pt x="263" y="2620"/>
                    <a:pt x="334" y="2549"/>
                    <a:pt x="334" y="2465"/>
                  </a:cubicBezTo>
                  <a:lnTo>
                    <a:pt x="334" y="525"/>
                  </a:lnTo>
                  <a:cubicBezTo>
                    <a:pt x="334" y="418"/>
                    <a:pt x="417" y="334"/>
                    <a:pt x="525" y="334"/>
                  </a:cubicBezTo>
                  <a:lnTo>
                    <a:pt x="3013" y="334"/>
                  </a:lnTo>
                  <a:cubicBezTo>
                    <a:pt x="3096" y="334"/>
                    <a:pt x="3180" y="263"/>
                    <a:pt x="3180" y="168"/>
                  </a:cubicBezTo>
                  <a:cubicBezTo>
                    <a:pt x="3180" y="84"/>
                    <a:pt x="3096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0" name="Google Shape;11480;p80"/>
            <p:cNvSpPr/>
            <p:nvPr/>
          </p:nvSpPr>
          <p:spPr>
            <a:xfrm>
              <a:off x="2217558" y="3082401"/>
              <a:ext cx="133708" cy="96592"/>
            </a:xfrm>
            <a:custGeom>
              <a:avLst/>
              <a:gdLst/>
              <a:ahLst/>
              <a:cxnLst/>
              <a:rect l="l" t="t" r="r" b="b"/>
              <a:pathLst>
                <a:path w="4204" h="3037" extrusionOk="0">
                  <a:moveTo>
                    <a:pt x="1918" y="322"/>
                  </a:moveTo>
                  <a:cubicBezTo>
                    <a:pt x="2061" y="322"/>
                    <a:pt x="2180" y="393"/>
                    <a:pt x="2239" y="512"/>
                  </a:cubicBezTo>
                  <a:lnTo>
                    <a:pt x="2549" y="1143"/>
                  </a:lnTo>
                  <a:cubicBezTo>
                    <a:pt x="2382" y="1322"/>
                    <a:pt x="2156" y="1405"/>
                    <a:pt x="1918" y="1405"/>
                  </a:cubicBezTo>
                  <a:cubicBezTo>
                    <a:pt x="1680" y="1405"/>
                    <a:pt x="1465" y="1298"/>
                    <a:pt x="1299" y="1143"/>
                  </a:cubicBezTo>
                  <a:lnTo>
                    <a:pt x="1608" y="512"/>
                  </a:lnTo>
                  <a:cubicBezTo>
                    <a:pt x="1668" y="393"/>
                    <a:pt x="1787" y="322"/>
                    <a:pt x="1918" y="322"/>
                  </a:cubicBezTo>
                  <a:close/>
                  <a:moveTo>
                    <a:pt x="2727" y="1453"/>
                  </a:moveTo>
                  <a:lnTo>
                    <a:pt x="3346" y="2691"/>
                  </a:lnTo>
                  <a:lnTo>
                    <a:pt x="525" y="2691"/>
                  </a:lnTo>
                  <a:lnTo>
                    <a:pt x="1144" y="1453"/>
                  </a:lnTo>
                  <a:cubicBezTo>
                    <a:pt x="1370" y="1644"/>
                    <a:pt x="1644" y="1751"/>
                    <a:pt x="1941" y="1751"/>
                  </a:cubicBezTo>
                  <a:cubicBezTo>
                    <a:pt x="2239" y="1751"/>
                    <a:pt x="2501" y="1644"/>
                    <a:pt x="2727" y="1453"/>
                  </a:cubicBezTo>
                  <a:close/>
                  <a:moveTo>
                    <a:pt x="1918" y="0"/>
                  </a:moveTo>
                  <a:cubicBezTo>
                    <a:pt x="1668" y="0"/>
                    <a:pt x="1430" y="143"/>
                    <a:pt x="1310" y="370"/>
                  </a:cubicBezTo>
                  <a:lnTo>
                    <a:pt x="941" y="1084"/>
                  </a:lnTo>
                  <a:lnTo>
                    <a:pt x="322" y="2275"/>
                  </a:lnTo>
                  <a:lnTo>
                    <a:pt x="322" y="1572"/>
                  </a:lnTo>
                  <a:cubicBezTo>
                    <a:pt x="322" y="1489"/>
                    <a:pt x="251" y="1405"/>
                    <a:pt x="167" y="1405"/>
                  </a:cubicBezTo>
                  <a:cubicBezTo>
                    <a:pt x="72" y="1405"/>
                    <a:pt x="1" y="1489"/>
                    <a:pt x="1" y="1572"/>
                  </a:cubicBezTo>
                  <a:lnTo>
                    <a:pt x="1" y="2501"/>
                  </a:lnTo>
                  <a:cubicBezTo>
                    <a:pt x="1" y="2644"/>
                    <a:pt x="60" y="2775"/>
                    <a:pt x="167" y="2882"/>
                  </a:cubicBezTo>
                  <a:cubicBezTo>
                    <a:pt x="263" y="2977"/>
                    <a:pt x="382" y="3037"/>
                    <a:pt x="525" y="3037"/>
                  </a:cubicBezTo>
                  <a:lnTo>
                    <a:pt x="4001" y="3037"/>
                  </a:lnTo>
                  <a:cubicBezTo>
                    <a:pt x="4097" y="3037"/>
                    <a:pt x="4168" y="2953"/>
                    <a:pt x="4168" y="2870"/>
                  </a:cubicBezTo>
                  <a:cubicBezTo>
                    <a:pt x="4204" y="2763"/>
                    <a:pt x="4120" y="2691"/>
                    <a:pt x="4037" y="2691"/>
                  </a:cubicBezTo>
                  <a:lnTo>
                    <a:pt x="3704" y="2691"/>
                  </a:lnTo>
                  <a:lnTo>
                    <a:pt x="2537" y="370"/>
                  </a:lnTo>
                  <a:cubicBezTo>
                    <a:pt x="2418" y="131"/>
                    <a:pt x="2180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1" name="Google Shape;11481;p80"/>
            <p:cNvSpPr/>
            <p:nvPr/>
          </p:nvSpPr>
          <p:spPr>
            <a:xfrm>
              <a:off x="2329671" y="3032404"/>
              <a:ext cx="82566" cy="145444"/>
            </a:xfrm>
            <a:custGeom>
              <a:avLst/>
              <a:gdLst/>
              <a:ahLst/>
              <a:cxnLst/>
              <a:rect l="l" t="t" r="r" b="b"/>
              <a:pathLst>
                <a:path w="2596" h="4573" extrusionOk="0">
                  <a:moveTo>
                    <a:pt x="167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67" y="334"/>
                  </a:cubicBezTo>
                  <a:lnTo>
                    <a:pt x="2072" y="334"/>
                  </a:lnTo>
                  <a:cubicBezTo>
                    <a:pt x="2179" y="334"/>
                    <a:pt x="2262" y="418"/>
                    <a:pt x="2262" y="525"/>
                  </a:cubicBezTo>
                  <a:lnTo>
                    <a:pt x="2262" y="4049"/>
                  </a:lnTo>
                  <a:cubicBezTo>
                    <a:pt x="2262" y="4156"/>
                    <a:pt x="2179" y="4251"/>
                    <a:pt x="2072" y="4251"/>
                  </a:cubicBezTo>
                  <a:lnTo>
                    <a:pt x="1179" y="4251"/>
                  </a:lnTo>
                  <a:cubicBezTo>
                    <a:pt x="1095" y="4251"/>
                    <a:pt x="1012" y="4323"/>
                    <a:pt x="1012" y="4406"/>
                  </a:cubicBezTo>
                  <a:cubicBezTo>
                    <a:pt x="1012" y="4501"/>
                    <a:pt x="1095" y="4573"/>
                    <a:pt x="1179" y="4573"/>
                  </a:cubicBezTo>
                  <a:lnTo>
                    <a:pt x="2072" y="4573"/>
                  </a:lnTo>
                  <a:cubicBezTo>
                    <a:pt x="2369" y="4573"/>
                    <a:pt x="2596" y="4335"/>
                    <a:pt x="2596" y="4049"/>
                  </a:cubicBezTo>
                  <a:lnTo>
                    <a:pt x="2596" y="525"/>
                  </a:lnTo>
                  <a:cubicBezTo>
                    <a:pt x="2596" y="239"/>
                    <a:pt x="2357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2" name="Google Shape;11482;p80"/>
            <p:cNvSpPr/>
            <p:nvPr/>
          </p:nvSpPr>
          <p:spPr>
            <a:xfrm>
              <a:off x="2437585" y="3032404"/>
              <a:ext cx="84092" cy="10655"/>
            </a:xfrm>
            <a:custGeom>
              <a:avLst/>
              <a:gdLst/>
              <a:ahLst/>
              <a:cxnLst/>
              <a:rect l="l" t="t" r="r" b="b"/>
              <a:pathLst>
                <a:path w="2644" h="335" extrusionOk="0">
                  <a:moveTo>
                    <a:pt x="167" y="1"/>
                  </a:moveTo>
                  <a:cubicBezTo>
                    <a:pt x="84" y="1"/>
                    <a:pt x="0" y="84"/>
                    <a:pt x="0" y="168"/>
                  </a:cubicBezTo>
                  <a:cubicBezTo>
                    <a:pt x="0" y="263"/>
                    <a:pt x="84" y="334"/>
                    <a:pt x="167" y="334"/>
                  </a:cubicBezTo>
                  <a:lnTo>
                    <a:pt x="2477" y="334"/>
                  </a:lnTo>
                  <a:cubicBezTo>
                    <a:pt x="2560" y="334"/>
                    <a:pt x="2643" y="263"/>
                    <a:pt x="2643" y="168"/>
                  </a:cubicBezTo>
                  <a:cubicBezTo>
                    <a:pt x="2632" y="84"/>
                    <a:pt x="25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3" name="Google Shape;11483;p80"/>
            <p:cNvSpPr/>
            <p:nvPr/>
          </p:nvSpPr>
          <p:spPr>
            <a:xfrm>
              <a:off x="2427344" y="3055144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2"/>
                    <a:pt x="2965" y="167"/>
                  </a:cubicBezTo>
                  <a:cubicBezTo>
                    <a:pt x="2954" y="84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4" name="Google Shape;11484;p80"/>
            <p:cNvSpPr/>
            <p:nvPr/>
          </p:nvSpPr>
          <p:spPr>
            <a:xfrm>
              <a:off x="2427344" y="3077853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63"/>
                    <a:pt x="2965" y="167"/>
                  </a:cubicBezTo>
                  <a:cubicBezTo>
                    <a:pt x="2954" y="84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5" name="Google Shape;11485;p80"/>
            <p:cNvSpPr/>
            <p:nvPr/>
          </p:nvSpPr>
          <p:spPr>
            <a:xfrm>
              <a:off x="2427344" y="3100212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2799" y="333"/>
                  </a:lnTo>
                  <a:cubicBezTo>
                    <a:pt x="2882" y="333"/>
                    <a:pt x="2965" y="250"/>
                    <a:pt x="2965" y="167"/>
                  </a:cubicBezTo>
                  <a:cubicBezTo>
                    <a:pt x="2965" y="71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6" name="Google Shape;11486;p80"/>
            <p:cNvSpPr/>
            <p:nvPr/>
          </p:nvSpPr>
          <p:spPr>
            <a:xfrm>
              <a:off x="2427344" y="3122921"/>
              <a:ext cx="94334" cy="10623"/>
            </a:xfrm>
            <a:custGeom>
              <a:avLst/>
              <a:gdLst/>
              <a:ahLst/>
              <a:cxnLst/>
              <a:rect l="l" t="t" r="r" b="b"/>
              <a:pathLst>
                <a:path w="2966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0"/>
                    <a:pt x="2965" y="167"/>
                  </a:cubicBezTo>
                  <a:cubicBezTo>
                    <a:pt x="2954" y="72"/>
                    <a:pt x="288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7" name="Google Shape;11487;p80"/>
            <p:cNvSpPr/>
            <p:nvPr/>
          </p:nvSpPr>
          <p:spPr>
            <a:xfrm>
              <a:off x="2427344" y="3145629"/>
              <a:ext cx="94334" cy="10655"/>
            </a:xfrm>
            <a:custGeom>
              <a:avLst/>
              <a:gdLst/>
              <a:ahLst/>
              <a:cxnLst/>
              <a:rect l="l" t="t" r="r" b="b"/>
              <a:pathLst>
                <a:path w="296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2799" y="334"/>
                  </a:lnTo>
                  <a:cubicBezTo>
                    <a:pt x="2882" y="334"/>
                    <a:pt x="2965" y="251"/>
                    <a:pt x="2965" y="167"/>
                  </a:cubicBezTo>
                  <a:cubicBezTo>
                    <a:pt x="2954" y="72"/>
                    <a:pt x="288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8" name="Google Shape;11488;p80"/>
            <p:cNvSpPr/>
            <p:nvPr/>
          </p:nvSpPr>
          <p:spPr>
            <a:xfrm>
              <a:off x="2427344" y="3167988"/>
              <a:ext cx="68953" cy="10241"/>
            </a:xfrm>
            <a:custGeom>
              <a:avLst/>
              <a:gdLst/>
              <a:ahLst/>
              <a:cxnLst/>
              <a:rect l="l" t="t" r="r" b="b"/>
              <a:pathLst>
                <a:path w="2168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989" y="322"/>
                  </a:lnTo>
                  <a:cubicBezTo>
                    <a:pt x="2084" y="322"/>
                    <a:pt x="2156" y="250"/>
                    <a:pt x="2156" y="167"/>
                  </a:cubicBezTo>
                  <a:cubicBezTo>
                    <a:pt x="2168" y="72"/>
                    <a:pt x="2096" y="0"/>
                    <a:pt x="1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89" name="Google Shape;11489;p80"/>
            <p:cNvSpPr/>
            <p:nvPr/>
          </p:nvSpPr>
          <p:spPr>
            <a:xfrm>
              <a:off x="2323214" y="3050882"/>
              <a:ext cx="66695" cy="69780"/>
            </a:xfrm>
            <a:custGeom>
              <a:avLst/>
              <a:gdLst/>
              <a:ahLst/>
              <a:cxnLst/>
              <a:rect l="l" t="t" r="r" b="b"/>
              <a:pathLst>
                <a:path w="2097" h="2194" extrusionOk="0">
                  <a:moveTo>
                    <a:pt x="715" y="408"/>
                  </a:moveTo>
                  <a:lnTo>
                    <a:pt x="715" y="527"/>
                  </a:lnTo>
                  <a:cubicBezTo>
                    <a:pt x="715" y="1075"/>
                    <a:pt x="1120" y="1527"/>
                    <a:pt x="1632" y="1611"/>
                  </a:cubicBezTo>
                  <a:cubicBezTo>
                    <a:pt x="1477" y="1742"/>
                    <a:pt x="1275" y="1837"/>
                    <a:pt x="1072" y="1837"/>
                  </a:cubicBezTo>
                  <a:cubicBezTo>
                    <a:pt x="655" y="1837"/>
                    <a:pt x="310" y="1492"/>
                    <a:pt x="310" y="1075"/>
                  </a:cubicBezTo>
                  <a:cubicBezTo>
                    <a:pt x="310" y="789"/>
                    <a:pt x="477" y="539"/>
                    <a:pt x="715" y="408"/>
                  </a:cubicBezTo>
                  <a:close/>
                  <a:moveTo>
                    <a:pt x="960" y="0"/>
                  </a:moveTo>
                  <a:cubicBezTo>
                    <a:pt x="950" y="0"/>
                    <a:pt x="939" y="1"/>
                    <a:pt x="929" y="3"/>
                  </a:cubicBezTo>
                  <a:cubicBezTo>
                    <a:pt x="394" y="75"/>
                    <a:pt x="1" y="539"/>
                    <a:pt x="1" y="1087"/>
                  </a:cubicBezTo>
                  <a:cubicBezTo>
                    <a:pt x="1" y="1694"/>
                    <a:pt x="489" y="2194"/>
                    <a:pt x="1096" y="2194"/>
                  </a:cubicBezTo>
                  <a:cubicBezTo>
                    <a:pt x="1525" y="2194"/>
                    <a:pt x="1929" y="1932"/>
                    <a:pt x="2096" y="1539"/>
                  </a:cubicBezTo>
                  <a:cubicBezTo>
                    <a:pt x="2096" y="1444"/>
                    <a:pt x="2084" y="1384"/>
                    <a:pt x="2048" y="1337"/>
                  </a:cubicBezTo>
                  <a:cubicBezTo>
                    <a:pt x="2030" y="1309"/>
                    <a:pt x="1990" y="1281"/>
                    <a:pt x="1945" y="1281"/>
                  </a:cubicBezTo>
                  <a:cubicBezTo>
                    <a:pt x="1932" y="1281"/>
                    <a:pt x="1919" y="1284"/>
                    <a:pt x="1906" y="1289"/>
                  </a:cubicBezTo>
                  <a:lnTo>
                    <a:pt x="1798" y="1289"/>
                  </a:lnTo>
                  <a:cubicBezTo>
                    <a:pt x="1382" y="1289"/>
                    <a:pt x="1036" y="944"/>
                    <a:pt x="1036" y="527"/>
                  </a:cubicBezTo>
                  <a:cubicBezTo>
                    <a:pt x="1036" y="420"/>
                    <a:pt x="1060" y="313"/>
                    <a:pt x="1096" y="229"/>
                  </a:cubicBezTo>
                  <a:cubicBezTo>
                    <a:pt x="1132" y="170"/>
                    <a:pt x="1120" y="110"/>
                    <a:pt x="1084" y="63"/>
                  </a:cubicBezTo>
                  <a:cubicBezTo>
                    <a:pt x="1054" y="23"/>
                    <a:pt x="1009" y="0"/>
                    <a:pt x="9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490" name="Google Shape;11490;p80"/>
          <p:cNvGrpSpPr/>
          <p:nvPr/>
        </p:nvGrpSpPr>
        <p:grpSpPr>
          <a:xfrm>
            <a:off x="1749897" y="2719111"/>
            <a:ext cx="355993" cy="355612"/>
            <a:chOff x="1749897" y="2894561"/>
            <a:chExt cx="355993" cy="355612"/>
          </a:xfrm>
          <a:solidFill>
            <a:schemeClr val="tx1"/>
          </a:solidFill>
        </p:grpSpPr>
        <p:sp>
          <p:nvSpPr>
            <p:cNvPr id="11491" name="Google Shape;11491;p80"/>
            <p:cNvSpPr/>
            <p:nvPr/>
          </p:nvSpPr>
          <p:spPr>
            <a:xfrm>
              <a:off x="1899858" y="2895324"/>
              <a:ext cx="206033" cy="161728"/>
            </a:xfrm>
            <a:custGeom>
              <a:avLst/>
              <a:gdLst/>
              <a:ahLst/>
              <a:cxnLst/>
              <a:rect l="l" t="t" r="r" b="b"/>
              <a:pathLst>
                <a:path w="6478" h="5085" extrusionOk="0">
                  <a:moveTo>
                    <a:pt x="6156" y="322"/>
                  </a:moveTo>
                  <a:lnTo>
                    <a:pt x="6156" y="4763"/>
                  </a:lnTo>
                  <a:lnTo>
                    <a:pt x="334" y="4763"/>
                  </a:lnTo>
                  <a:lnTo>
                    <a:pt x="334" y="322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4930"/>
                  </a:lnTo>
                  <a:cubicBezTo>
                    <a:pt x="0" y="5013"/>
                    <a:pt x="72" y="5085"/>
                    <a:pt x="167" y="5085"/>
                  </a:cubicBezTo>
                  <a:lnTo>
                    <a:pt x="6311" y="5085"/>
                  </a:lnTo>
                  <a:cubicBezTo>
                    <a:pt x="6406" y="5085"/>
                    <a:pt x="6477" y="5013"/>
                    <a:pt x="6477" y="4930"/>
                  </a:cubicBezTo>
                  <a:lnTo>
                    <a:pt x="6477" y="167"/>
                  </a:lnTo>
                  <a:cubicBezTo>
                    <a:pt x="6477" y="72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2" name="Google Shape;11492;p80"/>
            <p:cNvSpPr/>
            <p:nvPr/>
          </p:nvSpPr>
          <p:spPr>
            <a:xfrm>
              <a:off x="1751424" y="2894561"/>
              <a:ext cx="135585" cy="161379"/>
            </a:xfrm>
            <a:custGeom>
              <a:avLst/>
              <a:gdLst/>
              <a:ahLst/>
              <a:cxnLst/>
              <a:rect l="l" t="t" r="r" b="b"/>
              <a:pathLst>
                <a:path w="4263" h="5074" extrusionOk="0">
                  <a:moveTo>
                    <a:pt x="3643" y="334"/>
                  </a:moveTo>
                  <a:lnTo>
                    <a:pt x="2048" y="2227"/>
                  </a:lnTo>
                  <a:lnTo>
                    <a:pt x="476" y="334"/>
                  </a:lnTo>
                  <a:close/>
                  <a:moveTo>
                    <a:pt x="286" y="632"/>
                  </a:moveTo>
                  <a:lnTo>
                    <a:pt x="1846" y="2489"/>
                  </a:lnTo>
                  <a:lnTo>
                    <a:pt x="286" y="4359"/>
                  </a:lnTo>
                  <a:lnTo>
                    <a:pt x="286" y="632"/>
                  </a:lnTo>
                  <a:close/>
                  <a:moveTo>
                    <a:pt x="3894" y="561"/>
                  </a:moveTo>
                  <a:lnTo>
                    <a:pt x="3894" y="4430"/>
                  </a:lnTo>
                  <a:lnTo>
                    <a:pt x="2274" y="2489"/>
                  </a:lnTo>
                  <a:lnTo>
                    <a:pt x="3894" y="561"/>
                  </a:lnTo>
                  <a:close/>
                  <a:moveTo>
                    <a:pt x="2072" y="2739"/>
                  </a:moveTo>
                  <a:lnTo>
                    <a:pt x="3763" y="4763"/>
                  </a:lnTo>
                  <a:lnTo>
                    <a:pt x="369" y="4763"/>
                  </a:lnTo>
                  <a:lnTo>
                    <a:pt x="2072" y="2739"/>
                  </a:lnTo>
                  <a:close/>
                  <a:moveTo>
                    <a:pt x="36" y="1"/>
                  </a:moveTo>
                  <a:cubicBezTo>
                    <a:pt x="36" y="1"/>
                    <a:pt x="24" y="1"/>
                    <a:pt x="24" y="25"/>
                  </a:cubicBezTo>
                  <a:cubicBezTo>
                    <a:pt x="24" y="25"/>
                    <a:pt x="12" y="25"/>
                    <a:pt x="12" y="37"/>
                  </a:cubicBezTo>
                  <a:lnTo>
                    <a:pt x="0" y="49"/>
                  </a:lnTo>
                  <a:lnTo>
                    <a:pt x="0" y="72"/>
                  </a:lnTo>
                  <a:lnTo>
                    <a:pt x="0" y="84"/>
                  </a:lnTo>
                  <a:lnTo>
                    <a:pt x="0" y="96"/>
                  </a:lnTo>
                  <a:lnTo>
                    <a:pt x="0" y="108"/>
                  </a:lnTo>
                  <a:lnTo>
                    <a:pt x="0" y="132"/>
                  </a:lnTo>
                  <a:lnTo>
                    <a:pt x="0" y="144"/>
                  </a:lnTo>
                  <a:lnTo>
                    <a:pt x="0" y="4906"/>
                  </a:lnTo>
                  <a:cubicBezTo>
                    <a:pt x="0" y="4990"/>
                    <a:pt x="72" y="5073"/>
                    <a:pt x="155" y="5073"/>
                  </a:cubicBezTo>
                  <a:lnTo>
                    <a:pt x="4108" y="5073"/>
                  </a:lnTo>
                  <a:cubicBezTo>
                    <a:pt x="4191" y="5073"/>
                    <a:pt x="4263" y="4990"/>
                    <a:pt x="4263" y="4906"/>
                  </a:cubicBezTo>
                  <a:lnTo>
                    <a:pt x="4263" y="144"/>
                  </a:lnTo>
                  <a:cubicBezTo>
                    <a:pt x="4239" y="84"/>
                    <a:pt x="4167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3" name="Google Shape;11493;p80"/>
            <p:cNvSpPr/>
            <p:nvPr/>
          </p:nvSpPr>
          <p:spPr>
            <a:xfrm>
              <a:off x="1931663" y="2921468"/>
              <a:ext cx="64787" cy="10241"/>
            </a:xfrm>
            <a:custGeom>
              <a:avLst/>
              <a:gdLst/>
              <a:ahLst/>
              <a:cxnLst/>
              <a:rect l="l" t="t" r="r" b="b"/>
              <a:pathLst>
                <a:path w="203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0"/>
                    <a:pt x="2037" y="155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4" name="Google Shape;11494;p80"/>
            <p:cNvSpPr/>
            <p:nvPr/>
          </p:nvSpPr>
          <p:spPr>
            <a:xfrm>
              <a:off x="2009681" y="2921468"/>
              <a:ext cx="65168" cy="10241"/>
            </a:xfrm>
            <a:custGeom>
              <a:avLst/>
              <a:gdLst/>
              <a:ahLst/>
              <a:cxnLst/>
              <a:rect l="l" t="t" r="r" b="b"/>
              <a:pathLst>
                <a:path w="2049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0"/>
                    <a:pt x="2048" y="155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5" name="Google Shape;11495;p80"/>
            <p:cNvSpPr/>
            <p:nvPr/>
          </p:nvSpPr>
          <p:spPr>
            <a:xfrm>
              <a:off x="1931663" y="2954418"/>
              <a:ext cx="64787" cy="10623"/>
            </a:xfrm>
            <a:custGeom>
              <a:avLst/>
              <a:gdLst/>
              <a:ahLst/>
              <a:cxnLst/>
              <a:rect l="l" t="t" r="r" b="b"/>
              <a:pathLst>
                <a:path w="203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0"/>
                    <a:pt x="2037" y="167"/>
                  </a:cubicBezTo>
                  <a:cubicBezTo>
                    <a:pt x="2037" y="72"/>
                    <a:pt x="1965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6" name="Google Shape;11496;p80"/>
            <p:cNvSpPr/>
            <p:nvPr/>
          </p:nvSpPr>
          <p:spPr>
            <a:xfrm>
              <a:off x="2009681" y="2954418"/>
              <a:ext cx="65168" cy="10623"/>
            </a:xfrm>
            <a:custGeom>
              <a:avLst/>
              <a:gdLst/>
              <a:ahLst/>
              <a:cxnLst/>
              <a:rect l="l" t="t" r="r" b="b"/>
              <a:pathLst>
                <a:path w="2049" h="334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cubicBezTo>
                    <a:pt x="0" y="250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0"/>
                    <a:pt x="2048" y="167"/>
                  </a:cubicBezTo>
                  <a:cubicBezTo>
                    <a:pt x="2048" y="72"/>
                    <a:pt x="1965" y="0"/>
                    <a:pt x="1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7" name="Google Shape;11497;p80"/>
            <p:cNvSpPr/>
            <p:nvPr/>
          </p:nvSpPr>
          <p:spPr>
            <a:xfrm>
              <a:off x="1931663" y="2987718"/>
              <a:ext cx="64787" cy="10273"/>
            </a:xfrm>
            <a:custGeom>
              <a:avLst/>
              <a:gdLst/>
              <a:ahLst/>
              <a:cxnLst/>
              <a:rect l="l" t="t" r="r" b="b"/>
              <a:pathLst>
                <a:path w="203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882" y="322"/>
                  </a:lnTo>
                  <a:cubicBezTo>
                    <a:pt x="1965" y="322"/>
                    <a:pt x="2037" y="251"/>
                    <a:pt x="2037" y="156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8" name="Google Shape;11498;p80"/>
            <p:cNvSpPr/>
            <p:nvPr/>
          </p:nvSpPr>
          <p:spPr>
            <a:xfrm>
              <a:off x="2009681" y="2987718"/>
              <a:ext cx="65168" cy="10273"/>
            </a:xfrm>
            <a:custGeom>
              <a:avLst/>
              <a:gdLst/>
              <a:ahLst/>
              <a:cxnLst/>
              <a:rect l="l" t="t" r="r" b="b"/>
              <a:pathLst>
                <a:path w="2049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881" y="322"/>
                  </a:lnTo>
                  <a:cubicBezTo>
                    <a:pt x="1965" y="322"/>
                    <a:pt x="2048" y="251"/>
                    <a:pt x="2048" y="156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499" name="Google Shape;11499;p80"/>
            <p:cNvSpPr/>
            <p:nvPr/>
          </p:nvSpPr>
          <p:spPr>
            <a:xfrm>
              <a:off x="1931663" y="3020668"/>
              <a:ext cx="64787" cy="10655"/>
            </a:xfrm>
            <a:custGeom>
              <a:avLst/>
              <a:gdLst/>
              <a:ahLst/>
              <a:cxnLst/>
              <a:rect l="l" t="t" r="r" b="b"/>
              <a:pathLst>
                <a:path w="2037" h="33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882" y="334"/>
                  </a:lnTo>
                  <a:cubicBezTo>
                    <a:pt x="1965" y="334"/>
                    <a:pt x="2037" y="251"/>
                    <a:pt x="2037" y="167"/>
                  </a:cubicBezTo>
                  <a:cubicBezTo>
                    <a:pt x="2037" y="72"/>
                    <a:pt x="1965" y="1"/>
                    <a:pt x="1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0" name="Google Shape;11500;p80"/>
            <p:cNvSpPr/>
            <p:nvPr/>
          </p:nvSpPr>
          <p:spPr>
            <a:xfrm>
              <a:off x="2009681" y="3020668"/>
              <a:ext cx="65168" cy="10655"/>
            </a:xfrm>
            <a:custGeom>
              <a:avLst/>
              <a:gdLst/>
              <a:ahLst/>
              <a:cxnLst/>
              <a:rect l="l" t="t" r="r" b="b"/>
              <a:pathLst>
                <a:path w="2049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1881" y="334"/>
                  </a:lnTo>
                  <a:cubicBezTo>
                    <a:pt x="1965" y="334"/>
                    <a:pt x="2048" y="251"/>
                    <a:pt x="2048" y="167"/>
                  </a:cubicBezTo>
                  <a:cubicBezTo>
                    <a:pt x="2048" y="72"/>
                    <a:pt x="196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1" name="Google Shape;11501;p80"/>
            <p:cNvSpPr/>
            <p:nvPr/>
          </p:nvSpPr>
          <p:spPr>
            <a:xfrm>
              <a:off x="1749897" y="3069138"/>
              <a:ext cx="355993" cy="181034"/>
            </a:xfrm>
            <a:custGeom>
              <a:avLst/>
              <a:gdLst/>
              <a:ahLst/>
              <a:cxnLst/>
              <a:rect l="l" t="t" r="r" b="b"/>
              <a:pathLst>
                <a:path w="11193" h="5692" extrusionOk="0">
                  <a:moveTo>
                    <a:pt x="9859" y="322"/>
                  </a:moveTo>
                  <a:lnTo>
                    <a:pt x="5596" y="1477"/>
                  </a:lnTo>
                  <a:lnTo>
                    <a:pt x="1334" y="322"/>
                  </a:lnTo>
                  <a:close/>
                  <a:moveTo>
                    <a:pt x="334" y="394"/>
                  </a:moveTo>
                  <a:lnTo>
                    <a:pt x="4954" y="1644"/>
                  </a:lnTo>
                  <a:lnTo>
                    <a:pt x="334" y="2894"/>
                  </a:lnTo>
                  <a:lnTo>
                    <a:pt x="334" y="394"/>
                  </a:lnTo>
                  <a:close/>
                  <a:moveTo>
                    <a:pt x="10871" y="417"/>
                  </a:moveTo>
                  <a:lnTo>
                    <a:pt x="10871" y="2918"/>
                  </a:lnTo>
                  <a:lnTo>
                    <a:pt x="6239" y="1668"/>
                  </a:lnTo>
                  <a:lnTo>
                    <a:pt x="10871" y="417"/>
                  </a:lnTo>
                  <a:close/>
                  <a:moveTo>
                    <a:pt x="5596" y="1822"/>
                  </a:moveTo>
                  <a:lnTo>
                    <a:pt x="10252" y="3096"/>
                  </a:lnTo>
                  <a:lnTo>
                    <a:pt x="941" y="3096"/>
                  </a:lnTo>
                  <a:lnTo>
                    <a:pt x="5596" y="1822"/>
                  </a:lnTo>
                  <a:close/>
                  <a:moveTo>
                    <a:pt x="9132" y="3425"/>
                  </a:moveTo>
                  <a:cubicBezTo>
                    <a:pt x="9140" y="3425"/>
                    <a:pt x="9148" y="3427"/>
                    <a:pt x="9156" y="3430"/>
                  </a:cubicBezTo>
                  <a:lnTo>
                    <a:pt x="10669" y="4477"/>
                  </a:lnTo>
                  <a:cubicBezTo>
                    <a:pt x="10692" y="4489"/>
                    <a:pt x="10704" y="4501"/>
                    <a:pt x="10692" y="4537"/>
                  </a:cubicBezTo>
                  <a:cubicBezTo>
                    <a:pt x="10692" y="4549"/>
                    <a:pt x="10669" y="4561"/>
                    <a:pt x="10645" y="4561"/>
                  </a:cubicBezTo>
                  <a:lnTo>
                    <a:pt x="9871" y="4525"/>
                  </a:lnTo>
                  <a:cubicBezTo>
                    <a:pt x="9856" y="4522"/>
                    <a:pt x="9840" y="4521"/>
                    <a:pt x="9825" y="4521"/>
                  </a:cubicBezTo>
                  <a:cubicBezTo>
                    <a:pt x="9708" y="4521"/>
                    <a:pt x="9589" y="4598"/>
                    <a:pt x="9526" y="4704"/>
                  </a:cubicBezTo>
                  <a:cubicBezTo>
                    <a:pt x="9097" y="5382"/>
                    <a:pt x="9121" y="5382"/>
                    <a:pt x="9085" y="5382"/>
                  </a:cubicBezTo>
                  <a:cubicBezTo>
                    <a:pt x="9049" y="5382"/>
                    <a:pt x="9037" y="5370"/>
                    <a:pt x="9037" y="5335"/>
                  </a:cubicBezTo>
                  <a:lnTo>
                    <a:pt x="9085" y="3477"/>
                  </a:lnTo>
                  <a:cubicBezTo>
                    <a:pt x="9085" y="3441"/>
                    <a:pt x="9106" y="3425"/>
                    <a:pt x="9132" y="3425"/>
                  </a:cubicBezTo>
                  <a:close/>
                  <a:moveTo>
                    <a:pt x="334" y="1"/>
                  </a:moveTo>
                  <a:cubicBezTo>
                    <a:pt x="286" y="1"/>
                    <a:pt x="239" y="13"/>
                    <a:pt x="215" y="25"/>
                  </a:cubicBezTo>
                  <a:cubicBezTo>
                    <a:pt x="96" y="72"/>
                    <a:pt x="12" y="191"/>
                    <a:pt x="1" y="310"/>
                  </a:cubicBezTo>
                  <a:lnTo>
                    <a:pt x="1" y="322"/>
                  </a:lnTo>
                  <a:lnTo>
                    <a:pt x="1" y="3096"/>
                  </a:lnTo>
                  <a:cubicBezTo>
                    <a:pt x="1" y="3275"/>
                    <a:pt x="155" y="3418"/>
                    <a:pt x="334" y="3418"/>
                  </a:cubicBezTo>
                  <a:lnTo>
                    <a:pt x="8728" y="3418"/>
                  </a:lnTo>
                  <a:cubicBezTo>
                    <a:pt x="8728" y="3465"/>
                    <a:pt x="8728" y="3346"/>
                    <a:pt x="8680" y="5311"/>
                  </a:cubicBezTo>
                  <a:cubicBezTo>
                    <a:pt x="8680" y="5418"/>
                    <a:pt x="8704" y="5513"/>
                    <a:pt x="8775" y="5573"/>
                  </a:cubicBezTo>
                  <a:cubicBezTo>
                    <a:pt x="8859" y="5656"/>
                    <a:pt x="8954" y="5692"/>
                    <a:pt x="9061" y="5692"/>
                  </a:cubicBezTo>
                  <a:cubicBezTo>
                    <a:pt x="9192" y="5692"/>
                    <a:pt x="9311" y="5620"/>
                    <a:pt x="9395" y="5513"/>
                  </a:cubicBezTo>
                  <a:cubicBezTo>
                    <a:pt x="9823" y="4847"/>
                    <a:pt x="9787" y="4835"/>
                    <a:pt x="9835" y="4835"/>
                  </a:cubicBezTo>
                  <a:cubicBezTo>
                    <a:pt x="10764" y="4882"/>
                    <a:pt x="10621" y="4882"/>
                    <a:pt x="10645" y="4882"/>
                  </a:cubicBezTo>
                  <a:cubicBezTo>
                    <a:pt x="10800" y="4882"/>
                    <a:pt x="10954" y="4775"/>
                    <a:pt x="11002" y="4608"/>
                  </a:cubicBezTo>
                  <a:cubicBezTo>
                    <a:pt x="11038" y="4442"/>
                    <a:pt x="10978" y="4287"/>
                    <a:pt x="10847" y="4180"/>
                  </a:cubicBezTo>
                  <a:lnTo>
                    <a:pt x="9704" y="3406"/>
                  </a:lnTo>
                  <a:lnTo>
                    <a:pt x="10847" y="3406"/>
                  </a:lnTo>
                  <a:cubicBezTo>
                    <a:pt x="11026" y="3406"/>
                    <a:pt x="11181" y="3251"/>
                    <a:pt x="11181" y="3073"/>
                  </a:cubicBezTo>
                  <a:cubicBezTo>
                    <a:pt x="11192" y="2739"/>
                    <a:pt x="11192" y="620"/>
                    <a:pt x="11192" y="310"/>
                  </a:cubicBezTo>
                  <a:cubicBezTo>
                    <a:pt x="11192" y="179"/>
                    <a:pt x="11109" y="72"/>
                    <a:pt x="10990" y="25"/>
                  </a:cubicBezTo>
                  <a:cubicBezTo>
                    <a:pt x="10942" y="13"/>
                    <a:pt x="10907" y="1"/>
                    <a:pt x="10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02" name="Google Shape;11502;p80"/>
          <p:cNvGrpSpPr/>
          <p:nvPr/>
        </p:nvGrpSpPr>
        <p:grpSpPr>
          <a:xfrm>
            <a:off x="1305327" y="2718761"/>
            <a:ext cx="357520" cy="357488"/>
            <a:chOff x="1305327" y="2894211"/>
            <a:chExt cx="357520" cy="357488"/>
          </a:xfrm>
          <a:solidFill>
            <a:schemeClr val="tx1"/>
          </a:solidFill>
        </p:grpSpPr>
        <p:sp>
          <p:nvSpPr>
            <p:cNvPr id="11503" name="Google Shape;11503;p80"/>
            <p:cNvSpPr/>
            <p:nvPr/>
          </p:nvSpPr>
          <p:spPr>
            <a:xfrm>
              <a:off x="1305709" y="2975600"/>
              <a:ext cx="281379" cy="275336"/>
            </a:xfrm>
            <a:custGeom>
              <a:avLst/>
              <a:gdLst/>
              <a:ahLst/>
              <a:cxnLst/>
              <a:rect l="l" t="t" r="r" b="b"/>
              <a:pathLst>
                <a:path w="8847" h="8657" extrusionOk="0">
                  <a:moveTo>
                    <a:pt x="167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8085"/>
                  </a:lnTo>
                  <a:cubicBezTo>
                    <a:pt x="1" y="8395"/>
                    <a:pt x="262" y="8657"/>
                    <a:pt x="572" y="8657"/>
                  </a:cubicBezTo>
                  <a:lnTo>
                    <a:pt x="8680" y="8657"/>
                  </a:lnTo>
                  <a:cubicBezTo>
                    <a:pt x="8775" y="8657"/>
                    <a:pt x="8847" y="8573"/>
                    <a:pt x="8847" y="8490"/>
                  </a:cubicBezTo>
                  <a:cubicBezTo>
                    <a:pt x="8835" y="8395"/>
                    <a:pt x="8764" y="8323"/>
                    <a:pt x="8668" y="8323"/>
                  </a:cubicBezTo>
                  <a:lnTo>
                    <a:pt x="560" y="8323"/>
                  </a:lnTo>
                  <a:cubicBezTo>
                    <a:pt x="429" y="8323"/>
                    <a:pt x="334" y="8216"/>
                    <a:pt x="334" y="8097"/>
                  </a:cubicBezTo>
                  <a:lnTo>
                    <a:pt x="334" y="168"/>
                  </a:ln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4" name="Google Shape;11504;p80"/>
            <p:cNvSpPr/>
            <p:nvPr/>
          </p:nvSpPr>
          <p:spPr>
            <a:xfrm>
              <a:off x="1305327" y="2894211"/>
              <a:ext cx="357520" cy="357488"/>
            </a:xfrm>
            <a:custGeom>
              <a:avLst/>
              <a:gdLst/>
              <a:ahLst/>
              <a:cxnLst/>
              <a:rect l="l" t="t" r="r" b="b"/>
              <a:pathLst>
                <a:path w="11241" h="11240" extrusionOk="0">
                  <a:moveTo>
                    <a:pt x="572" y="0"/>
                  </a:moveTo>
                  <a:cubicBezTo>
                    <a:pt x="251" y="0"/>
                    <a:pt x="1" y="262"/>
                    <a:pt x="1" y="572"/>
                  </a:cubicBezTo>
                  <a:lnTo>
                    <a:pt x="1" y="2060"/>
                  </a:lnTo>
                  <a:cubicBezTo>
                    <a:pt x="1" y="2143"/>
                    <a:pt x="72" y="2215"/>
                    <a:pt x="167" y="2215"/>
                  </a:cubicBezTo>
                  <a:cubicBezTo>
                    <a:pt x="263" y="2215"/>
                    <a:pt x="334" y="2143"/>
                    <a:pt x="334" y="2060"/>
                  </a:cubicBezTo>
                  <a:lnTo>
                    <a:pt x="334" y="572"/>
                  </a:lnTo>
                  <a:cubicBezTo>
                    <a:pt x="334" y="417"/>
                    <a:pt x="453" y="333"/>
                    <a:pt x="572" y="333"/>
                  </a:cubicBezTo>
                  <a:cubicBezTo>
                    <a:pt x="620" y="333"/>
                    <a:pt x="679" y="345"/>
                    <a:pt x="739" y="405"/>
                  </a:cubicBezTo>
                  <a:lnTo>
                    <a:pt x="1048" y="714"/>
                  </a:lnTo>
                  <a:lnTo>
                    <a:pt x="596" y="1167"/>
                  </a:lnTo>
                  <a:cubicBezTo>
                    <a:pt x="501" y="1262"/>
                    <a:pt x="572" y="1441"/>
                    <a:pt x="715" y="1441"/>
                  </a:cubicBezTo>
                  <a:cubicBezTo>
                    <a:pt x="834" y="1441"/>
                    <a:pt x="858" y="1357"/>
                    <a:pt x="1286" y="953"/>
                  </a:cubicBezTo>
                  <a:lnTo>
                    <a:pt x="1822" y="1488"/>
                  </a:lnTo>
                  <a:lnTo>
                    <a:pt x="1644" y="1667"/>
                  </a:lnTo>
                  <a:cubicBezTo>
                    <a:pt x="1584" y="1726"/>
                    <a:pt x="1584" y="1834"/>
                    <a:pt x="1644" y="1905"/>
                  </a:cubicBezTo>
                  <a:cubicBezTo>
                    <a:pt x="1673" y="1935"/>
                    <a:pt x="1715" y="1950"/>
                    <a:pt x="1758" y="1950"/>
                  </a:cubicBezTo>
                  <a:cubicBezTo>
                    <a:pt x="1801" y="1950"/>
                    <a:pt x="1846" y="1935"/>
                    <a:pt x="1882" y="1905"/>
                  </a:cubicBezTo>
                  <a:lnTo>
                    <a:pt x="2060" y="1726"/>
                  </a:lnTo>
                  <a:lnTo>
                    <a:pt x="2596" y="2262"/>
                  </a:lnTo>
                  <a:lnTo>
                    <a:pt x="2144" y="2715"/>
                  </a:lnTo>
                  <a:cubicBezTo>
                    <a:pt x="2084" y="2774"/>
                    <a:pt x="2084" y="2881"/>
                    <a:pt x="2144" y="2953"/>
                  </a:cubicBezTo>
                  <a:cubicBezTo>
                    <a:pt x="2173" y="2983"/>
                    <a:pt x="2215" y="2997"/>
                    <a:pt x="2258" y="2997"/>
                  </a:cubicBezTo>
                  <a:cubicBezTo>
                    <a:pt x="2301" y="2997"/>
                    <a:pt x="2346" y="2983"/>
                    <a:pt x="2382" y="2953"/>
                  </a:cubicBezTo>
                  <a:lnTo>
                    <a:pt x="2834" y="2500"/>
                  </a:lnTo>
                  <a:lnTo>
                    <a:pt x="3370" y="3036"/>
                  </a:lnTo>
                  <a:lnTo>
                    <a:pt x="3191" y="3215"/>
                  </a:lnTo>
                  <a:cubicBezTo>
                    <a:pt x="3132" y="3274"/>
                    <a:pt x="3132" y="3381"/>
                    <a:pt x="3191" y="3453"/>
                  </a:cubicBezTo>
                  <a:cubicBezTo>
                    <a:pt x="3221" y="3483"/>
                    <a:pt x="3263" y="3498"/>
                    <a:pt x="3306" y="3498"/>
                  </a:cubicBezTo>
                  <a:cubicBezTo>
                    <a:pt x="3349" y="3498"/>
                    <a:pt x="3394" y="3483"/>
                    <a:pt x="3430" y="3453"/>
                  </a:cubicBezTo>
                  <a:lnTo>
                    <a:pt x="3608" y="3274"/>
                  </a:lnTo>
                  <a:lnTo>
                    <a:pt x="4144" y="3810"/>
                  </a:lnTo>
                  <a:lnTo>
                    <a:pt x="3692" y="4262"/>
                  </a:lnTo>
                  <a:cubicBezTo>
                    <a:pt x="3632" y="4322"/>
                    <a:pt x="3632" y="4429"/>
                    <a:pt x="3692" y="4501"/>
                  </a:cubicBezTo>
                  <a:cubicBezTo>
                    <a:pt x="3721" y="4530"/>
                    <a:pt x="3763" y="4545"/>
                    <a:pt x="3806" y="4545"/>
                  </a:cubicBezTo>
                  <a:cubicBezTo>
                    <a:pt x="3849" y="4545"/>
                    <a:pt x="3894" y="4530"/>
                    <a:pt x="3930" y="4501"/>
                  </a:cubicBezTo>
                  <a:lnTo>
                    <a:pt x="4382" y="4048"/>
                  </a:lnTo>
                  <a:lnTo>
                    <a:pt x="4918" y="4584"/>
                  </a:lnTo>
                  <a:lnTo>
                    <a:pt x="4739" y="4763"/>
                  </a:lnTo>
                  <a:cubicBezTo>
                    <a:pt x="4680" y="4822"/>
                    <a:pt x="4680" y="4929"/>
                    <a:pt x="4739" y="5001"/>
                  </a:cubicBezTo>
                  <a:cubicBezTo>
                    <a:pt x="4769" y="5030"/>
                    <a:pt x="4811" y="5045"/>
                    <a:pt x="4854" y="5045"/>
                  </a:cubicBezTo>
                  <a:cubicBezTo>
                    <a:pt x="4897" y="5045"/>
                    <a:pt x="4942" y="5030"/>
                    <a:pt x="4977" y="5001"/>
                  </a:cubicBezTo>
                  <a:lnTo>
                    <a:pt x="5156" y="4822"/>
                  </a:lnTo>
                  <a:lnTo>
                    <a:pt x="5692" y="5358"/>
                  </a:lnTo>
                  <a:lnTo>
                    <a:pt x="5239" y="5810"/>
                  </a:lnTo>
                  <a:cubicBezTo>
                    <a:pt x="5180" y="5870"/>
                    <a:pt x="5180" y="5977"/>
                    <a:pt x="5239" y="6048"/>
                  </a:cubicBezTo>
                  <a:cubicBezTo>
                    <a:pt x="5269" y="6078"/>
                    <a:pt x="5311" y="6093"/>
                    <a:pt x="5354" y="6093"/>
                  </a:cubicBezTo>
                  <a:cubicBezTo>
                    <a:pt x="5397" y="6093"/>
                    <a:pt x="5442" y="6078"/>
                    <a:pt x="5477" y="6048"/>
                  </a:cubicBezTo>
                  <a:lnTo>
                    <a:pt x="5930" y="5596"/>
                  </a:lnTo>
                  <a:lnTo>
                    <a:pt x="6466" y="6132"/>
                  </a:lnTo>
                  <a:lnTo>
                    <a:pt x="6287" y="6310"/>
                  </a:lnTo>
                  <a:cubicBezTo>
                    <a:pt x="6228" y="6370"/>
                    <a:pt x="6228" y="6477"/>
                    <a:pt x="6287" y="6548"/>
                  </a:cubicBezTo>
                  <a:cubicBezTo>
                    <a:pt x="6317" y="6578"/>
                    <a:pt x="6359" y="6593"/>
                    <a:pt x="6402" y="6593"/>
                  </a:cubicBezTo>
                  <a:cubicBezTo>
                    <a:pt x="6445" y="6593"/>
                    <a:pt x="6490" y="6578"/>
                    <a:pt x="6525" y="6548"/>
                  </a:cubicBezTo>
                  <a:lnTo>
                    <a:pt x="6704" y="6370"/>
                  </a:lnTo>
                  <a:lnTo>
                    <a:pt x="7240" y="6906"/>
                  </a:lnTo>
                  <a:lnTo>
                    <a:pt x="6787" y="7358"/>
                  </a:lnTo>
                  <a:cubicBezTo>
                    <a:pt x="6728" y="7418"/>
                    <a:pt x="6728" y="7525"/>
                    <a:pt x="6787" y="7596"/>
                  </a:cubicBezTo>
                  <a:cubicBezTo>
                    <a:pt x="6817" y="7626"/>
                    <a:pt x="6859" y="7641"/>
                    <a:pt x="6902" y="7641"/>
                  </a:cubicBezTo>
                  <a:cubicBezTo>
                    <a:pt x="6945" y="7641"/>
                    <a:pt x="6990" y="7626"/>
                    <a:pt x="7025" y="7596"/>
                  </a:cubicBezTo>
                  <a:lnTo>
                    <a:pt x="7478" y="7144"/>
                  </a:lnTo>
                  <a:lnTo>
                    <a:pt x="8014" y="7680"/>
                  </a:lnTo>
                  <a:lnTo>
                    <a:pt x="7763" y="7787"/>
                  </a:lnTo>
                  <a:cubicBezTo>
                    <a:pt x="7704" y="7846"/>
                    <a:pt x="7704" y="7953"/>
                    <a:pt x="7763" y="8025"/>
                  </a:cubicBezTo>
                  <a:cubicBezTo>
                    <a:pt x="7787" y="8055"/>
                    <a:pt x="7826" y="8069"/>
                    <a:pt x="7869" y="8069"/>
                  </a:cubicBezTo>
                  <a:cubicBezTo>
                    <a:pt x="7912" y="8069"/>
                    <a:pt x="7960" y="8055"/>
                    <a:pt x="8002" y="8025"/>
                  </a:cubicBezTo>
                  <a:lnTo>
                    <a:pt x="8180" y="7846"/>
                  </a:lnTo>
                  <a:lnTo>
                    <a:pt x="8716" y="8382"/>
                  </a:lnTo>
                  <a:lnTo>
                    <a:pt x="8264" y="8834"/>
                  </a:lnTo>
                  <a:cubicBezTo>
                    <a:pt x="8204" y="8894"/>
                    <a:pt x="8204" y="8989"/>
                    <a:pt x="8264" y="9073"/>
                  </a:cubicBezTo>
                  <a:cubicBezTo>
                    <a:pt x="8293" y="9102"/>
                    <a:pt x="8335" y="9117"/>
                    <a:pt x="8378" y="9117"/>
                  </a:cubicBezTo>
                  <a:cubicBezTo>
                    <a:pt x="8421" y="9117"/>
                    <a:pt x="8466" y="9102"/>
                    <a:pt x="8502" y="9073"/>
                  </a:cubicBezTo>
                  <a:lnTo>
                    <a:pt x="8954" y="8620"/>
                  </a:lnTo>
                  <a:lnTo>
                    <a:pt x="9490" y="9156"/>
                  </a:lnTo>
                  <a:lnTo>
                    <a:pt x="9311" y="9335"/>
                  </a:lnTo>
                  <a:cubicBezTo>
                    <a:pt x="9252" y="9394"/>
                    <a:pt x="9252" y="9501"/>
                    <a:pt x="9311" y="9573"/>
                  </a:cubicBezTo>
                  <a:cubicBezTo>
                    <a:pt x="9335" y="9608"/>
                    <a:pt x="9383" y="9620"/>
                    <a:pt x="9430" y="9620"/>
                  </a:cubicBezTo>
                  <a:cubicBezTo>
                    <a:pt x="9466" y="9620"/>
                    <a:pt x="9514" y="9608"/>
                    <a:pt x="9549" y="9573"/>
                  </a:cubicBezTo>
                  <a:lnTo>
                    <a:pt x="9728" y="9394"/>
                  </a:lnTo>
                  <a:lnTo>
                    <a:pt x="10264" y="9930"/>
                  </a:lnTo>
                  <a:lnTo>
                    <a:pt x="9811" y="10382"/>
                  </a:lnTo>
                  <a:cubicBezTo>
                    <a:pt x="9752" y="10442"/>
                    <a:pt x="9752" y="10537"/>
                    <a:pt x="9811" y="10620"/>
                  </a:cubicBezTo>
                  <a:cubicBezTo>
                    <a:pt x="9847" y="10644"/>
                    <a:pt x="9883" y="10656"/>
                    <a:pt x="9930" y="10656"/>
                  </a:cubicBezTo>
                  <a:cubicBezTo>
                    <a:pt x="9978" y="10656"/>
                    <a:pt x="10026" y="10644"/>
                    <a:pt x="10049" y="10620"/>
                  </a:cubicBezTo>
                  <a:lnTo>
                    <a:pt x="10502" y="10168"/>
                  </a:lnTo>
                  <a:lnTo>
                    <a:pt x="10835" y="10513"/>
                  </a:lnTo>
                  <a:cubicBezTo>
                    <a:pt x="10895" y="10573"/>
                    <a:pt x="10919" y="10632"/>
                    <a:pt x="10919" y="10680"/>
                  </a:cubicBezTo>
                  <a:cubicBezTo>
                    <a:pt x="10919" y="10799"/>
                    <a:pt x="10823" y="10918"/>
                    <a:pt x="10681" y="10918"/>
                  </a:cubicBezTo>
                  <a:lnTo>
                    <a:pt x="9395" y="10918"/>
                  </a:lnTo>
                  <a:cubicBezTo>
                    <a:pt x="9311" y="10918"/>
                    <a:pt x="9228" y="10989"/>
                    <a:pt x="9228" y="11073"/>
                  </a:cubicBezTo>
                  <a:cubicBezTo>
                    <a:pt x="9228" y="11168"/>
                    <a:pt x="9311" y="11240"/>
                    <a:pt x="9395" y="11240"/>
                  </a:cubicBezTo>
                  <a:lnTo>
                    <a:pt x="10681" y="11240"/>
                  </a:lnTo>
                  <a:cubicBezTo>
                    <a:pt x="10990" y="11240"/>
                    <a:pt x="11240" y="10989"/>
                    <a:pt x="11240" y="10680"/>
                  </a:cubicBezTo>
                  <a:cubicBezTo>
                    <a:pt x="11192" y="10501"/>
                    <a:pt x="11133" y="10358"/>
                    <a:pt x="11038" y="10239"/>
                  </a:cubicBezTo>
                  <a:lnTo>
                    <a:pt x="965" y="167"/>
                  </a:lnTo>
                  <a:cubicBezTo>
                    <a:pt x="870" y="60"/>
                    <a:pt x="715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5" name="Google Shape;11505;p80"/>
            <p:cNvSpPr/>
            <p:nvPr/>
          </p:nvSpPr>
          <p:spPr>
            <a:xfrm>
              <a:off x="1366679" y="3029191"/>
              <a:ext cx="57981" cy="70289"/>
            </a:xfrm>
            <a:custGeom>
              <a:avLst/>
              <a:gdLst/>
              <a:ahLst/>
              <a:cxnLst/>
              <a:rect l="l" t="t" r="r" b="b"/>
              <a:pathLst>
                <a:path w="1823" h="2210" extrusionOk="0">
                  <a:moveTo>
                    <a:pt x="164" y="1"/>
                  </a:moveTo>
                  <a:cubicBezTo>
                    <a:pt x="140" y="1"/>
                    <a:pt x="116" y="6"/>
                    <a:pt x="96" y="18"/>
                  </a:cubicBezTo>
                  <a:cubicBezTo>
                    <a:pt x="36" y="42"/>
                    <a:pt x="0" y="102"/>
                    <a:pt x="0" y="161"/>
                  </a:cubicBezTo>
                  <a:lnTo>
                    <a:pt x="0" y="2043"/>
                  </a:lnTo>
                  <a:cubicBezTo>
                    <a:pt x="0" y="2126"/>
                    <a:pt x="72" y="2209"/>
                    <a:pt x="155" y="2209"/>
                  </a:cubicBezTo>
                  <a:cubicBezTo>
                    <a:pt x="250" y="2209"/>
                    <a:pt x="322" y="2126"/>
                    <a:pt x="322" y="2043"/>
                  </a:cubicBezTo>
                  <a:lnTo>
                    <a:pt x="322" y="566"/>
                  </a:lnTo>
                  <a:lnTo>
                    <a:pt x="1513" y="1757"/>
                  </a:lnTo>
                  <a:cubicBezTo>
                    <a:pt x="1542" y="1787"/>
                    <a:pt x="1584" y="1801"/>
                    <a:pt x="1627" y="1801"/>
                  </a:cubicBezTo>
                  <a:cubicBezTo>
                    <a:pt x="1670" y="1801"/>
                    <a:pt x="1715" y="1787"/>
                    <a:pt x="1751" y="1757"/>
                  </a:cubicBezTo>
                  <a:cubicBezTo>
                    <a:pt x="1822" y="1697"/>
                    <a:pt x="1810" y="1590"/>
                    <a:pt x="1751" y="1519"/>
                  </a:cubicBezTo>
                  <a:lnTo>
                    <a:pt x="274" y="42"/>
                  </a:lnTo>
                  <a:cubicBezTo>
                    <a:pt x="251" y="19"/>
                    <a:pt x="208" y="1"/>
                    <a:pt x="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6" name="Google Shape;11506;p80"/>
            <p:cNvSpPr/>
            <p:nvPr/>
          </p:nvSpPr>
          <p:spPr>
            <a:xfrm>
              <a:off x="1428031" y="3091211"/>
              <a:ext cx="100377" cy="99518"/>
            </a:xfrm>
            <a:custGeom>
              <a:avLst/>
              <a:gdLst/>
              <a:ahLst/>
              <a:cxnLst/>
              <a:rect l="l" t="t" r="r" b="b"/>
              <a:pathLst>
                <a:path w="3156" h="3129" extrusionOk="0">
                  <a:moveTo>
                    <a:pt x="183" y="0"/>
                  </a:moveTo>
                  <a:cubicBezTo>
                    <a:pt x="140" y="0"/>
                    <a:pt x="95" y="15"/>
                    <a:pt x="60" y="45"/>
                  </a:cubicBezTo>
                  <a:cubicBezTo>
                    <a:pt x="0" y="104"/>
                    <a:pt x="0" y="212"/>
                    <a:pt x="60" y="283"/>
                  </a:cubicBezTo>
                  <a:lnTo>
                    <a:pt x="2572" y="2795"/>
                  </a:lnTo>
                  <a:lnTo>
                    <a:pt x="655" y="2795"/>
                  </a:lnTo>
                  <a:cubicBezTo>
                    <a:pt x="560" y="2795"/>
                    <a:pt x="488" y="2879"/>
                    <a:pt x="488" y="2962"/>
                  </a:cubicBezTo>
                  <a:cubicBezTo>
                    <a:pt x="488" y="3057"/>
                    <a:pt x="560" y="3129"/>
                    <a:pt x="655" y="3129"/>
                  </a:cubicBezTo>
                  <a:lnTo>
                    <a:pt x="2977" y="3129"/>
                  </a:lnTo>
                  <a:cubicBezTo>
                    <a:pt x="3048" y="3129"/>
                    <a:pt x="3108" y="3081"/>
                    <a:pt x="3132" y="3021"/>
                  </a:cubicBezTo>
                  <a:cubicBezTo>
                    <a:pt x="3155" y="2962"/>
                    <a:pt x="3143" y="2902"/>
                    <a:pt x="3096" y="2843"/>
                  </a:cubicBezTo>
                  <a:lnTo>
                    <a:pt x="298" y="45"/>
                  </a:lnTo>
                  <a:cubicBezTo>
                    <a:pt x="268" y="15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07" name="Google Shape;11507;p80"/>
            <p:cNvSpPr/>
            <p:nvPr/>
          </p:nvSpPr>
          <p:spPr>
            <a:xfrm>
              <a:off x="1366297" y="3110040"/>
              <a:ext cx="66663" cy="80689"/>
            </a:xfrm>
            <a:custGeom>
              <a:avLst/>
              <a:gdLst/>
              <a:ahLst/>
              <a:cxnLst/>
              <a:rect l="l" t="t" r="r" b="b"/>
              <a:pathLst>
                <a:path w="2096" h="2537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2370"/>
                  </a:lnTo>
                  <a:cubicBezTo>
                    <a:pt x="1" y="2418"/>
                    <a:pt x="24" y="2453"/>
                    <a:pt x="48" y="2489"/>
                  </a:cubicBezTo>
                  <a:cubicBezTo>
                    <a:pt x="84" y="2513"/>
                    <a:pt x="120" y="2537"/>
                    <a:pt x="167" y="2537"/>
                  </a:cubicBezTo>
                  <a:lnTo>
                    <a:pt x="1929" y="2537"/>
                  </a:lnTo>
                  <a:cubicBezTo>
                    <a:pt x="2013" y="2537"/>
                    <a:pt x="2096" y="2453"/>
                    <a:pt x="2096" y="2370"/>
                  </a:cubicBezTo>
                  <a:cubicBezTo>
                    <a:pt x="2096" y="2287"/>
                    <a:pt x="2013" y="2203"/>
                    <a:pt x="1929" y="2203"/>
                  </a:cubicBezTo>
                  <a:lnTo>
                    <a:pt x="334" y="2203"/>
                  </a:ln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08" name="Google Shape;11508;p80"/>
          <p:cNvGrpSpPr/>
          <p:nvPr/>
        </p:nvGrpSpPr>
        <p:grpSpPr>
          <a:xfrm>
            <a:off x="853950" y="2719270"/>
            <a:ext cx="364104" cy="353290"/>
            <a:chOff x="853950" y="2894720"/>
            <a:chExt cx="364104" cy="353290"/>
          </a:xfrm>
          <a:solidFill>
            <a:schemeClr val="tx1"/>
          </a:solidFill>
        </p:grpSpPr>
        <p:sp>
          <p:nvSpPr>
            <p:cNvPr id="11509" name="Google Shape;11509;p80"/>
            <p:cNvSpPr/>
            <p:nvPr/>
          </p:nvSpPr>
          <p:spPr>
            <a:xfrm>
              <a:off x="1056167" y="3155298"/>
              <a:ext cx="57472" cy="57662"/>
            </a:xfrm>
            <a:custGeom>
              <a:avLst/>
              <a:gdLst/>
              <a:ahLst/>
              <a:cxnLst/>
              <a:rect l="l" t="t" r="r" b="b"/>
              <a:pathLst>
                <a:path w="1807" h="1813" extrusionOk="0">
                  <a:moveTo>
                    <a:pt x="907" y="0"/>
                  </a:moveTo>
                  <a:cubicBezTo>
                    <a:pt x="686" y="0"/>
                    <a:pt x="459" y="83"/>
                    <a:pt x="274" y="268"/>
                  </a:cubicBezTo>
                  <a:cubicBezTo>
                    <a:pt x="215" y="328"/>
                    <a:pt x="215" y="423"/>
                    <a:pt x="274" y="506"/>
                  </a:cubicBezTo>
                  <a:cubicBezTo>
                    <a:pt x="304" y="536"/>
                    <a:pt x="346" y="551"/>
                    <a:pt x="389" y="551"/>
                  </a:cubicBezTo>
                  <a:cubicBezTo>
                    <a:pt x="432" y="551"/>
                    <a:pt x="477" y="536"/>
                    <a:pt x="512" y="506"/>
                  </a:cubicBezTo>
                  <a:cubicBezTo>
                    <a:pt x="625" y="394"/>
                    <a:pt x="767" y="336"/>
                    <a:pt x="908" y="336"/>
                  </a:cubicBezTo>
                  <a:cubicBezTo>
                    <a:pt x="1020" y="336"/>
                    <a:pt x="1132" y="373"/>
                    <a:pt x="1227" y="447"/>
                  </a:cubicBezTo>
                  <a:cubicBezTo>
                    <a:pt x="1489" y="625"/>
                    <a:pt x="1560" y="983"/>
                    <a:pt x="1381" y="1233"/>
                  </a:cubicBezTo>
                  <a:cubicBezTo>
                    <a:pt x="1265" y="1401"/>
                    <a:pt x="1087" y="1477"/>
                    <a:pt x="911" y="1477"/>
                  </a:cubicBezTo>
                  <a:cubicBezTo>
                    <a:pt x="639" y="1477"/>
                    <a:pt x="370" y="1294"/>
                    <a:pt x="334" y="983"/>
                  </a:cubicBezTo>
                  <a:cubicBezTo>
                    <a:pt x="323" y="894"/>
                    <a:pt x="260" y="827"/>
                    <a:pt x="176" y="827"/>
                  </a:cubicBezTo>
                  <a:cubicBezTo>
                    <a:pt x="169" y="827"/>
                    <a:pt x="162" y="827"/>
                    <a:pt x="155" y="828"/>
                  </a:cubicBezTo>
                  <a:cubicBezTo>
                    <a:pt x="72" y="840"/>
                    <a:pt x="0" y="923"/>
                    <a:pt x="12" y="1006"/>
                  </a:cubicBezTo>
                  <a:cubicBezTo>
                    <a:pt x="63" y="1513"/>
                    <a:pt x="487" y="1812"/>
                    <a:pt x="913" y="1812"/>
                  </a:cubicBezTo>
                  <a:cubicBezTo>
                    <a:pt x="1189" y="1812"/>
                    <a:pt x="1466" y="1687"/>
                    <a:pt x="1643" y="1411"/>
                  </a:cubicBezTo>
                  <a:cubicBezTo>
                    <a:pt x="1751" y="1256"/>
                    <a:pt x="1798" y="1078"/>
                    <a:pt x="1798" y="899"/>
                  </a:cubicBezTo>
                  <a:cubicBezTo>
                    <a:pt x="1806" y="360"/>
                    <a:pt x="1368" y="0"/>
                    <a:pt x="9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0" name="Google Shape;11510;p80"/>
            <p:cNvSpPr/>
            <p:nvPr/>
          </p:nvSpPr>
          <p:spPr>
            <a:xfrm>
              <a:off x="868326" y="2975027"/>
              <a:ext cx="192802" cy="82025"/>
            </a:xfrm>
            <a:custGeom>
              <a:avLst/>
              <a:gdLst/>
              <a:ahLst/>
              <a:cxnLst/>
              <a:rect l="l" t="t" r="r" b="b"/>
              <a:pathLst>
                <a:path w="6062" h="2579" extrusionOk="0">
                  <a:moveTo>
                    <a:pt x="3619" y="1"/>
                  </a:moveTo>
                  <a:cubicBezTo>
                    <a:pt x="2165" y="1"/>
                    <a:pt x="686" y="811"/>
                    <a:pt x="48" y="2364"/>
                  </a:cubicBezTo>
                  <a:cubicBezTo>
                    <a:pt x="1" y="2460"/>
                    <a:pt x="84" y="2579"/>
                    <a:pt x="203" y="2579"/>
                  </a:cubicBezTo>
                  <a:cubicBezTo>
                    <a:pt x="263" y="2579"/>
                    <a:pt x="334" y="2543"/>
                    <a:pt x="346" y="2483"/>
                  </a:cubicBezTo>
                  <a:cubicBezTo>
                    <a:pt x="909" y="1104"/>
                    <a:pt x="2222" y="332"/>
                    <a:pt x="3567" y="332"/>
                  </a:cubicBezTo>
                  <a:cubicBezTo>
                    <a:pt x="4242" y="332"/>
                    <a:pt x="4925" y="526"/>
                    <a:pt x="5525" y="936"/>
                  </a:cubicBezTo>
                  <a:cubicBezTo>
                    <a:pt x="5609" y="995"/>
                    <a:pt x="5680" y="1031"/>
                    <a:pt x="5752" y="1114"/>
                  </a:cubicBezTo>
                  <a:cubicBezTo>
                    <a:pt x="5784" y="1142"/>
                    <a:pt x="5824" y="1156"/>
                    <a:pt x="5864" y="1156"/>
                  </a:cubicBezTo>
                  <a:cubicBezTo>
                    <a:pt x="5911" y="1156"/>
                    <a:pt x="5957" y="1136"/>
                    <a:pt x="5990" y="1090"/>
                  </a:cubicBezTo>
                  <a:cubicBezTo>
                    <a:pt x="6061" y="1019"/>
                    <a:pt x="6049" y="912"/>
                    <a:pt x="5978" y="852"/>
                  </a:cubicBezTo>
                  <a:cubicBezTo>
                    <a:pt x="5317" y="280"/>
                    <a:pt x="4473" y="1"/>
                    <a:pt x="36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1" name="Google Shape;11511;p80"/>
            <p:cNvSpPr/>
            <p:nvPr/>
          </p:nvSpPr>
          <p:spPr>
            <a:xfrm>
              <a:off x="853950" y="3067580"/>
              <a:ext cx="137875" cy="168598"/>
            </a:xfrm>
            <a:custGeom>
              <a:avLst/>
              <a:gdLst/>
              <a:ahLst/>
              <a:cxnLst/>
              <a:rect l="l" t="t" r="r" b="b"/>
              <a:pathLst>
                <a:path w="4335" h="5301" extrusionOk="0">
                  <a:moveTo>
                    <a:pt x="479" y="1"/>
                  </a:moveTo>
                  <a:cubicBezTo>
                    <a:pt x="401" y="1"/>
                    <a:pt x="321" y="57"/>
                    <a:pt x="310" y="133"/>
                  </a:cubicBezTo>
                  <a:cubicBezTo>
                    <a:pt x="0" y="1633"/>
                    <a:pt x="608" y="3217"/>
                    <a:pt x="1893" y="4074"/>
                  </a:cubicBezTo>
                  <a:cubicBezTo>
                    <a:pt x="1965" y="4134"/>
                    <a:pt x="2858" y="4788"/>
                    <a:pt x="4072" y="5288"/>
                  </a:cubicBezTo>
                  <a:cubicBezTo>
                    <a:pt x="4084" y="5300"/>
                    <a:pt x="4120" y="5300"/>
                    <a:pt x="4132" y="5300"/>
                  </a:cubicBezTo>
                  <a:cubicBezTo>
                    <a:pt x="4191" y="5300"/>
                    <a:pt x="4275" y="5253"/>
                    <a:pt x="4287" y="5193"/>
                  </a:cubicBezTo>
                  <a:cubicBezTo>
                    <a:pt x="4334" y="5074"/>
                    <a:pt x="4287" y="4979"/>
                    <a:pt x="4191" y="4955"/>
                  </a:cubicBezTo>
                  <a:cubicBezTo>
                    <a:pt x="2989" y="4479"/>
                    <a:pt x="2084" y="3800"/>
                    <a:pt x="2084" y="3800"/>
                  </a:cubicBezTo>
                  <a:cubicBezTo>
                    <a:pt x="905" y="3002"/>
                    <a:pt x="346" y="1562"/>
                    <a:pt x="643" y="193"/>
                  </a:cubicBezTo>
                  <a:cubicBezTo>
                    <a:pt x="655" y="109"/>
                    <a:pt x="596" y="14"/>
                    <a:pt x="500" y="2"/>
                  </a:cubicBezTo>
                  <a:cubicBezTo>
                    <a:pt x="493" y="1"/>
                    <a:pt x="486" y="1"/>
                    <a:pt x="4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2" name="Google Shape;11512;p80"/>
            <p:cNvSpPr/>
            <p:nvPr/>
          </p:nvSpPr>
          <p:spPr>
            <a:xfrm>
              <a:off x="937248" y="3014975"/>
              <a:ext cx="87877" cy="57217"/>
            </a:xfrm>
            <a:custGeom>
              <a:avLst/>
              <a:gdLst/>
              <a:ahLst/>
              <a:cxnLst/>
              <a:rect l="l" t="t" r="r" b="b"/>
              <a:pathLst>
                <a:path w="2763" h="1799" extrusionOk="0">
                  <a:moveTo>
                    <a:pt x="2225" y="1"/>
                  </a:moveTo>
                  <a:cubicBezTo>
                    <a:pt x="2218" y="1"/>
                    <a:pt x="2211" y="1"/>
                    <a:pt x="2203" y="1"/>
                  </a:cubicBezTo>
                  <a:lnTo>
                    <a:pt x="941" y="61"/>
                  </a:lnTo>
                  <a:cubicBezTo>
                    <a:pt x="584" y="73"/>
                    <a:pt x="346" y="430"/>
                    <a:pt x="477" y="763"/>
                  </a:cubicBezTo>
                  <a:cubicBezTo>
                    <a:pt x="203" y="787"/>
                    <a:pt x="1" y="1025"/>
                    <a:pt x="13" y="1311"/>
                  </a:cubicBezTo>
                  <a:cubicBezTo>
                    <a:pt x="25" y="1597"/>
                    <a:pt x="263" y="1799"/>
                    <a:pt x="537" y="1799"/>
                  </a:cubicBezTo>
                  <a:cubicBezTo>
                    <a:pt x="560" y="1799"/>
                    <a:pt x="548" y="1799"/>
                    <a:pt x="953" y="1787"/>
                  </a:cubicBezTo>
                  <a:cubicBezTo>
                    <a:pt x="1037" y="1787"/>
                    <a:pt x="1120" y="1704"/>
                    <a:pt x="1120" y="1608"/>
                  </a:cubicBezTo>
                  <a:cubicBezTo>
                    <a:pt x="1120" y="1525"/>
                    <a:pt x="1025" y="1442"/>
                    <a:pt x="941" y="1442"/>
                  </a:cubicBezTo>
                  <a:lnTo>
                    <a:pt x="548" y="1466"/>
                  </a:lnTo>
                  <a:cubicBezTo>
                    <a:pt x="441" y="1466"/>
                    <a:pt x="346" y="1370"/>
                    <a:pt x="346" y="1263"/>
                  </a:cubicBezTo>
                  <a:cubicBezTo>
                    <a:pt x="346" y="1168"/>
                    <a:pt x="429" y="1073"/>
                    <a:pt x="537" y="1073"/>
                  </a:cubicBezTo>
                  <a:lnTo>
                    <a:pt x="667" y="1073"/>
                  </a:lnTo>
                  <a:cubicBezTo>
                    <a:pt x="858" y="1061"/>
                    <a:pt x="953" y="835"/>
                    <a:pt x="834" y="704"/>
                  </a:cubicBezTo>
                  <a:cubicBezTo>
                    <a:pt x="727" y="585"/>
                    <a:pt x="798" y="394"/>
                    <a:pt x="965" y="370"/>
                  </a:cubicBezTo>
                  <a:lnTo>
                    <a:pt x="2227" y="311"/>
                  </a:lnTo>
                  <a:cubicBezTo>
                    <a:pt x="2334" y="311"/>
                    <a:pt x="2442" y="406"/>
                    <a:pt x="2442" y="513"/>
                  </a:cubicBezTo>
                  <a:cubicBezTo>
                    <a:pt x="2442" y="608"/>
                    <a:pt x="2346" y="704"/>
                    <a:pt x="2263" y="704"/>
                  </a:cubicBezTo>
                  <a:lnTo>
                    <a:pt x="2144" y="704"/>
                  </a:lnTo>
                  <a:cubicBezTo>
                    <a:pt x="1953" y="716"/>
                    <a:pt x="1858" y="942"/>
                    <a:pt x="1977" y="1085"/>
                  </a:cubicBezTo>
                  <a:cubicBezTo>
                    <a:pt x="2084" y="1204"/>
                    <a:pt x="1989" y="1406"/>
                    <a:pt x="1834" y="1406"/>
                  </a:cubicBezTo>
                  <a:lnTo>
                    <a:pt x="1620" y="1418"/>
                  </a:lnTo>
                  <a:cubicBezTo>
                    <a:pt x="1537" y="1418"/>
                    <a:pt x="1453" y="1501"/>
                    <a:pt x="1453" y="1597"/>
                  </a:cubicBezTo>
                  <a:cubicBezTo>
                    <a:pt x="1453" y="1680"/>
                    <a:pt x="1549" y="1763"/>
                    <a:pt x="1632" y="1763"/>
                  </a:cubicBezTo>
                  <a:lnTo>
                    <a:pt x="1846" y="1739"/>
                  </a:lnTo>
                  <a:cubicBezTo>
                    <a:pt x="2203" y="1728"/>
                    <a:pt x="2442" y="1370"/>
                    <a:pt x="2322" y="1049"/>
                  </a:cubicBezTo>
                  <a:cubicBezTo>
                    <a:pt x="2561" y="1013"/>
                    <a:pt x="2763" y="775"/>
                    <a:pt x="2751" y="489"/>
                  </a:cubicBezTo>
                  <a:cubicBezTo>
                    <a:pt x="2739" y="222"/>
                    <a:pt x="2502" y="1"/>
                    <a:pt x="2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3" name="Google Shape;11513;p80"/>
            <p:cNvSpPr/>
            <p:nvPr/>
          </p:nvSpPr>
          <p:spPr>
            <a:xfrm>
              <a:off x="978912" y="3095664"/>
              <a:ext cx="78399" cy="79290"/>
            </a:xfrm>
            <a:custGeom>
              <a:avLst/>
              <a:gdLst/>
              <a:ahLst/>
              <a:cxnLst/>
              <a:rect l="l" t="t" r="r" b="b"/>
              <a:pathLst>
                <a:path w="2465" h="2493" extrusionOk="0">
                  <a:moveTo>
                    <a:pt x="1751" y="0"/>
                  </a:moveTo>
                  <a:cubicBezTo>
                    <a:pt x="1513" y="0"/>
                    <a:pt x="1477" y="95"/>
                    <a:pt x="381" y="691"/>
                  </a:cubicBezTo>
                  <a:cubicBezTo>
                    <a:pt x="72" y="869"/>
                    <a:pt x="24" y="1286"/>
                    <a:pt x="286" y="1524"/>
                  </a:cubicBezTo>
                  <a:cubicBezTo>
                    <a:pt x="84" y="1667"/>
                    <a:pt x="0" y="1929"/>
                    <a:pt x="72" y="2155"/>
                  </a:cubicBezTo>
                  <a:cubicBezTo>
                    <a:pt x="154" y="2370"/>
                    <a:pt x="351" y="2493"/>
                    <a:pt x="555" y="2493"/>
                  </a:cubicBezTo>
                  <a:cubicBezTo>
                    <a:pt x="646" y="2493"/>
                    <a:pt x="738" y="2468"/>
                    <a:pt x="822" y="2417"/>
                  </a:cubicBezTo>
                  <a:lnTo>
                    <a:pt x="1096" y="2262"/>
                  </a:lnTo>
                  <a:cubicBezTo>
                    <a:pt x="1179" y="2215"/>
                    <a:pt x="1203" y="2108"/>
                    <a:pt x="1155" y="2036"/>
                  </a:cubicBezTo>
                  <a:cubicBezTo>
                    <a:pt x="1131" y="1987"/>
                    <a:pt x="1073" y="1955"/>
                    <a:pt x="1016" y="1955"/>
                  </a:cubicBezTo>
                  <a:cubicBezTo>
                    <a:pt x="989" y="1955"/>
                    <a:pt x="963" y="1962"/>
                    <a:pt x="941" y="1977"/>
                  </a:cubicBezTo>
                  <a:lnTo>
                    <a:pt x="655" y="2143"/>
                  </a:lnTo>
                  <a:cubicBezTo>
                    <a:pt x="624" y="2161"/>
                    <a:pt x="591" y="2169"/>
                    <a:pt x="558" y="2169"/>
                  </a:cubicBezTo>
                  <a:cubicBezTo>
                    <a:pt x="479" y="2169"/>
                    <a:pt x="403" y="2120"/>
                    <a:pt x="370" y="2036"/>
                  </a:cubicBezTo>
                  <a:cubicBezTo>
                    <a:pt x="346" y="1965"/>
                    <a:pt x="381" y="1846"/>
                    <a:pt x="465" y="1798"/>
                  </a:cubicBezTo>
                  <a:cubicBezTo>
                    <a:pt x="643" y="1691"/>
                    <a:pt x="667" y="1441"/>
                    <a:pt x="489" y="1310"/>
                  </a:cubicBezTo>
                  <a:cubicBezTo>
                    <a:pt x="381" y="1215"/>
                    <a:pt x="405" y="1048"/>
                    <a:pt x="512" y="976"/>
                  </a:cubicBezTo>
                  <a:cubicBezTo>
                    <a:pt x="1691" y="322"/>
                    <a:pt x="1632" y="322"/>
                    <a:pt x="1727" y="322"/>
                  </a:cubicBezTo>
                  <a:cubicBezTo>
                    <a:pt x="1822" y="322"/>
                    <a:pt x="1917" y="417"/>
                    <a:pt x="1917" y="512"/>
                  </a:cubicBezTo>
                  <a:cubicBezTo>
                    <a:pt x="1917" y="679"/>
                    <a:pt x="1751" y="715"/>
                    <a:pt x="1691" y="750"/>
                  </a:cubicBezTo>
                  <a:cubicBezTo>
                    <a:pt x="1536" y="846"/>
                    <a:pt x="1548" y="1084"/>
                    <a:pt x="1727" y="1155"/>
                  </a:cubicBezTo>
                  <a:cubicBezTo>
                    <a:pt x="1882" y="1215"/>
                    <a:pt x="1882" y="1429"/>
                    <a:pt x="1739" y="1512"/>
                  </a:cubicBezTo>
                  <a:lnTo>
                    <a:pt x="1501" y="1643"/>
                  </a:lnTo>
                  <a:cubicBezTo>
                    <a:pt x="1429" y="1691"/>
                    <a:pt x="1393" y="1798"/>
                    <a:pt x="1441" y="1869"/>
                  </a:cubicBezTo>
                  <a:cubicBezTo>
                    <a:pt x="1474" y="1918"/>
                    <a:pt x="1529" y="1951"/>
                    <a:pt x="1587" y="1951"/>
                  </a:cubicBezTo>
                  <a:cubicBezTo>
                    <a:pt x="1614" y="1951"/>
                    <a:pt x="1641" y="1944"/>
                    <a:pt x="1667" y="1929"/>
                  </a:cubicBezTo>
                  <a:lnTo>
                    <a:pt x="1905" y="1798"/>
                  </a:lnTo>
                  <a:cubicBezTo>
                    <a:pt x="2215" y="1619"/>
                    <a:pt x="2275" y="1203"/>
                    <a:pt x="2001" y="953"/>
                  </a:cubicBezTo>
                  <a:cubicBezTo>
                    <a:pt x="2465" y="679"/>
                    <a:pt x="2275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4" name="Google Shape;11514;p80"/>
            <p:cNvSpPr/>
            <p:nvPr/>
          </p:nvSpPr>
          <p:spPr>
            <a:xfrm>
              <a:off x="891067" y="3070697"/>
              <a:ext cx="74615" cy="77477"/>
            </a:xfrm>
            <a:custGeom>
              <a:avLst/>
              <a:gdLst/>
              <a:ahLst/>
              <a:cxnLst/>
              <a:rect l="l" t="t" r="r" b="b"/>
              <a:pathLst>
                <a:path w="2346" h="2436" extrusionOk="0">
                  <a:moveTo>
                    <a:pt x="534" y="1"/>
                  </a:moveTo>
                  <a:cubicBezTo>
                    <a:pt x="499" y="1"/>
                    <a:pt x="464" y="4"/>
                    <a:pt x="429" y="11"/>
                  </a:cubicBezTo>
                  <a:cubicBezTo>
                    <a:pt x="191" y="71"/>
                    <a:pt x="0" y="273"/>
                    <a:pt x="0" y="523"/>
                  </a:cubicBezTo>
                  <a:cubicBezTo>
                    <a:pt x="0" y="690"/>
                    <a:pt x="72" y="749"/>
                    <a:pt x="203" y="1107"/>
                  </a:cubicBezTo>
                  <a:cubicBezTo>
                    <a:pt x="220" y="1178"/>
                    <a:pt x="284" y="1215"/>
                    <a:pt x="345" y="1215"/>
                  </a:cubicBezTo>
                  <a:cubicBezTo>
                    <a:pt x="366" y="1215"/>
                    <a:pt x="387" y="1211"/>
                    <a:pt x="405" y="1202"/>
                  </a:cubicBezTo>
                  <a:cubicBezTo>
                    <a:pt x="500" y="1166"/>
                    <a:pt x="548" y="1059"/>
                    <a:pt x="500" y="988"/>
                  </a:cubicBezTo>
                  <a:cubicBezTo>
                    <a:pt x="345" y="583"/>
                    <a:pt x="334" y="583"/>
                    <a:pt x="334" y="523"/>
                  </a:cubicBezTo>
                  <a:cubicBezTo>
                    <a:pt x="334" y="416"/>
                    <a:pt x="429" y="333"/>
                    <a:pt x="512" y="333"/>
                  </a:cubicBezTo>
                  <a:cubicBezTo>
                    <a:pt x="584" y="333"/>
                    <a:pt x="679" y="392"/>
                    <a:pt x="703" y="464"/>
                  </a:cubicBezTo>
                  <a:cubicBezTo>
                    <a:pt x="738" y="511"/>
                    <a:pt x="750" y="738"/>
                    <a:pt x="965" y="738"/>
                  </a:cubicBezTo>
                  <a:cubicBezTo>
                    <a:pt x="1036" y="738"/>
                    <a:pt x="1107" y="690"/>
                    <a:pt x="1155" y="618"/>
                  </a:cubicBezTo>
                  <a:cubicBezTo>
                    <a:pt x="1188" y="557"/>
                    <a:pt x="1253" y="527"/>
                    <a:pt x="1318" y="527"/>
                  </a:cubicBezTo>
                  <a:cubicBezTo>
                    <a:pt x="1393" y="527"/>
                    <a:pt x="1469" y="566"/>
                    <a:pt x="1500" y="642"/>
                  </a:cubicBezTo>
                  <a:cubicBezTo>
                    <a:pt x="1977" y="1881"/>
                    <a:pt x="1977" y="1833"/>
                    <a:pt x="1977" y="1892"/>
                  </a:cubicBezTo>
                  <a:cubicBezTo>
                    <a:pt x="1977" y="2018"/>
                    <a:pt x="1874" y="2091"/>
                    <a:pt x="1773" y="2091"/>
                  </a:cubicBezTo>
                  <a:cubicBezTo>
                    <a:pt x="1701" y="2091"/>
                    <a:pt x="1630" y="2055"/>
                    <a:pt x="1596" y="1976"/>
                  </a:cubicBezTo>
                  <a:lnTo>
                    <a:pt x="1536" y="1833"/>
                  </a:lnTo>
                  <a:cubicBezTo>
                    <a:pt x="1498" y="1739"/>
                    <a:pt x="1415" y="1691"/>
                    <a:pt x="1332" y="1691"/>
                  </a:cubicBezTo>
                  <a:cubicBezTo>
                    <a:pt x="1257" y="1691"/>
                    <a:pt x="1183" y="1730"/>
                    <a:pt x="1143" y="1809"/>
                  </a:cubicBezTo>
                  <a:cubicBezTo>
                    <a:pt x="1105" y="1875"/>
                    <a:pt x="1041" y="1908"/>
                    <a:pt x="976" y="1908"/>
                  </a:cubicBezTo>
                  <a:cubicBezTo>
                    <a:pt x="901" y="1908"/>
                    <a:pt x="824" y="1863"/>
                    <a:pt x="786" y="1773"/>
                  </a:cubicBezTo>
                  <a:lnTo>
                    <a:pt x="726" y="1607"/>
                  </a:lnTo>
                  <a:cubicBezTo>
                    <a:pt x="700" y="1546"/>
                    <a:pt x="637" y="1504"/>
                    <a:pt x="577" y="1504"/>
                  </a:cubicBezTo>
                  <a:cubicBezTo>
                    <a:pt x="554" y="1504"/>
                    <a:pt x="532" y="1510"/>
                    <a:pt x="512" y="1523"/>
                  </a:cubicBezTo>
                  <a:cubicBezTo>
                    <a:pt x="429" y="1559"/>
                    <a:pt x="381" y="1654"/>
                    <a:pt x="429" y="1726"/>
                  </a:cubicBezTo>
                  <a:lnTo>
                    <a:pt x="488" y="1892"/>
                  </a:lnTo>
                  <a:cubicBezTo>
                    <a:pt x="574" y="2112"/>
                    <a:pt x="779" y="2244"/>
                    <a:pt x="987" y="2244"/>
                  </a:cubicBezTo>
                  <a:cubicBezTo>
                    <a:pt x="1095" y="2244"/>
                    <a:pt x="1204" y="2208"/>
                    <a:pt x="1298" y="2131"/>
                  </a:cubicBezTo>
                  <a:cubicBezTo>
                    <a:pt x="1390" y="2315"/>
                    <a:pt x="1583" y="2436"/>
                    <a:pt x="1793" y="2436"/>
                  </a:cubicBezTo>
                  <a:cubicBezTo>
                    <a:pt x="1853" y="2436"/>
                    <a:pt x="1915" y="2426"/>
                    <a:pt x="1977" y="2404"/>
                  </a:cubicBezTo>
                  <a:cubicBezTo>
                    <a:pt x="2179" y="2321"/>
                    <a:pt x="2310" y="2119"/>
                    <a:pt x="2310" y="1904"/>
                  </a:cubicBezTo>
                  <a:cubicBezTo>
                    <a:pt x="2346" y="1738"/>
                    <a:pt x="2298" y="1738"/>
                    <a:pt x="1834" y="523"/>
                  </a:cubicBezTo>
                  <a:cubicBezTo>
                    <a:pt x="1757" y="315"/>
                    <a:pt x="1555" y="192"/>
                    <a:pt x="1349" y="192"/>
                  </a:cubicBezTo>
                  <a:cubicBezTo>
                    <a:pt x="1236" y="192"/>
                    <a:pt x="1121" y="229"/>
                    <a:pt x="1024" y="309"/>
                  </a:cubicBezTo>
                  <a:cubicBezTo>
                    <a:pt x="933" y="116"/>
                    <a:pt x="737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5" name="Google Shape;11515;p80"/>
            <p:cNvSpPr/>
            <p:nvPr/>
          </p:nvSpPr>
          <p:spPr>
            <a:xfrm>
              <a:off x="999745" y="2894720"/>
              <a:ext cx="218310" cy="353290"/>
            </a:xfrm>
            <a:custGeom>
              <a:avLst/>
              <a:gdLst/>
              <a:ahLst/>
              <a:cxnLst/>
              <a:rect l="l" t="t" r="r" b="b"/>
              <a:pathLst>
                <a:path w="6864" h="11108" extrusionOk="0">
                  <a:moveTo>
                    <a:pt x="6633" y="1"/>
                  </a:moveTo>
                  <a:cubicBezTo>
                    <a:pt x="6605" y="1"/>
                    <a:pt x="6577" y="7"/>
                    <a:pt x="6549" y="20"/>
                  </a:cubicBezTo>
                  <a:cubicBezTo>
                    <a:pt x="5918" y="282"/>
                    <a:pt x="5299" y="698"/>
                    <a:pt x="4703" y="1246"/>
                  </a:cubicBezTo>
                  <a:cubicBezTo>
                    <a:pt x="4644" y="1306"/>
                    <a:pt x="4620" y="1413"/>
                    <a:pt x="4703" y="1484"/>
                  </a:cubicBezTo>
                  <a:cubicBezTo>
                    <a:pt x="4735" y="1516"/>
                    <a:pt x="4778" y="1538"/>
                    <a:pt x="4824" y="1538"/>
                  </a:cubicBezTo>
                  <a:cubicBezTo>
                    <a:pt x="4862" y="1538"/>
                    <a:pt x="4903" y="1523"/>
                    <a:pt x="4941" y="1484"/>
                  </a:cubicBezTo>
                  <a:cubicBezTo>
                    <a:pt x="5430" y="1032"/>
                    <a:pt x="5918" y="675"/>
                    <a:pt x="6442" y="413"/>
                  </a:cubicBezTo>
                  <a:lnTo>
                    <a:pt x="6442" y="413"/>
                  </a:lnTo>
                  <a:cubicBezTo>
                    <a:pt x="6084" y="1579"/>
                    <a:pt x="5299" y="2603"/>
                    <a:pt x="4429" y="3449"/>
                  </a:cubicBezTo>
                  <a:cubicBezTo>
                    <a:pt x="4413" y="3444"/>
                    <a:pt x="4397" y="3442"/>
                    <a:pt x="4382" y="3442"/>
                  </a:cubicBezTo>
                  <a:cubicBezTo>
                    <a:pt x="4269" y="3442"/>
                    <a:pt x="4172" y="3548"/>
                    <a:pt x="4203" y="3663"/>
                  </a:cubicBezTo>
                  <a:cubicBezTo>
                    <a:pt x="4108" y="3746"/>
                    <a:pt x="4013" y="3842"/>
                    <a:pt x="3929" y="3913"/>
                  </a:cubicBezTo>
                  <a:cubicBezTo>
                    <a:pt x="3786" y="3711"/>
                    <a:pt x="3572" y="3508"/>
                    <a:pt x="3358" y="3425"/>
                  </a:cubicBezTo>
                  <a:cubicBezTo>
                    <a:pt x="3417" y="3330"/>
                    <a:pt x="3489" y="3234"/>
                    <a:pt x="3548" y="3115"/>
                  </a:cubicBezTo>
                  <a:cubicBezTo>
                    <a:pt x="3727" y="3258"/>
                    <a:pt x="3763" y="3318"/>
                    <a:pt x="3870" y="3318"/>
                  </a:cubicBezTo>
                  <a:cubicBezTo>
                    <a:pt x="4013" y="3318"/>
                    <a:pt x="4084" y="3127"/>
                    <a:pt x="3965" y="3020"/>
                  </a:cubicBezTo>
                  <a:lnTo>
                    <a:pt x="3751" y="2830"/>
                  </a:lnTo>
                  <a:cubicBezTo>
                    <a:pt x="3786" y="2758"/>
                    <a:pt x="3775" y="2782"/>
                    <a:pt x="3810" y="2734"/>
                  </a:cubicBezTo>
                  <a:cubicBezTo>
                    <a:pt x="3810" y="2734"/>
                    <a:pt x="3941" y="2544"/>
                    <a:pt x="3953" y="2544"/>
                  </a:cubicBezTo>
                  <a:lnTo>
                    <a:pt x="4358" y="2889"/>
                  </a:lnTo>
                  <a:cubicBezTo>
                    <a:pt x="4390" y="2916"/>
                    <a:pt x="4430" y="2928"/>
                    <a:pt x="4469" y="2928"/>
                  </a:cubicBezTo>
                  <a:cubicBezTo>
                    <a:pt x="4516" y="2928"/>
                    <a:pt x="4563" y="2910"/>
                    <a:pt x="4596" y="2877"/>
                  </a:cubicBezTo>
                  <a:cubicBezTo>
                    <a:pt x="4656" y="2794"/>
                    <a:pt x="4644" y="2699"/>
                    <a:pt x="4584" y="2639"/>
                  </a:cubicBezTo>
                  <a:lnTo>
                    <a:pt x="4167" y="2282"/>
                  </a:lnTo>
                  <a:cubicBezTo>
                    <a:pt x="4263" y="2139"/>
                    <a:pt x="4370" y="2020"/>
                    <a:pt x="4489" y="1901"/>
                  </a:cubicBezTo>
                  <a:cubicBezTo>
                    <a:pt x="4548" y="1830"/>
                    <a:pt x="4548" y="1722"/>
                    <a:pt x="4477" y="1663"/>
                  </a:cubicBezTo>
                  <a:cubicBezTo>
                    <a:pt x="4444" y="1636"/>
                    <a:pt x="4404" y="1621"/>
                    <a:pt x="4364" y="1621"/>
                  </a:cubicBezTo>
                  <a:cubicBezTo>
                    <a:pt x="4317" y="1621"/>
                    <a:pt x="4271" y="1641"/>
                    <a:pt x="4239" y="1687"/>
                  </a:cubicBezTo>
                  <a:cubicBezTo>
                    <a:pt x="4001" y="1937"/>
                    <a:pt x="3775" y="2222"/>
                    <a:pt x="3536" y="2532"/>
                  </a:cubicBezTo>
                  <a:cubicBezTo>
                    <a:pt x="3536" y="2532"/>
                    <a:pt x="3310" y="2830"/>
                    <a:pt x="3013" y="3306"/>
                  </a:cubicBezTo>
                  <a:cubicBezTo>
                    <a:pt x="2985" y="3304"/>
                    <a:pt x="2957" y="3303"/>
                    <a:pt x="2929" y="3303"/>
                  </a:cubicBezTo>
                  <a:cubicBezTo>
                    <a:pt x="2484" y="3303"/>
                    <a:pt x="2071" y="3569"/>
                    <a:pt x="1858" y="3973"/>
                  </a:cubicBezTo>
                  <a:cubicBezTo>
                    <a:pt x="1762" y="4151"/>
                    <a:pt x="1750" y="4330"/>
                    <a:pt x="1679" y="4449"/>
                  </a:cubicBezTo>
                  <a:cubicBezTo>
                    <a:pt x="1608" y="4568"/>
                    <a:pt x="1500" y="4687"/>
                    <a:pt x="1346" y="4770"/>
                  </a:cubicBezTo>
                  <a:cubicBezTo>
                    <a:pt x="1191" y="4866"/>
                    <a:pt x="1024" y="4913"/>
                    <a:pt x="846" y="4961"/>
                  </a:cubicBezTo>
                  <a:cubicBezTo>
                    <a:pt x="786" y="4973"/>
                    <a:pt x="679" y="5008"/>
                    <a:pt x="572" y="5020"/>
                  </a:cubicBezTo>
                  <a:cubicBezTo>
                    <a:pt x="369" y="5056"/>
                    <a:pt x="274" y="5330"/>
                    <a:pt x="441" y="5485"/>
                  </a:cubicBezTo>
                  <a:cubicBezTo>
                    <a:pt x="560" y="5580"/>
                    <a:pt x="679" y="5687"/>
                    <a:pt x="810" y="5759"/>
                  </a:cubicBezTo>
                  <a:cubicBezTo>
                    <a:pt x="838" y="5775"/>
                    <a:pt x="868" y="5783"/>
                    <a:pt x="897" y="5783"/>
                  </a:cubicBezTo>
                  <a:cubicBezTo>
                    <a:pt x="953" y="5783"/>
                    <a:pt x="1005" y="5754"/>
                    <a:pt x="1036" y="5699"/>
                  </a:cubicBezTo>
                  <a:cubicBezTo>
                    <a:pt x="1084" y="5628"/>
                    <a:pt x="1048" y="5520"/>
                    <a:pt x="977" y="5485"/>
                  </a:cubicBezTo>
                  <a:cubicBezTo>
                    <a:pt x="905" y="5437"/>
                    <a:pt x="834" y="5378"/>
                    <a:pt x="750" y="5318"/>
                  </a:cubicBezTo>
                  <a:cubicBezTo>
                    <a:pt x="1250" y="5199"/>
                    <a:pt x="1679" y="5044"/>
                    <a:pt x="1941" y="4616"/>
                  </a:cubicBezTo>
                  <a:cubicBezTo>
                    <a:pt x="2048" y="4437"/>
                    <a:pt x="2084" y="4246"/>
                    <a:pt x="2143" y="4116"/>
                  </a:cubicBezTo>
                  <a:cubicBezTo>
                    <a:pt x="2278" y="3831"/>
                    <a:pt x="2583" y="3626"/>
                    <a:pt x="2911" y="3626"/>
                  </a:cubicBezTo>
                  <a:cubicBezTo>
                    <a:pt x="3105" y="3626"/>
                    <a:pt x="3308" y="3698"/>
                    <a:pt x="3489" y="3865"/>
                  </a:cubicBezTo>
                  <a:cubicBezTo>
                    <a:pt x="3929" y="4270"/>
                    <a:pt x="3786" y="4985"/>
                    <a:pt x="3239" y="5330"/>
                  </a:cubicBezTo>
                  <a:cubicBezTo>
                    <a:pt x="2867" y="5559"/>
                    <a:pt x="2374" y="5719"/>
                    <a:pt x="1899" y="5719"/>
                  </a:cubicBezTo>
                  <a:cubicBezTo>
                    <a:pt x="1780" y="5719"/>
                    <a:pt x="1662" y="5709"/>
                    <a:pt x="1548" y="5687"/>
                  </a:cubicBezTo>
                  <a:cubicBezTo>
                    <a:pt x="1540" y="5686"/>
                    <a:pt x="1532" y="5686"/>
                    <a:pt x="1524" y="5686"/>
                  </a:cubicBezTo>
                  <a:cubicBezTo>
                    <a:pt x="1439" y="5686"/>
                    <a:pt x="1367" y="5742"/>
                    <a:pt x="1346" y="5818"/>
                  </a:cubicBezTo>
                  <a:cubicBezTo>
                    <a:pt x="1334" y="5913"/>
                    <a:pt x="1393" y="5997"/>
                    <a:pt x="1489" y="6009"/>
                  </a:cubicBezTo>
                  <a:cubicBezTo>
                    <a:pt x="1628" y="6035"/>
                    <a:pt x="1767" y="6048"/>
                    <a:pt x="1907" y="6048"/>
                  </a:cubicBezTo>
                  <a:cubicBezTo>
                    <a:pt x="2077" y="6048"/>
                    <a:pt x="2247" y="6029"/>
                    <a:pt x="2417" y="5997"/>
                  </a:cubicBezTo>
                  <a:cubicBezTo>
                    <a:pt x="2465" y="6937"/>
                    <a:pt x="3096" y="7675"/>
                    <a:pt x="3906" y="8033"/>
                  </a:cubicBezTo>
                  <a:cubicBezTo>
                    <a:pt x="4298" y="8199"/>
                    <a:pt x="4548" y="8592"/>
                    <a:pt x="4548" y="9009"/>
                  </a:cubicBezTo>
                  <a:cubicBezTo>
                    <a:pt x="4548" y="9342"/>
                    <a:pt x="4370" y="9580"/>
                    <a:pt x="4370" y="9580"/>
                  </a:cubicBezTo>
                  <a:cubicBezTo>
                    <a:pt x="3673" y="10434"/>
                    <a:pt x="2786" y="10777"/>
                    <a:pt x="1813" y="10777"/>
                  </a:cubicBezTo>
                  <a:cubicBezTo>
                    <a:pt x="1307" y="10777"/>
                    <a:pt x="777" y="10684"/>
                    <a:pt x="238" y="10521"/>
                  </a:cubicBezTo>
                  <a:cubicBezTo>
                    <a:pt x="224" y="10517"/>
                    <a:pt x="210" y="10516"/>
                    <a:pt x="196" y="10516"/>
                  </a:cubicBezTo>
                  <a:cubicBezTo>
                    <a:pt x="119" y="10516"/>
                    <a:pt x="54" y="10568"/>
                    <a:pt x="24" y="10628"/>
                  </a:cubicBezTo>
                  <a:cubicBezTo>
                    <a:pt x="0" y="10712"/>
                    <a:pt x="60" y="10807"/>
                    <a:pt x="131" y="10831"/>
                  </a:cubicBezTo>
                  <a:cubicBezTo>
                    <a:pt x="707" y="11009"/>
                    <a:pt x="1272" y="11107"/>
                    <a:pt x="1811" y="11107"/>
                  </a:cubicBezTo>
                  <a:cubicBezTo>
                    <a:pt x="2890" y="11107"/>
                    <a:pt x="3866" y="10716"/>
                    <a:pt x="4620" y="9795"/>
                  </a:cubicBezTo>
                  <a:cubicBezTo>
                    <a:pt x="4620" y="9783"/>
                    <a:pt x="4644" y="9783"/>
                    <a:pt x="4644" y="9759"/>
                  </a:cubicBezTo>
                  <a:cubicBezTo>
                    <a:pt x="5120" y="9045"/>
                    <a:pt x="4834" y="8068"/>
                    <a:pt x="4048" y="7723"/>
                  </a:cubicBezTo>
                  <a:cubicBezTo>
                    <a:pt x="3310" y="7414"/>
                    <a:pt x="2763" y="6747"/>
                    <a:pt x="2751" y="5913"/>
                  </a:cubicBezTo>
                  <a:cubicBezTo>
                    <a:pt x="3132" y="5794"/>
                    <a:pt x="3405" y="5628"/>
                    <a:pt x="3417" y="5616"/>
                  </a:cubicBezTo>
                  <a:cubicBezTo>
                    <a:pt x="3953" y="5282"/>
                    <a:pt x="4179" y="4687"/>
                    <a:pt x="4060" y="4187"/>
                  </a:cubicBezTo>
                  <a:cubicBezTo>
                    <a:pt x="5251" y="3234"/>
                    <a:pt x="6430" y="1818"/>
                    <a:pt x="6834" y="258"/>
                  </a:cubicBezTo>
                  <a:cubicBezTo>
                    <a:pt x="6864" y="121"/>
                    <a:pt x="6757" y="1"/>
                    <a:pt x="66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16" name="Google Shape;11516;p80"/>
          <p:cNvGrpSpPr/>
          <p:nvPr/>
        </p:nvGrpSpPr>
        <p:grpSpPr>
          <a:xfrm>
            <a:off x="7066548" y="2737144"/>
            <a:ext cx="352209" cy="334938"/>
            <a:chOff x="7066548" y="2912594"/>
            <a:chExt cx="352209" cy="334938"/>
          </a:xfrm>
          <a:solidFill>
            <a:schemeClr val="tx1"/>
          </a:solidFill>
        </p:grpSpPr>
        <p:sp>
          <p:nvSpPr>
            <p:cNvPr id="11517" name="Google Shape;11517;p80"/>
            <p:cNvSpPr/>
            <p:nvPr/>
          </p:nvSpPr>
          <p:spPr>
            <a:xfrm>
              <a:off x="7066548" y="2912594"/>
              <a:ext cx="219264" cy="266399"/>
            </a:xfrm>
            <a:custGeom>
              <a:avLst/>
              <a:gdLst/>
              <a:ahLst/>
              <a:cxnLst/>
              <a:rect l="l" t="t" r="r" b="b"/>
              <a:pathLst>
                <a:path w="6894" h="8376" extrusionOk="0">
                  <a:moveTo>
                    <a:pt x="6584" y="363"/>
                  </a:moveTo>
                  <a:lnTo>
                    <a:pt x="6584" y="1839"/>
                  </a:lnTo>
                  <a:lnTo>
                    <a:pt x="1774" y="2911"/>
                  </a:lnTo>
                  <a:lnTo>
                    <a:pt x="1774" y="1434"/>
                  </a:lnTo>
                  <a:lnTo>
                    <a:pt x="6584" y="363"/>
                  </a:lnTo>
                  <a:close/>
                  <a:moveTo>
                    <a:pt x="6584" y="2137"/>
                  </a:moveTo>
                  <a:lnTo>
                    <a:pt x="6584" y="6078"/>
                  </a:lnTo>
                  <a:cubicBezTo>
                    <a:pt x="6584" y="6209"/>
                    <a:pt x="6525" y="6423"/>
                    <a:pt x="6346" y="6578"/>
                  </a:cubicBezTo>
                  <a:cubicBezTo>
                    <a:pt x="6203" y="6721"/>
                    <a:pt x="5989" y="6863"/>
                    <a:pt x="5596" y="6863"/>
                  </a:cubicBezTo>
                  <a:cubicBezTo>
                    <a:pt x="5191" y="6863"/>
                    <a:pt x="4882" y="6625"/>
                    <a:pt x="4882" y="6328"/>
                  </a:cubicBezTo>
                  <a:cubicBezTo>
                    <a:pt x="4882" y="6030"/>
                    <a:pt x="5215" y="5792"/>
                    <a:pt x="5596" y="5792"/>
                  </a:cubicBezTo>
                  <a:cubicBezTo>
                    <a:pt x="5751" y="5792"/>
                    <a:pt x="5906" y="5840"/>
                    <a:pt x="6084" y="5899"/>
                  </a:cubicBezTo>
                  <a:cubicBezTo>
                    <a:pt x="6104" y="5904"/>
                    <a:pt x="6126" y="5907"/>
                    <a:pt x="6148" y="5907"/>
                  </a:cubicBezTo>
                  <a:cubicBezTo>
                    <a:pt x="6179" y="5907"/>
                    <a:pt x="6211" y="5901"/>
                    <a:pt x="6239" y="5887"/>
                  </a:cubicBezTo>
                  <a:cubicBezTo>
                    <a:pt x="6287" y="5851"/>
                    <a:pt x="6311" y="5804"/>
                    <a:pt x="6311" y="5744"/>
                  </a:cubicBezTo>
                  <a:lnTo>
                    <a:pt x="6311" y="2196"/>
                  </a:lnTo>
                  <a:lnTo>
                    <a:pt x="6584" y="2137"/>
                  </a:lnTo>
                  <a:close/>
                  <a:moveTo>
                    <a:pt x="6735" y="1"/>
                  </a:moveTo>
                  <a:cubicBezTo>
                    <a:pt x="6724" y="1"/>
                    <a:pt x="6713" y="2"/>
                    <a:pt x="6704" y="5"/>
                  </a:cubicBezTo>
                  <a:lnTo>
                    <a:pt x="1560" y="1137"/>
                  </a:lnTo>
                  <a:cubicBezTo>
                    <a:pt x="1489" y="1148"/>
                    <a:pt x="1429" y="1220"/>
                    <a:pt x="1429" y="1303"/>
                  </a:cubicBezTo>
                  <a:lnTo>
                    <a:pt x="1429" y="3101"/>
                  </a:lnTo>
                  <a:lnTo>
                    <a:pt x="1429" y="4030"/>
                  </a:lnTo>
                  <a:cubicBezTo>
                    <a:pt x="1429" y="4113"/>
                    <a:pt x="1500" y="4185"/>
                    <a:pt x="1596" y="4185"/>
                  </a:cubicBezTo>
                  <a:cubicBezTo>
                    <a:pt x="1679" y="4185"/>
                    <a:pt x="1751" y="4113"/>
                    <a:pt x="1751" y="4030"/>
                  </a:cubicBezTo>
                  <a:lnTo>
                    <a:pt x="1751" y="3232"/>
                  </a:lnTo>
                  <a:lnTo>
                    <a:pt x="2024" y="3173"/>
                  </a:lnTo>
                  <a:lnTo>
                    <a:pt x="2024" y="7304"/>
                  </a:lnTo>
                  <a:cubicBezTo>
                    <a:pt x="2024" y="7459"/>
                    <a:pt x="1858" y="8078"/>
                    <a:pt x="1036" y="8078"/>
                  </a:cubicBezTo>
                  <a:cubicBezTo>
                    <a:pt x="643" y="8078"/>
                    <a:pt x="322" y="7840"/>
                    <a:pt x="322" y="7542"/>
                  </a:cubicBezTo>
                  <a:cubicBezTo>
                    <a:pt x="322" y="7244"/>
                    <a:pt x="655" y="7006"/>
                    <a:pt x="1036" y="7006"/>
                  </a:cubicBezTo>
                  <a:cubicBezTo>
                    <a:pt x="1191" y="7006"/>
                    <a:pt x="1358" y="7042"/>
                    <a:pt x="1536" y="7102"/>
                  </a:cubicBezTo>
                  <a:cubicBezTo>
                    <a:pt x="1552" y="7112"/>
                    <a:pt x="1573" y="7118"/>
                    <a:pt x="1596" y="7118"/>
                  </a:cubicBezTo>
                  <a:cubicBezTo>
                    <a:pt x="1623" y="7118"/>
                    <a:pt x="1653" y="7109"/>
                    <a:pt x="1679" y="7090"/>
                  </a:cubicBezTo>
                  <a:cubicBezTo>
                    <a:pt x="1727" y="7066"/>
                    <a:pt x="1751" y="7018"/>
                    <a:pt x="1751" y="6959"/>
                  </a:cubicBezTo>
                  <a:lnTo>
                    <a:pt x="1751" y="4744"/>
                  </a:lnTo>
                  <a:cubicBezTo>
                    <a:pt x="1751" y="4649"/>
                    <a:pt x="1679" y="4577"/>
                    <a:pt x="1596" y="4577"/>
                  </a:cubicBezTo>
                  <a:cubicBezTo>
                    <a:pt x="1500" y="4577"/>
                    <a:pt x="1429" y="4649"/>
                    <a:pt x="1429" y="4744"/>
                  </a:cubicBezTo>
                  <a:lnTo>
                    <a:pt x="1429" y="6732"/>
                  </a:lnTo>
                  <a:cubicBezTo>
                    <a:pt x="1298" y="6709"/>
                    <a:pt x="1167" y="6673"/>
                    <a:pt x="1048" y="6673"/>
                  </a:cubicBezTo>
                  <a:cubicBezTo>
                    <a:pt x="465" y="6673"/>
                    <a:pt x="0" y="7066"/>
                    <a:pt x="0" y="7518"/>
                  </a:cubicBezTo>
                  <a:cubicBezTo>
                    <a:pt x="0" y="7995"/>
                    <a:pt x="465" y="8376"/>
                    <a:pt x="1048" y="8376"/>
                  </a:cubicBezTo>
                  <a:cubicBezTo>
                    <a:pt x="1596" y="8376"/>
                    <a:pt x="1905" y="8137"/>
                    <a:pt x="2072" y="7935"/>
                  </a:cubicBezTo>
                  <a:cubicBezTo>
                    <a:pt x="2274" y="7697"/>
                    <a:pt x="2358" y="7435"/>
                    <a:pt x="2358" y="7268"/>
                  </a:cubicBezTo>
                  <a:lnTo>
                    <a:pt x="2358" y="3089"/>
                  </a:lnTo>
                  <a:lnTo>
                    <a:pt x="5965" y="2280"/>
                  </a:lnTo>
                  <a:lnTo>
                    <a:pt x="5965" y="5542"/>
                  </a:lnTo>
                  <a:cubicBezTo>
                    <a:pt x="5834" y="5518"/>
                    <a:pt x="5703" y="5482"/>
                    <a:pt x="5584" y="5482"/>
                  </a:cubicBezTo>
                  <a:cubicBezTo>
                    <a:pt x="5001" y="5482"/>
                    <a:pt x="4537" y="5875"/>
                    <a:pt x="4537" y="6328"/>
                  </a:cubicBezTo>
                  <a:cubicBezTo>
                    <a:pt x="4537" y="6804"/>
                    <a:pt x="5001" y="7185"/>
                    <a:pt x="5584" y="7185"/>
                  </a:cubicBezTo>
                  <a:cubicBezTo>
                    <a:pt x="6477" y="7185"/>
                    <a:pt x="6894" y="6506"/>
                    <a:pt x="6894" y="6054"/>
                  </a:cubicBezTo>
                  <a:lnTo>
                    <a:pt x="6894" y="1922"/>
                  </a:lnTo>
                  <a:lnTo>
                    <a:pt x="6894" y="125"/>
                  </a:lnTo>
                  <a:cubicBezTo>
                    <a:pt x="6894" y="113"/>
                    <a:pt x="6882" y="65"/>
                    <a:pt x="6834" y="29"/>
                  </a:cubicBezTo>
                  <a:cubicBezTo>
                    <a:pt x="6800" y="12"/>
                    <a:pt x="6765" y="1"/>
                    <a:pt x="6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8" name="Google Shape;11518;p80"/>
            <p:cNvSpPr/>
            <p:nvPr/>
          </p:nvSpPr>
          <p:spPr>
            <a:xfrm>
              <a:off x="7262690" y="2968571"/>
              <a:ext cx="156067" cy="278962"/>
            </a:xfrm>
            <a:custGeom>
              <a:avLst/>
              <a:gdLst/>
              <a:ahLst/>
              <a:cxnLst/>
              <a:rect l="l" t="t" r="r" b="b"/>
              <a:pathLst>
                <a:path w="4907" h="8771" extrusionOk="0">
                  <a:moveTo>
                    <a:pt x="1928" y="0"/>
                  </a:moveTo>
                  <a:cubicBezTo>
                    <a:pt x="1909" y="0"/>
                    <a:pt x="1889" y="3"/>
                    <a:pt x="1870" y="8"/>
                  </a:cubicBezTo>
                  <a:cubicBezTo>
                    <a:pt x="1787" y="31"/>
                    <a:pt x="1727" y="103"/>
                    <a:pt x="1727" y="210"/>
                  </a:cubicBezTo>
                  <a:lnTo>
                    <a:pt x="1727" y="3746"/>
                  </a:lnTo>
                  <a:cubicBezTo>
                    <a:pt x="1727" y="3841"/>
                    <a:pt x="1799" y="3913"/>
                    <a:pt x="1882" y="3913"/>
                  </a:cubicBezTo>
                  <a:cubicBezTo>
                    <a:pt x="1977" y="3913"/>
                    <a:pt x="2049" y="3841"/>
                    <a:pt x="2049" y="3746"/>
                  </a:cubicBezTo>
                  <a:lnTo>
                    <a:pt x="2049" y="627"/>
                  </a:lnTo>
                  <a:cubicBezTo>
                    <a:pt x="2108" y="734"/>
                    <a:pt x="2180" y="853"/>
                    <a:pt x="2275" y="972"/>
                  </a:cubicBezTo>
                  <a:lnTo>
                    <a:pt x="2287" y="984"/>
                  </a:lnTo>
                  <a:lnTo>
                    <a:pt x="2322" y="1008"/>
                  </a:lnTo>
                  <a:lnTo>
                    <a:pt x="2334" y="1032"/>
                  </a:lnTo>
                  <a:cubicBezTo>
                    <a:pt x="2858" y="1770"/>
                    <a:pt x="3346" y="2246"/>
                    <a:pt x="3787" y="2425"/>
                  </a:cubicBezTo>
                  <a:cubicBezTo>
                    <a:pt x="4180" y="2591"/>
                    <a:pt x="4370" y="3091"/>
                    <a:pt x="4466" y="3508"/>
                  </a:cubicBezTo>
                  <a:cubicBezTo>
                    <a:pt x="4525" y="3782"/>
                    <a:pt x="4549" y="4068"/>
                    <a:pt x="4573" y="4306"/>
                  </a:cubicBezTo>
                  <a:cubicBezTo>
                    <a:pt x="4216" y="3853"/>
                    <a:pt x="3573" y="3175"/>
                    <a:pt x="2561" y="2794"/>
                  </a:cubicBezTo>
                  <a:cubicBezTo>
                    <a:pt x="2543" y="2789"/>
                    <a:pt x="2524" y="2787"/>
                    <a:pt x="2505" y="2787"/>
                  </a:cubicBezTo>
                  <a:cubicBezTo>
                    <a:pt x="2471" y="2787"/>
                    <a:pt x="2436" y="2795"/>
                    <a:pt x="2406" y="2817"/>
                  </a:cubicBezTo>
                  <a:cubicBezTo>
                    <a:pt x="2358" y="2841"/>
                    <a:pt x="2334" y="2889"/>
                    <a:pt x="2334" y="2948"/>
                  </a:cubicBezTo>
                  <a:lnTo>
                    <a:pt x="2334" y="7366"/>
                  </a:lnTo>
                  <a:cubicBezTo>
                    <a:pt x="2334" y="7735"/>
                    <a:pt x="1894" y="8437"/>
                    <a:pt x="1191" y="8437"/>
                  </a:cubicBezTo>
                  <a:cubicBezTo>
                    <a:pt x="727" y="8437"/>
                    <a:pt x="334" y="8151"/>
                    <a:pt x="334" y="7818"/>
                  </a:cubicBezTo>
                  <a:cubicBezTo>
                    <a:pt x="334" y="7473"/>
                    <a:pt x="727" y="7187"/>
                    <a:pt x="1191" y="7187"/>
                  </a:cubicBezTo>
                  <a:cubicBezTo>
                    <a:pt x="1382" y="7187"/>
                    <a:pt x="1620" y="7247"/>
                    <a:pt x="1822" y="7354"/>
                  </a:cubicBezTo>
                  <a:cubicBezTo>
                    <a:pt x="1841" y="7363"/>
                    <a:pt x="1861" y="7367"/>
                    <a:pt x="1881" y="7367"/>
                  </a:cubicBezTo>
                  <a:cubicBezTo>
                    <a:pt x="1914" y="7367"/>
                    <a:pt x="1948" y="7357"/>
                    <a:pt x="1977" y="7342"/>
                  </a:cubicBezTo>
                  <a:cubicBezTo>
                    <a:pt x="2013" y="7306"/>
                    <a:pt x="2049" y="7258"/>
                    <a:pt x="2049" y="7199"/>
                  </a:cubicBezTo>
                  <a:lnTo>
                    <a:pt x="2049" y="4520"/>
                  </a:lnTo>
                  <a:cubicBezTo>
                    <a:pt x="2049" y="4437"/>
                    <a:pt x="1977" y="4365"/>
                    <a:pt x="1882" y="4365"/>
                  </a:cubicBezTo>
                  <a:cubicBezTo>
                    <a:pt x="1799" y="4365"/>
                    <a:pt x="1727" y="4437"/>
                    <a:pt x="1727" y="4520"/>
                  </a:cubicBezTo>
                  <a:lnTo>
                    <a:pt x="1727" y="6961"/>
                  </a:lnTo>
                  <a:cubicBezTo>
                    <a:pt x="1525" y="6901"/>
                    <a:pt x="1334" y="6866"/>
                    <a:pt x="1168" y="6866"/>
                  </a:cubicBezTo>
                  <a:cubicBezTo>
                    <a:pt x="537" y="6866"/>
                    <a:pt x="1" y="7294"/>
                    <a:pt x="1" y="7818"/>
                  </a:cubicBezTo>
                  <a:cubicBezTo>
                    <a:pt x="1" y="8330"/>
                    <a:pt x="513" y="8771"/>
                    <a:pt x="1168" y="8771"/>
                  </a:cubicBezTo>
                  <a:cubicBezTo>
                    <a:pt x="1584" y="8771"/>
                    <a:pt x="1977" y="8592"/>
                    <a:pt x="2263" y="8259"/>
                  </a:cubicBezTo>
                  <a:cubicBezTo>
                    <a:pt x="2489" y="7997"/>
                    <a:pt x="2644" y="7651"/>
                    <a:pt x="2644" y="7366"/>
                  </a:cubicBezTo>
                  <a:lnTo>
                    <a:pt x="2644" y="3187"/>
                  </a:lnTo>
                  <a:cubicBezTo>
                    <a:pt x="3775" y="3675"/>
                    <a:pt x="4382" y="4568"/>
                    <a:pt x="4549" y="4842"/>
                  </a:cubicBezTo>
                  <a:cubicBezTo>
                    <a:pt x="4589" y="4901"/>
                    <a:pt x="4654" y="4928"/>
                    <a:pt x="4723" y="4928"/>
                  </a:cubicBezTo>
                  <a:cubicBezTo>
                    <a:pt x="4736" y="4928"/>
                    <a:pt x="4750" y="4927"/>
                    <a:pt x="4763" y="4925"/>
                  </a:cubicBezTo>
                  <a:cubicBezTo>
                    <a:pt x="4847" y="4901"/>
                    <a:pt x="4894" y="4818"/>
                    <a:pt x="4894" y="4746"/>
                  </a:cubicBezTo>
                  <a:cubicBezTo>
                    <a:pt x="4906" y="4544"/>
                    <a:pt x="4894" y="3996"/>
                    <a:pt x="4763" y="3460"/>
                  </a:cubicBezTo>
                  <a:cubicBezTo>
                    <a:pt x="4597" y="2758"/>
                    <a:pt x="4311" y="2329"/>
                    <a:pt x="3894" y="2151"/>
                  </a:cubicBezTo>
                  <a:cubicBezTo>
                    <a:pt x="3513" y="1984"/>
                    <a:pt x="3061" y="1555"/>
                    <a:pt x="2584" y="865"/>
                  </a:cubicBezTo>
                  <a:cubicBezTo>
                    <a:pt x="2572" y="841"/>
                    <a:pt x="2561" y="805"/>
                    <a:pt x="2525" y="781"/>
                  </a:cubicBezTo>
                  <a:cubicBezTo>
                    <a:pt x="2346" y="508"/>
                    <a:pt x="2203" y="270"/>
                    <a:pt x="2108" y="103"/>
                  </a:cubicBezTo>
                  <a:cubicBezTo>
                    <a:pt x="2070" y="36"/>
                    <a:pt x="2002" y="0"/>
                    <a:pt x="19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19" name="Google Shape;11519;p80"/>
            <p:cNvSpPr/>
            <p:nvPr/>
          </p:nvSpPr>
          <p:spPr>
            <a:xfrm>
              <a:off x="7356610" y="3200843"/>
              <a:ext cx="58362" cy="24363"/>
            </a:xfrm>
            <a:custGeom>
              <a:avLst/>
              <a:gdLst/>
              <a:ahLst/>
              <a:cxnLst/>
              <a:rect l="l" t="t" r="r" b="b"/>
              <a:pathLst>
                <a:path w="1835" h="766" extrusionOk="0">
                  <a:moveTo>
                    <a:pt x="1669" y="1"/>
                  </a:moveTo>
                  <a:cubicBezTo>
                    <a:pt x="1636" y="1"/>
                    <a:pt x="1603" y="13"/>
                    <a:pt x="1572" y="39"/>
                  </a:cubicBezTo>
                  <a:cubicBezTo>
                    <a:pt x="1572" y="39"/>
                    <a:pt x="1120" y="348"/>
                    <a:pt x="155" y="444"/>
                  </a:cubicBezTo>
                  <a:cubicBezTo>
                    <a:pt x="60" y="456"/>
                    <a:pt x="0" y="527"/>
                    <a:pt x="0" y="622"/>
                  </a:cubicBezTo>
                  <a:cubicBezTo>
                    <a:pt x="24" y="706"/>
                    <a:pt x="84" y="765"/>
                    <a:pt x="167" y="765"/>
                  </a:cubicBezTo>
                  <a:lnTo>
                    <a:pt x="179" y="765"/>
                  </a:lnTo>
                  <a:cubicBezTo>
                    <a:pt x="1263" y="658"/>
                    <a:pt x="1739" y="325"/>
                    <a:pt x="1763" y="301"/>
                  </a:cubicBezTo>
                  <a:cubicBezTo>
                    <a:pt x="1822" y="229"/>
                    <a:pt x="1834" y="146"/>
                    <a:pt x="1786" y="63"/>
                  </a:cubicBezTo>
                  <a:cubicBezTo>
                    <a:pt x="1753" y="22"/>
                    <a:pt x="1711" y="1"/>
                    <a:pt x="16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0" name="Google Shape;11520;p80"/>
            <p:cNvSpPr/>
            <p:nvPr/>
          </p:nvSpPr>
          <p:spPr>
            <a:xfrm>
              <a:off x="7068806" y="3188821"/>
              <a:ext cx="179539" cy="24617"/>
            </a:xfrm>
            <a:custGeom>
              <a:avLst/>
              <a:gdLst/>
              <a:ahLst/>
              <a:cxnLst/>
              <a:rect l="l" t="t" r="r" b="b"/>
              <a:pathLst>
                <a:path w="5645" h="774" extrusionOk="0">
                  <a:moveTo>
                    <a:pt x="1675" y="1"/>
                  </a:moveTo>
                  <a:cubicBezTo>
                    <a:pt x="1452" y="1"/>
                    <a:pt x="1243" y="9"/>
                    <a:pt x="1048" y="24"/>
                  </a:cubicBezTo>
                  <a:cubicBezTo>
                    <a:pt x="632" y="60"/>
                    <a:pt x="322" y="131"/>
                    <a:pt x="144" y="202"/>
                  </a:cubicBezTo>
                  <a:cubicBezTo>
                    <a:pt x="36" y="250"/>
                    <a:pt x="1" y="369"/>
                    <a:pt x="84" y="464"/>
                  </a:cubicBezTo>
                  <a:cubicBezTo>
                    <a:pt x="106" y="502"/>
                    <a:pt x="147" y="520"/>
                    <a:pt x="189" y="520"/>
                  </a:cubicBezTo>
                  <a:cubicBezTo>
                    <a:pt x="215" y="520"/>
                    <a:pt x="240" y="514"/>
                    <a:pt x="263" y="500"/>
                  </a:cubicBezTo>
                  <a:cubicBezTo>
                    <a:pt x="394" y="441"/>
                    <a:pt x="656" y="369"/>
                    <a:pt x="1168" y="345"/>
                  </a:cubicBezTo>
                  <a:cubicBezTo>
                    <a:pt x="1340" y="332"/>
                    <a:pt x="1521" y="327"/>
                    <a:pt x="1709" y="327"/>
                  </a:cubicBezTo>
                  <a:cubicBezTo>
                    <a:pt x="2909" y="327"/>
                    <a:pt x="4373" y="568"/>
                    <a:pt x="5454" y="774"/>
                  </a:cubicBezTo>
                  <a:lnTo>
                    <a:pt x="5478" y="774"/>
                  </a:lnTo>
                  <a:cubicBezTo>
                    <a:pt x="5561" y="774"/>
                    <a:pt x="5632" y="714"/>
                    <a:pt x="5644" y="643"/>
                  </a:cubicBezTo>
                  <a:cubicBezTo>
                    <a:pt x="5644" y="560"/>
                    <a:pt x="5585" y="488"/>
                    <a:pt x="5513" y="464"/>
                  </a:cubicBezTo>
                  <a:cubicBezTo>
                    <a:pt x="3958" y="153"/>
                    <a:pt x="2672" y="1"/>
                    <a:pt x="16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1" name="Google Shape;11521;p80"/>
            <p:cNvSpPr/>
            <p:nvPr/>
          </p:nvSpPr>
          <p:spPr>
            <a:xfrm>
              <a:off x="7361158" y="3154726"/>
              <a:ext cx="49997" cy="20482"/>
            </a:xfrm>
            <a:custGeom>
              <a:avLst/>
              <a:gdLst/>
              <a:ahLst/>
              <a:cxnLst/>
              <a:rect l="l" t="t" r="r" b="b"/>
              <a:pathLst>
                <a:path w="1572" h="644" extrusionOk="0">
                  <a:moveTo>
                    <a:pt x="1375" y="1"/>
                  </a:moveTo>
                  <a:cubicBezTo>
                    <a:pt x="1352" y="1"/>
                    <a:pt x="1330" y="5"/>
                    <a:pt x="1310" y="12"/>
                  </a:cubicBezTo>
                  <a:cubicBezTo>
                    <a:pt x="1131" y="120"/>
                    <a:pt x="750" y="251"/>
                    <a:pt x="143" y="310"/>
                  </a:cubicBezTo>
                  <a:cubicBezTo>
                    <a:pt x="60" y="322"/>
                    <a:pt x="0" y="382"/>
                    <a:pt x="0" y="477"/>
                  </a:cubicBezTo>
                  <a:cubicBezTo>
                    <a:pt x="0" y="560"/>
                    <a:pt x="72" y="643"/>
                    <a:pt x="155" y="643"/>
                  </a:cubicBezTo>
                  <a:lnTo>
                    <a:pt x="179" y="643"/>
                  </a:lnTo>
                  <a:cubicBezTo>
                    <a:pt x="881" y="584"/>
                    <a:pt x="1274" y="417"/>
                    <a:pt x="1465" y="310"/>
                  </a:cubicBezTo>
                  <a:cubicBezTo>
                    <a:pt x="1560" y="251"/>
                    <a:pt x="1572" y="120"/>
                    <a:pt x="1501" y="48"/>
                  </a:cubicBezTo>
                  <a:cubicBezTo>
                    <a:pt x="1469" y="16"/>
                    <a:pt x="1421" y="1"/>
                    <a:pt x="13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2" name="Google Shape;11522;p80"/>
            <p:cNvSpPr/>
            <p:nvPr/>
          </p:nvSpPr>
          <p:spPr>
            <a:xfrm>
              <a:off x="7155920" y="3139523"/>
              <a:ext cx="148084" cy="33045"/>
            </a:xfrm>
            <a:custGeom>
              <a:avLst/>
              <a:gdLst/>
              <a:ahLst/>
              <a:cxnLst/>
              <a:rect l="l" t="t" r="r" b="b"/>
              <a:pathLst>
                <a:path w="4656" h="1039" extrusionOk="0">
                  <a:moveTo>
                    <a:pt x="172" y="1"/>
                  </a:moveTo>
                  <a:cubicBezTo>
                    <a:pt x="97" y="1"/>
                    <a:pt x="34" y="68"/>
                    <a:pt x="12" y="145"/>
                  </a:cubicBezTo>
                  <a:cubicBezTo>
                    <a:pt x="0" y="240"/>
                    <a:pt x="84" y="312"/>
                    <a:pt x="167" y="324"/>
                  </a:cubicBezTo>
                  <a:cubicBezTo>
                    <a:pt x="726" y="383"/>
                    <a:pt x="1536" y="526"/>
                    <a:pt x="2489" y="705"/>
                  </a:cubicBezTo>
                  <a:cubicBezTo>
                    <a:pt x="3382" y="883"/>
                    <a:pt x="4001" y="979"/>
                    <a:pt x="4477" y="1038"/>
                  </a:cubicBezTo>
                  <a:lnTo>
                    <a:pt x="4501" y="1038"/>
                  </a:lnTo>
                  <a:cubicBezTo>
                    <a:pt x="4572" y="1038"/>
                    <a:pt x="4644" y="979"/>
                    <a:pt x="4656" y="895"/>
                  </a:cubicBezTo>
                  <a:cubicBezTo>
                    <a:pt x="4644" y="824"/>
                    <a:pt x="4584" y="740"/>
                    <a:pt x="4501" y="729"/>
                  </a:cubicBezTo>
                  <a:cubicBezTo>
                    <a:pt x="4036" y="669"/>
                    <a:pt x="3417" y="562"/>
                    <a:pt x="2536" y="383"/>
                  </a:cubicBezTo>
                  <a:cubicBezTo>
                    <a:pt x="1584" y="193"/>
                    <a:pt x="762" y="62"/>
                    <a:pt x="191" y="2"/>
                  </a:cubicBezTo>
                  <a:cubicBezTo>
                    <a:pt x="185" y="1"/>
                    <a:pt x="178" y="1"/>
                    <a:pt x="1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523" name="Google Shape;11523;p80"/>
          <p:cNvSpPr/>
          <p:nvPr/>
        </p:nvSpPr>
        <p:spPr>
          <a:xfrm>
            <a:off x="6591286" y="2708520"/>
            <a:ext cx="390088" cy="357520"/>
          </a:xfrm>
          <a:custGeom>
            <a:avLst/>
            <a:gdLst/>
            <a:ahLst/>
            <a:cxnLst/>
            <a:rect l="l" t="t" r="r" b="b"/>
            <a:pathLst>
              <a:path w="12265" h="11241" extrusionOk="0">
                <a:moveTo>
                  <a:pt x="11645" y="358"/>
                </a:moveTo>
                <a:cubicBezTo>
                  <a:pt x="11562" y="465"/>
                  <a:pt x="11431" y="584"/>
                  <a:pt x="11229" y="715"/>
                </a:cubicBezTo>
                <a:lnTo>
                  <a:pt x="11205" y="715"/>
                </a:lnTo>
                <a:cubicBezTo>
                  <a:pt x="11193" y="727"/>
                  <a:pt x="11181" y="727"/>
                  <a:pt x="11169" y="739"/>
                </a:cubicBezTo>
                <a:cubicBezTo>
                  <a:pt x="11169" y="739"/>
                  <a:pt x="11145" y="739"/>
                  <a:pt x="11145" y="763"/>
                </a:cubicBezTo>
                <a:cubicBezTo>
                  <a:pt x="11133" y="763"/>
                  <a:pt x="11133" y="774"/>
                  <a:pt x="11121" y="774"/>
                </a:cubicBezTo>
                <a:cubicBezTo>
                  <a:pt x="11109" y="774"/>
                  <a:pt x="11109" y="786"/>
                  <a:pt x="11086" y="786"/>
                </a:cubicBezTo>
                <a:cubicBezTo>
                  <a:pt x="11074" y="786"/>
                  <a:pt x="11074" y="798"/>
                  <a:pt x="11062" y="798"/>
                </a:cubicBezTo>
                <a:cubicBezTo>
                  <a:pt x="11050" y="798"/>
                  <a:pt x="11050" y="822"/>
                  <a:pt x="11026" y="822"/>
                </a:cubicBezTo>
                <a:cubicBezTo>
                  <a:pt x="11002" y="834"/>
                  <a:pt x="10967" y="846"/>
                  <a:pt x="10955" y="858"/>
                </a:cubicBezTo>
                <a:cubicBezTo>
                  <a:pt x="10955" y="858"/>
                  <a:pt x="10943" y="882"/>
                  <a:pt x="10931" y="882"/>
                </a:cubicBezTo>
                <a:cubicBezTo>
                  <a:pt x="10907" y="882"/>
                  <a:pt x="10907" y="894"/>
                  <a:pt x="10895" y="894"/>
                </a:cubicBezTo>
                <a:cubicBezTo>
                  <a:pt x="10883" y="894"/>
                  <a:pt x="10883" y="905"/>
                  <a:pt x="10871" y="905"/>
                </a:cubicBezTo>
                <a:cubicBezTo>
                  <a:pt x="10848" y="905"/>
                  <a:pt x="10848" y="917"/>
                  <a:pt x="10836" y="917"/>
                </a:cubicBezTo>
                <a:cubicBezTo>
                  <a:pt x="10824" y="917"/>
                  <a:pt x="10800" y="941"/>
                  <a:pt x="10788" y="941"/>
                </a:cubicBezTo>
                <a:cubicBezTo>
                  <a:pt x="10776" y="941"/>
                  <a:pt x="10776" y="941"/>
                  <a:pt x="10764" y="953"/>
                </a:cubicBezTo>
                <a:cubicBezTo>
                  <a:pt x="10752" y="965"/>
                  <a:pt x="10728" y="965"/>
                  <a:pt x="10705" y="977"/>
                </a:cubicBezTo>
                <a:lnTo>
                  <a:pt x="10693" y="977"/>
                </a:lnTo>
                <a:cubicBezTo>
                  <a:pt x="10609" y="1013"/>
                  <a:pt x="10538" y="1036"/>
                  <a:pt x="10455" y="1084"/>
                </a:cubicBezTo>
                <a:cubicBezTo>
                  <a:pt x="10347" y="1132"/>
                  <a:pt x="10228" y="1179"/>
                  <a:pt x="10109" y="1203"/>
                </a:cubicBezTo>
                <a:cubicBezTo>
                  <a:pt x="9776" y="1310"/>
                  <a:pt x="9419" y="1417"/>
                  <a:pt x="9038" y="1489"/>
                </a:cubicBezTo>
                <a:lnTo>
                  <a:pt x="9026" y="1489"/>
                </a:lnTo>
                <a:cubicBezTo>
                  <a:pt x="8669" y="1560"/>
                  <a:pt x="8288" y="1620"/>
                  <a:pt x="7907" y="1667"/>
                </a:cubicBezTo>
                <a:lnTo>
                  <a:pt x="7895" y="1667"/>
                </a:lnTo>
                <a:cubicBezTo>
                  <a:pt x="7311" y="1739"/>
                  <a:pt x="6704" y="1775"/>
                  <a:pt x="6085" y="1775"/>
                </a:cubicBezTo>
                <a:cubicBezTo>
                  <a:pt x="5478" y="1775"/>
                  <a:pt x="4871" y="1739"/>
                  <a:pt x="4287" y="1667"/>
                </a:cubicBezTo>
                <a:lnTo>
                  <a:pt x="4275" y="1667"/>
                </a:lnTo>
                <a:cubicBezTo>
                  <a:pt x="3882" y="1620"/>
                  <a:pt x="3513" y="1560"/>
                  <a:pt x="3156" y="1489"/>
                </a:cubicBezTo>
                <a:lnTo>
                  <a:pt x="3144" y="1489"/>
                </a:lnTo>
                <a:cubicBezTo>
                  <a:pt x="2775" y="1417"/>
                  <a:pt x="2418" y="1310"/>
                  <a:pt x="2073" y="1203"/>
                </a:cubicBezTo>
                <a:cubicBezTo>
                  <a:pt x="1954" y="1155"/>
                  <a:pt x="1835" y="1120"/>
                  <a:pt x="1727" y="1084"/>
                </a:cubicBezTo>
                <a:cubicBezTo>
                  <a:pt x="1644" y="1060"/>
                  <a:pt x="1561" y="1025"/>
                  <a:pt x="1489" y="977"/>
                </a:cubicBezTo>
                <a:lnTo>
                  <a:pt x="1477" y="977"/>
                </a:lnTo>
                <a:cubicBezTo>
                  <a:pt x="1465" y="965"/>
                  <a:pt x="1442" y="965"/>
                  <a:pt x="1418" y="953"/>
                </a:cubicBezTo>
                <a:cubicBezTo>
                  <a:pt x="1406" y="953"/>
                  <a:pt x="1406" y="953"/>
                  <a:pt x="1382" y="941"/>
                </a:cubicBezTo>
                <a:cubicBezTo>
                  <a:pt x="1370" y="941"/>
                  <a:pt x="1358" y="917"/>
                  <a:pt x="1346" y="917"/>
                </a:cubicBezTo>
                <a:cubicBezTo>
                  <a:pt x="1323" y="917"/>
                  <a:pt x="1323" y="905"/>
                  <a:pt x="1311" y="905"/>
                </a:cubicBezTo>
                <a:cubicBezTo>
                  <a:pt x="1299" y="905"/>
                  <a:pt x="1299" y="894"/>
                  <a:pt x="1287" y="894"/>
                </a:cubicBezTo>
                <a:cubicBezTo>
                  <a:pt x="1263" y="894"/>
                  <a:pt x="1263" y="882"/>
                  <a:pt x="1251" y="882"/>
                </a:cubicBezTo>
                <a:cubicBezTo>
                  <a:pt x="1239" y="882"/>
                  <a:pt x="1239" y="858"/>
                  <a:pt x="1227" y="858"/>
                </a:cubicBezTo>
                <a:cubicBezTo>
                  <a:pt x="1192" y="846"/>
                  <a:pt x="1168" y="834"/>
                  <a:pt x="1144" y="822"/>
                </a:cubicBezTo>
                <a:cubicBezTo>
                  <a:pt x="1132" y="822"/>
                  <a:pt x="1132" y="798"/>
                  <a:pt x="1120" y="798"/>
                </a:cubicBezTo>
                <a:cubicBezTo>
                  <a:pt x="1108" y="798"/>
                  <a:pt x="1108" y="786"/>
                  <a:pt x="1084" y="786"/>
                </a:cubicBezTo>
                <a:cubicBezTo>
                  <a:pt x="1073" y="786"/>
                  <a:pt x="1073" y="774"/>
                  <a:pt x="1061" y="774"/>
                </a:cubicBezTo>
                <a:cubicBezTo>
                  <a:pt x="1049" y="774"/>
                  <a:pt x="1049" y="763"/>
                  <a:pt x="1025" y="763"/>
                </a:cubicBezTo>
                <a:cubicBezTo>
                  <a:pt x="1025" y="763"/>
                  <a:pt x="1013" y="763"/>
                  <a:pt x="1013" y="739"/>
                </a:cubicBezTo>
                <a:cubicBezTo>
                  <a:pt x="1001" y="727"/>
                  <a:pt x="989" y="727"/>
                  <a:pt x="965" y="715"/>
                </a:cubicBezTo>
                <a:lnTo>
                  <a:pt x="953" y="715"/>
                </a:lnTo>
                <a:cubicBezTo>
                  <a:pt x="751" y="584"/>
                  <a:pt x="608" y="453"/>
                  <a:pt x="537" y="358"/>
                </a:cubicBezTo>
                <a:close/>
                <a:moveTo>
                  <a:pt x="1537" y="5680"/>
                </a:moveTo>
                <a:lnTo>
                  <a:pt x="1537" y="6037"/>
                </a:lnTo>
                <a:lnTo>
                  <a:pt x="358" y="6037"/>
                </a:lnTo>
                <a:lnTo>
                  <a:pt x="358" y="5680"/>
                </a:lnTo>
                <a:close/>
                <a:moveTo>
                  <a:pt x="11895" y="5680"/>
                </a:moveTo>
                <a:lnTo>
                  <a:pt x="11895" y="6037"/>
                </a:lnTo>
                <a:lnTo>
                  <a:pt x="10717" y="6037"/>
                </a:lnTo>
                <a:lnTo>
                  <a:pt x="10717" y="5680"/>
                </a:lnTo>
                <a:close/>
                <a:moveTo>
                  <a:pt x="11717" y="798"/>
                </a:moveTo>
                <a:lnTo>
                  <a:pt x="11717" y="5323"/>
                </a:lnTo>
                <a:lnTo>
                  <a:pt x="10717" y="5323"/>
                </a:lnTo>
                <a:cubicBezTo>
                  <a:pt x="10526" y="5323"/>
                  <a:pt x="10359" y="5489"/>
                  <a:pt x="10359" y="5680"/>
                </a:cubicBezTo>
                <a:lnTo>
                  <a:pt x="10359" y="6049"/>
                </a:lnTo>
                <a:cubicBezTo>
                  <a:pt x="10359" y="6144"/>
                  <a:pt x="10407" y="6239"/>
                  <a:pt x="10467" y="6311"/>
                </a:cubicBezTo>
                <a:cubicBezTo>
                  <a:pt x="10359" y="6632"/>
                  <a:pt x="10228" y="7049"/>
                  <a:pt x="10109" y="7502"/>
                </a:cubicBezTo>
                <a:lnTo>
                  <a:pt x="2168" y="7502"/>
                </a:lnTo>
                <a:cubicBezTo>
                  <a:pt x="2049" y="7049"/>
                  <a:pt x="1918" y="6632"/>
                  <a:pt x="1811" y="6311"/>
                </a:cubicBezTo>
                <a:cubicBezTo>
                  <a:pt x="1870" y="6251"/>
                  <a:pt x="1918" y="6156"/>
                  <a:pt x="1918" y="6049"/>
                </a:cubicBezTo>
                <a:lnTo>
                  <a:pt x="1918" y="5680"/>
                </a:lnTo>
                <a:cubicBezTo>
                  <a:pt x="1918" y="5489"/>
                  <a:pt x="1751" y="5323"/>
                  <a:pt x="1561" y="5323"/>
                </a:cubicBezTo>
                <a:lnTo>
                  <a:pt x="561" y="5323"/>
                </a:lnTo>
                <a:lnTo>
                  <a:pt x="561" y="808"/>
                </a:lnTo>
                <a:lnTo>
                  <a:pt x="561" y="808"/>
                </a:lnTo>
                <a:cubicBezTo>
                  <a:pt x="616" y="854"/>
                  <a:pt x="673" y="909"/>
                  <a:pt x="751" y="953"/>
                </a:cubicBezTo>
                <a:cubicBezTo>
                  <a:pt x="942" y="1084"/>
                  <a:pt x="1192" y="1215"/>
                  <a:pt x="1537" y="1358"/>
                </a:cubicBezTo>
                <a:cubicBezTo>
                  <a:pt x="1537" y="2489"/>
                  <a:pt x="1203" y="3739"/>
                  <a:pt x="930" y="4608"/>
                </a:cubicBezTo>
                <a:cubicBezTo>
                  <a:pt x="894" y="4704"/>
                  <a:pt x="942" y="4799"/>
                  <a:pt x="1049" y="4835"/>
                </a:cubicBezTo>
                <a:cubicBezTo>
                  <a:pt x="1067" y="4842"/>
                  <a:pt x="1087" y="4846"/>
                  <a:pt x="1106" y="4846"/>
                </a:cubicBezTo>
                <a:cubicBezTo>
                  <a:pt x="1175" y="4846"/>
                  <a:pt x="1244" y="4799"/>
                  <a:pt x="1263" y="4715"/>
                </a:cubicBezTo>
                <a:cubicBezTo>
                  <a:pt x="1549" y="3858"/>
                  <a:pt x="1870" y="2620"/>
                  <a:pt x="1894" y="1489"/>
                </a:cubicBezTo>
                <a:cubicBezTo>
                  <a:pt x="1942" y="1501"/>
                  <a:pt x="1965" y="1513"/>
                  <a:pt x="2013" y="1525"/>
                </a:cubicBezTo>
                <a:cubicBezTo>
                  <a:pt x="2311" y="1632"/>
                  <a:pt x="2620" y="1715"/>
                  <a:pt x="2954" y="1787"/>
                </a:cubicBezTo>
                <a:cubicBezTo>
                  <a:pt x="2561" y="2965"/>
                  <a:pt x="1954" y="3930"/>
                  <a:pt x="1489" y="4549"/>
                </a:cubicBezTo>
                <a:cubicBezTo>
                  <a:pt x="1430" y="4632"/>
                  <a:pt x="1442" y="4751"/>
                  <a:pt x="1525" y="4811"/>
                </a:cubicBezTo>
                <a:cubicBezTo>
                  <a:pt x="1549" y="4835"/>
                  <a:pt x="1596" y="4835"/>
                  <a:pt x="1620" y="4835"/>
                </a:cubicBezTo>
                <a:cubicBezTo>
                  <a:pt x="1680" y="4835"/>
                  <a:pt x="1727" y="4811"/>
                  <a:pt x="1775" y="4763"/>
                </a:cubicBezTo>
                <a:cubicBezTo>
                  <a:pt x="2263" y="4108"/>
                  <a:pt x="2906" y="3096"/>
                  <a:pt x="3311" y="1846"/>
                </a:cubicBezTo>
                <a:cubicBezTo>
                  <a:pt x="3561" y="1894"/>
                  <a:pt x="3811" y="1929"/>
                  <a:pt x="4061" y="1965"/>
                </a:cubicBezTo>
                <a:cubicBezTo>
                  <a:pt x="3680" y="2906"/>
                  <a:pt x="2918" y="3858"/>
                  <a:pt x="2323" y="4525"/>
                </a:cubicBezTo>
                <a:cubicBezTo>
                  <a:pt x="2263" y="4596"/>
                  <a:pt x="2263" y="4715"/>
                  <a:pt x="2335" y="4775"/>
                </a:cubicBezTo>
                <a:cubicBezTo>
                  <a:pt x="2369" y="4803"/>
                  <a:pt x="2414" y="4818"/>
                  <a:pt x="2458" y="4818"/>
                </a:cubicBezTo>
                <a:cubicBezTo>
                  <a:pt x="2506" y="4818"/>
                  <a:pt x="2553" y="4800"/>
                  <a:pt x="2585" y="4763"/>
                </a:cubicBezTo>
                <a:cubicBezTo>
                  <a:pt x="3692" y="3525"/>
                  <a:pt x="4192" y="2608"/>
                  <a:pt x="4418" y="2013"/>
                </a:cubicBezTo>
                <a:cubicBezTo>
                  <a:pt x="4966" y="2072"/>
                  <a:pt x="5549" y="2096"/>
                  <a:pt x="6133" y="2096"/>
                </a:cubicBezTo>
                <a:cubicBezTo>
                  <a:pt x="6716" y="2096"/>
                  <a:pt x="7288" y="2072"/>
                  <a:pt x="7847" y="2013"/>
                </a:cubicBezTo>
                <a:cubicBezTo>
                  <a:pt x="8228" y="3025"/>
                  <a:pt x="9050" y="4061"/>
                  <a:pt x="9669" y="4763"/>
                </a:cubicBezTo>
                <a:cubicBezTo>
                  <a:pt x="9700" y="4800"/>
                  <a:pt x="9747" y="4818"/>
                  <a:pt x="9797" y="4818"/>
                </a:cubicBezTo>
                <a:cubicBezTo>
                  <a:pt x="9843" y="4818"/>
                  <a:pt x="9891" y="4803"/>
                  <a:pt x="9931" y="4775"/>
                </a:cubicBezTo>
                <a:cubicBezTo>
                  <a:pt x="10002" y="4715"/>
                  <a:pt x="10002" y="4596"/>
                  <a:pt x="9943" y="4525"/>
                </a:cubicBezTo>
                <a:cubicBezTo>
                  <a:pt x="9347" y="3870"/>
                  <a:pt x="8585" y="2906"/>
                  <a:pt x="8204" y="1965"/>
                </a:cubicBezTo>
                <a:cubicBezTo>
                  <a:pt x="8454" y="1929"/>
                  <a:pt x="8716" y="1894"/>
                  <a:pt x="8954" y="1846"/>
                </a:cubicBezTo>
                <a:cubicBezTo>
                  <a:pt x="9359" y="3096"/>
                  <a:pt x="10002" y="4108"/>
                  <a:pt x="10490" y="4763"/>
                </a:cubicBezTo>
                <a:cubicBezTo>
                  <a:pt x="10526" y="4811"/>
                  <a:pt x="10586" y="4835"/>
                  <a:pt x="10645" y="4835"/>
                </a:cubicBezTo>
                <a:cubicBezTo>
                  <a:pt x="10681" y="4835"/>
                  <a:pt x="10717" y="4823"/>
                  <a:pt x="10740" y="4811"/>
                </a:cubicBezTo>
                <a:cubicBezTo>
                  <a:pt x="10824" y="4751"/>
                  <a:pt x="10836" y="4632"/>
                  <a:pt x="10776" y="4549"/>
                </a:cubicBezTo>
                <a:cubicBezTo>
                  <a:pt x="10312" y="3930"/>
                  <a:pt x="9693" y="2965"/>
                  <a:pt x="9312" y="1787"/>
                </a:cubicBezTo>
                <a:cubicBezTo>
                  <a:pt x="9645" y="1715"/>
                  <a:pt x="9955" y="1620"/>
                  <a:pt x="10252" y="1525"/>
                </a:cubicBezTo>
                <a:cubicBezTo>
                  <a:pt x="10300" y="1513"/>
                  <a:pt x="10324" y="1501"/>
                  <a:pt x="10371" y="1489"/>
                </a:cubicBezTo>
                <a:cubicBezTo>
                  <a:pt x="10407" y="2632"/>
                  <a:pt x="10717" y="3858"/>
                  <a:pt x="11002" y="4715"/>
                </a:cubicBezTo>
                <a:cubicBezTo>
                  <a:pt x="11021" y="4792"/>
                  <a:pt x="11094" y="4845"/>
                  <a:pt x="11165" y="4845"/>
                </a:cubicBezTo>
                <a:cubicBezTo>
                  <a:pt x="11182" y="4845"/>
                  <a:pt x="11200" y="4842"/>
                  <a:pt x="11217" y="4835"/>
                </a:cubicBezTo>
                <a:cubicBezTo>
                  <a:pt x="11312" y="4799"/>
                  <a:pt x="11371" y="4704"/>
                  <a:pt x="11336" y="4608"/>
                </a:cubicBezTo>
                <a:cubicBezTo>
                  <a:pt x="11062" y="3751"/>
                  <a:pt x="10728" y="2489"/>
                  <a:pt x="10728" y="1358"/>
                </a:cubicBezTo>
                <a:cubicBezTo>
                  <a:pt x="11074" y="1215"/>
                  <a:pt x="11324" y="1084"/>
                  <a:pt x="11514" y="953"/>
                </a:cubicBezTo>
                <a:cubicBezTo>
                  <a:pt x="11598" y="905"/>
                  <a:pt x="11657" y="846"/>
                  <a:pt x="11717" y="798"/>
                </a:cubicBezTo>
                <a:close/>
                <a:moveTo>
                  <a:pt x="715" y="6394"/>
                </a:moveTo>
                <a:cubicBezTo>
                  <a:pt x="1382" y="8621"/>
                  <a:pt x="1596" y="10252"/>
                  <a:pt x="1287" y="10800"/>
                </a:cubicBezTo>
                <a:cubicBezTo>
                  <a:pt x="1263" y="10835"/>
                  <a:pt x="1227" y="10859"/>
                  <a:pt x="1180" y="10859"/>
                </a:cubicBezTo>
                <a:lnTo>
                  <a:pt x="537" y="10859"/>
                </a:lnTo>
                <a:lnTo>
                  <a:pt x="537" y="6394"/>
                </a:lnTo>
                <a:close/>
                <a:moveTo>
                  <a:pt x="3501" y="9478"/>
                </a:moveTo>
                <a:cubicBezTo>
                  <a:pt x="3704" y="9478"/>
                  <a:pt x="3882" y="9657"/>
                  <a:pt x="3882" y="9859"/>
                </a:cubicBezTo>
                <a:lnTo>
                  <a:pt x="3882" y="10859"/>
                </a:lnTo>
                <a:lnTo>
                  <a:pt x="2180" y="10859"/>
                </a:lnTo>
                <a:lnTo>
                  <a:pt x="2180" y="9859"/>
                </a:lnTo>
                <a:cubicBezTo>
                  <a:pt x="2180" y="9657"/>
                  <a:pt x="2358" y="9478"/>
                  <a:pt x="2561" y="9478"/>
                </a:cubicBezTo>
                <a:close/>
                <a:moveTo>
                  <a:pt x="5561" y="9478"/>
                </a:moveTo>
                <a:cubicBezTo>
                  <a:pt x="5775" y="9478"/>
                  <a:pt x="5954" y="9657"/>
                  <a:pt x="5954" y="9859"/>
                </a:cubicBezTo>
                <a:lnTo>
                  <a:pt x="5954" y="10859"/>
                </a:lnTo>
                <a:lnTo>
                  <a:pt x="4240" y="10859"/>
                </a:lnTo>
                <a:lnTo>
                  <a:pt x="4240" y="9859"/>
                </a:lnTo>
                <a:cubicBezTo>
                  <a:pt x="4240" y="9657"/>
                  <a:pt x="4418" y="9478"/>
                  <a:pt x="4632" y="9478"/>
                </a:cubicBezTo>
                <a:close/>
                <a:moveTo>
                  <a:pt x="7633" y="9478"/>
                </a:moveTo>
                <a:cubicBezTo>
                  <a:pt x="7847" y="9478"/>
                  <a:pt x="8026" y="9657"/>
                  <a:pt x="8026" y="9859"/>
                </a:cubicBezTo>
                <a:lnTo>
                  <a:pt x="8026" y="10859"/>
                </a:lnTo>
                <a:lnTo>
                  <a:pt x="6311" y="10859"/>
                </a:lnTo>
                <a:lnTo>
                  <a:pt x="6311" y="9859"/>
                </a:lnTo>
                <a:cubicBezTo>
                  <a:pt x="6311" y="9657"/>
                  <a:pt x="6490" y="9478"/>
                  <a:pt x="6704" y="9478"/>
                </a:cubicBezTo>
                <a:close/>
                <a:moveTo>
                  <a:pt x="9693" y="9478"/>
                </a:moveTo>
                <a:cubicBezTo>
                  <a:pt x="9895" y="9478"/>
                  <a:pt x="10074" y="9657"/>
                  <a:pt x="10074" y="9859"/>
                </a:cubicBezTo>
                <a:lnTo>
                  <a:pt x="10074" y="10859"/>
                </a:lnTo>
                <a:lnTo>
                  <a:pt x="8371" y="10859"/>
                </a:lnTo>
                <a:lnTo>
                  <a:pt x="8371" y="9859"/>
                </a:lnTo>
                <a:cubicBezTo>
                  <a:pt x="8371" y="9657"/>
                  <a:pt x="8550" y="9478"/>
                  <a:pt x="8752" y="9478"/>
                </a:cubicBezTo>
                <a:close/>
                <a:moveTo>
                  <a:pt x="11169" y="6394"/>
                </a:moveTo>
                <a:cubicBezTo>
                  <a:pt x="10764" y="7775"/>
                  <a:pt x="10240" y="9942"/>
                  <a:pt x="10598" y="10859"/>
                </a:cubicBezTo>
                <a:lnTo>
                  <a:pt x="10431" y="10859"/>
                </a:lnTo>
                <a:lnTo>
                  <a:pt x="10431" y="9859"/>
                </a:lnTo>
                <a:cubicBezTo>
                  <a:pt x="10431" y="9454"/>
                  <a:pt x="10097" y="9121"/>
                  <a:pt x="9693" y="9121"/>
                </a:cubicBezTo>
                <a:lnTo>
                  <a:pt x="8752" y="9121"/>
                </a:lnTo>
                <a:cubicBezTo>
                  <a:pt x="8526" y="9121"/>
                  <a:pt x="8323" y="9228"/>
                  <a:pt x="8192" y="9383"/>
                </a:cubicBezTo>
                <a:cubicBezTo>
                  <a:pt x="8050" y="9228"/>
                  <a:pt x="7847" y="9121"/>
                  <a:pt x="7621" y="9121"/>
                </a:cubicBezTo>
                <a:lnTo>
                  <a:pt x="6680" y="9121"/>
                </a:lnTo>
                <a:cubicBezTo>
                  <a:pt x="6466" y="9121"/>
                  <a:pt x="6252" y="9228"/>
                  <a:pt x="6121" y="9383"/>
                </a:cubicBezTo>
                <a:cubicBezTo>
                  <a:pt x="5990" y="9228"/>
                  <a:pt x="5775" y="9121"/>
                  <a:pt x="5549" y="9121"/>
                </a:cubicBezTo>
                <a:lnTo>
                  <a:pt x="4621" y="9121"/>
                </a:lnTo>
                <a:cubicBezTo>
                  <a:pt x="4394" y="9121"/>
                  <a:pt x="4180" y="9228"/>
                  <a:pt x="4049" y="9383"/>
                </a:cubicBezTo>
                <a:cubicBezTo>
                  <a:pt x="3918" y="9228"/>
                  <a:pt x="3704" y="9121"/>
                  <a:pt x="3489" y="9121"/>
                </a:cubicBezTo>
                <a:lnTo>
                  <a:pt x="2549" y="9121"/>
                </a:lnTo>
                <a:cubicBezTo>
                  <a:pt x="2132" y="9121"/>
                  <a:pt x="1799" y="9466"/>
                  <a:pt x="1799" y="9859"/>
                </a:cubicBezTo>
                <a:lnTo>
                  <a:pt x="1799" y="10859"/>
                </a:lnTo>
                <a:lnTo>
                  <a:pt x="1656" y="10859"/>
                </a:lnTo>
                <a:cubicBezTo>
                  <a:pt x="2013" y="9942"/>
                  <a:pt x="1489" y="7775"/>
                  <a:pt x="1084" y="6394"/>
                </a:cubicBezTo>
                <a:lnTo>
                  <a:pt x="1442" y="6394"/>
                </a:lnTo>
                <a:cubicBezTo>
                  <a:pt x="1608" y="6918"/>
                  <a:pt x="1835" y="7632"/>
                  <a:pt x="2013" y="8371"/>
                </a:cubicBezTo>
                <a:cubicBezTo>
                  <a:pt x="2034" y="8453"/>
                  <a:pt x="2108" y="8518"/>
                  <a:pt x="2182" y="8518"/>
                </a:cubicBezTo>
                <a:cubicBezTo>
                  <a:pt x="2193" y="8518"/>
                  <a:pt x="2205" y="8517"/>
                  <a:pt x="2216" y="8514"/>
                </a:cubicBezTo>
                <a:cubicBezTo>
                  <a:pt x="2311" y="8478"/>
                  <a:pt x="2382" y="8394"/>
                  <a:pt x="2358" y="8299"/>
                </a:cubicBezTo>
                <a:cubicBezTo>
                  <a:pt x="2323" y="8156"/>
                  <a:pt x="2275" y="8002"/>
                  <a:pt x="2251" y="7859"/>
                </a:cubicBezTo>
                <a:lnTo>
                  <a:pt x="9990" y="7859"/>
                </a:lnTo>
                <a:cubicBezTo>
                  <a:pt x="9943" y="8002"/>
                  <a:pt x="9919" y="8156"/>
                  <a:pt x="9883" y="8299"/>
                </a:cubicBezTo>
                <a:cubicBezTo>
                  <a:pt x="9871" y="8394"/>
                  <a:pt x="9931" y="8490"/>
                  <a:pt x="10014" y="8514"/>
                </a:cubicBezTo>
                <a:lnTo>
                  <a:pt x="10062" y="8514"/>
                </a:lnTo>
                <a:cubicBezTo>
                  <a:pt x="10133" y="8514"/>
                  <a:pt x="10217" y="8454"/>
                  <a:pt x="10240" y="8371"/>
                </a:cubicBezTo>
                <a:cubicBezTo>
                  <a:pt x="10407" y="7632"/>
                  <a:pt x="10633" y="6906"/>
                  <a:pt x="10812" y="6394"/>
                </a:cubicBezTo>
                <a:close/>
                <a:moveTo>
                  <a:pt x="11717" y="6394"/>
                </a:moveTo>
                <a:lnTo>
                  <a:pt x="11717" y="10859"/>
                </a:lnTo>
                <a:lnTo>
                  <a:pt x="11074" y="10859"/>
                </a:lnTo>
                <a:cubicBezTo>
                  <a:pt x="11026" y="10859"/>
                  <a:pt x="11002" y="10835"/>
                  <a:pt x="10967" y="10800"/>
                </a:cubicBezTo>
                <a:cubicBezTo>
                  <a:pt x="10669" y="10252"/>
                  <a:pt x="10883" y="8621"/>
                  <a:pt x="11538" y="6394"/>
                </a:cubicBezTo>
                <a:close/>
                <a:moveTo>
                  <a:pt x="370" y="1"/>
                </a:moveTo>
                <a:cubicBezTo>
                  <a:pt x="275" y="1"/>
                  <a:pt x="191" y="72"/>
                  <a:pt x="191" y="179"/>
                </a:cubicBezTo>
                <a:lnTo>
                  <a:pt x="191" y="5370"/>
                </a:lnTo>
                <a:cubicBezTo>
                  <a:pt x="84" y="5430"/>
                  <a:pt x="1" y="5549"/>
                  <a:pt x="1" y="5680"/>
                </a:cubicBezTo>
                <a:lnTo>
                  <a:pt x="1" y="6061"/>
                </a:lnTo>
                <a:cubicBezTo>
                  <a:pt x="1" y="6192"/>
                  <a:pt x="72" y="6311"/>
                  <a:pt x="191" y="6370"/>
                </a:cubicBezTo>
                <a:lnTo>
                  <a:pt x="191" y="11061"/>
                </a:lnTo>
                <a:cubicBezTo>
                  <a:pt x="191" y="11157"/>
                  <a:pt x="275" y="11240"/>
                  <a:pt x="370" y="11240"/>
                </a:cubicBezTo>
                <a:lnTo>
                  <a:pt x="11895" y="11240"/>
                </a:lnTo>
                <a:cubicBezTo>
                  <a:pt x="12002" y="11240"/>
                  <a:pt x="12074" y="11157"/>
                  <a:pt x="12074" y="11061"/>
                </a:cubicBezTo>
                <a:lnTo>
                  <a:pt x="12074" y="6370"/>
                </a:lnTo>
                <a:cubicBezTo>
                  <a:pt x="12181" y="6311"/>
                  <a:pt x="12264" y="6192"/>
                  <a:pt x="12264" y="6061"/>
                </a:cubicBezTo>
                <a:lnTo>
                  <a:pt x="12264" y="5680"/>
                </a:lnTo>
                <a:cubicBezTo>
                  <a:pt x="12252" y="5549"/>
                  <a:pt x="12181" y="5430"/>
                  <a:pt x="12074" y="5370"/>
                </a:cubicBezTo>
                <a:lnTo>
                  <a:pt x="12074" y="179"/>
                </a:lnTo>
                <a:cubicBezTo>
                  <a:pt x="12074" y="72"/>
                  <a:pt x="12002" y="1"/>
                  <a:pt x="118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524" name="Google Shape;11524;p80"/>
          <p:cNvSpPr/>
          <p:nvPr/>
        </p:nvSpPr>
        <p:spPr>
          <a:xfrm>
            <a:off x="6134980" y="2726331"/>
            <a:ext cx="390470" cy="332108"/>
          </a:xfrm>
          <a:custGeom>
            <a:avLst/>
            <a:gdLst/>
            <a:ahLst/>
            <a:cxnLst/>
            <a:rect l="l" t="t" r="r" b="b"/>
            <a:pathLst>
              <a:path w="12277" h="10442" extrusionOk="0">
                <a:moveTo>
                  <a:pt x="6121" y="298"/>
                </a:moveTo>
                <a:cubicBezTo>
                  <a:pt x="7240" y="298"/>
                  <a:pt x="8288" y="393"/>
                  <a:pt x="9085" y="536"/>
                </a:cubicBezTo>
                <a:cubicBezTo>
                  <a:pt x="10002" y="715"/>
                  <a:pt x="10228" y="929"/>
                  <a:pt x="10228" y="965"/>
                </a:cubicBezTo>
                <a:lnTo>
                  <a:pt x="10228" y="988"/>
                </a:lnTo>
                <a:lnTo>
                  <a:pt x="10216" y="1000"/>
                </a:lnTo>
                <a:cubicBezTo>
                  <a:pt x="10193" y="1024"/>
                  <a:pt x="10157" y="1060"/>
                  <a:pt x="10109" y="1084"/>
                </a:cubicBezTo>
                <a:cubicBezTo>
                  <a:pt x="10062" y="1119"/>
                  <a:pt x="9990" y="1143"/>
                  <a:pt x="9895" y="1191"/>
                </a:cubicBezTo>
                <a:lnTo>
                  <a:pt x="9871" y="1191"/>
                </a:lnTo>
                <a:cubicBezTo>
                  <a:pt x="9859" y="1191"/>
                  <a:pt x="9835" y="1215"/>
                  <a:pt x="9835" y="1215"/>
                </a:cubicBezTo>
                <a:cubicBezTo>
                  <a:pt x="9645" y="1286"/>
                  <a:pt x="9395" y="1346"/>
                  <a:pt x="9050" y="1417"/>
                </a:cubicBezTo>
                <a:cubicBezTo>
                  <a:pt x="9038" y="1417"/>
                  <a:pt x="9002" y="1429"/>
                  <a:pt x="8978" y="1429"/>
                </a:cubicBezTo>
                <a:lnTo>
                  <a:pt x="8966" y="1429"/>
                </a:lnTo>
                <a:cubicBezTo>
                  <a:pt x="8931" y="1429"/>
                  <a:pt x="8919" y="1453"/>
                  <a:pt x="8883" y="1453"/>
                </a:cubicBezTo>
                <a:cubicBezTo>
                  <a:pt x="8169" y="1560"/>
                  <a:pt x="7264" y="1643"/>
                  <a:pt x="6311" y="1655"/>
                </a:cubicBezTo>
                <a:lnTo>
                  <a:pt x="5930" y="1655"/>
                </a:lnTo>
                <a:cubicBezTo>
                  <a:pt x="4978" y="1643"/>
                  <a:pt x="4061" y="1584"/>
                  <a:pt x="3347" y="1453"/>
                </a:cubicBezTo>
                <a:cubicBezTo>
                  <a:pt x="3323" y="1453"/>
                  <a:pt x="3311" y="1429"/>
                  <a:pt x="3275" y="1429"/>
                </a:cubicBezTo>
                <a:cubicBezTo>
                  <a:pt x="3251" y="1429"/>
                  <a:pt x="3228" y="1417"/>
                  <a:pt x="3204" y="1417"/>
                </a:cubicBezTo>
                <a:cubicBezTo>
                  <a:pt x="2847" y="1346"/>
                  <a:pt x="2561" y="1262"/>
                  <a:pt x="2370" y="1191"/>
                </a:cubicBezTo>
                <a:cubicBezTo>
                  <a:pt x="2358" y="1191"/>
                  <a:pt x="2335" y="1179"/>
                  <a:pt x="2335" y="1179"/>
                </a:cubicBezTo>
                <a:cubicBezTo>
                  <a:pt x="2263" y="1179"/>
                  <a:pt x="2215" y="1155"/>
                  <a:pt x="2180" y="1119"/>
                </a:cubicBezTo>
                <a:cubicBezTo>
                  <a:pt x="2180" y="1119"/>
                  <a:pt x="2156" y="1119"/>
                  <a:pt x="2156" y="1107"/>
                </a:cubicBezTo>
                <a:cubicBezTo>
                  <a:pt x="2096" y="1072"/>
                  <a:pt x="2061" y="1024"/>
                  <a:pt x="2025" y="1000"/>
                </a:cubicBezTo>
                <a:cubicBezTo>
                  <a:pt x="2025" y="1000"/>
                  <a:pt x="2025" y="988"/>
                  <a:pt x="2013" y="988"/>
                </a:cubicBezTo>
                <a:lnTo>
                  <a:pt x="2013" y="965"/>
                </a:lnTo>
                <a:cubicBezTo>
                  <a:pt x="2025" y="929"/>
                  <a:pt x="2239" y="715"/>
                  <a:pt x="3156" y="536"/>
                </a:cubicBezTo>
                <a:cubicBezTo>
                  <a:pt x="3942" y="393"/>
                  <a:pt x="5002" y="298"/>
                  <a:pt x="6121" y="298"/>
                </a:cubicBezTo>
                <a:close/>
                <a:moveTo>
                  <a:pt x="9514" y="7775"/>
                </a:moveTo>
                <a:cubicBezTo>
                  <a:pt x="9728" y="7787"/>
                  <a:pt x="9931" y="7787"/>
                  <a:pt x="10133" y="7799"/>
                </a:cubicBezTo>
                <a:cubicBezTo>
                  <a:pt x="10181" y="7799"/>
                  <a:pt x="10228" y="7799"/>
                  <a:pt x="10288" y="7811"/>
                </a:cubicBezTo>
                <a:cubicBezTo>
                  <a:pt x="10538" y="7834"/>
                  <a:pt x="10919" y="7846"/>
                  <a:pt x="11252" y="7930"/>
                </a:cubicBezTo>
                <a:cubicBezTo>
                  <a:pt x="11490" y="7989"/>
                  <a:pt x="11776" y="8085"/>
                  <a:pt x="11812" y="8263"/>
                </a:cubicBezTo>
                <a:cubicBezTo>
                  <a:pt x="11836" y="8489"/>
                  <a:pt x="11490" y="8739"/>
                  <a:pt x="11288" y="8858"/>
                </a:cubicBezTo>
                <a:cubicBezTo>
                  <a:pt x="10943" y="9061"/>
                  <a:pt x="10514" y="9251"/>
                  <a:pt x="10336" y="9323"/>
                </a:cubicBezTo>
                <a:cubicBezTo>
                  <a:pt x="9109" y="9799"/>
                  <a:pt x="7692" y="10037"/>
                  <a:pt x="6121" y="10037"/>
                </a:cubicBezTo>
                <a:cubicBezTo>
                  <a:pt x="4537" y="10037"/>
                  <a:pt x="3108" y="9799"/>
                  <a:pt x="1906" y="9323"/>
                </a:cubicBezTo>
                <a:cubicBezTo>
                  <a:pt x="1727" y="9251"/>
                  <a:pt x="1299" y="9085"/>
                  <a:pt x="953" y="8858"/>
                </a:cubicBezTo>
                <a:cubicBezTo>
                  <a:pt x="739" y="8727"/>
                  <a:pt x="418" y="8489"/>
                  <a:pt x="477" y="8263"/>
                </a:cubicBezTo>
                <a:cubicBezTo>
                  <a:pt x="561" y="7894"/>
                  <a:pt x="1608" y="7846"/>
                  <a:pt x="2013" y="7811"/>
                </a:cubicBezTo>
                <a:cubicBezTo>
                  <a:pt x="2073" y="7811"/>
                  <a:pt x="2132" y="7811"/>
                  <a:pt x="2156" y="7799"/>
                </a:cubicBezTo>
                <a:cubicBezTo>
                  <a:pt x="2346" y="7787"/>
                  <a:pt x="2561" y="7775"/>
                  <a:pt x="2787" y="7775"/>
                </a:cubicBezTo>
                <a:lnTo>
                  <a:pt x="2787" y="8073"/>
                </a:lnTo>
                <a:lnTo>
                  <a:pt x="2787" y="8085"/>
                </a:lnTo>
                <a:lnTo>
                  <a:pt x="2787" y="8394"/>
                </a:lnTo>
                <a:lnTo>
                  <a:pt x="2787" y="8442"/>
                </a:lnTo>
                <a:cubicBezTo>
                  <a:pt x="2787" y="8466"/>
                  <a:pt x="2787" y="8489"/>
                  <a:pt x="2799" y="8513"/>
                </a:cubicBezTo>
                <a:cubicBezTo>
                  <a:pt x="2799" y="8525"/>
                  <a:pt x="2811" y="8549"/>
                  <a:pt x="2811" y="8561"/>
                </a:cubicBezTo>
                <a:cubicBezTo>
                  <a:pt x="2811" y="8573"/>
                  <a:pt x="2823" y="8585"/>
                  <a:pt x="2847" y="8608"/>
                </a:cubicBezTo>
                <a:cubicBezTo>
                  <a:pt x="2966" y="8787"/>
                  <a:pt x="3287" y="8918"/>
                  <a:pt x="3870" y="9025"/>
                </a:cubicBezTo>
                <a:cubicBezTo>
                  <a:pt x="4478" y="9120"/>
                  <a:pt x="5287" y="9204"/>
                  <a:pt x="6145" y="9204"/>
                </a:cubicBezTo>
                <a:cubicBezTo>
                  <a:pt x="6359" y="9204"/>
                  <a:pt x="6585" y="9204"/>
                  <a:pt x="6776" y="9180"/>
                </a:cubicBezTo>
                <a:cubicBezTo>
                  <a:pt x="7395" y="9168"/>
                  <a:pt x="7966" y="9108"/>
                  <a:pt x="8419" y="9025"/>
                </a:cubicBezTo>
                <a:cubicBezTo>
                  <a:pt x="9097" y="8906"/>
                  <a:pt x="9431" y="8739"/>
                  <a:pt x="9490" y="8513"/>
                </a:cubicBezTo>
                <a:cubicBezTo>
                  <a:pt x="9490" y="8489"/>
                  <a:pt x="9514" y="8466"/>
                  <a:pt x="9514" y="8442"/>
                </a:cubicBezTo>
                <a:lnTo>
                  <a:pt x="9514" y="8430"/>
                </a:lnTo>
                <a:lnTo>
                  <a:pt x="9514" y="8108"/>
                </a:lnTo>
                <a:lnTo>
                  <a:pt x="9514" y="8073"/>
                </a:lnTo>
                <a:lnTo>
                  <a:pt x="9514" y="7787"/>
                </a:lnTo>
                <a:lnTo>
                  <a:pt x="9514" y="7775"/>
                </a:lnTo>
                <a:close/>
                <a:moveTo>
                  <a:pt x="6133" y="0"/>
                </a:moveTo>
                <a:cubicBezTo>
                  <a:pt x="4978" y="0"/>
                  <a:pt x="3882" y="95"/>
                  <a:pt x="3073" y="250"/>
                </a:cubicBezTo>
                <a:cubicBezTo>
                  <a:pt x="2668" y="334"/>
                  <a:pt x="2335" y="429"/>
                  <a:pt x="2096" y="536"/>
                </a:cubicBezTo>
                <a:cubicBezTo>
                  <a:pt x="2001" y="584"/>
                  <a:pt x="1704" y="726"/>
                  <a:pt x="1668" y="988"/>
                </a:cubicBezTo>
                <a:lnTo>
                  <a:pt x="1668" y="1012"/>
                </a:lnTo>
                <a:lnTo>
                  <a:pt x="1668" y="1024"/>
                </a:lnTo>
                <a:cubicBezTo>
                  <a:pt x="1668" y="1119"/>
                  <a:pt x="1704" y="1191"/>
                  <a:pt x="1739" y="1250"/>
                </a:cubicBezTo>
                <a:cubicBezTo>
                  <a:pt x="1977" y="1953"/>
                  <a:pt x="2668" y="4155"/>
                  <a:pt x="2787" y="7144"/>
                </a:cubicBezTo>
                <a:lnTo>
                  <a:pt x="2787" y="7168"/>
                </a:lnTo>
                <a:cubicBezTo>
                  <a:pt x="2787" y="7263"/>
                  <a:pt x="2787" y="7370"/>
                  <a:pt x="2799" y="7477"/>
                </a:cubicBezTo>
                <a:cubicBezTo>
                  <a:pt x="2573" y="7489"/>
                  <a:pt x="2370" y="7489"/>
                  <a:pt x="2156" y="7501"/>
                </a:cubicBezTo>
                <a:cubicBezTo>
                  <a:pt x="2120" y="7501"/>
                  <a:pt x="2073" y="7501"/>
                  <a:pt x="2013" y="7525"/>
                </a:cubicBezTo>
                <a:cubicBezTo>
                  <a:pt x="1418" y="7549"/>
                  <a:pt x="310" y="7608"/>
                  <a:pt x="168" y="8239"/>
                </a:cubicBezTo>
                <a:cubicBezTo>
                  <a:pt x="1" y="8906"/>
                  <a:pt x="1025" y="9382"/>
                  <a:pt x="1823" y="9692"/>
                </a:cubicBezTo>
                <a:cubicBezTo>
                  <a:pt x="3073" y="10180"/>
                  <a:pt x="4537" y="10442"/>
                  <a:pt x="6168" y="10442"/>
                </a:cubicBezTo>
                <a:cubicBezTo>
                  <a:pt x="7788" y="10442"/>
                  <a:pt x="9264" y="10180"/>
                  <a:pt x="10514" y="9692"/>
                </a:cubicBezTo>
                <a:cubicBezTo>
                  <a:pt x="11252" y="9335"/>
                  <a:pt x="12276" y="8846"/>
                  <a:pt x="12121" y="8192"/>
                </a:cubicBezTo>
                <a:cubicBezTo>
                  <a:pt x="11967" y="7561"/>
                  <a:pt x="10848" y="7501"/>
                  <a:pt x="10252" y="7477"/>
                </a:cubicBezTo>
                <a:cubicBezTo>
                  <a:pt x="10193" y="7477"/>
                  <a:pt x="10157" y="7477"/>
                  <a:pt x="10109" y="7465"/>
                </a:cubicBezTo>
                <a:cubicBezTo>
                  <a:pt x="9895" y="7442"/>
                  <a:pt x="9693" y="7430"/>
                  <a:pt x="9466" y="7430"/>
                </a:cubicBezTo>
                <a:cubicBezTo>
                  <a:pt x="9466" y="7323"/>
                  <a:pt x="9466" y="7215"/>
                  <a:pt x="9478" y="7120"/>
                </a:cubicBezTo>
                <a:cubicBezTo>
                  <a:pt x="9526" y="5906"/>
                  <a:pt x="9657" y="4715"/>
                  <a:pt x="9895" y="3548"/>
                </a:cubicBezTo>
                <a:cubicBezTo>
                  <a:pt x="9907" y="3453"/>
                  <a:pt x="9859" y="3346"/>
                  <a:pt x="9764" y="3334"/>
                </a:cubicBezTo>
                <a:cubicBezTo>
                  <a:pt x="9756" y="3333"/>
                  <a:pt x="9748" y="3332"/>
                  <a:pt x="9740" y="3332"/>
                </a:cubicBezTo>
                <a:cubicBezTo>
                  <a:pt x="9653" y="3332"/>
                  <a:pt x="9571" y="3389"/>
                  <a:pt x="9550" y="3465"/>
                </a:cubicBezTo>
                <a:cubicBezTo>
                  <a:pt x="9312" y="4620"/>
                  <a:pt x="9181" y="5787"/>
                  <a:pt x="9133" y="6965"/>
                </a:cubicBezTo>
                <a:cubicBezTo>
                  <a:pt x="8288" y="7120"/>
                  <a:pt x="7228" y="7203"/>
                  <a:pt x="6121" y="7203"/>
                </a:cubicBezTo>
                <a:cubicBezTo>
                  <a:pt x="5597" y="7203"/>
                  <a:pt x="5085" y="7192"/>
                  <a:pt x="4609" y="7144"/>
                </a:cubicBezTo>
                <a:cubicBezTo>
                  <a:pt x="4513" y="7144"/>
                  <a:pt x="4430" y="7203"/>
                  <a:pt x="4418" y="7311"/>
                </a:cubicBezTo>
                <a:cubicBezTo>
                  <a:pt x="4418" y="7418"/>
                  <a:pt x="4478" y="7489"/>
                  <a:pt x="4585" y="7501"/>
                </a:cubicBezTo>
                <a:cubicBezTo>
                  <a:pt x="5073" y="7537"/>
                  <a:pt x="5597" y="7561"/>
                  <a:pt x="6121" y="7561"/>
                </a:cubicBezTo>
                <a:cubicBezTo>
                  <a:pt x="7216" y="7561"/>
                  <a:pt x="8276" y="7489"/>
                  <a:pt x="9121" y="7334"/>
                </a:cubicBezTo>
                <a:lnTo>
                  <a:pt x="9121" y="7370"/>
                </a:lnTo>
                <a:lnTo>
                  <a:pt x="9121" y="7608"/>
                </a:lnTo>
                <a:lnTo>
                  <a:pt x="9121" y="7668"/>
                </a:lnTo>
                <a:lnTo>
                  <a:pt x="9121" y="7704"/>
                </a:lnTo>
                <a:lnTo>
                  <a:pt x="9121" y="7894"/>
                </a:lnTo>
                <a:lnTo>
                  <a:pt x="9121" y="7965"/>
                </a:lnTo>
                <a:lnTo>
                  <a:pt x="9121" y="8096"/>
                </a:lnTo>
                <a:lnTo>
                  <a:pt x="9121" y="8168"/>
                </a:lnTo>
                <a:lnTo>
                  <a:pt x="9121" y="8215"/>
                </a:lnTo>
                <a:lnTo>
                  <a:pt x="9121" y="8466"/>
                </a:lnTo>
                <a:cubicBezTo>
                  <a:pt x="9097" y="8501"/>
                  <a:pt x="8919" y="8632"/>
                  <a:pt x="8216" y="8751"/>
                </a:cubicBezTo>
                <a:cubicBezTo>
                  <a:pt x="7633" y="8846"/>
                  <a:pt x="6907" y="8906"/>
                  <a:pt x="6133" y="8906"/>
                </a:cubicBezTo>
                <a:cubicBezTo>
                  <a:pt x="5359" y="8906"/>
                  <a:pt x="4609" y="8858"/>
                  <a:pt x="4049" y="8751"/>
                </a:cubicBezTo>
                <a:cubicBezTo>
                  <a:pt x="3990" y="8739"/>
                  <a:pt x="3930" y="8739"/>
                  <a:pt x="3870" y="8727"/>
                </a:cubicBezTo>
                <a:cubicBezTo>
                  <a:pt x="3716" y="8692"/>
                  <a:pt x="3597" y="8668"/>
                  <a:pt x="3501" y="8632"/>
                </a:cubicBezTo>
                <a:cubicBezTo>
                  <a:pt x="3478" y="8632"/>
                  <a:pt x="3466" y="8632"/>
                  <a:pt x="3466" y="8620"/>
                </a:cubicBezTo>
                <a:cubicBezTo>
                  <a:pt x="3239" y="8549"/>
                  <a:pt x="3168" y="8501"/>
                  <a:pt x="3144" y="8466"/>
                </a:cubicBezTo>
                <a:lnTo>
                  <a:pt x="3144" y="8275"/>
                </a:lnTo>
                <a:lnTo>
                  <a:pt x="3144" y="8251"/>
                </a:lnTo>
                <a:lnTo>
                  <a:pt x="3144" y="8204"/>
                </a:lnTo>
                <a:lnTo>
                  <a:pt x="3144" y="7370"/>
                </a:lnTo>
                <a:cubicBezTo>
                  <a:pt x="3347" y="7394"/>
                  <a:pt x="3561" y="7430"/>
                  <a:pt x="3775" y="7453"/>
                </a:cubicBezTo>
                <a:cubicBezTo>
                  <a:pt x="3786" y="7456"/>
                  <a:pt x="3798" y="7458"/>
                  <a:pt x="3808" y="7458"/>
                </a:cubicBezTo>
                <a:cubicBezTo>
                  <a:pt x="3889" y="7458"/>
                  <a:pt x="3957" y="7384"/>
                  <a:pt x="3978" y="7311"/>
                </a:cubicBezTo>
                <a:cubicBezTo>
                  <a:pt x="3990" y="7215"/>
                  <a:pt x="3918" y="7132"/>
                  <a:pt x="3823" y="7120"/>
                </a:cubicBezTo>
                <a:cubicBezTo>
                  <a:pt x="3573" y="7084"/>
                  <a:pt x="3347" y="7061"/>
                  <a:pt x="3120" y="7013"/>
                </a:cubicBezTo>
                <a:cubicBezTo>
                  <a:pt x="3025" y="4501"/>
                  <a:pt x="2513" y="2548"/>
                  <a:pt x="2215" y="1584"/>
                </a:cubicBezTo>
                <a:lnTo>
                  <a:pt x="2215" y="1584"/>
                </a:lnTo>
                <a:cubicBezTo>
                  <a:pt x="2442" y="1667"/>
                  <a:pt x="2727" y="1738"/>
                  <a:pt x="3061" y="1822"/>
                </a:cubicBezTo>
                <a:cubicBezTo>
                  <a:pt x="3859" y="1977"/>
                  <a:pt x="4894" y="2072"/>
                  <a:pt x="6002" y="2072"/>
                </a:cubicBezTo>
                <a:lnTo>
                  <a:pt x="6264" y="2072"/>
                </a:lnTo>
                <a:cubicBezTo>
                  <a:pt x="7371" y="2072"/>
                  <a:pt x="8407" y="1977"/>
                  <a:pt x="9204" y="1822"/>
                </a:cubicBezTo>
                <a:cubicBezTo>
                  <a:pt x="9538" y="1738"/>
                  <a:pt x="9824" y="1667"/>
                  <a:pt x="10050" y="1584"/>
                </a:cubicBezTo>
                <a:lnTo>
                  <a:pt x="10050" y="1584"/>
                </a:lnTo>
                <a:cubicBezTo>
                  <a:pt x="9955" y="1858"/>
                  <a:pt x="9859" y="2250"/>
                  <a:pt x="9740" y="2715"/>
                </a:cubicBezTo>
                <a:cubicBezTo>
                  <a:pt x="9705" y="2798"/>
                  <a:pt x="9764" y="2905"/>
                  <a:pt x="9871" y="2917"/>
                </a:cubicBezTo>
                <a:cubicBezTo>
                  <a:pt x="9888" y="2924"/>
                  <a:pt x="9905" y="2928"/>
                  <a:pt x="9922" y="2928"/>
                </a:cubicBezTo>
                <a:cubicBezTo>
                  <a:pt x="9993" y="2928"/>
                  <a:pt x="10064" y="2872"/>
                  <a:pt x="10074" y="2786"/>
                </a:cubicBezTo>
                <a:cubicBezTo>
                  <a:pt x="10252" y="2036"/>
                  <a:pt x="10419" y="1524"/>
                  <a:pt x="10526" y="1250"/>
                </a:cubicBezTo>
                <a:cubicBezTo>
                  <a:pt x="10574" y="1191"/>
                  <a:pt x="10597" y="1119"/>
                  <a:pt x="10597" y="1024"/>
                </a:cubicBezTo>
                <a:lnTo>
                  <a:pt x="10597" y="1012"/>
                </a:lnTo>
                <a:lnTo>
                  <a:pt x="10597" y="1000"/>
                </a:lnTo>
                <a:lnTo>
                  <a:pt x="10597" y="988"/>
                </a:lnTo>
                <a:cubicBezTo>
                  <a:pt x="10574" y="715"/>
                  <a:pt x="10276" y="584"/>
                  <a:pt x="10169" y="536"/>
                </a:cubicBezTo>
                <a:cubicBezTo>
                  <a:pt x="9943" y="429"/>
                  <a:pt x="9621" y="334"/>
                  <a:pt x="9204" y="250"/>
                </a:cubicBezTo>
                <a:cubicBezTo>
                  <a:pt x="8383" y="95"/>
                  <a:pt x="7276" y="0"/>
                  <a:pt x="6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525" name="Google Shape;11525;p80"/>
          <p:cNvGrpSpPr/>
          <p:nvPr/>
        </p:nvGrpSpPr>
        <p:grpSpPr>
          <a:xfrm>
            <a:off x="7541397" y="2729352"/>
            <a:ext cx="318495" cy="352209"/>
            <a:chOff x="7541397" y="2904802"/>
            <a:chExt cx="318495" cy="352209"/>
          </a:xfrm>
          <a:solidFill>
            <a:schemeClr val="tx1"/>
          </a:solidFill>
        </p:grpSpPr>
        <p:sp>
          <p:nvSpPr>
            <p:cNvPr id="11526" name="Google Shape;11526;p80"/>
            <p:cNvSpPr/>
            <p:nvPr/>
          </p:nvSpPr>
          <p:spPr>
            <a:xfrm>
              <a:off x="7541397" y="2904802"/>
              <a:ext cx="318495" cy="352209"/>
            </a:xfrm>
            <a:custGeom>
              <a:avLst/>
              <a:gdLst/>
              <a:ahLst/>
              <a:cxnLst/>
              <a:rect l="l" t="t" r="r" b="b"/>
              <a:pathLst>
                <a:path w="10014" h="11074" extrusionOk="0">
                  <a:moveTo>
                    <a:pt x="2287" y="1763"/>
                  </a:moveTo>
                  <a:lnTo>
                    <a:pt x="2453" y="3941"/>
                  </a:lnTo>
                  <a:cubicBezTo>
                    <a:pt x="2501" y="4501"/>
                    <a:pt x="2668" y="5037"/>
                    <a:pt x="2918" y="5537"/>
                  </a:cubicBezTo>
                  <a:lnTo>
                    <a:pt x="2096" y="5120"/>
                  </a:lnTo>
                  <a:cubicBezTo>
                    <a:pt x="1560" y="4846"/>
                    <a:pt x="1120" y="4430"/>
                    <a:pt x="787" y="3929"/>
                  </a:cubicBezTo>
                  <a:cubicBezTo>
                    <a:pt x="477" y="3418"/>
                    <a:pt x="310" y="2822"/>
                    <a:pt x="310" y="2227"/>
                  </a:cubicBezTo>
                  <a:lnTo>
                    <a:pt x="310" y="1977"/>
                  </a:lnTo>
                  <a:cubicBezTo>
                    <a:pt x="310" y="1858"/>
                    <a:pt x="406" y="1763"/>
                    <a:pt x="525" y="1763"/>
                  </a:cubicBezTo>
                  <a:close/>
                  <a:moveTo>
                    <a:pt x="7383" y="1036"/>
                  </a:moveTo>
                  <a:lnTo>
                    <a:pt x="7168" y="3799"/>
                  </a:lnTo>
                  <a:cubicBezTo>
                    <a:pt x="7168" y="3882"/>
                    <a:pt x="7228" y="3953"/>
                    <a:pt x="7323" y="3977"/>
                  </a:cubicBezTo>
                  <a:cubicBezTo>
                    <a:pt x="7406" y="3977"/>
                    <a:pt x="7490" y="3918"/>
                    <a:pt x="7502" y="3822"/>
                  </a:cubicBezTo>
                  <a:lnTo>
                    <a:pt x="7645" y="1751"/>
                  </a:lnTo>
                  <a:lnTo>
                    <a:pt x="9419" y="1751"/>
                  </a:lnTo>
                  <a:cubicBezTo>
                    <a:pt x="9538" y="1751"/>
                    <a:pt x="9633" y="1846"/>
                    <a:pt x="9633" y="1965"/>
                  </a:cubicBezTo>
                  <a:lnTo>
                    <a:pt x="9633" y="2227"/>
                  </a:lnTo>
                  <a:lnTo>
                    <a:pt x="9645" y="2227"/>
                  </a:lnTo>
                  <a:cubicBezTo>
                    <a:pt x="9645" y="2822"/>
                    <a:pt x="9478" y="3418"/>
                    <a:pt x="9169" y="3929"/>
                  </a:cubicBezTo>
                  <a:cubicBezTo>
                    <a:pt x="8859" y="4430"/>
                    <a:pt x="8395" y="4846"/>
                    <a:pt x="7859" y="5120"/>
                  </a:cubicBezTo>
                  <a:lnTo>
                    <a:pt x="7037" y="5525"/>
                  </a:lnTo>
                  <a:cubicBezTo>
                    <a:pt x="7204" y="5239"/>
                    <a:pt x="7323" y="4930"/>
                    <a:pt x="7395" y="4596"/>
                  </a:cubicBezTo>
                  <a:cubicBezTo>
                    <a:pt x="7406" y="4501"/>
                    <a:pt x="7371" y="4418"/>
                    <a:pt x="7275" y="4406"/>
                  </a:cubicBezTo>
                  <a:cubicBezTo>
                    <a:pt x="7265" y="4404"/>
                    <a:pt x="7255" y="4404"/>
                    <a:pt x="7244" y="4404"/>
                  </a:cubicBezTo>
                  <a:cubicBezTo>
                    <a:pt x="7170" y="4404"/>
                    <a:pt x="7095" y="4441"/>
                    <a:pt x="7085" y="4525"/>
                  </a:cubicBezTo>
                  <a:cubicBezTo>
                    <a:pt x="6966" y="5013"/>
                    <a:pt x="6740" y="5477"/>
                    <a:pt x="6430" y="5858"/>
                  </a:cubicBezTo>
                  <a:lnTo>
                    <a:pt x="6418" y="5882"/>
                  </a:lnTo>
                  <a:cubicBezTo>
                    <a:pt x="6240" y="6096"/>
                    <a:pt x="6025" y="6311"/>
                    <a:pt x="5787" y="6489"/>
                  </a:cubicBezTo>
                  <a:lnTo>
                    <a:pt x="4156" y="6489"/>
                  </a:lnTo>
                  <a:cubicBezTo>
                    <a:pt x="3930" y="6311"/>
                    <a:pt x="3715" y="6120"/>
                    <a:pt x="3537" y="5894"/>
                  </a:cubicBezTo>
                  <a:cubicBezTo>
                    <a:pt x="3525" y="5882"/>
                    <a:pt x="3525" y="5858"/>
                    <a:pt x="3513" y="5846"/>
                  </a:cubicBezTo>
                  <a:cubicBezTo>
                    <a:pt x="3084" y="5299"/>
                    <a:pt x="2811" y="4608"/>
                    <a:pt x="2751" y="3894"/>
                  </a:cubicBezTo>
                  <a:lnTo>
                    <a:pt x="2549" y="1036"/>
                  </a:lnTo>
                  <a:close/>
                  <a:moveTo>
                    <a:pt x="5668" y="6811"/>
                  </a:moveTo>
                  <a:cubicBezTo>
                    <a:pt x="5680" y="6811"/>
                    <a:pt x="5692" y="6835"/>
                    <a:pt x="5692" y="6835"/>
                  </a:cubicBezTo>
                  <a:cubicBezTo>
                    <a:pt x="5740" y="6858"/>
                    <a:pt x="5751" y="6906"/>
                    <a:pt x="5751" y="6954"/>
                  </a:cubicBezTo>
                  <a:lnTo>
                    <a:pt x="5751" y="7049"/>
                  </a:lnTo>
                  <a:cubicBezTo>
                    <a:pt x="5787" y="7120"/>
                    <a:pt x="5716" y="7192"/>
                    <a:pt x="5644" y="7192"/>
                  </a:cubicBezTo>
                  <a:lnTo>
                    <a:pt x="4311" y="7192"/>
                  </a:lnTo>
                  <a:cubicBezTo>
                    <a:pt x="4239" y="7192"/>
                    <a:pt x="4180" y="7132"/>
                    <a:pt x="4180" y="7049"/>
                  </a:cubicBezTo>
                  <a:lnTo>
                    <a:pt x="4180" y="6954"/>
                  </a:lnTo>
                  <a:cubicBezTo>
                    <a:pt x="4180" y="6906"/>
                    <a:pt x="4216" y="6858"/>
                    <a:pt x="4239" y="6835"/>
                  </a:cubicBezTo>
                  <a:cubicBezTo>
                    <a:pt x="4251" y="6835"/>
                    <a:pt x="4275" y="6811"/>
                    <a:pt x="4275" y="6811"/>
                  </a:cubicBezTo>
                  <a:close/>
                  <a:moveTo>
                    <a:pt x="5382" y="7513"/>
                  </a:moveTo>
                  <a:cubicBezTo>
                    <a:pt x="5466" y="7787"/>
                    <a:pt x="5656" y="8013"/>
                    <a:pt x="5906" y="8156"/>
                  </a:cubicBezTo>
                  <a:lnTo>
                    <a:pt x="6013" y="8216"/>
                  </a:lnTo>
                  <a:cubicBezTo>
                    <a:pt x="6180" y="8287"/>
                    <a:pt x="6263" y="8454"/>
                    <a:pt x="6263" y="8632"/>
                  </a:cubicBezTo>
                  <a:lnTo>
                    <a:pt x="6263" y="8668"/>
                  </a:lnTo>
                  <a:lnTo>
                    <a:pt x="3680" y="8668"/>
                  </a:lnTo>
                  <a:lnTo>
                    <a:pt x="3680" y="8632"/>
                  </a:lnTo>
                  <a:cubicBezTo>
                    <a:pt x="3680" y="8454"/>
                    <a:pt x="3775" y="8299"/>
                    <a:pt x="3930" y="8216"/>
                  </a:cubicBezTo>
                  <a:lnTo>
                    <a:pt x="4037" y="8156"/>
                  </a:lnTo>
                  <a:cubicBezTo>
                    <a:pt x="4287" y="8025"/>
                    <a:pt x="4477" y="7799"/>
                    <a:pt x="4537" y="7513"/>
                  </a:cubicBezTo>
                  <a:close/>
                  <a:moveTo>
                    <a:pt x="6966" y="8978"/>
                  </a:moveTo>
                  <a:cubicBezTo>
                    <a:pt x="7168" y="8978"/>
                    <a:pt x="7347" y="9156"/>
                    <a:pt x="7347" y="9359"/>
                  </a:cubicBezTo>
                  <a:lnTo>
                    <a:pt x="7347" y="10002"/>
                  </a:lnTo>
                  <a:lnTo>
                    <a:pt x="2572" y="10002"/>
                  </a:lnTo>
                  <a:lnTo>
                    <a:pt x="2572" y="9359"/>
                  </a:lnTo>
                  <a:cubicBezTo>
                    <a:pt x="2572" y="9156"/>
                    <a:pt x="2751" y="8978"/>
                    <a:pt x="2953" y="8978"/>
                  </a:cubicBezTo>
                  <a:close/>
                  <a:moveTo>
                    <a:pt x="7859" y="10347"/>
                  </a:moveTo>
                  <a:lnTo>
                    <a:pt x="7859" y="10716"/>
                  </a:lnTo>
                  <a:lnTo>
                    <a:pt x="2084" y="10716"/>
                  </a:lnTo>
                  <a:lnTo>
                    <a:pt x="2084" y="10347"/>
                  </a:lnTo>
                  <a:close/>
                  <a:moveTo>
                    <a:pt x="2132" y="0"/>
                  </a:moveTo>
                  <a:cubicBezTo>
                    <a:pt x="1930" y="0"/>
                    <a:pt x="1763" y="167"/>
                    <a:pt x="1763" y="358"/>
                  </a:cubicBezTo>
                  <a:lnTo>
                    <a:pt x="1763" y="703"/>
                  </a:lnTo>
                  <a:cubicBezTo>
                    <a:pt x="1763" y="893"/>
                    <a:pt x="1930" y="1060"/>
                    <a:pt x="2132" y="1060"/>
                  </a:cubicBezTo>
                  <a:lnTo>
                    <a:pt x="2251" y="1060"/>
                  </a:lnTo>
                  <a:lnTo>
                    <a:pt x="2275" y="1441"/>
                  </a:lnTo>
                  <a:lnTo>
                    <a:pt x="537" y="1441"/>
                  </a:lnTo>
                  <a:cubicBezTo>
                    <a:pt x="239" y="1441"/>
                    <a:pt x="1" y="1679"/>
                    <a:pt x="1" y="1977"/>
                  </a:cubicBezTo>
                  <a:lnTo>
                    <a:pt x="1" y="2227"/>
                  </a:lnTo>
                  <a:cubicBezTo>
                    <a:pt x="1" y="2882"/>
                    <a:pt x="179" y="3537"/>
                    <a:pt x="537" y="4108"/>
                  </a:cubicBezTo>
                  <a:cubicBezTo>
                    <a:pt x="870" y="4668"/>
                    <a:pt x="1382" y="5120"/>
                    <a:pt x="1965" y="5418"/>
                  </a:cubicBezTo>
                  <a:lnTo>
                    <a:pt x="3239" y="6061"/>
                  </a:lnTo>
                  <a:cubicBezTo>
                    <a:pt x="3251" y="6061"/>
                    <a:pt x="3275" y="6073"/>
                    <a:pt x="3287" y="6085"/>
                  </a:cubicBezTo>
                  <a:cubicBezTo>
                    <a:pt x="3287" y="6085"/>
                    <a:pt x="3287" y="6096"/>
                    <a:pt x="3299" y="6096"/>
                  </a:cubicBezTo>
                  <a:cubicBezTo>
                    <a:pt x="3311" y="6120"/>
                    <a:pt x="3334" y="6144"/>
                    <a:pt x="3334" y="6180"/>
                  </a:cubicBezTo>
                  <a:cubicBezTo>
                    <a:pt x="3334" y="6251"/>
                    <a:pt x="3275" y="6311"/>
                    <a:pt x="3192" y="6311"/>
                  </a:cubicBezTo>
                  <a:lnTo>
                    <a:pt x="3013" y="6311"/>
                  </a:lnTo>
                  <a:cubicBezTo>
                    <a:pt x="2930" y="6311"/>
                    <a:pt x="2858" y="6382"/>
                    <a:pt x="2858" y="6477"/>
                  </a:cubicBezTo>
                  <a:cubicBezTo>
                    <a:pt x="2858" y="6561"/>
                    <a:pt x="2930" y="6632"/>
                    <a:pt x="3013" y="6632"/>
                  </a:cubicBezTo>
                  <a:lnTo>
                    <a:pt x="3192" y="6632"/>
                  </a:lnTo>
                  <a:cubicBezTo>
                    <a:pt x="3358" y="6632"/>
                    <a:pt x="3489" y="6549"/>
                    <a:pt x="3585" y="6430"/>
                  </a:cubicBezTo>
                  <a:cubicBezTo>
                    <a:pt x="3692" y="6537"/>
                    <a:pt x="3811" y="6632"/>
                    <a:pt x="3930" y="6739"/>
                  </a:cubicBezTo>
                  <a:cubicBezTo>
                    <a:pt x="3882" y="6811"/>
                    <a:pt x="3870" y="6894"/>
                    <a:pt x="3870" y="6977"/>
                  </a:cubicBezTo>
                  <a:lnTo>
                    <a:pt x="3870" y="7085"/>
                  </a:lnTo>
                  <a:cubicBezTo>
                    <a:pt x="3870" y="7311"/>
                    <a:pt x="4025" y="7501"/>
                    <a:pt x="4239" y="7549"/>
                  </a:cubicBezTo>
                  <a:cubicBezTo>
                    <a:pt x="4180" y="7692"/>
                    <a:pt x="4073" y="7823"/>
                    <a:pt x="3906" y="7906"/>
                  </a:cubicBezTo>
                  <a:lnTo>
                    <a:pt x="3811" y="7966"/>
                  </a:lnTo>
                  <a:cubicBezTo>
                    <a:pt x="3537" y="8097"/>
                    <a:pt x="3370" y="8359"/>
                    <a:pt x="3370" y="8656"/>
                  </a:cubicBezTo>
                  <a:lnTo>
                    <a:pt x="3370" y="8704"/>
                  </a:lnTo>
                  <a:lnTo>
                    <a:pt x="3001" y="8704"/>
                  </a:lnTo>
                  <a:cubicBezTo>
                    <a:pt x="2620" y="8704"/>
                    <a:pt x="2287" y="9037"/>
                    <a:pt x="2287" y="9418"/>
                  </a:cubicBezTo>
                  <a:lnTo>
                    <a:pt x="2287" y="10061"/>
                  </a:lnTo>
                  <a:lnTo>
                    <a:pt x="2025" y="10061"/>
                  </a:lnTo>
                  <a:cubicBezTo>
                    <a:pt x="1906" y="10061"/>
                    <a:pt x="1799" y="10168"/>
                    <a:pt x="1799" y="10287"/>
                  </a:cubicBezTo>
                  <a:lnTo>
                    <a:pt x="1799" y="10847"/>
                  </a:lnTo>
                  <a:cubicBezTo>
                    <a:pt x="1799" y="10966"/>
                    <a:pt x="1906" y="11073"/>
                    <a:pt x="2025" y="11073"/>
                  </a:cubicBezTo>
                  <a:lnTo>
                    <a:pt x="8002" y="11073"/>
                  </a:lnTo>
                  <a:cubicBezTo>
                    <a:pt x="8121" y="11073"/>
                    <a:pt x="8228" y="10966"/>
                    <a:pt x="8228" y="10847"/>
                  </a:cubicBezTo>
                  <a:lnTo>
                    <a:pt x="8228" y="10287"/>
                  </a:lnTo>
                  <a:cubicBezTo>
                    <a:pt x="8228" y="10168"/>
                    <a:pt x="8121" y="10061"/>
                    <a:pt x="8002" y="10061"/>
                  </a:cubicBezTo>
                  <a:lnTo>
                    <a:pt x="7740" y="10061"/>
                  </a:lnTo>
                  <a:lnTo>
                    <a:pt x="7740" y="9418"/>
                  </a:lnTo>
                  <a:cubicBezTo>
                    <a:pt x="7740" y="9037"/>
                    <a:pt x="7406" y="8704"/>
                    <a:pt x="7025" y="8704"/>
                  </a:cubicBezTo>
                  <a:lnTo>
                    <a:pt x="6644" y="8704"/>
                  </a:lnTo>
                  <a:lnTo>
                    <a:pt x="6644" y="8656"/>
                  </a:lnTo>
                  <a:cubicBezTo>
                    <a:pt x="6644" y="8359"/>
                    <a:pt x="6490" y="8097"/>
                    <a:pt x="6216" y="7966"/>
                  </a:cubicBezTo>
                  <a:lnTo>
                    <a:pt x="6109" y="7906"/>
                  </a:lnTo>
                  <a:cubicBezTo>
                    <a:pt x="5966" y="7823"/>
                    <a:pt x="5847" y="7692"/>
                    <a:pt x="5787" y="7549"/>
                  </a:cubicBezTo>
                  <a:cubicBezTo>
                    <a:pt x="5990" y="7501"/>
                    <a:pt x="6156" y="7323"/>
                    <a:pt x="6156" y="7085"/>
                  </a:cubicBezTo>
                  <a:lnTo>
                    <a:pt x="6156" y="6977"/>
                  </a:lnTo>
                  <a:cubicBezTo>
                    <a:pt x="6156" y="6894"/>
                    <a:pt x="6132" y="6811"/>
                    <a:pt x="6097" y="6739"/>
                  </a:cubicBezTo>
                  <a:cubicBezTo>
                    <a:pt x="6216" y="6656"/>
                    <a:pt x="6335" y="6549"/>
                    <a:pt x="6442" y="6430"/>
                  </a:cubicBezTo>
                  <a:cubicBezTo>
                    <a:pt x="6513" y="6561"/>
                    <a:pt x="6668" y="6632"/>
                    <a:pt x="6823" y="6632"/>
                  </a:cubicBezTo>
                  <a:lnTo>
                    <a:pt x="7002" y="6632"/>
                  </a:lnTo>
                  <a:cubicBezTo>
                    <a:pt x="7097" y="6632"/>
                    <a:pt x="7168" y="6561"/>
                    <a:pt x="7168" y="6477"/>
                  </a:cubicBezTo>
                  <a:cubicBezTo>
                    <a:pt x="7168" y="6382"/>
                    <a:pt x="7097" y="6311"/>
                    <a:pt x="7002" y="6311"/>
                  </a:cubicBezTo>
                  <a:lnTo>
                    <a:pt x="6823" y="6311"/>
                  </a:lnTo>
                  <a:cubicBezTo>
                    <a:pt x="6752" y="6311"/>
                    <a:pt x="6692" y="6251"/>
                    <a:pt x="6692" y="6180"/>
                  </a:cubicBezTo>
                  <a:cubicBezTo>
                    <a:pt x="6692" y="6144"/>
                    <a:pt x="6704" y="6120"/>
                    <a:pt x="6728" y="6085"/>
                  </a:cubicBezTo>
                  <a:cubicBezTo>
                    <a:pt x="6740" y="6073"/>
                    <a:pt x="6752" y="6061"/>
                    <a:pt x="6763" y="6061"/>
                  </a:cubicBezTo>
                  <a:lnTo>
                    <a:pt x="8049" y="5418"/>
                  </a:lnTo>
                  <a:cubicBezTo>
                    <a:pt x="8645" y="5120"/>
                    <a:pt x="9133" y="4668"/>
                    <a:pt x="9478" y="4108"/>
                  </a:cubicBezTo>
                  <a:cubicBezTo>
                    <a:pt x="9823" y="3537"/>
                    <a:pt x="10014" y="2906"/>
                    <a:pt x="10014" y="2227"/>
                  </a:cubicBezTo>
                  <a:lnTo>
                    <a:pt x="10014" y="1977"/>
                  </a:lnTo>
                  <a:cubicBezTo>
                    <a:pt x="9954" y="1679"/>
                    <a:pt x="9716" y="1441"/>
                    <a:pt x="9430" y="1441"/>
                  </a:cubicBezTo>
                  <a:lnTo>
                    <a:pt x="7692" y="1441"/>
                  </a:lnTo>
                  <a:lnTo>
                    <a:pt x="7728" y="1060"/>
                  </a:lnTo>
                  <a:lnTo>
                    <a:pt x="7847" y="1060"/>
                  </a:lnTo>
                  <a:cubicBezTo>
                    <a:pt x="8037" y="1060"/>
                    <a:pt x="8204" y="893"/>
                    <a:pt x="8204" y="703"/>
                  </a:cubicBezTo>
                  <a:lnTo>
                    <a:pt x="8204" y="358"/>
                  </a:lnTo>
                  <a:cubicBezTo>
                    <a:pt x="8204" y="167"/>
                    <a:pt x="8037" y="0"/>
                    <a:pt x="7847" y="0"/>
                  </a:cubicBezTo>
                  <a:lnTo>
                    <a:pt x="3501" y="0"/>
                  </a:lnTo>
                  <a:cubicBezTo>
                    <a:pt x="3406" y="0"/>
                    <a:pt x="3334" y="72"/>
                    <a:pt x="3334" y="167"/>
                  </a:cubicBezTo>
                  <a:cubicBezTo>
                    <a:pt x="3334" y="250"/>
                    <a:pt x="3406" y="322"/>
                    <a:pt x="3501" y="322"/>
                  </a:cubicBezTo>
                  <a:lnTo>
                    <a:pt x="7847" y="322"/>
                  </a:lnTo>
                  <a:cubicBezTo>
                    <a:pt x="7859" y="322"/>
                    <a:pt x="7883" y="346"/>
                    <a:pt x="7883" y="370"/>
                  </a:cubicBezTo>
                  <a:lnTo>
                    <a:pt x="7883" y="715"/>
                  </a:lnTo>
                  <a:cubicBezTo>
                    <a:pt x="7883" y="727"/>
                    <a:pt x="7871" y="762"/>
                    <a:pt x="7847" y="762"/>
                  </a:cubicBezTo>
                  <a:lnTo>
                    <a:pt x="2132" y="762"/>
                  </a:lnTo>
                  <a:cubicBezTo>
                    <a:pt x="2108" y="762"/>
                    <a:pt x="2084" y="739"/>
                    <a:pt x="2084" y="715"/>
                  </a:cubicBezTo>
                  <a:lnTo>
                    <a:pt x="2084" y="370"/>
                  </a:lnTo>
                  <a:cubicBezTo>
                    <a:pt x="2084" y="358"/>
                    <a:pt x="2096" y="322"/>
                    <a:pt x="2132" y="322"/>
                  </a:cubicBezTo>
                  <a:lnTo>
                    <a:pt x="2739" y="322"/>
                  </a:lnTo>
                  <a:cubicBezTo>
                    <a:pt x="2823" y="322"/>
                    <a:pt x="2894" y="250"/>
                    <a:pt x="2894" y="167"/>
                  </a:cubicBezTo>
                  <a:cubicBezTo>
                    <a:pt x="2894" y="72"/>
                    <a:pt x="2823" y="0"/>
                    <a:pt x="2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27" name="Google Shape;11527;p80"/>
            <p:cNvSpPr/>
            <p:nvPr/>
          </p:nvSpPr>
          <p:spPr>
            <a:xfrm>
              <a:off x="7642505" y="2952128"/>
              <a:ext cx="112876" cy="106451"/>
            </a:xfrm>
            <a:custGeom>
              <a:avLst/>
              <a:gdLst/>
              <a:ahLst/>
              <a:cxnLst/>
              <a:rect l="l" t="t" r="r" b="b"/>
              <a:pathLst>
                <a:path w="3549" h="3347" extrusionOk="0">
                  <a:moveTo>
                    <a:pt x="1822" y="548"/>
                  </a:moveTo>
                  <a:lnTo>
                    <a:pt x="2084" y="1287"/>
                  </a:lnTo>
                  <a:cubicBezTo>
                    <a:pt x="2120" y="1346"/>
                    <a:pt x="2156" y="1394"/>
                    <a:pt x="2239" y="1394"/>
                  </a:cubicBezTo>
                  <a:lnTo>
                    <a:pt x="3037" y="1429"/>
                  </a:lnTo>
                  <a:lnTo>
                    <a:pt x="2382" y="1918"/>
                  </a:lnTo>
                  <a:cubicBezTo>
                    <a:pt x="2322" y="1965"/>
                    <a:pt x="2311" y="2025"/>
                    <a:pt x="2322" y="2096"/>
                  </a:cubicBezTo>
                  <a:lnTo>
                    <a:pt x="2549" y="2870"/>
                  </a:lnTo>
                  <a:lnTo>
                    <a:pt x="1894" y="2430"/>
                  </a:lnTo>
                  <a:cubicBezTo>
                    <a:pt x="1864" y="2412"/>
                    <a:pt x="1831" y="2403"/>
                    <a:pt x="1800" y="2403"/>
                  </a:cubicBezTo>
                  <a:cubicBezTo>
                    <a:pt x="1769" y="2403"/>
                    <a:pt x="1739" y="2412"/>
                    <a:pt x="1715" y="2430"/>
                  </a:cubicBezTo>
                  <a:lnTo>
                    <a:pt x="1060" y="2870"/>
                  </a:lnTo>
                  <a:lnTo>
                    <a:pt x="1287" y="2096"/>
                  </a:lnTo>
                  <a:cubicBezTo>
                    <a:pt x="1298" y="2037"/>
                    <a:pt x="1287" y="1965"/>
                    <a:pt x="1227" y="1918"/>
                  </a:cubicBezTo>
                  <a:lnTo>
                    <a:pt x="596" y="1429"/>
                  </a:lnTo>
                  <a:lnTo>
                    <a:pt x="1406" y="1394"/>
                  </a:lnTo>
                  <a:cubicBezTo>
                    <a:pt x="1465" y="1394"/>
                    <a:pt x="1525" y="1358"/>
                    <a:pt x="1549" y="1287"/>
                  </a:cubicBezTo>
                  <a:lnTo>
                    <a:pt x="1822" y="548"/>
                  </a:lnTo>
                  <a:close/>
                  <a:moveTo>
                    <a:pt x="1775" y="1"/>
                  </a:moveTo>
                  <a:cubicBezTo>
                    <a:pt x="1691" y="1"/>
                    <a:pt x="1608" y="60"/>
                    <a:pt x="1560" y="144"/>
                  </a:cubicBezTo>
                  <a:lnTo>
                    <a:pt x="1227" y="1084"/>
                  </a:lnTo>
                  <a:lnTo>
                    <a:pt x="227" y="1120"/>
                  </a:lnTo>
                  <a:cubicBezTo>
                    <a:pt x="144" y="1120"/>
                    <a:pt x="60" y="1168"/>
                    <a:pt x="36" y="1263"/>
                  </a:cubicBezTo>
                  <a:cubicBezTo>
                    <a:pt x="1" y="1358"/>
                    <a:pt x="36" y="1441"/>
                    <a:pt x="108" y="1501"/>
                  </a:cubicBezTo>
                  <a:lnTo>
                    <a:pt x="894" y="2108"/>
                  </a:lnTo>
                  <a:lnTo>
                    <a:pt x="632" y="3061"/>
                  </a:lnTo>
                  <a:cubicBezTo>
                    <a:pt x="596" y="3156"/>
                    <a:pt x="632" y="3239"/>
                    <a:pt x="703" y="3299"/>
                  </a:cubicBezTo>
                  <a:cubicBezTo>
                    <a:pt x="739" y="3328"/>
                    <a:pt x="781" y="3343"/>
                    <a:pt x="824" y="3343"/>
                  </a:cubicBezTo>
                  <a:cubicBezTo>
                    <a:pt x="867" y="3343"/>
                    <a:pt x="912" y="3328"/>
                    <a:pt x="953" y="3299"/>
                  </a:cubicBezTo>
                  <a:lnTo>
                    <a:pt x="1775" y="2751"/>
                  </a:lnTo>
                  <a:lnTo>
                    <a:pt x="2596" y="3299"/>
                  </a:lnTo>
                  <a:cubicBezTo>
                    <a:pt x="2620" y="3334"/>
                    <a:pt x="2668" y="3346"/>
                    <a:pt x="2715" y="3346"/>
                  </a:cubicBezTo>
                  <a:cubicBezTo>
                    <a:pt x="2751" y="3346"/>
                    <a:pt x="2799" y="3334"/>
                    <a:pt x="2834" y="3299"/>
                  </a:cubicBezTo>
                  <a:cubicBezTo>
                    <a:pt x="2906" y="3239"/>
                    <a:pt x="2942" y="3156"/>
                    <a:pt x="2906" y="3061"/>
                  </a:cubicBezTo>
                  <a:lnTo>
                    <a:pt x="2644" y="2108"/>
                  </a:lnTo>
                  <a:lnTo>
                    <a:pt x="3430" y="1501"/>
                  </a:lnTo>
                  <a:cubicBezTo>
                    <a:pt x="3513" y="1441"/>
                    <a:pt x="3549" y="1358"/>
                    <a:pt x="3513" y="1263"/>
                  </a:cubicBezTo>
                  <a:cubicBezTo>
                    <a:pt x="3489" y="1168"/>
                    <a:pt x="3418" y="1120"/>
                    <a:pt x="3323" y="1120"/>
                  </a:cubicBezTo>
                  <a:lnTo>
                    <a:pt x="2322" y="1084"/>
                  </a:lnTo>
                  <a:lnTo>
                    <a:pt x="1989" y="144"/>
                  </a:lnTo>
                  <a:cubicBezTo>
                    <a:pt x="1953" y="60"/>
                    <a:pt x="1882" y="1"/>
                    <a:pt x="1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28" name="Google Shape;11528;p80"/>
          <p:cNvGrpSpPr/>
          <p:nvPr/>
        </p:nvGrpSpPr>
        <p:grpSpPr>
          <a:xfrm>
            <a:off x="8003015" y="2728589"/>
            <a:ext cx="306759" cy="351445"/>
            <a:chOff x="8003015" y="2904039"/>
            <a:chExt cx="306759" cy="351445"/>
          </a:xfrm>
          <a:solidFill>
            <a:schemeClr val="tx1"/>
          </a:solidFill>
        </p:grpSpPr>
        <p:sp>
          <p:nvSpPr>
            <p:cNvPr id="11529" name="Google Shape;11529;p80"/>
            <p:cNvSpPr/>
            <p:nvPr/>
          </p:nvSpPr>
          <p:spPr>
            <a:xfrm>
              <a:off x="8094263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82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8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8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82" y="953"/>
                    <a:pt x="477" y="953"/>
                  </a:cubicBezTo>
                  <a:cubicBezTo>
                    <a:pt x="560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0" name="Google Shape;11530;p80"/>
            <p:cNvSpPr/>
            <p:nvPr/>
          </p:nvSpPr>
          <p:spPr>
            <a:xfrm>
              <a:off x="8187420" y="2957439"/>
              <a:ext cx="30342" cy="30310"/>
            </a:xfrm>
            <a:custGeom>
              <a:avLst/>
              <a:gdLst/>
              <a:ahLst/>
              <a:cxnLst/>
              <a:rect l="l" t="t" r="r" b="b"/>
              <a:pathLst>
                <a:path w="954" h="953" extrusionOk="0">
                  <a:moveTo>
                    <a:pt x="477" y="0"/>
                  </a:moveTo>
                  <a:cubicBezTo>
                    <a:pt x="394" y="0"/>
                    <a:pt x="310" y="72"/>
                    <a:pt x="310" y="155"/>
                  </a:cubicBezTo>
                  <a:lnTo>
                    <a:pt x="310" y="310"/>
                  </a:lnTo>
                  <a:lnTo>
                    <a:pt x="167" y="310"/>
                  </a:lnTo>
                  <a:cubicBezTo>
                    <a:pt x="72" y="310"/>
                    <a:pt x="1" y="381"/>
                    <a:pt x="1" y="477"/>
                  </a:cubicBezTo>
                  <a:cubicBezTo>
                    <a:pt x="1" y="560"/>
                    <a:pt x="72" y="631"/>
                    <a:pt x="167" y="631"/>
                  </a:cubicBezTo>
                  <a:lnTo>
                    <a:pt x="310" y="631"/>
                  </a:lnTo>
                  <a:lnTo>
                    <a:pt x="310" y="786"/>
                  </a:lnTo>
                  <a:cubicBezTo>
                    <a:pt x="310" y="870"/>
                    <a:pt x="394" y="953"/>
                    <a:pt x="477" y="953"/>
                  </a:cubicBezTo>
                  <a:cubicBezTo>
                    <a:pt x="572" y="953"/>
                    <a:pt x="644" y="870"/>
                    <a:pt x="644" y="786"/>
                  </a:cubicBezTo>
                  <a:lnTo>
                    <a:pt x="644" y="631"/>
                  </a:lnTo>
                  <a:lnTo>
                    <a:pt x="787" y="631"/>
                  </a:lnTo>
                  <a:cubicBezTo>
                    <a:pt x="882" y="631"/>
                    <a:pt x="953" y="560"/>
                    <a:pt x="953" y="477"/>
                  </a:cubicBezTo>
                  <a:cubicBezTo>
                    <a:pt x="953" y="381"/>
                    <a:pt x="882" y="310"/>
                    <a:pt x="787" y="310"/>
                  </a:cubicBezTo>
                  <a:lnTo>
                    <a:pt x="644" y="310"/>
                  </a:lnTo>
                  <a:lnTo>
                    <a:pt x="644" y="155"/>
                  </a:lnTo>
                  <a:cubicBezTo>
                    <a:pt x="644" y="72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1" name="Google Shape;11531;p80"/>
            <p:cNvSpPr/>
            <p:nvPr/>
          </p:nvSpPr>
          <p:spPr>
            <a:xfrm>
              <a:off x="8094263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82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8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8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82" y="953"/>
                    <a:pt x="477" y="953"/>
                  </a:cubicBezTo>
                  <a:cubicBezTo>
                    <a:pt x="560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2" name="Google Shape;11532;p80"/>
            <p:cNvSpPr/>
            <p:nvPr/>
          </p:nvSpPr>
          <p:spPr>
            <a:xfrm>
              <a:off x="8187420" y="3027856"/>
              <a:ext cx="30342" cy="30342"/>
            </a:xfrm>
            <a:custGeom>
              <a:avLst/>
              <a:gdLst/>
              <a:ahLst/>
              <a:cxnLst/>
              <a:rect l="l" t="t" r="r" b="b"/>
              <a:pathLst>
                <a:path w="954" h="954" extrusionOk="0">
                  <a:moveTo>
                    <a:pt x="477" y="1"/>
                  </a:moveTo>
                  <a:cubicBezTo>
                    <a:pt x="394" y="1"/>
                    <a:pt x="310" y="72"/>
                    <a:pt x="310" y="168"/>
                  </a:cubicBezTo>
                  <a:lnTo>
                    <a:pt x="310" y="311"/>
                  </a:lnTo>
                  <a:lnTo>
                    <a:pt x="167" y="311"/>
                  </a:lnTo>
                  <a:cubicBezTo>
                    <a:pt x="72" y="311"/>
                    <a:pt x="1" y="382"/>
                    <a:pt x="1" y="477"/>
                  </a:cubicBezTo>
                  <a:cubicBezTo>
                    <a:pt x="1" y="561"/>
                    <a:pt x="72" y="644"/>
                    <a:pt x="167" y="644"/>
                  </a:cubicBezTo>
                  <a:lnTo>
                    <a:pt x="310" y="644"/>
                  </a:lnTo>
                  <a:lnTo>
                    <a:pt x="310" y="787"/>
                  </a:lnTo>
                  <a:cubicBezTo>
                    <a:pt x="310" y="882"/>
                    <a:pt x="394" y="953"/>
                    <a:pt x="477" y="953"/>
                  </a:cubicBezTo>
                  <a:cubicBezTo>
                    <a:pt x="572" y="953"/>
                    <a:pt x="644" y="882"/>
                    <a:pt x="644" y="787"/>
                  </a:cubicBezTo>
                  <a:lnTo>
                    <a:pt x="644" y="644"/>
                  </a:lnTo>
                  <a:lnTo>
                    <a:pt x="787" y="644"/>
                  </a:lnTo>
                  <a:cubicBezTo>
                    <a:pt x="882" y="644"/>
                    <a:pt x="953" y="561"/>
                    <a:pt x="953" y="477"/>
                  </a:cubicBezTo>
                  <a:cubicBezTo>
                    <a:pt x="953" y="382"/>
                    <a:pt x="882" y="311"/>
                    <a:pt x="787" y="311"/>
                  </a:cubicBezTo>
                  <a:lnTo>
                    <a:pt x="644" y="311"/>
                  </a:lnTo>
                  <a:lnTo>
                    <a:pt x="644" y="168"/>
                  </a:lnTo>
                  <a:cubicBezTo>
                    <a:pt x="644" y="72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3" name="Google Shape;11533;p80"/>
            <p:cNvSpPr/>
            <p:nvPr/>
          </p:nvSpPr>
          <p:spPr>
            <a:xfrm>
              <a:off x="8003015" y="3050214"/>
              <a:ext cx="306759" cy="205269"/>
            </a:xfrm>
            <a:custGeom>
              <a:avLst/>
              <a:gdLst/>
              <a:ahLst/>
              <a:cxnLst/>
              <a:rect l="l" t="t" r="r" b="b"/>
              <a:pathLst>
                <a:path w="9645" h="6454" extrusionOk="0">
                  <a:moveTo>
                    <a:pt x="2465" y="310"/>
                  </a:moveTo>
                  <a:cubicBezTo>
                    <a:pt x="2465" y="310"/>
                    <a:pt x="2477" y="310"/>
                    <a:pt x="2477" y="322"/>
                  </a:cubicBezTo>
                  <a:lnTo>
                    <a:pt x="2477" y="751"/>
                  </a:lnTo>
                  <a:cubicBezTo>
                    <a:pt x="2477" y="751"/>
                    <a:pt x="2477" y="762"/>
                    <a:pt x="2465" y="762"/>
                  </a:cubicBezTo>
                  <a:lnTo>
                    <a:pt x="322" y="762"/>
                  </a:lnTo>
                  <a:lnTo>
                    <a:pt x="310" y="322"/>
                  </a:lnTo>
                  <a:cubicBezTo>
                    <a:pt x="310" y="322"/>
                    <a:pt x="310" y="310"/>
                    <a:pt x="322" y="310"/>
                  </a:cubicBezTo>
                  <a:close/>
                  <a:moveTo>
                    <a:pt x="9311" y="322"/>
                  </a:moveTo>
                  <a:cubicBezTo>
                    <a:pt x="9311" y="322"/>
                    <a:pt x="9323" y="322"/>
                    <a:pt x="9323" y="334"/>
                  </a:cubicBezTo>
                  <a:lnTo>
                    <a:pt x="9323" y="762"/>
                  </a:lnTo>
                  <a:lnTo>
                    <a:pt x="9311" y="762"/>
                  </a:lnTo>
                  <a:lnTo>
                    <a:pt x="7168" y="786"/>
                  </a:lnTo>
                  <a:cubicBezTo>
                    <a:pt x="7168" y="786"/>
                    <a:pt x="7156" y="786"/>
                    <a:pt x="7156" y="762"/>
                  </a:cubicBezTo>
                  <a:lnTo>
                    <a:pt x="7156" y="334"/>
                  </a:lnTo>
                  <a:cubicBezTo>
                    <a:pt x="7156" y="334"/>
                    <a:pt x="7156" y="322"/>
                    <a:pt x="7168" y="322"/>
                  </a:cubicBezTo>
                  <a:close/>
                  <a:moveTo>
                    <a:pt x="2084" y="1096"/>
                  </a:moveTo>
                  <a:lnTo>
                    <a:pt x="2084" y="3477"/>
                  </a:lnTo>
                  <a:lnTo>
                    <a:pt x="1036" y="3477"/>
                  </a:lnTo>
                  <a:cubicBezTo>
                    <a:pt x="870" y="3477"/>
                    <a:pt x="727" y="3346"/>
                    <a:pt x="727" y="3167"/>
                  </a:cubicBezTo>
                  <a:lnTo>
                    <a:pt x="727" y="1096"/>
                  </a:lnTo>
                  <a:close/>
                  <a:moveTo>
                    <a:pt x="6668" y="1977"/>
                  </a:moveTo>
                  <a:cubicBezTo>
                    <a:pt x="6942" y="1977"/>
                    <a:pt x="7180" y="2215"/>
                    <a:pt x="7180" y="2501"/>
                  </a:cubicBezTo>
                  <a:lnTo>
                    <a:pt x="7180" y="3477"/>
                  </a:lnTo>
                  <a:lnTo>
                    <a:pt x="2382" y="3477"/>
                  </a:lnTo>
                  <a:lnTo>
                    <a:pt x="2382" y="2501"/>
                  </a:lnTo>
                  <a:cubicBezTo>
                    <a:pt x="2394" y="2215"/>
                    <a:pt x="2632" y="1977"/>
                    <a:pt x="2917" y="1977"/>
                  </a:cubicBezTo>
                  <a:close/>
                  <a:moveTo>
                    <a:pt x="8871" y="1096"/>
                  </a:moveTo>
                  <a:lnTo>
                    <a:pt x="8871" y="3167"/>
                  </a:lnTo>
                  <a:cubicBezTo>
                    <a:pt x="8871" y="3334"/>
                    <a:pt x="8728" y="3477"/>
                    <a:pt x="8549" y="3477"/>
                  </a:cubicBezTo>
                  <a:lnTo>
                    <a:pt x="7513" y="3477"/>
                  </a:lnTo>
                  <a:lnTo>
                    <a:pt x="7513" y="1096"/>
                  </a:lnTo>
                  <a:close/>
                  <a:moveTo>
                    <a:pt x="8299" y="3787"/>
                  </a:moveTo>
                  <a:lnTo>
                    <a:pt x="8299" y="4120"/>
                  </a:lnTo>
                  <a:lnTo>
                    <a:pt x="8287" y="4120"/>
                  </a:lnTo>
                  <a:cubicBezTo>
                    <a:pt x="8287" y="4191"/>
                    <a:pt x="8228" y="4251"/>
                    <a:pt x="8156" y="4251"/>
                  </a:cubicBezTo>
                  <a:lnTo>
                    <a:pt x="1453" y="4251"/>
                  </a:lnTo>
                  <a:cubicBezTo>
                    <a:pt x="1382" y="4251"/>
                    <a:pt x="1322" y="4191"/>
                    <a:pt x="1322" y="4120"/>
                  </a:cubicBezTo>
                  <a:lnTo>
                    <a:pt x="1322" y="3787"/>
                  </a:lnTo>
                  <a:close/>
                  <a:moveTo>
                    <a:pt x="2644" y="4584"/>
                  </a:moveTo>
                  <a:lnTo>
                    <a:pt x="2644" y="6120"/>
                  </a:lnTo>
                  <a:lnTo>
                    <a:pt x="2132" y="6120"/>
                  </a:lnTo>
                  <a:lnTo>
                    <a:pt x="2132" y="4584"/>
                  </a:lnTo>
                  <a:close/>
                  <a:moveTo>
                    <a:pt x="7454" y="4584"/>
                  </a:moveTo>
                  <a:lnTo>
                    <a:pt x="7454" y="6120"/>
                  </a:lnTo>
                  <a:lnTo>
                    <a:pt x="6942" y="6120"/>
                  </a:lnTo>
                  <a:lnTo>
                    <a:pt x="6942" y="4584"/>
                  </a:lnTo>
                  <a:close/>
                  <a:moveTo>
                    <a:pt x="7168" y="0"/>
                  </a:moveTo>
                  <a:cubicBezTo>
                    <a:pt x="6989" y="0"/>
                    <a:pt x="6847" y="143"/>
                    <a:pt x="6847" y="322"/>
                  </a:cubicBezTo>
                  <a:lnTo>
                    <a:pt x="6847" y="751"/>
                  </a:lnTo>
                  <a:cubicBezTo>
                    <a:pt x="6847" y="929"/>
                    <a:pt x="6989" y="1084"/>
                    <a:pt x="7168" y="1084"/>
                  </a:cubicBezTo>
                  <a:lnTo>
                    <a:pt x="7204" y="1084"/>
                  </a:lnTo>
                  <a:lnTo>
                    <a:pt x="7204" y="1810"/>
                  </a:lnTo>
                  <a:cubicBezTo>
                    <a:pt x="7049" y="1691"/>
                    <a:pt x="6870" y="1632"/>
                    <a:pt x="6680" y="1632"/>
                  </a:cubicBezTo>
                  <a:lnTo>
                    <a:pt x="2929" y="1632"/>
                  </a:lnTo>
                  <a:cubicBezTo>
                    <a:pt x="2739" y="1632"/>
                    <a:pt x="2560" y="1703"/>
                    <a:pt x="2406" y="1810"/>
                  </a:cubicBezTo>
                  <a:lnTo>
                    <a:pt x="2406" y="1096"/>
                  </a:lnTo>
                  <a:lnTo>
                    <a:pt x="2477" y="1096"/>
                  </a:lnTo>
                  <a:cubicBezTo>
                    <a:pt x="2656" y="1096"/>
                    <a:pt x="2810" y="953"/>
                    <a:pt x="2810" y="762"/>
                  </a:cubicBezTo>
                  <a:lnTo>
                    <a:pt x="2810" y="334"/>
                  </a:lnTo>
                  <a:cubicBezTo>
                    <a:pt x="2810" y="155"/>
                    <a:pt x="2656" y="12"/>
                    <a:pt x="2477" y="12"/>
                  </a:cubicBezTo>
                  <a:lnTo>
                    <a:pt x="322" y="12"/>
                  </a:lnTo>
                  <a:cubicBezTo>
                    <a:pt x="143" y="12"/>
                    <a:pt x="0" y="155"/>
                    <a:pt x="0" y="334"/>
                  </a:cubicBezTo>
                  <a:lnTo>
                    <a:pt x="0" y="762"/>
                  </a:lnTo>
                  <a:cubicBezTo>
                    <a:pt x="0" y="953"/>
                    <a:pt x="143" y="1096"/>
                    <a:pt x="322" y="1096"/>
                  </a:cubicBezTo>
                  <a:lnTo>
                    <a:pt x="393" y="1096"/>
                  </a:lnTo>
                  <a:lnTo>
                    <a:pt x="393" y="3167"/>
                  </a:lnTo>
                  <a:cubicBezTo>
                    <a:pt x="393" y="3489"/>
                    <a:pt x="655" y="3763"/>
                    <a:pt x="977" y="3787"/>
                  </a:cubicBezTo>
                  <a:lnTo>
                    <a:pt x="977" y="4120"/>
                  </a:lnTo>
                  <a:cubicBezTo>
                    <a:pt x="977" y="4370"/>
                    <a:pt x="1191" y="4584"/>
                    <a:pt x="1441" y="4584"/>
                  </a:cubicBezTo>
                  <a:lnTo>
                    <a:pt x="1810" y="4584"/>
                  </a:lnTo>
                  <a:lnTo>
                    <a:pt x="1810" y="6132"/>
                  </a:lnTo>
                  <a:lnTo>
                    <a:pt x="1572" y="6132"/>
                  </a:lnTo>
                  <a:cubicBezTo>
                    <a:pt x="1489" y="6132"/>
                    <a:pt x="1405" y="6204"/>
                    <a:pt x="1405" y="6287"/>
                  </a:cubicBezTo>
                  <a:cubicBezTo>
                    <a:pt x="1405" y="6382"/>
                    <a:pt x="1489" y="6454"/>
                    <a:pt x="1572" y="6454"/>
                  </a:cubicBezTo>
                  <a:lnTo>
                    <a:pt x="3191" y="6454"/>
                  </a:lnTo>
                  <a:cubicBezTo>
                    <a:pt x="3287" y="6454"/>
                    <a:pt x="3358" y="6382"/>
                    <a:pt x="3358" y="6287"/>
                  </a:cubicBezTo>
                  <a:cubicBezTo>
                    <a:pt x="3358" y="6204"/>
                    <a:pt x="3287" y="6132"/>
                    <a:pt x="3191" y="6132"/>
                  </a:cubicBezTo>
                  <a:lnTo>
                    <a:pt x="2953" y="6132"/>
                  </a:lnTo>
                  <a:lnTo>
                    <a:pt x="2953" y="4584"/>
                  </a:lnTo>
                  <a:lnTo>
                    <a:pt x="6620" y="4584"/>
                  </a:lnTo>
                  <a:lnTo>
                    <a:pt x="6620" y="6132"/>
                  </a:lnTo>
                  <a:lnTo>
                    <a:pt x="6382" y="6132"/>
                  </a:lnTo>
                  <a:cubicBezTo>
                    <a:pt x="6287" y="6132"/>
                    <a:pt x="6216" y="6204"/>
                    <a:pt x="6216" y="6287"/>
                  </a:cubicBezTo>
                  <a:cubicBezTo>
                    <a:pt x="6216" y="6382"/>
                    <a:pt x="6287" y="6454"/>
                    <a:pt x="6382" y="6454"/>
                  </a:cubicBezTo>
                  <a:lnTo>
                    <a:pt x="8001" y="6454"/>
                  </a:lnTo>
                  <a:cubicBezTo>
                    <a:pt x="8097" y="6454"/>
                    <a:pt x="8168" y="6382"/>
                    <a:pt x="8168" y="6287"/>
                  </a:cubicBezTo>
                  <a:cubicBezTo>
                    <a:pt x="8168" y="6204"/>
                    <a:pt x="8097" y="6132"/>
                    <a:pt x="8001" y="6132"/>
                  </a:cubicBezTo>
                  <a:lnTo>
                    <a:pt x="7763" y="6132"/>
                  </a:lnTo>
                  <a:lnTo>
                    <a:pt x="7763" y="4584"/>
                  </a:lnTo>
                  <a:lnTo>
                    <a:pt x="8132" y="4584"/>
                  </a:lnTo>
                  <a:cubicBezTo>
                    <a:pt x="8394" y="4584"/>
                    <a:pt x="8597" y="4370"/>
                    <a:pt x="8597" y="4120"/>
                  </a:cubicBezTo>
                  <a:lnTo>
                    <a:pt x="8597" y="3787"/>
                  </a:lnTo>
                  <a:cubicBezTo>
                    <a:pt x="8930" y="3763"/>
                    <a:pt x="9180" y="3489"/>
                    <a:pt x="9180" y="3167"/>
                  </a:cubicBezTo>
                  <a:lnTo>
                    <a:pt x="9180" y="1096"/>
                  </a:lnTo>
                  <a:lnTo>
                    <a:pt x="9299" y="1096"/>
                  </a:lnTo>
                  <a:cubicBezTo>
                    <a:pt x="9478" y="1096"/>
                    <a:pt x="9621" y="953"/>
                    <a:pt x="9621" y="762"/>
                  </a:cubicBezTo>
                  <a:lnTo>
                    <a:pt x="9621" y="334"/>
                  </a:lnTo>
                  <a:cubicBezTo>
                    <a:pt x="9645" y="143"/>
                    <a:pt x="9490" y="0"/>
                    <a:pt x="93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4" name="Google Shape;11534;p80"/>
            <p:cNvSpPr/>
            <p:nvPr/>
          </p:nvSpPr>
          <p:spPr>
            <a:xfrm>
              <a:off x="8040131" y="2904039"/>
              <a:ext cx="230268" cy="132182"/>
            </a:xfrm>
            <a:custGeom>
              <a:avLst/>
              <a:gdLst/>
              <a:ahLst/>
              <a:cxnLst/>
              <a:rect l="l" t="t" r="r" b="b"/>
              <a:pathLst>
                <a:path w="7240" h="4156" extrusionOk="0">
                  <a:moveTo>
                    <a:pt x="1346" y="1"/>
                  </a:moveTo>
                  <a:cubicBezTo>
                    <a:pt x="619" y="1"/>
                    <a:pt x="0" y="596"/>
                    <a:pt x="0" y="1346"/>
                  </a:cubicBezTo>
                  <a:lnTo>
                    <a:pt x="0" y="3989"/>
                  </a:lnTo>
                  <a:cubicBezTo>
                    <a:pt x="0" y="4084"/>
                    <a:pt x="84" y="4156"/>
                    <a:pt x="167" y="4156"/>
                  </a:cubicBezTo>
                  <a:cubicBezTo>
                    <a:pt x="262" y="4156"/>
                    <a:pt x="334" y="4084"/>
                    <a:pt x="334" y="3989"/>
                  </a:cubicBezTo>
                  <a:lnTo>
                    <a:pt x="334" y="1346"/>
                  </a:lnTo>
                  <a:cubicBezTo>
                    <a:pt x="334" y="798"/>
                    <a:pt x="774" y="334"/>
                    <a:pt x="1346" y="334"/>
                  </a:cubicBezTo>
                  <a:lnTo>
                    <a:pt x="5882" y="334"/>
                  </a:lnTo>
                  <a:cubicBezTo>
                    <a:pt x="6430" y="334"/>
                    <a:pt x="6894" y="786"/>
                    <a:pt x="6894" y="1346"/>
                  </a:cubicBezTo>
                  <a:lnTo>
                    <a:pt x="6906" y="3989"/>
                  </a:lnTo>
                  <a:cubicBezTo>
                    <a:pt x="6906" y="4084"/>
                    <a:pt x="6977" y="4156"/>
                    <a:pt x="7073" y="4156"/>
                  </a:cubicBezTo>
                  <a:cubicBezTo>
                    <a:pt x="7156" y="4156"/>
                    <a:pt x="7239" y="4084"/>
                    <a:pt x="7239" y="3989"/>
                  </a:cubicBezTo>
                  <a:lnTo>
                    <a:pt x="7227" y="1346"/>
                  </a:lnTo>
                  <a:cubicBezTo>
                    <a:pt x="7227" y="620"/>
                    <a:pt x="663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35" name="Google Shape;11535;p80"/>
          <p:cNvGrpSpPr/>
          <p:nvPr/>
        </p:nvGrpSpPr>
        <p:grpSpPr>
          <a:xfrm>
            <a:off x="5687770" y="2710046"/>
            <a:ext cx="369638" cy="369606"/>
            <a:chOff x="5687770" y="2885496"/>
            <a:chExt cx="369638" cy="369606"/>
          </a:xfrm>
          <a:solidFill>
            <a:schemeClr val="tx1"/>
          </a:solidFill>
        </p:grpSpPr>
        <p:sp>
          <p:nvSpPr>
            <p:cNvPr id="11536" name="Google Shape;11536;p80"/>
            <p:cNvSpPr/>
            <p:nvPr/>
          </p:nvSpPr>
          <p:spPr>
            <a:xfrm>
              <a:off x="5772594" y="3003366"/>
              <a:ext cx="112113" cy="110872"/>
            </a:xfrm>
            <a:custGeom>
              <a:avLst/>
              <a:gdLst/>
              <a:ahLst/>
              <a:cxnLst/>
              <a:rect l="l" t="t" r="r" b="b"/>
              <a:pathLst>
                <a:path w="3525" h="3486" extrusionOk="0">
                  <a:moveTo>
                    <a:pt x="3346" y="0"/>
                  </a:moveTo>
                  <a:cubicBezTo>
                    <a:pt x="3302" y="0"/>
                    <a:pt x="3257" y="15"/>
                    <a:pt x="3227" y="45"/>
                  </a:cubicBezTo>
                  <a:lnTo>
                    <a:pt x="60" y="3212"/>
                  </a:lnTo>
                  <a:cubicBezTo>
                    <a:pt x="1" y="3271"/>
                    <a:pt x="1" y="3390"/>
                    <a:pt x="60" y="3450"/>
                  </a:cubicBezTo>
                  <a:cubicBezTo>
                    <a:pt x="84" y="3474"/>
                    <a:pt x="132" y="3486"/>
                    <a:pt x="179" y="3486"/>
                  </a:cubicBezTo>
                  <a:cubicBezTo>
                    <a:pt x="215" y="3486"/>
                    <a:pt x="263" y="3474"/>
                    <a:pt x="298" y="3450"/>
                  </a:cubicBezTo>
                  <a:lnTo>
                    <a:pt x="3465" y="283"/>
                  </a:lnTo>
                  <a:cubicBezTo>
                    <a:pt x="3525" y="223"/>
                    <a:pt x="3525" y="116"/>
                    <a:pt x="3465" y="45"/>
                  </a:cubicBezTo>
                  <a:cubicBezTo>
                    <a:pt x="3436" y="15"/>
                    <a:pt x="339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7" name="Google Shape;11537;p80"/>
            <p:cNvSpPr/>
            <p:nvPr/>
          </p:nvSpPr>
          <p:spPr>
            <a:xfrm>
              <a:off x="5800996" y="3031736"/>
              <a:ext cx="112113" cy="110904"/>
            </a:xfrm>
            <a:custGeom>
              <a:avLst/>
              <a:gdLst/>
              <a:ahLst/>
              <a:cxnLst/>
              <a:rect l="l" t="t" r="r" b="b"/>
              <a:pathLst>
                <a:path w="3525" h="3487" extrusionOk="0">
                  <a:moveTo>
                    <a:pt x="3346" y="1"/>
                  </a:moveTo>
                  <a:cubicBezTo>
                    <a:pt x="3302" y="1"/>
                    <a:pt x="3257" y="16"/>
                    <a:pt x="3227" y="46"/>
                  </a:cubicBezTo>
                  <a:lnTo>
                    <a:pt x="60" y="3213"/>
                  </a:lnTo>
                  <a:cubicBezTo>
                    <a:pt x="1" y="3272"/>
                    <a:pt x="1" y="3391"/>
                    <a:pt x="60" y="3451"/>
                  </a:cubicBezTo>
                  <a:cubicBezTo>
                    <a:pt x="84" y="3475"/>
                    <a:pt x="132" y="3487"/>
                    <a:pt x="179" y="3487"/>
                  </a:cubicBezTo>
                  <a:cubicBezTo>
                    <a:pt x="215" y="3487"/>
                    <a:pt x="263" y="3475"/>
                    <a:pt x="298" y="3451"/>
                  </a:cubicBezTo>
                  <a:lnTo>
                    <a:pt x="3465" y="284"/>
                  </a:lnTo>
                  <a:cubicBezTo>
                    <a:pt x="3525" y="224"/>
                    <a:pt x="3525" y="117"/>
                    <a:pt x="3465" y="46"/>
                  </a:cubicBezTo>
                  <a:cubicBezTo>
                    <a:pt x="3436" y="16"/>
                    <a:pt x="3391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8" name="Google Shape;11538;p80"/>
            <p:cNvSpPr/>
            <p:nvPr/>
          </p:nvSpPr>
          <p:spPr>
            <a:xfrm>
              <a:off x="5829016" y="3141558"/>
              <a:ext cx="31455" cy="30247"/>
            </a:xfrm>
            <a:custGeom>
              <a:avLst/>
              <a:gdLst/>
              <a:ahLst/>
              <a:cxnLst/>
              <a:rect l="l" t="t" r="r" b="b"/>
              <a:pathLst>
                <a:path w="989" h="951" extrusionOk="0">
                  <a:moveTo>
                    <a:pt x="810" y="1"/>
                  </a:moveTo>
                  <a:cubicBezTo>
                    <a:pt x="766" y="1"/>
                    <a:pt x="721" y="16"/>
                    <a:pt x="691" y="45"/>
                  </a:cubicBezTo>
                  <a:lnTo>
                    <a:pt x="72" y="665"/>
                  </a:lnTo>
                  <a:cubicBezTo>
                    <a:pt x="1" y="724"/>
                    <a:pt x="1" y="843"/>
                    <a:pt x="72" y="903"/>
                  </a:cubicBezTo>
                  <a:cubicBezTo>
                    <a:pt x="96" y="938"/>
                    <a:pt x="144" y="950"/>
                    <a:pt x="191" y="950"/>
                  </a:cubicBezTo>
                  <a:cubicBezTo>
                    <a:pt x="227" y="950"/>
                    <a:pt x="275" y="938"/>
                    <a:pt x="298" y="903"/>
                  </a:cubicBezTo>
                  <a:lnTo>
                    <a:pt x="929" y="284"/>
                  </a:lnTo>
                  <a:cubicBezTo>
                    <a:pt x="989" y="224"/>
                    <a:pt x="989" y="105"/>
                    <a:pt x="929" y="45"/>
                  </a:cubicBezTo>
                  <a:cubicBezTo>
                    <a:pt x="900" y="16"/>
                    <a:pt x="855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39" name="Google Shape;11539;p80"/>
            <p:cNvSpPr/>
            <p:nvPr/>
          </p:nvSpPr>
          <p:spPr>
            <a:xfrm>
              <a:off x="5866514" y="3060519"/>
              <a:ext cx="75378" cy="73788"/>
            </a:xfrm>
            <a:custGeom>
              <a:avLst/>
              <a:gdLst/>
              <a:ahLst/>
              <a:cxnLst/>
              <a:rect l="l" t="t" r="r" b="b"/>
              <a:pathLst>
                <a:path w="2370" h="2320" extrusionOk="0">
                  <a:moveTo>
                    <a:pt x="2179" y="1"/>
                  </a:moveTo>
                  <a:cubicBezTo>
                    <a:pt x="2135" y="1"/>
                    <a:pt x="2090" y="16"/>
                    <a:pt x="2060" y="46"/>
                  </a:cubicBezTo>
                  <a:lnTo>
                    <a:pt x="60" y="2034"/>
                  </a:lnTo>
                  <a:cubicBezTo>
                    <a:pt x="0" y="2093"/>
                    <a:pt x="0" y="2212"/>
                    <a:pt x="60" y="2272"/>
                  </a:cubicBezTo>
                  <a:cubicBezTo>
                    <a:pt x="96" y="2308"/>
                    <a:pt x="143" y="2320"/>
                    <a:pt x="179" y="2320"/>
                  </a:cubicBezTo>
                  <a:cubicBezTo>
                    <a:pt x="227" y="2320"/>
                    <a:pt x="274" y="2308"/>
                    <a:pt x="298" y="2272"/>
                  </a:cubicBezTo>
                  <a:lnTo>
                    <a:pt x="2298" y="284"/>
                  </a:lnTo>
                  <a:cubicBezTo>
                    <a:pt x="2370" y="212"/>
                    <a:pt x="2370" y="105"/>
                    <a:pt x="2298" y="46"/>
                  </a:cubicBezTo>
                  <a:cubicBezTo>
                    <a:pt x="2269" y="16"/>
                    <a:pt x="2224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0" name="Google Shape;11540;p80"/>
            <p:cNvSpPr/>
            <p:nvPr/>
          </p:nvSpPr>
          <p:spPr>
            <a:xfrm>
              <a:off x="5687770" y="2885496"/>
              <a:ext cx="369638" cy="369606"/>
            </a:xfrm>
            <a:custGeom>
              <a:avLst/>
              <a:gdLst/>
              <a:ahLst/>
              <a:cxnLst/>
              <a:rect l="l" t="t" r="r" b="b"/>
              <a:pathLst>
                <a:path w="11622" h="11621" extrusionOk="0">
                  <a:moveTo>
                    <a:pt x="7275" y="357"/>
                  </a:moveTo>
                  <a:lnTo>
                    <a:pt x="7466" y="548"/>
                  </a:lnTo>
                  <a:lnTo>
                    <a:pt x="7466" y="560"/>
                  </a:lnTo>
                  <a:cubicBezTo>
                    <a:pt x="7335" y="810"/>
                    <a:pt x="7383" y="1131"/>
                    <a:pt x="7573" y="1334"/>
                  </a:cubicBezTo>
                  <a:cubicBezTo>
                    <a:pt x="7702" y="1462"/>
                    <a:pt x="7864" y="1527"/>
                    <a:pt x="8028" y="1527"/>
                  </a:cubicBezTo>
                  <a:cubicBezTo>
                    <a:pt x="8137" y="1527"/>
                    <a:pt x="8247" y="1498"/>
                    <a:pt x="8347" y="1441"/>
                  </a:cubicBezTo>
                  <a:lnTo>
                    <a:pt x="8359" y="1441"/>
                  </a:lnTo>
                  <a:lnTo>
                    <a:pt x="8811" y="1881"/>
                  </a:lnTo>
                  <a:lnTo>
                    <a:pt x="8811" y="1905"/>
                  </a:lnTo>
                  <a:cubicBezTo>
                    <a:pt x="8680" y="2155"/>
                    <a:pt x="8716" y="2465"/>
                    <a:pt x="8918" y="2679"/>
                  </a:cubicBezTo>
                  <a:cubicBezTo>
                    <a:pt x="9040" y="2800"/>
                    <a:pt x="9199" y="2866"/>
                    <a:pt x="9364" y="2866"/>
                  </a:cubicBezTo>
                  <a:cubicBezTo>
                    <a:pt x="9474" y="2866"/>
                    <a:pt x="9587" y="2836"/>
                    <a:pt x="9692" y="2774"/>
                  </a:cubicBezTo>
                  <a:lnTo>
                    <a:pt x="9704" y="2774"/>
                  </a:lnTo>
                  <a:lnTo>
                    <a:pt x="10145" y="3227"/>
                  </a:lnTo>
                  <a:lnTo>
                    <a:pt x="10145" y="3239"/>
                  </a:lnTo>
                  <a:cubicBezTo>
                    <a:pt x="10014" y="3489"/>
                    <a:pt x="10061" y="3810"/>
                    <a:pt x="10252" y="4013"/>
                  </a:cubicBezTo>
                  <a:cubicBezTo>
                    <a:pt x="10381" y="4141"/>
                    <a:pt x="10543" y="4205"/>
                    <a:pt x="10707" y="4205"/>
                  </a:cubicBezTo>
                  <a:cubicBezTo>
                    <a:pt x="10816" y="4205"/>
                    <a:pt x="10926" y="4177"/>
                    <a:pt x="11026" y="4120"/>
                  </a:cubicBezTo>
                  <a:lnTo>
                    <a:pt x="11038" y="4120"/>
                  </a:lnTo>
                  <a:lnTo>
                    <a:pt x="11240" y="4310"/>
                  </a:lnTo>
                  <a:cubicBezTo>
                    <a:pt x="11276" y="4358"/>
                    <a:pt x="11288" y="4358"/>
                    <a:pt x="11276" y="4370"/>
                  </a:cubicBezTo>
                  <a:lnTo>
                    <a:pt x="10252" y="5394"/>
                  </a:lnTo>
                  <a:lnTo>
                    <a:pt x="9907" y="5060"/>
                  </a:lnTo>
                  <a:cubicBezTo>
                    <a:pt x="9877" y="5031"/>
                    <a:pt x="9832" y="5016"/>
                    <a:pt x="9788" y="5016"/>
                  </a:cubicBezTo>
                  <a:cubicBezTo>
                    <a:pt x="9743" y="5016"/>
                    <a:pt x="9698" y="5031"/>
                    <a:pt x="9669" y="5060"/>
                  </a:cubicBezTo>
                  <a:cubicBezTo>
                    <a:pt x="9609" y="5120"/>
                    <a:pt x="9609" y="5239"/>
                    <a:pt x="9669" y="5298"/>
                  </a:cubicBezTo>
                  <a:lnTo>
                    <a:pt x="10014" y="5632"/>
                  </a:lnTo>
                  <a:lnTo>
                    <a:pt x="4358" y="11287"/>
                  </a:lnTo>
                  <a:lnTo>
                    <a:pt x="4335" y="11287"/>
                  </a:lnTo>
                  <a:lnTo>
                    <a:pt x="4132" y="11097"/>
                  </a:lnTo>
                  <a:lnTo>
                    <a:pt x="4132" y="11085"/>
                  </a:lnTo>
                  <a:cubicBezTo>
                    <a:pt x="4275" y="10835"/>
                    <a:pt x="4227" y="10513"/>
                    <a:pt x="4013" y="10323"/>
                  </a:cubicBezTo>
                  <a:cubicBezTo>
                    <a:pt x="3894" y="10204"/>
                    <a:pt x="3715" y="10132"/>
                    <a:pt x="3561" y="10132"/>
                  </a:cubicBezTo>
                  <a:cubicBezTo>
                    <a:pt x="3453" y="10132"/>
                    <a:pt x="3346" y="10156"/>
                    <a:pt x="3239" y="10204"/>
                  </a:cubicBezTo>
                  <a:lnTo>
                    <a:pt x="3227" y="10204"/>
                  </a:lnTo>
                  <a:lnTo>
                    <a:pt x="2763" y="9739"/>
                  </a:lnTo>
                  <a:lnTo>
                    <a:pt x="2763" y="9728"/>
                  </a:lnTo>
                  <a:cubicBezTo>
                    <a:pt x="2906" y="9478"/>
                    <a:pt x="2858" y="9168"/>
                    <a:pt x="2644" y="8966"/>
                  </a:cubicBezTo>
                  <a:cubicBezTo>
                    <a:pt x="2518" y="8839"/>
                    <a:pt x="2354" y="8773"/>
                    <a:pt x="2188" y="8773"/>
                  </a:cubicBezTo>
                  <a:cubicBezTo>
                    <a:pt x="2089" y="8773"/>
                    <a:pt x="1988" y="8797"/>
                    <a:pt x="1894" y="8847"/>
                  </a:cubicBezTo>
                  <a:lnTo>
                    <a:pt x="1870" y="8847"/>
                  </a:lnTo>
                  <a:lnTo>
                    <a:pt x="1417" y="8394"/>
                  </a:lnTo>
                  <a:lnTo>
                    <a:pt x="1417" y="8370"/>
                  </a:lnTo>
                  <a:cubicBezTo>
                    <a:pt x="1548" y="8120"/>
                    <a:pt x="1501" y="7811"/>
                    <a:pt x="1298" y="7620"/>
                  </a:cubicBezTo>
                  <a:cubicBezTo>
                    <a:pt x="1166" y="7488"/>
                    <a:pt x="1003" y="7419"/>
                    <a:pt x="838" y="7419"/>
                  </a:cubicBezTo>
                  <a:cubicBezTo>
                    <a:pt x="736" y="7419"/>
                    <a:pt x="632" y="7446"/>
                    <a:pt x="536" y="7501"/>
                  </a:cubicBezTo>
                  <a:lnTo>
                    <a:pt x="525" y="7501"/>
                  </a:lnTo>
                  <a:lnTo>
                    <a:pt x="322" y="7299"/>
                  </a:lnTo>
                  <a:lnTo>
                    <a:pt x="322" y="7287"/>
                  </a:lnTo>
                  <a:lnTo>
                    <a:pt x="322" y="7275"/>
                  </a:lnTo>
                  <a:lnTo>
                    <a:pt x="5978" y="1619"/>
                  </a:lnTo>
                  <a:lnTo>
                    <a:pt x="6335" y="1977"/>
                  </a:lnTo>
                  <a:cubicBezTo>
                    <a:pt x="6370" y="2000"/>
                    <a:pt x="6418" y="2024"/>
                    <a:pt x="6454" y="2024"/>
                  </a:cubicBezTo>
                  <a:cubicBezTo>
                    <a:pt x="6501" y="2024"/>
                    <a:pt x="6549" y="2000"/>
                    <a:pt x="6573" y="1977"/>
                  </a:cubicBezTo>
                  <a:cubicBezTo>
                    <a:pt x="6632" y="1917"/>
                    <a:pt x="6632" y="1798"/>
                    <a:pt x="6573" y="1739"/>
                  </a:cubicBezTo>
                  <a:lnTo>
                    <a:pt x="6216" y="1381"/>
                  </a:lnTo>
                  <a:lnTo>
                    <a:pt x="7252" y="357"/>
                  </a:lnTo>
                  <a:close/>
                  <a:moveTo>
                    <a:pt x="7275" y="0"/>
                  </a:moveTo>
                  <a:cubicBezTo>
                    <a:pt x="7180" y="0"/>
                    <a:pt x="7097" y="24"/>
                    <a:pt x="7025" y="95"/>
                  </a:cubicBezTo>
                  <a:lnTo>
                    <a:pt x="96" y="7025"/>
                  </a:lnTo>
                  <a:cubicBezTo>
                    <a:pt x="36" y="7084"/>
                    <a:pt x="1" y="7168"/>
                    <a:pt x="1" y="7275"/>
                  </a:cubicBezTo>
                  <a:cubicBezTo>
                    <a:pt x="1" y="7358"/>
                    <a:pt x="24" y="7454"/>
                    <a:pt x="96" y="7525"/>
                  </a:cubicBezTo>
                  <a:lnTo>
                    <a:pt x="298" y="7715"/>
                  </a:lnTo>
                  <a:cubicBezTo>
                    <a:pt x="357" y="7782"/>
                    <a:pt x="449" y="7821"/>
                    <a:pt x="544" y="7821"/>
                  </a:cubicBezTo>
                  <a:cubicBezTo>
                    <a:pt x="602" y="7821"/>
                    <a:pt x="661" y="7807"/>
                    <a:pt x="715" y="7775"/>
                  </a:cubicBezTo>
                  <a:cubicBezTo>
                    <a:pt x="759" y="7753"/>
                    <a:pt x="806" y="7743"/>
                    <a:pt x="852" y="7743"/>
                  </a:cubicBezTo>
                  <a:cubicBezTo>
                    <a:pt x="932" y="7743"/>
                    <a:pt x="1012" y="7774"/>
                    <a:pt x="1072" y="7835"/>
                  </a:cubicBezTo>
                  <a:cubicBezTo>
                    <a:pt x="1156" y="7930"/>
                    <a:pt x="1191" y="8073"/>
                    <a:pt x="1132" y="8192"/>
                  </a:cubicBezTo>
                  <a:cubicBezTo>
                    <a:pt x="1048" y="8335"/>
                    <a:pt x="1084" y="8513"/>
                    <a:pt x="1191" y="8608"/>
                  </a:cubicBezTo>
                  <a:lnTo>
                    <a:pt x="1644" y="9073"/>
                  </a:lnTo>
                  <a:cubicBezTo>
                    <a:pt x="1710" y="9139"/>
                    <a:pt x="1803" y="9173"/>
                    <a:pt x="1895" y="9173"/>
                  </a:cubicBezTo>
                  <a:cubicBezTo>
                    <a:pt x="1953" y="9173"/>
                    <a:pt x="2010" y="9160"/>
                    <a:pt x="2060" y="9132"/>
                  </a:cubicBezTo>
                  <a:cubicBezTo>
                    <a:pt x="2107" y="9109"/>
                    <a:pt x="2159" y="9097"/>
                    <a:pt x="2210" y="9097"/>
                  </a:cubicBezTo>
                  <a:cubicBezTo>
                    <a:pt x="2290" y="9097"/>
                    <a:pt x="2367" y="9127"/>
                    <a:pt x="2418" y="9192"/>
                  </a:cubicBezTo>
                  <a:cubicBezTo>
                    <a:pt x="2513" y="9287"/>
                    <a:pt x="2537" y="9430"/>
                    <a:pt x="2477" y="9549"/>
                  </a:cubicBezTo>
                  <a:cubicBezTo>
                    <a:pt x="2406" y="9680"/>
                    <a:pt x="2441" y="9859"/>
                    <a:pt x="2549" y="9966"/>
                  </a:cubicBezTo>
                  <a:lnTo>
                    <a:pt x="3001" y="10430"/>
                  </a:lnTo>
                  <a:cubicBezTo>
                    <a:pt x="3067" y="10496"/>
                    <a:pt x="3160" y="10530"/>
                    <a:pt x="3252" y="10530"/>
                  </a:cubicBezTo>
                  <a:cubicBezTo>
                    <a:pt x="3310" y="10530"/>
                    <a:pt x="3367" y="10517"/>
                    <a:pt x="3418" y="10490"/>
                  </a:cubicBezTo>
                  <a:cubicBezTo>
                    <a:pt x="3464" y="10466"/>
                    <a:pt x="3516" y="10454"/>
                    <a:pt x="3567" y="10454"/>
                  </a:cubicBezTo>
                  <a:cubicBezTo>
                    <a:pt x="3647" y="10454"/>
                    <a:pt x="3724" y="10484"/>
                    <a:pt x="3775" y="10549"/>
                  </a:cubicBezTo>
                  <a:cubicBezTo>
                    <a:pt x="3870" y="10632"/>
                    <a:pt x="3894" y="10787"/>
                    <a:pt x="3834" y="10906"/>
                  </a:cubicBezTo>
                  <a:cubicBezTo>
                    <a:pt x="3763" y="11037"/>
                    <a:pt x="3799" y="11216"/>
                    <a:pt x="3894" y="11323"/>
                  </a:cubicBezTo>
                  <a:lnTo>
                    <a:pt x="4096" y="11514"/>
                  </a:lnTo>
                  <a:cubicBezTo>
                    <a:pt x="4156" y="11573"/>
                    <a:pt x="4239" y="11621"/>
                    <a:pt x="4346" y="11621"/>
                  </a:cubicBezTo>
                  <a:cubicBezTo>
                    <a:pt x="4430" y="11621"/>
                    <a:pt x="4525" y="11585"/>
                    <a:pt x="4596" y="11514"/>
                  </a:cubicBezTo>
                  <a:lnTo>
                    <a:pt x="11514" y="4596"/>
                  </a:lnTo>
                  <a:cubicBezTo>
                    <a:pt x="11574" y="4536"/>
                    <a:pt x="11621" y="4441"/>
                    <a:pt x="11621" y="4346"/>
                  </a:cubicBezTo>
                  <a:cubicBezTo>
                    <a:pt x="11621" y="4239"/>
                    <a:pt x="11585" y="4179"/>
                    <a:pt x="11538" y="4108"/>
                  </a:cubicBezTo>
                  <a:lnTo>
                    <a:pt x="11335" y="3905"/>
                  </a:lnTo>
                  <a:cubicBezTo>
                    <a:pt x="11275" y="3845"/>
                    <a:pt x="11180" y="3808"/>
                    <a:pt x="11082" y="3808"/>
                  </a:cubicBezTo>
                  <a:cubicBezTo>
                    <a:pt x="11027" y="3808"/>
                    <a:pt x="10970" y="3820"/>
                    <a:pt x="10919" y="3846"/>
                  </a:cubicBezTo>
                  <a:cubicBezTo>
                    <a:pt x="10872" y="3869"/>
                    <a:pt x="10822" y="3882"/>
                    <a:pt x="10772" y="3882"/>
                  </a:cubicBezTo>
                  <a:cubicBezTo>
                    <a:pt x="10693" y="3882"/>
                    <a:pt x="10615" y="3852"/>
                    <a:pt x="10550" y="3786"/>
                  </a:cubicBezTo>
                  <a:cubicBezTo>
                    <a:pt x="10466" y="3703"/>
                    <a:pt x="10431" y="3536"/>
                    <a:pt x="10490" y="3417"/>
                  </a:cubicBezTo>
                  <a:cubicBezTo>
                    <a:pt x="10561" y="3286"/>
                    <a:pt x="10550" y="3108"/>
                    <a:pt x="10431" y="3001"/>
                  </a:cubicBezTo>
                  <a:lnTo>
                    <a:pt x="9990" y="2560"/>
                  </a:lnTo>
                  <a:cubicBezTo>
                    <a:pt x="9923" y="2493"/>
                    <a:pt x="9829" y="2454"/>
                    <a:pt x="9736" y="2454"/>
                  </a:cubicBezTo>
                  <a:cubicBezTo>
                    <a:pt x="9679" y="2454"/>
                    <a:pt x="9623" y="2469"/>
                    <a:pt x="9573" y="2501"/>
                  </a:cubicBezTo>
                  <a:cubicBezTo>
                    <a:pt x="9530" y="2522"/>
                    <a:pt x="9481" y="2533"/>
                    <a:pt x="9432" y="2533"/>
                  </a:cubicBezTo>
                  <a:cubicBezTo>
                    <a:pt x="9347" y="2533"/>
                    <a:pt x="9260" y="2501"/>
                    <a:pt x="9192" y="2441"/>
                  </a:cubicBezTo>
                  <a:cubicBezTo>
                    <a:pt x="9109" y="2346"/>
                    <a:pt x="9073" y="2179"/>
                    <a:pt x="9133" y="2060"/>
                  </a:cubicBezTo>
                  <a:cubicBezTo>
                    <a:pt x="9204" y="1929"/>
                    <a:pt x="9192" y="1750"/>
                    <a:pt x="9073" y="1643"/>
                  </a:cubicBezTo>
                  <a:lnTo>
                    <a:pt x="8633" y="1203"/>
                  </a:lnTo>
                  <a:cubicBezTo>
                    <a:pt x="8567" y="1137"/>
                    <a:pt x="8474" y="1102"/>
                    <a:pt x="8381" y="1102"/>
                  </a:cubicBezTo>
                  <a:cubicBezTo>
                    <a:pt x="8324" y="1102"/>
                    <a:pt x="8266" y="1116"/>
                    <a:pt x="8216" y="1143"/>
                  </a:cubicBezTo>
                  <a:cubicBezTo>
                    <a:pt x="8169" y="1166"/>
                    <a:pt x="8117" y="1179"/>
                    <a:pt x="8065" y="1179"/>
                  </a:cubicBezTo>
                  <a:cubicBezTo>
                    <a:pt x="7983" y="1179"/>
                    <a:pt x="7900" y="1149"/>
                    <a:pt x="7835" y="1084"/>
                  </a:cubicBezTo>
                  <a:cubicBezTo>
                    <a:pt x="7752" y="988"/>
                    <a:pt x="7716" y="834"/>
                    <a:pt x="7775" y="715"/>
                  </a:cubicBezTo>
                  <a:cubicBezTo>
                    <a:pt x="7859" y="572"/>
                    <a:pt x="7835" y="393"/>
                    <a:pt x="7716" y="298"/>
                  </a:cubicBezTo>
                  <a:lnTo>
                    <a:pt x="7525" y="95"/>
                  </a:lnTo>
                  <a:cubicBezTo>
                    <a:pt x="7466" y="36"/>
                    <a:pt x="7383" y="0"/>
                    <a:pt x="7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1" name="Google Shape;11541;p80"/>
            <p:cNvSpPr/>
            <p:nvPr/>
          </p:nvSpPr>
          <p:spPr>
            <a:xfrm>
              <a:off x="5737386" y="2968794"/>
              <a:ext cx="182942" cy="181416"/>
            </a:xfrm>
            <a:custGeom>
              <a:avLst/>
              <a:gdLst/>
              <a:ahLst/>
              <a:cxnLst/>
              <a:rect l="l" t="t" r="r" b="b"/>
              <a:pathLst>
                <a:path w="5752" h="5704" extrusionOk="0">
                  <a:moveTo>
                    <a:pt x="4322" y="1"/>
                  </a:moveTo>
                  <a:cubicBezTo>
                    <a:pt x="4263" y="1"/>
                    <a:pt x="4203" y="24"/>
                    <a:pt x="4156" y="48"/>
                  </a:cubicBezTo>
                  <a:lnTo>
                    <a:pt x="60" y="4144"/>
                  </a:lnTo>
                  <a:cubicBezTo>
                    <a:pt x="12" y="4192"/>
                    <a:pt x="0" y="4251"/>
                    <a:pt x="0" y="4311"/>
                  </a:cubicBezTo>
                  <a:cubicBezTo>
                    <a:pt x="0" y="4370"/>
                    <a:pt x="36" y="4430"/>
                    <a:pt x="60" y="4477"/>
                  </a:cubicBezTo>
                  <a:lnTo>
                    <a:pt x="1251" y="5668"/>
                  </a:lnTo>
                  <a:cubicBezTo>
                    <a:pt x="1286" y="5692"/>
                    <a:pt x="1322" y="5704"/>
                    <a:pt x="1370" y="5704"/>
                  </a:cubicBezTo>
                  <a:cubicBezTo>
                    <a:pt x="1417" y="5704"/>
                    <a:pt x="1465" y="5692"/>
                    <a:pt x="1489" y="5668"/>
                  </a:cubicBezTo>
                  <a:cubicBezTo>
                    <a:pt x="1548" y="5608"/>
                    <a:pt x="1548" y="5489"/>
                    <a:pt x="1489" y="5430"/>
                  </a:cubicBezTo>
                  <a:lnTo>
                    <a:pt x="393" y="4323"/>
                  </a:lnTo>
                  <a:lnTo>
                    <a:pt x="4322" y="393"/>
                  </a:lnTo>
                  <a:lnTo>
                    <a:pt x="5418" y="1501"/>
                  </a:lnTo>
                  <a:cubicBezTo>
                    <a:pt x="5447" y="1531"/>
                    <a:pt x="5492" y="1545"/>
                    <a:pt x="5537" y="1545"/>
                  </a:cubicBezTo>
                  <a:cubicBezTo>
                    <a:pt x="5581" y="1545"/>
                    <a:pt x="5626" y="1531"/>
                    <a:pt x="5656" y="1501"/>
                  </a:cubicBezTo>
                  <a:cubicBezTo>
                    <a:pt x="5751" y="1406"/>
                    <a:pt x="5751" y="1310"/>
                    <a:pt x="5668" y="1239"/>
                  </a:cubicBezTo>
                  <a:lnTo>
                    <a:pt x="4477" y="48"/>
                  </a:lnTo>
                  <a:cubicBezTo>
                    <a:pt x="4441" y="12"/>
                    <a:pt x="4370" y="1"/>
                    <a:pt x="4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2" name="Google Shape;11542;p80"/>
            <p:cNvSpPr/>
            <p:nvPr/>
          </p:nvSpPr>
          <p:spPr>
            <a:xfrm>
              <a:off x="5793808" y="3024548"/>
              <a:ext cx="181797" cy="181320"/>
            </a:xfrm>
            <a:custGeom>
              <a:avLst/>
              <a:gdLst/>
              <a:ahLst/>
              <a:cxnLst/>
              <a:rect l="l" t="t" r="r" b="b"/>
              <a:pathLst>
                <a:path w="5716" h="5701" extrusionOk="0">
                  <a:moveTo>
                    <a:pt x="4346" y="1"/>
                  </a:moveTo>
                  <a:cubicBezTo>
                    <a:pt x="4302" y="1"/>
                    <a:pt x="4257" y="16"/>
                    <a:pt x="4227" y="45"/>
                  </a:cubicBezTo>
                  <a:cubicBezTo>
                    <a:pt x="4168" y="105"/>
                    <a:pt x="4168" y="224"/>
                    <a:pt x="4227" y="284"/>
                  </a:cubicBezTo>
                  <a:lnTo>
                    <a:pt x="5322" y="1379"/>
                  </a:lnTo>
                  <a:lnTo>
                    <a:pt x="1393" y="5308"/>
                  </a:lnTo>
                  <a:lnTo>
                    <a:pt x="298" y="4213"/>
                  </a:lnTo>
                  <a:cubicBezTo>
                    <a:pt x="268" y="4183"/>
                    <a:pt x="224" y="4168"/>
                    <a:pt x="179" y="4168"/>
                  </a:cubicBezTo>
                  <a:cubicBezTo>
                    <a:pt x="134" y="4168"/>
                    <a:pt x="90" y="4183"/>
                    <a:pt x="60" y="4213"/>
                  </a:cubicBezTo>
                  <a:cubicBezTo>
                    <a:pt x="0" y="4272"/>
                    <a:pt x="0" y="4391"/>
                    <a:pt x="60" y="4451"/>
                  </a:cubicBezTo>
                  <a:lnTo>
                    <a:pt x="1251" y="5641"/>
                  </a:lnTo>
                  <a:cubicBezTo>
                    <a:pt x="1298" y="5689"/>
                    <a:pt x="1358" y="5701"/>
                    <a:pt x="1393" y="5701"/>
                  </a:cubicBezTo>
                  <a:cubicBezTo>
                    <a:pt x="1453" y="5701"/>
                    <a:pt x="1512" y="5689"/>
                    <a:pt x="1560" y="5641"/>
                  </a:cubicBezTo>
                  <a:lnTo>
                    <a:pt x="5656" y="1546"/>
                  </a:lnTo>
                  <a:cubicBezTo>
                    <a:pt x="5692" y="1498"/>
                    <a:pt x="5715" y="1438"/>
                    <a:pt x="5715" y="1379"/>
                  </a:cubicBezTo>
                  <a:cubicBezTo>
                    <a:pt x="5715" y="1343"/>
                    <a:pt x="5703" y="1272"/>
                    <a:pt x="5656" y="1236"/>
                  </a:cubicBezTo>
                  <a:lnTo>
                    <a:pt x="4465" y="45"/>
                  </a:lnTo>
                  <a:cubicBezTo>
                    <a:pt x="4435" y="16"/>
                    <a:pt x="4391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3" name="Google Shape;11543;p80"/>
            <p:cNvSpPr/>
            <p:nvPr/>
          </p:nvSpPr>
          <p:spPr>
            <a:xfrm>
              <a:off x="5964600" y="3015483"/>
              <a:ext cx="23122" cy="21882"/>
            </a:xfrm>
            <a:custGeom>
              <a:avLst/>
              <a:gdLst/>
              <a:ahLst/>
              <a:cxnLst/>
              <a:rect l="l" t="t" r="r" b="b"/>
              <a:pathLst>
                <a:path w="727" h="68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488" y="688"/>
                    <a:pt x="536" y="688"/>
                  </a:cubicBezTo>
                  <a:cubicBezTo>
                    <a:pt x="584" y="688"/>
                    <a:pt x="619" y="664"/>
                    <a:pt x="655" y="640"/>
                  </a:cubicBezTo>
                  <a:cubicBezTo>
                    <a:pt x="726" y="580"/>
                    <a:pt x="726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4" name="Google Shape;11544;p80"/>
            <p:cNvSpPr/>
            <p:nvPr/>
          </p:nvSpPr>
          <p:spPr>
            <a:xfrm>
              <a:off x="5935817" y="2986700"/>
              <a:ext cx="22741" cy="21119"/>
            </a:xfrm>
            <a:custGeom>
              <a:avLst/>
              <a:gdLst/>
              <a:ahLst/>
              <a:cxnLst/>
              <a:rect l="l" t="t" r="r" b="b"/>
              <a:pathLst>
                <a:path w="715" h="664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05" y="628"/>
                  </a:lnTo>
                  <a:cubicBezTo>
                    <a:pt x="429" y="652"/>
                    <a:pt x="476" y="664"/>
                    <a:pt x="524" y="664"/>
                  </a:cubicBezTo>
                  <a:cubicBezTo>
                    <a:pt x="560" y="664"/>
                    <a:pt x="607" y="652"/>
                    <a:pt x="643" y="628"/>
                  </a:cubicBezTo>
                  <a:cubicBezTo>
                    <a:pt x="715" y="569"/>
                    <a:pt x="715" y="462"/>
                    <a:pt x="643" y="378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5" name="Google Shape;11545;p80"/>
            <p:cNvSpPr/>
            <p:nvPr/>
          </p:nvSpPr>
          <p:spPr>
            <a:xfrm>
              <a:off x="5906270" y="2957153"/>
              <a:ext cx="23504" cy="21914"/>
            </a:xfrm>
            <a:custGeom>
              <a:avLst/>
              <a:gdLst/>
              <a:ahLst/>
              <a:cxnLst/>
              <a:rect l="l" t="t" r="r" b="b"/>
              <a:pathLst>
                <a:path w="739" h="689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1" y="105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76"/>
                    <a:pt x="655" y="640"/>
                  </a:cubicBezTo>
                  <a:cubicBezTo>
                    <a:pt x="739" y="581"/>
                    <a:pt x="739" y="486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46" name="Google Shape;11546;p80"/>
          <p:cNvGrpSpPr/>
          <p:nvPr/>
        </p:nvGrpSpPr>
        <p:grpSpPr>
          <a:xfrm>
            <a:off x="4881958" y="2729352"/>
            <a:ext cx="156417" cy="349537"/>
            <a:chOff x="4881958" y="2904802"/>
            <a:chExt cx="156417" cy="349537"/>
          </a:xfrm>
          <a:solidFill>
            <a:schemeClr val="tx1"/>
          </a:solidFill>
        </p:grpSpPr>
        <p:sp>
          <p:nvSpPr>
            <p:cNvPr id="11547" name="Google Shape;11547;p80"/>
            <p:cNvSpPr/>
            <p:nvPr/>
          </p:nvSpPr>
          <p:spPr>
            <a:xfrm>
              <a:off x="4994802" y="3168370"/>
              <a:ext cx="10241" cy="10623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cubicBezTo>
                    <a:pt x="250" y="334"/>
                    <a:pt x="322" y="250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8" name="Google Shape;11548;p80"/>
            <p:cNvSpPr/>
            <p:nvPr/>
          </p:nvSpPr>
          <p:spPr>
            <a:xfrm>
              <a:off x="4994802" y="3194864"/>
              <a:ext cx="10241" cy="10273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49" name="Google Shape;11549;p80"/>
            <p:cNvSpPr/>
            <p:nvPr/>
          </p:nvSpPr>
          <p:spPr>
            <a:xfrm>
              <a:off x="4937999" y="2904802"/>
              <a:ext cx="45831" cy="221935"/>
            </a:xfrm>
            <a:custGeom>
              <a:avLst/>
              <a:gdLst/>
              <a:ahLst/>
              <a:cxnLst/>
              <a:rect l="l" t="t" r="r" b="b"/>
              <a:pathLst>
                <a:path w="1441" h="6978" extrusionOk="0">
                  <a:moveTo>
                    <a:pt x="1060" y="310"/>
                  </a:moveTo>
                  <a:cubicBezTo>
                    <a:pt x="1072" y="310"/>
                    <a:pt x="1084" y="322"/>
                    <a:pt x="1084" y="322"/>
                  </a:cubicBezTo>
                  <a:cubicBezTo>
                    <a:pt x="1084" y="346"/>
                    <a:pt x="1096" y="346"/>
                    <a:pt x="1096" y="358"/>
                  </a:cubicBezTo>
                  <a:lnTo>
                    <a:pt x="1084" y="417"/>
                  </a:lnTo>
                  <a:cubicBezTo>
                    <a:pt x="1024" y="643"/>
                    <a:pt x="1024" y="881"/>
                    <a:pt x="1060" y="1096"/>
                  </a:cubicBezTo>
                  <a:lnTo>
                    <a:pt x="1143" y="1632"/>
                  </a:lnTo>
                  <a:cubicBezTo>
                    <a:pt x="1119" y="1691"/>
                    <a:pt x="1096" y="1727"/>
                    <a:pt x="1072" y="1751"/>
                  </a:cubicBezTo>
                  <a:cubicBezTo>
                    <a:pt x="1000" y="1834"/>
                    <a:pt x="881" y="1953"/>
                    <a:pt x="834" y="2096"/>
                  </a:cubicBezTo>
                  <a:lnTo>
                    <a:pt x="834" y="2108"/>
                  </a:lnTo>
                  <a:lnTo>
                    <a:pt x="488" y="2108"/>
                  </a:lnTo>
                  <a:lnTo>
                    <a:pt x="488" y="2096"/>
                  </a:lnTo>
                  <a:lnTo>
                    <a:pt x="1012" y="310"/>
                  </a:lnTo>
                  <a:close/>
                  <a:moveTo>
                    <a:pt x="774" y="2429"/>
                  </a:moveTo>
                  <a:lnTo>
                    <a:pt x="917" y="6668"/>
                  </a:lnTo>
                  <a:lnTo>
                    <a:pt x="465" y="6668"/>
                  </a:lnTo>
                  <a:lnTo>
                    <a:pt x="607" y="2429"/>
                  </a:lnTo>
                  <a:close/>
                  <a:moveTo>
                    <a:pt x="1000" y="0"/>
                  </a:moveTo>
                  <a:cubicBezTo>
                    <a:pt x="846" y="0"/>
                    <a:pt x="727" y="84"/>
                    <a:pt x="679" y="239"/>
                  </a:cubicBezTo>
                  <a:lnTo>
                    <a:pt x="655" y="310"/>
                  </a:lnTo>
                  <a:lnTo>
                    <a:pt x="548" y="286"/>
                  </a:lnTo>
                  <a:cubicBezTo>
                    <a:pt x="531" y="279"/>
                    <a:pt x="513" y="275"/>
                    <a:pt x="496" y="275"/>
                  </a:cubicBezTo>
                  <a:cubicBezTo>
                    <a:pt x="429" y="275"/>
                    <a:pt x="367" y="325"/>
                    <a:pt x="357" y="381"/>
                  </a:cubicBezTo>
                  <a:cubicBezTo>
                    <a:pt x="322" y="477"/>
                    <a:pt x="381" y="560"/>
                    <a:pt x="465" y="584"/>
                  </a:cubicBezTo>
                  <a:lnTo>
                    <a:pt x="560" y="608"/>
                  </a:lnTo>
                  <a:lnTo>
                    <a:pt x="488" y="846"/>
                  </a:lnTo>
                  <a:lnTo>
                    <a:pt x="381" y="822"/>
                  </a:lnTo>
                  <a:cubicBezTo>
                    <a:pt x="364" y="815"/>
                    <a:pt x="346" y="811"/>
                    <a:pt x="329" y="811"/>
                  </a:cubicBezTo>
                  <a:cubicBezTo>
                    <a:pt x="262" y="811"/>
                    <a:pt x="200" y="860"/>
                    <a:pt x="191" y="917"/>
                  </a:cubicBezTo>
                  <a:cubicBezTo>
                    <a:pt x="167" y="1012"/>
                    <a:pt x="226" y="1096"/>
                    <a:pt x="298" y="1120"/>
                  </a:cubicBezTo>
                  <a:lnTo>
                    <a:pt x="405" y="1143"/>
                  </a:lnTo>
                  <a:lnTo>
                    <a:pt x="322" y="1382"/>
                  </a:lnTo>
                  <a:lnTo>
                    <a:pt x="226" y="1358"/>
                  </a:lnTo>
                  <a:cubicBezTo>
                    <a:pt x="207" y="1350"/>
                    <a:pt x="188" y="1347"/>
                    <a:pt x="170" y="1347"/>
                  </a:cubicBezTo>
                  <a:cubicBezTo>
                    <a:pt x="99" y="1347"/>
                    <a:pt x="43" y="1396"/>
                    <a:pt x="24" y="1453"/>
                  </a:cubicBezTo>
                  <a:cubicBezTo>
                    <a:pt x="0" y="1548"/>
                    <a:pt x="60" y="1632"/>
                    <a:pt x="131" y="1655"/>
                  </a:cubicBezTo>
                  <a:lnTo>
                    <a:pt x="238" y="1679"/>
                  </a:lnTo>
                  <a:lnTo>
                    <a:pt x="143" y="1977"/>
                  </a:lnTo>
                  <a:cubicBezTo>
                    <a:pt x="119" y="2084"/>
                    <a:pt x="131" y="2191"/>
                    <a:pt x="203" y="2275"/>
                  </a:cubicBezTo>
                  <a:cubicBezTo>
                    <a:pt x="226" y="2310"/>
                    <a:pt x="250" y="2334"/>
                    <a:pt x="286" y="2346"/>
                  </a:cubicBezTo>
                  <a:lnTo>
                    <a:pt x="131" y="6668"/>
                  </a:lnTo>
                  <a:cubicBezTo>
                    <a:pt x="131" y="6751"/>
                    <a:pt x="167" y="6835"/>
                    <a:pt x="226" y="6894"/>
                  </a:cubicBezTo>
                  <a:cubicBezTo>
                    <a:pt x="286" y="6954"/>
                    <a:pt x="357" y="6977"/>
                    <a:pt x="429" y="6977"/>
                  </a:cubicBezTo>
                  <a:lnTo>
                    <a:pt x="905" y="6977"/>
                  </a:lnTo>
                  <a:cubicBezTo>
                    <a:pt x="1000" y="6977"/>
                    <a:pt x="1072" y="6954"/>
                    <a:pt x="1119" y="6894"/>
                  </a:cubicBezTo>
                  <a:cubicBezTo>
                    <a:pt x="1179" y="6835"/>
                    <a:pt x="1203" y="6751"/>
                    <a:pt x="1203" y="6668"/>
                  </a:cubicBezTo>
                  <a:lnTo>
                    <a:pt x="1060" y="2286"/>
                  </a:lnTo>
                  <a:cubicBezTo>
                    <a:pt x="1084" y="2263"/>
                    <a:pt x="1096" y="2215"/>
                    <a:pt x="1119" y="2167"/>
                  </a:cubicBezTo>
                  <a:cubicBezTo>
                    <a:pt x="1143" y="2084"/>
                    <a:pt x="1203" y="2013"/>
                    <a:pt x="1262" y="1965"/>
                  </a:cubicBezTo>
                  <a:cubicBezTo>
                    <a:pt x="1393" y="1894"/>
                    <a:pt x="1441" y="1751"/>
                    <a:pt x="1429" y="1608"/>
                  </a:cubicBezTo>
                  <a:lnTo>
                    <a:pt x="1334" y="1072"/>
                  </a:lnTo>
                  <a:cubicBezTo>
                    <a:pt x="1310" y="881"/>
                    <a:pt x="1310" y="703"/>
                    <a:pt x="1369" y="500"/>
                  </a:cubicBezTo>
                  <a:lnTo>
                    <a:pt x="1381" y="441"/>
                  </a:lnTo>
                  <a:cubicBezTo>
                    <a:pt x="1417" y="346"/>
                    <a:pt x="1381" y="227"/>
                    <a:pt x="1310" y="131"/>
                  </a:cubicBezTo>
                  <a:cubicBezTo>
                    <a:pt x="1239" y="48"/>
                    <a:pt x="1131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0" name="Google Shape;11550;p80"/>
            <p:cNvSpPr/>
            <p:nvPr/>
          </p:nvSpPr>
          <p:spPr>
            <a:xfrm>
              <a:off x="4937617" y="3141463"/>
              <a:ext cx="44718" cy="10273"/>
            </a:xfrm>
            <a:custGeom>
              <a:avLst/>
              <a:gdLst/>
              <a:ahLst/>
              <a:cxnLst/>
              <a:rect l="l" t="t" r="r" b="b"/>
              <a:pathLst>
                <a:path w="1406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1239" y="322"/>
                  </a:lnTo>
                  <a:cubicBezTo>
                    <a:pt x="1334" y="322"/>
                    <a:pt x="1405" y="251"/>
                    <a:pt x="1405" y="168"/>
                  </a:cubicBezTo>
                  <a:cubicBezTo>
                    <a:pt x="1405" y="72"/>
                    <a:pt x="1334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1" name="Google Shape;11551;p80"/>
            <p:cNvSpPr/>
            <p:nvPr/>
          </p:nvSpPr>
          <p:spPr>
            <a:xfrm>
              <a:off x="4937617" y="3168370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50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2" name="Google Shape;11552;p80"/>
            <p:cNvSpPr/>
            <p:nvPr/>
          </p:nvSpPr>
          <p:spPr>
            <a:xfrm>
              <a:off x="4937617" y="3195245"/>
              <a:ext cx="44718" cy="10623"/>
            </a:xfrm>
            <a:custGeom>
              <a:avLst/>
              <a:gdLst/>
              <a:ahLst/>
              <a:cxnLst/>
              <a:rect l="l" t="t" r="r" b="b"/>
              <a:pathLst>
                <a:path w="1406" h="334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lnTo>
                    <a:pt x="1239" y="334"/>
                  </a:lnTo>
                  <a:cubicBezTo>
                    <a:pt x="1334" y="334"/>
                    <a:pt x="1405" y="262"/>
                    <a:pt x="1405" y="167"/>
                  </a:cubicBezTo>
                  <a:cubicBezTo>
                    <a:pt x="1405" y="72"/>
                    <a:pt x="1334" y="0"/>
                    <a:pt x="1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3" name="Google Shape;11553;p80"/>
            <p:cNvSpPr/>
            <p:nvPr/>
          </p:nvSpPr>
          <p:spPr>
            <a:xfrm>
              <a:off x="4881958" y="3054953"/>
              <a:ext cx="156417" cy="199386"/>
            </a:xfrm>
            <a:custGeom>
              <a:avLst/>
              <a:gdLst/>
              <a:ahLst/>
              <a:cxnLst/>
              <a:rect l="l" t="t" r="r" b="b"/>
              <a:pathLst>
                <a:path w="4918" h="6269" extrusionOk="0">
                  <a:moveTo>
                    <a:pt x="777" y="1"/>
                  </a:moveTo>
                  <a:cubicBezTo>
                    <a:pt x="669" y="1"/>
                    <a:pt x="573" y="58"/>
                    <a:pt x="512" y="149"/>
                  </a:cubicBezTo>
                  <a:cubicBezTo>
                    <a:pt x="262" y="471"/>
                    <a:pt x="393" y="1316"/>
                    <a:pt x="869" y="2268"/>
                  </a:cubicBezTo>
                  <a:cubicBezTo>
                    <a:pt x="1012" y="2566"/>
                    <a:pt x="988" y="2602"/>
                    <a:pt x="750" y="2888"/>
                  </a:cubicBezTo>
                  <a:cubicBezTo>
                    <a:pt x="643" y="2995"/>
                    <a:pt x="512" y="3149"/>
                    <a:pt x="357" y="3376"/>
                  </a:cubicBezTo>
                  <a:cubicBezTo>
                    <a:pt x="36" y="3840"/>
                    <a:pt x="0" y="4566"/>
                    <a:pt x="298" y="5138"/>
                  </a:cubicBezTo>
                  <a:cubicBezTo>
                    <a:pt x="500" y="5543"/>
                    <a:pt x="1000" y="6221"/>
                    <a:pt x="2227" y="6269"/>
                  </a:cubicBezTo>
                  <a:lnTo>
                    <a:pt x="2703" y="6269"/>
                  </a:lnTo>
                  <a:cubicBezTo>
                    <a:pt x="3632" y="6233"/>
                    <a:pt x="4346" y="5781"/>
                    <a:pt x="4679" y="5043"/>
                  </a:cubicBezTo>
                  <a:cubicBezTo>
                    <a:pt x="4917" y="4471"/>
                    <a:pt x="4870" y="3792"/>
                    <a:pt x="4525" y="3388"/>
                  </a:cubicBezTo>
                  <a:cubicBezTo>
                    <a:pt x="4405" y="3257"/>
                    <a:pt x="4310" y="3149"/>
                    <a:pt x="4227" y="3042"/>
                  </a:cubicBezTo>
                  <a:cubicBezTo>
                    <a:pt x="4013" y="2804"/>
                    <a:pt x="3929" y="2721"/>
                    <a:pt x="3917" y="2602"/>
                  </a:cubicBezTo>
                  <a:cubicBezTo>
                    <a:pt x="3929" y="2554"/>
                    <a:pt x="3989" y="2471"/>
                    <a:pt x="4036" y="2376"/>
                  </a:cubicBezTo>
                  <a:cubicBezTo>
                    <a:pt x="4263" y="1995"/>
                    <a:pt x="4644" y="1340"/>
                    <a:pt x="4394" y="875"/>
                  </a:cubicBezTo>
                  <a:cubicBezTo>
                    <a:pt x="4334" y="768"/>
                    <a:pt x="4251" y="744"/>
                    <a:pt x="4203" y="721"/>
                  </a:cubicBezTo>
                  <a:cubicBezTo>
                    <a:pt x="4192" y="719"/>
                    <a:pt x="4180" y="718"/>
                    <a:pt x="4169" y="718"/>
                  </a:cubicBezTo>
                  <a:cubicBezTo>
                    <a:pt x="4003" y="718"/>
                    <a:pt x="3845" y="876"/>
                    <a:pt x="3655" y="1066"/>
                  </a:cubicBezTo>
                  <a:cubicBezTo>
                    <a:pt x="3596" y="1125"/>
                    <a:pt x="3536" y="1185"/>
                    <a:pt x="3477" y="1233"/>
                  </a:cubicBezTo>
                  <a:cubicBezTo>
                    <a:pt x="3417" y="1292"/>
                    <a:pt x="3393" y="1399"/>
                    <a:pt x="3453" y="1459"/>
                  </a:cubicBezTo>
                  <a:cubicBezTo>
                    <a:pt x="3487" y="1486"/>
                    <a:pt x="3538" y="1506"/>
                    <a:pt x="3586" y="1506"/>
                  </a:cubicBezTo>
                  <a:cubicBezTo>
                    <a:pt x="3621" y="1506"/>
                    <a:pt x="3654" y="1496"/>
                    <a:pt x="3679" y="1471"/>
                  </a:cubicBezTo>
                  <a:lnTo>
                    <a:pt x="3858" y="1292"/>
                  </a:lnTo>
                  <a:cubicBezTo>
                    <a:pt x="3929" y="1209"/>
                    <a:pt x="4048" y="1102"/>
                    <a:pt x="4108" y="1054"/>
                  </a:cubicBezTo>
                  <a:lnTo>
                    <a:pt x="4108" y="1054"/>
                  </a:lnTo>
                  <a:cubicBezTo>
                    <a:pt x="4227" y="1352"/>
                    <a:pt x="3917" y="1899"/>
                    <a:pt x="3739" y="2197"/>
                  </a:cubicBezTo>
                  <a:cubicBezTo>
                    <a:pt x="3620" y="2399"/>
                    <a:pt x="3572" y="2495"/>
                    <a:pt x="3572" y="2566"/>
                  </a:cubicBezTo>
                  <a:cubicBezTo>
                    <a:pt x="3572" y="2804"/>
                    <a:pt x="3727" y="2971"/>
                    <a:pt x="3977" y="3245"/>
                  </a:cubicBezTo>
                  <a:cubicBezTo>
                    <a:pt x="4072" y="3328"/>
                    <a:pt x="4155" y="3435"/>
                    <a:pt x="4274" y="3566"/>
                  </a:cubicBezTo>
                  <a:cubicBezTo>
                    <a:pt x="4525" y="3876"/>
                    <a:pt x="4560" y="4435"/>
                    <a:pt x="4346" y="4912"/>
                  </a:cubicBezTo>
                  <a:cubicBezTo>
                    <a:pt x="4191" y="5269"/>
                    <a:pt x="3751" y="5888"/>
                    <a:pt x="2655" y="5947"/>
                  </a:cubicBezTo>
                  <a:lnTo>
                    <a:pt x="2203" y="5947"/>
                  </a:lnTo>
                  <a:cubicBezTo>
                    <a:pt x="1429" y="5900"/>
                    <a:pt x="834" y="5578"/>
                    <a:pt x="572" y="4995"/>
                  </a:cubicBezTo>
                  <a:cubicBezTo>
                    <a:pt x="334" y="4519"/>
                    <a:pt x="357" y="3911"/>
                    <a:pt x="619" y="3554"/>
                  </a:cubicBezTo>
                  <a:cubicBezTo>
                    <a:pt x="762" y="3340"/>
                    <a:pt x="881" y="3209"/>
                    <a:pt x="988" y="3090"/>
                  </a:cubicBezTo>
                  <a:cubicBezTo>
                    <a:pt x="1274" y="2757"/>
                    <a:pt x="1369" y="2602"/>
                    <a:pt x="1155" y="2126"/>
                  </a:cubicBezTo>
                  <a:cubicBezTo>
                    <a:pt x="584" y="947"/>
                    <a:pt x="691" y="351"/>
                    <a:pt x="774" y="316"/>
                  </a:cubicBezTo>
                  <a:lnTo>
                    <a:pt x="774" y="316"/>
                  </a:lnTo>
                  <a:cubicBezTo>
                    <a:pt x="881" y="340"/>
                    <a:pt x="941" y="435"/>
                    <a:pt x="1048" y="602"/>
                  </a:cubicBezTo>
                  <a:cubicBezTo>
                    <a:pt x="1107" y="709"/>
                    <a:pt x="1179" y="828"/>
                    <a:pt x="1286" y="935"/>
                  </a:cubicBezTo>
                  <a:cubicBezTo>
                    <a:pt x="1317" y="966"/>
                    <a:pt x="1361" y="984"/>
                    <a:pt x="1405" y="984"/>
                  </a:cubicBezTo>
                  <a:cubicBezTo>
                    <a:pt x="1445" y="984"/>
                    <a:pt x="1484" y="969"/>
                    <a:pt x="1512" y="935"/>
                  </a:cubicBezTo>
                  <a:cubicBezTo>
                    <a:pt x="1572" y="875"/>
                    <a:pt x="1584" y="768"/>
                    <a:pt x="1512" y="709"/>
                  </a:cubicBezTo>
                  <a:cubicBezTo>
                    <a:pt x="1429" y="613"/>
                    <a:pt x="1369" y="530"/>
                    <a:pt x="1310" y="447"/>
                  </a:cubicBezTo>
                  <a:cubicBezTo>
                    <a:pt x="1191" y="244"/>
                    <a:pt x="1072" y="54"/>
                    <a:pt x="834" y="6"/>
                  </a:cubicBezTo>
                  <a:cubicBezTo>
                    <a:pt x="814" y="3"/>
                    <a:pt x="795" y="1"/>
                    <a:pt x="7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54" name="Google Shape;11554;p80"/>
          <p:cNvGrpSpPr/>
          <p:nvPr/>
        </p:nvGrpSpPr>
        <p:grpSpPr>
          <a:xfrm>
            <a:off x="5230318" y="2711064"/>
            <a:ext cx="371133" cy="367443"/>
            <a:chOff x="5230318" y="2886514"/>
            <a:chExt cx="371133" cy="367443"/>
          </a:xfrm>
          <a:solidFill>
            <a:schemeClr val="tx1"/>
          </a:solidFill>
        </p:grpSpPr>
        <p:sp>
          <p:nvSpPr>
            <p:cNvPr id="11555" name="Google Shape;11555;p80"/>
            <p:cNvSpPr/>
            <p:nvPr/>
          </p:nvSpPr>
          <p:spPr>
            <a:xfrm>
              <a:off x="5328023" y="3080397"/>
              <a:ext cx="72356" cy="70257"/>
            </a:xfrm>
            <a:custGeom>
              <a:avLst/>
              <a:gdLst/>
              <a:ahLst/>
              <a:cxnLst/>
              <a:rect l="l" t="t" r="r" b="b"/>
              <a:pathLst>
                <a:path w="2275" h="2209" extrusionOk="0">
                  <a:moveTo>
                    <a:pt x="1161" y="0"/>
                  </a:moveTo>
                  <a:cubicBezTo>
                    <a:pt x="1103" y="0"/>
                    <a:pt x="1041" y="35"/>
                    <a:pt x="1001" y="75"/>
                  </a:cubicBezTo>
                  <a:cubicBezTo>
                    <a:pt x="953" y="111"/>
                    <a:pt x="941" y="147"/>
                    <a:pt x="965" y="206"/>
                  </a:cubicBezTo>
                  <a:lnTo>
                    <a:pt x="1858" y="1826"/>
                  </a:lnTo>
                  <a:lnTo>
                    <a:pt x="239" y="933"/>
                  </a:lnTo>
                  <a:cubicBezTo>
                    <a:pt x="226" y="926"/>
                    <a:pt x="212" y="923"/>
                    <a:pt x="199" y="923"/>
                  </a:cubicBezTo>
                  <a:cubicBezTo>
                    <a:pt x="165" y="923"/>
                    <a:pt x="130" y="943"/>
                    <a:pt x="96" y="968"/>
                  </a:cubicBezTo>
                  <a:cubicBezTo>
                    <a:pt x="36" y="1028"/>
                    <a:pt x="1" y="1147"/>
                    <a:pt x="60" y="1206"/>
                  </a:cubicBezTo>
                  <a:lnTo>
                    <a:pt x="72" y="1218"/>
                  </a:lnTo>
                  <a:lnTo>
                    <a:pt x="1941" y="2195"/>
                  </a:lnTo>
                  <a:cubicBezTo>
                    <a:pt x="1964" y="2204"/>
                    <a:pt x="1986" y="2209"/>
                    <a:pt x="2008" y="2209"/>
                  </a:cubicBezTo>
                  <a:cubicBezTo>
                    <a:pt x="2068" y="2209"/>
                    <a:pt x="2124" y="2176"/>
                    <a:pt x="2168" y="2123"/>
                  </a:cubicBezTo>
                  <a:cubicBezTo>
                    <a:pt x="2251" y="2088"/>
                    <a:pt x="2275" y="1992"/>
                    <a:pt x="2251" y="1921"/>
                  </a:cubicBezTo>
                  <a:lnTo>
                    <a:pt x="1251" y="63"/>
                  </a:lnTo>
                  <a:cubicBezTo>
                    <a:pt x="1251" y="40"/>
                    <a:pt x="1239" y="40"/>
                    <a:pt x="1239" y="28"/>
                  </a:cubicBezTo>
                  <a:cubicBezTo>
                    <a:pt x="1216" y="8"/>
                    <a:pt x="1189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6" name="Google Shape;11556;p80"/>
            <p:cNvSpPr/>
            <p:nvPr/>
          </p:nvSpPr>
          <p:spPr>
            <a:xfrm>
              <a:off x="5372328" y="3064877"/>
              <a:ext cx="56836" cy="55468"/>
            </a:xfrm>
            <a:custGeom>
              <a:avLst/>
              <a:gdLst/>
              <a:ahLst/>
              <a:cxnLst/>
              <a:rect l="l" t="t" r="r" b="b"/>
              <a:pathLst>
                <a:path w="1787" h="1744" extrusionOk="0">
                  <a:moveTo>
                    <a:pt x="226" y="0"/>
                  </a:moveTo>
                  <a:cubicBezTo>
                    <a:pt x="182" y="0"/>
                    <a:pt x="136" y="35"/>
                    <a:pt x="96" y="75"/>
                  </a:cubicBezTo>
                  <a:cubicBezTo>
                    <a:pt x="36" y="135"/>
                    <a:pt x="1" y="206"/>
                    <a:pt x="48" y="266"/>
                  </a:cubicBezTo>
                  <a:lnTo>
                    <a:pt x="1513" y="1718"/>
                  </a:lnTo>
                  <a:cubicBezTo>
                    <a:pt x="1526" y="1736"/>
                    <a:pt x="1547" y="1744"/>
                    <a:pt x="1571" y="1744"/>
                  </a:cubicBezTo>
                  <a:cubicBezTo>
                    <a:pt x="1614" y="1744"/>
                    <a:pt x="1666" y="1720"/>
                    <a:pt x="1703" y="1683"/>
                  </a:cubicBezTo>
                  <a:cubicBezTo>
                    <a:pt x="1763" y="1623"/>
                    <a:pt x="1787" y="1540"/>
                    <a:pt x="1751" y="1480"/>
                  </a:cubicBezTo>
                  <a:lnTo>
                    <a:pt x="286" y="28"/>
                  </a:lnTo>
                  <a:cubicBezTo>
                    <a:pt x="267" y="8"/>
                    <a:pt x="247" y="0"/>
                    <a:pt x="2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7" name="Google Shape;11557;p80"/>
            <p:cNvSpPr/>
            <p:nvPr/>
          </p:nvSpPr>
          <p:spPr>
            <a:xfrm>
              <a:off x="5390902" y="3028269"/>
              <a:ext cx="57949" cy="73533"/>
            </a:xfrm>
            <a:custGeom>
              <a:avLst/>
              <a:gdLst/>
              <a:ahLst/>
              <a:cxnLst/>
              <a:rect l="l" t="t" r="r" b="b"/>
              <a:pathLst>
                <a:path w="1822" h="2312" extrusionOk="0">
                  <a:moveTo>
                    <a:pt x="933" y="336"/>
                  </a:moveTo>
                  <a:cubicBezTo>
                    <a:pt x="1027" y="336"/>
                    <a:pt x="1125" y="381"/>
                    <a:pt x="1226" y="476"/>
                  </a:cubicBezTo>
                  <a:lnTo>
                    <a:pt x="1250" y="512"/>
                  </a:lnTo>
                  <a:cubicBezTo>
                    <a:pt x="1441" y="702"/>
                    <a:pt x="1441" y="893"/>
                    <a:pt x="1286" y="1060"/>
                  </a:cubicBezTo>
                  <a:lnTo>
                    <a:pt x="1012" y="1321"/>
                  </a:lnTo>
                  <a:lnTo>
                    <a:pt x="405" y="726"/>
                  </a:lnTo>
                  <a:lnTo>
                    <a:pt x="667" y="464"/>
                  </a:lnTo>
                  <a:cubicBezTo>
                    <a:pt x="750" y="381"/>
                    <a:pt x="840" y="336"/>
                    <a:pt x="933" y="336"/>
                  </a:cubicBezTo>
                  <a:close/>
                  <a:moveTo>
                    <a:pt x="973" y="0"/>
                  </a:moveTo>
                  <a:cubicBezTo>
                    <a:pt x="797" y="0"/>
                    <a:pt x="634" y="92"/>
                    <a:pt x="488" y="238"/>
                  </a:cubicBezTo>
                  <a:lnTo>
                    <a:pt x="60" y="667"/>
                  </a:lnTo>
                  <a:cubicBezTo>
                    <a:pt x="0" y="726"/>
                    <a:pt x="0" y="786"/>
                    <a:pt x="48" y="833"/>
                  </a:cubicBezTo>
                  <a:lnTo>
                    <a:pt x="1500" y="2286"/>
                  </a:lnTo>
                  <a:cubicBezTo>
                    <a:pt x="1518" y="2303"/>
                    <a:pt x="1542" y="2311"/>
                    <a:pt x="1567" y="2311"/>
                  </a:cubicBezTo>
                  <a:cubicBezTo>
                    <a:pt x="1611" y="2311"/>
                    <a:pt x="1661" y="2288"/>
                    <a:pt x="1691" y="2250"/>
                  </a:cubicBezTo>
                  <a:cubicBezTo>
                    <a:pt x="1762" y="2191"/>
                    <a:pt x="1786" y="2119"/>
                    <a:pt x="1738" y="2048"/>
                  </a:cubicBezTo>
                  <a:lnTo>
                    <a:pt x="1191" y="1500"/>
                  </a:lnTo>
                  <a:lnTo>
                    <a:pt x="1465" y="1238"/>
                  </a:lnTo>
                  <a:cubicBezTo>
                    <a:pt x="1738" y="952"/>
                    <a:pt x="1822" y="607"/>
                    <a:pt x="1477" y="250"/>
                  </a:cubicBezTo>
                  <a:lnTo>
                    <a:pt x="1465" y="238"/>
                  </a:lnTo>
                  <a:cubicBezTo>
                    <a:pt x="1292" y="71"/>
                    <a:pt x="1127" y="0"/>
                    <a:pt x="9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8" name="Google Shape;11558;p80"/>
            <p:cNvSpPr/>
            <p:nvPr/>
          </p:nvSpPr>
          <p:spPr>
            <a:xfrm>
              <a:off x="5230318" y="2886514"/>
              <a:ext cx="371133" cy="367443"/>
            </a:xfrm>
            <a:custGeom>
              <a:avLst/>
              <a:gdLst/>
              <a:ahLst/>
              <a:cxnLst/>
              <a:rect l="l" t="t" r="r" b="b"/>
              <a:pathLst>
                <a:path w="11669" h="11553" extrusionOk="0">
                  <a:moveTo>
                    <a:pt x="7323" y="385"/>
                  </a:moveTo>
                  <a:lnTo>
                    <a:pt x="7526" y="575"/>
                  </a:lnTo>
                  <a:lnTo>
                    <a:pt x="7526" y="587"/>
                  </a:lnTo>
                  <a:cubicBezTo>
                    <a:pt x="7383" y="837"/>
                    <a:pt x="7430" y="1147"/>
                    <a:pt x="7621" y="1349"/>
                  </a:cubicBezTo>
                  <a:cubicBezTo>
                    <a:pt x="7752" y="1473"/>
                    <a:pt x="7918" y="1539"/>
                    <a:pt x="8082" y="1539"/>
                  </a:cubicBezTo>
                  <a:cubicBezTo>
                    <a:pt x="8187" y="1539"/>
                    <a:pt x="8290" y="1512"/>
                    <a:pt x="8383" y="1456"/>
                  </a:cubicBezTo>
                  <a:lnTo>
                    <a:pt x="8395" y="1456"/>
                  </a:lnTo>
                  <a:lnTo>
                    <a:pt x="8847" y="1897"/>
                  </a:lnTo>
                  <a:lnTo>
                    <a:pt x="8847" y="1909"/>
                  </a:lnTo>
                  <a:cubicBezTo>
                    <a:pt x="8716" y="2171"/>
                    <a:pt x="8752" y="2480"/>
                    <a:pt x="8954" y="2671"/>
                  </a:cubicBezTo>
                  <a:cubicBezTo>
                    <a:pt x="9076" y="2800"/>
                    <a:pt x="9236" y="2864"/>
                    <a:pt x="9396" y="2864"/>
                  </a:cubicBezTo>
                  <a:cubicBezTo>
                    <a:pt x="9503" y="2864"/>
                    <a:pt x="9609" y="2835"/>
                    <a:pt x="9704" y="2778"/>
                  </a:cubicBezTo>
                  <a:lnTo>
                    <a:pt x="9728" y="2778"/>
                  </a:lnTo>
                  <a:lnTo>
                    <a:pt x="10169" y="3219"/>
                  </a:lnTo>
                  <a:lnTo>
                    <a:pt x="10169" y="3242"/>
                  </a:lnTo>
                  <a:cubicBezTo>
                    <a:pt x="10038" y="3492"/>
                    <a:pt x="10085" y="3802"/>
                    <a:pt x="10276" y="3993"/>
                  </a:cubicBezTo>
                  <a:cubicBezTo>
                    <a:pt x="10398" y="4122"/>
                    <a:pt x="10564" y="4191"/>
                    <a:pt x="10728" y="4191"/>
                  </a:cubicBezTo>
                  <a:cubicBezTo>
                    <a:pt x="10836" y="4191"/>
                    <a:pt x="10944" y="4161"/>
                    <a:pt x="11038" y="4100"/>
                  </a:cubicBezTo>
                  <a:lnTo>
                    <a:pt x="11050" y="4100"/>
                  </a:lnTo>
                  <a:lnTo>
                    <a:pt x="11240" y="4290"/>
                  </a:lnTo>
                  <a:cubicBezTo>
                    <a:pt x="11300" y="4350"/>
                    <a:pt x="11300" y="4350"/>
                    <a:pt x="11288" y="4350"/>
                  </a:cubicBezTo>
                  <a:lnTo>
                    <a:pt x="10276" y="5362"/>
                  </a:lnTo>
                  <a:lnTo>
                    <a:pt x="9966" y="5052"/>
                  </a:lnTo>
                  <a:cubicBezTo>
                    <a:pt x="9937" y="5022"/>
                    <a:pt x="9892" y="5008"/>
                    <a:pt x="9847" y="5008"/>
                  </a:cubicBezTo>
                  <a:cubicBezTo>
                    <a:pt x="9803" y="5008"/>
                    <a:pt x="9758" y="5022"/>
                    <a:pt x="9728" y="5052"/>
                  </a:cubicBezTo>
                  <a:cubicBezTo>
                    <a:pt x="9669" y="5112"/>
                    <a:pt x="9669" y="5231"/>
                    <a:pt x="9728" y="5290"/>
                  </a:cubicBezTo>
                  <a:lnTo>
                    <a:pt x="10038" y="5600"/>
                  </a:lnTo>
                  <a:lnTo>
                    <a:pt x="4394" y="11243"/>
                  </a:lnTo>
                  <a:lnTo>
                    <a:pt x="4382" y="11243"/>
                  </a:lnTo>
                  <a:lnTo>
                    <a:pt x="4192" y="11053"/>
                  </a:lnTo>
                  <a:lnTo>
                    <a:pt x="4192" y="11029"/>
                  </a:lnTo>
                  <a:cubicBezTo>
                    <a:pt x="4323" y="10779"/>
                    <a:pt x="4275" y="10469"/>
                    <a:pt x="4073" y="10279"/>
                  </a:cubicBezTo>
                  <a:cubicBezTo>
                    <a:pt x="3954" y="10160"/>
                    <a:pt x="3775" y="10077"/>
                    <a:pt x="3608" y="10077"/>
                  </a:cubicBezTo>
                  <a:cubicBezTo>
                    <a:pt x="3501" y="10077"/>
                    <a:pt x="3394" y="10112"/>
                    <a:pt x="3311" y="10160"/>
                  </a:cubicBezTo>
                  <a:lnTo>
                    <a:pt x="3299" y="10160"/>
                  </a:lnTo>
                  <a:lnTo>
                    <a:pt x="2846" y="9707"/>
                  </a:lnTo>
                  <a:lnTo>
                    <a:pt x="2846" y="9696"/>
                  </a:lnTo>
                  <a:cubicBezTo>
                    <a:pt x="2977" y="9446"/>
                    <a:pt x="2942" y="9136"/>
                    <a:pt x="2727" y="8934"/>
                  </a:cubicBezTo>
                  <a:cubicBezTo>
                    <a:pt x="2601" y="8807"/>
                    <a:pt x="2438" y="8741"/>
                    <a:pt x="2269" y="8741"/>
                  </a:cubicBezTo>
                  <a:cubicBezTo>
                    <a:pt x="2167" y="8741"/>
                    <a:pt x="2064" y="8765"/>
                    <a:pt x="1965" y="8815"/>
                  </a:cubicBezTo>
                  <a:lnTo>
                    <a:pt x="1954" y="8815"/>
                  </a:lnTo>
                  <a:lnTo>
                    <a:pt x="1513" y="8374"/>
                  </a:lnTo>
                  <a:lnTo>
                    <a:pt x="1513" y="8350"/>
                  </a:lnTo>
                  <a:cubicBezTo>
                    <a:pt x="1644" y="8100"/>
                    <a:pt x="1596" y="7791"/>
                    <a:pt x="1394" y="7600"/>
                  </a:cubicBezTo>
                  <a:cubicBezTo>
                    <a:pt x="1260" y="7473"/>
                    <a:pt x="1093" y="7403"/>
                    <a:pt x="925" y="7403"/>
                  </a:cubicBezTo>
                  <a:cubicBezTo>
                    <a:pt x="825" y="7403"/>
                    <a:pt x="725" y="7428"/>
                    <a:pt x="632" y="7481"/>
                  </a:cubicBezTo>
                  <a:lnTo>
                    <a:pt x="620" y="7481"/>
                  </a:lnTo>
                  <a:lnTo>
                    <a:pt x="418" y="7291"/>
                  </a:lnTo>
                  <a:lnTo>
                    <a:pt x="418" y="7267"/>
                  </a:lnTo>
                  <a:lnTo>
                    <a:pt x="6061" y="1635"/>
                  </a:lnTo>
                  <a:lnTo>
                    <a:pt x="6395" y="1957"/>
                  </a:lnTo>
                  <a:cubicBezTo>
                    <a:pt x="6418" y="1992"/>
                    <a:pt x="6466" y="2004"/>
                    <a:pt x="6514" y="2004"/>
                  </a:cubicBezTo>
                  <a:cubicBezTo>
                    <a:pt x="6549" y="2004"/>
                    <a:pt x="6597" y="1992"/>
                    <a:pt x="6633" y="1957"/>
                  </a:cubicBezTo>
                  <a:cubicBezTo>
                    <a:pt x="6692" y="1897"/>
                    <a:pt x="6692" y="1778"/>
                    <a:pt x="6633" y="1718"/>
                  </a:cubicBezTo>
                  <a:lnTo>
                    <a:pt x="6299" y="1397"/>
                  </a:lnTo>
                  <a:lnTo>
                    <a:pt x="7311" y="385"/>
                  </a:lnTo>
                  <a:close/>
                  <a:moveTo>
                    <a:pt x="7288" y="1"/>
                  </a:moveTo>
                  <a:cubicBezTo>
                    <a:pt x="7198" y="1"/>
                    <a:pt x="7109" y="34"/>
                    <a:pt x="7037" y="99"/>
                  </a:cubicBezTo>
                  <a:lnTo>
                    <a:pt x="132" y="7005"/>
                  </a:lnTo>
                  <a:cubicBezTo>
                    <a:pt x="1" y="7136"/>
                    <a:pt x="1" y="7362"/>
                    <a:pt x="132" y="7493"/>
                  </a:cubicBezTo>
                  <a:lnTo>
                    <a:pt x="334" y="7683"/>
                  </a:lnTo>
                  <a:cubicBezTo>
                    <a:pt x="393" y="7750"/>
                    <a:pt x="485" y="7789"/>
                    <a:pt x="580" y="7789"/>
                  </a:cubicBezTo>
                  <a:cubicBezTo>
                    <a:pt x="638" y="7789"/>
                    <a:pt x="697" y="7775"/>
                    <a:pt x="751" y="7743"/>
                  </a:cubicBezTo>
                  <a:cubicBezTo>
                    <a:pt x="795" y="7721"/>
                    <a:pt x="842" y="7711"/>
                    <a:pt x="888" y="7711"/>
                  </a:cubicBezTo>
                  <a:cubicBezTo>
                    <a:pt x="968" y="7711"/>
                    <a:pt x="1048" y="7742"/>
                    <a:pt x="1108" y="7803"/>
                  </a:cubicBezTo>
                  <a:cubicBezTo>
                    <a:pt x="1192" y="7898"/>
                    <a:pt x="1227" y="8041"/>
                    <a:pt x="1168" y="8160"/>
                  </a:cubicBezTo>
                  <a:cubicBezTo>
                    <a:pt x="1084" y="8303"/>
                    <a:pt x="1120" y="8481"/>
                    <a:pt x="1227" y="8576"/>
                  </a:cubicBezTo>
                  <a:lnTo>
                    <a:pt x="1668" y="9029"/>
                  </a:lnTo>
                  <a:cubicBezTo>
                    <a:pt x="1734" y="9095"/>
                    <a:pt x="1827" y="9129"/>
                    <a:pt x="1919" y="9129"/>
                  </a:cubicBezTo>
                  <a:cubicBezTo>
                    <a:pt x="1977" y="9129"/>
                    <a:pt x="2034" y="9116"/>
                    <a:pt x="2084" y="9088"/>
                  </a:cubicBezTo>
                  <a:cubicBezTo>
                    <a:pt x="2131" y="9065"/>
                    <a:pt x="2183" y="9053"/>
                    <a:pt x="2234" y="9053"/>
                  </a:cubicBezTo>
                  <a:cubicBezTo>
                    <a:pt x="2314" y="9053"/>
                    <a:pt x="2391" y="9083"/>
                    <a:pt x="2442" y="9148"/>
                  </a:cubicBezTo>
                  <a:cubicBezTo>
                    <a:pt x="2537" y="9231"/>
                    <a:pt x="2561" y="9386"/>
                    <a:pt x="2501" y="9505"/>
                  </a:cubicBezTo>
                  <a:cubicBezTo>
                    <a:pt x="2430" y="9636"/>
                    <a:pt x="2454" y="9815"/>
                    <a:pt x="2561" y="9922"/>
                  </a:cubicBezTo>
                  <a:lnTo>
                    <a:pt x="3013" y="10362"/>
                  </a:lnTo>
                  <a:cubicBezTo>
                    <a:pt x="3080" y="10429"/>
                    <a:pt x="3174" y="10468"/>
                    <a:pt x="3267" y="10468"/>
                  </a:cubicBezTo>
                  <a:cubicBezTo>
                    <a:pt x="3324" y="10468"/>
                    <a:pt x="3380" y="10453"/>
                    <a:pt x="3430" y="10422"/>
                  </a:cubicBezTo>
                  <a:cubicBezTo>
                    <a:pt x="3474" y="10400"/>
                    <a:pt x="3520" y="10389"/>
                    <a:pt x="3567" y="10389"/>
                  </a:cubicBezTo>
                  <a:cubicBezTo>
                    <a:pt x="3647" y="10389"/>
                    <a:pt x="3727" y="10421"/>
                    <a:pt x="3787" y="10481"/>
                  </a:cubicBezTo>
                  <a:cubicBezTo>
                    <a:pt x="3870" y="10577"/>
                    <a:pt x="3906" y="10720"/>
                    <a:pt x="3847" y="10839"/>
                  </a:cubicBezTo>
                  <a:cubicBezTo>
                    <a:pt x="3775" y="10970"/>
                    <a:pt x="3799" y="11160"/>
                    <a:pt x="3906" y="11255"/>
                  </a:cubicBezTo>
                  <a:lnTo>
                    <a:pt x="4097" y="11446"/>
                  </a:lnTo>
                  <a:cubicBezTo>
                    <a:pt x="4168" y="11529"/>
                    <a:pt x="4263" y="11553"/>
                    <a:pt x="4347" y="11553"/>
                  </a:cubicBezTo>
                  <a:cubicBezTo>
                    <a:pt x="4442" y="11553"/>
                    <a:pt x="4525" y="11529"/>
                    <a:pt x="4609" y="11446"/>
                  </a:cubicBezTo>
                  <a:lnTo>
                    <a:pt x="11514" y="4540"/>
                  </a:lnTo>
                  <a:cubicBezTo>
                    <a:pt x="11669" y="4457"/>
                    <a:pt x="11669" y="4231"/>
                    <a:pt x="11538" y="4100"/>
                  </a:cubicBezTo>
                  <a:lnTo>
                    <a:pt x="11348" y="3909"/>
                  </a:lnTo>
                  <a:cubicBezTo>
                    <a:pt x="11282" y="3843"/>
                    <a:pt x="11188" y="3809"/>
                    <a:pt x="11096" y="3809"/>
                  </a:cubicBezTo>
                  <a:cubicBezTo>
                    <a:pt x="11038" y="3809"/>
                    <a:pt x="10981" y="3822"/>
                    <a:pt x="10931" y="3850"/>
                  </a:cubicBezTo>
                  <a:cubicBezTo>
                    <a:pt x="10884" y="3873"/>
                    <a:pt x="10832" y="3885"/>
                    <a:pt x="10780" y="3885"/>
                  </a:cubicBezTo>
                  <a:cubicBezTo>
                    <a:pt x="10700" y="3885"/>
                    <a:pt x="10620" y="3855"/>
                    <a:pt x="10562" y="3790"/>
                  </a:cubicBezTo>
                  <a:cubicBezTo>
                    <a:pt x="10466" y="3695"/>
                    <a:pt x="10443" y="3540"/>
                    <a:pt x="10490" y="3421"/>
                  </a:cubicBezTo>
                  <a:cubicBezTo>
                    <a:pt x="10574" y="3278"/>
                    <a:pt x="10562" y="3100"/>
                    <a:pt x="10431" y="3004"/>
                  </a:cubicBezTo>
                  <a:lnTo>
                    <a:pt x="9990" y="2552"/>
                  </a:lnTo>
                  <a:cubicBezTo>
                    <a:pt x="9924" y="2486"/>
                    <a:pt x="9831" y="2451"/>
                    <a:pt x="9739" y="2451"/>
                  </a:cubicBezTo>
                  <a:cubicBezTo>
                    <a:pt x="9681" y="2451"/>
                    <a:pt x="9624" y="2465"/>
                    <a:pt x="9574" y="2492"/>
                  </a:cubicBezTo>
                  <a:cubicBezTo>
                    <a:pt x="9527" y="2516"/>
                    <a:pt x="9475" y="2528"/>
                    <a:pt x="9423" y="2528"/>
                  </a:cubicBezTo>
                  <a:cubicBezTo>
                    <a:pt x="9342" y="2528"/>
                    <a:pt x="9262" y="2498"/>
                    <a:pt x="9204" y="2433"/>
                  </a:cubicBezTo>
                  <a:cubicBezTo>
                    <a:pt x="9109" y="2349"/>
                    <a:pt x="9085" y="2183"/>
                    <a:pt x="9145" y="2064"/>
                  </a:cubicBezTo>
                  <a:cubicBezTo>
                    <a:pt x="9216" y="1933"/>
                    <a:pt x="9204" y="1754"/>
                    <a:pt x="9085" y="1647"/>
                  </a:cubicBezTo>
                  <a:lnTo>
                    <a:pt x="8633" y="1195"/>
                  </a:lnTo>
                  <a:cubicBezTo>
                    <a:pt x="8565" y="1134"/>
                    <a:pt x="8467" y="1097"/>
                    <a:pt x="8372" y="1097"/>
                  </a:cubicBezTo>
                  <a:cubicBezTo>
                    <a:pt x="8317" y="1097"/>
                    <a:pt x="8264" y="1109"/>
                    <a:pt x="8216" y="1135"/>
                  </a:cubicBezTo>
                  <a:cubicBezTo>
                    <a:pt x="8170" y="1158"/>
                    <a:pt x="8119" y="1171"/>
                    <a:pt x="8069" y="1171"/>
                  </a:cubicBezTo>
                  <a:cubicBezTo>
                    <a:pt x="7991" y="1171"/>
                    <a:pt x="7912" y="1141"/>
                    <a:pt x="7847" y="1075"/>
                  </a:cubicBezTo>
                  <a:cubicBezTo>
                    <a:pt x="7740" y="980"/>
                    <a:pt x="7728" y="825"/>
                    <a:pt x="7788" y="706"/>
                  </a:cubicBezTo>
                  <a:cubicBezTo>
                    <a:pt x="7859" y="575"/>
                    <a:pt x="7847" y="397"/>
                    <a:pt x="7728" y="290"/>
                  </a:cubicBezTo>
                  <a:lnTo>
                    <a:pt x="7538" y="99"/>
                  </a:lnTo>
                  <a:cubicBezTo>
                    <a:pt x="7466" y="34"/>
                    <a:pt x="7377" y="1"/>
                    <a:pt x="72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59" name="Google Shape;11559;p80"/>
            <p:cNvSpPr/>
            <p:nvPr/>
          </p:nvSpPr>
          <p:spPr>
            <a:xfrm>
              <a:off x="5337501" y="3026074"/>
              <a:ext cx="181797" cy="180175"/>
            </a:xfrm>
            <a:custGeom>
              <a:avLst/>
              <a:gdLst/>
              <a:ahLst/>
              <a:cxnLst/>
              <a:rect l="l" t="t" r="r" b="b"/>
              <a:pathLst>
                <a:path w="5716" h="5665" extrusionOk="0">
                  <a:moveTo>
                    <a:pt x="4324" y="0"/>
                  </a:moveTo>
                  <a:cubicBezTo>
                    <a:pt x="4281" y="0"/>
                    <a:pt x="4239" y="15"/>
                    <a:pt x="4215" y="45"/>
                  </a:cubicBezTo>
                  <a:cubicBezTo>
                    <a:pt x="4144" y="105"/>
                    <a:pt x="4144" y="224"/>
                    <a:pt x="4215" y="283"/>
                  </a:cubicBezTo>
                  <a:lnTo>
                    <a:pt x="5311" y="1379"/>
                  </a:lnTo>
                  <a:lnTo>
                    <a:pt x="1393" y="5296"/>
                  </a:lnTo>
                  <a:lnTo>
                    <a:pt x="298" y="4188"/>
                  </a:lnTo>
                  <a:cubicBezTo>
                    <a:pt x="268" y="4159"/>
                    <a:pt x="224" y="4144"/>
                    <a:pt x="179" y="4144"/>
                  </a:cubicBezTo>
                  <a:cubicBezTo>
                    <a:pt x="134" y="4144"/>
                    <a:pt x="90" y="4159"/>
                    <a:pt x="60" y="4188"/>
                  </a:cubicBezTo>
                  <a:cubicBezTo>
                    <a:pt x="0" y="4248"/>
                    <a:pt x="0" y="4367"/>
                    <a:pt x="60" y="4427"/>
                  </a:cubicBezTo>
                  <a:lnTo>
                    <a:pt x="1239" y="5605"/>
                  </a:lnTo>
                  <a:cubicBezTo>
                    <a:pt x="1274" y="5653"/>
                    <a:pt x="1322" y="5665"/>
                    <a:pt x="1381" y="5665"/>
                  </a:cubicBezTo>
                  <a:cubicBezTo>
                    <a:pt x="1441" y="5665"/>
                    <a:pt x="1501" y="5641"/>
                    <a:pt x="1536" y="5605"/>
                  </a:cubicBezTo>
                  <a:lnTo>
                    <a:pt x="5608" y="1533"/>
                  </a:lnTo>
                  <a:cubicBezTo>
                    <a:pt x="5715" y="1438"/>
                    <a:pt x="5715" y="1307"/>
                    <a:pt x="5620" y="1212"/>
                  </a:cubicBezTo>
                  <a:lnTo>
                    <a:pt x="4441" y="45"/>
                  </a:lnTo>
                  <a:cubicBezTo>
                    <a:pt x="4412" y="15"/>
                    <a:pt x="4367" y="0"/>
                    <a:pt x="43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0" name="Google Shape;11560;p80"/>
            <p:cNvSpPr/>
            <p:nvPr/>
          </p:nvSpPr>
          <p:spPr>
            <a:xfrm>
              <a:off x="5281461" y="2969462"/>
              <a:ext cx="181416" cy="180366"/>
            </a:xfrm>
            <a:custGeom>
              <a:avLst/>
              <a:gdLst/>
              <a:ahLst/>
              <a:cxnLst/>
              <a:rect l="l" t="t" r="r" b="b"/>
              <a:pathLst>
                <a:path w="5704" h="5671" extrusionOk="0">
                  <a:moveTo>
                    <a:pt x="4298" y="0"/>
                  </a:moveTo>
                  <a:cubicBezTo>
                    <a:pt x="4242" y="0"/>
                    <a:pt x="4185" y="21"/>
                    <a:pt x="4144" y="63"/>
                  </a:cubicBezTo>
                  <a:lnTo>
                    <a:pt x="60" y="4147"/>
                  </a:lnTo>
                  <a:cubicBezTo>
                    <a:pt x="24" y="4182"/>
                    <a:pt x="0" y="4230"/>
                    <a:pt x="0" y="4290"/>
                  </a:cubicBezTo>
                  <a:cubicBezTo>
                    <a:pt x="0" y="4349"/>
                    <a:pt x="36" y="4409"/>
                    <a:pt x="60" y="4444"/>
                  </a:cubicBezTo>
                  <a:lnTo>
                    <a:pt x="1250" y="5635"/>
                  </a:lnTo>
                  <a:cubicBezTo>
                    <a:pt x="1286" y="5659"/>
                    <a:pt x="1334" y="5671"/>
                    <a:pt x="1369" y="5671"/>
                  </a:cubicBezTo>
                  <a:cubicBezTo>
                    <a:pt x="1417" y="5671"/>
                    <a:pt x="1465" y="5659"/>
                    <a:pt x="1489" y="5635"/>
                  </a:cubicBezTo>
                  <a:cubicBezTo>
                    <a:pt x="1548" y="5576"/>
                    <a:pt x="1548" y="5445"/>
                    <a:pt x="1489" y="5385"/>
                  </a:cubicBezTo>
                  <a:lnTo>
                    <a:pt x="393" y="4290"/>
                  </a:lnTo>
                  <a:lnTo>
                    <a:pt x="4298" y="372"/>
                  </a:lnTo>
                  <a:lnTo>
                    <a:pt x="5406" y="1480"/>
                  </a:lnTo>
                  <a:cubicBezTo>
                    <a:pt x="5435" y="1510"/>
                    <a:pt x="5480" y="1524"/>
                    <a:pt x="5525" y="1524"/>
                  </a:cubicBezTo>
                  <a:cubicBezTo>
                    <a:pt x="5569" y="1524"/>
                    <a:pt x="5614" y="1510"/>
                    <a:pt x="5644" y="1480"/>
                  </a:cubicBezTo>
                  <a:cubicBezTo>
                    <a:pt x="5703" y="1432"/>
                    <a:pt x="5703" y="1313"/>
                    <a:pt x="5644" y="1254"/>
                  </a:cubicBezTo>
                  <a:lnTo>
                    <a:pt x="4453" y="63"/>
                  </a:lnTo>
                  <a:cubicBezTo>
                    <a:pt x="4411" y="21"/>
                    <a:pt x="4355" y="0"/>
                    <a:pt x="4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1" name="Google Shape;11561;p80"/>
            <p:cNvSpPr/>
            <p:nvPr/>
          </p:nvSpPr>
          <p:spPr>
            <a:xfrm>
              <a:off x="5508294" y="3016978"/>
              <a:ext cx="23122" cy="21532"/>
            </a:xfrm>
            <a:custGeom>
              <a:avLst/>
              <a:gdLst/>
              <a:ahLst/>
              <a:cxnLst/>
              <a:rect l="l" t="t" r="r" b="b"/>
              <a:pathLst>
                <a:path w="727" h="677" extrusionOk="0">
                  <a:moveTo>
                    <a:pt x="179" y="1"/>
                  </a:moveTo>
                  <a:cubicBezTo>
                    <a:pt x="134" y="1"/>
                    <a:pt x="89" y="16"/>
                    <a:pt x="60" y="45"/>
                  </a:cubicBezTo>
                  <a:cubicBezTo>
                    <a:pt x="0" y="105"/>
                    <a:pt x="0" y="224"/>
                    <a:pt x="60" y="283"/>
                  </a:cubicBezTo>
                  <a:lnTo>
                    <a:pt x="417" y="641"/>
                  </a:lnTo>
                  <a:cubicBezTo>
                    <a:pt x="453" y="664"/>
                    <a:pt x="488" y="676"/>
                    <a:pt x="536" y="676"/>
                  </a:cubicBezTo>
                  <a:cubicBezTo>
                    <a:pt x="583" y="676"/>
                    <a:pt x="631" y="664"/>
                    <a:pt x="655" y="641"/>
                  </a:cubicBezTo>
                  <a:cubicBezTo>
                    <a:pt x="726" y="581"/>
                    <a:pt x="726" y="474"/>
                    <a:pt x="655" y="402"/>
                  </a:cubicBezTo>
                  <a:lnTo>
                    <a:pt x="298" y="45"/>
                  </a:lnTo>
                  <a:cubicBezTo>
                    <a:pt x="268" y="16"/>
                    <a:pt x="22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2" name="Google Shape;11562;p80"/>
            <p:cNvSpPr/>
            <p:nvPr/>
          </p:nvSpPr>
          <p:spPr>
            <a:xfrm>
              <a:off x="5478366" y="2987082"/>
              <a:ext cx="23504" cy="21882"/>
            </a:xfrm>
            <a:custGeom>
              <a:avLst/>
              <a:gdLst/>
              <a:ahLst/>
              <a:cxnLst/>
              <a:rect l="l" t="t" r="r" b="b"/>
              <a:pathLst>
                <a:path w="739" h="688" extrusionOk="0">
                  <a:moveTo>
                    <a:pt x="179" y="0"/>
                  </a:moveTo>
                  <a:cubicBezTo>
                    <a:pt x="134" y="0"/>
                    <a:pt x="90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lnTo>
                    <a:pt x="417" y="640"/>
                  </a:lnTo>
                  <a:cubicBezTo>
                    <a:pt x="453" y="676"/>
                    <a:pt x="501" y="688"/>
                    <a:pt x="536" y="688"/>
                  </a:cubicBezTo>
                  <a:cubicBezTo>
                    <a:pt x="584" y="688"/>
                    <a:pt x="632" y="664"/>
                    <a:pt x="655" y="640"/>
                  </a:cubicBezTo>
                  <a:cubicBezTo>
                    <a:pt x="739" y="580"/>
                    <a:pt x="739" y="473"/>
                    <a:pt x="655" y="402"/>
                  </a:cubicBezTo>
                  <a:lnTo>
                    <a:pt x="298" y="45"/>
                  </a:lnTo>
                  <a:cubicBezTo>
                    <a:pt x="268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3" name="Google Shape;11563;p80"/>
            <p:cNvSpPr/>
            <p:nvPr/>
          </p:nvSpPr>
          <p:spPr>
            <a:xfrm>
              <a:off x="5449200" y="2957916"/>
              <a:ext cx="23122" cy="21500"/>
            </a:xfrm>
            <a:custGeom>
              <a:avLst/>
              <a:gdLst/>
              <a:ahLst/>
              <a:cxnLst/>
              <a:rect l="l" t="t" r="r" b="b"/>
              <a:pathLst>
                <a:path w="727" h="676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93"/>
                    <a:pt x="1" y="224"/>
                    <a:pt x="60" y="283"/>
                  </a:cubicBezTo>
                  <a:lnTo>
                    <a:pt x="417" y="640"/>
                  </a:lnTo>
                  <a:cubicBezTo>
                    <a:pt x="441" y="664"/>
                    <a:pt x="489" y="676"/>
                    <a:pt x="536" y="676"/>
                  </a:cubicBezTo>
                  <a:cubicBezTo>
                    <a:pt x="584" y="676"/>
                    <a:pt x="620" y="664"/>
                    <a:pt x="656" y="640"/>
                  </a:cubicBezTo>
                  <a:cubicBezTo>
                    <a:pt x="727" y="581"/>
                    <a:pt x="727" y="474"/>
                    <a:pt x="656" y="390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64" name="Google Shape;11564;p80"/>
          <p:cNvGrpSpPr/>
          <p:nvPr/>
        </p:nvGrpSpPr>
        <p:grpSpPr>
          <a:xfrm>
            <a:off x="5748358" y="3259128"/>
            <a:ext cx="352590" cy="182561"/>
            <a:chOff x="5748358" y="3434578"/>
            <a:chExt cx="352590" cy="182561"/>
          </a:xfrm>
          <a:solidFill>
            <a:schemeClr val="tx1"/>
          </a:solidFill>
        </p:grpSpPr>
        <p:sp>
          <p:nvSpPr>
            <p:cNvPr id="11565" name="Google Shape;11565;p80"/>
            <p:cNvSpPr/>
            <p:nvPr/>
          </p:nvSpPr>
          <p:spPr>
            <a:xfrm>
              <a:off x="5857799" y="3457668"/>
              <a:ext cx="26525" cy="50761"/>
            </a:xfrm>
            <a:custGeom>
              <a:avLst/>
              <a:gdLst/>
              <a:ahLst/>
              <a:cxnLst/>
              <a:rect l="l" t="t" r="r" b="b"/>
              <a:pathLst>
                <a:path w="834" h="1596" extrusionOk="0">
                  <a:moveTo>
                    <a:pt x="417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55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55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7" y="1596"/>
                  </a:cubicBezTo>
                  <a:cubicBezTo>
                    <a:pt x="501" y="1596"/>
                    <a:pt x="572" y="1513"/>
                    <a:pt x="572" y="1429"/>
                  </a:cubicBezTo>
                  <a:lnTo>
                    <a:pt x="572" y="560"/>
                  </a:lnTo>
                  <a:lnTo>
                    <a:pt x="667" y="560"/>
                  </a:lnTo>
                  <a:cubicBezTo>
                    <a:pt x="751" y="560"/>
                    <a:pt x="822" y="489"/>
                    <a:pt x="822" y="405"/>
                  </a:cubicBezTo>
                  <a:cubicBezTo>
                    <a:pt x="834" y="310"/>
                    <a:pt x="751" y="239"/>
                    <a:pt x="667" y="239"/>
                  </a:cubicBezTo>
                  <a:lnTo>
                    <a:pt x="572" y="239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6" name="Google Shape;11566;p80"/>
            <p:cNvSpPr/>
            <p:nvPr/>
          </p:nvSpPr>
          <p:spPr>
            <a:xfrm>
              <a:off x="5823704" y="3457668"/>
              <a:ext cx="26557" cy="51142"/>
            </a:xfrm>
            <a:custGeom>
              <a:avLst/>
              <a:gdLst/>
              <a:ahLst/>
              <a:cxnLst/>
              <a:rect l="l" t="t" r="r" b="b"/>
              <a:pathLst>
                <a:path w="835" h="1608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846"/>
                  </a:lnTo>
                  <a:lnTo>
                    <a:pt x="156" y="846"/>
                  </a:lnTo>
                  <a:cubicBezTo>
                    <a:pt x="72" y="846"/>
                    <a:pt x="1" y="917"/>
                    <a:pt x="1" y="1013"/>
                  </a:cubicBezTo>
                  <a:cubicBezTo>
                    <a:pt x="1" y="1096"/>
                    <a:pt x="72" y="1179"/>
                    <a:pt x="156" y="1179"/>
                  </a:cubicBezTo>
                  <a:lnTo>
                    <a:pt x="251" y="1179"/>
                  </a:lnTo>
                  <a:lnTo>
                    <a:pt x="251" y="1441"/>
                  </a:lnTo>
                  <a:cubicBezTo>
                    <a:pt x="251" y="1536"/>
                    <a:pt x="322" y="1608"/>
                    <a:pt x="418" y="1608"/>
                  </a:cubicBezTo>
                  <a:cubicBezTo>
                    <a:pt x="501" y="1608"/>
                    <a:pt x="572" y="1536"/>
                    <a:pt x="572" y="1441"/>
                  </a:cubicBezTo>
                  <a:lnTo>
                    <a:pt x="572" y="1179"/>
                  </a:lnTo>
                  <a:lnTo>
                    <a:pt x="668" y="1179"/>
                  </a:lnTo>
                  <a:cubicBezTo>
                    <a:pt x="751" y="1179"/>
                    <a:pt x="834" y="1096"/>
                    <a:pt x="834" y="1013"/>
                  </a:cubicBezTo>
                  <a:cubicBezTo>
                    <a:pt x="834" y="917"/>
                    <a:pt x="751" y="846"/>
                    <a:pt x="668" y="846"/>
                  </a:cubicBezTo>
                  <a:lnTo>
                    <a:pt x="572" y="846"/>
                  </a:lnTo>
                  <a:lnTo>
                    <a:pt x="572" y="167"/>
                  </a:lnTo>
                  <a:cubicBezTo>
                    <a:pt x="572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7" name="Google Shape;11567;p80"/>
            <p:cNvSpPr/>
            <p:nvPr/>
          </p:nvSpPr>
          <p:spPr>
            <a:xfrm>
              <a:off x="5788115" y="3457668"/>
              <a:ext cx="26557" cy="50761"/>
            </a:xfrm>
            <a:custGeom>
              <a:avLst/>
              <a:gdLst/>
              <a:ahLst/>
              <a:cxnLst/>
              <a:rect l="l" t="t" r="r" b="b"/>
              <a:pathLst>
                <a:path w="835" h="1596" extrusionOk="0">
                  <a:moveTo>
                    <a:pt x="418" y="1"/>
                  </a:moveTo>
                  <a:cubicBezTo>
                    <a:pt x="322" y="1"/>
                    <a:pt x="251" y="72"/>
                    <a:pt x="251" y="167"/>
                  </a:cubicBezTo>
                  <a:lnTo>
                    <a:pt x="251" y="239"/>
                  </a:lnTo>
                  <a:lnTo>
                    <a:pt x="167" y="239"/>
                  </a:lnTo>
                  <a:cubicBezTo>
                    <a:pt x="72" y="239"/>
                    <a:pt x="1" y="310"/>
                    <a:pt x="1" y="405"/>
                  </a:cubicBezTo>
                  <a:cubicBezTo>
                    <a:pt x="1" y="489"/>
                    <a:pt x="72" y="560"/>
                    <a:pt x="167" y="560"/>
                  </a:cubicBezTo>
                  <a:lnTo>
                    <a:pt x="251" y="560"/>
                  </a:lnTo>
                  <a:lnTo>
                    <a:pt x="251" y="1429"/>
                  </a:lnTo>
                  <a:cubicBezTo>
                    <a:pt x="251" y="1513"/>
                    <a:pt x="322" y="1596"/>
                    <a:pt x="418" y="1596"/>
                  </a:cubicBezTo>
                  <a:cubicBezTo>
                    <a:pt x="501" y="1596"/>
                    <a:pt x="584" y="1513"/>
                    <a:pt x="584" y="1429"/>
                  </a:cubicBezTo>
                  <a:lnTo>
                    <a:pt x="584" y="560"/>
                  </a:lnTo>
                  <a:lnTo>
                    <a:pt x="668" y="560"/>
                  </a:lnTo>
                  <a:cubicBezTo>
                    <a:pt x="763" y="560"/>
                    <a:pt x="834" y="489"/>
                    <a:pt x="834" y="405"/>
                  </a:cubicBezTo>
                  <a:cubicBezTo>
                    <a:pt x="834" y="310"/>
                    <a:pt x="763" y="239"/>
                    <a:pt x="668" y="239"/>
                  </a:cubicBezTo>
                  <a:lnTo>
                    <a:pt x="584" y="239"/>
                  </a:lnTo>
                  <a:lnTo>
                    <a:pt x="584" y="167"/>
                  </a:lnTo>
                  <a:cubicBezTo>
                    <a:pt x="584" y="72"/>
                    <a:pt x="501" y="1"/>
                    <a:pt x="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8" name="Google Shape;11568;p80"/>
            <p:cNvSpPr/>
            <p:nvPr/>
          </p:nvSpPr>
          <p:spPr>
            <a:xfrm>
              <a:off x="5913458" y="3457668"/>
              <a:ext cx="142423" cy="50761"/>
            </a:xfrm>
            <a:custGeom>
              <a:avLst/>
              <a:gdLst/>
              <a:ahLst/>
              <a:cxnLst/>
              <a:rect l="l" t="t" r="r" b="b"/>
              <a:pathLst>
                <a:path w="4478" h="1596" extrusionOk="0">
                  <a:moveTo>
                    <a:pt x="4156" y="322"/>
                  </a:moveTo>
                  <a:lnTo>
                    <a:pt x="4156" y="1263"/>
                  </a:lnTo>
                  <a:lnTo>
                    <a:pt x="310" y="1263"/>
                  </a:lnTo>
                  <a:lnTo>
                    <a:pt x="310" y="322"/>
                  </a:lnTo>
                  <a:close/>
                  <a:moveTo>
                    <a:pt x="298" y="1"/>
                  </a:moveTo>
                  <a:cubicBezTo>
                    <a:pt x="132" y="1"/>
                    <a:pt x="1" y="131"/>
                    <a:pt x="1" y="298"/>
                  </a:cubicBezTo>
                  <a:lnTo>
                    <a:pt x="1" y="1298"/>
                  </a:lnTo>
                  <a:cubicBezTo>
                    <a:pt x="1" y="1453"/>
                    <a:pt x="132" y="1596"/>
                    <a:pt x="298" y="1596"/>
                  </a:cubicBezTo>
                  <a:lnTo>
                    <a:pt x="4180" y="1596"/>
                  </a:lnTo>
                  <a:cubicBezTo>
                    <a:pt x="4347" y="1596"/>
                    <a:pt x="4478" y="1453"/>
                    <a:pt x="4478" y="1298"/>
                  </a:cubicBezTo>
                  <a:lnTo>
                    <a:pt x="4478" y="298"/>
                  </a:lnTo>
                  <a:cubicBezTo>
                    <a:pt x="4478" y="131"/>
                    <a:pt x="4347" y="1"/>
                    <a:pt x="4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69" name="Google Shape;11569;p80"/>
            <p:cNvSpPr/>
            <p:nvPr/>
          </p:nvSpPr>
          <p:spPr>
            <a:xfrm>
              <a:off x="5748358" y="3434578"/>
              <a:ext cx="352590" cy="39788"/>
            </a:xfrm>
            <a:custGeom>
              <a:avLst/>
              <a:gdLst/>
              <a:ahLst/>
              <a:cxnLst/>
              <a:rect l="l" t="t" r="r" b="b"/>
              <a:pathLst>
                <a:path w="11086" h="1251" extrusionOk="0">
                  <a:moveTo>
                    <a:pt x="370" y="0"/>
                  </a:moveTo>
                  <a:cubicBezTo>
                    <a:pt x="155" y="0"/>
                    <a:pt x="1" y="155"/>
                    <a:pt x="1" y="369"/>
                  </a:cubicBezTo>
                  <a:lnTo>
                    <a:pt x="1" y="1084"/>
                  </a:lnTo>
                  <a:cubicBezTo>
                    <a:pt x="1" y="1167"/>
                    <a:pt x="72" y="1250"/>
                    <a:pt x="155" y="1250"/>
                  </a:cubicBezTo>
                  <a:cubicBezTo>
                    <a:pt x="251" y="1250"/>
                    <a:pt x="322" y="1167"/>
                    <a:pt x="322" y="1084"/>
                  </a:cubicBezTo>
                  <a:lnTo>
                    <a:pt x="322" y="369"/>
                  </a:lnTo>
                  <a:cubicBezTo>
                    <a:pt x="322" y="334"/>
                    <a:pt x="334" y="322"/>
                    <a:pt x="370" y="322"/>
                  </a:cubicBezTo>
                  <a:lnTo>
                    <a:pt x="10692" y="322"/>
                  </a:lnTo>
                  <a:cubicBezTo>
                    <a:pt x="10728" y="322"/>
                    <a:pt x="10740" y="334"/>
                    <a:pt x="10740" y="369"/>
                  </a:cubicBezTo>
                  <a:lnTo>
                    <a:pt x="10740" y="1084"/>
                  </a:lnTo>
                  <a:cubicBezTo>
                    <a:pt x="10740" y="1167"/>
                    <a:pt x="10812" y="1250"/>
                    <a:pt x="10907" y="1250"/>
                  </a:cubicBezTo>
                  <a:cubicBezTo>
                    <a:pt x="10990" y="1250"/>
                    <a:pt x="11073" y="1167"/>
                    <a:pt x="11073" y="1084"/>
                  </a:cubicBezTo>
                  <a:lnTo>
                    <a:pt x="11073" y="369"/>
                  </a:lnTo>
                  <a:cubicBezTo>
                    <a:pt x="11085" y="179"/>
                    <a:pt x="10919" y="0"/>
                    <a:pt x="10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0" name="Google Shape;11570;p80"/>
            <p:cNvSpPr/>
            <p:nvPr/>
          </p:nvSpPr>
          <p:spPr>
            <a:xfrm>
              <a:off x="5748358" y="3488328"/>
              <a:ext cx="352590" cy="128810"/>
            </a:xfrm>
            <a:custGeom>
              <a:avLst/>
              <a:gdLst/>
              <a:ahLst/>
              <a:cxnLst/>
              <a:rect l="l" t="t" r="r" b="b"/>
              <a:pathLst>
                <a:path w="11086" h="4050" extrusionOk="0">
                  <a:moveTo>
                    <a:pt x="2227" y="1525"/>
                  </a:moveTo>
                  <a:lnTo>
                    <a:pt x="2227" y="2620"/>
                  </a:lnTo>
                  <a:lnTo>
                    <a:pt x="1918" y="2620"/>
                  </a:lnTo>
                  <a:lnTo>
                    <a:pt x="1918" y="1525"/>
                  </a:lnTo>
                  <a:close/>
                  <a:moveTo>
                    <a:pt x="3954" y="1525"/>
                  </a:moveTo>
                  <a:lnTo>
                    <a:pt x="3954" y="2620"/>
                  </a:lnTo>
                  <a:lnTo>
                    <a:pt x="3644" y="2620"/>
                  </a:lnTo>
                  <a:lnTo>
                    <a:pt x="3644" y="1525"/>
                  </a:lnTo>
                  <a:close/>
                  <a:moveTo>
                    <a:pt x="5680" y="1525"/>
                  </a:moveTo>
                  <a:lnTo>
                    <a:pt x="5680" y="2620"/>
                  </a:lnTo>
                  <a:lnTo>
                    <a:pt x="5370" y="2620"/>
                  </a:lnTo>
                  <a:lnTo>
                    <a:pt x="5370" y="1525"/>
                  </a:lnTo>
                  <a:close/>
                  <a:moveTo>
                    <a:pt x="7406" y="1525"/>
                  </a:moveTo>
                  <a:lnTo>
                    <a:pt x="7406" y="2620"/>
                  </a:lnTo>
                  <a:lnTo>
                    <a:pt x="7097" y="2620"/>
                  </a:lnTo>
                  <a:lnTo>
                    <a:pt x="7097" y="1525"/>
                  </a:lnTo>
                  <a:close/>
                  <a:moveTo>
                    <a:pt x="9157" y="1525"/>
                  </a:moveTo>
                  <a:lnTo>
                    <a:pt x="9157" y="2620"/>
                  </a:lnTo>
                  <a:lnTo>
                    <a:pt x="8835" y="2620"/>
                  </a:lnTo>
                  <a:lnTo>
                    <a:pt x="8835" y="1525"/>
                  </a:lnTo>
                  <a:close/>
                  <a:moveTo>
                    <a:pt x="10764" y="1501"/>
                  </a:moveTo>
                  <a:lnTo>
                    <a:pt x="10764" y="3668"/>
                  </a:lnTo>
                  <a:cubicBezTo>
                    <a:pt x="10764" y="3692"/>
                    <a:pt x="10740" y="3704"/>
                    <a:pt x="10716" y="3704"/>
                  </a:cubicBezTo>
                  <a:lnTo>
                    <a:pt x="10026" y="3704"/>
                  </a:lnTo>
                  <a:lnTo>
                    <a:pt x="10026" y="1501"/>
                  </a:lnTo>
                  <a:close/>
                  <a:moveTo>
                    <a:pt x="1060" y="1525"/>
                  </a:moveTo>
                  <a:lnTo>
                    <a:pt x="1060" y="3728"/>
                  </a:lnTo>
                  <a:lnTo>
                    <a:pt x="370" y="3728"/>
                  </a:lnTo>
                  <a:cubicBezTo>
                    <a:pt x="346" y="3728"/>
                    <a:pt x="322" y="3704"/>
                    <a:pt x="322" y="3680"/>
                  </a:cubicBezTo>
                  <a:lnTo>
                    <a:pt x="322" y="1525"/>
                  </a:lnTo>
                  <a:close/>
                  <a:moveTo>
                    <a:pt x="1608" y="1525"/>
                  </a:moveTo>
                  <a:lnTo>
                    <a:pt x="1608" y="2620"/>
                  </a:lnTo>
                  <a:cubicBezTo>
                    <a:pt x="1608" y="2799"/>
                    <a:pt x="1751" y="2954"/>
                    <a:pt x="1929" y="2954"/>
                  </a:cubicBezTo>
                  <a:lnTo>
                    <a:pt x="1929" y="3728"/>
                  </a:lnTo>
                  <a:lnTo>
                    <a:pt x="1382" y="3728"/>
                  </a:lnTo>
                  <a:lnTo>
                    <a:pt x="1382" y="1525"/>
                  </a:lnTo>
                  <a:close/>
                  <a:moveTo>
                    <a:pt x="2799" y="1525"/>
                  </a:moveTo>
                  <a:lnTo>
                    <a:pt x="2799" y="3728"/>
                  </a:lnTo>
                  <a:lnTo>
                    <a:pt x="2251" y="3728"/>
                  </a:lnTo>
                  <a:lnTo>
                    <a:pt x="2251" y="2954"/>
                  </a:lnTo>
                  <a:cubicBezTo>
                    <a:pt x="2430" y="2954"/>
                    <a:pt x="2572" y="2799"/>
                    <a:pt x="2572" y="2620"/>
                  </a:cubicBezTo>
                  <a:lnTo>
                    <a:pt x="2572" y="1525"/>
                  </a:lnTo>
                  <a:close/>
                  <a:moveTo>
                    <a:pt x="3334" y="1525"/>
                  </a:moveTo>
                  <a:lnTo>
                    <a:pt x="3334" y="2620"/>
                  </a:lnTo>
                  <a:cubicBezTo>
                    <a:pt x="3334" y="2799"/>
                    <a:pt x="3477" y="2954"/>
                    <a:pt x="3656" y="2954"/>
                  </a:cubicBezTo>
                  <a:lnTo>
                    <a:pt x="3656" y="3728"/>
                  </a:lnTo>
                  <a:lnTo>
                    <a:pt x="3108" y="3728"/>
                  </a:lnTo>
                  <a:lnTo>
                    <a:pt x="3108" y="1525"/>
                  </a:lnTo>
                  <a:close/>
                  <a:moveTo>
                    <a:pt x="4537" y="1525"/>
                  </a:moveTo>
                  <a:lnTo>
                    <a:pt x="4537" y="3728"/>
                  </a:lnTo>
                  <a:lnTo>
                    <a:pt x="3989" y="3728"/>
                  </a:lnTo>
                  <a:lnTo>
                    <a:pt x="3989" y="2954"/>
                  </a:lnTo>
                  <a:cubicBezTo>
                    <a:pt x="4168" y="2954"/>
                    <a:pt x="4311" y="2799"/>
                    <a:pt x="4311" y="2620"/>
                  </a:cubicBezTo>
                  <a:lnTo>
                    <a:pt x="4311" y="1525"/>
                  </a:lnTo>
                  <a:close/>
                  <a:moveTo>
                    <a:pt x="5073" y="1525"/>
                  </a:moveTo>
                  <a:lnTo>
                    <a:pt x="5073" y="2620"/>
                  </a:lnTo>
                  <a:cubicBezTo>
                    <a:pt x="5073" y="2799"/>
                    <a:pt x="5227" y="2954"/>
                    <a:pt x="5406" y="2954"/>
                  </a:cubicBezTo>
                  <a:lnTo>
                    <a:pt x="5406" y="3728"/>
                  </a:lnTo>
                  <a:lnTo>
                    <a:pt x="4846" y="3728"/>
                  </a:lnTo>
                  <a:lnTo>
                    <a:pt x="4846" y="1525"/>
                  </a:lnTo>
                  <a:close/>
                  <a:moveTo>
                    <a:pt x="6263" y="1525"/>
                  </a:moveTo>
                  <a:lnTo>
                    <a:pt x="6263" y="3728"/>
                  </a:lnTo>
                  <a:lnTo>
                    <a:pt x="5716" y="3728"/>
                  </a:lnTo>
                  <a:lnTo>
                    <a:pt x="5716" y="2954"/>
                  </a:lnTo>
                  <a:cubicBezTo>
                    <a:pt x="5894" y="2954"/>
                    <a:pt x="6037" y="2799"/>
                    <a:pt x="6037" y="2620"/>
                  </a:cubicBezTo>
                  <a:lnTo>
                    <a:pt x="6037" y="1525"/>
                  </a:lnTo>
                  <a:close/>
                  <a:moveTo>
                    <a:pt x="6799" y="1525"/>
                  </a:moveTo>
                  <a:lnTo>
                    <a:pt x="6799" y="2620"/>
                  </a:lnTo>
                  <a:cubicBezTo>
                    <a:pt x="6799" y="2799"/>
                    <a:pt x="6954" y="2954"/>
                    <a:pt x="7132" y="2954"/>
                  </a:cubicBezTo>
                  <a:lnTo>
                    <a:pt x="7132" y="3728"/>
                  </a:lnTo>
                  <a:lnTo>
                    <a:pt x="6573" y="3728"/>
                  </a:lnTo>
                  <a:lnTo>
                    <a:pt x="6573" y="1525"/>
                  </a:lnTo>
                  <a:close/>
                  <a:moveTo>
                    <a:pt x="7990" y="1525"/>
                  </a:moveTo>
                  <a:lnTo>
                    <a:pt x="7990" y="3728"/>
                  </a:lnTo>
                  <a:lnTo>
                    <a:pt x="7442" y="3728"/>
                  </a:lnTo>
                  <a:lnTo>
                    <a:pt x="7442" y="2954"/>
                  </a:lnTo>
                  <a:cubicBezTo>
                    <a:pt x="7621" y="2954"/>
                    <a:pt x="7764" y="2799"/>
                    <a:pt x="7764" y="2620"/>
                  </a:cubicBezTo>
                  <a:lnTo>
                    <a:pt x="7764" y="1525"/>
                  </a:lnTo>
                  <a:close/>
                  <a:moveTo>
                    <a:pt x="8526" y="1525"/>
                  </a:moveTo>
                  <a:lnTo>
                    <a:pt x="8526" y="2620"/>
                  </a:lnTo>
                  <a:cubicBezTo>
                    <a:pt x="8526" y="2799"/>
                    <a:pt x="8680" y="2954"/>
                    <a:pt x="8859" y="2954"/>
                  </a:cubicBezTo>
                  <a:lnTo>
                    <a:pt x="8859" y="3728"/>
                  </a:lnTo>
                  <a:lnTo>
                    <a:pt x="8299" y="3728"/>
                  </a:lnTo>
                  <a:lnTo>
                    <a:pt x="8299" y="1525"/>
                  </a:lnTo>
                  <a:close/>
                  <a:moveTo>
                    <a:pt x="9716" y="1525"/>
                  </a:moveTo>
                  <a:lnTo>
                    <a:pt x="9716" y="3728"/>
                  </a:lnTo>
                  <a:lnTo>
                    <a:pt x="9168" y="3728"/>
                  </a:lnTo>
                  <a:lnTo>
                    <a:pt x="9168" y="2954"/>
                  </a:lnTo>
                  <a:cubicBezTo>
                    <a:pt x="9347" y="2954"/>
                    <a:pt x="9490" y="2799"/>
                    <a:pt x="9490" y="2620"/>
                  </a:cubicBezTo>
                  <a:lnTo>
                    <a:pt x="9490" y="1525"/>
                  </a:lnTo>
                  <a:close/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1358"/>
                  </a:lnTo>
                  <a:lnTo>
                    <a:pt x="1" y="3680"/>
                  </a:lnTo>
                  <a:cubicBezTo>
                    <a:pt x="1" y="3882"/>
                    <a:pt x="167" y="4049"/>
                    <a:pt x="370" y="4049"/>
                  </a:cubicBezTo>
                  <a:lnTo>
                    <a:pt x="10704" y="4049"/>
                  </a:lnTo>
                  <a:cubicBezTo>
                    <a:pt x="10907" y="4049"/>
                    <a:pt x="11073" y="3882"/>
                    <a:pt x="11073" y="3680"/>
                  </a:cubicBezTo>
                  <a:lnTo>
                    <a:pt x="11073" y="1358"/>
                  </a:lnTo>
                  <a:lnTo>
                    <a:pt x="11073" y="168"/>
                  </a:lnTo>
                  <a:cubicBezTo>
                    <a:pt x="11085" y="60"/>
                    <a:pt x="11014" y="1"/>
                    <a:pt x="10919" y="1"/>
                  </a:cubicBezTo>
                  <a:cubicBezTo>
                    <a:pt x="10835" y="1"/>
                    <a:pt x="10764" y="72"/>
                    <a:pt x="10764" y="168"/>
                  </a:cubicBezTo>
                  <a:lnTo>
                    <a:pt x="10764" y="1192"/>
                  </a:lnTo>
                  <a:lnTo>
                    <a:pt x="322" y="1192"/>
                  </a:lnTo>
                  <a:lnTo>
                    <a:pt x="322" y="168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71" name="Google Shape;11571;p80"/>
          <p:cNvGrpSpPr/>
          <p:nvPr/>
        </p:nvGrpSpPr>
        <p:grpSpPr>
          <a:xfrm>
            <a:off x="862283" y="4099321"/>
            <a:ext cx="341204" cy="359301"/>
            <a:chOff x="862283" y="4274771"/>
            <a:chExt cx="341204" cy="359301"/>
          </a:xfrm>
          <a:solidFill>
            <a:schemeClr val="tx1"/>
          </a:solidFill>
        </p:grpSpPr>
        <p:sp>
          <p:nvSpPr>
            <p:cNvPr id="11572" name="Google Shape;11572;p80"/>
            <p:cNvSpPr/>
            <p:nvPr/>
          </p:nvSpPr>
          <p:spPr>
            <a:xfrm>
              <a:off x="1100089" y="4490790"/>
              <a:ext cx="24267" cy="17366"/>
            </a:xfrm>
            <a:custGeom>
              <a:avLst/>
              <a:gdLst/>
              <a:ahLst/>
              <a:cxnLst/>
              <a:rect l="l" t="t" r="r" b="b"/>
              <a:pathLst>
                <a:path w="763" h="546" extrusionOk="0">
                  <a:moveTo>
                    <a:pt x="561" y="0"/>
                  </a:moveTo>
                  <a:cubicBezTo>
                    <a:pt x="536" y="0"/>
                    <a:pt x="510" y="7"/>
                    <a:pt x="489" y="22"/>
                  </a:cubicBezTo>
                  <a:lnTo>
                    <a:pt x="108" y="224"/>
                  </a:lnTo>
                  <a:cubicBezTo>
                    <a:pt x="24" y="272"/>
                    <a:pt x="0" y="379"/>
                    <a:pt x="48" y="450"/>
                  </a:cubicBezTo>
                  <a:cubicBezTo>
                    <a:pt x="72" y="510"/>
                    <a:pt x="131" y="545"/>
                    <a:pt x="191" y="545"/>
                  </a:cubicBezTo>
                  <a:cubicBezTo>
                    <a:pt x="227" y="545"/>
                    <a:pt x="250" y="545"/>
                    <a:pt x="262" y="522"/>
                  </a:cubicBezTo>
                  <a:lnTo>
                    <a:pt x="655" y="319"/>
                  </a:lnTo>
                  <a:cubicBezTo>
                    <a:pt x="727" y="272"/>
                    <a:pt x="762" y="164"/>
                    <a:pt x="715" y="93"/>
                  </a:cubicBezTo>
                  <a:cubicBezTo>
                    <a:pt x="682" y="35"/>
                    <a:pt x="620" y="0"/>
                    <a:pt x="5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3" name="Google Shape;11573;p80"/>
            <p:cNvSpPr/>
            <p:nvPr/>
          </p:nvSpPr>
          <p:spPr>
            <a:xfrm>
              <a:off x="1100089" y="4476001"/>
              <a:ext cx="24267" cy="17397"/>
            </a:xfrm>
            <a:custGeom>
              <a:avLst/>
              <a:gdLst/>
              <a:ahLst/>
              <a:cxnLst/>
              <a:rect l="l" t="t" r="r" b="b"/>
              <a:pathLst>
                <a:path w="763" h="547" extrusionOk="0">
                  <a:moveTo>
                    <a:pt x="561" y="1"/>
                  </a:moveTo>
                  <a:cubicBezTo>
                    <a:pt x="536" y="1"/>
                    <a:pt x="510" y="8"/>
                    <a:pt x="489" y="22"/>
                  </a:cubicBezTo>
                  <a:lnTo>
                    <a:pt x="108" y="236"/>
                  </a:lnTo>
                  <a:cubicBezTo>
                    <a:pt x="24" y="272"/>
                    <a:pt x="0" y="379"/>
                    <a:pt x="48" y="451"/>
                  </a:cubicBezTo>
                  <a:cubicBezTo>
                    <a:pt x="72" y="510"/>
                    <a:pt x="131" y="546"/>
                    <a:pt x="191" y="546"/>
                  </a:cubicBezTo>
                  <a:cubicBezTo>
                    <a:pt x="227" y="546"/>
                    <a:pt x="250" y="546"/>
                    <a:pt x="262" y="534"/>
                  </a:cubicBezTo>
                  <a:lnTo>
                    <a:pt x="655" y="320"/>
                  </a:lnTo>
                  <a:cubicBezTo>
                    <a:pt x="727" y="272"/>
                    <a:pt x="762" y="177"/>
                    <a:pt x="715" y="94"/>
                  </a:cubicBezTo>
                  <a:cubicBezTo>
                    <a:pt x="682" y="36"/>
                    <a:pt x="620" y="1"/>
                    <a:pt x="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4" name="Google Shape;11574;p80"/>
            <p:cNvSpPr/>
            <p:nvPr/>
          </p:nvSpPr>
          <p:spPr>
            <a:xfrm>
              <a:off x="862283" y="4274771"/>
              <a:ext cx="341204" cy="359301"/>
            </a:xfrm>
            <a:custGeom>
              <a:avLst/>
              <a:gdLst/>
              <a:ahLst/>
              <a:cxnLst/>
              <a:rect l="l" t="t" r="r" b="b"/>
              <a:pathLst>
                <a:path w="10728" h="11297" extrusionOk="0">
                  <a:moveTo>
                    <a:pt x="5203" y="444"/>
                  </a:moveTo>
                  <a:lnTo>
                    <a:pt x="5203" y="2194"/>
                  </a:lnTo>
                  <a:lnTo>
                    <a:pt x="2084" y="3920"/>
                  </a:lnTo>
                  <a:lnTo>
                    <a:pt x="512" y="3051"/>
                  </a:lnTo>
                  <a:lnTo>
                    <a:pt x="5203" y="444"/>
                  </a:lnTo>
                  <a:close/>
                  <a:moveTo>
                    <a:pt x="5537" y="444"/>
                  </a:moveTo>
                  <a:lnTo>
                    <a:pt x="10228" y="3051"/>
                  </a:lnTo>
                  <a:lnTo>
                    <a:pt x="8656" y="3920"/>
                  </a:lnTo>
                  <a:lnTo>
                    <a:pt x="5537" y="2194"/>
                  </a:lnTo>
                  <a:lnTo>
                    <a:pt x="5537" y="444"/>
                  </a:lnTo>
                  <a:close/>
                  <a:moveTo>
                    <a:pt x="5382" y="2480"/>
                  </a:moveTo>
                  <a:lnTo>
                    <a:pt x="8311" y="4099"/>
                  </a:lnTo>
                  <a:lnTo>
                    <a:pt x="5382" y="5730"/>
                  </a:lnTo>
                  <a:lnTo>
                    <a:pt x="2441" y="4099"/>
                  </a:lnTo>
                  <a:lnTo>
                    <a:pt x="5382" y="2480"/>
                  </a:lnTo>
                  <a:close/>
                  <a:moveTo>
                    <a:pt x="346" y="3325"/>
                  </a:moveTo>
                  <a:lnTo>
                    <a:pt x="1941" y="4206"/>
                  </a:lnTo>
                  <a:lnTo>
                    <a:pt x="1941" y="7278"/>
                  </a:lnTo>
                  <a:lnTo>
                    <a:pt x="346" y="7992"/>
                  </a:lnTo>
                  <a:lnTo>
                    <a:pt x="346" y="3325"/>
                  </a:lnTo>
                  <a:close/>
                  <a:moveTo>
                    <a:pt x="2262" y="4385"/>
                  </a:moveTo>
                  <a:lnTo>
                    <a:pt x="3477" y="5051"/>
                  </a:lnTo>
                  <a:lnTo>
                    <a:pt x="5215" y="6028"/>
                  </a:lnTo>
                  <a:lnTo>
                    <a:pt x="5215" y="8921"/>
                  </a:lnTo>
                  <a:lnTo>
                    <a:pt x="2262" y="7290"/>
                  </a:lnTo>
                  <a:lnTo>
                    <a:pt x="2262" y="4385"/>
                  </a:lnTo>
                  <a:close/>
                  <a:moveTo>
                    <a:pt x="8489" y="4385"/>
                  </a:moveTo>
                  <a:lnTo>
                    <a:pt x="8489" y="7290"/>
                  </a:lnTo>
                  <a:lnTo>
                    <a:pt x="5537" y="8921"/>
                  </a:lnTo>
                  <a:lnTo>
                    <a:pt x="5537" y="6028"/>
                  </a:lnTo>
                  <a:lnTo>
                    <a:pt x="8489" y="4385"/>
                  </a:lnTo>
                  <a:close/>
                  <a:moveTo>
                    <a:pt x="5374" y="0"/>
                  </a:moveTo>
                  <a:cubicBezTo>
                    <a:pt x="5346" y="0"/>
                    <a:pt x="5316" y="9"/>
                    <a:pt x="5287" y="27"/>
                  </a:cubicBezTo>
                  <a:lnTo>
                    <a:pt x="96" y="2896"/>
                  </a:lnTo>
                  <a:cubicBezTo>
                    <a:pt x="36" y="2932"/>
                    <a:pt x="0" y="2992"/>
                    <a:pt x="0" y="3051"/>
                  </a:cubicBezTo>
                  <a:lnTo>
                    <a:pt x="0" y="8242"/>
                  </a:lnTo>
                  <a:cubicBezTo>
                    <a:pt x="0" y="8302"/>
                    <a:pt x="36" y="8361"/>
                    <a:pt x="96" y="8385"/>
                  </a:cubicBezTo>
                  <a:lnTo>
                    <a:pt x="2382" y="9659"/>
                  </a:lnTo>
                  <a:cubicBezTo>
                    <a:pt x="2407" y="9670"/>
                    <a:pt x="2434" y="9676"/>
                    <a:pt x="2461" y="9676"/>
                  </a:cubicBezTo>
                  <a:cubicBezTo>
                    <a:pt x="2519" y="9676"/>
                    <a:pt x="2575" y="9649"/>
                    <a:pt x="2608" y="9600"/>
                  </a:cubicBezTo>
                  <a:cubicBezTo>
                    <a:pt x="2655" y="9516"/>
                    <a:pt x="2620" y="9421"/>
                    <a:pt x="2548" y="9373"/>
                  </a:cubicBezTo>
                  <a:lnTo>
                    <a:pt x="548" y="8266"/>
                  </a:lnTo>
                  <a:lnTo>
                    <a:pt x="2096" y="7587"/>
                  </a:lnTo>
                  <a:lnTo>
                    <a:pt x="5227" y="9314"/>
                  </a:lnTo>
                  <a:lnTo>
                    <a:pt x="5227" y="10862"/>
                  </a:lnTo>
                  <a:lnTo>
                    <a:pt x="3215" y="9742"/>
                  </a:lnTo>
                  <a:cubicBezTo>
                    <a:pt x="3193" y="9727"/>
                    <a:pt x="3167" y="9721"/>
                    <a:pt x="3140" y="9721"/>
                  </a:cubicBezTo>
                  <a:cubicBezTo>
                    <a:pt x="3082" y="9721"/>
                    <a:pt x="3021" y="9753"/>
                    <a:pt x="2989" y="9802"/>
                  </a:cubicBezTo>
                  <a:cubicBezTo>
                    <a:pt x="2953" y="9873"/>
                    <a:pt x="2977" y="9981"/>
                    <a:pt x="3060" y="10028"/>
                  </a:cubicBezTo>
                  <a:lnTo>
                    <a:pt x="5299" y="11278"/>
                  </a:lnTo>
                  <a:cubicBezTo>
                    <a:pt x="5322" y="11290"/>
                    <a:pt x="5349" y="11296"/>
                    <a:pt x="5377" y="11296"/>
                  </a:cubicBezTo>
                  <a:cubicBezTo>
                    <a:pt x="5406" y="11296"/>
                    <a:pt x="5435" y="11290"/>
                    <a:pt x="5465" y="11278"/>
                  </a:cubicBezTo>
                  <a:lnTo>
                    <a:pt x="7835" y="9969"/>
                  </a:lnTo>
                  <a:cubicBezTo>
                    <a:pt x="7906" y="9921"/>
                    <a:pt x="7930" y="9814"/>
                    <a:pt x="7894" y="9742"/>
                  </a:cubicBezTo>
                  <a:cubicBezTo>
                    <a:pt x="7861" y="9693"/>
                    <a:pt x="7801" y="9661"/>
                    <a:pt x="7743" y="9661"/>
                  </a:cubicBezTo>
                  <a:cubicBezTo>
                    <a:pt x="7716" y="9661"/>
                    <a:pt x="7690" y="9668"/>
                    <a:pt x="7668" y="9683"/>
                  </a:cubicBezTo>
                  <a:lnTo>
                    <a:pt x="5561" y="10862"/>
                  </a:lnTo>
                  <a:lnTo>
                    <a:pt x="5561" y="9314"/>
                  </a:lnTo>
                  <a:lnTo>
                    <a:pt x="8680" y="7587"/>
                  </a:lnTo>
                  <a:lnTo>
                    <a:pt x="10228" y="8266"/>
                  </a:lnTo>
                  <a:lnTo>
                    <a:pt x="8335" y="9314"/>
                  </a:lnTo>
                  <a:cubicBezTo>
                    <a:pt x="8263" y="9361"/>
                    <a:pt x="8239" y="9457"/>
                    <a:pt x="8275" y="9540"/>
                  </a:cubicBezTo>
                  <a:cubicBezTo>
                    <a:pt x="8311" y="9600"/>
                    <a:pt x="8370" y="9623"/>
                    <a:pt x="8430" y="9623"/>
                  </a:cubicBezTo>
                  <a:cubicBezTo>
                    <a:pt x="8454" y="9623"/>
                    <a:pt x="8489" y="9623"/>
                    <a:pt x="8501" y="9611"/>
                  </a:cubicBezTo>
                  <a:lnTo>
                    <a:pt x="10680" y="8409"/>
                  </a:lnTo>
                  <a:cubicBezTo>
                    <a:pt x="10680" y="8373"/>
                    <a:pt x="10692" y="8349"/>
                    <a:pt x="10704" y="8326"/>
                  </a:cubicBezTo>
                  <a:cubicBezTo>
                    <a:pt x="10716" y="8302"/>
                    <a:pt x="10728" y="8266"/>
                    <a:pt x="10728" y="8242"/>
                  </a:cubicBezTo>
                  <a:lnTo>
                    <a:pt x="10728" y="6778"/>
                  </a:lnTo>
                  <a:cubicBezTo>
                    <a:pt x="10728" y="6694"/>
                    <a:pt x="10656" y="6623"/>
                    <a:pt x="10573" y="6623"/>
                  </a:cubicBezTo>
                  <a:cubicBezTo>
                    <a:pt x="10478" y="6623"/>
                    <a:pt x="10406" y="6694"/>
                    <a:pt x="10406" y="6778"/>
                  </a:cubicBezTo>
                  <a:lnTo>
                    <a:pt x="10406" y="7992"/>
                  </a:lnTo>
                  <a:lnTo>
                    <a:pt x="8811" y="7278"/>
                  </a:lnTo>
                  <a:lnTo>
                    <a:pt x="8811" y="4206"/>
                  </a:lnTo>
                  <a:lnTo>
                    <a:pt x="10406" y="3325"/>
                  </a:lnTo>
                  <a:lnTo>
                    <a:pt x="10406" y="6063"/>
                  </a:lnTo>
                  <a:cubicBezTo>
                    <a:pt x="10406" y="6159"/>
                    <a:pt x="10478" y="6230"/>
                    <a:pt x="10573" y="6230"/>
                  </a:cubicBezTo>
                  <a:cubicBezTo>
                    <a:pt x="10656" y="6230"/>
                    <a:pt x="10728" y="6159"/>
                    <a:pt x="10728" y="6063"/>
                  </a:cubicBezTo>
                  <a:lnTo>
                    <a:pt x="10728" y="3051"/>
                  </a:lnTo>
                  <a:cubicBezTo>
                    <a:pt x="10728" y="2992"/>
                    <a:pt x="10704" y="2932"/>
                    <a:pt x="10644" y="2896"/>
                  </a:cubicBezTo>
                  <a:lnTo>
                    <a:pt x="5453" y="27"/>
                  </a:lnTo>
                  <a:cubicBezTo>
                    <a:pt x="5430" y="9"/>
                    <a:pt x="5403" y="0"/>
                    <a:pt x="53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75" name="Google Shape;11575;p80"/>
          <p:cNvGrpSpPr/>
          <p:nvPr/>
        </p:nvGrpSpPr>
        <p:grpSpPr>
          <a:xfrm>
            <a:off x="1396957" y="4111915"/>
            <a:ext cx="301861" cy="332871"/>
            <a:chOff x="1396957" y="4287365"/>
            <a:chExt cx="301861" cy="332871"/>
          </a:xfrm>
          <a:solidFill>
            <a:schemeClr val="tx1"/>
          </a:solidFill>
        </p:grpSpPr>
        <p:sp>
          <p:nvSpPr>
            <p:cNvPr id="11576" name="Google Shape;11576;p80"/>
            <p:cNvSpPr/>
            <p:nvPr/>
          </p:nvSpPr>
          <p:spPr>
            <a:xfrm>
              <a:off x="1396957" y="4287365"/>
              <a:ext cx="301861" cy="332871"/>
            </a:xfrm>
            <a:custGeom>
              <a:avLst/>
              <a:gdLst/>
              <a:ahLst/>
              <a:cxnLst/>
              <a:rect l="l" t="t" r="r" b="b"/>
              <a:pathLst>
                <a:path w="9491" h="10466" extrusionOk="0">
                  <a:moveTo>
                    <a:pt x="751" y="2417"/>
                  </a:moveTo>
                  <a:lnTo>
                    <a:pt x="930" y="2619"/>
                  </a:lnTo>
                  <a:lnTo>
                    <a:pt x="513" y="2989"/>
                  </a:lnTo>
                  <a:lnTo>
                    <a:pt x="334" y="2786"/>
                  </a:lnTo>
                  <a:lnTo>
                    <a:pt x="751" y="2417"/>
                  </a:lnTo>
                  <a:close/>
                  <a:moveTo>
                    <a:pt x="1132" y="2834"/>
                  </a:moveTo>
                  <a:lnTo>
                    <a:pt x="3394" y="5346"/>
                  </a:lnTo>
                  <a:lnTo>
                    <a:pt x="3299" y="5429"/>
                  </a:lnTo>
                  <a:lnTo>
                    <a:pt x="1037" y="2917"/>
                  </a:lnTo>
                  <a:lnTo>
                    <a:pt x="1132" y="2834"/>
                  </a:lnTo>
                  <a:close/>
                  <a:moveTo>
                    <a:pt x="811" y="3131"/>
                  </a:moveTo>
                  <a:lnTo>
                    <a:pt x="3073" y="5644"/>
                  </a:lnTo>
                  <a:lnTo>
                    <a:pt x="2989" y="5727"/>
                  </a:lnTo>
                  <a:lnTo>
                    <a:pt x="727" y="3215"/>
                  </a:lnTo>
                  <a:lnTo>
                    <a:pt x="811" y="3131"/>
                  </a:lnTo>
                  <a:close/>
                  <a:moveTo>
                    <a:pt x="3478" y="5691"/>
                  </a:moveTo>
                  <a:lnTo>
                    <a:pt x="3597" y="5989"/>
                  </a:lnTo>
                  <a:lnTo>
                    <a:pt x="3299" y="5846"/>
                  </a:lnTo>
                  <a:lnTo>
                    <a:pt x="3478" y="5691"/>
                  </a:lnTo>
                  <a:close/>
                  <a:moveTo>
                    <a:pt x="3216" y="0"/>
                  </a:moveTo>
                  <a:cubicBezTo>
                    <a:pt x="3013" y="0"/>
                    <a:pt x="2858" y="167"/>
                    <a:pt x="2858" y="357"/>
                  </a:cubicBezTo>
                  <a:lnTo>
                    <a:pt x="2858" y="4286"/>
                  </a:lnTo>
                  <a:lnTo>
                    <a:pt x="977" y="2203"/>
                  </a:lnTo>
                  <a:cubicBezTo>
                    <a:pt x="918" y="2143"/>
                    <a:pt x="846" y="2119"/>
                    <a:pt x="775" y="2096"/>
                  </a:cubicBezTo>
                  <a:cubicBezTo>
                    <a:pt x="691" y="2096"/>
                    <a:pt x="608" y="2131"/>
                    <a:pt x="549" y="2167"/>
                  </a:cubicBezTo>
                  <a:lnTo>
                    <a:pt x="132" y="2548"/>
                  </a:lnTo>
                  <a:cubicBezTo>
                    <a:pt x="13" y="2667"/>
                    <a:pt x="1" y="2858"/>
                    <a:pt x="96" y="2977"/>
                  </a:cubicBezTo>
                  <a:lnTo>
                    <a:pt x="2751" y="5917"/>
                  </a:lnTo>
                  <a:cubicBezTo>
                    <a:pt x="2775" y="5953"/>
                    <a:pt x="2811" y="5977"/>
                    <a:pt x="2858" y="6001"/>
                  </a:cubicBezTo>
                  <a:lnTo>
                    <a:pt x="2858" y="8358"/>
                  </a:lnTo>
                  <a:lnTo>
                    <a:pt x="2263" y="8358"/>
                  </a:lnTo>
                  <a:cubicBezTo>
                    <a:pt x="2168" y="8358"/>
                    <a:pt x="2108" y="8442"/>
                    <a:pt x="2108" y="8513"/>
                  </a:cubicBezTo>
                  <a:cubicBezTo>
                    <a:pt x="2108" y="8596"/>
                    <a:pt x="2180" y="8656"/>
                    <a:pt x="2263" y="8656"/>
                  </a:cubicBezTo>
                  <a:lnTo>
                    <a:pt x="6502" y="8656"/>
                  </a:lnTo>
                  <a:cubicBezTo>
                    <a:pt x="6526" y="8656"/>
                    <a:pt x="6549" y="8692"/>
                    <a:pt x="6549" y="8704"/>
                  </a:cubicBezTo>
                  <a:lnTo>
                    <a:pt x="6549" y="9013"/>
                  </a:lnTo>
                  <a:cubicBezTo>
                    <a:pt x="6549" y="9477"/>
                    <a:pt x="6752" y="9882"/>
                    <a:pt x="7097" y="10144"/>
                  </a:cubicBezTo>
                  <a:lnTo>
                    <a:pt x="1644" y="10144"/>
                  </a:lnTo>
                  <a:cubicBezTo>
                    <a:pt x="1025" y="10144"/>
                    <a:pt x="513" y="9644"/>
                    <a:pt x="513" y="9013"/>
                  </a:cubicBezTo>
                  <a:lnTo>
                    <a:pt x="513" y="8704"/>
                  </a:lnTo>
                  <a:cubicBezTo>
                    <a:pt x="513" y="8680"/>
                    <a:pt x="549" y="8656"/>
                    <a:pt x="561" y="8656"/>
                  </a:cubicBezTo>
                  <a:lnTo>
                    <a:pt x="1573" y="8656"/>
                  </a:lnTo>
                  <a:cubicBezTo>
                    <a:pt x="1668" y="8656"/>
                    <a:pt x="1727" y="8584"/>
                    <a:pt x="1727" y="8513"/>
                  </a:cubicBezTo>
                  <a:cubicBezTo>
                    <a:pt x="1727" y="8418"/>
                    <a:pt x="1644" y="8358"/>
                    <a:pt x="1573" y="8358"/>
                  </a:cubicBezTo>
                  <a:lnTo>
                    <a:pt x="561" y="8358"/>
                  </a:lnTo>
                  <a:cubicBezTo>
                    <a:pt x="370" y="8358"/>
                    <a:pt x="203" y="8525"/>
                    <a:pt x="203" y="8715"/>
                  </a:cubicBezTo>
                  <a:lnTo>
                    <a:pt x="203" y="9037"/>
                  </a:lnTo>
                  <a:cubicBezTo>
                    <a:pt x="203" y="9823"/>
                    <a:pt x="846" y="10466"/>
                    <a:pt x="1632" y="10466"/>
                  </a:cubicBezTo>
                  <a:lnTo>
                    <a:pt x="8050" y="10466"/>
                  </a:lnTo>
                  <a:cubicBezTo>
                    <a:pt x="8835" y="10466"/>
                    <a:pt x="9478" y="9823"/>
                    <a:pt x="9478" y="9037"/>
                  </a:cubicBezTo>
                  <a:lnTo>
                    <a:pt x="9478" y="4846"/>
                  </a:lnTo>
                  <a:cubicBezTo>
                    <a:pt x="9478" y="4763"/>
                    <a:pt x="9407" y="4703"/>
                    <a:pt x="9324" y="4703"/>
                  </a:cubicBezTo>
                  <a:cubicBezTo>
                    <a:pt x="9240" y="4703"/>
                    <a:pt x="9181" y="4774"/>
                    <a:pt x="9181" y="4846"/>
                  </a:cubicBezTo>
                  <a:lnTo>
                    <a:pt x="9181" y="9037"/>
                  </a:lnTo>
                  <a:cubicBezTo>
                    <a:pt x="9181" y="9656"/>
                    <a:pt x="8669" y="10168"/>
                    <a:pt x="8050" y="10168"/>
                  </a:cubicBezTo>
                  <a:lnTo>
                    <a:pt x="7978" y="10168"/>
                  </a:lnTo>
                  <a:cubicBezTo>
                    <a:pt x="7347" y="10168"/>
                    <a:pt x="6847" y="9656"/>
                    <a:pt x="6847" y="9037"/>
                  </a:cubicBezTo>
                  <a:lnTo>
                    <a:pt x="6847" y="8715"/>
                  </a:lnTo>
                  <a:cubicBezTo>
                    <a:pt x="6847" y="8525"/>
                    <a:pt x="6680" y="8358"/>
                    <a:pt x="6490" y="8358"/>
                  </a:cubicBezTo>
                  <a:lnTo>
                    <a:pt x="3156" y="8358"/>
                  </a:lnTo>
                  <a:lnTo>
                    <a:pt x="3156" y="6096"/>
                  </a:lnTo>
                  <a:lnTo>
                    <a:pt x="3585" y="6322"/>
                  </a:lnTo>
                  <a:cubicBezTo>
                    <a:pt x="3609" y="6334"/>
                    <a:pt x="3656" y="6358"/>
                    <a:pt x="3692" y="6358"/>
                  </a:cubicBezTo>
                  <a:cubicBezTo>
                    <a:pt x="3751" y="6358"/>
                    <a:pt x="3811" y="6334"/>
                    <a:pt x="3847" y="6298"/>
                  </a:cubicBezTo>
                  <a:cubicBezTo>
                    <a:pt x="3930" y="6215"/>
                    <a:pt x="3954" y="6120"/>
                    <a:pt x="3906" y="6025"/>
                  </a:cubicBezTo>
                  <a:lnTo>
                    <a:pt x="3668" y="5394"/>
                  </a:lnTo>
                  <a:lnTo>
                    <a:pt x="3668" y="5358"/>
                  </a:lnTo>
                  <a:cubicBezTo>
                    <a:pt x="3668" y="5286"/>
                    <a:pt x="3644" y="5191"/>
                    <a:pt x="3597" y="5132"/>
                  </a:cubicBezTo>
                  <a:lnTo>
                    <a:pt x="3132" y="4608"/>
                  </a:lnTo>
                  <a:lnTo>
                    <a:pt x="3132" y="345"/>
                  </a:lnTo>
                  <a:cubicBezTo>
                    <a:pt x="3132" y="310"/>
                    <a:pt x="3168" y="298"/>
                    <a:pt x="3180" y="298"/>
                  </a:cubicBezTo>
                  <a:lnTo>
                    <a:pt x="9109" y="298"/>
                  </a:lnTo>
                  <a:cubicBezTo>
                    <a:pt x="9133" y="298"/>
                    <a:pt x="9145" y="333"/>
                    <a:pt x="9145" y="345"/>
                  </a:cubicBezTo>
                  <a:lnTo>
                    <a:pt x="9145" y="2346"/>
                  </a:lnTo>
                  <a:cubicBezTo>
                    <a:pt x="9145" y="2441"/>
                    <a:pt x="9228" y="2500"/>
                    <a:pt x="9300" y="2500"/>
                  </a:cubicBezTo>
                  <a:cubicBezTo>
                    <a:pt x="9383" y="2500"/>
                    <a:pt x="9443" y="2429"/>
                    <a:pt x="9443" y="2346"/>
                  </a:cubicBezTo>
                  <a:lnTo>
                    <a:pt x="9443" y="345"/>
                  </a:lnTo>
                  <a:cubicBezTo>
                    <a:pt x="9490" y="167"/>
                    <a:pt x="9324" y="0"/>
                    <a:pt x="9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7" name="Google Shape;11577;p80"/>
            <p:cNvSpPr/>
            <p:nvPr/>
          </p:nvSpPr>
          <p:spPr>
            <a:xfrm>
              <a:off x="1689309" y="4378614"/>
              <a:ext cx="9510" cy="46976"/>
            </a:xfrm>
            <a:custGeom>
              <a:avLst/>
              <a:gdLst/>
              <a:ahLst/>
              <a:cxnLst/>
              <a:rect l="l" t="t" r="r" b="b"/>
              <a:pathLst>
                <a:path w="299" h="1477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334"/>
                  </a:lnTo>
                  <a:cubicBezTo>
                    <a:pt x="1" y="1417"/>
                    <a:pt x="72" y="1477"/>
                    <a:pt x="155" y="1477"/>
                  </a:cubicBezTo>
                  <a:cubicBezTo>
                    <a:pt x="239" y="1477"/>
                    <a:pt x="298" y="1405"/>
                    <a:pt x="298" y="1334"/>
                  </a:cubicBezTo>
                  <a:lnTo>
                    <a:pt x="298" y="155"/>
                  </a:lnTo>
                  <a:cubicBezTo>
                    <a:pt x="298" y="84"/>
                    <a:pt x="239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8" name="Google Shape;11578;p80"/>
            <p:cNvSpPr/>
            <p:nvPr/>
          </p:nvSpPr>
          <p:spPr>
            <a:xfrm>
              <a:off x="1520424" y="4385420"/>
              <a:ext cx="33363" cy="32982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298"/>
                  </a:moveTo>
                  <a:cubicBezTo>
                    <a:pt x="643" y="298"/>
                    <a:pt x="739" y="406"/>
                    <a:pt x="739" y="525"/>
                  </a:cubicBezTo>
                  <a:cubicBezTo>
                    <a:pt x="739" y="644"/>
                    <a:pt x="643" y="739"/>
                    <a:pt x="524" y="739"/>
                  </a:cubicBezTo>
                  <a:cubicBezTo>
                    <a:pt x="405" y="739"/>
                    <a:pt x="298" y="644"/>
                    <a:pt x="298" y="525"/>
                  </a:cubicBezTo>
                  <a:cubicBezTo>
                    <a:pt x="298" y="406"/>
                    <a:pt x="405" y="298"/>
                    <a:pt x="524" y="298"/>
                  </a:cubicBezTo>
                  <a:close/>
                  <a:moveTo>
                    <a:pt x="524" y="1"/>
                  </a:moveTo>
                  <a:cubicBezTo>
                    <a:pt x="238" y="1"/>
                    <a:pt x="0" y="239"/>
                    <a:pt x="0" y="525"/>
                  </a:cubicBezTo>
                  <a:cubicBezTo>
                    <a:pt x="0" y="798"/>
                    <a:pt x="238" y="1037"/>
                    <a:pt x="524" y="1037"/>
                  </a:cubicBezTo>
                  <a:cubicBezTo>
                    <a:pt x="798" y="1037"/>
                    <a:pt x="1036" y="798"/>
                    <a:pt x="1036" y="525"/>
                  </a:cubicBezTo>
                  <a:cubicBezTo>
                    <a:pt x="1048" y="239"/>
                    <a:pt x="822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79" name="Google Shape;11579;p80"/>
            <p:cNvSpPr/>
            <p:nvPr/>
          </p:nvSpPr>
          <p:spPr>
            <a:xfrm>
              <a:off x="1563202" y="4398683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7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43"/>
                  </a:cubicBezTo>
                  <a:cubicBezTo>
                    <a:pt x="1084" y="60"/>
                    <a:pt x="1001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0" name="Google Shape;11580;p80"/>
            <p:cNvSpPr/>
            <p:nvPr/>
          </p:nvSpPr>
          <p:spPr>
            <a:xfrm>
              <a:off x="1563965" y="4410037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2763" y="298"/>
                  </a:lnTo>
                  <a:cubicBezTo>
                    <a:pt x="2858" y="298"/>
                    <a:pt x="2918" y="227"/>
                    <a:pt x="2918" y="144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1" name="Google Shape;11581;p80"/>
            <p:cNvSpPr/>
            <p:nvPr/>
          </p:nvSpPr>
          <p:spPr>
            <a:xfrm>
              <a:off x="1563202" y="4385039"/>
              <a:ext cx="10273" cy="9510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cubicBezTo>
                    <a:pt x="263" y="299"/>
                    <a:pt x="322" y="215"/>
                    <a:pt x="322" y="144"/>
                  </a:cubicBez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2" name="Google Shape;11582;p80"/>
            <p:cNvSpPr/>
            <p:nvPr/>
          </p:nvSpPr>
          <p:spPr>
            <a:xfrm>
              <a:off x="1520424" y="4436944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55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3" name="Google Shape;11583;p80"/>
            <p:cNvSpPr/>
            <p:nvPr/>
          </p:nvSpPr>
          <p:spPr>
            <a:xfrm>
              <a:off x="1563202" y="4450175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56"/>
                  </a:cubicBezTo>
                  <a:cubicBezTo>
                    <a:pt x="1" y="239"/>
                    <a:pt x="84" y="298"/>
                    <a:pt x="167" y="298"/>
                  </a:cubicBezTo>
                  <a:lnTo>
                    <a:pt x="929" y="298"/>
                  </a:lnTo>
                  <a:cubicBezTo>
                    <a:pt x="1025" y="298"/>
                    <a:pt x="1084" y="227"/>
                    <a:pt x="1084" y="156"/>
                  </a:cubicBezTo>
                  <a:cubicBezTo>
                    <a:pt x="1084" y="60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4" name="Google Shape;11584;p80"/>
            <p:cNvSpPr/>
            <p:nvPr/>
          </p:nvSpPr>
          <p:spPr>
            <a:xfrm>
              <a:off x="1563965" y="4461530"/>
              <a:ext cx="92807" cy="9510"/>
            </a:xfrm>
            <a:custGeom>
              <a:avLst/>
              <a:gdLst/>
              <a:ahLst/>
              <a:cxnLst/>
              <a:rect l="l" t="t" r="r" b="b"/>
              <a:pathLst>
                <a:path w="2918" h="299" extrusionOk="0">
                  <a:moveTo>
                    <a:pt x="143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9"/>
                    <a:pt x="143" y="299"/>
                  </a:cubicBezTo>
                  <a:lnTo>
                    <a:pt x="2763" y="299"/>
                  </a:lnTo>
                  <a:cubicBezTo>
                    <a:pt x="2858" y="299"/>
                    <a:pt x="2918" y="227"/>
                    <a:pt x="2918" y="156"/>
                  </a:cubicBezTo>
                  <a:cubicBezTo>
                    <a:pt x="2918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5" name="Google Shape;11585;p80"/>
            <p:cNvSpPr/>
            <p:nvPr/>
          </p:nvSpPr>
          <p:spPr>
            <a:xfrm>
              <a:off x="1563202" y="4436563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43"/>
                  </a:cubicBezTo>
                  <a:cubicBezTo>
                    <a:pt x="1" y="226"/>
                    <a:pt x="84" y="298"/>
                    <a:pt x="167" y="298"/>
                  </a:cubicBezTo>
                  <a:cubicBezTo>
                    <a:pt x="263" y="298"/>
                    <a:pt x="322" y="226"/>
                    <a:pt x="322" y="143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6" name="Google Shape;11586;p80"/>
            <p:cNvSpPr/>
            <p:nvPr/>
          </p:nvSpPr>
          <p:spPr>
            <a:xfrm>
              <a:off x="1520424" y="4488437"/>
              <a:ext cx="33363" cy="33332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4" y="298"/>
                  </a:moveTo>
                  <a:cubicBezTo>
                    <a:pt x="643" y="298"/>
                    <a:pt x="739" y="405"/>
                    <a:pt x="739" y="524"/>
                  </a:cubicBezTo>
                  <a:cubicBezTo>
                    <a:pt x="739" y="643"/>
                    <a:pt x="643" y="750"/>
                    <a:pt x="524" y="750"/>
                  </a:cubicBezTo>
                  <a:cubicBezTo>
                    <a:pt x="405" y="750"/>
                    <a:pt x="298" y="643"/>
                    <a:pt x="298" y="524"/>
                  </a:cubicBezTo>
                  <a:cubicBezTo>
                    <a:pt x="298" y="405"/>
                    <a:pt x="405" y="298"/>
                    <a:pt x="524" y="298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810"/>
                    <a:pt x="238" y="1048"/>
                    <a:pt x="524" y="1048"/>
                  </a:cubicBezTo>
                  <a:cubicBezTo>
                    <a:pt x="798" y="1048"/>
                    <a:pt x="1036" y="810"/>
                    <a:pt x="1036" y="524"/>
                  </a:cubicBezTo>
                  <a:cubicBezTo>
                    <a:pt x="1048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7" name="Google Shape;11587;p80"/>
            <p:cNvSpPr/>
            <p:nvPr/>
          </p:nvSpPr>
          <p:spPr>
            <a:xfrm>
              <a:off x="1563202" y="4501667"/>
              <a:ext cx="34508" cy="9510"/>
            </a:xfrm>
            <a:custGeom>
              <a:avLst/>
              <a:gdLst/>
              <a:ahLst/>
              <a:cxnLst/>
              <a:rect l="l" t="t" r="r" b="b"/>
              <a:pathLst>
                <a:path w="1085" h="299" extrusionOk="0">
                  <a:moveTo>
                    <a:pt x="167" y="1"/>
                  </a:moveTo>
                  <a:cubicBezTo>
                    <a:pt x="84" y="1"/>
                    <a:pt x="25" y="84"/>
                    <a:pt x="25" y="156"/>
                  </a:cubicBezTo>
                  <a:cubicBezTo>
                    <a:pt x="1" y="239"/>
                    <a:pt x="84" y="299"/>
                    <a:pt x="167" y="299"/>
                  </a:cubicBezTo>
                  <a:lnTo>
                    <a:pt x="929" y="299"/>
                  </a:lnTo>
                  <a:cubicBezTo>
                    <a:pt x="1025" y="299"/>
                    <a:pt x="1084" y="227"/>
                    <a:pt x="1084" y="156"/>
                  </a:cubicBezTo>
                  <a:cubicBezTo>
                    <a:pt x="1084" y="61"/>
                    <a:pt x="100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8" name="Google Shape;11588;p80"/>
            <p:cNvSpPr/>
            <p:nvPr/>
          </p:nvSpPr>
          <p:spPr>
            <a:xfrm>
              <a:off x="1563202" y="4513785"/>
              <a:ext cx="93570" cy="9510"/>
            </a:xfrm>
            <a:custGeom>
              <a:avLst/>
              <a:gdLst/>
              <a:ahLst/>
              <a:cxnLst/>
              <a:rect l="l" t="t" r="r" b="b"/>
              <a:pathLst>
                <a:path w="2942" h="299" extrusionOk="0">
                  <a:moveTo>
                    <a:pt x="167" y="1"/>
                  </a:moveTo>
                  <a:cubicBezTo>
                    <a:pt x="84" y="1"/>
                    <a:pt x="25" y="72"/>
                    <a:pt x="25" y="144"/>
                  </a:cubicBezTo>
                  <a:cubicBezTo>
                    <a:pt x="1" y="215"/>
                    <a:pt x="84" y="299"/>
                    <a:pt x="167" y="299"/>
                  </a:cubicBezTo>
                  <a:lnTo>
                    <a:pt x="2787" y="299"/>
                  </a:lnTo>
                  <a:cubicBezTo>
                    <a:pt x="2882" y="299"/>
                    <a:pt x="2942" y="215"/>
                    <a:pt x="2942" y="144"/>
                  </a:cubicBezTo>
                  <a:cubicBezTo>
                    <a:pt x="2942" y="61"/>
                    <a:pt x="2870" y="1"/>
                    <a:pt x="2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89" name="Google Shape;11589;p80"/>
            <p:cNvSpPr/>
            <p:nvPr/>
          </p:nvSpPr>
          <p:spPr>
            <a:xfrm>
              <a:off x="1563202" y="4488055"/>
              <a:ext cx="10273" cy="9478"/>
            </a:xfrm>
            <a:custGeom>
              <a:avLst/>
              <a:gdLst/>
              <a:ahLst/>
              <a:cxnLst/>
              <a:rect l="l" t="t" r="r" b="b"/>
              <a:pathLst>
                <a:path w="323" h="298" extrusionOk="0">
                  <a:moveTo>
                    <a:pt x="167" y="0"/>
                  </a:moveTo>
                  <a:cubicBezTo>
                    <a:pt x="84" y="0"/>
                    <a:pt x="25" y="72"/>
                    <a:pt x="25" y="155"/>
                  </a:cubicBezTo>
                  <a:cubicBezTo>
                    <a:pt x="1" y="227"/>
                    <a:pt x="84" y="298"/>
                    <a:pt x="167" y="298"/>
                  </a:cubicBezTo>
                  <a:cubicBezTo>
                    <a:pt x="263" y="298"/>
                    <a:pt x="322" y="227"/>
                    <a:pt x="322" y="155"/>
                  </a:cubicBezTo>
                  <a:cubicBezTo>
                    <a:pt x="322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0" name="Google Shape;11590;p80"/>
            <p:cNvSpPr/>
            <p:nvPr/>
          </p:nvSpPr>
          <p:spPr>
            <a:xfrm>
              <a:off x="1522682" y="4318025"/>
              <a:ext cx="141659" cy="37912"/>
            </a:xfrm>
            <a:custGeom>
              <a:avLst/>
              <a:gdLst/>
              <a:ahLst/>
              <a:cxnLst/>
              <a:rect l="l" t="t" r="r" b="b"/>
              <a:pathLst>
                <a:path w="4454" h="1192" extrusionOk="0">
                  <a:moveTo>
                    <a:pt x="4144" y="322"/>
                  </a:moveTo>
                  <a:lnTo>
                    <a:pt x="4144" y="893"/>
                  </a:lnTo>
                  <a:lnTo>
                    <a:pt x="298" y="893"/>
                  </a:lnTo>
                  <a:lnTo>
                    <a:pt x="298" y="322"/>
                  </a:lnTo>
                  <a:close/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lnTo>
                    <a:pt x="1" y="1048"/>
                  </a:lnTo>
                  <a:cubicBezTo>
                    <a:pt x="1" y="1132"/>
                    <a:pt x="72" y="1191"/>
                    <a:pt x="156" y="1191"/>
                  </a:cubicBezTo>
                  <a:lnTo>
                    <a:pt x="4299" y="1191"/>
                  </a:lnTo>
                  <a:cubicBezTo>
                    <a:pt x="4382" y="1191"/>
                    <a:pt x="4454" y="1132"/>
                    <a:pt x="4454" y="1048"/>
                  </a:cubicBezTo>
                  <a:lnTo>
                    <a:pt x="4454" y="155"/>
                  </a:lnTo>
                  <a:cubicBezTo>
                    <a:pt x="4454" y="60"/>
                    <a:pt x="4382" y="0"/>
                    <a:pt x="4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91" name="Google Shape;11591;p80"/>
          <p:cNvGrpSpPr/>
          <p:nvPr/>
        </p:nvGrpSpPr>
        <p:grpSpPr>
          <a:xfrm>
            <a:off x="1865381" y="4102056"/>
            <a:ext cx="396131" cy="355612"/>
            <a:chOff x="1865381" y="4277506"/>
            <a:chExt cx="396131" cy="355612"/>
          </a:xfrm>
          <a:solidFill>
            <a:schemeClr val="tx1"/>
          </a:solidFill>
        </p:grpSpPr>
        <p:sp>
          <p:nvSpPr>
            <p:cNvPr id="11592" name="Google Shape;11592;p80"/>
            <p:cNvSpPr/>
            <p:nvPr/>
          </p:nvSpPr>
          <p:spPr>
            <a:xfrm>
              <a:off x="1865381" y="4277506"/>
              <a:ext cx="396131" cy="355612"/>
            </a:xfrm>
            <a:custGeom>
              <a:avLst/>
              <a:gdLst/>
              <a:ahLst/>
              <a:cxnLst/>
              <a:rect l="l" t="t" r="r" b="b"/>
              <a:pathLst>
                <a:path w="12455" h="11181" extrusionOk="0">
                  <a:moveTo>
                    <a:pt x="6240" y="322"/>
                  </a:moveTo>
                  <a:cubicBezTo>
                    <a:pt x="6883" y="322"/>
                    <a:pt x="7395" y="846"/>
                    <a:pt x="7395" y="1489"/>
                  </a:cubicBezTo>
                  <a:cubicBezTo>
                    <a:pt x="7395" y="2132"/>
                    <a:pt x="6883" y="2644"/>
                    <a:pt x="6240" y="2644"/>
                  </a:cubicBezTo>
                  <a:cubicBezTo>
                    <a:pt x="5597" y="2644"/>
                    <a:pt x="5073" y="2132"/>
                    <a:pt x="5073" y="1489"/>
                  </a:cubicBezTo>
                  <a:cubicBezTo>
                    <a:pt x="5073" y="834"/>
                    <a:pt x="5597" y="322"/>
                    <a:pt x="6240" y="322"/>
                  </a:cubicBezTo>
                  <a:close/>
                  <a:moveTo>
                    <a:pt x="8621" y="3703"/>
                  </a:moveTo>
                  <a:cubicBezTo>
                    <a:pt x="8943" y="3703"/>
                    <a:pt x="9276" y="3751"/>
                    <a:pt x="9585" y="3834"/>
                  </a:cubicBezTo>
                  <a:cubicBezTo>
                    <a:pt x="9657" y="4156"/>
                    <a:pt x="9705" y="4477"/>
                    <a:pt x="9705" y="4811"/>
                  </a:cubicBezTo>
                  <a:cubicBezTo>
                    <a:pt x="9705" y="6239"/>
                    <a:pt x="8847" y="7466"/>
                    <a:pt x="7609" y="7990"/>
                  </a:cubicBezTo>
                  <a:cubicBezTo>
                    <a:pt x="7669" y="7728"/>
                    <a:pt x="7692" y="7454"/>
                    <a:pt x="7692" y="7192"/>
                  </a:cubicBezTo>
                  <a:cubicBezTo>
                    <a:pt x="7692" y="6382"/>
                    <a:pt x="7454" y="5620"/>
                    <a:pt x="7002" y="4965"/>
                  </a:cubicBezTo>
                  <a:cubicBezTo>
                    <a:pt x="6859" y="4775"/>
                    <a:pt x="6704" y="4584"/>
                    <a:pt x="6526" y="4418"/>
                  </a:cubicBezTo>
                  <a:cubicBezTo>
                    <a:pt x="7097" y="3977"/>
                    <a:pt x="7835" y="3703"/>
                    <a:pt x="8621" y="3703"/>
                  </a:cubicBezTo>
                  <a:close/>
                  <a:moveTo>
                    <a:pt x="10478" y="7918"/>
                  </a:moveTo>
                  <a:lnTo>
                    <a:pt x="10598" y="8168"/>
                  </a:lnTo>
                  <a:lnTo>
                    <a:pt x="10359" y="8168"/>
                  </a:lnTo>
                  <a:lnTo>
                    <a:pt x="10478" y="7918"/>
                  </a:lnTo>
                  <a:close/>
                  <a:moveTo>
                    <a:pt x="6240" y="4656"/>
                  </a:moveTo>
                  <a:cubicBezTo>
                    <a:pt x="6407" y="4823"/>
                    <a:pt x="6561" y="4989"/>
                    <a:pt x="6704" y="5180"/>
                  </a:cubicBezTo>
                  <a:cubicBezTo>
                    <a:pt x="7121" y="5775"/>
                    <a:pt x="7335" y="6454"/>
                    <a:pt x="7335" y="7192"/>
                  </a:cubicBezTo>
                  <a:cubicBezTo>
                    <a:pt x="7335" y="7513"/>
                    <a:pt x="7299" y="7847"/>
                    <a:pt x="7204" y="8144"/>
                  </a:cubicBezTo>
                  <a:cubicBezTo>
                    <a:pt x="6907" y="8228"/>
                    <a:pt x="6585" y="8275"/>
                    <a:pt x="6252" y="8275"/>
                  </a:cubicBezTo>
                  <a:cubicBezTo>
                    <a:pt x="5930" y="8275"/>
                    <a:pt x="5597" y="8228"/>
                    <a:pt x="5299" y="8144"/>
                  </a:cubicBezTo>
                  <a:cubicBezTo>
                    <a:pt x="5180" y="7847"/>
                    <a:pt x="5133" y="7513"/>
                    <a:pt x="5133" y="7192"/>
                  </a:cubicBezTo>
                  <a:cubicBezTo>
                    <a:pt x="5133" y="6192"/>
                    <a:pt x="5549" y="5299"/>
                    <a:pt x="6240" y="4656"/>
                  </a:cubicBezTo>
                  <a:close/>
                  <a:moveTo>
                    <a:pt x="5430" y="8561"/>
                  </a:moveTo>
                  <a:lnTo>
                    <a:pt x="5430" y="8561"/>
                  </a:lnTo>
                  <a:cubicBezTo>
                    <a:pt x="5704" y="8621"/>
                    <a:pt x="5966" y="8644"/>
                    <a:pt x="6252" y="8644"/>
                  </a:cubicBezTo>
                  <a:cubicBezTo>
                    <a:pt x="6537" y="8644"/>
                    <a:pt x="6799" y="8621"/>
                    <a:pt x="7061" y="8561"/>
                  </a:cubicBezTo>
                  <a:lnTo>
                    <a:pt x="7061" y="8561"/>
                  </a:lnTo>
                  <a:cubicBezTo>
                    <a:pt x="6847" y="8990"/>
                    <a:pt x="6585" y="9395"/>
                    <a:pt x="6240" y="9716"/>
                  </a:cubicBezTo>
                  <a:cubicBezTo>
                    <a:pt x="5895" y="9395"/>
                    <a:pt x="5609" y="9002"/>
                    <a:pt x="5430" y="8561"/>
                  </a:cubicBezTo>
                  <a:close/>
                  <a:moveTo>
                    <a:pt x="2470" y="7643"/>
                  </a:moveTo>
                  <a:cubicBezTo>
                    <a:pt x="2693" y="7643"/>
                    <a:pt x="2903" y="7736"/>
                    <a:pt x="3049" y="7882"/>
                  </a:cubicBezTo>
                  <a:cubicBezTo>
                    <a:pt x="3216" y="8049"/>
                    <a:pt x="3323" y="8263"/>
                    <a:pt x="3323" y="8502"/>
                  </a:cubicBezTo>
                  <a:cubicBezTo>
                    <a:pt x="3323" y="8692"/>
                    <a:pt x="3263" y="8859"/>
                    <a:pt x="3144" y="9002"/>
                  </a:cubicBezTo>
                  <a:cubicBezTo>
                    <a:pt x="2954" y="9275"/>
                    <a:pt x="2799" y="9549"/>
                    <a:pt x="2739" y="9847"/>
                  </a:cubicBezTo>
                  <a:lnTo>
                    <a:pt x="2192" y="9847"/>
                  </a:lnTo>
                  <a:cubicBezTo>
                    <a:pt x="2132" y="9537"/>
                    <a:pt x="2001" y="9252"/>
                    <a:pt x="1799" y="9002"/>
                  </a:cubicBezTo>
                  <a:cubicBezTo>
                    <a:pt x="1680" y="8835"/>
                    <a:pt x="1620" y="8656"/>
                    <a:pt x="1620" y="8454"/>
                  </a:cubicBezTo>
                  <a:cubicBezTo>
                    <a:pt x="1644" y="8025"/>
                    <a:pt x="2001" y="7668"/>
                    <a:pt x="2430" y="7644"/>
                  </a:cubicBezTo>
                  <a:cubicBezTo>
                    <a:pt x="2443" y="7644"/>
                    <a:pt x="2457" y="7643"/>
                    <a:pt x="2470" y="7643"/>
                  </a:cubicBezTo>
                  <a:close/>
                  <a:moveTo>
                    <a:pt x="10300" y="8525"/>
                  </a:moveTo>
                  <a:lnTo>
                    <a:pt x="10300" y="10145"/>
                  </a:lnTo>
                  <a:lnTo>
                    <a:pt x="10109" y="10145"/>
                  </a:lnTo>
                  <a:lnTo>
                    <a:pt x="10109" y="8585"/>
                  </a:lnTo>
                  <a:cubicBezTo>
                    <a:pt x="10109" y="8561"/>
                    <a:pt x="10133" y="8525"/>
                    <a:pt x="10169" y="8525"/>
                  </a:cubicBezTo>
                  <a:close/>
                  <a:moveTo>
                    <a:pt x="10788" y="8525"/>
                  </a:moveTo>
                  <a:cubicBezTo>
                    <a:pt x="10824" y="8525"/>
                    <a:pt x="10848" y="8561"/>
                    <a:pt x="10848" y="8585"/>
                  </a:cubicBezTo>
                  <a:lnTo>
                    <a:pt x="10848" y="10145"/>
                  </a:lnTo>
                  <a:lnTo>
                    <a:pt x="10657" y="10145"/>
                  </a:lnTo>
                  <a:lnTo>
                    <a:pt x="10657" y="8525"/>
                  </a:lnTo>
                  <a:close/>
                  <a:moveTo>
                    <a:pt x="2847" y="10252"/>
                  </a:moveTo>
                  <a:lnTo>
                    <a:pt x="2847" y="10323"/>
                  </a:lnTo>
                  <a:lnTo>
                    <a:pt x="2073" y="10323"/>
                  </a:lnTo>
                  <a:lnTo>
                    <a:pt x="2073" y="10252"/>
                  </a:lnTo>
                  <a:close/>
                  <a:moveTo>
                    <a:pt x="2489" y="4013"/>
                  </a:moveTo>
                  <a:lnTo>
                    <a:pt x="2489" y="4013"/>
                  </a:lnTo>
                  <a:cubicBezTo>
                    <a:pt x="2430" y="4287"/>
                    <a:pt x="2394" y="4549"/>
                    <a:pt x="2394" y="4823"/>
                  </a:cubicBezTo>
                  <a:cubicBezTo>
                    <a:pt x="2394" y="6501"/>
                    <a:pt x="3489" y="7930"/>
                    <a:pt x="4990" y="8454"/>
                  </a:cubicBezTo>
                  <a:cubicBezTo>
                    <a:pt x="5180" y="9025"/>
                    <a:pt x="5525" y="9549"/>
                    <a:pt x="5954" y="9966"/>
                  </a:cubicBezTo>
                  <a:cubicBezTo>
                    <a:pt x="5371" y="10383"/>
                    <a:pt x="4644" y="10657"/>
                    <a:pt x="3859" y="10657"/>
                  </a:cubicBezTo>
                  <a:cubicBezTo>
                    <a:pt x="3644" y="10657"/>
                    <a:pt x="3430" y="10645"/>
                    <a:pt x="3216" y="10597"/>
                  </a:cubicBezTo>
                  <a:lnTo>
                    <a:pt x="3216" y="10192"/>
                  </a:lnTo>
                  <a:cubicBezTo>
                    <a:pt x="3216" y="10085"/>
                    <a:pt x="3168" y="10002"/>
                    <a:pt x="3097" y="9942"/>
                  </a:cubicBezTo>
                  <a:cubicBezTo>
                    <a:pt x="3156" y="9680"/>
                    <a:pt x="3263" y="9454"/>
                    <a:pt x="3430" y="9240"/>
                  </a:cubicBezTo>
                  <a:cubicBezTo>
                    <a:pt x="3585" y="9025"/>
                    <a:pt x="3680" y="8775"/>
                    <a:pt x="3680" y="8513"/>
                  </a:cubicBezTo>
                  <a:cubicBezTo>
                    <a:pt x="3680" y="8180"/>
                    <a:pt x="3549" y="7871"/>
                    <a:pt x="3311" y="7632"/>
                  </a:cubicBezTo>
                  <a:cubicBezTo>
                    <a:pt x="3072" y="7416"/>
                    <a:pt x="2769" y="7298"/>
                    <a:pt x="2462" y="7298"/>
                  </a:cubicBezTo>
                  <a:cubicBezTo>
                    <a:pt x="2447" y="7298"/>
                    <a:pt x="2433" y="7298"/>
                    <a:pt x="2418" y="7299"/>
                  </a:cubicBezTo>
                  <a:cubicBezTo>
                    <a:pt x="1787" y="7335"/>
                    <a:pt x="1275" y="7835"/>
                    <a:pt x="1263" y="8466"/>
                  </a:cubicBezTo>
                  <a:cubicBezTo>
                    <a:pt x="1251" y="8752"/>
                    <a:pt x="1346" y="9025"/>
                    <a:pt x="1525" y="9252"/>
                  </a:cubicBezTo>
                  <a:cubicBezTo>
                    <a:pt x="1680" y="9466"/>
                    <a:pt x="1787" y="9704"/>
                    <a:pt x="1846" y="9954"/>
                  </a:cubicBezTo>
                  <a:lnTo>
                    <a:pt x="1799" y="10002"/>
                  </a:lnTo>
                  <a:cubicBezTo>
                    <a:pt x="906" y="9347"/>
                    <a:pt x="382" y="8311"/>
                    <a:pt x="382" y="7204"/>
                  </a:cubicBezTo>
                  <a:cubicBezTo>
                    <a:pt x="382" y="5775"/>
                    <a:pt x="1251" y="4537"/>
                    <a:pt x="2489" y="4013"/>
                  </a:cubicBezTo>
                  <a:close/>
                  <a:moveTo>
                    <a:pt x="2847" y="10680"/>
                  </a:moveTo>
                  <a:lnTo>
                    <a:pt x="2847" y="10788"/>
                  </a:lnTo>
                  <a:lnTo>
                    <a:pt x="2073" y="10788"/>
                  </a:lnTo>
                  <a:lnTo>
                    <a:pt x="2073" y="10680"/>
                  </a:lnTo>
                  <a:close/>
                  <a:moveTo>
                    <a:pt x="10848" y="10526"/>
                  </a:moveTo>
                  <a:lnTo>
                    <a:pt x="10848" y="10728"/>
                  </a:lnTo>
                  <a:cubicBezTo>
                    <a:pt x="10848" y="10764"/>
                    <a:pt x="10824" y="10788"/>
                    <a:pt x="10788" y="10788"/>
                  </a:cubicBezTo>
                  <a:lnTo>
                    <a:pt x="10169" y="10788"/>
                  </a:lnTo>
                  <a:cubicBezTo>
                    <a:pt x="10133" y="10788"/>
                    <a:pt x="10109" y="10764"/>
                    <a:pt x="10109" y="10728"/>
                  </a:cubicBezTo>
                  <a:lnTo>
                    <a:pt x="10109" y="10526"/>
                  </a:lnTo>
                  <a:close/>
                  <a:moveTo>
                    <a:pt x="6228" y="0"/>
                  </a:moveTo>
                  <a:cubicBezTo>
                    <a:pt x="5454" y="0"/>
                    <a:pt x="4823" y="584"/>
                    <a:pt x="4716" y="1310"/>
                  </a:cubicBezTo>
                  <a:cubicBezTo>
                    <a:pt x="4049" y="1596"/>
                    <a:pt x="3466" y="2072"/>
                    <a:pt x="3049" y="2667"/>
                  </a:cubicBezTo>
                  <a:cubicBezTo>
                    <a:pt x="2858" y="2941"/>
                    <a:pt x="2692" y="3263"/>
                    <a:pt x="2597" y="3584"/>
                  </a:cubicBezTo>
                  <a:cubicBezTo>
                    <a:pt x="1084" y="4108"/>
                    <a:pt x="1" y="5537"/>
                    <a:pt x="1" y="7216"/>
                  </a:cubicBezTo>
                  <a:cubicBezTo>
                    <a:pt x="1" y="8502"/>
                    <a:pt x="632" y="9692"/>
                    <a:pt x="1704" y="10407"/>
                  </a:cubicBezTo>
                  <a:lnTo>
                    <a:pt x="1704" y="10847"/>
                  </a:lnTo>
                  <a:cubicBezTo>
                    <a:pt x="1704" y="11026"/>
                    <a:pt x="1846" y="11180"/>
                    <a:pt x="2025" y="11180"/>
                  </a:cubicBezTo>
                  <a:lnTo>
                    <a:pt x="2858" y="11180"/>
                  </a:lnTo>
                  <a:cubicBezTo>
                    <a:pt x="2989" y="11180"/>
                    <a:pt x="3108" y="11097"/>
                    <a:pt x="3156" y="10978"/>
                  </a:cubicBezTo>
                  <a:cubicBezTo>
                    <a:pt x="3382" y="11026"/>
                    <a:pt x="3609" y="11038"/>
                    <a:pt x="3823" y="11038"/>
                  </a:cubicBezTo>
                  <a:cubicBezTo>
                    <a:pt x="4716" y="11038"/>
                    <a:pt x="5549" y="10728"/>
                    <a:pt x="6204" y="10204"/>
                  </a:cubicBezTo>
                  <a:cubicBezTo>
                    <a:pt x="6764" y="10645"/>
                    <a:pt x="7419" y="10919"/>
                    <a:pt x="8157" y="11014"/>
                  </a:cubicBezTo>
                  <a:lnTo>
                    <a:pt x="8169" y="11014"/>
                  </a:lnTo>
                  <a:cubicBezTo>
                    <a:pt x="8264" y="11014"/>
                    <a:pt x="8335" y="10942"/>
                    <a:pt x="8347" y="10847"/>
                  </a:cubicBezTo>
                  <a:cubicBezTo>
                    <a:pt x="8371" y="10740"/>
                    <a:pt x="8288" y="10657"/>
                    <a:pt x="8192" y="10645"/>
                  </a:cubicBezTo>
                  <a:cubicBezTo>
                    <a:pt x="7550" y="10561"/>
                    <a:pt x="6966" y="10323"/>
                    <a:pt x="6490" y="9954"/>
                  </a:cubicBezTo>
                  <a:cubicBezTo>
                    <a:pt x="6918" y="9537"/>
                    <a:pt x="7264" y="9014"/>
                    <a:pt x="7454" y="8442"/>
                  </a:cubicBezTo>
                  <a:cubicBezTo>
                    <a:pt x="8966" y="7918"/>
                    <a:pt x="10050" y="6489"/>
                    <a:pt x="10050" y="4811"/>
                  </a:cubicBezTo>
                  <a:cubicBezTo>
                    <a:pt x="10050" y="4525"/>
                    <a:pt x="10014" y="4251"/>
                    <a:pt x="9955" y="4001"/>
                  </a:cubicBezTo>
                  <a:lnTo>
                    <a:pt x="9955" y="4001"/>
                  </a:lnTo>
                  <a:cubicBezTo>
                    <a:pt x="11193" y="4537"/>
                    <a:pt x="12062" y="5763"/>
                    <a:pt x="12062" y="7192"/>
                  </a:cubicBezTo>
                  <a:cubicBezTo>
                    <a:pt x="12062" y="8037"/>
                    <a:pt x="11741" y="8859"/>
                    <a:pt x="11181" y="9490"/>
                  </a:cubicBezTo>
                  <a:lnTo>
                    <a:pt x="11181" y="8597"/>
                  </a:lnTo>
                  <a:cubicBezTo>
                    <a:pt x="11181" y="8466"/>
                    <a:pt x="11109" y="8335"/>
                    <a:pt x="11002" y="8263"/>
                  </a:cubicBezTo>
                  <a:lnTo>
                    <a:pt x="10717" y="7644"/>
                  </a:lnTo>
                  <a:cubicBezTo>
                    <a:pt x="10669" y="7549"/>
                    <a:pt x="10574" y="7466"/>
                    <a:pt x="10455" y="7466"/>
                  </a:cubicBezTo>
                  <a:cubicBezTo>
                    <a:pt x="10336" y="7466"/>
                    <a:pt x="10228" y="7525"/>
                    <a:pt x="10181" y="7644"/>
                  </a:cubicBezTo>
                  <a:lnTo>
                    <a:pt x="9895" y="8263"/>
                  </a:lnTo>
                  <a:cubicBezTo>
                    <a:pt x="9800" y="8335"/>
                    <a:pt x="9716" y="8466"/>
                    <a:pt x="9716" y="8597"/>
                  </a:cubicBezTo>
                  <a:lnTo>
                    <a:pt x="9716" y="10478"/>
                  </a:lnTo>
                  <a:cubicBezTo>
                    <a:pt x="9466" y="10561"/>
                    <a:pt x="9216" y="10621"/>
                    <a:pt x="8943" y="10645"/>
                  </a:cubicBezTo>
                  <a:cubicBezTo>
                    <a:pt x="8847" y="10657"/>
                    <a:pt x="8764" y="10740"/>
                    <a:pt x="8788" y="10835"/>
                  </a:cubicBezTo>
                  <a:cubicBezTo>
                    <a:pt x="8800" y="10919"/>
                    <a:pt x="8871" y="11002"/>
                    <a:pt x="8966" y="11002"/>
                  </a:cubicBezTo>
                  <a:lnTo>
                    <a:pt x="8978" y="11002"/>
                  </a:lnTo>
                  <a:cubicBezTo>
                    <a:pt x="9228" y="10966"/>
                    <a:pt x="9478" y="10919"/>
                    <a:pt x="9740" y="10847"/>
                  </a:cubicBezTo>
                  <a:cubicBezTo>
                    <a:pt x="9776" y="11026"/>
                    <a:pt x="9943" y="11157"/>
                    <a:pt x="10133" y="11157"/>
                  </a:cubicBezTo>
                  <a:lnTo>
                    <a:pt x="10764" y="11157"/>
                  </a:lnTo>
                  <a:cubicBezTo>
                    <a:pt x="11002" y="11157"/>
                    <a:pt x="11193" y="10966"/>
                    <a:pt x="11193" y="10728"/>
                  </a:cubicBezTo>
                  <a:lnTo>
                    <a:pt x="11193" y="10014"/>
                  </a:lnTo>
                  <a:cubicBezTo>
                    <a:pt x="12002" y="9287"/>
                    <a:pt x="12455" y="8263"/>
                    <a:pt x="12455" y="7192"/>
                  </a:cubicBezTo>
                  <a:cubicBezTo>
                    <a:pt x="12455" y="5501"/>
                    <a:pt x="11371" y="4072"/>
                    <a:pt x="9871" y="3560"/>
                  </a:cubicBezTo>
                  <a:cubicBezTo>
                    <a:pt x="9740" y="3168"/>
                    <a:pt x="9538" y="2798"/>
                    <a:pt x="9276" y="2465"/>
                  </a:cubicBezTo>
                  <a:cubicBezTo>
                    <a:pt x="9242" y="2425"/>
                    <a:pt x="9189" y="2403"/>
                    <a:pt x="9137" y="2403"/>
                  </a:cubicBezTo>
                  <a:cubicBezTo>
                    <a:pt x="9097" y="2403"/>
                    <a:pt x="9057" y="2416"/>
                    <a:pt x="9026" y="2441"/>
                  </a:cubicBezTo>
                  <a:cubicBezTo>
                    <a:pt x="8943" y="2501"/>
                    <a:pt x="8931" y="2620"/>
                    <a:pt x="8990" y="2691"/>
                  </a:cubicBezTo>
                  <a:cubicBezTo>
                    <a:pt x="9169" y="2929"/>
                    <a:pt x="9324" y="3168"/>
                    <a:pt x="9443" y="3441"/>
                  </a:cubicBezTo>
                  <a:cubicBezTo>
                    <a:pt x="9169" y="3382"/>
                    <a:pt x="8907" y="3346"/>
                    <a:pt x="8621" y="3346"/>
                  </a:cubicBezTo>
                  <a:cubicBezTo>
                    <a:pt x="7728" y="3346"/>
                    <a:pt x="6895" y="3656"/>
                    <a:pt x="6240" y="4180"/>
                  </a:cubicBezTo>
                  <a:cubicBezTo>
                    <a:pt x="5930" y="3930"/>
                    <a:pt x="5573" y="3739"/>
                    <a:pt x="5192" y="3584"/>
                  </a:cubicBezTo>
                  <a:cubicBezTo>
                    <a:pt x="5175" y="3580"/>
                    <a:pt x="5158" y="3577"/>
                    <a:pt x="5140" y="3577"/>
                  </a:cubicBezTo>
                  <a:cubicBezTo>
                    <a:pt x="5068" y="3577"/>
                    <a:pt x="4992" y="3615"/>
                    <a:pt x="4954" y="3691"/>
                  </a:cubicBezTo>
                  <a:cubicBezTo>
                    <a:pt x="4930" y="3775"/>
                    <a:pt x="4978" y="3882"/>
                    <a:pt x="5061" y="3930"/>
                  </a:cubicBezTo>
                  <a:cubicBezTo>
                    <a:pt x="5394" y="4049"/>
                    <a:pt x="5692" y="4215"/>
                    <a:pt x="5954" y="4418"/>
                  </a:cubicBezTo>
                  <a:cubicBezTo>
                    <a:pt x="5228" y="5120"/>
                    <a:pt x="4775" y="6096"/>
                    <a:pt x="4775" y="7192"/>
                  </a:cubicBezTo>
                  <a:cubicBezTo>
                    <a:pt x="4775" y="7466"/>
                    <a:pt x="4811" y="7740"/>
                    <a:pt x="4871" y="7990"/>
                  </a:cubicBezTo>
                  <a:cubicBezTo>
                    <a:pt x="3632" y="7454"/>
                    <a:pt x="2775" y="6239"/>
                    <a:pt x="2775" y="4811"/>
                  </a:cubicBezTo>
                  <a:cubicBezTo>
                    <a:pt x="2775" y="4477"/>
                    <a:pt x="2811" y="4156"/>
                    <a:pt x="2906" y="3858"/>
                  </a:cubicBezTo>
                  <a:cubicBezTo>
                    <a:pt x="3204" y="3763"/>
                    <a:pt x="3525" y="3715"/>
                    <a:pt x="3859" y="3715"/>
                  </a:cubicBezTo>
                  <a:cubicBezTo>
                    <a:pt x="4025" y="3715"/>
                    <a:pt x="4168" y="3739"/>
                    <a:pt x="4335" y="3751"/>
                  </a:cubicBezTo>
                  <a:cubicBezTo>
                    <a:pt x="4342" y="3752"/>
                    <a:pt x="4349" y="3752"/>
                    <a:pt x="4356" y="3752"/>
                  </a:cubicBezTo>
                  <a:cubicBezTo>
                    <a:pt x="4444" y="3752"/>
                    <a:pt x="4526" y="3684"/>
                    <a:pt x="4537" y="3596"/>
                  </a:cubicBezTo>
                  <a:cubicBezTo>
                    <a:pt x="4549" y="3501"/>
                    <a:pt x="4478" y="3406"/>
                    <a:pt x="4394" y="3394"/>
                  </a:cubicBezTo>
                  <a:cubicBezTo>
                    <a:pt x="4216" y="3358"/>
                    <a:pt x="4049" y="3358"/>
                    <a:pt x="3870" y="3358"/>
                  </a:cubicBezTo>
                  <a:cubicBezTo>
                    <a:pt x="3585" y="3358"/>
                    <a:pt x="3323" y="3394"/>
                    <a:pt x="3049" y="3453"/>
                  </a:cubicBezTo>
                  <a:cubicBezTo>
                    <a:pt x="3144" y="3239"/>
                    <a:pt x="3239" y="3048"/>
                    <a:pt x="3382" y="2858"/>
                  </a:cubicBezTo>
                  <a:cubicBezTo>
                    <a:pt x="3716" y="2346"/>
                    <a:pt x="4192" y="1953"/>
                    <a:pt x="4728" y="1691"/>
                  </a:cubicBezTo>
                  <a:cubicBezTo>
                    <a:pt x="4835" y="2441"/>
                    <a:pt x="5466" y="3025"/>
                    <a:pt x="6240" y="3025"/>
                  </a:cubicBezTo>
                  <a:cubicBezTo>
                    <a:pt x="7014" y="3025"/>
                    <a:pt x="7657" y="2441"/>
                    <a:pt x="7740" y="1691"/>
                  </a:cubicBezTo>
                  <a:cubicBezTo>
                    <a:pt x="7990" y="1810"/>
                    <a:pt x="8228" y="1977"/>
                    <a:pt x="8454" y="2156"/>
                  </a:cubicBezTo>
                  <a:cubicBezTo>
                    <a:pt x="8490" y="2191"/>
                    <a:pt x="8526" y="2203"/>
                    <a:pt x="8573" y="2203"/>
                  </a:cubicBezTo>
                  <a:cubicBezTo>
                    <a:pt x="8633" y="2203"/>
                    <a:pt x="8681" y="2191"/>
                    <a:pt x="8704" y="2144"/>
                  </a:cubicBezTo>
                  <a:cubicBezTo>
                    <a:pt x="8764" y="2072"/>
                    <a:pt x="8764" y="1953"/>
                    <a:pt x="8681" y="1894"/>
                  </a:cubicBezTo>
                  <a:cubicBezTo>
                    <a:pt x="8395" y="1655"/>
                    <a:pt x="8073" y="1453"/>
                    <a:pt x="7728" y="1310"/>
                  </a:cubicBezTo>
                  <a:cubicBezTo>
                    <a:pt x="7621" y="560"/>
                    <a:pt x="7002" y="0"/>
                    <a:pt x="6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3" name="Google Shape;11593;p80"/>
            <p:cNvSpPr/>
            <p:nvPr/>
          </p:nvSpPr>
          <p:spPr>
            <a:xfrm>
              <a:off x="2057770" y="4294553"/>
              <a:ext cx="22741" cy="35622"/>
            </a:xfrm>
            <a:custGeom>
              <a:avLst/>
              <a:gdLst/>
              <a:ahLst/>
              <a:cxnLst/>
              <a:rect l="l" t="t" r="r" b="b"/>
              <a:pathLst>
                <a:path w="715" h="1120" extrusionOk="0">
                  <a:moveTo>
                    <a:pt x="191" y="0"/>
                  </a:moveTo>
                  <a:cubicBezTo>
                    <a:pt x="84" y="0"/>
                    <a:pt x="12" y="72"/>
                    <a:pt x="12" y="179"/>
                  </a:cubicBezTo>
                  <a:lnTo>
                    <a:pt x="12" y="941"/>
                  </a:lnTo>
                  <a:cubicBezTo>
                    <a:pt x="0" y="1036"/>
                    <a:pt x="84" y="1119"/>
                    <a:pt x="191" y="1119"/>
                  </a:cubicBezTo>
                  <a:lnTo>
                    <a:pt x="536" y="1119"/>
                  </a:lnTo>
                  <a:cubicBezTo>
                    <a:pt x="631" y="1119"/>
                    <a:pt x="715" y="1036"/>
                    <a:pt x="715" y="941"/>
                  </a:cubicBezTo>
                  <a:cubicBezTo>
                    <a:pt x="715" y="834"/>
                    <a:pt x="631" y="750"/>
                    <a:pt x="536" y="750"/>
                  </a:cubicBezTo>
                  <a:lnTo>
                    <a:pt x="369" y="750"/>
                  </a:lnTo>
                  <a:lnTo>
                    <a:pt x="369" y="179"/>
                  </a:lnTo>
                  <a:cubicBezTo>
                    <a:pt x="369" y="72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4" name="Google Shape;11594;p80"/>
            <p:cNvSpPr/>
            <p:nvPr/>
          </p:nvSpPr>
          <p:spPr>
            <a:xfrm>
              <a:off x="2048292" y="4456250"/>
              <a:ext cx="30724" cy="64055"/>
            </a:xfrm>
            <a:custGeom>
              <a:avLst/>
              <a:gdLst/>
              <a:ahLst/>
              <a:cxnLst/>
              <a:rect l="l" t="t" r="r" b="b"/>
              <a:pathLst>
                <a:path w="966" h="2014" extrusionOk="0">
                  <a:moveTo>
                    <a:pt x="477" y="0"/>
                  </a:moveTo>
                  <a:cubicBezTo>
                    <a:pt x="370" y="0"/>
                    <a:pt x="298" y="84"/>
                    <a:pt x="298" y="179"/>
                  </a:cubicBezTo>
                  <a:lnTo>
                    <a:pt x="298" y="262"/>
                  </a:lnTo>
                  <a:cubicBezTo>
                    <a:pt x="120" y="334"/>
                    <a:pt x="1" y="512"/>
                    <a:pt x="1" y="703"/>
                  </a:cubicBezTo>
                  <a:cubicBezTo>
                    <a:pt x="1" y="977"/>
                    <a:pt x="215" y="1191"/>
                    <a:pt x="489" y="1191"/>
                  </a:cubicBezTo>
                  <a:cubicBezTo>
                    <a:pt x="560" y="1191"/>
                    <a:pt x="608" y="1250"/>
                    <a:pt x="608" y="1310"/>
                  </a:cubicBezTo>
                  <a:cubicBezTo>
                    <a:pt x="608" y="1381"/>
                    <a:pt x="548" y="1429"/>
                    <a:pt x="489" y="1429"/>
                  </a:cubicBezTo>
                  <a:cubicBezTo>
                    <a:pt x="441" y="1429"/>
                    <a:pt x="394" y="1405"/>
                    <a:pt x="382" y="1358"/>
                  </a:cubicBezTo>
                  <a:cubicBezTo>
                    <a:pt x="346" y="1287"/>
                    <a:pt x="284" y="1249"/>
                    <a:pt x="216" y="1249"/>
                  </a:cubicBezTo>
                  <a:cubicBezTo>
                    <a:pt x="192" y="1249"/>
                    <a:pt x="168" y="1253"/>
                    <a:pt x="144" y="1262"/>
                  </a:cubicBezTo>
                  <a:cubicBezTo>
                    <a:pt x="60" y="1310"/>
                    <a:pt x="13" y="1417"/>
                    <a:pt x="60" y="1500"/>
                  </a:cubicBezTo>
                  <a:cubicBezTo>
                    <a:pt x="120" y="1608"/>
                    <a:pt x="203" y="1703"/>
                    <a:pt x="310" y="1739"/>
                  </a:cubicBezTo>
                  <a:lnTo>
                    <a:pt x="310" y="1834"/>
                  </a:lnTo>
                  <a:cubicBezTo>
                    <a:pt x="310" y="1941"/>
                    <a:pt x="382" y="2012"/>
                    <a:pt x="489" y="2012"/>
                  </a:cubicBezTo>
                  <a:cubicBezTo>
                    <a:pt x="495" y="2013"/>
                    <a:pt x="501" y="2014"/>
                    <a:pt x="507" y="2014"/>
                  </a:cubicBezTo>
                  <a:cubicBezTo>
                    <a:pt x="586" y="2014"/>
                    <a:pt x="667" y="1945"/>
                    <a:pt x="667" y="1846"/>
                  </a:cubicBezTo>
                  <a:lnTo>
                    <a:pt x="667" y="1762"/>
                  </a:lnTo>
                  <a:cubicBezTo>
                    <a:pt x="846" y="1691"/>
                    <a:pt x="965" y="1512"/>
                    <a:pt x="965" y="1310"/>
                  </a:cubicBezTo>
                  <a:cubicBezTo>
                    <a:pt x="965" y="1048"/>
                    <a:pt x="739" y="822"/>
                    <a:pt x="477" y="822"/>
                  </a:cubicBezTo>
                  <a:cubicBezTo>
                    <a:pt x="394" y="822"/>
                    <a:pt x="358" y="762"/>
                    <a:pt x="358" y="703"/>
                  </a:cubicBezTo>
                  <a:cubicBezTo>
                    <a:pt x="358" y="631"/>
                    <a:pt x="417" y="584"/>
                    <a:pt x="477" y="584"/>
                  </a:cubicBezTo>
                  <a:cubicBezTo>
                    <a:pt x="513" y="584"/>
                    <a:pt x="548" y="596"/>
                    <a:pt x="572" y="643"/>
                  </a:cubicBezTo>
                  <a:cubicBezTo>
                    <a:pt x="608" y="700"/>
                    <a:pt x="660" y="727"/>
                    <a:pt x="717" y="727"/>
                  </a:cubicBezTo>
                  <a:cubicBezTo>
                    <a:pt x="755" y="727"/>
                    <a:pt x="796" y="715"/>
                    <a:pt x="834" y="691"/>
                  </a:cubicBezTo>
                  <a:cubicBezTo>
                    <a:pt x="917" y="631"/>
                    <a:pt x="929" y="524"/>
                    <a:pt x="870" y="441"/>
                  </a:cubicBezTo>
                  <a:cubicBezTo>
                    <a:pt x="810" y="357"/>
                    <a:pt x="739" y="286"/>
                    <a:pt x="656" y="262"/>
                  </a:cubicBezTo>
                  <a:lnTo>
                    <a:pt x="656" y="179"/>
                  </a:lnTo>
                  <a:cubicBezTo>
                    <a:pt x="656" y="84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5" name="Google Shape;11595;p80"/>
            <p:cNvSpPr/>
            <p:nvPr/>
          </p:nvSpPr>
          <p:spPr>
            <a:xfrm>
              <a:off x="1898713" y="4487196"/>
              <a:ext cx="17461" cy="16030"/>
            </a:xfrm>
            <a:custGeom>
              <a:avLst/>
              <a:gdLst/>
              <a:ahLst/>
              <a:cxnLst/>
              <a:rect l="l" t="t" r="r" b="b"/>
              <a:pathLst>
                <a:path w="549" h="504" extrusionOk="0">
                  <a:moveTo>
                    <a:pt x="193" y="1"/>
                  </a:moveTo>
                  <a:cubicBezTo>
                    <a:pt x="147" y="1"/>
                    <a:pt x="102" y="21"/>
                    <a:pt x="72" y="63"/>
                  </a:cubicBezTo>
                  <a:cubicBezTo>
                    <a:pt x="1" y="135"/>
                    <a:pt x="1" y="254"/>
                    <a:pt x="72" y="313"/>
                  </a:cubicBezTo>
                  <a:lnTo>
                    <a:pt x="203" y="444"/>
                  </a:lnTo>
                  <a:cubicBezTo>
                    <a:pt x="227" y="480"/>
                    <a:pt x="298" y="504"/>
                    <a:pt x="334" y="504"/>
                  </a:cubicBezTo>
                  <a:cubicBezTo>
                    <a:pt x="382" y="504"/>
                    <a:pt x="429" y="492"/>
                    <a:pt x="465" y="444"/>
                  </a:cubicBezTo>
                  <a:cubicBezTo>
                    <a:pt x="548" y="373"/>
                    <a:pt x="548" y="254"/>
                    <a:pt x="465" y="194"/>
                  </a:cubicBezTo>
                  <a:lnTo>
                    <a:pt x="322" y="63"/>
                  </a:lnTo>
                  <a:cubicBezTo>
                    <a:pt x="286" y="21"/>
                    <a:pt x="239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6" name="Google Shape;11596;p80"/>
            <p:cNvSpPr/>
            <p:nvPr/>
          </p:nvSpPr>
          <p:spPr>
            <a:xfrm>
              <a:off x="1887740" y="4502494"/>
              <a:ext cx="19337" cy="13231"/>
            </a:xfrm>
            <a:custGeom>
              <a:avLst/>
              <a:gdLst/>
              <a:ahLst/>
              <a:cxnLst/>
              <a:rect l="l" t="t" r="r" b="b"/>
              <a:pathLst>
                <a:path w="608" h="416" extrusionOk="0">
                  <a:moveTo>
                    <a:pt x="190" y="0"/>
                  </a:moveTo>
                  <a:cubicBezTo>
                    <a:pt x="112" y="0"/>
                    <a:pt x="53" y="56"/>
                    <a:pt x="24" y="142"/>
                  </a:cubicBezTo>
                  <a:cubicBezTo>
                    <a:pt x="0" y="249"/>
                    <a:pt x="60" y="332"/>
                    <a:pt x="155" y="368"/>
                  </a:cubicBezTo>
                  <a:lnTo>
                    <a:pt x="358" y="416"/>
                  </a:lnTo>
                  <a:lnTo>
                    <a:pt x="405" y="416"/>
                  </a:lnTo>
                  <a:cubicBezTo>
                    <a:pt x="477" y="416"/>
                    <a:pt x="548" y="356"/>
                    <a:pt x="572" y="273"/>
                  </a:cubicBezTo>
                  <a:cubicBezTo>
                    <a:pt x="608" y="189"/>
                    <a:pt x="548" y="82"/>
                    <a:pt x="441" y="58"/>
                  </a:cubicBezTo>
                  <a:lnTo>
                    <a:pt x="250" y="11"/>
                  </a:lnTo>
                  <a:cubicBezTo>
                    <a:pt x="229" y="4"/>
                    <a:pt x="209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597" name="Google Shape;11597;p80"/>
            <p:cNvSpPr/>
            <p:nvPr/>
          </p:nvSpPr>
          <p:spPr>
            <a:xfrm>
              <a:off x="1913852" y="4477019"/>
              <a:ext cx="13676" cy="17874"/>
            </a:xfrm>
            <a:custGeom>
              <a:avLst/>
              <a:gdLst/>
              <a:ahLst/>
              <a:cxnLst/>
              <a:rect l="l" t="t" r="r" b="b"/>
              <a:pathLst>
                <a:path w="430" h="562" extrusionOk="0">
                  <a:moveTo>
                    <a:pt x="175" y="0"/>
                  </a:moveTo>
                  <a:cubicBezTo>
                    <a:pt x="165" y="0"/>
                    <a:pt x="155" y="1"/>
                    <a:pt x="144" y="2"/>
                  </a:cubicBezTo>
                  <a:cubicBezTo>
                    <a:pt x="37" y="38"/>
                    <a:pt x="1" y="121"/>
                    <a:pt x="13" y="228"/>
                  </a:cubicBezTo>
                  <a:lnTo>
                    <a:pt x="60" y="419"/>
                  </a:lnTo>
                  <a:cubicBezTo>
                    <a:pt x="72" y="502"/>
                    <a:pt x="144" y="562"/>
                    <a:pt x="239" y="562"/>
                  </a:cubicBezTo>
                  <a:lnTo>
                    <a:pt x="275" y="562"/>
                  </a:lnTo>
                  <a:cubicBezTo>
                    <a:pt x="382" y="526"/>
                    <a:pt x="430" y="443"/>
                    <a:pt x="418" y="335"/>
                  </a:cubicBezTo>
                  <a:lnTo>
                    <a:pt x="370" y="145"/>
                  </a:lnTo>
                  <a:cubicBezTo>
                    <a:pt x="338" y="49"/>
                    <a:pt x="267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598" name="Google Shape;11598;p80"/>
          <p:cNvGrpSpPr/>
          <p:nvPr/>
        </p:nvGrpSpPr>
        <p:grpSpPr>
          <a:xfrm>
            <a:off x="2411823" y="4128549"/>
            <a:ext cx="334398" cy="299953"/>
            <a:chOff x="2411823" y="4303999"/>
            <a:chExt cx="334398" cy="299953"/>
          </a:xfrm>
          <a:solidFill>
            <a:schemeClr val="tx1"/>
          </a:solidFill>
        </p:grpSpPr>
        <p:sp>
          <p:nvSpPr>
            <p:cNvPr id="11599" name="Google Shape;11599;p80"/>
            <p:cNvSpPr/>
            <p:nvPr/>
          </p:nvSpPr>
          <p:spPr>
            <a:xfrm>
              <a:off x="2411823" y="4303999"/>
              <a:ext cx="237838" cy="84124"/>
            </a:xfrm>
            <a:custGeom>
              <a:avLst/>
              <a:gdLst/>
              <a:ahLst/>
              <a:cxnLst/>
              <a:rect l="l" t="t" r="r" b="b"/>
              <a:pathLst>
                <a:path w="7478" h="2645" extrusionOk="0">
                  <a:moveTo>
                    <a:pt x="3573" y="299"/>
                  </a:moveTo>
                  <a:cubicBezTo>
                    <a:pt x="3584" y="299"/>
                    <a:pt x="3596" y="310"/>
                    <a:pt x="3608" y="322"/>
                  </a:cubicBezTo>
                  <a:lnTo>
                    <a:pt x="3954" y="846"/>
                  </a:lnTo>
                  <a:lnTo>
                    <a:pt x="703" y="846"/>
                  </a:lnTo>
                  <a:lnTo>
                    <a:pt x="703" y="346"/>
                  </a:lnTo>
                  <a:lnTo>
                    <a:pt x="715" y="346"/>
                  </a:lnTo>
                  <a:cubicBezTo>
                    <a:pt x="715" y="310"/>
                    <a:pt x="739" y="299"/>
                    <a:pt x="751" y="299"/>
                  </a:cubicBezTo>
                  <a:close/>
                  <a:moveTo>
                    <a:pt x="5978" y="501"/>
                  </a:moveTo>
                  <a:cubicBezTo>
                    <a:pt x="5990" y="501"/>
                    <a:pt x="6013" y="525"/>
                    <a:pt x="6025" y="537"/>
                  </a:cubicBezTo>
                  <a:lnTo>
                    <a:pt x="6216" y="846"/>
                  </a:lnTo>
                  <a:lnTo>
                    <a:pt x="4323" y="846"/>
                  </a:lnTo>
                  <a:lnTo>
                    <a:pt x="4120" y="525"/>
                  </a:lnTo>
                  <a:lnTo>
                    <a:pt x="5978" y="525"/>
                  </a:lnTo>
                  <a:lnTo>
                    <a:pt x="5978" y="501"/>
                  </a:lnTo>
                  <a:close/>
                  <a:moveTo>
                    <a:pt x="786" y="1"/>
                  </a:moveTo>
                  <a:cubicBezTo>
                    <a:pt x="596" y="1"/>
                    <a:pt x="429" y="156"/>
                    <a:pt x="429" y="358"/>
                  </a:cubicBezTo>
                  <a:lnTo>
                    <a:pt x="429" y="858"/>
                  </a:lnTo>
                  <a:lnTo>
                    <a:pt x="358" y="858"/>
                  </a:lnTo>
                  <a:cubicBezTo>
                    <a:pt x="155" y="858"/>
                    <a:pt x="1" y="1025"/>
                    <a:pt x="1" y="1215"/>
                  </a:cubicBezTo>
                  <a:lnTo>
                    <a:pt x="1" y="2513"/>
                  </a:lnTo>
                  <a:cubicBezTo>
                    <a:pt x="1" y="2585"/>
                    <a:pt x="72" y="2644"/>
                    <a:pt x="144" y="2644"/>
                  </a:cubicBezTo>
                  <a:cubicBezTo>
                    <a:pt x="239" y="2644"/>
                    <a:pt x="298" y="2573"/>
                    <a:pt x="298" y="2501"/>
                  </a:cubicBezTo>
                  <a:lnTo>
                    <a:pt x="298" y="1203"/>
                  </a:lnTo>
                  <a:cubicBezTo>
                    <a:pt x="298" y="1168"/>
                    <a:pt x="322" y="1156"/>
                    <a:pt x="334" y="1156"/>
                  </a:cubicBezTo>
                  <a:lnTo>
                    <a:pt x="7335" y="1156"/>
                  </a:lnTo>
                  <a:cubicBezTo>
                    <a:pt x="7418" y="1156"/>
                    <a:pt x="7478" y="1084"/>
                    <a:pt x="7478" y="1013"/>
                  </a:cubicBezTo>
                  <a:cubicBezTo>
                    <a:pt x="7478" y="918"/>
                    <a:pt x="7406" y="858"/>
                    <a:pt x="7335" y="858"/>
                  </a:cubicBezTo>
                  <a:lnTo>
                    <a:pt x="6573" y="858"/>
                  </a:lnTo>
                  <a:lnTo>
                    <a:pt x="6263" y="382"/>
                  </a:lnTo>
                  <a:cubicBezTo>
                    <a:pt x="6204" y="275"/>
                    <a:pt x="6085" y="215"/>
                    <a:pt x="5966" y="215"/>
                  </a:cubicBezTo>
                  <a:lnTo>
                    <a:pt x="3930" y="215"/>
                  </a:lnTo>
                  <a:lnTo>
                    <a:pt x="3894" y="156"/>
                  </a:lnTo>
                  <a:cubicBezTo>
                    <a:pt x="3834" y="60"/>
                    <a:pt x="3715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0" name="Google Shape;11600;p80"/>
            <p:cNvSpPr/>
            <p:nvPr/>
          </p:nvSpPr>
          <p:spPr>
            <a:xfrm>
              <a:off x="2412205" y="4330525"/>
              <a:ext cx="334016" cy="273428"/>
            </a:xfrm>
            <a:custGeom>
              <a:avLst/>
              <a:gdLst/>
              <a:ahLst/>
              <a:cxnLst/>
              <a:rect l="l" t="t" r="r" b="b"/>
              <a:pathLst>
                <a:path w="10502" h="8597" extrusionOk="0">
                  <a:moveTo>
                    <a:pt x="6847" y="6835"/>
                  </a:moveTo>
                  <a:cubicBezTo>
                    <a:pt x="6870" y="6835"/>
                    <a:pt x="6894" y="6858"/>
                    <a:pt x="6894" y="6870"/>
                  </a:cubicBezTo>
                  <a:lnTo>
                    <a:pt x="6894" y="7192"/>
                  </a:lnTo>
                  <a:cubicBezTo>
                    <a:pt x="6894" y="7644"/>
                    <a:pt x="7097" y="8049"/>
                    <a:pt x="7442" y="8323"/>
                  </a:cubicBezTo>
                  <a:lnTo>
                    <a:pt x="1989" y="8323"/>
                  </a:lnTo>
                  <a:cubicBezTo>
                    <a:pt x="1370" y="8323"/>
                    <a:pt x="858" y="7811"/>
                    <a:pt x="858" y="7192"/>
                  </a:cubicBezTo>
                  <a:lnTo>
                    <a:pt x="858" y="6870"/>
                  </a:lnTo>
                  <a:cubicBezTo>
                    <a:pt x="858" y="6846"/>
                    <a:pt x="894" y="6835"/>
                    <a:pt x="905" y="6835"/>
                  </a:cubicBezTo>
                  <a:close/>
                  <a:moveTo>
                    <a:pt x="8002" y="0"/>
                  </a:moveTo>
                  <a:cubicBezTo>
                    <a:pt x="7918" y="0"/>
                    <a:pt x="7859" y="72"/>
                    <a:pt x="7859" y="143"/>
                  </a:cubicBezTo>
                  <a:cubicBezTo>
                    <a:pt x="7859" y="238"/>
                    <a:pt x="7930" y="298"/>
                    <a:pt x="8002" y="298"/>
                  </a:cubicBezTo>
                  <a:lnTo>
                    <a:pt x="10133" y="298"/>
                  </a:lnTo>
                  <a:cubicBezTo>
                    <a:pt x="10169" y="298"/>
                    <a:pt x="10180" y="322"/>
                    <a:pt x="10180" y="346"/>
                  </a:cubicBezTo>
                  <a:lnTo>
                    <a:pt x="10180" y="6918"/>
                  </a:lnTo>
                  <a:cubicBezTo>
                    <a:pt x="10180" y="6954"/>
                    <a:pt x="10145" y="6966"/>
                    <a:pt x="10133" y="6966"/>
                  </a:cubicBezTo>
                  <a:lnTo>
                    <a:pt x="9847" y="6966"/>
                  </a:lnTo>
                  <a:lnTo>
                    <a:pt x="9847" y="2465"/>
                  </a:lnTo>
                  <a:cubicBezTo>
                    <a:pt x="9847" y="2274"/>
                    <a:pt x="9680" y="2108"/>
                    <a:pt x="9490" y="2108"/>
                  </a:cubicBezTo>
                  <a:lnTo>
                    <a:pt x="5358" y="2108"/>
                  </a:lnTo>
                  <a:cubicBezTo>
                    <a:pt x="5263" y="2108"/>
                    <a:pt x="5204" y="2191"/>
                    <a:pt x="5204" y="2263"/>
                  </a:cubicBezTo>
                  <a:cubicBezTo>
                    <a:pt x="5204" y="2346"/>
                    <a:pt x="5287" y="2405"/>
                    <a:pt x="5358" y="2405"/>
                  </a:cubicBezTo>
                  <a:lnTo>
                    <a:pt x="9490" y="2405"/>
                  </a:lnTo>
                  <a:cubicBezTo>
                    <a:pt x="9526" y="2405"/>
                    <a:pt x="9537" y="2441"/>
                    <a:pt x="9537" y="2453"/>
                  </a:cubicBezTo>
                  <a:lnTo>
                    <a:pt x="9537" y="7144"/>
                  </a:lnTo>
                  <a:cubicBezTo>
                    <a:pt x="9537" y="7763"/>
                    <a:pt x="9037" y="8275"/>
                    <a:pt x="8406" y="8275"/>
                  </a:cubicBezTo>
                  <a:lnTo>
                    <a:pt x="8335" y="8275"/>
                  </a:lnTo>
                  <a:cubicBezTo>
                    <a:pt x="7704" y="8275"/>
                    <a:pt x="7204" y="7763"/>
                    <a:pt x="7204" y="7144"/>
                  </a:cubicBezTo>
                  <a:lnTo>
                    <a:pt x="7204" y="6823"/>
                  </a:lnTo>
                  <a:cubicBezTo>
                    <a:pt x="7204" y="6632"/>
                    <a:pt x="7037" y="6465"/>
                    <a:pt x="6847" y="6465"/>
                  </a:cubicBezTo>
                  <a:lnTo>
                    <a:pt x="3513" y="6465"/>
                  </a:lnTo>
                  <a:lnTo>
                    <a:pt x="3513" y="2453"/>
                  </a:lnTo>
                  <a:cubicBezTo>
                    <a:pt x="3513" y="2417"/>
                    <a:pt x="3537" y="2405"/>
                    <a:pt x="3549" y="2405"/>
                  </a:cubicBezTo>
                  <a:lnTo>
                    <a:pt x="4680" y="2405"/>
                  </a:lnTo>
                  <a:cubicBezTo>
                    <a:pt x="4775" y="2405"/>
                    <a:pt x="4835" y="2334"/>
                    <a:pt x="4835" y="2263"/>
                  </a:cubicBezTo>
                  <a:cubicBezTo>
                    <a:pt x="4835" y="2167"/>
                    <a:pt x="4763" y="2108"/>
                    <a:pt x="4680" y="2108"/>
                  </a:cubicBezTo>
                  <a:lnTo>
                    <a:pt x="3549" y="2108"/>
                  </a:lnTo>
                  <a:cubicBezTo>
                    <a:pt x="3358" y="2108"/>
                    <a:pt x="3191" y="2274"/>
                    <a:pt x="3191" y="2465"/>
                  </a:cubicBezTo>
                  <a:lnTo>
                    <a:pt x="3191" y="6489"/>
                  </a:lnTo>
                  <a:lnTo>
                    <a:pt x="905" y="6489"/>
                  </a:lnTo>
                  <a:cubicBezTo>
                    <a:pt x="715" y="6489"/>
                    <a:pt x="548" y="6656"/>
                    <a:pt x="548" y="6846"/>
                  </a:cubicBezTo>
                  <a:lnTo>
                    <a:pt x="548" y="6966"/>
                  </a:lnTo>
                  <a:lnTo>
                    <a:pt x="346" y="6966"/>
                  </a:lnTo>
                  <a:cubicBezTo>
                    <a:pt x="310" y="6966"/>
                    <a:pt x="298" y="6930"/>
                    <a:pt x="298" y="6918"/>
                  </a:cubicBezTo>
                  <a:lnTo>
                    <a:pt x="298" y="2298"/>
                  </a:lnTo>
                  <a:cubicBezTo>
                    <a:pt x="298" y="2215"/>
                    <a:pt x="227" y="2155"/>
                    <a:pt x="143" y="2155"/>
                  </a:cubicBezTo>
                  <a:cubicBezTo>
                    <a:pt x="60" y="2155"/>
                    <a:pt x="1" y="2227"/>
                    <a:pt x="1" y="2298"/>
                  </a:cubicBezTo>
                  <a:lnTo>
                    <a:pt x="1" y="6918"/>
                  </a:lnTo>
                  <a:cubicBezTo>
                    <a:pt x="1" y="7108"/>
                    <a:pt x="167" y="7275"/>
                    <a:pt x="358" y="7275"/>
                  </a:cubicBezTo>
                  <a:lnTo>
                    <a:pt x="584" y="7275"/>
                  </a:lnTo>
                  <a:cubicBezTo>
                    <a:pt x="632" y="8013"/>
                    <a:pt x="1251" y="8597"/>
                    <a:pt x="2001" y="8597"/>
                  </a:cubicBezTo>
                  <a:lnTo>
                    <a:pt x="8442" y="8597"/>
                  </a:lnTo>
                  <a:cubicBezTo>
                    <a:pt x="9192" y="8597"/>
                    <a:pt x="9823" y="8013"/>
                    <a:pt x="9871" y="7275"/>
                  </a:cubicBezTo>
                  <a:lnTo>
                    <a:pt x="10145" y="7275"/>
                  </a:lnTo>
                  <a:cubicBezTo>
                    <a:pt x="10335" y="7275"/>
                    <a:pt x="10502" y="7108"/>
                    <a:pt x="10502" y="6918"/>
                  </a:cubicBezTo>
                  <a:lnTo>
                    <a:pt x="10502" y="334"/>
                  </a:lnTo>
                  <a:cubicBezTo>
                    <a:pt x="10490" y="167"/>
                    <a:pt x="10347" y="0"/>
                    <a:pt x="10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1" name="Google Shape;11601;p80"/>
            <p:cNvSpPr/>
            <p:nvPr/>
          </p:nvSpPr>
          <p:spPr>
            <a:xfrm>
              <a:off x="2543241" y="4476319"/>
              <a:ext cx="20101" cy="9478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67" y="0"/>
                  </a:moveTo>
                  <a:cubicBezTo>
                    <a:pt x="72" y="0"/>
                    <a:pt x="12" y="72"/>
                    <a:pt x="12" y="143"/>
                  </a:cubicBezTo>
                  <a:cubicBezTo>
                    <a:pt x="0" y="226"/>
                    <a:pt x="72" y="298"/>
                    <a:pt x="167" y="298"/>
                  </a:cubicBezTo>
                  <a:lnTo>
                    <a:pt x="476" y="298"/>
                  </a:lnTo>
                  <a:cubicBezTo>
                    <a:pt x="572" y="298"/>
                    <a:pt x="631" y="226"/>
                    <a:pt x="631" y="143"/>
                  </a:cubicBezTo>
                  <a:cubicBezTo>
                    <a:pt x="631" y="60"/>
                    <a:pt x="548" y="0"/>
                    <a:pt x="4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2" name="Google Shape;11602;p80"/>
            <p:cNvSpPr/>
            <p:nvPr/>
          </p:nvSpPr>
          <p:spPr>
            <a:xfrm>
              <a:off x="2568590" y="4475937"/>
              <a:ext cx="129160" cy="9478"/>
            </a:xfrm>
            <a:custGeom>
              <a:avLst/>
              <a:gdLst/>
              <a:ahLst/>
              <a:cxnLst/>
              <a:rect l="l" t="t" r="r" b="b"/>
              <a:pathLst>
                <a:path w="4061" h="298" extrusionOk="0">
                  <a:moveTo>
                    <a:pt x="156" y="0"/>
                  </a:moveTo>
                  <a:cubicBezTo>
                    <a:pt x="84" y="0"/>
                    <a:pt x="1" y="72"/>
                    <a:pt x="1" y="143"/>
                  </a:cubicBezTo>
                  <a:cubicBezTo>
                    <a:pt x="1" y="238"/>
                    <a:pt x="84" y="298"/>
                    <a:pt x="156" y="298"/>
                  </a:cubicBezTo>
                  <a:lnTo>
                    <a:pt x="3906" y="298"/>
                  </a:lnTo>
                  <a:cubicBezTo>
                    <a:pt x="4001" y="298"/>
                    <a:pt x="4061" y="215"/>
                    <a:pt x="4061" y="143"/>
                  </a:cubicBezTo>
                  <a:cubicBezTo>
                    <a:pt x="4061" y="60"/>
                    <a:pt x="3978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3" name="Google Shape;11603;p80"/>
            <p:cNvSpPr/>
            <p:nvPr/>
          </p:nvSpPr>
          <p:spPr>
            <a:xfrm>
              <a:off x="2543241" y="4491840"/>
              <a:ext cx="154890" cy="9510"/>
            </a:xfrm>
            <a:custGeom>
              <a:avLst/>
              <a:gdLst/>
              <a:ahLst/>
              <a:cxnLst/>
              <a:rect l="l" t="t" r="r" b="b"/>
              <a:pathLst>
                <a:path w="4870" h="299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39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55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4" name="Google Shape;11604;p80"/>
            <p:cNvSpPr/>
            <p:nvPr/>
          </p:nvSpPr>
          <p:spPr>
            <a:xfrm>
              <a:off x="2543241" y="4508506"/>
              <a:ext cx="154890" cy="9478"/>
            </a:xfrm>
            <a:custGeom>
              <a:avLst/>
              <a:gdLst/>
              <a:ahLst/>
              <a:cxnLst/>
              <a:rect l="l" t="t" r="r" b="b"/>
              <a:pathLst>
                <a:path w="4870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4715" y="298"/>
                  </a:lnTo>
                  <a:cubicBezTo>
                    <a:pt x="4810" y="298"/>
                    <a:pt x="4870" y="227"/>
                    <a:pt x="4870" y="143"/>
                  </a:cubicBezTo>
                  <a:cubicBezTo>
                    <a:pt x="4870" y="72"/>
                    <a:pt x="4810" y="0"/>
                    <a:pt x="4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5" name="Google Shape;11605;p80"/>
            <p:cNvSpPr/>
            <p:nvPr/>
          </p:nvSpPr>
          <p:spPr>
            <a:xfrm>
              <a:off x="2635635" y="4436563"/>
              <a:ext cx="62497" cy="27289"/>
            </a:xfrm>
            <a:custGeom>
              <a:avLst/>
              <a:gdLst/>
              <a:ahLst/>
              <a:cxnLst/>
              <a:rect l="l" t="t" r="r" b="b"/>
              <a:pathLst>
                <a:path w="1965" h="858" extrusionOk="0">
                  <a:moveTo>
                    <a:pt x="1655" y="310"/>
                  </a:moveTo>
                  <a:lnTo>
                    <a:pt x="1655" y="560"/>
                  </a:lnTo>
                  <a:lnTo>
                    <a:pt x="298" y="560"/>
                  </a:lnTo>
                  <a:lnTo>
                    <a:pt x="298" y="310"/>
                  </a:lnTo>
                  <a:close/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714"/>
                  </a:lnTo>
                  <a:cubicBezTo>
                    <a:pt x="0" y="798"/>
                    <a:pt x="72" y="857"/>
                    <a:pt x="143" y="857"/>
                  </a:cubicBezTo>
                  <a:lnTo>
                    <a:pt x="1810" y="857"/>
                  </a:lnTo>
                  <a:cubicBezTo>
                    <a:pt x="1905" y="857"/>
                    <a:pt x="1965" y="786"/>
                    <a:pt x="1965" y="714"/>
                  </a:cubicBezTo>
                  <a:lnTo>
                    <a:pt x="1965" y="143"/>
                  </a:lnTo>
                  <a:cubicBezTo>
                    <a:pt x="1965" y="60"/>
                    <a:pt x="1893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06" name="Google Shape;11606;p80"/>
          <p:cNvGrpSpPr/>
          <p:nvPr/>
        </p:nvGrpSpPr>
        <p:grpSpPr>
          <a:xfrm>
            <a:off x="2903337" y="4103582"/>
            <a:ext cx="382519" cy="350682"/>
            <a:chOff x="2903337" y="4279032"/>
            <a:chExt cx="382519" cy="350682"/>
          </a:xfrm>
          <a:solidFill>
            <a:schemeClr val="tx1"/>
          </a:solidFill>
        </p:grpSpPr>
        <p:sp>
          <p:nvSpPr>
            <p:cNvPr id="11607" name="Google Shape;11607;p80"/>
            <p:cNvSpPr/>
            <p:nvPr/>
          </p:nvSpPr>
          <p:spPr>
            <a:xfrm>
              <a:off x="2966979" y="4320570"/>
              <a:ext cx="202248" cy="184183"/>
            </a:xfrm>
            <a:custGeom>
              <a:avLst/>
              <a:gdLst/>
              <a:ahLst/>
              <a:cxnLst/>
              <a:rect l="l" t="t" r="r" b="b"/>
              <a:pathLst>
                <a:path w="6359" h="5791" extrusionOk="0">
                  <a:moveTo>
                    <a:pt x="3179" y="361"/>
                  </a:moveTo>
                  <a:cubicBezTo>
                    <a:pt x="3834" y="361"/>
                    <a:pt x="4477" y="611"/>
                    <a:pt x="4989" y="1099"/>
                  </a:cubicBezTo>
                  <a:cubicBezTo>
                    <a:pt x="5965" y="2087"/>
                    <a:pt x="5965" y="3707"/>
                    <a:pt x="4965" y="4683"/>
                  </a:cubicBezTo>
                  <a:cubicBezTo>
                    <a:pt x="4465" y="5183"/>
                    <a:pt x="3813" y="5433"/>
                    <a:pt x="3164" y="5433"/>
                  </a:cubicBezTo>
                  <a:cubicBezTo>
                    <a:pt x="2515" y="5433"/>
                    <a:pt x="1870" y="5183"/>
                    <a:pt x="1381" y="4683"/>
                  </a:cubicBezTo>
                  <a:cubicBezTo>
                    <a:pt x="393" y="3695"/>
                    <a:pt x="381" y="2087"/>
                    <a:pt x="1381" y="1099"/>
                  </a:cubicBezTo>
                  <a:cubicBezTo>
                    <a:pt x="1870" y="611"/>
                    <a:pt x="2524" y="361"/>
                    <a:pt x="3179" y="361"/>
                  </a:cubicBezTo>
                  <a:close/>
                  <a:moveTo>
                    <a:pt x="3179" y="1"/>
                  </a:moveTo>
                  <a:cubicBezTo>
                    <a:pt x="2438" y="1"/>
                    <a:pt x="1697" y="284"/>
                    <a:pt x="1131" y="849"/>
                  </a:cubicBezTo>
                  <a:cubicBezTo>
                    <a:pt x="0" y="1980"/>
                    <a:pt x="0" y="3814"/>
                    <a:pt x="1131" y="4945"/>
                  </a:cubicBezTo>
                  <a:cubicBezTo>
                    <a:pt x="1691" y="5504"/>
                    <a:pt x="2441" y="5790"/>
                    <a:pt x="3167" y="5790"/>
                  </a:cubicBezTo>
                  <a:cubicBezTo>
                    <a:pt x="3917" y="5790"/>
                    <a:pt x="4644" y="5504"/>
                    <a:pt x="5203" y="4945"/>
                  </a:cubicBezTo>
                  <a:cubicBezTo>
                    <a:pt x="6358" y="3814"/>
                    <a:pt x="6358" y="1980"/>
                    <a:pt x="5227" y="849"/>
                  </a:cubicBezTo>
                  <a:cubicBezTo>
                    <a:pt x="4662" y="284"/>
                    <a:pt x="3920" y="1"/>
                    <a:pt x="3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8" name="Google Shape;11608;p80"/>
            <p:cNvSpPr/>
            <p:nvPr/>
          </p:nvSpPr>
          <p:spPr>
            <a:xfrm>
              <a:off x="2903337" y="4279032"/>
              <a:ext cx="382519" cy="350682"/>
            </a:xfrm>
            <a:custGeom>
              <a:avLst/>
              <a:gdLst/>
              <a:ahLst/>
              <a:cxnLst/>
              <a:rect l="l" t="t" r="r" b="b"/>
              <a:pathLst>
                <a:path w="12027" h="11026" extrusionOk="0">
                  <a:moveTo>
                    <a:pt x="5168" y="1072"/>
                  </a:moveTo>
                  <a:cubicBezTo>
                    <a:pt x="5966" y="1072"/>
                    <a:pt x="6776" y="1381"/>
                    <a:pt x="7383" y="1988"/>
                  </a:cubicBezTo>
                  <a:cubicBezTo>
                    <a:pt x="8609" y="3215"/>
                    <a:pt x="8609" y="5203"/>
                    <a:pt x="7383" y="6429"/>
                  </a:cubicBezTo>
                  <a:cubicBezTo>
                    <a:pt x="6776" y="7037"/>
                    <a:pt x="5966" y="7346"/>
                    <a:pt x="5168" y="7346"/>
                  </a:cubicBezTo>
                  <a:cubicBezTo>
                    <a:pt x="4359" y="7334"/>
                    <a:pt x="3561" y="7037"/>
                    <a:pt x="2954" y="6429"/>
                  </a:cubicBezTo>
                  <a:cubicBezTo>
                    <a:pt x="1727" y="5203"/>
                    <a:pt x="1727" y="3215"/>
                    <a:pt x="2954" y="1988"/>
                  </a:cubicBezTo>
                  <a:cubicBezTo>
                    <a:pt x="3561" y="1381"/>
                    <a:pt x="4359" y="1072"/>
                    <a:pt x="5168" y="1072"/>
                  </a:cubicBezTo>
                  <a:close/>
                  <a:moveTo>
                    <a:pt x="7788" y="6513"/>
                  </a:moveTo>
                  <a:lnTo>
                    <a:pt x="8538" y="7263"/>
                  </a:lnTo>
                  <a:lnTo>
                    <a:pt x="8240" y="7561"/>
                  </a:lnTo>
                  <a:lnTo>
                    <a:pt x="7490" y="6810"/>
                  </a:lnTo>
                  <a:cubicBezTo>
                    <a:pt x="7550" y="6763"/>
                    <a:pt x="7597" y="6727"/>
                    <a:pt x="7633" y="6668"/>
                  </a:cubicBezTo>
                  <a:lnTo>
                    <a:pt x="7788" y="6513"/>
                  </a:lnTo>
                  <a:close/>
                  <a:moveTo>
                    <a:pt x="9038" y="7251"/>
                  </a:moveTo>
                  <a:cubicBezTo>
                    <a:pt x="9050" y="7251"/>
                    <a:pt x="9050" y="7251"/>
                    <a:pt x="9074" y="7275"/>
                  </a:cubicBezTo>
                  <a:lnTo>
                    <a:pt x="11276" y="9477"/>
                  </a:lnTo>
                  <a:lnTo>
                    <a:pt x="10455" y="10287"/>
                  </a:lnTo>
                  <a:lnTo>
                    <a:pt x="8252" y="8084"/>
                  </a:lnTo>
                  <a:cubicBezTo>
                    <a:pt x="8240" y="8073"/>
                    <a:pt x="8240" y="8061"/>
                    <a:pt x="8240" y="8061"/>
                  </a:cubicBezTo>
                  <a:cubicBezTo>
                    <a:pt x="8240" y="8049"/>
                    <a:pt x="8240" y="8049"/>
                    <a:pt x="8252" y="8037"/>
                  </a:cubicBezTo>
                  <a:lnTo>
                    <a:pt x="9014" y="7275"/>
                  </a:lnTo>
                  <a:cubicBezTo>
                    <a:pt x="9026" y="7251"/>
                    <a:pt x="9026" y="7251"/>
                    <a:pt x="9038" y="7251"/>
                  </a:cubicBezTo>
                  <a:close/>
                  <a:moveTo>
                    <a:pt x="11514" y="9716"/>
                  </a:moveTo>
                  <a:lnTo>
                    <a:pt x="11621" y="9835"/>
                  </a:lnTo>
                  <a:cubicBezTo>
                    <a:pt x="11645" y="9847"/>
                    <a:pt x="11645" y="9882"/>
                    <a:pt x="11633" y="9894"/>
                  </a:cubicBezTo>
                  <a:lnTo>
                    <a:pt x="10871" y="10656"/>
                  </a:lnTo>
                  <a:cubicBezTo>
                    <a:pt x="10859" y="10668"/>
                    <a:pt x="10859" y="10668"/>
                    <a:pt x="10836" y="10668"/>
                  </a:cubicBezTo>
                  <a:cubicBezTo>
                    <a:pt x="10824" y="10668"/>
                    <a:pt x="10824" y="10668"/>
                    <a:pt x="10812" y="10656"/>
                  </a:cubicBezTo>
                  <a:lnTo>
                    <a:pt x="10693" y="10537"/>
                  </a:lnTo>
                  <a:lnTo>
                    <a:pt x="11514" y="9716"/>
                  </a:ln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lnTo>
                    <a:pt x="1" y="8715"/>
                  </a:lnTo>
                  <a:cubicBezTo>
                    <a:pt x="1" y="8942"/>
                    <a:pt x="180" y="9132"/>
                    <a:pt x="418" y="9132"/>
                  </a:cubicBezTo>
                  <a:lnTo>
                    <a:pt x="5859" y="9132"/>
                  </a:lnTo>
                  <a:cubicBezTo>
                    <a:pt x="5954" y="9132"/>
                    <a:pt x="6037" y="9061"/>
                    <a:pt x="6037" y="8954"/>
                  </a:cubicBezTo>
                  <a:cubicBezTo>
                    <a:pt x="6037" y="8846"/>
                    <a:pt x="5954" y="8775"/>
                    <a:pt x="5859" y="8775"/>
                  </a:cubicBezTo>
                  <a:lnTo>
                    <a:pt x="418" y="8775"/>
                  </a:lnTo>
                  <a:cubicBezTo>
                    <a:pt x="394" y="8775"/>
                    <a:pt x="358" y="8739"/>
                    <a:pt x="358" y="8715"/>
                  </a:cubicBezTo>
                  <a:lnTo>
                    <a:pt x="358" y="1631"/>
                  </a:lnTo>
                  <a:lnTo>
                    <a:pt x="2787" y="1631"/>
                  </a:lnTo>
                  <a:lnTo>
                    <a:pt x="2704" y="1727"/>
                  </a:lnTo>
                  <a:cubicBezTo>
                    <a:pt x="1346" y="3072"/>
                    <a:pt x="1346" y="5298"/>
                    <a:pt x="2704" y="6668"/>
                  </a:cubicBezTo>
                  <a:cubicBezTo>
                    <a:pt x="3382" y="7346"/>
                    <a:pt x="4275" y="7692"/>
                    <a:pt x="5168" y="7692"/>
                  </a:cubicBezTo>
                  <a:cubicBezTo>
                    <a:pt x="5883" y="7692"/>
                    <a:pt x="6597" y="7465"/>
                    <a:pt x="7204" y="7037"/>
                  </a:cubicBezTo>
                  <a:lnTo>
                    <a:pt x="7978" y="7811"/>
                  </a:lnTo>
                  <a:cubicBezTo>
                    <a:pt x="7919" y="7882"/>
                    <a:pt x="7883" y="7977"/>
                    <a:pt x="7883" y="8061"/>
                  </a:cubicBezTo>
                  <a:cubicBezTo>
                    <a:pt x="7883" y="8168"/>
                    <a:pt x="7919" y="8275"/>
                    <a:pt x="8002" y="8346"/>
                  </a:cubicBezTo>
                  <a:lnTo>
                    <a:pt x="8443" y="8787"/>
                  </a:lnTo>
                  <a:lnTo>
                    <a:pt x="6609" y="8787"/>
                  </a:lnTo>
                  <a:cubicBezTo>
                    <a:pt x="6514" y="8787"/>
                    <a:pt x="6430" y="8870"/>
                    <a:pt x="6430" y="8966"/>
                  </a:cubicBezTo>
                  <a:cubicBezTo>
                    <a:pt x="6430" y="9073"/>
                    <a:pt x="6514" y="9144"/>
                    <a:pt x="6609" y="9144"/>
                  </a:cubicBezTo>
                  <a:lnTo>
                    <a:pt x="8800" y="9144"/>
                  </a:lnTo>
                  <a:lnTo>
                    <a:pt x="10562" y="10906"/>
                  </a:lnTo>
                  <a:cubicBezTo>
                    <a:pt x="10633" y="10978"/>
                    <a:pt x="10740" y="11025"/>
                    <a:pt x="10836" y="11025"/>
                  </a:cubicBezTo>
                  <a:cubicBezTo>
                    <a:pt x="10943" y="11025"/>
                    <a:pt x="11050" y="10978"/>
                    <a:pt x="11121" y="10906"/>
                  </a:cubicBezTo>
                  <a:lnTo>
                    <a:pt x="11883" y="10144"/>
                  </a:lnTo>
                  <a:cubicBezTo>
                    <a:pt x="12026" y="9978"/>
                    <a:pt x="12026" y="9728"/>
                    <a:pt x="11872" y="9585"/>
                  </a:cubicBezTo>
                  <a:lnTo>
                    <a:pt x="11062" y="8775"/>
                  </a:lnTo>
                  <a:lnTo>
                    <a:pt x="11062" y="8727"/>
                  </a:lnTo>
                  <a:lnTo>
                    <a:pt x="11062" y="7025"/>
                  </a:lnTo>
                  <a:cubicBezTo>
                    <a:pt x="11062" y="6918"/>
                    <a:pt x="10990" y="6846"/>
                    <a:pt x="10883" y="6846"/>
                  </a:cubicBezTo>
                  <a:cubicBezTo>
                    <a:pt x="10776" y="6846"/>
                    <a:pt x="10705" y="6918"/>
                    <a:pt x="10705" y="7025"/>
                  </a:cubicBezTo>
                  <a:lnTo>
                    <a:pt x="10705" y="8430"/>
                  </a:lnTo>
                  <a:lnTo>
                    <a:pt x="9312" y="7037"/>
                  </a:lnTo>
                  <a:cubicBezTo>
                    <a:pt x="9233" y="6958"/>
                    <a:pt x="9132" y="6919"/>
                    <a:pt x="9034" y="6919"/>
                  </a:cubicBezTo>
                  <a:cubicBezTo>
                    <a:pt x="8939" y="6919"/>
                    <a:pt x="8846" y="6955"/>
                    <a:pt x="8776" y="7025"/>
                  </a:cubicBezTo>
                  <a:lnTo>
                    <a:pt x="8002" y="6251"/>
                  </a:lnTo>
                  <a:cubicBezTo>
                    <a:pt x="8978" y="4882"/>
                    <a:pt x="8859" y="2953"/>
                    <a:pt x="7633" y="1738"/>
                  </a:cubicBezTo>
                  <a:lnTo>
                    <a:pt x="7550" y="1643"/>
                  </a:lnTo>
                  <a:lnTo>
                    <a:pt x="10705" y="1643"/>
                  </a:lnTo>
                  <a:lnTo>
                    <a:pt x="10705" y="6251"/>
                  </a:lnTo>
                  <a:cubicBezTo>
                    <a:pt x="10705" y="6346"/>
                    <a:pt x="10776" y="6429"/>
                    <a:pt x="10883" y="6429"/>
                  </a:cubicBezTo>
                  <a:cubicBezTo>
                    <a:pt x="10990" y="6429"/>
                    <a:pt x="11062" y="6346"/>
                    <a:pt x="11062" y="6251"/>
                  </a:cubicBezTo>
                  <a:lnTo>
                    <a:pt x="11062" y="655"/>
                  </a:lnTo>
                  <a:cubicBezTo>
                    <a:pt x="11062" y="298"/>
                    <a:pt x="10764" y="0"/>
                    <a:pt x="10407" y="0"/>
                  </a:cubicBezTo>
                  <a:lnTo>
                    <a:pt x="8812" y="0"/>
                  </a:lnTo>
                  <a:cubicBezTo>
                    <a:pt x="8716" y="0"/>
                    <a:pt x="8633" y="72"/>
                    <a:pt x="8633" y="179"/>
                  </a:cubicBezTo>
                  <a:cubicBezTo>
                    <a:pt x="8633" y="274"/>
                    <a:pt x="8716" y="357"/>
                    <a:pt x="8812" y="357"/>
                  </a:cubicBezTo>
                  <a:lnTo>
                    <a:pt x="10407" y="357"/>
                  </a:lnTo>
                  <a:cubicBezTo>
                    <a:pt x="10574" y="357"/>
                    <a:pt x="10705" y="488"/>
                    <a:pt x="10705" y="655"/>
                  </a:cubicBezTo>
                  <a:lnTo>
                    <a:pt x="10705" y="1286"/>
                  </a:lnTo>
                  <a:lnTo>
                    <a:pt x="7109" y="1286"/>
                  </a:lnTo>
                  <a:cubicBezTo>
                    <a:pt x="6520" y="899"/>
                    <a:pt x="5841" y="706"/>
                    <a:pt x="5165" y="706"/>
                  </a:cubicBezTo>
                  <a:cubicBezTo>
                    <a:pt x="4490" y="706"/>
                    <a:pt x="3817" y="899"/>
                    <a:pt x="3239" y="1286"/>
                  </a:cubicBezTo>
                  <a:lnTo>
                    <a:pt x="358" y="1286"/>
                  </a:lnTo>
                  <a:lnTo>
                    <a:pt x="358" y="655"/>
                  </a:lnTo>
                  <a:cubicBezTo>
                    <a:pt x="358" y="488"/>
                    <a:pt x="501" y="357"/>
                    <a:pt x="656" y="357"/>
                  </a:cubicBezTo>
                  <a:lnTo>
                    <a:pt x="8062" y="357"/>
                  </a:lnTo>
                  <a:cubicBezTo>
                    <a:pt x="8157" y="357"/>
                    <a:pt x="8240" y="274"/>
                    <a:pt x="8240" y="179"/>
                  </a:cubicBezTo>
                  <a:cubicBezTo>
                    <a:pt x="8240" y="72"/>
                    <a:pt x="8157" y="0"/>
                    <a:pt x="8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09" name="Google Shape;11609;p80"/>
            <p:cNvSpPr/>
            <p:nvPr/>
          </p:nvSpPr>
          <p:spPr>
            <a:xfrm>
              <a:off x="2937814" y="4300215"/>
              <a:ext cx="11768" cy="11418"/>
            </a:xfrm>
            <a:custGeom>
              <a:avLst/>
              <a:gdLst/>
              <a:ahLst/>
              <a:cxnLst/>
              <a:rect l="l" t="t" r="r" b="b"/>
              <a:pathLst>
                <a:path w="370" h="359" extrusionOk="0">
                  <a:moveTo>
                    <a:pt x="191" y="1"/>
                  </a:moveTo>
                  <a:cubicBezTo>
                    <a:pt x="84" y="1"/>
                    <a:pt x="0" y="72"/>
                    <a:pt x="0" y="179"/>
                  </a:cubicBezTo>
                  <a:cubicBezTo>
                    <a:pt x="0" y="263"/>
                    <a:pt x="84" y="358"/>
                    <a:pt x="191" y="358"/>
                  </a:cubicBezTo>
                  <a:cubicBezTo>
                    <a:pt x="286" y="358"/>
                    <a:pt x="370" y="287"/>
                    <a:pt x="370" y="179"/>
                  </a:cubicBezTo>
                  <a:cubicBezTo>
                    <a:pt x="370" y="72"/>
                    <a:pt x="286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0" name="Google Shape;11610;p80"/>
            <p:cNvSpPr/>
            <p:nvPr/>
          </p:nvSpPr>
          <p:spPr>
            <a:xfrm>
              <a:off x="2952572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63"/>
                    <a:pt x="84" y="358"/>
                    <a:pt x="179" y="358"/>
                  </a:cubicBezTo>
                  <a:cubicBezTo>
                    <a:pt x="287" y="358"/>
                    <a:pt x="358" y="287"/>
                    <a:pt x="358" y="179"/>
                  </a:cubicBezTo>
                  <a:cubicBezTo>
                    <a:pt x="358" y="72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1" name="Google Shape;11611;p80"/>
            <p:cNvSpPr/>
            <p:nvPr/>
          </p:nvSpPr>
          <p:spPr>
            <a:xfrm>
              <a:off x="2967361" y="4300215"/>
              <a:ext cx="11386" cy="11418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cubicBezTo>
                    <a:pt x="286" y="358"/>
                    <a:pt x="357" y="287"/>
                    <a:pt x="357" y="179"/>
                  </a:cubicBezTo>
                  <a:cubicBezTo>
                    <a:pt x="345" y="72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2" name="Google Shape;11612;p80"/>
            <p:cNvSpPr/>
            <p:nvPr/>
          </p:nvSpPr>
          <p:spPr>
            <a:xfrm>
              <a:off x="3016563" y="4424063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cubicBezTo>
                    <a:pt x="287" y="357"/>
                    <a:pt x="358" y="286"/>
                    <a:pt x="358" y="179"/>
                  </a:cubicBezTo>
                  <a:cubicBezTo>
                    <a:pt x="358" y="84"/>
                    <a:pt x="287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3" name="Google Shape;11613;p80"/>
            <p:cNvSpPr/>
            <p:nvPr/>
          </p:nvSpPr>
          <p:spPr>
            <a:xfrm>
              <a:off x="3016563" y="4442606"/>
              <a:ext cx="11418" cy="11386"/>
            </a:xfrm>
            <a:custGeom>
              <a:avLst/>
              <a:gdLst/>
              <a:ahLst/>
              <a:cxnLst/>
              <a:rect l="l" t="t" r="r" b="b"/>
              <a:pathLst>
                <a:path w="359" h="358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cubicBezTo>
                    <a:pt x="287" y="358"/>
                    <a:pt x="358" y="286"/>
                    <a:pt x="358" y="179"/>
                  </a:cubicBezTo>
                  <a:cubicBezTo>
                    <a:pt x="358" y="72"/>
                    <a:pt x="287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4" name="Google Shape;11614;p80"/>
            <p:cNvSpPr/>
            <p:nvPr/>
          </p:nvSpPr>
          <p:spPr>
            <a:xfrm>
              <a:off x="3032498" y="4424063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0"/>
                  </a:moveTo>
                  <a:cubicBezTo>
                    <a:pt x="83" y="0"/>
                    <a:pt x="0" y="84"/>
                    <a:pt x="0" y="179"/>
                  </a:cubicBezTo>
                  <a:cubicBezTo>
                    <a:pt x="0" y="286"/>
                    <a:pt x="83" y="357"/>
                    <a:pt x="191" y="357"/>
                  </a:cubicBezTo>
                  <a:cubicBezTo>
                    <a:pt x="286" y="357"/>
                    <a:pt x="369" y="286"/>
                    <a:pt x="369" y="179"/>
                  </a:cubicBezTo>
                  <a:cubicBezTo>
                    <a:pt x="369" y="84"/>
                    <a:pt x="274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5" name="Google Shape;11615;p80"/>
            <p:cNvSpPr/>
            <p:nvPr/>
          </p:nvSpPr>
          <p:spPr>
            <a:xfrm>
              <a:off x="3032498" y="4442606"/>
              <a:ext cx="11768" cy="11386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91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86"/>
                    <a:pt x="83" y="358"/>
                    <a:pt x="191" y="358"/>
                  </a:cubicBezTo>
                  <a:cubicBezTo>
                    <a:pt x="286" y="358"/>
                    <a:pt x="369" y="286"/>
                    <a:pt x="369" y="179"/>
                  </a:cubicBezTo>
                  <a:cubicBezTo>
                    <a:pt x="369" y="72"/>
                    <a:pt x="274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6" name="Google Shape;11616;p80"/>
            <p:cNvSpPr/>
            <p:nvPr/>
          </p:nvSpPr>
          <p:spPr>
            <a:xfrm>
              <a:off x="3016213" y="4357527"/>
              <a:ext cx="112494" cy="111636"/>
            </a:xfrm>
            <a:custGeom>
              <a:avLst/>
              <a:gdLst/>
              <a:ahLst/>
              <a:cxnLst/>
              <a:rect l="l" t="t" r="r" b="b"/>
              <a:pathLst>
                <a:path w="3537" h="3510" extrusionOk="0">
                  <a:moveTo>
                    <a:pt x="2250" y="354"/>
                  </a:moveTo>
                  <a:lnTo>
                    <a:pt x="2096" y="1080"/>
                  </a:lnTo>
                  <a:lnTo>
                    <a:pt x="1357" y="913"/>
                  </a:lnTo>
                  <a:cubicBezTo>
                    <a:pt x="1336" y="909"/>
                    <a:pt x="1315" y="907"/>
                    <a:pt x="1293" y="907"/>
                  </a:cubicBezTo>
                  <a:cubicBezTo>
                    <a:pt x="1193" y="907"/>
                    <a:pt x="1093" y="950"/>
                    <a:pt x="1024" y="1009"/>
                  </a:cubicBezTo>
                  <a:cubicBezTo>
                    <a:pt x="929" y="1104"/>
                    <a:pt x="905" y="1211"/>
                    <a:pt x="929" y="1342"/>
                  </a:cubicBezTo>
                  <a:lnTo>
                    <a:pt x="953" y="1366"/>
                  </a:lnTo>
                  <a:lnTo>
                    <a:pt x="369" y="818"/>
                  </a:lnTo>
                  <a:lnTo>
                    <a:pt x="2250" y="354"/>
                  </a:lnTo>
                  <a:close/>
                  <a:moveTo>
                    <a:pt x="1274" y="1259"/>
                  </a:moveTo>
                  <a:lnTo>
                    <a:pt x="2036" y="1425"/>
                  </a:lnTo>
                  <a:lnTo>
                    <a:pt x="1869" y="2259"/>
                  </a:lnTo>
                  <a:lnTo>
                    <a:pt x="1429" y="1830"/>
                  </a:lnTo>
                  <a:lnTo>
                    <a:pt x="1274" y="1259"/>
                  </a:lnTo>
                  <a:close/>
                  <a:moveTo>
                    <a:pt x="2369" y="1521"/>
                  </a:moveTo>
                  <a:lnTo>
                    <a:pt x="3167" y="1699"/>
                  </a:lnTo>
                  <a:lnTo>
                    <a:pt x="1715" y="3152"/>
                  </a:lnTo>
                  <a:lnTo>
                    <a:pt x="1548" y="2449"/>
                  </a:lnTo>
                  <a:lnTo>
                    <a:pt x="1607" y="2509"/>
                  </a:lnTo>
                  <a:cubicBezTo>
                    <a:pt x="1679" y="2568"/>
                    <a:pt x="1774" y="2616"/>
                    <a:pt x="1857" y="2616"/>
                  </a:cubicBezTo>
                  <a:cubicBezTo>
                    <a:pt x="1893" y="2616"/>
                    <a:pt x="1929" y="2616"/>
                    <a:pt x="1965" y="2604"/>
                  </a:cubicBezTo>
                  <a:cubicBezTo>
                    <a:pt x="2084" y="2557"/>
                    <a:pt x="2191" y="2473"/>
                    <a:pt x="2203" y="2330"/>
                  </a:cubicBezTo>
                  <a:lnTo>
                    <a:pt x="2369" y="1521"/>
                  </a:lnTo>
                  <a:close/>
                  <a:moveTo>
                    <a:pt x="2239" y="0"/>
                  </a:moveTo>
                  <a:cubicBezTo>
                    <a:pt x="2211" y="0"/>
                    <a:pt x="2183" y="3"/>
                    <a:pt x="2155" y="9"/>
                  </a:cubicBezTo>
                  <a:lnTo>
                    <a:pt x="274" y="473"/>
                  </a:lnTo>
                  <a:cubicBezTo>
                    <a:pt x="167" y="509"/>
                    <a:pt x="60" y="604"/>
                    <a:pt x="24" y="723"/>
                  </a:cubicBezTo>
                  <a:cubicBezTo>
                    <a:pt x="0" y="842"/>
                    <a:pt x="24" y="985"/>
                    <a:pt x="119" y="1068"/>
                  </a:cubicBezTo>
                  <a:lnTo>
                    <a:pt x="1084" y="2009"/>
                  </a:lnTo>
                  <a:lnTo>
                    <a:pt x="1369" y="3223"/>
                  </a:lnTo>
                  <a:cubicBezTo>
                    <a:pt x="1393" y="3342"/>
                    <a:pt x="1488" y="3450"/>
                    <a:pt x="1619" y="3497"/>
                  </a:cubicBezTo>
                  <a:cubicBezTo>
                    <a:pt x="1655" y="3509"/>
                    <a:pt x="1679" y="3509"/>
                    <a:pt x="1726" y="3509"/>
                  </a:cubicBezTo>
                  <a:cubicBezTo>
                    <a:pt x="1810" y="3509"/>
                    <a:pt x="1905" y="3473"/>
                    <a:pt x="1976" y="3402"/>
                  </a:cubicBezTo>
                  <a:lnTo>
                    <a:pt x="3441" y="1949"/>
                  </a:lnTo>
                  <a:cubicBezTo>
                    <a:pt x="3512" y="1842"/>
                    <a:pt x="3536" y="1711"/>
                    <a:pt x="3512" y="1592"/>
                  </a:cubicBezTo>
                  <a:cubicBezTo>
                    <a:pt x="3477" y="1473"/>
                    <a:pt x="3381" y="1366"/>
                    <a:pt x="3239" y="1342"/>
                  </a:cubicBezTo>
                  <a:lnTo>
                    <a:pt x="2441" y="1152"/>
                  </a:lnTo>
                  <a:lnTo>
                    <a:pt x="2584" y="425"/>
                  </a:lnTo>
                  <a:cubicBezTo>
                    <a:pt x="2619" y="306"/>
                    <a:pt x="2572" y="187"/>
                    <a:pt x="2488" y="104"/>
                  </a:cubicBezTo>
                  <a:cubicBezTo>
                    <a:pt x="2416" y="31"/>
                    <a:pt x="2329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7" name="Google Shape;11617;p80"/>
            <p:cNvSpPr/>
            <p:nvPr/>
          </p:nvSpPr>
          <p:spPr>
            <a:xfrm>
              <a:off x="2937051" y="4499791"/>
              <a:ext cx="14439" cy="11386"/>
            </a:xfrm>
            <a:custGeom>
              <a:avLst/>
              <a:gdLst/>
              <a:ahLst/>
              <a:cxnLst/>
              <a:rect l="l" t="t" r="r" b="b"/>
              <a:pathLst>
                <a:path w="454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96" y="358"/>
                    <a:pt x="179" y="358"/>
                  </a:cubicBezTo>
                  <a:lnTo>
                    <a:pt x="274" y="358"/>
                  </a:lnTo>
                  <a:cubicBezTo>
                    <a:pt x="370" y="358"/>
                    <a:pt x="453" y="286"/>
                    <a:pt x="453" y="179"/>
                  </a:cubicBezTo>
                  <a:cubicBezTo>
                    <a:pt x="453" y="72"/>
                    <a:pt x="370" y="0"/>
                    <a:pt x="2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8" name="Google Shape;11618;p80"/>
            <p:cNvSpPr/>
            <p:nvPr/>
          </p:nvSpPr>
          <p:spPr>
            <a:xfrm>
              <a:off x="2953717" y="4499791"/>
              <a:ext cx="30310" cy="11386"/>
            </a:xfrm>
            <a:custGeom>
              <a:avLst/>
              <a:gdLst/>
              <a:ahLst/>
              <a:cxnLst/>
              <a:rect l="l" t="t" r="r" b="b"/>
              <a:pathLst>
                <a:path w="953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774" y="358"/>
                  </a:lnTo>
                  <a:cubicBezTo>
                    <a:pt x="882" y="358"/>
                    <a:pt x="953" y="286"/>
                    <a:pt x="953" y="179"/>
                  </a:cubicBezTo>
                  <a:cubicBezTo>
                    <a:pt x="953" y="96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19" name="Google Shape;11619;p80"/>
            <p:cNvSpPr/>
            <p:nvPr/>
          </p:nvSpPr>
          <p:spPr>
            <a:xfrm>
              <a:off x="2937051" y="4514930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1298" y="358"/>
                  </a:lnTo>
                  <a:cubicBezTo>
                    <a:pt x="1406" y="358"/>
                    <a:pt x="1477" y="286"/>
                    <a:pt x="1477" y="179"/>
                  </a:cubicBezTo>
                  <a:cubicBezTo>
                    <a:pt x="1477" y="84"/>
                    <a:pt x="1382" y="1"/>
                    <a:pt x="1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0" name="Google Shape;11620;p80"/>
            <p:cNvSpPr/>
            <p:nvPr/>
          </p:nvSpPr>
          <p:spPr>
            <a:xfrm>
              <a:off x="2937051" y="4529719"/>
              <a:ext cx="46976" cy="11386"/>
            </a:xfrm>
            <a:custGeom>
              <a:avLst/>
              <a:gdLst/>
              <a:ahLst/>
              <a:cxnLst/>
              <a:rect l="l" t="t" r="r" b="b"/>
              <a:pathLst>
                <a:path w="1477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298" y="357"/>
                  </a:lnTo>
                  <a:cubicBezTo>
                    <a:pt x="1406" y="357"/>
                    <a:pt x="1477" y="286"/>
                    <a:pt x="1477" y="179"/>
                  </a:cubicBezTo>
                  <a:cubicBezTo>
                    <a:pt x="1477" y="71"/>
                    <a:pt x="1382" y="0"/>
                    <a:pt x="1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1" name="Google Shape;11621;p80"/>
            <p:cNvSpPr/>
            <p:nvPr/>
          </p:nvSpPr>
          <p:spPr>
            <a:xfrm>
              <a:off x="3213881" y="4343787"/>
              <a:ext cx="11386" cy="126488"/>
            </a:xfrm>
            <a:custGeom>
              <a:avLst/>
              <a:gdLst/>
              <a:ahLst/>
              <a:cxnLst/>
              <a:rect l="l" t="t" r="r" b="b"/>
              <a:pathLst>
                <a:path w="358" h="3977" extrusionOk="0">
                  <a:moveTo>
                    <a:pt x="179" y="0"/>
                  </a:moveTo>
                  <a:cubicBezTo>
                    <a:pt x="83" y="0"/>
                    <a:pt x="0" y="83"/>
                    <a:pt x="0" y="179"/>
                  </a:cubicBezTo>
                  <a:lnTo>
                    <a:pt x="0" y="3798"/>
                  </a:lnTo>
                  <a:cubicBezTo>
                    <a:pt x="0" y="3893"/>
                    <a:pt x="83" y="3977"/>
                    <a:pt x="179" y="3977"/>
                  </a:cubicBezTo>
                  <a:cubicBezTo>
                    <a:pt x="286" y="3977"/>
                    <a:pt x="357" y="3893"/>
                    <a:pt x="357" y="3798"/>
                  </a:cubicBezTo>
                  <a:lnTo>
                    <a:pt x="357" y="179"/>
                  </a:lnTo>
                  <a:cubicBezTo>
                    <a:pt x="357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22" name="Google Shape;11622;p80"/>
          <p:cNvGrpSpPr/>
          <p:nvPr/>
        </p:nvGrpSpPr>
        <p:grpSpPr>
          <a:xfrm>
            <a:off x="3933342" y="4140317"/>
            <a:ext cx="383632" cy="276449"/>
            <a:chOff x="3933342" y="4315767"/>
            <a:chExt cx="383632" cy="276449"/>
          </a:xfrm>
          <a:solidFill>
            <a:schemeClr val="tx1"/>
          </a:solidFill>
        </p:grpSpPr>
        <p:sp>
          <p:nvSpPr>
            <p:cNvPr id="11623" name="Google Shape;11623;p80"/>
            <p:cNvSpPr/>
            <p:nvPr/>
          </p:nvSpPr>
          <p:spPr>
            <a:xfrm>
              <a:off x="3933342" y="4315767"/>
              <a:ext cx="383632" cy="276449"/>
            </a:xfrm>
            <a:custGeom>
              <a:avLst/>
              <a:gdLst/>
              <a:ahLst/>
              <a:cxnLst/>
              <a:rect l="l" t="t" r="r" b="b"/>
              <a:pathLst>
                <a:path w="12062" h="8692" extrusionOk="0">
                  <a:moveTo>
                    <a:pt x="2061" y="369"/>
                  </a:moveTo>
                  <a:cubicBezTo>
                    <a:pt x="2120" y="369"/>
                    <a:pt x="2168" y="417"/>
                    <a:pt x="2168" y="476"/>
                  </a:cubicBezTo>
                  <a:lnTo>
                    <a:pt x="2168" y="845"/>
                  </a:lnTo>
                  <a:lnTo>
                    <a:pt x="1406" y="845"/>
                  </a:lnTo>
                  <a:lnTo>
                    <a:pt x="1406" y="476"/>
                  </a:lnTo>
                  <a:cubicBezTo>
                    <a:pt x="1406" y="417"/>
                    <a:pt x="1454" y="369"/>
                    <a:pt x="1513" y="369"/>
                  </a:cubicBezTo>
                  <a:close/>
                  <a:moveTo>
                    <a:pt x="10824" y="1262"/>
                  </a:moveTo>
                  <a:cubicBezTo>
                    <a:pt x="10883" y="1262"/>
                    <a:pt x="10931" y="1310"/>
                    <a:pt x="10931" y="1369"/>
                  </a:cubicBezTo>
                  <a:lnTo>
                    <a:pt x="10943" y="1715"/>
                  </a:lnTo>
                  <a:lnTo>
                    <a:pt x="9490" y="1715"/>
                  </a:lnTo>
                  <a:lnTo>
                    <a:pt x="9490" y="1369"/>
                  </a:lnTo>
                  <a:cubicBezTo>
                    <a:pt x="9490" y="1310"/>
                    <a:pt x="9526" y="1262"/>
                    <a:pt x="9586" y="1262"/>
                  </a:cubicBezTo>
                  <a:close/>
                  <a:moveTo>
                    <a:pt x="1513" y="0"/>
                  </a:moveTo>
                  <a:cubicBezTo>
                    <a:pt x="1251" y="0"/>
                    <a:pt x="1049" y="214"/>
                    <a:pt x="1049" y="464"/>
                  </a:cubicBezTo>
                  <a:lnTo>
                    <a:pt x="1049" y="833"/>
                  </a:lnTo>
                  <a:lnTo>
                    <a:pt x="894" y="833"/>
                  </a:lnTo>
                  <a:cubicBezTo>
                    <a:pt x="692" y="833"/>
                    <a:pt x="489" y="905"/>
                    <a:pt x="334" y="1048"/>
                  </a:cubicBezTo>
                  <a:cubicBezTo>
                    <a:pt x="263" y="1107"/>
                    <a:pt x="239" y="1226"/>
                    <a:pt x="299" y="1298"/>
                  </a:cubicBezTo>
                  <a:cubicBezTo>
                    <a:pt x="332" y="1338"/>
                    <a:pt x="385" y="1360"/>
                    <a:pt x="440" y="1360"/>
                  </a:cubicBezTo>
                  <a:cubicBezTo>
                    <a:pt x="482" y="1360"/>
                    <a:pt x="525" y="1347"/>
                    <a:pt x="561" y="1322"/>
                  </a:cubicBezTo>
                  <a:cubicBezTo>
                    <a:pt x="676" y="1220"/>
                    <a:pt x="791" y="1203"/>
                    <a:pt x="908" y="1203"/>
                  </a:cubicBezTo>
                  <a:cubicBezTo>
                    <a:pt x="966" y="1203"/>
                    <a:pt x="1025" y="1207"/>
                    <a:pt x="1084" y="1207"/>
                  </a:cubicBezTo>
                  <a:cubicBezTo>
                    <a:pt x="1116" y="1207"/>
                    <a:pt x="1148" y="1206"/>
                    <a:pt x="1180" y="1203"/>
                  </a:cubicBezTo>
                  <a:lnTo>
                    <a:pt x="2680" y="1203"/>
                  </a:lnTo>
                  <a:cubicBezTo>
                    <a:pt x="2978" y="1203"/>
                    <a:pt x="3216" y="1441"/>
                    <a:pt x="3216" y="1738"/>
                  </a:cubicBezTo>
                  <a:lnTo>
                    <a:pt x="3216" y="2429"/>
                  </a:lnTo>
                  <a:cubicBezTo>
                    <a:pt x="3216" y="2536"/>
                    <a:pt x="3299" y="2607"/>
                    <a:pt x="3394" y="2607"/>
                  </a:cubicBezTo>
                  <a:cubicBezTo>
                    <a:pt x="3501" y="2607"/>
                    <a:pt x="3573" y="2536"/>
                    <a:pt x="3573" y="2429"/>
                  </a:cubicBezTo>
                  <a:lnTo>
                    <a:pt x="3573" y="2072"/>
                  </a:lnTo>
                  <a:lnTo>
                    <a:pt x="11217" y="2072"/>
                  </a:lnTo>
                  <a:cubicBezTo>
                    <a:pt x="11491" y="2084"/>
                    <a:pt x="11705" y="2322"/>
                    <a:pt x="11705" y="2607"/>
                  </a:cubicBezTo>
                  <a:lnTo>
                    <a:pt x="11705" y="2834"/>
                  </a:lnTo>
                  <a:lnTo>
                    <a:pt x="11395" y="2834"/>
                  </a:lnTo>
                  <a:cubicBezTo>
                    <a:pt x="11288" y="2834"/>
                    <a:pt x="11217" y="2905"/>
                    <a:pt x="11217" y="3012"/>
                  </a:cubicBezTo>
                  <a:cubicBezTo>
                    <a:pt x="11217" y="3108"/>
                    <a:pt x="11288" y="3191"/>
                    <a:pt x="11395" y="3191"/>
                  </a:cubicBezTo>
                  <a:lnTo>
                    <a:pt x="11705" y="3191"/>
                  </a:lnTo>
                  <a:lnTo>
                    <a:pt x="11705" y="7441"/>
                  </a:lnTo>
                  <a:lnTo>
                    <a:pt x="10883" y="7441"/>
                  </a:lnTo>
                  <a:cubicBezTo>
                    <a:pt x="10621" y="7441"/>
                    <a:pt x="10395" y="7215"/>
                    <a:pt x="10395" y="6953"/>
                  </a:cubicBezTo>
                  <a:lnTo>
                    <a:pt x="10395" y="3667"/>
                  </a:lnTo>
                  <a:cubicBezTo>
                    <a:pt x="10395" y="3453"/>
                    <a:pt x="10538" y="3262"/>
                    <a:pt x="10740" y="3203"/>
                  </a:cubicBezTo>
                  <a:cubicBezTo>
                    <a:pt x="10824" y="3167"/>
                    <a:pt x="10883" y="3072"/>
                    <a:pt x="10859" y="2977"/>
                  </a:cubicBezTo>
                  <a:cubicBezTo>
                    <a:pt x="10829" y="2906"/>
                    <a:pt x="10747" y="2852"/>
                    <a:pt x="10672" y="2852"/>
                  </a:cubicBezTo>
                  <a:cubicBezTo>
                    <a:pt x="10659" y="2852"/>
                    <a:pt x="10646" y="2854"/>
                    <a:pt x="10633" y="2858"/>
                  </a:cubicBezTo>
                  <a:cubicBezTo>
                    <a:pt x="10276" y="2965"/>
                    <a:pt x="10038" y="3310"/>
                    <a:pt x="10038" y="3667"/>
                  </a:cubicBezTo>
                  <a:lnTo>
                    <a:pt x="10038" y="6953"/>
                  </a:lnTo>
                  <a:cubicBezTo>
                    <a:pt x="10038" y="7418"/>
                    <a:pt x="10419" y="7799"/>
                    <a:pt x="10883" y="7799"/>
                  </a:cubicBezTo>
                  <a:lnTo>
                    <a:pt x="11705" y="7799"/>
                  </a:lnTo>
                  <a:cubicBezTo>
                    <a:pt x="11705" y="8096"/>
                    <a:pt x="11467" y="8334"/>
                    <a:pt x="11169" y="8334"/>
                  </a:cubicBezTo>
                  <a:lnTo>
                    <a:pt x="3394" y="8334"/>
                  </a:lnTo>
                  <a:cubicBezTo>
                    <a:pt x="3478" y="8227"/>
                    <a:pt x="3537" y="8108"/>
                    <a:pt x="3561" y="7977"/>
                  </a:cubicBezTo>
                  <a:cubicBezTo>
                    <a:pt x="3573" y="7870"/>
                    <a:pt x="3513" y="7787"/>
                    <a:pt x="3430" y="7775"/>
                  </a:cubicBezTo>
                  <a:cubicBezTo>
                    <a:pt x="3414" y="7771"/>
                    <a:pt x="3399" y="7770"/>
                    <a:pt x="3384" y="7770"/>
                  </a:cubicBezTo>
                  <a:cubicBezTo>
                    <a:pt x="3299" y="7770"/>
                    <a:pt x="3236" y="7825"/>
                    <a:pt x="3216" y="7906"/>
                  </a:cubicBezTo>
                  <a:cubicBezTo>
                    <a:pt x="3180" y="8156"/>
                    <a:pt x="2954" y="8334"/>
                    <a:pt x="2704" y="8334"/>
                  </a:cubicBezTo>
                  <a:lnTo>
                    <a:pt x="823" y="8334"/>
                  </a:lnTo>
                  <a:cubicBezTo>
                    <a:pt x="572" y="8287"/>
                    <a:pt x="358" y="8072"/>
                    <a:pt x="358" y="7799"/>
                  </a:cubicBezTo>
                  <a:lnTo>
                    <a:pt x="358" y="2774"/>
                  </a:lnTo>
                  <a:lnTo>
                    <a:pt x="358" y="1834"/>
                  </a:lnTo>
                  <a:cubicBezTo>
                    <a:pt x="358" y="1726"/>
                    <a:pt x="287" y="1655"/>
                    <a:pt x="180" y="1655"/>
                  </a:cubicBezTo>
                  <a:cubicBezTo>
                    <a:pt x="72" y="1655"/>
                    <a:pt x="1" y="1726"/>
                    <a:pt x="1" y="1834"/>
                  </a:cubicBezTo>
                  <a:lnTo>
                    <a:pt x="1" y="7799"/>
                  </a:lnTo>
                  <a:cubicBezTo>
                    <a:pt x="1" y="8251"/>
                    <a:pt x="334" y="8608"/>
                    <a:pt x="751" y="8680"/>
                  </a:cubicBezTo>
                  <a:cubicBezTo>
                    <a:pt x="763" y="8680"/>
                    <a:pt x="787" y="8680"/>
                    <a:pt x="811" y="8692"/>
                  </a:cubicBezTo>
                  <a:lnTo>
                    <a:pt x="11169" y="8692"/>
                  </a:lnTo>
                  <a:cubicBezTo>
                    <a:pt x="11657" y="8692"/>
                    <a:pt x="12062" y="8287"/>
                    <a:pt x="12062" y="7799"/>
                  </a:cubicBezTo>
                  <a:lnTo>
                    <a:pt x="12062" y="2607"/>
                  </a:lnTo>
                  <a:cubicBezTo>
                    <a:pt x="12050" y="2155"/>
                    <a:pt x="11717" y="1786"/>
                    <a:pt x="11300" y="1715"/>
                  </a:cubicBezTo>
                  <a:lnTo>
                    <a:pt x="11300" y="1357"/>
                  </a:lnTo>
                  <a:cubicBezTo>
                    <a:pt x="11300" y="1107"/>
                    <a:pt x="11098" y="893"/>
                    <a:pt x="10836" y="893"/>
                  </a:cubicBezTo>
                  <a:lnTo>
                    <a:pt x="9609" y="893"/>
                  </a:lnTo>
                  <a:cubicBezTo>
                    <a:pt x="9347" y="893"/>
                    <a:pt x="9145" y="1107"/>
                    <a:pt x="9145" y="1357"/>
                  </a:cubicBezTo>
                  <a:lnTo>
                    <a:pt x="9145" y="1703"/>
                  </a:lnTo>
                  <a:lnTo>
                    <a:pt x="8621" y="1703"/>
                  </a:lnTo>
                  <a:lnTo>
                    <a:pt x="8252" y="881"/>
                  </a:lnTo>
                  <a:cubicBezTo>
                    <a:pt x="8121" y="595"/>
                    <a:pt x="7823" y="405"/>
                    <a:pt x="7502" y="405"/>
                  </a:cubicBezTo>
                  <a:lnTo>
                    <a:pt x="6049" y="405"/>
                  </a:lnTo>
                  <a:cubicBezTo>
                    <a:pt x="5776" y="405"/>
                    <a:pt x="5525" y="536"/>
                    <a:pt x="5383" y="738"/>
                  </a:cubicBezTo>
                  <a:cubicBezTo>
                    <a:pt x="5323" y="822"/>
                    <a:pt x="5335" y="941"/>
                    <a:pt x="5418" y="1000"/>
                  </a:cubicBezTo>
                  <a:cubicBezTo>
                    <a:pt x="5450" y="1023"/>
                    <a:pt x="5486" y="1033"/>
                    <a:pt x="5523" y="1033"/>
                  </a:cubicBezTo>
                  <a:cubicBezTo>
                    <a:pt x="5583" y="1033"/>
                    <a:pt x="5643" y="1004"/>
                    <a:pt x="5680" y="953"/>
                  </a:cubicBezTo>
                  <a:cubicBezTo>
                    <a:pt x="5764" y="833"/>
                    <a:pt x="5895" y="762"/>
                    <a:pt x="6049" y="762"/>
                  </a:cubicBezTo>
                  <a:lnTo>
                    <a:pt x="7502" y="762"/>
                  </a:lnTo>
                  <a:cubicBezTo>
                    <a:pt x="7681" y="762"/>
                    <a:pt x="7847" y="869"/>
                    <a:pt x="7919" y="1024"/>
                  </a:cubicBezTo>
                  <a:lnTo>
                    <a:pt x="8240" y="1703"/>
                  </a:lnTo>
                  <a:lnTo>
                    <a:pt x="5335" y="1703"/>
                  </a:lnTo>
                  <a:lnTo>
                    <a:pt x="5395" y="1584"/>
                  </a:lnTo>
                  <a:cubicBezTo>
                    <a:pt x="5430" y="1488"/>
                    <a:pt x="5395" y="1381"/>
                    <a:pt x="5299" y="1345"/>
                  </a:cubicBezTo>
                  <a:cubicBezTo>
                    <a:pt x="5276" y="1332"/>
                    <a:pt x="5252" y="1327"/>
                    <a:pt x="5227" y="1327"/>
                  </a:cubicBezTo>
                  <a:cubicBezTo>
                    <a:pt x="5162" y="1327"/>
                    <a:pt x="5096" y="1368"/>
                    <a:pt x="5061" y="1429"/>
                  </a:cubicBezTo>
                  <a:lnTo>
                    <a:pt x="4942" y="1703"/>
                  </a:lnTo>
                  <a:lnTo>
                    <a:pt x="3561" y="1703"/>
                  </a:lnTo>
                  <a:cubicBezTo>
                    <a:pt x="3549" y="1226"/>
                    <a:pt x="3144" y="833"/>
                    <a:pt x="2668" y="833"/>
                  </a:cubicBezTo>
                  <a:lnTo>
                    <a:pt x="2525" y="833"/>
                  </a:lnTo>
                  <a:lnTo>
                    <a:pt x="2525" y="464"/>
                  </a:lnTo>
                  <a:cubicBezTo>
                    <a:pt x="2525" y="214"/>
                    <a:pt x="2311" y="0"/>
                    <a:pt x="2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4" name="Google Shape;11624;p80"/>
            <p:cNvSpPr/>
            <p:nvPr/>
          </p:nvSpPr>
          <p:spPr>
            <a:xfrm>
              <a:off x="4035214" y="4410037"/>
              <a:ext cx="11386" cy="140896"/>
            </a:xfrm>
            <a:custGeom>
              <a:avLst/>
              <a:gdLst/>
              <a:ahLst/>
              <a:cxnLst/>
              <a:rect l="l" t="t" r="r" b="b"/>
              <a:pathLst>
                <a:path w="358" h="4430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4251"/>
                  </a:lnTo>
                  <a:cubicBezTo>
                    <a:pt x="1" y="4358"/>
                    <a:pt x="72" y="4430"/>
                    <a:pt x="179" y="4430"/>
                  </a:cubicBezTo>
                  <a:cubicBezTo>
                    <a:pt x="287" y="4430"/>
                    <a:pt x="358" y="4358"/>
                    <a:pt x="358" y="4251"/>
                  </a:cubicBezTo>
                  <a:lnTo>
                    <a:pt x="358" y="179"/>
                  </a:lnTo>
                  <a:cubicBezTo>
                    <a:pt x="358" y="84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5" name="Google Shape;11625;p80"/>
            <p:cNvSpPr/>
            <p:nvPr/>
          </p:nvSpPr>
          <p:spPr>
            <a:xfrm>
              <a:off x="4221146" y="4390827"/>
              <a:ext cx="42460" cy="32886"/>
            </a:xfrm>
            <a:custGeom>
              <a:avLst/>
              <a:gdLst/>
              <a:ahLst/>
              <a:cxnLst/>
              <a:rect l="l" t="t" r="r" b="b"/>
              <a:pathLst>
                <a:path w="1335" h="1034" extrusionOk="0">
                  <a:moveTo>
                    <a:pt x="813" y="0"/>
                  </a:moveTo>
                  <a:cubicBezTo>
                    <a:pt x="753" y="0"/>
                    <a:pt x="693" y="29"/>
                    <a:pt x="656" y="81"/>
                  </a:cubicBezTo>
                  <a:cubicBezTo>
                    <a:pt x="596" y="152"/>
                    <a:pt x="620" y="271"/>
                    <a:pt x="703" y="331"/>
                  </a:cubicBezTo>
                  <a:cubicBezTo>
                    <a:pt x="846" y="438"/>
                    <a:pt x="775" y="664"/>
                    <a:pt x="596" y="664"/>
                  </a:cubicBezTo>
                  <a:cubicBezTo>
                    <a:pt x="489" y="664"/>
                    <a:pt x="406" y="557"/>
                    <a:pt x="417" y="450"/>
                  </a:cubicBezTo>
                  <a:cubicBezTo>
                    <a:pt x="429" y="355"/>
                    <a:pt x="370" y="259"/>
                    <a:pt x="275" y="247"/>
                  </a:cubicBezTo>
                  <a:cubicBezTo>
                    <a:pt x="265" y="246"/>
                    <a:pt x="256" y="246"/>
                    <a:pt x="248" y="246"/>
                  </a:cubicBezTo>
                  <a:cubicBezTo>
                    <a:pt x="152" y="246"/>
                    <a:pt x="71" y="303"/>
                    <a:pt x="60" y="390"/>
                  </a:cubicBezTo>
                  <a:cubicBezTo>
                    <a:pt x="1" y="736"/>
                    <a:pt x="251" y="1033"/>
                    <a:pt x="584" y="1033"/>
                  </a:cubicBezTo>
                  <a:cubicBezTo>
                    <a:pt x="1120" y="1009"/>
                    <a:pt x="1334" y="331"/>
                    <a:pt x="918" y="33"/>
                  </a:cubicBezTo>
                  <a:cubicBezTo>
                    <a:pt x="886" y="11"/>
                    <a:pt x="849" y="0"/>
                    <a:pt x="8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6" name="Google Shape;11626;p80"/>
            <p:cNvSpPr/>
            <p:nvPr/>
          </p:nvSpPr>
          <p:spPr>
            <a:xfrm>
              <a:off x="4054519" y="4384561"/>
              <a:ext cx="192961" cy="192516"/>
            </a:xfrm>
            <a:custGeom>
              <a:avLst/>
              <a:gdLst/>
              <a:ahLst/>
              <a:cxnLst/>
              <a:rect l="l" t="t" r="r" b="b"/>
              <a:pathLst>
                <a:path w="6067" h="6053" extrusionOk="0">
                  <a:moveTo>
                    <a:pt x="3013" y="1"/>
                  </a:moveTo>
                  <a:cubicBezTo>
                    <a:pt x="2380" y="1"/>
                    <a:pt x="1733" y="201"/>
                    <a:pt x="1168" y="647"/>
                  </a:cubicBezTo>
                  <a:cubicBezTo>
                    <a:pt x="1096" y="706"/>
                    <a:pt x="1073" y="825"/>
                    <a:pt x="1132" y="909"/>
                  </a:cubicBezTo>
                  <a:cubicBezTo>
                    <a:pt x="1166" y="949"/>
                    <a:pt x="1219" y="971"/>
                    <a:pt x="1274" y="971"/>
                  </a:cubicBezTo>
                  <a:cubicBezTo>
                    <a:pt x="1315" y="971"/>
                    <a:pt x="1358" y="958"/>
                    <a:pt x="1394" y="933"/>
                  </a:cubicBezTo>
                  <a:cubicBezTo>
                    <a:pt x="1895" y="538"/>
                    <a:pt x="2466" y="360"/>
                    <a:pt x="3024" y="360"/>
                  </a:cubicBezTo>
                  <a:cubicBezTo>
                    <a:pt x="4402" y="360"/>
                    <a:pt x="5704" y="1444"/>
                    <a:pt x="5704" y="3028"/>
                  </a:cubicBezTo>
                  <a:cubicBezTo>
                    <a:pt x="5704" y="3659"/>
                    <a:pt x="5478" y="4266"/>
                    <a:pt x="5085" y="4743"/>
                  </a:cubicBezTo>
                  <a:cubicBezTo>
                    <a:pt x="4573" y="5350"/>
                    <a:pt x="3835" y="5707"/>
                    <a:pt x="3025" y="5707"/>
                  </a:cubicBezTo>
                  <a:cubicBezTo>
                    <a:pt x="1549" y="5707"/>
                    <a:pt x="358" y="4516"/>
                    <a:pt x="358" y="3052"/>
                  </a:cubicBezTo>
                  <a:cubicBezTo>
                    <a:pt x="358" y="2457"/>
                    <a:pt x="561" y="1897"/>
                    <a:pt x="918" y="1421"/>
                  </a:cubicBezTo>
                  <a:cubicBezTo>
                    <a:pt x="977" y="1349"/>
                    <a:pt x="953" y="1230"/>
                    <a:pt x="882" y="1171"/>
                  </a:cubicBezTo>
                  <a:cubicBezTo>
                    <a:pt x="852" y="1146"/>
                    <a:pt x="814" y="1134"/>
                    <a:pt x="776" y="1134"/>
                  </a:cubicBezTo>
                  <a:cubicBezTo>
                    <a:pt x="722" y="1134"/>
                    <a:pt x="667" y="1158"/>
                    <a:pt x="632" y="1206"/>
                  </a:cubicBezTo>
                  <a:cubicBezTo>
                    <a:pt x="227" y="1742"/>
                    <a:pt x="1" y="2361"/>
                    <a:pt x="1" y="3028"/>
                  </a:cubicBezTo>
                  <a:cubicBezTo>
                    <a:pt x="1" y="4695"/>
                    <a:pt x="1358" y="6052"/>
                    <a:pt x="3025" y="6052"/>
                  </a:cubicBezTo>
                  <a:cubicBezTo>
                    <a:pt x="3930" y="6052"/>
                    <a:pt x="4775" y="5648"/>
                    <a:pt x="5347" y="4969"/>
                  </a:cubicBezTo>
                  <a:cubicBezTo>
                    <a:pt x="5787" y="4433"/>
                    <a:pt x="6049" y="3731"/>
                    <a:pt x="6049" y="3028"/>
                  </a:cubicBezTo>
                  <a:cubicBezTo>
                    <a:pt x="6066" y="1230"/>
                    <a:pt x="4580" y="1"/>
                    <a:pt x="3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7" name="Google Shape;11627;p80"/>
            <p:cNvSpPr/>
            <p:nvPr/>
          </p:nvSpPr>
          <p:spPr>
            <a:xfrm>
              <a:off x="4085593" y="4420278"/>
              <a:ext cx="145826" cy="120923"/>
            </a:xfrm>
            <a:custGeom>
              <a:avLst/>
              <a:gdLst/>
              <a:ahLst/>
              <a:cxnLst/>
              <a:rect l="l" t="t" r="r" b="b"/>
              <a:pathLst>
                <a:path w="4585" h="3802" extrusionOk="0">
                  <a:moveTo>
                    <a:pt x="2060" y="0"/>
                  </a:moveTo>
                  <a:cubicBezTo>
                    <a:pt x="893" y="0"/>
                    <a:pt x="0" y="1060"/>
                    <a:pt x="191" y="2203"/>
                  </a:cubicBezTo>
                  <a:cubicBezTo>
                    <a:pt x="202" y="2301"/>
                    <a:pt x="282" y="2359"/>
                    <a:pt x="369" y="2359"/>
                  </a:cubicBezTo>
                  <a:cubicBezTo>
                    <a:pt x="377" y="2359"/>
                    <a:pt x="385" y="2359"/>
                    <a:pt x="393" y="2358"/>
                  </a:cubicBezTo>
                  <a:cubicBezTo>
                    <a:pt x="500" y="2346"/>
                    <a:pt x="560" y="2250"/>
                    <a:pt x="548" y="2143"/>
                  </a:cubicBezTo>
                  <a:cubicBezTo>
                    <a:pt x="377" y="1146"/>
                    <a:pt x="1184" y="350"/>
                    <a:pt x="2075" y="350"/>
                  </a:cubicBezTo>
                  <a:cubicBezTo>
                    <a:pt x="2428" y="350"/>
                    <a:pt x="2795" y="475"/>
                    <a:pt x="3120" y="762"/>
                  </a:cubicBezTo>
                  <a:cubicBezTo>
                    <a:pt x="3727" y="1334"/>
                    <a:pt x="3786" y="2310"/>
                    <a:pt x="3191" y="2941"/>
                  </a:cubicBezTo>
                  <a:cubicBezTo>
                    <a:pt x="2884" y="3270"/>
                    <a:pt x="2472" y="3430"/>
                    <a:pt x="2064" y="3430"/>
                  </a:cubicBezTo>
                  <a:cubicBezTo>
                    <a:pt x="1569" y="3430"/>
                    <a:pt x="1079" y="3195"/>
                    <a:pt x="786" y="2739"/>
                  </a:cubicBezTo>
                  <a:cubicBezTo>
                    <a:pt x="751" y="2690"/>
                    <a:pt x="700" y="2666"/>
                    <a:pt x="645" y="2666"/>
                  </a:cubicBezTo>
                  <a:cubicBezTo>
                    <a:pt x="606" y="2666"/>
                    <a:pt x="564" y="2678"/>
                    <a:pt x="524" y="2703"/>
                  </a:cubicBezTo>
                  <a:cubicBezTo>
                    <a:pt x="441" y="2762"/>
                    <a:pt x="429" y="2858"/>
                    <a:pt x="488" y="2953"/>
                  </a:cubicBezTo>
                  <a:cubicBezTo>
                    <a:pt x="859" y="3512"/>
                    <a:pt x="1464" y="3801"/>
                    <a:pt x="2073" y="3801"/>
                  </a:cubicBezTo>
                  <a:cubicBezTo>
                    <a:pt x="2579" y="3801"/>
                    <a:pt x="3087" y="3602"/>
                    <a:pt x="3465" y="3191"/>
                  </a:cubicBezTo>
                  <a:cubicBezTo>
                    <a:pt x="4584" y="1988"/>
                    <a:pt x="3715" y="0"/>
                    <a:pt x="2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28" name="Google Shape;11628;p80"/>
            <p:cNvSpPr/>
            <p:nvPr/>
          </p:nvSpPr>
          <p:spPr>
            <a:xfrm>
              <a:off x="4131392" y="4449507"/>
              <a:ext cx="54577" cy="45767"/>
            </a:xfrm>
            <a:custGeom>
              <a:avLst/>
              <a:gdLst/>
              <a:ahLst/>
              <a:cxnLst/>
              <a:rect l="l" t="t" r="r" b="b"/>
              <a:pathLst>
                <a:path w="1716" h="1439" extrusionOk="0">
                  <a:moveTo>
                    <a:pt x="820" y="0"/>
                  </a:moveTo>
                  <a:cubicBezTo>
                    <a:pt x="805" y="0"/>
                    <a:pt x="790" y="3"/>
                    <a:pt x="775" y="10"/>
                  </a:cubicBezTo>
                  <a:cubicBezTo>
                    <a:pt x="203" y="129"/>
                    <a:pt x="1" y="831"/>
                    <a:pt x="394" y="1224"/>
                  </a:cubicBezTo>
                  <a:cubicBezTo>
                    <a:pt x="537" y="1367"/>
                    <a:pt x="724" y="1439"/>
                    <a:pt x="912" y="1439"/>
                  </a:cubicBezTo>
                  <a:cubicBezTo>
                    <a:pt x="1099" y="1439"/>
                    <a:pt x="1287" y="1367"/>
                    <a:pt x="1430" y="1224"/>
                  </a:cubicBezTo>
                  <a:cubicBezTo>
                    <a:pt x="1668" y="986"/>
                    <a:pt x="1715" y="665"/>
                    <a:pt x="1573" y="391"/>
                  </a:cubicBezTo>
                  <a:cubicBezTo>
                    <a:pt x="1546" y="329"/>
                    <a:pt x="1481" y="294"/>
                    <a:pt x="1410" y="294"/>
                  </a:cubicBezTo>
                  <a:cubicBezTo>
                    <a:pt x="1385" y="294"/>
                    <a:pt x="1359" y="298"/>
                    <a:pt x="1334" y="307"/>
                  </a:cubicBezTo>
                  <a:cubicBezTo>
                    <a:pt x="1251" y="343"/>
                    <a:pt x="1215" y="450"/>
                    <a:pt x="1251" y="546"/>
                  </a:cubicBezTo>
                  <a:cubicBezTo>
                    <a:pt x="1311" y="677"/>
                    <a:pt x="1287" y="843"/>
                    <a:pt x="1180" y="962"/>
                  </a:cubicBezTo>
                  <a:cubicBezTo>
                    <a:pt x="1102" y="1034"/>
                    <a:pt x="1007" y="1069"/>
                    <a:pt x="913" y="1069"/>
                  </a:cubicBezTo>
                  <a:cubicBezTo>
                    <a:pt x="820" y="1069"/>
                    <a:pt x="727" y="1034"/>
                    <a:pt x="656" y="962"/>
                  </a:cubicBezTo>
                  <a:cubicBezTo>
                    <a:pt x="441" y="748"/>
                    <a:pt x="561" y="391"/>
                    <a:pt x="846" y="343"/>
                  </a:cubicBezTo>
                  <a:cubicBezTo>
                    <a:pt x="953" y="331"/>
                    <a:pt x="1013" y="236"/>
                    <a:pt x="977" y="141"/>
                  </a:cubicBezTo>
                  <a:cubicBezTo>
                    <a:pt x="958" y="63"/>
                    <a:pt x="890" y="0"/>
                    <a:pt x="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29" name="Google Shape;11629;p80"/>
          <p:cNvGrpSpPr/>
          <p:nvPr/>
        </p:nvGrpSpPr>
        <p:grpSpPr>
          <a:xfrm>
            <a:off x="3441065" y="4127055"/>
            <a:ext cx="337069" cy="302593"/>
            <a:chOff x="3441065" y="4302505"/>
            <a:chExt cx="337069" cy="302593"/>
          </a:xfrm>
          <a:solidFill>
            <a:schemeClr val="tx1"/>
          </a:solidFill>
        </p:grpSpPr>
        <p:sp>
          <p:nvSpPr>
            <p:cNvPr id="11630" name="Google Shape;11630;p80"/>
            <p:cNvSpPr/>
            <p:nvPr/>
          </p:nvSpPr>
          <p:spPr>
            <a:xfrm>
              <a:off x="3441065" y="4366941"/>
              <a:ext cx="337069" cy="173655"/>
            </a:xfrm>
            <a:custGeom>
              <a:avLst/>
              <a:gdLst/>
              <a:ahLst/>
              <a:cxnLst/>
              <a:rect l="l" t="t" r="r" b="b"/>
              <a:pathLst>
                <a:path w="10598" h="5460" extrusionOk="0">
                  <a:moveTo>
                    <a:pt x="5062" y="1"/>
                  </a:moveTo>
                  <a:cubicBezTo>
                    <a:pt x="3977" y="1"/>
                    <a:pt x="2891" y="303"/>
                    <a:pt x="1834" y="951"/>
                  </a:cubicBezTo>
                  <a:cubicBezTo>
                    <a:pt x="1001" y="1463"/>
                    <a:pt x="418" y="2058"/>
                    <a:pt x="156" y="2368"/>
                  </a:cubicBezTo>
                  <a:cubicBezTo>
                    <a:pt x="1" y="2546"/>
                    <a:pt x="1" y="2808"/>
                    <a:pt x="168" y="2987"/>
                  </a:cubicBezTo>
                  <a:cubicBezTo>
                    <a:pt x="1001" y="3844"/>
                    <a:pt x="1870" y="4475"/>
                    <a:pt x="2739" y="4892"/>
                  </a:cubicBezTo>
                  <a:cubicBezTo>
                    <a:pt x="2763" y="4916"/>
                    <a:pt x="2787" y="4916"/>
                    <a:pt x="2823" y="4916"/>
                  </a:cubicBezTo>
                  <a:cubicBezTo>
                    <a:pt x="2977" y="4916"/>
                    <a:pt x="3037" y="4689"/>
                    <a:pt x="2894" y="4618"/>
                  </a:cubicBezTo>
                  <a:cubicBezTo>
                    <a:pt x="2049" y="4213"/>
                    <a:pt x="1215" y="3582"/>
                    <a:pt x="406" y="2773"/>
                  </a:cubicBezTo>
                  <a:cubicBezTo>
                    <a:pt x="346" y="2713"/>
                    <a:pt x="346" y="2630"/>
                    <a:pt x="406" y="2570"/>
                  </a:cubicBezTo>
                  <a:cubicBezTo>
                    <a:pt x="799" y="2130"/>
                    <a:pt x="2061" y="868"/>
                    <a:pt x="3918" y="451"/>
                  </a:cubicBezTo>
                  <a:lnTo>
                    <a:pt x="3918" y="451"/>
                  </a:lnTo>
                  <a:cubicBezTo>
                    <a:pt x="3561" y="665"/>
                    <a:pt x="3263" y="963"/>
                    <a:pt x="3025" y="1320"/>
                  </a:cubicBezTo>
                  <a:cubicBezTo>
                    <a:pt x="2977" y="1403"/>
                    <a:pt x="3001" y="1487"/>
                    <a:pt x="3073" y="1534"/>
                  </a:cubicBezTo>
                  <a:cubicBezTo>
                    <a:pt x="3098" y="1551"/>
                    <a:pt x="3126" y="1559"/>
                    <a:pt x="3154" y="1559"/>
                  </a:cubicBezTo>
                  <a:cubicBezTo>
                    <a:pt x="3204" y="1559"/>
                    <a:pt x="3252" y="1533"/>
                    <a:pt x="3275" y="1487"/>
                  </a:cubicBezTo>
                  <a:cubicBezTo>
                    <a:pt x="3728" y="772"/>
                    <a:pt x="4490" y="367"/>
                    <a:pt x="5299" y="367"/>
                  </a:cubicBezTo>
                  <a:cubicBezTo>
                    <a:pt x="6609" y="367"/>
                    <a:pt x="7680" y="1439"/>
                    <a:pt x="7680" y="2749"/>
                  </a:cubicBezTo>
                  <a:cubicBezTo>
                    <a:pt x="7680" y="3820"/>
                    <a:pt x="6954" y="4773"/>
                    <a:pt x="5930" y="5047"/>
                  </a:cubicBezTo>
                  <a:cubicBezTo>
                    <a:pt x="5720" y="5103"/>
                    <a:pt x="5510" y="5130"/>
                    <a:pt x="5305" y="5130"/>
                  </a:cubicBezTo>
                  <a:cubicBezTo>
                    <a:pt x="4250" y="5130"/>
                    <a:pt x="3302" y="4424"/>
                    <a:pt x="3013" y="3368"/>
                  </a:cubicBezTo>
                  <a:cubicBezTo>
                    <a:pt x="2954" y="3154"/>
                    <a:pt x="2918" y="2951"/>
                    <a:pt x="2918" y="2737"/>
                  </a:cubicBezTo>
                  <a:cubicBezTo>
                    <a:pt x="2918" y="2487"/>
                    <a:pt x="2966" y="2249"/>
                    <a:pt x="3037" y="2011"/>
                  </a:cubicBezTo>
                  <a:cubicBezTo>
                    <a:pt x="3073" y="1915"/>
                    <a:pt x="3025" y="1844"/>
                    <a:pt x="2942" y="1820"/>
                  </a:cubicBezTo>
                  <a:cubicBezTo>
                    <a:pt x="2920" y="1812"/>
                    <a:pt x="2899" y="1808"/>
                    <a:pt x="2880" y="1808"/>
                  </a:cubicBezTo>
                  <a:cubicBezTo>
                    <a:pt x="2816" y="1808"/>
                    <a:pt x="2767" y="1851"/>
                    <a:pt x="2739" y="1915"/>
                  </a:cubicBezTo>
                  <a:cubicBezTo>
                    <a:pt x="2656" y="2189"/>
                    <a:pt x="2608" y="2475"/>
                    <a:pt x="2608" y="2737"/>
                  </a:cubicBezTo>
                  <a:cubicBezTo>
                    <a:pt x="2608" y="2975"/>
                    <a:pt x="2644" y="3213"/>
                    <a:pt x="2704" y="3439"/>
                  </a:cubicBezTo>
                  <a:cubicBezTo>
                    <a:pt x="2858" y="4058"/>
                    <a:pt x="3251" y="4582"/>
                    <a:pt x="3739" y="4928"/>
                  </a:cubicBezTo>
                  <a:cubicBezTo>
                    <a:pt x="3632" y="4892"/>
                    <a:pt x="3549" y="4868"/>
                    <a:pt x="3442" y="4820"/>
                  </a:cubicBezTo>
                  <a:cubicBezTo>
                    <a:pt x="3427" y="4816"/>
                    <a:pt x="3412" y="4813"/>
                    <a:pt x="3396" y="4813"/>
                  </a:cubicBezTo>
                  <a:cubicBezTo>
                    <a:pt x="3334" y="4813"/>
                    <a:pt x="3270" y="4849"/>
                    <a:pt x="3251" y="4916"/>
                  </a:cubicBezTo>
                  <a:cubicBezTo>
                    <a:pt x="3216" y="4987"/>
                    <a:pt x="3263" y="5070"/>
                    <a:pt x="3335" y="5106"/>
                  </a:cubicBezTo>
                  <a:cubicBezTo>
                    <a:pt x="3996" y="5346"/>
                    <a:pt x="4652" y="5460"/>
                    <a:pt x="5299" y="5460"/>
                  </a:cubicBezTo>
                  <a:cubicBezTo>
                    <a:pt x="6446" y="5460"/>
                    <a:pt x="7563" y="5103"/>
                    <a:pt x="8621" y="4463"/>
                  </a:cubicBezTo>
                  <a:cubicBezTo>
                    <a:pt x="9502" y="3927"/>
                    <a:pt x="10145" y="3308"/>
                    <a:pt x="10443" y="2975"/>
                  </a:cubicBezTo>
                  <a:cubicBezTo>
                    <a:pt x="10597" y="2808"/>
                    <a:pt x="10586" y="2511"/>
                    <a:pt x="10395" y="2356"/>
                  </a:cubicBezTo>
                  <a:cubicBezTo>
                    <a:pt x="10062" y="2058"/>
                    <a:pt x="9728" y="1784"/>
                    <a:pt x="9383" y="1546"/>
                  </a:cubicBezTo>
                  <a:cubicBezTo>
                    <a:pt x="9357" y="1529"/>
                    <a:pt x="9327" y="1521"/>
                    <a:pt x="9298" y="1521"/>
                  </a:cubicBezTo>
                  <a:cubicBezTo>
                    <a:pt x="9246" y="1521"/>
                    <a:pt x="9194" y="1544"/>
                    <a:pt x="9157" y="1582"/>
                  </a:cubicBezTo>
                  <a:cubicBezTo>
                    <a:pt x="9109" y="1653"/>
                    <a:pt x="9133" y="1737"/>
                    <a:pt x="9192" y="1796"/>
                  </a:cubicBezTo>
                  <a:cubicBezTo>
                    <a:pt x="9514" y="2034"/>
                    <a:pt x="9847" y="2296"/>
                    <a:pt x="10169" y="2594"/>
                  </a:cubicBezTo>
                  <a:cubicBezTo>
                    <a:pt x="10228" y="2653"/>
                    <a:pt x="10228" y="2737"/>
                    <a:pt x="10181" y="2796"/>
                  </a:cubicBezTo>
                  <a:cubicBezTo>
                    <a:pt x="9788" y="3225"/>
                    <a:pt x="8550" y="4439"/>
                    <a:pt x="6835" y="4939"/>
                  </a:cubicBezTo>
                  <a:cubicBezTo>
                    <a:pt x="8311" y="3904"/>
                    <a:pt x="8359" y="1737"/>
                    <a:pt x="6954" y="629"/>
                  </a:cubicBezTo>
                  <a:lnTo>
                    <a:pt x="6954" y="629"/>
                  </a:lnTo>
                  <a:cubicBezTo>
                    <a:pt x="7538" y="820"/>
                    <a:pt x="8121" y="1106"/>
                    <a:pt x="8692" y="1463"/>
                  </a:cubicBezTo>
                  <a:cubicBezTo>
                    <a:pt x="8722" y="1476"/>
                    <a:pt x="8752" y="1482"/>
                    <a:pt x="8780" y="1482"/>
                  </a:cubicBezTo>
                  <a:cubicBezTo>
                    <a:pt x="8831" y="1482"/>
                    <a:pt x="8876" y="1461"/>
                    <a:pt x="8907" y="1415"/>
                  </a:cubicBezTo>
                  <a:cubicBezTo>
                    <a:pt x="8954" y="1344"/>
                    <a:pt x="8931" y="1249"/>
                    <a:pt x="8859" y="1201"/>
                  </a:cubicBezTo>
                  <a:cubicBezTo>
                    <a:pt x="7632" y="426"/>
                    <a:pt x="6348" y="1"/>
                    <a:pt x="5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1" name="Google Shape;11631;p80"/>
            <p:cNvSpPr/>
            <p:nvPr/>
          </p:nvSpPr>
          <p:spPr>
            <a:xfrm>
              <a:off x="3572864" y="4423300"/>
              <a:ext cx="76141" cy="61479"/>
            </a:xfrm>
            <a:custGeom>
              <a:avLst/>
              <a:gdLst/>
              <a:ahLst/>
              <a:cxnLst/>
              <a:rect l="l" t="t" r="r" b="b"/>
              <a:pathLst>
                <a:path w="2394" h="1933" extrusionOk="0">
                  <a:moveTo>
                    <a:pt x="1143" y="0"/>
                  </a:moveTo>
                  <a:cubicBezTo>
                    <a:pt x="465" y="0"/>
                    <a:pt x="0" y="679"/>
                    <a:pt x="238" y="1322"/>
                  </a:cubicBezTo>
                  <a:cubicBezTo>
                    <a:pt x="258" y="1381"/>
                    <a:pt x="326" y="1423"/>
                    <a:pt x="396" y="1423"/>
                  </a:cubicBezTo>
                  <a:cubicBezTo>
                    <a:pt x="411" y="1423"/>
                    <a:pt x="426" y="1421"/>
                    <a:pt x="441" y="1417"/>
                  </a:cubicBezTo>
                  <a:cubicBezTo>
                    <a:pt x="524" y="1382"/>
                    <a:pt x="560" y="1298"/>
                    <a:pt x="536" y="1203"/>
                  </a:cubicBezTo>
                  <a:cubicBezTo>
                    <a:pt x="354" y="738"/>
                    <a:pt x="729" y="308"/>
                    <a:pt x="1156" y="308"/>
                  </a:cubicBezTo>
                  <a:cubicBezTo>
                    <a:pt x="1287" y="308"/>
                    <a:pt x="1422" y="349"/>
                    <a:pt x="1548" y="441"/>
                  </a:cubicBezTo>
                  <a:cubicBezTo>
                    <a:pt x="2036" y="822"/>
                    <a:pt x="1774" y="1620"/>
                    <a:pt x="1143" y="1620"/>
                  </a:cubicBezTo>
                  <a:cubicBezTo>
                    <a:pt x="1048" y="1620"/>
                    <a:pt x="953" y="1608"/>
                    <a:pt x="881" y="1560"/>
                  </a:cubicBezTo>
                  <a:cubicBezTo>
                    <a:pt x="860" y="1554"/>
                    <a:pt x="840" y="1551"/>
                    <a:pt x="819" y="1551"/>
                  </a:cubicBezTo>
                  <a:cubicBezTo>
                    <a:pt x="759" y="1551"/>
                    <a:pt x="703" y="1578"/>
                    <a:pt x="667" y="1632"/>
                  </a:cubicBezTo>
                  <a:cubicBezTo>
                    <a:pt x="643" y="1715"/>
                    <a:pt x="667" y="1798"/>
                    <a:pt x="738" y="1846"/>
                  </a:cubicBezTo>
                  <a:cubicBezTo>
                    <a:pt x="869" y="1904"/>
                    <a:pt x="1009" y="1933"/>
                    <a:pt x="1148" y="1933"/>
                  </a:cubicBezTo>
                  <a:cubicBezTo>
                    <a:pt x="1438" y="1933"/>
                    <a:pt x="1724" y="1806"/>
                    <a:pt x="1917" y="1548"/>
                  </a:cubicBezTo>
                  <a:cubicBezTo>
                    <a:pt x="2393" y="917"/>
                    <a:pt x="1965" y="0"/>
                    <a:pt x="1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2" name="Google Shape;11632;p80"/>
            <p:cNvSpPr/>
            <p:nvPr/>
          </p:nvSpPr>
          <p:spPr>
            <a:xfrm>
              <a:off x="3619045" y="4394485"/>
              <a:ext cx="46626" cy="39088"/>
            </a:xfrm>
            <a:custGeom>
              <a:avLst/>
              <a:gdLst/>
              <a:ahLst/>
              <a:cxnLst/>
              <a:rect l="l" t="t" r="r" b="b"/>
              <a:pathLst>
                <a:path w="1466" h="1229" extrusionOk="0">
                  <a:moveTo>
                    <a:pt x="782" y="310"/>
                  </a:moveTo>
                  <a:cubicBezTo>
                    <a:pt x="917" y="310"/>
                    <a:pt x="1054" y="400"/>
                    <a:pt x="1096" y="549"/>
                  </a:cubicBezTo>
                  <a:cubicBezTo>
                    <a:pt x="1120" y="716"/>
                    <a:pt x="1013" y="871"/>
                    <a:pt x="858" y="906"/>
                  </a:cubicBezTo>
                  <a:cubicBezTo>
                    <a:pt x="834" y="912"/>
                    <a:pt x="810" y="914"/>
                    <a:pt x="788" y="914"/>
                  </a:cubicBezTo>
                  <a:cubicBezTo>
                    <a:pt x="553" y="914"/>
                    <a:pt x="406" y="648"/>
                    <a:pt x="537" y="442"/>
                  </a:cubicBezTo>
                  <a:cubicBezTo>
                    <a:pt x="599" y="351"/>
                    <a:pt x="690" y="310"/>
                    <a:pt x="782" y="310"/>
                  </a:cubicBezTo>
                  <a:close/>
                  <a:moveTo>
                    <a:pt x="791" y="1"/>
                  </a:moveTo>
                  <a:cubicBezTo>
                    <a:pt x="598" y="1"/>
                    <a:pt x="403" y="88"/>
                    <a:pt x="275" y="275"/>
                  </a:cubicBezTo>
                  <a:cubicBezTo>
                    <a:pt x="1" y="692"/>
                    <a:pt x="321" y="1229"/>
                    <a:pt x="792" y="1229"/>
                  </a:cubicBezTo>
                  <a:cubicBezTo>
                    <a:pt x="833" y="1229"/>
                    <a:pt x="875" y="1225"/>
                    <a:pt x="918" y="1216"/>
                  </a:cubicBezTo>
                  <a:cubicBezTo>
                    <a:pt x="1251" y="1145"/>
                    <a:pt x="1465" y="811"/>
                    <a:pt x="1394" y="490"/>
                  </a:cubicBezTo>
                  <a:cubicBezTo>
                    <a:pt x="1331" y="176"/>
                    <a:pt x="1064" y="1"/>
                    <a:pt x="7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3" name="Google Shape;11633;p80"/>
            <p:cNvSpPr/>
            <p:nvPr/>
          </p:nvSpPr>
          <p:spPr>
            <a:xfrm>
              <a:off x="3604669" y="4302505"/>
              <a:ext cx="9860" cy="42046"/>
            </a:xfrm>
            <a:custGeom>
              <a:avLst/>
              <a:gdLst/>
              <a:ahLst/>
              <a:cxnLst/>
              <a:rect l="l" t="t" r="r" b="b"/>
              <a:pathLst>
                <a:path w="310" h="1322" extrusionOk="0">
                  <a:moveTo>
                    <a:pt x="143" y="0"/>
                  </a:moveTo>
                  <a:cubicBezTo>
                    <a:pt x="60" y="0"/>
                    <a:pt x="0" y="72"/>
                    <a:pt x="0" y="155"/>
                  </a:cubicBezTo>
                  <a:lnTo>
                    <a:pt x="0" y="1179"/>
                  </a:lnTo>
                  <a:cubicBezTo>
                    <a:pt x="0" y="1262"/>
                    <a:pt x="72" y="1322"/>
                    <a:pt x="143" y="1322"/>
                  </a:cubicBezTo>
                  <a:cubicBezTo>
                    <a:pt x="238" y="1322"/>
                    <a:pt x="298" y="1250"/>
                    <a:pt x="298" y="1179"/>
                  </a:cubicBezTo>
                  <a:lnTo>
                    <a:pt x="298" y="155"/>
                  </a:lnTo>
                  <a:cubicBezTo>
                    <a:pt x="310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4" name="Google Shape;11634;p80"/>
            <p:cNvSpPr/>
            <p:nvPr/>
          </p:nvSpPr>
          <p:spPr>
            <a:xfrm>
              <a:off x="3528178" y="4315926"/>
              <a:ext cx="22359" cy="40742"/>
            </a:xfrm>
            <a:custGeom>
              <a:avLst/>
              <a:gdLst/>
              <a:ahLst/>
              <a:cxnLst/>
              <a:rect l="l" t="t" r="r" b="b"/>
              <a:pathLst>
                <a:path w="703" h="1281" extrusionOk="0">
                  <a:moveTo>
                    <a:pt x="163" y="1"/>
                  </a:moveTo>
                  <a:cubicBezTo>
                    <a:pt x="149" y="1"/>
                    <a:pt x="134" y="3"/>
                    <a:pt x="119" y="7"/>
                  </a:cubicBezTo>
                  <a:cubicBezTo>
                    <a:pt x="48" y="43"/>
                    <a:pt x="0" y="126"/>
                    <a:pt x="36" y="209"/>
                  </a:cubicBezTo>
                  <a:lnTo>
                    <a:pt x="393" y="1174"/>
                  </a:lnTo>
                  <a:cubicBezTo>
                    <a:pt x="417" y="1233"/>
                    <a:pt x="477" y="1281"/>
                    <a:pt x="536" y="1281"/>
                  </a:cubicBezTo>
                  <a:cubicBezTo>
                    <a:pt x="631" y="1281"/>
                    <a:pt x="703" y="1174"/>
                    <a:pt x="679" y="1067"/>
                  </a:cubicBezTo>
                  <a:lnTo>
                    <a:pt x="322" y="102"/>
                  </a:lnTo>
                  <a:cubicBezTo>
                    <a:pt x="292" y="43"/>
                    <a:pt x="23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5" name="Google Shape;11635;p80"/>
            <p:cNvSpPr/>
            <p:nvPr/>
          </p:nvSpPr>
          <p:spPr>
            <a:xfrm>
              <a:off x="3457730" y="4348590"/>
              <a:ext cx="32600" cy="35367"/>
            </a:xfrm>
            <a:custGeom>
              <a:avLst/>
              <a:gdLst/>
              <a:ahLst/>
              <a:cxnLst/>
              <a:rect l="l" t="t" r="r" b="b"/>
              <a:pathLst>
                <a:path w="1025" h="1112" extrusionOk="0">
                  <a:moveTo>
                    <a:pt x="183" y="0"/>
                  </a:moveTo>
                  <a:cubicBezTo>
                    <a:pt x="147" y="0"/>
                    <a:pt x="110" y="13"/>
                    <a:pt x="72" y="40"/>
                  </a:cubicBezTo>
                  <a:cubicBezTo>
                    <a:pt x="13" y="99"/>
                    <a:pt x="1" y="194"/>
                    <a:pt x="60" y="266"/>
                  </a:cubicBezTo>
                  <a:lnTo>
                    <a:pt x="715" y="1052"/>
                  </a:lnTo>
                  <a:cubicBezTo>
                    <a:pt x="751" y="1087"/>
                    <a:pt x="787" y="1111"/>
                    <a:pt x="834" y="1111"/>
                  </a:cubicBezTo>
                  <a:cubicBezTo>
                    <a:pt x="953" y="1099"/>
                    <a:pt x="1025" y="944"/>
                    <a:pt x="953" y="849"/>
                  </a:cubicBezTo>
                  <a:lnTo>
                    <a:pt x="298" y="51"/>
                  </a:lnTo>
                  <a:cubicBezTo>
                    <a:pt x="266" y="19"/>
                    <a:pt x="226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6" name="Google Shape;11636;p80"/>
            <p:cNvSpPr/>
            <p:nvPr/>
          </p:nvSpPr>
          <p:spPr>
            <a:xfrm>
              <a:off x="3727723" y="4351611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34" y="1"/>
                  </a:moveTo>
                  <a:cubicBezTo>
                    <a:pt x="791" y="1"/>
                    <a:pt x="748" y="19"/>
                    <a:pt x="715" y="52"/>
                  </a:cubicBezTo>
                  <a:lnTo>
                    <a:pt x="60" y="838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9" y="1040"/>
                  </a:cubicBezTo>
                  <a:lnTo>
                    <a:pt x="953" y="254"/>
                  </a:lnTo>
                  <a:cubicBezTo>
                    <a:pt x="1013" y="183"/>
                    <a:pt x="1013" y="76"/>
                    <a:pt x="930" y="40"/>
                  </a:cubicBezTo>
                  <a:cubicBezTo>
                    <a:pt x="903" y="13"/>
                    <a:pt x="869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7" name="Google Shape;11637;p80"/>
            <p:cNvSpPr/>
            <p:nvPr/>
          </p:nvSpPr>
          <p:spPr>
            <a:xfrm>
              <a:off x="3668279" y="4315926"/>
              <a:ext cx="22391" cy="40742"/>
            </a:xfrm>
            <a:custGeom>
              <a:avLst/>
              <a:gdLst/>
              <a:ahLst/>
              <a:cxnLst/>
              <a:rect l="l" t="t" r="r" b="b"/>
              <a:pathLst>
                <a:path w="704" h="1281" extrusionOk="0">
                  <a:moveTo>
                    <a:pt x="544" y="1"/>
                  </a:moveTo>
                  <a:cubicBezTo>
                    <a:pt x="481" y="1"/>
                    <a:pt x="413" y="43"/>
                    <a:pt x="394" y="102"/>
                  </a:cubicBezTo>
                  <a:lnTo>
                    <a:pt x="36" y="1067"/>
                  </a:lnTo>
                  <a:cubicBezTo>
                    <a:pt x="1" y="1174"/>
                    <a:pt x="84" y="1281"/>
                    <a:pt x="179" y="1281"/>
                  </a:cubicBezTo>
                  <a:cubicBezTo>
                    <a:pt x="239" y="1281"/>
                    <a:pt x="298" y="1233"/>
                    <a:pt x="334" y="1174"/>
                  </a:cubicBezTo>
                  <a:lnTo>
                    <a:pt x="691" y="209"/>
                  </a:lnTo>
                  <a:cubicBezTo>
                    <a:pt x="703" y="126"/>
                    <a:pt x="655" y="43"/>
                    <a:pt x="584" y="7"/>
                  </a:cubicBezTo>
                  <a:cubicBezTo>
                    <a:pt x="571" y="3"/>
                    <a:pt x="558" y="1"/>
                    <a:pt x="5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8" name="Google Shape;11638;p80"/>
            <p:cNvSpPr/>
            <p:nvPr/>
          </p:nvSpPr>
          <p:spPr>
            <a:xfrm>
              <a:off x="3603143" y="4563019"/>
              <a:ext cx="9891" cy="42078"/>
            </a:xfrm>
            <a:custGeom>
              <a:avLst/>
              <a:gdLst/>
              <a:ahLst/>
              <a:cxnLst/>
              <a:rect l="l" t="t" r="r" b="b"/>
              <a:pathLst>
                <a:path w="311" h="1323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68"/>
                  </a:lnTo>
                  <a:cubicBezTo>
                    <a:pt x="1" y="1263"/>
                    <a:pt x="72" y="1322"/>
                    <a:pt x="144" y="1322"/>
                  </a:cubicBezTo>
                  <a:cubicBezTo>
                    <a:pt x="239" y="1322"/>
                    <a:pt x="298" y="1251"/>
                    <a:pt x="298" y="1168"/>
                  </a:cubicBezTo>
                  <a:lnTo>
                    <a:pt x="298" y="144"/>
                  </a:lnTo>
                  <a:cubicBezTo>
                    <a:pt x="310" y="72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39" name="Google Shape;11639;p80"/>
            <p:cNvSpPr/>
            <p:nvPr/>
          </p:nvSpPr>
          <p:spPr>
            <a:xfrm>
              <a:off x="3667134" y="4552206"/>
              <a:ext cx="22009" cy="40233"/>
            </a:xfrm>
            <a:custGeom>
              <a:avLst/>
              <a:gdLst/>
              <a:ahLst/>
              <a:cxnLst/>
              <a:rect l="l" t="t" r="r" b="b"/>
              <a:pathLst>
                <a:path w="692" h="1265" extrusionOk="0">
                  <a:moveTo>
                    <a:pt x="165" y="0"/>
                  </a:moveTo>
                  <a:cubicBezTo>
                    <a:pt x="150" y="0"/>
                    <a:pt x="135" y="3"/>
                    <a:pt x="120" y="7"/>
                  </a:cubicBezTo>
                  <a:cubicBezTo>
                    <a:pt x="37" y="43"/>
                    <a:pt x="1" y="126"/>
                    <a:pt x="25" y="198"/>
                  </a:cubicBezTo>
                  <a:lnTo>
                    <a:pt x="382" y="1174"/>
                  </a:lnTo>
                  <a:cubicBezTo>
                    <a:pt x="410" y="1231"/>
                    <a:pt x="468" y="1265"/>
                    <a:pt x="527" y="1265"/>
                  </a:cubicBezTo>
                  <a:cubicBezTo>
                    <a:pt x="542" y="1265"/>
                    <a:pt x="557" y="1263"/>
                    <a:pt x="572" y="1258"/>
                  </a:cubicBezTo>
                  <a:cubicBezTo>
                    <a:pt x="656" y="1234"/>
                    <a:pt x="691" y="1139"/>
                    <a:pt x="668" y="1067"/>
                  </a:cubicBezTo>
                  <a:lnTo>
                    <a:pt x="310" y="103"/>
                  </a:lnTo>
                  <a:cubicBezTo>
                    <a:pt x="282" y="36"/>
                    <a:pt x="223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0" name="Google Shape;11640;p80"/>
            <p:cNvSpPr/>
            <p:nvPr/>
          </p:nvSpPr>
          <p:spPr>
            <a:xfrm>
              <a:off x="3727723" y="4524662"/>
              <a:ext cx="32982" cy="35367"/>
            </a:xfrm>
            <a:custGeom>
              <a:avLst/>
              <a:gdLst/>
              <a:ahLst/>
              <a:cxnLst/>
              <a:rect l="l" t="t" r="r" b="b"/>
              <a:pathLst>
                <a:path w="1037" h="1112" extrusionOk="0">
                  <a:moveTo>
                    <a:pt x="178" y="1"/>
                  </a:moveTo>
                  <a:cubicBezTo>
                    <a:pt x="142" y="1"/>
                    <a:pt x="104" y="13"/>
                    <a:pt x="72" y="40"/>
                  </a:cubicBezTo>
                  <a:cubicBezTo>
                    <a:pt x="13" y="100"/>
                    <a:pt x="1" y="195"/>
                    <a:pt x="60" y="266"/>
                  </a:cubicBezTo>
                  <a:lnTo>
                    <a:pt x="715" y="1052"/>
                  </a:lnTo>
                  <a:cubicBezTo>
                    <a:pt x="739" y="1088"/>
                    <a:pt x="787" y="1112"/>
                    <a:pt x="834" y="1112"/>
                  </a:cubicBezTo>
                  <a:cubicBezTo>
                    <a:pt x="965" y="1100"/>
                    <a:pt x="1037" y="945"/>
                    <a:pt x="953" y="850"/>
                  </a:cubicBezTo>
                  <a:lnTo>
                    <a:pt x="299" y="52"/>
                  </a:lnTo>
                  <a:cubicBezTo>
                    <a:pt x="266" y="19"/>
                    <a:pt x="222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1" name="Google Shape;11641;p80"/>
            <p:cNvSpPr/>
            <p:nvPr/>
          </p:nvSpPr>
          <p:spPr>
            <a:xfrm>
              <a:off x="3457349" y="4522023"/>
              <a:ext cx="32218" cy="34954"/>
            </a:xfrm>
            <a:custGeom>
              <a:avLst/>
              <a:gdLst/>
              <a:ahLst/>
              <a:cxnLst/>
              <a:rect l="l" t="t" r="r" b="b"/>
              <a:pathLst>
                <a:path w="1013" h="1099" extrusionOk="0">
                  <a:moveTo>
                    <a:pt x="841" y="0"/>
                  </a:moveTo>
                  <a:cubicBezTo>
                    <a:pt x="795" y="0"/>
                    <a:pt x="748" y="19"/>
                    <a:pt x="715" y="52"/>
                  </a:cubicBezTo>
                  <a:lnTo>
                    <a:pt x="60" y="837"/>
                  </a:lnTo>
                  <a:cubicBezTo>
                    <a:pt x="1" y="897"/>
                    <a:pt x="13" y="1004"/>
                    <a:pt x="72" y="1064"/>
                  </a:cubicBezTo>
                  <a:cubicBezTo>
                    <a:pt x="96" y="1088"/>
                    <a:pt x="128" y="1098"/>
                    <a:pt x="161" y="1098"/>
                  </a:cubicBezTo>
                  <a:cubicBezTo>
                    <a:pt x="211" y="1098"/>
                    <a:pt x="263" y="1075"/>
                    <a:pt x="298" y="1040"/>
                  </a:cubicBezTo>
                  <a:lnTo>
                    <a:pt x="953" y="254"/>
                  </a:lnTo>
                  <a:cubicBezTo>
                    <a:pt x="1013" y="183"/>
                    <a:pt x="1013" y="99"/>
                    <a:pt x="941" y="40"/>
                  </a:cubicBezTo>
                  <a:cubicBezTo>
                    <a:pt x="915" y="13"/>
                    <a:pt x="878" y="0"/>
                    <a:pt x="8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2" name="Google Shape;11642;p80"/>
            <p:cNvSpPr/>
            <p:nvPr/>
          </p:nvSpPr>
          <p:spPr>
            <a:xfrm>
              <a:off x="3526270" y="4551665"/>
              <a:ext cx="22772" cy="40392"/>
            </a:xfrm>
            <a:custGeom>
              <a:avLst/>
              <a:gdLst/>
              <a:ahLst/>
              <a:cxnLst/>
              <a:rect l="l" t="t" r="r" b="b"/>
              <a:pathLst>
                <a:path w="716" h="1270" extrusionOk="0">
                  <a:moveTo>
                    <a:pt x="531" y="0"/>
                  </a:moveTo>
                  <a:cubicBezTo>
                    <a:pt x="472" y="0"/>
                    <a:pt x="412" y="41"/>
                    <a:pt x="394" y="96"/>
                  </a:cubicBezTo>
                  <a:lnTo>
                    <a:pt x="36" y="1072"/>
                  </a:lnTo>
                  <a:cubicBezTo>
                    <a:pt x="1" y="1144"/>
                    <a:pt x="48" y="1227"/>
                    <a:pt x="120" y="1263"/>
                  </a:cubicBezTo>
                  <a:cubicBezTo>
                    <a:pt x="137" y="1268"/>
                    <a:pt x="154" y="1270"/>
                    <a:pt x="170" y="1270"/>
                  </a:cubicBezTo>
                  <a:cubicBezTo>
                    <a:pt x="235" y="1270"/>
                    <a:pt x="294" y="1234"/>
                    <a:pt x="322" y="1167"/>
                  </a:cubicBezTo>
                  <a:lnTo>
                    <a:pt x="679" y="203"/>
                  </a:lnTo>
                  <a:cubicBezTo>
                    <a:pt x="715" y="132"/>
                    <a:pt x="679" y="36"/>
                    <a:pt x="584" y="13"/>
                  </a:cubicBezTo>
                  <a:cubicBezTo>
                    <a:pt x="567" y="4"/>
                    <a:pt x="549" y="0"/>
                    <a:pt x="5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43" name="Google Shape;11643;p80"/>
          <p:cNvGrpSpPr/>
          <p:nvPr/>
        </p:nvGrpSpPr>
        <p:grpSpPr>
          <a:xfrm>
            <a:off x="3532345" y="3187185"/>
            <a:ext cx="339328" cy="336274"/>
            <a:chOff x="3532345" y="3362635"/>
            <a:chExt cx="339328" cy="336274"/>
          </a:xfrm>
          <a:solidFill>
            <a:schemeClr val="tx1"/>
          </a:solidFill>
        </p:grpSpPr>
        <p:sp>
          <p:nvSpPr>
            <p:cNvPr id="11644" name="Google Shape;11644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5" name="Google Shape;11645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6" name="Google Shape;11646;p80"/>
            <p:cNvSpPr/>
            <p:nvPr/>
          </p:nvSpPr>
          <p:spPr>
            <a:xfrm>
              <a:off x="3532345" y="3362635"/>
              <a:ext cx="339328" cy="282142"/>
            </a:xfrm>
            <a:custGeom>
              <a:avLst/>
              <a:gdLst/>
              <a:ahLst/>
              <a:cxnLst/>
              <a:rect l="l" t="t" r="r" b="b"/>
              <a:pathLst>
                <a:path w="10669" h="8871" extrusionOk="0">
                  <a:moveTo>
                    <a:pt x="6299" y="262"/>
                  </a:moveTo>
                  <a:cubicBezTo>
                    <a:pt x="6465" y="262"/>
                    <a:pt x="6596" y="393"/>
                    <a:pt x="6596" y="560"/>
                  </a:cubicBezTo>
                  <a:lnTo>
                    <a:pt x="6596" y="2084"/>
                  </a:lnTo>
                  <a:cubicBezTo>
                    <a:pt x="6382" y="2119"/>
                    <a:pt x="6322" y="2155"/>
                    <a:pt x="6322" y="2155"/>
                  </a:cubicBezTo>
                  <a:cubicBezTo>
                    <a:pt x="6203" y="2179"/>
                    <a:pt x="6108" y="2227"/>
                    <a:pt x="6049" y="2238"/>
                  </a:cubicBezTo>
                  <a:cubicBezTo>
                    <a:pt x="5941" y="2119"/>
                    <a:pt x="6001" y="1988"/>
                    <a:pt x="5989" y="1846"/>
                  </a:cubicBezTo>
                  <a:lnTo>
                    <a:pt x="5989" y="560"/>
                  </a:lnTo>
                  <a:cubicBezTo>
                    <a:pt x="5989" y="393"/>
                    <a:pt x="6120" y="262"/>
                    <a:pt x="6287" y="262"/>
                  </a:cubicBezTo>
                  <a:close/>
                  <a:moveTo>
                    <a:pt x="3489" y="262"/>
                  </a:moveTo>
                  <a:cubicBezTo>
                    <a:pt x="3655" y="262"/>
                    <a:pt x="3786" y="393"/>
                    <a:pt x="3786" y="560"/>
                  </a:cubicBezTo>
                  <a:lnTo>
                    <a:pt x="3786" y="1846"/>
                  </a:lnTo>
                  <a:cubicBezTo>
                    <a:pt x="3786" y="2084"/>
                    <a:pt x="3786" y="2096"/>
                    <a:pt x="3775" y="2155"/>
                  </a:cubicBezTo>
                  <a:cubicBezTo>
                    <a:pt x="3727" y="2274"/>
                    <a:pt x="3620" y="2357"/>
                    <a:pt x="3477" y="2357"/>
                  </a:cubicBezTo>
                  <a:cubicBezTo>
                    <a:pt x="3477" y="2357"/>
                    <a:pt x="3470" y="2358"/>
                    <a:pt x="3457" y="2358"/>
                  </a:cubicBezTo>
                  <a:cubicBezTo>
                    <a:pt x="3399" y="2358"/>
                    <a:pt x="3228" y="2342"/>
                    <a:pt x="3179" y="2155"/>
                  </a:cubicBezTo>
                  <a:cubicBezTo>
                    <a:pt x="3167" y="2084"/>
                    <a:pt x="3191" y="2024"/>
                    <a:pt x="3179" y="1846"/>
                  </a:cubicBezTo>
                  <a:lnTo>
                    <a:pt x="3179" y="560"/>
                  </a:lnTo>
                  <a:cubicBezTo>
                    <a:pt x="3179" y="393"/>
                    <a:pt x="3310" y="262"/>
                    <a:pt x="3477" y="262"/>
                  </a:cubicBezTo>
                  <a:close/>
                  <a:moveTo>
                    <a:pt x="5370" y="262"/>
                  </a:moveTo>
                  <a:cubicBezTo>
                    <a:pt x="5525" y="262"/>
                    <a:pt x="5668" y="393"/>
                    <a:pt x="5668" y="560"/>
                  </a:cubicBezTo>
                  <a:lnTo>
                    <a:pt x="5668" y="1846"/>
                  </a:lnTo>
                  <a:cubicBezTo>
                    <a:pt x="5668" y="2060"/>
                    <a:pt x="5668" y="2096"/>
                    <a:pt x="5644" y="2155"/>
                  </a:cubicBezTo>
                  <a:cubicBezTo>
                    <a:pt x="5608" y="2274"/>
                    <a:pt x="5501" y="2357"/>
                    <a:pt x="5346" y="2357"/>
                  </a:cubicBezTo>
                  <a:cubicBezTo>
                    <a:pt x="5346" y="2357"/>
                    <a:pt x="5339" y="2358"/>
                    <a:pt x="5327" y="2358"/>
                  </a:cubicBezTo>
                  <a:cubicBezTo>
                    <a:pt x="5269" y="2358"/>
                    <a:pt x="5098" y="2342"/>
                    <a:pt x="5049" y="2155"/>
                  </a:cubicBezTo>
                  <a:lnTo>
                    <a:pt x="5049" y="1846"/>
                  </a:lnTo>
                  <a:lnTo>
                    <a:pt x="5049" y="560"/>
                  </a:lnTo>
                  <a:cubicBezTo>
                    <a:pt x="5049" y="393"/>
                    <a:pt x="5191" y="262"/>
                    <a:pt x="5346" y="262"/>
                  </a:cubicBezTo>
                  <a:close/>
                  <a:moveTo>
                    <a:pt x="4429" y="262"/>
                  </a:moveTo>
                  <a:cubicBezTo>
                    <a:pt x="4596" y="262"/>
                    <a:pt x="4727" y="393"/>
                    <a:pt x="4727" y="560"/>
                  </a:cubicBezTo>
                  <a:lnTo>
                    <a:pt x="4727" y="2060"/>
                  </a:lnTo>
                  <a:cubicBezTo>
                    <a:pt x="4727" y="2264"/>
                    <a:pt x="4567" y="2368"/>
                    <a:pt x="4408" y="2368"/>
                  </a:cubicBezTo>
                  <a:cubicBezTo>
                    <a:pt x="4251" y="2368"/>
                    <a:pt x="4096" y="2267"/>
                    <a:pt x="4096" y="2060"/>
                  </a:cubicBezTo>
                  <a:cubicBezTo>
                    <a:pt x="4120" y="1726"/>
                    <a:pt x="4120" y="869"/>
                    <a:pt x="4120" y="560"/>
                  </a:cubicBezTo>
                  <a:cubicBezTo>
                    <a:pt x="4120" y="393"/>
                    <a:pt x="4251" y="262"/>
                    <a:pt x="4417" y="262"/>
                  </a:cubicBezTo>
                  <a:close/>
                  <a:moveTo>
                    <a:pt x="2882" y="2155"/>
                  </a:moveTo>
                  <a:cubicBezTo>
                    <a:pt x="2927" y="2488"/>
                    <a:pt x="3212" y="2686"/>
                    <a:pt x="3503" y="2686"/>
                  </a:cubicBezTo>
                  <a:cubicBezTo>
                    <a:pt x="3670" y="2686"/>
                    <a:pt x="3839" y="2620"/>
                    <a:pt x="3965" y="2477"/>
                  </a:cubicBezTo>
                  <a:cubicBezTo>
                    <a:pt x="4090" y="2619"/>
                    <a:pt x="4260" y="2691"/>
                    <a:pt x="4431" y="2691"/>
                  </a:cubicBezTo>
                  <a:cubicBezTo>
                    <a:pt x="4602" y="2691"/>
                    <a:pt x="4775" y="2619"/>
                    <a:pt x="4906" y="2477"/>
                  </a:cubicBezTo>
                  <a:cubicBezTo>
                    <a:pt x="5001" y="2596"/>
                    <a:pt x="5168" y="2691"/>
                    <a:pt x="5346" y="2691"/>
                  </a:cubicBezTo>
                  <a:cubicBezTo>
                    <a:pt x="5275" y="2750"/>
                    <a:pt x="5203" y="2822"/>
                    <a:pt x="5120" y="2893"/>
                  </a:cubicBezTo>
                  <a:lnTo>
                    <a:pt x="2227" y="2893"/>
                  </a:lnTo>
                  <a:lnTo>
                    <a:pt x="2227" y="2155"/>
                  </a:lnTo>
                  <a:close/>
                  <a:moveTo>
                    <a:pt x="8370" y="2155"/>
                  </a:moveTo>
                  <a:lnTo>
                    <a:pt x="8370" y="2893"/>
                  </a:lnTo>
                  <a:lnTo>
                    <a:pt x="7870" y="2893"/>
                  </a:lnTo>
                  <a:lnTo>
                    <a:pt x="7870" y="2155"/>
                  </a:lnTo>
                  <a:close/>
                  <a:moveTo>
                    <a:pt x="9906" y="2798"/>
                  </a:moveTo>
                  <a:lnTo>
                    <a:pt x="10228" y="2977"/>
                  </a:lnTo>
                  <a:cubicBezTo>
                    <a:pt x="10287" y="2989"/>
                    <a:pt x="10287" y="3072"/>
                    <a:pt x="10228" y="3108"/>
                  </a:cubicBezTo>
                  <a:lnTo>
                    <a:pt x="9906" y="3286"/>
                  </a:lnTo>
                  <a:cubicBezTo>
                    <a:pt x="9835" y="3131"/>
                    <a:pt x="9835" y="2941"/>
                    <a:pt x="9906" y="2798"/>
                  </a:cubicBezTo>
                  <a:close/>
                  <a:moveTo>
                    <a:pt x="1917" y="2167"/>
                  </a:moveTo>
                  <a:lnTo>
                    <a:pt x="1917" y="3905"/>
                  </a:lnTo>
                  <a:lnTo>
                    <a:pt x="1298" y="3905"/>
                  </a:lnTo>
                  <a:lnTo>
                    <a:pt x="1298" y="2167"/>
                  </a:lnTo>
                  <a:close/>
                  <a:moveTo>
                    <a:pt x="4870" y="3227"/>
                  </a:moveTo>
                  <a:cubicBezTo>
                    <a:pt x="4834" y="3274"/>
                    <a:pt x="4751" y="3393"/>
                    <a:pt x="4715" y="3512"/>
                  </a:cubicBezTo>
                  <a:cubicBezTo>
                    <a:pt x="4656" y="3631"/>
                    <a:pt x="4596" y="3774"/>
                    <a:pt x="4596" y="3774"/>
                  </a:cubicBezTo>
                  <a:lnTo>
                    <a:pt x="4548" y="3905"/>
                  </a:lnTo>
                  <a:lnTo>
                    <a:pt x="2227" y="3905"/>
                  </a:lnTo>
                  <a:lnTo>
                    <a:pt x="2227" y="3227"/>
                  </a:lnTo>
                  <a:close/>
                  <a:moveTo>
                    <a:pt x="8370" y="3227"/>
                  </a:moveTo>
                  <a:lnTo>
                    <a:pt x="8370" y="3905"/>
                  </a:lnTo>
                  <a:lnTo>
                    <a:pt x="7775" y="3905"/>
                  </a:lnTo>
                  <a:cubicBezTo>
                    <a:pt x="7882" y="3548"/>
                    <a:pt x="7870" y="3286"/>
                    <a:pt x="7870" y="3227"/>
                  </a:cubicBezTo>
                  <a:close/>
                  <a:moveTo>
                    <a:pt x="7109" y="843"/>
                  </a:moveTo>
                  <a:cubicBezTo>
                    <a:pt x="7144" y="843"/>
                    <a:pt x="7181" y="849"/>
                    <a:pt x="7215" y="857"/>
                  </a:cubicBezTo>
                  <a:cubicBezTo>
                    <a:pt x="7358" y="905"/>
                    <a:pt x="7477" y="1024"/>
                    <a:pt x="7525" y="1167"/>
                  </a:cubicBezTo>
                  <a:cubicBezTo>
                    <a:pt x="7549" y="1286"/>
                    <a:pt x="7537" y="1393"/>
                    <a:pt x="7537" y="1524"/>
                  </a:cubicBezTo>
                  <a:cubicBezTo>
                    <a:pt x="7537" y="3370"/>
                    <a:pt x="7585" y="3489"/>
                    <a:pt x="7454" y="3870"/>
                  </a:cubicBezTo>
                  <a:cubicBezTo>
                    <a:pt x="7394" y="4024"/>
                    <a:pt x="7311" y="4179"/>
                    <a:pt x="7215" y="4322"/>
                  </a:cubicBezTo>
                  <a:lnTo>
                    <a:pt x="4751" y="4322"/>
                  </a:lnTo>
                  <a:cubicBezTo>
                    <a:pt x="4846" y="3786"/>
                    <a:pt x="5156" y="3250"/>
                    <a:pt x="5537" y="2941"/>
                  </a:cubicBezTo>
                  <a:cubicBezTo>
                    <a:pt x="5763" y="2750"/>
                    <a:pt x="6108" y="2560"/>
                    <a:pt x="6465" y="2453"/>
                  </a:cubicBezTo>
                  <a:cubicBezTo>
                    <a:pt x="6763" y="2381"/>
                    <a:pt x="6799" y="2405"/>
                    <a:pt x="6870" y="2346"/>
                  </a:cubicBezTo>
                  <a:cubicBezTo>
                    <a:pt x="6894" y="2322"/>
                    <a:pt x="6894" y="2298"/>
                    <a:pt x="6918" y="2286"/>
                  </a:cubicBezTo>
                  <a:cubicBezTo>
                    <a:pt x="6930" y="2238"/>
                    <a:pt x="6930" y="2203"/>
                    <a:pt x="6930" y="2167"/>
                  </a:cubicBezTo>
                  <a:lnTo>
                    <a:pt x="6930" y="988"/>
                  </a:lnTo>
                  <a:cubicBezTo>
                    <a:pt x="6930" y="964"/>
                    <a:pt x="6942" y="929"/>
                    <a:pt x="6954" y="905"/>
                  </a:cubicBezTo>
                  <a:cubicBezTo>
                    <a:pt x="6991" y="860"/>
                    <a:pt x="7048" y="843"/>
                    <a:pt x="7109" y="843"/>
                  </a:cubicBezTo>
                  <a:close/>
                  <a:moveTo>
                    <a:pt x="4453" y="4227"/>
                  </a:moveTo>
                  <a:cubicBezTo>
                    <a:pt x="4453" y="4251"/>
                    <a:pt x="4441" y="4286"/>
                    <a:pt x="4441" y="4322"/>
                  </a:cubicBezTo>
                  <a:lnTo>
                    <a:pt x="3548" y="4322"/>
                  </a:lnTo>
                  <a:cubicBezTo>
                    <a:pt x="3489" y="4322"/>
                    <a:pt x="3441" y="4322"/>
                    <a:pt x="3405" y="4346"/>
                  </a:cubicBezTo>
                  <a:cubicBezTo>
                    <a:pt x="3370" y="4298"/>
                    <a:pt x="3358" y="4262"/>
                    <a:pt x="3322" y="4227"/>
                  </a:cubicBezTo>
                  <a:close/>
                  <a:moveTo>
                    <a:pt x="3489" y="0"/>
                  </a:moveTo>
                  <a:cubicBezTo>
                    <a:pt x="3144" y="0"/>
                    <a:pt x="2858" y="274"/>
                    <a:pt x="2858" y="619"/>
                  </a:cubicBezTo>
                  <a:lnTo>
                    <a:pt x="2858" y="1905"/>
                  </a:lnTo>
                  <a:lnTo>
                    <a:pt x="1167" y="1905"/>
                  </a:lnTo>
                  <a:cubicBezTo>
                    <a:pt x="750" y="1905"/>
                    <a:pt x="357" y="2107"/>
                    <a:pt x="155" y="2465"/>
                  </a:cubicBezTo>
                  <a:cubicBezTo>
                    <a:pt x="107" y="2536"/>
                    <a:pt x="143" y="2643"/>
                    <a:pt x="215" y="2691"/>
                  </a:cubicBezTo>
                  <a:cubicBezTo>
                    <a:pt x="237" y="2706"/>
                    <a:pt x="263" y="2713"/>
                    <a:pt x="289" y="2713"/>
                  </a:cubicBezTo>
                  <a:cubicBezTo>
                    <a:pt x="347" y="2713"/>
                    <a:pt x="408" y="2680"/>
                    <a:pt x="441" y="2631"/>
                  </a:cubicBezTo>
                  <a:cubicBezTo>
                    <a:pt x="572" y="2417"/>
                    <a:pt x="762" y="2274"/>
                    <a:pt x="1000" y="2227"/>
                  </a:cubicBezTo>
                  <a:lnTo>
                    <a:pt x="1000" y="3941"/>
                  </a:lnTo>
                  <a:cubicBezTo>
                    <a:pt x="631" y="3846"/>
                    <a:pt x="334" y="3536"/>
                    <a:pt x="322" y="3155"/>
                  </a:cubicBezTo>
                  <a:cubicBezTo>
                    <a:pt x="322" y="3060"/>
                    <a:pt x="238" y="3000"/>
                    <a:pt x="155" y="3000"/>
                  </a:cubicBezTo>
                  <a:cubicBezTo>
                    <a:pt x="60" y="3000"/>
                    <a:pt x="0" y="3072"/>
                    <a:pt x="0" y="3167"/>
                  </a:cubicBezTo>
                  <a:cubicBezTo>
                    <a:pt x="48" y="3762"/>
                    <a:pt x="536" y="4239"/>
                    <a:pt x="1131" y="4286"/>
                  </a:cubicBezTo>
                  <a:lnTo>
                    <a:pt x="3001" y="4286"/>
                  </a:lnTo>
                  <a:cubicBezTo>
                    <a:pt x="3024" y="4370"/>
                    <a:pt x="3072" y="4465"/>
                    <a:pt x="3120" y="4536"/>
                  </a:cubicBezTo>
                  <a:cubicBezTo>
                    <a:pt x="2941" y="4667"/>
                    <a:pt x="2834" y="4882"/>
                    <a:pt x="2834" y="5120"/>
                  </a:cubicBezTo>
                  <a:lnTo>
                    <a:pt x="2834" y="5632"/>
                  </a:lnTo>
                  <a:cubicBezTo>
                    <a:pt x="2834" y="6025"/>
                    <a:pt x="3144" y="6346"/>
                    <a:pt x="3536" y="6370"/>
                  </a:cubicBezTo>
                  <a:lnTo>
                    <a:pt x="3536" y="8704"/>
                  </a:lnTo>
                  <a:cubicBezTo>
                    <a:pt x="3536" y="8787"/>
                    <a:pt x="3608" y="8870"/>
                    <a:pt x="3691" y="8870"/>
                  </a:cubicBezTo>
                  <a:cubicBezTo>
                    <a:pt x="3786" y="8870"/>
                    <a:pt x="3858" y="8787"/>
                    <a:pt x="3858" y="8704"/>
                  </a:cubicBezTo>
                  <a:lnTo>
                    <a:pt x="3858" y="6310"/>
                  </a:lnTo>
                  <a:lnTo>
                    <a:pt x="5001" y="6310"/>
                  </a:lnTo>
                  <a:cubicBezTo>
                    <a:pt x="5096" y="6310"/>
                    <a:pt x="5168" y="6227"/>
                    <a:pt x="5168" y="6144"/>
                  </a:cubicBezTo>
                  <a:cubicBezTo>
                    <a:pt x="5168" y="6048"/>
                    <a:pt x="5096" y="5977"/>
                    <a:pt x="5001" y="5977"/>
                  </a:cubicBezTo>
                  <a:lnTo>
                    <a:pt x="3548" y="5977"/>
                  </a:lnTo>
                  <a:cubicBezTo>
                    <a:pt x="3334" y="5965"/>
                    <a:pt x="3155" y="5786"/>
                    <a:pt x="3155" y="5572"/>
                  </a:cubicBezTo>
                  <a:lnTo>
                    <a:pt x="3155" y="5048"/>
                  </a:lnTo>
                  <a:cubicBezTo>
                    <a:pt x="3155" y="4917"/>
                    <a:pt x="3215" y="4798"/>
                    <a:pt x="3322" y="4727"/>
                  </a:cubicBezTo>
                  <a:cubicBezTo>
                    <a:pt x="3394" y="4667"/>
                    <a:pt x="3489" y="4632"/>
                    <a:pt x="3572" y="4632"/>
                  </a:cubicBezTo>
                  <a:lnTo>
                    <a:pt x="7215" y="4632"/>
                  </a:lnTo>
                  <a:cubicBezTo>
                    <a:pt x="7275" y="4632"/>
                    <a:pt x="7311" y="4655"/>
                    <a:pt x="7358" y="4667"/>
                  </a:cubicBezTo>
                  <a:lnTo>
                    <a:pt x="7370" y="4667"/>
                  </a:lnTo>
                  <a:cubicBezTo>
                    <a:pt x="7525" y="4727"/>
                    <a:pt x="7608" y="4870"/>
                    <a:pt x="7608" y="5036"/>
                  </a:cubicBezTo>
                  <a:lnTo>
                    <a:pt x="7608" y="5560"/>
                  </a:lnTo>
                  <a:cubicBezTo>
                    <a:pt x="7608" y="5786"/>
                    <a:pt x="7430" y="5977"/>
                    <a:pt x="7192" y="5977"/>
                  </a:cubicBezTo>
                  <a:lnTo>
                    <a:pt x="5620" y="5977"/>
                  </a:lnTo>
                  <a:cubicBezTo>
                    <a:pt x="5525" y="5977"/>
                    <a:pt x="5453" y="6048"/>
                    <a:pt x="5453" y="6144"/>
                  </a:cubicBezTo>
                  <a:cubicBezTo>
                    <a:pt x="5453" y="6227"/>
                    <a:pt x="5525" y="6298"/>
                    <a:pt x="5620" y="6298"/>
                  </a:cubicBezTo>
                  <a:lnTo>
                    <a:pt x="6751" y="6298"/>
                  </a:lnTo>
                  <a:lnTo>
                    <a:pt x="6751" y="6751"/>
                  </a:lnTo>
                  <a:cubicBezTo>
                    <a:pt x="6751" y="6834"/>
                    <a:pt x="6823" y="6918"/>
                    <a:pt x="6918" y="6918"/>
                  </a:cubicBezTo>
                  <a:cubicBezTo>
                    <a:pt x="7001" y="6918"/>
                    <a:pt x="7073" y="6834"/>
                    <a:pt x="7073" y="6751"/>
                  </a:cubicBezTo>
                  <a:lnTo>
                    <a:pt x="7073" y="6298"/>
                  </a:lnTo>
                  <a:lnTo>
                    <a:pt x="7215" y="6298"/>
                  </a:lnTo>
                  <a:cubicBezTo>
                    <a:pt x="7608" y="6298"/>
                    <a:pt x="7942" y="5977"/>
                    <a:pt x="7942" y="5572"/>
                  </a:cubicBezTo>
                  <a:lnTo>
                    <a:pt x="7942" y="5048"/>
                  </a:lnTo>
                  <a:cubicBezTo>
                    <a:pt x="7942" y="4786"/>
                    <a:pt x="7787" y="4560"/>
                    <a:pt x="7585" y="4429"/>
                  </a:cubicBezTo>
                  <a:lnTo>
                    <a:pt x="7585" y="4393"/>
                  </a:lnTo>
                  <a:cubicBezTo>
                    <a:pt x="7608" y="4334"/>
                    <a:pt x="7644" y="4298"/>
                    <a:pt x="7668" y="4239"/>
                  </a:cubicBezTo>
                  <a:lnTo>
                    <a:pt x="8561" y="4239"/>
                  </a:lnTo>
                  <a:cubicBezTo>
                    <a:pt x="8728" y="4239"/>
                    <a:pt x="8894" y="4191"/>
                    <a:pt x="9037" y="4120"/>
                  </a:cubicBezTo>
                  <a:cubicBezTo>
                    <a:pt x="9073" y="4096"/>
                    <a:pt x="9263" y="4001"/>
                    <a:pt x="10394" y="3405"/>
                  </a:cubicBezTo>
                  <a:cubicBezTo>
                    <a:pt x="10621" y="3250"/>
                    <a:pt x="10668" y="2929"/>
                    <a:pt x="10466" y="2750"/>
                  </a:cubicBezTo>
                  <a:cubicBezTo>
                    <a:pt x="10394" y="2691"/>
                    <a:pt x="10383" y="2691"/>
                    <a:pt x="9918" y="2453"/>
                  </a:cubicBezTo>
                  <a:lnTo>
                    <a:pt x="9632" y="2298"/>
                  </a:lnTo>
                  <a:cubicBezTo>
                    <a:pt x="9610" y="2287"/>
                    <a:pt x="9585" y="2282"/>
                    <a:pt x="9559" y="2282"/>
                  </a:cubicBezTo>
                  <a:cubicBezTo>
                    <a:pt x="9503" y="2282"/>
                    <a:pt x="9446" y="2308"/>
                    <a:pt x="9430" y="2357"/>
                  </a:cubicBezTo>
                  <a:cubicBezTo>
                    <a:pt x="9382" y="2441"/>
                    <a:pt x="9418" y="2536"/>
                    <a:pt x="9490" y="2572"/>
                  </a:cubicBezTo>
                  <a:lnTo>
                    <a:pt x="9621" y="2643"/>
                  </a:lnTo>
                  <a:cubicBezTo>
                    <a:pt x="9490" y="2881"/>
                    <a:pt x="9490" y="3179"/>
                    <a:pt x="9621" y="3429"/>
                  </a:cubicBezTo>
                  <a:lnTo>
                    <a:pt x="8882" y="3834"/>
                  </a:lnTo>
                  <a:cubicBezTo>
                    <a:pt x="8823" y="3870"/>
                    <a:pt x="8763" y="3893"/>
                    <a:pt x="8680" y="3905"/>
                  </a:cubicBezTo>
                  <a:lnTo>
                    <a:pt x="8680" y="2203"/>
                  </a:lnTo>
                  <a:cubicBezTo>
                    <a:pt x="8823" y="2227"/>
                    <a:pt x="8894" y="2274"/>
                    <a:pt x="8942" y="2298"/>
                  </a:cubicBezTo>
                  <a:cubicBezTo>
                    <a:pt x="8966" y="2314"/>
                    <a:pt x="8995" y="2322"/>
                    <a:pt x="9023" y="2322"/>
                  </a:cubicBezTo>
                  <a:cubicBezTo>
                    <a:pt x="9077" y="2322"/>
                    <a:pt x="9129" y="2293"/>
                    <a:pt x="9144" y="2238"/>
                  </a:cubicBezTo>
                  <a:cubicBezTo>
                    <a:pt x="9192" y="2167"/>
                    <a:pt x="9156" y="2060"/>
                    <a:pt x="9085" y="2036"/>
                  </a:cubicBezTo>
                  <a:lnTo>
                    <a:pt x="9025" y="2000"/>
                  </a:lnTo>
                  <a:cubicBezTo>
                    <a:pt x="8882" y="1929"/>
                    <a:pt x="8716" y="1881"/>
                    <a:pt x="8549" y="1881"/>
                  </a:cubicBezTo>
                  <a:lnTo>
                    <a:pt x="7882" y="1881"/>
                  </a:lnTo>
                  <a:lnTo>
                    <a:pt x="7882" y="1345"/>
                  </a:lnTo>
                  <a:cubicBezTo>
                    <a:pt x="7882" y="1048"/>
                    <a:pt x="7704" y="750"/>
                    <a:pt x="7370" y="619"/>
                  </a:cubicBezTo>
                  <a:cubicBezTo>
                    <a:pt x="7297" y="590"/>
                    <a:pt x="7200" y="569"/>
                    <a:pt x="7107" y="569"/>
                  </a:cubicBezTo>
                  <a:cubicBezTo>
                    <a:pt x="7049" y="569"/>
                    <a:pt x="6992" y="577"/>
                    <a:pt x="6942" y="595"/>
                  </a:cubicBezTo>
                  <a:cubicBezTo>
                    <a:pt x="6930" y="262"/>
                    <a:pt x="6656" y="0"/>
                    <a:pt x="6322" y="0"/>
                  </a:cubicBezTo>
                  <a:lnTo>
                    <a:pt x="6299" y="0"/>
                  </a:lnTo>
                  <a:cubicBezTo>
                    <a:pt x="6120" y="0"/>
                    <a:pt x="5965" y="71"/>
                    <a:pt x="5846" y="202"/>
                  </a:cubicBezTo>
                  <a:cubicBezTo>
                    <a:pt x="5727" y="71"/>
                    <a:pt x="5560" y="0"/>
                    <a:pt x="5382" y="0"/>
                  </a:cubicBezTo>
                  <a:lnTo>
                    <a:pt x="5370" y="0"/>
                  </a:lnTo>
                  <a:cubicBezTo>
                    <a:pt x="5191" y="0"/>
                    <a:pt x="5025" y="71"/>
                    <a:pt x="4906" y="202"/>
                  </a:cubicBezTo>
                  <a:cubicBezTo>
                    <a:pt x="4787" y="71"/>
                    <a:pt x="4620" y="0"/>
                    <a:pt x="4441" y="0"/>
                  </a:cubicBezTo>
                  <a:lnTo>
                    <a:pt x="4429" y="0"/>
                  </a:lnTo>
                  <a:cubicBezTo>
                    <a:pt x="4251" y="0"/>
                    <a:pt x="4084" y="71"/>
                    <a:pt x="3965" y="202"/>
                  </a:cubicBezTo>
                  <a:cubicBezTo>
                    <a:pt x="3846" y="71"/>
                    <a:pt x="3679" y="0"/>
                    <a:pt x="3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7" name="Google Shape;11647;p80"/>
            <p:cNvSpPr/>
            <p:nvPr/>
          </p:nvSpPr>
          <p:spPr>
            <a:xfrm>
              <a:off x="3819385" y="349325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48" name="Google Shape;11648;p80"/>
            <p:cNvSpPr/>
            <p:nvPr/>
          </p:nvSpPr>
          <p:spPr>
            <a:xfrm>
              <a:off x="3644044" y="3592490"/>
              <a:ext cx="112494" cy="106420"/>
            </a:xfrm>
            <a:custGeom>
              <a:avLst/>
              <a:gdLst/>
              <a:ahLst/>
              <a:cxnLst/>
              <a:rect l="l" t="t" r="r" b="b"/>
              <a:pathLst>
                <a:path w="3537" h="3346" extrusionOk="0">
                  <a:moveTo>
                    <a:pt x="3382" y="0"/>
                  </a:moveTo>
                  <a:cubicBezTo>
                    <a:pt x="3299" y="0"/>
                    <a:pt x="3227" y="72"/>
                    <a:pt x="3227" y="167"/>
                  </a:cubicBezTo>
                  <a:lnTo>
                    <a:pt x="3227" y="2798"/>
                  </a:lnTo>
                  <a:cubicBezTo>
                    <a:pt x="3227" y="2929"/>
                    <a:pt x="3120" y="3036"/>
                    <a:pt x="2989" y="3036"/>
                  </a:cubicBezTo>
                  <a:lnTo>
                    <a:pt x="572" y="3036"/>
                  </a:lnTo>
                  <a:cubicBezTo>
                    <a:pt x="441" y="3036"/>
                    <a:pt x="334" y="2929"/>
                    <a:pt x="334" y="2798"/>
                  </a:cubicBezTo>
                  <a:lnTo>
                    <a:pt x="334" y="2060"/>
                  </a:lnTo>
                  <a:cubicBezTo>
                    <a:pt x="334" y="1965"/>
                    <a:pt x="263" y="1893"/>
                    <a:pt x="167" y="1893"/>
                  </a:cubicBezTo>
                  <a:cubicBezTo>
                    <a:pt x="84" y="1893"/>
                    <a:pt x="1" y="1965"/>
                    <a:pt x="1" y="2060"/>
                  </a:cubicBezTo>
                  <a:lnTo>
                    <a:pt x="1" y="2798"/>
                  </a:lnTo>
                  <a:cubicBezTo>
                    <a:pt x="1" y="3108"/>
                    <a:pt x="263" y="3346"/>
                    <a:pt x="560" y="3346"/>
                  </a:cubicBezTo>
                  <a:lnTo>
                    <a:pt x="2989" y="3346"/>
                  </a:lnTo>
                  <a:cubicBezTo>
                    <a:pt x="3299" y="3346"/>
                    <a:pt x="3537" y="3096"/>
                    <a:pt x="3537" y="2798"/>
                  </a:cubicBezTo>
                  <a:lnTo>
                    <a:pt x="3537" y="167"/>
                  </a:lnTo>
                  <a:cubicBezTo>
                    <a:pt x="3537" y="60"/>
                    <a:pt x="3465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49" name="Google Shape;11649;p80"/>
          <p:cNvSpPr/>
          <p:nvPr/>
        </p:nvSpPr>
        <p:spPr>
          <a:xfrm>
            <a:off x="3968964" y="3174495"/>
            <a:ext cx="359015" cy="358442"/>
          </a:xfrm>
          <a:custGeom>
            <a:avLst/>
            <a:gdLst/>
            <a:ahLst/>
            <a:cxnLst/>
            <a:rect l="l" t="t" r="r" b="b"/>
            <a:pathLst>
              <a:path w="11288" h="11270" extrusionOk="0">
                <a:moveTo>
                  <a:pt x="6049" y="351"/>
                </a:moveTo>
                <a:lnTo>
                  <a:pt x="6049" y="1149"/>
                </a:lnTo>
                <a:lnTo>
                  <a:pt x="5239" y="1149"/>
                </a:lnTo>
                <a:lnTo>
                  <a:pt x="5239" y="351"/>
                </a:lnTo>
                <a:close/>
                <a:moveTo>
                  <a:pt x="1167" y="5828"/>
                </a:moveTo>
                <a:lnTo>
                  <a:pt x="1167" y="6650"/>
                </a:lnTo>
                <a:lnTo>
                  <a:pt x="345" y="6650"/>
                </a:lnTo>
                <a:lnTo>
                  <a:pt x="345" y="5828"/>
                </a:lnTo>
                <a:close/>
                <a:moveTo>
                  <a:pt x="10954" y="5828"/>
                </a:moveTo>
                <a:lnTo>
                  <a:pt x="10954" y="6650"/>
                </a:lnTo>
                <a:lnTo>
                  <a:pt x="10132" y="6650"/>
                </a:lnTo>
                <a:lnTo>
                  <a:pt x="10132" y="5828"/>
                </a:lnTo>
                <a:close/>
                <a:moveTo>
                  <a:pt x="1442" y="0"/>
                </a:moveTo>
                <a:cubicBezTo>
                  <a:pt x="1273" y="0"/>
                  <a:pt x="1100" y="58"/>
                  <a:pt x="953" y="185"/>
                </a:cubicBezTo>
                <a:cubicBezTo>
                  <a:pt x="726" y="375"/>
                  <a:pt x="643" y="709"/>
                  <a:pt x="726" y="971"/>
                </a:cubicBezTo>
                <a:cubicBezTo>
                  <a:pt x="755" y="1047"/>
                  <a:pt x="814" y="1085"/>
                  <a:pt x="885" y="1085"/>
                </a:cubicBezTo>
                <a:cubicBezTo>
                  <a:pt x="903" y="1085"/>
                  <a:pt x="922" y="1082"/>
                  <a:pt x="941" y="1078"/>
                </a:cubicBezTo>
                <a:cubicBezTo>
                  <a:pt x="1024" y="1042"/>
                  <a:pt x="1072" y="959"/>
                  <a:pt x="1036" y="863"/>
                </a:cubicBezTo>
                <a:cubicBezTo>
                  <a:pt x="953" y="601"/>
                  <a:pt x="1143" y="328"/>
                  <a:pt x="1429" y="328"/>
                </a:cubicBezTo>
                <a:cubicBezTo>
                  <a:pt x="1798" y="328"/>
                  <a:pt x="1977" y="792"/>
                  <a:pt x="1691" y="1042"/>
                </a:cubicBezTo>
                <a:cubicBezTo>
                  <a:pt x="1631" y="1112"/>
                  <a:pt x="1545" y="1140"/>
                  <a:pt x="1463" y="1140"/>
                </a:cubicBezTo>
                <a:cubicBezTo>
                  <a:pt x="1447" y="1140"/>
                  <a:pt x="1432" y="1139"/>
                  <a:pt x="1417" y="1137"/>
                </a:cubicBezTo>
                <a:cubicBezTo>
                  <a:pt x="1322" y="1137"/>
                  <a:pt x="1238" y="1197"/>
                  <a:pt x="1238" y="1280"/>
                </a:cubicBezTo>
                <a:cubicBezTo>
                  <a:pt x="1238" y="1375"/>
                  <a:pt x="1298" y="1459"/>
                  <a:pt x="1381" y="1459"/>
                </a:cubicBezTo>
                <a:cubicBezTo>
                  <a:pt x="1409" y="1462"/>
                  <a:pt x="1436" y="1464"/>
                  <a:pt x="1463" y="1464"/>
                </a:cubicBezTo>
                <a:cubicBezTo>
                  <a:pt x="1628" y="1464"/>
                  <a:pt x="1795" y="1403"/>
                  <a:pt x="1917" y="1280"/>
                </a:cubicBezTo>
                <a:cubicBezTo>
                  <a:pt x="2036" y="1185"/>
                  <a:pt x="2131" y="1042"/>
                  <a:pt x="2155" y="899"/>
                </a:cubicBezTo>
                <a:lnTo>
                  <a:pt x="3822" y="899"/>
                </a:lnTo>
                <a:cubicBezTo>
                  <a:pt x="3167" y="1149"/>
                  <a:pt x="2572" y="1542"/>
                  <a:pt x="2072" y="2042"/>
                </a:cubicBezTo>
                <a:cubicBezTo>
                  <a:pt x="1143" y="2971"/>
                  <a:pt x="619" y="4173"/>
                  <a:pt x="595" y="5471"/>
                </a:cubicBezTo>
                <a:lnTo>
                  <a:pt x="167" y="5471"/>
                </a:lnTo>
                <a:cubicBezTo>
                  <a:pt x="72" y="5471"/>
                  <a:pt x="0" y="5543"/>
                  <a:pt x="0" y="5626"/>
                </a:cubicBezTo>
                <a:lnTo>
                  <a:pt x="0" y="6793"/>
                </a:lnTo>
                <a:cubicBezTo>
                  <a:pt x="0" y="6876"/>
                  <a:pt x="72" y="6959"/>
                  <a:pt x="167" y="6959"/>
                </a:cubicBezTo>
                <a:lnTo>
                  <a:pt x="1322" y="6959"/>
                </a:lnTo>
                <a:cubicBezTo>
                  <a:pt x="1417" y="6959"/>
                  <a:pt x="1488" y="6876"/>
                  <a:pt x="1488" y="6793"/>
                </a:cubicBezTo>
                <a:lnTo>
                  <a:pt x="1488" y="5626"/>
                </a:lnTo>
                <a:cubicBezTo>
                  <a:pt x="1488" y="5543"/>
                  <a:pt x="1417" y="5471"/>
                  <a:pt x="1322" y="5471"/>
                </a:cubicBezTo>
                <a:lnTo>
                  <a:pt x="941" y="5471"/>
                </a:lnTo>
                <a:cubicBezTo>
                  <a:pt x="1012" y="3185"/>
                  <a:pt x="2703" y="1304"/>
                  <a:pt x="4906" y="959"/>
                </a:cubicBezTo>
                <a:lnTo>
                  <a:pt x="4906" y="1304"/>
                </a:lnTo>
                <a:cubicBezTo>
                  <a:pt x="4906" y="1387"/>
                  <a:pt x="4989" y="1459"/>
                  <a:pt x="5072" y="1459"/>
                </a:cubicBezTo>
                <a:lnTo>
                  <a:pt x="5406" y="1459"/>
                </a:lnTo>
                <a:cubicBezTo>
                  <a:pt x="5227" y="1518"/>
                  <a:pt x="5072" y="1661"/>
                  <a:pt x="5001" y="1852"/>
                </a:cubicBezTo>
                <a:lnTo>
                  <a:pt x="3513" y="5269"/>
                </a:lnTo>
                <a:cubicBezTo>
                  <a:pt x="3382" y="5566"/>
                  <a:pt x="3322" y="5888"/>
                  <a:pt x="3322" y="6197"/>
                </a:cubicBezTo>
                <a:cubicBezTo>
                  <a:pt x="3322" y="6793"/>
                  <a:pt x="3548" y="7340"/>
                  <a:pt x="3941" y="7793"/>
                </a:cubicBezTo>
                <a:cubicBezTo>
                  <a:pt x="3977" y="7817"/>
                  <a:pt x="4001" y="7852"/>
                  <a:pt x="4036" y="7900"/>
                </a:cubicBezTo>
                <a:lnTo>
                  <a:pt x="3643" y="7900"/>
                </a:lnTo>
                <a:cubicBezTo>
                  <a:pt x="3429" y="7900"/>
                  <a:pt x="3215" y="8031"/>
                  <a:pt x="3132" y="8233"/>
                </a:cubicBezTo>
                <a:cubicBezTo>
                  <a:pt x="3096" y="8329"/>
                  <a:pt x="3132" y="8412"/>
                  <a:pt x="3215" y="8460"/>
                </a:cubicBezTo>
                <a:cubicBezTo>
                  <a:pt x="3240" y="8469"/>
                  <a:pt x="3264" y="8473"/>
                  <a:pt x="3287" y="8473"/>
                </a:cubicBezTo>
                <a:cubicBezTo>
                  <a:pt x="3351" y="8473"/>
                  <a:pt x="3406" y="8438"/>
                  <a:pt x="3441" y="8376"/>
                </a:cubicBezTo>
                <a:cubicBezTo>
                  <a:pt x="3465" y="8281"/>
                  <a:pt x="3560" y="8221"/>
                  <a:pt x="3667" y="8221"/>
                </a:cubicBezTo>
                <a:lnTo>
                  <a:pt x="7632" y="8221"/>
                </a:lnTo>
                <a:cubicBezTo>
                  <a:pt x="7775" y="8221"/>
                  <a:pt x="7870" y="8329"/>
                  <a:pt x="7870" y="8460"/>
                </a:cubicBezTo>
                <a:lnTo>
                  <a:pt x="7870" y="9043"/>
                </a:lnTo>
                <a:cubicBezTo>
                  <a:pt x="7870" y="9174"/>
                  <a:pt x="7775" y="9281"/>
                  <a:pt x="7632" y="9281"/>
                </a:cubicBezTo>
                <a:lnTo>
                  <a:pt x="3632" y="9281"/>
                </a:lnTo>
                <a:cubicBezTo>
                  <a:pt x="3501" y="9281"/>
                  <a:pt x="3393" y="9174"/>
                  <a:pt x="3393" y="9043"/>
                </a:cubicBezTo>
                <a:lnTo>
                  <a:pt x="3393" y="8972"/>
                </a:lnTo>
                <a:cubicBezTo>
                  <a:pt x="3393" y="8876"/>
                  <a:pt x="3322" y="8805"/>
                  <a:pt x="3227" y="8805"/>
                </a:cubicBezTo>
                <a:cubicBezTo>
                  <a:pt x="3143" y="8805"/>
                  <a:pt x="3072" y="8876"/>
                  <a:pt x="3072" y="8972"/>
                </a:cubicBezTo>
                <a:lnTo>
                  <a:pt x="3072" y="9043"/>
                </a:lnTo>
                <a:cubicBezTo>
                  <a:pt x="3072" y="9353"/>
                  <a:pt x="3322" y="9603"/>
                  <a:pt x="3632" y="9603"/>
                </a:cubicBezTo>
                <a:lnTo>
                  <a:pt x="3691" y="9603"/>
                </a:lnTo>
                <a:lnTo>
                  <a:pt x="3691" y="11103"/>
                </a:lnTo>
                <a:cubicBezTo>
                  <a:pt x="3691" y="11198"/>
                  <a:pt x="3763" y="11269"/>
                  <a:pt x="3858" y="11269"/>
                </a:cubicBezTo>
                <a:lnTo>
                  <a:pt x="7382" y="11269"/>
                </a:lnTo>
                <a:cubicBezTo>
                  <a:pt x="7477" y="11269"/>
                  <a:pt x="7549" y="11198"/>
                  <a:pt x="7549" y="11103"/>
                </a:cubicBezTo>
                <a:lnTo>
                  <a:pt x="7549" y="10710"/>
                </a:lnTo>
                <a:cubicBezTo>
                  <a:pt x="7549" y="10615"/>
                  <a:pt x="7477" y="10543"/>
                  <a:pt x="7382" y="10543"/>
                </a:cubicBezTo>
                <a:cubicBezTo>
                  <a:pt x="7299" y="10543"/>
                  <a:pt x="7215" y="10615"/>
                  <a:pt x="7215" y="10710"/>
                </a:cubicBezTo>
                <a:lnTo>
                  <a:pt x="7215" y="10948"/>
                </a:lnTo>
                <a:lnTo>
                  <a:pt x="4024" y="10948"/>
                </a:lnTo>
                <a:lnTo>
                  <a:pt x="4024" y="9603"/>
                </a:lnTo>
                <a:lnTo>
                  <a:pt x="7215" y="9603"/>
                </a:lnTo>
                <a:lnTo>
                  <a:pt x="7215" y="10031"/>
                </a:lnTo>
                <a:cubicBezTo>
                  <a:pt x="7215" y="10126"/>
                  <a:pt x="7299" y="10198"/>
                  <a:pt x="7382" y="10198"/>
                </a:cubicBezTo>
                <a:cubicBezTo>
                  <a:pt x="7477" y="10198"/>
                  <a:pt x="7549" y="10126"/>
                  <a:pt x="7549" y="10031"/>
                </a:cubicBezTo>
                <a:lnTo>
                  <a:pt x="7549" y="9603"/>
                </a:lnTo>
                <a:lnTo>
                  <a:pt x="7608" y="9603"/>
                </a:lnTo>
                <a:cubicBezTo>
                  <a:pt x="7918" y="9603"/>
                  <a:pt x="8168" y="9353"/>
                  <a:pt x="8168" y="9043"/>
                </a:cubicBezTo>
                <a:lnTo>
                  <a:pt x="8168" y="8460"/>
                </a:lnTo>
                <a:cubicBezTo>
                  <a:pt x="8168" y="8150"/>
                  <a:pt x="7918" y="7900"/>
                  <a:pt x="7608" y="7900"/>
                </a:cubicBezTo>
                <a:lnTo>
                  <a:pt x="7239" y="7900"/>
                </a:lnTo>
                <a:cubicBezTo>
                  <a:pt x="7453" y="7686"/>
                  <a:pt x="7632" y="7436"/>
                  <a:pt x="7751" y="7150"/>
                </a:cubicBezTo>
                <a:cubicBezTo>
                  <a:pt x="7799" y="7067"/>
                  <a:pt x="7751" y="6971"/>
                  <a:pt x="7668" y="6924"/>
                </a:cubicBezTo>
                <a:cubicBezTo>
                  <a:pt x="7643" y="6915"/>
                  <a:pt x="7620" y="6910"/>
                  <a:pt x="7598" y="6910"/>
                </a:cubicBezTo>
                <a:cubicBezTo>
                  <a:pt x="7532" y="6910"/>
                  <a:pt x="7477" y="6948"/>
                  <a:pt x="7442" y="7019"/>
                </a:cubicBezTo>
                <a:cubicBezTo>
                  <a:pt x="7275" y="7388"/>
                  <a:pt x="7013" y="7686"/>
                  <a:pt x="6680" y="7900"/>
                </a:cubicBezTo>
                <a:lnTo>
                  <a:pt x="4572" y="7900"/>
                </a:lnTo>
                <a:cubicBezTo>
                  <a:pt x="4001" y="7555"/>
                  <a:pt x="3632" y="6912"/>
                  <a:pt x="3632" y="6209"/>
                </a:cubicBezTo>
                <a:cubicBezTo>
                  <a:pt x="3632" y="5947"/>
                  <a:pt x="3691" y="5674"/>
                  <a:pt x="3798" y="5423"/>
                </a:cubicBezTo>
                <a:lnTo>
                  <a:pt x="5287" y="2006"/>
                </a:lnTo>
                <a:cubicBezTo>
                  <a:pt x="5310" y="1911"/>
                  <a:pt x="5370" y="1852"/>
                  <a:pt x="5453" y="1828"/>
                </a:cubicBezTo>
                <a:lnTo>
                  <a:pt x="5453" y="5114"/>
                </a:lnTo>
                <a:cubicBezTo>
                  <a:pt x="5072" y="5173"/>
                  <a:pt x="4775" y="5423"/>
                  <a:pt x="4656" y="5781"/>
                </a:cubicBezTo>
                <a:cubicBezTo>
                  <a:pt x="4632" y="5876"/>
                  <a:pt x="4679" y="5959"/>
                  <a:pt x="4763" y="5995"/>
                </a:cubicBezTo>
                <a:cubicBezTo>
                  <a:pt x="4779" y="5999"/>
                  <a:pt x="4795" y="6001"/>
                  <a:pt x="4811" y="6001"/>
                </a:cubicBezTo>
                <a:cubicBezTo>
                  <a:pt x="4886" y="6001"/>
                  <a:pt x="4947" y="5957"/>
                  <a:pt x="4977" y="5888"/>
                </a:cubicBezTo>
                <a:cubicBezTo>
                  <a:pt x="5085" y="5573"/>
                  <a:pt x="5349" y="5427"/>
                  <a:pt x="5614" y="5427"/>
                </a:cubicBezTo>
                <a:cubicBezTo>
                  <a:pt x="5930" y="5427"/>
                  <a:pt x="6247" y="5636"/>
                  <a:pt x="6299" y="6019"/>
                </a:cubicBezTo>
                <a:lnTo>
                  <a:pt x="6299" y="6114"/>
                </a:lnTo>
                <a:cubicBezTo>
                  <a:pt x="6299" y="6537"/>
                  <a:pt x="5951" y="6795"/>
                  <a:pt x="5605" y="6795"/>
                </a:cubicBezTo>
                <a:cubicBezTo>
                  <a:pt x="5356" y="6795"/>
                  <a:pt x="5108" y="6662"/>
                  <a:pt x="4989" y="6364"/>
                </a:cubicBezTo>
                <a:cubicBezTo>
                  <a:pt x="4962" y="6293"/>
                  <a:pt x="4903" y="6255"/>
                  <a:pt x="4835" y="6255"/>
                </a:cubicBezTo>
                <a:cubicBezTo>
                  <a:pt x="4811" y="6255"/>
                  <a:pt x="4787" y="6260"/>
                  <a:pt x="4763" y="6269"/>
                </a:cubicBezTo>
                <a:cubicBezTo>
                  <a:pt x="4679" y="6305"/>
                  <a:pt x="4632" y="6412"/>
                  <a:pt x="4679" y="6495"/>
                </a:cubicBezTo>
                <a:cubicBezTo>
                  <a:pt x="4810" y="6805"/>
                  <a:pt x="5072" y="7043"/>
                  <a:pt x="5418" y="7126"/>
                </a:cubicBezTo>
                <a:cubicBezTo>
                  <a:pt x="5483" y="7138"/>
                  <a:pt x="5548" y="7144"/>
                  <a:pt x="5612" y="7144"/>
                </a:cubicBezTo>
                <a:cubicBezTo>
                  <a:pt x="6166" y="7144"/>
                  <a:pt x="6644" y="6702"/>
                  <a:pt x="6644" y="6126"/>
                </a:cubicBezTo>
                <a:cubicBezTo>
                  <a:pt x="6644" y="5590"/>
                  <a:pt x="6239" y="5197"/>
                  <a:pt x="5787" y="5126"/>
                </a:cubicBezTo>
                <a:lnTo>
                  <a:pt x="5787" y="1840"/>
                </a:lnTo>
                <a:cubicBezTo>
                  <a:pt x="5870" y="1864"/>
                  <a:pt x="5929" y="1947"/>
                  <a:pt x="5953" y="2018"/>
                </a:cubicBezTo>
                <a:lnTo>
                  <a:pt x="7442" y="5459"/>
                </a:lnTo>
                <a:cubicBezTo>
                  <a:pt x="7573" y="5769"/>
                  <a:pt x="7632" y="6114"/>
                  <a:pt x="7596" y="6447"/>
                </a:cubicBezTo>
                <a:cubicBezTo>
                  <a:pt x="7573" y="6543"/>
                  <a:pt x="7656" y="6626"/>
                  <a:pt x="7739" y="6626"/>
                </a:cubicBezTo>
                <a:cubicBezTo>
                  <a:pt x="7750" y="6629"/>
                  <a:pt x="7762" y="6630"/>
                  <a:pt x="7772" y="6630"/>
                </a:cubicBezTo>
                <a:cubicBezTo>
                  <a:pt x="7853" y="6630"/>
                  <a:pt x="7918" y="6557"/>
                  <a:pt x="7918" y="6483"/>
                </a:cubicBezTo>
                <a:cubicBezTo>
                  <a:pt x="7965" y="6090"/>
                  <a:pt x="7906" y="5697"/>
                  <a:pt x="7739" y="5316"/>
                </a:cubicBezTo>
                <a:lnTo>
                  <a:pt x="6251" y="1887"/>
                </a:lnTo>
                <a:cubicBezTo>
                  <a:pt x="6180" y="1709"/>
                  <a:pt x="6025" y="1566"/>
                  <a:pt x="5846" y="1494"/>
                </a:cubicBezTo>
                <a:lnTo>
                  <a:pt x="6180" y="1494"/>
                </a:lnTo>
                <a:cubicBezTo>
                  <a:pt x="6263" y="1494"/>
                  <a:pt x="6346" y="1423"/>
                  <a:pt x="6346" y="1328"/>
                </a:cubicBezTo>
                <a:lnTo>
                  <a:pt x="6346" y="994"/>
                </a:lnTo>
                <a:cubicBezTo>
                  <a:pt x="8549" y="1328"/>
                  <a:pt x="10240" y="3221"/>
                  <a:pt x="10311" y="5495"/>
                </a:cubicBezTo>
                <a:lnTo>
                  <a:pt x="9930" y="5495"/>
                </a:lnTo>
                <a:cubicBezTo>
                  <a:pt x="9835" y="5495"/>
                  <a:pt x="9763" y="5578"/>
                  <a:pt x="9763" y="5662"/>
                </a:cubicBezTo>
                <a:lnTo>
                  <a:pt x="9763" y="6828"/>
                </a:lnTo>
                <a:cubicBezTo>
                  <a:pt x="9763" y="6912"/>
                  <a:pt x="9835" y="6983"/>
                  <a:pt x="9930" y="6983"/>
                </a:cubicBezTo>
                <a:lnTo>
                  <a:pt x="11085" y="6983"/>
                </a:lnTo>
                <a:cubicBezTo>
                  <a:pt x="11180" y="6983"/>
                  <a:pt x="11252" y="6912"/>
                  <a:pt x="11252" y="6828"/>
                </a:cubicBezTo>
                <a:lnTo>
                  <a:pt x="11252" y="5662"/>
                </a:lnTo>
                <a:cubicBezTo>
                  <a:pt x="11287" y="5554"/>
                  <a:pt x="11204" y="5483"/>
                  <a:pt x="11121" y="5483"/>
                </a:cubicBezTo>
                <a:lnTo>
                  <a:pt x="10692" y="5483"/>
                </a:lnTo>
                <a:cubicBezTo>
                  <a:pt x="10656" y="4185"/>
                  <a:pt x="10132" y="2983"/>
                  <a:pt x="9216" y="2054"/>
                </a:cubicBezTo>
                <a:cubicBezTo>
                  <a:pt x="8704" y="1554"/>
                  <a:pt x="8108" y="1161"/>
                  <a:pt x="7453" y="911"/>
                </a:cubicBezTo>
                <a:lnTo>
                  <a:pt x="9120" y="911"/>
                </a:lnTo>
                <a:cubicBezTo>
                  <a:pt x="9204" y="1244"/>
                  <a:pt x="9501" y="1483"/>
                  <a:pt x="9835" y="1483"/>
                </a:cubicBezTo>
                <a:cubicBezTo>
                  <a:pt x="10240" y="1483"/>
                  <a:pt x="10585" y="1149"/>
                  <a:pt x="10585" y="732"/>
                </a:cubicBezTo>
                <a:cubicBezTo>
                  <a:pt x="10585" y="447"/>
                  <a:pt x="10418" y="197"/>
                  <a:pt x="10180" y="78"/>
                </a:cubicBezTo>
                <a:cubicBezTo>
                  <a:pt x="10155" y="63"/>
                  <a:pt x="10128" y="56"/>
                  <a:pt x="10102" y="56"/>
                </a:cubicBezTo>
                <a:cubicBezTo>
                  <a:pt x="10043" y="56"/>
                  <a:pt x="9987" y="91"/>
                  <a:pt x="9954" y="149"/>
                </a:cubicBezTo>
                <a:cubicBezTo>
                  <a:pt x="9918" y="244"/>
                  <a:pt x="9942" y="328"/>
                  <a:pt x="10037" y="375"/>
                </a:cubicBezTo>
                <a:cubicBezTo>
                  <a:pt x="10168" y="447"/>
                  <a:pt x="10251" y="590"/>
                  <a:pt x="10251" y="732"/>
                </a:cubicBezTo>
                <a:cubicBezTo>
                  <a:pt x="10251" y="959"/>
                  <a:pt x="10073" y="1137"/>
                  <a:pt x="9859" y="1137"/>
                </a:cubicBezTo>
                <a:cubicBezTo>
                  <a:pt x="9632" y="1137"/>
                  <a:pt x="9454" y="959"/>
                  <a:pt x="9454" y="732"/>
                </a:cubicBezTo>
                <a:cubicBezTo>
                  <a:pt x="9454" y="613"/>
                  <a:pt x="9489" y="506"/>
                  <a:pt x="9585" y="435"/>
                </a:cubicBezTo>
                <a:cubicBezTo>
                  <a:pt x="9656" y="375"/>
                  <a:pt x="9656" y="268"/>
                  <a:pt x="9597" y="197"/>
                </a:cubicBezTo>
                <a:cubicBezTo>
                  <a:pt x="9565" y="159"/>
                  <a:pt x="9521" y="141"/>
                  <a:pt x="9476" y="141"/>
                </a:cubicBezTo>
                <a:cubicBezTo>
                  <a:pt x="9435" y="141"/>
                  <a:pt x="9393" y="156"/>
                  <a:pt x="9358" y="185"/>
                </a:cubicBezTo>
                <a:cubicBezTo>
                  <a:pt x="9239" y="292"/>
                  <a:pt x="9168" y="423"/>
                  <a:pt x="9120" y="566"/>
                </a:cubicBezTo>
                <a:lnTo>
                  <a:pt x="6370" y="566"/>
                </a:lnTo>
                <a:lnTo>
                  <a:pt x="6370" y="173"/>
                </a:lnTo>
                <a:cubicBezTo>
                  <a:pt x="6370" y="78"/>
                  <a:pt x="6299" y="6"/>
                  <a:pt x="6203" y="6"/>
                </a:cubicBezTo>
                <a:lnTo>
                  <a:pt x="5072" y="6"/>
                </a:lnTo>
                <a:cubicBezTo>
                  <a:pt x="4989" y="6"/>
                  <a:pt x="4906" y="78"/>
                  <a:pt x="4906" y="173"/>
                </a:cubicBezTo>
                <a:lnTo>
                  <a:pt x="4906" y="566"/>
                </a:lnTo>
                <a:lnTo>
                  <a:pt x="2155" y="566"/>
                </a:lnTo>
                <a:cubicBezTo>
                  <a:pt x="2077" y="214"/>
                  <a:pt x="1767" y="0"/>
                  <a:pt x="144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650" name="Google Shape;11650;p80"/>
          <p:cNvGrpSpPr/>
          <p:nvPr/>
        </p:nvGrpSpPr>
        <p:grpSpPr>
          <a:xfrm>
            <a:off x="1883955" y="3633250"/>
            <a:ext cx="162873" cy="351445"/>
            <a:chOff x="1883955" y="3808700"/>
            <a:chExt cx="162873" cy="351445"/>
          </a:xfrm>
          <a:solidFill>
            <a:schemeClr val="tx1"/>
          </a:solidFill>
        </p:grpSpPr>
        <p:sp>
          <p:nvSpPr>
            <p:cNvPr id="11651" name="Google Shape;11651;p80"/>
            <p:cNvSpPr/>
            <p:nvPr/>
          </p:nvSpPr>
          <p:spPr>
            <a:xfrm>
              <a:off x="1901734" y="3808700"/>
              <a:ext cx="131832" cy="209054"/>
            </a:xfrm>
            <a:custGeom>
              <a:avLst/>
              <a:gdLst/>
              <a:ahLst/>
              <a:cxnLst/>
              <a:rect l="l" t="t" r="r" b="b"/>
              <a:pathLst>
                <a:path w="4145" h="6573" extrusionOk="0">
                  <a:moveTo>
                    <a:pt x="2704" y="1941"/>
                  </a:moveTo>
                  <a:lnTo>
                    <a:pt x="2704" y="2346"/>
                  </a:lnTo>
                  <a:lnTo>
                    <a:pt x="1275" y="2346"/>
                  </a:lnTo>
                  <a:lnTo>
                    <a:pt x="1275" y="1941"/>
                  </a:lnTo>
                  <a:close/>
                  <a:moveTo>
                    <a:pt x="953" y="1"/>
                  </a:moveTo>
                  <a:cubicBezTo>
                    <a:pt x="715" y="1"/>
                    <a:pt x="525" y="191"/>
                    <a:pt x="525" y="429"/>
                  </a:cubicBezTo>
                  <a:lnTo>
                    <a:pt x="525" y="1489"/>
                  </a:lnTo>
                  <a:cubicBezTo>
                    <a:pt x="525" y="1727"/>
                    <a:pt x="715" y="1906"/>
                    <a:pt x="942" y="1917"/>
                  </a:cubicBezTo>
                  <a:lnTo>
                    <a:pt x="942" y="2322"/>
                  </a:lnTo>
                  <a:lnTo>
                    <a:pt x="739" y="2322"/>
                  </a:lnTo>
                  <a:cubicBezTo>
                    <a:pt x="513" y="2322"/>
                    <a:pt x="322" y="2489"/>
                    <a:pt x="287" y="2715"/>
                  </a:cubicBezTo>
                  <a:lnTo>
                    <a:pt x="25" y="4835"/>
                  </a:lnTo>
                  <a:cubicBezTo>
                    <a:pt x="1" y="4930"/>
                    <a:pt x="84" y="5013"/>
                    <a:pt x="168" y="5013"/>
                  </a:cubicBezTo>
                  <a:cubicBezTo>
                    <a:pt x="180" y="5016"/>
                    <a:pt x="192" y="5018"/>
                    <a:pt x="204" y="5018"/>
                  </a:cubicBezTo>
                  <a:cubicBezTo>
                    <a:pt x="283" y="5018"/>
                    <a:pt x="346" y="4953"/>
                    <a:pt x="346" y="4870"/>
                  </a:cubicBezTo>
                  <a:lnTo>
                    <a:pt x="620" y="2739"/>
                  </a:lnTo>
                  <a:cubicBezTo>
                    <a:pt x="620" y="2679"/>
                    <a:pt x="680" y="2632"/>
                    <a:pt x="739" y="2632"/>
                  </a:cubicBezTo>
                  <a:lnTo>
                    <a:pt x="3239" y="2632"/>
                  </a:lnTo>
                  <a:cubicBezTo>
                    <a:pt x="3299" y="2632"/>
                    <a:pt x="3335" y="2679"/>
                    <a:pt x="3359" y="2739"/>
                  </a:cubicBezTo>
                  <a:lnTo>
                    <a:pt x="3799" y="6418"/>
                  </a:lnTo>
                  <a:cubicBezTo>
                    <a:pt x="3811" y="6513"/>
                    <a:pt x="3870" y="6573"/>
                    <a:pt x="3966" y="6573"/>
                  </a:cubicBezTo>
                  <a:lnTo>
                    <a:pt x="3978" y="6573"/>
                  </a:lnTo>
                  <a:cubicBezTo>
                    <a:pt x="4073" y="6573"/>
                    <a:pt x="4144" y="6478"/>
                    <a:pt x="4132" y="6394"/>
                  </a:cubicBezTo>
                  <a:lnTo>
                    <a:pt x="3680" y="2715"/>
                  </a:lnTo>
                  <a:cubicBezTo>
                    <a:pt x="3656" y="2489"/>
                    <a:pt x="3454" y="2322"/>
                    <a:pt x="3239" y="2322"/>
                  </a:cubicBezTo>
                  <a:lnTo>
                    <a:pt x="3025" y="2322"/>
                  </a:lnTo>
                  <a:lnTo>
                    <a:pt x="3025" y="1917"/>
                  </a:lnTo>
                  <a:cubicBezTo>
                    <a:pt x="3263" y="1917"/>
                    <a:pt x="3442" y="1727"/>
                    <a:pt x="3442" y="1489"/>
                  </a:cubicBezTo>
                  <a:lnTo>
                    <a:pt x="3442" y="429"/>
                  </a:lnTo>
                  <a:cubicBezTo>
                    <a:pt x="3442" y="191"/>
                    <a:pt x="3251" y="1"/>
                    <a:pt x="3013" y="1"/>
                  </a:cubicBezTo>
                  <a:lnTo>
                    <a:pt x="2013" y="1"/>
                  </a:lnTo>
                  <a:cubicBezTo>
                    <a:pt x="1930" y="1"/>
                    <a:pt x="1846" y="72"/>
                    <a:pt x="1846" y="167"/>
                  </a:cubicBezTo>
                  <a:cubicBezTo>
                    <a:pt x="1846" y="251"/>
                    <a:pt x="1930" y="334"/>
                    <a:pt x="2013" y="334"/>
                  </a:cubicBezTo>
                  <a:lnTo>
                    <a:pt x="3013" y="334"/>
                  </a:lnTo>
                  <a:cubicBezTo>
                    <a:pt x="3073" y="334"/>
                    <a:pt x="3120" y="370"/>
                    <a:pt x="3120" y="441"/>
                  </a:cubicBezTo>
                  <a:lnTo>
                    <a:pt x="3120" y="1489"/>
                  </a:lnTo>
                  <a:cubicBezTo>
                    <a:pt x="3120" y="1536"/>
                    <a:pt x="3073" y="1584"/>
                    <a:pt x="3025" y="1596"/>
                  </a:cubicBezTo>
                  <a:lnTo>
                    <a:pt x="942" y="1596"/>
                  </a:lnTo>
                  <a:cubicBezTo>
                    <a:pt x="894" y="1596"/>
                    <a:pt x="858" y="1548"/>
                    <a:pt x="858" y="1489"/>
                  </a:cubicBezTo>
                  <a:lnTo>
                    <a:pt x="858" y="441"/>
                  </a:lnTo>
                  <a:cubicBezTo>
                    <a:pt x="858" y="382"/>
                    <a:pt x="894" y="334"/>
                    <a:pt x="953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2" name="Google Shape;11652;p80"/>
            <p:cNvSpPr/>
            <p:nvPr/>
          </p:nvSpPr>
          <p:spPr>
            <a:xfrm>
              <a:off x="1883955" y="3978730"/>
              <a:ext cx="162873" cy="181416"/>
            </a:xfrm>
            <a:custGeom>
              <a:avLst/>
              <a:gdLst/>
              <a:ahLst/>
              <a:cxnLst/>
              <a:rect l="l" t="t" r="r" b="b"/>
              <a:pathLst>
                <a:path w="5121" h="5704" extrusionOk="0">
                  <a:moveTo>
                    <a:pt x="715" y="0"/>
                  </a:moveTo>
                  <a:cubicBezTo>
                    <a:pt x="619" y="0"/>
                    <a:pt x="536" y="60"/>
                    <a:pt x="536" y="155"/>
                  </a:cubicBezTo>
                  <a:cubicBezTo>
                    <a:pt x="0" y="4501"/>
                    <a:pt x="24" y="4299"/>
                    <a:pt x="24" y="4322"/>
                  </a:cubicBezTo>
                  <a:lnTo>
                    <a:pt x="24" y="5537"/>
                  </a:lnTo>
                  <a:cubicBezTo>
                    <a:pt x="24" y="5632"/>
                    <a:pt x="96" y="5704"/>
                    <a:pt x="191" y="5704"/>
                  </a:cubicBezTo>
                  <a:lnTo>
                    <a:pt x="4953" y="5704"/>
                  </a:lnTo>
                  <a:cubicBezTo>
                    <a:pt x="5037" y="5704"/>
                    <a:pt x="5120" y="5632"/>
                    <a:pt x="5120" y="5537"/>
                  </a:cubicBezTo>
                  <a:cubicBezTo>
                    <a:pt x="5084" y="4227"/>
                    <a:pt x="5084" y="4322"/>
                    <a:pt x="5084" y="4287"/>
                  </a:cubicBezTo>
                  <a:lnTo>
                    <a:pt x="4763" y="1703"/>
                  </a:lnTo>
                  <a:cubicBezTo>
                    <a:pt x="4751" y="1608"/>
                    <a:pt x="4668" y="1548"/>
                    <a:pt x="4584" y="1548"/>
                  </a:cubicBezTo>
                  <a:cubicBezTo>
                    <a:pt x="4489" y="1560"/>
                    <a:pt x="4429" y="1644"/>
                    <a:pt x="4429" y="1727"/>
                  </a:cubicBezTo>
                  <a:lnTo>
                    <a:pt x="4727" y="4144"/>
                  </a:lnTo>
                  <a:lnTo>
                    <a:pt x="2084" y="4144"/>
                  </a:lnTo>
                  <a:cubicBezTo>
                    <a:pt x="1989" y="4144"/>
                    <a:pt x="1917" y="4215"/>
                    <a:pt x="1917" y="4299"/>
                  </a:cubicBezTo>
                  <a:cubicBezTo>
                    <a:pt x="1917" y="4394"/>
                    <a:pt x="1989" y="4465"/>
                    <a:pt x="2084" y="4465"/>
                  </a:cubicBezTo>
                  <a:lnTo>
                    <a:pt x="4763" y="4465"/>
                  </a:lnTo>
                  <a:lnTo>
                    <a:pt x="4763" y="5358"/>
                  </a:lnTo>
                  <a:lnTo>
                    <a:pt x="4549" y="5358"/>
                  </a:lnTo>
                  <a:lnTo>
                    <a:pt x="4549" y="4834"/>
                  </a:lnTo>
                  <a:cubicBezTo>
                    <a:pt x="4549" y="4751"/>
                    <a:pt x="4477" y="4680"/>
                    <a:pt x="4394" y="4680"/>
                  </a:cubicBezTo>
                  <a:cubicBezTo>
                    <a:pt x="4299" y="4680"/>
                    <a:pt x="4227" y="4751"/>
                    <a:pt x="4227" y="4834"/>
                  </a:cubicBezTo>
                  <a:lnTo>
                    <a:pt x="4227" y="5358"/>
                  </a:lnTo>
                  <a:lnTo>
                    <a:pt x="3822" y="5358"/>
                  </a:lnTo>
                  <a:lnTo>
                    <a:pt x="3822" y="4834"/>
                  </a:lnTo>
                  <a:cubicBezTo>
                    <a:pt x="3822" y="4751"/>
                    <a:pt x="3751" y="4680"/>
                    <a:pt x="3656" y="4680"/>
                  </a:cubicBezTo>
                  <a:cubicBezTo>
                    <a:pt x="3572" y="4680"/>
                    <a:pt x="3501" y="4751"/>
                    <a:pt x="3501" y="4834"/>
                  </a:cubicBezTo>
                  <a:lnTo>
                    <a:pt x="3501" y="5358"/>
                  </a:lnTo>
                  <a:lnTo>
                    <a:pt x="3096" y="5358"/>
                  </a:lnTo>
                  <a:lnTo>
                    <a:pt x="3096" y="4834"/>
                  </a:lnTo>
                  <a:cubicBezTo>
                    <a:pt x="3096" y="4751"/>
                    <a:pt x="3025" y="4680"/>
                    <a:pt x="2929" y="4680"/>
                  </a:cubicBezTo>
                  <a:cubicBezTo>
                    <a:pt x="2834" y="4680"/>
                    <a:pt x="2763" y="4751"/>
                    <a:pt x="2763" y="4834"/>
                  </a:cubicBezTo>
                  <a:lnTo>
                    <a:pt x="2763" y="5358"/>
                  </a:lnTo>
                  <a:lnTo>
                    <a:pt x="2358" y="5358"/>
                  </a:lnTo>
                  <a:lnTo>
                    <a:pt x="2358" y="4834"/>
                  </a:lnTo>
                  <a:cubicBezTo>
                    <a:pt x="2358" y="4751"/>
                    <a:pt x="2286" y="4680"/>
                    <a:pt x="2203" y="4680"/>
                  </a:cubicBezTo>
                  <a:cubicBezTo>
                    <a:pt x="2108" y="4680"/>
                    <a:pt x="2036" y="4751"/>
                    <a:pt x="2036" y="4834"/>
                  </a:cubicBezTo>
                  <a:lnTo>
                    <a:pt x="2036" y="5358"/>
                  </a:lnTo>
                  <a:lnTo>
                    <a:pt x="1632" y="5358"/>
                  </a:lnTo>
                  <a:lnTo>
                    <a:pt x="1632" y="4834"/>
                  </a:lnTo>
                  <a:cubicBezTo>
                    <a:pt x="1632" y="4751"/>
                    <a:pt x="1560" y="4680"/>
                    <a:pt x="1465" y="4680"/>
                  </a:cubicBezTo>
                  <a:cubicBezTo>
                    <a:pt x="1381" y="4680"/>
                    <a:pt x="1310" y="4751"/>
                    <a:pt x="1310" y="4834"/>
                  </a:cubicBezTo>
                  <a:lnTo>
                    <a:pt x="1310" y="5358"/>
                  </a:lnTo>
                  <a:lnTo>
                    <a:pt x="905" y="5358"/>
                  </a:lnTo>
                  <a:lnTo>
                    <a:pt x="905" y="4834"/>
                  </a:lnTo>
                  <a:cubicBezTo>
                    <a:pt x="905" y="4751"/>
                    <a:pt x="834" y="4680"/>
                    <a:pt x="739" y="4680"/>
                  </a:cubicBezTo>
                  <a:cubicBezTo>
                    <a:pt x="655" y="4680"/>
                    <a:pt x="572" y="4751"/>
                    <a:pt x="572" y="4834"/>
                  </a:cubicBezTo>
                  <a:lnTo>
                    <a:pt x="572" y="5358"/>
                  </a:lnTo>
                  <a:lnTo>
                    <a:pt x="334" y="5358"/>
                  </a:lnTo>
                  <a:lnTo>
                    <a:pt x="334" y="4465"/>
                  </a:lnTo>
                  <a:lnTo>
                    <a:pt x="1453" y="4465"/>
                  </a:lnTo>
                  <a:cubicBezTo>
                    <a:pt x="1548" y="4465"/>
                    <a:pt x="1620" y="4394"/>
                    <a:pt x="1620" y="4299"/>
                  </a:cubicBezTo>
                  <a:cubicBezTo>
                    <a:pt x="1620" y="4215"/>
                    <a:pt x="1548" y="4144"/>
                    <a:pt x="1453" y="4144"/>
                  </a:cubicBezTo>
                  <a:lnTo>
                    <a:pt x="369" y="4144"/>
                  </a:lnTo>
                  <a:lnTo>
                    <a:pt x="858" y="179"/>
                  </a:lnTo>
                  <a:cubicBezTo>
                    <a:pt x="870" y="96"/>
                    <a:pt x="798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53" name="Google Shape;11653;p80"/>
          <p:cNvGrpSpPr/>
          <p:nvPr/>
        </p:nvGrpSpPr>
        <p:grpSpPr>
          <a:xfrm>
            <a:off x="939156" y="3633759"/>
            <a:ext cx="192007" cy="351318"/>
            <a:chOff x="939156" y="3809209"/>
            <a:chExt cx="192007" cy="351318"/>
          </a:xfrm>
          <a:solidFill>
            <a:schemeClr val="tx1"/>
          </a:solidFill>
        </p:grpSpPr>
        <p:sp>
          <p:nvSpPr>
            <p:cNvPr id="11654" name="Google Shape;11654;p80"/>
            <p:cNvSpPr/>
            <p:nvPr/>
          </p:nvSpPr>
          <p:spPr>
            <a:xfrm>
              <a:off x="939538" y="3809209"/>
              <a:ext cx="191625" cy="106706"/>
            </a:xfrm>
            <a:custGeom>
              <a:avLst/>
              <a:gdLst/>
              <a:ahLst/>
              <a:cxnLst/>
              <a:rect l="l" t="t" r="r" b="b"/>
              <a:pathLst>
                <a:path w="6025" h="3355" extrusionOk="0">
                  <a:moveTo>
                    <a:pt x="3016" y="0"/>
                  </a:moveTo>
                  <a:cubicBezTo>
                    <a:pt x="2872" y="0"/>
                    <a:pt x="2764" y="67"/>
                    <a:pt x="2786" y="199"/>
                  </a:cubicBezTo>
                  <a:cubicBezTo>
                    <a:pt x="2797" y="275"/>
                    <a:pt x="2878" y="331"/>
                    <a:pt x="2955" y="331"/>
                  </a:cubicBezTo>
                  <a:cubicBezTo>
                    <a:pt x="2962" y="331"/>
                    <a:pt x="2970" y="331"/>
                    <a:pt x="2977" y="330"/>
                  </a:cubicBezTo>
                  <a:cubicBezTo>
                    <a:pt x="2994" y="326"/>
                    <a:pt x="3012" y="324"/>
                    <a:pt x="3028" y="324"/>
                  </a:cubicBezTo>
                  <a:cubicBezTo>
                    <a:pt x="3172" y="324"/>
                    <a:pt x="3286" y="453"/>
                    <a:pt x="3286" y="592"/>
                  </a:cubicBezTo>
                  <a:lnTo>
                    <a:pt x="3286" y="687"/>
                  </a:lnTo>
                  <a:lnTo>
                    <a:pt x="2739" y="687"/>
                  </a:lnTo>
                  <a:lnTo>
                    <a:pt x="2739" y="628"/>
                  </a:lnTo>
                  <a:cubicBezTo>
                    <a:pt x="2739" y="532"/>
                    <a:pt x="2667" y="461"/>
                    <a:pt x="2572" y="461"/>
                  </a:cubicBezTo>
                  <a:cubicBezTo>
                    <a:pt x="2489" y="461"/>
                    <a:pt x="2417" y="532"/>
                    <a:pt x="2417" y="628"/>
                  </a:cubicBezTo>
                  <a:lnTo>
                    <a:pt x="2417" y="687"/>
                  </a:lnTo>
                  <a:lnTo>
                    <a:pt x="1405" y="687"/>
                  </a:lnTo>
                  <a:cubicBezTo>
                    <a:pt x="1310" y="687"/>
                    <a:pt x="1238" y="758"/>
                    <a:pt x="1238" y="854"/>
                  </a:cubicBezTo>
                  <a:cubicBezTo>
                    <a:pt x="1238" y="937"/>
                    <a:pt x="1310" y="1020"/>
                    <a:pt x="1405" y="1020"/>
                  </a:cubicBezTo>
                  <a:lnTo>
                    <a:pt x="5584" y="1020"/>
                  </a:lnTo>
                  <a:cubicBezTo>
                    <a:pt x="5644" y="1020"/>
                    <a:pt x="5691" y="1056"/>
                    <a:pt x="5691" y="1116"/>
                  </a:cubicBezTo>
                  <a:lnTo>
                    <a:pt x="5691" y="1473"/>
                  </a:lnTo>
                  <a:cubicBezTo>
                    <a:pt x="5691" y="1532"/>
                    <a:pt x="5644" y="1580"/>
                    <a:pt x="5584" y="1580"/>
                  </a:cubicBezTo>
                  <a:lnTo>
                    <a:pt x="429" y="1580"/>
                  </a:lnTo>
                  <a:cubicBezTo>
                    <a:pt x="369" y="1580"/>
                    <a:pt x="334" y="1532"/>
                    <a:pt x="334" y="1473"/>
                  </a:cubicBezTo>
                  <a:lnTo>
                    <a:pt x="334" y="1116"/>
                  </a:lnTo>
                  <a:cubicBezTo>
                    <a:pt x="334" y="1056"/>
                    <a:pt x="369" y="1020"/>
                    <a:pt x="429" y="1020"/>
                  </a:cubicBezTo>
                  <a:lnTo>
                    <a:pt x="750" y="1020"/>
                  </a:lnTo>
                  <a:cubicBezTo>
                    <a:pt x="834" y="1020"/>
                    <a:pt x="905" y="937"/>
                    <a:pt x="905" y="854"/>
                  </a:cubicBezTo>
                  <a:cubicBezTo>
                    <a:pt x="905" y="758"/>
                    <a:pt x="834" y="687"/>
                    <a:pt x="750" y="687"/>
                  </a:cubicBezTo>
                  <a:lnTo>
                    <a:pt x="429" y="687"/>
                  </a:lnTo>
                  <a:cubicBezTo>
                    <a:pt x="191" y="687"/>
                    <a:pt x="0" y="878"/>
                    <a:pt x="0" y="1116"/>
                  </a:cubicBezTo>
                  <a:lnTo>
                    <a:pt x="0" y="1473"/>
                  </a:lnTo>
                  <a:cubicBezTo>
                    <a:pt x="0" y="1711"/>
                    <a:pt x="191" y="1901"/>
                    <a:pt x="429" y="1901"/>
                  </a:cubicBezTo>
                  <a:lnTo>
                    <a:pt x="572" y="1901"/>
                  </a:lnTo>
                  <a:lnTo>
                    <a:pt x="572" y="3187"/>
                  </a:lnTo>
                  <a:cubicBezTo>
                    <a:pt x="572" y="3271"/>
                    <a:pt x="643" y="3354"/>
                    <a:pt x="726" y="3354"/>
                  </a:cubicBezTo>
                  <a:cubicBezTo>
                    <a:pt x="822" y="3354"/>
                    <a:pt x="893" y="3271"/>
                    <a:pt x="893" y="3187"/>
                  </a:cubicBezTo>
                  <a:lnTo>
                    <a:pt x="893" y="1901"/>
                  </a:lnTo>
                  <a:lnTo>
                    <a:pt x="5132" y="1901"/>
                  </a:lnTo>
                  <a:lnTo>
                    <a:pt x="5132" y="2306"/>
                  </a:lnTo>
                  <a:cubicBezTo>
                    <a:pt x="5132" y="2402"/>
                    <a:pt x="5215" y="2473"/>
                    <a:pt x="5298" y="2473"/>
                  </a:cubicBezTo>
                  <a:cubicBezTo>
                    <a:pt x="5394" y="2473"/>
                    <a:pt x="5465" y="2402"/>
                    <a:pt x="5465" y="2306"/>
                  </a:cubicBezTo>
                  <a:lnTo>
                    <a:pt x="5465" y="1901"/>
                  </a:lnTo>
                  <a:lnTo>
                    <a:pt x="5596" y="1901"/>
                  </a:lnTo>
                  <a:cubicBezTo>
                    <a:pt x="5834" y="1901"/>
                    <a:pt x="6025" y="1711"/>
                    <a:pt x="6025" y="1473"/>
                  </a:cubicBezTo>
                  <a:lnTo>
                    <a:pt x="6025" y="1116"/>
                  </a:lnTo>
                  <a:cubicBezTo>
                    <a:pt x="6025" y="878"/>
                    <a:pt x="5822" y="687"/>
                    <a:pt x="5584" y="687"/>
                  </a:cubicBezTo>
                  <a:lnTo>
                    <a:pt x="3620" y="687"/>
                  </a:lnTo>
                  <a:lnTo>
                    <a:pt x="3620" y="604"/>
                  </a:lnTo>
                  <a:cubicBezTo>
                    <a:pt x="3620" y="198"/>
                    <a:pt x="3263" y="0"/>
                    <a:pt x="3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5" name="Google Shape;11655;p80"/>
            <p:cNvSpPr/>
            <p:nvPr/>
          </p:nvSpPr>
          <p:spPr>
            <a:xfrm>
              <a:off x="939156" y="3898835"/>
              <a:ext cx="192007" cy="261692"/>
            </a:xfrm>
            <a:custGeom>
              <a:avLst/>
              <a:gdLst/>
              <a:ahLst/>
              <a:cxnLst/>
              <a:rect l="l" t="t" r="r" b="b"/>
              <a:pathLst>
                <a:path w="6037" h="8228" extrusionOk="0">
                  <a:moveTo>
                    <a:pt x="2977" y="4691"/>
                  </a:moveTo>
                  <a:cubicBezTo>
                    <a:pt x="2739" y="5179"/>
                    <a:pt x="1953" y="6846"/>
                    <a:pt x="1536" y="7739"/>
                  </a:cubicBezTo>
                  <a:cubicBezTo>
                    <a:pt x="1489" y="7811"/>
                    <a:pt x="1417" y="7870"/>
                    <a:pt x="1322" y="7870"/>
                  </a:cubicBezTo>
                  <a:cubicBezTo>
                    <a:pt x="1298" y="7870"/>
                    <a:pt x="1250" y="7858"/>
                    <a:pt x="1215" y="7835"/>
                  </a:cubicBezTo>
                  <a:cubicBezTo>
                    <a:pt x="1096" y="7787"/>
                    <a:pt x="1060" y="7644"/>
                    <a:pt x="1119" y="7525"/>
                  </a:cubicBezTo>
                  <a:lnTo>
                    <a:pt x="2465" y="4691"/>
                  </a:lnTo>
                  <a:close/>
                  <a:moveTo>
                    <a:pt x="3572" y="4703"/>
                  </a:moveTo>
                  <a:lnTo>
                    <a:pt x="4929" y="7549"/>
                  </a:lnTo>
                  <a:cubicBezTo>
                    <a:pt x="4989" y="7668"/>
                    <a:pt x="4929" y="7799"/>
                    <a:pt x="4822" y="7858"/>
                  </a:cubicBezTo>
                  <a:cubicBezTo>
                    <a:pt x="4787" y="7870"/>
                    <a:pt x="4763" y="7882"/>
                    <a:pt x="4715" y="7882"/>
                  </a:cubicBezTo>
                  <a:cubicBezTo>
                    <a:pt x="4632" y="7882"/>
                    <a:pt x="4548" y="7846"/>
                    <a:pt x="4513" y="7751"/>
                  </a:cubicBezTo>
                  <a:lnTo>
                    <a:pt x="3572" y="5775"/>
                  </a:lnTo>
                  <a:cubicBezTo>
                    <a:pt x="3572" y="5775"/>
                    <a:pt x="3215" y="5025"/>
                    <a:pt x="3203" y="4989"/>
                  </a:cubicBezTo>
                  <a:cubicBezTo>
                    <a:pt x="3298" y="4775"/>
                    <a:pt x="3334" y="4715"/>
                    <a:pt x="3334" y="4703"/>
                  </a:cubicBezTo>
                  <a:close/>
                  <a:moveTo>
                    <a:pt x="3036" y="5358"/>
                  </a:moveTo>
                  <a:lnTo>
                    <a:pt x="3263" y="5834"/>
                  </a:lnTo>
                  <a:lnTo>
                    <a:pt x="3263" y="7680"/>
                  </a:lnTo>
                  <a:cubicBezTo>
                    <a:pt x="3263" y="7799"/>
                    <a:pt x="3155" y="7906"/>
                    <a:pt x="3036" y="7906"/>
                  </a:cubicBezTo>
                  <a:cubicBezTo>
                    <a:pt x="2917" y="7906"/>
                    <a:pt x="2810" y="7799"/>
                    <a:pt x="2810" y="7680"/>
                  </a:cubicBezTo>
                  <a:lnTo>
                    <a:pt x="2810" y="5834"/>
                  </a:lnTo>
                  <a:lnTo>
                    <a:pt x="3036" y="5358"/>
                  </a:lnTo>
                  <a:close/>
                  <a:moveTo>
                    <a:pt x="5299" y="0"/>
                  </a:moveTo>
                  <a:cubicBezTo>
                    <a:pt x="5203" y="0"/>
                    <a:pt x="5132" y="72"/>
                    <a:pt x="5132" y="167"/>
                  </a:cubicBezTo>
                  <a:lnTo>
                    <a:pt x="5132" y="3453"/>
                  </a:lnTo>
                  <a:lnTo>
                    <a:pt x="893" y="3453"/>
                  </a:lnTo>
                  <a:lnTo>
                    <a:pt x="893" y="1024"/>
                  </a:lnTo>
                  <a:cubicBezTo>
                    <a:pt x="893" y="941"/>
                    <a:pt x="822" y="858"/>
                    <a:pt x="727" y="858"/>
                  </a:cubicBezTo>
                  <a:cubicBezTo>
                    <a:pt x="643" y="858"/>
                    <a:pt x="560" y="941"/>
                    <a:pt x="560" y="1024"/>
                  </a:cubicBezTo>
                  <a:lnTo>
                    <a:pt x="560" y="3453"/>
                  </a:lnTo>
                  <a:lnTo>
                    <a:pt x="429" y="3453"/>
                  </a:lnTo>
                  <a:cubicBezTo>
                    <a:pt x="191" y="3453"/>
                    <a:pt x="0" y="3644"/>
                    <a:pt x="0" y="3882"/>
                  </a:cubicBezTo>
                  <a:lnTo>
                    <a:pt x="0" y="4239"/>
                  </a:lnTo>
                  <a:cubicBezTo>
                    <a:pt x="0" y="4477"/>
                    <a:pt x="191" y="4668"/>
                    <a:pt x="429" y="4668"/>
                  </a:cubicBezTo>
                  <a:lnTo>
                    <a:pt x="2084" y="4668"/>
                  </a:lnTo>
                  <a:lnTo>
                    <a:pt x="798" y="7382"/>
                  </a:lnTo>
                  <a:cubicBezTo>
                    <a:pt x="667" y="7668"/>
                    <a:pt x="786" y="7989"/>
                    <a:pt x="1060" y="8120"/>
                  </a:cubicBezTo>
                  <a:cubicBezTo>
                    <a:pt x="1131" y="8156"/>
                    <a:pt x="1215" y="8180"/>
                    <a:pt x="1298" y="8180"/>
                  </a:cubicBezTo>
                  <a:cubicBezTo>
                    <a:pt x="1500" y="8180"/>
                    <a:pt x="1715" y="8061"/>
                    <a:pt x="1798" y="7870"/>
                  </a:cubicBezTo>
                  <a:lnTo>
                    <a:pt x="2441" y="6513"/>
                  </a:lnTo>
                  <a:lnTo>
                    <a:pt x="2441" y="7680"/>
                  </a:lnTo>
                  <a:cubicBezTo>
                    <a:pt x="2441" y="7989"/>
                    <a:pt x="2691" y="8227"/>
                    <a:pt x="2989" y="8227"/>
                  </a:cubicBezTo>
                  <a:cubicBezTo>
                    <a:pt x="3298" y="8227"/>
                    <a:pt x="3536" y="7977"/>
                    <a:pt x="3536" y="7680"/>
                  </a:cubicBezTo>
                  <a:lnTo>
                    <a:pt x="3536" y="6513"/>
                  </a:lnTo>
                  <a:lnTo>
                    <a:pt x="4179" y="7870"/>
                  </a:lnTo>
                  <a:cubicBezTo>
                    <a:pt x="4275" y="8061"/>
                    <a:pt x="4465" y="8180"/>
                    <a:pt x="4691" y="8180"/>
                  </a:cubicBezTo>
                  <a:cubicBezTo>
                    <a:pt x="4775" y="8180"/>
                    <a:pt x="4846" y="8168"/>
                    <a:pt x="4929" y="8120"/>
                  </a:cubicBezTo>
                  <a:cubicBezTo>
                    <a:pt x="5203" y="7989"/>
                    <a:pt x="5310" y="7668"/>
                    <a:pt x="5179" y="7382"/>
                  </a:cubicBezTo>
                  <a:lnTo>
                    <a:pt x="3894" y="4668"/>
                  </a:lnTo>
                  <a:lnTo>
                    <a:pt x="4596" y="4668"/>
                  </a:lnTo>
                  <a:cubicBezTo>
                    <a:pt x="4679" y="4668"/>
                    <a:pt x="4763" y="4596"/>
                    <a:pt x="4763" y="4513"/>
                  </a:cubicBezTo>
                  <a:cubicBezTo>
                    <a:pt x="4763" y="4417"/>
                    <a:pt x="4679" y="4346"/>
                    <a:pt x="4596" y="4346"/>
                  </a:cubicBezTo>
                  <a:lnTo>
                    <a:pt x="417" y="4346"/>
                  </a:lnTo>
                  <a:cubicBezTo>
                    <a:pt x="357" y="4346"/>
                    <a:pt x="310" y="4298"/>
                    <a:pt x="310" y="4239"/>
                  </a:cubicBezTo>
                  <a:lnTo>
                    <a:pt x="310" y="3882"/>
                  </a:lnTo>
                  <a:cubicBezTo>
                    <a:pt x="310" y="3822"/>
                    <a:pt x="357" y="3775"/>
                    <a:pt x="417" y="3775"/>
                  </a:cubicBezTo>
                  <a:lnTo>
                    <a:pt x="5560" y="3775"/>
                  </a:lnTo>
                  <a:cubicBezTo>
                    <a:pt x="5620" y="3775"/>
                    <a:pt x="5668" y="3822"/>
                    <a:pt x="5668" y="3882"/>
                  </a:cubicBezTo>
                  <a:lnTo>
                    <a:pt x="5668" y="4239"/>
                  </a:lnTo>
                  <a:cubicBezTo>
                    <a:pt x="5668" y="4298"/>
                    <a:pt x="5620" y="4346"/>
                    <a:pt x="5560" y="4346"/>
                  </a:cubicBezTo>
                  <a:lnTo>
                    <a:pt x="5251" y="4346"/>
                  </a:lnTo>
                  <a:cubicBezTo>
                    <a:pt x="5168" y="4346"/>
                    <a:pt x="5084" y="4417"/>
                    <a:pt x="5084" y="4513"/>
                  </a:cubicBezTo>
                  <a:cubicBezTo>
                    <a:pt x="5084" y="4596"/>
                    <a:pt x="5168" y="4668"/>
                    <a:pt x="5251" y="4668"/>
                  </a:cubicBezTo>
                  <a:lnTo>
                    <a:pt x="5560" y="4668"/>
                  </a:lnTo>
                  <a:cubicBezTo>
                    <a:pt x="5799" y="4668"/>
                    <a:pt x="6001" y="4477"/>
                    <a:pt x="6001" y="4239"/>
                  </a:cubicBezTo>
                  <a:lnTo>
                    <a:pt x="6001" y="3882"/>
                  </a:lnTo>
                  <a:cubicBezTo>
                    <a:pt x="6037" y="3655"/>
                    <a:pt x="5834" y="3453"/>
                    <a:pt x="5596" y="3453"/>
                  </a:cubicBezTo>
                  <a:lnTo>
                    <a:pt x="5465" y="3453"/>
                  </a:lnTo>
                  <a:lnTo>
                    <a:pt x="5465" y="167"/>
                  </a:lnTo>
                  <a:cubicBezTo>
                    <a:pt x="5465" y="72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56" name="Google Shape;11656;p80"/>
          <p:cNvGrpSpPr/>
          <p:nvPr/>
        </p:nvGrpSpPr>
        <p:grpSpPr>
          <a:xfrm>
            <a:off x="2306167" y="3634395"/>
            <a:ext cx="193915" cy="349155"/>
            <a:chOff x="2306167" y="3809845"/>
            <a:chExt cx="193915" cy="349155"/>
          </a:xfrm>
          <a:solidFill>
            <a:schemeClr val="tx1"/>
          </a:solidFill>
        </p:grpSpPr>
        <p:sp>
          <p:nvSpPr>
            <p:cNvPr id="11657" name="Google Shape;11657;p80"/>
            <p:cNvSpPr/>
            <p:nvPr/>
          </p:nvSpPr>
          <p:spPr>
            <a:xfrm>
              <a:off x="2306167" y="3809845"/>
              <a:ext cx="137875" cy="349155"/>
            </a:xfrm>
            <a:custGeom>
              <a:avLst/>
              <a:gdLst/>
              <a:ahLst/>
              <a:cxnLst/>
              <a:rect l="l" t="t" r="r" b="b"/>
              <a:pathLst>
                <a:path w="4335" h="10978" extrusionOk="0">
                  <a:moveTo>
                    <a:pt x="4001" y="5656"/>
                  </a:moveTo>
                  <a:lnTo>
                    <a:pt x="4001" y="8918"/>
                  </a:lnTo>
                  <a:lnTo>
                    <a:pt x="2989" y="8918"/>
                  </a:lnTo>
                  <a:cubicBezTo>
                    <a:pt x="2763" y="8918"/>
                    <a:pt x="2596" y="8739"/>
                    <a:pt x="2596" y="8525"/>
                  </a:cubicBezTo>
                  <a:lnTo>
                    <a:pt x="2596" y="6037"/>
                  </a:lnTo>
                  <a:cubicBezTo>
                    <a:pt x="2596" y="5822"/>
                    <a:pt x="2775" y="5656"/>
                    <a:pt x="2989" y="5656"/>
                  </a:cubicBezTo>
                  <a:close/>
                  <a:moveTo>
                    <a:pt x="2168" y="0"/>
                  </a:moveTo>
                  <a:cubicBezTo>
                    <a:pt x="2084" y="0"/>
                    <a:pt x="2001" y="72"/>
                    <a:pt x="2001" y="167"/>
                  </a:cubicBezTo>
                  <a:cubicBezTo>
                    <a:pt x="2001" y="250"/>
                    <a:pt x="2084" y="322"/>
                    <a:pt x="2168" y="322"/>
                  </a:cubicBezTo>
                  <a:cubicBezTo>
                    <a:pt x="2382" y="322"/>
                    <a:pt x="2549" y="477"/>
                    <a:pt x="2573" y="667"/>
                  </a:cubicBezTo>
                  <a:cubicBezTo>
                    <a:pt x="2561" y="667"/>
                    <a:pt x="2525" y="655"/>
                    <a:pt x="2513" y="655"/>
                  </a:cubicBezTo>
                  <a:cubicBezTo>
                    <a:pt x="2406" y="655"/>
                    <a:pt x="2334" y="738"/>
                    <a:pt x="2334" y="834"/>
                  </a:cubicBezTo>
                  <a:cubicBezTo>
                    <a:pt x="2334" y="941"/>
                    <a:pt x="2430" y="1012"/>
                    <a:pt x="2513" y="1012"/>
                  </a:cubicBezTo>
                  <a:cubicBezTo>
                    <a:pt x="2549" y="1012"/>
                    <a:pt x="2561" y="1012"/>
                    <a:pt x="2584" y="1000"/>
                  </a:cubicBezTo>
                  <a:lnTo>
                    <a:pt x="2584" y="1262"/>
                  </a:lnTo>
                  <a:lnTo>
                    <a:pt x="1751" y="1262"/>
                  </a:lnTo>
                  <a:lnTo>
                    <a:pt x="1751" y="727"/>
                  </a:lnTo>
                  <a:cubicBezTo>
                    <a:pt x="1751" y="667"/>
                    <a:pt x="1775" y="596"/>
                    <a:pt x="1799" y="536"/>
                  </a:cubicBezTo>
                  <a:cubicBezTo>
                    <a:pt x="1846" y="465"/>
                    <a:pt x="1811" y="357"/>
                    <a:pt x="1727" y="310"/>
                  </a:cubicBezTo>
                  <a:cubicBezTo>
                    <a:pt x="1707" y="297"/>
                    <a:pt x="1685" y="291"/>
                    <a:pt x="1661" y="291"/>
                  </a:cubicBezTo>
                  <a:cubicBezTo>
                    <a:pt x="1601" y="291"/>
                    <a:pt x="1535" y="330"/>
                    <a:pt x="1501" y="381"/>
                  </a:cubicBezTo>
                  <a:cubicBezTo>
                    <a:pt x="1453" y="488"/>
                    <a:pt x="1430" y="608"/>
                    <a:pt x="1430" y="715"/>
                  </a:cubicBezTo>
                  <a:lnTo>
                    <a:pt x="1430" y="1298"/>
                  </a:lnTo>
                  <a:cubicBezTo>
                    <a:pt x="1263" y="1334"/>
                    <a:pt x="1096" y="1393"/>
                    <a:pt x="953" y="1489"/>
                  </a:cubicBezTo>
                  <a:cubicBezTo>
                    <a:pt x="882" y="1536"/>
                    <a:pt x="846" y="1631"/>
                    <a:pt x="894" y="1715"/>
                  </a:cubicBezTo>
                  <a:cubicBezTo>
                    <a:pt x="927" y="1764"/>
                    <a:pt x="982" y="1791"/>
                    <a:pt x="1041" y="1791"/>
                  </a:cubicBezTo>
                  <a:cubicBezTo>
                    <a:pt x="1067" y="1791"/>
                    <a:pt x="1094" y="1785"/>
                    <a:pt x="1120" y="1774"/>
                  </a:cubicBezTo>
                  <a:cubicBezTo>
                    <a:pt x="1215" y="1715"/>
                    <a:pt x="1322" y="1667"/>
                    <a:pt x="1430" y="1631"/>
                  </a:cubicBezTo>
                  <a:cubicBezTo>
                    <a:pt x="1537" y="1608"/>
                    <a:pt x="1632" y="1572"/>
                    <a:pt x="1751" y="1572"/>
                  </a:cubicBezTo>
                  <a:lnTo>
                    <a:pt x="2584" y="1572"/>
                  </a:lnTo>
                  <a:cubicBezTo>
                    <a:pt x="2692" y="1596"/>
                    <a:pt x="2811" y="1608"/>
                    <a:pt x="2918" y="1631"/>
                  </a:cubicBezTo>
                  <a:cubicBezTo>
                    <a:pt x="3537" y="1834"/>
                    <a:pt x="4001" y="2429"/>
                    <a:pt x="4001" y="3108"/>
                  </a:cubicBezTo>
                  <a:lnTo>
                    <a:pt x="4001" y="3572"/>
                  </a:lnTo>
                  <a:cubicBezTo>
                    <a:pt x="4001" y="3632"/>
                    <a:pt x="3954" y="3679"/>
                    <a:pt x="3894" y="3679"/>
                  </a:cubicBezTo>
                  <a:lnTo>
                    <a:pt x="429" y="3679"/>
                  </a:lnTo>
                  <a:cubicBezTo>
                    <a:pt x="370" y="3679"/>
                    <a:pt x="322" y="3632"/>
                    <a:pt x="322" y="3572"/>
                  </a:cubicBezTo>
                  <a:lnTo>
                    <a:pt x="322" y="3108"/>
                  </a:lnTo>
                  <a:cubicBezTo>
                    <a:pt x="322" y="2763"/>
                    <a:pt x="441" y="2429"/>
                    <a:pt x="656" y="2155"/>
                  </a:cubicBezTo>
                  <a:cubicBezTo>
                    <a:pt x="715" y="2084"/>
                    <a:pt x="703" y="1977"/>
                    <a:pt x="620" y="1929"/>
                  </a:cubicBezTo>
                  <a:cubicBezTo>
                    <a:pt x="592" y="1906"/>
                    <a:pt x="559" y="1895"/>
                    <a:pt x="526" y="1895"/>
                  </a:cubicBezTo>
                  <a:cubicBezTo>
                    <a:pt x="476" y="1895"/>
                    <a:pt x="427" y="1921"/>
                    <a:pt x="406" y="1965"/>
                  </a:cubicBezTo>
                  <a:cubicBezTo>
                    <a:pt x="132" y="2286"/>
                    <a:pt x="1" y="2691"/>
                    <a:pt x="1" y="3120"/>
                  </a:cubicBezTo>
                  <a:lnTo>
                    <a:pt x="1" y="10013"/>
                  </a:lnTo>
                  <a:cubicBezTo>
                    <a:pt x="1" y="10549"/>
                    <a:pt x="429" y="10978"/>
                    <a:pt x="953" y="10978"/>
                  </a:cubicBezTo>
                  <a:lnTo>
                    <a:pt x="1418" y="10978"/>
                  </a:lnTo>
                  <a:cubicBezTo>
                    <a:pt x="1501" y="10978"/>
                    <a:pt x="1572" y="10906"/>
                    <a:pt x="1572" y="10823"/>
                  </a:cubicBezTo>
                  <a:cubicBezTo>
                    <a:pt x="1572" y="10728"/>
                    <a:pt x="1501" y="10656"/>
                    <a:pt x="1418" y="10656"/>
                  </a:cubicBezTo>
                  <a:lnTo>
                    <a:pt x="953" y="10656"/>
                  </a:lnTo>
                  <a:cubicBezTo>
                    <a:pt x="608" y="10656"/>
                    <a:pt x="322" y="10371"/>
                    <a:pt x="322" y="10013"/>
                  </a:cubicBezTo>
                  <a:lnTo>
                    <a:pt x="322" y="4001"/>
                  </a:lnTo>
                  <a:cubicBezTo>
                    <a:pt x="358" y="4013"/>
                    <a:pt x="382" y="4013"/>
                    <a:pt x="429" y="4013"/>
                  </a:cubicBezTo>
                  <a:lnTo>
                    <a:pt x="3894" y="4013"/>
                  </a:lnTo>
                  <a:cubicBezTo>
                    <a:pt x="3930" y="4013"/>
                    <a:pt x="3954" y="4013"/>
                    <a:pt x="4001" y="4001"/>
                  </a:cubicBezTo>
                  <a:lnTo>
                    <a:pt x="4001" y="5299"/>
                  </a:lnTo>
                  <a:lnTo>
                    <a:pt x="2989" y="5299"/>
                  </a:lnTo>
                  <a:cubicBezTo>
                    <a:pt x="2584" y="5299"/>
                    <a:pt x="2275" y="5620"/>
                    <a:pt x="2275" y="6013"/>
                  </a:cubicBezTo>
                  <a:lnTo>
                    <a:pt x="2275" y="8501"/>
                  </a:lnTo>
                  <a:cubicBezTo>
                    <a:pt x="2275" y="8894"/>
                    <a:pt x="2608" y="9216"/>
                    <a:pt x="2989" y="9216"/>
                  </a:cubicBezTo>
                  <a:lnTo>
                    <a:pt x="4001" y="9216"/>
                  </a:lnTo>
                  <a:lnTo>
                    <a:pt x="4001" y="10013"/>
                  </a:lnTo>
                  <a:cubicBezTo>
                    <a:pt x="4001" y="10371"/>
                    <a:pt x="3716" y="10656"/>
                    <a:pt x="3382" y="10656"/>
                  </a:cubicBezTo>
                  <a:lnTo>
                    <a:pt x="2084" y="10656"/>
                  </a:lnTo>
                  <a:cubicBezTo>
                    <a:pt x="1989" y="10656"/>
                    <a:pt x="1918" y="10728"/>
                    <a:pt x="1918" y="10823"/>
                  </a:cubicBezTo>
                  <a:cubicBezTo>
                    <a:pt x="1918" y="10906"/>
                    <a:pt x="1989" y="10978"/>
                    <a:pt x="2084" y="10978"/>
                  </a:cubicBezTo>
                  <a:lnTo>
                    <a:pt x="3382" y="10978"/>
                  </a:lnTo>
                  <a:cubicBezTo>
                    <a:pt x="3894" y="10978"/>
                    <a:pt x="4335" y="10549"/>
                    <a:pt x="4335" y="10013"/>
                  </a:cubicBezTo>
                  <a:lnTo>
                    <a:pt x="4335" y="9049"/>
                  </a:lnTo>
                  <a:lnTo>
                    <a:pt x="4335" y="5441"/>
                  </a:lnTo>
                  <a:lnTo>
                    <a:pt x="4335" y="3108"/>
                  </a:lnTo>
                  <a:cubicBezTo>
                    <a:pt x="4335" y="2262"/>
                    <a:pt x="3739" y="1536"/>
                    <a:pt x="2918" y="1322"/>
                  </a:cubicBezTo>
                  <a:lnTo>
                    <a:pt x="2918" y="738"/>
                  </a:lnTo>
                  <a:cubicBezTo>
                    <a:pt x="2918" y="346"/>
                    <a:pt x="2584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8" name="Google Shape;11658;p80"/>
            <p:cNvSpPr/>
            <p:nvPr/>
          </p:nvSpPr>
          <p:spPr>
            <a:xfrm>
              <a:off x="2474701" y="3860256"/>
              <a:ext cx="22741" cy="17779"/>
            </a:xfrm>
            <a:custGeom>
              <a:avLst/>
              <a:gdLst/>
              <a:ahLst/>
              <a:cxnLst/>
              <a:rect l="l" t="t" r="r" b="b"/>
              <a:pathLst>
                <a:path w="715" h="559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cubicBezTo>
                    <a:pt x="238" y="380"/>
                    <a:pt x="345" y="439"/>
                    <a:pt x="417" y="511"/>
                  </a:cubicBezTo>
                  <a:cubicBezTo>
                    <a:pt x="441" y="547"/>
                    <a:pt x="488" y="558"/>
                    <a:pt x="524" y="558"/>
                  </a:cubicBezTo>
                  <a:cubicBezTo>
                    <a:pt x="560" y="558"/>
                    <a:pt x="607" y="535"/>
                    <a:pt x="643" y="499"/>
                  </a:cubicBezTo>
                  <a:cubicBezTo>
                    <a:pt x="714" y="427"/>
                    <a:pt x="703" y="332"/>
                    <a:pt x="643" y="273"/>
                  </a:cubicBezTo>
                  <a:cubicBezTo>
                    <a:pt x="536" y="189"/>
                    <a:pt x="417" y="106"/>
                    <a:pt x="262" y="23"/>
                  </a:cubicBez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59" name="Google Shape;11659;p80"/>
            <p:cNvSpPr/>
            <p:nvPr/>
          </p:nvSpPr>
          <p:spPr>
            <a:xfrm>
              <a:off x="2409565" y="3840092"/>
              <a:ext cx="25031" cy="12945"/>
            </a:xfrm>
            <a:custGeom>
              <a:avLst/>
              <a:gdLst/>
              <a:ahLst/>
              <a:cxnLst/>
              <a:rect l="l" t="t" r="r" b="b"/>
              <a:pathLst>
                <a:path w="787" h="407" extrusionOk="0">
                  <a:moveTo>
                    <a:pt x="190" y="0"/>
                  </a:moveTo>
                  <a:cubicBezTo>
                    <a:pt x="106" y="0"/>
                    <a:pt x="35" y="57"/>
                    <a:pt x="24" y="133"/>
                  </a:cubicBezTo>
                  <a:cubicBezTo>
                    <a:pt x="0" y="228"/>
                    <a:pt x="72" y="311"/>
                    <a:pt x="155" y="323"/>
                  </a:cubicBezTo>
                  <a:cubicBezTo>
                    <a:pt x="155" y="323"/>
                    <a:pt x="322" y="359"/>
                    <a:pt x="560" y="407"/>
                  </a:cubicBezTo>
                  <a:lnTo>
                    <a:pt x="584" y="407"/>
                  </a:lnTo>
                  <a:cubicBezTo>
                    <a:pt x="655" y="407"/>
                    <a:pt x="738" y="359"/>
                    <a:pt x="750" y="264"/>
                  </a:cubicBezTo>
                  <a:cubicBezTo>
                    <a:pt x="786" y="192"/>
                    <a:pt x="727" y="109"/>
                    <a:pt x="631" y="85"/>
                  </a:cubicBezTo>
                  <a:cubicBezTo>
                    <a:pt x="381" y="26"/>
                    <a:pt x="215" y="2"/>
                    <a:pt x="215" y="2"/>
                  </a:cubicBezTo>
                  <a:cubicBezTo>
                    <a:pt x="206" y="1"/>
                    <a:pt x="198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0" name="Google Shape;11660;p80"/>
            <p:cNvSpPr/>
            <p:nvPr/>
          </p:nvSpPr>
          <p:spPr>
            <a:xfrm>
              <a:off x="2442865" y="3847916"/>
              <a:ext cx="24267" cy="14598"/>
            </a:xfrm>
            <a:custGeom>
              <a:avLst/>
              <a:gdLst/>
              <a:ahLst/>
              <a:cxnLst/>
              <a:rect l="l" t="t" r="r" b="b"/>
              <a:pathLst>
                <a:path w="763" h="459" extrusionOk="0">
                  <a:moveTo>
                    <a:pt x="200" y="1"/>
                  </a:moveTo>
                  <a:cubicBezTo>
                    <a:pt x="128" y="1"/>
                    <a:pt x="57" y="52"/>
                    <a:pt x="37" y="113"/>
                  </a:cubicBezTo>
                  <a:cubicBezTo>
                    <a:pt x="1" y="196"/>
                    <a:pt x="61" y="292"/>
                    <a:pt x="132" y="315"/>
                  </a:cubicBezTo>
                  <a:cubicBezTo>
                    <a:pt x="275" y="363"/>
                    <a:pt x="406" y="411"/>
                    <a:pt x="525" y="434"/>
                  </a:cubicBezTo>
                  <a:cubicBezTo>
                    <a:pt x="537" y="434"/>
                    <a:pt x="549" y="458"/>
                    <a:pt x="584" y="458"/>
                  </a:cubicBezTo>
                  <a:cubicBezTo>
                    <a:pt x="656" y="458"/>
                    <a:pt x="715" y="411"/>
                    <a:pt x="727" y="351"/>
                  </a:cubicBezTo>
                  <a:cubicBezTo>
                    <a:pt x="763" y="256"/>
                    <a:pt x="715" y="173"/>
                    <a:pt x="644" y="137"/>
                  </a:cubicBezTo>
                  <a:cubicBezTo>
                    <a:pt x="525" y="101"/>
                    <a:pt x="370" y="53"/>
                    <a:pt x="239" y="6"/>
                  </a:cubicBezTo>
                  <a:cubicBezTo>
                    <a:pt x="226" y="2"/>
                    <a:pt x="213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1" name="Google Shape;11661;p80"/>
            <p:cNvSpPr/>
            <p:nvPr/>
          </p:nvSpPr>
          <p:spPr>
            <a:xfrm>
              <a:off x="2409183" y="3824952"/>
              <a:ext cx="24267" cy="11800"/>
            </a:xfrm>
            <a:custGeom>
              <a:avLst/>
              <a:gdLst/>
              <a:ahLst/>
              <a:cxnLst/>
              <a:rect l="l" t="t" r="r" b="b"/>
              <a:pathLst>
                <a:path w="763" h="371" extrusionOk="0">
                  <a:moveTo>
                    <a:pt x="593" y="0"/>
                  </a:moveTo>
                  <a:cubicBezTo>
                    <a:pt x="586" y="0"/>
                    <a:pt x="579" y="1"/>
                    <a:pt x="572" y="2"/>
                  </a:cubicBezTo>
                  <a:lnTo>
                    <a:pt x="155" y="61"/>
                  </a:lnTo>
                  <a:cubicBezTo>
                    <a:pt x="60" y="73"/>
                    <a:pt x="0" y="144"/>
                    <a:pt x="24" y="240"/>
                  </a:cubicBezTo>
                  <a:cubicBezTo>
                    <a:pt x="36" y="311"/>
                    <a:pt x="96" y="371"/>
                    <a:pt x="179" y="371"/>
                  </a:cubicBezTo>
                  <a:lnTo>
                    <a:pt x="215" y="371"/>
                  </a:lnTo>
                  <a:lnTo>
                    <a:pt x="631" y="311"/>
                  </a:lnTo>
                  <a:cubicBezTo>
                    <a:pt x="703" y="311"/>
                    <a:pt x="762" y="228"/>
                    <a:pt x="750" y="133"/>
                  </a:cubicBezTo>
                  <a:cubicBezTo>
                    <a:pt x="740" y="56"/>
                    <a:pt x="669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2" name="Google Shape;11662;p80"/>
            <p:cNvSpPr/>
            <p:nvPr/>
          </p:nvSpPr>
          <p:spPr>
            <a:xfrm>
              <a:off x="2442865" y="3820023"/>
              <a:ext cx="24267" cy="12181"/>
            </a:xfrm>
            <a:custGeom>
              <a:avLst/>
              <a:gdLst/>
              <a:ahLst/>
              <a:cxnLst/>
              <a:rect l="l" t="t" r="r" b="b"/>
              <a:pathLst>
                <a:path w="763" h="383" extrusionOk="0">
                  <a:moveTo>
                    <a:pt x="593" y="0"/>
                  </a:moveTo>
                  <a:cubicBezTo>
                    <a:pt x="587" y="0"/>
                    <a:pt x="580" y="1"/>
                    <a:pt x="572" y="2"/>
                  </a:cubicBezTo>
                  <a:lnTo>
                    <a:pt x="156" y="61"/>
                  </a:lnTo>
                  <a:cubicBezTo>
                    <a:pt x="61" y="85"/>
                    <a:pt x="1" y="157"/>
                    <a:pt x="13" y="240"/>
                  </a:cubicBezTo>
                  <a:cubicBezTo>
                    <a:pt x="37" y="323"/>
                    <a:pt x="96" y="383"/>
                    <a:pt x="180" y="383"/>
                  </a:cubicBezTo>
                  <a:lnTo>
                    <a:pt x="215" y="383"/>
                  </a:lnTo>
                  <a:lnTo>
                    <a:pt x="632" y="323"/>
                  </a:lnTo>
                  <a:cubicBezTo>
                    <a:pt x="703" y="299"/>
                    <a:pt x="763" y="228"/>
                    <a:pt x="751" y="145"/>
                  </a:cubicBezTo>
                  <a:cubicBezTo>
                    <a:pt x="729" y="58"/>
                    <a:pt x="668" y="0"/>
                    <a:pt x="5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3" name="Google Shape;11663;p80"/>
            <p:cNvSpPr/>
            <p:nvPr/>
          </p:nvSpPr>
          <p:spPr>
            <a:xfrm>
              <a:off x="2476196" y="3811054"/>
              <a:ext cx="23886" cy="15871"/>
            </a:xfrm>
            <a:custGeom>
              <a:avLst/>
              <a:gdLst/>
              <a:ahLst/>
              <a:cxnLst/>
              <a:rect l="l" t="t" r="r" b="b"/>
              <a:pathLst>
                <a:path w="751" h="499" extrusionOk="0">
                  <a:moveTo>
                    <a:pt x="564" y="0"/>
                  </a:moveTo>
                  <a:cubicBezTo>
                    <a:pt x="537" y="0"/>
                    <a:pt x="511" y="7"/>
                    <a:pt x="489" y="22"/>
                  </a:cubicBezTo>
                  <a:cubicBezTo>
                    <a:pt x="382" y="81"/>
                    <a:pt x="263" y="129"/>
                    <a:pt x="132" y="165"/>
                  </a:cubicBezTo>
                  <a:cubicBezTo>
                    <a:pt x="36" y="200"/>
                    <a:pt x="1" y="284"/>
                    <a:pt x="25" y="379"/>
                  </a:cubicBezTo>
                  <a:cubicBezTo>
                    <a:pt x="36" y="450"/>
                    <a:pt x="120" y="498"/>
                    <a:pt x="179" y="498"/>
                  </a:cubicBezTo>
                  <a:lnTo>
                    <a:pt x="215" y="498"/>
                  </a:lnTo>
                  <a:cubicBezTo>
                    <a:pt x="370" y="450"/>
                    <a:pt x="513" y="391"/>
                    <a:pt x="632" y="331"/>
                  </a:cubicBezTo>
                  <a:cubicBezTo>
                    <a:pt x="727" y="272"/>
                    <a:pt x="751" y="165"/>
                    <a:pt x="715" y="81"/>
                  </a:cubicBezTo>
                  <a:cubicBezTo>
                    <a:pt x="682" y="32"/>
                    <a:pt x="622" y="0"/>
                    <a:pt x="5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664" name="Google Shape;11664;p80"/>
          <p:cNvGrpSpPr/>
          <p:nvPr/>
        </p:nvGrpSpPr>
        <p:grpSpPr>
          <a:xfrm>
            <a:off x="1323901" y="3631723"/>
            <a:ext cx="356343" cy="356757"/>
            <a:chOff x="1323901" y="3807173"/>
            <a:chExt cx="356343" cy="356757"/>
          </a:xfrm>
          <a:solidFill>
            <a:schemeClr val="tx1"/>
          </a:solidFill>
        </p:grpSpPr>
        <p:sp>
          <p:nvSpPr>
            <p:cNvPr id="11665" name="Google Shape;11665;p80"/>
            <p:cNvSpPr/>
            <p:nvPr/>
          </p:nvSpPr>
          <p:spPr>
            <a:xfrm>
              <a:off x="1478760" y="4058242"/>
              <a:ext cx="413" cy="32"/>
            </a:xfrm>
            <a:custGeom>
              <a:avLst/>
              <a:gdLst/>
              <a:ahLst/>
              <a:cxnLst/>
              <a:rect l="l" t="t" r="r" b="b"/>
              <a:pathLst>
                <a:path w="13" h="1" extrusionOk="0">
                  <a:moveTo>
                    <a:pt x="13" y="1"/>
                  </a:moveTo>
                  <a:cubicBezTo>
                    <a:pt x="1" y="1"/>
                    <a:pt x="1" y="1"/>
                    <a:pt x="13" y="1"/>
                  </a:cubicBezTo>
                  <a:cubicBezTo>
                    <a:pt x="1" y="1"/>
                    <a:pt x="1" y="1"/>
                    <a:pt x="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6" name="Google Shape;11666;p80"/>
            <p:cNvSpPr/>
            <p:nvPr/>
          </p:nvSpPr>
          <p:spPr>
            <a:xfrm>
              <a:off x="1323901" y="3807173"/>
              <a:ext cx="356343" cy="356757"/>
            </a:xfrm>
            <a:custGeom>
              <a:avLst/>
              <a:gdLst/>
              <a:ahLst/>
              <a:cxnLst/>
              <a:rect l="l" t="t" r="r" b="b"/>
              <a:pathLst>
                <a:path w="11204" h="11217" extrusionOk="0">
                  <a:moveTo>
                    <a:pt x="786" y="1"/>
                  </a:moveTo>
                  <a:cubicBezTo>
                    <a:pt x="357" y="1"/>
                    <a:pt x="0" y="358"/>
                    <a:pt x="0" y="799"/>
                  </a:cubicBezTo>
                  <a:lnTo>
                    <a:pt x="0" y="9050"/>
                  </a:lnTo>
                  <a:lnTo>
                    <a:pt x="0" y="9550"/>
                  </a:lnTo>
                  <a:cubicBezTo>
                    <a:pt x="0" y="10467"/>
                    <a:pt x="738" y="11217"/>
                    <a:pt x="1667" y="11217"/>
                  </a:cubicBezTo>
                  <a:lnTo>
                    <a:pt x="10418" y="11217"/>
                  </a:lnTo>
                  <a:cubicBezTo>
                    <a:pt x="10847" y="11217"/>
                    <a:pt x="11204" y="10859"/>
                    <a:pt x="11204" y="10419"/>
                  </a:cubicBezTo>
                  <a:lnTo>
                    <a:pt x="11204" y="10014"/>
                  </a:lnTo>
                  <a:cubicBezTo>
                    <a:pt x="11204" y="9919"/>
                    <a:pt x="11132" y="9847"/>
                    <a:pt x="11037" y="9847"/>
                  </a:cubicBezTo>
                  <a:cubicBezTo>
                    <a:pt x="10954" y="9847"/>
                    <a:pt x="10882" y="9919"/>
                    <a:pt x="10882" y="10014"/>
                  </a:cubicBezTo>
                  <a:lnTo>
                    <a:pt x="10882" y="10419"/>
                  </a:lnTo>
                  <a:cubicBezTo>
                    <a:pt x="10882" y="10681"/>
                    <a:pt x="10668" y="10883"/>
                    <a:pt x="10418" y="10883"/>
                  </a:cubicBezTo>
                  <a:lnTo>
                    <a:pt x="3155" y="10883"/>
                  </a:lnTo>
                  <a:cubicBezTo>
                    <a:pt x="3274" y="10800"/>
                    <a:pt x="3381" y="10693"/>
                    <a:pt x="3465" y="10574"/>
                  </a:cubicBezTo>
                  <a:lnTo>
                    <a:pt x="3762" y="10407"/>
                  </a:lnTo>
                  <a:cubicBezTo>
                    <a:pt x="3834" y="10478"/>
                    <a:pt x="3941" y="10514"/>
                    <a:pt x="4048" y="10514"/>
                  </a:cubicBezTo>
                  <a:lnTo>
                    <a:pt x="4584" y="10514"/>
                  </a:lnTo>
                  <a:cubicBezTo>
                    <a:pt x="4667" y="10514"/>
                    <a:pt x="4751" y="10443"/>
                    <a:pt x="4751" y="10347"/>
                  </a:cubicBezTo>
                  <a:cubicBezTo>
                    <a:pt x="4751" y="10264"/>
                    <a:pt x="4667" y="10181"/>
                    <a:pt x="4584" y="10181"/>
                  </a:cubicBezTo>
                  <a:lnTo>
                    <a:pt x="4155" y="10181"/>
                  </a:lnTo>
                  <a:lnTo>
                    <a:pt x="4774" y="9824"/>
                  </a:lnTo>
                  <a:lnTo>
                    <a:pt x="4774" y="9943"/>
                  </a:lnTo>
                  <a:cubicBezTo>
                    <a:pt x="4774" y="10038"/>
                    <a:pt x="4846" y="10109"/>
                    <a:pt x="4941" y="10109"/>
                  </a:cubicBezTo>
                  <a:cubicBezTo>
                    <a:pt x="5024" y="10109"/>
                    <a:pt x="5108" y="10038"/>
                    <a:pt x="5108" y="9943"/>
                  </a:cubicBezTo>
                  <a:lnTo>
                    <a:pt x="5108" y="9597"/>
                  </a:lnTo>
                  <a:lnTo>
                    <a:pt x="5536" y="9335"/>
                  </a:lnTo>
                  <a:lnTo>
                    <a:pt x="5536" y="9383"/>
                  </a:lnTo>
                  <a:cubicBezTo>
                    <a:pt x="5536" y="9478"/>
                    <a:pt x="5608" y="9550"/>
                    <a:pt x="5703" y="9550"/>
                  </a:cubicBezTo>
                  <a:cubicBezTo>
                    <a:pt x="5786" y="9550"/>
                    <a:pt x="5858" y="9478"/>
                    <a:pt x="5858" y="9383"/>
                  </a:cubicBezTo>
                  <a:lnTo>
                    <a:pt x="5858" y="9157"/>
                  </a:lnTo>
                  <a:lnTo>
                    <a:pt x="6251" y="8931"/>
                  </a:lnTo>
                  <a:lnTo>
                    <a:pt x="6251" y="10074"/>
                  </a:lnTo>
                  <a:cubicBezTo>
                    <a:pt x="6251" y="10312"/>
                    <a:pt x="6441" y="10478"/>
                    <a:pt x="6668" y="10478"/>
                  </a:cubicBezTo>
                  <a:lnTo>
                    <a:pt x="7203" y="10478"/>
                  </a:lnTo>
                  <a:cubicBezTo>
                    <a:pt x="7299" y="10478"/>
                    <a:pt x="7370" y="10407"/>
                    <a:pt x="7370" y="10324"/>
                  </a:cubicBezTo>
                  <a:cubicBezTo>
                    <a:pt x="7370" y="10228"/>
                    <a:pt x="7299" y="10157"/>
                    <a:pt x="7203" y="10157"/>
                  </a:cubicBezTo>
                  <a:lnTo>
                    <a:pt x="6668" y="10157"/>
                  </a:lnTo>
                  <a:cubicBezTo>
                    <a:pt x="6620" y="10157"/>
                    <a:pt x="6572" y="10109"/>
                    <a:pt x="6572" y="10062"/>
                  </a:cubicBezTo>
                  <a:lnTo>
                    <a:pt x="6572" y="8740"/>
                  </a:lnTo>
                  <a:lnTo>
                    <a:pt x="7156" y="8395"/>
                  </a:lnTo>
                  <a:lnTo>
                    <a:pt x="7310" y="8395"/>
                  </a:lnTo>
                  <a:cubicBezTo>
                    <a:pt x="7346" y="8395"/>
                    <a:pt x="7394" y="8442"/>
                    <a:pt x="7394" y="8490"/>
                  </a:cubicBezTo>
                  <a:lnTo>
                    <a:pt x="7394" y="9907"/>
                  </a:lnTo>
                  <a:cubicBezTo>
                    <a:pt x="7394" y="9990"/>
                    <a:pt x="7465" y="10074"/>
                    <a:pt x="7560" y="10074"/>
                  </a:cubicBezTo>
                  <a:cubicBezTo>
                    <a:pt x="7656" y="10074"/>
                    <a:pt x="7727" y="9990"/>
                    <a:pt x="7727" y="9907"/>
                  </a:cubicBezTo>
                  <a:lnTo>
                    <a:pt x="7727" y="8490"/>
                  </a:lnTo>
                  <a:cubicBezTo>
                    <a:pt x="7727" y="8359"/>
                    <a:pt x="7668" y="8240"/>
                    <a:pt x="7572" y="8157"/>
                  </a:cubicBezTo>
                  <a:lnTo>
                    <a:pt x="8382" y="7704"/>
                  </a:lnTo>
                  <a:lnTo>
                    <a:pt x="10406" y="7704"/>
                  </a:lnTo>
                  <a:cubicBezTo>
                    <a:pt x="10656" y="7704"/>
                    <a:pt x="10870" y="7907"/>
                    <a:pt x="10870" y="8157"/>
                  </a:cubicBezTo>
                  <a:lnTo>
                    <a:pt x="10870" y="9324"/>
                  </a:lnTo>
                  <a:cubicBezTo>
                    <a:pt x="10787" y="9419"/>
                    <a:pt x="10870" y="9490"/>
                    <a:pt x="10966" y="9490"/>
                  </a:cubicBezTo>
                  <a:cubicBezTo>
                    <a:pt x="11061" y="9490"/>
                    <a:pt x="11132" y="9419"/>
                    <a:pt x="11132" y="9324"/>
                  </a:cubicBezTo>
                  <a:lnTo>
                    <a:pt x="11132" y="8169"/>
                  </a:lnTo>
                  <a:cubicBezTo>
                    <a:pt x="11132" y="7728"/>
                    <a:pt x="10775" y="7371"/>
                    <a:pt x="10347" y="7371"/>
                  </a:cubicBezTo>
                  <a:lnTo>
                    <a:pt x="8906" y="7371"/>
                  </a:lnTo>
                  <a:lnTo>
                    <a:pt x="10251" y="6597"/>
                  </a:lnTo>
                  <a:cubicBezTo>
                    <a:pt x="10632" y="6383"/>
                    <a:pt x="10763" y="5906"/>
                    <a:pt x="10537" y="5525"/>
                  </a:cubicBezTo>
                  <a:lnTo>
                    <a:pt x="10335" y="5168"/>
                  </a:lnTo>
                  <a:cubicBezTo>
                    <a:pt x="10302" y="5119"/>
                    <a:pt x="10241" y="5087"/>
                    <a:pt x="10183" y="5087"/>
                  </a:cubicBezTo>
                  <a:cubicBezTo>
                    <a:pt x="10157" y="5087"/>
                    <a:pt x="10131" y="5094"/>
                    <a:pt x="10108" y="5109"/>
                  </a:cubicBezTo>
                  <a:cubicBezTo>
                    <a:pt x="10037" y="5156"/>
                    <a:pt x="10001" y="5264"/>
                    <a:pt x="10049" y="5335"/>
                  </a:cubicBezTo>
                  <a:lnTo>
                    <a:pt x="10251" y="5692"/>
                  </a:lnTo>
                  <a:cubicBezTo>
                    <a:pt x="10370" y="5918"/>
                    <a:pt x="10299" y="6180"/>
                    <a:pt x="10097" y="6323"/>
                  </a:cubicBezTo>
                  <a:cubicBezTo>
                    <a:pt x="6620" y="8312"/>
                    <a:pt x="7501" y="7811"/>
                    <a:pt x="7025" y="8085"/>
                  </a:cubicBezTo>
                  <a:cubicBezTo>
                    <a:pt x="5120" y="9193"/>
                    <a:pt x="7060" y="8073"/>
                    <a:pt x="3691" y="10014"/>
                  </a:cubicBezTo>
                  <a:cubicBezTo>
                    <a:pt x="3691" y="9990"/>
                    <a:pt x="3703" y="9978"/>
                    <a:pt x="3703" y="9966"/>
                  </a:cubicBezTo>
                  <a:lnTo>
                    <a:pt x="4120" y="9240"/>
                  </a:lnTo>
                  <a:cubicBezTo>
                    <a:pt x="4138" y="9242"/>
                    <a:pt x="4155" y="9243"/>
                    <a:pt x="4172" y="9243"/>
                  </a:cubicBezTo>
                  <a:cubicBezTo>
                    <a:pt x="4364" y="9243"/>
                    <a:pt x="4474" y="9123"/>
                    <a:pt x="4715" y="9002"/>
                  </a:cubicBezTo>
                  <a:lnTo>
                    <a:pt x="4870" y="8907"/>
                  </a:lnTo>
                  <a:cubicBezTo>
                    <a:pt x="4941" y="8859"/>
                    <a:pt x="4977" y="8764"/>
                    <a:pt x="4929" y="8681"/>
                  </a:cubicBezTo>
                  <a:cubicBezTo>
                    <a:pt x="4893" y="8627"/>
                    <a:pt x="4838" y="8600"/>
                    <a:pt x="4777" y="8600"/>
                  </a:cubicBezTo>
                  <a:cubicBezTo>
                    <a:pt x="4757" y="8600"/>
                    <a:pt x="4736" y="8603"/>
                    <a:pt x="4715" y="8609"/>
                  </a:cubicBezTo>
                  <a:cubicBezTo>
                    <a:pt x="4703" y="8609"/>
                    <a:pt x="4715" y="8609"/>
                    <a:pt x="4382" y="8800"/>
                  </a:cubicBezTo>
                  <a:lnTo>
                    <a:pt x="4703" y="8240"/>
                  </a:lnTo>
                  <a:lnTo>
                    <a:pt x="4751" y="8300"/>
                  </a:lnTo>
                  <a:cubicBezTo>
                    <a:pt x="4782" y="8356"/>
                    <a:pt x="4837" y="8386"/>
                    <a:pt x="4893" y="8386"/>
                  </a:cubicBezTo>
                  <a:cubicBezTo>
                    <a:pt x="4944" y="8386"/>
                    <a:pt x="4997" y="8362"/>
                    <a:pt x="5036" y="8312"/>
                  </a:cubicBezTo>
                  <a:cubicBezTo>
                    <a:pt x="5072" y="8264"/>
                    <a:pt x="5072" y="8192"/>
                    <a:pt x="5048" y="8133"/>
                  </a:cubicBezTo>
                  <a:lnTo>
                    <a:pt x="4917" y="7895"/>
                  </a:lnTo>
                  <a:cubicBezTo>
                    <a:pt x="4929" y="7859"/>
                    <a:pt x="4977" y="7776"/>
                    <a:pt x="5155" y="7478"/>
                  </a:cubicBezTo>
                  <a:cubicBezTo>
                    <a:pt x="5180" y="7527"/>
                    <a:pt x="5238" y="7559"/>
                    <a:pt x="5295" y="7559"/>
                  </a:cubicBezTo>
                  <a:cubicBezTo>
                    <a:pt x="5321" y="7559"/>
                    <a:pt x="5347" y="7553"/>
                    <a:pt x="5370" y="7538"/>
                  </a:cubicBezTo>
                  <a:cubicBezTo>
                    <a:pt x="5453" y="7490"/>
                    <a:pt x="5477" y="7395"/>
                    <a:pt x="5429" y="7311"/>
                  </a:cubicBezTo>
                  <a:lnTo>
                    <a:pt x="5346" y="7145"/>
                  </a:lnTo>
                  <a:lnTo>
                    <a:pt x="5572" y="6764"/>
                  </a:lnTo>
                  <a:cubicBezTo>
                    <a:pt x="6094" y="7677"/>
                    <a:pt x="6119" y="7717"/>
                    <a:pt x="6120" y="7717"/>
                  </a:cubicBezTo>
                  <a:cubicBezTo>
                    <a:pt x="6120" y="7717"/>
                    <a:pt x="6120" y="7716"/>
                    <a:pt x="6120" y="7716"/>
                  </a:cubicBezTo>
                  <a:lnTo>
                    <a:pt x="6120" y="7716"/>
                  </a:lnTo>
                  <a:cubicBezTo>
                    <a:pt x="6199" y="7843"/>
                    <a:pt x="6337" y="7917"/>
                    <a:pt x="6476" y="7917"/>
                  </a:cubicBezTo>
                  <a:cubicBezTo>
                    <a:pt x="6546" y="7917"/>
                    <a:pt x="6616" y="7899"/>
                    <a:pt x="6679" y="7859"/>
                  </a:cubicBezTo>
                  <a:cubicBezTo>
                    <a:pt x="6715" y="7847"/>
                    <a:pt x="6798" y="7788"/>
                    <a:pt x="7144" y="7597"/>
                  </a:cubicBezTo>
                  <a:cubicBezTo>
                    <a:pt x="7215" y="7550"/>
                    <a:pt x="7251" y="7466"/>
                    <a:pt x="7215" y="7395"/>
                  </a:cubicBezTo>
                  <a:cubicBezTo>
                    <a:pt x="7198" y="7327"/>
                    <a:pt x="7134" y="7296"/>
                    <a:pt x="7063" y="7296"/>
                  </a:cubicBezTo>
                  <a:cubicBezTo>
                    <a:pt x="7035" y="7296"/>
                    <a:pt x="7005" y="7301"/>
                    <a:pt x="6977" y="7311"/>
                  </a:cubicBezTo>
                  <a:lnTo>
                    <a:pt x="6846" y="7395"/>
                  </a:lnTo>
                  <a:cubicBezTo>
                    <a:pt x="6489" y="7585"/>
                    <a:pt x="6501" y="7597"/>
                    <a:pt x="6465" y="7597"/>
                  </a:cubicBezTo>
                  <a:cubicBezTo>
                    <a:pt x="6370" y="7597"/>
                    <a:pt x="6429" y="7597"/>
                    <a:pt x="5751" y="6442"/>
                  </a:cubicBezTo>
                  <a:lnTo>
                    <a:pt x="6120" y="5787"/>
                  </a:lnTo>
                  <a:cubicBezTo>
                    <a:pt x="6179" y="5752"/>
                    <a:pt x="6191" y="5728"/>
                    <a:pt x="6239" y="5728"/>
                  </a:cubicBezTo>
                  <a:cubicBezTo>
                    <a:pt x="6263" y="5728"/>
                    <a:pt x="6298" y="5740"/>
                    <a:pt x="6310" y="5764"/>
                  </a:cubicBezTo>
                  <a:lnTo>
                    <a:pt x="7025" y="6990"/>
                  </a:lnTo>
                  <a:cubicBezTo>
                    <a:pt x="7057" y="7039"/>
                    <a:pt x="7118" y="7071"/>
                    <a:pt x="7176" y="7071"/>
                  </a:cubicBezTo>
                  <a:cubicBezTo>
                    <a:pt x="7203" y="7071"/>
                    <a:pt x="7228" y="7064"/>
                    <a:pt x="7251" y="7049"/>
                  </a:cubicBezTo>
                  <a:cubicBezTo>
                    <a:pt x="7322" y="7002"/>
                    <a:pt x="7358" y="6895"/>
                    <a:pt x="7310" y="6823"/>
                  </a:cubicBezTo>
                  <a:lnTo>
                    <a:pt x="6596" y="5609"/>
                  </a:lnTo>
                  <a:cubicBezTo>
                    <a:pt x="6537" y="5502"/>
                    <a:pt x="6441" y="5442"/>
                    <a:pt x="6322" y="5406"/>
                  </a:cubicBezTo>
                  <a:lnTo>
                    <a:pt x="6822" y="4573"/>
                  </a:lnTo>
                  <a:cubicBezTo>
                    <a:pt x="8573" y="3573"/>
                    <a:pt x="8525" y="3537"/>
                    <a:pt x="8739" y="3537"/>
                  </a:cubicBezTo>
                  <a:cubicBezTo>
                    <a:pt x="8906" y="3537"/>
                    <a:pt x="9049" y="3620"/>
                    <a:pt x="9144" y="3763"/>
                  </a:cubicBezTo>
                  <a:lnTo>
                    <a:pt x="9716" y="4763"/>
                  </a:lnTo>
                  <a:cubicBezTo>
                    <a:pt x="9747" y="4818"/>
                    <a:pt x="9804" y="4847"/>
                    <a:pt x="9859" y="4847"/>
                  </a:cubicBezTo>
                  <a:cubicBezTo>
                    <a:pt x="9888" y="4847"/>
                    <a:pt x="9917" y="4839"/>
                    <a:pt x="9942" y="4823"/>
                  </a:cubicBezTo>
                  <a:cubicBezTo>
                    <a:pt x="10013" y="4787"/>
                    <a:pt x="10049" y="4680"/>
                    <a:pt x="10001" y="4609"/>
                  </a:cubicBezTo>
                  <a:lnTo>
                    <a:pt x="9418" y="3597"/>
                  </a:lnTo>
                  <a:cubicBezTo>
                    <a:pt x="9282" y="3348"/>
                    <a:pt x="9011" y="3202"/>
                    <a:pt x="8736" y="3202"/>
                  </a:cubicBezTo>
                  <a:cubicBezTo>
                    <a:pt x="8602" y="3202"/>
                    <a:pt x="8467" y="3237"/>
                    <a:pt x="8346" y="3311"/>
                  </a:cubicBezTo>
                  <a:lnTo>
                    <a:pt x="7144" y="4013"/>
                  </a:lnTo>
                  <a:lnTo>
                    <a:pt x="7846" y="2811"/>
                  </a:lnTo>
                  <a:cubicBezTo>
                    <a:pt x="7918" y="2692"/>
                    <a:pt x="7941" y="2549"/>
                    <a:pt x="7941" y="2418"/>
                  </a:cubicBezTo>
                  <a:cubicBezTo>
                    <a:pt x="7941" y="2132"/>
                    <a:pt x="7799" y="1870"/>
                    <a:pt x="7560" y="1739"/>
                  </a:cubicBezTo>
                  <a:lnTo>
                    <a:pt x="7203" y="1525"/>
                  </a:lnTo>
                  <a:cubicBezTo>
                    <a:pt x="7181" y="1510"/>
                    <a:pt x="7155" y="1503"/>
                    <a:pt x="7128" y="1503"/>
                  </a:cubicBezTo>
                  <a:cubicBezTo>
                    <a:pt x="7070" y="1503"/>
                    <a:pt x="7010" y="1535"/>
                    <a:pt x="6977" y="1584"/>
                  </a:cubicBezTo>
                  <a:cubicBezTo>
                    <a:pt x="6929" y="1656"/>
                    <a:pt x="6965" y="1763"/>
                    <a:pt x="7037" y="1811"/>
                  </a:cubicBezTo>
                  <a:lnTo>
                    <a:pt x="7394" y="2013"/>
                  </a:lnTo>
                  <a:cubicBezTo>
                    <a:pt x="7608" y="2132"/>
                    <a:pt x="7691" y="2418"/>
                    <a:pt x="7560" y="2644"/>
                  </a:cubicBezTo>
                  <a:lnTo>
                    <a:pt x="6572" y="4335"/>
                  </a:lnTo>
                  <a:lnTo>
                    <a:pt x="6251" y="4918"/>
                  </a:lnTo>
                  <a:lnTo>
                    <a:pt x="5882" y="5561"/>
                  </a:lnTo>
                  <a:lnTo>
                    <a:pt x="5358" y="6454"/>
                  </a:lnTo>
                  <a:cubicBezTo>
                    <a:pt x="5024" y="7002"/>
                    <a:pt x="4751" y="7490"/>
                    <a:pt x="4036" y="8752"/>
                  </a:cubicBezTo>
                  <a:cubicBezTo>
                    <a:pt x="3953" y="8871"/>
                    <a:pt x="3917" y="8966"/>
                    <a:pt x="3881" y="9014"/>
                  </a:cubicBezTo>
                  <a:cubicBezTo>
                    <a:pt x="3884" y="9010"/>
                    <a:pt x="3885" y="9007"/>
                    <a:pt x="3884" y="9007"/>
                  </a:cubicBezTo>
                  <a:lnTo>
                    <a:pt x="3884" y="9007"/>
                  </a:lnTo>
                  <a:cubicBezTo>
                    <a:pt x="3882" y="9007"/>
                    <a:pt x="3851" y="9059"/>
                    <a:pt x="3762" y="9216"/>
                  </a:cubicBezTo>
                  <a:lnTo>
                    <a:pt x="3762" y="8192"/>
                  </a:lnTo>
                  <a:cubicBezTo>
                    <a:pt x="4048" y="8145"/>
                    <a:pt x="4096" y="7895"/>
                    <a:pt x="4191" y="7740"/>
                  </a:cubicBezTo>
                  <a:cubicBezTo>
                    <a:pt x="4191" y="7728"/>
                    <a:pt x="4227" y="7692"/>
                    <a:pt x="4310" y="7538"/>
                  </a:cubicBezTo>
                  <a:cubicBezTo>
                    <a:pt x="4370" y="7430"/>
                    <a:pt x="4310" y="7311"/>
                    <a:pt x="4191" y="7288"/>
                  </a:cubicBezTo>
                  <a:cubicBezTo>
                    <a:pt x="4178" y="7282"/>
                    <a:pt x="4165" y="7280"/>
                    <a:pt x="4152" y="7280"/>
                  </a:cubicBezTo>
                  <a:cubicBezTo>
                    <a:pt x="4103" y="7280"/>
                    <a:pt x="4055" y="7312"/>
                    <a:pt x="4036" y="7359"/>
                  </a:cubicBezTo>
                  <a:cubicBezTo>
                    <a:pt x="4037" y="7358"/>
                    <a:pt x="4037" y="7357"/>
                    <a:pt x="4036" y="7357"/>
                  </a:cubicBezTo>
                  <a:cubicBezTo>
                    <a:pt x="4029" y="7357"/>
                    <a:pt x="3762" y="7824"/>
                    <a:pt x="3762" y="7835"/>
                  </a:cubicBezTo>
                  <a:lnTo>
                    <a:pt x="3762" y="6990"/>
                  </a:lnTo>
                  <a:lnTo>
                    <a:pt x="3917" y="7073"/>
                  </a:lnTo>
                  <a:cubicBezTo>
                    <a:pt x="3942" y="7090"/>
                    <a:pt x="3970" y="7098"/>
                    <a:pt x="3999" y="7098"/>
                  </a:cubicBezTo>
                  <a:cubicBezTo>
                    <a:pt x="4054" y="7098"/>
                    <a:pt x="4108" y="7068"/>
                    <a:pt x="4131" y="7014"/>
                  </a:cubicBezTo>
                  <a:cubicBezTo>
                    <a:pt x="4179" y="6942"/>
                    <a:pt x="4155" y="6835"/>
                    <a:pt x="4072" y="6799"/>
                  </a:cubicBezTo>
                  <a:lnTo>
                    <a:pt x="3762" y="6609"/>
                  </a:lnTo>
                  <a:lnTo>
                    <a:pt x="3762" y="6121"/>
                  </a:lnTo>
                  <a:cubicBezTo>
                    <a:pt x="3834" y="6156"/>
                    <a:pt x="3870" y="6204"/>
                    <a:pt x="3941" y="6204"/>
                  </a:cubicBezTo>
                  <a:cubicBezTo>
                    <a:pt x="4108" y="6204"/>
                    <a:pt x="4167" y="5978"/>
                    <a:pt x="4036" y="5883"/>
                  </a:cubicBezTo>
                  <a:cubicBezTo>
                    <a:pt x="3858" y="5775"/>
                    <a:pt x="3798" y="5752"/>
                    <a:pt x="3774" y="5740"/>
                  </a:cubicBezTo>
                  <a:lnTo>
                    <a:pt x="3774" y="5287"/>
                  </a:lnTo>
                  <a:cubicBezTo>
                    <a:pt x="4905" y="5942"/>
                    <a:pt x="4882" y="5942"/>
                    <a:pt x="5024" y="5942"/>
                  </a:cubicBezTo>
                  <a:cubicBezTo>
                    <a:pt x="5179" y="5942"/>
                    <a:pt x="5310" y="5871"/>
                    <a:pt x="5382" y="5740"/>
                  </a:cubicBezTo>
                  <a:cubicBezTo>
                    <a:pt x="5405" y="5704"/>
                    <a:pt x="5465" y="5621"/>
                    <a:pt x="5655" y="5275"/>
                  </a:cubicBezTo>
                  <a:cubicBezTo>
                    <a:pt x="5724" y="5161"/>
                    <a:pt x="5617" y="5025"/>
                    <a:pt x="5492" y="5025"/>
                  </a:cubicBezTo>
                  <a:cubicBezTo>
                    <a:pt x="5487" y="5025"/>
                    <a:pt x="5482" y="5025"/>
                    <a:pt x="5477" y="5025"/>
                  </a:cubicBezTo>
                  <a:cubicBezTo>
                    <a:pt x="5477" y="5025"/>
                    <a:pt x="5405" y="5037"/>
                    <a:pt x="5358" y="5097"/>
                  </a:cubicBezTo>
                  <a:lnTo>
                    <a:pt x="5084" y="5561"/>
                  </a:lnTo>
                  <a:cubicBezTo>
                    <a:pt x="5068" y="5584"/>
                    <a:pt x="5043" y="5603"/>
                    <a:pt x="5014" y="5603"/>
                  </a:cubicBezTo>
                  <a:cubicBezTo>
                    <a:pt x="4998" y="5603"/>
                    <a:pt x="4982" y="5597"/>
                    <a:pt x="4965" y="5585"/>
                  </a:cubicBezTo>
                  <a:cubicBezTo>
                    <a:pt x="3977" y="5013"/>
                    <a:pt x="3798" y="4906"/>
                    <a:pt x="3762" y="4883"/>
                  </a:cubicBezTo>
                  <a:lnTo>
                    <a:pt x="3762" y="4335"/>
                  </a:lnTo>
                  <a:cubicBezTo>
                    <a:pt x="3881" y="4156"/>
                    <a:pt x="3881" y="4073"/>
                    <a:pt x="3977" y="4073"/>
                  </a:cubicBezTo>
                  <a:cubicBezTo>
                    <a:pt x="3979" y="4073"/>
                    <a:pt x="3981" y="4073"/>
                    <a:pt x="3982" y="4073"/>
                  </a:cubicBezTo>
                  <a:cubicBezTo>
                    <a:pt x="4010" y="4073"/>
                    <a:pt x="4031" y="4094"/>
                    <a:pt x="5239" y="4787"/>
                  </a:cubicBezTo>
                  <a:cubicBezTo>
                    <a:pt x="5261" y="4798"/>
                    <a:pt x="5286" y="4804"/>
                    <a:pt x="5313" y="4804"/>
                  </a:cubicBezTo>
                  <a:cubicBezTo>
                    <a:pt x="5371" y="4804"/>
                    <a:pt x="5432" y="4777"/>
                    <a:pt x="5465" y="4728"/>
                  </a:cubicBezTo>
                  <a:cubicBezTo>
                    <a:pt x="5501" y="4644"/>
                    <a:pt x="5477" y="4549"/>
                    <a:pt x="5405" y="4502"/>
                  </a:cubicBezTo>
                  <a:lnTo>
                    <a:pt x="4179" y="3787"/>
                  </a:lnTo>
                  <a:cubicBezTo>
                    <a:pt x="4120" y="3751"/>
                    <a:pt x="4048" y="3728"/>
                    <a:pt x="3977" y="3728"/>
                  </a:cubicBezTo>
                  <a:cubicBezTo>
                    <a:pt x="3893" y="3728"/>
                    <a:pt x="3822" y="3740"/>
                    <a:pt x="3762" y="3787"/>
                  </a:cubicBezTo>
                  <a:lnTo>
                    <a:pt x="3762" y="2894"/>
                  </a:lnTo>
                  <a:lnTo>
                    <a:pt x="4834" y="1049"/>
                  </a:lnTo>
                  <a:cubicBezTo>
                    <a:pt x="4915" y="910"/>
                    <a:pt x="5075" y="822"/>
                    <a:pt x="5240" y="822"/>
                  </a:cubicBezTo>
                  <a:cubicBezTo>
                    <a:pt x="5316" y="822"/>
                    <a:pt x="5394" y="841"/>
                    <a:pt x="5465" y="882"/>
                  </a:cubicBezTo>
                  <a:lnTo>
                    <a:pt x="6477" y="1465"/>
                  </a:lnTo>
                  <a:cubicBezTo>
                    <a:pt x="6499" y="1480"/>
                    <a:pt x="6525" y="1487"/>
                    <a:pt x="6552" y="1487"/>
                  </a:cubicBezTo>
                  <a:cubicBezTo>
                    <a:pt x="6609" y="1487"/>
                    <a:pt x="6667" y="1455"/>
                    <a:pt x="6691" y="1406"/>
                  </a:cubicBezTo>
                  <a:cubicBezTo>
                    <a:pt x="6739" y="1334"/>
                    <a:pt x="6715" y="1227"/>
                    <a:pt x="6632" y="1180"/>
                  </a:cubicBezTo>
                  <a:lnTo>
                    <a:pt x="5620" y="608"/>
                  </a:lnTo>
                  <a:cubicBezTo>
                    <a:pt x="5496" y="536"/>
                    <a:pt x="5359" y="502"/>
                    <a:pt x="5223" y="502"/>
                  </a:cubicBezTo>
                  <a:cubicBezTo>
                    <a:pt x="4954" y="502"/>
                    <a:pt x="4691" y="637"/>
                    <a:pt x="4548" y="882"/>
                  </a:cubicBezTo>
                  <a:lnTo>
                    <a:pt x="3774" y="2239"/>
                  </a:lnTo>
                  <a:lnTo>
                    <a:pt x="3774" y="799"/>
                  </a:lnTo>
                  <a:cubicBezTo>
                    <a:pt x="3774" y="370"/>
                    <a:pt x="3417" y="13"/>
                    <a:pt x="2988" y="13"/>
                  </a:cubicBezTo>
                  <a:lnTo>
                    <a:pt x="2572" y="13"/>
                  </a:lnTo>
                  <a:cubicBezTo>
                    <a:pt x="2488" y="13"/>
                    <a:pt x="2405" y="84"/>
                    <a:pt x="2405" y="168"/>
                  </a:cubicBezTo>
                  <a:cubicBezTo>
                    <a:pt x="2405" y="263"/>
                    <a:pt x="2488" y="334"/>
                    <a:pt x="2572" y="334"/>
                  </a:cubicBezTo>
                  <a:lnTo>
                    <a:pt x="2988" y="334"/>
                  </a:lnTo>
                  <a:cubicBezTo>
                    <a:pt x="3239" y="334"/>
                    <a:pt x="3453" y="549"/>
                    <a:pt x="3453" y="799"/>
                  </a:cubicBezTo>
                  <a:lnTo>
                    <a:pt x="3453" y="2823"/>
                  </a:lnTo>
                  <a:lnTo>
                    <a:pt x="3453" y="3489"/>
                  </a:lnTo>
                  <a:lnTo>
                    <a:pt x="3453" y="4216"/>
                  </a:lnTo>
                  <a:cubicBezTo>
                    <a:pt x="3453" y="8966"/>
                    <a:pt x="3477" y="9574"/>
                    <a:pt x="3417" y="9847"/>
                  </a:cubicBezTo>
                  <a:cubicBezTo>
                    <a:pt x="3381" y="10026"/>
                    <a:pt x="3298" y="10205"/>
                    <a:pt x="3203" y="10336"/>
                  </a:cubicBezTo>
                  <a:cubicBezTo>
                    <a:pt x="3167" y="10371"/>
                    <a:pt x="3143" y="10407"/>
                    <a:pt x="3108" y="10455"/>
                  </a:cubicBezTo>
                  <a:cubicBezTo>
                    <a:pt x="2858" y="10717"/>
                    <a:pt x="2512" y="10871"/>
                    <a:pt x="2143" y="10871"/>
                  </a:cubicBezTo>
                  <a:lnTo>
                    <a:pt x="1655" y="10871"/>
                  </a:lnTo>
                  <a:cubicBezTo>
                    <a:pt x="917" y="10871"/>
                    <a:pt x="321" y="10276"/>
                    <a:pt x="321" y="9550"/>
                  </a:cubicBezTo>
                  <a:lnTo>
                    <a:pt x="321" y="799"/>
                  </a:lnTo>
                  <a:cubicBezTo>
                    <a:pt x="321" y="549"/>
                    <a:pt x="536" y="334"/>
                    <a:pt x="786" y="334"/>
                  </a:cubicBezTo>
                  <a:lnTo>
                    <a:pt x="1953" y="334"/>
                  </a:lnTo>
                  <a:cubicBezTo>
                    <a:pt x="2036" y="334"/>
                    <a:pt x="2107" y="263"/>
                    <a:pt x="2107" y="168"/>
                  </a:cubicBezTo>
                  <a:cubicBezTo>
                    <a:pt x="2107" y="84"/>
                    <a:pt x="2036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7" name="Google Shape;11667;p80"/>
            <p:cNvSpPr/>
            <p:nvPr/>
          </p:nvSpPr>
          <p:spPr>
            <a:xfrm>
              <a:off x="1605630" y="4063935"/>
              <a:ext cx="46976" cy="76523"/>
            </a:xfrm>
            <a:custGeom>
              <a:avLst/>
              <a:gdLst/>
              <a:ahLst/>
              <a:cxnLst/>
              <a:rect l="l" t="t" r="r" b="b"/>
              <a:pathLst>
                <a:path w="1477" h="2406" extrusionOk="0"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2001"/>
                  </a:lnTo>
                  <a:cubicBezTo>
                    <a:pt x="0" y="2239"/>
                    <a:pt x="191" y="2405"/>
                    <a:pt x="417" y="2405"/>
                  </a:cubicBezTo>
                  <a:lnTo>
                    <a:pt x="953" y="2405"/>
                  </a:lnTo>
                  <a:cubicBezTo>
                    <a:pt x="1036" y="2405"/>
                    <a:pt x="1119" y="2334"/>
                    <a:pt x="1119" y="2251"/>
                  </a:cubicBezTo>
                  <a:cubicBezTo>
                    <a:pt x="1119" y="2155"/>
                    <a:pt x="1036" y="2084"/>
                    <a:pt x="953" y="2084"/>
                  </a:cubicBezTo>
                  <a:lnTo>
                    <a:pt x="417" y="2084"/>
                  </a:lnTo>
                  <a:cubicBezTo>
                    <a:pt x="369" y="2084"/>
                    <a:pt x="322" y="2036"/>
                    <a:pt x="322" y="1989"/>
                  </a:cubicBezTo>
                  <a:lnTo>
                    <a:pt x="322" y="417"/>
                  </a:lnTo>
                  <a:cubicBezTo>
                    <a:pt x="322" y="369"/>
                    <a:pt x="369" y="322"/>
                    <a:pt x="417" y="322"/>
                  </a:cubicBezTo>
                  <a:lnTo>
                    <a:pt x="1060" y="322"/>
                  </a:lnTo>
                  <a:cubicBezTo>
                    <a:pt x="1096" y="322"/>
                    <a:pt x="1143" y="369"/>
                    <a:pt x="1143" y="417"/>
                  </a:cubicBezTo>
                  <a:lnTo>
                    <a:pt x="1143" y="1834"/>
                  </a:lnTo>
                  <a:cubicBezTo>
                    <a:pt x="1143" y="1917"/>
                    <a:pt x="1215" y="1989"/>
                    <a:pt x="1310" y="1989"/>
                  </a:cubicBezTo>
                  <a:cubicBezTo>
                    <a:pt x="1393" y="1989"/>
                    <a:pt x="1477" y="1917"/>
                    <a:pt x="1477" y="1834"/>
                  </a:cubicBezTo>
                  <a:lnTo>
                    <a:pt x="1477" y="417"/>
                  </a:lnTo>
                  <a:cubicBezTo>
                    <a:pt x="1477" y="179"/>
                    <a:pt x="1274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8" name="Google Shape;11668;p80"/>
            <p:cNvSpPr/>
            <p:nvPr/>
          </p:nvSpPr>
          <p:spPr>
            <a:xfrm>
              <a:off x="1582158" y="4065462"/>
              <a:ext cx="10623" cy="45449"/>
            </a:xfrm>
            <a:custGeom>
              <a:avLst/>
              <a:gdLst/>
              <a:ahLst/>
              <a:cxnLst/>
              <a:rect l="l" t="t" r="r" b="b"/>
              <a:pathLst>
                <a:path w="334" h="1429" extrusionOk="0">
                  <a:moveTo>
                    <a:pt x="167" y="0"/>
                  </a:moveTo>
                  <a:cubicBezTo>
                    <a:pt x="83" y="0"/>
                    <a:pt x="0" y="71"/>
                    <a:pt x="0" y="167"/>
                  </a:cubicBezTo>
                  <a:lnTo>
                    <a:pt x="0" y="1262"/>
                  </a:lnTo>
                  <a:cubicBezTo>
                    <a:pt x="0" y="1357"/>
                    <a:pt x="83" y="1429"/>
                    <a:pt x="167" y="1429"/>
                  </a:cubicBezTo>
                  <a:cubicBezTo>
                    <a:pt x="262" y="1429"/>
                    <a:pt x="333" y="1357"/>
                    <a:pt x="333" y="1262"/>
                  </a:cubicBezTo>
                  <a:lnTo>
                    <a:pt x="333" y="167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69" name="Google Shape;11669;p80"/>
            <p:cNvSpPr/>
            <p:nvPr/>
          </p:nvSpPr>
          <p:spPr>
            <a:xfrm>
              <a:off x="1582158" y="4121884"/>
              <a:ext cx="10623" cy="17429"/>
            </a:xfrm>
            <a:custGeom>
              <a:avLst/>
              <a:gdLst/>
              <a:ahLst/>
              <a:cxnLst/>
              <a:rect l="l" t="t" r="r" b="b"/>
              <a:pathLst>
                <a:path w="334" h="548" extrusionOk="0">
                  <a:moveTo>
                    <a:pt x="167" y="0"/>
                  </a:moveTo>
                  <a:cubicBezTo>
                    <a:pt x="83" y="0"/>
                    <a:pt x="0" y="71"/>
                    <a:pt x="0" y="155"/>
                  </a:cubicBezTo>
                  <a:lnTo>
                    <a:pt x="0" y="381"/>
                  </a:lnTo>
                  <a:cubicBezTo>
                    <a:pt x="0" y="476"/>
                    <a:pt x="83" y="548"/>
                    <a:pt x="167" y="548"/>
                  </a:cubicBezTo>
                  <a:cubicBezTo>
                    <a:pt x="262" y="548"/>
                    <a:pt x="333" y="476"/>
                    <a:pt x="333" y="381"/>
                  </a:cubicBezTo>
                  <a:lnTo>
                    <a:pt x="333" y="155"/>
                  </a:lnTo>
                  <a:cubicBezTo>
                    <a:pt x="333" y="71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0" name="Google Shape;11670;p80"/>
            <p:cNvSpPr/>
            <p:nvPr/>
          </p:nvSpPr>
          <p:spPr>
            <a:xfrm>
              <a:off x="1497684" y="4121884"/>
              <a:ext cx="10273" cy="17429"/>
            </a:xfrm>
            <a:custGeom>
              <a:avLst/>
              <a:gdLst/>
              <a:ahLst/>
              <a:cxnLst/>
              <a:rect l="l" t="t" r="r" b="b"/>
              <a:pathLst>
                <a:path w="323" h="548" extrusionOk="0">
                  <a:moveTo>
                    <a:pt x="168" y="0"/>
                  </a:moveTo>
                  <a:cubicBezTo>
                    <a:pt x="72" y="0"/>
                    <a:pt x="1" y="71"/>
                    <a:pt x="1" y="155"/>
                  </a:cubicBezTo>
                  <a:lnTo>
                    <a:pt x="1" y="381"/>
                  </a:lnTo>
                  <a:cubicBezTo>
                    <a:pt x="1" y="476"/>
                    <a:pt x="72" y="548"/>
                    <a:pt x="168" y="548"/>
                  </a:cubicBezTo>
                  <a:cubicBezTo>
                    <a:pt x="251" y="548"/>
                    <a:pt x="322" y="476"/>
                    <a:pt x="322" y="381"/>
                  </a:cubicBezTo>
                  <a:lnTo>
                    <a:pt x="322" y="155"/>
                  </a:lnTo>
                  <a:cubicBezTo>
                    <a:pt x="322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1" name="Google Shape;11671;p80"/>
            <p:cNvSpPr/>
            <p:nvPr/>
          </p:nvSpPr>
          <p:spPr>
            <a:xfrm>
              <a:off x="1360604" y="4091574"/>
              <a:ext cx="43986" cy="43573"/>
            </a:xfrm>
            <a:custGeom>
              <a:avLst/>
              <a:gdLst/>
              <a:ahLst/>
              <a:cxnLst/>
              <a:rect l="l" t="t" r="r" b="b"/>
              <a:pathLst>
                <a:path w="1383" h="1370" extrusionOk="0">
                  <a:moveTo>
                    <a:pt x="691" y="322"/>
                  </a:moveTo>
                  <a:cubicBezTo>
                    <a:pt x="882" y="322"/>
                    <a:pt x="1049" y="489"/>
                    <a:pt x="1049" y="679"/>
                  </a:cubicBezTo>
                  <a:cubicBezTo>
                    <a:pt x="1049" y="870"/>
                    <a:pt x="882" y="1036"/>
                    <a:pt x="691" y="1036"/>
                  </a:cubicBezTo>
                  <a:cubicBezTo>
                    <a:pt x="501" y="1036"/>
                    <a:pt x="334" y="870"/>
                    <a:pt x="334" y="679"/>
                  </a:cubicBezTo>
                  <a:cubicBezTo>
                    <a:pt x="334" y="489"/>
                    <a:pt x="501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79"/>
                  </a:cubicBezTo>
                  <a:cubicBezTo>
                    <a:pt x="1" y="1048"/>
                    <a:pt x="322" y="1370"/>
                    <a:pt x="691" y="1370"/>
                  </a:cubicBezTo>
                  <a:cubicBezTo>
                    <a:pt x="1061" y="1370"/>
                    <a:pt x="1382" y="1048"/>
                    <a:pt x="1382" y="679"/>
                  </a:cubicBezTo>
                  <a:cubicBezTo>
                    <a:pt x="1382" y="310"/>
                    <a:pt x="1061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2" name="Google Shape;11672;p80"/>
            <p:cNvSpPr/>
            <p:nvPr/>
          </p:nvSpPr>
          <p:spPr>
            <a:xfrm>
              <a:off x="1344320" y="3832172"/>
              <a:ext cx="76523" cy="46626"/>
            </a:xfrm>
            <a:custGeom>
              <a:avLst/>
              <a:gdLst/>
              <a:ahLst/>
              <a:cxnLst/>
              <a:rect l="l" t="t" r="r" b="b"/>
              <a:pathLst>
                <a:path w="2406" h="1466" extrusionOk="0">
                  <a:moveTo>
                    <a:pt x="418" y="1"/>
                  </a:moveTo>
                  <a:cubicBezTo>
                    <a:pt x="180" y="1"/>
                    <a:pt x="1" y="191"/>
                    <a:pt x="1" y="417"/>
                  </a:cubicBezTo>
                  <a:lnTo>
                    <a:pt x="1" y="1049"/>
                  </a:lnTo>
                  <a:cubicBezTo>
                    <a:pt x="1" y="1287"/>
                    <a:pt x="191" y="1465"/>
                    <a:pt x="418" y="1465"/>
                  </a:cubicBezTo>
                  <a:lnTo>
                    <a:pt x="1989" y="1465"/>
                  </a:lnTo>
                  <a:cubicBezTo>
                    <a:pt x="2227" y="1465"/>
                    <a:pt x="2406" y="1275"/>
                    <a:pt x="2406" y="1049"/>
                  </a:cubicBezTo>
                  <a:lnTo>
                    <a:pt x="2406" y="513"/>
                  </a:lnTo>
                  <a:cubicBezTo>
                    <a:pt x="2406" y="429"/>
                    <a:pt x="2335" y="358"/>
                    <a:pt x="2251" y="358"/>
                  </a:cubicBezTo>
                  <a:cubicBezTo>
                    <a:pt x="2156" y="358"/>
                    <a:pt x="2085" y="429"/>
                    <a:pt x="2085" y="513"/>
                  </a:cubicBezTo>
                  <a:lnTo>
                    <a:pt x="2085" y="1049"/>
                  </a:lnTo>
                  <a:cubicBezTo>
                    <a:pt x="2085" y="1096"/>
                    <a:pt x="2037" y="1144"/>
                    <a:pt x="1989" y="1144"/>
                  </a:cubicBezTo>
                  <a:lnTo>
                    <a:pt x="418" y="1144"/>
                  </a:lnTo>
                  <a:cubicBezTo>
                    <a:pt x="370" y="1144"/>
                    <a:pt x="322" y="1096"/>
                    <a:pt x="322" y="1049"/>
                  </a:cubicBezTo>
                  <a:lnTo>
                    <a:pt x="322" y="417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823" y="322"/>
                  </a:lnTo>
                  <a:cubicBezTo>
                    <a:pt x="1918" y="322"/>
                    <a:pt x="1989" y="251"/>
                    <a:pt x="1989" y="156"/>
                  </a:cubicBezTo>
                  <a:cubicBezTo>
                    <a:pt x="1989" y="72"/>
                    <a:pt x="1918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3" name="Google Shape;11673;p80"/>
            <p:cNvSpPr/>
            <p:nvPr/>
          </p:nvSpPr>
          <p:spPr>
            <a:xfrm>
              <a:off x="1401887" y="3891648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7" y="333"/>
                  </a:cubicBezTo>
                  <a:lnTo>
                    <a:pt x="394" y="333"/>
                  </a:lnTo>
                  <a:cubicBezTo>
                    <a:pt x="477" y="333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4" name="Google Shape;11674;p80"/>
            <p:cNvSpPr/>
            <p:nvPr/>
          </p:nvSpPr>
          <p:spPr>
            <a:xfrm>
              <a:off x="1345465" y="3891648"/>
              <a:ext cx="45863" cy="10623"/>
            </a:xfrm>
            <a:custGeom>
              <a:avLst/>
              <a:gdLst/>
              <a:ahLst/>
              <a:cxnLst/>
              <a:rect l="l" t="t" r="r" b="b"/>
              <a:pathLst>
                <a:path w="1442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33"/>
                    <a:pt x="167" y="333"/>
                  </a:cubicBezTo>
                  <a:lnTo>
                    <a:pt x="1275" y="333"/>
                  </a:lnTo>
                  <a:cubicBezTo>
                    <a:pt x="1358" y="333"/>
                    <a:pt x="1441" y="250"/>
                    <a:pt x="1441" y="167"/>
                  </a:cubicBezTo>
                  <a:cubicBezTo>
                    <a:pt x="1441" y="71"/>
                    <a:pt x="1358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5" name="Google Shape;11675;p80"/>
            <p:cNvSpPr/>
            <p:nvPr/>
          </p:nvSpPr>
          <p:spPr>
            <a:xfrm>
              <a:off x="1343588" y="3917378"/>
              <a:ext cx="77254" cy="46626"/>
            </a:xfrm>
            <a:custGeom>
              <a:avLst/>
              <a:gdLst/>
              <a:ahLst/>
              <a:cxnLst/>
              <a:rect l="l" t="t" r="r" b="b"/>
              <a:pathLst>
                <a:path w="2429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7"/>
                  </a:cubicBezTo>
                  <a:lnTo>
                    <a:pt x="0" y="1048"/>
                  </a:lnTo>
                  <a:cubicBezTo>
                    <a:pt x="0" y="1287"/>
                    <a:pt x="203" y="1465"/>
                    <a:pt x="417" y="1465"/>
                  </a:cubicBezTo>
                  <a:lnTo>
                    <a:pt x="2000" y="1465"/>
                  </a:lnTo>
                  <a:cubicBezTo>
                    <a:pt x="2239" y="1465"/>
                    <a:pt x="2417" y="1275"/>
                    <a:pt x="2417" y="1048"/>
                  </a:cubicBezTo>
                  <a:lnTo>
                    <a:pt x="2417" y="513"/>
                  </a:lnTo>
                  <a:cubicBezTo>
                    <a:pt x="2429" y="417"/>
                    <a:pt x="2358" y="334"/>
                    <a:pt x="2274" y="334"/>
                  </a:cubicBezTo>
                  <a:cubicBezTo>
                    <a:pt x="2250" y="334"/>
                    <a:pt x="2239" y="334"/>
                    <a:pt x="2215" y="358"/>
                  </a:cubicBezTo>
                  <a:cubicBezTo>
                    <a:pt x="2155" y="370"/>
                    <a:pt x="2096" y="441"/>
                    <a:pt x="2096" y="513"/>
                  </a:cubicBezTo>
                  <a:lnTo>
                    <a:pt x="2096" y="1048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48"/>
                  </a:cubicBezTo>
                  <a:lnTo>
                    <a:pt x="334" y="417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929" y="322"/>
                    <a:pt x="2000" y="251"/>
                    <a:pt x="2000" y="155"/>
                  </a:cubicBezTo>
                  <a:cubicBezTo>
                    <a:pt x="2000" y="72"/>
                    <a:pt x="1929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6" name="Google Shape;11676;p80"/>
            <p:cNvSpPr/>
            <p:nvPr/>
          </p:nvSpPr>
          <p:spPr>
            <a:xfrm>
              <a:off x="1401887" y="3976471"/>
              <a:ext cx="17843" cy="10241"/>
            </a:xfrm>
            <a:custGeom>
              <a:avLst/>
              <a:gdLst/>
              <a:ahLst/>
              <a:cxnLst/>
              <a:rect l="l" t="t" r="r" b="b"/>
              <a:pathLst>
                <a:path w="561" h="322" extrusionOk="0">
                  <a:moveTo>
                    <a:pt x="167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94" y="322"/>
                  </a:lnTo>
                  <a:cubicBezTo>
                    <a:pt x="477" y="322"/>
                    <a:pt x="560" y="250"/>
                    <a:pt x="560" y="167"/>
                  </a:cubicBezTo>
                  <a:cubicBezTo>
                    <a:pt x="560" y="71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7" name="Google Shape;11677;p80"/>
            <p:cNvSpPr/>
            <p:nvPr/>
          </p:nvSpPr>
          <p:spPr>
            <a:xfrm>
              <a:off x="1345465" y="3976471"/>
              <a:ext cx="45863" cy="10241"/>
            </a:xfrm>
            <a:custGeom>
              <a:avLst/>
              <a:gdLst/>
              <a:ahLst/>
              <a:cxnLst/>
              <a:rect l="l" t="t" r="r" b="b"/>
              <a:pathLst>
                <a:path w="1442" h="322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1275" y="322"/>
                  </a:lnTo>
                  <a:cubicBezTo>
                    <a:pt x="1358" y="322"/>
                    <a:pt x="1441" y="250"/>
                    <a:pt x="1441" y="167"/>
                  </a:cubicBezTo>
                  <a:cubicBezTo>
                    <a:pt x="1441" y="71"/>
                    <a:pt x="1382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8" name="Google Shape;11678;p80"/>
            <p:cNvSpPr/>
            <p:nvPr/>
          </p:nvSpPr>
          <p:spPr>
            <a:xfrm>
              <a:off x="1343588" y="4001057"/>
              <a:ext cx="77636" cy="46626"/>
            </a:xfrm>
            <a:custGeom>
              <a:avLst/>
              <a:gdLst/>
              <a:ahLst/>
              <a:cxnLst/>
              <a:rect l="l" t="t" r="r" b="b"/>
              <a:pathLst>
                <a:path w="2441" h="1466" extrusionOk="0">
                  <a:moveTo>
                    <a:pt x="417" y="1"/>
                  </a:moveTo>
                  <a:cubicBezTo>
                    <a:pt x="179" y="1"/>
                    <a:pt x="0" y="191"/>
                    <a:pt x="0" y="418"/>
                  </a:cubicBezTo>
                  <a:lnTo>
                    <a:pt x="0" y="1049"/>
                  </a:lnTo>
                  <a:cubicBezTo>
                    <a:pt x="0" y="1156"/>
                    <a:pt x="48" y="1263"/>
                    <a:pt x="107" y="1334"/>
                  </a:cubicBezTo>
                  <a:cubicBezTo>
                    <a:pt x="179" y="1430"/>
                    <a:pt x="298" y="1465"/>
                    <a:pt x="417" y="1465"/>
                  </a:cubicBezTo>
                  <a:lnTo>
                    <a:pt x="2000" y="1465"/>
                  </a:lnTo>
                  <a:cubicBezTo>
                    <a:pt x="2131" y="1465"/>
                    <a:pt x="2239" y="1406"/>
                    <a:pt x="2310" y="1323"/>
                  </a:cubicBezTo>
                  <a:cubicBezTo>
                    <a:pt x="2310" y="1323"/>
                    <a:pt x="2417" y="1203"/>
                    <a:pt x="2417" y="1049"/>
                  </a:cubicBezTo>
                  <a:cubicBezTo>
                    <a:pt x="2417" y="525"/>
                    <a:pt x="2441" y="489"/>
                    <a:pt x="2405" y="430"/>
                  </a:cubicBezTo>
                  <a:cubicBezTo>
                    <a:pt x="2370" y="381"/>
                    <a:pt x="2317" y="358"/>
                    <a:pt x="2266" y="358"/>
                  </a:cubicBezTo>
                  <a:cubicBezTo>
                    <a:pt x="2179" y="358"/>
                    <a:pt x="2096" y="421"/>
                    <a:pt x="2096" y="525"/>
                  </a:cubicBezTo>
                  <a:lnTo>
                    <a:pt x="2096" y="1061"/>
                  </a:lnTo>
                  <a:cubicBezTo>
                    <a:pt x="2096" y="1096"/>
                    <a:pt x="2048" y="1144"/>
                    <a:pt x="2000" y="1144"/>
                  </a:cubicBezTo>
                  <a:lnTo>
                    <a:pt x="417" y="1144"/>
                  </a:lnTo>
                  <a:cubicBezTo>
                    <a:pt x="381" y="1144"/>
                    <a:pt x="334" y="1096"/>
                    <a:pt x="334" y="1061"/>
                  </a:cubicBezTo>
                  <a:lnTo>
                    <a:pt x="334" y="418"/>
                  </a:lnTo>
                  <a:cubicBezTo>
                    <a:pt x="334" y="370"/>
                    <a:pt x="381" y="322"/>
                    <a:pt x="417" y="322"/>
                  </a:cubicBezTo>
                  <a:lnTo>
                    <a:pt x="1834" y="322"/>
                  </a:lnTo>
                  <a:cubicBezTo>
                    <a:pt x="1893" y="322"/>
                    <a:pt x="1965" y="287"/>
                    <a:pt x="1988" y="227"/>
                  </a:cubicBezTo>
                  <a:cubicBezTo>
                    <a:pt x="2024" y="120"/>
                    <a:pt x="1941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79" name="Google Shape;11679;p80"/>
            <p:cNvSpPr/>
            <p:nvPr/>
          </p:nvSpPr>
          <p:spPr>
            <a:xfrm>
              <a:off x="1344702" y="4060150"/>
              <a:ext cx="46626" cy="10623"/>
            </a:xfrm>
            <a:custGeom>
              <a:avLst/>
              <a:gdLst/>
              <a:ahLst/>
              <a:cxnLst/>
              <a:rect l="l" t="t" r="r" b="b"/>
              <a:pathLst>
                <a:path w="1466" h="334" extrusionOk="0">
                  <a:moveTo>
                    <a:pt x="168" y="0"/>
                  </a:moveTo>
                  <a:cubicBezTo>
                    <a:pt x="108" y="12"/>
                    <a:pt x="60" y="48"/>
                    <a:pt x="48" y="96"/>
                  </a:cubicBezTo>
                  <a:cubicBezTo>
                    <a:pt x="1" y="191"/>
                    <a:pt x="72" y="334"/>
                    <a:pt x="191" y="334"/>
                  </a:cubicBezTo>
                  <a:lnTo>
                    <a:pt x="1299" y="334"/>
                  </a:lnTo>
                  <a:cubicBezTo>
                    <a:pt x="1382" y="334"/>
                    <a:pt x="1453" y="250"/>
                    <a:pt x="1453" y="167"/>
                  </a:cubicBezTo>
                  <a:cubicBezTo>
                    <a:pt x="1465" y="72"/>
                    <a:pt x="1382" y="0"/>
                    <a:pt x="1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0" name="Google Shape;11680;p80"/>
            <p:cNvSpPr/>
            <p:nvPr/>
          </p:nvSpPr>
          <p:spPr>
            <a:xfrm>
              <a:off x="1401887" y="4060150"/>
              <a:ext cx="17843" cy="10623"/>
            </a:xfrm>
            <a:custGeom>
              <a:avLst/>
              <a:gdLst/>
              <a:ahLst/>
              <a:cxnLst/>
              <a:rect l="l" t="t" r="r" b="b"/>
              <a:pathLst>
                <a:path w="561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394" y="334"/>
                  </a:lnTo>
                  <a:cubicBezTo>
                    <a:pt x="477" y="334"/>
                    <a:pt x="560" y="250"/>
                    <a:pt x="560" y="167"/>
                  </a:cubicBezTo>
                  <a:cubicBezTo>
                    <a:pt x="560" y="72"/>
                    <a:pt x="477" y="0"/>
                    <a:pt x="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1" name="Google Shape;11681;p80"/>
            <p:cNvSpPr/>
            <p:nvPr/>
          </p:nvSpPr>
          <p:spPr>
            <a:xfrm>
              <a:off x="1563584" y="3936365"/>
              <a:ext cx="67077" cy="80276"/>
            </a:xfrm>
            <a:custGeom>
              <a:avLst/>
              <a:gdLst/>
              <a:ahLst/>
              <a:cxnLst/>
              <a:rect l="l" t="t" r="r" b="b"/>
              <a:pathLst>
                <a:path w="2109" h="2524" extrusionOk="0">
                  <a:moveTo>
                    <a:pt x="986" y="0"/>
                  </a:moveTo>
                  <a:cubicBezTo>
                    <a:pt x="915" y="0"/>
                    <a:pt x="842" y="19"/>
                    <a:pt x="775" y="59"/>
                  </a:cubicBezTo>
                  <a:lnTo>
                    <a:pt x="203" y="380"/>
                  </a:lnTo>
                  <a:cubicBezTo>
                    <a:pt x="72" y="451"/>
                    <a:pt x="1" y="594"/>
                    <a:pt x="1" y="737"/>
                  </a:cubicBezTo>
                  <a:cubicBezTo>
                    <a:pt x="1" y="928"/>
                    <a:pt x="60" y="916"/>
                    <a:pt x="846" y="2321"/>
                  </a:cubicBezTo>
                  <a:cubicBezTo>
                    <a:pt x="917" y="2452"/>
                    <a:pt x="1048" y="2523"/>
                    <a:pt x="1203" y="2523"/>
                  </a:cubicBezTo>
                  <a:cubicBezTo>
                    <a:pt x="1382" y="2523"/>
                    <a:pt x="1453" y="2416"/>
                    <a:pt x="1882" y="2190"/>
                  </a:cubicBezTo>
                  <a:cubicBezTo>
                    <a:pt x="1965" y="2154"/>
                    <a:pt x="1989" y="2047"/>
                    <a:pt x="1941" y="1975"/>
                  </a:cubicBezTo>
                  <a:cubicBezTo>
                    <a:pt x="1918" y="1921"/>
                    <a:pt x="1864" y="1892"/>
                    <a:pt x="1809" y="1892"/>
                  </a:cubicBezTo>
                  <a:cubicBezTo>
                    <a:pt x="1780" y="1892"/>
                    <a:pt x="1752" y="1900"/>
                    <a:pt x="1727" y="1916"/>
                  </a:cubicBezTo>
                  <a:cubicBezTo>
                    <a:pt x="1227" y="2190"/>
                    <a:pt x="1251" y="2190"/>
                    <a:pt x="1215" y="2190"/>
                  </a:cubicBezTo>
                  <a:cubicBezTo>
                    <a:pt x="1132" y="2190"/>
                    <a:pt x="1167" y="2178"/>
                    <a:pt x="358" y="785"/>
                  </a:cubicBezTo>
                  <a:cubicBezTo>
                    <a:pt x="322" y="737"/>
                    <a:pt x="334" y="690"/>
                    <a:pt x="382" y="666"/>
                  </a:cubicBezTo>
                  <a:lnTo>
                    <a:pt x="953" y="332"/>
                  </a:lnTo>
                  <a:cubicBezTo>
                    <a:pt x="965" y="324"/>
                    <a:pt x="978" y="320"/>
                    <a:pt x="992" y="320"/>
                  </a:cubicBezTo>
                  <a:cubicBezTo>
                    <a:pt x="1019" y="320"/>
                    <a:pt x="1048" y="336"/>
                    <a:pt x="1072" y="368"/>
                  </a:cubicBezTo>
                  <a:lnTo>
                    <a:pt x="1787" y="1583"/>
                  </a:lnTo>
                  <a:cubicBezTo>
                    <a:pt x="1810" y="1637"/>
                    <a:pt x="1864" y="1666"/>
                    <a:pt x="1919" y="1666"/>
                  </a:cubicBezTo>
                  <a:cubicBezTo>
                    <a:pt x="1948" y="1666"/>
                    <a:pt x="1976" y="1658"/>
                    <a:pt x="2001" y="1642"/>
                  </a:cubicBezTo>
                  <a:cubicBezTo>
                    <a:pt x="2084" y="1606"/>
                    <a:pt x="2108" y="1499"/>
                    <a:pt x="2060" y="1428"/>
                  </a:cubicBezTo>
                  <a:lnTo>
                    <a:pt x="1346" y="201"/>
                  </a:lnTo>
                  <a:cubicBezTo>
                    <a:pt x="1267" y="74"/>
                    <a:pt x="1129" y="0"/>
                    <a:pt x="9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2" name="Google Shape;11682;p80"/>
            <p:cNvSpPr/>
            <p:nvPr/>
          </p:nvSpPr>
          <p:spPr>
            <a:xfrm>
              <a:off x="1569658" y="4013174"/>
              <a:ext cx="15553" cy="16698"/>
            </a:xfrm>
            <a:custGeom>
              <a:avLst/>
              <a:gdLst/>
              <a:ahLst/>
              <a:cxnLst/>
              <a:rect l="l" t="t" r="r" b="b"/>
              <a:pathLst>
                <a:path w="489" h="525" extrusionOk="0">
                  <a:moveTo>
                    <a:pt x="189" y="0"/>
                  </a:moveTo>
                  <a:cubicBezTo>
                    <a:pt x="161" y="0"/>
                    <a:pt x="132" y="8"/>
                    <a:pt x="107" y="25"/>
                  </a:cubicBezTo>
                  <a:cubicBezTo>
                    <a:pt x="24" y="60"/>
                    <a:pt x="0" y="168"/>
                    <a:pt x="48" y="239"/>
                  </a:cubicBezTo>
                  <a:lnTo>
                    <a:pt x="143" y="441"/>
                  </a:lnTo>
                  <a:cubicBezTo>
                    <a:pt x="179" y="501"/>
                    <a:pt x="238" y="525"/>
                    <a:pt x="298" y="525"/>
                  </a:cubicBezTo>
                  <a:cubicBezTo>
                    <a:pt x="417" y="513"/>
                    <a:pt x="488" y="382"/>
                    <a:pt x="429" y="275"/>
                  </a:cubicBezTo>
                  <a:lnTo>
                    <a:pt x="322" y="84"/>
                  </a:lnTo>
                  <a:cubicBezTo>
                    <a:pt x="298" y="30"/>
                    <a:pt x="244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3" name="Google Shape;11683;p80"/>
            <p:cNvSpPr/>
            <p:nvPr/>
          </p:nvSpPr>
          <p:spPr>
            <a:xfrm>
              <a:off x="1541256" y="3964417"/>
              <a:ext cx="29165" cy="40615"/>
            </a:xfrm>
            <a:custGeom>
              <a:avLst/>
              <a:gdLst/>
              <a:ahLst/>
              <a:cxnLst/>
              <a:rect l="l" t="t" r="r" b="b"/>
              <a:pathLst>
                <a:path w="917" h="1277" extrusionOk="0">
                  <a:moveTo>
                    <a:pt x="182" y="0"/>
                  </a:moveTo>
                  <a:cubicBezTo>
                    <a:pt x="156" y="0"/>
                    <a:pt x="130" y="7"/>
                    <a:pt x="107" y="22"/>
                  </a:cubicBezTo>
                  <a:cubicBezTo>
                    <a:pt x="24" y="69"/>
                    <a:pt x="0" y="165"/>
                    <a:pt x="48" y="248"/>
                  </a:cubicBezTo>
                  <a:lnTo>
                    <a:pt x="596" y="1201"/>
                  </a:lnTo>
                  <a:cubicBezTo>
                    <a:pt x="628" y="1250"/>
                    <a:pt x="684" y="1277"/>
                    <a:pt x="743" y="1277"/>
                  </a:cubicBezTo>
                  <a:cubicBezTo>
                    <a:pt x="769" y="1277"/>
                    <a:pt x="796" y="1271"/>
                    <a:pt x="822" y="1260"/>
                  </a:cubicBezTo>
                  <a:cubicBezTo>
                    <a:pt x="893" y="1212"/>
                    <a:pt x="917" y="1105"/>
                    <a:pt x="881" y="1034"/>
                  </a:cubicBezTo>
                  <a:lnTo>
                    <a:pt x="322" y="81"/>
                  </a:lnTo>
                  <a:cubicBezTo>
                    <a:pt x="297" y="32"/>
                    <a:pt x="239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4" name="Google Shape;11684;p80"/>
            <p:cNvSpPr/>
            <p:nvPr/>
          </p:nvSpPr>
          <p:spPr>
            <a:xfrm>
              <a:off x="1496189" y="4055284"/>
              <a:ext cx="15171" cy="16634"/>
            </a:xfrm>
            <a:custGeom>
              <a:avLst/>
              <a:gdLst/>
              <a:ahLst/>
              <a:cxnLst/>
              <a:rect l="l" t="t" r="r" b="b"/>
              <a:pathLst>
                <a:path w="477" h="523" extrusionOk="0">
                  <a:moveTo>
                    <a:pt x="182" y="1"/>
                  </a:moveTo>
                  <a:cubicBezTo>
                    <a:pt x="156" y="1"/>
                    <a:pt x="130" y="7"/>
                    <a:pt x="108" y="22"/>
                  </a:cubicBezTo>
                  <a:cubicBezTo>
                    <a:pt x="36" y="70"/>
                    <a:pt x="0" y="165"/>
                    <a:pt x="48" y="249"/>
                  </a:cubicBezTo>
                  <a:cubicBezTo>
                    <a:pt x="48" y="249"/>
                    <a:pt x="155" y="427"/>
                    <a:pt x="155" y="439"/>
                  </a:cubicBezTo>
                  <a:cubicBezTo>
                    <a:pt x="194" y="494"/>
                    <a:pt x="259" y="523"/>
                    <a:pt x="309" y="523"/>
                  </a:cubicBezTo>
                  <a:cubicBezTo>
                    <a:pt x="335" y="523"/>
                    <a:pt x="357" y="515"/>
                    <a:pt x="369" y="499"/>
                  </a:cubicBezTo>
                  <a:cubicBezTo>
                    <a:pt x="453" y="451"/>
                    <a:pt x="477" y="344"/>
                    <a:pt x="429" y="272"/>
                  </a:cubicBezTo>
                  <a:lnTo>
                    <a:pt x="334" y="82"/>
                  </a:lnTo>
                  <a:cubicBezTo>
                    <a:pt x="301" y="33"/>
                    <a:pt x="240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5" name="Google Shape;11685;p80"/>
            <p:cNvSpPr/>
            <p:nvPr/>
          </p:nvSpPr>
          <p:spPr>
            <a:xfrm>
              <a:off x="1468169" y="3851859"/>
              <a:ext cx="78781" cy="69717"/>
            </a:xfrm>
            <a:custGeom>
              <a:avLst/>
              <a:gdLst/>
              <a:ahLst/>
              <a:cxnLst/>
              <a:rect l="l" t="t" r="r" b="b"/>
              <a:pathLst>
                <a:path w="2477" h="2192" extrusionOk="0">
                  <a:moveTo>
                    <a:pt x="738" y="1"/>
                  </a:moveTo>
                  <a:cubicBezTo>
                    <a:pt x="584" y="1"/>
                    <a:pt x="453" y="72"/>
                    <a:pt x="381" y="215"/>
                  </a:cubicBezTo>
                  <a:cubicBezTo>
                    <a:pt x="96" y="727"/>
                    <a:pt x="0" y="787"/>
                    <a:pt x="0" y="989"/>
                  </a:cubicBezTo>
                  <a:cubicBezTo>
                    <a:pt x="0" y="1132"/>
                    <a:pt x="84" y="1263"/>
                    <a:pt x="215" y="1346"/>
                  </a:cubicBezTo>
                  <a:cubicBezTo>
                    <a:pt x="1608" y="2132"/>
                    <a:pt x="1596" y="2192"/>
                    <a:pt x="1786" y="2192"/>
                  </a:cubicBezTo>
                  <a:cubicBezTo>
                    <a:pt x="1941" y="2192"/>
                    <a:pt x="2072" y="2120"/>
                    <a:pt x="2143" y="1977"/>
                  </a:cubicBezTo>
                  <a:lnTo>
                    <a:pt x="2417" y="1525"/>
                  </a:lnTo>
                  <a:cubicBezTo>
                    <a:pt x="2477" y="1418"/>
                    <a:pt x="2441" y="1311"/>
                    <a:pt x="2358" y="1263"/>
                  </a:cubicBezTo>
                  <a:cubicBezTo>
                    <a:pt x="2336" y="1252"/>
                    <a:pt x="2310" y="1247"/>
                    <a:pt x="2284" y="1247"/>
                  </a:cubicBezTo>
                  <a:cubicBezTo>
                    <a:pt x="2226" y="1247"/>
                    <a:pt x="2164" y="1273"/>
                    <a:pt x="2132" y="1322"/>
                  </a:cubicBezTo>
                  <a:lnTo>
                    <a:pt x="1870" y="1787"/>
                  </a:lnTo>
                  <a:cubicBezTo>
                    <a:pt x="1846" y="1819"/>
                    <a:pt x="1817" y="1834"/>
                    <a:pt x="1789" y="1834"/>
                  </a:cubicBezTo>
                  <a:cubicBezTo>
                    <a:pt x="1776" y="1834"/>
                    <a:pt x="1762" y="1830"/>
                    <a:pt x="1751" y="1823"/>
                  </a:cubicBezTo>
                  <a:cubicBezTo>
                    <a:pt x="334" y="989"/>
                    <a:pt x="334" y="1049"/>
                    <a:pt x="334" y="953"/>
                  </a:cubicBezTo>
                  <a:cubicBezTo>
                    <a:pt x="334" y="906"/>
                    <a:pt x="334" y="941"/>
                    <a:pt x="655" y="358"/>
                  </a:cubicBezTo>
                  <a:cubicBezTo>
                    <a:pt x="677" y="329"/>
                    <a:pt x="703" y="314"/>
                    <a:pt x="728" y="314"/>
                  </a:cubicBezTo>
                  <a:cubicBezTo>
                    <a:pt x="744" y="314"/>
                    <a:pt x="760" y="320"/>
                    <a:pt x="774" y="334"/>
                  </a:cubicBezTo>
                  <a:lnTo>
                    <a:pt x="2001" y="1049"/>
                  </a:lnTo>
                  <a:cubicBezTo>
                    <a:pt x="2023" y="1060"/>
                    <a:pt x="2048" y="1065"/>
                    <a:pt x="2074" y="1065"/>
                  </a:cubicBezTo>
                  <a:cubicBezTo>
                    <a:pt x="2133" y="1065"/>
                    <a:pt x="2194" y="1038"/>
                    <a:pt x="2227" y="989"/>
                  </a:cubicBezTo>
                  <a:cubicBezTo>
                    <a:pt x="2262" y="906"/>
                    <a:pt x="2239" y="811"/>
                    <a:pt x="2167" y="763"/>
                  </a:cubicBezTo>
                  <a:cubicBezTo>
                    <a:pt x="929" y="60"/>
                    <a:pt x="929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6" name="Google Shape;11686;p80"/>
            <p:cNvSpPr/>
            <p:nvPr/>
          </p:nvSpPr>
          <p:spPr>
            <a:xfrm>
              <a:off x="1503377" y="3929368"/>
              <a:ext cx="17843" cy="13740"/>
            </a:xfrm>
            <a:custGeom>
              <a:avLst/>
              <a:gdLst/>
              <a:ahLst/>
              <a:cxnLst/>
              <a:rect l="l" t="t" r="r" b="b"/>
              <a:pathLst>
                <a:path w="561" h="432" extrusionOk="0">
                  <a:moveTo>
                    <a:pt x="189" y="0"/>
                  </a:moveTo>
                  <a:cubicBezTo>
                    <a:pt x="132" y="0"/>
                    <a:pt x="73" y="27"/>
                    <a:pt x="48" y="76"/>
                  </a:cubicBezTo>
                  <a:cubicBezTo>
                    <a:pt x="1" y="159"/>
                    <a:pt x="24" y="255"/>
                    <a:pt x="96" y="302"/>
                  </a:cubicBezTo>
                  <a:lnTo>
                    <a:pt x="298" y="409"/>
                  </a:lnTo>
                  <a:cubicBezTo>
                    <a:pt x="321" y="424"/>
                    <a:pt x="347" y="431"/>
                    <a:pt x="373" y="431"/>
                  </a:cubicBezTo>
                  <a:cubicBezTo>
                    <a:pt x="431" y="431"/>
                    <a:pt x="492" y="399"/>
                    <a:pt x="524" y="350"/>
                  </a:cubicBezTo>
                  <a:cubicBezTo>
                    <a:pt x="560" y="255"/>
                    <a:pt x="536" y="171"/>
                    <a:pt x="465" y="124"/>
                  </a:cubicBezTo>
                  <a:lnTo>
                    <a:pt x="263" y="17"/>
                  </a:lnTo>
                  <a:cubicBezTo>
                    <a:pt x="240" y="6"/>
                    <a:pt x="215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7" name="Google Shape;11687;p80"/>
            <p:cNvSpPr/>
            <p:nvPr/>
          </p:nvSpPr>
          <p:spPr>
            <a:xfrm>
              <a:off x="1454524" y="3900966"/>
              <a:ext cx="42078" cy="27798"/>
            </a:xfrm>
            <a:custGeom>
              <a:avLst/>
              <a:gdLst/>
              <a:ahLst/>
              <a:cxnLst/>
              <a:rect l="l" t="t" r="r" b="b"/>
              <a:pathLst>
                <a:path w="1323" h="874" extrusionOk="0">
                  <a:moveTo>
                    <a:pt x="195" y="0"/>
                  </a:moveTo>
                  <a:cubicBezTo>
                    <a:pt x="137" y="0"/>
                    <a:pt x="81" y="27"/>
                    <a:pt x="48" y="76"/>
                  </a:cubicBezTo>
                  <a:cubicBezTo>
                    <a:pt x="1" y="159"/>
                    <a:pt x="36" y="255"/>
                    <a:pt x="108" y="302"/>
                  </a:cubicBezTo>
                  <a:lnTo>
                    <a:pt x="1060" y="850"/>
                  </a:lnTo>
                  <a:cubicBezTo>
                    <a:pt x="1084" y="874"/>
                    <a:pt x="1120" y="874"/>
                    <a:pt x="1144" y="874"/>
                  </a:cubicBezTo>
                  <a:cubicBezTo>
                    <a:pt x="1203" y="874"/>
                    <a:pt x="1263" y="838"/>
                    <a:pt x="1298" y="779"/>
                  </a:cubicBezTo>
                  <a:cubicBezTo>
                    <a:pt x="1322" y="719"/>
                    <a:pt x="1310" y="612"/>
                    <a:pt x="1227" y="576"/>
                  </a:cubicBezTo>
                  <a:lnTo>
                    <a:pt x="275" y="17"/>
                  </a:lnTo>
                  <a:cubicBezTo>
                    <a:pt x="249" y="6"/>
                    <a:pt x="222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88" name="Google Shape;11688;p80"/>
            <p:cNvSpPr/>
            <p:nvPr/>
          </p:nvSpPr>
          <p:spPr>
            <a:xfrm>
              <a:off x="1460981" y="4002265"/>
              <a:ext cx="19083" cy="13740"/>
            </a:xfrm>
            <a:custGeom>
              <a:avLst/>
              <a:gdLst/>
              <a:ahLst/>
              <a:cxnLst/>
              <a:rect l="l" t="t" r="r" b="b"/>
              <a:pathLst>
                <a:path w="600" h="432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cubicBezTo>
                    <a:pt x="107" y="308"/>
                    <a:pt x="286" y="403"/>
                    <a:pt x="298" y="403"/>
                  </a:cubicBezTo>
                  <a:cubicBezTo>
                    <a:pt x="328" y="423"/>
                    <a:pt x="358" y="432"/>
                    <a:pt x="386" y="432"/>
                  </a:cubicBezTo>
                  <a:cubicBezTo>
                    <a:pt x="512" y="432"/>
                    <a:pt x="600" y="263"/>
                    <a:pt x="512" y="165"/>
                  </a:cubicBezTo>
                  <a:cubicBezTo>
                    <a:pt x="488" y="130"/>
                    <a:pt x="453" y="130"/>
                    <a:pt x="274" y="22"/>
                  </a:cubicBezTo>
                  <a:cubicBezTo>
                    <a:pt x="251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89" name="Google Shape;11689;p80"/>
          <p:cNvSpPr/>
          <p:nvPr/>
        </p:nvSpPr>
        <p:spPr>
          <a:xfrm>
            <a:off x="2787472" y="3629465"/>
            <a:ext cx="89022" cy="360064"/>
          </a:xfrm>
          <a:custGeom>
            <a:avLst/>
            <a:gdLst/>
            <a:ahLst/>
            <a:cxnLst/>
            <a:rect l="l" t="t" r="r" b="b"/>
            <a:pathLst>
              <a:path w="2799" h="11321" extrusionOk="0">
                <a:moveTo>
                  <a:pt x="906" y="1763"/>
                </a:moveTo>
                <a:lnTo>
                  <a:pt x="1858" y="2358"/>
                </a:lnTo>
                <a:lnTo>
                  <a:pt x="1858" y="3310"/>
                </a:lnTo>
                <a:lnTo>
                  <a:pt x="906" y="2715"/>
                </a:lnTo>
                <a:lnTo>
                  <a:pt x="906" y="1763"/>
                </a:lnTo>
                <a:close/>
                <a:moveTo>
                  <a:pt x="906" y="3096"/>
                </a:moveTo>
                <a:lnTo>
                  <a:pt x="1858" y="3691"/>
                </a:lnTo>
                <a:lnTo>
                  <a:pt x="1858" y="4644"/>
                </a:lnTo>
                <a:cubicBezTo>
                  <a:pt x="1144" y="4203"/>
                  <a:pt x="965" y="4084"/>
                  <a:pt x="929" y="4072"/>
                </a:cubicBezTo>
                <a:cubicBezTo>
                  <a:pt x="906" y="3965"/>
                  <a:pt x="906" y="3453"/>
                  <a:pt x="906" y="3096"/>
                </a:cubicBezTo>
                <a:close/>
                <a:moveTo>
                  <a:pt x="906" y="4453"/>
                </a:moveTo>
                <a:lnTo>
                  <a:pt x="1858" y="5049"/>
                </a:lnTo>
                <a:lnTo>
                  <a:pt x="1858" y="6001"/>
                </a:lnTo>
                <a:lnTo>
                  <a:pt x="906" y="5394"/>
                </a:lnTo>
                <a:lnTo>
                  <a:pt x="906" y="4453"/>
                </a:lnTo>
                <a:close/>
                <a:moveTo>
                  <a:pt x="906" y="5799"/>
                </a:moveTo>
                <a:lnTo>
                  <a:pt x="1858" y="6394"/>
                </a:lnTo>
                <a:lnTo>
                  <a:pt x="1858" y="6716"/>
                </a:lnTo>
                <a:lnTo>
                  <a:pt x="906" y="6716"/>
                </a:lnTo>
                <a:lnTo>
                  <a:pt x="906" y="5799"/>
                </a:lnTo>
                <a:close/>
                <a:moveTo>
                  <a:pt x="2441" y="4370"/>
                </a:moveTo>
                <a:lnTo>
                  <a:pt x="2441" y="6811"/>
                </a:lnTo>
                <a:cubicBezTo>
                  <a:pt x="2370" y="6763"/>
                  <a:pt x="2299" y="6728"/>
                  <a:pt x="2203" y="6716"/>
                </a:cubicBezTo>
                <a:lnTo>
                  <a:pt x="2203" y="4370"/>
                </a:lnTo>
                <a:close/>
                <a:moveTo>
                  <a:pt x="679" y="7073"/>
                </a:moveTo>
                <a:cubicBezTo>
                  <a:pt x="2227" y="7073"/>
                  <a:pt x="2144" y="7073"/>
                  <a:pt x="2203" y="7085"/>
                </a:cubicBezTo>
                <a:cubicBezTo>
                  <a:pt x="2561" y="7192"/>
                  <a:pt x="2489" y="7740"/>
                  <a:pt x="2096" y="7740"/>
                </a:cubicBezTo>
                <a:cubicBezTo>
                  <a:pt x="548" y="7740"/>
                  <a:pt x="644" y="7740"/>
                  <a:pt x="584" y="7728"/>
                </a:cubicBezTo>
                <a:cubicBezTo>
                  <a:pt x="465" y="7680"/>
                  <a:pt x="358" y="7585"/>
                  <a:pt x="346" y="7442"/>
                </a:cubicBezTo>
                <a:lnTo>
                  <a:pt x="346" y="7370"/>
                </a:lnTo>
                <a:cubicBezTo>
                  <a:pt x="358" y="7204"/>
                  <a:pt x="513" y="7073"/>
                  <a:pt x="679" y="7073"/>
                </a:cubicBezTo>
                <a:close/>
                <a:moveTo>
                  <a:pt x="334" y="8002"/>
                </a:moveTo>
                <a:cubicBezTo>
                  <a:pt x="405" y="8037"/>
                  <a:pt x="477" y="8073"/>
                  <a:pt x="572" y="8085"/>
                </a:cubicBezTo>
                <a:lnTo>
                  <a:pt x="572" y="8752"/>
                </a:lnTo>
                <a:cubicBezTo>
                  <a:pt x="572" y="8847"/>
                  <a:pt x="644" y="8918"/>
                  <a:pt x="727" y="8918"/>
                </a:cubicBezTo>
                <a:lnTo>
                  <a:pt x="2013" y="8918"/>
                </a:lnTo>
                <a:cubicBezTo>
                  <a:pt x="2096" y="8918"/>
                  <a:pt x="2180" y="8847"/>
                  <a:pt x="2180" y="8752"/>
                </a:cubicBezTo>
                <a:lnTo>
                  <a:pt x="2180" y="8513"/>
                </a:lnTo>
                <a:cubicBezTo>
                  <a:pt x="2180" y="8430"/>
                  <a:pt x="2096" y="8359"/>
                  <a:pt x="2013" y="8359"/>
                </a:cubicBezTo>
                <a:cubicBezTo>
                  <a:pt x="1918" y="8359"/>
                  <a:pt x="1846" y="8430"/>
                  <a:pt x="1846" y="8513"/>
                </a:cubicBezTo>
                <a:lnTo>
                  <a:pt x="1846" y="8597"/>
                </a:lnTo>
                <a:lnTo>
                  <a:pt x="894" y="8597"/>
                </a:lnTo>
                <a:lnTo>
                  <a:pt x="894" y="8097"/>
                </a:lnTo>
                <a:lnTo>
                  <a:pt x="2084" y="8097"/>
                </a:lnTo>
                <a:cubicBezTo>
                  <a:pt x="2203" y="8097"/>
                  <a:pt x="2322" y="8073"/>
                  <a:pt x="2430" y="8013"/>
                </a:cubicBezTo>
                <a:lnTo>
                  <a:pt x="2430" y="9204"/>
                </a:lnTo>
                <a:lnTo>
                  <a:pt x="2251" y="9204"/>
                </a:lnTo>
                <a:cubicBezTo>
                  <a:pt x="2156" y="9204"/>
                  <a:pt x="2084" y="9275"/>
                  <a:pt x="2084" y="9371"/>
                </a:cubicBezTo>
                <a:cubicBezTo>
                  <a:pt x="2084" y="9454"/>
                  <a:pt x="2156" y="9526"/>
                  <a:pt x="2251" y="9526"/>
                </a:cubicBezTo>
                <a:lnTo>
                  <a:pt x="2430" y="9526"/>
                </a:lnTo>
                <a:cubicBezTo>
                  <a:pt x="2430" y="9811"/>
                  <a:pt x="2477" y="10037"/>
                  <a:pt x="2346" y="10323"/>
                </a:cubicBezTo>
                <a:cubicBezTo>
                  <a:pt x="2239" y="10597"/>
                  <a:pt x="2037" y="10740"/>
                  <a:pt x="2013" y="10764"/>
                </a:cubicBezTo>
                <a:cubicBezTo>
                  <a:pt x="1974" y="10793"/>
                  <a:pt x="1728" y="10973"/>
                  <a:pt x="1380" y="10973"/>
                </a:cubicBezTo>
                <a:cubicBezTo>
                  <a:pt x="1302" y="10973"/>
                  <a:pt x="1219" y="10964"/>
                  <a:pt x="1132" y="10942"/>
                </a:cubicBezTo>
                <a:cubicBezTo>
                  <a:pt x="810" y="10871"/>
                  <a:pt x="536" y="10645"/>
                  <a:pt x="417" y="10335"/>
                </a:cubicBezTo>
                <a:cubicBezTo>
                  <a:pt x="298" y="10049"/>
                  <a:pt x="346" y="9871"/>
                  <a:pt x="334" y="9514"/>
                </a:cubicBezTo>
                <a:lnTo>
                  <a:pt x="1560" y="9514"/>
                </a:lnTo>
                <a:cubicBezTo>
                  <a:pt x="1656" y="9514"/>
                  <a:pt x="1727" y="9442"/>
                  <a:pt x="1727" y="9347"/>
                </a:cubicBezTo>
                <a:cubicBezTo>
                  <a:pt x="1727" y="9264"/>
                  <a:pt x="1656" y="9192"/>
                  <a:pt x="1560" y="9192"/>
                </a:cubicBezTo>
                <a:lnTo>
                  <a:pt x="334" y="9192"/>
                </a:lnTo>
                <a:lnTo>
                  <a:pt x="334" y="8002"/>
                </a:lnTo>
                <a:close/>
                <a:moveTo>
                  <a:pt x="882" y="1"/>
                </a:moveTo>
                <a:cubicBezTo>
                  <a:pt x="715" y="1"/>
                  <a:pt x="596" y="143"/>
                  <a:pt x="596" y="286"/>
                </a:cubicBezTo>
                <a:lnTo>
                  <a:pt x="596" y="572"/>
                </a:lnTo>
                <a:cubicBezTo>
                  <a:pt x="596" y="655"/>
                  <a:pt x="667" y="739"/>
                  <a:pt x="763" y="739"/>
                </a:cubicBezTo>
                <a:cubicBezTo>
                  <a:pt x="846" y="739"/>
                  <a:pt x="929" y="655"/>
                  <a:pt x="929" y="572"/>
                </a:cubicBezTo>
                <a:lnTo>
                  <a:pt x="929" y="382"/>
                </a:lnTo>
                <a:lnTo>
                  <a:pt x="1882" y="977"/>
                </a:lnTo>
                <a:lnTo>
                  <a:pt x="1882" y="1953"/>
                </a:lnTo>
                <a:lnTo>
                  <a:pt x="929" y="1358"/>
                </a:lnTo>
                <a:lnTo>
                  <a:pt x="929" y="1239"/>
                </a:lnTo>
                <a:cubicBezTo>
                  <a:pt x="929" y="1155"/>
                  <a:pt x="846" y="1072"/>
                  <a:pt x="763" y="1072"/>
                </a:cubicBezTo>
                <a:cubicBezTo>
                  <a:pt x="667" y="1072"/>
                  <a:pt x="596" y="1155"/>
                  <a:pt x="596" y="1239"/>
                </a:cubicBezTo>
                <a:lnTo>
                  <a:pt x="596" y="4025"/>
                </a:lnTo>
                <a:lnTo>
                  <a:pt x="191" y="4025"/>
                </a:lnTo>
                <a:cubicBezTo>
                  <a:pt x="108" y="4025"/>
                  <a:pt x="24" y="4096"/>
                  <a:pt x="24" y="4192"/>
                </a:cubicBezTo>
                <a:lnTo>
                  <a:pt x="24" y="5716"/>
                </a:lnTo>
                <a:cubicBezTo>
                  <a:pt x="24" y="5811"/>
                  <a:pt x="108" y="5882"/>
                  <a:pt x="191" y="5882"/>
                </a:cubicBezTo>
                <a:cubicBezTo>
                  <a:pt x="286" y="5882"/>
                  <a:pt x="358" y="5811"/>
                  <a:pt x="358" y="5716"/>
                </a:cubicBezTo>
                <a:lnTo>
                  <a:pt x="358" y="4370"/>
                </a:lnTo>
                <a:lnTo>
                  <a:pt x="596" y="4370"/>
                </a:lnTo>
                <a:lnTo>
                  <a:pt x="596" y="6728"/>
                </a:lnTo>
                <a:cubicBezTo>
                  <a:pt x="513" y="6751"/>
                  <a:pt x="429" y="6775"/>
                  <a:pt x="358" y="6823"/>
                </a:cubicBezTo>
                <a:lnTo>
                  <a:pt x="358" y="6418"/>
                </a:lnTo>
                <a:cubicBezTo>
                  <a:pt x="358" y="6335"/>
                  <a:pt x="286" y="6251"/>
                  <a:pt x="191" y="6251"/>
                </a:cubicBezTo>
                <a:cubicBezTo>
                  <a:pt x="108" y="6251"/>
                  <a:pt x="24" y="6335"/>
                  <a:pt x="24" y="6418"/>
                </a:cubicBezTo>
                <a:lnTo>
                  <a:pt x="24" y="9371"/>
                </a:lnTo>
                <a:lnTo>
                  <a:pt x="24" y="9633"/>
                </a:lnTo>
                <a:cubicBezTo>
                  <a:pt x="48" y="9859"/>
                  <a:pt x="1" y="10061"/>
                  <a:pt x="84" y="10347"/>
                </a:cubicBezTo>
                <a:cubicBezTo>
                  <a:pt x="276" y="10971"/>
                  <a:pt x="839" y="11321"/>
                  <a:pt x="1415" y="11321"/>
                </a:cubicBezTo>
                <a:cubicBezTo>
                  <a:pt x="1696" y="11321"/>
                  <a:pt x="1981" y="11237"/>
                  <a:pt x="2227" y="11061"/>
                </a:cubicBezTo>
                <a:lnTo>
                  <a:pt x="2275" y="11026"/>
                </a:lnTo>
                <a:cubicBezTo>
                  <a:pt x="2465" y="10883"/>
                  <a:pt x="2620" y="10692"/>
                  <a:pt x="2703" y="10466"/>
                </a:cubicBezTo>
                <a:cubicBezTo>
                  <a:pt x="2799" y="10145"/>
                  <a:pt x="2775" y="9966"/>
                  <a:pt x="2775" y="9347"/>
                </a:cubicBezTo>
                <a:lnTo>
                  <a:pt x="2775" y="4203"/>
                </a:lnTo>
                <a:cubicBezTo>
                  <a:pt x="2775" y="4108"/>
                  <a:pt x="2691" y="4037"/>
                  <a:pt x="2608" y="4037"/>
                </a:cubicBezTo>
                <a:lnTo>
                  <a:pt x="2203" y="4037"/>
                </a:lnTo>
                <a:lnTo>
                  <a:pt x="2203" y="882"/>
                </a:lnTo>
                <a:cubicBezTo>
                  <a:pt x="2203" y="822"/>
                  <a:pt x="2168" y="763"/>
                  <a:pt x="2132" y="739"/>
                </a:cubicBezTo>
                <a:lnTo>
                  <a:pt x="1025" y="48"/>
                </a:lnTo>
                <a:cubicBezTo>
                  <a:pt x="989" y="24"/>
                  <a:pt x="917" y="1"/>
                  <a:pt x="88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690" name="Google Shape;11690;p80"/>
          <p:cNvGrpSpPr/>
          <p:nvPr/>
        </p:nvGrpSpPr>
        <p:grpSpPr>
          <a:xfrm>
            <a:off x="859262" y="3178470"/>
            <a:ext cx="306759" cy="351445"/>
            <a:chOff x="859262" y="3353920"/>
            <a:chExt cx="306759" cy="351445"/>
          </a:xfrm>
          <a:solidFill>
            <a:schemeClr val="tx1"/>
          </a:solidFill>
        </p:grpSpPr>
        <p:sp>
          <p:nvSpPr>
            <p:cNvPr id="11691" name="Google Shape;11691;p80"/>
            <p:cNvSpPr/>
            <p:nvPr/>
          </p:nvSpPr>
          <p:spPr>
            <a:xfrm>
              <a:off x="859262" y="3415718"/>
              <a:ext cx="132563" cy="205937"/>
            </a:xfrm>
            <a:custGeom>
              <a:avLst/>
              <a:gdLst/>
              <a:ahLst/>
              <a:cxnLst/>
              <a:rect l="l" t="t" r="r" b="b"/>
              <a:pathLst>
                <a:path w="4168" h="6475" extrusionOk="0">
                  <a:moveTo>
                    <a:pt x="1444" y="0"/>
                  </a:moveTo>
                  <a:cubicBezTo>
                    <a:pt x="1418" y="0"/>
                    <a:pt x="1392" y="7"/>
                    <a:pt x="1369" y="22"/>
                  </a:cubicBezTo>
                  <a:lnTo>
                    <a:pt x="262" y="665"/>
                  </a:lnTo>
                  <a:cubicBezTo>
                    <a:pt x="0" y="808"/>
                    <a:pt x="0" y="1200"/>
                    <a:pt x="262" y="1367"/>
                  </a:cubicBezTo>
                  <a:lnTo>
                    <a:pt x="1143" y="1867"/>
                  </a:lnTo>
                  <a:lnTo>
                    <a:pt x="429" y="2284"/>
                  </a:lnTo>
                  <a:cubicBezTo>
                    <a:pt x="83" y="2474"/>
                    <a:pt x="83" y="2974"/>
                    <a:pt x="429" y="3165"/>
                  </a:cubicBezTo>
                  <a:lnTo>
                    <a:pt x="1167" y="3594"/>
                  </a:lnTo>
                  <a:lnTo>
                    <a:pt x="417" y="4022"/>
                  </a:lnTo>
                  <a:cubicBezTo>
                    <a:pt x="71" y="4225"/>
                    <a:pt x="71" y="4713"/>
                    <a:pt x="417" y="4903"/>
                  </a:cubicBezTo>
                  <a:lnTo>
                    <a:pt x="1155" y="5332"/>
                  </a:lnTo>
                  <a:lnTo>
                    <a:pt x="917" y="5463"/>
                  </a:lnTo>
                  <a:cubicBezTo>
                    <a:pt x="774" y="5558"/>
                    <a:pt x="833" y="5784"/>
                    <a:pt x="1012" y="5784"/>
                  </a:cubicBezTo>
                  <a:cubicBezTo>
                    <a:pt x="1084" y="5784"/>
                    <a:pt x="1095" y="5749"/>
                    <a:pt x="1488" y="5522"/>
                  </a:cubicBezTo>
                  <a:lnTo>
                    <a:pt x="3119" y="6463"/>
                  </a:lnTo>
                  <a:cubicBezTo>
                    <a:pt x="3155" y="6475"/>
                    <a:pt x="3179" y="6475"/>
                    <a:pt x="3191" y="6475"/>
                  </a:cubicBezTo>
                  <a:cubicBezTo>
                    <a:pt x="3250" y="6475"/>
                    <a:pt x="3310" y="6451"/>
                    <a:pt x="3346" y="6392"/>
                  </a:cubicBezTo>
                  <a:cubicBezTo>
                    <a:pt x="3393" y="6320"/>
                    <a:pt x="3358" y="6213"/>
                    <a:pt x="3286" y="6165"/>
                  </a:cubicBezTo>
                  <a:cubicBezTo>
                    <a:pt x="2643" y="5796"/>
                    <a:pt x="1226" y="4987"/>
                    <a:pt x="560" y="4618"/>
                  </a:cubicBezTo>
                  <a:cubicBezTo>
                    <a:pt x="441" y="4546"/>
                    <a:pt x="441" y="4368"/>
                    <a:pt x="560" y="4308"/>
                  </a:cubicBezTo>
                  <a:lnTo>
                    <a:pt x="1476" y="3772"/>
                  </a:lnTo>
                  <a:cubicBezTo>
                    <a:pt x="1498" y="3782"/>
                    <a:pt x="1520" y="3786"/>
                    <a:pt x="1541" y="3786"/>
                  </a:cubicBezTo>
                  <a:cubicBezTo>
                    <a:pt x="1627" y="3786"/>
                    <a:pt x="1705" y="3717"/>
                    <a:pt x="1715" y="3641"/>
                  </a:cubicBezTo>
                  <a:cubicBezTo>
                    <a:pt x="1715" y="3582"/>
                    <a:pt x="1691" y="3522"/>
                    <a:pt x="1631" y="3486"/>
                  </a:cubicBezTo>
                  <a:lnTo>
                    <a:pt x="1476" y="3403"/>
                  </a:lnTo>
                  <a:lnTo>
                    <a:pt x="560" y="2879"/>
                  </a:lnTo>
                  <a:cubicBezTo>
                    <a:pt x="441" y="2808"/>
                    <a:pt x="441" y="2629"/>
                    <a:pt x="560" y="2570"/>
                  </a:cubicBezTo>
                  <a:lnTo>
                    <a:pt x="1441" y="2058"/>
                  </a:lnTo>
                  <a:lnTo>
                    <a:pt x="3870" y="3439"/>
                  </a:lnTo>
                  <a:cubicBezTo>
                    <a:pt x="3893" y="3463"/>
                    <a:pt x="3929" y="3463"/>
                    <a:pt x="3941" y="3463"/>
                  </a:cubicBezTo>
                  <a:cubicBezTo>
                    <a:pt x="4001" y="3463"/>
                    <a:pt x="4060" y="3427"/>
                    <a:pt x="4084" y="3367"/>
                  </a:cubicBezTo>
                  <a:cubicBezTo>
                    <a:pt x="4167" y="3296"/>
                    <a:pt x="4132" y="3189"/>
                    <a:pt x="4060" y="3153"/>
                  </a:cubicBezTo>
                  <a:cubicBezTo>
                    <a:pt x="1262" y="1558"/>
                    <a:pt x="3215" y="2653"/>
                    <a:pt x="429" y="1069"/>
                  </a:cubicBezTo>
                  <a:cubicBezTo>
                    <a:pt x="381" y="1034"/>
                    <a:pt x="381" y="962"/>
                    <a:pt x="429" y="950"/>
                  </a:cubicBezTo>
                  <a:lnTo>
                    <a:pt x="1524" y="307"/>
                  </a:lnTo>
                  <a:cubicBezTo>
                    <a:pt x="1607" y="260"/>
                    <a:pt x="1631" y="153"/>
                    <a:pt x="1584" y="81"/>
                  </a:cubicBezTo>
                  <a:cubicBezTo>
                    <a:pt x="1559" y="32"/>
                    <a:pt x="1501" y="0"/>
                    <a:pt x="14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2" name="Google Shape;11692;p80"/>
            <p:cNvSpPr/>
            <p:nvPr/>
          </p:nvSpPr>
          <p:spPr>
            <a:xfrm>
              <a:off x="916415" y="3353920"/>
              <a:ext cx="178013" cy="62147"/>
            </a:xfrm>
            <a:custGeom>
              <a:avLst/>
              <a:gdLst/>
              <a:ahLst/>
              <a:cxnLst/>
              <a:rect l="l" t="t" r="r" b="b"/>
              <a:pathLst>
                <a:path w="5597" h="1954" extrusionOk="0">
                  <a:moveTo>
                    <a:pt x="3061" y="0"/>
                  </a:moveTo>
                  <a:cubicBezTo>
                    <a:pt x="2891" y="0"/>
                    <a:pt x="2929" y="33"/>
                    <a:pt x="144" y="1631"/>
                  </a:cubicBezTo>
                  <a:cubicBezTo>
                    <a:pt x="1" y="1727"/>
                    <a:pt x="60" y="1953"/>
                    <a:pt x="239" y="1953"/>
                  </a:cubicBezTo>
                  <a:cubicBezTo>
                    <a:pt x="245" y="1953"/>
                    <a:pt x="249" y="1953"/>
                    <a:pt x="254" y="1953"/>
                  </a:cubicBezTo>
                  <a:cubicBezTo>
                    <a:pt x="317" y="1953"/>
                    <a:pt x="372" y="1901"/>
                    <a:pt x="3049" y="357"/>
                  </a:cubicBezTo>
                  <a:cubicBezTo>
                    <a:pt x="3060" y="350"/>
                    <a:pt x="3067" y="344"/>
                    <a:pt x="3080" y="344"/>
                  </a:cubicBezTo>
                  <a:cubicBezTo>
                    <a:pt x="3151" y="344"/>
                    <a:pt x="3392" y="523"/>
                    <a:pt x="5347" y="1631"/>
                  </a:cubicBezTo>
                  <a:cubicBezTo>
                    <a:pt x="5372" y="1648"/>
                    <a:pt x="5402" y="1656"/>
                    <a:pt x="5431" y="1656"/>
                  </a:cubicBezTo>
                  <a:cubicBezTo>
                    <a:pt x="5485" y="1656"/>
                    <a:pt x="5538" y="1630"/>
                    <a:pt x="5561" y="1584"/>
                  </a:cubicBezTo>
                  <a:cubicBezTo>
                    <a:pt x="5597" y="1488"/>
                    <a:pt x="5561" y="1381"/>
                    <a:pt x="5490" y="1334"/>
                  </a:cubicBezTo>
                  <a:cubicBezTo>
                    <a:pt x="3216" y="48"/>
                    <a:pt x="3263" y="0"/>
                    <a:pt x="3085" y="0"/>
                  </a:cubicBezTo>
                  <a:cubicBezTo>
                    <a:pt x="3076" y="0"/>
                    <a:pt x="3069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3" name="Google Shape;11693;p80"/>
            <p:cNvSpPr/>
            <p:nvPr/>
          </p:nvSpPr>
          <p:spPr>
            <a:xfrm>
              <a:off x="920582" y="3405858"/>
              <a:ext cx="245439" cy="243817"/>
            </a:xfrm>
            <a:custGeom>
              <a:avLst/>
              <a:gdLst/>
              <a:ahLst/>
              <a:cxnLst/>
              <a:rect l="l" t="t" r="r" b="b"/>
              <a:pathLst>
                <a:path w="7717" h="7666" extrusionOk="0">
                  <a:moveTo>
                    <a:pt x="6359" y="844"/>
                  </a:moveTo>
                  <a:lnTo>
                    <a:pt x="6359" y="1808"/>
                  </a:lnTo>
                  <a:lnTo>
                    <a:pt x="5359" y="1332"/>
                  </a:lnTo>
                  <a:lnTo>
                    <a:pt x="6359" y="844"/>
                  </a:lnTo>
                  <a:close/>
                  <a:moveTo>
                    <a:pt x="5820" y="0"/>
                  </a:moveTo>
                  <a:cubicBezTo>
                    <a:pt x="5762" y="0"/>
                    <a:pt x="5701" y="33"/>
                    <a:pt x="5668" y="82"/>
                  </a:cubicBezTo>
                  <a:cubicBezTo>
                    <a:pt x="5621" y="153"/>
                    <a:pt x="5656" y="260"/>
                    <a:pt x="5728" y="308"/>
                  </a:cubicBezTo>
                  <a:lnTo>
                    <a:pt x="6144" y="546"/>
                  </a:lnTo>
                  <a:lnTo>
                    <a:pt x="4882" y="1153"/>
                  </a:lnTo>
                  <a:cubicBezTo>
                    <a:pt x="4823" y="1177"/>
                    <a:pt x="4799" y="1237"/>
                    <a:pt x="4799" y="1296"/>
                  </a:cubicBezTo>
                  <a:cubicBezTo>
                    <a:pt x="4799" y="1356"/>
                    <a:pt x="4823" y="1415"/>
                    <a:pt x="4882" y="1451"/>
                  </a:cubicBezTo>
                  <a:lnTo>
                    <a:pt x="6144" y="2058"/>
                  </a:lnTo>
                  <a:cubicBezTo>
                    <a:pt x="5656" y="2344"/>
                    <a:pt x="3204" y="3737"/>
                    <a:pt x="2954" y="3892"/>
                  </a:cubicBezTo>
                  <a:cubicBezTo>
                    <a:pt x="2942" y="3898"/>
                    <a:pt x="2930" y="3901"/>
                    <a:pt x="2916" y="3901"/>
                  </a:cubicBezTo>
                  <a:cubicBezTo>
                    <a:pt x="2903" y="3901"/>
                    <a:pt x="2888" y="3898"/>
                    <a:pt x="2870" y="3892"/>
                  </a:cubicBezTo>
                  <a:lnTo>
                    <a:pt x="2668" y="3773"/>
                  </a:lnTo>
                  <a:cubicBezTo>
                    <a:pt x="2645" y="3758"/>
                    <a:pt x="2619" y="3751"/>
                    <a:pt x="2593" y="3751"/>
                  </a:cubicBezTo>
                  <a:cubicBezTo>
                    <a:pt x="2535" y="3751"/>
                    <a:pt x="2474" y="3783"/>
                    <a:pt x="2442" y="3832"/>
                  </a:cubicBezTo>
                  <a:cubicBezTo>
                    <a:pt x="2394" y="3904"/>
                    <a:pt x="2430" y="4011"/>
                    <a:pt x="2501" y="4058"/>
                  </a:cubicBezTo>
                  <a:lnTo>
                    <a:pt x="2715" y="4177"/>
                  </a:lnTo>
                  <a:cubicBezTo>
                    <a:pt x="2775" y="4201"/>
                    <a:pt x="2846" y="4237"/>
                    <a:pt x="2906" y="4237"/>
                  </a:cubicBezTo>
                  <a:cubicBezTo>
                    <a:pt x="2977" y="4237"/>
                    <a:pt x="3037" y="4213"/>
                    <a:pt x="3096" y="4177"/>
                  </a:cubicBezTo>
                  <a:lnTo>
                    <a:pt x="6299" y="2344"/>
                  </a:lnTo>
                  <a:lnTo>
                    <a:pt x="7180" y="2844"/>
                  </a:lnTo>
                  <a:cubicBezTo>
                    <a:pt x="7299" y="2927"/>
                    <a:pt x="7299" y="3106"/>
                    <a:pt x="7180" y="3165"/>
                  </a:cubicBezTo>
                  <a:cubicBezTo>
                    <a:pt x="4823" y="4499"/>
                    <a:pt x="5823" y="3939"/>
                    <a:pt x="2989" y="5559"/>
                  </a:cubicBezTo>
                  <a:cubicBezTo>
                    <a:pt x="2960" y="5570"/>
                    <a:pt x="2930" y="5576"/>
                    <a:pt x="2900" y="5576"/>
                  </a:cubicBezTo>
                  <a:cubicBezTo>
                    <a:pt x="2870" y="5576"/>
                    <a:pt x="2840" y="5570"/>
                    <a:pt x="2811" y="5559"/>
                  </a:cubicBezTo>
                  <a:lnTo>
                    <a:pt x="275" y="4094"/>
                  </a:lnTo>
                  <a:cubicBezTo>
                    <a:pt x="249" y="4083"/>
                    <a:pt x="222" y="4078"/>
                    <a:pt x="196" y="4078"/>
                  </a:cubicBezTo>
                  <a:cubicBezTo>
                    <a:pt x="137" y="4078"/>
                    <a:pt x="81" y="4104"/>
                    <a:pt x="48" y="4154"/>
                  </a:cubicBezTo>
                  <a:cubicBezTo>
                    <a:pt x="1" y="4237"/>
                    <a:pt x="37" y="4332"/>
                    <a:pt x="108" y="4380"/>
                  </a:cubicBezTo>
                  <a:lnTo>
                    <a:pt x="2656" y="5844"/>
                  </a:lnTo>
                  <a:cubicBezTo>
                    <a:pt x="2727" y="5880"/>
                    <a:pt x="2811" y="5916"/>
                    <a:pt x="2906" y="5916"/>
                  </a:cubicBezTo>
                  <a:cubicBezTo>
                    <a:pt x="2989" y="5916"/>
                    <a:pt x="3085" y="5880"/>
                    <a:pt x="3156" y="5844"/>
                  </a:cubicBezTo>
                  <a:lnTo>
                    <a:pt x="6264" y="4070"/>
                  </a:lnTo>
                  <a:lnTo>
                    <a:pt x="7192" y="4606"/>
                  </a:lnTo>
                  <a:cubicBezTo>
                    <a:pt x="7311" y="4678"/>
                    <a:pt x="7311" y="4856"/>
                    <a:pt x="7192" y="4916"/>
                  </a:cubicBezTo>
                  <a:cubicBezTo>
                    <a:pt x="7097" y="4963"/>
                    <a:pt x="7121" y="4963"/>
                    <a:pt x="3013" y="7309"/>
                  </a:cubicBezTo>
                  <a:cubicBezTo>
                    <a:pt x="2983" y="7327"/>
                    <a:pt x="2954" y="7336"/>
                    <a:pt x="2924" y="7336"/>
                  </a:cubicBezTo>
                  <a:cubicBezTo>
                    <a:pt x="2894" y="7336"/>
                    <a:pt x="2864" y="7327"/>
                    <a:pt x="2835" y="7309"/>
                  </a:cubicBezTo>
                  <a:lnTo>
                    <a:pt x="1942" y="6797"/>
                  </a:lnTo>
                  <a:cubicBezTo>
                    <a:pt x="1913" y="6780"/>
                    <a:pt x="1883" y="6773"/>
                    <a:pt x="1854" y="6773"/>
                  </a:cubicBezTo>
                  <a:cubicBezTo>
                    <a:pt x="1798" y="6773"/>
                    <a:pt x="1747" y="6802"/>
                    <a:pt x="1715" y="6856"/>
                  </a:cubicBezTo>
                  <a:cubicBezTo>
                    <a:pt x="1668" y="6928"/>
                    <a:pt x="1703" y="7035"/>
                    <a:pt x="1775" y="7071"/>
                  </a:cubicBezTo>
                  <a:lnTo>
                    <a:pt x="2668" y="7595"/>
                  </a:lnTo>
                  <a:cubicBezTo>
                    <a:pt x="2739" y="7642"/>
                    <a:pt x="2835" y="7666"/>
                    <a:pt x="2918" y="7666"/>
                  </a:cubicBezTo>
                  <a:cubicBezTo>
                    <a:pt x="3013" y="7666"/>
                    <a:pt x="3096" y="7642"/>
                    <a:pt x="3168" y="7595"/>
                  </a:cubicBezTo>
                  <a:lnTo>
                    <a:pt x="6287" y="5821"/>
                  </a:lnTo>
                  <a:lnTo>
                    <a:pt x="7204" y="6356"/>
                  </a:lnTo>
                  <a:cubicBezTo>
                    <a:pt x="7323" y="6440"/>
                    <a:pt x="7323" y="6618"/>
                    <a:pt x="7204" y="6678"/>
                  </a:cubicBezTo>
                  <a:lnTo>
                    <a:pt x="6430" y="7118"/>
                  </a:lnTo>
                  <a:cubicBezTo>
                    <a:pt x="6287" y="7214"/>
                    <a:pt x="6347" y="7428"/>
                    <a:pt x="6502" y="7428"/>
                  </a:cubicBezTo>
                  <a:cubicBezTo>
                    <a:pt x="6585" y="7428"/>
                    <a:pt x="6549" y="7416"/>
                    <a:pt x="7359" y="6975"/>
                  </a:cubicBezTo>
                  <a:cubicBezTo>
                    <a:pt x="7716" y="6761"/>
                    <a:pt x="7716" y="6273"/>
                    <a:pt x="7383" y="6082"/>
                  </a:cubicBezTo>
                  <a:lnTo>
                    <a:pt x="6621" y="5642"/>
                  </a:lnTo>
                  <a:lnTo>
                    <a:pt x="7371" y="5213"/>
                  </a:lnTo>
                  <a:cubicBezTo>
                    <a:pt x="7538" y="5130"/>
                    <a:pt x="7621" y="4963"/>
                    <a:pt x="7621" y="4773"/>
                  </a:cubicBezTo>
                  <a:cubicBezTo>
                    <a:pt x="7621" y="4594"/>
                    <a:pt x="7538" y="4427"/>
                    <a:pt x="7371" y="4320"/>
                  </a:cubicBezTo>
                  <a:lnTo>
                    <a:pt x="6609" y="3892"/>
                  </a:lnTo>
                  <a:lnTo>
                    <a:pt x="7359" y="3463"/>
                  </a:lnTo>
                  <a:cubicBezTo>
                    <a:pt x="7514" y="3368"/>
                    <a:pt x="7609" y="3201"/>
                    <a:pt x="7609" y="3011"/>
                  </a:cubicBezTo>
                  <a:cubicBezTo>
                    <a:pt x="7609" y="2832"/>
                    <a:pt x="7514" y="2665"/>
                    <a:pt x="7359" y="2570"/>
                  </a:cubicBezTo>
                  <a:lnTo>
                    <a:pt x="6668" y="2165"/>
                  </a:lnTo>
                  <a:cubicBezTo>
                    <a:pt x="6668" y="427"/>
                    <a:pt x="6680" y="510"/>
                    <a:pt x="6621" y="451"/>
                  </a:cubicBezTo>
                  <a:cubicBezTo>
                    <a:pt x="6597" y="403"/>
                    <a:pt x="6609" y="439"/>
                    <a:pt x="5894" y="22"/>
                  </a:cubicBezTo>
                  <a:cubicBezTo>
                    <a:pt x="5872" y="7"/>
                    <a:pt x="5846" y="0"/>
                    <a:pt x="58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4" name="Google Shape;11694;p80"/>
            <p:cNvSpPr/>
            <p:nvPr/>
          </p:nvSpPr>
          <p:spPr>
            <a:xfrm>
              <a:off x="986100" y="3642074"/>
              <a:ext cx="129923" cy="63292"/>
            </a:xfrm>
            <a:custGeom>
              <a:avLst/>
              <a:gdLst/>
              <a:ahLst/>
              <a:cxnLst/>
              <a:rect l="l" t="t" r="r" b="b"/>
              <a:pathLst>
                <a:path w="4085" h="1990" extrusionOk="0">
                  <a:moveTo>
                    <a:pt x="3892" y="0"/>
                  </a:moveTo>
                  <a:cubicBezTo>
                    <a:pt x="3864" y="0"/>
                    <a:pt x="3835" y="8"/>
                    <a:pt x="3811" y="25"/>
                  </a:cubicBezTo>
                  <a:lnTo>
                    <a:pt x="965" y="1644"/>
                  </a:lnTo>
                  <a:cubicBezTo>
                    <a:pt x="935" y="1656"/>
                    <a:pt x="906" y="1662"/>
                    <a:pt x="876" y="1662"/>
                  </a:cubicBezTo>
                  <a:cubicBezTo>
                    <a:pt x="846" y="1662"/>
                    <a:pt x="816" y="1656"/>
                    <a:pt x="786" y="1644"/>
                  </a:cubicBezTo>
                  <a:lnTo>
                    <a:pt x="263" y="1346"/>
                  </a:lnTo>
                  <a:cubicBezTo>
                    <a:pt x="240" y="1331"/>
                    <a:pt x="214" y="1325"/>
                    <a:pt x="188" y="1325"/>
                  </a:cubicBezTo>
                  <a:cubicBezTo>
                    <a:pt x="130" y="1325"/>
                    <a:pt x="69" y="1357"/>
                    <a:pt x="36" y="1406"/>
                  </a:cubicBezTo>
                  <a:cubicBezTo>
                    <a:pt x="1" y="1477"/>
                    <a:pt x="24" y="1584"/>
                    <a:pt x="96" y="1632"/>
                  </a:cubicBezTo>
                  <a:cubicBezTo>
                    <a:pt x="572" y="1882"/>
                    <a:pt x="655" y="1989"/>
                    <a:pt x="870" y="1989"/>
                  </a:cubicBezTo>
                  <a:cubicBezTo>
                    <a:pt x="1108" y="1989"/>
                    <a:pt x="965" y="1989"/>
                    <a:pt x="3965" y="287"/>
                  </a:cubicBezTo>
                  <a:cubicBezTo>
                    <a:pt x="4061" y="263"/>
                    <a:pt x="4084" y="156"/>
                    <a:pt x="4025" y="84"/>
                  </a:cubicBezTo>
                  <a:cubicBezTo>
                    <a:pt x="4001" y="29"/>
                    <a:pt x="3947" y="0"/>
                    <a:pt x="38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5" name="Google Shape;11695;p80"/>
            <p:cNvSpPr/>
            <p:nvPr/>
          </p:nvSpPr>
          <p:spPr>
            <a:xfrm>
              <a:off x="862283" y="3599678"/>
              <a:ext cx="118696" cy="84156"/>
            </a:xfrm>
            <a:custGeom>
              <a:avLst/>
              <a:gdLst/>
              <a:ahLst/>
              <a:cxnLst/>
              <a:rect l="l" t="t" r="r" b="b"/>
              <a:pathLst>
                <a:path w="3732" h="2646" extrusionOk="0">
                  <a:moveTo>
                    <a:pt x="366" y="1"/>
                  </a:moveTo>
                  <a:cubicBezTo>
                    <a:pt x="332" y="1"/>
                    <a:pt x="299" y="9"/>
                    <a:pt x="274" y="24"/>
                  </a:cubicBezTo>
                  <a:cubicBezTo>
                    <a:pt x="0" y="250"/>
                    <a:pt x="36" y="679"/>
                    <a:pt x="346" y="858"/>
                  </a:cubicBezTo>
                  <a:cubicBezTo>
                    <a:pt x="3352" y="2574"/>
                    <a:pt x="3447" y="2644"/>
                    <a:pt x="3517" y="2644"/>
                  </a:cubicBezTo>
                  <a:cubicBezTo>
                    <a:pt x="3523" y="2644"/>
                    <a:pt x="3529" y="2644"/>
                    <a:pt x="3536" y="2644"/>
                  </a:cubicBezTo>
                  <a:cubicBezTo>
                    <a:pt x="3544" y="2645"/>
                    <a:pt x="3550" y="2645"/>
                    <a:pt x="3557" y="2645"/>
                  </a:cubicBezTo>
                  <a:cubicBezTo>
                    <a:pt x="3685" y="2645"/>
                    <a:pt x="3732" y="2436"/>
                    <a:pt x="3596" y="2346"/>
                  </a:cubicBezTo>
                  <a:lnTo>
                    <a:pt x="500" y="584"/>
                  </a:lnTo>
                  <a:cubicBezTo>
                    <a:pt x="381" y="524"/>
                    <a:pt x="381" y="358"/>
                    <a:pt x="465" y="286"/>
                  </a:cubicBezTo>
                  <a:cubicBezTo>
                    <a:pt x="536" y="227"/>
                    <a:pt x="536" y="119"/>
                    <a:pt x="500" y="60"/>
                  </a:cubicBezTo>
                  <a:cubicBezTo>
                    <a:pt x="465" y="18"/>
                    <a:pt x="414" y="1"/>
                    <a:pt x="3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696" name="Google Shape;11696;p80"/>
          <p:cNvSpPr/>
          <p:nvPr/>
        </p:nvSpPr>
        <p:spPr>
          <a:xfrm>
            <a:off x="1315918" y="3185181"/>
            <a:ext cx="288599" cy="337515"/>
          </a:xfrm>
          <a:custGeom>
            <a:avLst/>
            <a:gdLst/>
            <a:ahLst/>
            <a:cxnLst/>
            <a:rect l="l" t="t" r="r" b="b"/>
            <a:pathLst>
              <a:path w="9074" h="10612" extrusionOk="0">
                <a:moveTo>
                  <a:pt x="1215" y="396"/>
                </a:moveTo>
                <a:lnTo>
                  <a:pt x="1370" y="682"/>
                </a:lnTo>
                <a:cubicBezTo>
                  <a:pt x="1323" y="706"/>
                  <a:pt x="1269" y="718"/>
                  <a:pt x="1217" y="718"/>
                </a:cubicBezTo>
                <a:cubicBezTo>
                  <a:pt x="1165" y="718"/>
                  <a:pt x="1114" y="706"/>
                  <a:pt x="1073" y="682"/>
                </a:cubicBezTo>
                <a:lnTo>
                  <a:pt x="1215" y="396"/>
                </a:lnTo>
                <a:close/>
                <a:moveTo>
                  <a:pt x="2870" y="396"/>
                </a:moveTo>
                <a:lnTo>
                  <a:pt x="3013" y="682"/>
                </a:lnTo>
                <a:cubicBezTo>
                  <a:pt x="2972" y="706"/>
                  <a:pt x="2921" y="718"/>
                  <a:pt x="2869" y="718"/>
                </a:cubicBezTo>
                <a:cubicBezTo>
                  <a:pt x="2817" y="718"/>
                  <a:pt x="2763" y="706"/>
                  <a:pt x="2716" y="682"/>
                </a:cubicBezTo>
                <a:lnTo>
                  <a:pt x="2870" y="396"/>
                </a:lnTo>
                <a:close/>
                <a:moveTo>
                  <a:pt x="4525" y="420"/>
                </a:moveTo>
                <a:lnTo>
                  <a:pt x="4668" y="694"/>
                </a:lnTo>
                <a:cubicBezTo>
                  <a:pt x="4627" y="718"/>
                  <a:pt x="4576" y="730"/>
                  <a:pt x="4524" y="730"/>
                </a:cubicBezTo>
                <a:cubicBezTo>
                  <a:pt x="4472" y="730"/>
                  <a:pt x="4418" y="718"/>
                  <a:pt x="4371" y="694"/>
                </a:cubicBezTo>
                <a:lnTo>
                  <a:pt x="4525" y="420"/>
                </a:lnTo>
                <a:close/>
                <a:moveTo>
                  <a:pt x="6180" y="420"/>
                </a:moveTo>
                <a:lnTo>
                  <a:pt x="6323" y="694"/>
                </a:lnTo>
                <a:cubicBezTo>
                  <a:pt x="6282" y="718"/>
                  <a:pt x="6231" y="730"/>
                  <a:pt x="6179" y="730"/>
                </a:cubicBezTo>
                <a:cubicBezTo>
                  <a:pt x="6127" y="730"/>
                  <a:pt x="6073" y="718"/>
                  <a:pt x="6026" y="694"/>
                </a:cubicBezTo>
                <a:lnTo>
                  <a:pt x="6180" y="420"/>
                </a:lnTo>
                <a:close/>
                <a:moveTo>
                  <a:pt x="7823" y="420"/>
                </a:moveTo>
                <a:lnTo>
                  <a:pt x="7978" y="694"/>
                </a:lnTo>
                <a:cubicBezTo>
                  <a:pt x="7931" y="718"/>
                  <a:pt x="7877" y="730"/>
                  <a:pt x="7825" y="730"/>
                </a:cubicBezTo>
                <a:cubicBezTo>
                  <a:pt x="7773" y="730"/>
                  <a:pt x="7722" y="718"/>
                  <a:pt x="7681" y="694"/>
                </a:cubicBezTo>
                <a:lnTo>
                  <a:pt x="7823" y="420"/>
                </a:lnTo>
                <a:close/>
                <a:moveTo>
                  <a:pt x="1501" y="980"/>
                </a:moveTo>
                <a:lnTo>
                  <a:pt x="1775" y="1480"/>
                </a:lnTo>
                <a:lnTo>
                  <a:pt x="620" y="1480"/>
                </a:lnTo>
                <a:lnTo>
                  <a:pt x="906" y="980"/>
                </a:lnTo>
                <a:cubicBezTo>
                  <a:pt x="1001" y="1027"/>
                  <a:pt x="1096" y="1051"/>
                  <a:pt x="1204" y="1051"/>
                </a:cubicBezTo>
                <a:cubicBezTo>
                  <a:pt x="1311" y="1051"/>
                  <a:pt x="1406" y="1027"/>
                  <a:pt x="1501" y="980"/>
                </a:cubicBezTo>
                <a:close/>
                <a:moveTo>
                  <a:pt x="3168" y="980"/>
                </a:moveTo>
                <a:lnTo>
                  <a:pt x="3442" y="1480"/>
                </a:lnTo>
                <a:lnTo>
                  <a:pt x="2287" y="1480"/>
                </a:lnTo>
                <a:lnTo>
                  <a:pt x="2573" y="980"/>
                </a:lnTo>
                <a:cubicBezTo>
                  <a:pt x="2668" y="1027"/>
                  <a:pt x="2763" y="1051"/>
                  <a:pt x="2870" y="1051"/>
                </a:cubicBezTo>
                <a:cubicBezTo>
                  <a:pt x="2978" y="1051"/>
                  <a:pt x="3073" y="1027"/>
                  <a:pt x="3168" y="980"/>
                </a:cubicBezTo>
                <a:close/>
                <a:moveTo>
                  <a:pt x="4823" y="992"/>
                </a:moveTo>
                <a:lnTo>
                  <a:pt x="5085" y="1504"/>
                </a:lnTo>
                <a:lnTo>
                  <a:pt x="3942" y="1504"/>
                </a:lnTo>
                <a:lnTo>
                  <a:pt x="4228" y="992"/>
                </a:lnTo>
                <a:cubicBezTo>
                  <a:pt x="4311" y="1039"/>
                  <a:pt x="4418" y="1075"/>
                  <a:pt x="4525" y="1075"/>
                </a:cubicBezTo>
                <a:cubicBezTo>
                  <a:pt x="4633" y="1075"/>
                  <a:pt x="4728" y="1039"/>
                  <a:pt x="4823" y="992"/>
                </a:cubicBezTo>
                <a:close/>
                <a:moveTo>
                  <a:pt x="6478" y="992"/>
                </a:moveTo>
                <a:lnTo>
                  <a:pt x="6740" y="1504"/>
                </a:lnTo>
                <a:lnTo>
                  <a:pt x="5597" y="1504"/>
                </a:lnTo>
                <a:lnTo>
                  <a:pt x="5883" y="992"/>
                </a:lnTo>
                <a:cubicBezTo>
                  <a:pt x="5966" y="1039"/>
                  <a:pt x="6073" y="1075"/>
                  <a:pt x="6180" y="1075"/>
                </a:cubicBezTo>
                <a:cubicBezTo>
                  <a:pt x="6276" y="1075"/>
                  <a:pt x="6383" y="1039"/>
                  <a:pt x="6478" y="992"/>
                </a:cubicBezTo>
                <a:close/>
                <a:moveTo>
                  <a:pt x="8121" y="992"/>
                </a:moveTo>
                <a:lnTo>
                  <a:pt x="8395" y="1504"/>
                </a:lnTo>
                <a:lnTo>
                  <a:pt x="7252" y="1504"/>
                </a:lnTo>
                <a:lnTo>
                  <a:pt x="7526" y="992"/>
                </a:lnTo>
                <a:cubicBezTo>
                  <a:pt x="7621" y="1039"/>
                  <a:pt x="7728" y="1075"/>
                  <a:pt x="7823" y="1075"/>
                </a:cubicBezTo>
                <a:cubicBezTo>
                  <a:pt x="7931" y="1075"/>
                  <a:pt x="8038" y="1039"/>
                  <a:pt x="8121" y="992"/>
                </a:cubicBezTo>
                <a:close/>
                <a:moveTo>
                  <a:pt x="1061" y="1801"/>
                </a:moveTo>
                <a:lnTo>
                  <a:pt x="1061" y="3575"/>
                </a:lnTo>
                <a:lnTo>
                  <a:pt x="549" y="3575"/>
                </a:lnTo>
                <a:lnTo>
                  <a:pt x="549" y="1801"/>
                </a:lnTo>
                <a:close/>
                <a:moveTo>
                  <a:pt x="1894" y="1801"/>
                </a:moveTo>
                <a:lnTo>
                  <a:pt x="1894" y="3575"/>
                </a:lnTo>
                <a:lnTo>
                  <a:pt x="1382" y="3575"/>
                </a:lnTo>
                <a:lnTo>
                  <a:pt x="1382" y="1801"/>
                </a:lnTo>
                <a:close/>
                <a:moveTo>
                  <a:pt x="2704" y="1801"/>
                </a:moveTo>
                <a:lnTo>
                  <a:pt x="2704" y="3575"/>
                </a:lnTo>
                <a:lnTo>
                  <a:pt x="2204" y="3575"/>
                </a:lnTo>
                <a:lnTo>
                  <a:pt x="2204" y="1801"/>
                </a:lnTo>
                <a:close/>
                <a:moveTo>
                  <a:pt x="3037" y="1801"/>
                </a:moveTo>
                <a:lnTo>
                  <a:pt x="3537" y="1813"/>
                </a:lnTo>
                <a:lnTo>
                  <a:pt x="3537" y="3575"/>
                </a:lnTo>
                <a:lnTo>
                  <a:pt x="3037" y="3575"/>
                </a:lnTo>
                <a:lnTo>
                  <a:pt x="3037" y="1801"/>
                </a:lnTo>
                <a:close/>
                <a:moveTo>
                  <a:pt x="4359" y="1813"/>
                </a:moveTo>
                <a:lnTo>
                  <a:pt x="4359" y="3575"/>
                </a:lnTo>
                <a:lnTo>
                  <a:pt x="3859" y="3575"/>
                </a:lnTo>
                <a:lnTo>
                  <a:pt x="3859" y="1813"/>
                </a:lnTo>
                <a:close/>
                <a:moveTo>
                  <a:pt x="5192" y="1813"/>
                </a:moveTo>
                <a:lnTo>
                  <a:pt x="5192" y="3575"/>
                </a:lnTo>
                <a:lnTo>
                  <a:pt x="4692" y="3575"/>
                </a:lnTo>
                <a:lnTo>
                  <a:pt x="4692" y="1813"/>
                </a:lnTo>
                <a:close/>
                <a:moveTo>
                  <a:pt x="6026" y="1813"/>
                </a:moveTo>
                <a:lnTo>
                  <a:pt x="6026" y="3575"/>
                </a:lnTo>
                <a:lnTo>
                  <a:pt x="5525" y="3575"/>
                </a:lnTo>
                <a:lnTo>
                  <a:pt x="5525" y="1813"/>
                </a:lnTo>
                <a:close/>
                <a:moveTo>
                  <a:pt x="6847" y="1813"/>
                </a:moveTo>
                <a:lnTo>
                  <a:pt x="6847" y="3575"/>
                </a:lnTo>
                <a:lnTo>
                  <a:pt x="6335" y="3575"/>
                </a:lnTo>
                <a:lnTo>
                  <a:pt x="6335" y="1813"/>
                </a:lnTo>
                <a:close/>
                <a:moveTo>
                  <a:pt x="7681" y="1813"/>
                </a:moveTo>
                <a:lnTo>
                  <a:pt x="7681" y="3575"/>
                </a:lnTo>
                <a:lnTo>
                  <a:pt x="7169" y="3575"/>
                </a:lnTo>
                <a:lnTo>
                  <a:pt x="7169" y="1813"/>
                </a:lnTo>
                <a:close/>
                <a:moveTo>
                  <a:pt x="8502" y="1813"/>
                </a:moveTo>
                <a:lnTo>
                  <a:pt x="8502" y="3575"/>
                </a:lnTo>
                <a:lnTo>
                  <a:pt x="7990" y="3575"/>
                </a:lnTo>
                <a:lnTo>
                  <a:pt x="7990" y="1813"/>
                </a:lnTo>
                <a:close/>
                <a:moveTo>
                  <a:pt x="1221" y="1"/>
                </a:moveTo>
                <a:cubicBezTo>
                  <a:pt x="1132" y="1"/>
                  <a:pt x="1043" y="45"/>
                  <a:pt x="1001" y="134"/>
                </a:cubicBezTo>
                <a:lnTo>
                  <a:pt x="322" y="1385"/>
                </a:lnTo>
                <a:cubicBezTo>
                  <a:pt x="263" y="1504"/>
                  <a:pt x="227" y="1647"/>
                  <a:pt x="227" y="1789"/>
                </a:cubicBezTo>
                <a:lnTo>
                  <a:pt x="227" y="3599"/>
                </a:lnTo>
                <a:cubicBezTo>
                  <a:pt x="84" y="3659"/>
                  <a:pt x="1" y="3814"/>
                  <a:pt x="1" y="3956"/>
                </a:cubicBezTo>
                <a:lnTo>
                  <a:pt x="1" y="4921"/>
                </a:lnTo>
                <a:cubicBezTo>
                  <a:pt x="1" y="5016"/>
                  <a:pt x="72" y="5087"/>
                  <a:pt x="168" y="5087"/>
                </a:cubicBezTo>
                <a:cubicBezTo>
                  <a:pt x="251" y="5087"/>
                  <a:pt x="322" y="5016"/>
                  <a:pt x="322" y="4921"/>
                </a:cubicBezTo>
                <a:lnTo>
                  <a:pt x="322" y="3956"/>
                </a:lnTo>
                <a:cubicBezTo>
                  <a:pt x="322" y="3909"/>
                  <a:pt x="370" y="3873"/>
                  <a:pt x="418" y="3873"/>
                </a:cubicBezTo>
                <a:lnTo>
                  <a:pt x="8657" y="3873"/>
                </a:lnTo>
                <a:cubicBezTo>
                  <a:pt x="8704" y="3873"/>
                  <a:pt x="8740" y="3897"/>
                  <a:pt x="8752" y="3944"/>
                </a:cubicBezTo>
                <a:lnTo>
                  <a:pt x="8752" y="6552"/>
                </a:lnTo>
                <a:lnTo>
                  <a:pt x="6180" y="6552"/>
                </a:lnTo>
                <a:cubicBezTo>
                  <a:pt x="6085" y="6552"/>
                  <a:pt x="6014" y="6623"/>
                  <a:pt x="6014" y="6707"/>
                </a:cubicBezTo>
                <a:cubicBezTo>
                  <a:pt x="6014" y="6802"/>
                  <a:pt x="6085" y="6873"/>
                  <a:pt x="6180" y="6873"/>
                </a:cubicBezTo>
                <a:lnTo>
                  <a:pt x="8752" y="6873"/>
                </a:lnTo>
                <a:lnTo>
                  <a:pt x="8752" y="7707"/>
                </a:lnTo>
                <a:lnTo>
                  <a:pt x="3918" y="7707"/>
                </a:lnTo>
                <a:cubicBezTo>
                  <a:pt x="3823" y="7707"/>
                  <a:pt x="3751" y="7778"/>
                  <a:pt x="3751" y="7874"/>
                </a:cubicBezTo>
                <a:cubicBezTo>
                  <a:pt x="3751" y="7957"/>
                  <a:pt x="3823" y="8040"/>
                  <a:pt x="3918" y="8040"/>
                </a:cubicBezTo>
                <a:lnTo>
                  <a:pt x="8752" y="8040"/>
                </a:lnTo>
                <a:lnTo>
                  <a:pt x="8752" y="8671"/>
                </a:lnTo>
                <a:lnTo>
                  <a:pt x="8752" y="9767"/>
                </a:lnTo>
                <a:cubicBezTo>
                  <a:pt x="8752" y="10064"/>
                  <a:pt x="8478" y="10302"/>
                  <a:pt x="8169" y="10302"/>
                </a:cubicBezTo>
                <a:lnTo>
                  <a:pt x="918" y="10302"/>
                </a:lnTo>
                <a:cubicBezTo>
                  <a:pt x="596" y="10302"/>
                  <a:pt x="346" y="10064"/>
                  <a:pt x="346" y="9767"/>
                </a:cubicBezTo>
                <a:lnTo>
                  <a:pt x="346" y="8040"/>
                </a:lnTo>
                <a:lnTo>
                  <a:pt x="3287" y="8040"/>
                </a:lnTo>
                <a:cubicBezTo>
                  <a:pt x="3382" y="8040"/>
                  <a:pt x="3454" y="7957"/>
                  <a:pt x="3454" y="7874"/>
                </a:cubicBezTo>
                <a:cubicBezTo>
                  <a:pt x="3454" y="7778"/>
                  <a:pt x="3382" y="7707"/>
                  <a:pt x="3287" y="7707"/>
                </a:cubicBezTo>
                <a:lnTo>
                  <a:pt x="346" y="7707"/>
                </a:lnTo>
                <a:lnTo>
                  <a:pt x="346" y="6873"/>
                </a:lnTo>
                <a:lnTo>
                  <a:pt x="5549" y="6873"/>
                </a:lnTo>
                <a:cubicBezTo>
                  <a:pt x="5645" y="6873"/>
                  <a:pt x="5716" y="6802"/>
                  <a:pt x="5716" y="6707"/>
                </a:cubicBezTo>
                <a:cubicBezTo>
                  <a:pt x="5716" y="6623"/>
                  <a:pt x="5645" y="6552"/>
                  <a:pt x="5549" y="6552"/>
                </a:cubicBezTo>
                <a:lnTo>
                  <a:pt x="346" y="6552"/>
                </a:lnTo>
                <a:lnTo>
                  <a:pt x="346" y="5552"/>
                </a:lnTo>
                <a:cubicBezTo>
                  <a:pt x="346" y="5457"/>
                  <a:pt x="263" y="5385"/>
                  <a:pt x="180" y="5385"/>
                </a:cubicBezTo>
                <a:cubicBezTo>
                  <a:pt x="84" y="5385"/>
                  <a:pt x="13" y="5457"/>
                  <a:pt x="13" y="5552"/>
                </a:cubicBezTo>
                <a:lnTo>
                  <a:pt x="13" y="9743"/>
                </a:lnTo>
                <a:cubicBezTo>
                  <a:pt x="13" y="10219"/>
                  <a:pt x="418" y="10612"/>
                  <a:pt x="918" y="10612"/>
                </a:cubicBezTo>
                <a:lnTo>
                  <a:pt x="8169" y="10612"/>
                </a:lnTo>
                <a:cubicBezTo>
                  <a:pt x="8681" y="10612"/>
                  <a:pt x="9074" y="10219"/>
                  <a:pt x="9074" y="9743"/>
                </a:cubicBezTo>
                <a:cubicBezTo>
                  <a:pt x="9062" y="9707"/>
                  <a:pt x="9062" y="4075"/>
                  <a:pt x="9062" y="3956"/>
                </a:cubicBezTo>
                <a:cubicBezTo>
                  <a:pt x="9050" y="3790"/>
                  <a:pt x="8954" y="3659"/>
                  <a:pt x="8824" y="3599"/>
                </a:cubicBezTo>
                <a:lnTo>
                  <a:pt x="8824" y="1813"/>
                </a:lnTo>
                <a:cubicBezTo>
                  <a:pt x="8824" y="1682"/>
                  <a:pt x="8800" y="1528"/>
                  <a:pt x="8716" y="1408"/>
                </a:cubicBezTo>
                <a:lnTo>
                  <a:pt x="8050" y="146"/>
                </a:lnTo>
                <a:cubicBezTo>
                  <a:pt x="7997" y="64"/>
                  <a:pt x="7913" y="23"/>
                  <a:pt x="7831" y="23"/>
                </a:cubicBezTo>
                <a:cubicBezTo>
                  <a:pt x="7746" y="23"/>
                  <a:pt x="7663" y="67"/>
                  <a:pt x="7621" y="158"/>
                </a:cubicBezTo>
                <a:lnTo>
                  <a:pt x="7335" y="694"/>
                </a:lnTo>
                <a:lnTo>
                  <a:pt x="7014" y="1313"/>
                </a:lnTo>
                <a:lnTo>
                  <a:pt x="6395" y="146"/>
                </a:lnTo>
                <a:cubicBezTo>
                  <a:pt x="6350" y="68"/>
                  <a:pt x="6273" y="31"/>
                  <a:pt x="6194" y="31"/>
                </a:cubicBezTo>
                <a:cubicBezTo>
                  <a:pt x="6106" y="31"/>
                  <a:pt x="6016" y="77"/>
                  <a:pt x="5966" y="158"/>
                </a:cubicBezTo>
                <a:lnTo>
                  <a:pt x="5680" y="694"/>
                </a:lnTo>
                <a:lnTo>
                  <a:pt x="5359" y="1313"/>
                </a:lnTo>
                <a:cubicBezTo>
                  <a:pt x="5287" y="1158"/>
                  <a:pt x="4752" y="146"/>
                  <a:pt x="4752" y="146"/>
                </a:cubicBezTo>
                <a:cubicBezTo>
                  <a:pt x="4696" y="70"/>
                  <a:pt x="4609" y="26"/>
                  <a:pt x="4524" y="26"/>
                </a:cubicBezTo>
                <a:cubicBezTo>
                  <a:pt x="4463" y="26"/>
                  <a:pt x="4403" y="49"/>
                  <a:pt x="4359" y="99"/>
                </a:cubicBezTo>
                <a:cubicBezTo>
                  <a:pt x="4335" y="134"/>
                  <a:pt x="4347" y="99"/>
                  <a:pt x="4037" y="682"/>
                </a:cubicBezTo>
                <a:lnTo>
                  <a:pt x="3716" y="1289"/>
                </a:lnTo>
                <a:lnTo>
                  <a:pt x="3394" y="682"/>
                </a:lnTo>
                <a:cubicBezTo>
                  <a:pt x="3097" y="134"/>
                  <a:pt x="3109" y="146"/>
                  <a:pt x="3085" y="99"/>
                </a:cubicBezTo>
                <a:cubicBezTo>
                  <a:pt x="3030" y="39"/>
                  <a:pt x="2956" y="9"/>
                  <a:pt x="2883" y="9"/>
                </a:cubicBezTo>
                <a:cubicBezTo>
                  <a:pt x="2797" y="9"/>
                  <a:pt x="2713" y="51"/>
                  <a:pt x="2668" y="134"/>
                </a:cubicBezTo>
                <a:cubicBezTo>
                  <a:pt x="2668" y="134"/>
                  <a:pt x="2668" y="134"/>
                  <a:pt x="2668" y="134"/>
                </a:cubicBezTo>
                <a:lnTo>
                  <a:pt x="2668" y="134"/>
                </a:lnTo>
                <a:cubicBezTo>
                  <a:pt x="2668" y="134"/>
                  <a:pt x="2635" y="191"/>
                  <a:pt x="2049" y="1277"/>
                </a:cubicBezTo>
                <a:lnTo>
                  <a:pt x="1727" y="670"/>
                </a:lnTo>
                <a:lnTo>
                  <a:pt x="1442" y="134"/>
                </a:lnTo>
                <a:cubicBezTo>
                  <a:pt x="1400" y="45"/>
                  <a:pt x="1311" y="1"/>
                  <a:pt x="122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697" name="Google Shape;11697;p80"/>
          <p:cNvGrpSpPr/>
          <p:nvPr/>
        </p:nvGrpSpPr>
        <p:grpSpPr>
          <a:xfrm>
            <a:off x="3967437" y="3661652"/>
            <a:ext cx="364708" cy="295405"/>
            <a:chOff x="3967437" y="3837102"/>
            <a:chExt cx="364708" cy="295405"/>
          </a:xfrm>
          <a:solidFill>
            <a:schemeClr val="tx1"/>
          </a:solidFill>
        </p:grpSpPr>
        <p:sp>
          <p:nvSpPr>
            <p:cNvPr id="11698" name="Google Shape;11698;p80"/>
            <p:cNvSpPr/>
            <p:nvPr/>
          </p:nvSpPr>
          <p:spPr>
            <a:xfrm>
              <a:off x="4178750" y="3868334"/>
              <a:ext cx="153396" cy="264172"/>
            </a:xfrm>
            <a:custGeom>
              <a:avLst/>
              <a:gdLst/>
              <a:ahLst/>
              <a:cxnLst/>
              <a:rect l="l" t="t" r="r" b="b"/>
              <a:pathLst>
                <a:path w="4823" h="8306" extrusionOk="0">
                  <a:moveTo>
                    <a:pt x="4273" y="1"/>
                  </a:moveTo>
                  <a:cubicBezTo>
                    <a:pt x="4217" y="1"/>
                    <a:pt x="4158" y="32"/>
                    <a:pt x="4120" y="78"/>
                  </a:cubicBezTo>
                  <a:cubicBezTo>
                    <a:pt x="4060" y="150"/>
                    <a:pt x="4096" y="257"/>
                    <a:pt x="4167" y="316"/>
                  </a:cubicBezTo>
                  <a:cubicBezTo>
                    <a:pt x="4370" y="471"/>
                    <a:pt x="4489" y="685"/>
                    <a:pt x="4489" y="947"/>
                  </a:cubicBezTo>
                  <a:lnTo>
                    <a:pt x="4489" y="7210"/>
                  </a:lnTo>
                  <a:cubicBezTo>
                    <a:pt x="4489" y="7627"/>
                    <a:pt x="4156" y="7984"/>
                    <a:pt x="3715" y="7984"/>
                  </a:cubicBezTo>
                  <a:lnTo>
                    <a:pt x="167" y="7984"/>
                  </a:lnTo>
                  <a:cubicBezTo>
                    <a:pt x="72" y="7984"/>
                    <a:pt x="0" y="8055"/>
                    <a:pt x="0" y="8151"/>
                  </a:cubicBezTo>
                  <a:cubicBezTo>
                    <a:pt x="0" y="8234"/>
                    <a:pt x="72" y="8305"/>
                    <a:pt x="167" y="8305"/>
                  </a:cubicBezTo>
                  <a:lnTo>
                    <a:pt x="3715" y="8305"/>
                  </a:lnTo>
                  <a:cubicBezTo>
                    <a:pt x="4334" y="8305"/>
                    <a:pt x="4822" y="7817"/>
                    <a:pt x="4822" y="7210"/>
                  </a:cubicBezTo>
                  <a:lnTo>
                    <a:pt x="4822" y="947"/>
                  </a:lnTo>
                  <a:cubicBezTo>
                    <a:pt x="4822" y="590"/>
                    <a:pt x="4644" y="245"/>
                    <a:pt x="4358" y="31"/>
                  </a:cubicBezTo>
                  <a:cubicBezTo>
                    <a:pt x="4333" y="10"/>
                    <a:pt x="4303" y="1"/>
                    <a:pt x="42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699" name="Google Shape;11699;p80"/>
            <p:cNvSpPr/>
            <p:nvPr/>
          </p:nvSpPr>
          <p:spPr>
            <a:xfrm>
              <a:off x="3969346" y="3937447"/>
              <a:ext cx="198431" cy="194678"/>
            </a:xfrm>
            <a:custGeom>
              <a:avLst/>
              <a:gdLst/>
              <a:ahLst/>
              <a:cxnLst/>
              <a:rect l="l" t="t" r="r" b="b"/>
              <a:pathLst>
                <a:path w="6239" h="6121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5025"/>
                  </a:lnTo>
                  <a:cubicBezTo>
                    <a:pt x="0" y="5632"/>
                    <a:pt x="488" y="6121"/>
                    <a:pt x="1107" y="6121"/>
                  </a:cubicBezTo>
                  <a:lnTo>
                    <a:pt x="6060" y="6121"/>
                  </a:lnTo>
                  <a:cubicBezTo>
                    <a:pt x="6144" y="6121"/>
                    <a:pt x="6227" y="6049"/>
                    <a:pt x="6227" y="5954"/>
                  </a:cubicBezTo>
                  <a:cubicBezTo>
                    <a:pt x="6239" y="5870"/>
                    <a:pt x="6168" y="5799"/>
                    <a:pt x="6060" y="5799"/>
                  </a:cubicBezTo>
                  <a:lnTo>
                    <a:pt x="1107" y="5799"/>
                  </a:lnTo>
                  <a:cubicBezTo>
                    <a:pt x="691" y="5799"/>
                    <a:pt x="333" y="5454"/>
                    <a:pt x="333" y="5025"/>
                  </a:cubicBezTo>
                  <a:lnTo>
                    <a:pt x="333" y="167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0" name="Google Shape;11700;p80"/>
            <p:cNvSpPr/>
            <p:nvPr/>
          </p:nvSpPr>
          <p:spPr>
            <a:xfrm>
              <a:off x="3967437" y="3837102"/>
              <a:ext cx="331376" cy="89786"/>
            </a:xfrm>
            <a:custGeom>
              <a:avLst/>
              <a:gdLst/>
              <a:ahLst/>
              <a:cxnLst/>
              <a:rect l="l" t="t" r="r" b="b"/>
              <a:pathLst>
                <a:path w="10419" h="2823" extrusionOk="0">
                  <a:moveTo>
                    <a:pt x="2739" y="334"/>
                  </a:moveTo>
                  <a:cubicBezTo>
                    <a:pt x="2822" y="334"/>
                    <a:pt x="2894" y="393"/>
                    <a:pt x="2894" y="477"/>
                  </a:cubicBezTo>
                  <a:lnTo>
                    <a:pt x="2894" y="1453"/>
                  </a:lnTo>
                  <a:cubicBezTo>
                    <a:pt x="2894" y="1525"/>
                    <a:pt x="2834" y="1596"/>
                    <a:pt x="2739" y="1596"/>
                  </a:cubicBezTo>
                  <a:cubicBezTo>
                    <a:pt x="2668" y="1596"/>
                    <a:pt x="2596" y="1536"/>
                    <a:pt x="2596" y="1453"/>
                  </a:cubicBezTo>
                  <a:lnTo>
                    <a:pt x="2596" y="477"/>
                  </a:lnTo>
                  <a:cubicBezTo>
                    <a:pt x="2596" y="405"/>
                    <a:pt x="2656" y="334"/>
                    <a:pt x="2739" y="334"/>
                  </a:cubicBezTo>
                  <a:close/>
                  <a:moveTo>
                    <a:pt x="4751" y="334"/>
                  </a:moveTo>
                  <a:cubicBezTo>
                    <a:pt x="4823" y="334"/>
                    <a:pt x="4906" y="393"/>
                    <a:pt x="4906" y="477"/>
                  </a:cubicBezTo>
                  <a:lnTo>
                    <a:pt x="4906" y="1453"/>
                  </a:lnTo>
                  <a:cubicBezTo>
                    <a:pt x="4906" y="1525"/>
                    <a:pt x="4846" y="1596"/>
                    <a:pt x="4751" y="1596"/>
                  </a:cubicBezTo>
                  <a:cubicBezTo>
                    <a:pt x="4680" y="1596"/>
                    <a:pt x="4608" y="1536"/>
                    <a:pt x="4608" y="1453"/>
                  </a:cubicBezTo>
                  <a:lnTo>
                    <a:pt x="4608" y="477"/>
                  </a:lnTo>
                  <a:cubicBezTo>
                    <a:pt x="4608" y="405"/>
                    <a:pt x="4668" y="334"/>
                    <a:pt x="4751" y="334"/>
                  </a:cubicBezTo>
                  <a:close/>
                  <a:moveTo>
                    <a:pt x="6763" y="334"/>
                  </a:moveTo>
                  <a:cubicBezTo>
                    <a:pt x="6835" y="334"/>
                    <a:pt x="6906" y="393"/>
                    <a:pt x="6906" y="477"/>
                  </a:cubicBezTo>
                  <a:lnTo>
                    <a:pt x="6906" y="1453"/>
                  </a:lnTo>
                  <a:cubicBezTo>
                    <a:pt x="6906" y="1525"/>
                    <a:pt x="6847" y="1596"/>
                    <a:pt x="6763" y="1596"/>
                  </a:cubicBezTo>
                  <a:cubicBezTo>
                    <a:pt x="6692" y="1596"/>
                    <a:pt x="6609" y="1536"/>
                    <a:pt x="6609" y="1453"/>
                  </a:cubicBezTo>
                  <a:lnTo>
                    <a:pt x="6609" y="477"/>
                  </a:lnTo>
                  <a:cubicBezTo>
                    <a:pt x="6609" y="405"/>
                    <a:pt x="6668" y="334"/>
                    <a:pt x="6763" y="334"/>
                  </a:cubicBezTo>
                  <a:close/>
                  <a:moveTo>
                    <a:pt x="8775" y="334"/>
                  </a:moveTo>
                  <a:cubicBezTo>
                    <a:pt x="8847" y="334"/>
                    <a:pt x="8918" y="393"/>
                    <a:pt x="8918" y="477"/>
                  </a:cubicBezTo>
                  <a:lnTo>
                    <a:pt x="8918" y="1453"/>
                  </a:lnTo>
                  <a:cubicBezTo>
                    <a:pt x="8918" y="1525"/>
                    <a:pt x="8859" y="1596"/>
                    <a:pt x="8775" y="1596"/>
                  </a:cubicBezTo>
                  <a:cubicBezTo>
                    <a:pt x="8692" y="1596"/>
                    <a:pt x="8621" y="1536"/>
                    <a:pt x="8621" y="1453"/>
                  </a:cubicBezTo>
                  <a:lnTo>
                    <a:pt x="8621" y="1155"/>
                  </a:lnTo>
                  <a:lnTo>
                    <a:pt x="8621" y="810"/>
                  </a:lnTo>
                  <a:lnTo>
                    <a:pt x="8621" y="477"/>
                  </a:lnTo>
                  <a:cubicBezTo>
                    <a:pt x="8621" y="405"/>
                    <a:pt x="8680" y="334"/>
                    <a:pt x="8775" y="334"/>
                  </a:cubicBezTo>
                  <a:close/>
                  <a:moveTo>
                    <a:pt x="2703" y="1"/>
                  </a:moveTo>
                  <a:cubicBezTo>
                    <a:pt x="2429" y="1"/>
                    <a:pt x="2203" y="227"/>
                    <a:pt x="2203" y="501"/>
                  </a:cubicBezTo>
                  <a:lnTo>
                    <a:pt x="2203" y="822"/>
                  </a:lnTo>
                  <a:lnTo>
                    <a:pt x="1108" y="822"/>
                  </a:lnTo>
                  <a:cubicBezTo>
                    <a:pt x="501" y="822"/>
                    <a:pt x="1" y="1310"/>
                    <a:pt x="1" y="1929"/>
                  </a:cubicBezTo>
                  <a:lnTo>
                    <a:pt x="1" y="2656"/>
                  </a:lnTo>
                  <a:cubicBezTo>
                    <a:pt x="1" y="2739"/>
                    <a:pt x="84" y="2822"/>
                    <a:pt x="167" y="2822"/>
                  </a:cubicBezTo>
                  <a:cubicBezTo>
                    <a:pt x="262" y="2822"/>
                    <a:pt x="334" y="2739"/>
                    <a:pt x="334" y="2656"/>
                  </a:cubicBezTo>
                  <a:lnTo>
                    <a:pt x="334" y="1929"/>
                  </a:lnTo>
                  <a:cubicBezTo>
                    <a:pt x="334" y="1513"/>
                    <a:pt x="679" y="1144"/>
                    <a:pt x="1108" y="1144"/>
                  </a:cubicBezTo>
                  <a:lnTo>
                    <a:pt x="2203" y="1144"/>
                  </a:lnTo>
                  <a:lnTo>
                    <a:pt x="2203" y="1441"/>
                  </a:lnTo>
                  <a:cubicBezTo>
                    <a:pt x="2203" y="1715"/>
                    <a:pt x="2429" y="1941"/>
                    <a:pt x="2703" y="1941"/>
                  </a:cubicBezTo>
                  <a:cubicBezTo>
                    <a:pt x="2965" y="1941"/>
                    <a:pt x="3191" y="1715"/>
                    <a:pt x="3191" y="1441"/>
                  </a:cubicBezTo>
                  <a:lnTo>
                    <a:pt x="3191" y="1144"/>
                  </a:lnTo>
                  <a:lnTo>
                    <a:pt x="4227" y="1144"/>
                  </a:lnTo>
                  <a:lnTo>
                    <a:pt x="4227" y="1441"/>
                  </a:lnTo>
                  <a:cubicBezTo>
                    <a:pt x="4227" y="1715"/>
                    <a:pt x="4453" y="1941"/>
                    <a:pt x="4727" y="1941"/>
                  </a:cubicBezTo>
                  <a:cubicBezTo>
                    <a:pt x="4989" y="1941"/>
                    <a:pt x="5215" y="1715"/>
                    <a:pt x="5215" y="1441"/>
                  </a:cubicBezTo>
                  <a:lnTo>
                    <a:pt x="5215" y="1144"/>
                  </a:lnTo>
                  <a:lnTo>
                    <a:pt x="6251" y="1144"/>
                  </a:lnTo>
                  <a:lnTo>
                    <a:pt x="6251" y="1441"/>
                  </a:lnTo>
                  <a:cubicBezTo>
                    <a:pt x="6251" y="1715"/>
                    <a:pt x="6478" y="1941"/>
                    <a:pt x="6751" y="1941"/>
                  </a:cubicBezTo>
                  <a:cubicBezTo>
                    <a:pt x="7013" y="1941"/>
                    <a:pt x="7240" y="1715"/>
                    <a:pt x="7240" y="1441"/>
                  </a:cubicBezTo>
                  <a:lnTo>
                    <a:pt x="7240" y="1144"/>
                  </a:lnTo>
                  <a:lnTo>
                    <a:pt x="8275" y="1144"/>
                  </a:lnTo>
                  <a:lnTo>
                    <a:pt x="8275" y="1441"/>
                  </a:lnTo>
                  <a:cubicBezTo>
                    <a:pt x="8275" y="1715"/>
                    <a:pt x="8502" y="1941"/>
                    <a:pt x="8775" y="1941"/>
                  </a:cubicBezTo>
                  <a:cubicBezTo>
                    <a:pt x="9037" y="1941"/>
                    <a:pt x="9264" y="1715"/>
                    <a:pt x="9264" y="1441"/>
                  </a:cubicBezTo>
                  <a:lnTo>
                    <a:pt x="9264" y="1144"/>
                  </a:lnTo>
                  <a:lnTo>
                    <a:pt x="10264" y="1144"/>
                  </a:lnTo>
                  <a:cubicBezTo>
                    <a:pt x="10347" y="1144"/>
                    <a:pt x="10419" y="1072"/>
                    <a:pt x="10419" y="989"/>
                  </a:cubicBezTo>
                  <a:cubicBezTo>
                    <a:pt x="10419" y="894"/>
                    <a:pt x="10347" y="822"/>
                    <a:pt x="10264" y="822"/>
                  </a:cubicBezTo>
                  <a:lnTo>
                    <a:pt x="9264" y="822"/>
                  </a:lnTo>
                  <a:lnTo>
                    <a:pt x="9264" y="501"/>
                  </a:lnTo>
                  <a:cubicBezTo>
                    <a:pt x="9264" y="227"/>
                    <a:pt x="9037" y="1"/>
                    <a:pt x="8775" y="1"/>
                  </a:cubicBezTo>
                  <a:cubicBezTo>
                    <a:pt x="8502" y="1"/>
                    <a:pt x="8275" y="227"/>
                    <a:pt x="8275" y="501"/>
                  </a:cubicBezTo>
                  <a:lnTo>
                    <a:pt x="8275" y="822"/>
                  </a:lnTo>
                  <a:lnTo>
                    <a:pt x="7240" y="822"/>
                  </a:lnTo>
                  <a:lnTo>
                    <a:pt x="7240" y="501"/>
                  </a:lnTo>
                  <a:cubicBezTo>
                    <a:pt x="7240" y="227"/>
                    <a:pt x="7013" y="1"/>
                    <a:pt x="6751" y="1"/>
                  </a:cubicBezTo>
                  <a:cubicBezTo>
                    <a:pt x="6478" y="1"/>
                    <a:pt x="6251" y="227"/>
                    <a:pt x="6251" y="501"/>
                  </a:cubicBezTo>
                  <a:lnTo>
                    <a:pt x="6251" y="822"/>
                  </a:lnTo>
                  <a:lnTo>
                    <a:pt x="5215" y="822"/>
                  </a:lnTo>
                  <a:lnTo>
                    <a:pt x="5215" y="501"/>
                  </a:lnTo>
                  <a:cubicBezTo>
                    <a:pt x="5215" y="227"/>
                    <a:pt x="4989" y="1"/>
                    <a:pt x="4727" y="1"/>
                  </a:cubicBezTo>
                  <a:cubicBezTo>
                    <a:pt x="4453" y="1"/>
                    <a:pt x="4227" y="227"/>
                    <a:pt x="4227" y="501"/>
                  </a:cubicBezTo>
                  <a:lnTo>
                    <a:pt x="4227" y="822"/>
                  </a:lnTo>
                  <a:lnTo>
                    <a:pt x="3191" y="822"/>
                  </a:lnTo>
                  <a:lnTo>
                    <a:pt x="3191" y="501"/>
                  </a:lnTo>
                  <a:cubicBezTo>
                    <a:pt x="3191" y="227"/>
                    <a:pt x="2965" y="1"/>
                    <a:pt x="2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1" name="Google Shape;11701;p80"/>
            <p:cNvSpPr/>
            <p:nvPr/>
          </p:nvSpPr>
          <p:spPr>
            <a:xfrm>
              <a:off x="3994694" y="3917378"/>
              <a:ext cx="158325" cy="156067"/>
            </a:xfrm>
            <a:custGeom>
              <a:avLst/>
              <a:gdLst/>
              <a:ahLst/>
              <a:cxnLst/>
              <a:rect l="l" t="t" r="r" b="b"/>
              <a:pathLst>
                <a:path w="4978" h="4907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lnTo>
                    <a:pt x="1" y="1251"/>
                  </a:lnTo>
                  <a:cubicBezTo>
                    <a:pt x="1" y="2049"/>
                    <a:pt x="656" y="2703"/>
                    <a:pt x="1453" y="2703"/>
                  </a:cubicBezTo>
                  <a:lnTo>
                    <a:pt x="2049" y="2703"/>
                  </a:lnTo>
                  <a:cubicBezTo>
                    <a:pt x="2573" y="2703"/>
                    <a:pt x="2989" y="3120"/>
                    <a:pt x="2989" y="3644"/>
                  </a:cubicBezTo>
                  <a:cubicBezTo>
                    <a:pt x="2989" y="4346"/>
                    <a:pt x="3549" y="4906"/>
                    <a:pt x="4251" y="4906"/>
                  </a:cubicBezTo>
                  <a:lnTo>
                    <a:pt x="4811" y="4906"/>
                  </a:lnTo>
                  <a:cubicBezTo>
                    <a:pt x="4906" y="4906"/>
                    <a:pt x="4978" y="4835"/>
                    <a:pt x="4978" y="4739"/>
                  </a:cubicBezTo>
                  <a:cubicBezTo>
                    <a:pt x="4978" y="4644"/>
                    <a:pt x="4906" y="4561"/>
                    <a:pt x="4799" y="4561"/>
                  </a:cubicBezTo>
                  <a:lnTo>
                    <a:pt x="4239" y="4561"/>
                  </a:lnTo>
                  <a:cubicBezTo>
                    <a:pt x="3716" y="4561"/>
                    <a:pt x="3299" y="4144"/>
                    <a:pt x="3299" y="3632"/>
                  </a:cubicBezTo>
                  <a:cubicBezTo>
                    <a:pt x="3299" y="2930"/>
                    <a:pt x="2739" y="2358"/>
                    <a:pt x="2037" y="2358"/>
                  </a:cubicBezTo>
                  <a:lnTo>
                    <a:pt x="1441" y="2358"/>
                  </a:lnTo>
                  <a:cubicBezTo>
                    <a:pt x="834" y="2358"/>
                    <a:pt x="322" y="1858"/>
                    <a:pt x="322" y="1251"/>
                  </a:cubicBezTo>
                  <a:lnTo>
                    <a:pt x="322" y="155"/>
                  </a:ln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2" name="Google Shape;11702;p80"/>
            <p:cNvSpPr/>
            <p:nvPr/>
          </p:nvSpPr>
          <p:spPr>
            <a:xfrm>
              <a:off x="4160812" y="3927174"/>
              <a:ext cx="155813" cy="149992"/>
            </a:xfrm>
            <a:custGeom>
              <a:avLst/>
              <a:gdLst/>
              <a:ahLst/>
              <a:cxnLst/>
              <a:rect l="l" t="t" r="r" b="b"/>
              <a:pathLst>
                <a:path w="4899" h="4716" extrusionOk="0">
                  <a:moveTo>
                    <a:pt x="3231" y="645"/>
                  </a:moveTo>
                  <a:lnTo>
                    <a:pt x="4124" y="1538"/>
                  </a:lnTo>
                  <a:lnTo>
                    <a:pt x="3838" y="1812"/>
                  </a:lnTo>
                  <a:lnTo>
                    <a:pt x="2945" y="919"/>
                  </a:lnTo>
                  <a:lnTo>
                    <a:pt x="3231" y="645"/>
                  </a:lnTo>
                  <a:close/>
                  <a:moveTo>
                    <a:pt x="2707" y="1157"/>
                  </a:moveTo>
                  <a:lnTo>
                    <a:pt x="3029" y="1491"/>
                  </a:lnTo>
                  <a:lnTo>
                    <a:pt x="1302" y="3217"/>
                  </a:lnTo>
                  <a:lnTo>
                    <a:pt x="981" y="2884"/>
                  </a:lnTo>
                  <a:lnTo>
                    <a:pt x="2707" y="1157"/>
                  </a:lnTo>
                  <a:close/>
                  <a:moveTo>
                    <a:pt x="814" y="3205"/>
                  </a:moveTo>
                  <a:lnTo>
                    <a:pt x="1564" y="3943"/>
                  </a:lnTo>
                  <a:lnTo>
                    <a:pt x="1064" y="4098"/>
                  </a:lnTo>
                  <a:cubicBezTo>
                    <a:pt x="993" y="3919"/>
                    <a:pt x="862" y="3765"/>
                    <a:pt x="671" y="3693"/>
                  </a:cubicBezTo>
                  <a:lnTo>
                    <a:pt x="814" y="3205"/>
                  </a:lnTo>
                  <a:close/>
                  <a:moveTo>
                    <a:pt x="552" y="4015"/>
                  </a:moveTo>
                  <a:cubicBezTo>
                    <a:pt x="624" y="4050"/>
                    <a:pt x="695" y="4122"/>
                    <a:pt x="731" y="4193"/>
                  </a:cubicBezTo>
                  <a:lnTo>
                    <a:pt x="469" y="4288"/>
                  </a:lnTo>
                  <a:lnTo>
                    <a:pt x="469" y="4288"/>
                  </a:lnTo>
                  <a:lnTo>
                    <a:pt x="552" y="4015"/>
                  </a:lnTo>
                  <a:close/>
                  <a:moveTo>
                    <a:pt x="3648" y="1"/>
                  </a:moveTo>
                  <a:cubicBezTo>
                    <a:pt x="3640" y="1"/>
                    <a:pt x="3632" y="1"/>
                    <a:pt x="3624" y="2"/>
                  </a:cubicBezTo>
                  <a:cubicBezTo>
                    <a:pt x="3148" y="86"/>
                    <a:pt x="3005" y="419"/>
                    <a:pt x="2588" y="788"/>
                  </a:cubicBezTo>
                  <a:cubicBezTo>
                    <a:pt x="2588" y="788"/>
                    <a:pt x="707" y="2669"/>
                    <a:pt x="683" y="2705"/>
                  </a:cubicBezTo>
                  <a:cubicBezTo>
                    <a:pt x="517" y="2812"/>
                    <a:pt x="445" y="3276"/>
                    <a:pt x="40" y="4491"/>
                  </a:cubicBezTo>
                  <a:cubicBezTo>
                    <a:pt x="0" y="4612"/>
                    <a:pt x="79" y="4716"/>
                    <a:pt x="191" y="4716"/>
                  </a:cubicBezTo>
                  <a:cubicBezTo>
                    <a:pt x="212" y="4716"/>
                    <a:pt x="233" y="4712"/>
                    <a:pt x="255" y="4705"/>
                  </a:cubicBezTo>
                  <a:lnTo>
                    <a:pt x="1743" y="4241"/>
                  </a:lnTo>
                  <a:cubicBezTo>
                    <a:pt x="2017" y="4158"/>
                    <a:pt x="2124" y="3979"/>
                    <a:pt x="2231" y="3896"/>
                  </a:cubicBezTo>
                  <a:cubicBezTo>
                    <a:pt x="2291" y="3836"/>
                    <a:pt x="2291" y="3717"/>
                    <a:pt x="2231" y="3657"/>
                  </a:cubicBezTo>
                  <a:cubicBezTo>
                    <a:pt x="2201" y="3628"/>
                    <a:pt x="2157" y="3613"/>
                    <a:pt x="2112" y="3613"/>
                  </a:cubicBezTo>
                  <a:cubicBezTo>
                    <a:pt x="2067" y="3613"/>
                    <a:pt x="2023" y="3628"/>
                    <a:pt x="1993" y="3657"/>
                  </a:cubicBezTo>
                  <a:lnTo>
                    <a:pt x="1874" y="3777"/>
                  </a:lnTo>
                  <a:lnTo>
                    <a:pt x="1541" y="3455"/>
                  </a:lnTo>
                  <a:lnTo>
                    <a:pt x="3267" y="1729"/>
                  </a:lnTo>
                  <a:lnTo>
                    <a:pt x="3600" y="2050"/>
                  </a:lnTo>
                  <a:lnTo>
                    <a:pt x="2469" y="3181"/>
                  </a:lnTo>
                  <a:cubicBezTo>
                    <a:pt x="2362" y="3288"/>
                    <a:pt x="2434" y="3467"/>
                    <a:pt x="2588" y="3467"/>
                  </a:cubicBezTo>
                  <a:cubicBezTo>
                    <a:pt x="2719" y="3467"/>
                    <a:pt x="2672" y="3419"/>
                    <a:pt x="3946" y="2169"/>
                  </a:cubicBezTo>
                  <a:lnTo>
                    <a:pt x="4458" y="1657"/>
                  </a:lnTo>
                  <a:cubicBezTo>
                    <a:pt x="4898" y="1240"/>
                    <a:pt x="4862" y="562"/>
                    <a:pt x="4398" y="193"/>
                  </a:cubicBezTo>
                  <a:cubicBezTo>
                    <a:pt x="4368" y="168"/>
                    <a:pt x="4332" y="156"/>
                    <a:pt x="4296" y="156"/>
                  </a:cubicBezTo>
                  <a:cubicBezTo>
                    <a:pt x="4246" y="156"/>
                    <a:pt x="4195" y="180"/>
                    <a:pt x="4160" y="228"/>
                  </a:cubicBezTo>
                  <a:cubicBezTo>
                    <a:pt x="4100" y="300"/>
                    <a:pt x="4124" y="407"/>
                    <a:pt x="4196" y="467"/>
                  </a:cubicBezTo>
                  <a:cubicBezTo>
                    <a:pt x="4339" y="586"/>
                    <a:pt x="4434" y="764"/>
                    <a:pt x="4434" y="955"/>
                  </a:cubicBezTo>
                  <a:cubicBezTo>
                    <a:pt x="4434" y="1074"/>
                    <a:pt x="4398" y="1181"/>
                    <a:pt x="4339" y="1264"/>
                  </a:cubicBezTo>
                  <a:lnTo>
                    <a:pt x="3481" y="407"/>
                  </a:lnTo>
                  <a:cubicBezTo>
                    <a:pt x="3541" y="371"/>
                    <a:pt x="3612" y="348"/>
                    <a:pt x="3684" y="324"/>
                  </a:cubicBezTo>
                  <a:cubicBezTo>
                    <a:pt x="3779" y="312"/>
                    <a:pt x="3838" y="228"/>
                    <a:pt x="3827" y="133"/>
                  </a:cubicBezTo>
                  <a:cubicBezTo>
                    <a:pt x="3805" y="57"/>
                    <a:pt x="3733" y="1"/>
                    <a:pt x="3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703" name="Google Shape;11703;p80"/>
          <p:cNvSpPr/>
          <p:nvPr/>
        </p:nvSpPr>
        <p:spPr>
          <a:xfrm>
            <a:off x="3216521" y="3632487"/>
            <a:ext cx="78049" cy="353417"/>
          </a:xfrm>
          <a:custGeom>
            <a:avLst/>
            <a:gdLst/>
            <a:ahLst/>
            <a:cxnLst/>
            <a:rect l="l" t="t" r="r" b="b"/>
            <a:pathLst>
              <a:path w="2454" h="11112" extrusionOk="0">
                <a:moveTo>
                  <a:pt x="1215" y="501"/>
                </a:moveTo>
                <a:cubicBezTo>
                  <a:pt x="1429" y="894"/>
                  <a:pt x="1453" y="953"/>
                  <a:pt x="1453" y="965"/>
                </a:cubicBezTo>
                <a:cubicBezTo>
                  <a:pt x="1382" y="1013"/>
                  <a:pt x="1286" y="1025"/>
                  <a:pt x="1203" y="1025"/>
                </a:cubicBezTo>
                <a:cubicBezTo>
                  <a:pt x="1108" y="1025"/>
                  <a:pt x="1024" y="1013"/>
                  <a:pt x="941" y="965"/>
                </a:cubicBezTo>
                <a:lnTo>
                  <a:pt x="1215" y="501"/>
                </a:lnTo>
                <a:close/>
                <a:moveTo>
                  <a:pt x="1620" y="1275"/>
                </a:moveTo>
                <a:lnTo>
                  <a:pt x="2001" y="2013"/>
                </a:lnTo>
                <a:lnTo>
                  <a:pt x="429" y="2013"/>
                </a:lnTo>
                <a:lnTo>
                  <a:pt x="810" y="1275"/>
                </a:lnTo>
                <a:cubicBezTo>
                  <a:pt x="929" y="1334"/>
                  <a:pt x="1084" y="1382"/>
                  <a:pt x="1215" y="1382"/>
                </a:cubicBezTo>
                <a:cubicBezTo>
                  <a:pt x="1346" y="1382"/>
                  <a:pt x="1501" y="1358"/>
                  <a:pt x="1620" y="1275"/>
                </a:cubicBezTo>
                <a:close/>
                <a:moveTo>
                  <a:pt x="2108" y="9109"/>
                </a:moveTo>
                <a:lnTo>
                  <a:pt x="2108" y="9752"/>
                </a:lnTo>
                <a:lnTo>
                  <a:pt x="322" y="9752"/>
                </a:lnTo>
                <a:lnTo>
                  <a:pt x="322" y="9109"/>
                </a:lnTo>
                <a:close/>
                <a:moveTo>
                  <a:pt x="1215" y="1"/>
                </a:moveTo>
                <a:cubicBezTo>
                  <a:pt x="1155" y="1"/>
                  <a:pt x="1096" y="25"/>
                  <a:pt x="1072" y="84"/>
                </a:cubicBezTo>
                <a:lnTo>
                  <a:pt x="608" y="965"/>
                </a:lnTo>
                <a:lnTo>
                  <a:pt x="120" y="1894"/>
                </a:lnTo>
                <a:cubicBezTo>
                  <a:pt x="36" y="2037"/>
                  <a:pt x="0" y="2215"/>
                  <a:pt x="0" y="2382"/>
                </a:cubicBezTo>
                <a:lnTo>
                  <a:pt x="0" y="5359"/>
                </a:lnTo>
                <a:cubicBezTo>
                  <a:pt x="0" y="5442"/>
                  <a:pt x="72" y="5525"/>
                  <a:pt x="155" y="5525"/>
                </a:cubicBezTo>
                <a:cubicBezTo>
                  <a:pt x="250" y="5525"/>
                  <a:pt x="322" y="5442"/>
                  <a:pt x="322" y="5359"/>
                </a:cubicBezTo>
                <a:lnTo>
                  <a:pt x="322" y="2346"/>
                </a:lnTo>
                <a:lnTo>
                  <a:pt x="1048" y="2346"/>
                </a:lnTo>
                <a:lnTo>
                  <a:pt x="1048" y="8776"/>
                </a:lnTo>
                <a:lnTo>
                  <a:pt x="322" y="8776"/>
                </a:lnTo>
                <a:lnTo>
                  <a:pt x="322" y="6002"/>
                </a:lnTo>
                <a:cubicBezTo>
                  <a:pt x="322" y="5906"/>
                  <a:pt x="250" y="5835"/>
                  <a:pt x="155" y="5835"/>
                </a:cubicBezTo>
                <a:cubicBezTo>
                  <a:pt x="72" y="5835"/>
                  <a:pt x="0" y="5906"/>
                  <a:pt x="0" y="6002"/>
                </a:cubicBezTo>
                <a:lnTo>
                  <a:pt x="0" y="9895"/>
                </a:lnTo>
                <a:cubicBezTo>
                  <a:pt x="0" y="10121"/>
                  <a:pt x="60" y="10323"/>
                  <a:pt x="179" y="10526"/>
                </a:cubicBezTo>
                <a:cubicBezTo>
                  <a:pt x="203" y="10562"/>
                  <a:pt x="262" y="10597"/>
                  <a:pt x="322" y="10597"/>
                </a:cubicBezTo>
                <a:cubicBezTo>
                  <a:pt x="453" y="10597"/>
                  <a:pt x="536" y="10466"/>
                  <a:pt x="477" y="10347"/>
                </a:cubicBezTo>
                <a:cubicBezTo>
                  <a:pt x="417" y="10252"/>
                  <a:pt x="381" y="10145"/>
                  <a:pt x="370" y="10050"/>
                </a:cubicBezTo>
                <a:lnTo>
                  <a:pt x="2108" y="10050"/>
                </a:lnTo>
                <a:cubicBezTo>
                  <a:pt x="2025" y="10443"/>
                  <a:pt x="1679" y="10764"/>
                  <a:pt x="1251" y="10776"/>
                </a:cubicBezTo>
                <a:cubicBezTo>
                  <a:pt x="1108" y="10776"/>
                  <a:pt x="989" y="10764"/>
                  <a:pt x="893" y="10704"/>
                </a:cubicBezTo>
                <a:cubicBezTo>
                  <a:pt x="869" y="10695"/>
                  <a:pt x="844" y="10691"/>
                  <a:pt x="822" y="10691"/>
                </a:cubicBezTo>
                <a:cubicBezTo>
                  <a:pt x="757" y="10691"/>
                  <a:pt x="702" y="10726"/>
                  <a:pt x="667" y="10788"/>
                </a:cubicBezTo>
                <a:cubicBezTo>
                  <a:pt x="631" y="10883"/>
                  <a:pt x="667" y="10966"/>
                  <a:pt x="751" y="11014"/>
                </a:cubicBezTo>
                <a:cubicBezTo>
                  <a:pt x="907" y="11081"/>
                  <a:pt x="1067" y="11111"/>
                  <a:pt x="1222" y="11111"/>
                </a:cubicBezTo>
                <a:cubicBezTo>
                  <a:pt x="1872" y="11111"/>
                  <a:pt x="2453" y="10577"/>
                  <a:pt x="2453" y="9895"/>
                </a:cubicBezTo>
                <a:lnTo>
                  <a:pt x="2453" y="9895"/>
                </a:lnTo>
                <a:cubicBezTo>
                  <a:pt x="2453" y="9895"/>
                  <a:pt x="2453" y="9895"/>
                  <a:pt x="2453" y="9895"/>
                </a:cubicBezTo>
                <a:cubicBezTo>
                  <a:pt x="2441" y="9895"/>
                  <a:pt x="2441" y="8954"/>
                  <a:pt x="2441" y="8942"/>
                </a:cubicBezTo>
                <a:lnTo>
                  <a:pt x="2441" y="7514"/>
                </a:lnTo>
                <a:cubicBezTo>
                  <a:pt x="2441" y="7418"/>
                  <a:pt x="2358" y="7347"/>
                  <a:pt x="2275" y="7347"/>
                </a:cubicBezTo>
                <a:cubicBezTo>
                  <a:pt x="2179" y="7347"/>
                  <a:pt x="2108" y="7418"/>
                  <a:pt x="2108" y="7514"/>
                </a:cubicBezTo>
                <a:lnTo>
                  <a:pt x="2108" y="8776"/>
                </a:lnTo>
                <a:lnTo>
                  <a:pt x="1382" y="8776"/>
                </a:lnTo>
                <a:lnTo>
                  <a:pt x="1382" y="2346"/>
                </a:lnTo>
                <a:lnTo>
                  <a:pt x="2108" y="2346"/>
                </a:lnTo>
                <a:lnTo>
                  <a:pt x="2108" y="2382"/>
                </a:lnTo>
                <a:lnTo>
                  <a:pt x="2108" y="6859"/>
                </a:lnTo>
                <a:cubicBezTo>
                  <a:pt x="2108" y="6954"/>
                  <a:pt x="2179" y="7025"/>
                  <a:pt x="2275" y="7025"/>
                </a:cubicBezTo>
                <a:cubicBezTo>
                  <a:pt x="2358" y="7025"/>
                  <a:pt x="2441" y="6954"/>
                  <a:pt x="2441" y="6859"/>
                </a:cubicBezTo>
                <a:lnTo>
                  <a:pt x="2441" y="2382"/>
                </a:lnTo>
                <a:cubicBezTo>
                  <a:pt x="2441" y="2215"/>
                  <a:pt x="2394" y="2037"/>
                  <a:pt x="2322" y="1894"/>
                </a:cubicBezTo>
                <a:lnTo>
                  <a:pt x="1370" y="84"/>
                </a:lnTo>
                <a:cubicBezTo>
                  <a:pt x="1334" y="25"/>
                  <a:pt x="1274" y="1"/>
                  <a:pt x="121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704" name="Google Shape;11704;p80"/>
          <p:cNvSpPr/>
          <p:nvPr/>
        </p:nvSpPr>
        <p:spPr>
          <a:xfrm>
            <a:off x="3469466" y="3652747"/>
            <a:ext cx="363563" cy="311657"/>
          </a:xfrm>
          <a:custGeom>
            <a:avLst/>
            <a:gdLst/>
            <a:ahLst/>
            <a:cxnLst/>
            <a:rect l="l" t="t" r="r" b="b"/>
            <a:pathLst>
              <a:path w="11431" h="9799" extrusionOk="0">
                <a:moveTo>
                  <a:pt x="4347" y="1"/>
                </a:moveTo>
                <a:cubicBezTo>
                  <a:pt x="3957" y="1"/>
                  <a:pt x="3588" y="148"/>
                  <a:pt x="3311" y="435"/>
                </a:cubicBezTo>
                <a:lnTo>
                  <a:pt x="3287" y="447"/>
                </a:lnTo>
                <a:lnTo>
                  <a:pt x="3275" y="447"/>
                </a:lnTo>
                <a:cubicBezTo>
                  <a:pt x="3189" y="435"/>
                  <a:pt x="3104" y="429"/>
                  <a:pt x="3019" y="429"/>
                </a:cubicBezTo>
                <a:cubicBezTo>
                  <a:pt x="2531" y="429"/>
                  <a:pt x="2074" y="633"/>
                  <a:pt x="1739" y="1019"/>
                </a:cubicBezTo>
                <a:cubicBezTo>
                  <a:pt x="1358" y="1459"/>
                  <a:pt x="1239" y="2055"/>
                  <a:pt x="1418" y="2602"/>
                </a:cubicBezTo>
                <a:lnTo>
                  <a:pt x="1418" y="2626"/>
                </a:lnTo>
                <a:lnTo>
                  <a:pt x="1406" y="2638"/>
                </a:lnTo>
                <a:cubicBezTo>
                  <a:pt x="549" y="3007"/>
                  <a:pt x="1" y="3841"/>
                  <a:pt x="1" y="4769"/>
                </a:cubicBezTo>
                <a:cubicBezTo>
                  <a:pt x="1" y="5507"/>
                  <a:pt x="346" y="6198"/>
                  <a:pt x="941" y="6627"/>
                </a:cubicBezTo>
                <a:lnTo>
                  <a:pt x="953" y="6638"/>
                </a:lnTo>
                <a:lnTo>
                  <a:pt x="941" y="6650"/>
                </a:lnTo>
                <a:cubicBezTo>
                  <a:pt x="608" y="7281"/>
                  <a:pt x="703" y="7996"/>
                  <a:pt x="1168" y="8532"/>
                </a:cubicBezTo>
                <a:cubicBezTo>
                  <a:pt x="1492" y="8915"/>
                  <a:pt x="1937" y="9116"/>
                  <a:pt x="2409" y="9116"/>
                </a:cubicBezTo>
                <a:cubicBezTo>
                  <a:pt x="2597" y="9116"/>
                  <a:pt x="2788" y="9084"/>
                  <a:pt x="2977" y="9020"/>
                </a:cubicBezTo>
                <a:lnTo>
                  <a:pt x="2989" y="9020"/>
                </a:lnTo>
                <a:lnTo>
                  <a:pt x="3013" y="9032"/>
                </a:lnTo>
                <a:cubicBezTo>
                  <a:pt x="3108" y="9210"/>
                  <a:pt x="3251" y="9377"/>
                  <a:pt x="3406" y="9496"/>
                </a:cubicBezTo>
                <a:cubicBezTo>
                  <a:pt x="3433" y="9523"/>
                  <a:pt x="3473" y="9536"/>
                  <a:pt x="3511" y="9536"/>
                </a:cubicBezTo>
                <a:cubicBezTo>
                  <a:pt x="3524" y="9536"/>
                  <a:pt x="3537" y="9535"/>
                  <a:pt x="3549" y="9532"/>
                </a:cubicBezTo>
                <a:cubicBezTo>
                  <a:pt x="3585" y="9532"/>
                  <a:pt x="3632" y="9496"/>
                  <a:pt x="3668" y="9472"/>
                </a:cubicBezTo>
                <a:cubicBezTo>
                  <a:pt x="3692" y="9436"/>
                  <a:pt x="3704" y="9377"/>
                  <a:pt x="3692" y="9329"/>
                </a:cubicBezTo>
                <a:cubicBezTo>
                  <a:pt x="3692" y="9294"/>
                  <a:pt x="3668" y="9246"/>
                  <a:pt x="3632" y="9210"/>
                </a:cubicBezTo>
                <a:cubicBezTo>
                  <a:pt x="3466" y="9079"/>
                  <a:pt x="3335" y="8913"/>
                  <a:pt x="3263" y="8710"/>
                </a:cubicBezTo>
                <a:cubicBezTo>
                  <a:pt x="3251" y="8663"/>
                  <a:pt x="3204" y="8639"/>
                  <a:pt x="3156" y="8603"/>
                </a:cubicBezTo>
                <a:cubicBezTo>
                  <a:pt x="3132" y="8597"/>
                  <a:pt x="3111" y="8594"/>
                  <a:pt x="3090" y="8594"/>
                </a:cubicBezTo>
                <a:cubicBezTo>
                  <a:pt x="3070" y="8594"/>
                  <a:pt x="3049" y="8597"/>
                  <a:pt x="3025" y="8603"/>
                </a:cubicBezTo>
                <a:cubicBezTo>
                  <a:pt x="2841" y="8695"/>
                  <a:pt x="2642" y="8741"/>
                  <a:pt x="2443" y="8741"/>
                </a:cubicBezTo>
                <a:cubicBezTo>
                  <a:pt x="2177" y="8741"/>
                  <a:pt x="1911" y="8659"/>
                  <a:pt x="1680" y="8496"/>
                </a:cubicBezTo>
                <a:cubicBezTo>
                  <a:pt x="1287" y="8222"/>
                  <a:pt x="1072" y="7758"/>
                  <a:pt x="1120" y="7281"/>
                </a:cubicBezTo>
                <a:cubicBezTo>
                  <a:pt x="1191" y="6615"/>
                  <a:pt x="1763" y="6091"/>
                  <a:pt x="2442" y="6091"/>
                </a:cubicBezTo>
                <a:cubicBezTo>
                  <a:pt x="2537" y="6091"/>
                  <a:pt x="2620" y="6019"/>
                  <a:pt x="2620" y="5912"/>
                </a:cubicBezTo>
                <a:cubicBezTo>
                  <a:pt x="2620" y="5817"/>
                  <a:pt x="2549" y="5734"/>
                  <a:pt x="2442" y="5734"/>
                </a:cubicBezTo>
                <a:cubicBezTo>
                  <a:pt x="1965" y="5734"/>
                  <a:pt x="1501" y="5936"/>
                  <a:pt x="1180" y="6317"/>
                </a:cubicBezTo>
                <a:lnTo>
                  <a:pt x="1168" y="6329"/>
                </a:lnTo>
                <a:lnTo>
                  <a:pt x="1144" y="6317"/>
                </a:lnTo>
                <a:cubicBezTo>
                  <a:pt x="644" y="5936"/>
                  <a:pt x="358" y="5365"/>
                  <a:pt x="358" y="4733"/>
                </a:cubicBezTo>
                <a:cubicBezTo>
                  <a:pt x="358" y="3948"/>
                  <a:pt x="822" y="3233"/>
                  <a:pt x="1549" y="2936"/>
                </a:cubicBezTo>
                <a:lnTo>
                  <a:pt x="1561" y="2912"/>
                </a:lnTo>
                <a:lnTo>
                  <a:pt x="1584" y="2936"/>
                </a:lnTo>
                <a:cubicBezTo>
                  <a:pt x="1882" y="3436"/>
                  <a:pt x="2430" y="3757"/>
                  <a:pt x="3025" y="3757"/>
                </a:cubicBezTo>
                <a:cubicBezTo>
                  <a:pt x="3108" y="3757"/>
                  <a:pt x="3204" y="3674"/>
                  <a:pt x="3204" y="3567"/>
                </a:cubicBezTo>
                <a:cubicBezTo>
                  <a:pt x="3204" y="3471"/>
                  <a:pt x="3132" y="3388"/>
                  <a:pt x="3025" y="3388"/>
                </a:cubicBezTo>
                <a:cubicBezTo>
                  <a:pt x="2501" y="3388"/>
                  <a:pt x="2025" y="3079"/>
                  <a:pt x="1822" y="2614"/>
                </a:cubicBezTo>
                <a:cubicBezTo>
                  <a:pt x="1620" y="2186"/>
                  <a:pt x="1668" y="1709"/>
                  <a:pt x="1942" y="1328"/>
                </a:cubicBezTo>
                <a:cubicBezTo>
                  <a:pt x="2196" y="946"/>
                  <a:pt x="2608" y="744"/>
                  <a:pt x="3058" y="744"/>
                </a:cubicBezTo>
                <a:cubicBezTo>
                  <a:pt x="3071" y="744"/>
                  <a:pt x="3084" y="745"/>
                  <a:pt x="3096" y="745"/>
                </a:cubicBezTo>
                <a:cubicBezTo>
                  <a:pt x="3549" y="769"/>
                  <a:pt x="3930" y="995"/>
                  <a:pt x="4156" y="1388"/>
                </a:cubicBezTo>
                <a:cubicBezTo>
                  <a:pt x="4189" y="1437"/>
                  <a:pt x="4245" y="1464"/>
                  <a:pt x="4307" y="1464"/>
                </a:cubicBezTo>
                <a:cubicBezTo>
                  <a:pt x="4335" y="1464"/>
                  <a:pt x="4365" y="1458"/>
                  <a:pt x="4394" y="1447"/>
                </a:cubicBezTo>
                <a:cubicBezTo>
                  <a:pt x="4466" y="1400"/>
                  <a:pt x="4501" y="1293"/>
                  <a:pt x="4454" y="1209"/>
                </a:cubicBezTo>
                <a:cubicBezTo>
                  <a:pt x="4275" y="923"/>
                  <a:pt x="4037" y="697"/>
                  <a:pt x="3727" y="554"/>
                </a:cubicBezTo>
                <a:lnTo>
                  <a:pt x="3692" y="531"/>
                </a:lnTo>
                <a:lnTo>
                  <a:pt x="3727" y="519"/>
                </a:lnTo>
                <a:cubicBezTo>
                  <a:pt x="3925" y="392"/>
                  <a:pt x="4142" y="329"/>
                  <a:pt x="4362" y="329"/>
                </a:cubicBezTo>
                <a:cubicBezTo>
                  <a:pt x="4553" y="329"/>
                  <a:pt x="4747" y="377"/>
                  <a:pt x="4930" y="471"/>
                </a:cubicBezTo>
                <a:cubicBezTo>
                  <a:pt x="5311" y="685"/>
                  <a:pt x="5537" y="1066"/>
                  <a:pt x="5537" y="1519"/>
                </a:cubicBezTo>
                <a:lnTo>
                  <a:pt x="5537" y="4031"/>
                </a:lnTo>
                <a:lnTo>
                  <a:pt x="5513" y="4031"/>
                </a:lnTo>
                <a:cubicBezTo>
                  <a:pt x="5156" y="4019"/>
                  <a:pt x="4918" y="3888"/>
                  <a:pt x="4751" y="3626"/>
                </a:cubicBezTo>
                <a:cubicBezTo>
                  <a:pt x="4719" y="3577"/>
                  <a:pt x="4652" y="3550"/>
                  <a:pt x="4590" y="3550"/>
                </a:cubicBezTo>
                <a:cubicBezTo>
                  <a:pt x="4562" y="3550"/>
                  <a:pt x="4535" y="3556"/>
                  <a:pt x="4513" y="3567"/>
                </a:cubicBezTo>
                <a:cubicBezTo>
                  <a:pt x="4442" y="3614"/>
                  <a:pt x="4406" y="3733"/>
                  <a:pt x="4454" y="3805"/>
                </a:cubicBezTo>
                <a:cubicBezTo>
                  <a:pt x="4680" y="4162"/>
                  <a:pt x="5037" y="4364"/>
                  <a:pt x="5490" y="4376"/>
                </a:cubicBezTo>
                <a:lnTo>
                  <a:pt x="5513" y="4376"/>
                </a:lnTo>
                <a:lnTo>
                  <a:pt x="5513" y="7008"/>
                </a:lnTo>
                <a:lnTo>
                  <a:pt x="5466" y="6984"/>
                </a:lnTo>
                <a:cubicBezTo>
                  <a:pt x="5240" y="6758"/>
                  <a:pt x="4930" y="6638"/>
                  <a:pt x="4620" y="6638"/>
                </a:cubicBezTo>
                <a:lnTo>
                  <a:pt x="3549" y="6638"/>
                </a:lnTo>
                <a:cubicBezTo>
                  <a:pt x="3454" y="6638"/>
                  <a:pt x="3370" y="6710"/>
                  <a:pt x="3370" y="6817"/>
                </a:cubicBezTo>
                <a:cubicBezTo>
                  <a:pt x="3370" y="6900"/>
                  <a:pt x="3442" y="6996"/>
                  <a:pt x="3549" y="6996"/>
                </a:cubicBezTo>
                <a:lnTo>
                  <a:pt x="4620" y="6996"/>
                </a:lnTo>
                <a:cubicBezTo>
                  <a:pt x="5109" y="6996"/>
                  <a:pt x="5490" y="7400"/>
                  <a:pt x="5490" y="7877"/>
                </a:cubicBezTo>
                <a:lnTo>
                  <a:pt x="5490" y="8258"/>
                </a:lnTo>
                <a:cubicBezTo>
                  <a:pt x="5490" y="8603"/>
                  <a:pt x="5347" y="8924"/>
                  <a:pt x="5073" y="9163"/>
                </a:cubicBezTo>
                <a:cubicBezTo>
                  <a:pt x="4859" y="9347"/>
                  <a:pt x="4589" y="9453"/>
                  <a:pt x="4310" y="9453"/>
                </a:cubicBezTo>
                <a:cubicBezTo>
                  <a:pt x="4247" y="9453"/>
                  <a:pt x="4184" y="9447"/>
                  <a:pt x="4120" y="9436"/>
                </a:cubicBezTo>
                <a:lnTo>
                  <a:pt x="4097" y="9436"/>
                </a:lnTo>
                <a:cubicBezTo>
                  <a:pt x="4061" y="9436"/>
                  <a:pt x="4025" y="9448"/>
                  <a:pt x="3989" y="9460"/>
                </a:cubicBezTo>
                <a:cubicBezTo>
                  <a:pt x="3942" y="9496"/>
                  <a:pt x="3930" y="9544"/>
                  <a:pt x="3918" y="9579"/>
                </a:cubicBezTo>
                <a:cubicBezTo>
                  <a:pt x="3906" y="9675"/>
                  <a:pt x="3966" y="9758"/>
                  <a:pt x="4061" y="9782"/>
                </a:cubicBezTo>
                <a:cubicBezTo>
                  <a:pt x="4137" y="9793"/>
                  <a:pt x="4213" y="9799"/>
                  <a:pt x="4289" y="9799"/>
                </a:cubicBezTo>
                <a:cubicBezTo>
                  <a:pt x="4842" y="9799"/>
                  <a:pt x="5372" y="9500"/>
                  <a:pt x="5644" y="9008"/>
                </a:cubicBezTo>
                <a:lnTo>
                  <a:pt x="5656" y="8972"/>
                </a:lnTo>
                <a:lnTo>
                  <a:pt x="5668" y="9008"/>
                </a:lnTo>
                <a:cubicBezTo>
                  <a:pt x="5951" y="9500"/>
                  <a:pt x="6473" y="9799"/>
                  <a:pt x="7024" y="9799"/>
                </a:cubicBezTo>
                <a:cubicBezTo>
                  <a:pt x="7100" y="9799"/>
                  <a:pt x="7176" y="9793"/>
                  <a:pt x="7252" y="9782"/>
                </a:cubicBezTo>
                <a:cubicBezTo>
                  <a:pt x="7335" y="9758"/>
                  <a:pt x="7418" y="9675"/>
                  <a:pt x="7395" y="9579"/>
                </a:cubicBezTo>
                <a:cubicBezTo>
                  <a:pt x="7395" y="9544"/>
                  <a:pt x="7371" y="9496"/>
                  <a:pt x="7323" y="9460"/>
                </a:cubicBezTo>
                <a:cubicBezTo>
                  <a:pt x="7288" y="9443"/>
                  <a:pt x="7260" y="9432"/>
                  <a:pt x="7228" y="9432"/>
                </a:cubicBezTo>
                <a:cubicBezTo>
                  <a:pt x="7217" y="9432"/>
                  <a:pt x="7205" y="9433"/>
                  <a:pt x="7192" y="9436"/>
                </a:cubicBezTo>
                <a:cubicBezTo>
                  <a:pt x="7129" y="9447"/>
                  <a:pt x="7066" y="9453"/>
                  <a:pt x="7003" y="9453"/>
                </a:cubicBezTo>
                <a:cubicBezTo>
                  <a:pt x="6723" y="9453"/>
                  <a:pt x="6454" y="9347"/>
                  <a:pt x="6240" y="9163"/>
                </a:cubicBezTo>
                <a:cubicBezTo>
                  <a:pt x="5978" y="8948"/>
                  <a:pt x="5823" y="8615"/>
                  <a:pt x="5823" y="8258"/>
                </a:cubicBezTo>
                <a:lnTo>
                  <a:pt x="5823" y="6746"/>
                </a:lnTo>
                <a:cubicBezTo>
                  <a:pt x="5823" y="6246"/>
                  <a:pt x="6228" y="5865"/>
                  <a:pt x="6704" y="5865"/>
                </a:cubicBezTo>
                <a:lnTo>
                  <a:pt x="8252" y="5865"/>
                </a:lnTo>
                <a:cubicBezTo>
                  <a:pt x="8335" y="5865"/>
                  <a:pt x="8430" y="5793"/>
                  <a:pt x="8430" y="5686"/>
                </a:cubicBezTo>
                <a:cubicBezTo>
                  <a:pt x="8430" y="5579"/>
                  <a:pt x="8359" y="5507"/>
                  <a:pt x="8252" y="5507"/>
                </a:cubicBezTo>
                <a:lnTo>
                  <a:pt x="6704" y="5507"/>
                </a:lnTo>
                <a:cubicBezTo>
                  <a:pt x="6383" y="5507"/>
                  <a:pt x="6085" y="5626"/>
                  <a:pt x="5847" y="5853"/>
                </a:cubicBezTo>
                <a:lnTo>
                  <a:pt x="5811" y="5876"/>
                </a:lnTo>
                <a:lnTo>
                  <a:pt x="5811" y="5210"/>
                </a:lnTo>
                <a:lnTo>
                  <a:pt x="5823" y="5210"/>
                </a:lnTo>
                <a:cubicBezTo>
                  <a:pt x="6549" y="5186"/>
                  <a:pt x="7133" y="4591"/>
                  <a:pt x="7133" y="3841"/>
                </a:cubicBezTo>
                <a:cubicBezTo>
                  <a:pt x="7133" y="3757"/>
                  <a:pt x="7061" y="3662"/>
                  <a:pt x="6954" y="3662"/>
                </a:cubicBezTo>
                <a:cubicBezTo>
                  <a:pt x="6859" y="3662"/>
                  <a:pt x="6775" y="3733"/>
                  <a:pt x="6775" y="3841"/>
                </a:cubicBezTo>
                <a:cubicBezTo>
                  <a:pt x="6775" y="4376"/>
                  <a:pt x="6359" y="4829"/>
                  <a:pt x="5823" y="4853"/>
                </a:cubicBezTo>
                <a:lnTo>
                  <a:pt x="5787" y="4853"/>
                </a:lnTo>
                <a:lnTo>
                  <a:pt x="5787" y="1543"/>
                </a:lnTo>
                <a:cubicBezTo>
                  <a:pt x="5787" y="1114"/>
                  <a:pt x="6013" y="709"/>
                  <a:pt x="6406" y="507"/>
                </a:cubicBezTo>
                <a:cubicBezTo>
                  <a:pt x="6582" y="408"/>
                  <a:pt x="6773" y="360"/>
                  <a:pt x="6963" y="360"/>
                </a:cubicBezTo>
                <a:cubicBezTo>
                  <a:pt x="7186" y="360"/>
                  <a:pt x="7410" y="426"/>
                  <a:pt x="7609" y="554"/>
                </a:cubicBezTo>
                <a:lnTo>
                  <a:pt x="7633" y="566"/>
                </a:lnTo>
                <a:lnTo>
                  <a:pt x="7728" y="602"/>
                </a:lnTo>
                <a:cubicBezTo>
                  <a:pt x="7430" y="733"/>
                  <a:pt x="7180" y="971"/>
                  <a:pt x="7002" y="1257"/>
                </a:cubicBezTo>
                <a:cubicBezTo>
                  <a:pt x="6954" y="1328"/>
                  <a:pt x="6966" y="1447"/>
                  <a:pt x="7061" y="1495"/>
                </a:cubicBezTo>
                <a:cubicBezTo>
                  <a:pt x="7086" y="1507"/>
                  <a:pt x="7116" y="1514"/>
                  <a:pt x="7147" y="1514"/>
                </a:cubicBezTo>
                <a:cubicBezTo>
                  <a:pt x="7206" y="1514"/>
                  <a:pt x="7268" y="1490"/>
                  <a:pt x="7299" y="1435"/>
                </a:cubicBezTo>
                <a:cubicBezTo>
                  <a:pt x="7526" y="1054"/>
                  <a:pt x="7918" y="816"/>
                  <a:pt x="8371" y="793"/>
                </a:cubicBezTo>
                <a:cubicBezTo>
                  <a:pt x="8405" y="790"/>
                  <a:pt x="8438" y="789"/>
                  <a:pt x="8471" y="789"/>
                </a:cubicBezTo>
                <a:cubicBezTo>
                  <a:pt x="8895" y="789"/>
                  <a:pt x="9271" y="998"/>
                  <a:pt x="9514" y="1340"/>
                </a:cubicBezTo>
                <a:cubicBezTo>
                  <a:pt x="9788" y="1709"/>
                  <a:pt x="9847" y="2186"/>
                  <a:pt x="9669" y="2602"/>
                </a:cubicBezTo>
                <a:cubicBezTo>
                  <a:pt x="9454" y="3114"/>
                  <a:pt x="8978" y="3436"/>
                  <a:pt x="8430" y="3436"/>
                </a:cubicBezTo>
                <a:cubicBezTo>
                  <a:pt x="8335" y="3436"/>
                  <a:pt x="8252" y="3519"/>
                  <a:pt x="8252" y="3614"/>
                </a:cubicBezTo>
                <a:cubicBezTo>
                  <a:pt x="8252" y="3721"/>
                  <a:pt x="8323" y="3793"/>
                  <a:pt x="8430" y="3793"/>
                </a:cubicBezTo>
                <a:cubicBezTo>
                  <a:pt x="9014" y="3793"/>
                  <a:pt x="9573" y="3483"/>
                  <a:pt x="9871" y="2983"/>
                </a:cubicBezTo>
                <a:lnTo>
                  <a:pt x="9883" y="2959"/>
                </a:lnTo>
                <a:lnTo>
                  <a:pt x="9907" y="2983"/>
                </a:lnTo>
                <a:cubicBezTo>
                  <a:pt x="10562" y="3257"/>
                  <a:pt x="10990" y="3841"/>
                  <a:pt x="11074" y="4555"/>
                </a:cubicBezTo>
                <a:cubicBezTo>
                  <a:pt x="11169" y="5269"/>
                  <a:pt x="10871" y="5936"/>
                  <a:pt x="10300" y="6353"/>
                </a:cubicBezTo>
                <a:lnTo>
                  <a:pt x="10288" y="6377"/>
                </a:lnTo>
                <a:lnTo>
                  <a:pt x="10276" y="6353"/>
                </a:lnTo>
                <a:cubicBezTo>
                  <a:pt x="9966" y="5984"/>
                  <a:pt x="9502" y="5781"/>
                  <a:pt x="9014" y="5781"/>
                </a:cubicBezTo>
                <a:cubicBezTo>
                  <a:pt x="8919" y="5781"/>
                  <a:pt x="8835" y="5853"/>
                  <a:pt x="8835" y="5960"/>
                </a:cubicBezTo>
                <a:cubicBezTo>
                  <a:pt x="8835" y="6055"/>
                  <a:pt x="8907" y="6138"/>
                  <a:pt x="9014" y="6138"/>
                </a:cubicBezTo>
                <a:cubicBezTo>
                  <a:pt x="9633" y="6138"/>
                  <a:pt x="10181" y="6579"/>
                  <a:pt x="10300" y="7186"/>
                </a:cubicBezTo>
                <a:cubicBezTo>
                  <a:pt x="10407" y="7698"/>
                  <a:pt x="10228" y="8186"/>
                  <a:pt x="9812" y="8496"/>
                </a:cubicBezTo>
                <a:cubicBezTo>
                  <a:pt x="9570" y="8688"/>
                  <a:pt x="9281" y="8786"/>
                  <a:pt x="8992" y="8786"/>
                </a:cubicBezTo>
                <a:cubicBezTo>
                  <a:pt x="8796" y="8786"/>
                  <a:pt x="8601" y="8742"/>
                  <a:pt x="8419" y="8651"/>
                </a:cubicBezTo>
                <a:cubicBezTo>
                  <a:pt x="8390" y="8643"/>
                  <a:pt x="8361" y="8632"/>
                  <a:pt x="8332" y="8632"/>
                </a:cubicBezTo>
                <a:cubicBezTo>
                  <a:pt x="8313" y="8632"/>
                  <a:pt x="8294" y="8637"/>
                  <a:pt x="8276" y="8651"/>
                </a:cubicBezTo>
                <a:cubicBezTo>
                  <a:pt x="8240" y="8663"/>
                  <a:pt x="8204" y="8698"/>
                  <a:pt x="8180" y="8758"/>
                </a:cubicBezTo>
                <a:cubicBezTo>
                  <a:pt x="8097" y="8948"/>
                  <a:pt x="7966" y="9127"/>
                  <a:pt x="7799" y="9258"/>
                </a:cubicBezTo>
                <a:cubicBezTo>
                  <a:pt x="7776" y="9294"/>
                  <a:pt x="7740" y="9329"/>
                  <a:pt x="7740" y="9377"/>
                </a:cubicBezTo>
                <a:cubicBezTo>
                  <a:pt x="7740" y="9425"/>
                  <a:pt x="7740" y="9472"/>
                  <a:pt x="7776" y="9508"/>
                </a:cubicBezTo>
                <a:cubicBezTo>
                  <a:pt x="7810" y="9556"/>
                  <a:pt x="7861" y="9581"/>
                  <a:pt x="7912" y="9581"/>
                </a:cubicBezTo>
                <a:cubicBezTo>
                  <a:pt x="7948" y="9581"/>
                  <a:pt x="7984" y="9568"/>
                  <a:pt x="8014" y="9544"/>
                </a:cubicBezTo>
                <a:cubicBezTo>
                  <a:pt x="8180" y="9413"/>
                  <a:pt x="8311" y="9258"/>
                  <a:pt x="8419" y="9079"/>
                </a:cubicBezTo>
                <a:lnTo>
                  <a:pt x="8430" y="9067"/>
                </a:lnTo>
                <a:lnTo>
                  <a:pt x="8442" y="9067"/>
                </a:lnTo>
                <a:cubicBezTo>
                  <a:pt x="8618" y="9127"/>
                  <a:pt x="8801" y="9156"/>
                  <a:pt x="8983" y="9156"/>
                </a:cubicBezTo>
                <a:cubicBezTo>
                  <a:pt x="9343" y="9156"/>
                  <a:pt x="9702" y="9043"/>
                  <a:pt x="10002" y="8829"/>
                </a:cubicBezTo>
                <a:cubicBezTo>
                  <a:pt x="10466" y="8484"/>
                  <a:pt x="10705" y="7960"/>
                  <a:pt x="10681" y="7400"/>
                </a:cubicBezTo>
                <a:cubicBezTo>
                  <a:pt x="10657" y="7162"/>
                  <a:pt x="10597" y="6924"/>
                  <a:pt x="10478" y="6710"/>
                </a:cubicBezTo>
                <a:lnTo>
                  <a:pt x="10466" y="6698"/>
                </a:lnTo>
                <a:lnTo>
                  <a:pt x="10478" y="6686"/>
                </a:lnTo>
                <a:cubicBezTo>
                  <a:pt x="11097" y="6198"/>
                  <a:pt x="11431" y="5507"/>
                  <a:pt x="11431" y="4769"/>
                </a:cubicBezTo>
                <a:cubicBezTo>
                  <a:pt x="11431" y="3841"/>
                  <a:pt x="10883" y="3007"/>
                  <a:pt x="10038" y="2638"/>
                </a:cubicBezTo>
                <a:lnTo>
                  <a:pt x="10026" y="2626"/>
                </a:lnTo>
                <a:lnTo>
                  <a:pt x="10026" y="2602"/>
                </a:lnTo>
                <a:cubicBezTo>
                  <a:pt x="10204" y="2055"/>
                  <a:pt x="10062" y="1459"/>
                  <a:pt x="9693" y="1019"/>
                </a:cubicBezTo>
                <a:cubicBezTo>
                  <a:pt x="9378" y="633"/>
                  <a:pt x="8907" y="429"/>
                  <a:pt x="8421" y="429"/>
                </a:cubicBezTo>
                <a:cubicBezTo>
                  <a:pt x="8337" y="429"/>
                  <a:pt x="8253" y="435"/>
                  <a:pt x="8169" y="447"/>
                </a:cubicBezTo>
                <a:lnTo>
                  <a:pt x="8157" y="447"/>
                </a:lnTo>
                <a:lnTo>
                  <a:pt x="8145" y="435"/>
                </a:lnTo>
                <a:cubicBezTo>
                  <a:pt x="7855" y="156"/>
                  <a:pt x="7473" y="2"/>
                  <a:pt x="7076" y="2"/>
                </a:cubicBezTo>
                <a:cubicBezTo>
                  <a:pt x="7000" y="2"/>
                  <a:pt x="6923" y="7"/>
                  <a:pt x="6847" y="19"/>
                </a:cubicBezTo>
                <a:cubicBezTo>
                  <a:pt x="6371" y="90"/>
                  <a:pt x="5966" y="376"/>
                  <a:pt x="5728" y="793"/>
                </a:cubicBezTo>
                <a:lnTo>
                  <a:pt x="5716" y="816"/>
                </a:lnTo>
                <a:lnTo>
                  <a:pt x="5704" y="793"/>
                </a:lnTo>
                <a:cubicBezTo>
                  <a:pt x="5466" y="376"/>
                  <a:pt x="5061" y="90"/>
                  <a:pt x="4585" y="19"/>
                </a:cubicBezTo>
                <a:cubicBezTo>
                  <a:pt x="4505" y="7"/>
                  <a:pt x="4426" y="1"/>
                  <a:pt x="434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705" name="Google Shape;11705;p80"/>
          <p:cNvSpPr/>
          <p:nvPr/>
        </p:nvSpPr>
        <p:spPr>
          <a:xfrm>
            <a:off x="5314611" y="3643110"/>
            <a:ext cx="324188" cy="324538"/>
          </a:xfrm>
          <a:custGeom>
            <a:avLst/>
            <a:gdLst/>
            <a:ahLst/>
            <a:cxnLst/>
            <a:rect l="l" t="t" r="r" b="b"/>
            <a:pathLst>
              <a:path w="10193" h="10204" extrusionOk="0">
                <a:moveTo>
                  <a:pt x="5096" y="286"/>
                </a:moveTo>
                <a:lnTo>
                  <a:pt x="8668" y="2369"/>
                </a:lnTo>
                <a:lnTo>
                  <a:pt x="8061" y="2369"/>
                </a:lnTo>
                <a:lnTo>
                  <a:pt x="5215" y="726"/>
                </a:lnTo>
                <a:cubicBezTo>
                  <a:pt x="5180" y="703"/>
                  <a:pt x="5138" y="691"/>
                  <a:pt x="5096" y="691"/>
                </a:cubicBezTo>
                <a:cubicBezTo>
                  <a:pt x="5054" y="691"/>
                  <a:pt x="5013" y="703"/>
                  <a:pt x="4977" y="726"/>
                </a:cubicBezTo>
                <a:lnTo>
                  <a:pt x="4215" y="1155"/>
                </a:lnTo>
                <a:cubicBezTo>
                  <a:pt x="4144" y="1191"/>
                  <a:pt x="4132" y="1286"/>
                  <a:pt x="4156" y="1357"/>
                </a:cubicBezTo>
                <a:cubicBezTo>
                  <a:pt x="4188" y="1407"/>
                  <a:pt x="4238" y="1433"/>
                  <a:pt x="4294" y="1433"/>
                </a:cubicBezTo>
                <a:cubicBezTo>
                  <a:pt x="4318" y="1433"/>
                  <a:pt x="4344" y="1428"/>
                  <a:pt x="4370" y="1417"/>
                </a:cubicBezTo>
                <a:lnTo>
                  <a:pt x="5096" y="1000"/>
                </a:lnTo>
                <a:lnTo>
                  <a:pt x="7466" y="2381"/>
                </a:lnTo>
                <a:lnTo>
                  <a:pt x="2715" y="2381"/>
                </a:lnTo>
                <a:lnTo>
                  <a:pt x="3775" y="1774"/>
                </a:lnTo>
                <a:cubicBezTo>
                  <a:pt x="3846" y="1727"/>
                  <a:pt x="3858" y="1643"/>
                  <a:pt x="3834" y="1572"/>
                </a:cubicBezTo>
                <a:cubicBezTo>
                  <a:pt x="3803" y="1517"/>
                  <a:pt x="3751" y="1493"/>
                  <a:pt x="3699" y="1493"/>
                </a:cubicBezTo>
                <a:cubicBezTo>
                  <a:pt x="3672" y="1493"/>
                  <a:pt x="3644" y="1500"/>
                  <a:pt x="3620" y="1512"/>
                </a:cubicBezTo>
                <a:lnTo>
                  <a:pt x="2132" y="2369"/>
                </a:lnTo>
                <a:lnTo>
                  <a:pt x="1524" y="2369"/>
                </a:lnTo>
                <a:lnTo>
                  <a:pt x="5096" y="286"/>
                </a:lnTo>
                <a:close/>
                <a:moveTo>
                  <a:pt x="9156" y="2667"/>
                </a:moveTo>
                <a:lnTo>
                  <a:pt x="9156" y="3382"/>
                </a:lnTo>
                <a:lnTo>
                  <a:pt x="1000" y="3382"/>
                </a:lnTo>
                <a:lnTo>
                  <a:pt x="1000" y="2667"/>
                </a:lnTo>
                <a:close/>
                <a:moveTo>
                  <a:pt x="5894" y="3679"/>
                </a:moveTo>
                <a:cubicBezTo>
                  <a:pt x="5918" y="3679"/>
                  <a:pt x="5953" y="3703"/>
                  <a:pt x="5989" y="3727"/>
                </a:cubicBezTo>
                <a:cubicBezTo>
                  <a:pt x="6013" y="3763"/>
                  <a:pt x="6025" y="3798"/>
                  <a:pt x="6025" y="3834"/>
                </a:cubicBezTo>
                <a:cubicBezTo>
                  <a:pt x="6025" y="3905"/>
                  <a:pt x="5953" y="3965"/>
                  <a:pt x="5882" y="3965"/>
                </a:cubicBezTo>
                <a:cubicBezTo>
                  <a:pt x="5834" y="3965"/>
                  <a:pt x="5811" y="3953"/>
                  <a:pt x="5775" y="3917"/>
                </a:cubicBezTo>
                <a:cubicBezTo>
                  <a:pt x="5738" y="3880"/>
                  <a:pt x="5696" y="3861"/>
                  <a:pt x="5652" y="3861"/>
                </a:cubicBezTo>
                <a:cubicBezTo>
                  <a:pt x="5626" y="3861"/>
                  <a:pt x="5599" y="3868"/>
                  <a:pt x="5572" y="3882"/>
                </a:cubicBezTo>
                <a:cubicBezTo>
                  <a:pt x="5489" y="3905"/>
                  <a:pt x="5453" y="3977"/>
                  <a:pt x="5453" y="4060"/>
                </a:cubicBezTo>
                <a:lnTo>
                  <a:pt x="5453" y="8192"/>
                </a:lnTo>
                <a:lnTo>
                  <a:pt x="4870" y="8192"/>
                </a:lnTo>
                <a:lnTo>
                  <a:pt x="4870" y="4060"/>
                </a:lnTo>
                <a:cubicBezTo>
                  <a:pt x="4870" y="3977"/>
                  <a:pt x="4822" y="3905"/>
                  <a:pt x="4751" y="3882"/>
                </a:cubicBezTo>
                <a:cubicBezTo>
                  <a:pt x="4724" y="3868"/>
                  <a:pt x="4694" y="3861"/>
                  <a:pt x="4664" y="3861"/>
                </a:cubicBezTo>
                <a:cubicBezTo>
                  <a:pt x="4615" y="3861"/>
                  <a:pt x="4566" y="3880"/>
                  <a:pt x="4537" y="3917"/>
                </a:cubicBezTo>
                <a:cubicBezTo>
                  <a:pt x="4513" y="3953"/>
                  <a:pt x="4477" y="3965"/>
                  <a:pt x="4441" y="3965"/>
                </a:cubicBezTo>
                <a:cubicBezTo>
                  <a:pt x="4394" y="3965"/>
                  <a:pt x="4358" y="3953"/>
                  <a:pt x="4334" y="3917"/>
                </a:cubicBezTo>
                <a:cubicBezTo>
                  <a:pt x="4298" y="3893"/>
                  <a:pt x="4287" y="3846"/>
                  <a:pt x="4287" y="3822"/>
                </a:cubicBezTo>
                <a:cubicBezTo>
                  <a:pt x="4287" y="3739"/>
                  <a:pt x="4358" y="3679"/>
                  <a:pt x="4441" y="3679"/>
                </a:cubicBezTo>
                <a:close/>
                <a:moveTo>
                  <a:pt x="2798" y="3703"/>
                </a:moveTo>
                <a:cubicBezTo>
                  <a:pt x="2846" y="3703"/>
                  <a:pt x="2870" y="3715"/>
                  <a:pt x="2905" y="3739"/>
                </a:cubicBezTo>
                <a:cubicBezTo>
                  <a:pt x="2941" y="3774"/>
                  <a:pt x="2953" y="3810"/>
                  <a:pt x="2953" y="3846"/>
                </a:cubicBezTo>
                <a:cubicBezTo>
                  <a:pt x="2953" y="3917"/>
                  <a:pt x="2870" y="3977"/>
                  <a:pt x="2798" y="3977"/>
                </a:cubicBezTo>
                <a:cubicBezTo>
                  <a:pt x="2751" y="3977"/>
                  <a:pt x="2727" y="3965"/>
                  <a:pt x="2691" y="3941"/>
                </a:cubicBezTo>
                <a:cubicBezTo>
                  <a:pt x="2651" y="3901"/>
                  <a:pt x="2605" y="3877"/>
                  <a:pt x="2557" y="3877"/>
                </a:cubicBezTo>
                <a:cubicBezTo>
                  <a:pt x="2534" y="3877"/>
                  <a:pt x="2512" y="3882"/>
                  <a:pt x="2489" y="3893"/>
                </a:cubicBezTo>
                <a:cubicBezTo>
                  <a:pt x="2417" y="3917"/>
                  <a:pt x="2370" y="4001"/>
                  <a:pt x="2370" y="4072"/>
                </a:cubicBezTo>
                <a:lnTo>
                  <a:pt x="2370" y="8204"/>
                </a:lnTo>
                <a:lnTo>
                  <a:pt x="1786" y="8204"/>
                </a:lnTo>
                <a:lnTo>
                  <a:pt x="1786" y="4072"/>
                </a:lnTo>
                <a:cubicBezTo>
                  <a:pt x="1786" y="4001"/>
                  <a:pt x="1739" y="3917"/>
                  <a:pt x="1667" y="3893"/>
                </a:cubicBezTo>
                <a:cubicBezTo>
                  <a:pt x="1644" y="3882"/>
                  <a:pt x="1620" y="3877"/>
                  <a:pt x="1596" y="3877"/>
                </a:cubicBezTo>
                <a:cubicBezTo>
                  <a:pt x="1545" y="3877"/>
                  <a:pt x="1493" y="3901"/>
                  <a:pt x="1453" y="3941"/>
                </a:cubicBezTo>
                <a:cubicBezTo>
                  <a:pt x="1417" y="3965"/>
                  <a:pt x="1381" y="3977"/>
                  <a:pt x="1346" y="3977"/>
                </a:cubicBezTo>
                <a:cubicBezTo>
                  <a:pt x="1298" y="3977"/>
                  <a:pt x="1262" y="3965"/>
                  <a:pt x="1239" y="3941"/>
                </a:cubicBezTo>
                <a:cubicBezTo>
                  <a:pt x="1203" y="3905"/>
                  <a:pt x="1191" y="3858"/>
                  <a:pt x="1191" y="3834"/>
                </a:cubicBezTo>
                <a:cubicBezTo>
                  <a:pt x="1191" y="3763"/>
                  <a:pt x="1262" y="3703"/>
                  <a:pt x="1346" y="3703"/>
                </a:cubicBezTo>
                <a:close/>
                <a:moveTo>
                  <a:pt x="2501" y="8501"/>
                </a:moveTo>
                <a:lnTo>
                  <a:pt x="2501" y="8668"/>
                </a:lnTo>
                <a:lnTo>
                  <a:pt x="1655" y="8668"/>
                </a:lnTo>
                <a:lnTo>
                  <a:pt x="1655" y="8501"/>
                </a:lnTo>
                <a:close/>
                <a:moveTo>
                  <a:pt x="3965" y="3703"/>
                </a:moveTo>
                <a:cubicBezTo>
                  <a:pt x="3953" y="3739"/>
                  <a:pt x="3953" y="3774"/>
                  <a:pt x="3929" y="3822"/>
                </a:cubicBezTo>
                <a:cubicBezTo>
                  <a:pt x="3929" y="3941"/>
                  <a:pt x="3977" y="4060"/>
                  <a:pt x="4048" y="4144"/>
                </a:cubicBezTo>
                <a:cubicBezTo>
                  <a:pt x="4144" y="4239"/>
                  <a:pt x="4239" y="4274"/>
                  <a:pt x="4382" y="4274"/>
                </a:cubicBezTo>
                <a:cubicBezTo>
                  <a:pt x="4429" y="4274"/>
                  <a:pt x="4489" y="4263"/>
                  <a:pt x="4525" y="4251"/>
                </a:cubicBezTo>
                <a:lnTo>
                  <a:pt x="4525" y="8239"/>
                </a:lnTo>
                <a:cubicBezTo>
                  <a:pt x="4453" y="8275"/>
                  <a:pt x="4394" y="8370"/>
                  <a:pt x="4394" y="8465"/>
                </a:cubicBezTo>
                <a:lnTo>
                  <a:pt x="4394" y="8668"/>
                </a:lnTo>
                <a:lnTo>
                  <a:pt x="2786" y="8668"/>
                </a:lnTo>
                <a:lnTo>
                  <a:pt x="2786" y="8465"/>
                </a:lnTo>
                <a:cubicBezTo>
                  <a:pt x="2798" y="8370"/>
                  <a:pt x="2751" y="8287"/>
                  <a:pt x="2667" y="8239"/>
                </a:cubicBezTo>
                <a:lnTo>
                  <a:pt x="2667" y="4251"/>
                </a:lnTo>
                <a:cubicBezTo>
                  <a:pt x="2715" y="4263"/>
                  <a:pt x="2774" y="4274"/>
                  <a:pt x="2822" y="4274"/>
                </a:cubicBezTo>
                <a:cubicBezTo>
                  <a:pt x="3048" y="4274"/>
                  <a:pt x="3251" y="4084"/>
                  <a:pt x="3251" y="3858"/>
                </a:cubicBezTo>
                <a:cubicBezTo>
                  <a:pt x="3251" y="3798"/>
                  <a:pt x="3251" y="3739"/>
                  <a:pt x="3215" y="3703"/>
                </a:cubicBezTo>
                <a:close/>
                <a:moveTo>
                  <a:pt x="5572" y="8501"/>
                </a:moveTo>
                <a:lnTo>
                  <a:pt x="5572" y="8668"/>
                </a:lnTo>
                <a:lnTo>
                  <a:pt x="4727" y="8668"/>
                </a:lnTo>
                <a:lnTo>
                  <a:pt x="4727" y="8501"/>
                </a:lnTo>
                <a:close/>
                <a:moveTo>
                  <a:pt x="8620" y="8501"/>
                </a:moveTo>
                <a:lnTo>
                  <a:pt x="8620" y="8668"/>
                </a:lnTo>
                <a:lnTo>
                  <a:pt x="7775" y="8668"/>
                </a:lnTo>
                <a:lnTo>
                  <a:pt x="7775" y="8501"/>
                </a:lnTo>
                <a:close/>
                <a:moveTo>
                  <a:pt x="8930" y="3703"/>
                </a:moveTo>
                <a:cubicBezTo>
                  <a:pt x="8978" y="3703"/>
                  <a:pt x="9001" y="3715"/>
                  <a:pt x="9037" y="3739"/>
                </a:cubicBezTo>
                <a:cubicBezTo>
                  <a:pt x="9061" y="3774"/>
                  <a:pt x="9085" y="3822"/>
                  <a:pt x="9085" y="3846"/>
                </a:cubicBezTo>
                <a:cubicBezTo>
                  <a:pt x="9073" y="3917"/>
                  <a:pt x="9001" y="3977"/>
                  <a:pt x="8930" y="3977"/>
                </a:cubicBezTo>
                <a:cubicBezTo>
                  <a:pt x="8894" y="3977"/>
                  <a:pt x="8859" y="3965"/>
                  <a:pt x="8823" y="3941"/>
                </a:cubicBezTo>
                <a:cubicBezTo>
                  <a:pt x="8782" y="3901"/>
                  <a:pt x="8736" y="3877"/>
                  <a:pt x="8689" y="3877"/>
                </a:cubicBezTo>
                <a:cubicBezTo>
                  <a:pt x="8666" y="3877"/>
                  <a:pt x="8643" y="3882"/>
                  <a:pt x="8620" y="3893"/>
                </a:cubicBezTo>
                <a:cubicBezTo>
                  <a:pt x="8549" y="3917"/>
                  <a:pt x="8501" y="4001"/>
                  <a:pt x="8501" y="4072"/>
                </a:cubicBezTo>
                <a:lnTo>
                  <a:pt x="8501" y="8204"/>
                </a:lnTo>
                <a:lnTo>
                  <a:pt x="7918" y="8204"/>
                </a:lnTo>
                <a:lnTo>
                  <a:pt x="7918" y="6715"/>
                </a:lnTo>
                <a:cubicBezTo>
                  <a:pt x="7918" y="6632"/>
                  <a:pt x="7858" y="6572"/>
                  <a:pt x="7775" y="6572"/>
                </a:cubicBezTo>
                <a:cubicBezTo>
                  <a:pt x="7680" y="6572"/>
                  <a:pt x="7620" y="6632"/>
                  <a:pt x="7620" y="6715"/>
                </a:cubicBezTo>
                <a:lnTo>
                  <a:pt x="7620" y="8251"/>
                </a:lnTo>
                <a:cubicBezTo>
                  <a:pt x="7549" y="8299"/>
                  <a:pt x="7489" y="8382"/>
                  <a:pt x="7489" y="8477"/>
                </a:cubicBezTo>
                <a:lnTo>
                  <a:pt x="7489" y="8680"/>
                </a:lnTo>
                <a:lnTo>
                  <a:pt x="5882" y="8680"/>
                </a:lnTo>
                <a:lnTo>
                  <a:pt x="5882" y="8477"/>
                </a:lnTo>
                <a:cubicBezTo>
                  <a:pt x="5882" y="8370"/>
                  <a:pt x="5822" y="8299"/>
                  <a:pt x="5751" y="8251"/>
                </a:cubicBezTo>
                <a:lnTo>
                  <a:pt x="5751" y="4263"/>
                </a:lnTo>
                <a:cubicBezTo>
                  <a:pt x="5787" y="4274"/>
                  <a:pt x="5846" y="4298"/>
                  <a:pt x="5894" y="4298"/>
                </a:cubicBezTo>
                <a:cubicBezTo>
                  <a:pt x="6132" y="4298"/>
                  <a:pt x="6323" y="4096"/>
                  <a:pt x="6323" y="3882"/>
                </a:cubicBezTo>
                <a:cubicBezTo>
                  <a:pt x="6323" y="3822"/>
                  <a:pt x="6323" y="3763"/>
                  <a:pt x="6299" y="3715"/>
                </a:cubicBezTo>
                <a:lnTo>
                  <a:pt x="7037" y="3715"/>
                </a:lnTo>
                <a:cubicBezTo>
                  <a:pt x="7025" y="3763"/>
                  <a:pt x="7025" y="3786"/>
                  <a:pt x="7013" y="3834"/>
                </a:cubicBezTo>
                <a:cubicBezTo>
                  <a:pt x="7013" y="3953"/>
                  <a:pt x="7061" y="4072"/>
                  <a:pt x="7132" y="4155"/>
                </a:cubicBezTo>
                <a:cubicBezTo>
                  <a:pt x="7215" y="4251"/>
                  <a:pt x="7323" y="4298"/>
                  <a:pt x="7454" y="4298"/>
                </a:cubicBezTo>
                <a:cubicBezTo>
                  <a:pt x="7501" y="4298"/>
                  <a:pt x="7561" y="4274"/>
                  <a:pt x="7608" y="4263"/>
                </a:cubicBezTo>
                <a:lnTo>
                  <a:pt x="7608" y="5989"/>
                </a:lnTo>
                <a:cubicBezTo>
                  <a:pt x="7608" y="6084"/>
                  <a:pt x="7668" y="6144"/>
                  <a:pt x="7751" y="6144"/>
                </a:cubicBezTo>
                <a:cubicBezTo>
                  <a:pt x="7847" y="6144"/>
                  <a:pt x="7906" y="6084"/>
                  <a:pt x="7906" y="5989"/>
                </a:cubicBezTo>
                <a:lnTo>
                  <a:pt x="7906" y="4072"/>
                </a:lnTo>
                <a:cubicBezTo>
                  <a:pt x="7906" y="4001"/>
                  <a:pt x="7858" y="3917"/>
                  <a:pt x="7787" y="3893"/>
                </a:cubicBezTo>
                <a:cubicBezTo>
                  <a:pt x="7764" y="3882"/>
                  <a:pt x="7739" y="3877"/>
                  <a:pt x="7713" y="3877"/>
                </a:cubicBezTo>
                <a:cubicBezTo>
                  <a:pt x="7659" y="3877"/>
                  <a:pt x="7605" y="3901"/>
                  <a:pt x="7573" y="3941"/>
                </a:cubicBezTo>
                <a:cubicBezTo>
                  <a:pt x="7549" y="3965"/>
                  <a:pt x="7513" y="3977"/>
                  <a:pt x="7477" y="3977"/>
                </a:cubicBezTo>
                <a:cubicBezTo>
                  <a:pt x="7430" y="3977"/>
                  <a:pt x="7394" y="3965"/>
                  <a:pt x="7370" y="3941"/>
                </a:cubicBezTo>
                <a:cubicBezTo>
                  <a:pt x="7335" y="3905"/>
                  <a:pt x="7323" y="3858"/>
                  <a:pt x="7323" y="3834"/>
                </a:cubicBezTo>
                <a:cubicBezTo>
                  <a:pt x="7323" y="3763"/>
                  <a:pt x="7394" y="3703"/>
                  <a:pt x="7477" y="3703"/>
                </a:cubicBezTo>
                <a:close/>
                <a:moveTo>
                  <a:pt x="8990" y="8954"/>
                </a:moveTo>
                <a:cubicBezTo>
                  <a:pt x="9073" y="8954"/>
                  <a:pt x="9132" y="9013"/>
                  <a:pt x="9132" y="9085"/>
                </a:cubicBezTo>
                <a:lnTo>
                  <a:pt x="9132" y="9263"/>
                </a:lnTo>
                <a:lnTo>
                  <a:pt x="4263" y="9263"/>
                </a:lnTo>
                <a:cubicBezTo>
                  <a:pt x="4167" y="9263"/>
                  <a:pt x="4108" y="9323"/>
                  <a:pt x="4108" y="9418"/>
                </a:cubicBezTo>
                <a:cubicBezTo>
                  <a:pt x="4108" y="9501"/>
                  <a:pt x="4167" y="9561"/>
                  <a:pt x="4263" y="9561"/>
                </a:cubicBezTo>
                <a:lnTo>
                  <a:pt x="9311" y="9561"/>
                </a:lnTo>
                <a:cubicBezTo>
                  <a:pt x="9382" y="9561"/>
                  <a:pt x="9454" y="9620"/>
                  <a:pt x="9454" y="9716"/>
                </a:cubicBezTo>
                <a:lnTo>
                  <a:pt x="9454" y="9870"/>
                </a:lnTo>
                <a:lnTo>
                  <a:pt x="738" y="9870"/>
                </a:lnTo>
                <a:lnTo>
                  <a:pt x="738" y="9716"/>
                </a:lnTo>
                <a:cubicBezTo>
                  <a:pt x="738" y="9632"/>
                  <a:pt x="798" y="9561"/>
                  <a:pt x="881" y="9561"/>
                </a:cubicBezTo>
                <a:lnTo>
                  <a:pt x="3513" y="9561"/>
                </a:lnTo>
                <a:cubicBezTo>
                  <a:pt x="3608" y="9561"/>
                  <a:pt x="3667" y="9501"/>
                  <a:pt x="3667" y="9418"/>
                </a:cubicBezTo>
                <a:cubicBezTo>
                  <a:pt x="3667" y="9323"/>
                  <a:pt x="3608" y="9263"/>
                  <a:pt x="3513" y="9263"/>
                </a:cubicBezTo>
                <a:lnTo>
                  <a:pt x="1048" y="9263"/>
                </a:lnTo>
                <a:lnTo>
                  <a:pt x="1048" y="9085"/>
                </a:lnTo>
                <a:cubicBezTo>
                  <a:pt x="1048" y="9013"/>
                  <a:pt x="1108" y="8954"/>
                  <a:pt x="1179" y="8954"/>
                </a:cubicBezTo>
                <a:close/>
                <a:moveTo>
                  <a:pt x="5096" y="0"/>
                </a:moveTo>
                <a:cubicBezTo>
                  <a:pt x="5052" y="0"/>
                  <a:pt x="5007" y="12"/>
                  <a:pt x="4965" y="36"/>
                </a:cubicBezTo>
                <a:lnTo>
                  <a:pt x="858" y="2429"/>
                </a:lnTo>
                <a:cubicBezTo>
                  <a:pt x="834" y="2453"/>
                  <a:pt x="822" y="2453"/>
                  <a:pt x="822" y="2465"/>
                </a:cubicBezTo>
                <a:cubicBezTo>
                  <a:pt x="762" y="2524"/>
                  <a:pt x="715" y="2596"/>
                  <a:pt x="715" y="2691"/>
                </a:cubicBezTo>
                <a:lnTo>
                  <a:pt x="715" y="3429"/>
                </a:lnTo>
                <a:cubicBezTo>
                  <a:pt x="715" y="3560"/>
                  <a:pt x="822" y="3679"/>
                  <a:pt x="941" y="3715"/>
                </a:cubicBezTo>
                <a:cubicBezTo>
                  <a:pt x="929" y="3763"/>
                  <a:pt x="917" y="3798"/>
                  <a:pt x="917" y="3846"/>
                </a:cubicBezTo>
                <a:cubicBezTo>
                  <a:pt x="917" y="3965"/>
                  <a:pt x="953" y="4084"/>
                  <a:pt x="1036" y="4179"/>
                </a:cubicBezTo>
                <a:cubicBezTo>
                  <a:pt x="1119" y="4263"/>
                  <a:pt x="1227" y="4310"/>
                  <a:pt x="1358" y="4310"/>
                </a:cubicBezTo>
                <a:cubicBezTo>
                  <a:pt x="1405" y="4310"/>
                  <a:pt x="1465" y="4298"/>
                  <a:pt x="1512" y="4274"/>
                </a:cubicBezTo>
                <a:lnTo>
                  <a:pt x="1512" y="8263"/>
                </a:lnTo>
                <a:cubicBezTo>
                  <a:pt x="1429" y="8311"/>
                  <a:pt x="1370" y="8406"/>
                  <a:pt x="1370" y="8489"/>
                </a:cubicBezTo>
                <a:lnTo>
                  <a:pt x="1370" y="8704"/>
                </a:lnTo>
                <a:lnTo>
                  <a:pt x="1191" y="8704"/>
                </a:lnTo>
                <a:cubicBezTo>
                  <a:pt x="953" y="8704"/>
                  <a:pt x="762" y="8894"/>
                  <a:pt x="762" y="9132"/>
                </a:cubicBezTo>
                <a:lnTo>
                  <a:pt x="762" y="9323"/>
                </a:lnTo>
                <a:cubicBezTo>
                  <a:pt x="584" y="9382"/>
                  <a:pt x="453" y="9549"/>
                  <a:pt x="453" y="9739"/>
                </a:cubicBezTo>
                <a:lnTo>
                  <a:pt x="453" y="9906"/>
                </a:lnTo>
                <a:lnTo>
                  <a:pt x="155" y="9906"/>
                </a:lnTo>
                <a:cubicBezTo>
                  <a:pt x="60" y="9906"/>
                  <a:pt x="0" y="9966"/>
                  <a:pt x="0" y="10049"/>
                </a:cubicBezTo>
                <a:cubicBezTo>
                  <a:pt x="0" y="10144"/>
                  <a:pt x="60" y="10204"/>
                  <a:pt x="155" y="10204"/>
                </a:cubicBezTo>
                <a:lnTo>
                  <a:pt x="10049" y="10204"/>
                </a:lnTo>
                <a:cubicBezTo>
                  <a:pt x="10133" y="10204"/>
                  <a:pt x="10192" y="10144"/>
                  <a:pt x="10192" y="10049"/>
                </a:cubicBezTo>
                <a:cubicBezTo>
                  <a:pt x="10180" y="9954"/>
                  <a:pt x="10109" y="9870"/>
                  <a:pt x="10037" y="9870"/>
                </a:cubicBezTo>
                <a:lnTo>
                  <a:pt x="9740" y="9870"/>
                </a:lnTo>
                <a:lnTo>
                  <a:pt x="9740" y="9716"/>
                </a:lnTo>
                <a:cubicBezTo>
                  <a:pt x="9740" y="9513"/>
                  <a:pt x="9597" y="9335"/>
                  <a:pt x="9430" y="9299"/>
                </a:cubicBezTo>
                <a:lnTo>
                  <a:pt x="9430" y="9097"/>
                </a:lnTo>
                <a:cubicBezTo>
                  <a:pt x="9430" y="8858"/>
                  <a:pt x="9228" y="8668"/>
                  <a:pt x="8990" y="8668"/>
                </a:cubicBezTo>
                <a:lnTo>
                  <a:pt x="8918" y="8668"/>
                </a:lnTo>
                <a:lnTo>
                  <a:pt x="8918" y="8465"/>
                </a:lnTo>
                <a:cubicBezTo>
                  <a:pt x="8918" y="8358"/>
                  <a:pt x="8859" y="8287"/>
                  <a:pt x="8787" y="8239"/>
                </a:cubicBezTo>
                <a:lnTo>
                  <a:pt x="8787" y="4251"/>
                </a:lnTo>
                <a:cubicBezTo>
                  <a:pt x="8823" y="4263"/>
                  <a:pt x="8894" y="4274"/>
                  <a:pt x="8930" y="4274"/>
                </a:cubicBezTo>
                <a:cubicBezTo>
                  <a:pt x="9168" y="4274"/>
                  <a:pt x="9371" y="4084"/>
                  <a:pt x="9371" y="3858"/>
                </a:cubicBezTo>
                <a:cubicBezTo>
                  <a:pt x="9371" y="3786"/>
                  <a:pt x="9347" y="3715"/>
                  <a:pt x="9323" y="3655"/>
                </a:cubicBezTo>
                <a:cubicBezTo>
                  <a:pt x="9394" y="3608"/>
                  <a:pt x="9454" y="3524"/>
                  <a:pt x="9454" y="3417"/>
                </a:cubicBezTo>
                <a:lnTo>
                  <a:pt x="9454" y="2667"/>
                </a:lnTo>
                <a:cubicBezTo>
                  <a:pt x="9454" y="2572"/>
                  <a:pt x="9394" y="2465"/>
                  <a:pt x="9311" y="2417"/>
                </a:cubicBezTo>
                <a:lnTo>
                  <a:pt x="5227" y="36"/>
                </a:lnTo>
                <a:cubicBezTo>
                  <a:pt x="5185" y="12"/>
                  <a:pt x="5141" y="0"/>
                  <a:pt x="509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706" name="Google Shape;11706;p80"/>
          <p:cNvGrpSpPr/>
          <p:nvPr/>
        </p:nvGrpSpPr>
        <p:grpSpPr>
          <a:xfrm>
            <a:off x="5811827" y="3631001"/>
            <a:ext cx="283743" cy="308444"/>
            <a:chOff x="5964227" y="3858701"/>
            <a:chExt cx="283743" cy="308444"/>
          </a:xfrm>
          <a:solidFill>
            <a:schemeClr val="tx1"/>
          </a:solidFill>
        </p:grpSpPr>
        <p:sp>
          <p:nvSpPr>
            <p:cNvPr id="11707" name="Google Shape;11707;p80"/>
            <p:cNvSpPr/>
            <p:nvPr/>
          </p:nvSpPr>
          <p:spPr>
            <a:xfrm>
              <a:off x="5964227" y="3858701"/>
              <a:ext cx="283743" cy="308444"/>
            </a:xfrm>
            <a:custGeom>
              <a:avLst/>
              <a:gdLst/>
              <a:ahLst/>
              <a:cxnLst/>
              <a:rect l="l" t="t" r="r" b="b"/>
              <a:pathLst>
                <a:path w="6978" h="7585" extrusionOk="0">
                  <a:moveTo>
                    <a:pt x="6084" y="3060"/>
                  </a:moveTo>
                  <a:cubicBezTo>
                    <a:pt x="6453" y="3120"/>
                    <a:pt x="6739" y="3429"/>
                    <a:pt x="6739" y="3822"/>
                  </a:cubicBezTo>
                  <a:cubicBezTo>
                    <a:pt x="6739" y="4203"/>
                    <a:pt x="6453" y="4525"/>
                    <a:pt x="6084" y="4584"/>
                  </a:cubicBezTo>
                  <a:lnTo>
                    <a:pt x="6084" y="3060"/>
                  </a:lnTo>
                  <a:close/>
                  <a:moveTo>
                    <a:pt x="881" y="2929"/>
                  </a:moveTo>
                  <a:lnTo>
                    <a:pt x="881" y="4715"/>
                  </a:lnTo>
                  <a:lnTo>
                    <a:pt x="607" y="4715"/>
                  </a:lnTo>
                  <a:cubicBezTo>
                    <a:pt x="405" y="4715"/>
                    <a:pt x="226" y="4536"/>
                    <a:pt x="226" y="4322"/>
                  </a:cubicBezTo>
                  <a:lnTo>
                    <a:pt x="226" y="3310"/>
                  </a:lnTo>
                  <a:cubicBezTo>
                    <a:pt x="226" y="3108"/>
                    <a:pt x="405" y="2929"/>
                    <a:pt x="607" y="2929"/>
                  </a:cubicBezTo>
                  <a:close/>
                  <a:moveTo>
                    <a:pt x="1893" y="2917"/>
                  </a:moveTo>
                  <a:lnTo>
                    <a:pt x="1893" y="4715"/>
                  </a:lnTo>
                  <a:lnTo>
                    <a:pt x="1107" y="4715"/>
                  </a:lnTo>
                  <a:lnTo>
                    <a:pt x="1107" y="2917"/>
                  </a:lnTo>
                  <a:close/>
                  <a:moveTo>
                    <a:pt x="2024" y="5596"/>
                  </a:moveTo>
                  <a:lnTo>
                    <a:pt x="2024" y="6108"/>
                  </a:lnTo>
                  <a:lnTo>
                    <a:pt x="1798" y="6108"/>
                  </a:lnTo>
                  <a:lnTo>
                    <a:pt x="1929" y="5596"/>
                  </a:lnTo>
                  <a:close/>
                  <a:moveTo>
                    <a:pt x="1858" y="4953"/>
                  </a:moveTo>
                  <a:lnTo>
                    <a:pt x="1405" y="6620"/>
                  </a:lnTo>
                  <a:lnTo>
                    <a:pt x="1107" y="6620"/>
                  </a:lnTo>
                  <a:lnTo>
                    <a:pt x="1107" y="4953"/>
                  </a:lnTo>
                  <a:close/>
                  <a:moveTo>
                    <a:pt x="5846" y="250"/>
                  </a:moveTo>
                  <a:lnTo>
                    <a:pt x="5846" y="7394"/>
                  </a:lnTo>
                  <a:lnTo>
                    <a:pt x="5322" y="7394"/>
                  </a:lnTo>
                  <a:lnTo>
                    <a:pt x="5322" y="2358"/>
                  </a:lnTo>
                  <a:cubicBezTo>
                    <a:pt x="5322" y="2298"/>
                    <a:pt x="5263" y="2239"/>
                    <a:pt x="5203" y="2239"/>
                  </a:cubicBezTo>
                  <a:cubicBezTo>
                    <a:pt x="5144" y="2239"/>
                    <a:pt x="5084" y="2298"/>
                    <a:pt x="5084" y="2358"/>
                  </a:cubicBezTo>
                  <a:lnTo>
                    <a:pt x="5084" y="6608"/>
                  </a:lnTo>
                  <a:cubicBezTo>
                    <a:pt x="4941" y="6394"/>
                    <a:pt x="4715" y="6108"/>
                    <a:pt x="4417" y="5834"/>
                  </a:cubicBezTo>
                  <a:cubicBezTo>
                    <a:pt x="4096" y="5501"/>
                    <a:pt x="3739" y="5251"/>
                    <a:pt x="3393" y="5072"/>
                  </a:cubicBezTo>
                  <a:cubicBezTo>
                    <a:pt x="2989" y="4858"/>
                    <a:pt x="2572" y="4739"/>
                    <a:pt x="2155" y="4727"/>
                  </a:cubicBezTo>
                  <a:lnTo>
                    <a:pt x="2155" y="2917"/>
                  </a:lnTo>
                  <a:cubicBezTo>
                    <a:pt x="2572" y="2893"/>
                    <a:pt x="2989" y="2774"/>
                    <a:pt x="3393" y="2572"/>
                  </a:cubicBezTo>
                  <a:cubicBezTo>
                    <a:pt x="3751" y="2393"/>
                    <a:pt x="4096" y="2120"/>
                    <a:pt x="4417" y="1810"/>
                  </a:cubicBezTo>
                  <a:cubicBezTo>
                    <a:pt x="4715" y="1524"/>
                    <a:pt x="4941" y="1250"/>
                    <a:pt x="5084" y="1036"/>
                  </a:cubicBezTo>
                  <a:lnTo>
                    <a:pt x="5084" y="1798"/>
                  </a:lnTo>
                  <a:cubicBezTo>
                    <a:pt x="5084" y="1858"/>
                    <a:pt x="5144" y="1917"/>
                    <a:pt x="5203" y="1917"/>
                  </a:cubicBezTo>
                  <a:cubicBezTo>
                    <a:pt x="5263" y="1917"/>
                    <a:pt x="5322" y="1858"/>
                    <a:pt x="5322" y="1798"/>
                  </a:cubicBezTo>
                  <a:lnTo>
                    <a:pt x="5322" y="250"/>
                  </a:lnTo>
                  <a:close/>
                  <a:moveTo>
                    <a:pt x="5203" y="0"/>
                  </a:moveTo>
                  <a:cubicBezTo>
                    <a:pt x="5144" y="0"/>
                    <a:pt x="5084" y="60"/>
                    <a:pt x="5084" y="119"/>
                  </a:cubicBezTo>
                  <a:lnTo>
                    <a:pt x="5084" y="596"/>
                  </a:lnTo>
                  <a:cubicBezTo>
                    <a:pt x="5013" y="715"/>
                    <a:pt x="4715" y="1167"/>
                    <a:pt x="4239" y="1619"/>
                  </a:cubicBezTo>
                  <a:cubicBezTo>
                    <a:pt x="3751" y="2096"/>
                    <a:pt x="2965" y="2655"/>
                    <a:pt x="2024" y="2655"/>
                  </a:cubicBezTo>
                  <a:lnTo>
                    <a:pt x="619" y="2655"/>
                  </a:lnTo>
                  <a:cubicBezTo>
                    <a:pt x="286" y="2655"/>
                    <a:pt x="0" y="2941"/>
                    <a:pt x="0" y="3286"/>
                  </a:cubicBezTo>
                  <a:lnTo>
                    <a:pt x="0" y="4298"/>
                  </a:lnTo>
                  <a:cubicBezTo>
                    <a:pt x="0" y="4632"/>
                    <a:pt x="286" y="4917"/>
                    <a:pt x="619" y="4917"/>
                  </a:cubicBezTo>
                  <a:lnTo>
                    <a:pt x="893" y="4917"/>
                  </a:lnTo>
                  <a:lnTo>
                    <a:pt x="893" y="6703"/>
                  </a:lnTo>
                  <a:cubicBezTo>
                    <a:pt x="893" y="6763"/>
                    <a:pt x="953" y="6822"/>
                    <a:pt x="1012" y="6822"/>
                  </a:cubicBezTo>
                  <a:lnTo>
                    <a:pt x="1512" y="6822"/>
                  </a:lnTo>
                  <a:cubicBezTo>
                    <a:pt x="1572" y="6822"/>
                    <a:pt x="1619" y="6799"/>
                    <a:pt x="1631" y="6739"/>
                  </a:cubicBezTo>
                  <a:lnTo>
                    <a:pt x="1750" y="6322"/>
                  </a:lnTo>
                  <a:lnTo>
                    <a:pt x="2155" y="6322"/>
                  </a:lnTo>
                  <a:cubicBezTo>
                    <a:pt x="2215" y="6322"/>
                    <a:pt x="2274" y="6263"/>
                    <a:pt x="2274" y="6203"/>
                  </a:cubicBezTo>
                  <a:lnTo>
                    <a:pt x="2274" y="5441"/>
                  </a:lnTo>
                  <a:cubicBezTo>
                    <a:pt x="2274" y="5382"/>
                    <a:pt x="2215" y="5322"/>
                    <a:pt x="2155" y="5322"/>
                  </a:cubicBezTo>
                  <a:lnTo>
                    <a:pt x="2012" y="5322"/>
                  </a:lnTo>
                  <a:lnTo>
                    <a:pt x="2108" y="4917"/>
                  </a:lnTo>
                  <a:cubicBezTo>
                    <a:pt x="3024" y="4953"/>
                    <a:pt x="3763" y="5501"/>
                    <a:pt x="4239" y="5965"/>
                  </a:cubicBezTo>
                  <a:cubicBezTo>
                    <a:pt x="4715" y="6430"/>
                    <a:pt x="5013" y="6882"/>
                    <a:pt x="5084" y="6989"/>
                  </a:cubicBezTo>
                  <a:lnTo>
                    <a:pt x="5084" y="7465"/>
                  </a:lnTo>
                  <a:cubicBezTo>
                    <a:pt x="5084" y="7525"/>
                    <a:pt x="5144" y="7584"/>
                    <a:pt x="5203" y="7584"/>
                  </a:cubicBezTo>
                  <a:lnTo>
                    <a:pt x="5965" y="7584"/>
                  </a:lnTo>
                  <a:cubicBezTo>
                    <a:pt x="6025" y="7584"/>
                    <a:pt x="6084" y="7525"/>
                    <a:pt x="6084" y="7465"/>
                  </a:cubicBezTo>
                  <a:lnTo>
                    <a:pt x="6084" y="4775"/>
                  </a:lnTo>
                  <a:cubicBezTo>
                    <a:pt x="6596" y="4715"/>
                    <a:pt x="6977" y="4286"/>
                    <a:pt x="6977" y="3774"/>
                  </a:cubicBezTo>
                  <a:cubicBezTo>
                    <a:pt x="6977" y="3298"/>
                    <a:pt x="6596" y="2870"/>
                    <a:pt x="6084" y="2810"/>
                  </a:cubicBezTo>
                  <a:lnTo>
                    <a:pt x="6084" y="119"/>
                  </a:lnTo>
                  <a:cubicBezTo>
                    <a:pt x="6084" y="60"/>
                    <a:pt x="6025" y="0"/>
                    <a:pt x="5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8" name="Google Shape;11708;p80"/>
            <p:cNvSpPr/>
            <p:nvPr/>
          </p:nvSpPr>
          <p:spPr>
            <a:xfrm>
              <a:off x="6202788" y="3976471"/>
              <a:ext cx="19719" cy="7601"/>
            </a:xfrm>
            <a:custGeom>
              <a:avLst/>
              <a:gdLst/>
              <a:ahLst/>
              <a:cxnLst/>
              <a:rect l="l" t="t" r="r" b="b"/>
              <a:pathLst>
                <a:path w="620" h="239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cubicBezTo>
                    <a:pt x="0" y="179"/>
                    <a:pt x="60" y="238"/>
                    <a:pt x="119" y="238"/>
                  </a:cubicBezTo>
                  <a:lnTo>
                    <a:pt x="500" y="238"/>
                  </a:lnTo>
                  <a:cubicBezTo>
                    <a:pt x="560" y="238"/>
                    <a:pt x="619" y="179"/>
                    <a:pt x="619" y="119"/>
                  </a:cubicBezTo>
                  <a:cubicBezTo>
                    <a:pt x="619" y="60"/>
                    <a:pt x="560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09" name="Google Shape;11709;p80"/>
            <p:cNvSpPr/>
            <p:nvPr/>
          </p:nvSpPr>
          <p:spPr>
            <a:xfrm>
              <a:off x="6186122" y="3930259"/>
              <a:ext cx="17429" cy="16316"/>
            </a:xfrm>
            <a:custGeom>
              <a:avLst/>
              <a:gdLst/>
              <a:ahLst/>
              <a:cxnLst/>
              <a:rect l="l" t="t" r="r" b="b"/>
              <a:pathLst>
                <a:path w="548" h="513" extrusionOk="0">
                  <a:moveTo>
                    <a:pt x="429" y="0"/>
                  </a:moveTo>
                  <a:cubicBezTo>
                    <a:pt x="399" y="0"/>
                    <a:pt x="369" y="12"/>
                    <a:pt x="346" y="36"/>
                  </a:cubicBezTo>
                  <a:lnTo>
                    <a:pt x="72" y="298"/>
                  </a:lnTo>
                  <a:cubicBezTo>
                    <a:pt x="0" y="381"/>
                    <a:pt x="60" y="512"/>
                    <a:pt x="167" y="512"/>
                  </a:cubicBezTo>
                  <a:cubicBezTo>
                    <a:pt x="191" y="512"/>
                    <a:pt x="226" y="501"/>
                    <a:pt x="250" y="477"/>
                  </a:cubicBezTo>
                  <a:lnTo>
                    <a:pt x="524" y="215"/>
                  </a:lnTo>
                  <a:cubicBezTo>
                    <a:pt x="548" y="167"/>
                    <a:pt x="548" y="84"/>
                    <a:pt x="512" y="36"/>
                  </a:cubicBezTo>
                  <a:cubicBezTo>
                    <a:pt x="488" y="12"/>
                    <a:pt x="459" y="0"/>
                    <a:pt x="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0" name="Google Shape;11710;p80"/>
            <p:cNvSpPr/>
            <p:nvPr/>
          </p:nvSpPr>
          <p:spPr>
            <a:xfrm>
              <a:off x="6187235" y="4013556"/>
              <a:ext cx="16316" cy="15934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120" y="1"/>
                  </a:moveTo>
                  <a:cubicBezTo>
                    <a:pt x="90" y="1"/>
                    <a:pt x="61" y="13"/>
                    <a:pt x="37" y="37"/>
                  </a:cubicBezTo>
                  <a:cubicBezTo>
                    <a:pt x="1" y="84"/>
                    <a:pt x="1" y="156"/>
                    <a:pt x="37" y="203"/>
                  </a:cubicBezTo>
                  <a:lnTo>
                    <a:pt x="311" y="465"/>
                  </a:lnTo>
                  <a:cubicBezTo>
                    <a:pt x="334" y="489"/>
                    <a:pt x="367" y="501"/>
                    <a:pt x="400" y="501"/>
                  </a:cubicBezTo>
                  <a:cubicBezTo>
                    <a:pt x="433" y="501"/>
                    <a:pt x="465" y="489"/>
                    <a:pt x="489" y="465"/>
                  </a:cubicBezTo>
                  <a:cubicBezTo>
                    <a:pt x="513" y="429"/>
                    <a:pt x="513" y="346"/>
                    <a:pt x="477" y="310"/>
                  </a:cubicBezTo>
                  <a:lnTo>
                    <a:pt x="203" y="37"/>
                  </a:lnTo>
                  <a:cubicBezTo>
                    <a:pt x="180" y="13"/>
                    <a:pt x="150" y="1"/>
                    <a:pt x="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11" name="Google Shape;11711;p80"/>
          <p:cNvGrpSpPr/>
          <p:nvPr/>
        </p:nvGrpSpPr>
        <p:grpSpPr>
          <a:xfrm>
            <a:off x="6243508" y="3697623"/>
            <a:ext cx="320372" cy="213602"/>
            <a:chOff x="6395908" y="3873073"/>
            <a:chExt cx="320372" cy="213602"/>
          </a:xfrm>
          <a:solidFill>
            <a:schemeClr val="tx1"/>
          </a:solidFill>
        </p:grpSpPr>
        <p:sp>
          <p:nvSpPr>
            <p:cNvPr id="11712" name="Google Shape;11712;p80"/>
            <p:cNvSpPr/>
            <p:nvPr/>
          </p:nvSpPr>
          <p:spPr>
            <a:xfrm>
              <a:off x="6395908" y="3873073"/>
              <a:ext cx="320372" cy="213602"/>
            </a:xfrm>
            <a:custGeom>
              <a:avLst/>
              <a:gdLst/>
              <a:ahLst/>
              <a:cxnLst/>
              <a:rect l="l" t="t" r="r" b="b"/>
              <a:pathLst>
                <a:path w="10073" h="6716" extrusionOk="0">
                  <a:moveTo>
                    <a:pt x="9585" y="310"/>
                  </a:moveTo>
                  <a:cubicBezTo>
                    <a:pt x="9692" y="310"/>
                    <a:pt x="9763" y="394"/>
                    <a:pt x="9763" y="501"/>
                  </a:cubicBezTo>
                  <a:lnTo>
                    <a:pt x="9763" y="6228"/>
                  </a:lnTo>
                  <a:cubicBezTo>
                    <a:pt x="9763" y="6335"/>
                    <a:pt x="9692" y="6406"/>
                    <a:pt x="9585" y="6406"/>
                  </a:cubicBezTo>
                  <a:lnTo>
                    <a:pt x="488" y="6406"/>
                  </a:lnTo>
                  <a:cubicBezTo>
                    <a:pt x="381" y="6406"/>
                    <a:pt x="310" y="6335"/>
                    <a:pt x="310" y="6228"/>
                  </a:cubicBezTo>
                  <a:lnTo>
                    <a:pt x="310" y="501"/>
                  </a:lnTo>
                  <a:cubicBezTo>
                    <a:pt x="310" y="394"/>
                    <a:pt x="381" y="310"/>
                    <a:pt x="488" y="310"/>
                  </a:cubicBezTo>
                  <a:close/>
                  <a:moveTo>
                    <a:pt x="488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228"/>
                  </a:lnTo>
                  <a:cubicBezTo>
                    <a:pt x="0" y="6490"/>
                    <a:pt x="227" y="6716"/>
                    <a:pt x="488" y="6716"/>
                  </a:cubicBezTo>
                  <a:lnTo>
                    <a:pt x="9585" y="6716"/>
                  </a:lnTo>
                  <a:cubicBezTo>
                    <a:pt x="9847" y="6716"/>
                    <a:pt x="10073" y="6490"/>
                    <a:pt x="10073" y="6228"/>
                  </a:cubicBezTo>
                  <a:lnTo>
                    <a:pt x="10073" y="501"/>
                  </a:lnTo>
                  <a:cubicBezTo>
                    <a:pt x="10073" y="227"/>
                    <a:pt x="9871" y="1"/>
                    <a:pt x="95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3" name="Google Shape;11713;p80"/>
            <p:cNvSpPr/>
            <p:nvPr/>
          </p:nvSpPr>
          <p:spPr>
            <a:xfrm>
              <a:off x="6427713" y="3894669"/>
              <a:ext cx="256762" cy="171175"/>
            </a:xfrm>
            <a:custGeom>
              <a:avLst/>
              <a:gdLst/>
              <a:ahLst/>
              <a:cxnLst/>
              <a:rect l="l" t="t" r="r" b="b"/>
              <a:pathLst>
                <a:path w="8073" h="5382" extrusionOk="0">
                  <a:moveTo>
                    <a:pt x="7751" y="322"/>
                  </a:moveTo>
                  <a:lnTo>
                    <a:pt x="7751" y="5060"/>
                  </a:lnTo>
                  <a:lnTo>
                    <a:pt x="310" y="5060"/>
                  </a:lnTo>
                  <a:lnTo>
                    <a:pt x="310" y="322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215"/>
                  </a:lnTo>
                  <a:cubicBezTo>
                    <a:pt x="0" y="5310"/>
                    <a:pt x="72" y="5382"/>
                    <a:pt x="155" y="5382"/>
                  </a:cubicBezTo>
                  <a:lnTo>
                    <a:pt x="7918" y="5382"/>
                  </a:lnTo>
                  <a:cubicBezTo>
                    <a:pt x="8001" y="5382"/>
                    <a:pt x="8073" y="5310"/>
                    <a:pt x="8073" y="5215"/>
                  </a:cubicBezTo>
                  <a:lnTo>
                    <a:pt x="8073" y="155"/>
                  </a:lnTo>
                  <a:cubicBezTo>
                    <a:pt x="8073" y="72"/>
                    <a:pt x="8001" y="0"/>
                    <a:pt x="7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4" name="Google Shape;11714;p80"/>
            <p:cNvSpPr/>
            <p:nvPr/>
          </p:nvSpPr>
          <p:spPr>
            <a:xfrm>
              <a:off x="6411429" y="3969633"/>
              <a:ext cx="10623" cy="21627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513"/>
                  </a:lnTo>
                  <a:cubicBezTo>
                    <a:pt x="0" y="596"/>
                    <a:pt x="72" y="679"/>
                    <a:pt x="167" y="679"/>
                  </a:cubicBezTo>
                  <a:cubicBezTo>
                    <a:pt x="251" y="679"/>
                    <a:pt x="334" y="596"/>
                    <a:pt x="334" y="513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5" name="Google Shape;11715;p80"/>
            <p:cNvSpPr/>
            <p:nvPr/>
          </p:nvSpPr>
          <p:spPr>
            <a:xfrm>
              <a:off x="6690136" y="3964704"/>
              <a:ext cx="10623" cy="31487"/>
            </a:xfrm>
            <a:custGeom>
              <a:avLst/>
              <a:gdLst/>
              <a:ahLst/>
              <a:cxnLst/>
              <a:rect l="l" t="t" r="r" b="b"/>
              <a:pathLst>
                <a:path w="334" h="990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34"/>
                  </a:lnTo>
                  <a:cubicBezTo>
                    <a:pt x="0" y="918"/>
                    <a:pt x="84" y="989"/>
                    <a:pt x="167" y="989"/>
                  </a:cubicBezTo>
                  <a:cubicBezTo>
                    <a:pt x="251" y="989"/>
                    <a:pt x="334" y="918"/>
                    <a:pt x="334" y="834"/>
                  </a:cubicBezTo>
                  <a:lnTo>
                    <a:pt x="334" y="156"/>
                  </a:ln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6" name="Google Shape;11716;p80"/>
            <p:cNvSpPr/>
            <p:nvPr/>
          </p:nvSpPr>
          <p:spPr>
            <a:xfrm>
              <a:off x="6690136" y="3894669"/>
              <a:ext cx="10623" cy="10241"/>
            </a:xfrm>
            <a:custGeom>
              <a:avLst/>
              <a:gdLst/>
              <a:ahLst/>
              <a:cxnLst/>
              <a:rect l="l" t="t" r="r" b="b"/>
              <a:pathLst>
                <a:path w="334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251" y="322"/>
                    <a:pt x="334" y="250"/>
                    <a:pt x="334" y="155"/>
                  </a:cubicBez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7" name="Google Shape;11717;p80"/>
            <p:cNvSpPr/>
            <p:nvPr/>
          </p:nvSpPr>
          <p:spPr>
            <a:xfrm>
              <a:off x="6411429" y="3942758"/>
              <a:ext cx="10623" cy="15553"/>
            </a:xfrm>
            <a:custGeom>
              <a:avLst/>
              <a:gdLst/>
              <a:ahLst/>
              <a:cxnLst/>
              <a:rect l="l" t="t" r="r" b="b"/>
              <a:pathLst>
                <a:path w="334" h="48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489"/>
                    <a:pt x="167" y="489"/>
                  </a:cubicBezTo>
                  <a:cubicBezTo>
                    <a:pt x="251" y="489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8" name="Google Shape;11718;p80"/>
            <p:cNvSpPr/>
            <p:nvPr/>
          </p:nvSpPr>
          <p:spPr>
            <a:xfrm>
              <a:off x="6411429" y="4001820"/>
              <a:ext cx="10623" cy="15934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34"/>
                  </a:lnTo>
                  <a:cubicBezTo>
                    <a:pt x="0" y="417"/>
                    <a:pt x="72" y="501"/>
                    <a:pt x="167" y="501"/>
                  </a:cubicBezTo>
                  <a:cubicBezTo>
                    <a:pt x="251" y="501"/>
                    <a:pt x="334" y="417"/>
                    <a:pt x="334" y="334"/>
                  </a:cubicBezTo>
                  <a:lnTo>
                    <a:pt x="334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19" name="Google Shape;11719;p80"/>
            <p:cNvSpPr/>
            <p:nvPr/>
          </p:nvSpPr>
          <p:spPr>
            <a:xfrm>
              <a:off x="6448927" y="4017723"/>
              <a:ext cx="214366" cy="32218"/>
            </a:xfrm>
            <a:custGeom>
              <a:avLst/>
              <a:gdLst/>
              <a:ahLst/>
              <a:cxnLst/>
              <a:rect l="l" t="t" r="r" b="b"/>
              <a:pathLst>
                <a:path w="6740" h="1013" extrusionOk="0">
                  <a:moveTo>
                    <a:pt x="1512" y="322"/>
                  </a:moveTo>
                  <a:cubicBezTo>
                    <a:pt x="1619" y="322"/>
                    <a:pt x="1691" y="394"/>
                    <a:pt x="1691" y="501"/>
                  </a:cubicBezTo>
                  <a:cubicBezTo>
                    <a:pt x="1691" y="608"/>
                    <a:pt x="1619" y="679"/>
                    <a:pt x="1512" y="679"/>
                  </a:cubicBezTo>
                  <a:cubicBezTo>
                    <a:pt x="1417" y="679"/>
                    <a:pt x="1334" y="608"/>
                    <a:pt x="1334" y="501"/>
                  </a:cubicBezTo>
                  <a:cubicBezTo>
                    <a:pt x="1334" y="394"/>
                    <a:pt x="1417" y="322"/>
                    <a:pt x="1512" y="322"/>
                  </a:cubicBezTo>
                  <a:close/>
                  <a:moveTo>
                    <a:pt x="1512" y="1"/>
                  </a:moveTo>
                  <a:cubicBezTo>
                    <a:pt x="1298" y="1"/>
                    <a:pt x="1119" y="132"/>
                    <a:pt x="1036" y="334"/>
                  </a:cubicBezTo>
                  <a:lnTo>
                    <a:pt x="167" y="334"/>
                  </a:lnTo>
                  <a:cubicBezTo>
                    <a:pt x="72" y="334"/>
                    <a:pt x="0" y="418"/>
                    <a:pt x="0" y="501"/>
                  </a:cubicBezTo>
                  <a:cubicBezTo>
                    <a:pt x="0" y="596"/>
                    <a:pt x="72" y="668"/>
                    <a:pt x="167" y="668"/>
                  </a:cubicBezTo>
                  <a:lnTo>
                    <a:pt x="1036" y="668"/>
                  </a:lnTo>
                  <a:cubicBezTo>
                    <a:pt x="1096" y="858"/>
                    <a:pt x="1298" y="1013"/>
                    <a:pt x="1512" y="1013"/>
                  </a:cubicBezTo>
                  <a:cubicBezTo>
                    <a:pt x="1739" y="1013"/>
                    <a:pt x="1917" y="870"/>
                    <a:pt x="1989" y="668"/>
                  </a:cubicBezTo>
                  <a:lnTo>
                    <a:pt x="6572" y="668"/>
                  </a:lnTo>
                  <a:cubicBezTo>
                    <a:pt x="6668" y="668"/>
                    <a:pt x="6739" y="596"/>
                    <a:pt x="6739" y="501"/>
                  </a:cubicBezTo>
                  <a:cubicBezTo>
                    <a:pt x="6727" y="418"/>
                    <a:pt x="6668" y="334"/>
                    <a:pt x="6572" y="334"/>
                  </a:cubicBezTo>
                  <a:lnTo>
                    <a:pt x="1989" y="334"/>
                  </a:lnTo>
                  <a:cubicBezTo>
                    <a:pt x="1929" y="144"/>
                    <a:pt x="1739" y="1"/>
                    <a:pt x="1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0" name="Google Shape;11720;p80"/>
            <p:cNvSpPr/>
            <p:nvPr/>
          </p:nvSpPr>
          <p:spPr>
            <a:xfrm>
              <a:off x="6535627" y="3940913"/>
              <a:ext cx="46244" cy="46181"/>
            </a:xfrm>
            <a:custGeom>
              <a:avLst/>
              <a:gdLst/>
              <a:ahLst/>
              <a:cxnLst/>
              <a:rect l="l" t="t" r="r" b="b"/>
              <a:pathLst>
                <a:path w="1454" h="1452" extrusionOk="0">
                  <a:moveTo>
                    <a:pt x="298" y="308"/>
                  </a:moveTo>
                  <a:lnTo>
                    <a:pt x="1096" y="713"/>
                  </a:lnTo>
                  <a:cubicBezTo>
                    <a:pt x="1108" y="713"/>
                    <a:pt x="1132" y="713"/>
                    <a:pt x="1108" y="725"/>
                  </a:cubicBezTo>
                  <a:lnTo>
                    <a:pt x="310" y="1130"/>
                  </a:lnTo>
                  <a:lnTo>
                    <a:pt x="298" y="1130"/>
                  </a:lnTo>
                  <a:lnTo>
                    <a:pt x="298" y="1118"/>
                  </a:lnTo>
                  <a:lnTo>
                    <a:pt x="298" y="332"/>
                  </a:lnTo>
                  <a:lnTo>
                    <a:pt x="298" y="308"/>
                  </a:lnTo>
                  <a:close/>
                  <a:moveTo>
                    <a:pt x="303" y="0"/>
                  </a:moveTo>
                  <a:cubicBezTo>
                    <a:pt x="247" y="0"/>
                    <a:pt x="194" y="15"/>
                    <a:pt x="144" y="46"/>
                  </a:cubicBezTo>
                  <a:cubicBezTo>
                    <a:pt x="36" y="106"/>
                    <a:pt x="1" y="213"/>
                    <a:pt x="1" y="332"/>
                  </a:cubicBezTo>
                  <a:lnTo>
                    <a:pt x="1" y="1130"/>
                  </a:lnTo>
                  <a:cubicBezTo>
                    <a:pt x="1" y="1249"/>
                    <a:pt x="60" y="1356"/>
                    <a:pt x="144" y="1416"/>
                  </a:cubicBezTo>
                  <a:cubicBezTo>
                    <a:pt x="203" y="1440"/>
                    <a:pt x="263" y="1451"/>
                    <a:pt x="322" y="1451"/>
                  </a:cubicBezTo>
                  <a:cubicBezTo>
                    <a:pt x="370" y="1451"/>
                    <a:pt x="429" y="1440"/>
                    <a:pt x="477" y="1428"/>
                  </a:cubicBezTo>
                  <a:lnTo>
                    <a:pt x="1275" y="1023"/>
                  </a:lnTo>
                  <a:cubicBezTo>
                    <a:pt x="1382" y="963"/>
                    <a:pt x="1453" y="856"/>
                    <a:pt x="1453" y="725"/>
                  </a:cubicBezTo>
                  <a:cubicBezTo>
                    <a:pt x="1453" y="594"/>
                    <a:pt x="1370" y="487"/>
                    <a:pt x="1263" y="427"/>
                  </a:cubicBezTo>
                  <a:lnTo>
                    <a:pt x="453" y="35"/>
                  </a:lnTo>
                  <a:cubicBezTo>
                    <a:pt x="403" y="12"/>
                    <a:pt x="352" y="0"/>
                    <a:pt x="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1" name="Google Shape;11721;p80"/>
            <p:cNvSpPr/>
            <p:nvPr/>
          </p:nvSpPr>
          <p:spPr>
            <a:xfrm>
              <a:off x="6497016" y="3916233"/>
              <a:ext cx="117424" cy="96242"/>
            </a:xfrm>
            <a:custGeom>
              <a:avLst/>
              <a:gdLst/>
              <a:ahLst/>
              <a:cxnLst/>
              <a:rect l="l" t="t" r="r" b="b"/>
              <a:pathLst>
                <a:path w="3692" h="3026" extrusionOk="0">
                  <a:moveTo>
                    <a:pt x="2858" y="299"/>
                  </a:moveTo>
                  <a:cubicBezTo>
                    <a:pt x="3144" y="299"/>
                    <a:pt x="3382" y="537"/>
                    <a:pt x="3382" y="822"/>
                  </a:cubicBezTo>
                  <a:lnTo>
                    <a:pt x="3382" y="2180"/>
                  </a:lnTo>
                  <a:cubicBezTo>
                    <a:pt x="3382" y="2454"/>
                    <a:pt x="3144" y="2692"/>
                    <a:pt x="2858" y="2692"/>
                  </a:cubicBezTo>
                  <a:lnTo>
                    <a:pt x="834" y="2692"/>
                  </a:lnTo>
                  <a:cubicBezTo>
                    <a:pt x="560" y="2692"/>
                    <a:pt x="322" y="2454"/>
                    <a:pt x="322" y="2180"/>
                  </a:cubicBezTo>
                  <a:lnTo>
                    <a:pt x="322" y="822"/>
                  </a:lnTo>
                  <a:cubicBezTo>
                    <a:pt x="322" y="537"/>
                    <a:pt x="560" y="299"/>
                    <a:pt x="834" y="299"/>
                  </a:cubicBezTo>
                  <a:close/>
                  <a:moveTo>
                    <a:pt x="834" y="1"/>
                  </a:moveTo>
                  <a:cubicBezTo>
                    <a:pt x="381" y="1"/>
                    <a:pt x="0" y="370"/>
                    <a:pt x="0" y="834"/>
                  </a:cubicBezTo>
                  <a:lnTo>
                    <a:pt x="0" y="2192"/>
                  </a:lnTo>
                  <a:cubicBezTo>
                    <a:pt x="0" y="2656"/>
                    <a:pt x="381" y="3025"/>
                    <a:pt x="834" y="3025"/>
                  </a:cubicBezTo>
                  <a:lnTo>
                    <a:pt x="2858" y="3025"/>
                  </a:lnTo>
                  <a:cubicBezTo>
                    <a:pt x="3322" y="3025"/>
                    <a:pt x="3691" y="2656"/>
                    <a:pt x="3691" y="2192"/>
                  </a:cubicBezTo>
                  <a:lnTo>
                    <a:pt x="3691" y="834"/>
                  </a:lnTo>
                  <a:cubicBezTo>
                    <a:pt x="3691" y="370"/>
                    <a:pt x="3322" y="1"/>
                    <a:pt x="2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22" name="Google Shape;11722;p80"/>
          <p:cNvGrpSpPr/>
          <p:nvPr/>
        </p:nvGrpSpPr>
        <p:grpSpPr>
          <a:xfrm>
            <a:off x="7262890" y="3627366"/>
            <a:ext cx="357138" cy="352018"/>
            <a:chOff x="7415290" y="3802816"/>
            <a:chExt cx="357138" cy="352018"/>
          </a:xfrm>
          <a:solidFill>
            <a:schemeClr val="tx1"/>
          </a:solidFill>
        </p:grpSpPr>
        <p:sp>
          <p:nvSpPr>
            <p:cNvPr id="11723" name="Google Shape;11723;p80"/>
            <p:cNvSpPr/>
            <p:nvPr/>
          </p:nvSpPr>
          <p:spPr>
            <a:xfrm>
              <a:off x="7680385" y="3835289"/>
              <a:ext cx="59475" cy="58267"/>
            </a:xfrm>
            <a:custGeom>
              <a:avLst/>
              <a:gdLst/>
              <a:ahLst/>
              <a:cxnLst/>
              <a:rect l="l" t="t" r="r" b="b"/>
              <a:pathLst>
                <a:path w="1870" h="1832" extrusionOk="0">
                  <a:moveTo>
                    <a:pt x="1695" y="1"/>
                  </a:moveTo>
                  <a:cubicBezTo>
                    <a:pt x="1652" y="1"/>
                    <a:pt x="1608" y="16"/>
                    <a:pt x="1572" y="46"/>
                  </a:cubicBezTo>
                  <a:lnTo>
                    <a:pt x="60" y="1546"/>
                  </a:lnTo>
                  <a:cubicBezTo>
                    <a:pt x="0" y="1605"/>
                    <a:pt x="0" y="1713"/>
                    <a:pt x="60" y="1784"/>
                  </a:cubicBezTo>
                  <a:cubicBezTo>
                    <a:pt x="96" y="1820"/>
                    <a:pt x="143" y="1832"/>
                    <a:pt x="179" y="1832"/>
                  </a:cubicBezTo>
                  <a:cubicBezTo>
                    <a:pt x="227" y="1832"/>
                    <a:pt x="274" y="1820"/>
                    <a:pt x="298" y="1784"/>
                  </a:cubicBezTo>
                  <a:lnTo>
                    <a:pt x="1810" y="284"/>
                  </a:lnTo>
                  <a:cubicBezTo>
                    <a:pt x="1870" y="224"/>
                    <a:pt x="1870" y="117"/>
                    <a:pt x="1810" y="46"/>
                  </a:cubicBezTo>
                  <a:cubicBezTo>
                    <a:pt x="1780" y="16"/>
                    <a:pt x="1739" y="1"/>
                    <a:pt x="16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4" name="Google Shape;11724;p80"/>
            <p:cNvSpPr/>
            <p:nvPr/>
          </p:nvSpPr>
          <p:spPr>
            <a:xfrm>
              <a:off x="7659553" y="3805329"/>
              <a:ext cx="30310" cy="76109"/>
            </a:xfrm>
            <a:custGeom>
              <a:avLst/>
              <a:gdLst/>
              <a:ahLst/>
              <a:cxnLst/>
              <a:rect l="l" t="t" r="r" b="b"/>
              <a:pathLst>
                <a:path w="953" h="2393" extrusionOk="0">
                  <a:moveTo>
                    <a:pt x="771" y="1"/>
                  </a:moveTo>
                  <a:cubicBezTo>
                    <a:pt x="703" y="1"/>
                    <a:pt x="639" y="54"/>
                    <a:pt x="620" y="130"/>
                  </a:cubicBezTo>
                  <a:lnTo>
                    <a:pt x="36" y="2178"/>
                  </a:lnTo>
                  <a:cubicBezTo>
                    <a:pt x="0" y="2274"/>
                    <a:pt x="60" y="2357"/>
                    <a:pt x="155" y="2393"/>
                  </a:cubicBezTo>
                  <a:lnTo>
                    <a:pt x="191" y="2393"/>
                  </a:lnTo>
                  <a:cubicBezTo>
                    <a:pt x="274" y="2393"/>
                    <a:pt x="334" y="2345"/>
                    <a:pt x="358" y="2274"/>
                  </a:cubicBezTo>
                  <a:lnTo>
                    <a:pt x="941" y="214"/>
                  </a:lnTo>
                  <a:cubicBezTo>
                    <a:pt x="953" y="107"/>
                    <a:pt x="893" y="23"/>
                    <a:pt x="822" y="11"/>
                  </a:cubicBezTo>
                  <a:cubicBezTo>
                    <a:pt x="805" y="4"/>
                    <a:pt x="788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5" name="Google Shape;11725;p80"/>
            <p:cNvSpPr/>
            <p:nvPr/>
          </p:nvSpPr>
          <p:spPr>
            <a:xfrm>
              <a:off x="7619033" y="3802816"/>
              <a:ext cx="31837" cy="75600"/>
            </a:xfrm>
            <a:custGeom>
              <a:avLst/>
              <a:gdLst/>
              <a:ahLst/>
              <a:cxnLst/>
              <a:rect l="l" t="t" r="r" b="b"/>
              <a:pathLst>
                <a:path w="1001" h="2377" extrusionOk="0">
                  <a:moveTo>
                    <a:pt x="180" y="1"/>
                  </a:moveTo>
                  <a:cubicBezTo>
                    <a:pt x="164" y="1"/>
                    <a:pt x="148" y="3"/>
                    <a:pt x="131" y="7"/>
                  </a:cubicBezTo>
                  <a:cubicBezTo>
                    <a:pt x="48" y="43"/>
                    <a:pt x="1" y="126"/>
                    <a:pt x="24" y="221"/>
                  </a:cubicBezTo>
                  <a:lnTo>
                    <a:pt x="655" y="2257"/>
                  </a:lnTo>
                  <a:cubicBezTo>
                    <a:pt x="667" y="2329"/>
                    <a:pt x="739" y="2376"/>
                    <a:pt x="798" y="2376"/>
                  </a:cubicBezTo>
                  <a:lnTo>
                    <a:pt x="846" y="2376"/>
                  </a:lnTo>
                  <a:cubicBezTo>
                    <a:pt x="953" y="2329"/>
                    <a:pt x="1001" y="2245"/>
                    <a:pt x="965" y="2150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6" name="Google Shape;11726;p80"/>
            <p:cNvSpPr/>
            <p:nvPr/>
          </p:nvSpPr>
          <p:spPr>
            <a:xfrm>
              <a:off x="7693266" y="3885509"/>
              <a:ext cx="76904" cy="28879"/>
            </a:xfrm>
            <a:custGeom>
              <a:avLst/>
              <a:gdLst/>
              <a:ahLst/>
              <a:cxnLst/>
              <a:rect l="l" t="t" r="r" b="b"/>
              <a:pathLst>
                <a:path w="2418" h="908" extrusionOk="0">
                  <a:moveTo>
                    <a:pt x="2222" y="0"/>
                  </a:moveTo>
                  <a:cubicBezTo>
                    <a:pt x="2212" y="0"/>
                    <a:pt x="2201" y="1"/>
                    <a:pt x="2191" y="3"/>
                  </a:cubicBezTo>
                  <a:lnTo>
                    <a:pt x="131" y="586"/>
                  </a:lnTo>
                  <a:cubicBezTo>
                    <a:pt x="48" y="610"/>
                    <a:pt x="0" y="705"/>
                    <a:pt x="12" y="788"/>
                  </a:cubicBezTo>
                  <a:cubicBezTo>
                    <a:pt x="36" y="860"/>
                    <a:pt x="107" y="907"/>
                    <a:pt x="179" y="907"/>
                  </a:cubicBezTo>
                  <a:lnTo>
                    <a:pt x="226" y="907"/>
                  </a:lnTo>
                  <a:lnTo>
                    <a:pt x="2274" y="324"/>
                  </a:lnTo>
                  <a:cubicBezTo>
                    <a:pt x="2369" y="300"/>
                    <a:pt x="2417" y="193"/>
                    <a:pt x="2393" y="122"/>
                  </a:cubicBezTo>
                  <a:cubicBezTo>
                    <a:pt x="2372" y="38"/>
                    <a:pt x="2297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7" name="Google Shape;11727;p80"/>
            <p:cNvSpPr/>
            <p:nvPr/>
          </p:nvSpPr>
          <p:spPr>
            <a:xfrm>
              <a:off x="7695524" y="3924566"/>
              <a:ext cx="76904" cy="29960"/>
            </a:xfrm>
            <a:custGeom>
              <a:avLst/>
              <a:gdLst/>
              <a:ahLst/>
              <a:cxnLst/>
              <a:rect l="l" t="t" r="r" b="b"/>
              <a:pathLst>
                <a:path w="2418" h="942" extrusionOk="0">
                  <a:moveTo>
                    <a:pt x="180" y="1"/>
                  </a:moveTo>
                  <a:cubicBezTo>
                    <a:pt x="115" y="1"/>
                    <a:pt x="55" y="44"/>
                    <a:pt x="36" y="108"/>
                  </a:cubicBezTo>
                  <a:cubicBezTo>
                    <a:pt x="1" y="203"/>
                    <a:pt x="48" y="287"/>
                    <a:pt x="143" y="322"/>
                  </a:cubicBezTo>
                  <a:lnTo>
                    <a:pt x="2179" y="941"/>
                  </a:lnTo>
                  <a:lnTo>
                    <a:pt x="2227" y="941"/>
                  </a:lnTo>
                  <a:cubicBezTo>
                    <a:pt x="2298" y="941"/>
                    <a:pt x="2358" y="906"/>
                    <a:pt x="2370" y="822"/>
                  </a:cubicBezTo>
                  <a:cubicBezTo>
                    <a:pt x="2418" y="751"/>
                    <a:pt x="2370" y="668"/>
                    <a:pt x="2287" y="632"/>
                  </a:cubicBezTo>
                  <a:lnTo>
                    <a:pt x="239" y="13"/>
                  </a:lnTo>
                  <a:cubicBezTo>
                    <a:pt x="220" y="5"/>
                    <a:pt x="200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8" name="Google Shape;11728;p80"/>
            <p:cNvSpPr/>
            <p:nvPr/>
          </p:nvSpPr>
          <p:spPr>
            <a:xfrm>
              <a:off x="7473620" y="3916519"/>
              <a:ext cx="75378" cy="85333"/>
            </a:xfrm>
            <a:custGeom>
              <a:avLst/>
              <a:gdLst/>
              <a:ahLst/>
              <a:cxnLst/>
              <a:rect l="l" t="t" r="r" b="b"/>
              <a:pathLst>
                <a:path w="2370" h="2683" extrusionOk="0">
                  <a:moveTo>
                    <a:pt x="2184" y="0"/>
                  </a:moveTo>
                  <a:cubicBezTo>
                    <a:pt x="2139" y="0"/>
                    <a:pt x="2098" y="19"/>
                    <a:pt x="2072" y="51"/>
                  </a:cubicBezTo>
                  <a:lnTo>
                    <a:pt x="60" y="2421"/>
                  </a:lnTo>
                  <a:cubicBezTo>
                    <a:pt x="1" y="2492"/>
                    <a:pt x="12" y="2599"/>
                    <a:pt x="72" y="2647"/>
                  </a:cubicBezTo>
                  <a:cubicBezTo>
                    <a:pt x="108" y="2671"/>
                    <a:pt x="155" y="2683"/>
                    <a:pt x="179" y="2683"/>
                  </a:cubicBezTo>
                  <a:cubicBezTo>
                    <a:pt x="227" y="2683"/>
                    <a:pt x="274" y="2671"/>
                    <a:pt x="298" y="2623"/>
                  </a:cubicBezTo>
                  <a:lnTo>
                    <a:pt x="2310" y="266"/>
                  </a:lnTo>
                  <a:cubicBezTo>
                    <a:pt x="2370" y="182"/>
                    <a:pt x="2370" y="99"/>
                    <a:pt x="2298" y="40"/>
                  </a:cubicBezTo>
                  <a:cubicBezTo>
                    <a:pt x="2261" y="13"/>
                    <a:pt x="2221" y="0"/>
                    <a:pt x="2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29" name="Google Shape;11729;p80"/>
            <p:cNvSpPr/>
            <p:nvPr/>
          </p:nvSpPr>
          <p:spPr>
            <a:xfrm>
              <a:off x="7415290" y="3850078"/>
              <a:ext cx="310576" cy="304756"/>
            </a:xfrm>
            <a:custGeom>
              <a:avLst/>
              <a:gdLst/>
              <a:ahLst/>
              <a:cxnLst/>
              <a:rect l="l" t="t" r="r" b="b"/>
              <a:pathLst>
                <a:path w="9765" h="9582" extrusionOk="0">
                  <a:moveTo>
                    <a:pt x="5716" y="386"/>
                  </a:moveTo>
                  <a:cubicBezTo>
                    <a:pt x="5941" y="386"/>
                    <a:pt x="6202" y="495"/>
                    <a:pt x="6407" y="700"/>
                  </a:cubicBezTo>
                  <a:cubicBezTo>
                    <a:pt x="6645" y="938"/>
                    <a:pt x="6764" y="1259"/>
                    <a:pt x="6704" y="1533"/>
                  </a:cubicBezTo>
                  <a:lnTo>
                    <a:pt x="5573" y="402"/>
                  </a:lnTo>
                  <a:cubicBezTo>
                    <a:pt x="5618" y="391"/>
                    <a:pt x="5666" y="386"/>
                    <a:pt x="5716" y="386"/>
                  </a:cubicBezTo>
                  <a:close/>
                  <a:moveTo>
                    <a:pt x="5144" y="426"/>
                  </a:moveTo>
                  <a:lnTo>
                    <a:pt x="6657" y="1950"/>
                  </a:lnTo>
                  <a:lnTo>
                    <a:pt x="6347" y="2260"/>
                  </a:lnTo>
                  <a:lnTo>
                    <a:pt x="4823" y="747"/>
                  </a:lnTo>
                  <a:lnTo>
                    <a:pt x="5144" y="426"/>
                  </a:lnTo>
                  <a:close/>
                  <a:moveTo>
                    <a:pt x="8341" y="3017"/>
                  </a:moveTo>
                  <a:cubicBezTo>
                    <a:pt x="8572" y="3017"/>
                    <a:pt x="8831" y="3126"/>
                    <a:pt x="9026" y="3331"/>
                  </a:cubicBezTo>
                  <a:cubicBezTo>
                    <a:pt x="9276" y="3569"/>
                    <a:pt x="9383" y="3903"/>
                    <a:pt x="9324" y="4165"/>
                  </a:cubicBezTo>
                  <a:lnTo>
                    <a:pt x="8192" y="3033"/>
                  </a:lnTo>
                  <a:cubicBezTo>
                    <a:pt x="8240" y="3023"/>
                    <a:pt x="8290" y="3017"/>
                    <a:pt x="8341" y="3017"/>
                  </a:cubicBezTo>
                  <a:close/>
                  <a:moveTo>
                    <a:pt x="7776" y="3081"/>
                  </a:moveTo>
                  <a:lnTo>
                    <a:pt x="7800" y="3105"/>
                  </a:lnTo>
                  <a:lnTo>
                    <a:pt x="9288" y="4593"/>
                  </a:lnTo>
                  <a:lnTo>
                    <a:pt x="8978" y="4915"/>
                  </a:lnTo>
                  <a:lnTo>
                    <a:pt x="7466" y="3391"/>
                  </a:lnTo>
                  <a:lnTo>
                    <a:pt x="7776" y="3081"/>
                  </a:lnTo>
                  <a:close/>
                  <a:moveTo>
                    <a:pt x="3966" y="4796"/>
                  </a:moveTo>
                  <a:lnTo>
                    <a:pt x="4942" y="5772"/>
                  </a:lnTo>
                  <a:lnTo>
                    <a:pt x="4335" y="6498"/>
                  </a:lnTo>
                  <a:lnTo>
                    <a:pt x="3239" y="5403"/>
                  </a:lnTo>
                  <a:lnTo>
                    <a:pt x="3966" y="4796"/>
                  </a:lnTo>
                  <a:close/>
                  <a:moveTo>
                    <a:pt x="3573" y="7427"/>
                  </a:moveTo>
                  <a:lnTo>
                    <a:pt x="3680" y="7534"/>
                  </a:lnTo>
                  <a:lnTo>
                    <a:pt x="4930" y="8784"/>
                  </a:lnTo>
                  <a:lnTo>
                    <a:pt x="4442" y="9272"/>
                  </a:lnTo>
                  <a:lnTo>
                    <a:pt x="3085" y="7915"/>
                  </a:lnTo>
                  <a:lnTo>
                    <a:pt x="3573" y="7427"/>
                  </a:lnTo>
                  <a:close/>
                  <a:moveTo>
                    <a:pt x="5101" y="0"/>
                  </a:moveTo>
                  <a:cubicBezTo>
                    <a:pt x="5058" y="0"/>
                    <a:pt x="5013" y="15"/>
                    <a:pt x="4978" y="45"/>
                  </a:cubicBezTo>
                  <a:lnTo>
                    <a:pt x="4525" y="486"/>
                  </a:lnTo>
                  <a:cubicBezTo>
                    <a:pt x="4513" y="486"/>
                    <a:pt x="4490" y="474"/>
                    <a:pt x="4466" y="474"/>
                  </a:cubicBezTo>
                  <a:cubicBezTo>
                    <a:pt x="4430" y="474"/>
                    <a:pt x="4382" y="509"/>
                    <a:pt x="4347" y="533"/>
                  </a:cubicBezTo>
                  <a:lnTo>
                    <a:pt x="1096" y="4474"/>
                  </a:lnTo>
                  <a:lnTo>
                    <a:pt x="1001" y="4391"/>
                  </a:lnTo>
                  <a:cubicBezTo>
                    <a:pt x="971" y="4361"/>
                    <a:pt x="930" y="4346"/>
                    <a:pt x="886" y="4346"/>
                  </a:cubicBezTo>
                  <a:cubicBezTo>
                    <a:pt x="843" y="4346"/>
                    <a:pt x="799" y="4361"/>
                    <a:pt x="763" y="4391"/>
                  </a:cubicBezTo>
                  <a:lnTo>
                    <a:pt x="49" y="5105"/>
                  </a:lnTo>
                  <a:cubicBezTo>
                    <a:pt x="25" y="5129"/>
                    <a:pt x="1" y="5177"/>
                    <a:pt x="1" y="5224"/>
                  </a:cubicBezTo>
                  <a:cubicBezTo>
                    <a:pt x="1" y="5272"/>
                    <a:pt x="25" y="5308"/>
                    <a:pt x="49" y="5343"/>
                  </a:cubicBezTo>
                  <a:lnTo>
                    <a:pt x="703" y="5998"/>
                  </a:lnTo>
                  <a:cubicBezTo>
                    <a:pt x="733" y="6028"/>
                    <a:pt x="775" y="6043"/>
                    <a:pt x="818" y="6043"/>
                  </a:cubicBezTo>
                  <a:cubicBezTo>
                    <a:pt x="861" y="6043"/>
                    <a:pt x="906" y="6028"/>
                    <a:pt x="942" y="5998"/>
                  </a:cubicBezTo>
                  <a:cubicBezTo>
                    <a:pt x="1001" y="5939"/>
                    <a:pt x="1001" y="5831"/>
                    <a:pt x="942" y="5760"/>
                  </a:cubicBezTo>
                  <a:lnTo>
                    <a:pt x="406" y="5224"/>
                  </a:lnTo>
                  <a:lnTo>
                    <a:pt x="894" y="4736"/>
                  </a:lnTo>
                  <a:lnTo>
                    <a:pt x="989" y="4819"/>
                  </a:lnTo>
                  <a:lnTo>
                    <a:pt x="2144" y="5986"/>
                  </a:lnTo>
                  <a:lnTo>
                    <a:pt x="2239" y="6070"/>
                  </a:lnTo>
                  <a:lnTo>
                    <a:pt x="1751" y="6558"/>
                  </a:lnTo>
                  <a:lnTo>
                    <a:pt x="1394" y="6201"/>
                  </a:lnTo>
                  <a:cubicBezTo>
                    <a:pt x="1364" y="6171"/>
                    <a:pt x="1323" y="6156"/>
                    <a:pt x="1279" y="6156"/>
                  </a:cubicBezTo>
                  <a:cubicBezTo>
                    <a:pt x="1236" y="6156"/>
                    <a:pt x="1192" y="6171"/>
                    <a:pt x="1156" y="6201"/>
                  </a:cubicBezTo>
                  <a:cubicBezTo>
                    <a:pt x="1096" y="6260"/>
                    <a:pt x="1096" y="6367"/>
                    <a:pt x="1156" y="6439"/>
                  </a:cubicBezTo>
                  <a:lnTo>
                    <a:pt x="1632" y="6915"/>
                  </a:lnTo>
                  <a:cubicBezTo>
                    <a:pt x="1656" y="6951"/>
                    <a:pt x="1704" y="6963"/>
                    <a:pt x="1751" y="6963"/>
                  </a:cubicBezTo>
                  <a:cubicBezTo>
                    <a:pt x="1787" y="6963"/>
                    <a:pt x="1835" y="6951"/>
                    <a:pt x="1870" y="6915"/>
                  </a:cubicBezTo>
                  <a:lnTo>
                    <a:pt x="2585" y="6201"/>
                  </a:lnTo>
                  <a:cubicBezTo>
                    <a:pt x="2608" y="6177"/>
                    <a:pt x="2620" y="6129"/>
                    <a:pt x="2620" y="6081"/>
                  </a:cubicBezTo>
                  <a:cubicBezTo>
                    <a:pt x="2620" y="6046"/>
                    <a:pt x="2608" y="5998"/>
                    <a:pt x="2585" y="5962"/>
                  </a:cubicBezTo>
                  <a:lnTo>
                    <a:pt x="2489" y="5879"/>
                  </a:lnTo>
                  <a:lnTo>
                    <a:pt x="2906" y="5534"/>
                  </a:lnTo>
                  <a:lnTo>
                    <a:pt x="4049" y="6677"/>
                  </a:lnTo>
                  <a:lnTo>
                    <a:pt x="3716" y="7093"/>
                  </a:lnTo>
                  <a:lnTo>
                    <a:pt x="3620" y="7010"/>
                  </a:lnTo>
                  <a:cubicBezTo>
                    <a:pt x="3597" y="6974"/>
                    <a:pt x="3549" y="6963"/>
                    <a:pt x="3501" y="6963"/>
                  </a:cubicBezTo>
                  <a:cubicBezTo>
                    <a:pt x="3454" y="6963"/>
                    <a:pt x="3418" y="6974"/>
                    <a:pt x="3382" y="7010"/>
                  </a:cubicBezTo>
                  <a:lnTo>
                    <a:pt x="2668" y="7725"/>
                  </a:lnTo>
                  <a:cubicBezTo>
                    <a:pt x="2608" y="7784"/>
                    <a:pt x="2608" y="7891"/>
                    <a:pt x="2668" y="7963"/>
                  </a:cubicBezTo>
                  <a:lnTo>
                    <a:pt x="4251" y="9534"/>
                  </a:lnTo>
                  <a:cubicBezTo>
                    <a:pt x="4275" y="9570"/>
                    <a:pt x="4323" y="9582"/>
                    <a:pt x="4371" y="9582"/>
                  </a:cubicBezTo>
                  <a:cubicBezTo>
                    <a:pt x="4406" y="9582"/>
                    <a:pt x="4454" y="9570"/>
                    <a:pt x="4490" y="9534"/>
                  </a:cubicBezTo>
                  <a:lnTo>
                    <a:pt x="5204" y="8820"/>
                  </a:lnTo>
                  <a:cubicBezTo>
                    <a:pt x="5264" y="8760"/>
                    <a:pt x="5264" y="8665"/>
                    <a:pt x="5204" y="8582"/>
                  </a:cubicBezTo>
                  <a:lnTo>
                    <a:pt x="5109" y="8498"/>
                  </a:lnTo>
                  <a:lnTo>
                    <a:pt x="6966" y="6963"/>
                  </a:lnTo>
                  <a:cubicBezTo>
                    <a:pt x="7049" y="6903"/>
                    <a:pt x="7049" y="6796"/>
                    <a:pt x="6990" y="6736"/>
                  </a:cubicBezTo>
                  <a:cubicBezTo>
                    <a:pt x="6959" y="6699"/>
                    <a:pt x="6915" y="6681"/>
                    <a:pt x="6871" y="6681"/>
                  </a:cubicBezTo>
                  <a:cubicBezTo>
                    <a:pt x="6831" y="6681"/>
                    <a:pt x="6792" y="6696"/>
                    <a:pt x="6764" y="6724"/>
                  </a:cubicBezTo>
                  <a:lnTo>
                    <a:pt x="4871" y="8284"/>
                  </a:lnTo>
                  <a:lnTo>
                    <a:pt x="3918" y="7332"/>
                  </a:lnTo>
                  <a:lnTo>
                    <a:pt x="7073" y="3498"/>
                  </a:lnTo>
                  <a:lnTo>
                    <a:pt x="8693" y="5117"/>
                  </a:lnTo>
                  <a:lnTo>
                    <a:pt x="7252" y="6308"/>
                  </a:lnTo>
                  <a:cubicBezTo>
                    <a:pt x="7180" y="6367"/>
                    <a:pt x="7180" y="6474"/>
                    <a:pt x="7240" y="6534"/>
                  </a:cubicBezTo>
                  <a:cubicBezTo>
                    <a:pt x="7271" y="6571"/>
                    <a:pt x="7315" y="6589"/>
                    <a:pt x="7359" y="6589"/>
                  </a:cubicBezTo>
                  <a:cubicBezTo>
                    <a:pt x="7398" y="6589"/>
                    <a:pt x="7438" y="6574"/>
                    <a:pt x="7466" y="6546"/>
                  </a:cubicBezTo>
                  <a:lnTo>
                    <a:pt x="9050" y="5236"/>
                  </a:lnTo>
                  <a:cubicBezTo>
                    <a:pt x="9085" y="5212"/>
                    <a:pt x="9109" y="5165"/>
                    <a:pt x="9109" y="5117"/>
                  </a:cubicBezTo>
                  <a:cubicBezTo>
                    <a:pt x="9109" y="5105"/>
                    <a:pt x="9109" y="5069"/>
                    <a:pt x="9097" y="5058"/>
                  </a:cubicBezTo>
                  <a:lnTo>
                    <a:pt x="9550" y="4617"/>
                  </a:lnTo>
                  <a:cubicBezTo>
                    <a:pt x="9565" y="4619"/>
                    <a:pt x="9578" y="4620"/>
                    <a:pt x="9591" y="4620"/>
                  </a:cubicBezTo>
                  <a:cubicBezTo>
                    <a:pt x="9704" y="4620"/>
                    <a:pt x="9698" y="4528"/>
                    <a:pt x="9633" y="4474"/>
                  </a:cubicBezTo>
                  <a:lnTo>
                    <a:pt x="9574" y="4415"/>
                  </a:lnTo>
                  <a:cubicBezTo>
                    <a:pt x="9764" y="4022"/>
                    <a:pt x="9645" y="3486"/>
                    <a:pt x="9264" y="3093"/>
                  </a:cubicBezTo>
                  <a:cubicBezTo>
                    <a:pt x="8995" y="2832"/>
                    <a:pt x="8659" y="2694"/>
                    <a:pt x="8348" y="2694"/>
                  </a:cubicBezTo>
                  <a:cubicBezTo>
                    <a:pt x="8204" y="2694"/>
                    <a:pt x="8066" y="2723"/>
                    <a:pt x="7942" y="2783"/>
                  </a:cubicBezTo>
                  <a:lnTo>
                    <a:pt x="7883" y="2724"/>
                  </a:lnTo>
                  <a:cubicBezTo>
                    <a:pt x="7847" y="2688"/>
                    <a:pt x="7800" y="2676"/>
                    <a:pt x="7764" y="2676"/>
                  </a:cubicBezTo>
                  <a:cubicBezTo>
                    <a:pt x="7716" y="2676"/>
                    <a:pt x="7669" y="2688"/>
                    <a:pt x="7645" y="2724"/>
                  </a:cubicBezTo>
                  <a:lnTo>
                    <a:pt x="7192" y="3164"/>
                  </a:lnTo>
                  <a:cubicBezTo>
                    <a:pt x="7180" y="3164"/>
                    <a:pt x="7145" y="3153"/>
                    <a:pt x="7133" y="3153"/>
                  </a:cubicBezTo>
                  <a:cubicBezTo>
                    <a:pt x="7085" y="3153"/>
                    <a:pt x="7049" y="3188"/>
                    <a:pt x="7014" y="3212"/>
                  </a:cubicBezTo>
                  <a:lnTo>
                    <a:pt x="5121" y="5510"/>
                  </a:lnTo>
                  <a:lnTo>
                    <a:pt x="4192" y="4569"/>
                  </a:lnTo>
                  <a:lnTo>
                    <a:pt x="4621" y="4212"/>
                  </a:lnTo>
                  <a:cubicBezTo>
                    <a:pt x="4692" y="4153"/>
                    <a:pt x="4692" y="4045"/>
                    <a:pt x="4632" y="3986"/>
                  </a:cubicBezTo>
                  <a:cubicBezTo>
                    <a:pt x="4601" y="3949"/>
                    <a:pt x="4557" y="3931"/>
                    <a:pt x="4514" y="3931"/>
                  </a:cubicBezTo>
                  <a:cubicBezTo>
                    <a:pt x="4474" y="3931"/>
                    <a:pt x="4435" y="3946"/>
                    <a:pt x="4406" y="3974"/>
                  </a:cubicBezTo>
                  <a:lnTo>
                    <a:pt x="3847" y="4438"/>
                  </a:lnTo>
                  <a:lnTo>
                    <a:pt x="2299" y="5712"/>
                  </a:lnTo>
                  <a:lnTo>
                    <a:pt x="1346" y="4760"/>
                  </a:lnTo>
                  <a:lnTo>
                    <a:pt x="4502" y="926"/>
                  </a:lnTo>
                  <a:lnTo>
                    <a:pt x="6121" y="2545"/>
                  </a:lnTo>
                  <a:lnTo>
                    <a:pt x="4906" y="3557"/>
                  </a:lnTo>
                  <a:cubicBezTo>
                    <a:pt x="4823" y="3617"/>
                    <a:pt x="4823" y="3724"/>
                    <a:pt x="4883" y="3784"/>
                  </a:cubicBezTo>
                  <a:cubicBezTo>
                    <a:pt x="4914" y="3821"/>
                    <a:pt x="4958" y="3839"/>
                    <a:pt x="5001" y="3839"/>
                  </a:cubicBezTo>
                  <a:cubicBezTo>
                    <a:pt x="5041" y="3839"/>
                    <a:pt x="5080" y="3824"/>
                    <a:pt x="5109" y="3795"/>
                  </a:cubicBezTo>
                  <a:lnTo>
                    <a:pt x="6478" y="2664"/>
                  </a:lnTo>
                  <a:cubicBezTo>
                    <a:pt x="6514" y="2629"/>
                    <a:pt x="6537" y="2593"/>
                    <a:pt x="6537" y="2545"/>
                  </a:cubicBezTo>
                  <a:cubicBezTo>
                    <a:pt x="6537" y="2533"/>
                    <a:pt x="6537" y="2498"/>
                    <a:pt x="6526" y="2486"/>
                  </a:cubicBezTo>
                  <a:lnTo>
                    <a:pt x="6966" y="2033"/>
                  </a:lnTo>
                  <a:cubicBezTo>
                    <a:pt x="7002" y="2010"/>
                    <a:pt x="7014" y="1962"/>
                    <a:pt x="7014" y="1914"/>
                  </a:cubicBezTo>
                  <a:cubicBezTo>
                    <a:pt x="7014" y="1879"/>
                    <a:pt x="7002" y="1831"/>
                    <a:pt x="6966" y="1795"/>
                  </a:cubicBezTo>
                  <a:lnTo>
                    <a:pt x="6907" y="1736"/>
                  </a:lnTo>
                  <a:cubicBezTo>
                    <a:pt x="7109" y="1343"/>
                    <a:pt x="6990" y="807"/>
                    <a:pt x="6597" y="414"/>
                  </a:cubicBezTo>
                  <a:cubicBezTo>
                    <a:pt x="6336" y="153"/>
                    <a:pt x="6003" y="15"/>
                    <a:pt x="5688" y="15"/>
                  </a:cubicBezTo>
                  <a:cubicBezTo>
                    <a:pt x="5544" y="15"/>
                    <a:pt x="5403" y="44"/>
                    <a:pt x="5275" y="105"/>
                  </a:cubicBezTo>
                  <a:lnTo>
                    <a:pt x="5216" y="45"/>
                  </a:lnTo>
                  <a:cubicBezTo>
                    <a:pt x="5186" y="15"/>
                    <a:pt x="5144" y="0"/>
                    <a:pt x="51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0" name="Google Shape;11730;p80"/>
            <p:cNvSpPr/>
            <p:nvPr/>
          </p:nvSpPr>
          <p:spPr>
            <a:xfrm>
              <a:off x="7557299" y="4000198"/>
              <a:ext cx="75410" cy="85714"/>
            </a:xfrm>
            <a:custGeom>
              <a:avLst/>
              <a:gdLst/>
              <a:ahLst/>
              <a:cxnLst/>
              <a:rect l="l" t="t" r="r" b="b"/>
              <a:pathLst>
                <a:path w="2371" h="2695" extrusionOk="0">
                  <a:moveTo>
                    <a:pt x="2189" y="1"/>
                  </a:moveTo>
                  <a:cubicBezTo>
                    <a:pt x="2143" y="1"/>
                    <a:pt x="2099" y="19"/>
                    <a:pt x="2072" y="52"/>
                  </a:cubicBezTo>
                  <a:lnTo>
                    <a:pt x="60" y="2421"/>
                  </a:lnTo>
                  <a:cubicBezTo>
                    <a:pt x="1" y="2493"/>
                    <a:pt x="25" y="2600"/>
                    <a:pt x="72" y="2647"/>
                  </a:cubicBezTo>
                  <a:cubicBezTo>
                    <a:pt x="108" y="2671"/>
                    <a:pt x="156" y="2695"/>
                    <a:pt x="179" y="2695"/>
                  </a:cubicBezTo>
                  <a:cubicBezTo>
                    <a:pt x="227" y="2695"/>
                    <a:pt x="275" y="2671"/>
                    <a:pt x="298" y="2635"/>
                  </a:cubicBezTo>
                  <a:lnTo>
                    <a:pt x="2311" y="266"/>
                  </a:lnTo>
                  <a:cubicBezTo>
                    <a:pt x="2370" y="195"/>
                    <a:pt x="2370" y="99"/>
                    <a:pt x="2299" y="40"/>
                  </a:cubicBezTo>
                  <a:cubicBezTo>
                    <a:pt x="2267" y="13"/>
                    <a:pt x="2227" y="1"/>
                    <a:pt x="2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31" name="Google Shape;11731;p80"/>
          <p:cNvGrpSpPr/>
          <p:nvPr/>
        </p:nvGrpSpPr>
        <p:grpSpPr>
          <a:xfrm>
            <a:off x="6737312" y="3657963"/>
            <a:ext cx="355230" cy="293401"/>
            <a:chOff x="6889712" y="3833413"/>
            <a:chExt cx="355230" cy="293401"/>
          </a:xfrm>
          <a:solidFill>
            <a:schemeClr val="tx1"/>
          </a:solidFill>
        </p:grpSpPr>
        <p:sp>
          <p:nvSpPr>
            <p:cNvPr id="11732" name="Google Shape;11732;p80"/>
            <p:cNvSpPr/>
            <p:nvPr/>
          </p:nvSpPr>
          <p:spPr>
            <a:xfrm>
              <a:off x="6926797" y="3833413"/>
              <a:ext cx="279121" cy="293401"/>
            </a:xfrm>
            <a:custGeom>
              <a:avLst/>
              <a:gdLst/>
              <a:ahLst/>
              <a:cxnLst/>
              <a:rect l="l" t="t" r="r" b="b"/>
              <a:pathLst>
                <a:path w="8776" h="9225" extrusionOk="0">
                  <a:moveTo>
                    <a:pt x="5097" y="3534"/>
                  </a:moveTo>
                  <a:cubicBezTo>
                    <a:pt x="5121" y="3534"/>
                    <a:pt x="5156" y="3546"/>
                    <a:pt x="5180" y="3557"/>
                  </a:cubicBezTo>
                  <a:cubicBezTo>
                    <a:pt x="5228" y="3617"/>
                    <a:pt x="5228" y="3688"/>
                    <a:pt x="5180" y="3736"/>
                  </a:cubicBezTo>
                  <a:cubicBezTo>
                    <a:pt x="5162" y="3760"/>
                    <a:pt x="5130" y="3772"/>
                    <a:pt x="5095" y="3772"/>
                  </a:cubicBezTo>
                  <a:cubicBezTo>
                    <a:pt x="5061" y="3772"/>
                    <a:pt x="5025" y="3760"/>
                    <a:pt x="5002" y="3736"/>
                  </a:cubicBezTo>
                  <a:cubicBezTo>
                    <a:pt x="4978" y="3712"/>
                    <a:pt x="4978" y="3677"/>
                    <a:pt x="4978" y="3653"/>
                  </a:cubicBezTo>
                  <a:cubicBezTo>
                    <a:pt x="4978" y="3617"/>
                    <a:pt x="4990" y="3593"/>
                    <a:pt x="5002" y="3557"/>
                  </a:cubicBezTo>
                  <a:cubicBezTo>
                    <a:pt x="5037" y="3534"/>
                    <a:pt x="5061" y="3534"/>
                    <a:pt x="5097" y="3534"/>
                  </a:cubicBezTo>
                  <a:close/>
                  <a:moveTo>
                    <a:pt x="3710" y="3543"/>
                  </a:moveTo>
                  <a:cubicBezTo>
                    <a:pt x="3742" y="3543"/>
                    <a:pt x="3775" y="3551"/>
                    <a:pt x="3799" y="3569"/>
                  </a:cubicBezTo>
                  <a:cubicBezTo>
                    <a:pt x="3835" y="3605"/>
                    <a:pt x="3835" y="3629"/>
                    <a:pt x="3835" y="3665"/>
                  </a:cubicBezTo>
                  <a:cubicBezTo>
                    <a:pt x="3835" y="3688"/>
                    <a:pt x="3811" y="3724"/>
                    <a:pt x="3799" y="3748"/>
                  </a:cubicBezTo>
                  <a:cubicBezTo>
                    <a:pt x="3775" y="3772"/>
                    <a:pt x="3742" y="3784"/>
                    <a:pt x="3710" y="3784"/>
                  </a:cubicBezTo>
                  <a:cubicBezTo>
                    <a:pt x="3677" y="3784"/>
                    <a:pt x="3644" y="3772"/>
                    <a:pt x="3620" y="3748"/>
                  </a:cubicBezTo>
                  <a:cubicBezTo>
                    <a:pt x="3573" y="3688"/>
                    <a:pt x="3573" y="3617"/>
                    <a:pt x="3620" y="3569"/>
                  </a:cubicBezTo>
                  <a:cubicBezTo>
                    <a:pt x="3644" y="3551"/>
                    <a:pt x="3677" y="3543"/>
                    <a:pt x="3710" y="3543"/>
                  </a:cubicBezTo>
                  <a:close/>
                  <a:moveTo>
                    <a:pt x="8109" y="4498"/>
                  </a:moveTo>
                  <a:lnTo>
                    <a:pt x="8109" y="4665"/>
                  </a:lnTo>
                  <a:lnTo>
                    <a:pt x="8085" y="4665"/>
                  </a:lnTo>
                  <a:cubicBezTo>
                    <a:pt x="8073" y="4843"/>
                    <a:pt x="7764" y="5141"/>
                    <a:pt x="6895" y="5355"/>
                  </a:cubicBezTo>
                  <a:cubicBezTo>
                    <a:pt x="6216" y="5534"/>
                    <a:pt x="5335" y="5629"/>
                    <a:pt x="4406" y="5629"/>
                  </a:cubicBezTo>
                  <a:cubicBezTo>
                    <a:pt x="3501" y="5629"/>
                    <a:pt x="2608" y="5522"/>
                    <a:pt x="1930" y="5355"/>
                  </a:cubicBezTo>
                  <a:cubicBezTo>
                    <a:pt x="1049" y="5141"/>
                    <a:pt x="739" y="4843"/>
                    <a:pt x="739" y="4665"/>
                  </a:cubicBezTo>
                  <a:lnTo>
                    <a:pt x="739" y="4498"/>
                  </a:lnTo>
                  <a:cubicBezTo>
                    <a:pt x="941" y="4665"/>
                    <a:pt x="1251" y="4796"/>
                    <a:pt x="1656" y="4915"/>
                  </a:cubicBezTo>
                  <a:cubicBezTo>
                    <a:pt x="2406" y="5129"/>
                    <a:pt x="3382" y="5248"/>
                    <a:pt x="4418" y="5248"/>
                  </a:cubicBezTo>
                  <a:cubicBezTo>
                    <a:pt x="5466" y="5248"/>
                    <a:pt x="6442" y="5129"/>
                    <a:pt x="7192" y="4915"/>
                  </a:cubicBezTo>
                  <a:cubicBezTo>
                    <a:pt x="7597" y="4796"/>
                    <a:pt x="7907" y="4653"/>
                    <a:pt x="8109" y="4498"/>
                  </a:cubicBezTo>
                  <a:close/>
                  <a:moveTo>
                    <a:pt x="8085" y="5189"/>
                  </a:moveTo>
                  <a:lnTo>
                    <a:pt x="8085" y="7915"/>
                  </a:lnTo>
                  <a:cubicBezTo>
                    <a:pt x="8085" y="8106"/>
                    <a:pt x="7776" y="8356"/>
                    <a:pt x="7085" y="8558"/>
                  </a:cubicBezTo>
                  <a:lnTo>
                    <a:pt x="7085" y="5629"/>
                  </a:lnTo>
                  <a:cubicBezTo>
                    <a:pt x="7442" y="5522"/>
                    <a:pt x="7823" y="5391"/>
                    <a:pt x="8085" y="5189"/>
                  </a:cubicBezTo>
                  <a:close/>
                  <a:moveTo>
                    <a:pt x="739" y="5201"/>
                  </a:moveTo>
                  <a:cubicBezTo>
                    <a:pt x="953" y="5355"/>
                    <a:pt x="1287" y="5510"/>
                    <a:pt x="1727" y="5629"/>
                  </a:cubicBezTo>
                  <a:lnTo>
                    <a:pt x="1727" y="6713"/>
                  </a:lnTo>
                  <a:cubicBezTo>
                    <a:pt x="1727" y="6808"/>
                    <a:pt x="1811" y="6879"/>
                    <a:pt x="1894" y="6879"/>
                  </a:cubicBezTo>
                  <a:cubicBezTo>
                    <a:pt x="1989" y="6879"/>
                    <a:pt x="2061" y="6808"/>
                    <a:pt x="2061" y="6713"/>
                  </a:cubicBezTo>
                  <a:lnTo>
                    <a:pt x="2061" y="5712"/>
                  </a:lnTo>
                  <a:cubicBezTo>
                    <a:pt x="2704" y="5867"/>
                    <a:pt x="3454" y="5939"/>
                    <a:pt x="4263" y="5951"/>
                  </a:cubicBezTo>
                  <a:lnTo>
                    <a:pt x="4263" y="8891"/>
                  </a:lnTo>
                  <a:lnTo>
                    <a:pt x="4251" y="8891"/>
                  </a:lnTo>
                  <a:cubicBezTo>
                    <a:pt x="4097" y="8891"/>
                    <a:pt x="3954" y="8891"/>
                    <a:pt x="3811" y="8868"/>
                  </a:cubicBezTo>
                  <a:cubicBezTo>
                    <a:pt x="3275" y="8844"/>
                    <a:pt x="2775" y="8784"/>
                    <a:pt x="2323" y="8701"/>
                  </a:cubicBezTo>
                  <a:cubicBezTo>
                    <a:pt x="2239" y="8689"/>
                    <a:pt x="2144" y="8665"/>
                    <a:pt x="2061" y="8653"/>
                  </a:cubicBezTo>
                  <a:lnTo>
                    <a:pt x="2061" y="7403"/>
                  </a:lnTo>
                  <a:cubicBezTo>
                    <a:pt x="2061" y="7308"/>
                    <a:pt x="1989" y="7236"/>
                    <a:pt x="1894" y="7236"/>
                  </a:cubicBezTo>
                  <a:cubicBezTo>
                    <a:pt x="1811" y="7236"/>
                    <a:pt x="1727" y="7308"/>
                    <a:pt x="1727" y="7403"/>
                  </a:cubicBezTo>
                  <a:lnTo>
                    <a:pt x="1727" y="8558"/>
                  </a:lnTo>
                  <a:lnTo>
                    <a:pt x="1465" y="8463"/>
                  </a:lnTo>
                  <a:cubicBezTo>
                    <a:pt x="1001" y="8308"/>
                    <a:pt x="739" y="8094"/>
                    <a:pt x="739" y="7915"/>
                  </a:cubicBezTo>
                  <a:lnTo>
                    <a:pt x="739" y="5201"/>
                  </a:lnTo>
                  <a:close/>
                  <a:moveTo>
                    <a:pt x="8582" y="0"/>
                  </a:moveTo>
                  <a:cubicBezTo>
                    <a:pt x="8541" y="0"/>
                    <a:pt x="8496" y="15"/>
                    <a:pt x="8454" y="45"/>
                  </a:cubicBezTo>
                  <a:lnTo>
                    <a:pt x="5775" y="2724"/>
                  </a:lnTo>
                  <a:cubicBezTo>
                    <a:pt x="5502" y="2700"/>
                    <a:pt x="5204" y="2664"/>
                    <a:pt x="4882" y="2664"/>
                  </a:cubicBezTo>
                  <a:cubicBezTo>
                    <a:pt x="4799" y="2664"/>
                    <a:pt x="4728" y="2724"/>
                    <a:pt x="4728" y="2831"/>
                  </a:cubicBezTo>
                  <a:cubicBezTo>
                    <a:pt x="4728" y="2915"/>
                    <a:pt x="4787" y="2998"/>
                    <a:pt x="4882" y="2998"/>
                  </a:cubicBezTo>
                  <a:cubicBezTo>
                    <a:pt x="5097" y="3010"/>
                    <a:pt x="5299" y="3010"/>
                    <a:pt x="5502" y="3034"/>
                  </a:cubicBezTo>
                  <a:lnTo>
                    <a:pt x="5275" y="3260"/>
                  </a:lnTo>
                  <a:cubicBezTo>
                    <a:pt x="5216" y="3234"/>
                    <a:pt x="5151" y="3221"/>
                    <a:pt x="5086" y="3221"/>
                  </a:cubicBezTo>
                  <a:cubicBezTo>
                    <a:pt x="4971" y="3221"/>
                    <a:pt x="4855" y="3263"/>
                    <a:pt x="4763" y="3355"/>
                  </a:cubicBezTo>
                  <a:cubicBezTo>
                    <a:pt x="4680" y="3438"/>
                    <a:pt x="4632" y="3546"/>
                    <a:pt x="4632" y="3665"/>
                  </a:cubicBezTo>
                  <a:cubicBezTo>
                    <a:pt x="4632" y="3784"/>
                    <a:pt x="4680" y="3903"/>
                    <a:pt x="4763" y="3974"/>
                  </a:cubicBezTo>
                  <a:cubicBezTo>
                    <a:pt x="4859" y="4069"/>
                    <a:pt x="4978" y="4105"/>
                    <a:pt x="5085" y="4105"/>
                  </a:cubicBezTo>
                  <a:cubicBezTo>
                    <a:pt x="5204" y="4105"/>
                    <a:pt x="5311" y="4069"/>
                    <a:pt x="5394" y="3974"/>
                  </a:cubicBezTo>
                  <a:cubicBezTo>
                    <a:pt x="5525" y="3843"/>
                    <a:pt x="5549" y="3629"/>
                    <a:pt x="5478" y="3474"/>
                  </a:cubicBezTo>
                  <a:lnTo>
                    <a:pt x="5883" y="3069"/>
                  </a:lnTo>
                  <a:cubicBezTo>
                    <a:pt x="7299" y="3248"/>
                    <a:pt x="8050" y="3653"/>
                    <a:pt x="8050" y="3950"/>
                  </a:cubicBezTo>
                  <a:cubicBezTo>
                    <a:pt x="8050" y="4343"/>
                    <a:pt x="6656" y="4915"/>
                    <a:pt x="4382" y="4915"/>
                  </a:cubicBezTo>
                  <a:cubicBezTo>
                    <a:pt x="2096" y="4915"/>
                    <a:pt x="703" y="4343"/>
                    <a:pt x="703" y="3950"/>
                  </a:cubicBezTo>
                  <a:cubicBezTo>
                    <a:pt x="703" y="3653"/>
                    <a:pt x="1465" y="3248"/>
                    <a:pt x="2870" y="3069"/>
                  </a:cubicBezTo>
                  <a:lnTo>
                    <a:pt x="3275" y="3474"/>
                  </a:lnTo>
                  <a:cubicBezTo>
                    <a:pt x="3204" y="3629"/>
                    <a:pt x="3227" y="3843"/>
                    <a:pt x="3370" y="3974"/>
                  </a:cubicBezTo>
                  <a:cubicBezTo>
                    <a:pt x="3454" y="4069"/>
                    <a:pt x="3573" y="4105"/>
                    <a:pt x="3680" y="4105"/>
                  </a:cubicBezTo>
                  <a:cubicBezTo>
                    <a:pt x="3799" y="4105"/>
                    <a:pt x="3918" y="4069"/>
                    <a:pt x="3989" y="3974"/>
                  </a:cubicBezTo>
                  <a:cubicBezTo>
                    <a:pt x="4085" y="3891"/>
                    <a:pt x="4120" y="3784"/>
                    <a:pt x="4120" y="3665"/>
                  </a:cubicBezTo>
                  <a:cubicBezTo>
                    <a:pt x="4120" y="3546"/>
                    <a:pt x="4085" y="3426"/>
                    <a:pt x="3989" y="3355"/>
                  </a:cubicBezTo>
                  <a:cubicBezTo>
                    <a:pt x="3906" y="3263"/>
                    <a:pt x="3787" y="3221"/>
                    <a:pt x="3672" y="3221"/>
                  </a:cubicBezTo>
                  <a:cubicBezTo>
                    <a:pt x="3608" y="3221"/>
                    <a:pt x="3545" y="3234"/>
                    <a:pt x="3489" y="3260"/>
                  </a:cubicBezTo>
                  <a:lnTo>
                    <a:pt x="3263" y="3034"/>
                  </a:lnTo>
                  <a:cubicBezTo>
                    <a:pt x="3561" y="3010"/>
                    <a:pt x="3870" y="2998"/>
                    <a:pt x="4216" y="2998"/>
                  </a:cubicBezTo>
                  <a:cubicBezTo>
                    <a:pt x="4299" y="2998"/>
                    <a:pt x="4382" y="2915"/>
                    <a:pt x="4382" y="2831"/>
                  </a:cubicBezTo>
                  <a:cubicBezTo>
                    <a:pt x="4382" y="2736"/>
                    <a:pt x="4299" y="2664"/>
                    <a:pt x="4216" y="2664"/>
                  </a:cubicBezTo>
                  <a:cubicBezTo>
                    <a:pt x="3799" y="2664"/>
                    <a:pt x="3382" y="2700"/>
                    <a:pt x="2977" y="2736"/>
                  </a:cubicBezTo>
                  <a:lnTo>
                    <a:pt x="299" y="57"/>
                  </a:lnTo>
                  <a:cubicBezTo>
                    <a:pt x="269" y="27"/>
                    <a:pt x="227" y="12"/>
                    <a:pt x="184" y="12"/>
                  </a:cubicBezTo>
                  <a:cubicBezTo>
                    <a:pt x="141" y="12"/>
                    <a:pt x="96" y="27"/>
                    <a:pt x="60" y="57"/>
                  </a:cubicBezTo>
                  <a:cubicBezTo>
                    <a:pt x="1" y="117"/>
                    <a:pt x="1" y="224"/>
                    <a:pt x="60" y="295"/>
                  </a:cubicBezTo>
                  <a:lnTo>
                    <a:pt x="2561" y="2795"/>
                  </a:lnTo>
                  <a:cubicBezTo>
                    <a:pt x="1322" y="2998"/>
                    <a:pt x="358" y="3379"/>
                    <a:pt x="358" y="3962"/>
                  </a:cubicBezTo>
                  <a:lnTo>
                    <a:pt x="358" y="4236"/>
                  </a:lnTo>
                  <a:lnTo>
                    <a:pt x="358" y="4653"/>
                  </a:lnTo>
                  <a:lnTo>
                    <a:pt x="358" y="7927"/>
                  </a:lnTo>
                  <a:cubicBezTo>
                    <a:pt x="358" y="8165"/>
                    <a:pt x="525" y="8499"/>
                    <a:pt x="1299" y="8796"/>
                  </a:cubicBezTo>
                  <a:cubicBezTo>
                    <a:pt x="1549" y="8880"/>
                    <a:pt x="1858" y="8975"/>
                    <a:pt x="2204" y="9034"/>
                  </a:cubicBezTo>
                  <a:cubicBezTo>
                    <a:pt x="2668" y="9118"/>
                    <a:pt x="3192" y="9177"/>
                    <a:pt x="3739" y="9213"/>
                  </a:cubicBezTo>
                  <a:cubicBezTo>
                    <a:pt x="3942" y="9225"/>
                    <a:pt x="4144" y="9225"/>
                    <a:pt x="4347" y="9225"/>
                  </a:cubicBezTo>
                  <a:cubicBezTo>
                    <a:pt x="4751" y="9225"/>
                    <a:pt x="5156" y="9213"/>
                    <a:pt x="5537" y="9165"/>
                  </a:cubicBezTo>
                  <a:cubicBezTo>
                    <a:pt x="5633" y="9153"/>
                    <a:pt x="5692" y="9082"/>
                    <a:pt x="5692" y="8987"/>
                  </a:cubicBezTo>
                  <a:cubicBezTo>
                    <a:pt x="5668" y="8903"/>
                    <a:pt x="5597" y="8844"/>
                    <a:pt x="5513" y="8844"/>
                  </a:cubicBezTo>
                  <a:cubicBezTo>
                    <a:pt x="5180" y="8868"/>
                    <a:pt x="4859" y="8880"/>
                    <a:pt x="4513" y="8880"/>
                  </a:cubicBezTo>
                  <a:lnTo>
                    <a:pt x="4513" y="5939"/>
                  </a:lnTo>
                  <a:cubicBezTo>
                    <a:pt x="5299" y="5927"/>
                    <a:pt x="6073" y="5855"/>
                    <a:pt x="6716" y="5701"/>
                  </a:cubicBezTo>
                  <a:lnTo>
                    <a:pt x="6716" y="8630"/>
                  </a:lnTo>
                  <a:cubicBezTo>
                    <a:pt x="6537" y="8677"/>
                    <a:pt x="6359" y="8713"/>
                    <a:pt x="6145" y="8737"/>
                  </a:cubicBezTo>
                  <a:cubicBezTo>
                    <a:pt x="6061" y="8749"/>
                    <a:pt x="6002" y="8844"/>
                    <a:pt x="6014" y="8927"/>
                  </a:cubicBezTo>
                  <a:cubicBezTo>
                    <a:pt x="6025" y="9011"/>
                    <a:pt x="6109" y="9070"/>
                    <a:pt x="6180" y="9070"/>
                  </a:cubicBezTo>
                  <a:lnTo>
                    <a:pt x="6204" y="9070"/>
                  </a:lnTo>
                  <a:cubicBezTo>
                    <a:pt x="6383" y="9034"/>
                    <a:pt x="6645" y="8987"/>
                    <a:pt x="6907" y="8915"/>
                  </a:cubicBezTo>
                  <a:cubicBezTo>
                    <a:pt x="6918" y="8915"/>
                    <a:pt x="6918" y="8915"/>
                    <a:pt x="6942" y="8903"/>
                  </a:cubicBezTo>
                  <a:cubicBezTo>
                    <a:pt x="7609" y="8725"/>
                    <a:pt x="8371" y="8415"/>
                    <a:pt x="8371" y="7891"/>
                  </a:cubicBezTo>
                  <a:lnTo>
                    <a:pt x="8371" y="4629"/>
                  </a:lnTo>
                  <a:lnTo>
                    <a:pt x="8371" y="4617"/>
                  </a:lnTo>
                  <a:lnTo>
                    <a:pt x="8371" y="3903"/>
                  </a:lnTo>
                  <a:cubicBezTo>
                    <a:pt x="8371" y="3546"/>
                    <a:pt x="7990" y="3236"/>
                    <a:pt x="7299" y="2998"/>
                  </a:cubicBezTo>
                  <a:cubicBezTo>
                    <a:pt x="6966" y="2891"/>
                    <a:pt x="6585" y="2795"/>
                    <a:pt x="6168" y="2736"/>
                  </a:cubicBezTo>
                  <a:lnTo>
                    <a:pt x="8669" y="236"/>
                  </a:lnTo>
                  <a:cubicBezTo>
                    <a:pt x="8776" y="224"/>
                    <a:pt x="8776" y="117"/>
                    <a:pt x="8692" y="45"/>
                  </a:cubicBezTo>
                  <a:cubicBezTo>
                    <a:pt x="8663" y="15"/>
                    <a:pt x="8624" y="0"/>
                    <a:pt x="85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3" name="Google Shape;11733;p80"/>
            <p:cNvSpPr/>
            <p:nvPr/>
          </p:nvSpPr>
          <p:spPr>
            <a:xfrm>
              <a:off x="6922281" y="3873646"/>
              <a:ext cx="40170" cy="54387"/>
            </a:xfrm>
            <a:custGeom>
              <a:avLst/>
              <a:gdLst/>
              <a:ahLst/>
              <a:cxnLst/>
              <a:rect l="l" t="t" r="r" b="b"/>
              <a:pathLst>
                <a:path w="1263" h="1710" extrusionOk="0">
                  <a:moveTo>
                    <a:pt x="191" y="0"/>
                  </a:moveTo>
                  <a:cubicBezTo>
                    <a:pt x="162" y="0"/>
                    <a:pt x="132" y="9"/>
                    <a:pt x="107" y="30"/>
                  </a:cubicBezTo>
                  <a:cubicBezTo>
                    <a:pt x="24" y="78"/>
                    <a:pt x="0" y="185"/>
                    <a:pt x="60" y="256"/>
                  </a:cubicBezTo>
                  <a:lnTo>
                    <a:pt x="953" y="1638"/>
                  </a:lnTo>
                  <a:cubicBezTo>
                    <a:pt x="976" y="1685"/>
                    <a:pt x="1036" y="1709"/>
                    <a:pt x="1083" y="1709"/>
                  </a:cubicBezTo>
                  <a:cubicBezTo>
                    <a:pt x="1119" y="1709"/>
                    <a:pt x="1143" y="1697"/>
                    <a:pt x="1179" y="1685"/>
                  </a:cubicBezTo>
                  <a:cubicBezTo>
                    <a:pt x="1250" y="1638"/>
                    <a:pt x="1262" y="1530"/>
                    <a:pt x="1214" y="1459"/>
                  </a:cubicBezTo>
                  <a:lnTo>
                    <a:pt x="321" y="78"/>
                  </a:lnTo>
                  <a:cubicBezTo>
                    <a:pt x="298" y="32"/>
                    <a:pt x="24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4" name="Google Shape;11734;p80"/>
            <p:cNvSpPr/>
            <p:nvPr/>
          </p:nvSpPr>
          <p:spPr>
            <a:xfrm>
              <a:off x="6889712" y="3913529"/>
              <a:ext cx="56804" cy="29261"/>
            </a:xfrm>
            <a:custGeom>
              <a:avLst/>
              <a:gdLst/>
              <a:ahLst/>
              <a:cxnLst/>
              <a:rect l="l" t="t" r="r" b="b"/>
              <a:pathLst>
                <a:path w="1786" h="920" extrusionOk="0">
                  <a:moveTo>
                    <a:pt x="167" y="1"/>
                  </a:moveTo>
                  <a:cubicBezTo>
                    <a:pt x="103" y="1"/>
                    <a:pt x="50" y="36"/>
                    <a:pt x="24" y="98"/>
                  </a:cubicBezTo>
                  <a:cubicBezTo>
                    <a:pt x="0" y="193"/>
                    <a:pt x="24" y="276"/>
                    <a:pt x="119" y="312"/>
                  </a:cubicBezTo>
                  <a:lnTo>
                    <a:pt x="1536" y="907"/>
                  </a:lnTo>
                  <a:cubicBezTo>
                    <a:pt x="1560" y="919"/>
                    <a:pt x="1584" y="919"/>
                    <a:pt x="1607" y="919"/>
                  </a:cubicBezTo>
                  <a:cubicBezTo>
                    <a:pt x="1667" y="919"/>
                    <a:pt x="1715" y="872"/>
                    <a:pt x="1750" y="812"/>
                  </a:cubicBezTo>
                  <a:cubicBezTo>
                    <a:pt x="1786" y="729"/>
                    <a:pt x="1738" y="634"/>
                    <a:pt x="1667" y="610"/>
                  </a:cubicBezTo>
                  <a:lnTo>
                    <a:pt x="238" y="15"/>
                  </a:lnTo>
                  <a:cubicBezTo>
                    <a:pt x="213" y="5"/>
                    <a:pt x="189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5" name="Google Shape;11735;p80"/>
            <p:cNvSpPr/>
            <p:nvPr/>
          </p:nvSpPr>
          <p:spPr>
            <a:xfrm>
              <a:off x="7171823" y="3873710"/>
              <a:ext cx="39788" cy="54323"/>
            </a:xfrm>
            <a:custGeom>
              <a:avLst/>
              <a:gdLst/>
              <a:ahLst/>
              <a:cxnLst/>
              <a:rect l="l" t="t" r="r" b="b"/>
              <a:pathLst>
                <a:path w="1251" h="1708" extrusionOk="0">
                  <a:moveTo>
                    <a:pt x="1062" y="0"/>
                  </a:moveTo>
                  <a:cubicBezTo>
                    <a:pt x="1010" y="0"/>
                    <a:pt x="958" y="25"/>
                    <a:pt x="929" y="76"/>
                  </a:cubicBezTo>
                  <a:lnTo>
                    <a:pt x="36" y="1457"/>
                  </a:lnTo>
                  <a:cubicBezTo>
                    <a:pt x="0" y="1528"/>
                    <a:pt x="12" y="1636"/>
                    <a:pt x="84" y="1683"/>
                  </a:cubicBezTo>
                  <a:cubicBezTo>
                    <a:pt x="119" y="1695"/>
                    <a:pt x="143" y="1707"/>
                    <a:pt x="179" y="1707"/>
                  </a:cubicBezTo>
                  <a:cubicBezTo>
                    <a:pt x="238" y="1707"/>
                    <a:pt x="274" y="1683"/>
                    <a:pt x="310" y="1636"/>
                  </a:cubicBezTo>
                  <a:lnTo>
                    <a:pt x="1203" y="254"/>
                  </a:lnTo>
                  <a:cubicBezTo>
                    <a:pt x="1250" y="183"/>
                    <a:pt x="1227" y="76"/>
                    <a:pt x="1155" y="28"/>
                  </a:cubicBezTo>
                  <a:cubicBezTo>
                    <a:pt x="1128" y="10"/>
                    <a:pt x="1095" y="0"/>
                    <a:pt x="10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6" name="Google Shape;11736;p80"/>
            <p:cNvSpPr/>
            <p:nvPr/>
          </p:nvSpPr>
          <p:spPr>
            <a:xfrm>
              <a:off x="7187725" y="3913529"/>
              <a:ext cx="57217" cy="29261"/>
            </a:xfrm>
            <a:custGeom>
              <a:avLst/>
              <a:gdLst/>
              <a:ahLst/>
              <a:cxnLst/>
              <a:rect l="l" t="t" r="r" b="b"/>
              <a:pathLst>
                <a:path w="1799" h="920" extrusionOk="0">
                  <a:moveTo>
                    <a:pt x="1610" y="1"/>
                  </a:moveTo>
                  <a:cubicBezTo>
                    <a:pt x="1588" y="1"/>
                    <a:pt x="1567" y="5"/>
                    <a:pt x="1548" y="15"/>
                  </a:cubicBezTo>
                  <a:lnTo>
                    <a:pt x="119" y="610"/>
                  </a:lnTo>
                  <a:cubicBezTo>
                    <a:pt x="36" y="634"/>
                    <a:pt x="0" y="741"/>
                    <a:pt x="36" y="812"/>
                  </a:cubicBezTo>
                  <a:cubicBezTo>
                    <a:pt x="60" y="872"/>
                    <a:pt x="119" y="919"/>
                    <a:pt x="179" y="919"/>
                  </a:cubicBezTo>
                  <a:cubicBezTo>
                    <a:pt x="191" y="919"/>
                    <a:pt x="227" y="919"/>
                    <a:pt x="238" y="907"/>
                  </a:cubicBezTo>
                  <a:lnTo>
                    <a:pt x="1667" y="312"/>
                  </a:lnTo>
                  <a:cubicBezTo>
                    <a:pt x="1762" y="276"/>
                    <a:pt x="1798" y="181"/>
                    <a:pt x="1762" y="98"/>
                  </a:cubicBezTo>
                  <a:cubicBezTo>
                    <a:pt x="1736" y="36"/>
                    <a:pt x="1671" y="1"/>
                    <a:pt x="16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37" name="Google Shape;11737;p80"/>
          <p:cNvGrpSpPr/>
          <p:nvPr/>
        </p:nvGrpSpPr>
        <p:grpSpPr>
          <a:xfrm>
            <a:off x="7707152" y="3660420"/>
            <a:ext cx="282318" cy="337168"/>
            <a:chOff x="1635875" y="237775"/>
            <a:chExt cx="4370250" cy="5219325"/>
          </a:xfrm>
          <a:solidFill>
            <a:schemeClr val="tx1"/>
          </a:solidFill>
        </p:grpSpPr>
        <p:sp>
          <p:nvSpPr>
            <p:cNvPr id="11738" name="Google Shape;11738;p80"/>
            <p:cNvSpPr/>
            <p:nvPr/>
          </p:nvSpPr>
          <p:spPr>
            <a:xfrm>
              <a:off x="3572675" y="2020200"/>
              <a:ext cx="583925" cy="556900"/>
            </a:xfrm>
            <a:custGeom>
              <a:avLst/>
              <a:gdLst/>
              <a:ahLst/>
              <a:cxnLst/>
              <a:rect l="l" t="t" r="r" b="b"/>
              <a:pathLst>
                <a:path w="23357" h="22276" extrusionOk="0">
                  <a:moveTo>
                    <a:pt x="11172" y="6159"/>
                  </a:moveTo>
                  <a:cubicBezTo>
                    <a:pt x="12402" y="6159"/>
                    <a:pt x="13657" y="6612"/>
                    <a:pt x="14680" y="7624"/>
                  </a:cubicBezTo>
                  <a:cubicBezTo>
                    <a:pt x="16604" y="9582"/>
                    <a:pt x="16604" y="12746"/>
                    <a:pt x="14680" y="14670"/>
                  </a:cubicBezTo>
                  <a:lnTo>
                    <a:pt x="14680" y="14703"/>
                  </a:lnTo>
                  <a:cubicBezTo>
                    <a:pt x="13658" y="15714"/>
                    <a:pt x="12405" y="16167"/>
                    <a:pt x="11177" y="16167"/>
                  </a:cubicBezTo>
                  <a:cubicBezTo>
                    <a:pt x="8601" y="16167"/>
                    <a:pt x="6133" y="14173"/>
                    <a:pt x="6133" y="11147"/>
                  </a:cubicBezTo>
                  <a:cubicBezTo>
                    <a:pt x="6133" y="8145"/>
                    <a:pt x="8598" y="6159"/>
                    <a:pt x="11172" y="6159"/>
                  </a:cubicBezTo>
                  <a:close/>
                  <a:moveTo>
                    <a:pt x="11218" y="1"/>
                  </a:moveTo>
                  <a:cubicBezTo>
                    <a:pt x="5493" y="1"/>
                    <a:pt x="1" y="4440"/>
                    <a:pt x="1" y="11147"/>
                  </a:cubicBezTo>
                  <a:cubicBezTo>
                    <a:pt x="1" y="15649"/>
                    <a:pt x="2708" y="19694"/>
                    <a:pt x="6883" y="21423"/>
                  </a:cubicBezTo>
                  <a:cubicBezTo>
                    <a:pt x="8258" y="21996"/>
                    <a:pt x="9705" y="22276"/>
                    <a:pt x="11142" y="22276"/>
                  </a:cubicBezTo>
                  <a:cubicBezTo>
                    <a:pt x="14033" y="22276"/>
                    <a:pt x="16882" y="21145"/>
                    <a:pt x="19018" y="19009"/>
                  </a:cubicBezTo>
                  <a:cubicBezTo>
                    <a:pt x="23356" y="14670"/>
                    <a:pt x="23356" y="7624"/>
                    <a:pt x="19018" y="3286"/>
                  </a:cubicBezTo>
                  <a:cubicBezTo>
                    <a:pt x="16749" y="1017"/>
                    <a:pt x="13957" y="1"/>
                    <a:pt x="112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39" name="Google Shape;11739;p80"/>
            <p:cNvSpPr/>
            <p:nvPr/>
          </p:nvSpPr>
          <p:spPr>
            <a:xfrm>
              <a:off x="1635875" y="237775"/>
              <a:ext cx="4370250" cy="5219325"/>
            </a:xfrm>
            <a:custGeom>
              <a:avLst/>
              <a:gdLst/>
              <a:ahLst/>
              <a:cxnLst/>
              <a:rect l="l" t="t" r="r" b="b"/>
              <a:pathLst>
                <a:path w="174810" h="208773" extrusionOk="0">
                  <a:moveTo>
                    <a:pt x="18855" y="146249"/>
                  </a:moveTo>
                  <a:lnTo>
                    <a:pt x="24792" y="152218"/>
                  </a:lnTo>
                  <a:lnTo>
                    <a:pt x="14875" y="160863"/>
                  </a:lnTo>
                  <a:lnTo>
                    <a:pt x="10178" y="156198"/>
                  </a:lnTo>
                  <a:lnTo>
                    <a:pt x="18855" y="146249"/>
                  </a:lnTo>
                  <a:close/>
                  <a:moveTo>
                    <a:pt x="90749" y="190905"/>
                  </a:moveTo>
                  <a:lnTo>
                    <a:pt x="95479" y="195603"/>
                  </a:lnTo>
                  <a:lnTo>
                    <a:pt x="88531" y="200855"/>
                  </a:lnTo>
                  <a:lnTo>
                    <a:pt x="85530" y="197853"/>
                  </a:lnTo>
                  <a:lnTo>
                    <a:pt x="90749" y="190905"/>
                  </a:lnTo>
                  <a:close/>
                  <a:moveTo>
                    <a:pt x="132129" y="0"/>
                  </a:moveTo>
                  <a:cubicBezTo>
                    <a:pt x="124550" y="0"/>
                    <a:pt x="116929" y="2213"/>
                    <a:pt x="110288" y="6734"/>
                  </a:cubicBezTo>
                  <a:cubicBezTo>
                    <a:pt x="108853" y="7712"/>
                    <a:pt x="108494" y="9637"/>
                    <a:pt x="109473" y="11040"/>
                  </a:cubicBezTo>
                  <a:cubicBezTo>
                    <a:pt x="110062" y="11914"/>
                    <a:pt x="111032" y="12383"/>
                    <a:pt x="112019" y="12383"/>
                  </a:cubicBezTo>
                  <a:cubicBezTo>
                    <a:pt x="112615" y="12383"/>
                    <a:pt x="113217" y="12211"/>
                    <a:pt x="113746" y="11855"/>
                  </a:cubicBezTo>
                  <a:cubicBezTo>
                    <a:pt x="119348" y="8059"/>
                    <a:pt x="125738" y="6222"/>
                    <a:pt x="132075" y="6222"/>
                  </a:cubicBezTo>
                  <a:cubicBezTo>
                    <a:pt x="141530" y="6222"/>
                    <a:pt x="150867" y="10312"/>
                    <a:pt x="157293" y="18085"/>
                  </a:cubicBezTo>
                  <a:cubicBezTo>
                    <a:pt x="168058" y="31068"/>
                    <a:pt x="167177" y="50085"/>
                    <a:pt x="155303" y="62057"/>
                  </a:cubicBezTo>
                  <a:cubicBezTo>
                    <a:pt x="144310" y="73050"/>
                    <a:pt x="135373" y="78432"/>
                    <a:pt x="128001" y="78432"/>
                  </a:cubicBezTo>
                  <a:cubicBezTo>
                    <a:pt x="125293" y="78400"/>
                    <a:pt x="122651" y="77715"/>
                    <a:pt x="120302" y="76377"/>
                  </a:cubicBezTo>
                  <a:lnTo>
                    <a:pt x="120204" y="76344"/>
                  </a:lnTo>
                  <a:cubicBezTo>
                    <a:pt x="116029" y="74028"/>
                    <a:pt x="112180" y="70147"/>
                    <a:pt x="108135" y="66069"/>
                  </a:cubicBezTo>
                  <a:lnTo>
                    <a:pt x="106569" y="64503"/>
                  </a:lnTo>
                  <a:lnTo>
                    <a:pt x="105036" y="62970"/>
                  </a:lnTo>
                  <a:cubicBezTo>
                    <a:pt x="100959" y="58925"/>
                    <a:pt x="97110" y="55109"/>
                    <a:pt x="94826" y="50803"/>
                  </a:cubicBezTo>
                  <a:cubicBezTo>
                    <a:pt x="94794" y="50705"/>
                    <a:pt x="94728" y="50640"/>
                    <a:pt x="94696" y="50575"/>
                  </a:cubicBezTo>
                  <a:cubicBezTo>
                    <a:pt x="91010" y="43333"/>
                    <a:pt x="91956" y="34819"/>
                    <a:pt x="103797" y="21315"/>
                  </a:cubicBezTo>
                  <a:cubicBezTo>
                    <a:pt x="104906" y="20010"/>
                    <a:pt x="104775" y="18085"/>
                    <a:pt x="103503" y="16976"/>
                  </a:cubicBezTo>
                  <a:cubicBezTo>
                    <a:pt x="102924" y="16471"/>
                    <a:pt x="102202" y="16223"/>
                    <a:pt x="101483" y="16223"/>
                  </a:cubicBezTo>
                  <a:cubicBezTo>
                    <a:pt x="100624" y="16223"/>
                    <a:pt x="99769" y="16577"/>
                    <a:pt x="99165" y="17270"/>
                  </a:cubicBezTo>
                  <a:cubicBezTo>
                    <a:pt x="88987" y="28915"/>
                    <a:pt x="85171" y="38538"/>
                    <a:pt x="87161" y="47639"/>
                  </a:cubicBezTo>
                  <a:cubicBezTo>
                    <a:pt x="87454" y="49042"/>
                    <a:pt x="87911" y="50412"/>
                    <a:pt x="88466" y="51749"/>
                  </a:cubicBezTo>
                  <a:lnTo>
                    <a:pt x="16898" y="134799"/>
                  </a:lnTo>
                  <a:cubicBezTo>
                    <a:pt x="15430" y="136496"/>
                    <a:pt x="14843" y="138779"/>
                    <a:pt x="15300" y="140964"/>
                  </a:cubicBezTo>
                  <a:lnTo>
                    <a:pt x="5350" y="152381"/>
                  </a:lnTo>
                  <a:cubicBezTo>
                    <a:pt x="3361" y="154665"/>
                    <a:pt x="3459" y="158122"/>
                    <a:pt x="5611" y="160275"/>
                  </a:cubicBezTo>
                  <a:lnTo>
                    <a:pt x="6166" y="160830"/>
                  </a:lnTo>
                  <a:cubicBezTo>
                    <a:pt x="1" y="169963"/>
                    <a:pt x="1143" y="182163"/>
                    <a:pt x="8939" y="189992"/>
                  </a:cubicBezTo>
                  <a:lnTo>
                    <a:pt x="10831" y="191884"/>
                  </a:lnTo>
                  <a:cubicBezTo>
                    <a:pt x="15332" y="196369"/>
                    <a:pt x="21220" y="198612"/>
                    <a:pt x="27104" y="198612"/>
                  </a:cubicBezTo>
                  <a:cubicBezTo>
                    <a:pt x="32988" y="198612"/>
                    <a:pt x="38867" y="196369"/>
                    <a:pt x="43352" y="191884"/>
                  </a:cubicBezTo>
                  <a:lnTo>
                    <a:pt x="76135" y="159101"/>
                  </a:lnTo>
                  <a:cubicBezTo>
                    <a:pt x="79368" y="155770"/>
                    <a:pt x="83668" y="154097"/>
                    <a:pt x="87964" y="154097"/>
                  </a:cubicBezTo>
                  <a:cubicBezTo>
                    <a:pt x="92165" y="154097"/>
                    <a:pt x="96363" y="155696"/>
                    <a:pt x="99556" y="158905"/>
                  </a:cubicBezTo>
                  <a:cubicBezTo>
                    <a:pt x="106048" y="165397"/>
                    <a:pt x="105982" y="175933"/>
                    <a:pt x="99393" y="182326"/>
                  </a:cubicBezTo>
                  <a:lnTo>
                    <a:pt x="95153" y="186600"/>
                  </a:lnTo>
                  <a:lnTo>
                    <a:pt x="94859" y="186306"/>
                  </a:lnTo>
                  <a:cubicBezTo>
                    <a:pt x="93710" y="185157"/>
                    <a:pt x="92220" y="184595"/>
                    <a:pt x="90735" y="184595"/>
                  </a:cubicBezTo>
                  <a:cubicBezTo>
                    <a:pt x="88974" y="184595"/>
                    <a:pt x="87220" y="185386"/>
                    <a:pt x="86052" y="186926"/>
                  </a:cubicBezTo>
                  <a:lnTo>
                    <a:pt x="80474" y="194363"/>
                  </a:lnTo>
                  <a:cubicBezTo>
                    <a:pt x="78908" y="196483"/>
                    <a:pt x="78908" y="199387"/>
                    <a:pt x="80539" y="201474"/>
                  </a:cubicBezTo>
                  <a:lnTo>
                    <a:pt x="78484" y="203529"/>
                  </a:lnTo>
                  <a:cubicBezTo>
                    <a:pt x="77277" y="204736"/>
                    <a:pt x="77277" y="206693"/>
                    <a:pt x="78484" y="207868"/>
                  </a:cubicBezTo>
                  <a:cubicBezTo>
                    <a:pt x="79087" y="208471"/>
                    <a:pt x="79878" y="208773"/>
                    <a:pt x="80665" y="208773"/>
                  </a:cubicBezTo>
                  <a:cubicBezTo>
                    <a:pt x="81452" y="208773"/>
                    <a:pt x="82235" y="208471"/>
                    <a:pt x="82822" y="207868"/>
                  </a:cubicBezTo>
                  <a:lnTo>
                    <a:pt x="84910" y="205813"/>
                  </a:lnTo>
                  <a:cubicBezTo>
                    <a:pt x="85958" y="206645"/>
                    <a:pt x="87236" y="207061"/>
                    <a:pt x="88518" y="207061"/>
                  </a:cubicBezTo>
                  <a:cubicBezTo>
                    <a:pt x="89748" y="207061"/>
                    <a:pt x="90983" y="206677"/>
                    <a:pt x="92021" y="205911"/>
                  </a:cubicBezTo>
                  <a:lnTo>
                    <a:pt x="99458" y="200300"/>
                  </a:lnTo>
                  <a:cubicBezTo>
                    <a:pt x="102264" y="198180"/>
                    <a:pt x="102557" y="194004"/>
                    <a:pt x="100046" y="191493"/>
                  </a:cubicBezTo>
                  <a:lnTo>
                    <a:pt x="99491" y="190938"/>
                  </a:lnTo>
                  <a:lnTo>
                    <a:pt x="103764" y="186697"/>
                  </a:lnTo>
                  <a:cubicBezTo>
                    <a:pt x="112408" y="177825"/>
                    <a:pt x="112311" y="163700"/>
                    <a:pt x="103568" y="154926"/>
                  </a:cubicBezTo>
                  <a:cubicBezTo>
                    <a:pt x="99169" y="150526"/>
                    <a:pt x="93397" y="148324"/>
                    <a:pt x="87623" y="148324"/>
                  </a:cubicBezTo>
                  <a:cubicBezTo>
                    <a:pt x="81923" y="148324"/>
                    <a:pt x="76220" y="150469"/>
                    <a:pt x="71829" y="154763"/>
                  </a:cubicBezTo>
                  <a:lnTo>
                    <a:pt x="39014" y="187546"/>
                  </a:lnTo>
                  <a:cubicBezTo>
                    <a:pt x="35719" y="190824"/>
                    <a:pt x="31414" y="192463"/>
                    <a:pt x="27108" y="192463"/>
                  </a:cubicBezTo>
                  <a:cubicBezTo>
                    <a:pt x="22802" y="192463"/>
                    <a:pt x="18496" y="190824"/>
                    <a:pt x="15202" y="187546"/>
                  </a:cubicBezTo>
                  <a:lnTo>
                    <a:pt x="13277" y="185654"/>
                  </a:lnTo>
                  <a:cubicBezTo>
                    <a:pt x="7895" y="180239"/>
                    <a:pt x="6818" y="171888"/>
                    <a:pt x="10635" y="165299"/>
                  </a:cubicBezTo>
                  <a:lnTo>
                    <a:pt x="10635" y="165299"/>
                  </a:lnTo>
                  <a:lnTo>
                    <a:pt x="10765" y="165429"/>
                  </a:lnTo>
                  <a:cubicBezTo>
                    <a:pt x="11888" y="166552"/>
                    <a:pt x="13367" y="167116"/>
                    <a:pt x="14848" y="167116"/>
                  </a:cubicBezTo>
                  <a:cubicBezTo>
                    <a:pt x="16206" y="167116"/>
                    <a:pt x="17567" y="166642"/>
                    <a:pt x="18659" y="165690"/>
                  </a:cubicBezTo>
                  <a:lnTo>
                    <a:pt x="30076" y="155741"/>
                  </a:lnTo>
                  <a:cubicBezTo>
                    <a:pt x="30533" y="155839"/>
                    <a:pt x="31022" y="155872"/>
                    <a:pt x="31512" y="155904"/>
                  </a:cubicBezTo>
                  <a:cubicBezTo>
                    <a:pt x="33240" y="155904"/>
                    <a:pt x="34937" y="155285"/>
                    <a:pt x="36241" y="154143"/>
                  </a:cubicBezTo>
                  <a:lnTo>
                    <a:pt x="51018" y="141421"/>
                  </a:lnTo>
                  <a:cubicBezTo>
                    <a:pt x="52290" y="140312"/>
                    <a:pt x="52453" y="138387"/>
                    <a:pt x="51344" y="137083"/>
                  </a:cubicBezTo>
                  <a:cubicBezTo>
                    <a:pt x="50733" y="136381"/>
                    <a:pt x="49864" y="136017"/>
                    <a:pt x="48994" y="136017"/>
                  </a:cubicBezTo>
                  <a:cubicBezTo>
                    <a:pt x="48286" y="136017"/>
                    <a:pt x="47577" y="136259"/>
                    <a:pt x="47006" y="136756"/>
                  </a:cubicBezTo>
                  <a:lnTo>
                    <a:pt x="32229" y="149478"/>
                  </a:lnTo>
                  <a:cubicBezTo>
                    <a:pt x="32023" y="149665"/>
                    <a:pt x="31764" y="149756"/>
                    <a:pt x="31500" y="149756"/>
                  </a:cubicBezTo>
                  <a:cubicBezTo>
                    <a:pt x="31304" y="149756"/>
                    <a:pt x="31105" y="149706"/>
                    <a:pt x="30924" y="149609"/>
                  </a:cubicBezTo>
                  <a:lnTo>
                    <a:pt x="30859" y="149543"/>
                  </a:lnTo>
                  <a:cubicBezTo>
                    <a:pt x="30794" y="149511"/>
                    <a:pt x="30761" y="149478"/>
                    <a:pt x="30729" y="149446"/>
                  </a:cubicBezTo>
                  <a:lnTo>
                    <a:pt x="21628" y="140345"/>
                  </a:lnTo>
                  <a:cubicBezTo>
                    <a:pt x="21562" y="140279"/>
                    <a:pt x="21497" y="140182"/>
                    <a:pt x="21465" y="140116"/>
                  </a:cubicBezTo>
                  <a:cubicBezTo>
                    <a:pt x="21204" y="139692"/>
                    <a:pt x="21236" y="139170"/>
                    <a:pt x="21562" y="138812"/>
                  </a:cubicBezTo>
                  <a:lnTo>
                    <a:pt x="91727" y="57392"/>
                  </a:lnTo>
                  <a:cubicBezTo>
                    <a:pt x="94304" y="60948"/>
                    <a:pt x="97534" y="64177"/>
                    <a:pt x="100698" y="67341"/>
                  </a:cubicBezTo>
                  <a:lnTo>
                    <a:pt x="102198" y="68842"/>
                  </a:lnTo>
                  <a:lnTo>
                    <a:pt x="103764" y="70408"/>
                  </a:lnTo>
                  <a:lnTo>
                    <a:pt x="104906" y="71549"/>
                  </a:lnTo>
                  <a:lnTo>
                    <a:pt x="105004" y="71647"/>
                  </a:lnTo>
                  <a:lnTo>
                    <a:pt x="105950" y="72593"/>
                  </a:lnTo>
                  <a:lnTo>
                    <a:pt x="106374" y="72985"/>
                  </a:lnTo>
                  <a:lnTo>
                    <a:pt x="107091" y="73702"/>
                  </a:lnTo>
                  <a:cubicBezTo>
                    <a:pt x="109146" y="75725"/>
                    <a:pt x="111299" y="77617"/>
                    <a:pt x="113615" y="79378"/>
                  </a:cubicBezTo>
                  <a:lnTo>
                    <a:pt x="57901" y="127362"/>
                  </a:lnTo>
                  <a:cubicBezTo>
                    <a:pt x="56629" y="128471"/>
                    <a:pt x="56466" y="130428"/>
                    <a:pt x="57575" y="131700"/>
                  </a:cubicBezTo>
                  <a:cubicBezTo>
                    <a:pt x="58182" y="132414"/>
                    <a:pt x="59033" y="132777"/>
                    <a:pt x="59893" y="132777"/>
                  </a:cubicBezTo>
                  <a:cubicBezTo>
                    <a:pt x="60604" y="132777"/>
                    <a:pt x="61322" y="132529"/>
                    <a:pt x="61913" y="132027"/>
                  </a:cubicBezTo>
                  <a:lnTo>
                    <a:pt x="119193" y="82640"/>
                  </a:lnTo>
                  <a:cubicBezTo>
                    <a:pt x="121966" y="83912"/>
                    <a:pt x="124934" y="84565"/>
                    <a:pt x="127968" y="84565"/>
                  </a:cubicBezTo>
                  <a:lnTo>
                    <a:pt x="128001" y="84565"/>
                  </a:lnTo>
                  <a:cubicBezTo>
                    <a:pt x="137199" y="84565"/>
                    <a:pt x="147246" y="78791"/>
                    <a:pt x="159642" y="66395"/>
                  </a:cubicBezTo>
                  <a:cubicBezTo>
                    <a:pt x="174810" y="51195"/>
                    <a:pt x="174810" y="26599"/>
                    <a:pt x="159642" y="11398"/>
                  </a:cubicBezTo>
                  <a:cubicBezTo>
                    <a:pt x="152117" y="3874"/>
                    <a:pt x="142159" y="0"/>
                    <a:pt x="132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40" name="Google Shape;11740;p80"/>
          <p:cNvGrpSpPr/>
          <p:nvPr/>
        </p:nvGrpSpPr>
        <p:grpSpPr>
          <a:xfrm>
            <a:off x="3103963" y="3185690"/>
            <a:ext cx="297886" cy="337578"/>
            <a:chOff x="3103963" y="3361140"/>
            <a:chExt cx="297886" cy="337578"/>
          </a:xfrm>
          <a:solidFill>
            <a:schemeClr val="tx1"/>
          </a:solidFill>
        </p:grpSpPr>
        <p:sp>
          <p:nvSpPr>
            <p:cNvPr id="11741" name="Google Shape;11741;p80"/>
            <p:cNvSpPr/>
            <p:nvPr/>
          </p:nvSpPr>
          <p:spPr>
            <a:xfrm>
              <a:off x="3245305" y="3519402"/>
              <a:ext cx="14026" cy="14408"/>
            </a:xfrm>
            <a:custGeom>
              <a:avLst/>
              <a:gdLst/>
              <a:ahLst/>
              <a:cxnLst/>
              <a:rect l="l" t="t" r="r" b="b"/>
              <a:pathLst>
                <a:path w="441" h="453" extrusionOk="0">
                  <a:moveTo>
                    <a:pt x="227" y="0"/>
                  </a:moveTo>
                  <a:cubicBezTo>
                    <a:pt x="96" y="0"/>
                    <a:pt x="0" y="107"/>
                    <a:pt x="0" y="226"/>
                  </a:cubicBezTo>
                  <a:cubicBezTo>
                    <a:pt x="0" y="357"/>
                    <a:pt x="96" y="453"/>
                    <a:pt x="227" y="453"/>
                  </a:cubicBezTo>
                  <a:cubicBezTo>
                    <a:pt x="346" y="453"/>
                    <a:pt x="441" y="357"/>
                    <a:pt x="441" y="226"/>
                  </a:cubicBezTo>
                  <a:cubicBezTo>
                    <a:pt x="441" y="107"/>
                    <a:pt x="346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2" name="Google Shape;11742;p80"/>
            <p:cNvSpPr/>
            <p:nvPr/>
          </p:nvSpPr>
          <p:spPr>
            <a:xfrm>
              <a:off x="3284679" y="3597388"/>
              <a:ext cx="74646" cy="74646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67" y="1"/>
                  </a:moveTo>
                  <a:cubicBezTo>
                    <a:pt x="513" y="1"/>
                    <a:pt x="1" y="513"/>
                    <a:pt x="1" y="1168"/>
                  </a:cubicBezTo>
                  <a:cubicBezTo>
                    <a:pt x="1" y="1823"/>
                    <a:pt x="513" y="2346"/>
                    <a:pt x="1167" y="2346"/>
                  </a:cubicBezTo>
                  <a:cubicBezTo>
                    <a:pt x="1787" y="2346"/>
                    <a:pt x="2287" y="1870"/>
                    <a:pt x="2346" y="1263"/>
                  </a:cubicBezTo>
                  <a:cubicBezTo>
                    <a:pt x="2334" y="1203"/>
                    <a:pt x="2275" y="1132"/>
                    <a:pt x="2179" y="1108"/>
                  </a:cubicBezTo>
                  <a:cubicBezTo>
                    <a:pt x="2096" y="1108"/>
                    <a:pt x="2025" y="1168"/>
                    <a:pt x="2025" y="1263"/>
                  </a:cubicBezTo>
                  <a:cubicBezTo>
                    <a:pt x="1979" y="1706"/>
                    <a:pt x="1609" y="2051"/>
                    <a:pt x="1172" y="2051"/>
                  </a:cubicBezTo>
                  <a:cubicBezTo>
                    <a:pt x="1151" y="2051"/>
                    <a:pt x="1129" y="2050"/>
                    <a:pt x="1108" y="2049"/>
                  </a:cubicBezTo>
                  <a:cubicBezTo>
                    <a:pt x="655" y="2025"/>
                    <a:pt x="298" y="1644"/>
                    <a:pt x="298" y="1192"/>
                  </a:cubicBezTo>
                  <a:cubicBezTo>
                    <a:pt x="298" y="651"/>
                    <a:pt x="733" y="325"/>
                    <a:pt x="1174" y="325"/>
                  </a:cubicBezTo>
                  <a:cubicBezTo>
                    <a:pt x="1451" y="325"/>
                    <a:pt x="1731" y="454"/>
                    <a:pt x="1906" y="739"/>
                  </a:cubicBezTo>
                  <a:cubicBezTo>
                    <a:pt x="1930" y="788"/>
                    <a:pt x="1988" y="820"/>
                    <a:pt x="2045" y="820"/>
                  </a:cubicBezTo>
                  <a:cubicBezTo>
                    <a:pt x="2072" y="820"/>
                    <a:pt x="2097" y="814"/>
                    <a:pt x="2120" y="799"/>
                  </a:cubicBezTo>
                  <a:cubicBezTo>
                    <a:pt x="2203" y="751"/>
                    <a:pt x="2227" y="656"/>
                    <a:pt x="2179" y="572"/>
                  </a:cubicBezTo>
                  <a:cubicBezTo>
                    <a:pt x="1977" y="215"/>
                    <a:pt x="158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3" name="Google Shape;11743;p80"/>
            <p:cNvSpPr/>
            <p:nvPr/>
          </p:nvSpPr>
          <p:spPr>
            <a:xfrm>
              <a:off x="3145692" y="3597483"/>
              <a:ext cx="75028" cy="74933"/>
            </a:xfrm>
            <a:custGeom>
              <a:avLst/>
              <a:gdLst/>
              <a:ahLst/>
              <a:cxnLst/>
              <a:rect l="l" t="t" r="r" b="b"/>
              <a:pathLst>
                <a:path w="2359" h="2356" extrusionOk="0">
                  <a:moveTo>
                    <a:pt x="1176" y="1"/>
                  </a:moveTo>
                  <a:cubicBezTo>
                    <a:pt x="539" y="1"/>
                    <a:pt x="1" y="522"/>
                    <a:pt x="1" y="1189"/>
                  </a:cubicBezTo>
                  <a:cubicBezTo>
                    <a:pt x="1" y="1820"/>
                    <a:pt x="525" y="2355"/>
                    <a:pt x="1180" y="2355"/>
                  </a:cubicBezTo>
                  <a:cubicBezTo>
                    <a:pt x="1715" y="2355"/>
                    <a:pt x="2180" y="1998"/>
                    <a:pt x="2311" y="1486"/>
                  </a:cubicBezTo>
                  <a:cubicBezTo>
                    <a:pt x="2347" y="1379"/>
                    <a:pt x="2358" y="1272"/>
                    <a:pt x="2358" y="1165"/>
                  </a:cubicBezTo>
                  <a:cubicBezTo>
                    <a:pt x="2358" y="903"/>
                    <a:pt x="2251" y="617"/>
                    <a:pt x="2073" y="415"/>
                  </a:cubicBezTo>
                  <a:cubicBezTo>
                    <a:pt x="2037" y="379"/>
                    <a:pt x="1985" y="356"/>
                    <a:pt x="1936" y="356"/>
                  </a:cubicBezTo>
                  <a:cubicBezTo>
                    <a:pt x="1902" y="356"/>
                    <a:pt x="1870" y="367"/>
                    <a:pt x="1846" y="391"/>
                  </a:cubicBezTo>
                  <a:cubicBezTo>
                    <a:pt x="1787" y="450"/>
                    <a:pt x="1775" y="558"/>
                    <a:pt x="1835" y="617"/>
                  </a:cubicBezTo>
                  <a:cubicBezTo>
                    <a:pt x="1966" y="784"/>
                    <a:pt x="2049" y="974"/>
                    <a:pt x="2049" y="1189"/>
                  </a:cubicBezTo>
                  <a:cubicBezTo>
                    <a:pt x="2049" y="1260"/>
                    <a:pt x="2025" y="1331"/>
                    <a:pt x="2013" y="1403"/>
                  </a:cubicBezTo>
                  <a:cubicBezTo>
                    <a:pt x="1906" y="1784"/>
                    <a:pt x="1573" y="2046"/>
                    <a:pt x="1180" y="2046"/>
                  </a:cubicBezTo>
                  <a:cubicBezTo>
                    <a:pt x="703" y="2046"/>
                    <a:pt x="322" y="1653"/>
                    <a:pt x="322" y="1189"/>
                  </a:cubicBezTo>
                  <a:cubicBezTo>
                    <a:pt x="322" y="699"/>
                    <a:pt x="714" y="319"/>
                    <a:pt x="1171" y="319"/>
                  </a:cubicBezTo>
                  <a:cubicBezTo>
                    <a:pt x="1236" y="319"/>
                    <a:pt x="1303" y="327"/>
                    <a:pt x="1370" y="343"/>
                  </a:cubicBezTo>
                  <a:cubicBezTo>
                    <a:pt x="1387" y="347"/>
                    <a:pt x="1403" y="349"/>
                    <a:pt x="1418" y="349"/>
                  </a:cubicBezTo>
                  <a:cubicBezTo>
                    <a:pt x="1489" y="349"/>
                    <a:pt x="1543" y="305"/>
                    <a:pt x="1573" y="236"/>
                  </a:cubicBezTo>
                  <a:cubicBezTo>
                    <a:pt x="1585" y="141"/>
                    <a:pt x="1537" y="69"/>
                    <a:pt x="1454" y="34"/>
                  </a:cubicBezTo>
                  <a:cubicBezTo>
                    <a:pt x="1360" y="11"/>
                    <a:pt x="1267" y="1"/>
                    <a:pt x="1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4" name="Google Shape;11744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5" name="Google Shape;11745;p80"/>
            <p:cNvSpPr/>
            <p:nvPr/>
          </p:nvSpPr>
          <p:spPr>
            <a:xfrm>
              <a:off x="3277873" y="3490618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6" name="Google Shape;1174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7" name="Google Shape;11747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8" name="Google Shape;11748;p80"/>
            <p:cNvSpPr/>
            <p:nvPr/>
          </p:nvSpPr>
          <p:spPr>
            <a:xfrm>
              <a:off x="3103963" y="3361140"/>
              <a:ext cx="297886" cy="337578"/>
            </a:xfrm>
            <a:custGeom>
              <a:avLst/>
              <a:gdLst/>
              <a:ahLst/>
              <a:cxnLst/>
              <a:rect l="l" t="t" r="r" b="b"/>
              <a:pathLst>
                <a:path w="9366" h="10614" extrusionOk="0">
                  <a:moveTo>
                    <a:pt x="3824" y="312"/>
                  </a:moveTo>
                  <a:cubicBezTo>
                    <a:pt x="3859" y="312"/>
                    <a:pt x="3900" y="334"/>
                    <a:pt x="3909" y="369"/>
                  </a:cubicBezTo>
                  <a:cubicBezTo>
                    <a:pt x="4444" y="2345"/>
                    <a:pt x="4516" y="2607"/>
                    <a:pt x="4516" y="2631"/>
                  </a:cubicBezTo>
                  <a:lnTo>
                    <a:pt x="4016" y="4536"/>
                  </a:lnTo>
                  <a:lnTo>
                    <a:pt x="3206" y="1631"/>
                  </a:lnTo>
                  <a:cubicBezTo>
                    <a:pt x="3075" y="1107"/>
                    <a:pt x="3313" y="559"/>
                    <a:pt x="3789" y="321"/>
                  </a:cubicBezTo>
                  <a:cubicBezTo>
                    <a:pt x="3799" y="315"/>
                    <a:pt x="3811" y="312"/>
                    <a:pt x="3824" y="312"/>
                  </a:cubicBezTo>
                  <a:close/>
                  <a:moveTo>
                    <a:pt x="4682" y="4655"/>
                  </a:moveTo>
                  <a:cubicBezTo>
                    <a:pt x="5004" y="4667"/>
                    <a:pt x="5218" y="4988"/>
                    <a:pt x="5147" y="5286"/>
                  </a:cubicBezTo>
                  <a:lnTo>
                    <a:pt x="4790" y="6595"/>
                  </a:lnTo>
                  <a:cubicBezTo>
                    <a:pt x="4766" y="6655"/>
                    <a:pt x="4147" y="8989"/>
                    <a:pt x="4111" y="9072"/>
                  </a:cubicBezTo>
                  <a:cubicBezTo>
                    <a:pt x="3902" y="9809"/>
                    <a:pt x="3226" y="10296"/>
                    <a:pt x="2495" y="10296"/>
                  </a:cubicBezTo>
                  <a:cubicBezTo>
                    <a:pt x="2352" y="10296"/>
                    <a:pt x="2207" y="10278"/>
                    <a:pt x="2063" y="10239"/>
                  </a:cubicBezTo>
                  <a:cubicBezTo>
                    <a:pt x="1158" y="10001"/>
                    <a:pt x="634" y="9072"/>
                    <a:pt x="872" y="8167"/>
                  </a:cubicBezTo>
                  <a:cubicBezTo>
                    <a:pt x="1083" y="7391"/>
                    <a:pt x="1785" y="6913"/>
                    <a:pt x="2515" y="6913"/>
                  </a:cubicBezTo>
                  <a:cubicBezTo>
                    <a:pt x="2815" y="6913"/>
                    <a:pt x="3119" y="6994"/>
                    <a:pt x="3397" y="7167"/>
                  </a:cubicBezTo>
                  <a:cubicBezTo>
                    <a:pt x="3428" y="7186"/>
                    <a:pt x="3461" y="7196"/>
                    <a:pt x="3493" y="7196"/>
                  </a:cubicBezTo>
                  <a:cubicBezTo>
                    <a:pt x="3559" y="7196"/>
                    <a:pt x="3619" y="7156"/>
                    <a:pt x="3635" y="7084"/>
                  </a:cubicBezTo>
                  <a:cubicBezTo>
                    <a:pt x="3659" y="7048"/>
                    <a:pt x="3682" y="6905"/>
                    <a:pt x="3813" y="6393"/>
                  </a:cubicBezTo>
                  <a:lnTo>
                    <a:pt x="3992" y="5762"/>
                  </a:lnTo>
                  <a:lnTo>
                    <a:pt x="4194" y="5024"/>
                  </a:lnTo>
                  <a:cubicBezTo>
                    <a:pt x="4254" y="4821"/>
                    <a:pt x="4444" y="4655"/>
                    <a:pt x="4682" y="4655"/>
                  </a:cubicBezTo>
                  <a:close/>
                  <a:moveTo>
                    <a:pt x="5337" y="5774"/>
                  </a:moveTo>
                  <a:cubicBezTo>
                    <a:pt x="5614" y="6801"/>
                    <a:pt x="5643" y="6918"/>
                    <a:pt x="5642" y="6918"/>
                  </a:cubicBezTo>
                  <a:cubicBezTo>
                    <a:pt x="5641" y="6918"/>
                    <a:pt x="5638" y="6908"/>
                    <a:pt x="5638" y="6908"/>
                  </a:cubicBezTo>
                  <a:lnTo>
                    <a:pt x="5638" y="6908"/>
                  </a:lnTo>
                  <a:cubicBezTo>
                    <a:pt x="5638" y="6908"/>
                    <a:pt x="5647" y="6939"/>
                    <a:pt x="5694" y="7107"/>
                  </a:cubicBezTo>
                  <a:cubicBezTo>
                    <a:pt x="5706" y="7155"/>
                    <a:pt x="5730" y="7203"/>
                    <a:pt x="5778" y="7215"/>
                  </a:cubicBezTo>
                  <a:cubicBezTo>
                    <a:pt x="5800" y="7223"/>
                    <a:pt x="5820" y="7227"/>
                    <a:pt x="5839" y="7227"/>
                  </a:cubicBezTo>
                  <a:cubicBezTo>
                    <a:pt x="5948" y="7227"/>
                    <a:pt x="6017" y="7094"/>
                    <a:pt x="6373" y="7012"/>
                  </a:cubicBezTo>
                  <a:cubicBezTo>
                    <a:pt x="6538" y="6965"/>
                    <a:pt x="6699" y="6943"/>
                    <a:pt x="6855" y="6943"/>
                  </a:cubicBezTo>
                  <a:cubicBezTo>
                    <a:pt x="8084" y="6943"/>
                    <a:pt x="8957" y="8303"/>
                    <a:pt x="8302" y="9465"/>
                  </a:cubicBezTo>
                  <a:cubicBezTo>
                    <a:pt x="7970" y="10039"/>
                    <a:pt x="7408" y="10308"/>
                    <a:pt x="6849" y="10308"/>
                  </a:cubicBezTo>
                  <a:cubicBezTo>
                    <a:pt x="6144" y="10308"/>
                    <a:pt x="5444" y="9880"/>
                    <a:pt x="5218" y="9096"/>
                  </a:cubicBezTo>
                  <a:cubicBezTo>
                    <a:pt x="5183" y="9001"/>
                    <a:pt x="4921" y="8000"/>
                    <a:pt x="4825" y="7667"/>
                  </a:cubicBezTo>
                  <a:cubicBezTo>
                    <a:pt x="4849" y="7619"/>
                    <a:pt x="4885" y="7453"/>
                    <a:pt x="5040" y="6869"/>
                  </a:cubicBezTo>
                  <a:cubicBezTo>
                    <a:pt x="5218" y="6191"/>
                    <a:pt x="5159" y="6453"/>
                    <a:pt x="5337" y="5774"/>
                  </a:cubicBezTo>
                  <a:close/>
                  <a:moveTo>
                    <a:pt x="3839" y="0"/>
                  </a:moveTo>
                  <a:cubicBezTo>
                    <a:pt x="3778" y="0"/>
                    <a:pt x="3716" y="15"/>
                    <a:pt x="3659" y="47"/>
                  </a:cubicBezTo>
                  <a:cubicBezTo>
                    <a:pt x="3063" y="357"/>
                    <a:pt x="2742" y="1035"/>
                    <a:pt x="2920" y="1714"/>
                  </a:cubicBezTo>
                  <a:lnTo>
                    <a:pt x="3849" y="5143"/>
                  </a:lnTo>
                  <a:cubicBezTo>
                    <a:pt x="3670" y="5833"/>
                    <a:pt x="3718" y="5655"/>
                    <a:pt x="3397" y="6810"/>
                  </a:cubicBezTo>
                  <a:cubicBezTo>
                    <a:pt x="3278" y="6750"/>
                    <a:pt x="3158" y="6715"/>
                    <a:pt x="3039" y="6679"/>
                  </a:cubicBezTo>
                  <a:cubicBezTo>
                    <a:pt x="2859" y="6630"/>
                    <a:pt x="2682" y="6607"/>
                    <a:pt x="2510" y="6607"/>
                  </a:cubicBezTo>
                  <a:cubicBezTo>
                    <a:pt x="1060" y="6607"/>
                    <a:pt x="0" y="8245"/>
                    <a:pt x="777" y="9608"/>
                  </a:cubicBezTo>
                  <a:cubicBezTo>
                    <a:pt x="1168" y="10290"/>
                    <a:pt x="1839" y="10613"/>
                    <a:pt x="2507" y="10613"/>
                  </a:cubicBezTo>
                  <a:cubicBezTo>
                    <a:pt x="3342" y="10613"/>
                    <a:pt x="4173" y="10107"/>
                    <a:pt x="4444" y="9167"/>
                  </a:cubicBezTo>
                  <a:lnTo>
                    <a:pt x="4682" y="8262"/>
                  </a:lnTo>
                  <a:cubicBezTo>
                    <a:pt x="4932" y="9215"/>
                    <a:pt x="4921" y="9167"/>
                    <a:pt x="4932" y="9179"/>
                  </a:cubicBezTo>
                  <a:cubicBezTo>
                    <a:pt x="5087" y="9691"/>
                    <a:pt x="5409" y="10084"/>
                    <a:pt x="5873" y="10358"/>
                  </a:cubicBezTo>
                  <a:cubicBezTo>
                    <a:pt x="6181" y="10531"/>
                    <a:pt x="6516" y="10613"/>
                    <a:pt x="6848" y="10613"/>
                  </a:cubicBezTo>
                  <a:cubicBezTo>
                    <a:pt x="7542" y="10613"/>
                    <a:pt x="8221" y="10252"/>
                    <a:pt x="8600" y="9608"/>
                  </a:cubicBezTo>
                  <a:cubicBezTo>
                    <a:pt x="9365" y="8226"/>
                    <a:pt x="8308" y="6606"/>
                    <a:pt x="6852" y="6606"/>
                  </a:cubicBezTo>
                  <a:cubicBezTo>
                    <a:pt x="6677" y="6606"/>
                    <a:pt x="6497" y="6629"/>
                    <a:pt x="6314" y="6679"/>
                  </a:cubicBezTo>
                  <a:cubicBezTo>
                    <a:pt x="6195" y="6715"/>
                    <a:pt x="6064" y="6750"/>
                    <a:pt x="5956" y="6810"/>
                  </a:cubicBezTo>
                  <a:cubicBezTo>
                    <a:pt x="5587" y="5405"/>
                    <a:pt x="5516" y="5179"/>
                    <a:pt x="5516" y="5143"/>
                  </a:cubicBezTo>
                  <a:lnTo>
                    <a:pt x="5778" y="4167"/>
                  </a:lnTo>
                  <a:cubicBezTo>
                    <a:pt x="5814" y="4071"/>
                    <a:pt x="5754" y="4000"/>
                    <a:pt x="5671" y="3976"/>
                  </a:cubicBezTo>
                  <a:cubicBezTo>
                    <a:pt x="5653" y="3969"/>
                    <a:pt x="5637" y="3965"/>
                    <a:pt x="5621" y="3965"/>
                  </a:cubicBezTo>
                  <a:cubicBezTo>
                    <a:pt x="5559" y="3965"/>
                    <a:pt x="5509" y="4015"/>
                    <a:pt x="5480" y="4071"/>
                  </a:cubicBezTo>
                  <a:cubicBezTo>
                    <a:pt x="5468" y="4107"/>
                    <a:pt x="5444" y="4226"/>
                    <a:pt x="5337" y="4655"/>
                  </a:cubicBezTo>
                  <a:cubicBezTo>
                    <a:pt x="5179" y="4455"/>
                    <a:pt x="4939" y="4336"/>
                    <a:pt x="4695" y="4336"/>
                  </a:cubicBezTo>
                  <a:cubicBezTo>
                    <a:pt x="4590" y="4336"/>
                    <a:pt x="4485" y="4358"/>
                    <a:pt x="4385" y="4405"/>
                  </a:cubicBezTo>
                  <a:cubicBezTo>
                    <a:pt x="4444" y="4167"/>
                    <a:pt x="4980" y="2190"/>
                    <a:pt x="5087" y="1797"/>
                  </a:cubicBezTo>
                  <a:cubicBezTo>
                    <a:pt x="5111" y="1702"/>
                    <a:pt x="5052" y="1631"/>
                    <a:pt x="4980" y="1607"/>
                  </a:cubicBezTo>
                  <a:cubicBezTo>
                    <a:pt x="4961" y="1600"/>
                    <a:pt x="4942" y="1596"/>
                    <a:pt x="4925" y="1596"/>
                  </a:cubicBezTo>
                  <a:cubicBezTo>
                    <a:pt x="4858" y="1596"/>
                    <a:pt x="4809" y="1647"/>
                    <a:pt x="4790" y="1714"/>
                  </a:cubicBezTo>
                  <a:lnTo>
                    <a:pt x="4694" y="2023"/>
                  </a:lnTo>
                  <a:cubicBezTo>
                    <a:pt x="4218" y="249"/>
                    <a:pt x="4266" y="416"/>
                    <a:pt x="4218" y="285"/>
                  </a:cubicBezTo>
                  <a:cubicBezTo>
                    <a:pt x="4166" y="111"/>
                    <a:pt x="4005" y="0"/>
                    <a:pt x="38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49" name="Google Shape;11749;p80"/>
            <p:cNvSpPr/>
            <p:nvPr/>
          </p:nvSpPr>
          <p:spPr>
            <a:xfrm>
              <a:off x="3277873" y="349138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0" name="Google Shape;11750;p80"/>
            <p:cNvSpPr/>
            <p:nvPr/>
          </p:nvSpPr>
          <p:spPr>
            <a:xfrm>
              <a:off x="3278986" y="3524681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1" name="Google Shape;11751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2" name="Google Shape;11752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3" name="Google Shape;11753;p80"/>
            <p:cNvSpPr/>
            <p:nvPr/>
          </p:nvSpPr>
          <p:spPr>
            <a:xfrm>
              <a:off x="3219543" y="35864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4" name="Google Shape;11754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5" name="Google Shape;11755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6" name="Google Shape;11756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7" name="Google Shape;11757;p80"/>
            <p:cNvSpPr/>
            <p:nvPr/>
          </p:nvSpPr>
          <p:spPr>
            <a:xfrm>
              <a:off x="3247181" y="3444787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8" name="Google Shape;11758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59" name="Google Shape;11759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0" name="Google Shape;11760;p80"/>
            <p:cNvSpPr/>
            <p:nvPr/>
          </p:nvSpPr>
          <p:spPr>
            <a:xfrm>
              <a:off x="3257422" y="360422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1" name="Google Shape;11761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2" name="Google Shape;11762;p80"/>
            <p:cNvSpPr/>
            <p:nvPr/>
          </p:nvSpPr>
          <p:spPr>
            <a:xfrm>
              <a:off x="3259299" y="3361140"/>
              <a:ext cx="51174" cy="118060"/>
            </a:xfrm>
            <a:custGeom>
              <a:avLst/>
              <a:gdLst/>
              <a:ahLst/>
              <a:cxnLst/>
              <a:rect l="l" t="t" r="r" b="b"/>
              <a:pathLst>
                <a:path w="1609" h="3712" extrusionOk="0">
                  <a:moveTo>
                    <a:pt x="637" y="0"/>
                  </a:moveTo>
                  <a:cubicBezTo>
                    <a:pt x="469" y="0"/>
                    <a:pt x="315" y="111"/>
                    <a:pt x="263" y="285"/>
                  </a:cubicBezTo>
                  <a:cubicBezTo>
                    <a:pt x="215" y="428"/>
                    <a:pt x="263" y="285"/>
                    <a:pt x="37" y="1119"/>
                  </a:cubicBezTo>
                  <a:cubicBezTo>
                    <a:pt x="1" y="1202"/>
                    <a:pt x="60" y="1273"/>
                    <a:pt x="144" y="1309"/>
                  </a:cubicBezTo>
                  <a:cubicBezTo>
                    <a:pt x="156" y="1313"/>
                    <a:pt x="169" y="1314"/>
                    <a:pt x="181" y="1314"/>
                  </a:cubicBezTo>
                  <a:cubicBezTo>
                    <a:pt x="248" y="1314"/>
                    <a:pt x="304" y="1262"/>
                    <a:pt x="334" y="1202"/>
                  </a:cubicBezTo>
                  <a:cubicBezTo>
                    <a:pt x="346" y="1154"/>
                    <a:pt x="394" y="976"/>
                    <a:pt x="560" y="404"/>
                  </a:cubicBezTo>
                  <a:cubicBezTo>
                    <a:pt x="569" y="370"/>
                    <a:pt x="602" y="342"/>
                    <a:pt x="637" y="342"/>
                  </a:cubicBezTo>
                  <a:cubicBezTo>
                    <a:pt x="652" y="342"/>
                    <a:pt x="666" y="346"/>
                    <a:pt x="680" y="357"/>
                  </a:cubicBezTo>
                  <a:cubicBezTo>
                    <a:pt x="1156" y="607"/>
                    <a:pt x="1394" y="1142"/>
                    <a:pt x="1251" y="1666"/>
                  </a:cubicBezTo>
                  <a:lnTo>
                    <a:pt x="763" y="3512"/>
                  </a:lnTo>
                  <a:cubicBezTo>
                    <a:pt x="739" y="3595"/>
                    <a:pt x="799" y="3678"/>
                    <a:pt x="870" y="3702"/>
                  </a:cubicBezTo>
                  <a:cubicBezTo>
                    <a:pt x="885" y="3709"/>
                    <a:pt x="901" y="3712"/>
                    <a:pt x="916" y="3712"/>
                  </a:cubicBezTo>
                  <a:cubicBezTo>
                    <a:pt x="982" y="3712"/>
                    <a:pt x="1041" y="3653"/>
                    <a:pt x="1061" y="3595"/>
                  </a:cubicBezTo>
                  <a:cubicBezTo>
                    <a:pt x="1537" y="1750"/>
                    <a:pt x="1608" y="1702"/>
                    <a:pt x="1608" y="1381"/>
                  </a:cubicBezTo>
                  <a:cubicBezTo>
                    <a:pt x="1596" y="785"/>
                    <a:pt x="1299" y="297"/>
                    <a:pt x="822" y="47"/>
                  </a:cubicBezTo>
                  <a:cubicBezTo>
                    <a:pt x="762" y="15"/>
                    <a:pt x="699" y="0"/>
                    <a:pt x="6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3" name="Google Shape;11763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4" name="Google Shape;11764;p80"/>
            <p:cNvSpPr/>
            <p:nvPr/>
          </p:nvSpPr>
          <p:spPr>
            <a:xfrm>
              <a:off x="3269922" y="3398606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65" name="Google Shape;11765;p80"/>
          <p:cNvGrpSpPr/>
          <p:nvPr/>
        </p:nvGrpSpPr>
        <p:grpSpPr>
          <a:xfrm>
            <a:off x="2667821" y="3185658"/>
            <a:ext cx="273046" cy="337801"/>
            <a:chOff x="2667821" y="3361108"/>
            <a:chExt cx="273046" cy="337801"/>
          </a:xfrm>
          <a:solidFill>
            <a:schemeClr val="tx1"/>
          </a:solidFill>
        </p:grpSpPr>
        <p:sp>
          <p:nvSpPr>
            <p:cNvPr id="11766" name="Google Shape;11766;p80"/>
            <p:cNvSpPr/>
            <p:nvPr/>
          </p:nvSpPr>
          <p:spPr>
            <a:xfrm>
              <a:off x="2799971" y="3361108"/>
              <a:ext cx="10273" cy="36385"/>
            </a:xfrm>
            <a:custGeom>
              <a:avLst/>
              <a:gdLst/>
              <a:ahLst/>
              <a:cxnLst/>
              <a:rect l="l" t="t" r="r" b="b"/>
              <a:pathLst>
                <a:path w="323" h="1144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977"/>
                  </a:lnTo>
                  <a:cubicBezTo>
                    <a:pt x="1" y="1072"/>
                    <a:pt x="72" y="1143"/>
                    <a:pt x="155" y="1143"/>
                  </a:cubicBezTo>
                  <a:cubicBezTo>
                    <a:pt x="251" y="1143"/>
                    <a:pt x="322" y="1072"/>
                    <a:pt x="322" y="977"/>
                  </a:cubicBezTo>
                  <a:lnTo>
                    <a:pt x="322" y="167"/>
                  </a:lnTo>
                  <a:cubicBezTo>
                    <a:pt x="310" y="60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7" name="Google Shape;11767;p80"/>
            <p:cNvSpPr/>
            <p:nvPr/>
          </p:nvSpPr>
          <p:spPr>
            <a:xfrm>
              <a:off x="2838964" y="3371063"/>
              <a:ext cx="22009" cy="34381"/>
            </a:xfrm>
            <a:custGeom>
              <a:avLst/>
              <a:gdLst/>
              <a:ahLst/>
              <a:cxnLst/>
              <a:rect l="l" t="t" r="r" b="b"/>
              <a:pathLst>
                <a:path w="692" h="1081" extrusionOk="0">
                  <a:moveTo>
                    <a:pt x="517" y="0"/>
                  </a:moveTo>
                  <a:cubicBezTo>
                    <a:pt x="454" y="0"/>
                    <a:pt x="385" y="31"/>
                    <a:pt x="358" y="104"/>
                  </a:cubicBezTo>
                  <a:lnTo>
                    <a:pt x="49" y="866"/>
                  </a:lnTo>
                  <a:cubicBezTo>
                    <a:pt x="1" y="961"/>
                    <a:pt x="84" y="1080"/>
                    <a:pt x="203" y="1080"/>
                  </a:cubicBezTo>
                  <a:cubicBezTo>
                    <a:pt x="263" y="1080"/>
                    <a:pt x="322" y="1057"/>
                    <a:pt x="346" y="985"/>
                  </a:cubicBezTo>
                  <a:lnTo>
                    <a:pt x="656" y="223"/>
                  </a:lnTo>
                  <a:cubicBezTo>
                    <a:pt x="691" y="152"/>
                    <a:pt x="644" y="45"/>
                    <a:pt x="572" y="9"/>
                  </a:cubicBezTo>
                  <a:cubicBezTo>
                    <a:pt x="556" y="3"/>
                    <a:pt x="537" y="0"/>
                    <a:pt x="5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8" name="Google Shape;11768;p80"/>
            <p:cNvSpPr/>
            <p:nvPr/>
          </p:nvSpPr>
          <p:spPr>
            <a:xfrm>
              <a:off x="2873822" y="3399815"/>
              <a:ext cx="29197" cy="28338"/>
            </a:xfrm>
            <a:custGeom>
              <a:avLst/>
              <a:gdLst/>
              <a:ahLst/>
              <a:cxnLst/>
              <a:rect l="l" t="t" r="r" b="b"/>
              <a:pathLst>
                <a:path w="918" h="891" extrusionOk="0">
                  <a:moveTo>
                    <a:pt x="744" y="1"/>
                  </a:moveTo>
                  <a:cubicBezTo>
                    <a:pt x="703" y="1"/>
                    <a:pt x="661" y="16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84"/>
                    <a:pt x="60" y="843"/>
                  </a:cubicBezTo>
                  <a:cubicBezTo>
                    <a:pt x="84" y="879"/>
                    <a:pt x="131" y="891"/>
                    <a:pt x="179" y="891"/>
                  </a:cubicBezTo>
                  <a:cubicBezTo>
                    <a:pt x="286" y="891"/>
                    <a:pt x="274" y="831"/>
                    <a:pt x="858" y="272"/>
                  </a:cubicBezTo>
                  <a:cubicBezTo>
                    <a:pt x="917" y="212"/>
                    <a:pt x="917" y="105"/>
                    <a:pt x="858" y="45"/>
                  </a:cubicBezTo>
                  <a:cubicBezTo>
                    <a:pt x="828" y="16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69" name="Google Shape;11769;p80"/>
            <p:cNvSpPr/>
            <p:nvPr/>
          </p:nvSpPr>
          <p:spPr>
            <a:xfrm>
              <a:off x="2894655" y="3442656"/>
              <a:ext cx="37116" cy="19592"/>
            </a:xfrm>
            <a:custGeom>
              <a:avLst/>
              <a:gdLst/>
              <a:ahLst/>
              <a:cxnLst/>
              <a:rect l="l" t="t" r="r" b="b"/>
              <a:pathLst>
                <a:path w="1167" h="616" extrusionOk="0">
                  <a:moveTo>
                    <a:pt x="973" y="1"/>
                  </a:moveTo>
                  <a:cubicBezTo>
                    <a:pt x="955" y="1"/>
                    <a:pt x="936" y="3"/>
                    <a:pt x="917" y="8"/>
                  </a:cubicBezTo>
                  <a:lnTo>
                    <a:pt x="155" y="318"/>
                  </a:lnTo>
                  <a:cubicBezTo>
                    <a:pt x="0" y="377"/>
                    <a:pt x="36" y="615"/>
                    <a:pt x="214" y="615"/>
                  </a:cubicBezTo>
                  <a:cubicBezTo>
                    <a:pt x="274" y="615"/>
                    <a:pt x="238" y="615"/>
                    <a:pt x="1036" y="294"/>
                  </a:cubicBezTo>
                  <a:cubicBezTo>
                    <a:pt x="1131" y="282"/>
                    <a:pt x="1167" y="175"/>
                    <a:pt x="1131" y="103"/>
                  </a:cubicBezTo>
                  <a:cubicBezTo>
                    <a:pt x="1103" y="37"/>
                    <a:pt x="1044" y="1"/>
                    <a:pt x="9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0" name="Google Shape;11770;p80"/>
            <p:cNvSpPr/>
            <p:nvPr/>
          </p:nvSpPr>
          <p:spPr>
            <a:xfrm>
              <a:off x="2904482" y="3493258"/>
              <a:ext cx="36385" cy="10273"/>
            </a:xfrm>
            <a:custGeom>
              <a:avLst/>
              <a:gdLst/>
              <a:ahLst/>
              <a:cxnLst/>
              <a:rect l="l" t="t" r="r" b="b"/>
              <a:pathLst>
                <a:path w="1144" h="323" extrusionOk="0">
                  <a:moveTo>
                    <a:pt x="155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4" y="251"/>
                    <a:pt x="1144" y="155"/>
                  </a:cubicBezTo>
                  <a:cubicBezTo>
                    <a:pt x="1144" y="72"/>
                    <a:pt x="107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1" name="Google Shape;11771;p80"/>
            <p:cNvSpPr/>
            <p:nvPr/>
          </p:nvSpPr>
          <p:spPr>
            <a:xfrm>
              <a:off x="2895386" y="3533364"/>
              <a:ext cx="35653" cy="20196"/>
            </a:xfrm>
            <a:custGeom>
              <a:avLst/>
              <a:gdLst/>
              <a:ahLst/>
              <a:cxnLst/>
              <a:rect l="l" t="t" r="r" b="b"/>
              <a:pathLst>
                <a:path w="1121" h="635" extrusionOk="0">
                  <a:moveTo>
                    <a:pt x="179" y="0"/>
                  </a:moveTo>
                  <a:cubicBezTo>
                    <a:pt x="118" y="0"/>
                    <a:pt x="54" y="38"/>
                    <a:pt x="37" y="109"/>
                  </a:cubicBezTo>
                  <a:cubicBezTo>
                    <a:pt x="1" y="180"/>
                    <a:pt x="37" y="288"/>
                    <a:pt x="120" y="311"/>
                  </a:cubicBezTo>
                  <a:lnTo>
                    <a:pt x="882" y="621"/>
                  </a:lnTo>
                  <a:cubicBezTo>
                    <a:pt x="901" y="630"/>
                    <a:pt x="922" y="635"/>
                    <a:pt x="943" y="635"/>
                  </a:cubicBezTo>
                  <a:cubicBezTo>
                    <a:pt x="1004" y="635"/>
                    <a:pt x="1067" y="599"/>
                    <a:pt x="1084" y="538"/>
                  </a:cubicBezTo>
                  <a:cubicBezTo>
                    <a:pt x="1120" y="442"/>
                    <a:pt x="1084" y="359"/>
                    <a:pt x="1001" y="323"/>
                  </a:cubicBezTo>
                  <a:lnTo>
                    <a:pt x="239" y="14"/>
                  </a:lnTo>
                  <a:cubicBezTo>
                    <a:pt x="221" y="5"/>
                    <a:pt x="200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2" name="Google Shape;11772;p80"/>
            <p:cNvSpPr/>
            <p:nvPr/>
          </p:nvSpPr>
          <p:spPr>
            <a:xfrm>
              <a:off x="2872677" y="3567586"/>
              <a:ext cx="30692" cy="28338"/>
            </a:xfrm>
            <a:custGeom>
              <a:avLst/>
              <a:gdLst/>
              <a:ahLst/>
              <a:cxnLst/>
              <a:rect l="l" t="t" r="r" b="b"/>
              <a:pathLst>
                <a:path w="965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644" y="819"/>
                    <a:pt x="620" y="890"/>
                    <a:pt x="751" y="890"/>
                  </a:cubicBezTo>
                  <a:cubicBezTo>
                    <a:pt x="894" y="890"/>
                    <a:pt x="965" y="712"/>
                    <a:pt x="858" y="616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3" name="Google Shape;11773;p80"/>
            <p:cNvSpPr/>
            <p:nvPr/>
          </p:nvSpPr>
          <p:spPr>
            <a:xfrm>
              <a:off x="2838233" y="3589818"/>
              <a:ext cx="21214" cy="34318"/>
            </a:xfrm>
            <a:custGeom>
              <a:avLst/>
              <a:gdLst/>
              <a:ahLst/>
              <a:cxnLst/>
              <a:rect l="l" t="t" r="r" b="b"/>
              <a:pathLst>
                <a:path w="667" h="1079" extrusionOk="0">
                  <a:moveTo>
                    <a:pt x="179" y="1"/>
                  </a:moveTo>
                  <a:cubicBezTo>
                    <a:pt x="159" y="1"/>
                    <a:pt x="139" y="4"/>
                    <a:pt x="119" y="13"/>
                  </a:cubicBezTo>
                  <a:cubicBezTo>
                    <a:pt x="48" y="37"/>
                    <a:pt x="0" y="132"/>
                    <a:pt x="24" y="215"/>
                  </a:cubicBezTo>
                  <a:lnTo>
                    <a:pt x="345" y="977"/>
                  </a:lnTo>
                  <a:cubicBezTo>
                    <a:pt x="365" y="1036"/>
                    <a:pt x="425" y="1079"/>
                    <a:pt x="499" y="1079"/>
                  </a:cubicBezTo>
                  <a:cubicBezTo>
                    <a:pt x="514" y="1079"/>
                    <a:pt x="531" y="1077"/>
                    <a:pt x="548" y="1072"/>
                  </a:cubicBezTo>
                  <a:cubicBezTo>
                    <a:pt x="643" y="1037"/>
                    <a:pt x="667" y="929"/>
                    <a:pt x="643" y="858"/>
                  </a:cubicBezTo>
                  <a:lnTo>
                    <a:pt x="322" y="96"/>
                  </a:lnTo>
                  <a:cubicBezTo>
                    <a:pt x="303" y="41"/>
                    <a:pt x="24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4" name="Google Shape;11774;p80"/>
            <p:cNvSpPr/>
            <p:nvPr/>
          </p:nvSpPr>
          <p:spPr>
            <a:xfrm>
              <a:off x="2747334" y="3589754"/>
              <a:ext cx="21627" cy="34572"/>
            </a:xfrm>
            <a:custGeom>
              <a:avLst/>
              <a:gdLst/>
              <a:ahLst/>
              <a:cxnLst/>
              <a:rect l="l" t="t" r="r" b="b"/>
              <a:pathLst>
                <a:path w="680" h="1087" extrusionOk="0">
                  <a:moveTo>
                    <a:pt x="499" y="1"/>
                  </a:moveTo>
                  <a:cubicBezTo>
                    <a:pt x="438" y="1"/>
                    <a:pt x="375" y="36"/>
                    <a:pt x="358" y="98"/>
                  </a:cubicBezTo>
                  <a:lnTo>
                    <a:pt x="36" y="860"/>
                  </a:lnTo>
                  <a:cubicBezTo>
                    <a:pt x="1" y="967"/>
                    <a:pt x="72" y="1086"/>
                    <a:pt x="191" y="1086"/>
                  </a:cubicBezTo>
                  <a:cubicBezTo>
                    <a:pt x="251" y="1086"/>
                    <a:pt x="310" y="1051"/>
                    <a:pt x="334" y="979"/>
                  </a:cubicBezTo>
                  <a:lnTo>
                    <a:pt x="655" y="217"/>
                  </a:lnTo>
                  <a:cubicBezTo>
                    <a:pt x="679" y="134"/>
                    <a:pt x="632" y="39"/>
                    <a:pt x="560" y="15"/>
                  </a:cubicBezTo>
                  <a:cubicBezTo>
                    <a:pt x="542" y="5"/>
                    <a:pt x="520" y="1"/>
                    <a:pt x="4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5" name="Google Shape;11775;p80"/>
            <p:cNvSpPr/>
            <p:nvPr/>
          </p:nvSpPr>
          <p:spPr>
            <a:xfrm>
              <a:off x="2705319" y="3566441"/>
              <a:ext cx="29547" cy="28625"/>
            </a:xfrm>
            <a:custGeom>
              <a:avLst/>
              <a:gdLst/>
              <a:ahLst/>
              <a:cxnLst/>
              <a:rect l="l" t="t" r="r" b="b"/>
              <a:pathLst>
                <a:path w="929" h="900" extrusionOk="0">
                  <a:moveTo>
                    <a:pt x="744" y="1"/>
                  </a:moveTo>
                  <a:cubicBezTo>
                    <a:pt x="702" y="1"/>
                    <a:pt x="661" y="15"/>
                    <a:pt x="631" y="45"/>
                  </a:cubicBezTo>
                  <a:lnTo>
                    <a:pt x="60" y="629"/>
                  </a:lnTo>
                  <a:cubicBezTo>
                    <a:pt x="0" y="688"/>
                    <a:pt x="0" y="795"/>
                    <a:pt x="60" y="855"/>
                  </a:cubicBezTo>
                  <a:cubicBezTo>
                    <a:pt x="89" y="885"/>
                    <a:pt x="128" y="899"/>
                    <a:pt x="167" y="899"/>
                  </a:cubicBezTo>
                  <a:cubicBezTo>
                    <a:pt x="205" y="899"/>
                    <a:pt x="244" y="885"/>
                    <a:pt x="274" y="855"/>
                  </a:cubicBezTo>
                  <a:lnTo>
                    <a:pt x="857" y="271"/>
                  </a:lnTo>
                  <a:cubicBezTo>
                    <a:pt x="929" y="212"/>
                    <a:pt x="929" y="105"/>
                    <a:pt x="857" y="45"/>
                  </a:cubicBezTo>
                  <a:cubicBezTo>
                    <a:pt x="827" y="15"/>
                    <a:pt x="786" y="1"/>
                    <a:pt x="7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6" name="Google Shape;11776;p80"/>
            <p:cNvSpPr/>
            <p:nvPr/>
          </p:nvSpPr>
          <p:spPr>
            <a:xfrm>
              <a:off x="2676918" y="3532060"/>
              <a:ext cx="35240" cy="20133"/>
            </a:xfrm>
            <a:custGeom>
              <a:avLst/>
              <a:gdLst/>
              <a:ahLst/>
              <a:cxnLst/>
              <a:rect l="l" t="t" r="r" b="b"/>
              <a:pathLst>
                <a:path w="1108" h="633" extrusionOk="0">
                  <a:moveTo>
                    <a:pt x="918" y="1"/>
                  </a:moveTo>
                  <a:cubicBezTo>
                    <a:pt x="903" y="1"/>
                    <a:pt x="886" y="3"/>
                    <a:pt x="869" y="7"/>
                  </a:cubicBezTo>
                  <a:lnTo>
                    <a:pt x="119" y="329"/>
                  </a:lnTo>
                  <a:cubicBezTo>
                    <a:pt x="36" y="352"/>
                    <a:pt x="0" y="448"/>
                    <a:pt x="24" y="531"/>
                  </a:cubicBezTo>
                  <a:cubicBezTo>
                    <a:pt x="53" y="590"/>
                    <a:pt x="115" y="632"/>
                    <a:pt x="182" y="632"/>
                  </a:cubicBezTo>
                  <a:cubicBezTo>
                    <a:pt x="197" y="632"/>
                    <a:pt x="211" y="630"/>
                    <a:pt x="226" y="626"/>
                  </a:cubicBezTo>
                  <a:lnTo>
                    <a:pt x="988" y="305"/>
                  </a:lnTo>
                  <a:cubicBezTo>
                    <a:pt x="1060" y="281"/>
                    <a:pt x="1107" y="174"/>
                    <a:pt x="1084" y="102"/>
                  </a:cubicBezTo>
                  <a:cubicBezTo>
                    <a:pt x="1054" y="44"/>
                    <a:pt x="992" y="1"/>
                    <a:pt x="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7" name="Google Shape;11777;p80"/>
            <p:cNvSpPr/>
            <p:nvPr/>
          </p:nvSpPr>
          <p:spPr>
            <a:xfrm>
              <a:off x="2667821" y="3491763"/>
              <a:ext cx="36385" cy="10241"/>
            </a:xfrm>
            <a:custGeom>
              <a:avLst/>
              <a:gdLst/>
              <a:ahLst/>
              <a:cxnLst/>
              <a:rect l="l" t="t" r="r" b="b"/>
              <a:pathLst>
                <a:path w="1144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977" y="322"/>
                  </a:lnTo>
                  <a:cubicBezTo>
                    <a:pt x="1072" y="322"/>
                    <a:pt x="1143" y="250"/>
                    <a:pt x="1143" y="167"/>
                  </a:cubicBezTo>
                  <a:cubicBezTo>
                    <a:pt x="1131" y="72"/>
                    <a:pt x="1048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8" name="Google Shape;11778;p80"/>
            <p:cNvSpPr/>
            <p:nvPr/>
          </p:nvSpPr>
          <p:spPr>
            <a:xfrm>
              <a:off x="2677267" y="3441702"/>
              <a:ext cx="35653" cy="20069"/>
            </a:xfrm>
            <a:custGeom>
              <a:avLst/>
              <a:gdLst/>
              <a:ahLst/>
              <a:cxnLst/>
              <a:rect l="l" t="t" r="r" b="b"/>
              <a:pathLst>
                <a:path w="1121" h="631" extrusionOk="0">
                  <a:moveTo>
                    <a:pt x="173" y="1"/>
                  </a:moveTo>
                  <a:cubicBezTo>
                    <a:pt x="110" y="1"/>
                    <a:pt x="51" y="36"/>
                    <a:pt x="25" y="98"/>
                  </a:cubicBezTo>
                  <a:cubicBezTo>
                    <a:pt x="1" y="193"/>
                    <a:pt x="25" y="276"/>
                    <a:pt x="120" y="312"/>
                  </a:cubicBezTo>
                  <a:lnTo>
                    <a:pt x="882" y="622"/>
                  </a:lnTo>
                  <a:cubicBezTo>
                    <a:pt x="899" y="627"/>
                    <a:pt x="918" y="630"/>
                    <a:pt x="937" y="630"/>
                  </a:cubicBezTo>
                  <a:cubicBezTo>
                    <a:pt x="999" y="630"/>
                    <a:pt x="1066" y="599"/>
                    <a:pt x="1084" y="526"/>
                  </a:cubicBezTo>
                  <a:cubicBezTo>
                    <a:pt x="1120" y="443"/>
                    <a:pt x="1084" y="348"/>
                    <a:pt x="1001" y="324"/>
                  </a:cubicBezTo>
                  <a:lnTo>
                    <a:pt x="239" y="14"/>
                  </a:lnTo>
                  <a:cubicBezTo>
                    <a:pt x="217" y="5"/>
                    <a:pt x="19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79" name="Google Shape;11779;p80"/>
            <p:cNvSpPr/>
            <p:nvPr/>
          </p:nvSpPr>
          <p:spPr>
            <a:xfrm>
              <a:off x="2706051" y="3399084"/>
              <a:ext cx="30724" cy="28338"/>
            </a:xfrm>
            <a:custGeom>
              <a:avLst/>
              <a:gdLst/>
              <a:ahLst/>
              <a:cxnLst/>
              <a:rect l="l" t="t" r="r" b="b"/>
              <a:pathLst>
                <a:path w="966" h="891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199"/>
                    <a:pt x="60" y="259"/>
                  </a:cubicBezTo>
                  <a:cubicBezTo>
                    <a:pt x="644" y="819"/>
                    <a:pt x="632" y="890"/>
                    <a:pt x="751" y="890"/>
                  </a:cubicBezTo>
                  <a:cubicBezTo>
                    <a:pt x="894" y="890"/>
                    <a:pt x="965" y="723"/>
                    <a:pt x="870" y="616"/>
                  </a:cubicBezTo>
                  <a:lnTo>
                    <a:pt x="287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0" name="Google Shape;11780;p80"/>
            <p:cNvSpPr/>
            <p:nvPr/>
          </p:nvSpPr>
          <p:spPr>
            <a:xfrm>
              <a:off x="2748861" y="3370713"/>
              <a:ext cx="21596" cy="34190"/>
            </a:xfrm>
            <a:custGeom>
              <a:avLst/>
              <a:gdLst/>
              <a:ahLst/>
              <a:cxnLst/>
              <a:rect l="l" t="t" r="r" b="b"/>
              <a:pathLst>
                <a:path w="679" h="1075" extrusionOk="0">
                  <a:moveTo>
                    <a:pt x="170" y="1"/>
                  </a:moveTo>
                  <a:cubicBezTo>
                    <a:pt x="153" y="1"/>
                    <a:pt x="136" y="3"/>
                    <a:pt x="119" y="8"/>
                  </a:cubicBezTo>
                  <a:cubicBezTo>
                    <a:pt x="36" y="44"/>
                    <a:pt x="0" y="127"/>
                    <a:pt x="24" y="210"/>
                  </a:cubicBezTo>
                  <a:lnTo>
                    <a:pt x="334" y="972"/>
                  </a:lnTo>
                  <a:cubicBezTo>
                    <a:pt x="362" y="1039"/>
                    <a:pt x="421" y="1075"/>
                    <a:pt x="491" y="1075"/>
                  </a:cubicBezTo>
                  <a:cubicBezTo>
                    <a:pt x="510" y="1075"/>
                    <a:pt x="528" y="1073"/>
                    <a:pt x="548" y="1068"/>
                  </a:cubicBezTo>
                  <a:cubicBezTo>
                    <a:pt x="631" y="1020"/>
                    <a:pt x="679" y="937"/>
                    <a:pt x="631" y="841"/>
                  </a:cubicBezTo>
                  <a:lnTo>
                    <a:pt x="322" y="103"/>
                  </a:lnTo>
                  <a:cubicBezTo>
                    <a:pt x="293" y="37"/>
                    <a:pt x="235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1" name="Google Shape;11781;p80"/>
            <p:cNvSpPr/>
            <p:nvPr/>
          </p:nvSpPr>
          <p:spPr>
            <a:xfrm>
              <a:off x="2749242" y="3533364"/>
              <a:ext cx="111731" cy="115198"/>
            </a:xfrm>
            <a:custGeom>
              <a:avLst/>
              <a:gdLst/>
              <a:ahLst/>
              <a:cxnLst/>
              <a:rect l="l" t="t" r="r" b="b"/>
              <a:pathLst>
                <a:path w="3513" h="3622" extrusionOk="0">
                  <a:moveTo>
                    <a:pt x="3224" y="0"/>
                  </a:moveTo>
                  <a:cubicBezTo>
                    <a:pt x="3217" y="0"/>
                    <a:pt x="3210" y="1"/>
                    <a:pt x="3203" y="2"/>
                  </a:cubicBezTo>
                  <a:cubicBezTo>
                    <a:pt x="3108" y="14"/>
                    <a:pt x="3048" y="85"/>
                    <a:pt x="3060" y="180"/>
                  </a:cubicBezTo>
                  <a:lnTo>
                    <a:pt x="3155" y="740"/>
                  </a:lnTo>
                  <a:lnTo>
                    <a:pt x="3155" y="776"/>
                  </a:lnTo>
                  <a:cubicBezTo>
                    <a:pt x="3155" y="842"/>
                    <a:pt x="3087" y="909"/>
                    <a:pt x="3017" y="909"/>
                  </a:cubicBezTo>
                  <a:cubicBezTo>
                    <a:pt x="2999" y="909"/>
                    <a:pt x="2982" y="904"/>
                    <a:pt x="2965" y="895"/>
                  </a:cubicBezTo>
                  <a:cubicBezTo>
                    <a:pt x="2965" y="895"/>
                    <a:pt x="1929" y="359"/>
                    <a:pt x="1917" y="347"/>
                  </a:cubicBezTo>
                  <a:cubicBezTo>
                    <a:pt x="1858" y="320"/>
                    <a:pt x="1794" y="308"/>
                    <a:pt x="1731" y="308"/>
                  </a:cubicBezTo>
                  <a:cubicBezTo>
                    <a:pt x="1654" y="308"/>
                    <a:pt x="1578" y="326"/>
                    <a:pt x="1512" y="359"/>
                  </a:cubicBezTo>
                  <a:cubicBezTo>
                    <a:pt x="1453" y="383"/>
                    <a:pt x="548" y="859"/>
                    <a:pt x="500" y="895"/>
                  </a:cubicBezTo>
                  <a:cubicBezTo>
                    <a:pt x="480" y="906"/>
                    <a:pt x="459" y="911"/>
                    <a:pt x="438" y="911"/>
                  </a:cubicBezTo>
                  <a:cubicBezTo>
                    <a:pt x="372" y="911"/>
                    <a:pt x="310" y="857"/>
                    <a:pt x="310" y="776"/>
                  </a:cubicBezTo>
                  <a:cubicBezTo>
                    <a:pt x="310" y="764"/>
                    <a:pt x="310" y="740"/>
                    <a:pt x="345" y="585"/>
                  </a:cubicBezTo>
                  <a:cubicBezTo>
                    <a:pt x="357" y="490"/>
                    <a:pt x="298" y="418"/>
                    <a:pt x="203" y="407"/>
                  </a:cubicBezTo>
                  <a:cubicBezTo>
                    <a:pt x="190" y="403"/>
                    <a:pt x="178" y="401"/>
                    <a:pt x="166" y="401"/>
                  </a:cubicBezTo>
                  <a:cubicBezTo>
                    <a:pt x="99" y="401"/>
                    <a:pt x="44" y="457"/>
                    <a:pt x="24" y="538"/>
                  </a:cubicBezTo>
                  <a:cubicBezTo>
                    <a:pt x="0" y="680"/>
                    <a:pt x="0" y="716"/>
                    <a:pt x="0" y="776"/>
                  </a:cubicBezTo>
                  <a:cubicBezTo>
                    <a:pt x="0" y="1030"/>
                    <a:pt x="223" y="1224"/>
                    <a:pt x="464" y="1224"/>
                  </a:cubicBezTo>
                  <a:cubicBezTo>
                    <a:pt x="527" y="1224"/>
                    <a:pt x="592" y="1210"/>
                    <a:pt x="655" y="1180"/>
                  </a:cubicBezTo>
                  <a:lnTo>
                    <a:pt x="1238" y="883"/>
                  </a:lnTo>
                  <a:lnTo>
                    <a:pt x="1238" y="1454"/>
                  </a:lnTo>
                  <a:cubicBezTo>
                    <a:pt x="1238" y="1550"/>
                    <a:pt x="1310" y="1621"/>
                    <a:pt x="1393" y="1621"/>
                  </a:cubicBezTo>
                  <a:cubicBezTo>
                    <a:pt x="1488" y="1621"/>
                    <a:pt x="1560" y="1550"/>
                    <a:pt x="1560" y="1454"/>
                  </a:cubicBezTo>
                  <a:lnTo>
                    <a:pt x="1560" y="716"/>
                  </a:lnTo>
                  <a:cubicBezTo>
                    <a:pt x="1631" y="689"/>
                    <a:pt x="1683" y="636"/>
                    <a:pt x="1744" y="636"/>
                  </a:cubicBezTo>
                  <a:cubicBezTo>
                    <a:pt x="1764" y="636"/>
                    <a:pt x="1786" y="642"/>
                    <a:pt x="1810" y="657"/>
                  </a:cubicBezTo>
                  <a:lnTo>
                    <a:pt x="1929" y="716"/>
                  </a:lnTo>
                  <a:lnTo>
                    <a:pt x="1929" y="3455"/>
                  </a:lnTo>
                  <a:cubicBezTo>
                    <a:pt x="1929" y="3538"/>
                    <a:pt x="2012" y="3621"/>
                    <a:pt x="2096" y="3621"/>
                  </a:cubicBezTo>
                  <a:cubicBezTo>
                    <a:pt x="2191" y="3621"/>
                    <a:pt x="2262" y="3538"/>
                    <a:pt x="2262" y="3455"/>
                  </a:cubicBezTo>
                  <a:lnTo>
                    <a:pt x="2262" y="883"/>
                  </a:lnTo>
                  <a:cubicBezTo>
                    <a:pt x="2798" y="1145"/>
                    <a:pt x="2870" y="1240"/>
                    <a:pt x="3048" y="1240"/>
                  </a:cubicBezTo>
                  <a:cubicBezTo>
                    <a:pt x="3298" y="1216"/>
                    <a:pt x="3512" y="966"/>
                    <a:pt x="3465" y="704"/>
                  </a:cubicBezTo>
                  <a:lnTo>
                    <a:pt x="3382" y="133"/>
                  </a:lnTo>
                  <a:cubicBezTo>
                    <a:pt x="3360" y="57"/>
                    <a:pt x="3298" y="0"/>
                    <a:pt x="32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2" name="Google Shape;11782;p80"/>
            <p:cNvSpPr/>
            <p:nvPr/>
          </p:nvSpPr>
          <p:spPr>
            <a:xfrm>
              <a:off x="2795010" y="3417371"/>
              <a:ext cx="94365" cy="106960"/>
            </a:xfrm>
            <a:custGeom>
              <a:avLst/>
              <a:gdLst/>
              <a:ahLst/>
              <a:cxnLst/>
              <a:rect l="l" t="t" r="r" b="b"/>
              <a:pathLst>
                <a:path w="2967" h="3363" extrusionOk="0">
                  <a:moveTo>
                    <a:pt x="275" y="1"/>
                  </a:moveTo>
                  <a:cubicBezTo>
                    <a:pt x="121" y="1"/>
                    <a:pt x="0" y="85"/>
                    <a:pt x="49" y="220"/>
                  </a:cubicBezTo>
                  <a:cubicBezTo>
                    <a:pt x="68" y="296"/>
                    <a:pt x="133" y="334"/>
                    <a:pt x="195" y="334"/>
                  </a:cubicBezTo>
                  <a:cubicBezTo>
                    <a:pt x="210" y="334"/>
                    <a:pt x="226" y="332"/>
                    <a:pt x="240" y="327"/>
                  </a:cubicBezTo>
                  <a:cubicBezTo>
                    <a:pt x="253" y="324"/>
                    <a:pt x="266" y="323"/>
                    <a:pt x="280" y="323"/>
                  </a:cubicBezTo>
                  <a:cubicBezTo>
                    <a:pt x="329" y="323"/>
                    <a:pt x="379" y="342"/>
                    <a:pt x="407" y="398"/>
                  </a:cubicBezTo>
                  <a:lnTo>
                    <a:pt x="907" y="1434"/>
                  </a:lnTo>
                  <a:cubicBezTo>
                    <a:pt x="966" y="1565"/>
                    <a:pt x="1097" y="1649"/>
                    <a:pt x="1252" y="1684"/>
                  </a:cubicBezTo>
                  <a:lnTo>
                    <a:pt x="2395" y="1851"/>
                  </a:lnTo>
                  <a:cubicBezTo>
                    <a:pt x="2502" y="1863"/>
                    <a:pt x="2550" y="1994"/>
                    <a:pt x="2466" y="2065"/>
                  </a:cubicBezTo>
                  <a:lnTo>
                    <a:pt x="1657" y="2875"/>
                  </a:lnTo>
                  <a:cubicBezTo>
                    <a:pt x="1562" y="2958"/>
                    <a:pt x="1514" y="3077"/>
                    <a:pt x="1514" y="3196"/>
                  </a:cubicBezTo>
                  <a:cubicBezTo>
                    <a:pt x="1514" y="3292"/>
                    <a:pt x="1597" y="3363"/>
                    <a:pt x="1681" y="3363"/>
                  </a:cubicBezTo>
                  <a:cubicBezTo>
                    <a:pt x="1776" y="3363"/>
                    <a:pt x="1847" y="3292"/>
                    <a:pt x="1847" y="3196"/>
                  </a:cubicBezTo>
                  <a:cubicBezTo>
                    <a:pt x="1847" y="3101"/>
                    <a:pt x="1883" y="3137"/>
                    <a:pt x="2705" y="2303"/>
                  </a:cubicBezTo>
                  <a:cubicBezTo>
                    <a:pt x="2966" y="2030"/>
                    <a:pt x="2812" y="1577"/>
                    <a:pt x="2443" y="1518"/>
                  </a:cubicBezTo>
                  <a:lnTo>
                    <a:pt x="1300" y="1351"/>
                  </a:lnTo>
                  <a:cubicBezTo>
                    <a:pt x="1252" y="1351"/>
                    <a:pt x="1216" y="1327"/>
                    <a:pt x="1192" y="1279"/>
                  </a:cubicBezTo>
                  <a:lnTo>
                    <a:pt x="680" y="255"/>
                  </a:lnTo>
                  <a:cubicBezTo>
                    <a:pt x="594" y="76"/>
                    <a:pt x="42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3" name="Google Shape;11783;p80"/>
            <p:cNvSpPr/>
            <p:nvPr/>
          </p:nvSpPr>
          <p:spPr>
            <a:xfrm>
              <a:off x="2719695" y="3433974"/>
              <a:ext cx="76141" cy="101744"/>
            </a:xfrm>
            <a:custGeom>
              <a:avLst/>
              <a:gdLst/>
              <a:ahLst/>
              <a:cxnLst/>
              <a:rect l="l" t="t" r="r" b="b"/>
              <a:pathLst>
                <a:path w="2394" h="3199" extrusionOk="0">
                  <a:moveTo>
                    <a:pt x="2232" y="0"/>
                  </a:moveTo>
                  <a:cubicBezTo>
                    <a:pt x="2173" y="0"/>
                    <a:pt x="2110" y="39"/>
                    <a:pt x="2084" y="91"/>
                  </a:cubicBezTo>
                  <a:lnTo>
                    <a:pt x="1763" y="757"/>
                  </a:lnTo>
                  <a:cubicBezTo>
                    <a:pt x="1751" y="805"/>
                    <a:pt x="1703" y="817"/>
                    <a:pt x="1655" y="829"/>
                  </a:cubicBezTo>
                  <a:lnTo>
                    <a:pt x="512" y="996"/>
                  </a:lnTo>
                  <a:cubicBezTo>
                    <a:pt x="131" y="1055"/>
                    <a:pt x="0" y="1508"/>
                    <a:pt x="250" y="1758"/>
                  </a:cubicBezTo>
                  <a:cubicBezTo>
                    <a:pt x="1108" y="2603"/>
                    <a:pt x="1132" y="2555"/>
                    <a:pt x="1120" y="2674"/>
                  </a:cubicBezTo>
                  <a:lnTo>
                    <a:pt x="1060" y="3020"/>
                  </a:lnTo>
                  <a:cubicBezTo>
                    <a:pt x="1048" y="3115"/>
                    <a:pt x="1120" y="3198"/>
                    <a:pt x="1203" y="3198"/>
                  </a:cubicBezTo>
                  <a:cubicBezTo>
                    <a:pt x="1286" y="3198"/>
                    <a:pt x="1358" y="3139"/>
                    <a:pt x="1358" y="3067"/>
                  </a:cubicBezTo>
                  <a:lnTo>
                    <a:pt x="1417" y="2722"/>
                  </a:lnTo>
                  <a:cubicBezTo>
                    <a:pt x="1441" y="2579"/>
                    <a:pt x="1382" y="2424"/>
                    <a:pt x="1286" y="2317"/>
                  </a:cubicBezTo>
                  <a:lnTo>
                    <a:pt x="465" y="1519"/>
                  </a:lnTo>
                  <a:cubicBezTo>
                    <a:pt x="393" y="1448"/>
                    <a:pt x="429" y="1305"/>
                    <a:pt x="536" y="1293"/>
                  </a:cubicBezTo>
                  <a:lnTo>
                    <a:pt x="1679" y="1127"/>
                  </a:lnTo>
                  <a:cubicBezTo>
                    <a:pt x="1834" y="1115"/>
                    <a:pt x="1953" y="1007"/>
                    <a:pt x="2025" y="876"/>
                  </a:cubicBezTo>
                  <a:lnTo>
                    <a:pt x="2358" y="210"/>
                  </a:lnTo>
                  <a:cubicBezTo>
                    <a:pt x="2394" y="150"/>
                    <a:pt x="2370" y="55"/>
                    <a:pt x="2298" y="19"/>
                  </a:cubicBezTo>
                  <a:cubicBezTo>
                    <a:pt x="2278" y="6"/>
                    <a:pt x="2256" y="0"/>
                    <a:pt x="22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4" name="Google Shape;11784;p80"/>
            <p:cNvSpPr/>
            <p:nvPr/>
          </p:nvSpPr>
          <p:spPr>
            <a:xfrm>
              <a:off x="2787472" y="3594366"/>
              <a:ext cx="32600" cy="104543"/>
            </a:xfrm>
            <a:custGeom>
              <a:avLst/>
              <a:gdLst/>
              <a:ahLst/>
              <a:cxnLst/>
              <a:rect l="l" t="t" r="r" b="b"/>
              <a:pathLst>
                <a:path w="1025" h="3287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2787"/>
                  </a:lnTo>
                  <a:cubicBezTo>
                    <a:pt x="1" y="3072"/>
                    <a:pt x="227" y="3287"/>
                    <a:pt x="513" y="3287"/>
                  </a:cubicBezTo>
                  <a:cubicBezTo>
                    <a:pt x="786" y="3287"/>
                    <a:pt x="1013" y="3072"/>
                    <a:pt x="1013" y="2787"/>
                  </a:cubicBezTo>
                  <a:lnTo>
                    <a:pt x="1013" y="2156"/>
                  </a:lnTo>
                  <a:cubicBezTo>
                    <a:pt x="1025" y="2072"/>
                    <a:pt x="953" y="2001"/>
                    <a:pt x="882" y="2001"/>
                  </a:cubicBezTo>
                  <a:cubicBezTo>
                    <a:pt x="786" y="2001"/>
                    <a:pt x="715" y="2072"/>
                    <a:pt x="715" y="2156"/>
                  </a:cubicBezTo>
                  <a:lnTo>
                    <a:pt x="715" y="2787"/>
                  </a:lnTo>
                  <a:cubicBezTo>
                    <a:pt x="715" y="2894"/>
                    <a:pt x="620" y="2977"/>
                    <a:pt x="525" y="2977"/>
                  </a:cubicBezTo>
                  <a:cubicBezTo>
                    <a:pt x="417" y="2977"/>
                    <a:pt x="334" y="2894"/>
                    <a:pt x="334" y="2787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85" name="Google Shape;11785;p80"/>
          <p:cNvGrpSpPr/>
          <p:nvPr/>
        </p:nvGrpSpPr>
        <p:grpSpPr>
          <a:xfrm>
            <a:off x="2212469" y="3184863"/>
            <a:ext cx="282715" cy="338660"/>
            <a:chOff x="2212469" y="3360313"/>
            <a:chExt cx="282715" cy="338660"/>
          </a:xfrm>
          <a:solidFill>
            <a:schemeClr val="tx1"/>
          </a:solidFill>
        </p:grpSpPr>
        <p:sp>
          <p:nvSpPr>
            <p:cNvPr id="11786" name="Google Shape;11786;p80"/>
            <p:cNvSpPr/>
            <p:nvPr/>
          </p:nvSpPr>
          <p:spPr>
            <a:xfrm>
              <a:off x="2282313" y="3360313"/>
              <a:ext cx="212871" cy="200403"/>
            </a:xfrm>
            <a:custGeom>
              <a:avLst/>
              <a:gdLst/>
              <a:ahLst/>
              <a:cxnLst/>
              <a:rect l="l" t="t" r="r" b="b"/>
              <a:pathLst>
                <a:path w="6693" h="6301" extrusionOk="0">
                  <a:moveTo>
                    <a:pt x="2751" y="2573"/>
                  </a:moveTo>
                  <a:lnTo>
                    <a:pt x="4108" y="3919"/>
                  </a:lnTo>
                  <a:lnTo>
                    <a:pt x="2882" y="5157"/>
                  </a:lnTo>
                  <a:lnTo>
                    <a:pt x="1525" y="3800"/>
                  </a:lnTo>
                  <a:lnTo>
                    <a:pt x="2751" y="2573"/>
                  </a:lnTo>
                  <a:close/>
                  <a:moveTo>
                    <a:pt x="5397" y="0"/>
                  </a:moveTo>
                  <a:cubicBezTo>
                    <a:pt x="5323" y="0"/>
                    <a:pt x="5261" y="55"/>
                    <a:pt x="5239" y="121"/>
                  </a:cubicBezTo>
                  <a:cubicBezTo>
                    <a:pt x="5228" y="216"/>
                    <a:pt x="5287" y="287"/>
                    <a:pt x="5359" y="299"/>
                  </a:cubicBezTo>
                  <a:cubicBezTo>
                    <a:pt x="5775" y="383"/>
                    <a:pt x="5990" y="656"/>
                    <a:pt x="6037" y="692"/>
                  </a:cubicBezTo>
                  <a:cubicBezTo>
                    <a:pt x="6478" y="1133"/>
                    <a:pt x="6478" y="1871"/>
                    <a:pt x="6037" y="2335"/>
                  </a:cubicBezTo>
                  <a:lnTo>
                    <a:pt x="5406" y="2954"/>
                  </a:lnTo>
                  <a:lnTo>
                    <a:pt x="3715" y="1264"/>
                  </a:lnTo>
                  <a:lnTo>
                    <a:pt x="4335" y="633"/>
                  </a:lnTo>
                  <a:cubicBezTo>
                    <a:pt x="4466" y="502"/>
                    <a:pt x="4632" y="395"/>
                    <a:pt x="4823" y="347"/>
                  </a:cubicBezTo>
                  <a:cubicBezTo>
                    <a:pt x="4918" y="323"/>
                    <a:pt x="4966" y="228"/>
                    <a:pt x="4930" y="156"/>
                  </a:cubicBezTo>
                  <a:cubicBezTo>
                    <a:pt x="4910" y="88"/>
                    <a:pt x="4842" y="43"/>
                    <a:pt x="4778" y="43"/>
                  </a:cubicBezTo>
                  <a:cubicBezTo>
                    <a:pt x="4765" y="43"/>
                    <a:pt x="4752" y="45"/>
                    <a:pt x="4739" y="49"/>
                  </a:cubicBezTo>
                  <a:cubicBezTo>
                    <a:pt x="4501" y="133"/>
                    <a:pt x="4287" y="240"/>
                    <a:pt x="4108" y="430"/>
                  </a:cubicBezTo>
                  <a:lnTo>
                    <a:pt x="3489" y="1049"/>
                  </a:lnTo>
                  <a:lnTo>
                    <a:pt x="3180" y="752"/>
                  </a:lnTo>
                  <a:cubicBezTo>
                    <a:pt x="3073" y="651"/>
                    <a:pt x="2933" y="600"/>
                    <a:pt x="2794" y="600"/>
                  </a:cubicBezTo>
                  <a:cubicBezTo>
                    <a:pt x="2656" y="600"/>
                    <a:pt x="2519" y="651"/>
                    <a:pt x="2418" y="752"/>
                  </a:cubicBezTo>
                  <a:lnTo>
                    <a:pt x="2049" y="1121"/>
                  </a:lnTo>
                  <a:cubicBezTo>
                    <a:pt x="1834" y="1335"/>
                    <a:pt x="1834" y="1680"/>
                    <a:pt x="2049" y="1883"/>
                  </a:cubicBezTo>
                  <a:lnTo>
                    <a:pt x="2525" y="2359"/>
                  </a:lnTo>
                  <a:lnTo>
                    <a:pt x="60" y="4812"/>
                  </a:lnTo>
                  <a:cubicBezTo>
                    <a:pt x="1" y="4871"/>
                    <a:pt x="1" y="4978"/>
                    <a:pt x="60" y="5038"/>
                  </a:cubicBezTo>
                  <a:cubicBezTo>
                    <a:pt x="90" y="5068"/>
                    <a:pt x="132" y="5083"/>
                    <a:pt x="173" y="5083"/>
                  </a:cubicBezTo>
                  <a:cubicBezTo>
                    <a:pt x="215" y="5083"/>
                    <a:pt x="257" y="5068"/>
                    <a:pt x="286" y="5038"/>
                  </a:cubicBezTo>
                  <a:lnTo>
                    <a:pt x="1287" y="4038"/>
                  </a:lnTo>
                  <a:lnTo>
                    <a:pt x="2644" y="5395"/>
                  </a:lnTo>
                  <a:lnTo>
                    <a:pt x="2001" y="6038"/>
                  </a:lnTo>
                  <a:cubicBezTo>
                    <a:pt x="1894" y="6145"/>
                    <a:pt x="1965" y="6300"/>
                    <a:pt x="2120" y="6300"/>
                  </a:cubicBezTo>
                  <a:cubicBezTo>
                    <a:pt x="2123" y="6300"/>
                    <a:pt x="2125" y="6300"/>
                    <a:pt x="2127" y="6300"/>
                  </a:cubicBezTo>
                  <a:cubicBezTo>
                    <a:pt x="2236" y="6300"/>
                    <a:pt x="2191" y="6277"/>
                    <a:pt x="4370" y="4133"/>
                  </a:cubicBezTo>
                  <a:cubicBezTo>
                    <a:pt x="4454" y="4133"/>
                    <a:pt x="4525" y="4062"/>
                    <a:pt x="4525" y="3966"/>
                  </a:cubicBezTo>
                  <a:cubicBezTo>
                    <a:pt x="4525" y="3859"/>
                    <a:pt x="4442" y="3835"/>
                    <a:pt x="4335" y="3716"/>
                  </a:cubicBezTo>
                  <a:lnTo>
                    <a:pt x="2977" y="2359"/>
                  </a:lnTo>
                  <a:lnTo>
                    <a:pt x="2287" y="1657"/>
                  </a:lnTo>
                  <a:cubicBezTo>
                    <a:pt x="2191" y="1573"/>
                    <a:pt x="2191" y="1430"/>
                    <a:pt x="2287" y="1347"/>
                  </a:cubicBezTo>
                  <a:lnTo>
                    <a:pt x="2656" y="978"/>
                  </a:lnTo>
                  <a:cubicBezTo>
                    <a:pt x="2697" y="930"/>
                    <a:pt x="2754" y="906"/>
                    <a:pt x="2811" y="906"/>
                  </a:cubicBezTo>
                  <a:cubicBezTo>
                    <a:pt x="2867" y="906"/>
                    <a:pt x="2924" y="930"/>
                    <a:pt x="2965" y="978"/>
                  </a:cubicBezTo>
                  <a:lnTo>
                    <a:pt x="5716" y="3728"/>
                  </a:lnTo>
                  <a:cubicBezTo>
                    <a:pt x="5811" y="3812"/>
                    <a:pt x="5811" y="3954"/>
                    <a:pt x="5716" y="4038"/>
                  </a:cubicBezTo>
                  <a:lnTo>
                    <a:pt x="5347" y="4407"/>
                  </a:lnTo>
                  <a:cubicBezTo>
                    <a:pt x="5305" y="4455"/>
                    <a:pt x="5248" y="4478"/>
                    <a:pt x="5192" y="4478"/>
                  </a:cubicBezTo>
                  <a:cubicBezTo>
                    <a:pt x="5135" y="4478"/>
                    <a:pt x="5079" y="4455"/>
                    <a:pt x="5037" y="4407"/>
                  </a:cubicBezTo>
                  <a:lnTo>
                    <a:pt x="4918" y="4288"/>
                  </a:lnTo>
                  <a:cubicBezTo>
                    <a:pt x="4888" y="4258"/>
                    <a:pt x="4847" y="4243"/>
                    <a:pt x="4805" y="4243"/>
                  </a:cubicBezTo>
                  <a:cubicBezTo>
                    <a:pt x="4763" y="4243"/>
                    <a:pt x="4722" y="4258"/>
                    <a:pt x="4692" y="4288"/>
                  </a:cubicBezTo>
                  <a:cubicBezTo>
                    <a:pt x="4632" y="4347"/>
                    <a:pt x="4632" y="4455"/>
                    <a:pt x="4692" y="4514"/>
                  </a:cubicBezTo>
                  <a:lnTo>
                    <a:pt x="4811" y="4633"/>
                  </a:lnTo>
                  <a:cubicBezTo>
                    <a:pt x="4918" y="4740"/>
                    <a:pt x="5055" y="4794"/>
                    <a:pt x="5192" y="4794"/>
                  </a:cubicBezTo>
                  <a:cubicBezTo>
                    <a:pt x="5329" y="4794"/>
                    <a:pt x="5466" y="4740"/>
                    <a:pt x="5573" y="4633"/>
                  </a:cubicBezTo>
                  <a:lnTo>
                    <a:pt x="5942" y="4264"/>
                  </a:lnTo>
                  <a:cubicBezTo>
                    <a:pt x="6156" y="4050"/>
                    <a:pt x="6156" y="3716"/>
                    <a:pt x="5942" y="3502"/>
                  </a:cubicBezTo>
                  <a:lnTo>
                    <a:pt x="5644" y="3204"/>
                  </a:lnTo>
                  <a:lnTo>
                    <a:pt x="6275" y="2585"/>
                  </a:lnTo>
                  <a:cubicBezTo>
                    <a:pt x="6537" y="2300"/>
                    <a:pt x="6692" y="1930"/>
                    <a:pt x="6692" y="1526"/>
                  </a:cubicBezTo>
                  <a:cubicBezTo>
                    <a:pt x="6692" y="823"/>
                    <a:pt x="6216" y="454"/>
                    <a:pt x="6180" y="406"/>
                  </a:cubicBezTo>
                  <a:cubicBezTo>
                    <a:pt x="5978" y="204"/>
                    <a:pt x="5704" y="73"/>
                    <a:pt x="5418" y="2"/>
                  </a:cubicBezTo>
                  <a:cubicBezTo>
                    <a:pt x="5411" y="1"/>
                    <a:pt x="5404" y="0"/>
                    <a:pt x="53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7" name="Google Shape;11787;p80"/>
            <p:cNvSpPr/>
            <p:nvPr/>
          </p:nvSpPr>
          <p:spPr>
            <a:xfrm>
              <a:off x="2234987" y="3526304"/>
              <a:ext cx="106070" cy="94143"/>
            </a:xfrm>
            <a:custGeom>
              <a:avLst/>
              <a:gdLst/>
              <a:ahLst/>
              <a:cxnLst/>
              <a:rect l="l" t="t" r="r" b="b"/>
              <a:pathLst>
                <a:path w="3335" h="2960" extrusionOk="0">
                  <a:moveTo>
                    <a:pt x="1245" y="1"/>
                  </a:moveTo>
                  <a:cubicBezTo>
                    <a:pt x="1203" y="1"/>
                    <a:pt x="1161" y="15"/>
                    <a:pt x="1132" y="45"/>
                  </a:cubicBezTo>
                  <a:cubicBezTo>
                    <a:pt x="1120" y="57"/>
                    <a:pt x="620" y="462"/>
                    <a:pt x="739" y="1152"/>
                  </a:cubicBezTo>
                  <a:lnTo>
                    <a:pt x="227" y="1664"/>
                  </a:lnTo>
                  <a:cubicBezTo>
                    <a:pt x="84" y="1807"/>
                    <a:pt x="0" y="2010"/>
                    <a:pt x="0" y="2200"/>
                  </a:cubicBezTo>
                  <a:cubicBezTo>
                    <a:pt x="0" y="2659"/>
                    <a:pt x="376" y="2960"/>
                    <a:pt x="766" y="2960"/>
                  </a:cubicBezTo>
                  <a:cubicBezTo>
                    <a:pt x="953" y="2960"/>
                    <a:pt x="1144" y="2890"/>
                    <a:pt x="1298" y="2736"/>
                  </a:cubicBezTo>
                  <a:lnTo>
                    <a:pt x="1810" y="2236"/>
                  </a:lnTo>
                  <a:cubicBezTo>
                    <a:pt x="1868" y="2243"/>
                    <a:pt x="1926" y="2247"/>
                    <a:pt x="1984" y="2247"/>
                  </a:cubicBezTo>
                  <a:cubicBezTo>
                    <a:pt x="2308" y="2247"/>
                    <a:pt x="2626" y="2133"/>
                    <a:pt x="2858" y="1891"/>
                  </a:cubicBezTo>
                  <a:lnTo>
                    <a:pt x="3275" y="1474"/>
                  </a:lnTo>
                  <a:cubicBezTo>
                    <a:pt x="3334" y="1414"/>
                    <a:pt x="3334" y="1307"/>
                    <a:pt x="3275" y="1248"/>
                  </a:cubicBezTo>
                  <a:cubicBezTo>
                    <a:pt x="3245" y="1218"/>
                    <a:pt x="3206" y="1203"/>
                    <a:pt x="3168" y="1203"/>
                  </a:cubicBezTo>
                  <a:cubicBezTo>
                    <a:pt x="3129" y="1203"/>
                    <a:pt x="3090" y="1218"/>
                    <a:pt x="3060" y="1248"/>
                  </a:cubicBezTo>
                  <a:lnTo>
                    <a:pt x="2644" y="1664"/>
                  </a:lnTo>
                  <a:cubicBezTo>
                    <a:pt x="2464" y="1844"/>
                    <a:pt x="2237" y="1929"/>
                    <a:pt x="2008" y="1929"/>
                  </a:cubicBezTo>
                  <a:cubicBezTo>
                    <a:pt x="1934" y="1929"/>
                    <a:pt x="1859" y="1920"/>
                    <a:pt x="1786" y="1903"/>
                  </a:cubicBezTo>
                  <a:cubicBezTo>
                    <a:pt x="1772" y="1900"/>
                    <a:pt x="1760" y="1898"/>
                    <a:pt x="1748" y="1898"/>
                  </a:cubicBezTo>
                  <a:cubicBezTo>
                    <a:pt x="1709" y="1898"/>
                    <a:pt x="1680" y="1914"/>
                    <a:pt x="1644" y="1950"/>
                  </a:cubicBezTo>
                  <a:lnTo>
                    <a:pt x="1072" y="2510"/>
                  </a:lnTo>
                  <a:cubicBezTo>
                    <a:pt x="989" y="2605"/>
                    <a:pt x="882" y="2641"/>
                    <a:pt x="762" y="2641"/>
                  </a:cubicBezTo>
                  <a:cubicBezTo>
                    <a:pt x="358" y="2641"/>
                    <a:pt x="167" y="2164"/>
                    <a:pt x="453" y="1891"/>
                  </a:cubicBezTo>
                  <a:lnTo>
                    <a:pt x="1012" y="1319"/>
                  </a:lnTo>
                  <a:cubicBezTo>
                    <a:pt x="1060" y="1283"/>
                    <a:pt x="1072" y="1236"/>
                    <a:pt x="1060" y="1176"/>
                  </a:cubicBezTo>
                  <a:cubicBezTo>
                    <a:pt x="929" y="605"/>
                    <a:pt x="1358" y="283"/>
                    <a:pt x="1358" y="259"/>
                  </a:cubicBezTo>
                  <a:cubicBezTo>
                    <a:pt x="1417" y="200"/>
                    <a:pt x="1417" y="105"/>
                    <a:pt x="1358" y="45"/>
                  </a:cubicBezTo>
                  <a:cubicBezTo>
                    <a:pt x="1328" y="15"/>
                    <a:pt x="1286" y="1"/>
                    <a:pt x="12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88" name="Google Shape;11788;p80"/>
            <p:cNvSpPr/>
            <p:nvPr/>
          </p:nvSpPr>
          <p:spPr>
            <a:xfrm>
              <a:off x="2212469" y="3622386"/>
              <a:ext cx="61924" cy="76586"/>
            </a:xfrm>
            <a:custGeom>
              <a:avLst/>
              <a:gdLst/>
              <a:ahLst/>
              <a:cxnLst/>
              <a:rect l="l" t="t" r="r" b="b"/>
              <a:pathLst>
                <a:path w="1947" h="2408" extrusionOk="0">
                  <a:moveTo>
                    <a:pt x="982" y="322"/>
                  </a:moveTo>
                  <a:lnTo>
                    <a:pt x="1447" y="1382"/>
                  </a:lnTo>
                  <a:cubicBezTo>
                    <a:pt x="1566" y="1680"/>
                    <a:pt x="1387" y="2084"/>
                    <a:pt x="970" y="2084"/>
                  </a:cubicBezTo>
                  <a:cubicBezTo>
                    <a:pt x="589" y="2084"/>
                    <a:pt x="387" y="1691"/>
                    <a:pt x="518" y="1382"/>
                  </a:cubicBezTo>
                  <a:lnTo>
                    <a:pt x="982" y="322"/>
                  </a:lnTo>
                  <a:close/>
                  <a:moveTo>
                    <a:pt x="975" y="1"/>
                  </a:moveTo>
                  <a:cubicBezTo>
                    <a:pt x="863" y="1"/>
                    <a:pt x="750" y="60"/>
                    <a:pt x="697" y="179"/>
                  </a:cubicBezTo>
                  <a:lnTo>
                    <a:pt x="220" y="1263"/>
                  </a:lnTo>
                  <a:cubicBezTo>
                    <a:pt x="0" y="1773"/>
                    <a:pt x="333" y="2407"/>
                    <a:pt x="977" y="2407"/>
                  </a:cubicBezTo>
                  <a:cubicBezTo>
                    <a:pt x="994" y="2407"/>
                    <a:pt x="1012" y="2407"/>
                    <a:pt x="1030" y="2406"/>
                  </a:cubicBezTo>
                  <a:cubicBezTo>
                    <a:pt x="1601" y="2382"/>
                    <a:pt x="1947" y="1775"/>
                    <a:pt x="1720" y="1263"/>
                  </a:cubicBezTo>
                  <a:lnTo>
                    <a:pt x="1244" y="179"/>
                  </a:lnTo>
                  <a:cubicBezTo>
                    <a:pt x="1197" y="60"/>
                    <a:pt x="1086" y="1"/>
                    <a:pt x="9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789" name="Google Shape;11789;p80"/>
          <p:cNvGrpSpPr/>
          <p:nvPr/>
        </p:nvGrpSpPr>
        <p:grpSpPr>
          <a:xfrm>
            <a:off x="1768821" y="3185658"/>
            <a:ext cx="278739" cy="339073"/>
            <a:chOff x="1768821" y="3361108"/>
            <a:chExt cx="278739" cy="339073"/>
          </a:xfrm>
          <a:solidFill>
            <a:schemeClr val="tx1"/>
          </a:solidFill>
        </p:grpSpPr>
        <p:sp>
          <p:nvSpPr>
            <p:cNvPr id="11790" name="Google Shape;11790;p80"/>
            <p:cNvSpPr/>
            <p:nvPr/>
          </p:nvSpPr>
          <p:spPr>
            <a:xfrm>
              <a:off x="1784374" y="3549744"/>
              <a:ext cx="32218" cy="21564"/>
            </a:xfrm>
            <a:custGeom>
              <a:avLst/>
              <a:gdLst/>
              <a:ahLst/>
              <a:cxnLst/>
              <a:rect l="l" t="t" r="r" b="b"/>
              <a:pathLst>
                <a:path w="1013" h="678" extrusionOk="0">
                  <a:moveTo>
                    <a:pt x="830" y="1"/>
                  </a:moveTo>
                  <a:cubicBezTo>
                    <a:pt x="804" y="1"/>
                    <a:pt x="776" y="8"/>
                    <a:pt x="750" y="23"/>
                  </a:cubicBezTo>
                  <a:lnTo>
                    <a:pt x="143" y="380"/>
                  </a:lnTo>
                  <a:cubicBezTo>
                    <a:pt x="0" y="451"/>
                    <a:pt x="48" y="677"/>
                    <a:pt x="214" y="677"/>
                  </a:cubicBezTo>
                  <a:cubicBezTo>
                    <a:pt x="238" y="677"/>
                    <a:pt x="274" y="677"/>
                    <a:pt x="286" y="665"/>
                  </a:cubicBezTo>
                  <a:lnTo>
                    <a:pt x="893" y="308"/>
                  </a:lnTo>
                  <a:cubicBezTo>
                    <a:pt x="1000" y="261"/>
                    <a:pt x="1012" y="154"/>
                    <a:pt x="976" y="82"/>
                  </a:cubicBezTo>
                  <a:cubicBezTo>
                    <a:pt x="944" y="33"/>
                    <a:pt x="889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1" name="Google Shape;11791;p80"/>
            <p:cNvSpPr/>
            <p:nvPr/>
          </p:nvSpPr>
          <p:spPr>
            <a:xfrm>
              <a:off x="1998326" y="3551652"/>
              <a:ext cx="32218" cy="21532"/>
            </a:xfrm>
            <a:custGeom>
              <a:avLst/>
              <a:gdLst/>
              <a:ahLst/>
              <a:cxnLst/>
              <a:rect l="l" t="t" r="r" b="b"/>
              <a:pathLst>
                <a:path w="1013" h="677" extrusionOk="0">
                  <a:moveTo>
                    <a:pt x="199" y="0"/>
                  </a:moveTo>
                  <a:cubicBezTo>
                    <a:pt x="141" y="0"/>
                    <a:pt x="80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cubicBezTo>
                    <a:pt x="726" y="665"/>
                    <a:pt x="714" y="677"/>
                    <a:pt x="810" y="677"/>
                  </a:cubicBezTo>
                  <a:cubicBezTo>
                    <a:pt x="953" y="677"/>
                    <a:pt x="1012" y="451"/>
                    <a:pt x="881" y="379"/>
                  </a:cubicBezTo>
                  <a:lnTo>
                    <a:pt x="274" y="22"/>
                  </a:lnTo>
                  <a:cubicBezTo>
                    <a:pt x="251" y="7"/>
                    <a:pt x="226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2" name="Google Shape;11792;p80"/>
            <p:cNvSpPr/>
            <p:nvPr/>
          </p:nvSpPr>
          <p:spPr>
            <a:xfrm>
              <a:off x="1826007" y="3466383"/>
              <a:ext cx="142041" cy="233799"/>
            </a:xfrm>
            <a:custGeom>
              <a:avLst/>
              <a:gdLst/>
              <a:ahLst/>
              <a:cxnLst/>
              <a:rect l="l" t="t" r="r" b="b"/>
              <a:pathLst>
                <a:path w="4466" h="7351" extrusionOk="0">
                  <a:moveTo>
                    <a:pt x="1715" y="346"/>
                  </a:moveTo>
                  <a:cubicBezTo>
                    <a:pt x="1882" y="346"/>
                    <a:pt x="2013" y="489"/>
                    <a:pt x="2013" y="643"/>
                  </a:cubicBezTo>
                  <a:lnTo>
                    <a:pt x="2013" y="941"/>
                  </a:lnTo>
                  <a:lnTo>
                    <a:pt x="1668" y="941"/>
                  </a:lnTo>
                  <a:cubicBezTo>
                    <a:pt x="1501" y="941"/>
                    <a:pt x="1370" y="810"/>
                    <a:pt x="1370" y="643"/>
                  </a:cubicBezTo>
                  <a:cubicBezTo>
                    <a:pt x="1370" y="489"/>
                    <a:pt x="1501" y="346"/>
                    <a:pt x="1668" y="346"/>
                  </a:cubicBezTo>
                  <a:close/>
                  <a:moveTo>
                    <a:pt x="3573" y="346"/>
                  </a:moveTo>
                  <a:cubicBezTo>
                    <a:pt x="3739" y="346"/>
                    <a:pt x="3870" y="489"/>
                    <a:pt x="3870" y="643"/>
                  </a:cubicBezTo>
                  <a:cubicBezTo>
                    <a:pt x="3870" y="810"/>
                    <a:pt x="3739" y="941"/>
                    <a:pt x="3573" y="941"/>
                  </a:cubicBezTo>
                  <a:lnTo>
                    <a:pt x="3239" y="941"/>
                  </a:lnTo>
                  <a:lnTo>
                    <a:pt x="3239" y="643"/>
                  </a:lnTo>
                  <a:cubicBezTo>
                    <a:pt x="3239" y="489"/>
                    <a:pt x="3370" y="346"/>
                    <a:pt x="3537" y="346"/>
                  </a:cubicBezTo>
                  <a:close/>
                  <a:moveTo>
                    <a:pt x="3727" y="4370"/>
                  </a:moveTo>
                  <a:lnTo>
                    <a:pt x="3727" y="5049"/>
                  </a:lnTo>
                  <a:lnTo>
                    <a:pt x="1513" y="5049"/>
                  </a:lnTo>
                  <a:lnTo>
                    <a:pt x="1513" y="4370"/>
                  </a:lnTo>
                  <a:close/>
                  <a:moveTo>
                    <a:pt x="3739" y="5370"/>
                  </a:moveTo>
                  <a:lnTo>
                    <a:pt x="3739" y="5799"/>
                  </a:lnTo>
                  <a:lnTo>
                    <a:pt x="3727" y="5799"/>
                  </a:lnTo>
                  <a:cubicBezTo>
                    <a:pt x="3727" y="5930"/>
                    <a:pt x="3620" y="6037"/>
                    <a:pt x="3489" y="6037"/>
                  </a:cubicBezTo>
                  <a:lnTo>
                    <a:pt x="1763" y="6037"/>
                  </a:lnTo>
                  <a:cubicBezTo>
                    <a:pt x="1620" y="6037"/>
                    <a:pt x="1525" y="5930"/>
                    <a:pt x="1525" y="5799"/>
                  </a:cubicBezTo>
                  <a:lnTo>
                    <a:pt x="1525" y="5370"/>
                  </a:lnTo>
                  <a:close/>
                  <a:moveTo>
                    <a:pt x="1656" y="0"/>
                  </a:moveTo>
                  <a:cubicBezTo>
                    <a:pt x="1310" y="0"/>
                    <a:pt x="1037" y="286"/>
                    <a:pt x="1037" y="631"/>
                  </a:cubicBezTo>
                  <a:cubicBezTo>
                    <a:pt x="1037" y="977"/>
                    <a:pt x="1310" y="1262"/>
                    <a:pt x="1656" y="1262"/>
                  </a:cubicBezTo>
                  <a:lnTo>
                    <a:pt x="2001" y="1262"/>
                  </a:lnTo>
                  <a:lnTo>
                    <a:pt x="2001" y="2548"/>
                  </a:lnTo>
                  <a:cubicBezTo>
                    <a:pt x="2001" y="2644"/>
                    <a:pt x="2072" y="2715"/>
                    <a:pt x="2168" y="2715"/>
                  </a:cubicBezTo>
                  <a:cubicBezTo>
                    <a:pt x="2251" y="2715"/>
                    <a:pt x="2322" y="2644"/>
                    <a:pt x="2322" y="2548"/>
                  </a:cubicBezTo>
                  <a:lnTo>
                    <a:pt x="2322" y="1262"/>
                  </a:lnTo>
                  <a:lnTo>
                    <a:pt x="2906" y="1262"/>
                  </a:lnTo>
                  <a:lnTo>
                    <a:pt x="2906" y="4037"/>
                  </a:lnTo>
                  <a:lnTo>
                    <a:pt x="2322" y="4037"/>
                  </a:lnTo>
                  <a:lnTo>
                    <a:pt x="2322" y="3191"/>
                  </a:lnTo>
                  <a:cubicBezTo>
                    <a:pt x="2322" y="3108"/>
                    <a:pt x="2251" y="3025"/>
                    <a:pt x="2168" y="3025"/>
                  </a:cubicBezTo>
                  <a:cubicBezTo>
                    <a:pt x="2072" y="3025"/>
                    <a:pt x="2001" y="3108"/>
                    <a:pt x="2001" y="3191"/>
                  </a:cubicBezTo>
                  <a:lnTo>
                    <a:pt x="2001" y="4060"/>
                  </a:lnTo>
                  <a:lnTo>
                    <a:pt x="1513" y="4060"/>
                  </a:lnTo>
                  <a:cubicBezTo>
                    <a:pt x="1489" y="3596"/>
                    <a:pt x="1298" y="3167"/>
                    <a:pt x="941" y="2846"/>
                  </a:cubicBezTo>
                  <a:cubicBezTo>
                    <a:pt x="679" y="2608"/>
                    <a:pt x="465" y="2310"/>
                    <a:pt x="334" y="1989"/>
                  </a:cubicBezTo>
                  <a:cubicBezTo>
                    <a:pt x="305" y="1930"/>
                    <a:pt x="235" y="1887"/>
                    <a:pt x="165" y="1887"/>
                  </a:cubicBezTo>
                  <a:cubicBezTo>
                    <a:pt x="150" y="1887"/>
                    <a:pt x="135" y="1889"/>
                    <a:pt x="120" y="1893"/>
                  </a:cubicBezTo>
                  <a:cubicBezTo>
                    <a:pt x="48" y="1929"/>
                    <a:pt x="1" y="2036"/>
                    <a:pt x="36" y="2108"/>
                  </a:cubicBezTo>
                  <a:cubicBezTo>
                    <a:pt x="179" y="2477"/>
                    <a:pt x="417" y="2810"/>
                    <a:pt x="715" y="3084"/>
                  </a:cubicBezTo>
                  <a:cubicBezTo>
                    <a:pt x="1001" y="3358"/>
                    <a:pt x="1179" y="3727"/>
                    <a:pt x="1179" y="4120"/>
                  </a:cubicBezTo>
                  <a:lnTo>
                    <a:pt x="1179" y="5823"/>
                  </a:lnTo>
                  <a:cubicBezTo>
                    <a:pt x="1179" y="6096"/>
                    <a:pt x="1358" y="6311"/>
                    <a:pt x="1608" y="6382"/>
                  </a:cubicBezTo>
                  <a:cubicBezTo>
                    <a:pt x="1608" y="6513"/>
                    <a:pt x="1644" y="6644"/>
                    <a:pt x="1703" y="6775"/>
                  </a:cubicBezTo>
                  <a:cubicBezTo>
                    <a:pt x="1738" y="6837"/>
                    <a:pt x="1793" y="6872"/>
                    <a:pt x="1848" y="6872"/>
                  </a:cubicBezTo>
                  <a:cubicBezTo>
                    <a:pt x="1868" y="6872"/>
                    <a:pt x="1887" y="6868"/>
                    <a:pt x="1906" y="6858"/>
                  </a:cubicBezTo>
                  <a:cubicBezTo>
                    <a:pt x="1989" y="6811"/>
                    <a:pt x="2025" y="6715"/>
                    <a:pt x="1989" y="6644"/>
                  </a:cubicBezTo>
                  <a:cubicBezTo>
                    <a:pt x="1953" y="6573"/>
                    <a:pt x="1930" y="6477"/>
                    <a:pt x="1930" y="6394"/>
                  </a:cubicBezTo>
                  <a:lnTo>
                    <a:pt x="3263" y="6394"/>
                  </a:lnTo>
                  <a:cubicBezTo>
                    <a:pt x="3243" y="6759"/>
                    <a:pt x="2922" y="7025"/>
                    <a:pt x="2575" y="7025"/>
                  </a:cubicBezTo>
                  <a:cubicBezTo>
                    <a:pt x="2503" y="7025"/>
                    <a:pt x="2430" y="7014"/>
                    <a:pt x="2358" y="6989"/>
                  </a:cubicBezTo>
                  <a:cubicBezTo>
                    <a:pt x="2336" y="6981"/>
                    <a:pt x="2314" y="6977"/>
                    <a:pt x="2294" y="6977"/>
                  </a:cubicBezTo>
                  <a:cubicBezTo>
                    <a:pt x="2227" y="6977"/>
                    <a:pt x="2171" y="7018"/>
                    <a:pt x="2144" y="7073"/>
                  </a:cubicBezTo>
                  <a:cubicBezTo>
                    <a:pt x="2120" y="7168"/>
                    <a:pt x="2168" y="7251"/>
                    <a:pt x="2239" y="7287"/>
                  </a:cubicBezTo>
                  <a:cubicBezTo>
                    <a:pt x="2356" y="7330"/>
                    <a:pt x="2473" y="7350"/>
                    <a:pt x="2588" y="7350"/>
                  </a:cubicBezTo>
                  <a:cubicBezTo>
                    <a:pt x="3106" y="7350"/>
                    <a:pt x="3563" y="6940"/>
                    <a:pt x="3573" y="6394"/>
                  </a:cubicBezTo>
                  <a:cubicBezTo>
                    <a:pt x="3835" y="6334"/>
                    <a:pt x="4013" y="6108"/>
                    <a:pt x="4013" y="5846"/>
                  </a:cubicBezTo>
                  <a:lnTo>
                    <a:pt x="4013" y="4156"/>
                  </a:lnTo>
                  <a:cubicBezTo>
                    <a:pt x="4013" y="3798"/>
                    <a:pt x="4144" y="3465"/>
                    <a:pt x="4370" y="3203"/>
                  </a:cubicBezTo>
                  <a:cubicBezTo>
                    <a:pt x="4466" y="3108"/>
                    <a:pt x="4454" y="3001"/>
                    <a:pt x="4394" y="2941"/>
                  </a:cubicBezTo>
                  <a:cubicBezTo>
                    <a:pt x="4366" y="2913"/>
                    <a:pt x="4326" y="2898"/>
                    <a:pt x="4287" y="2898"/>
                  </a:cubicBezTo>
                  <a:cubicBezTo>
                    <a:pt x="4243" y="2898"/>
                    <a:pt x="4199" y="2916"/>
                    <a:pt x="4168" y="2953"/>
                  </a:cubicBezTo>
                  <a:cubicBezTo>
                    <a:pt x="3906" y="3251"/>
                    <a:pt x="3739" y="3644"/>
                    <a:pt x="3727" y="4060"/>
                  </a:cubicBezTo>
                  <a:lnTo>
                    <a:pt x="3239" y="4060"/>
                  </a:lnTo>
                  <a:lnTo>
                    <a:pt x="3239" y="1262"/>
                  </a:lnTo>
                  <a:lnTo>
                    <a:pt x="3573" y="1262"/>
                  </a:lnTo>
                  <a:cubicBezTo>
                    <a:pt x="3918" y="1262"/>
                    <a:pt x="4204" y="977"/>
                    <a:pt x="4204" y="631"/>
                  </a:cubicBezTo>
                  <a:cubicBezTo>
                    <a:pt x="4204" y="286"/>
                    <a:pt x="3918" y="0"/>
                    <a:pt x="3573" y="0"/>
                  </a:cubicBezTo>
                  <a:lnTo>
                    <a:pt x="3537" y="0"/>
                  </a:lnTo>
                  <a:cubicBezTo>
                    <a:pt x="3192" y="0"/>
                    <a:pt x="2906" y="286"/>
                    <a:pt x="2906" y="631"/>
                  </a:cubicBezTo>
                  <a:lnTo>
                    <a:pt x="2906" y="929"/>
                  </a:lnTo>
                  <a:lnTo>
                    <a:pt x="2322" y="929"/>
                  </a:lnTo>
                  <a:lnTo>
                    <a:pt x="2322" y="631"/>
                  </a:lnTo>
                  <a:cubicBezTo>
                    <a:pt x="2322" y="286"/>
                    <a:pt x="2049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3" name="Google Shape;11793;p80"/>
            <p:cNvSpPr/>
            <p:nvPr/>
          </p:nvSpPr>
          <p:spPr>
            <a:xfrm>
              <a:off x="1820345" y="3409706"/>
              <a:ext cx="177631" cy="144236"/>
            </a:xfrm>
            <a:custGeom>
              <a:avLst/>
              <a:gdLst/>
              <a:ahLst/>
              <a:cxnLst/>
              <a:rect l="l" t="t" r="r" b="b"/>
              <a:pathLst>
                <a:path w="5585" h="4535" extrusionOk="0">
                  <a:moveTo>
                    <a:pt x="2818" y="1"/>
                  </a:moveTo>
                  <a:cubicBezTo>
                    <a:pt x="1382" y="1"/>
                    <a:pt x="0" y="1113"/>
                    <a:pt x="0" y="2782"/>
                  </a:cubicBezTo>
                  <a:cubicBezTo>
                    <a:pt x="0" y="2937"/>
                    <a:pt x="24" y="3080"/>
                    <a:pt x="36" y="3223"/>
                  </a:cubicBezTo>
                  <a:cubicBezTo>
                    <a:pt x="47" y="3299"/>
                    <a:pt x="107" y="3355"/>
                    <a:pt x="190" y="3355"/>
                  </a:cubicBezTo>
                  <a:cubicBezTo>
                    <a:pt x="198" y="3355"/>
                    <a:pt x="206" y="3355"/>
                    <a:pt x="214" y="3354"/>
                  </a:cubicBezTo>
                  <a:cubicBezTo>
                    <a:pt x="298" y="3342"/>
                    <a:pt x="357" y="3259"/>
                    <a:pt x="345" y="3175"/>
                  </a:cubicBezTo>
                  <a:cubicBezTo>
                    <a:pt x="333" y="3044"/>
                    <a:pt x="310" y="2925"/>
                    <a:pt x="310" y="2782"/>
                  </a:cubicBezTo>
                  <a:cubicBezTo>
                    <a:pt x="310" y="1416"/>
                    <a:pt x="1429" y="318"/>
                    <a:pt x="2779" y="318"/>
                  </a:cubicBezTo>
                  <a:cubicBezTo>
                    <a:pt x="2793" y="318"/>
                    <a:pt x="2807" y="318"/>
                    <a:pt x="2822" y="318"/>
                  </a:cubicBezTo>
                  <a:cubicBezTo>
                    <a:pt x="4143" y="330"/>
                    <a:pt x="5227" y="1437"/>
                    <a:pt x="5239" y="2759"/>
                  </a:cubicBezTo>
                  <a:lnTo>
                    <a:pt x="5239" y="2782"/>
                  </a:lnTo>
                  <a:cubicBezTo>
                    <a:pt x="5239" y="3318"/>
                    <a:pt x="5060" y="3842"/>
                    <a:pt x="4751" y="4271"/>
                  </a:cubicBezTo>
                  <a:cubicBezTo>
                    <a:pt x="4691" y="4354"/>
                    <a:pt x="4703" y="4437"/>
                    <a:pt x="4775" y="4497"/>
                  </a:cubicBezTo>
                  <a:cubicBezTo>
                    <a:pt x="4809" y="4522"/>
                    <a:pt x="4844" y="4534"/>
                    <a:pt x="4877" y="4534"/>
                  </a:cubicBezTo>
                  <a:cubicBezTo>
                    <a:pt x="4923" y="4534"/>
                    <a:pt x="4966" y="4510"/>
                    <a:pt x="5001" y="4461"/>
                  </a:cubicBezTo>
                  <a:cubicBezTo>
                    <a:pt x="5370" y="3973"/>
                    <a:pt x="5572" y="3390"/>
                    <a:pt x="5572" y="2782"/>
                  </a:cubicBezTo>
                  <a:cubicBezTo>
                    <a:pt x="5584" y="2782"/>
                    <a:pt x="5584" y="2771"/>
                    <a:pt x="5584" y="2759"/>
                  </a:cubicBezTo>
                  <a:cubicBezTo>
                    <a:pt x="5572" y="2032"/>
                    <a:pt x="5286" y="1342"/>
                    <a:pt x="4763" y="818"/>
                  </a:cubicBezTo>
                  <a:cubicBezTo>
                    <a:pt x="4198" y="253"/>
                    <a:pt x="3502" y="1"/>
                    <a:pt x="28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4" name="Google Shape;11794;p80"/>
            <p:cNvSpPr/>
            <p:nvPr/>
          </p:nvSpPr>
          <p:spPr>
            <a:xfrm>
              <a:off x="1904406" y="3361108"/>
              <a:ext cx="10241" cy="32982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70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0" y="1036"/>
                    <a:pt x="322" y="965"/>
                    <a:pt x="322" y="870"/>
                  </a:cubicBezTo>
                  <a:lnTo>
                    <a:pt x="322" y="167"/>
                  </a:lnTo>
                  <a:cubicBezTo>
                    <a:pt x="310" y="60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5" name="Google Shape;11795;p80"/>
            <p:cNvSpPr/>
            <p:nvPr/>
          </p:nvSpPr>
          <p:spPr>
            <a:xfrm>
              <a:off x="1836248" y="3378219"/>
              <a:ext cx="23504" cy="29865"/>
            </a:xfrm>
            <a:custGeom>
              <a:avLst/>
              <a:gdLst/>
              <a:ahLst/>
              <a:cxnLst/>
              <a:rect l="l" t="t" r="r" b="b"/>
              <a:pathLst>
                <a:path w="739" h="939" extrusionOk="0">
                  <a:moveTo>
                    <a:pt x="181" y="0"/>
                  </a:moveTo>
                  <a:cubicBezTo>
                    <a:pt x="154" y="0"/>
                    <a:pt x="125" y="7"/>
                    <a:pt x="95" y="22"/>
                  </a:cubicBezTo>
                  <a:cubicBezTo>
                    <a:pt x="24" y="70"/>
                    <a:pt x="0" y="165"/>
                    <a:pt x="36" y="248"/>
                  </a:cubicBezTo>
                  <a:lnTo>
                    <a:pt x="393" y="855"/>
                  </a:lnTo>
                  <a:cubicBezTo>
                    <a:pt x="429" y="903"/>
                    <a:pt x="488" y="939"/>
                    <a:pt x="536" y="939"/>
                  </a:cubicBezTo>
                  <a:cubicBezTo>
                    <a:pt x="667" y="939"/>
                    <a:pt x="738" y="796"/>
                    <a:pt x="679" y="701"/>
                  </a:cubicBezTo>
                  <a:lnTo>
                    <a:pt x="322" y="82"/>
                  </a:lnTo>
                  <a:cubicBezTo>
                    <a:pt x="289" y="33"/>
                    <a:pt x="23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6" name="Google Shape;11796;p80"/>
            <p:cNvSpPr/>
            <p:nvPr/>
          </p:nvSpPr>
          <p:spPr>
            <a:xfrm>
              <a:off x="1787014" y="3427072"/>
              <a:ext cx="31073" cy="21691"/>
            </a:xfrm>
            <a:custGeom>
              <a:avLst/>
              <a:gdLst/>
              <a:ahLst/>
              <a:cxnLst/>
              <a:rect l="l" t="t" r="r" b="b"/>
              <a:pathLst>
                <a:path w="977" h="682" extrusionOk="0">
                  <a:moveTo>
                    <a:pt x="187" y="0"/>
                  </a:moveTo>
                  <a:cubicBezTo>
                    <a:pt x="129" y="0"/>
                    <a:pt x="69" y="32"/>
                    <a:pt x="36" y="81"/>
                  </a:cubicBezTo>
                  <a:cubicBezTo>
                    <a:pt x="0" y="153"/>
                    <a:pt x="24" y="260"/>
                    <a:pt x="96" y="308"/>
                  </a:cubicBezTo>
                  <a:lnTo>
                    <a:pt x="715" y="665"/>
                  </a:lnTo>
                  <a:cubicBezTo>
                    <a:pt x="737" y="676"/>
                    <a:pt x="762" y="681"/>
                    <a:pt x="788" y="681"/>
                  </a:cubicBezTo>
                  <a:cubicBezTo>
                    <a:pt x="846" y="681"/>
                    <a:pt x="904" y="655"/>
                    <a:pt x="929" y="605"/>
                  </a:cubicBezTo>
                  <a:cubicBezTo>
                    <a:pt x="977" y="510"/>
                    <a:pt x="953" y="427"/>
                    <a:pt x="870" y="379"/>
                  </a:cubicBezTo>
                  <a:lnTo>
                    <a:pt x="262" y="22"/>
                  </a:lnTo>
                  <a:cubicBezTo>
                    <a:pt x="240" y="7"/>
                    <a:pt x="214" y="0"/>
                    <a:pt x="1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7" name="Google Shape;11797;p80"/>
            <p:cNvSpPr/>
            <p:nvPr/>
          </p:nvSpPr>
          <p:spPr>
            <a:xfrm>
              <a:off x="1768821" y="3494021"/>
              <a:ext cx="33363" cy="10623"/>
            </a:xfrm>
            <a:custGeom>
              <a:avLst/>
              <a:gdLst/>
              <a:ahLst/>
              <a:cxnLst/>
              <a:rect l="l" t="t" r="r" b="b"/>
              <a:pathLst>
                <a:path w="1049" h="334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82" y="334"/>
                  </a:lnTo>
                  <a:cubicBezTo>
                    <a:pt x="965" y="334"/>
                    <a:pt x="1049" y="251"/>
                    <a:pt x="1049" y="167"/>
                  </a:cubicBezTo>
                  <a:cubicBezTo>
                    <a:pt x="1049" y="72"/>
                    <a:pt x="965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8" name="Google Shape;11798;p80"/>
            <p:cNvSpPr/>
            <p:nvPr/>
          </p:nvSpPr>
          <p:spPr>
            <a:xfrm>
              <a:off x="2014610" y="3495930"/>
              <a:ext cx="32950" cy="10623"/>
            </a:xfrm>
            <a:custGeom>
              <a:avLst/>
              <a:gdLst/>
              <a:ahLst/>
              <a:cxnLst/>
              <a:rect l="l" t="t" r="r" b="b"/>
              <a:pathLst>
                <a:path w="1036" h="334" extrusionOk="0">
                  <a:moveTo>
                    <a:pt x="167" y="0"/>
                  </a:moveTo>
                  <a:cubicBezTo>
                    <a:pt x="71" y="0"/>
                    <a:pt x="0" y="71"/>
                    <a:pt x="0" y="167"/>
                  </a:cubicBezTo>
                  <a:cubicBezTo>
                    <a:pt x="0" y="250"/>
                    <a:pt x="71" y="333"/>
                    <a:pt x="167" y="333"/>
                  </a:cubicBezTo>
                  <a:lnTo>
                    <a:pt x="881" y="333"/>
                  </a:lnTo>
                  <a:cubicBezTo>
                    <a:pt x="964" y="333"/>
                    <a:pt x="1036" y="250"/>
                    <a:pt x="1036" y="167"/>
                  </a:cubicBezTo>
                  <a:cubicBezTo>
                    <a:pt x="1024" y="71"/>
                    <a:pt x="953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799" name="Google Shape;11799;p80"/>
            <p:cNvSpPr/>
            <p:nvPr/>
          </p:nvSpPr>
          <p:spPr>
            <a:xfrm>
              <a:off x="1999439" y="3428948"/>
              <a:ext cx="31105" cy="21882"/>
            </a:xfrm>
            <a:custGeom>
              <a:avLst/>
              <a:gdLst/>
              <a:ahLst/>
              <a:cxnLst/>
              <a:rect l="l" t="t" r="r" b="b"/>
              <a:pathLst>
                <a:path w="978" h="688" extrusionOk="0">
                  <a:moveTo>
                    <a:pt x="795" y="1"/>
                  </a:moveTo>
                  <a:cubicBezTo>
                    <a:pt x="769" y="1"/>
                    <a:pt x="741" y="8"/>
                    <a:pt x="715" y="22"/>
                  </a:cubicBezTo>
                  <a:lnTo>
                    <a:pt x="108" y="380"/>
                  </a:lnTo>
                  <a:cubicBezTo>
                    <a:pt x="25" y="427"/>
                    <a:pt x="1" y="511"/>
                    <a:pt x="48" y="606"/>
                  </a:cubicBezTo>
                  <a:cubicBezTo>
                    <a:pt x="73" y="655"/>
                    <a:pt x="125" y="687"/>
                    <a:pt x="183" y="687"/>
                  </a:cubicBezTo>
                  <a:cubicBezTo>
                    <a:pt x="209" y="687"/>
                    <a:pt x="237" y="680"/>
                    <a:pt x="263" y="665"/>
                  </a:cubicBezTo>
                  <a:lnTo>
                    <a:pt x="882" y="308"/>
                  </a:lnTo>
                  <a:cubicBezTo>
                    <a:pt x="953" y="249"/>
                    <a:pt x="977" y="153"/>
                    <a:pt x="941" y="82"/>
                  </a:cubicBezTo>
                  <a:cubicBezTo>
                    <a:pt x="909" y="33"/>
                    <a:pt x="854" y="1"/>
                    <a:pt x="7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0" name="Google Shape;11800;p80"/>
            <p:cNvSpPr/>
            <p:nvPr/>
          </p:nvSpPr>
          <p:spPr>
            <a:xfrm>
              <a:off x="1958156" y="3379269"/>
              <a:ext cx="23917" cy="29579"/>
            </a:xfrm>
            <a:custGeom>
              <a:avLst/>
              <a:gdLst/>
              <a:ahLst/>
              <a:cxnLst/>
              <a:rect l="l" t="t" r="r" b="b"/>
              <a:pathLst>
                <a:path w="752" h="930" extrusionOk="0">
                  <a:moveTo>
                    <a:pt x="562" y="0"/>
                  </a:moveTo>
                  <a:cubicBezTo>
                    <a:pt x="506" y="0"/>
                    <a:pt x="449" y="30"/>
                    <a:pt x="418" y="84"/>
                  </a:cubicBezTo>
                  <a:lnTo>
                    <a:pt x="61" y="691"/>
                  </a:lnTo>
                  <a:cubicBezTo>
                    <a:pt x="1" y="799"/>
                    <a:pt x="72" y="930"/>
                    <a:pt x="191" y="930"/>
                  </a:cubicBezTo>
                  <a:cubicBezTo>
                    <a:pt x="251" y="930"/>
                    <a:pt x="299" y="894"/>
                    <a:pt x="334" y="858"/>
                  </a:cubicBezTo>
                  <a:lnTo>
                    <a:pt x="692" y="239"/>
                  </a:lnTo>
                  <a:cubicBezTo>
                    <a:pt x="751" y="168"/>
                    <a:pt x="715" y="72"/>
                    <a:pt x="644" y="25"/>
                  </a:cubicBezTo>
                  <a:cubicBezTo>
                    <a:pt x="619" y="8"/>
                    <a:pt x="591" y="0"/>
                    <a:pt x="5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1" name="Google Shape;11801;p80"/>
          <p:cNvGrpSpPr/>
          <p:nvPr/>
        </p:nvGrpSpPr>
        <p:grpSpPr>
          <a:xfrm>
            <a:off x="5337883" y="3161423"/>
            <a:ext cx="307141" cy="376826"/>
            <a:chOff x="5337883" y="3336873"/>
            <a:chExt cx="307141" cy="376826"/>
          </a:xfrm>
          <a:solidFill>
            <a:schemeClr val="tx1"/>
          </a:solidFill>
        </p:grpSpPr>
        <p:sp>
          <p:nvSpPr>
            <p:cNvPr id="11802" name="Google Shape;11802;p80"/>
            <p:cNvSpPr/>
            <p:nvPr/>
          </p:nvSpPr>
          <p:spPr>
            <a:xfrm>
              <a:off x="5405659" y="3336873"/>
              <a:ext cx="223844" cy="125375"/>
            </a:xfrm>
            <a:custGeom>
              <a:avLst/>
              <a:gdLst/>
              <a:ahLst/>
              <a:cxnLst/>
              <a:rect l="l" t="t" r="r" b="b"/>
              <a:pathLst>
                <a:path w="7038" h="3942" extrusionOk="0">
                  <a:moveTo>
                    <a:pt x="2882" y="346"/>
                  </a:moveTo>
                  <a:lnTo>
                    <a:pt x="2882" y="679"/>
                  </a:lnTo>
                  <a:lnTo>
                    <a:pt x="2429" y="679"/>
                  </a:lnTo>
                  <a:lnTo>
                    <a:pt x="2429" y="346"/>
                  </a:lnTo>
                  <a:close/>
                  <a:moveTo>
                    <a:pt x="3501" y="1036"/>
                  </a:moveTo>
                  <a:lnTo>
                    <a:pt x="3501" y="1227"/>
                  </a:lnTo>
                  <a:lnTo>
                    <a:pt x="3513" y="1227"/>
                  </a:lnTo>
                  <a:lnTo>
                    <a:pt x="3513" y="1405"/>
                  </a:lnTo>
                  <a:lnTo>
                    <a:pt x="1798" y="1405"/>
                  </a:lnTo>
                  <a:lnTo>
                    <a:pt x="1798" y="1227"/>
                  </a:lnTo>
                  <a:lnTo>
                    <a:pt x="1798" y="1036"/>
                  </a:lnTo>
                  <a:close/>
                  <a:moveTo>
                    <a:pt x="2334" y="0"/>
                  </a:moveTo>
                  <a:cubicBezTo>
                    <a:pt x="2191" y="0"/>
                    <a:pt x="2072" y="119"/>
                    <a:pt x="2072" y="274"/>
                  </a:cubicBezTo>
                  <a:lnTo>
                    <a:pt x="2072" y="703"/>
                  </a:lnTo>
                  <a:lnTo>
                    <a:pt x="1691" y="703"/>
                  </a:lnTo>
                  <a:cubicBezTo>
                    <a:pt x="1560" y="703"/>
                    <a:pt x="1441" y="810"/>
                    <a:pt x="1441" y="953"/>
                  </a:cubicBezTo>
                  <a:lnTo>
                    <a:pt x="1441" y="1060"/>
                  </a:lnTo>
                  <a:lnTo>
                    <a:pt x="179" y="1060"/>
                  </a:lnTo>
                  <a:cubicBezTo>
                    <a:pt x="84" y="1060"/>
                    <a:pt x="0" y="1132"/>
                    <a:pt x="0" y="1239"/>
                  </a:cubicBezTo>
                  <a:cubicBezTo>
                    <a:pt x="0" y="1346"/>
                    <a:pt x="72" y="1417"/>
                    <a:pt x="179" y="1417"/>
                  </a:cubicBezTo>
                  <a:lnTo>
                    <a:pt x="1441" y="1417"/>
                  </a:lnTo>
                  <a:lnTo>
                    <a:pt x="1441" y="1524"/>
                  </a:lnTo>
                  <a:cubicBezTo>
                    <a:pt x="1441" y="1655"/>
                    <a:pt x="1548" y="1774"/>
                    <a:pt x="1691" y="1774"/>
                  </a:cubicBezTo>
                  <a:lnTo>
                    <a:pt x="3596" y="1774"/>
                  </a:lnTo>
                  <a:cubicBezTo>
                    <a:pt x="3739" y="1774"/>
                    <a:pt x="3858" y="1667"/>
                    <a:pt x="3858" y="1524"/>
                  </a:cubicBezTo>
                  <a:lnTo>
                    <a:pt x="3858" y="1417"/>
                  </a:lnTo>
                  <a:lnTo>
                    <a:pt x="6680" y="1417"/>
                  </a:lnTo>
                  <a:lnTo>
                    <a:pt x="6680" y="3763"/>
                  </a:lnTo>
                  <a:cubicBezTo>
                    <a:pt x="6680" y="3858"/>
                    <a:pt x="6751" y="3941"/>
                    <a:pt x="6858" y="3941"/>
                  </a:cubicBezTo>
                  <a:cubicBezTo>
                    <a:pt x="6954" y="3941"/>
                    <a:pt x="7037" y="3870"/>
                    <a:pt x="7037" y="3763"/>
                  </a:cubicBezTo>
                  <a:lnTo>
                    <a:pt x="7037" y="1417"/>
                  </a:lnTo>
                  <a:cubicBezTo>
                    <a:pt x="7025" y="1191"/>
                    <a:pt x="6870" y="1048"/>
                    <a:pt x="6680" y="1048"/>
                  </a:cubicBezTo>
                  <a:lnTo>
                    <a:pt x="3858" y="1048"/>
                  </a:lnTo>
                  <a:lnTo>
                    <a:pt x="3858" y="941"/>
                  </a:lnTo>
                  <a:cubicBezTo>
                    <a:pt x="3858" y="810"/>
                    <a:pt x="3751" y="679"/>
                    <a:pt x="3596" y="679"/>
                  </a:cubicBezTo>
                  <a:lnTo>
                    <a:pt x="3227" y="679"/>
                  </a:lnTo>
                  <a:lnTo>
                    <a:pt x="3227" y="274"/>
                  </a:lnTo>
                  <a:cubicBezTo>
                    <a:pt x="3227" y="119"/>
                    <a:pt x="3108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3" name="Google Shape;11803;p80"/>
            <p:cNvSpPr/>
            <p:nvPr/>
          </p:nvSpPr>
          <p:spPr>
            <a:xfrm>
              <a:off x="5337883" y="3369060"/>
              <a:ext cx="307141" cy="344639"/>
            </a:xfrm>
            <a:custGeom>
              <a:avLst/>
              <a:gdLst/>
              <a:ahLst/>
              <a:cxnLst/>
              <a:rect l="l" t="t" r="r" b="b"/>
              <a:pathLst>
                <a:path w="9657" h="10836" extrusionOk="0">
                  <a:moveTo>
                    <a:pt x="5811" y="1774"/>
                  </a:moveTo>
                  <a:lnTo>
                    <a:pt x="6370" y="2572"/>
                  </a:lnTo>
                  <a:lnTo>
                    <a:pt x="6144" y="2453"/>
                  </a:lnTo>
                  <a:cubicBezTo>
                    <a:pt x="6119" y="2445"/>
                    <a:pt x="6087" y="2436"/>
                    <a:pt x="6054" y="2436"/>
                  </a:cubicBezTo>
                  <a:cubicBezTo>
                    <a:pt x="6041" y="2436"/>
                    <a:pt x="6027" y="2438"/>
                    <a:pt x="6013" y="2441"/>
                  </a:cubicBezTo>
                  <a:cubicBezTo>
                    <a:pt x="5965" y="2453"/>
                    <a:pt x="5941" y="2489"/>
                    <a:pt x="5906" y="2536"/>
                  </a:cubicBezTo>
                  <a:lnTo>
                    <a:pt x="5775" y="2798"/>
                  </a:lnTo>
                  <a:lnTo>
                    <a:pt x="5596" y="2548"/>
                  </a:lnTo>
                  <a:cubicBezTo>
                    <a:pt x="5560" y="2501"/>
                    <a:pt x="5501" y="2465"/>
                    <a:pt x="5465" y="2465"/>
                  </a:cubicBezTo>
                  <a:cubicBezTo>
                    <a:pt x="5441" y="2465"/>
                    <a:pt x="5430" y="2465"/>
                    <a:pt x="5406" y="2489"/>
                  </a:cubicBezTo>
                  <a:lnTo>
                    <a:pt x="5203" y="2548"/>
                  </a:lnTo>
                  <a:lnTo>
                    <a:pt x="5811" y="1774"/>
                  </a:lnTo>
                  <a:close/>
                  <a:moveTo>
                    <a:pt x="2870" y="3346"/>
                  </a:moveTo>
                  <a:lnTo>
                    <a:pt x="3179" y="3787"/>
                  </a:lnTo>
                  <a:lnTo>
                    <a:pt x="2905" y="4049"/>
                  </a:lnTo>
                  <a:lnTo>
                    <a:pt x="2798" y="3906"/>
                  </a:lnTo>
                  <a:cubicBezTo>
                    <a:pt x="2763" y="3858"/>
                    <a:pt x="2703" y="3822"/>
                    <a:pt x="2643" y="3822"/>
                  </a:cubicBezTo>
                  <a:lnTo>
                    <a:pt x="2620" y="3822"/>
                  </a:lnTo>
                  <a:lnTo>
                    <a:pt x="2453" y="3858"/>
                  </a:lnTo>
                  <a:lnTo>
                    <a:pt x="2501" y="3822"/>
                  </a:lnTo>
                  <a:lnTo>
                    <a:pt x="2870" y="3346"/>
                  </a:lnTo>
                  <a:close/>
                  <a:moveTo>
                    <a:pt x="6084" y="2870"/>
                  </a:moveTo>
                  <a:lnTo>
                    <a:pt x="6763" y="3227"/>
                  </a:lnTo>
                  <a:lnTo>
                    <a:pt x="7870" y="4811"/>
                  </a:lnTo>
                  <a:lnTo>
                    <a:pt x="1679" y="4811"/>
                  </a:lnTo>
                  <a:lnTo>
                    <a:pt x="2143" y="4275"/>
                  </a:lnTo>
                  <a:lnTo>
                    <a:pt x="2572" y="4203"/>
                  </a:lnTo>
                  <a:lnTo>
                    <a:pt x="2727" y="4418"/>
                  </a:lnTo>
                  <a:cubicBezTo>
                    <a:pt x="2751" y="4465"/>
                    <a:pt x="2798" y="4501"/>
                    <a:pt x="2846" y="4501"/>
                  </a:cubicBezTo>
                  <a:lnTo>
                    <a:pt x="2858" y="4501"/>
                  </a:lnTo>
                  <a:cubicBezTo>
                    <a:pt x="2905" y="4501"/>
                    <a:pt x="2941" y="4477"/>
                    <a:pt x="2977" y="4453"/>
                  </a:cubicBezTo>
                  <a:lnTo>
                    <a:pt x="3358" y="4084"/>
                  </a:lnTo>
                  <a:lnTo>
                    <a:pt x="3525" y="4322"/>
                  </a:lnTo>
                  <a:cubicBezTo>
                    <a:pt x="3560" y="4358"/>
                    <a:pt x="3620" y="4394"/>
                    <a:pt x="3655" y="4394"/>
                  </a:cubicBezTo>
                  <a:cubicBezTo>
                    <a:pt x="3727" y="4394"/>
                    <a:pt x="3763" y="4358"/>
                    <a:pt x="3798" y="4334"/>
                  </a:cubicBezTo>
                  <a:lnTo>
                    <a:pt x="4798" y="3048"/>
                  </a:lnTo>
                  <a:lnTo>
                    <a:pt x="5346" y="2870"/>
                  </a:lnTo>
                  <a:lnTo>
                    <a:pt x="5632" y="3263"/>
                  </a:lnTo>
                  <a:cubicBezTo>
                    <a:pt x="5656" y="3310"/>
                    <a:pt x="5715" y="3334"/>
                    <a:pt x="5763" y="3334"/>
                  </a:cubicBezTo>
                  <a:lnTo>
                    <a:pt x="5775" y="3334"/>
                  </a:lnTo>
                  <a:cubicBezTo>
                    <a:pt x="5834" y="3334"/>
                    <a:pt x="5894" y="3287"/>
                    <a:pt x="5906" y="3227"/>
                  </a:cubicBezTo>
                  <a:lnTo>
                    <a:pt x="6084" y="2870"/>
                  </a:lnTo>
                  <a:close/>
                  <a:moveTo>
                    <a:pt x="8811" y="5132"/>
                  </a:moveTo>
                  <a:lnTo>
                    <a:pt x="8811" y="5537"/>
                  </a:lnTo>
                  <a:lnTo>
                    <a:pt x="750" y="5537"/>
                  </a:lnTo>
                  <a:lnTo>
                    <a:pt x="750" y="5132"/>
                  </a:lnTo>
                  <a:close/>
                  <a:moveTo>
                    <a:pt x="9263" y="5882"/>
                  </a:moveTo>
                  <a:lnTo>
                    <a:pt x="9263" y="6239"/>
                  </a:lnTo>
                  <a:lnTo>
                    <a:pt x="298" y="6239"/>
                  </a:lnTo>
                  <a:lnTo>
                    <a:pt x="298" y="5882"/>
                  </a:lnTo>
                  <a:close/>
                  <a:moveTo>
                    <a:pt x="4239" y="6597"/>
                  </a:moveTo>
                  <a:lnTo>
                    <a:pt x="4239" y="7620"/>
                  </a:lnTo>
                  <a:lnTo>
                    <a:pt x="3167" y="7620"/>
                  </a:lnTo>
                  <a:lnTo>
                    <a:pt x="3465" y="6597"/>
                  </a:lnTo>
                  <a:close/>
                  <a:moveTo>
                    <a:pt x="6084" y="6597"/>
                  </a:moveTo>
                  <a:lnTo>
                    <a:pt x="6382" y="7620"/>
                  </a:lnTo>
                  <a:lnTo>
                    <a:pt x="5310" y="7620"/>
                  </a:lnTo>
                  <a:lnTo>
                    <a:pt x="5310" y="6597"/>
                  </a:lnTo>
                  <a:close/>
                  <a:moveTo>
                    <a:pt x="4941" y="6597"/>
                  </a:moveTo>
                  <a:lnTo>
                    <a:pt x="4941" y="9466"/>
                  </a:lnTo>
                  <a:lnTo>
                    <a:pt x="4953" y="9466"/>
                  </a:lnTo>
                  <a:lnTo>
                    <a:pt x="4596" y="9478"/>
                  </a:lnTo>
                  <a:cubicBezTo>
                    <a:pt x="4596" y="9478"/>
                    <a:pt x="4584" y="9478"/>
                    <a:pt x="4584" y="9466"/>
                  </a:cubicBezTo>
                  <a:lnTo>
                    <a:pt x="4584" y="6597"/>
                  </a:lnTo>
                  <a:close/>
                  <a:moveTo>
                    <a:pt x="3132" y="6585"/>
                  </a:moveTo>
                  <a:lnTo>
                    <a:pt x="1965" y="10514"/>
                  </a:lnTo>
                  <a:lnTo>
                    <a:pt x="1584" y="10514"/>
                  </a:lnTo>
                  <a:lnTo>
                    <a:pt x="1584" y="10490"/>
                  </a:lnTo>
                  <a:lnTo>
                    <a:pt x="2727" y="6585"/>
                  </a:lnTo>
                  <a:close/>
                  <a:moveTo>
                    <a:pt x="6846" y="6597"/>
                  </a:moveTo>
                  <a:lnTo>
                    <a:pt x="7989" y="10514"/>
                  </a:lnTo>
                  <a:lnTo>
                    <a:pt x="7608" y="10526"/>
                  </a:lnTo>
                  <a:lnTo>
                    <a:pt x="7596" y="10526"/>
                  </a:lnTo>
                  <a:lnTo>
                    <a:pt x="6442" y="6597"/>
                  </a:lnTo>
                  <a:close/>
                  <a:moveTo>
                    <a:pt x="786" y="0"/>
                  </a:moveTo>
                  <a:cubicBezTo>
                    <a:pt x="596" y="0"/>
                    <a:pt x="453" y="143"/>
                    <a:pt x="453" y="346"/>
                  </a:cubicBezTo>
                  <a:lnTo>
                    <a:pt x="453" y="5501"/>
                  </a:lnTo>
                  <a:lnTo>
                    <a:pt x="298" y="5501"/>
                  </a:lnTo>
                  <a:cubicBezTo>
                    <a:pt x="131" y="5501"/>
                    <a:pt x="0" y="5644"/>
                    <a:pt x="0" y="5799"/>
                  </a:cubicBezTo>
                  <a:lnTo>
                    <a:pt x="0" y="6251"/>
                  </a:lnTo>
                  <a:cubicBezTo>
                    <a:pt x="0" y="6418"/>
                    <a:pt x="131" y="6549"/>
                    <a:pt x="298" y="6549"/>
                  </a:cubicBezTo>
                  <a:lnTo>
                    <a:pt x="2393" y="6549"/>
                  </a:lnTo>
                  <a:lnTo>
                    <a:pt x="1286" y="10371"/>
                  </a:lnTo>
                  <a:cubicBezTo>
                    <a:pt x="1250" y="10478"/>
                    <a:pt x="1262" y="10597"/>
                    <a:pt x="1346" y="10680"/>
                  </a:cubicBezTo>
                  <a:cubicBezTo>
                    <a:pt x="1417" y="10776"/>
                    <a:pt x="1524" y="10835"/>
                    <a:pt x="1620" y="10835"/>
                  </a:cubicBezTo>
                  <a:lnTo>
                    <a:pt x="2012" y="10835"/>
                  </a:lnTo>
                  <a:cubicBezTo>
                    <a:pt x="2179" y="10835"/>
                    <a:pt x="2310" y="10728"/>
                    <a:pt x="2358" y="10585"/>
                  </a:cubicBezTo>
                  <a:lnTo>
                    <a:pt x="3132" y="7930"/>
                  </a:lnTo>
                  <a:lnTo>
                    <a:pt x="4298" y="7930"/>
                  </a:lnTo>
                  <a:lnTo>
                    <a:pt x="4298" y="9430"/>
                  </a:lnTo>
                  <a:cubicBezTo>
                    <a:pt x="4298" y="9633"/>
                    <a:pt x="4465" y="9787"/>
                    <a:pt x="4656" y="9787"/>
                  </a:cubicBezTo>
                  <a:lnTo>
                    <a:pt x="5001" y="9787"/>
                  </a:lnTo>
                  <a:cubicBezTo>
                    <a:pt x="5191" y="9787"/>
                    <a:pt x="5358" y="9633"/>
                    <a:pt x="5358" y="9430"/>
                  </a:cubicBezTo>
                  <a:lnTo>
                    <a:pt x="5358" y="7930"/>
                  </a:lnTo>
                  <a:lnTo>
                    <a:pt x="6537" y="7930"/>
                  </a:lnTo>
                  <a:lnTo>
                    <a:pt x="7311" y="10585"/>
                  </a:lnTo>
                  <a:cubicBezTo>
                    <a:pt x="7358" y="10728"/>
                    <a:pt x="7489" y="10835"/>
                    <a:pt x="7656" y="10835"/>
                  </a:cubicBezTo>
                  <a:lnTo>
                    <a:pt x="8037" y="10835"/>
                  </a:lnTo>
                  <a:cubicBezTo>
                    <a:pt x="8156" y="10835"/>
                    <a:pt x="8263" y="10787"/>
                    <a:pt x="8323" y="10680"/>
                  </a:cubicBezTo>
                  <a:cubicBezTo>
                    <a:pt x="8394" y="10597"/>
                    <a:pt x="8406" y="10478"/>
                    <a:pt x="8382" y="10371"/>
                  </a:cubicBezTo>
                  <a:lnTo>
                    <a:pt x="7263" y="6549"/>
                  </a:lnTo>
                  <a:lnTo>
                    <a:pt x="9359" y="6549"/>
                  </a:lnTo>
                  <a:cubicBezTo>
                    <a:pt x="9525" y="6549"/>
                    <a:pt x="9656" y="6418"/>
                    <a:pt x="9656" y="6251"/>
                  </a:cubicBezTo>
                  <a:lnTo>
                    <a:pt x="9656" y="5799"/>
                  </a:lnTo>
                  <a:cubicBezTo>
                    <a:pt x="9621" y="5668"/>
                    <a:pt x="9478" y="5537"/>
                    <a:pt x="9323" y="5537"/>
                  </a:cubicBezTo>
                  <a:lnTo>
                    <a:pt x="9168" y="5537"/>
                  </a:lnTo>
                  <a:lnTo>
                    <a:pt x="9168" y="3525"/>
                  </a:lnTo>
                  <a:cubicBezTo>
                    <a:pt x="9168" y="3441"/>
                    <a:pt x="9097" y="3346"/>
                    <a:pt x="8989" y="3346"/>
                  </a:cubicBezTo>
                  <a:cubicBezTo>
                    <a:pt x="8882" y="3346"/>
                    <a:pt x="8811" y="3429"/>
                    <a:pt x="8811" y="3525"/>
                  </a:cubicBezTo>
                  <a:lnTo>
                    <a:pt x="8811" y="4775"/>
                  </a:lnTo>
                  <a:lnTo>
                    <a:pt x="8370" y="4775"/>
                  </a:lnTo>
                  <a:lnTo>
                    <a:pt x="7084" y="2965"/>
                  </a:lnTo>
                  <a:lnTo>
                    <a:pt x="5965" y="1370"/>
                  </a:lnTo>
                  <a:cubicBezTo>
                    <a:pt x="5941" y="1322"/>
                    <a:pt x="5882" y="1298"/>
                    <a:pt x="5834" y="1298"/>
                  </a:cubicBezTo>
                  <a:cubicBezTo>
                    <a:pt x="5775" y="1298"/>
                    <a:pt x="5727" y="1322"/>
                    <a:pt x="5703" y="1358"/>
                  </a:cubicBezTo>
                  <a:lnTo>
                    <a:pt x="3727" y="3906"/>
                  </a:lnTo>
                  <a:lnTo>
                    <a:pt x="3036" y="2929"/>
                  </a:lnTo>
                  <a:cubicBezTo>
                    <a:pt x="3013" y="2894"/>
                    <a:pt x="2965" y="2870"/>
                    <a:pt x="2917" y="2858"/>
                  </a:cubicBezTo>
                  <a:lnTo>
                    <a:pt x="2905" y="2858"/>
                  </a:lnTo>
                  <a:cubicBezTo>
                    <a:pt x="2846" y="2858"/>
                    <a:pt x="2798" y="2894"/>
                    <a:pt x="2774" y="2917"/>
                  </a:cubicBezTo>
                  <a:lnTo>
                    <a:pt x="1346" y="4763"/>
                  </a:lnTo>
                  <a:lnTo>
                    <a:pt x="786" y="4763"/>
                  </a:lnTo>
                  <a:lnTo>
                    <a:pt x="786" y="358"/>
                  </a:lnTo>
                  <a:lnTo>
                    <a:pt x="1548" y="358"/>
                  </a:lnTo>
                  <a:cubicBezTo>
                    <a:pt x="1643" y="358"/>
                    <a:pt x="1727" y="286"/>
                    <a:pt x="1727" y="179"/>
                  </a:cubicBezTo>
                  <a:cubicBezTo>
                    <a:pt x="1727" y="84"/>
                    <a:pt x="1655" y="0"/>
                    <a:pt x="15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4" name="Google Shape;11804;p80"/>
          <p:cNvGrpSpPr/>
          <p:nvPr/>
        </p:nvGrpSpPr>
        <p:grpSpPr>
          <a:xfrm>
            <a:off x="4883835" y="3161805"/>
            <a:ext cx="323425" cy="377557"/>
            <a:chOff x="4883835" y="3337255"/>
            <a:chExt cx="323425" cy="377557"/>
          </a:xfrm>
          <a:solidFill>
            <a:schemeClr val="tx1"/>
          </a:solidFill>
        </p:grpSpPr>
        <p:sp>
          <p:nvSpPr>
            <p:cNvPr id="11805" name="Google Shape;11805;p80"/>
            <p:cNvSpPr/>
            <p:nvPr/>
          </p:nvSpPr>
          <p:spPr>
            <a:xfrm>
              <a:off x="4883835" y="3447682"/>
              <a:ext cx="323425" cy="142932"/>
            </a:xfrm>
            <a:custGeom>
              <a:avLst/>
              <a:gdLst/>
              <a:ahLst/>
              <a:cxnLst/>
              <a:rect l="l" t="t" r="r" b="b"/>
              <a:pathLst>
                <a:path w="10169" h="4494" extrusionOk="0">
                  <a:moveTo>
                    <a:pt x="7537" y="1993"/>
                  </a:moveTo>
                  <a:lnTo>
                    <a:pt x="7537" y="2005"/>
                  </a:lnTo>
                  <a:lnTo>
                    <a:pt x="7537" y="2279"/>
                  </a:lnTo>
                  <a:lnTo>
                    <a:pt x="7537" y="2291"/>
                  </a:lnTo>
                  <a:lnTo>
                    <a:pt x="7537" y="2577"/>
                  </a:lnTo>
                  <a:cubicBezTo>
                    <a:pt x="7502" y="2589"/>
                    <a:pt x="7442" y="2636"/>
                    <a:pt x="7299" y="2672"/>
                  </a:cubicBezTo>
                  <a:cubicBezTo>
                    <a:pt x="7109" y="2731"/>
                    <a:pt x="6787" y="2791"/>
                    <a:pt x="6371" y="2839"/>
                  </a:cubicBezTo>
                  <a:cubicBezTo>
                    <a:pt x="6347" y="2839"/>
                    <a:pt x="6335" y="2839"/>
                    <a:pt x="6299" y="2851"/>
                  </a:cubicBezTo>
                  <a:cubicBezTo>
                    <a:pt x="5990" y="2886"/>
                    <a:pt x="5656" y="2898"/>
                    <a:pt x="5299" y="2910"/>
                  </a:cubicBezTo>
                  <a:lnTo>
                    <a:pt x="4847" y="2910"/>
                  </a:lnTo>
                  <a:cubicBezTo>
                    <a:pt x="4501" y="2910"/>
                    <a:pt x="4156" y="2886"/>
                    <a:pt x="3846" y="2851"/>
                  </a:cubicBezTo>
                  <a:cubicBezTo>
                    <a:pt x="3811" y="2851"/>
                    <a:pt x="3799" y="2851"/>
                    <a:pt x="3775" y="2839"/>
                  </a:cubicBezTo>
                  <a:cubicBezTo>
                    <a:pt x="3358" y="2791"/>
                    <a:pt x="3037" y="2731"/>
                    <a:pt x="2846" y="2672"/>
                  </a:cubicBezTo>
                  <a:cubicBezTo>
                    <a:pt x="2715" y="2636"/>
                    <a:pt x="2632" y="2601"/>
                    <a:pt x="2620" y="2577"/>
                  </a:cubicBezTo>
                  <a:lnTo>
                    <a:pt x="2620" y="2410"/>
                  </a:lnTo>
                  <a:lnTo>
                    <a:pt x="2620" y="2398"/>
                  </a:lnTo>
                  <a:lnTo>
                    <a:pt x="2620" y="2291"/>
                  </a:lnTo>
                  <a:lnTo>
                    <a:pt x="2620" y="2279"/>
                  </a:lnTo>
                  <a:lnTo>
                    <a:pt x="2620" y="2243"/>
                  </a:lnTo>
                  <a:lnTo>
                    <a:pt x="2620" y="2077"/>
                  </a:lnTo>
                  <a:lnTo>
                    <a:pt x="2620" y="2065"/>
                  </a:lnTo>
                  <a:lnTo>
                    <a:pt x="2620" y="2005"/>
                  </a:lnTo>
                  <a:lnTo>
                    <a:pt x="2620" y="1993"/>
                  </a:lnTo>
                  <a:cubicBezTo>
                    <a:pt x="3263" y="2112"/>
                    <a:pt x="4144" y="2184"/>
                    <a:pt x="5085" y="2184"/>
                  </a:cubicBezTo>
                  <a:cubicBezTo>
                    <a:pt x="6013" y="2184"/>
                    <a:pt x="6906" y="2112"/>
                    <a:pt x="7537" y="1993"/>
                  </a:cubicBezTo>
                  <a:close/>
                  <a:moveTo>
                    <a:pt x="2239" y="2112"/>
                  </a:moveTo>
                  <a:lnTo>
                    <a:pt x="2239" y="2136"/>
                  </a:lnTo>
                  <a:lnTo>
                    <a:pt x="2239" y="2303"/>
                  </a:lnTo>
                  <a:lnTo>
                    <a:pt x="2239" y="2362"/>
                  </a:lnTo>
                  <a:lnTo>
                    <a:pt x="2239" y="2374"/>
                  </a:lnTo>
                  <a:lnTo>
                    <a:pt x="2239" y="2601"/>
                  </a:lnTo>
                  <a:lnTo>
                    <a:pt x="2239" y="2636"/>
                  </a:lnTo>
                  <a:cubicBezTo>
                    <a:pt x="2239" y="2874"/>
                    <a:pt x="2501" y="3017"/>
                    <a:pt x="3156" y="3136"/>
                  </a:cubicBezTo>
                  <a:cubicBezTo>
                    <a:pt x="3668" y="3232"/>
                    <a:pt x="4346" y="3267"/>
                    <a:pt x="5061" y="3267"/>
                  </a:cubicBezTo>
                  <a:cubicBezTo>
                    <a:pt x="5775" y="3267"/>
                    <a:pt x="6454" y="3232"/>
                    <a:pt x="6966" y="3136"/>
                  </a:cubicBezTo>
                  <a:cubicBezTo>
                    <a:pt x="7609" y="3017"/>
                    <a:pt x="7895" y="2874"/>
                    <a:pt x="7895" y="2636"/>
                  </a:cubicBezTo>
                  <a:lnTo>
                    <a:pt x="7895" y="2398"/>
                  </a:lnTo>
                  <a:lnTo>
                    <a:pt x="7895" y="2339"/>
                  </a:lnTo>
                  <a:lnTo>
                    <a:pt x="7895" y="2172"/>
                  </a:lnTo>
                  <a:lnTo>
                    <a:pt x="7895" y="2136"/>
                  </a:lnTo>
                  <a:cubicBezTo>
                    <a:pt x="8073" y="2160"/>
                    <a:pt x="8240" y="2160"/>
                    <a:pt x="8395" y="2172"/>
                  </a:cubicBezTo>
                  <a:lnTo>
                    <a:pt x="8514" y="2172"/>
                  </a:lnTo>
                  <a:cubicBezTo>
                    <a:pt x="8728" y="2184"/>
                    <a:pt x="9049" y="2208"/>
                    <a:pt x="9323" y="2267"/>
                  </a:cubicBezTo>
                  <a:cubicBezTo>
                    <a:pt x="9585" y="2327"/>
                    <a:pt x="9752" y="2410"/>
                    <a:pt x="9764" y="2517"/>
                  </a:cubicBezTo>
                  <a:cubicBezTo>
                    <a:pt x="9766" y="2516"/>
                    <a:pt x="9769" y="2516"/>
                    <a:pt x="9771" y="2516"/>
                  </a:cubicBezTo>
                  <a:cubicBezTo>
                    <a:pt x="9796" y="2516"/>
                    <a:pt x="9769" y="2587"/>
                    <a:pt x="9680" y="2720"/>
                  </a:cubicBezTo>
                  <a:cubicBezTo>
                    <a:pt x="9430" y="3053"/>
                    <a:pt x="8871" y="3398"/>
                    <a:pt x="8204" y="3648"/>
                  </a:cubicBezTo>
                  <a:cubicBezTo>
                    <a:pt x="7323" y="3994"/>
                    <a:pt x="6240" y="4172"/>
                    <a:pt x="5085" y="4172"/>
                  </a:cubicBezTo>
                  <a:cubicBezTo>
                    <a:pt x="3918" y="4172"/>
                    <a:pt x="2846" y="3994"/>
                    <a:pt x="1953" y="3648"/>
                  </a:cubicBezTo>
                  <a:cubicBezTo>
                    <a:pt x="1287" y="3398"/>
                    <a:pt x="739" y="3053"/>
                    <a:pt x="477" y="2720"/>
                  </a:cubicBezTo>
                  <a:cubicBezTo>
                    <a:pt x="370" y="2589"/>
                    <a:pt x="358" y="2505"/>
                    <a:pt x="358" y="2481"/>
                  </a:cubicBezTo>
                  <a:cubicBezTo>
                    <a:pt x="394" y="2374"/>
                    <a:pt x="548" y="2291"/>
                    <a:pt x="810" y="2231"/>
                  </a:cubicBezTo>
                  <a:cubicBezTo>
                    <a:pt x="1072" y="2172"/>
                    <a:pt x="1406" y="2160"/>
                    <a:pt x="1608" y="2136"/>
                  </a:cubicBezTo>
                  <a:lnTo>
                    <a:pt x="1727" y="2136"/>
                  </a:lnTo>
                  <a:cubicBezTo>
                    <a:pt x="1894" y="2124"/>
                    <a:pt x="2060" y="2124"/>
                    <a:pt x="2239" y="2112"/>
                  </a:cubicBezTo>
                  <a:close/>
                  <a:moveTo>
                    <a:pt x="2344" y="1"/>
                  </a:moveTo>
                  <a:cubicBezTo>
                    <a:pt x="2333" y="1"/>
                    <a:pt x="2322" y="2"/>
                    <a:pt x="2310" y="5"/>
                  </a:cubicBezTo>
                  <a:cubicBezTo>
                    <a:pt x="2227" y="17"/>
                    <a:pt x="2144" y="100"/>
                    <a:pt x="2168" y="195"/>
                  </a:cubicBezTo>
                  <a:cubicBezTo>
                    <a:pt x="2239" y="684"/>
                    <a:pt x="2263" y="1207"/>
                    <a:pt x="2287" y="1743"/>
                  </a:cubicBezTo>
                  <a:cubicBezTo>
                    <a:pt x="2084" y="1755"/>
                    <a:pt x="1929" y="1755"/>
                    <a:pt x="1751" y="1767"/>
                  </a:cubicBezTo>
                  <a:lnTo>
                    <a:pt x="1632" y="1767"/>
                  </a:lnTo>
                  <a:cubicBezTo>
                    <a:pt x="1072" y="1803"/>
                    <a:pt x="167" y="1850"/>
                    <a:pt x="48" y="2386"/>
                  </a:cubicBezTo>
                  <a:cubicBezTo>
                    <a:pt x="1" y="2529"/>
                    <a:pt x="84" y="2720"/>
                    <a:pt x="227" y="2922"/>
                  </a:cubicBezTo>
                  <a:cubicBezTo>
                    <a:pt x="525" y="3303"/>
                    <a:pt x="1120" y="3672"/>
                    <a:pt x="1846" y="3958"/>
                  </a:cubicBezTo>
                  <a:cubicBezTo>
                    <a:pt x="2775" y="4315"/>
                    <a:pt x="3906" y="4494"/>
                    <a:pt x="5097" y="4494"/>
                  </a:cubicBezTo>
                  <a:cubicBezTo>
                    <a:pt x="6299" y="4494"/>
                    <a:pt x="7418" y="4315"/>
                    <a:pt x="8335" y="3958"/>
                  </a:cubicBezTo>
                  <a:cubicBezTo>
                    <a:pt x="9073" y="3672"/>
                    <a:pt x="9669" y="3303"/>
                    <a:pt x="9966" y="2922"/>
                  </a:cubicBezTo>
                  <a:cubicBezTo>
                    <a:pt x="10109" y="2743"/>
                    <a:pt x="10169" y="2565"/>
                    <a:pt x="10145" y="2398"/>
                  </a:cubicBezTo>
                  <a:cubicBezTo>
                    <a:pt x="10002" y="1862"/>
                    <a:pt x="9097" y="1815"/>
                    <a:pt x="8561" y="1791"/>
                  </a:cubicBezTo>
                  <a:lnTo>
                    <a:pt x="8442" y="1791"/>
                  </a:lnTo>
                  <a:cubicBezTo>
                    <a:pt x="8276" y="1767"/>
                    <a:pt x="8097" y="1767"/>
                    <a:pt x="7906" y="1755"/>
                  </a:cubicBezTo>
                  <a:cubicBezTo>
                    <a:pt x="7918" y="1219"/>
                    <a:pt x="7966" y="696"/>
                    <a:pt x="8025" y="207"/>
                  </a:cubicBezTo>
                  <a:cubicBezTo>
                    <a:pt x="8037" y="124"/>
                    <a:pt x="7966" y="29"/>
                    <a:pt x="7883" y="17"/>
                  </a:cubicBezTo>
                  <a:cubicBezTo>
                    <a:pt x="7876" y="16"/>
                    <a:pt x="7869" y="16"/>
                    <a:pt x="7862" y="16"/>
                  </a:cubicBezTo>
                  <a:cubicBezTo>
                    <a:pt x="7775" y="16"/>
                    <a:pt x="7702" y="83"/>
                    <a:pt x="7680" y="160"/>
                  </a:cubicBezTo>
                  <a:cubicBezTo>
                    <a:pt x="7621" y="636"/>
                    <a:pt x="7585" y="1136"/>
                    <a:pt x="7561" y="1636"/>
                  </a:cubicBezTo>
                  <a:cubicBezTo>
                    <a:pt x="6954" y="1755"/>
                    <a:pt x="6049" y="1827"/>
                    <a:pt x="5097" y="1827"/>
                  </a:cubicBezTo>
                  <a:cubicBezTo>
                    <a:pt x="4132" y="1827"/>
                    <a:pt x="3251" y="1755"/>
                    <a:pt x="2620" y="1636"/>
                  </a:cubicBezTo>
                  <a:cubicBezTo>
                    <a:pt x="2608" y="1136"/>
                    <a:pt x="2561" y="624"/>
                    <a:pt x="2501" y="148"/>
                  </a:cubicBezTo>
                  <a:cubicBezTo>
                    <a:pt x="2490" y="74"/>
                    <a:pt x="2424" y="1"/>
                    <a:pt x="2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6" name="Google Shape;11806;p80"/>
            <p:cNvSpPr/>
            <p:nvPr/>
          </p:nvSpPr>
          <p:spPr>
            <a:xfrm>
              <a:off x="4931161" y="3600377"/>
              <a:ext cx="228392" cy="114434"/>
            </a:xfrm>
            <a:custGeom>
              <a:avLst/>
              <a:gdLst/>
              <a:ahLst/>
              <a:cxnLst/>
              <a:rect l="l" t="t" r="r" b="b"/>
              <a:pathLst>
                <a:path w="7181" h="3598" extrusionOk="0">
                  <a:moveTo>
                    <a:pt x="3823" y="967"/>
                  </a:moveTo>
                  <a:cubicBezTo>
                    <a:pt x="3906" y="967"/>
                    <a:pt x="3942" y="1014"/>
                    <a:pt x="3978" y="1074"/>
                  </a:cubicBezTo>
                  <a:lnTo>
                    <a:pt x="3978" y="1109"/>
                  </a:lnTo>
                  <a:lnTo>
                    <a:pt x="3978" y="1133"/>
                  </a:lnTo>
                  <a:lnTo>
                    <a:pt x="3978" y="2443"/>
                  </a:lnTo>
                  <a:lnTo>
                    <a:pt x="3978" y="2479"/>
                  </a:lnTo>
                  <a:lnTo>
                    <a:pt x="3978" y="2502"/>
                  </a:lnTo>
                  <a:cubicBezTo>
                    <a:pt x="3966" y="2562"/>
                    <a:pt x="3906" y="2610"/>
                    <a:pt x="3823" y="2610"/>
                  </a:cubicBezTo>
                  <a:lnTo>
                    <a:pt x="3382" y="2610"/>
                  </a:lnTo>
                  <a:cubicBezTo>
                    <a:pt x="3311" y="2610"/>
                    <a:pt x="3263" y="2562"/>
                    <a:pt x="3228" y="2502"/>
                  </a:cubicBezTo>
                  <a:lnTo>
                    <a:pt x="3228" y="2479"/>
                  </a:lnTo>
                  <a:lnTo>
                    <a:pt x="3228" y="2443"/>
                  </a:lnTo>
                  <a:lnTo>
                    <a:pt x="3228" y="1133"/>
                  </a:lnTo>
                  <a:lnTo>
                    <a:pt x="3228" y="1109"/>
                  </a:lnTo>
                  <a:lnTo>
                    <a:pt x="3228" y="1074"/>
                  </a:lnTo>
                  <a:cubicBezTo>
                    <a:pt x="3251" y="1014"/>
                    <a:pt x="3311" y="967"/>
                    <a:pt x="3382" y="967"/>
                  </a:cubicBezTo>
                  <a:close/>
                  <a:moveTo>
                    <a:pt x="6018" y="345"/>
                  </a:moveTo>
                  <a:cubicBezTo>
                    <a:pt x="6123" y="345"/>
                    <a:pt x="6218" y="361"/>
                    <a:pt x="6299" y="395"/>
                  </a:cubicBezTo>
                  <a:cubicBezTo>
                    <a:pt x="6478" y="467"/>
                    <a:pt x="6597" y="586"/>
                    <a:pt x="6668" y="752"/>
                  </a:cubicBezTo>
                  <a:cubicBezTo>
                    <a:pt x="6835" y="1169"/>
                    <a:pt x="6561" y="1717"/>
                    <a:pt x="6561" y="1717"/>
                  </a:cubicBezTo>
                  <a:cubicBezTo>
                    <a:pt x="6537" y="1764"/>
                    <a:pt x="6537" y="1824"/>
                    <a:pt x="6561" y="1871"/>
                  </a:cubicBezTo>
                  <a:cubicBezTo>
                    <a:pt x="6585" y="1883"/>
                    <a:pt x="6835" y="2431"/>
                    <a:pt x="6692" y="2836"/>
                  </a:cubicBezTo>
                  <a:cubicBezTo>
                    <a:pt x="6621" y="3003"/>
                    <a:pt x="6502" y="3122"/>
                    <a:pt x="6311" y="3193"/>
                  </a:cubicBezTo>
                  <a:cubicBezTo>
                    <a:pt x="6237" y="3225"/>
                    <a:pt x="6151" y="3241"/>
                    <a:pt x="6052" y="3241"/>
                  </a:cubicBezTo>
                  <a:cubicBezTo>
                    <a:pt x="5643" y="3241"/>
                    <a:pt x="5033" y="2968"/>
                    <a:pt x="4323" y="2479"/>
                  </a:cubicBezTo>
                  <a:lnTo>
                    <a:pt x="4323" y="2443"/>
                  </a:lnTo>
                  <a:lnTo>
                    <a:pt x="4323" y="2300"/>
                  </a:lnTo>
                  <a:lnTo>
                    <a:pt x="5037" y="2491"/>
                  </a:lnTo>
                  <a:lnTo>
                    <a:pt x="5073" y="2491"/>
                  </a:lnTo>
                  <a:cubicBezTo>
                    <a:pt x="5156" y="2491"/>
                    <a:pt x="5228" y="2443"/>
                    <a:pt x="5240" y="2360"/>
                  </a:cubicBezTo>
                  <a:cubicBezTo>
                    <a:pt x="5275" y="2264"/>
                    <a:pt x="5216" y="2169"/>
                    <a:pt x="5121" y="2133"/>
                  </a:cubicBezTo>
                  <a:lnTo>
                    <a:pt x="4323" y="1907"/>
                  </a:lnTo>
                  <a:lnTo>
                    <a:pt x="4323" y="1657"/>
                  </a:lnTo>
                  <a:lnTo>
                    <a:pt x="5121" y="1431"/>
                  </a:lnTo>
                  <a:cubicBezTo>
                    <a:pt x="5216" y="1407"/>
                    <a:pt x="5275" y="1312"/>
                    <a:pt x="5240" y="1217"/>
                  </a:cubicBezTo>
                  <a:cubicBezTo>
                    <a:pt x="5221" y="1140"/>
                    <a:pt x="5156" y="1087"/>
                    <a:pt x="5076" y="1087"/>
                  </a:cubicBezTo>
                  <a:cubicBezTo>
                    <a:pt x="5056" y="1087"/>
                    <a:pt x="5035" y="1090"/>
                    <a:pt x="5013" y="1098"/>
                  </a:cubicBezTo>
                  <a:lnTo>
                    <a:pt x="4299" y="1288"/>
                  </a:lnTo>
                  <a:lnTo>
                    <a:pt x="4299" y="1133"/>
                  </a:lnTo>
                  <a:lnTo>
                    <a:pt x="4299" y="1109"/>
                  </a:lnTo>
                  <a:cubicBezTo>
                    <a:pt x="5002" y="606"/>
                    <a:pt x="5600" y="345"/>
                    <a:pt x="6018" y="345"/>
                  </a:cubicBezTo>
                  <a:close/>
                  <a:moveTo>
                    <a:pt x="1132" y="359"/>
                  </a:moveTo>
                  <a:cubicBezTo>
                    <a:pt x="1549" y="359"/>
                    <a:pt x="2144" y="633"/>
                    <a:pt x="2858" y="1133"/>
                  </a:cubicBezTo>
                  <a:lnTo>
                    <a:pt x="2858" y="1169"/>
                  </a:lnTo>
                  <a:lnTo>
                    <a:pt x="2858" y="1312"/>
                  </a:lnTo>
                  <a:lnTo>
                    <a:pt x="2144" y="1121"/>
                  </a:lnTo>
                  <a:cubicBezTo>
                    <a:pt x="2131" y="1118"/>
                    <a:pt x="2118" y="1116"/>
                    <a:pt x="2105" y="1116"/>
                  </a:cubicBezTo>
                  <a:cubicBezTo>
                    <a:pt x="2030" y="1116"/>
                    <a:pt x="1948" y="1170"/>
                    <a:pt x="1918" y="1240"/>
                  </a:cubicBezTo>
                  <a:cubicBezTo>
                    <a:pt x="1906" y="1312"/>
                    <a:pt x="1965" y="1419"/>
                    <a:pt x="2061" y="1431"/>
                  </a:cubicBezTo>
                  <a:lnTo>
                    <a:pt x="2858" y="1657"/>
                  </a:lnTo>
                  <a:lnTo>
                    <a:pt x="2858" y="1931"/>
                  </a:lnTo>
                  <a:lnTo>
                    <a:pt x="2061" y="2145"/>
                  </a:lnTo>
                  <a:cubicBezTo>
                    <a:pt x="1965" y="2181"/>
                    <a:pt x="1906" y="2264"/>
                    <a:pt x="1942" y="2372"/>
                  </a:cubicBezTo>
                  <a:cubicBezTo>
                    <a:pt x="1954" y="2443"/>
                    <a:pt x="2025" y="2502"/>
                    <a:pt x="2108" y="2502"/>
                  </a:cubicBezTo>
                  <a:lnTo>
                    <a:pt x="2144" y="2502"/>
                  </a:lnTo>
                  <a:lnTo>
                    <a:pt x="2858" y="2312"/>
                  </a:lnTo>
                  <a:lnTo>
                    <a:pt x="2858" y="2467"/>
                  </a:lnTo>
                  <a:lnTo>
                    <a:pt x="2858" y="2491"/>
                  </a:lnTo>
                  <a:cubicBezTo>
                    <a:pt x="2155" y="2994"/>
                    <a:pt x="1558" y="3255"/>
                    <a:pt x="1146" y="3255"/>
                  </a:cubicBezTo>
                  <a:cubicBezTo>
                    <a:pt x="1042" y="3255"/>
                    <a:pt x="949" y="3239"/>
                    <a:pt x="870" y="3205"/>
                  </a:cubicBezTo>
                  <a:cubicBezTo>
                    <a:pt x="692" y="3134"/>
                    <a:pt x="572" y="3014"/>
                    <a:pt x="489" y="2848"/>
                  </a:cubicBezTo>
                  <a:cubicBezTo>
                    <a:pt x="334" y="2431"/>
                    <a:pt x="596" y="1883"/>
                    <a:pt x="596" y="1883"/>
                  </a:cubicBezTo>
                  <a:cubicBezTo>
                    <a:pt x="632" y="1836"/>
                    <a:pt x="632" y="1776"/>
                    <a:pt x="596" y="1729"/>
                  </a:cubicBezTo>
                  <a:cubicBezTo>
                    <a:pt x="596" y="1729"/>
                    <a:pt x="346" y="1181"/>
                    <a:pt x="489" y="764"/>
                  </a:cubicBezTo>
                  <a:cubicBezTo>
                    <a:pt x="549" y="597"/>
                    <a:pt x="668" y="478"/>
                    <a:pt x="870" y="407"/>
                  </a:cubicBezTo>
                  <a:cubicBezTo>
                    <a:pt x="942" y="383"/>
                    <a:pt x="1025" y="359"/>
                    <a:pt x="1132" y="359"/>
                  </a:cubicBezTo>
                  <a:close/>
                  <a:moveTo>
                    <a:pt x="1141" y="0"/>
                  </a:moveTo>
                  <a:cubicBezTo>
                    <a:pt x="1002" y="0"/>
                    <a:pt x="871" y="23"/>
                    <a:pt x="751" y="74"/>
                  </a:cubicBezTo>
                  <a:cubicBezTo>
                    <a:pt x="477" y="193"/>
                    <a:pt x="287" y="371"/>
                    <a:pt x="180" y="633"/>
                  </a:cubicBezTo>
                  <a:cubicBezTo>
                    <a:pt x="1" y="1074"/>
                    <a:pt x="180" y="1598"/>
                    <a:pt x="251" y="1800"/>
                  </a:cubicBezTo>
                  <a:cubicBezTo>
                    <a:pt x="227" y="1895"/>
                    <a:pt x="168" y="2026"/>
                    <a:pt x="144" y="2193"/>
                  </a:cubicBezTo>
                  <a:cubicBezTo>
                    <a:pt x="72" y="2491"/>
                    <a:pt x="96" y="2741"/>
                    <a:pt x="180" y="2967"/>
                  </a:cubicBezTo>
                  <a:cubicBezTo>
                    <a:pt x="287" y="3217"/>
                    <a:pt x="465" y="3419"/>
                    <a:pt x="751" y="3514"/>
                  </a:cubicBezTo>
                  <a:cubicBezTo>
                    <a:pt x="870" y="3562"/>
                    <a:pt x="1001" y="3598"/>
                    <a:pt x="1144" y="3598"/>
                  </a:cubicBezTo>
                  <a:cubicBezTo>
                    <a:pt x="1727" y="3598"/>
                    <a:pt x="2442" y="3205"/>
                    <a:pt x="3013" y="2800"/>
                  </a:cubicBezTo>
                  <a:cubicBezTo>
                    <a:pt x="3097" y="2895"/>
                    <a:pt x="3228" y="2955"/>
                    <a:pt x="3370" y="2955"/>
                  </a:cubicBezTo>
                  <a:lnTo>
                    <a:pt x="3811" y="2955"/>
                  </a:lnTo>
                  <a:cubicBezTo>
                    <a:pt x="3966" y="2955"/>
                    <a:pt x="4085" y="2895"/>
                    <a:pt x="4168" y="2800"/>
                  </a:cubicBezTo>
                  <a:cubicBezTo>
                    <a:pt x="4752" y="3205"/>
                    <a:pt x="5454" y="3598"/>
                    <a:pt x="6037" y="3598"/>
                  </a:cubicBezTo>
                  <a:cubicBezTo>
                    <a:pt x="6180" y="3598"/>
                    <a:pt x="6311" y="3562"/>
                    <a:pt x="6430" y="3514"/>
                  </a:cubicBezTo>
                  <a:cubicBezTo>
                    <a:pt x="6704" y="3395"/>
                    <a:pt x="6895" y="3217"/>
                    <a:pt x="7002" y="2967"/>
                  </a:cubicBezTo>
                  <a:cubicBezTo>
                    <a:pt x="7180" y="2502"/>
                    <a:pt x="7014" y="1991"/>
                    <a:pt x="6930" y="1788"/>
                  </a:cubicBezTo>
                  <a:cubicBezTo>
                    <a:pt x="6954" y="1705"/>
                    <a:pt x="7014" y="1574"/>
                    <a:pt x="7049" y="1407"/>
                  </a:cubicBezTo>
                  <a:cubicBezTo>
                    <a:pt x="7109" y="1109"/>
                    <a:pt x="7085" y="848"/>
                    <a:pt x="7002" y="633"/>
                  </a:cubicBezTo>
                  <a:cubicBezTo>
                    <a:pt x="6895" y="371"/>
                    <a:pt x="6716" y="181"/>
                    <a:pt x="6430" y="74"/>
                  </a:cubicBezTo>
                  <a:cubicBezTo>
                    <a:pt x="6308" y="23"/>
                    <a:pt x="6175" y="0"/>
                    <a:pt x="6035" y="0"/>
                  </a:cubicBezTo>
                  <a:cubicBezTo>
                    <a:pt x="5449" y="0"/>
                    <a:pt x="4735" y="394"/>
                    <a:pt x="4168" y="788"/>
                  </a:cubicBezTo>
                  <a:cubicBezTo>
                    <a:pt x="4085" y="705"/>
                    <a:pt x="3954" y="645"/>
                    <a:pt x="3811" y="645"/>
                  </a:cubicBezTo>
                  <a:lnTo>
                    <a:pt x="3370" y="645"/>
                  </a:lnTo>
                  <a:cubicBezTo>
                    <a:pt x="3216" y="645"/>
                    <a:pt x="3097" y="705"/>
                    <a:pt x="3013" y="788"/>
                  </a:cubicBezTo>
                  <a:cubicBezTo>
                    <a:pt x="2437" y="394"/>
                    <a:pt x="1721" y="0"/>
                    <a:pt x="11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07" name="Google Shape;11807;p80"/>
            <p:cNvSpPr/>
            <p:nvPr/>
          </p:nvSpPr>
          <p:spPr>
            <a:xfrm>
              <a:off x="4926263" y="3337255"/>
              <a:ext cx="238601" cy="97355"/>
            </a:xfrm>
            <a:custGeom>
              <a:avLst/>
              <a:gdLst/>
              <a:ahLst/>
              <a:cxnLst/>
              <a:rect l="l" t="t" r="r" b="b"/>
              <a:pathLst>
                <a:path w="7502" h="3061" extrusionOk="0">
                  <a:moveTo>
                    <a:pt x="3774" y="346"/>
                  </a:moveTo>
                  <a:cubicBezTo>
                    <a:pt x="4667" y="346"/>
                    <a:pt x="5513" y="405"/>
                    <a:pt x="6168" y="524"/>
                  </a:cubicBezTo>
                  <a:cubicBezTo>
                    <a:pt x="6858" y="643"/>
                    <a:pt x="7096" y="798"/>
                    <a:pt x="7144" y="869"/>
                  </a:cubicBezTo>
                  <a:cubicBezTo>
                    <a:pt x="7096" y="917"/>
                    <a:pt x="6953" y="1000"/>
                    <a:pt x="6572" y="1108"/>
                  </a:cubicBezTo>
                  <a:cubicBezTo>
                    <a:pt x="6561" y="1108"/>
                    <a:pt x="6549" y="1108"/>
                    <a:pt x="6525" y="1120"/>
                  </a:cubicBezTo>
                  <a:lnTo>
                    <a:pt x="6513" y="1120"/>
                  </a:lnTo>
                  <a:cubicBezTo>
                    <a:pt x="6501" y="1120"/>
                    <a:pt x="6489" y="1120"/>
                    <a:pt x="6465" y="1131"/>
                  </a:cubicBezTo>
                  <a:lnTo>
                    <a:pt x="6453" y="1131"/>
                  </a:lnTo>
                  <a:cubicBezTo>
                    <a:pt x="6441" y="1131"/>
                    <a:pt x="6430" y="1131"/>
                    <a:pt x="6430" y="1155"/>
                  </a:cubicBezTo>
                  <a:lnTo>
                    <a:pt x="6406" y="1155"/>
                  </a:lnTo>
                  <a:cubicBezTo>
                    <a:pt x="6394" y="1155"/>
                    <a:pt x="6382" y="1155"/>
                    <a:pt x="6370" y="1167"/>
                  </a:cubicBezTo>
                  <a:lnTo>
                    <a:pt x="6346" y="1167"/>
                  </a:lnTo>
                  <a:cubicBezTo>
                    <a:pt x="6334" y="1167"/>
                    <a:pt x="6310" y="1179"/>
                    <a:pt x="6287" y="1179"/>
                  </a:cubicBezTo>
                  <a:cubicBezTo>
                    <a:pt x="6275" y="1179"/>
                    <a:pt x="6251" y="1191"/>
                    <a:pt x="6215" y="1191"/>
                  </a:cubicBezTo>
                  <a:cubicBezTo>
                    <a:pt x="6203" y="1191"/>
                    <a:pt x="6168" y="1215"/>
                    <a:pt x="6156" y="1215"/>
                  </a:cubicBezTo>
                  <a:cubicBezTo>
                    <a:pt x="6132" y="1215"/>
                    <a:pt x="6084" y="1227"/>
                    <a:pt x="6049" y="1227"/>
                  </a:cubicBezTo>
                  <a:lnTo>
                    <a:pt x="6025" y="1227"/>
                  </a:lnTo>
                  <a:cubicBezTo>
                    <a:pt x="6013" y="1227"/>
                    <a:pt x="5977" y="1227"/>
                    <a:pt x="5965" y="1239"/>
                  </a:cubicBezTo>
                  <a:cubicBezTo>
                    <a:pt x="5929" y="1239"/>
                    <a:pt x="5918" y="1239"/>
                    <a:pt x="5894" y="1250"/>
                  </a:cubicBezTo>
                  <a:lnTo>
                    <a:pt x="5846" y="1250"/>
                  </a:lnTo>
                  <a:cubicBezTo>
                    <a:pt x="5810" y="1250"/>
                    <a:pt x="5787" y="1274"/>
                    <a:pt x="5751" y="1274"/>
                  </a:cubicBezTo>
                  <a:cubicBezTo>
                    <a:pt x="5382" y="1310"/>
                    <a:pt x="4965" y="1358"/>
                    <a:pt x="4525" y="1370"/>
                  </a:cubicBezTo>
                  <a:lnTo>
                    <a:pt x="3048" y="1370"/>
                  </a:lnTo>
                  <a:cubicBezTo>
                    <a:pt x="2620" y="1358"/>
                    <a:pt x="2203" y="1310"/>
                    <a:pt x="1822" y="1274"/>
                  </a:cubicBezTo>
                  <a:lnTo>
                    <a:pt x="1810" y="1274"/>
                  </a:lnTo>
                  <a:cubicBezTo>
                    <a:pt x="1786" y="1274"/>
                    <a:pt x="1750" y="1250"/>
                    <a:pt x="1727" y="1250"/>
                  </a:cubicBezTo>
                  <a:lnTo>
                    <a:pt x="1679" y="1250"/>
                  </a:lnTo>
                  <a:cubicBezTo>
                    <a:pt x="1643" y="1250"/>
                    <a:pt x="1631" y="1250"/>
                    <a:pt x="1608" y="1239"/>
                  </a:cubicBezTo>
                  <a:cubicBezTo>
                    <a:pt x="1584" y="1239"/>
                    <a:pt x="1560" y="1239"/>
                    <a:pt x="1548" y="1227"/>
                  </a:cubicBezTo>
                  <a:lnTo>
                    <a:pt x="1512" y="1227"/>
                  </a:lnTo>
                  <a:cubicBezTo>
                    <a:pt x="1488" y="1227"/>
                    <a:pt x="1441" y="1215"/>
                    <a:pt x="1405" y="1215"/>
                  </a:cubicBezTo>
                  <a:cubicBezTo>
                    <a:pt x="1393" y="1215"/>
                    <a:pt x="1369" y="1191"/>
                    <a:pt x="1346" y="1191"/>
                  </a:cubicBezTo>
                  <a:cubicBezTo>
                    <a:pt x="1310" y="1179"/>
                    <a:pt x="1262" y="1179"/>
                    <a:pt x="1215" y="1167"/>
                  </a:cubicBezTo>
                  <a:lnTo>
                    <a:pt x="1203" y="1167"/>
                  </a:lnTo>
                  <a:cubicBezTo>
                    <a:pt x="1191" y="1167"/>
                    <a:pt x="1167" y="1167"/>
                    <a:pt x="1155" y="1155"/>
                  </a:cubicBezTo>
                  <a:lnTo>
                    <a:pt x="1143" y="1155"/>
                  </a:lnTo>
                  <a:cubicBezTo>
                    <a:pt x="1131" y="1155"/>
                    <a:pt x="1107" y="1155"/>
                    <a:pt x="1096" y="1131"/>
                  </a:cubicBezTo>
                  <a:lnTo>
                    <a:pt x="1084" y="1131"/>
                  </a:lnTo>
                  <a:cubicBezTo>
                    <a:pt x="1072" y="1131"/>
                    <a:pt x="1048" y="1131"/>
                    <a:pt x="1036" y="1120"/>
                  </a:cubicBezTo>
                  <a:lnTo>
                    <a:pt x="1024" y="1120"/>
                  </a:lnTo>
                  <a:cubicBezTo>
                    <a:pt x="1012" y="1120"/>
                    <a:pt x="988" y="1120"/>
                    <a:pt x="976" y="1108"/>
                  </a:cubicBezTo>
                  <a:cubicBezTo>
                    <a:pt x="595" y="1000"/>
                    <a:pt x="453" y="917"/>
                    <a:pt x="417" y="881"/>
                  </a:cubicBezTo>
                  <a:lnTo>
                    <a:pt x="393" y="881"/>
                  </a:lnTo>
                  <a:lnTo>
                    <a:pt x="381" y="869"/>
                  </a:lnTo>
                  <a:cubicBezTo>
                    <a:pt x="429" y="810"/>
                    <a:pt x="679" y="655"/>
                    <a:pt x="1381" y="524"/>
                  </a:cubicBezTo>
                  <a:cubicBezTo>
                    <a:pt x="2036" y="405"/>
                    <a:pt x="2881" y="346"/>
                    <a:pt x="3774" y="346"/>
                  </a:cubicBezTo>
                  <a:close/>
                  <a:moveTo>
                    <a:pt x="3751" y="0"/>
                  </a:moveTo>
                  <a:cubicBezTo>
                    <a:pt x="2774" y="0"/>
                    <a:pt x="1869" y="72"/>
                    <a:pt x="1191" y="215"/>
                  </a:cubicBezTo>
                  <a:cubicBezTo>
                    <a:pt x="405" y="358"/>
                    <a:pt x="24" y="548"/>
                    <a:pt x="0" y="834"/>
                  </a:cubicBezTo>
                  <a:lnTo>
                    <a:pt x="0" y="869"/>
                  </a:lnTo>
                  <a:cubicBezTo>
                    <a:pt x="0" y="953"/>
                    <a:pt x="36" y="1048"/>
                    <a:pt x="107" y="1120"/>
                  </a:cubicBezTo>
                  <a:cubicBezTo>
                    <a:pt x="250" y="1405"/>
                    <a:pt x="488" y="1989"/>
                    <a:pt x="667" y="2894"/>
                  </a:cubicBezTo>
                  <a:cubicBezTo>
                    <a:pt x="677" y="2963"/>
                    <a:pt x="754" y="3033"/>
                    <a:pt x="827" y="3033"/>
                  </a:cubicBezTo>
                  <a:cubicBezTo>
                    <a:pt x="841" y="3033"/>
                    <a:pt x="856" y="3030"/>
                    <a:pt x="869" y="3025"/>
                  </a:cubicBezTo>
                  <a:cubicBezTo>
                    <a:pt x="965" y="3013"/>
                    <a:pt x="1036" y="2905"/>
                    <a:pt x="1012" y="2822"/>
                  </a:cubicBezTo>
                  <a:cubicBezTo>
                    <a:pt x="869" y="2191"/>
                    <a:pt x="726" y="1715"/>
                    <a:pt x="595" y="1370"/>
                  </a:cubicBezTo>
                  <a:lnTo>
                    <a:pt x="595" y="1370"/>
                  </a:lnTo>
                  <a:lnTo>
                    <a:pt x="726" y="1417"/>
                  </a:lnTo>
                  <a:lnTo>
                    <a:pt x="738" y="1417"/>
                  </a:lnTo>
                  <a:cubicBezTo>
                    <a:pt x="750" y="1417"/>
                    <a:pt x="750" y="1417"/>
                    <a:pt x="774" y="1429"/>
                  </a:cubicBezTo>
                  <a:cubicBezTo>
                    <a:pt x="1036" y="1512"/>
                    <a:pt x="1346" y="1560"/>
                    <a:pt x="1703" y="1608"/>
                  </a:cubicBezTo>
                  <a:cubicBezTo>
                    <a:pt x="1738" y="1608"/>
                    <a:pt x="1750" y="1608"/>
                    <a:pt x="1786" y="1631"/>
                  </a:cubicBezTo>
                  <a:lnTo>
                    <a:pt x="1810" y="1631"/>
                  </a:lnTo>
                  <a:cubicBezTo>
                    <a:pt x="2298" y="1691"/>
                    <a:pt x="2858" y="1715"/>
                    <a:pt x="3453" y="1727"/>
                  </a:cubicBezTo>
                  <a:lnTo>
                    <a:pt x="4227" y="1727"/>
                  </a:lnTo>
                  <a:cubicBezTo>
                    <a:pt x="4894" y="1715"/>
                    <a:pt x="5537" y="1655"/>
                    <a:pt x="6072" y="1584"/>
                  </a:cubicBezTo>
                  <a:cubicBezTo>
                    <a:pt x="6108" y="1584"/>
                    <a:pt x="6144" y="1572"/>
                    <a:pt x="6168" y="1572"/>
                  </a:cubicBezTo>
                  <a:lnTo>
                    <a:pt x="6191" y="1572"/>
                  </a:lnTo>
                  <a:cubicBezTo>
                    <a:pt x="6334" y="1536"/>
                    <a:pt x="6465" y="1512"/>
                    <a:pt x="6584" y="1477"/>
                  </a:cubicBezTo>
                  <a:cubicBezTo>
                    <a:pt x="6608" y="1477"/>
                    <a:pt x="6620" y="1465"/>
                    <a:pt x="6644" y="1465"/>
                  </a:cubicBezTo>
                  <a:lnTo>
                    <a:pt x="6680" y="1465"/>
                  </a:lnTo>
                  <a:cubicBezTo>
                    <a:pt x="6751" y="1453"/>
                    <a:pt x="6822" y="1417"/>
                    <a:pt x="6882" y="1405"/>
                  </a:cubicBezTo>
                  <a:lnTo>
                    <a:pt x="6882" y="1405"/>
                  </a:lnTo>
                  <a:cubicBezTo>
                    <a:pt x="6751" y="1751"/>
                    <a:pt x="6608" y="2227"/>
                    <a:pt x="6465" y="2846"/>
                  </a:cubicBezTo>
                  <a:cubicBezTo>
                    <a:pt x="6453" y="2941"/>
                    <a:pt x="6513" y="3036"/>
                    <a:pt x="6608" y="3060"/>
                  </a:cubicBezTo>
                  <a:lnTo>
                    <a:pt x="6632" y="3060"/>
                  </a:lnTo>
                  <a:cubicBezTo>
                    <a:pt x="6703" y="3060"/>
                    <a:pt x="6787" y="3001"/>
                    <a:pt x="6811" y="2917"/>
                  </a:cubicBezTo>
                  <a:cubicBezTo>
                    <a:pt x="7001" y="2012"/>
                    <a:pt x="7239" y="1429"/>
                    <a:pt x="7358" y="1155"/>
                  </a:cubicBezTo>
                  <a:cubicBezTo>
                    <a:pt x="7465" y="1036"/>
                    <a:pt x="7501" y="953"/>
                    <a:pt x="7501" y="858"/>
                  </a:cubicBezTo>
                  <a:lnTo>
                    <a:pt x="7501" y="834"/>
                  </a:lnTo>
                  <a:cubicBezTo>
                    <a:pt x="7465" y="560"/>
                    <a:pt x="7096" y="358"/>
                    <a:pt x="6310" y="215"/>
                  </a:cubicBezTo>
                  <a:cubicBezTo>
                    <a:pt x="5620" y="72"/>
                    <a:pt x="4715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08" name="Google Shape;11808;p80"/>
          <p:cNvGrpSpPr/>
          <p:nvPr/>
        </p:nvGrpSpPr>
        <p:grpSpPr>
          <a:xfrm>
            <a:off x="6193310" y="3231839"/>
            <a:ext cx="352590" cy="237488"/>
            <a:chOff x="6193310" y="3407289"/>
            <a:chExt cx="352590" cy="237488"/>
          </a:xfrm>
          <a:solidFill>
            <a:schemeClr val="tx1"/>
          </a:solidFill>
        </p:grpSpPr>
        <p:sp>
          <p:nvSpPr>
            <p:cNvPr id="11809" name="Google Shape;11809;p80"/>
            <p:cNvSpPr/>
            <p:nvPr/>
          </p:nvSpPr>
          <p:spPr>
            <a:xfrm>
              <a:off x="6193310" y="3522042"/>
              <a:ext cx="352590" cy="122735"/>
            </a:xfrm>
            <a:custGeom>
              <a:avLst/>
              <a:gdLst/>
              <a:ahLst/>
              <a:cxnLst/>
              <a:rect l="l" t="t" r="r" b="b"/>
              <a:pathLst>
                <a:path w="11086" h="3859" extrusionOk="0">
                  <a:moveTo>
                    <a:pt x="10549" y="310"/>
                  </a:moveTo>
                  <a:cubicBezTo>
                    <a:pt x="10668" y="310"/>
                    <a:pt x="10776" y="417"/>
                    <a:pt x="10776" y="536"/>
                  </a:cubicBezTo>
                  <a:lnTo>
                    <a:pt x="10776" y="3287"/>
                  </a:lnTo>
                  <a:lnTo>
                    <a:pt x="10764" y="3287"/>
                  </a:lnTo>
                  <a:cubicBezTo>
                    <a:pt x="10764" y="3406"/>
                    <a:pt x="10657" y="3513"/>
                    <a:pt x="10538" y="3513"/>
                  </a:cubicBezTo>
                  <a:lnTo>
                    <a:pt x="6811" y="3513"/>
                  </a:lnTo>
                  <a:cubicBezTo>
                    <a:pt x="6692" y="3513"/>
                    <a:pt x="6597" y="3465"/>
                    <a:pt x="6513" y="3394"/>
                  </a:cubicBezTo>
                  <a:lnTo>
                    <a:pt x="5668" y="2620"/>
                  </a:lnTo>
                  <a:cubicBezTo>
                    <a:pt x="5644" y="2584"/>
                    <a:pt x="5608" y="2572"/>
                    <a:pt x="5561" y="2572"/>
                  </a:cubicBezTo>
                  <a:cubicBezTo>
                    <a:pt x="5525" y="2572"/>
                    <a:pt x="5454" y="2584"/>
                    <a:pt x="5430" y="2620"/>
                  </a:cubicBezTo>
                  <a:lnTo>
                    <a:pt x="4584" y="3394"/>
                  </a:lnTo>
                  <a:cubicBezTo>
                    <a:pt x="4489" y="3465"/>
                    <a:pt x="4382" y="3513"/>
                    <a:pt x="4287" y="3513"/>
                  </a:cubicBezTo>
                  <a:lnTo>
                    <a:pt x="560" y="3513"/>
                  </a:lnTo>
                  <a:cubicBezTo>
                    <a:pt x="441" y="3513"/>
                    <a:pt x="334" y="3406"/>
                    <a:pt x="334" y="3287"/>
                  </a:cubicBezTo>
                  <a:lnTo>
                    <a:pt x="334" y="536"/>
                  </a:lnTo>
                  <a:cubicBezTo>
                    <a:pt x="334" y="417"/>
                    <a:pt x="441" y="310"/>
                    <a:pt x="560" y="310"/>
                  </a:cubicBezTo>
                  <a:close/>
                  <a:moveTo>
                    <a:pt x="548" y="1"/>
                  </a:moveTo>
                  <a:cubicBezTo>
                    <a:pt x="251" y="1"/>
                    <a:pt x="0" y="251"/>
                    <a:pt x="0" y="548"/>
                  </a:cubicBezTo>
                  <a:lnTo>
                    <a:pt x="0" y="3299"/>
                  </a:lnTo>
                  <a:cubicBezTo>
                    <a:pt x="0" y="3596"/>
                    <a:pt x="251" y="3858"/>
                    <a:pt x="548" y="3858"/>
                  </a:cubicBezTo>
                  <a:lnTo>
                    <a:pt x="4275" y="3858"/>
                  </a:lnTo>
                  <a:cubicBezTo>
                    <a:pt x="4465" y="3858"/>
                    <a:pt x="4644" y="3775"/>
                    <a:pt x="4787" y="3644"/>
                  </a:cubicBezTo>
                  <a:lnTo>
                    <a:pt x="5537" y="2965"/>
                  </a:lnTo>
                  <a:lnTo>
                    <a:pt x="6275" y="3644"/>
                  </a:lnTo>
                  <a:cubicBezTo>
                    <a:pt x="6430" y="3775"/>
                    <a:pt x="6608" y="3858"/>
                    <a:pt x="6799" y="3858"/>
                  </a:cubicBezTo>
                  <a:lnTo>
                    <a:pt x="10526" y="3858"/>
                  </a:lnTo>
                  <a:cubicBezTo>
                    <a:pt x="10823" y="3858"/>
                    <a:pt x="11073" y="3596"/>
                    <a:pt x="11073" y="3299"/>
                  </a:cubicBezTo>
                  <a:lnTo>
                    <a:pt x="11073" y="548"/>
                  </a:lnTo>
                  <a:cubicBezTo>
                    <a:pt x="11085" y="239"/>
                    <a:pt x="10835" y="1"/>
                    <a:pt x="10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0" name="Google Shape;11810;p80"/>
            <p:cNvSpPr/>
            <p:nvPr/>
          </p:nvSpPr>
          <p:spPr>
            <a:xfrm>
              <a:off x="6217927" y="3546277"/>
              <a:ext cx="132563" cy="73120"/>
            </a:xfrm>
            <a:custGeom>
              <a:avLst/>
              <a:gdLst/>
              <a:ahLst/>
              <a:cxnLst/>
              <a:rect l="l" t="t" r="r" b="b"/>
              <a:pathLst>
                <a:path w="4168" h="2299" extrusionOk="0">
                  <a:moveTo>
                    <a:pt x="3834" y="322"/>
                  </a:moveTo>
                  <a:lnTo>
                    <a:pt x="3834" y="1560"/>
                  </a:lnTo>
                  <a:lnTo>
                    <a:pt x="3382" y="1977"/>
                  </a:lnTo>
                  <a:lnTo>
                    <a:pt x="322" y="1977"/>
                  </a:lnTo>
                  <a:lnTo>
                    <a:pt x="322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2048"/>
                  </a:lnTo>
                  <a:cubicBezTo>
                    <a:pt x="0" y="2179"/>
                    <a:pt x="119" y="2298"/>
                    <a:pt x="250" y="2298"/>
                  </a:cubicBezTo>
                  <a:lnTo>
                    <a:pt x="3406" y="2298"/>
                  </a:lnTo>
                  <a:cubicBezTo>
                    <a:pt x="3465" y="2298"/>
                    <a:pt x="3525" y="2275"/>
                    <a:pt x="3572" y="2239"/>
                  </a:cubicBezTo>
                  <a:lnTo>
                    <a:pt x="4072" y="1787"/>
                  </a:lnTo>
                  <a:cubicBezTo>
                    <a:pt x="4120" y="1739"/>
                    <a:pt x="4156" y="1667"/>
                    <a:pt x="4156" y="1608"/>
                  </a:cubicBezTo>
                  <a:lnTo>
                    <a:pt x="4156" y="263"/>
                  </a:lnTo>
                  <a:cubicBezTo>
                    <a:pt x="4168" y="120"/>
                    <a:pt x="4049" y="1"/>
                    <a:pt x="39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1" name="Google Shape;11811;p80"/>
            <p:cNvSpPr/>
            <p:nvPr/>
          </p:nvSpPr>
          <p:spPr>
            <a:xfrm>
              <a:off x="6388720" y="3546277"/>
              <a:ext cx="132563" cy="72738"/>
            </a:xfrm>
            <a:custGeom>
              <a:avLst/>
              <a:gdLst/>
              <a:ahLst/>
              <a:cxnLst/>
              <a:rect l="l" t="t" r="r" b="b"/>
              <a:pathLst>
                <a:path w="4168" h="2287" extrusionOk="0">
                  <a:moveTo>
                    <a:pt x="3846" y="322"/>
                  </a:moveTo>
                  <a:lnTo>
                    <a:pt x="3846" y="1977"/>
                  </a:lnTo>
                  <a:lnTo>
                    <a:pt x="786" y="1977"/>
                  </a:lnTo>
                  <a:lnTo>
                    <a:pt x="333" y="1560"/>
                  </a:lnTo>
                  <a:lnTo>
                    <a:pt x="333" y="322"/>
                  </a:lnTo>
                  <a:close/>
                  <a:moveTo>
                    <a:pt x="250" y="1"/>
                  </a:moveTo>
                  <a:cubicBezTo>
                    <a:pt x="119" y="1"/>
                    <a:pt x="0" y="120"/>
                    <a:pt x="0" y="251"/>
                  </a:cubicBezTo>
                  <a:lnTo>
                    <a:pt x="0" y="1584"/>
                  </a:lnTo>
                  <a:cubicBezTo>
                    <a:pt x="0" y="1667"/>
                    <a:pt x="36" y="1727"/>
                    <a:pt x="72" y="1763"/>
                  </a:cubicBezTo>
                  <a:lnTo>
                    <a:pt x="584" y="2227"/>
                  </a:lnTo>
                  <a:cubicBezTo>
                    <a:pt x="631" y="2275"/>
                    <a:pt x="691" y="2287"/>
                    <a:pt x="750" y="2287"/>
                  </a:cubicBezTo>
                  <a:lnTo>
                    <a:pt x="3905" y="2287"/>
                  </a:lnTo>
                  <a:cubicBezTo>
                    <a:pt x="4036" y="2287"/>
                    <a:pt x="4155" y="2168"/>
                    <a:pt x="4155" y="2037"/>
                  </a:cubicBezTo>
                  <a:lnTo>
                    <a:pt x="4155" y="239"/>
                  </a:lnTo>
                  <a:cubicBezTo>
                    <a:pt x="4167" y="120"/>
                    <a:pt x="4048" y="1"/>
                    <a:pt x="3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2" name="Google Shape;11812;p80"/>
            <p:cNvSpPr/>
            <p:nvPr/>
          </p:nvSpPr>
          <p:spPr>
            <a:xfrm>
              <a:off x="6405736" y="3407289"/>
              <a:ext cx="121591" cy="105306"/>
            </a:xfrm>
            <a:custGeom>
              <a:avLst/>
              <a:gdLst/>
              <a:ahLst/>
              <a:cxnLst/>
              <a:rect l="l" t="t" r="r" b="b"/>
              <a:pathLst>
                <a:path w="3823" h="3311" extrusionOk="0">
                  <a:moveTo>
                    <a:pt x="668" y="1"/>
                  </a:moveTo>
                  <a:cubicBezTo>
                    <a:pt x="299" y="1"/>
                    <a:pt x="1" y="299"/>
                    <a:pt x="1" y="680"/>
                  </a:cubicBezTo>
                  <a:lnTo>
                    <a:pt x="1" y="1775"/>
                  </a:lnTo>
                  <a:cubicBezTo>
                    <a:pt x="1" y="2073"/>
                    <a:pt x="239" y="2311"/>
                    <a:pt x="537" y="2311"/>
                  </a:cubicBezTo>
                  <a:cubicBezTo>
                    <a:pt x="822" y="2311"/>
                    <a:pt x="1049" y="2085"/>
                    <a:pt x="1072" y="1823"/>
                  </a:cubicBezTo>
                  <a:lnTo>
                    <a:pt x="2132" y="3251"/>
                  </a:lnTo>
                  <a:cubicBezTo>
                    <a:pt x="2156" y="3299"/>
                    <a:pt x="2204" y="3311"/>
                    <a:pt x="2263" y="3311"/>
                  </a:cubicBezTo>
                  <a:cubicBezTo>
                    <a:pt x="2287" y="3311"/>
                    <a:pt x="2335" y="3299"/>
                    <a:pt x="2346" y="3275"/>
                  </a:cubicBezTo>
                  <a:cubicBezTo>
                    <a:pt x="2430" y="3216"/>
                    <a:pt x="2442" y="3132"/>
                    <a:pt x="2382" y="3061"/>
                  </a:cubicBezTo>
                  <a:lnTo>
                    <a:pt x="1037" y="1227"/>
                  </a:lnTo>
                  <a:cubicBezTo>
                    <a:pt x="1009" y="1181"/>
                    <a:pt x="953" y="1164"/>
                    <a:pt x="901" y="1164"/>
                  </a:cubicBezTo>
                  <a:cubicBezTo>
                    <a:pt x="886" y="1164"/>
                    <a:pt x="872" y="1165"/>
                    <a:pt x="858" y="1168"/>
                  </a:cubicBezTo>
                  <a:cubicBezTo>
                    <a:pt x="799" y="1180"/>
                    <a:pt x="739" y="1251"/>
                    <a:pt x="739" y="1311"/>
                  </a:cubicBezTo>
                  <a:lnTo>
                    <a:pt x="739" y="1775"/>
                  </a:lnTo>
                  <a:cubicBezTo>
                    <a:pt x="739" y="1894"/>
                    <a:pt x="656" y="1989"/>
                    <a:pt x="537" y="1989"/>
                  </a:cubicBezTo>
                  <a:cubicBezTo>
                    <a:pt x="418" y="1989"/>
                    <a:pt x="322" y="1894"/>
                    <a:pt x="322" y="1775"/>
                  </a:cubicBezTo>
                  <a:lnTo>
                    <a:pt x="322" y="680"/>
                  </a:lnTo>
                  <a:cubicBezTo>
                    <a:pt x="322" y="477"/>
                    <a:pt x="489" y="322"/>
                    <a:pt x="680" y="322"/>
                  </a:cubicBezTo>
                  <a:cubicBezTo>
                    <a:pt x="787" y="322"/>
                    <a:pt x="882" y="358"/>
                    <a:pt x="941" y="418"/>
                  </a:cubicBezTo>
                  <a:lnTo>
                    <a:pt x="3525" y="3204"/>
                  </a:lnTo>
                  <a:cubicBezTo>
                    <a:pt x="3558" y="3236"/>
                    <a:pt x="3605" y="3255"/>
                    <a:pt x="3651" y="3255"/>
                  </a:cubicBezTo>
                  <a:cubicBezTo>
                    <a:pt x="3688" y="3255"/>
                    <a:pt x="3725" y="3242"/>
                    <a:pt x="3751" y="3216"/>
                  </a:cubicBezTo>
                  <a:cubicBezTo>
                    <a:pt x="3811" y="3180"/>
                    <a:pt x="3823" y="3073"/>
                    <a:pt x="3751" y="3001"/>
                  </a:cubicBezTo>
                  <a:lnTo>
                    <a:pt x="1156" y="215"/>
                  </a:lnTo>
                  <a:cubicBezTo>
                    <a:pt x="1025" y="84"/>
                    <a:pt x="846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3" name="Google Shape;11813;p80"/>
            <p:cNvSpPr/>
            <p:nvPr/>
          </p:nvSpPr>
          <p:spPr>
            <a:xfrm>
              <a:off x="6212616" y="3407289"/>
              <a:ext cx="120827" cy="105306"/>
            </a:xfrm>
            <a:custGeom>
              <a:avLst/>
              <a:gdLst/>
              <a:ahLst/>
              <a:cxnLst/>
              <a:rect l="l" t="t" r="r" b="b"/>
              <a:pathLst>
                <a:path w="3799" h="3311" extrusionOk="0">
                  <a:moveTo>
                    <a:pt x="3132" y="1"/>
                  </a:moveTo>
                  <a:cubicBezTo>
                    <a:pt x="2930" y="1"/>
                    <a:pt x="2751" y="84"/>
                    <a:pt x="2632" y="215"/>
                  </a:cubicBezTo>
                  <a:lnTo>
                    <a:pt x="60" y="2978"/>
                  </a:lnTo>
                  <a:cubicBezTo>
                    <a:pt x="1" y="3037"/>
                    <a:pt x="1" y="3144"/>
                    <a:pt x="72" y="3204"/>
                  </a:cubicBezTo>
                  <a:cubicBezTo>
                    <a:pt x="101" y="3232"/>
                    <a:pt x="140" y="3247"/>
                    <a:pt x="180" y="3247"/>
                  </a:cubicBezTo>
                  <a:cubicBezTo>
                    <a:pt x="223" y="3247"/>
                    <a:pt x="267" y="3229"/>
                    <a:pt x="298" y="3192"/>
                  </a:cubicBezTo>
                  <a:lnTo>
                    <a:pt x="2870" y="418"/>
                  </a:lnTo>
                  <a:cubicBezTo>
                    <a:pt x="2930" y="346"/>
                    <a:pt x="3037" y="311"/>
                    <a:pt x="3132" y="311"/>
                  </a:cubicBezTo>
                  <a:cubicBezTo>
                    <a:pt x="3323" y="311"/>
                    <a:pt x="3489" y="477"/>
                    <a:pt x="3489" y="668"/>
                  </a:cubicBezTo>
                  <a:lnTo>
                    <a:pt x="3489" y="1775"/>
                  </a:lnTo>
                  <a:cubicBezTo>
                    <a:pt x="3489" y="1894"/>
                    <a:pt x="3394" y="1977"/>
                    <a:pt x="3275" y="1977"/>
                  </a:cubicBezTo>
                  <a:cubicBezTo>
                    <a:pt x="3156" y="1977"/>
                    <a:pt x="3061" y="1894"/>
                    <a:pt x="3061" y="1775"/>
                  </a:cubicBezTo>
                  <a:lnTo>
                    <a:pt x="3061" y="1334"/>
                  </a:lnTo>
                  <a:cubicBezTo>
                    <a:pt x="3061" y="1251"/>
                    <a:pt x="3025" y="1192"/>
                    <a:pt x="2953" y="1180"/>
                  </a:cubicBezTo>
                  <a:cubicBezTo>
                    <a:pt x="2937" y="1177"/>
                    <a:pt x="2921" y="1176"/>
                    <a:pt x="2906" y="1176"/>
                  </a:cubicBezTo>
                  <a:cubicBezTo>
                    <a:pt x="2851" y="1176"/>
                    <a:pt x="2800" y="1193"/>
                    <a:pt x="2763" y="1239"/>
                  </a:cubicBezTo>
                  <a:lnTo>
                    <a:pt x="1429" y="3061"/>
                  </a:lnTo>
                  <a:cubicBezTo>
                    <a:pt x="1370" y="3132"/>
                    <a:pt x="1382" y="3239"/>
                    <a:pt x="1465" y="3275"/>
                  </a:cubicBezTo>
                  <a:cubicBezTo>
                    <a:pt x="1489" y="3299"/>
                    <a:pt x="1525" y="3311"/>
                    <a:pt x="1549" y="3311"/>
                  </a:cubicBezTo>
                  <a:cubicBezTo>
                    <a:pt x="1596" y="3311"/>
                    <a:pt x="1656" y="3275"/>
                    <a:pt x="1679" y="3251"/>
                  </a:cubicBezTo>
                  <a:lnTo>
                    <a:pt x="2727" y="1835"/>
                  </a:lnTo>
                  <a:cubicBezTo>
                    <a:pt x="2739" y="2120"/>
                    <a:pt x="2977" y="2323"/>
                    <a:pt x="3263" y="2323"/>
                  </a:cubicBezTo>
                  <a:cubicBezTo>
                    <a:pt x="3561" y="2323"/>
                    <a:pt x="3799" y="2085"/>
                    <a:pt x="3799" y="1787"/>
                  </a:cubicBezTo>
                  <a:lnTo>
                    <a:pt x="3799" y="692"/>
                  </a:lnTo>
                  <a:cubicBezTo>
                    <a:pt x="3799" y="299"/>
                    <a:pt x="3501" y="1"/>
                    <a:pt x="3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14" name="Google Shape;11814;p80"/>
          <p:cNvGrpSpPr/>
          <p:nvPr/>
        </p:nvGrpSpPr>
        <p:grpSpPr>
          <a:xfrm>
            <a:off x="6637117" y="3222393"/>
            <a:ext cx="353735" cy="254504"/>
            <a:chOff x="6637117" y="3397843"/>
            <a:chExt cx="353735" cy="254504"/>
          </a:xfrm>
          <a:solidFill>
            <a:schemeClr val="tx1"/>
          </a:solidFill>
        </p:grpSpPr>
        <p:sp>
          <p:nvSpPr>
            <p:cNvPr id="11815" name="Google Shape;11815;p80"/>
            <p:cNvSpPr/>
            <p:nvPr/>
          </p:nvSpPr>
          <p:spPr>
            <a:xfrm>
              <a:off x="6637117" y="3397843"/>
              <a:ext cx="353735" cy="254504"/>
            </a:xfrm>
            <a:custGeom>
              <a:avLst/>
              <a:gdLst/>
              <a:ahLst/>
              <a:cxnLst/>
              <a:rect l="l" t="t" r="r" b="b"/>
              <a:pathLst>
                <a:path w="11122" h="8002" extrusionOk="0">
                  <a:moveTo>
                    <a:pt x="1941" y="358"/>
                  </a:moveTo>
                  <a:cubicBezTo>
                    <a:pt x="2001" y="358"/>
                    <a:pt x="2048" y="405"/>
                    <a:pt x="2048" y="465"/>
                  </a:cubicBezTo>
                  <a:lnTo>
                    <a:pt x="2025" y="810"/>
                  </a:lnTo>
                  <a:lnTo>
                    <a:pt x="1334" y="810"/>
                  </a:lnTo>
                  <a:lnTo>
                    <a:pt x="1334" y="465"/>
                  </a:lnTo>
                  <a:cubicBezTo>
                    <a:pt x="1334" y="405"/>
                    <a:pt x="1370" y="358"/>
                    <a:pt x="1429" y="358"/>
                  </a:cubicBezTo>
                  <a:close/>
                  <a:moveTo>
                    <a:pt x="10002" y="1179"/>
                  </a:moveTo>
                  <a:cubicBezTo>
                    <a:pt x="10061" y="1179"/>
                    <a:pt x="10109" y="1227"/>
                    <a:pt x="10109" y="1286"/>
                  </a:cubicBezTo>
                  <a:lnTo>
                    <a:pt x="10097" y="1596"/>
                  </a:lnTo>
                  <a:lnTo>
                    <a:pt x="8752" y="1596"/>
                  </a:lnTo>
                  <a:lnTo>
                    <a:pt x="8752" y="1286"/>
                  </a:lnTo>
                  <a:cubicBezTo>
                    <a:pt x="8752" y="1227"/>
                    <a:pt x="8799" y="1179"/>
                    <a:pt x="8859" y="1179"/>
                  </a:cubicBezTo>
                  <a:close/>
                  <a:moveTo>
                    <a:pt x="1417" y="0"/>
                  </a:moveTo>
                  <a:cubicBezTo>
                    <a:pt x="1179" y="0"/>
                    <a:pt x="989" y="203"/>
                    <a:pt x="989" y="441"/>
                  </a:cubicBezTo>
                  <a:lnTo>
                    <a:pt x="989" y="774"/>
                  </a:lnTo>
                  <a:lnTo>
                    <a:pt x="846" y="774"/>
                  </a:lnTo>
                  <a:cubicBezTo>
                    <a:pt x="655" y="774"/>
                    <a:pt x="477" y="834"/>
                    <a:pt x="334" y="953"/>
                  </a:cubicBezTo>
                  <a:cubicBezTo>
                    <a:pt x="251" y="1012"/>
                    <a:pt x="251" y="1120"/>
                    <a:pt x="298" y="1191"/>
                  </a:cubicBezTo>
                  <a:cubicBezTo>
                    <a:pt x="332" y="1238"/>
                    <a:pt x="382" y="1259"/>
                    <a:pt x="431" y="1259"/>
                  </a:cubicBezTo>
                  <a:cubicBezTo>
                    <a:pt x="468" y="1259"/>
                    <a:pt x="506" y="1247"/>
                    <a:pt x="536" y="1227"/>
                  </a:cubicBezTo>
                  <a:cubicBezTo>
                    <a:pt x="644" y="1132"/>
                    <a:pt x="756" y="1114"/>
                    <a:pt x="865" y="1114"/>
                  </a:cubicBezTo>
                  <a:cubicBezTo>
                    <a:pt x="932" y="1114"/>
                    <a:pt x="998" y="1121"/>
                    <a:pt x="1062" y="1121"/>
                  </a:cubicBezTo>
                  <a:cubicBezTo>
                    <a:pt x="1077" y="1121"/>
                    <a:pt x="1093" y="1121"/>
                    <a:pt x="1108" y="1120"/>
                  </a:cubicBezTo>
                  <a:lnTo>
                    <a:pt x="2489" y="1120"/>
                  </a:lnTo>
                  <a:cubicBezTo>
                    <a:pt x="2751" y="1120"/>
                    <a:pt x="2977" y="1346"/>
                    <a:pt x="2977" y="1608"/>
                  </a:cubicBezTo>
                  <a:lnTo>
                    <a:pt x="2977" y="2239"/>
                  </a:lnTo>
                  <a:cubicBezTo>
                    <a:pt x="2977" y="2322"/>
                    <a:pt x="3049" y="2405"/>
                    <a:pt x="3144" y="2405"/>
                  </a:cubicBezTo>
                  <a:cubicBezTo>
                    <a:pt x="3227" y="2405"/>
                    <a:pt x="3311" y="2322"/>
                    <a:pt x="3311" y="2239"/>
                  </a:cubicBezTo>
                  <a:lnTo>
                    <a:pt x="3311" y="1929"/>
                  </a:lnTo>
                  <a:lnTo>
                    <a:pt x="10311" y="1929"/>
                  </a:lnTo>
                  <a:cubicBezTo>
                    <a:pt x="10573" y="1941"/>
                    <a:pt x="10776" y="2167"/>
                    <a:pt x="10776" y="2417"/>
                  </a:cubicBezTo>
                  <a:lnTo>
                    <a:pt x="10776" y="2608"/>
                  </a:lnTo>
                  <a:lnTo>
                    <a:pt x="10490" y="2608"/>
                  </a:lnTo>
                  <a:cubicBezTo>
                    <a:pt x="10407" y="2608"/>
                    <a:pt x="10335" y="2679"/>
                    <a:pt x="10335" y="2774"/>
                  </a:cubicBezTo>
                  <a:cubicBezTo>
                    <a:pt x="10335" y="2858"/>
                    <a:pt x="10407" y="2941"/>
                    <a:pt x="10490" y="2941"/>
                  </a:cubicBezTo>
                  <a:lnTo>
                    <a:pt x="10776" y="2941"/>
                  </a:lnTo>
                  <a:lnTo>
                    <a:pt x="10776" y="6846"/>
                  </a:lnTo>
                  <a:lnTo>
                    <a:pt x="10014" y="6846"/>
                  </a:lnTo>
                  <a:cubicBezTo>
                    <a:pt x="9764" y="6846"/>
                    <a:pt x="9573" y="6644"/>
                    <a:pt x="9573" y="6406"/>
                  </a:cubicBezTo>
                  <a:lnTo>
                    <a:pt x="9573" y="3382"/>
                  </a:lnTo>
                  <a:cubicBezTo>
                    <a:pt x="9573" y="3191"/>
                    <a:pt x="9704" y="3013"/>
                    <a:pt x="9883" y="2953"/>
                  </a:cubicBezTo>
                  <a:cubicBezTo>
                    <a:pt x="9978" y="2917"/>
                    <a:pt x="10014" y="2834"/>
                    <a:pt x="9990" y="2739"/>
                  </a:cubicBezTo>
                  <a:cubicBezTo>
                    <a:pt x="9962" y="2675"/>
                    <a:pt x="9907" y="2632"/>
                    <a:pt x="9839" y="2632"/>
                  </a:cubicBezTo>
                  <a:cubicBezTo>
                    <a:pt x="9819" y="2632"/>
                    <a:pt x="9797" y="2635"/>
                    <a:pt x="9776" y="2644"/>
                  </a:cubicBezTo>
                  <a:cubicBezTo>
                    <a:pt x="9454" y="2739"/>
                    <a:pt x="9228" y="3036"/>
                    <a:pt x="9228" y="3382"/>
                  </a:cubicBezTo>
                  <a:lnTo>
                    <a:pt x="9228" y="6406"/>
                  </a:lnTo>
                  <a:cubicBezTo>
                    <a:pt x="9228" y="6835"/>
                    <a:pt x="9573" y="7180"/>
                    <a:pt x="10002" y="7180"/>
                  </a:cubicBezTo>
                  <a:lnTo>
                    <a:pt x="10764" y="7180"/>
                  </a:lnTo>
                  <a:cubicBezTo>
                    <a:pt x="10764" y="7442"/>
                    <a:pt x="10538" y="7668"/>
                    <a:pt x="10276" y="7668"/>
                  </a:cubicBezTo>
                  <a:lnTo>
                    <a:pt x="3132" y="7668"/>
                  </a:lnTo>
                  <a:cubicBezTo>
                    <a:pt x="3203" y="7573"/>
                    <a:pt x="3251" y="7466"/>
                    <a:pt x="3275" y="7335"/>
                  </a:cubicBezTo>
                  <a:cubicBezTo>
                    <a:pt x="3287" y="7251"/>
                    <a:pt x="3227" y="7156"/>
                    <a:pt x="3144" y="7144"/>
                  </a:cubicBezTo>
                  <a:cubicBezTo>
                    <a:pt x="3136" y="7143"/>
                    <a:pt x="3128" y="7143"/>
                    <a:pt x="3120" y="7143"/>
                  </a:cubicBezTo>
                  <a:cubicBezTo>
                    <a:pt x="3035" y="7143"/>
                    <a:pt x="2964" y="7199"/>
                    <a:pt x="2953" y="7275"/>
                  </a:cubicBezTo>
                  <a:cubicBezTo>
                    <a:pt x="2906" y="7501"/>
                    <a:pt x="2691" y="7668"/>
                    <a:pt x="2477" y="7668"/>
                  </a:cubicBezTo>
                  <a:lnTo>
                    <a:pt x="751" y="7668"/>
                  </a:lnTo>
                  <a:cubicBezTo>
                    <a:pt x="513" y="7632"/>
                    <a:pt x="334" y="7430"/>
                    <a:pt x="334" y="7180"/>
                  </a:cubicBezTo>
                  <a:lnTo>
                    <a:pt x="334" y="2548"/>
                  </a:lnTo>
                  <a:lnTo>
                    <a:pt x="334" y="1691"/>
                  </a:lnTo>
                  <a:cubicBezTo>
                    <a:pt x="334" y="1596"/>
                    <a:pt x="251" y="1524"/>
                    <a:pt x="167" y="1524"/>
                  </a:cubicBezTo>
                  <a:cubicBezTo>
                    <a:pt x="72" y="1524"/>
                    <a:pt x="1" y="1596"/>
                    <a:pt x="1" y="1691"/>
                  </a:cubicBezTo>
                  <a:lnTo>
                    <a:pt x="1" y="7180"/>
                  </a:lnTo>
                  <a:cubicBezTo>
                    <a:pt x="1" y="7585"/>
                    <a:pt x="298" y="7918"/>
                    <a:pt x="691" y="7978"/>
                  </a:cubicBezTo>
                  <a:cubicBezTo>
                    <a:pt x="703" y="7978"/>
                    <a:pt x="727" y="7978"/>
                    <a:pt x="751" y="8001"/>
                  </a:cubicBezTo>
                  <a:lnTo>
                    <a:pt x="10276" y="8001"/>
                  </a:lnTo>
                  <a:cubicBezTo>
                    <a:pt x="10716" y="8001"/>
                    <a:pt x="11085" y="7620"/>
                    <a:pt x="11085" y="7180"/>
                  </a:cubicBezTo>
                  <a:lnTo>
                    <a:pt x="11085" y="2405"/>
                  </a:lnTo>
                  <a:cubicBezTo>
                    <a:pt x="11121" y="2001"/>
                    <a:pt x="10823" y="1655"/>
                    <a:pt x="10442" y="1596"/>
                  </a:cubicBezTo>
                  <a:lnTo>
                    <a:pt x="10442" y="1262"/>
                  </a:lnTo>
                  <a:cubicBezTo>
                    <a:pt x="10442" y="1024"/>
                    <a:pt x="10240" y="834"/>
                    <a:pt x="10002" y="834"/>
                  </a:cubicBezTo>
                  <a:lnTo>
                    <a:pt x="8859" y="834"/>
                  </a:lnTo>
                  <a:cubicBezTo>
                    <a:pt x="8621" y="834"/>
                    <a:pt x="8430" y="1024"/>
                    <a:pt x="8430" y="1262"/>
                  </a:cubicBezTo>
                  <a:lnTo>
                    <a:pt x="8430" y="1584"/>
                  </a:lnTo>
                  <a:lnTo>
                    <a:pt x="7966" y="1584"/>
                  </a:lnTo>
                  <a:lnTo>
                    <a:pt x="7621" y="834"/>
                  </a:lnTo>
                  <a:cubicBezTo>
                    <a:pt x="7502" y="572"/>
                    <a:pt x="7240" y="405"/>
                    <a:pt x="6942" y="405"/>
                  </a:cubicBezTo>
                  <a:lnTo>
                    <a:pt x="5597" y="405"/>
                  </a:lnTo>
                  <a:cubicBezTo>
                    <a:pt x="5358" y="405"/>
                    <a:pt x="5120" y="524"/>
                    <a:pt x="4989" y="715"/>
                  </a:cubicBezTo>
                  <a:cubicBezTo>
                    <a:pt x="4930" y="798"/>
                    <a:pt x="4966" y="893"/>
                    <a:pt x="5037" y="941"/>
                  </a:cubicBezTo>
                  <a:cubicBezTo>
                    <a:pt x="5064" y="963"/>
                    <a:pt x="5096" y="974"/>
                    <a:pt x="5128" y="974"/>
                  </a:cubicBezTo>
                  <a:cubicBezTo>
                    <a:pt x="5181" y="974"/>
                    <a:pt x="5234" y="945"/>
                    <a:pt x="5263" y="893"/>
                  </a:cubicBezTo>
                  <a:cubicBezTo>
                    <a:pt x="5335" y="798"/>
                    <a:pt x="5466" y="715"/>
                    <a:pt x="5597" y="715"/>
                  </a:cubicBezTo>
                  <a:lnTo>
                    <a:pt x="6942" y="715"/>
                  </a:lnTo>
                  <a:cubicBezTo>
                    <a:pt x="7109" y="715"/>
                    <a:pt x="7252" y="810"/>
                    <a:pt x="7323" y="953"/>
                  </a:cubicBezTo>
                  <a:lnTo>
                    <a:pt x="7609" y="1572"/>
                  </a:lnTo>
                  <a:lnTo>
                    <a:pt x="4942" y="1572"/>
                  </a:lnTo>
                  <a:lnTo>
                    <a:pt x="4989" y="1465"/>
                  </a:lnTo>
                  <a:cubicBezTo>
                    <a:pt x="5037" y="1370"/>
                    <a:pt x="4989" y="1286"/>
                    <a:pt x="4918" y="1239"/>
                  </a:cubicBezTo>
                  <a:cubicBezTo>
                    <a:pt x="4891" y="1225"/>
                    <a:pt x="4866" y="1219"/>
                    <a:pt x="4841" y="1219"/>
                  </a:cubicBezTo>
                  <a:cubicBezTo>
                    <a:pt x="4779" y="1219"/>
                    <a:pt x="4726" y="1259"/>
                    <a:pt x="4692" y="1310"/>
                  </a:cubicBezTo>
                  <a:lnTo>
                    <a:pt x="4573" y="1572"/>
                  </a:lnTo>
                  <a:lnTo>
                    <a:pt x="3311" y="1572"/>
                  </a:lnTo>
                  <a:cubicBezTo>
                    <a:pt x="3299" y="1131"/>
                    <a:pt x="2918" y="774"/>
                    <a:pt x="2489" y="774"/>
                  </a:cubicBezTo>
                  <a:lnTo>
                    <a:pt x="2358" y="774"/>
                  </a:lnTo>
                  <a:lnTo>
                    <a:pt x="2358" y="441"/>
                  </a:lnTo>
                  <a:cubicBezTo>
                    <a:pt x="2358" y="203"/>
                    <a:pt x="2168" y="0"/>
                    <a:pt x="19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6" name="Google Shape;11816;p80"/>
            <p:cNvSpPr/>
            <p:nvPr/>
          </p:nvSpPr>
          <p:spPr>
            <a:xfrm>
              <a:off x="6732532" y="3484925"/>
              <a:ext cx="10273" cy="129923"/>
            </a:xfrm>
            <a:custGeom>
              <a:avLst/>
              <a:gdLst/>
              <a:ahLst/>
              <a:cxnLst/>
              <a:rect l="l" t="t" r="r" b="b"/>
              <a:pathLst>
                <a:path w="323" h="4085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3918"/>
                  </a:lnTo>
                  <a:cubicBezTo>
                    <a:pt x="1" y="4013"/>
                    <a:pt x="72" y="4085"/>
                    <a:pt x="156" y="4085"/>
                  </a:cubicBezTo>
                  <a:cubicBezTo>
                    <a:pt x="251" y="4085"/>
                    <a:pt x="322" y="4013"/>
                    <a:pt x="322" y="3918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7" name="Google Shape;11817;p80"/>
            <p:cNvSpPr/>
            <p:nvPr/>
          </p:nvSpPr>
          <p:spPr>
            <a:xfrm>
              <a:off x="6903707" y="3467591"/>
              <a:ext cx="38293" cy="29483"/>
            </a:xfrm>
            <a:custGeom>
              <a:avLst/>
              <a:gdLst/>
              <a:ahLst/>
              <a:cxnLst/>
              <a:rect l="l" t="t" r="r" b="b"/>
              <a:pathLst>
                <a:path w="1204" h="927" extrusionOk="0">
                  <a:moveTo>
                    <a:pt x="728" y="0"/>
                  </a:moveTo>
                  <a:cubicBezTo>
                    <a:pt x="676" y="0"/>
                    <a:pt x="625" y="26"/>
                    <a:pt x="596" y="70"/>
                  </a:cubicBezTo>
                  <a:cubicBezTo>
                    <a:pt x="536" y="153"/>
                    <a:pt x="572" y="248"/>
                    <a:pt x="644" y="296"/>
                  </a:cubicBezTo>
                  <a:cubicBezTo>
                    <a:pt x="775" y="391"/>
                    <a:pt x="703" y="593"/>
                    <a:pt x="548" y="593"/>
                  </a:cubicBezTo>
                  <a:cubicBezTo>
                    <a:pt x="453" y="593"/>
                    <a:pt x="370" y="510"/>
                    <a:pt x="394" y="403"/>
                  </a:cubicBezTo>
                  <a:cubicBezTo>
                    <a:pt x="405" y="308"/>
                    <a:pt x="346" y="224"/>
                    <a:pt x="251" y="212"/>
                  </a:cubicBezTo>
                  <a:cubicBezTo>
                    <a:pt x="238" y="209"/>
                    <a:pt x="225" y="207"/>
                    <a:pt x="213" y="207"/>
                  </a:cubicBezTo>
                  <a:cubicBezTo>
                    <a:pt x="141" y="207"/>
                    <a:pt x="70" y="262"/>
                    <a:pt x="60" y="343"/>
                  </a:cubicBezTo>
                  <a:cubicBezTo>
                    <a:pt x="1" y="653"/>
                    <a:pt x="239" y="927"/>
                    <a:pt x="548" y="927"/>
                  </a:cubicBezTo>
                  <a:cubicBezTo>
                    <a:pt x="1013" y="927"/>
                    <a:pt x="1203" y="308"/>
                    <a:pt x="822" y="34"/>
                  </a:cubicBezTo>
                  <a:cubicBezTo>
                    <a:pt x="794" y="11"/>
                    <a:pt x="761" y="0"/>
                    <a:pt x="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8" name="Google Shape;11818;p80"/>
            <p:cNvSpPr/>
            <p:nvPr/>
          </p:nvSpPr>
          <p:spPr>
            <a:xfrm>
              <a:off x="6750725" y="3461739"/>
              <a:ext cx="177249" cy="177345"/>
            </a:xfrm>
            <a:custGeom>
              <a:avLst/>
              <a:gdLst/>
              <a:ahLst/>
              <a:cxnLst/>
              <a:rect l="l" t="t" r="r" b="b"/>
              <a:pathLst>
                <a:path w="5573" h="5576" extrusionOk="0">
                  <a:moveTo>
                    <a:pt x="2753" y="0"/>
                  </a:moveTo>
                  <a:cubicBezTo>
                    <a:pt x="2168" y="0"/>
                    <a:pt x="1571" y="186"/>
                    <a:pt x="1048" y="599"/>
                  </a:cubicBezTo>
                  <a:cubicBezTo>
                    <a:pt x="977" y="658"/>
                    <a:pt x="953" y="765"/>
                    <a:pt x="1013" y="837"/>
                  </a:cubicBezTo>
                  <a:cubicBezTo>
                    <a:pt x="1049" y="881"/>
                    <a:pt x="1103" y="906"/>
                    <a:pt x="1156" y="906"/>
                  </a:cubicBezTo>
                  <a:cubicBezTo>
                    <a:pt x="1190" y="906"/>
                    <a:pt x="1223" y="896"/>
                    <a:pt x="1251" y="873"/>
                  </a:cubicBezTo>
                  <a:cubicBezTo>
                    <a:pt x="1711" y="505"/>
                    <a:pt x="2238" y="339"/>
                    <a:pt x="2753" y="339"/>
                  </a:cubicBezTo>
                  <a:cubicBezTo>
                    <a:pt x="4023" y="339"/>
                    <a:pt x="5227" y="1342"/>
                    <a:pt x="5227" y="2790"/>
                  </a:cubicBezTo>
                  <a:cubicBezTo>
                    <a:pt x="5227" y="3373"/>
                    <a:pt x="5013" y="3921"/>
                    <a:pt x="4668" y="4361"/>
                  </a:cubicBezTo>
                  <a:cubicBezTo>
                    <a:pt x="4203" y="4933"/>
                    <a:pt x="3501" y="5242"/>
                    <a:pt x="2775" y="5242"/>
                  </a:cubicBezTo>
                  <a:cubicBezTo>
                    <a:pt x="1417" y="5242"/>
                    <a:pt x="322" y="4147"/>
                    <a:pt x="322" y="2790"/>
                  </a:cubicBezTo>
                  <a:cubicBezTo>
                    <a:pt x="322" y="2242"/>
                    <a:pt x="501" y="1730"/>
                    <a:pt x="822" y="1301"/>
                  </a:cubicBezTo>
                  <a:cubicBezTo>
                    <a:pt x="882" y="1230"/>
                    <a:pt x="870" y="1123"/>
                    <a:pt x="798" y="1075"/>
                  </a:cubicBezTo>
                  <a:cubicBezTo>
                    <a:pt x="763" y="1050"/>
                    <a:pt x="727" y="1038"/>
                    <a:pt x="692" y="1038"/>
                  </a:cubicBezTo>
                  <a:cubicBezTo>
                    <a:pt x="644" y="1038"/>
                    <a:pt x="600" y="1062"/>
                    <a:pt x="572" y="1111"/>
                  </a:cubicBezTo>
                  <a:cubicBezTo>
                    <a:pt x="203" y="1599"/>
                    <a:pt x="0" y="2182"/>
                    <a:pt x="0" y="2790"/>
                  </a:cubicBezTo>
                  <a:cubicBezTo>
                    <a:pt x="0" y="4325"/>
                    <a:pt x="1251" y="5576"/>
                    <a:pt x="2787" y="5576"/>
                  </a:cubicBezTo>
                  <a:cubicBezTo>
                    <a:pt x="3620" y="5576"/>
                    <a:pt x="4394" y="5195"/>
                    <a:pt x="4930" y="4575"/>
                  </a:cubicBezTo>
                  <a:cubicBezTo>
                    <a:pt x="5346" y="4087"/>
                    <a:pt x="5573" y="3444"/>
                    <a:pt x="5573" y="2790"/>
                  </a:cubicBezTo>
                  <a:cubicBezTo>
                    <a:pt x="5564" y="1130"/>
                    <a:pt x="4194" y="0"/>
                    <a:pt x="2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19" name="Google Shape;11819;p80"/>
            <p:cNvSpPr/>
            <p:nvPr/>
          </p:nvSpPr>
          <p:spPr>
            <a:xfrm>
              <a:off x="6778363" y="3495166"/>
              <a:ext cx="134090" cy="110681"/>
            </a:xfrm>
            <a:custGeom>
              <a:avLst/>
              <a:gdLst/>
              <a:ahLst/>
              <a:cxnLst/>
              <a:rect l="l" t="t" r="r" b="b"/>
              <a:pathLst>
                <a:path w="4216" h="3480" extrusionOk="0">
                  <a:moveTo>
                    <a:pt x="1906" y="0"/>
                  </a:moveTo>
                  <a:cubicBezTo>
                    <a:pt x="834" y="0"/>
                    <a:pt x="1" y="965"/>
                    <a:pt x="179" y="2024"/>
                  </a:cubicBezTo>
                  <a:cubicBezTo>
                    <a:pt x="190" y="2100"/>
                    <a:pt x="271" y="2157"/>
                    <a:pt x="348" y="2157"/>
                  </a:cubicBezTo>
                  <a:cubicBezTo>
                    <a:pt x="355" y="2157"/>
                    <a:pt x="363" y="2156"/>
                    <a:pt x="370" y="2155"/>
                  </a:cubicBezTo>
                  <a:cubicBezTo>
                    <a:pt x="465" y="2143"/>
                    <a:pt x="525" y="2048"/>
                    <a:pt x="501" y="1965"/>
                  </a:cubicBezTo>
                  <a:cubicBezTo>
                    <a:pt x="348" y="1037"/>
                    <a:pt x="1082" y="310"/>
                    <a:pt x="1901" y="310"/>
                  </a:cubicBezTo>
                  <a:cubicBezTo>
                    <a:pt x="2228" y="310"/>
                    <a:pt x="2568" y="426"/>
                    <a:pt x="2870" y="691"/>
                  </a:cubicBezTo>
                  <a:cubicBezTo>
                    <a:pt x="3442" y="1215"/>
                    <a:pt x="3477" y="2108"/>
                    <a:pt x="2941" y="2691"/>
                  </a:cubicBezTo>
                  <a:cubicBezTo>
                    <a:pt x="2660" y="2994"/>
                    <a:pt x="2278" y="3142"/>
                    <a:pt x="1899" y="3142"/>
                  </a:cubicBezTo>
                  <a:cubicBezTo>
                    <a:pt x="1444" y="3142"/>
                    <a:pt x="993" y="2928"/>
                    <a:pt x="727" y="2512"/>
                  </a:cubicBezTo>
                  <a:cubicBezTo>
                    <a:pt x="696" y="2466"/>
                    <a:pt x="645" y="2435"/>
                    <a:pt x="590" y="2435"/>
                  </a:cubicBezTo>
                  <a:cubicBezTo>
                    <a:pt x="561" y="2435"/>
                    <a:pt x="530" y="2444"/>
                    <a:pt x="501" y="2465"/>
                  </a:cubicBezTo>
                  <a:cubicBezTo>
                    <a:pt x="429" y="2512"/>
                    <a:pt x="405" y="2620"/>
                    <a:pt x="465" y="2691"/>
                  </a:cubicBezTo>
                  <a:cubicBezTo>
                    <a:pt x="803" y="3212"/>
                    <a:pt x="1362" y="3480"/>
                    <a:pt x="1924" y="3480"/>
                  </a:cubicBezTo>
                  <a:cubicBezTo>
                    <a:pt x="2390" y="3480"/>
                    <a:pt x="2858" y="3295"/>
                    <a:pt x="3203" y="2917"/>
                  </a:cubicBezTo>
                  <a:cubicBezTo>
                    <a:pt x="4215" y="1810"/>
                    <a:pt x="3418" y="0"/>
                    <a:pt x="1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0" name="Google Shape;11820;p80"/>
            <p:cNvSpPr/>
            <p:nvPr/>
          </p:nvSpPr>
          <p:spPr>
            <a:xfrm>
              <a:off x="6820791" y="3521501"/>
              <a:ext cx="49997" cy="41665"/>
            </a:xfrm>
            <a:custGeom>
              <a:avLst/>
              <a:gdLst/>
              <a:ahLst/>
              <a:cxnLst/>
              <a:rect l="l" t="t" r="r" b="b"/>
              <a:pathLst>
                <a:path w="1572" h="1310" extrusionOk="0">
                  <a:moveTo>
                    <a:pt x="756" y="0"/>
                  </a:moveTo>
                  <a:cubicBezTo>
                    <a:pt x="743" y="0"/>
                    <a:pt x="729" y="2"/>
                    <a:pt x="715" y="6"/>
                  </a:cubicBezTo>
                  <a:cubicBezTo>
                    <a:pt x="203" y="101"/>
                    <a:pt x="0" y="744"/>
                    <a:pt x="381" y="1113"/>
                  </a:cubicBezTo>
                  <a:cubicBezTo>
                    <a:pt x="506" y="1244"/>
                    <a:pt x="676" y="1309"/>
                    <a:pt x="845" y="1309"/>
                  </a:cubicBezTo>
                  <a:cubicBezTo>
                    <a:pt x="1015" y="1309"/>
                    <a:pt x="1185" y="1244"/>
                    <a:pt x="1310" y="1113"/>
                  </a:cubicBezTo>
                  <a:cubicBezTo>
                    <a:pt x="1524" y="911"/>
                    <a:pt x="1572" y="613"/>
                    <a:pt x="1453" y="363"/>
                  </a:cubicBezTo>
                  <a:cubicBezTo>
                    <a:pt x="1418" y="301"/>
                    <a:pt x="1356" y="266"/>
                    <a:pt x="1293" y="266"/>
                  </a:cubicBezTo>
                  <a:cubicBezTo>
                    <a:pt x="1271" y="266"/>
                    <a:pt x="1248" y="270"/>
                    <a:pt x="1226" y="280"/>
                  </a:cubicBezTo>
                  <a:cubicBezTo>
                    <a:pt x="1155" y="327"/>
                    <a:pt x="1107" y="422"/>
                    <a:pt x="1155" y="506"/>
                  </a:cubicBezTo>
                  <a:cubicBezTo>
                    <a:pt x="1215" y="625"/>
                    <a:pt x="1191" y="791"/>
                    <a:pt x="1096" y="899"/>
                  </a:cubicBezTo>
                  <a:cubicBezTo>
                    <a:pt x="1024" y="964"/>
                    <a:pt x="938" y="997"/>
                    <a:pt x="851" y="997"/>
                  </a:cubicBezTo>
                  <a:cubicBezTo>
                    <a:pt x="765" y="997"/>
                    <a:pt x="679" y="964"/>
                    <a:pt x="607" y="899"/>
                  </a:cubicBezTo>
                  <a:cubicBezTo>
                    <a:pt x="417" y="696"/>
                    <a:pt x="524" y="375"/>
                    <a:pt x="774" y="327"/>
                  </a:cubicBezTo>
                  <a:cubicBezTo>
                    <a:pt x="869" y="315"/>
                    <a:pt x="929" y="220"/>
                    <a:pt x="905" y="137"/>
                  </a:cubicBezTo>
                  <a:cubicBezTo>
                    <a:pt x="895" y="56"/>
                    <a:pt x="833" y="0"/>
                    <a:pt x="7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21" name="Google Shape;11821;p80"/>
          <p:cNvGrpSpPr/>
          <p:nvPr/>
        </p:nvGrpSpPr>
        <p:grpSpPr>
          <a:xfrm>
            <a:off x="7075994" y="3174081"/>
            <a:ext cx="360637" cy="352336"/>
            <a:chOff x="7075994" y="3349531"/>
            <a:chExt cx="360637" cy="352336"/>
          </a:xfrm>
          <a:solidFill>
            <a:schemeClr val="tx1"/>
          </a:solidFill>
        </p:grpSpPr>
        <p:sp>
          <p:nvSpPr>
            <p:cNvPr id="11822" name="Google Shape;11822;p80"/>
            <p:cNvSpPr/>
            <p:nvPr/>
          </p:nvSpPr>
          <p:spPr>
            <a:xfrm>
              <a:off x="7277097" y="3607502"/>
              <a:ext cx="56454" cy="57154"/>
            </a:xfrm>
            <a:custGeom>
              <a:avLst/>
              <a:gdLst/>
              <a:ahLst/>
              <a:cxnLst/>
              <a:rect l="l" t="t" r="r" b="b"/>
              <a:pathLst>
                <a:path w="1775" h="1797" extrusionOk="0">
                  <a:moveTo>
                    <a:pt x="871" y="0"/>
                  </a:moveTo>
                  <a:cubicBezTo>
                    <a:pt x="656" y="0"/>
                    <a:pt x="438" y="79"/>
                    <a:pt x="262" y="254"/>
                  </a:cubicBezTo>
                  <a:cubicBezTo>
                    <a:pt x="203" y="314"/>
                    <a:pt x="203" y="421"/>
                    <a:pt x="262" y="493"/>
                  </a:cubicBezTo>
                  <a:cubicBezTo>
                    <a:pt x="292" y="522"/>
                    <a:pt x="331" y="537"/>
                    <a:pt x="372" y="537"/>
                  </a:cubicBezTo>
                  <a:cubicBezTo>
                    <a:pt x="414" y="537"/>
                    <a:pt x="459" y="522"/>
                    <a:pt x="500" y="493"/>
                  </a:cubicBezTo>
                  <a:cubicBezTo>
                    <a:pt x="609" y="391"/>
                    <a:pt x="753" y="335"/>
                    <a:pt x="898" y="335"/>
                  </a:cubicBezTo>
                  <a:cubicBezTo>
                    <a:pt x="1007" y="335"/>
                    <a:pt x="1117" y="367"/>
                    <a:pt x="1215" y="433"/>
                  </a:cubicBezTo>
                  <a:cubicBezTo>
                    <a:pt x="1465" y="612"/>
                    <a:pt x="1536" y="957"/>
                    <a:pt x="1357" y="1231"/>
                  </a:cubicBezTo>
                  <a:cubicBezTo>
                    <a:pt x="1241" y="1398"/>
                    <a:pt x="1069" y="1475"/>
                    <a:pt x="898" y="1475"/>
                  </a:cubicBezTo>
                  <a:cubicBezTo>
                    <a:pt x="632" y="1475"/>
                    <a:pt x="370" y="1288"/>
                    <a:pt x="334" y="969"/>
                  </a:cubicBezTo>
                  <a:cubicBezTo>
                    <a:pt x="322" y="885"/>
                    <a:pt x="238" y="826"/>
                    <a:pt x="155" y="826"/>
                  </a:cubicBezTo>
                  <a:cubicBezTo>
                    <a:pt x="60" y="838"/>
                    <a:pt x="0" y="909"/>
                    <a:pt x="0" y="1005"/>
                  </a:cubicBezTo>
                  <a:cubicBezTo>
                    <a:pt x="58" y="1504"/>
                    <a:pt x="477" y="1797"/>
                    <a:pt x="901" y="1797"/>
                  </a:cubicBezTo>
                  <a:cubicBezTo>
                    <a:pt x="1174" y="1797"/>
                    <a:pt x="1449" y="1675"/>
                    <a:pt x="1631" y="1409"/>
                  </a:cubicBezTo>
                  <a:cubicBezTo>
                    <a:pt x="1727" y="1255"/>
                    <a:pt x="1774" y="1076"/>
                    <a:pt x="1774" y="897"/>
                  </a:cubicBezTo>
                  <a:cubicBezTo>
                    <a:pt x="1774" y="355"/>
                    <a:pt x="1329" y="0"/>
                    <a:pt x="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3" name="Google Shape;11823;p80"/>
            <p:cNvSpPr/>
            <p:nvPr/>
          </p:nvSpPr>
          <p:spPr>
            <a:xfrm>
              <a:off x="7090784" y="3428917"/>
              <a:ext cx="190894" cy="81421"/>
            </a:xfrm>
            <a:custGeom>
              <a:avLst/>
              <a:gdLst/>
              <a:ahLst/>
              <a:cxnLst/>
              <a:rect l="l" t="t" r="r" b="b"/>
              <a:pathLst>
                <a:path w="6002" h="2560" extrusionOk="0">
                  <a:moveTo>
                    <a:pt x="3568" y="0"/>
                  </a:moveTo>
                  <a:cubicBezTo>
                    <a:pt x="2130" y="0"/>
                    <a:pt x="671" y="803"/>
                    <a:pt x="48" y="2333"/>
                  </a:cubicBezTo>
                  <a:cubicBezTo>
                    <a:pt x="0" y="2440"/>
                    <a:pt x="72" y="2559"/>
                    <a:pt x="191" y="2559"/>
                  </a:cubicBezTo>
                  <a:cubicBezTo>
                    <a:pt x="250" y="2559"/>
                    <a:pt x="310" y="2512"/>
                    <a:pt x="346" y="2452"/>
                  </a:cubicBezTo>
                  <a:cubicBezTo>
                    <a:pt x="909" y="1087"/>
                    <a:pt x="2208" y="325"/>
                    <a:pt x="3537" y="325"/>
                  </a:cubicBezTo>
                  <a:cubicBezTo>
                    <a:pt x="4202" y="325"/>
                    <a:pt x="4874" y="516"/>
                    <a:pt x="5465" y="916"/>
                  </a:cubicBezTo>
                  <a:cubicBezTo>
                    <a:pt x="5537" y="976"/>
                    <a:pt x="5608" y="1024"/>
                    <a:pt x="5680" y="1095"/>
                  </a:cubicBezTo>
                  <a:cubicBezTo>
                    <a:pt x="5719" y="1123"/>
                    <a:pt x="5762" y="1138"/>
                    <a:pt x="5802" y="1138"/>
                  </a:cubicBezTo>
                  <a:cubicBezTo>
                    <a:pt x="5846" y="1138"/>
                    <a:pt x="5887" y="1120"/>
                    <a:pt x="5918" y="1083"/>
                  </a:cubicBezTo>
                  <a:cubicBezTo>
                    <a:pt x="6001" y="1012"/>
                    <a:pt x="5977" y="905"/>
                    <a:pt x="5906" y="845"/>
                  </a:cubicBezTo>
                  <a:cubicBezTo>
                    <a:pt x="5250" y="277"/>
                    <a:pt x="4413" y="0"/>
                    <a:pt x="35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4" name="Google Shape;11824;p80"/>
            <p:cNvSpPr/>
            <p:nvPr/>
          </p:nvSpPr>
          <p:spPr>
            <a:xfrm>
              <a:off x="7075994" y="3520102"/>
              <a:ext cx="136762" cy="167072"/>
            </a:xfrm>
            <a:custGeom>
              <a:avLst/>
              <a:gdLst/>
              <a:ahLst/>
              <a:cxnLst/>
              <a:rect l="l" t="t" r="r" b="b"/>
              <a:pathLst>
                <a:path w="4300" h="5253" extrusionOk="0">
                  <a:moveTo>
                    <a:pt x="489" y="1"/>
                  </a:moveTo>
                  <a:cubicBezTo>
                    <a:pt x="404" y="1"/>
                    <a:pt x="332" y="57"/>
                    <a:pt x="311" y="133"/>
                  </a:cubicBezTo>
                  <a:cubicBezTo>
                    <a:pt x="1" y="1621"/>
                    <a:pt x="608" y="3181"/>
                    <a:pt x="1882" y="4050"/>
                  </a:cubicBezTo>
                  <a:cubicBezTo>
                    <a:pt x="1954" y="4110"/>
                    <a:pt x="2847" y="4765"/>
                    <a:pt x="4049" y="5241"/>
                  </a:cubicBezTo>
                  <a:cubicBezTo>
                    <a:pt x="4061" y="5253"/>
                    <a:pt x="4097" y="5253"/>
                    <a:pt x="4109" y="5253"/>
                  </a:cubicBezTo>
                  <a:cubicBezTo>
                    <a:pt x="4168" y="5253"/>
                    <a:pt x="4240" y="5205"/>
                    <a:pt x="4263" y="5146"/>
                  </a:cubicBezTo>
                  <a:cubicBezTo>
                    <a:pt x="4299" y="5050"/>
                    <a:pt x="4263" y="4955"/>
                    <a:pt x="4168" y="4907"/>
                  </a:cubicBezTo>
                  <a:cubicBezTo>
                    <a:pt x="2978" y="4431"/>
                    <a:pt x="2085" y="3764"/>
                    <a:pt x="2073" y="3764"/>
                  </a:cubicBezTo>
                  <a:cubicBezTo>
                    <a:pt x="906" y="2979"/>
                    <a:pt x="346" y="1562"/>
                    <a:pt x="644" y="193"/>
                  </a:cubicBezTo>
                  <a:cubicBezTo>
                    <a:pt x="656" y="97"/>
                    <a:pt x="596" y="14"/>
                    <a:pt x="513" y="2"/>
                  </a:cubicBezTo>
                  <a:cubicBezTo>
                    <a:pt x="505" y="1"/>
                    <a:pt x="497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5" name="Google Shape;11825;p80"/>
            <p:cNvSpPr/>
            <p:nvPr/>
          </p:nvSpPr>
          <p:spPr>
            <a:xfrm>
              <a:off x="7158560" y="3468609"/>
              <a:ext cx="87496" cy="57249"/>
            </a:xfrm>
            <a:custGeom>
              <a:avLst/>
              <a:gdLst/>
              <a:ahLst/>
              <a:cxnLst/>
              <a:rect l="l" t="t" r="r" b="b"/>
              <a:pathLst>
                <a:path w="2751" h="1800" extrusionOk="0">
                  <a:moveTo>
                    <a:pt x="2222" y="0"/>
                  </a:moveTo>
                  <a:cubicBezTo>
                    <a:pt x="2208" y="0"/>
                    <a:pt x="2194" y="1"/>
                    <a:pt x="2179" y="2"/>
                  </a:cubicBezTo>
                  <a:lnTo>
                    <a:pt x="929" y="61"/>
                  </a:lnTo>
                  <a:cubicBezTo>
                    <a:pt x="572" y="73"/>
                    <a:pt x="346" y="430"/>
                    <a:pt x="477" y="752"/>
                  </a:cubicBezTo>
                  <a:cubicBezTo>
                    <a:pt x="203" y="788"/>
                    <a:pt x="1" y="1026"/>
                    <a:pt x="12" y="1311"/>
                  </a:cubicBezTo>
                  <a:cubicBezTo>
                    <a:pt x="24" y="1573"/>
                    <a:pt x="262" y="1800"/>
                    <a:pt x="536" y="1800"/>
                  </a:cubicBezTo>
                  <a:cubicBezTo>
                    <a:pt x="560" y="1800"/>
                    <a:pt x="548" y="1800"/>
                    <a:pt x="953" y="1788"/>
                  </a:cubicBezTo>
                  <a:cubicBezTo>
                    <a:pt x="1036" y="1788"/>
                    <a:pt x="1108" y="1692"/>
                    <a:pt x="1096" y="1609"/>
                  </a:cubicBezTo>
                  <a:cubicBezTo>
                    <a:pt x="1096" y="1521"/>
                    <a:pt x="1024" y="1453"/>
                    <a:pt x="938" y="1453"/>
                  </a:cubicBezTo>
                  <a:cubicBezTo>
                    <a:pt x="931" y="1453"/>
                    <a:pt x="924" y="1453"/>
                    <a:pt x="917" y="1454"/>
                  </a:cubicBezTo>
                  <a:lnTo>
                    <a:pt x="536" y="1466"/>
                  </a:lnTo>
                  <a:cubicBezTo>
                    <a:pt x="429" y="1466"/>
                    <a:pt x="322" y="1383"/>
                    <a:pt x="322" y="1276"/>
                  </a:cubicBezTo>
                  <a:cubicBezTo>
                    <a:pt x="322" y="1169"/>
                    <a:pt x="405" y="1085"/>
                    <a:pt x="512" y="1085"/>
                  </a:cubicBezTo>
                  <a:lnTo>
                    <a:pt x="655" y="1085"/>
                  </a:lnTo>
                  <a:cubicBezTo>
                    <a:pt x="846" y="1073"/>
                    <a:pt x="929" y="847"/>
                    <a:pt x="798" y="716"/>
                  </a:cubicBezTo>
                  <a:cubicBezTo>
                    <a:pt x="691" y="597"/>
                    <a:pt x="774" y="395"/>
                    <a:pt x="929" y="395"/>
                  </a:cubicBezTo>
                  <a:lnTo>
                    <a:pt x="2179" y="335"/>
                  </a:lnTo>
                  <a:cubicBezTo>
                    <a:pt x="2287" y="335"/>
                    <a:pt x="2394" y="430"/>
                    <a:pt x="2394" y="538"/>
                  </a:cubicBezTo>
                  <a:cubicBezTo>
                    <a:pt x="2394" y="633"/>
                    <a:pt x="2322" y="728"/>
                    <a:pt x="2215" y="728"/>
                  </a:cubicBezTo>
                  <a:lnTo>
                    <a:pt x="2096" y="728"/>
                  </a:lnTo>
                  <a:cubicBezTo>
                    <a:pt x="1906" y="740"/>
                    <a:pt x="1810" y="966"/>
                    <a:pt x="1929" y="1097"/>
                  </a:cubicBezTo>
                  <a:cubicBezTo>
                    <a:pt x="2036" y="1216"/>
                    <a:pt x="1941" y="1395"/>
                    <a:pt x="1786" y="1407"/>
                  </a:cubicBezTo>
                  <a:lnTo>
                    <a:pt x="1572" y="1431"/>
                  </a:lnTo>
                  <a:cubicBezTo>
                    <a:pt x="1489" y="1431"/>
                    <a:pt x="1405" y="1514"/>
                    <a:pt x="1429" y="1609"/>
                  </a:cubicBezTo>
                  <a:cubicBezTo>
                    <a:pt x="1429" y="1686"/>
                    <a:pt x="1501" y="1753"/>
                    <a:pt x="1587" y="1753"/>
                  </a:cubicBezTo>
                  <a:cubicBezTo>
                    <a:pt x="1594" y="1753"/>
                    <a:pt x="1601" y="1753"/>
                    <a:pt x="1608" y="1752"/>
                  </a:cubicBezTo>
                  <a:lnTo>
                    <a:pt x="1810" y="1740"/>
                  </a:lnTo>
                  <a:cubicBezTo>
                    <a:pt x="2156" y="1728"/>
                    <a:pt x="2406" y="1383"/>
                    <a:pt x="2287" y="1038"/>
                  </a:cubicBezTo>
                  <a:cubicBezTo>
                    <a:pt x="2537" y="1014"/>
                    <a:pt x="2751" y="776"/>
                    <a:pt x="2739" y="490"/>
                  </a:cubicBezTo>
                  <a:cubicBezTo>
                    <a:pt x="2716" y="218"/>
                    <a:pt x="2500" y="0"/>
                    <a:pt x="22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6" name="Google Shape;11826;p80"/>
            <p:cNvSpPr/>
            <p:nvPr/>
          </p:nvSpPr>
          <p:spPr>
            <a:xfrm>
              <a:off x="7199461" y="3548567"/>
              <a:ext cx="78399" cy="78749"/>
            </a:xfrm>
            <a:custGeom>
              <a:avLst/>
              <a:gdLst/>
              <a:ahLst/>
              <a:cxnLst/>
              <a:rect l="l" t="t" r="r" b="b"/>
              <a:pathLst>
                <a:path w="2465" h="2476" extrusionOk="0">
                  <a:moveTo>
                    <a:pt x="1751" y="0"/>
                  </a:moveTo>
                  <a:cubicBezTo>
                    <a:pt x="1512" y="0"/>
                    <a:pt x="1465" y="107"/>
                    <a:pt x="393" y="679"/>
                  </a:cubicBezTo>
                  <a:cubicBezTo>
                    <a:pt x="96" y="857"/>
                    <a:pt x="36" y="1274"/>
                    <a:pt x="286" y="1512"/>
                  </a:cubicBezTo>
                  <a:cubicBezTo>
                    <a:pt x="96" y="1655"/>
                    <a:pt x="0" y="1917"/>
                    <a:pt x="96" y="2143"/>
                  </a:cubicBezTo>
                  <a:cubicBezTo>
                    <a:pt x="178" y="2358"/>
                    <a:pt x="376" y="2475"/>
                    <a:pt x="576" y="2475"/>
                  </a:cubicBezTo>
                  <a:cubicBezTo>
                    <a:pt x="665" y="2475"/>
                    <a:pt x="754" y="2452"/>
                    <a:pt x="834" y="2405"/>
                  </a:cubicBezTo>
                  <a:lnTo>
                    <a:pt x="1120" y="2250"/>
                  </a:lnTo>
                  <a:cubicBezTo>
                    <a:pt x="1191" y="2203"/>
                    <a:pt x="1227" y="2096"/>
                    <a:pt x="1179" y="2024"/>
                  </a:cubicBezTo>
                  <a:cubicBezTo>
                    <a:pt x="1146" y="1975"/>
                    <a:pt x="1091" y="1943"/>
                    <a:pt x="1033" y="1943"/>
                  </a:cubicBezTo>
                  <a:cubicBezTo>
                    <a:pt x="1006" y="1943"/>
                    <a:pt x="979" y="1950"/>
                    <a:pt x="953" y="1965"/>
                  </a:cubicBezTo>
                  <a:lnTo>
                    <a:pt x="679" y="2131"/>
                  </a:lnTo>
                  <a:cubicBezTo>
                    <a:pt x="648" y="2149"/>
                    <a:pt x="614" y="2157"/>
                    <a:pt x="582" y="2157"/>
                  </a:cubicBezTo>
                  <a:cubicBezTo>
                    <a:pt x="504" y="2157"/>
                    <a:pt x="430" y="2108"/>
                    <a:pt x="405" y="2024"/>
                  </a:cubicBezTo>
                  <a:cubicBezTo>
                    <a:pt x="381" y="1953"/>
                    <a:pt x="417" y="1834"/>
                    <a:pt x="500" y="1786"/>
                  </a:cubicBezTo>
                  <a:cubicBezTo>
                    <a:pt x="679" y="1679"/>
                    <a:pt x="703" y="1429"/>
                    <a:pt x="524" y="1298"/>
                  </a:cubicBezTo>
                  <a:cubicBezTo>
                    <a:pt x="417" y="1203"/>
                    <a:pt x="441" y="1036"/>
                    <a:pt x="560" y="976"/>
                  </a:cubicBezTo>
                  <a:cubicBezTo>
                    <a:pt x="1715" y="345"/>
                    <a:pt x="1655" y="345"/>
                    <a:pt x="1751" y="345"/>
                  </a:cubicBezTo>
                  <a:cubicBezTo>
                    <a:pt x="1846" y="345"/>
                    <a:pt x="1941" y="429"/>
                    <a:pt x="1941" y="536"/>
                  </a:cubicBezTo>
                  <a:cubicBezTo>
                    <a:pt x="1941" y="702"/>
                    <a:pt x="1774" y="726"/>
                    <a:pt x="1715" y="774"/>
                  </a:cubicBezTo>
                  <a:cubicBezTo>
                    <a:pt x="1548" y="857"/>
                    <a:pt x="1572" y="1095"/>
                    <a:pt x="1751" y="1155"/>
                  </a:cubicBezTo>
                  <a:cubicBezTo>
                    <a:pt x="1893" y="1214"/>
                    <a:pt x="1905" y="1429"/>
                    <a:pt x="1763" y="1512"/>
                  </a:cubicBezTo>
                  <a:lnTo>
                    <a:pt x="1524" y="1655"/>
                  </a:lnTo>
                  <a:cubicBezTo>
                    <a:pt x="1453" y="1691"/>
                    <a:pt x="1417" y="1798"/>
                    <a:pt x="1465" y="1869"/>
                  </a:cubicBezTo>
                  <a:cubicBezTo>
                    <a:pt x="1496" y="1924"/>
                    <a:pt x="1548" y="1953"/>
                    <a:pt x="1603" y="1953"/>
                  </a:cubicBezTo>
                  <a:cubicBezTo>
                    <a:pt x="1632" y="1953"/>
                    <a:pt x="1662" y="1945"/>
                    <a:pt x="1691" y="1929"/>
                  </a:cubicBezTo>
                  <a:lnTo>
                    <a:pt x="1929" y="1798"/>
                  </a:lnTo>
                  <a:cubicBezTo>
                    <a:pt x="2239" y="1619"/>
                    <a:pt x="2298" y="1203"/>
                    <a:pt x="2024" y="964"/>
                  </a:cubicBezTo>
                  <a:cubicBezTo>
                    <a:pt x="2465" y="667"/>
                    <a:pt x="2263" y="0"/>
                    <a:pt x="1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7" name="Google Shape;11827;p80"/>
            <p:cNvSpPr/>
            <p:nvPr/>
          </p:nvSpPr>
          <p:spPr>
            <a:xfrm>
              <a:off x="7114256" y="3523855"/>
              <a:ext cx="72738" cy="76141"/>
            </a:xfrm>
            <a:custGeom>
              <a:avLst/>
              <a:gdLst/>
              <a:ahLst/>
              <a:cxnLst/>
              <a:rect l="l" t="t" r="r" b="b"/>
              <a:pathLst>
                <a:path w="2287" h="2394" extrusionOk="0">
                  <a:moveTo>
                    <a:pt x="518" y="1"/>
                  </a:moveTo>
                  <a:cubicBezTo>
                    <a:pt x="480" y="1"/>
                    <a:pt x="442" y="5"/>
                    <a:pt x="405" y="15"/>
                  </a:cubicBezTo>
                  <a:cubicBezTo>
                    <a:pt x="167" y="75"/>
                    <a:pt x="0" y="289"/>
                    <a:pt x="0" y="527"/>
                  </a:cubicBezTo>
                  <a:cubicBezTo>
                    <a:pt x="0" y="670"/>
                    <a:pt x="60" y="741"/>
                    <a:pt x="191" y="1098"/>
                  </a:cubicBezTo>
                  <a:cubicBezTo>
                    <a:pt x="217" y="1168"/>
                    <a:pt x="282" y="1212"/>
                    <a:pt x="342" y="1212"/>
                  </a:cubicBezTo>
                  <a:cubicBezTo>
                    <a:pt x="364" y="1212"/>
                    <a:pt x="386" y="1206"/>
                    <a:pt x="405" y="1194"/>
                  </a:cubicBezTo>
                  <a:cubicBezTo>
                    <a:pt x="489" y="1158"/>
                    <a:pt x="536" y="1063"/>
                    <a:pt x="489" y="979"/>
                  </a:cubicBezTo>
                  <a:cubicBezTo>
                    <a:pt x="346" y="587"/>
                    <a:pt x="334" y="587"/>
                    <a:pt x="334" y="527"/>
                  </a:cubicBezTo>
                  <a:cubicBezTo>
                    <a:pt x="334" y="420"/>
                    <a:pt x="417" y="325"/>
                    <a:pt x="512" y="325"/>
                  </a:cubicBezTo>
                  <a:cubicBezTo>
                    <a:pt x="584" y="325"/>
                    <a:pt x="667" y="384"/>
                    <a:pt x="703" y="467"/>
                  </a:cubicBezTo>
                  <a:cubicBezTo>
                    <a:pt x="727" y="503"/>
                    <a:pt x="751" y="729"/>
                    <a:pt x="953" y="729"/>
                  </a:cubicBezTo>
                  <a:cubicBezTo>
                    <a:pt x="1024" y="729"/>
                    <a:pt x="1108" y="682"/>
                    <a:pt x="1143" y="610"/>
                  </a:cubicBezTo>
                  <a:cubicBezTo>
                    <a:pt x="1182" y="550"/>
                    <a:pt x="1245" y="520"/>
                    <a:pt x="1308" y="520"/>
                  </a:cubicBezTo>
                  <a:cubicBezTo>
                    <a:pt x="1382" y="520"/>
                    <a:pt x="1457" y="562"/>
                    <a:pt x="1489" y="646"/>
                  </a:cubicBezTo>
                  <a:cubicBezTo>
                    <a:pt x="1965" y="1860"/>
                    <a:pt x="1953" y="1813"/>
                    <a:pt x="1953" y="1872"/>
                  </a:cubicBezTo>
                  <a:cubicBezTo>
                    <a:pt x="1953" y="1998"/>
                    <a:pt x="1851" y="2071"/>
                    <a:pt x="1752" y="2071"/>
                  </a:cubicBezTo>
                  <a:cubicBezTo>
                    <a:pt x="1682" y="2071"/>
                    <a:pt x="1614" y="2035"/>
                    <a:pt x="1584" y="1956"/>
                  </a:cubicBezTo>
                  <a:lnTo>
                    <a:pt x="1524" y="1813"/>
                  </a:lnTo>
                  <a:cubicBezTo>
                    <a:pt x="1481" y="1719"/>
                    <a:pt x="1394" y="1671"/>
                    <a:pt x="1311" y="1671"/>
                  </a:cubicBezTo>
                  <a:cubicBezTo>
                    <a:pt x="1237" y="1671"/>
                    <a:pt x="1165" y="1710"/>
                    <a:pt x="1132" y="1789"/>
                  </a:cubicBezTo>
                  <a:cubicBezTo>
                    <a:pt x="1099" y="1855"/>
                    <a:pt x="1035" y="1888"/>
                    <a:pt x="971" y="1888"/>
                  </a:cubicBezTo>
                  <a:cubicBezTo>
                    <a:pt x="895" y="1888"/>
                    <a:pt x="818" y="1843"/>
                    <a:pt x="786" y="1753"/>
                  </a:cubicBezTo>
                  <a:lnTo>
                    <a:pt x="727" y="1599"/>
                  </a:lnTo>
                  <a:cubicBezTo>
                    <a:pt x="709" y="1529"/>
                    <a:pt x="647" y="1485"/>
                    <a:pt x="587" y="1485"/>
                  </a:cubicBezTo>
                  <a:cubicBezTo>
                    <a:pt x="565" y="1485"/>
                    <a:pt x="543" y="1491"/>
                    <a:pt x="524" y="1503"/>
                  </a:cubicBezTo>
                  <a:cubicBezTo>
                    <a:pt x="429" y="1539"/>
                    <a:pt x="393" y="1634"/>
                    <a:pt x="429" y="1718"/>
                  </a:cubicBezTo>
                  <a:lnTo>
                    <a:pt x="489" y="1872"/>
                  </a:lnTo>
                  <a:cubicBezTo>
                    <a:pt x="566" y="2089"/>
                    <a:pt x="769" y="2215"/>
                    <a:pt x="976" y="2215"/>
                  </a:cubicBezTo>
                  <a:cubicBezTo>
                    <a:pt x="1088" y="2215"/>
                    <a:pt x="1202" y="2178"/>
                    <a:pt x="1298" y="2099"/>
                  </a:cubicBezTo>
                  <a:cubicBezTo>
                    <a:pt x="1389" y="2281"/>
                    <a:pt x="1578" y="2393"/>
                    <a:pt x="1774" y="2393"/>
                  </a:cubicBezTo>
                  <a:cubicBezTo>
                    <a:pt x="1834" y="2393"/>
                    <a:pt x="1894" y="2383"/>
                    <a:pt x="1953" y="2361"/>
                  </a:cubicBezTo>
                  <a:cubicBezTo>
                    <a:pt x="2144" y="2289"/>
                    <a:pt x="2286" y="2099"/>
                    <a:pt x="2286" y="1872"/>
                  </a:cubicBezTo>
                  <a:cubicBezTo>
                    <a:pt x="2286" y="1718"/>
                    <a:pt x="2239" y="1718"/>
                    <a:pt x="1786" y="527"/>
                  </a:cubicBezTo>
                  <a:cubicBezTo>
                    <a:pt x="1708" y="316"/>
                    <a:pt x="1502" y="187"/>
                    <a:pt x="1296" y="187"/>
                  </a:cubicBezTo>
                  <a:cubicBezTo>
                    <a:pt x="1187" y="187"/>
                    <a:pt x="1079" y="223"/>
                    <a:pt x="989" y="301"/>
                  </a:cubicBezTo>
                  <a:cubicBezTo>
                    <a:pt x="899" y="122"/>
                    <a:pt x="710" y="1"/>
                    <a:pt x="5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28" name="Google Shape;11828;p80"/>
            <p:cNvSpPr/>
            <p:nvPr/>
          </p:nvSpPr>
          <p:spPr>
            <a:xfrm>
              <a:off x="7221057" y="3349531"/>
              <a:ext cx="215574" cy="352336"/>
            </a:xfrm>
            <a:custGeom>
              <a:avLst/>
              <a:gdLst/>
              <a:ahLst/>
              <a:cxnLst/>
              <a:rect l="l" t="t" r="r" b="b"/>
              <a:pathLst>
                <a:path w="6778" h="11078" extrusionOk="0">
                  <a:moveTo>
                    <a:pt x="6543" y="0"/>
                  </a:moveTo>
                  <a:cubicBezTo>
                    <a:pt x="6514" y="0"/>
                    <a:pt x="6483" y="6"/>
                    <a:pt x="6453" y="19"/>
                  </a:cubicBezTo>
                  <a:cubicBezTo>
                    <a:pt x="5834" y="281"/>
                    <a:pt x="5215" y="710"/>
                    <a:pt x="4643" y="1257"/>
                  </a:cubicBezTo>
                  <a:cubicBezTo>
                    <a:pt x="4584" y="1317"/>
                    <a:pt x="4560" y="1424"/>
                    <a:pt x="4643" y="1496"/>
                  </a:cubicBezTo>
                  <a:cubicBezTo>
                    <a:pt x="4675" y="1527"/>
                    <a:pt x="4715" y="1545"/>
                    <a:pt x="4759" y="1545"/>
                  </a:cubicBezTo>
                  <a:cubicBezTo>
                    <a:pt x="4799" y="1545"/>
                    <a:pt x="4842" y="1530"/>
                    <a:pt x="4882" y="1496"/>
                  </a:cubicBezTo>
                  <a:cubicBezTo>
                    <a:pt x="5358" y="1043"/>
                    <a:pt x="5858" y="686"/>
                    <a:pt x="6370" y="436"/>
                  </a:cubicBezTo>
                  <a:lnTo>
                    <a:pt x="6370" y="436"/>
                  </a:lnTo>
                  <a:cubicBezTo>
                    <a:pt x="6001" y="1579"/>
                    <a:pt x="5239" y="2615"/>
                    <a:pt x="4382" y="3448"/>
                  </a:cubicBezTo>
                  <a:cubicBezTo>
                    <a:pt x="4361" y="3441"/>
                    <a:pt x="4342" y="3437"/>
                    <a:pt x="4323" y="3437"/>
                  </a:cubicBezTo>
                  <a:cubicBezTo>
                    <a:pt x="4218" y="3437"/>
                    <a:pt x="4139" y="3540"/>
                    <a:pt x="4179" y="3651"/>
                  </a:cubicBezTo>
                  <a:cubicBezTo>
                    <a:pt x="4072" y="3746"/>
                    <a:pt x="3989" y="3829"/>
                    <a:pt x="3893" y="3901"/>
                  </a:cubicBezTo>
                  <a:cubicBezTo>
                    <a:pt x="3762" y="3698"/>
                    <a:pt x="3548" y="3520"/>
                    <a:pt x="3322" y="3424"/>
                  </a:cubicBezTo>
                  <a:cubicBezTo>
                    <a:pt x="3393" y="3341"/>
                    <a:pt x="3441" y="3234"/>
                    <a:pt x="3524" y="3127"/>
                  </a:cubicBezTo>
                  <a:cubicBezTo>
                    <a:pt x="3703" y="3281"/>
                    <a:pt x="3727" y="3341"/>
                    <a:pt x="3834" y="3341"/>
                  </a:cubicBezTo>
                  <a:cubicBezTo>
                    <a:pt x="3977" y="3341"/>
                    <a:pt x="4060" y="3150"/>
                    <a:pt x="3941" y="3055"/>
                  </a:cubicBezTo>
                  <a:lnTo>
                    <a:pt x="3715" y="2865"/>
                  </a:lnTo>
                  <a:cubicBezTo>
                    <a:pt x="3762" y="2793"/>
                    <a:pt x="3739" y="2817"/>
                    <a:pt x="3774" y="2793"/>
                  </a:cubicBezTo>
                  <a:cubicBezTo>
                    <a:pt x="3774" y="2793"/>
                    <a:pt x="3905" y="2615"/>
                    <a:pt x="3917" y="2591"/>
                  </a:cubicBezTo>
                  <a:lnTo>
                    <a:pt x="4322" y="2936"/>
                  </a:lnTo>
                  <a:cubicBezTo>
                    <a:pt x="4354" y="2963"/>
                    <a:pt x="4394" y="2975"/>
                    <a:pt x="4433" y="2975"/>
                  </a:cubicBezTo>
                  <a:cubicBezTo>
                    <a:pt x="4480" y="2975"/>
                    <a:pt x="4527" y="2957"/>
                    <a:pt x="4560" y="2924"/>
                  </a:cubicBezTo>
                  <a:cubicBezTo>
                    <a:pt x="4620" y="2853"/>
                    <a:pt x="4608" y="2746"/>
                    <a:pt x="4548" y="2686"/>
                  </a:cubicBezTo>
                  <a:lnTo>
                    <a:pt x="4132" y="2329"/>
                  </a:lnTo>
                  <a:cubicBezTo>
                    <a:pt x="4239" y="2198"/>
                    <a:pt x="4346" y="2067"/>
                    <a:pt x="4441" y="1960"/>
                  </a:cubicBezTo>
                  <a:cubicBezTo>
                    <a:pt x="4501" y="1877"/>
                    <a:pt x="4501" y="1769"/>
                    <a:pt x="4429" y="1722"/>
                  </a:cubicBezTo>
                  <a:cubicBezTo>
                    <a:pt x="4395" y="1693"/>
                    <a:pt x="4356" y="1678"/>
                    <a:pt x="4316" y="1678"/>
                  </a:cubicBezTo>
                  <a:cubicBezTo>
                    <a:pt x="4272" y="1678"/>
                    <a:pt x="4228" y="1696"/>
                    <a:pt x="4191" y="1734"/>
                  </a:cubicBezTo>
                  <a:cubicBezTo>
                    <a:pt x="3953" y="1984"/>
                    <a:pt x="3727" y="2269"/>
                    <a:pt x="3512" y="2579"/>
                  </a:cubicBezTo>
                  <a:cubicBezTo>
                    <a:pt x="3512" y="2579"/>
                    <a:pt x="3286" y="2877"/>
                    <a:pt x="2989" y="3353"/>
                  </a:cubicBezTo>
                  <a:cubicBezTo>
                    <a:pt x="2968" y="3352"/>
                    <a:pt x="2948" y="3351"/>
                    <a:pt x="2928" y="3351"/>
                  </a:cubicBezTo>
                  <a:cubicBezTo>
                    <a:pt x="2474" y="3351"/>
                    <a:pt x="2039" y="3609"/>
                    <a:pt x="1846" y="4008"/>
                  </a:cubicBezTo>
                  <a:cubicBezTo>
                    <a:pt x="1750" y="4174"/>
                    <a:pt x="1738" y="4353"/>
                    <a:pt x="1667" y="4484"/>
                  </a:cubicBezTo>
                  <a:cubicBezTo>
                    <a:pt x="1584" y="4603"/>
                    <a:pt x="1488" y="4710"/>
                    <a:pt x="1334" y="4794"/>
                  </a:cubicBezTo>
                  <a:cubicBezTo>
                    <a:pt x="1167" y="4901"/>
                    <a:pt x="1012" y="4948"/>
                    <a:pt x="845" y="4996"/>
                  </a:cubicBezTo>
                  <a:cubicBezTo>
                    <a:pt x="786" y="5008"/>
                    <a:pt x="679" y="5032"/>
                    <a:pt x="572" y="5055"/>
                  </a:cubicBezTo>
                  <a:cubicBezTo>
                    <a:pt x="369" y="5091"/>
                    <a:pt x="274" y="5365"/>
                    <a:pt x="441" y="5508"/>
                  </a:cubicBezTo>
                  <a:cubicBezTo>
                    <a:pt x="560" y="5615"/>
                    <a:pt x="679" y="5722"/>
                    <a:pt x="810" y="5794"/>
                  </a:cubicBezTo>
                  <a:cubicBezTo>
                    <a:pt x="836" y="5809"/>
                    <a:pt x="863" y="5815"/>
                    <a:pt x="890" y="5815"/>
                  </a:cubicBezTo>
                  <a:cubicBezTo>
                    <a:pt x="948" y="5815"/>
                    <a:pt x="1003" y="5783"/>
                    <a:pt x="1036" y="5734"/>
                  </a:cubicBezTo>
                  <a:cubicBezTo>
                    <a:pt x="1084" y="5663"/>
                    <a:pt x="1048" y="5556"/>
                    <a:pt x="976" y="5508"/>
                  </a:cubicBezTo>
                  <a:cubicBezTo>
                    <a:pt x="905" y="5472"/>
                    <a:pt x="822" y="5413"/>
                    <a:pt x="750" y="5353"/>
                  </a:cubicBezTo>
                  <a:cubicBezTo>
                    <a:pt x="1238" y="5234"/>
                    <a:pt x="1679" y="5079"/>
                    <a:pt x="1929" y="4663"/>
                  </a:cubicBezTo>
                  <a:cubicBezTo>
                    <a:pt x="2036" y="4484"/>
                    <a:pt x="2048" y="4293"/>
                    <a:pt x="2119" y="4163"/>
                  </a:cubicBezTo>
                  <a:cubicBezTo>
                    <a:pt x="2261" y="3880"/>
                    <a:pt x="2560" y="3676"/>
                    <a:pt x="2883" y="3676"/>
                  </a:cubicBezTo>
                  <a:cubicBezTo>
                    <a:pt x="3078" y="3676"/>
                    <a:pt x="3281" y="3750"/>
                    <a:pt x="3465" y="3924"/>
                  </a:cubicBezTo>
                  <a:cubicBezTo>
                    <a:pt x="3881" y="4317"/>
                    <a:pt x="3762" y="5020"/>
                    <a:pt x="3203" y="5365"/>
                  </a:cubicBezTo>
                  <a:cubicBezTo>
                    <a:pt x="2842" y="5574"/>
                    <a:pt x="2359" y="5745"/>
                    <a:pt x="1888" y="5745"/>
                  </a:cubicBezTo>
                  <a:cubicBezTo>
                    <a:pt x="1769" y="5745"/>
                    <a:pt x="1651" y="5734"/>
                    <a:pt x="1536" y="5710"/>
                  </a:cubicBezTo>
                  <a:cubicBezTo>
                    <a:pt x="1524" y="5707"/>
                    <a:pt x="1511" y="5705"/>
                    <a:pt x="1498" y="5705"/>
                  </a:cubicBezTo>
                  <a:cubicBezTo>
                    <a:pt x="1426" y="5705"/>
                    <a:pt x="1356" y="5760"/>
                    <a:pt x="1345" y="5841"/>
                  </a:cubicBezTo>
                  <a:cubicBezTo>
                    <a:pt x="1334" y="5925"/>
                    <a:pt x="1393" y="6020"/>
                    <a:pt x="1488" y="6032"/>
                  </a:cubicBezTo>
                  <a:cubicBezTo>
                    <a:pt x="1628" y="6059"/>
                    <a:pt x="1767" y="6071"/>
                    <a:pt x="1906" y="6071"/>
                  </a:cubicBezTo>
                  <a:cubicBezTo>
                    <a:pt x="2074" y="6071"/>
                    <a:pt x="2242" y="6053"/>
                    <a:pt x="2405" y="6020"/>
                  </a:cubicBezTo>
                  <a:cubicBezTo>
                    <a:pt x="2453" y="6937"/>
                    <a:pt x="3060" y="7675"/>
                    <a:pt x="3881" y="8044"/>
                  </a:cubicBezTo>
                  <a:cubicBezTo>
                    <a:pt x="4262" y="8211"/>
                    <a:pt x="4501" y="8592"/>
                    <a:pt x="4501" y="8996"/>
                  </a:cubicBezTo>
                  <a:cubicBezTo>
                    <a:pt x="4501" y="9330"/>
                    <a:pt x="4322" y="9580"/>
                    <a:pt x="4322" y="9580"/>
                  </a:cubicBezTo>
                  <a:cubicBezTo>
                    <a:pt x="3643" y="10415"/>
                    <a:pt x="2769" y="10754"/>
                    <a:pt x="1808" y="10754"/>
                  </a:cubicBezTo>
                  <a:cubicBezTo>
                    <a:pt x="1304" y="10754"/>
                    <a:pt x="775" y="10661"/>
                    <a:pt x="238" y="10497"/>
                  </a:cubicBezTo>
                  <a:cubicBezTo>
                    <a:pt x="219" y="10492"/>
                    <a:pt x="201" y="10489"/>
                    <a:pt x="183" y="10489"/>
                  </a:cubicBezTo>
                  <a:cubicBezTo>
                    <a:pt x="111" y="10489"/>
                    <a:pt x="52" y="10528"/>
                    <a:pt x="24" y="10604"/>
                  </a:cubicBezTo>
                  <a:cubicBezTo>
                    <a:pt x="0" y="10687"/>
                    <a:pt x="36" y="10782"/>
                    <a:pt x="131" y="10806"/>
                  </a:cubicBezTo>
                  <a:cubicBezTo>
                    <a:pt x="703" y="10981"/>
                    <a:pt x="1263" y="11077"/>
                    <a:pt x="1799" y="11077"/>
                  </a:cubicBezTo>
                  <a:cubicBezTo>
                    <a:pt x="2869" y="11077"/>
                    <a:pt x="3838" y="10691"/>
                    <a:pt x="4584" y="9770"/>
                  </a:cubicBezTo>
                  <a:cubicBezTo>
                    <a:pt x="4584" y="9758"/>
                    <a:pt x="4596" y="9758"/>
                    <a:pt x="4596" y="9735"/>
                  </a:cubicBezTo>
                  <a:cubicBezTo>
                    <a:pt x="5072" y="9032"/>
                    <a:pt x="4786" y="8068"/>
                    <a:pt x="4001" y="7711"/>
                  </a:cubicBezTo>
                  <a:cubicBezTo>
                    <a:pt x="3286" y="7401"/>
                    <a:pt x="2738" y="6746"/>
                    <a:pt x="2715" y="5913"/>
                  </a:cubicBezTo>
                  <a:cubicBezTo>
                    <a:pt x="3108" y="5794"/>
                    <a:pt x="3358" y="5627"/>
                    <a:pt x="3370" y="5615"/>
                  </a:cubicBezTo>
                  <a:cubicBezTo>
                    <a:pt x="3893" y="5282"/>
                    <a:pt x="4120" y="4710"/>
                    <a:pt x="4001" y="4198"/>
                  </a:cubicBezTo>
                  <a:cubicBezTo>
                    <a:pt x="5191" y="3210"/>
                    <a:pt x="6346" y="1805"/>
                    <a:pt x="6739" y="257"/>
                  </a:cubicBezTo>
                  <a:cubicBezTo>
                    <a:pt x="6778" y="121"/>
                    <a:pt x="6673" y="0"/>
                    <a:pt x="65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29" name="Google Shape;11829;p80"/>
          <p:cNvGrpSpPr/>
          <p:nvPr/>
        </p:nvGrpSpPr>
        <p:grpSpPr>
          <a:xfrm>
            <a:off x="7651983" y="3173731"/>
            <a:ext cx="107183" cy="352399"/>
            <a:chOff x="7651983" y="3349181"/>
            <a:chExt cx="107183" cy="352399"/>
          </a:xfrm>
          <a:solidFill>
            <a:schemeClr val="tx1"/>
          </a:solidFill>
        </p:grpSpPr>
        <p:sp>
          <p:nvSpPr>
            <p:cNvPr id="11830" name="Google Shape;11830;p80"/>
            <p:cNvSpPr/>
            <p:nvPr/>
          </p:nvSpPr>
          <p:spPr>
            <a:xfrm>
              <a:off x="7651983" y="3349181"/>
              <a:ext cx="84092" cy="247507"/>
            </a:xfrm>
            <a:custGeom>
              <a:avLst/>
              <a:gdLst/>
              <a:ahLst/>
              <a:cxnLst/>
              <a:rect l="l" t="t" r="r" b="b"/>
              <a:pathLst>
                <a:path w="2644" h="7782" extrusionOk="0">
                  <a:moveTo>
                    <a:pt x="1699" y="0"/>
                  </a:moveTo>
                  <a:cubicBezTo>
                    <a:pt x="1523" y="0"/>
                    <a:pt x="1349" y="75"/>
                    <a:pt x="1227" y="221"/>
                  </a:cubicBezTo>
                  <a:lnTo>
                    <a:pt x="750" y="756"/>
                  </a:lnTo>
                  <a:cubicBezTo>
                    <a:pt x="274" y="1292"/>
                    <a:pt x="0" y="1995"/>
                    <a:pt x="0" y="2721"/>
                  </a:cubicBezTo>
                  <a:lnTo>
                    <a:pt x="0" y="4602"/>
                  </a:lnTo>
                  <a:cubicBezTo>
                    <a:pt x="0" y="4793"/>
                    <a:pt x="381" y="4840"/>
                    <a:pt x="381" y="5138"/>
                  </a:cubicBezTo>
                  <a:cubicBezTo>
                    <a:pt x="381" y="5328"/>
                    <a:pt x="227" y="5388"/>
                    <a:pt x="48" y="5602"/>
                  </a:cubicBezTo>
                  <a:cubicBezTo>
                    <a:pt x="24" y="5626"/>
                    <a:pt x="0" y="5674"/>
                    <a:pt x="0" y="5721"/>
                  </a:cubicBezTo>
                  <a:lnTo>
                    <a:pt x="0" y="6876"/>
                  </a:lnTo>
                  <a:cubicBezTo>
                    <a:pt x="0" y="7162"/>
                    <a:pt x="60" y="7424"/>
                    <a:pt x="167" y="7686"/>
                  </a:cubicBezTo>
                  <a:cubicBezTo>
                    <a:pt x="203" y="7745"/>
                    <a:pt x="262" y="7781"/>
                    <a:pt x="322" y="7781"/>
                  </a:cubicBezTo>
                  <a:cubicBezTo>
                    <a:pt x="441" y="7781"/>
                    <a:pt x="512" y="7662"/>
                    <a:pt x="465" y="7543"/>
                  </a:cubicBezTo>
                  <a:cubicBezTo>
                    <a:pt x="381" y="7341"/>
                    <a:pt x="346" y="6710"/>
                    <a:pt x="334" y="5793"/>
                  </a:cubicBezTo>
                  <a:cubicBezTo>
                    <a:pt x="441" y="5638"/>
                    <a:pt x="703" y="5507"/>
                    <a:pt x="703" y="5150"/>
                  </a:cubicBezTo>
                  <a:cubicBezTo>
                    <a:pt x="703" y="4769"/>
                    <a:pt x="393" y="4614"/>
                    <a:pt x="334" y="4543"/>
                  </a:cubicBezTo>
                  <a:lnTo>
                    <a:pt x="334" y="2757"/>
                  </a:lnTo>
                  <a:cubicBezTo>
                    <a:pt x="334" y="2114"/>
                    <a:pt x="572" y="1495"/>
                    <a:pt x="989" y="1018"/>
                  </a:cubicBezTo>
                  <a:lnTo>
                    <a:pt x="1465" y="483"/>
                  </a:lnTo>
                  <a:cubicBezTo>
                    <a:pt x="1522" y="408"/>
                    <a:pt x="1604" y="372"/>
                    <a:pt x="1687" y="372"/>
                  </a:cubicBezTo>
                  <a:cubicBezTo>
                    <a:pt x="1777" y="372"/>
                    <a:pt x="1867" y="414"/>
                    <a:pt x="1929" y="494"/>
                  </a:cubicBezTo>
                  <a:lnTo>
                    <a:pt x="2310" y="971"/>
                  </a:lnTo>
                  <a:cubicBezTo>
                    <a:pt x="2343" y="1010"/>
                    <a:pt x="2390" y="1028"/>
                    <a:pt x="2438" y="1028"/>
                  </a:cubicBezTo>
                  <a:cubicBezTo>
                    <a:pt x="2477" y="1028"/>
                    <a:pt x="2516" y="1016"/>
                    <a:pt x="2548" y="995"/>
                  </a:cubicBezTo>
                  <a:cubicBezTo>
                    <a:pt x="2620" y="887"/>
                    <a:pt x="2644" y="792"/>
                    <a:pt x="2584" y="721"/>
                  </a:cubicBezTo>
                  <a:lnTo>
                    <a:pt x="2191" y="244"/>
                  </a:lnTo>
                  <a:cubicBezTo>
                    <a:pt x="2064" y="81"/>
                    <a:pt x="1881" y="0"/>
                    <a:pt x="1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1" name="Google Shape;11831;p80"/>
            <p:cNvSpPr/>
            <p:nvPr/>
          </p:nvSpPr>
          <p:spPr>
            <a:xfrm>
              <a:off x="7667885" y="3387379"/>
              <a:ext cx="91280" cy="314202"/>
            </a:xfrm>
            <a:custGeom>
              <a:avLst/>
              <a:gdLst/>
              <a:ahLst/>
              <a:cxnLst/>
              <a:rect l="l" t="t" r="r" b="b"/>
              <a:pathLst>
                <a:path w="2870" h="9879" extrusionOk="0">
                  <a:moveTo>
                    <a:pt x="2334" y="1"/>
                  </a:moveTo>
                  <a:cubicBezTo>
                    <a:pt x="2310" y="1"/>
                    <a:pt x="2286" y="6"/>
                    <a:pt x="2263" y="20"/>
                  </a:cubicBezTo>
                  <a:cubicBezTo>
                    <a:pt x="2179" y="67"/>
                    <a:pt x="2144" y="151"/>
                    <a:pt x="2179" y="246"/>
                  </a:cubicBezTo>
                  <a:cubicBezTo>
                    <a:pt x="2536" y="948"/>
                    <a:pt x="2453" y="1544"/>
                    <a:pt x="2465" y="1639"/>
                  </a:cubicBezTo>
                  <a:lnTo>
                    <a:pt x="2084" y="2044"/>
                  </a:lnTo>
                  <a:cubicBezTo>
                    <a:pt x="1822" y="2318"/>
                    <a:pt x="1858" y="2746"/>
                    <a:pt x="2144" y="2973"/>
                  </a:cubicBezTo>
                  <a:lnTo>
                    <a:pt x="2465" y="3234"/>
                  </a:lnTo>
                  <a:lnTo>
                    <a:pt x="2465" y="5616"/>
                  </a:lnTo>
                  <a:cubicBezTo>
                    <a:pt x="2465" y="5973"/>
                    <a:pt x="2358" y="6306"/>
                    <a:pt x="2155" y="6580"/>
                  </a:cubicBezTo>
                  <a:lnTo>
                    <a:pt x="1334" y="7711"/>
                  </a:lnTo>
                  <a:lnTo>
                    <a:pt x="1334" y="3937"/>
                  </a:lnTo>
                  <a:lnTo>
                    <a:pt x="2084" y="3389"/>
                  </a:lnTo>
                  <a:cubicBezTo>
                    <a:pt x="2155" y="3330"/>
                    <a:pt x="2167" y="3223"/>
                    <a:pt x="2108" y="3151"/>
                  </a:cubicBezTo>
                  <a:cubicBezTo>
                    <a:pt x="2073" y="3102"/>
                    <a:pt x="2022" y="3078"/>
                    <a:pt x="1972" y="3078"/>
                  </a:cubicBezTo>
                  <a:cubicBezTo>
                    <a:pt x="1935" y="3078"/>
                    <a:pt x="1899" y="3091"/>
                    <a:pt x="1870" y="3115"/>
                  </a:cubicBezTo>
                  <a:lnTo>
                    <a:pt x="1322" y="3520"/>
                  </a:lnTo>
                  <a:lnTo>
                    <a:pt x="1322" y="210"/>
                  </a:lnTo>
                  <a:cubicBezTo>
                    <a:pt x="1322" y="127"/>
                    <a:pt x="1251" y="44"/>
                    <a:pt x="1155" y="44"/>
                  </a:cubicBezTo>
                  <a:cubicBezTo>
                    <a:pt x="1072" y="44"/>
                    <a:pt x="989" y="127"/>
                    <a:pt x="989" y="210"/>
                  </a:cubicBezTo>
                  <a:lnTo>
                    <a:pt x="989" y="1270"/>
                  </a:lnTo>
                  <a:lnTo>
                    <a:pt x="608" y="925"/>
                  </a:lnTo>
                  <a:cubicBezTo>
                    <a:pt x="575" y="897"/>
                    <a:pt x="535" y="883"/>
                    <a:pt x="495" y="883"/>
                  </a:cubicBezTo>
                  <a:cubicBezTo>
                    <a:pt x="448" y="883"/>
                    <a:pt x="402" y="903"/>
                    <a:pt x="370" y="948"/>
                  </a:cubicBezTo>
                  <a:cubicBezTo>
                    <a:pt x="310" y="1020"/>
                    <a:pt x="310" y="1127"/>
                    <a:pt x="381" y="1187"/>
                  </a:cubicBezTo>
                  <a:cubicBezTo>
                    <a:pt x="846" y="1579"/>
                    <a:pt x="977" y="1722"/>
                    <a:pt x="989" y="1722"/>
                  </a:cubicBezTo>
                  <a:lnTo>
                    <a:pt x="989" y="4842"/>
                  </a:lnTo>
                  <a:lnTo>
                    <a:pt x="655" y="4532"/>
                  </a:lnTo>
                  <a:cubicBezTo>
                    <a:pt x="615" y="4504"/>
                    <a:pt x="573" y="4489"/>
                    <a:pt x="533" y="4489"/>
                  </a:cubicBezTo>
                  <a:cubicBezTo>
                    <a:pt x="489" y="4489"/>
                    <a:pt x="448" y="4507"/>
                    <a:pt x="417" y="4544"/>
                  </a:cubicBezTo>
                  <a:cubicBezTo>
                    <a:pt x="358" y="4616"/>
                    <a:pt x="358" y="4723"/>
                    <a:pt x="429" y="4782"/>
                  </a:cubicBezTo>
                  <a:lnTo>
                    <a:pt x="989" y="5306"/>
                  </a:lnTo>
                  <a:lnTo>
                    <a:pt x="989" y="7795"/>
                  </a:lnTo>
                  <a:lnTo>
                    <a:pt x="322" y="6854"/>
                  </a:lnTo>
                  <a:cubicBezTo>
                    <a:pt x="283" y="6808"/>
                    <a:pt x="235" y="6782"/>
                    <a:pt x="183" y="6782"/>
                  </a:cubicBezTo>
                  <a:cubicBezTo>
                    <a:pt x="155" y="6782"/>
                    <a:pt x="125" y="6789"/>
                    <a:pt x="96" y="6806"/>
                  </a:cubicBezTo>
                  <a:cubicBezTo>
                    <a:pt x="24" y="6866"/>
                    <a:pt x="12" y="6961"/>
                    <a:pt x="60" y="7033"/>
                  </a:cubicBezTo>
                  <a:lnTo>
                    <a:pt x="989" y="8342"/>
                  </a:lnTo>
                  <a:lnTo>
                    <a:pt x="989" y="8699"/>
                  </a:lnTo>
                  <a:lnTo>
                    <a:pt x="298" y="8033"/>
                  </a:lnTo>
                  <a:cubicBezTo>
                    <a:pt x="268" y="8003"/>
                    <a:pt x="227" y="7988"/>
                    <a:pt x="183" y="7988"/>
                  </a:cubicBezTo>
                  <a:cubicBezTo>
                    <a:pt x="140" y="7988"/>
                    <a:pt x="96" y="8003"/>
                    <a:pt x="60" y="8033"/>
                  </a:cubicBezTo>
                  <a:cubicBezTo>
                    <a:pt x="0" y="8092"/>
                    <a:pt x="0" y="8187"/>
                    <a:pt x="60" y="8271"/>
                  </a:cubicBezTo>
                  <a:lnTo>
                    <a:pt x="977" y="9164"/>
                  </a:lnTo>
                  <a:lnTo>
                    <a:pt x="977" y="9711"/>
                  </a:lnTo>
                  <a:cubicBezTo>
                    <a:pt x="977" y="9795"/>
                    <a:pt x="1048" y="9878"/>
                    <a:pt x="1143" y="9878"/>
                  </a:cubicBezTo>
                  <a:cubicBezTo>
                    <a:pt x="1227" y="9878"/>
                    <a:pt x="1310" y="9795"/>
                    <a:pt x="1310" y="9711"/>
                  </a:cubicBezTo>
                  <a:lnTo>
                    <a:pt x="1310" y="9164"/>
                  </a:lnTo>
                  <a:lnTo>
                    <a:pt x="2263" y="8187"/>
                  </a:lnTo>
                  <a:cubicBezTo>
                    <a:pt x="2322" y="8128"/>
                    <a:pt x="2322" y="8033"/>
                    <a:pt x="2263" y="7949"/>
                  </a:cubicBezTo>
                  <a:cubicBezTo>
                    <a:pt x="2234" y="7915"/>
                    <a:pt x="2195" y="7900"/>
                    <a:pt x="2154" y="7900"/>
                  </a:cubicBezTo>
                  <a:cubicBezTo>
                    <a:pt x="2109" y="7900"/>
                    <a:pt x="2062" y="7918"/>
                    <a:pt x="2024" y="7949"/>
                  </a:cubicBezTo>
                  <a:lnTo>
                    <a:pt x="1286" y="8688"/>
                  </a:lnTo>
                  <a:lnTo>
                    <a:pt x="1286" y="8247"/>
                  </a:lnTo>
                  <a:lnTo>
                    <a:pt x="2382" y="6759"/>
                  </a:lnTo>
                  <a:cubicBezTo>
                    <a:pt x="2632" y="6425"/>
                    <a:pt x="2763" y="6021"/>
                    <a:pt x="2763" y="5604"/>
                  </a:cubicBezTo>
                  <a:lnTo>
                    <a:pt x="2763" y="3151"/>
                  </a:lnTo>
                  <a:cubicBezTo>
                    <a:pt x="2798" y="3115"/>
                    <a:pt x="2763" y="3068"/>
                    <a:pt x="2739" y="3044"/>
                  </a:cubicBezTo>
                  <a:lnTo>
                    <a:pt x="2346" y="2734"/>
                  </a:lnTo>
                  <a:cubicBezTo>
                    <a:pt x="2215" y="2627"/>
                    <a:pt x="2203" y="2413"/>
                    <a:pt x="2322" y="2282"/>
                  </a:cubicBezTo>
                  <a:cubicBezTo>
                    <a:pt x="2715" y="1853"/>
                    <a:pt x="2798" y="1841"/>
                    <a:pt x="2798" y="1722"/>
                  </a:cubicBezTo>
                  <a:cubicBezTo>
                    <a:pt x="2775" y="1568"/>
                    <a:pt x="2870" y="877"/>
                    <a:pt x="2477" y="91"/>
                  </a:cubicBezTo>
                  <a:cubicBezTo>
                    <a:pt x="2451" y="40"/>
                    <a:pt x="2394" y="1"/>
                    <a:pt x="2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32" name="Google Shape;11832;p80"/>
          <p:cNvGrpSpPr/>
          <p:nvPr/>
        </p:nvGrpSpPr>
        <p:grpSpPr>
          <a:xfrm>
            <a:off x="7973468" y="3206872"/>
            <a:ext cx="352590" cy="287072"/>
            <a:chOff x="7973468" y="3382322"/>
            <a:chExt cx="352590" cy="287072"/>
          </a:xfrm>
          <a:solidFill>
            <a:schemeClr val="tx1"/>
          </a:solidFill>
        </p:grpSpPr>
        <p:sp>
          <p:nvSpPr>
            <p:cNvPr id="11833" name="Google Shape;11833;p80"/>
            <p:cNvSpPr/>
            <p:nvPr/>
          </p:nvSpPr>
          <p:spPr>
            <a:xfrm>
              <a:off x="7973468" y="3382322"/>
              <a:ext cx="352590" cy="287072"/>
            </a:xfrm>
            <a:custGeom>
              <a:avLst/>
              <a:gdLst/>
              <a:ahLst/>
              <a:cxnLst/>
              <a:rect l="l" t="t" r="r" b="b"/>
              <a:pathLst>
                <a:path w="11086" h="9026" extrusionOk="0">
                  <a:moveTo>
                    <a:pt x="5370" y="334"/>
                  </a:moveTo>
                  <a:lnTo>
                    <a:pt x="5370" y="7001"/>
                  </a:lnTo>
                  <a:lnTo>
                    <a:pt x="941" y="7001"/>
                  </a:lnTo>
                  <a:lnTo>
                    <a:pt x="941" y="334"/>
                  </a:lnTo>
                  <a:close/>
                  <a:moveTo>
                    <a:pt x="5370" y="7323"/>
                  </a:moveTo>
                  <a:lnTo>
                    <a:pt x="5370" y="7656"/>
                  </a:lnTo>
                  <a:lnTo>
                    <a:pt x="941" y="7656"/>
                  </a:lnTo>
                  <a:lnTo>
                    <a:pt x="941" y="7323"/>
                  </a:lnTo>
                  <a:close/>
                  <a:moveTo>
                    <a:pt x="10133" y="7323"/>
                  </a:moveTo>
                  <a:lnTo>
                    <a:pt x="10133" y="7656"/>
                  </a:lnTo>
                  <a:lnTo>
                    <a:pt x="5704" y="7656"/>
                  </a:lnTo>
                  <a:lnTo>
                    <a:pt x="5704" y="7323"/>
                  </a:lnTo>
                  <a:close/>
                  <a:moveTo>
                    <a:pt x="5835" y="7977"/>
                  </a:moveTo>
                  <a:lnTo>
                    <a:pt x="5835" y="8680"/>
                  </a:lnTo>
                  <a:lnTo>
                    <a:pt x="5240" y="8692"/>
                  </a:lnTo>
                  <a:cubicBezTo>
                    <a:pt x="5240" y="8692"/>
                    <a:pt x="5228" y="8692"/>
                    <a:pt x="5228" y="8680"/>
                  </a:cubicBezTo>
                  <a:lnTo>
                    <a:pt x="5228" y="7977"/>
                  </a:lnTo>
                  <a:close/>
                  <a:moveTo>
                    <a:pt x="775" y="0"/>
                  </a:moveTo>
                  <a:cubicBezTo>
                    <a:pt x="691" y="0"/>
                    <a:pt x="608" y="72"/>
                    <a:pt x="608" y="167"/>
                  </a:cubicBezTo>
                  <a:lnTo>
                    <a:pt x="608" y="536"/>
                  </a:lnTo>
                  <a:lnTo>
                    <a:pt x="465" y="536"/>
                  </a:lnTo>
                  <a:cubicBezTo>
                    <a:pt x="215" y="536"/>
                    <a:pt x="1" y="738"/>
                    <a:pt x="1" y="1000"/>
                  </a:cubicBezTo>
                  <a:lnTo>
                    <a:pt x="1" y="1715"/>
                  </a:lnTo>
                  <a:cubicBezTo>
                    <a:pt x="1" y="1798"/>
                    <a:pt x="72" y="1881"/>
                    <a:pt x="167" y="1881"/>
                  </a:cubicBezTo>
                  <a:cubicBezTo>
                    <a:pt x="251" y="1881"/>
                    <a:pt x="334" y="1798"/>
                    <a:pt x="334" y="1715"/>
                  </a:cubicBezTo>
                  <a:lnTo>
                    <a:pt x="334" y="1000"/>
                  </a:lnTo>
                  <a:cubicBezTo>
                    <a:pt x="334" y="929"/>
                    <a:pt x="394" y="869"/>
                    <a:pt x="465" y="869"/>
                  </a:cubicBezTo>
                  <a:lnTo>
                    <a:pt x="608" y="869"/>
                  </a:lnTo>
                  <a:lnTo>
                    <a:pt x="608" y="7799"/>
                  </a:lnTo>
                  <a:cubicBezTo>
                    <a:pt x="608" y="7894"/>
                    <a:pt x="691" y="7965"/>
                    <a:pt x="775" y="7965"/>
                  </a:cubicBezTo>
                  <a:lnTo>
                    <a:pt x="4918" y="7965"/>
                  </a:lnTo>
                  <a:lnTo>
                    <a:pt x="4918" y="8335"/>
                  </a:lnTo>
                  <a:lnTo>
                    <a:pt x="465" y="8335"/>
                  </a:lnTo>
                  <a:cubicBezTo>
                    <a:pt x="394" y="8335"/>
                    <a:pt x="334" y="8275"/>
                    <a:pt x="334" y="8204"/>
                  </a:cubicBezTo>
                  <a:lnTo>
                    <a:pt x="334" y="2429"/>
                  </a:lnTo>
                  <a:cubicBezTo>
                    <a:pt x="334" y="2334"/>
                    <a:pt x="251" y="2262"/>
                    <a:pt x="167" y="2262"/>
                  </a:cubicBezTo>
                  <a:cubicBezTo>
                    <a:pt x="72" y="2262"/>
                    <a:pt x="1" y="2334"/>
                    <a:pt x="1" y="2429"/>
                  </a:cubicBezTo>
                  <a:lnTo>
                    <a:pt x="1" y="8204"/>
                  </a:lnTo>
                  <a:cubicBezTo>
                    <a:pt x="1" y="8454"/>
                    <a:pt x="215" y="8668"/>
                    <a:pt x="465" y="8668"/>
                  </a:cubicBezTo>
                  <a:lnTo>
                    <a:pt x="4918" y="8668"/>
                  </a:lnTo>
                  <a:lnTo>
                    <a:pt x="4918" y="8680"/>
                  </a:lnTo>
                  <a:cubicBezTo>
                    <a:pt x="4918" y="8858"/>
                    <a:pt x="5061" y="9025"/>
                    <a:pt x="5251" y="9025"/>
                  </a:cubicBezTo>
                  <a:lnTo>
                    <a:pt x="5835" y="9025"/>
                  </a:lnTo>
                  <a:cubicBezTo>
                    <a:pt x="6013" y="9025"/>
                    <a:pt x="6180" y="8870"/>
                    <a:pt x="6180" y="8680"/>
                  </a:cubicBezTo>
                  <a:lnTo>
                    <a:pt x="6180" y="8668"/>
                  </a:lnTo>
                  <a:lnTo>
                    <a:pt x="10633" y="8668"/>
                  </a:lnTo>
                  <a:cubicBezTo>
                    <a:pt x="10883" y="8668"/>
                    <a:pt x="11085" y="8454"/>
                    <a:pt x="11085" y="8204"/>
                  </a:cubicBezTo>
                  <a:lnTo>
                    <a:pt x="11085" y="1012"/>
                  </a:lnTo>
                  <a:cubicBezTo>
                    <a:pt x="11074" y="762"/>
                    <a:pt x="10871" y="548"/>
                    <a:pt x="10609" y="548"/>
                  </a:cubicBezTo>
                  <a:lnTo>
                    <a:pt x="10466" y="548"/>
                  </a:lnTo>
                  <a:lnTo>
                    <a:pt x="10466" y="179"/>
                  </a:lnTo>
                  <a:cubicBezTo>
                    <a:pt x="10466" y="95"/>
                    <a:pt x="10395" y="12"/>
                    <a:pt x="10300" y="12"/>
                  </a:cubicBezTo>
                  <a:lnTo>
                    <a:pt x="9692" y="12"/>
                  </a:lnTo>
                  <a:cubicBezTo>
                    <a:pt x="9597" y="12"/>
                    <a:pt x="9526" y="95"/>
                    <a:pt x="9526" y="179"/>
                  </a:cubicBezTo>
                  <a:cubicBezTo>
                    <a:pt x="9526" y="274"/>
                    <a:pt x="9597" y="345"/>
                    <a:pt x="9692" y="345"/>
                  </a:cubicBezTo>
                  <a:lnTo>
                    <a:pt x="10133" y="345"/>
                  </a:lnTo>
                  <a:lnTo>
                    <a:pt x="10133" y="5894"/>
                  </a:lnTo>
                  <a:cubicBezTo>
                    <a:pt x="10133" y="5989"/>
                    <a:pt x="10216" y="6060"/>
                    <a:pt x="10300" y="6060"/>
                  </a:cubicBezTo>
                  <a:cubicBezTo>
                    <a:pt x="10395" y="6060"/>
                    <a:pt x="10466" y="5989"/>
                    <a:pt x="10466" y="5894"/>
                  </a:cubicBezTo>
                  <a:lnTo>
                    <a:pt x="10466" y="881"/>
                  </a:lnTo>
                  <a:lnTo>
                    <a:pt x="10609" y="881"/>
                  </a:lnTo>
                  <a:cubicBezTo>
                    <a:pt x="10693" y="881"/>
                    <a:pt x="10752" y="941"/>
                    <a:pt x="10752" y="1012"/>
                  </a:cubicBezTo>
                  <a:lnTo>
                    <a:pt x="10752" y="8204"/>
                  </a:lnTo>
                  <a:cubicBezTo>
                    <a:pt x="10752" y="8275"/>
                    <a:pt x="10693" y="8335"/>
                    <a:pt x="10609" y="8335"/>
                  </a:cubicBezTo>
                  <a:lnTo>
                    <a:pt x="6168" y="8335"/>
                  </a:lnTo>
                  <a:lnTo>
                    <a:pt x="6168" y="7965"/>
                  </a:lnTo>
                  <a:lnTo>
                    <a:pt x="10300" y="7965"/>
                  </a:lnTo>
                  <a:cubicBezTo>
                    <a:pt x="10395" y="7965"/>
                    <a:pt x="10466" y="7882"/>
                    <a:pt x="10466" y="7799"/>
                  </a:cubicBezTo>
                  <a:lnTo>
                    <a:pt x="10466" y="6584"/>
                  </a:lnTo>
                  <a:cubicBezTo>
                    <a:pt x="10466" y="6489"/>
                    <a:pt x="10395" y="6418"/>
                    <a:pt x="10300" y="6418"/>
                  </a:cubicBezTo>
                  <a:cubicBezTo>
                    <a:pt x="10216" y="6418"/>
                    <a:pt x="10133" y="6489"/>
                    <a:pt x="10133" y="6584"/>
                  </a:cubicBezTo>
                  <a:lnTo>
                    <a:pt x="10133" y="7001"/>
                  </a:lnTo>
                  <a:lnTo>
                    <a:pt x="5704" y="7001"/>
                  </a:lnTo>
                  <a:lnTo>
                    <a:pt x="5704" y="334"/>
                  </a:lnTo>
                  <a:lnTo>
                    <a:pt x="9002" y="334"/>
                  </a:lnTo>
                  <a:cubicBezTo>
                    <a:pt x="9097" y="334"/>
                    <a:pt x="9169" y="250"/>
                    <a:pt x="9169" y="167"/>
                  </a:cubicBezTo>
                  <a:cubicBezTo>
                    <a:pt x="9169" y="72"/>
                    <a:pt x="9097" y="0"/>
                    <a:pt x="90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4" name="Google Shape;11834;p80"/>
            <p:cNvSpPr/>
            <p:nvPr/>
          </p:nvSpPr>
          <p:spPr>
            <a:xfrm>
              <a:off x="8051486" y="3417149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62"/>
                    <a:pt x="2322" y="167"/>
                  </a:cubicBezTo>
                  <a:cubicBezTo>
                    <a:pt x="2322" y="84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5" name="Google Shape;11835;p80"/>
            <p:cNvSpPr/>
            <p:nvPr/>
          </p:nvSpPr>
          <p:spPr>
            <a:xfrm>
              <a:off x="8022702" y="3437981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6" name="Google Shape;11836;p80"/>
            <p:cNvSpPr/>
            <p:nvPr/>
          </p:nvSpPr>
          <p:spPr>
            <a:xfrm>
              <a:off x="8022702" y="3458432"/>
              <a:ext cx="102667" cy="10623"/>
            </a:xfrm>
            <a:custGeom>
              <a:avLst/>
              <a:gdLst/>
              <a:ahLst/>
              <a:cxnLst/>
              <a:rect l="l" t="t" r="r" b="b"/>
              <a:pathLst>
                <a:path w="3228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74"/>
                    <a:pt x="72" y="334"/>
                    <a:pt x="167" y="334"/>
                  </a:cubicBezTo>
                  <a:lnTo>
                    <a:pt x="3072" y="334"/>
                  </a:lnTo>
                  <a:cubicBezTo>
                    <a:pt x="3156" y="334"/>
                    <a:pt x="3227" y="262"/>
                    <a:pt x="3227" y="167"/>
                  </a:cubicBezTo>
                  <a:cubicBezTo>
                    <a:pt x="3227" y="84"/>
                    <a:pt x="3156" y="0"/>
                    <a:pt x="3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7" name="Google Shape;11837;p80"/>
            <p:cNvSpPr/>
            <p:nvPr/>
          </p:nvSpPr>
          <p:spPr>
            <a:xfrm>
              <a:off x="8022702" y="3479264"/>
              <a:ext cx="81071" cy="10623"/>
            </a:xfrm>
            <a:custGeom>
              <a:avLst/>
              <a:gdLst/>
              <a:ahLst/>
              <a:cxnLst/>
              <a:rect l="l" t="t" r="r" b="b"/>
              <a:pathLst>
                <a:path w="2549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2" y="262"/>
                    <a:pt x="72" y="334"/>
                    <a:pt x="167" y="334"/>
                  </a:cubicBezTo>
                  <a:lnTo>
                    <a:pt x="2382" y="334"/>
                  </a:lnTo>
                  <a:cubicBezTo>
                    <a:pt x="2477" y="334"/>
                    <a:pt x="2549" y="262"/>
                    <a:pt x="2549" y="167"/>
                  </a:cubicBezTo>
                  <a:cubicBezTo>
                    <a:pt x="2549" y="84"/>
                    <a:pt x="2477" y="0"/>
                    <a:pt x="2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8" name="Google Shape;11838;p80"/>
            <p:cNvSpPr/>
            <p:nvPr/>
          </p:nvSpPr>
          <p:spPr>
            <a:xfrm>
              <a:off x="8051486" y="3520515"/>
              <a:ext cx="73883" cy="10655"/>
            </a:xfrm>
            <a:custGeom>
              <a:avLst/>
              <a:gdLst/>
              <a:ahLst/>
              <a:cxnLst/>
              <a:rect l="l" t="t" r="r" b="b"/>
              <a:pathLst>
                <a:path w="2323" h="335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cubicBezTo>
                    <a:pt x="0" y="251"/>
                    <a:pt x="84" y="334"/>
                    <a:pt x="167" y="334"/>
                  </a:cubicBezTo>
                  <a:lnTo>
                    <a:pt x="2167" y="334"/>
                  </a:lnTo>
                  <a:cubicBezTo>
                    <a:pt x="2251" y="334"/>
                    <a:pt x="2322" y="251"/>
                    <a:pt x="2322" y="168"/>
                  </a:cubicBezTo>
                  <a:cubicBezTo>
                    <a:pt x="2322" y="72"/>
                    <a:pt x="2251" y="1"/>
                    <a:pt x="2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39" name="Google Shape;11839;p80"/>
            <p:cNvSpPr/>
            <p:nvPr/>
          </p:nvSpPr>
          <p:spPr>
            <a:xfrm>
              <a:off x="8022702" y="3540966"/>
              <a:ext cx="102667" cy="10273"/>
            </a:xfrm>
            <a:custGeom>
              <a:avLst/>
              <a:gdLst/>
              <a:ahLst/>
              <a:cxnLst/>
              <a:rect l="l" t="t" r="r" b="b"/>
              <a:pathLst>
                <a:path w="3228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2" y="263"/>
                    <a:pt x="72" y="322"/>
                    <a:pt x="167" y="322"/>
                  </a:cubicBezTo>
                  <a:lnTo>
                    <a:pt x="3072" y="322"/>
                  </a:lnTo>
                  <a:cubicBezTo>
                    <a:pt x="3156" y="322"/>
                    <a:pt x="3227" y="251"/>
                    <a:pt x="3227" y="168"/>
                  </a:cubicBezTo>
                  <a:cubicBezTo>
                    <a:pt x="3227" y="72"/>
                    <a:pt x="3156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0" name="Google Shape;11840;p80"/>
            <p:cNvSpPr/>
            <p:nvPr/>
          </p:nvSpPr>
          <p:spPr>
            <a:xfrm>
              <a:off x="8022702" y="3561798"/>
              <a:ext cx="49266" cy="10273"/>
            </a:xfrm>
            <a:custGeom>
              <a:avLst/>
              <a:gdLst/>
              <a:ahLst/>
              <a:cxnLst/>
              <a:rect l="l" t="t" r="r" b="b"/>
              <a:pathLst>
                <a:path w="1549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2" y="251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1"/>
                    <a:pt x="1548" y="167"/>
                  </a:cubicBezTo>
                  <a:cubicBezTo>
                    <a:pt x="1548" y="72"/>
                    <a:pt x="1477" y="1"/>
                    <a:pt x="1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1" name="Google Shape;11841;p80"/>
            <p:cNvSpPr/>
            <p:nvPr/>
          </p:nvSpPr>
          <p:spPr>
            <a:xfrm>
              <a:off x="8200683" y="3486452"/>
              <a:ext cx="73883" cy="10623"/>
            </a:xfrm>
            <a:custGeom>
              <a:avLst/>
              <a:gdLst/>
              <a:ahLst/>
              <a:cxnLst/>
              <a:rect l="l" t="t" r="r" b="b"/>
              <a:pathLst>
                <a:path w="2323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156" y="334"/>
                  </a:lnTo>
                  <a:cubicBezTo>
                    <a:pt x="2251" y="334"/>
                    <a:pt x="2322" y="250"/>
                    <a:pt x="2322" y="167"/>
                  </a:cubicBezTo>
                  <a:cubicBezTo>
                    <a:pt x="2322" y="72"/>
                    <a:pt x="2251" y="0"/>
                    <a:pt x="2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2" name="Google Shape;11842;p80"/>
            <p:cNvSpPr/>
            <p:nvPr/>
          </p:nvSpPr>
          <p:spPr>
            <a:xfrm>
              <a:off x="8171899" y="3506902"/>
              <a:ext cx="102667" cy="10241"/>
            </a:xfrm>
            <a:custGeom>
              <a:avLst/>
              <a:gdLst/>
              <a:ahLst/>
              <a:cxnLst/>
              <a:rect l="l" t="t" r="r" b="b"/>
              <a:pathLst>
                <a:path w="322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3061" y="322"/>
                  </a:lnTo>
                  <a:cubicBezTo>
                    <a:pt x="3156" y="322"/>
                    <a:pt x="3227" y="250"/>
                    <a:pt x="3227" y="167"/>
                  </a:cubicBezTo>
                  <a:cubicBezTo>
                    <a:pt x="3227" y="72"/>
                    <a:pt x="3156" y="0"/>
                    <a:pt x="30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3" name="Google Shape;11843;p80"/>
            <p:cNvSpPr/>
            <p:nvPr/>
          </p:nvSpPr>
          <p:spPr>
            <a:xfrm>
              <a:off x="8171899" y="3527735"/>
              <a:ext cx="49266" cy="10241"/>
            </a:xfrm>
            <a:custGeom>
              <a:avLst/>
              <a:gdLst/>
              <a:ahLst/>
              <a:cxnLst/>
              <a:rect l="l" t="t" r="r" b="b"/>
              <a:pathLst>
                <a:path w="1549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1382" y="322"/>
                  </a:lnTo>
                  <a:cubicBezTo>
                    <a:pt x="1477" y="322"/>
                    <a:pt x="1548" y="250"/>
                    <a:pt x="1548" y="167"/>
                  </a:cubicBezTo>
                  <a:cubicBezTo>
                    <a:pt x="1548" y="72"/>
                    <a:pt x="1477" y="0"/>
                    <a:pt x="1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44" name="Google Shape;11844;p80"/>
            <p:cNvSpPr/>
            <p:nvPr/>
          </p:nvSpPr>
          <p:spPr>
            <a:xfrm>
              <a:off x="8174189" y="3417149"/>
              <a:ext cx="102635" cy="45099"/>
            </a:xfrm>
            <a:custGeom>
              <a:avLst/>
              <a:gdLst/>
              <a:ahLst/>
              <a:cxnLst/>
              <a:rect l="l" t="t" r="r" b="b"/>
              <a:pathLst>
                <a:path w="3227" h="1418" extrusionOk="0">
                  <a:moveTo>
                    <a:pt x="2905" y="334"/>
                  </a:moveTo>
                  <a:lnTo>
                    <a:pt x="2905" y="1096"/>
                  </a:lnTo>
                  <a:lnTo>
                    <a:pt x="333" y="1096"/>
                  </a:lnTo>
                  <a:lnTo>
                    <a:pt x="333" y="334"/>
                  </a:lnTo>
                  <a:close/>
                  <a:moveTo>
                    <a:pt x="167" y="1"/>
                  </a:moveTo>
                  <a:cubicBezTo>
                    <a:pt x="72" y="12"/>
                    <a:pt x="0" y="84"/>
                    <a:pt x="0" y="167"/>
                  </a:cubicBezTo>
                  <a:lnTo>
                    <a:pt x="0" y="1251"/>
                  </a:lnTo>
                  <a:cubicBezTo>
                    <a:pt x="0" y="1346"/>
                    <a:pt x="72" y="1417"/>
                    <a:pt x="167" y="1417"/>
                  </a:cubicBezTo>
                  <a:lnTo>
                    <a:pt x="3072" y="1417"/>
                  </a:lnTo>
                  <a:cubicBezTo>
                    <a:pt x="3155" y="1417"/>
                    <a:pt x="3227" y="1346"/>
                    <a:pt x="3227" y="1251"/>
                  </a:cubicBezTo>
                  <a:lnTo>
                    <a:pt x="3227" y="167"/>
                  </a:lnTo>
                  <a:cubicBezTo>
                    <a:pt x="3227" y="84"/>
                    <a:pt x="315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845" name="Google Shape;11845;p80"/>
          <p:cNvSpPr txBox="1"/>
          <p:nvPr/>
        </p:nvSpPr>
        <p:spPr>
          <a:xfrm>
            <a:off x="849675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فرآیند خلاق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846" name="Google Shape;11846;p80"/>
          <p:cNvSpPr txBox="1"/>
          <p:nvPr/>
        </p:nvSpPr>
        <p:spPr>
          <a:xfrm>
            <a:off x="4858400" y="511025"/>
            <a:ext cx="3482100" cy="48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هنرهای نمایشی</a:t>
            </a:r>
            <a:endParaRPr sz="24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" name="Google Shape;124;p17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این عنوان </a:t>
            </a:r>
            <a:r>
              <a:rPr lang="fa-IR" dirty="0">
                <a:highlight>
                  <a:srgbClr val="FFFF00"/>
                </a:highlight>
                <a:cs typeface="B Nazanin" panose="00000700000000000000" pitchFamily="2" charset="-78"/>
              </a:rPr>
              <a:t>یک اسلاید </a:t>
            </a:r>
            <a:r>
              <a:rPr lang="fa-IR" dirty="0">
                <a:cs typeface="B Nazanin" panose="00000700000000000000" pitchFamily="2" charset="-78"/>
              </a:rPr>
              <a:t>است</a:t>
            </a:r>
            <a:endParaRPr dirty="0">
              <a:highlight>
                <a:schemeClr val="accent1"/>
              </a:highlight>
              <a:cs typeface="B Nazanin" panose="00000700000000000000" pitchFamily="2" charset="-78"/>
            </a:endParaRPr>
          </a:p>
        </p:txBody>
      </p:sp>
      <p:sp>
        <p:nvSpPr>
          <p:cNvPr id="125" name="Google Shape;125;p17"/>
          <p:cNvSpPr txBox="1">
            <a:spLocks noGrp="1"/>
          </p:cNvSpPr>
          <p:nvPr>
            <p:ph type="body" idx="1"/>
          </p:nvPr>
        </p:nvSpPr>
        <p:spPr>
          <a:xfrm>
            <a:off x="1381250" y="1616470"/>
            <a:ext cx="6809700" cy="3112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ts val="2400"/>
              <a:buChar char="◉"/>
            </a:pPr>
            <a:r>
              <a:rPr lang="fa-IR" dirty="0">
                <a:cs typeface="B Nazanin" panose="00000700000000000000" pitchFamily="2" charset="-78"/>
              </a:rPr>
              <a:t>در اینجا شما لیستی از موارد را دارید</a:t>
            </a:r>
          </a:p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ts val="2400"/>
              <a:buChar char="◉"/>
            </a:pPr>
            <a:r>
              <a:rPr lang="fa-IR" dirty="0">
                <a:cs typeface="B Nazanin" panose="00000700000000000000" pitchFamily="2" charset="-78"/>
              </a:rPr>
              <a:t>و مقداری متن</a:t>
            </a:r>
          </a:p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ts val="2400"/>
              <a:buChar char="◉"/>
            </a:pPr>
            <a:r>
              <a:rPr lang="fa-IR" dirty="0">
                <a:cs typeface="B Nazanin" panose="00000700000000000000" pitchFamily="2" charset="-78"/>
              </a:rPr>
              <a:t>اما به یاد داشته باشید که اسلایدهای خود را با محتوا زیاد نکنید</a:t>
            </a:r>
          </a:p>
          <a:p>
            <a:pPr marL="457200" lvl="0" indent="-381000" algn="r" rtl="1">
              <a:spcBef>
                <a:spcPts val="600"/>
              </a:spcBef>
              <a:spcAft>
                <a:spcPts val="0"/>
              </a:spcAft>
              <a:buClr>
                <a:schemeClr val="accent1"/>
              </a:buClr>
              <a:buSzPts val="2400"/>
              <a:buChar char="◉"/>
            </a:pPr>
            <a:endParaRPr dirty="0"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cs typeface="B Nazanin" panose="00000700000000000000" pitchFamily="2" charset="-78"/>
              </a:rPr>
              <a:t>مخاطبان شما به شما گوش می دهند یا محتوا را می خوانند، اما هر دو را انجام نمی دهند.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26" name="Google Shape;126;p17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127" name="Google Shape;127;p17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8" name="Google Shape;128;p17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29" name="Google Shape;129;p17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30" name="Google Shape;130;p17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31" name="Google Shape;131;p17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5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5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5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851" name="Google Shape;11851;p81"/>
          <p:cNvGrpSpPr/>
          <p:nvPr/>
        </p:nvGrpSpPr>
        <p:grpSpPr>
          <a:xfrm>
            <a:off x="821808" y="1576858"/>
            <a:ext cx="347872" cy="347488"/>
            <a:chOff x="849677" y="1500658"/>
            <a:chExt cx="347872" cy="347488"/>
          </a:xfrm>
          <a:solidFill>
            <a:schemeClr val="tx1"/>
          </a:solidFill>
        </p:grpSpPr>
        <p:sp>
          <p:nvSpPr>
            <p:cNvPr id="11852" name="Google Shape;11852;p81"/>
            <p:cNvSpPr/>
            <p:nvPr/>
          </p:nvSpPr>
          <p:spPr>
            <a:xfrm>
              <a:off x="84967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10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60" y="2715"/>
                    <a:pt x="1441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84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75" y="310"/>
                    <a:pt x="10549" y="1084"/>
                    <a:pt x="10549" y="2024"/>
                  </a:cubicBezTo>
                  <a:cubicBezTo>
                    <a:pt x="10549" y="2584"/>
                    <a:pt x="10275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3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23" y="989"/>
                  </a:cubicBezTo>
                  <a:cubicBezTo>
                    <a:pt x="9002" y="989"/>
                    <a:pt x="9204" y="1036"/>
                    <a:pt x="9347" y="1143"/>
                  </a:cubicBezTo>
                  <a:cubicBezTo>
                    <a:pt x="9369" y="1154"/>
                    <a:pt x="9394" y="1160"/>
                    <a:pt x="9421" y="1160"/>
                  </a:cubicBezTo>
                  <a:cubicBezTo>
                    <a:pt x="9479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3" y="858"/>
                  </a:cubicBezTo>
                  <a:cubicBezTo>
                    <a:pt x="9299" y="739"/>
                    <a:pt x="9061" y="667"/>
                    <a:pt x="8823" y="667"/>
                  </a:cubicBezTo>
                  <a:cubicBezTo>
                    <a:pt x="8287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16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05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60" y="10859"/>
                    <a:pt x="5430" y="10859"/>
                  </a:cubicBezTo>
                  <a:cubicBezTo>
                    <a:pt x="6799" y="10859"/>
                    <a:pt x="8061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23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54" y="0"/>
                    <a:pt x="8847" y="0"/>
                  </a:cubicBezTo>
                  <a:cubicBezTo>
                    <a:pt x="8025" y="0"/>
                    <a:pt x="7275" y="489"/>
                    <a:pt x="6966" y="1251"/>
                  </a:cubicBezTo>
                  <a:cubicBezTo>
                    <a:pt x="6477" y="1096"/>
                    <a:pt x="5965" y="1024"/>
                    <a:pt x="5430" y="1024"/>
                  </a:cubicBezTo>
                  <a:cubicBezTo>
                    <a:pt x="4894" y="1024"/>
                    <a:pt x="4394" y="1096"/>
                    <a:pt x="3894" y="1251"/>
                  </a:cubicBezTo>
                  <a:cubicBezTo>
                    <a:pt x="3584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3" name="Google Shape;11853;p81"/>
            <p:cNvSpPr/>
            <p:nvPr/>
          </p:nvSpPr>
          <p:spPr>
            <a:xfrm>
              <a:off x="936557" y="1663346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45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50" y="334"/>
                    <a:pt x="833" y="250"/>
                    <a:pt x="833" y="167"/>
                  </a:cubicBezTo>
                  <a:cubicBezTo>
                    <a:pt x="833" y="72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4" name="Google Shape;11854;p81"/>
            <p:cNvSpPr/>
            <p:nvPr/>
          </p:nvSpPr>
          <p:spPr>
            <a:xfrm>
              <a:off x="106682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25" y="596"/>
                    <a:pt x="1025" y="691"/>
                  </a:cubicBezTo>
                  <a:lnTo>
                    <a:pt x="1025" y="846"/>
                  </a:lnTo>
                  <a:cubicBezTo>
                    <a:pt x="1025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5" name="Google Shape;11855;p81"/>
            <p:cNvSpPr/>
            <p:nvPr/>
          </p:nvSpPr>
          <p:spPr>
            <a:xfrm>
              <a:off x="893101" y="1636178"/>
              <a:ext cx="110144" cy="116352"/>
            </a:xfrm>
            <a:custGeom>
              <a:avLst/>
              <a:gdLst/>
              <a:ahLst/>
              <a:cxnLst/>
              <a:rect l="l" t="t" r="r" b="b"/>
              <a:pathLst>
                <a:path w="3442" h="3636" extrusionOk="0">
                  <a:moveTo>
                    <a:pt x="1926" y="1"/>
                  </a:moveTo>
                  <a:cubicBezTo>
                    <a:pt x="1743" y="1"/>
                    <a:pt x="1556" y="34"/>
                    <a:pt x="1370" y="99"/>
                  </a:cubicBezTo>
                  <a:cubicBezTo>
                    <a:pt x="941" y="254"/>
                    <a:pt x="560" y="576"/>
                    <a:pt x="310" y="992"/>
                  </a:cubicBezTo>
                  <a:cubicBezTo>
                    <a:pt x="84" y="1373"/>
                    <a:pt x="1" y="1802"/>
                    <a:pt x="48" y="2219"/>
                  </a:cubicBezTo>
                  <a:cubicBezTo>
                    <a:pt x="60" y="2302"/>
                    <a:pt x="132" y="2361"/>
                    <a:pt x="227" y="2361"/>
                  </a:cubicBezTo>
                  <a:cubicBezTo>
                    <a:pt x="310" y="2350"/>
                    <a:pt x="370" y="2278"/>
                    <a:pt x="370" y="2183"/>
                  </a:cubicBezTo>
                  <a:cubicBezTo>
                    <a:pt x="346" y="1850"/>
                    <a:pt x="417" y="1469"/>
                    <a:pt x="608" y="1159"/>
                  </a:cubicBezTo>
                  <a:cubicBezTo>
                    <a:pt x="822" y="802"/>
                    <a:pt x="1132" y="540"/>
                    <a:pt x="1489" y="397"/>
                  </a:cubicBezTo>
                  <a:cubicBezTo>
                    <a:pt x="1635" y="348"/>
                    <a:pt x="1782" y="323"/>
                    <a:pt x="1922" y="323"/>
                  </a:cubicBezTo>
                  <a:cubicBezTo>
                    <a:pt x="2125" y="323"/>
                    <a:pt x="2316" y="375"/>
                    <a:pt x="2477" y="480"/>
                  </a:cubicBezTo>
                  <a:cubicBezTo>
                    <a:pt x="2775" y="635"/>
                    <a:pt x="2977" y="933"/>
                    <a:pt x="3049" y="1314"/>
                  </a:cubicBezTo>
                  <a:cubicBezTo>
                    <a:pt x="3120" y="1683"/>
                    <a:pt x="3037" y="2100"/>
                    <a:pt x="2822" y="2457"/>
                  </a:cubicBezTo>
                  <a:cubicBezTo>
                    <a:pt x="2511" y="2985"/>
                    <a:pt x="1984" y="3293"/>
                    <a:pt x="1482" y="3293"/>
                  </a:cubicBezTo>
                  <a:cubicBezTo>
                    <a:pt x="1294" y="3293"/>
                    <a:pt x="1110" y="3250"/>
                    <a:pt x="941" y="3159"/>
                  </a:cubicBezTo>
                  <a:cubicBezTo>
                    <a:pt x="787" y="3064"/>
                    <a:pt x="667" y="2957"/>
                    <a:pt x="584" y="2814"/>
                  </a:cubicBezTo>
                  <a:cubicBezTo>
                    <a:pt x="553" y="2768"/>
                    <a:pt x="498" y="2742"/>
                    <a:pt x="443" y="2742"/>
                  </a:cubicBezTo>
                  <a:cubicBezTo>
                    <a:pt x="413" y="2742"/>
                    <a:pt x="383" y="2749"/>
                    <a:pt x="358" y="2766"/>
                  </a:cubicBezTo>
                  <a:cubicBezTo>
                    <a:pt x="286" y="2814"/>
                    <a:pt x="263" y="2921"/>
                    <a:pt x="310" y="2993"/>
                  </a:cubicBezTo>
                  <a:cubicBezTo>
                    <a:pt x="429" y="3171"/>
                    <a:pt x="596" y="3314"/>
                    <a:pt x="787" y="3433"/>
                  </a:cubicBezTo>
                  <a:cubicBezTo>
                    <a:pt x="1013" y="3576"/>
                    <a:pt x="1251" y="3635"/>
                    <a:pt x="1501" y="3635"/>
                  </a:cubicBezTo>
                  <a:cubicBezTo>
                    <a:pt x="2108" y="3635"/>
                    <a:pt x="2739" y="3254"/>
                    <a:pt x="3108" y="2635"/>
                  </a:cubicBezTo>
                  <a:cubicBezTo>
                    <a:pt x="3346" y="2195"/>
                    <a:pt x="3442" y="1695"/>
                    <a:pt x="3346" y="1254"/>
                  </a:cubicBezTo>
                  <a:cubicBezTo>
                    <a:pt x="3263" y="790"/>
                    <a:pt x="3001" y="421"/>
                    <a:pt x="2632" y="195"/>
                  </a:cubicBezTo>
                  <a:cubicBezTo>
                    <a:pt x="2418" y="64"/>
                    <a:pt x="2177" y="1"/>
                    <a:pt x="19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6" name="Google Shape;11856;p81"/>
            <p:cNvSpPr/>
            <p:nvPr/>
          </p:nvSpPr>
          <p:spPr>
            <a:xfrm>
              <a:off x="1043597" y="1636882"/>
              <a:ext cx="116608" cy="115264"/>
            </a:xfrm>
            <a:custGeom>
              <a:avLst/>
              <a:gdLst/>
              <a:ahLst/>
              <a:cxnLst/>
              <a:rect l="l" t="t" r="r" b="b"/>
              <a:pathLst>
                <a:path w="3644" h="3602" extrusionOk="0">
                  <a:moveTo>
                    <a:pt x="1513" y="292"/>
                  </a:moveTo>
                  <a:cubicBezTo>
                    <a:pt x="1668" y="292"/>
                    <a:pt x="1810" y="327"/>
                    <a:pt x="1965" y="363"/>
                  </a:cubicBezTo>
                  <a:cubicBezTo>
                    <a:pt x="2322" y="506"/>
                    <a:pt x="2632" y="768"/>
                    <a:pt x="2846" y="1125"/>
                  </a:cubicBezTo>
                  <a:cubicBezTo>
                    <a:pt x="3275" y="1887"/>
                    <a:pt x="3120" y="2780"/>
                    <a:pt x="2513" y="3125"/>
                  </a:cubicBezTo>
                  <a:cubicBezTo>
                    <a:pt x="2344" y="3225"/>
                    <a:pt x="2157" y="3271"/>
                    <a:pt x="1965" y="3271"/>
                  </a:cubicBezTo>
                  <a:cubicBezTo>
                    <a:pt x="1467" y="3271"/>
                    <a:pt x="938" y="2956"/>
                    <a:pt x="620" y="2423"/>
                  </a:cubicBezTo>
                  <a:cubicBezTo>
                    <a:pt x="417" y="2066"/>
                    <a:pt x="346" y="1649"/>
                    <a:pt x="405" y="1280"/>
                  </a:cubicBezTo>
                  <a:cubicBezTo>
                    <a:pt x="477" y="899"/>
                    <a:pt x="667" y="601"/>
                    <a:pt x="965" y="446"/>
                  </a:cubicBezTo>
                  <a:cubicBezTo>
                    <a:pt x="1132" y="339"/>
                    <a:pt x="1322" y="292"/>
                    <a:pt x="1513" y="292"/>
                  </a:cubicBezTo>
                  <a:close/>
                  <a:moveTo>
                    <a:pt x="1522" y="0"/>
                  </a:moveTo>
                  <a:cubicBezTo>
                    <a:pt x="1267" y="0"/>
                    <a:pt x="1022" y="66"/>
                    <a:pt x="798" y="184"/>
                  </a:cubicBezTo>
                  <a:cubicBezTo>
                    <a:pt x="429" y="411"/>
                    <a:pt x="179" y="780"/>
                    <a:pt x="84" y="1244"/>
                  </a:cubicBezTo>
                  <a:cubicBezTo>
                    <a:pt x="1" y="1697"/>
                    <a:pt x="108" y="2185"/>
                    <a:pt x="346" y="2601"/>
                  </a:cubicBezTo>
                  <a:cubicBezTo>
                    <a:pt x="703" y="3221"/>
                    <a:pt x="1334" y="3602"/>
                    <a:pt x="1953" y="3602"/>
                  </a:cubicBezTo>
                  <a:cubicBezTo>
                    <a:pt x="2203" y="3602"/>
                    <a:pt x="2441" y="3542"/>
                    <a:pt x="2668" y="3399"/>
                  </a:cubicBezTo>
                  <a:cubicBezTo>
                    <a:pt x="3442" y="2959"/>
                    <a:pt x="3644" y="1875"/>
                    <a:pt x="3120" y="994"/>
                  </a:cubicBezTo>
                  <a:cubicBezTo>
                    <a:pt x="2870" y="565"/>
                    <a:pt x="2501" y="244"/>
                    <a:pt x="2072" y="101"/>
                  </a:cubicBezTo>
                  <a:cubicBezTo>
                    <a:pt x="1886" y="32"/>
                    <a:pt x="1701" y="0"/>
                    <a:pt x="15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57" name="Google Shape;11857;p81"/>
            <p:cNvSpPr/>
            <p:nvPr/>
          </p:nvSpPr>
          <p:spPr>
            <a:xfrm>
              <a:off x="968173" y="1730002"/>
              <a:ext cx="110144" cy="96064"/>
            </a:xfrm>
            <a:custGeom>
              <a:avLst/>
              <a:gdLst/>
              <a:ahLst/>
              <a:cxnLst/>
              <a:rect l="l" t="t" r="r" b="b"/>
              <a:pathLst>
                <a:path w="3442" h="3002" extrusionOk="0">
                  <a:moveTo>
                    <a:pt x="1715" y="287"/>
                  </a:moveTo>
                  <a:cubicBezTo>
                    <a:pt x="2024" y="287"/>
                    <a:pt x="2405" y="430"/>
                    <a:pt x="2405" y="644"/>
                  </a:cubicBezTo>
                  <a:cubicBezTo>
                    <a:pt x="2405" y="823"/>
                    <a:pt x="2108" y="1168"/>
                    <a:pt x="1715" y="1168"/>
                  </a:cubicBezTo>
                  <a:cubicBezTo>
                    <a:pt x="1334" y="1168"/>
                    <a:pt x="1036" y="823"/>
                    <a:pt x="1036" y="644"/>
                  </a:cubicBezTo>
                  <a:cubicBezTo>
                    <a:pt x="1036" y="430"/>
                    <a:pt x="1405" y="287"/>
                    <a:pt x="1715" y="287"/>
                  </a:cubicBezTo>
                  <a:close/>
                  <a:moveTo>
                    <a:pt x="1727" y="2025"/>
                  </a:moveTo>
                  <a:cubicBezTo>
                    <a:pt x="1834" y="2025"/>
                    <a:pt x="1929" y="2025"/>
                    <a:pt x="2024" y="2037"/>
                  </a:cubicBezTo>
                  <a:cubicBezTo>
                    <a:pt x="2185" y="2061"/>
                    <a:pt x="2328" y="2073"/>
                    <a:pt x="2456" y="2073"/>
                  </a:cubicBezTo>
                  <a:cubicBezTo>
                    <a:pt x="2584" y="2073"/>
                    <a:pt x="2697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51" y="2692"/>
                    <a:pt x="1727" y="2692"/>
                  </a:cubicBezTo>
                  <a:cubicBezTo>
                    <a:pt x="1215" y="2692"/>
                    <a:pt x="774" y="2418"/>
                    <a:pt x="655" y="2037"/>
                  </a:cubicBezTo>
                  <a:lnTo>
                    <a:pt x="655" y="2037"/>
                  </a:lnTo>
                  <a:cubicBezTo>
                    <a:pt x="762" y="2061"/>
                    <a:pt x="878" y="2073"/>
                    <a:pt x="1006" y="2073"/>
                  </a:cubicBezTo>
                  <a:cubicBezTo>
                    <a:pt x="1134" y="2073"/>
                    <a:pt x="1274" y="2061"/>
                    <a:pt x="1429" y="2037"/>
                  </a:cubicBezTo>
                  <a:cubicBezTo>
                    <a:pt x="1536" y="2025"/>
                    <a:pt x="1631" y="2025"/>
                    <a:pt x="1727" y="2025"/>
                  </a:cubicBezTo>
                  <a:close/>
                  <a:moveTo>
                    <a:pt x="1715" y="1"/>
                  </a:moveTo>
                  <a:cubicBezTo>
                    <a:pt x="1143" y="1"/>
                    <a:pt x="703" y="299"/>
                    <a:pt x="703" y="668"/>
                  </a:cubicBezTo>
                  <a:cubicBezTo>
                    <a:pt x="703" y="858"/>
                    <a:pt x="822" y="1073"/>
                    <a:pt x="1000" y="1239"/>
                  </a:cubicBezTo>
                  <a:cubicBezTo>
                    <a:pt x="1167" y="1370"/>
                    <a:pt x="1346" y="1454"/>
                    <a:pt x="1548" y="1501"/>
                  </a:cubicBezTo>
                  <a:lnTo>
                    <a:pt x="1548" y="1739"/>
                  </a:lnTo>
                  <a:cubicBezTo>
                    <a:pt x="1489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4" y="1783"/>
                    <a:pt x="510" y="1731"/>
                    <a:pt x="405" y="1608"/>
                  </a:cubicBezTo>
                  <a:cubicBezTo>
                    <a:pt x="298" y="1501"/>
                    <a:pt x="334" y="1382"/>
                    <a:pt x="334" y="1370"/>
                  </a:cubicBezTo>
                  <a:cubicBezTo>
                    <a:pt x="346" y="1275"/>
                    <a:pt x="286" y="1204"/>
                    <a:pt x="215" y="1180"/>
                  </a:cubicBezTo>
                  <a:cubicBezTo>
                    <a:pt x="200" y="1176"/>
                    <a:pt x="186" y="1174"/>
                    <a:pt x="173" y="1174"/>
                  </a:cubicBezTo>
                  <a:cubicBezTo>
                    <a:pt x="99" y="1174"/>
                    <a:pt x="42" y="1228"/>
                    <a:pt x="12" y="1299"/>
                  </a:cubicBezTo>
                  <a:cubicBezTo>
                    <a:pt x="0" y="1394"/>
                    <a:pt x="0" y="1620"/>
                    <a:pt x="167" y="1799"/>
                  </a:cubicBezTo>
                  <a:cubicBezTo>
                    <a:pt x="191" y="1835"/>
                    <a:pt x="238" y="1858"/>
                    <a:pt x="274" y="1894"/>
                  </a:cubicBezTo>
                  <a:cubicBezTo>
                    <a:pt x="310" y="2513"/>
                    <a:pt x="941" y="3001"/>
                    <a:pt x="1703" y="3001"/>
                  </a:cubicBezTo>
                  <a:cubicBezTo>
                    <a:pt x="2453" y="3001"/>
                    <a:pt x="3084" y="2513"/>
                    <a:pt x="3132" y="1894"/>
                  </a:cubicBezTo>
                  <a:cubicBezTo>
                    <a:pt x="3167" y="1858"/>
                    <a:pt x="3203" y="1835"/>
                    <a:pt x="3227" y="1799"/>
                  </a:cubicBezTo>
                  <a:cubicBezTo>
                    <a:pt x="3429" y="1620"/>
                    <a:pt x="3441" y="1406"/>
                    <a:pt x="3417" y="1299"/>
                  </a:cubicBezTo>
                  <a:cubicBezTo>
                    <a:pt x="3398" y="1223"/>
                    <a:pt x="3341" y="1169"/>
                    <a:pt x="3270" y="1169"/>
                  </a:cubicBezTo>
                  <a:cubicBezTo>
                    <a:pt x="3253" y="1169"/>
                    <a:pt x="3234" y="1173"/>
                    <a:pt x="3215" y="1180"/>
                  </a:cubicBezTo>
                  <a:cubicBezTo>
                    <a:pt x="3132" y="1192"/>
                    <a:pt x="3072" y="1275"/>
                    <a:pt x="3096" y="1370"/>
                  </a:cubicBezTo>
                  <a:cubicBezTo>
                    <a:pt x="3096" y="1370"/>
                    <a:pt x="3108" y="1501"/>
                    <a:pt x="3024" y="1608"/>
                  </a:cubicBezTo>
                  <a:cubicBezTo>
                    <a:pt x="2908" y="1725"/>
                    <a:pt x="2690" y="1781"/>
                    <a:pt x="2385" y="1781"/>
                  </a:cubicBezTo>
                  <a:cubicBezTo>
                    <a:pt x="2286" y="1781"/>
                    <a:pt x="2177" y="1775"/>
                    <a:pt x="2060" y="1763"/>
                  </a:cubicBezTo>
                  <a:cubicBezTo>
                    <a:pt x="2000" y="1739"/>
                    <a:pt x="1941" y="1739"/>
                    <a:pt x="1881" y="1739"/>
                  </a:cubicBezTo>
                  <a:lnTo>
                    <a:pt x="1881" y="1501"/>
                  </a:lnTo>
                  <a:cubicBezTo>
                    <a:pt x="2072" y="1477"/>
                    <a:pt x="2262" y="1382"/>
                    <a:pt x="2429" y="1239"/>
                  </a:cubicBezTo>
                  <a:cubicBezTo>
                    <a:pt x="2620" y="1073"/>
                    <a:pt x="2727" y="858"/>
                    <a:pt x="2727" y="668"/>
                  </a:cubicBezTo>
                  <a:cubicBezTo>
                    <a:pt x="2727" y="299"/>
                    <a:pt x="2274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58" name="Google Shape;11858;p81"/>
          <p:cNvGrpSpPr/>
          <p:nvPr/>
        </p:nvGrpSpPr>
        <p:grpSpPr>
          <a:xfrm>
            <a:off x="1387984" y="1576858"/>
            <a:ext cx="315872" cy="347488"/>
            <a:chOff x="1415853" y="1500658"/>
            <a:chExt cx="315872" cy="347488"/>
          </a:xfrm>
          <a:solidFill>
            <a:schemeClr val="tx1"/>
          </a:solidFill>
        </p:grpSpPr>
        <p:sp>
          <p:nvSpPr>
            <p:cNvPr id="11859" name="Google Shape;11859;p81"/>
            <p:cNvSpPr/>
            <p:nvPr/>
          </p:nvSpPr>
          <p:spPr>
            <a:xfrm>
              <a:off x="1415853" y="1500658"/>
              <a:ext cx="315872" cy="347488"/>
            </a:xfrm>
            <a:custGeom>
              <a:avLst/>
              <a:gdLst/>
              <a:ahLst/>
              <a:cxnLst/>
              <a:rect l="l" t="t" r="r" b="b"/>
              <a:pathLst>
                <a:path w="9871" h="10859" extrusionOk="0">
                  <a:moveTo>
                    <a:pt x="4894" y="322"/>
                  </a:moveTo>
                  <a:cubicBezTo>
                    <a:pt x="5739" y="322"/>
                    <a:pt x="6465" y="786"/>
                    <a:pt x="6834" y="1465"/>
                  </a:cubicBezTo>
                  <a:cubicBezTo>
                    <a:pt x="6775" y="1429"/>
                    <a:pt x="6727" y="1393"/>
                    <a:pt x="6668" y="1370"/>
                  </a:cubicBezTo>
                  <a:cubicBezTo>
                    <a:pt x="6643" y="1353"/>
                    <a:pt x="6614" y="1345"/>
                    <a:pt x="6586" y="1345"/>
                  </a:cubicBezTo>
                  <a:cubicBezTo>
                    <a:pt x="6532" y="1345"/>
                    <a:pt x="6481" y="1374"/>
                    <a:pt x="6465" y="1429"/>
                  </a:cubicBezTo>
                  <a:cubicBezTo>
                    <a:pt x="6418" y="1501"/>
                    <a:pt x="6441" y="1608"/>
                    <a:pt x="6525" y="1632"/>
                  </a:cubicBezTo>
                  <a:cubicBezTo>
                    <a:pt x="6882" y="1822"/>
                    <a:pt x="7096" y="2179"/>
                    <a:pt x="7120" y="2584"/>
                  </a:cubicBezTo>
                  <a:cubicBezTo>
                    <a:pt x="7084" y="3787"/>
                    <a:pt x="6108" y="4763"/>
                    <a:pt x="4894" y="4763"/>
                  </a:cubicBezTo>
                  <a:cubicBezTo>
                    <a:pt x="3727" y="4763"/>
                    <a:pt x="2739" y="3822"/>
                    <a:pt x="2703" y="2632"/>
                  </a:cubicBezTo>
                  <a:cubicBezTo>
                    <a:pt x="2727" y="2048"/>
                    <a:pt x="3215" y="1584"/>
                    <a:pt x="3810" y="1584"/>
                  </a:cubicBezTo>
                  <a:cubicBezTo>
                    <a:pt x="4132" y="1584"/>
                    <a:pt x="4441" y="1715"/>
                    <a:pt x="4644" y="1965"/>
                  </a:cubicBezTo>
                  <a:cubicBezTo>
                    <a:pt x="4703" y="2036"/>
                    <a:pt x="4798" y="2060"/>
                    <a:pt x="4882" y="2060"/>
                  </a:cubicBezTo>
                  <a:cubicBezTo>
                    <a:pt x="4989" y="2060"/>
                    <a:pt x="5084" y="2013"/>
                    <a:pt x="5144" y="1929"/>
                  </a:cubicBezTo>
                  <a:cubicBezTo>
                    <a:pt x="5334" y="1679"/>
                    <a:pt x="5632" y="1524"/>
                    <a:pt x="5941" y="1501"/>
                  </a:cubicBezTo>
                  <a:cubicBezTo>
                    <a:pt x="6037" y="1501"/>
                    <a:pt x="6096" y="1429"/>
                    <a:pt x="6096" y="1334"/>
                  </a:cubicBezTo>
                  <a:cubicBezTo>
                    <a:pt x="6096" y="1251"/>
                    <a:pt x="6013" y="1191"/>
                    <a:pt x="5929" y="1191"/>
                  </a:cubicBezTo>
                  <a:cubicBezTo>
                    <a:pt x="5525" y="1215"/>
                    <a:pt x="5132" y="1405"/>
                    <a:pt x="4882" y="1739"/>
                  </a:cubicBezTo>
                  <a:cubicBezTo>
                    <a:pt x="4882" y="1739"/>
                    <a:pt x="4870" y="1739"/>
                    <a:pt x="4870" y="1751"/>
                  </a:cubicBezTo>
                  <a:cubicBezTo>
                    <a:pt x="4596" y="1453"/>
                    <a:pt x="4215" y="1274"/>
                    <a:pt x="3798" y="1274"/>
                  </a:cubicBezTo>
                  <a:cubicBezTo>
                    <a:pt x="3453" y="1274"/>
                    <a:pt x="3143" y="1393"/>
                    <a:pt x="2893" y="1608"/>
                  </a:cubicBezTo>
                  <a:cubicBezTo>
                    <a:pt x="3250" y="846"/>
                    <a:pt x="4024" y="322"/>
                    <a:pt x="4894" y="322"/>
                  </a:cubicBezTo>
                  <a:close/>
                  <a:moveTo>
                    <a:pt x="2310" y="4430"/>
                  </a:moveTo>
                  <a:lnTo>
                    <a:pt x="2310" y="4430"/>
                  </a:lnTo>
                  <a:cubicBezTo>
                    <a:pt x="1726" y="5334"/>
                    <a:pt x="1369" y="6489"/>
                    <a:pt x="1357" y="7537"/>
                  </a:cubicBezTo>
                  <a:cubicBezTo>
                    <a:pt x="1146" y="7654"/>
                    <a:pt x="878" y="7684"/>
                    <a:pt x="652" y="7684"/>
                  </a:cubicBezTo>
                  <a:cubicBezTo>
                    <a:pt x="534" y="7684"/>
                    <a:pt x="427" y="7676"/>
                    <a:pt x="345" y="7668"/>
                  </a:cubicBezTo>
                  <a:cubicBezTo>
                    <a:pt x="703" y="6227"/>
                    <a:pt x="1357" y="5334"/>
                    <a:pt x="1857" y="4834"/>
                  </a:cubicBezTo>
                  <a:cubicBezTo>
                    <a:pt x="2024" y="4668"/>
                    <a:pt x="2179" y="4537"/>
                    <a:pt x="2310" y="4430"/>
                  </a:cubicBezTo>
                  <a:close/>
                  <a:moveTo>
                    <a:pt x="7501" y="4430"/>
                  </a:moveTo>
                  <a:cubicBezTo>
                    <a:pt x="7644" y="4537"/>
                    <a:pt x="7799" y="4668"/>
                    <a:pt x="7953" y="4834"/>
                  </a:cubicBezTo>
                  <a:cubicBezTo>
                    <a:pt x="8454" y="5334"/>
                    <a:pt x="9132" y="6251"/>
                    <a:pt x="9466" y="7680"/>
                  </a:cubicBezTo>
                  <a:cubicBezTo>
                    <a:pt x="9400" y="7687"/>
                    <a:pt x="9313" y="7693"/>
                    <a:pt x="9214" y="7693"/>
                  </a:cubicBezTo>
                  <a:cubicBezTo>
                    <a:pt x="8988" y="7693"/>
                    <a:pt x="8701" y="7661"/>
                    <a:pt x="8477" y="7537"/>
                  </a:cubicBezTo>
                  <a:cubicBezTo>
                    <a:pt x="8454" y="6466"/>
                    <a:pt x="8084" y="5323"/>
                    <a:pt x="7501" y="4430"/>
                  </a:cubicBezTo>
                  <a:close/>
                  <a:moveTo>
                    <a:pt x="3727" y="10192"/>
                  </a:moveTo>
                  <a:cubicBezTo>
                    <a:pt x="3965" y="10192"/>
                    <a:pt x="4155" y="10335"/>
                    <a:pt x="4215" y="10549"/>
                  </a:cubicBezTo>
                  <a:lnTo>
                    <a:pt x="2548" y="10549"/>
                  </a:lnTo>
                  <a:cubicBezTo>
                    <a:pt x="2619" y="10335"/>
                    <a:pt x="2822" y="10192"/>
                    <a:pt x="3036" y="10192"/>
                  </a:cubicBezTo>
                  <a:close/>
                  <a:moveTo>
                    <a:pt x="6930" y="4132"/>
                  </a:moveTo>
                  <a:cubicBezTo>
                    <a:pt x="7692" y="5049"/>
                    <a:pt x="8192" y="6406"/>
                    <a:pt x="8192" y="7644"/>
                  </a:cubicBezTo>
                  <a:cubicBezTo>
                    <a:pt x="8156" y="8513"/>
                    <a:pt x="7799" y="9359"/>
                    <a:pt x="7180" y="9966"/>
                  </a:cubicBezTo>
                  <a:cubicBezTo>
                    <a:pt x="7060" y="9906"/>
                    <a:pt x="6930" y="9859"/>
                    <a:pt x="6787" y="9859"/>
                  </a:cubicBezTo>
                  <a:lnTo>
                    <a:pt x="6108" y="9859"/>
                  </a:lnTo>
                  <a:cubicBezTo>
                    <a:pt x="5703" y="9859"/>
                    <a:pt x="5358" y="10156"/>
                    <a:pt x="5286" y="10549"/>
                  </a:cubicBezTo>
                  <a:lnTo>
                    <a:pt x="4560" y="10549"/>
                  </a:lnTo>
                  <a:cubicBezTo>
                    <a:pt x="4489" y="10156"/>
                    <a:pt x="4143" y="9859"/>
                    <a:pt x="3739" y="9859"/>
                  </a:cubicBezTo>
                  <a:lnTo>
                    <a:pt x="3048" y="9859"/>
                  </a:lnTo>
                  <a:cubicBezTo>
                    <a:pt x="2905" y="9859"/>
                    <a:pt x="2774" y="9894"/>
                    <a:pt x="2667" y="9966"/>
                  </a:cubicBezTo>
                  <a:cubicBezTo>
                    <a:pt x="2036" y="9359"/>
                    <a:pt x="1679" y="8525"/>
                    <a:pt x="1679" y="7644"/>
                  </a:cubicBezTo>
                  <a:cubicBezTo>
                    <a:pt x="1679" y="6406"/>
                    <a:pt x="2179" y="5061"/>
                    <a:pt x="2953" y="4132"/>
                  </a:cubicBezTo>
                  <a:cubicBezTo>
                    <a:pt x="2989" y="4180"/>
                    <a:pt x="3036" y="4239"/>
                    <a:pt x="3084" y="4275"/>
                  </a:cubicBezTo>
                  <a:cubicBezTo>
                    <a:pt x="2655" y="5049"/>
                    <a:pt x="2393" y="6049"/>
                    <a:pt x="2393" y="6954"/>
                  </a:cubicBezTo>
                  <a:cubicBezTo>
                    <a:pt x="2393" y="8442"/>
                    <a:pt x="3548" y="9668"/>
                    <a:pt x="4941" y="9668"/>
                  </a:cubicBezTo>
                  <a:cubicBezTo>
                    <a:pt x="6346" y="9668"/>
                    <a:pt x="7489" y="8442"/>
                    <a:pt x="7489" y="6954"/>
                  </a:cubicBezTo>
                  <a:cubicBezTo>
                    <a:pt x="7489" y="6525"/>
                    <a:pt x="7430" y="6096"/>
                    <a:pt x="7322" y="5644"/>
                  </a:cubicBezTo>
                  <a:cubicBezTo>
                    <a:pt x="7312" y="5569"/>
                    <a:pt x="7234" y="5523"/>
                    <a:pt x="7158" y="5523"/>
                  </a:cubicBezTo>
                  <a:cubicBezTo>
                    <a:pt x="7149" y="5523"/>
                    <a:pt x="7140" y="5524"/>
                    <a:pt x="7132" y="5525"/>
                  </a:cubicBezTo>
                  <a:cubicBezTo>
                    <a:pt x="7037" y="5549"/>
                    <a:pt x="7001" y="5632"/>
                    <a:pt x="7013" y="5727"/>
                  </a:cubicBezTo>
                  <a:cubicBezTo>
                    <a:pt x="7120" y="6144"/>
                    <a:pt x="7156" y="6561"/>
                    <a:pt x="7156" y="6954"/>
                  </a:cubicBezTo>
                  <a:cubicBezTo>
                    <a:pt x="7156" y="8287"/>
                    <a:pt x="6168" y="9359"/>
                    <a:pt x="4941" y="9359"/>
                  </a:cubicBezTo>
                  <a:cubicBezTo>
                    <a:pt x="3727" y="9359"/>
                    <a:pt x="2727" y="8287"/>
                    <a:pt x="2727" y="6954"/>
                  </a:cubicBezTo>
                  <a:cubicBezTo>
                    <a:pt x="2727" y="6120"/>
                    <a:pt x="2953" y="5215"/>
                    <a:pt x="3334" y="4501"/>
                  </a:cubicBezTo>
                  <a:cubicBezTo>
                    <a:pt x="3762" y="4858"/>
                    <a:pt x="4334" y="5084"/>
                    <a:pt x="4941" y="5084"/>
                  </a:cubicBezTo>
                  <a:cubicBezTo>
                    <a:pt x="5548" y="5084"/>
                    <a:pt x="6120" y="4858"/>
                    <a:pt x="6549" y="4501"/>
                  </a:cubicBezTo>
                  <a:cubicBezTo>
                    <a:pt x="6644" y="4668"/>
                    <a:pt x="6727" y="4846"/>
                    <a:pt x="6787" y="5037"/>
                  </a:cubicBezTo>
                  <a:cubicBezTo>
                    <a:pt x="6822" y="5096"/>
                    <a:pt x="6882" y="5144"/>
                    <a:pt x="6941" y="5144"/>
                  </a:cubicBezTo>
                  <a:cubicBezTo>
                    <a:pt x="6953" y="5144"/>
                    <a:pt x="6989" y="5144"/>
                    <a:pt x="7001" y="5132"/>
                  </a:cubicBezTo>
                  <a:cubicBezTo>
                    <a:pt x="7084" y="5096"/>
                    <a:pt x="7120" y="5013"/>
                    <a:pt x="7084" y="4918"/>
                  </a:cubicBezTo>
                  <a:cubicBezTo>
                    <a:pt x="7001" y="4691"/>
                    <a:pt x="6894" y="4477"/>
                    <a:pt x="6787" y="4275"/>
                  </a:cubicBezTo>
                  <a:cubicBezTo>
                    <a:pt x="6834" y="4239"/>
                    <a:pt x="6882" y="4180"/>
                    <a:pt x="6930" y="4132"/>
                  </a:cubicBezTo>
                  <a:close/>
                  <a:moveTo>
                    <a:pt x="6787" y="10192"/>
                  </a:moveTo>
                  <a:cubicBezTo>
                    <a:pt x="7025" y="10192"/>
                    <a:pt x="7227" y="10335"/>
                    <a:pt x="7287" y="10549"/>
                  </a:cubicBezTo>
                  <a:lnTo>
                    <a:pt x="5620" y="10549"/>
                  </a:lnTo>
                  <a:cubicBezTo>
                    <a:pt x="5691" y="10335"/>
                    <a:pt x="5882" y="10192"/>
                    <a:pt x="6108" y="10192"/>
                  </a:cubicBezTo>
                  <a:close/>
                  <a:moveTo>
                    <a:pt x="4929" y="0"/>
                  </a:moveTo>
                  <a:cubicBezTo>
                    <a:pt x="3524" y="0"/>
                    <a:pt x="2381" y="1143"/>
                    <a:pt x="2381" y="2536"/>
                  </a:cubicBezTo>
                  <a:cubicBezTo>
                    <a:pt x="2381" y="3001"/>
                    <a:pt x="2500" y="3429"/>
                    <a:pt x="2727" y="3810"/>
                  </a:cubicBezTo>
                  <a:cubicBezTo>
                    <a:pt x="2548" y="3894"/>
                    <a:pt x="2131" y="4132"/>
                    <a:pt x="1667" y="4596"/>
                  </a:cubicBezTo>
                  <a:cubicBezTo>
                    <a:pt x="1107" y="5156"/>
                    <a:pt x="369" y="6156"/>
                    <a:pt x="12" y="7775"/>
                  </a:cubicBezTo>
                  <a:cubicBezTo>
                    <a:pt x="0" y="7823"/>
                    <a:pt x="12" y="7870"/>
                    <a:pt x="36" y="7894"/>
                  </a:cubicBezTo>
                  <a:cubicBezTo>
                    <a:pt x="60" y="7930"/>
                    <a:pt x="95" y="7954"/>
                    <a:pt x="131" y="7978"/>
                  </a:cubicBezTo>
                  <a:cubicBezTo>
                    <a:pt x="155" y="7978"/>
                    <a:pt x="369" y="8013"/>
                    <a:pt x="655" y="8013"/>
                  </a:cubicBezTo>
                  <a:cubicBezTo>
                    <a:pt x="881" y="8013"/>
                    <a:pt x="1143" y="7990"/>
                    <a:pt x="1381" y="7894"/>
                  </a:cubicBezTo>
                  <a:cubicBezTo>
                    <a:pt x="1441" y="8752"/>
                    <a:pt x="1822" y="9561"/>
                    <a:pt x="2429" y="10156"/>
                  </a:cubicBezTo>
                  <a:cubicBezTo>
                    <a:pt x="2310" y="10311"/>
                    <a:pt x="2238" y="10490"/>
                    <a:pt x="2238" y="10692"/>
                  </a:cubicBezTo>
                  <a:cubicBezTo>
                    <a:pt x="2238" y="10787"/>
                    <a:pt x="2310" y="10859"/>
                    <a:pt x="2393" y="10859"/>
                  </a:cubicBezTo>
                  <a:lnTo>
                    <a:pt x="7501" y="10859"/>
                  </a:lnTo>
                  <a:cubicBezTo>
                    <a:pt x="7596" y="10859"/>
                    <a:pt x="7668" y="10787"/>
                    <a:pt x="7668" y="10692"/>
                  </a:cubicBezTo>
                  <a:cubicBezTo>
                    <a:pt x="7668" y="10490"/>
                    <a:pt x="7596" y="10311"/>
                    <a:pt x="7477" y="10156"/>
                  </a:cubicBezTo>
                  <a:cubicBezTo>
                    <a:pt x="8084" y="9549"/>
                    <a:pt x="8454" y="8752"/>
                    <a:pt x="8513" y="7894"/>
                  </a:cubicBezTo>
                  <a:cubicBezTo>
                    <a:pt x="8751" y="7990"/>
                    <a:pt x="9025" y="8013"/>
                    <a:pt x="9239" y="8013"/>
                  </a:cubicBezTo>
                  <a:cubicBezTo>
                    <a:pt x="9525" y="8013"/>
                    <a:pt x="9751" y="7978"/>
                    <a:pt x="9763" y="7978"/>
                  </a:cubicBezTo>
                  <a:cubicBezTo>
                    <a:pt x="9811" y="7954"/>
                    <a:pt x="9835" y="7942"/>
                    <a:pt x="9870" y="7894"/>
                  </a:cubicBezTo>
                  <a:cubicBezTo>
                    <a:pt x="9847" y="7859"/>
                    <a:pt x="9847" y="7811"/>
                    <a:pt x="9847" y="7775"/>
                  </a:cubicBezTo>
                  <a:cubicBezTo>
                    <a:pt x="9489" y="6156"/>
                    <a:pt x="8739" y="5156"/>
                    <a:pt x="8192" y="4596"/>
                  </a:cubicBezTo>
                  <a:cubicBezTo>
                    <a:pt x="7727" y="4132"/>
                    <a:pt x="7311" y="3894"/>
                    <a:pt x="7132" y="3810"/>
                  </a:cubicBezTo>
                  <a:cubicBezTo>
                    <a:pt x="7334" y="3429"/>
                    <a:pt x="7477" y="3001"/>
                    <a:pt x="7477" y="2536"/>
                  </a:cubicBezTo>
                  <a:cubicBezTo>
                    <a:pt x="7477" y="1143"/>
                    <a:pt x="6334" y="0"/>
                    <a:pt x="4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0" name="Google Shape;11860;p81"/>
            <p:cNvSpPr/>
            <p:nvPr/>
          </p:nvSpPr>
          <p:spPr>
            <a:xfrm>
              <a:off x="152404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24" y="322"/>
                  </a:moveTo>
                  <a:cubicBezTo>
                    <a:pt x="631" y="322"/>
                    <a:pt x="703" y="393"/>
                    <a:pt x="703" y="500"/>
                  </a:cubicBezTo>
                  <a:lnTo>
                    <a:pt x="703" y="667"/>
                  </a:lnTo>
                  <a:cubicBezTo>
                    <a:pt x="703" y="774"/>
                    <a:pt x="631" y="846"/>
                    <a:pt x="524" y="846"/>
                  </a:cubicBezTo>
                  <a:cubicBezTo>
                    <a:pt x="417" y="846"/>
                    <a:pt x="346" y="774"/>
                    <a:pt x="346" y="667"/>
                  </a:cubicBezTo>
                  <a:lnTo>
                    <a:pt x="346" y="500"/>
                  </a:lnTo>
                  <a:cubicBezTo>
                    <a:pt x="346" y="393"/>
                    <a:pt x="417" y="322"/>
                    <a:pt x="524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27" y="1167"/>
                    <a:pt x="512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1012" y="227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1" name="Google Shape;11861;p81"/>
            <p:cNvSpPr/>
            <p:nvPr/>
          </p:nvSpPr>
          <p:spPr>
            <a:xfrm>
              <a:off x="1589965" y="1565810"/>
              <a:ext cx="32416" cy="37376"/>
            </a:xfrm>
            <a:custGeom>
              <a:avLst/>
              <a:gdLst/>
              <a:ahLst/>
              <a:cxnLst/>
              <a:rect l="l" t="t" r="r" b="b"/>
              <a:pathLst>
                <a:path w="1013" h="1168" extrusionOk="0">
                  <a:moveTo>
                    <a:pt x="500" y="322"/>
                  </a:moveTo>
                  <a:cubicBezTo>
                    <a:pt x="607" y="322"/>
                    <a:pt x="679" y="393"/>
                    <a:pt x="679" y="500"/>
                  </a:cubicBezTo>
                  <a:lnTo>
                    <a:pt x="679" y="667"/>
                  </a:lnTo>
                  <a:cubicBezTo>
                    <a:pt x="679" y="774"/>
                    <a:pt x="607" y="846"/>
                    <a:pt x="500" y="846"/>
                  </a:cubicBezTo>
                  <a:cubicBezTo>
                    <a:pt x="393" y="846"/>
                    <a:pt x="322" y="774"/>
                    <a:pt x="322" y="667"/>
                  </a:cubicBezTo>
                  <a:lnTo>
                    <a:pt x="322" y="500"/>
                  </a:lnTo>
                  <a:cubicBezTo>
                    <a:pt x="322" y="393"/>
                    <a:pt x="393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7"/>
                    <a:pt x="0" y="500"/>
                  </a:cubicBezTo>
                  <a:lnTo>
                    <a:pt x="0" y="667"/>
                  </a:lnTo>
                  <a:cubicBezTo>
                    <a:pt x="0" y="953"/>
                    <a:pt x="215" y="1167"/>
                    <a:pt x="500" y="1167"/>
                  </a:cubicBezTo>
                  <a:cubicBezTo>
                    <a:pt x="786" y="1167"/>
                    <a:pt x="1012" y="953"/>
                    <a:pt x="1012" y="667"/>
                  </a:cubicBezTo>
                  <a:lnTo>
                    <a:pt x="1012" y="500"/>
                  </a:lnTo>
                  <a:cubicBezTo>
                    <a:pt x="988" y="227"/>
                    <a:pt x="774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2" name="Google Shape;11862;p81"/>
            <p:cNvSpPr/>
            <p:nvPr/>
          </p:nvSpPr>
          <p:spPr>
            <a:xfrm>
              <a:off x="1551085" y="1598386"/>
              <a:ext cx="43488" cy="42496"/>
            </a:xfrm>
            <a:custGeom>
              <a:avLst/>
              <a:gdLst/>
              <a:ahLst/>
              <a:cxnLst/>
              <a:rect l="l" t="t" r="r" b="b"/>
              <a:pathLst>
                <a:path w="1359" h="1328" extrusionOk="0">
                  <a:moveTo>
                    <a:pt x="691" y="352"/>
                  </a:moveTo>
                  <a:lnTo>
                    <a:pt x="977" y="542"/>
                  </a:lnTo>
                  <a:lnTo>
                    <a:pt x="691" y="911"/>
                  </a:lnTo>
                  <a:lnTo>
                    <a:pt x="406" y="542"/>
                  </a:lnTo>
                  <a:lnTo>
                    <a:pt x="691" y="352"/>
                  </a:lnTo>
                  <a:close/>
                  <a:moveTo>
                    <a:pt x="685" y="0"/>
                  </a:moveTo>
                  <a:cubicBezTo>
                    <a:pt x="656" y="0"/>
                    <a:pt x="626" y="6"/>
                    <a:pt x="596" y="18"/>
                  </a:cubicBezTo>
                  <a:lnTo>
                    <a:pt x="96" y="364"/>
                  </a:lnTo>
                  <a:cubicBezTo>
                    <a:pt x="60" y="399"/>
                    <a:pt x="37" y="423"/>
                    <a:pt x="25" y="471"/>
                  </a:cubicBezTo>
                  <a:cubicBezTo>
                    <a:pt x="1" y="518"/>
                    <a:pt x="25" y="554"/>
                    <a:pt x="48" y="590"/>
                  </a:cubicBezTo>
                  <a:lnTo>
                    <a:pt x="560" y="1268"/>
                  </a:lnTo>
                  <a:cubicBezTo>
                    <a:pt x="584" y="1316"/>
                    <a:pt x="632" y="1328"/>
                    <a:pt x="691" y="1328"/>
                  </a:cubicBezTo>
                  <a:cubicBezTo>
                    <a:pt x="739" y="1328"/>
                    <a:pt x="799" y="1304"/>
                    <a:pt x="822" y="1268"/>
                  </a:cubicBezTo>
                  <a:lnTo>
                    <a:pt x="1322" y="590"/>
                  </a:lnTo>
                  <a:cubicBezTo>
                    <a:pt x="1358" y="554"/>
                    <a:pt x="1358" y="518"/>
                    <a:pt x="1358" y="471"/>
                  </a:cubicBezTo>
                  <a:cubicBezTo>
                    <a:pt x="1358" y="423"/>
                    <a:pt x="1334" y="399"/>
                    <a:pt x="1287" y="364"/>
                  </a:cubicBezTo>
                  <a:lnTo>
                    <a:pt x="775" y="18"/>
                  </a:lnTo>
                  <a:cubicBezTo>
                    <a:pt x="745" y="6"/>
                    <a:pt x="715" y="0"/>
                    <a:pt x="6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63" name="Google Shape;11863;p81"/>
          <p:cNvGrpSpPr/>
          <p:nvPr/>
        </p:nvGrpSpPr>
        <p:grpSpPr>
          <a:xfrm>
            <a:off x="4669520" y="1576858"/>
            <a:ext cx="347520" cy="347104"/>
            <a:chOff x="4697389" y="1500658"/>
            <a:chExt cx="347520" cy="347104"/>
          </a:xfrm>
          <a:solidFill>
            <a:schemeClr val="tx1"/>
          </a:solidFill>
        </p:grpSpPr>
        <p:sp>
          <p:nvSpPr>
            <p:cNvPr id="11864" name="Google Shape;11864;p81"/>
            <p:cNvSpPr/>
            <p:nvPr/>
          </p:nvSpPr>
          <p:spPr>
            <a:xfrm>
              <a:off x="4697389" y="1500658"/>
              <a:ext cx="347520" cy="347104"/>
            </a:xfrm>
            <a:custGeom>
              <a:avLst/>
              <a:gdLst/>
              <a:ahLst/>
              <a:cxnLst/>
              <a:rect l="l" t="t" r="r" b="b"/>
              <a:pathLst>
                <a:path w="10860" h="10847" extrusionOk="0">
                  <a:moveTo>
                    <a:pt x="2082" y="1011"/>
                  </a:moveTo>
                  <a:cubicBezTo>
                    <a:pt x="2474" y="1011"/>
                    <a:pt x="2807" y="1244"/>
                    <a:pt x="2977" y="1608"/>
                  </a:cubicBezTo>
                  <a:cubicBezTo>
                    <a:pt x="2560" y="1810"/>
                    <a:pt x="2191" y="2084"/>
                    <a:pt x="1846" y="2405"/>
                  </a:cubicBezTo>
                  <a:cubicBezTo>
                    <a:pt x="1691" y="2560"/>
                    <a:pt x="1548" y="2703"/>
                    <a:pt x="1417" y="2858"/>
                  </a:cubicBezTo>
                  <a:cubicBezTo>
                    <a:pt x="1156" y="2656"/>
                    <a:pt x="1001" y="2358"/>
                    <a:pt x="1001" y="2036"/>
                  </a:cubicBezTo>
                  <a:cubicBezTo>
                    <a:pt x="1001" y="1465"/>
                    <a:pt x="1453" y="1012"/>
                    <a:pt x="2025" y="1012"/>
                  </a:cubicBezTo>
                  <a:cubicBezTo>
                    <a:pt x="2044" y="1011"/>
                    <a:pt x="2063" y="1011"/>
                    <a:pt x="2082" y="1011"/>
                  </a:cubicBezTo>
                  <a:close/>
                  <a:moveTo>
                    <a:pt x="2025" y="310"/>
                  </a:moveTo>
                  <a:cubicBezTo>
                    <a:pt x="2703" y="310"/>
                    <a:pt x="3322" y="715"/>
                    <a:pt x="3584" y="1322"/>
                  </a:cubicBezTo>
                  <a:cubicBezTo>
                    <a:pt x="3465" y="1370"/>
                    <a:pt x="3358" y="1405"/>
                    <a:pt x="3239" y="1453"/>
                  </a:cubicBezTo>
                  <a:cubicBezTo>
                    <a:pt x="3025" y="977"/>
                    <a:pt x="2549" y="667"/>
                    <a:pt x="2013" y="667"/>
                  </a:cubicBezTo>
                  <a:cubicBezTo>
                    <a:pt x="1263" y="667"/>
                    <a:pt x="655" y="1274"/>
                    <a:pt x="655" y="2024"/>
                  </a:cubicBezTo>
                  <a:cubicBezTo>
                    <a:pt x="655" y="2453"/>
                    <a:pt x="858" y="2834"/>
                    <a:pt x="1191" y="3096"/>
                  </a:cubicBezTo>
                  <a:cubicBezTo>
                    <a:pt x="1120" y="3191"/>
                    <a:pt x="1060" y="3287"/>
                    <a:pt x="977" y="3394"/>
                  </a:cubicBezTo>
                  <a:cubicBezTo>
                    <a:pt x="584" y="3072"/>
                    <a:pt x="310" y="2572"/>
                    <a:pt x="310" y="2024"/>
                  </a:cubicBezTo>
                  <a:cubicBezTo>
                    <a:pt x="310" y="1084"/>
                    <a:pt x="1084" y="310"/>
                    <a:pt x="2025" y="310"/>
                  </a:cubicBezTo>
                  <a:close/>
                  <a:moveTo>
                    <a:pt x="8823" y="310"/>
                  </a:moveTo>
                  <a:cubicBezTo>
                    <a:pt x="9764" y="310"/>
                    <a:pt x="10538" y="1084"/>
                    <a:pt x="10538" y="2024"/>
                  </a:cubicBezTo>
                  <a:cubicBezTo>
                    <a:pt x="10538" y="2572"/>
                    <a:pt x="10264" y="3072"/>
                    <a:pt x="9835" y="3406"/>
                  </a:cubicBezTo>
                  <a:cubicBezTo>
                    <a:pt x="9776" y="3298"/>
                    <a:pt x="9704" y="3191"/>
                    <a:pt x="9633" y="3108"/>
                  </a:cubicBezTo>
                  <a:cubicBezTo>
                    <a:pt x="9954" y="2858"/>
                    <a:pt x="10157" y="2453"/>
                    <a:pt x="10157" y="2036"/>
                  </a:cubicBezTo>
                  <a:cubicBezTo>
                    <a:pt x="10157" y="1858"/>
                    <a:pt x="10133" y="1679"/>
                    <a:pt x="10061" y="1513"/>
                  </a:cubicBezTo>
                  <a:cubicBezTo>
                    <a:pt x="10034" y="1458"/>
                    <a:pt x="9965" y="1417"/>
                    <a:pt x="9902" y="1417"/>
                  </a:cubicBezTo>
                  <a:cubicBezTo>
                    <a:pt x="9882" y="1417"/>
                    <a:pt x="9864" y="1421"/>
                    <a:pt x="9847" y="1429"/>
                  </a:cubicBezTo>
                  <a:cubicBezTo>
                    <a:pt x="9776" y="1453"/>
                    <a:pt x="9728" y="1560"/>
                    <a:pt x="9764" y="1632"/>
                  </a:cubicBezTo>
                  <a:cubicBezTo>
                    <a:pt x="9823" y="1763"/>
                    <a:pt x="9835" y="1905"/>
                    <a:pt x="9835" y="2036"/>
                  </a:cubicBezTo>
                  <a:cubicBezTo>
                    <a:pt x="9835" y="2358"/>
                    <a:pt x="9680" y="2656"/>
                    <a:pt x="9418" y="2858"/>
                  </a:cubicBezTo>
                  <a:cubicBezTo>
                    <a:pt x="9287" y="2703"/>
                    <a:pt x="9145" y="2536"/>
                    <a:pt x="8990" y="2405"/>
                  </a:cubicBezTo>
                  <a:cubicBezTo>
                    <a:pt x="8645" y="2096"/>
                    <a:pt x="8252" y="1822"/>
                    <a:pt x="7859" y="1608"/>
                  </a:cubicBezTo>
                  <a:cubicBezTo>
                    <a:pt x="8014" y="1227"/>
                    <a:pt x="8395" y="989"/>
                    <a:pt x="8787" y="989"/>
                  </a:cubicBezTo>
                  <a:cubicBezTo>
                    <a:pt x="8966" y="989"/>
                    <a:pt x="9168" y="1036"/>
                    <a:pt x="9311" y="1143"/>
                  </a:cubicBezTo>
                  <a:cubicBezTo>
                    <a:pt x="9334" y="1158"/>
                    <a:pt x="9360" y="1165"/>
                    <a:pt x="9386" y="1165"/>
                  </a:cubicBezTo>
                  <a:cubicBezTo>
                    <a:pt x="9444" y="1165"/>
                    <a:pt x="9505" y="1133"/>
                    <a:pt x="9538" y="1084"/>
                  </a:cubicBezTo>
                  <a:cubicBezTo>
                    <a:pt x="9585" y="1012"/>
                    <a:pt x="9549" y="905"/>
                    <a:pt x="9478" y="858"/>
                  </a:cubicBezTo>
                  <a:cubicBezTo>
                    <a:pt x="9264" y="739"/>
                    <a:pt x="9026" y="667"/>
                    <a:pt x="8787" y="667"/>
                  </a:cubicBezTo>
                  <a:cubicBezTo>
                    <a:pt x="8252" y="667"/>
                    <a:pt x="7775" y="977"/>
                    <a:pt x="7561" y="1453"/>
                  </a:cubicBezTo>
                  <a:cubicBezTo>
                    <a:pt x="7454" y="1405"/>
                    <a:pt x="7335" y="1370"/>
                    <a:pt x="7216" y="1322"/>
                  </a:cubicBezTo>
                  <a:cubicBezTo>
                    <a:pt x="7525" y="727"/>
                    <a:pt x="8156" y="310"/>
                    <a:pt x="8823" y="310"/>
                  </a:cubicBezTo>
                  <a:close/>
                  <a:moveTo>
                    <a:pt x="5430" y="6775"/>
                  </a:moveTo>
                  <a:cubicBezTo>
                    <a:pt x="5692" y="6775"/>
                    <a:pt x="5954" y="6882"/>
                    <a:pt x="6144" y="7073"/>
                  </a:cubicBezTo>
                  <a:cubicBezTo>
                    <a:pt x="6323" y="7275"/>
                    <a:pt x="6430" y="7525"/>
                    <a:pt x="6418" y="7787"/>
                  </a:cubicBezTo>
                  <a:lnTo>
                    <a:pt x="6359" y="9204"/>
                  </a:lnTo>
                  <a:cubicBezTo>
                    <a:pt x="6097" y="9299"/>
                    <a:pt x="5775" y="9335"/>
                    <a:pt x="5430" y="9335"/>
                  </a:cubicBezTo>
                  <a:cubicBezTo>
                    <a:pt x="5085" y="9335"/>
                    <a:pt x="4763" y="9299"/>
                    <a:pt x="4513" y="9204"/>
                  </a:cubicBezTo>
                  <a:lnTo>
                    <a:pt x="4454" y="7787"/>
                  </a:lnTo>
                  <a:cubicBezTo>
                    <a:pt x="4430" y="7525"/>
                    <a:pt x="4537" y="7275"/>
                    <a:pt x="4715" y="7073"/>
                  </a:cubicBezTo>
                  <a:cubicBezTo>
                    <a:pt x="4906" y="6882"/>
                    <a:pt x="5168" y="6775"/>
                    <a:pt x="5430" y="6775"/>
                  </a:cubicBezTo>
                  <a:close/>
                  <a:moveTo>
                    <a:pt x="5430" y="1334"/>
                  </a:moveTo>
                  <a:cubicBezTo>
                    <a:pt x="8061" y="1334"/>
                    <a:pt x="10204" y="3322"/>
                    <a:pt x="10204" y="5775"/>
                  </a:cubicBezTo>
                  <a:cubicBezTo>
                    <a:pt x="10204" y="6823"/>
                    <a:pt x="9811" y="7835"/>
                    <a:pt x="9073" y="8644"/>
                  </a:cubicBezTo>
                  <a:cubicBezTo>
                    <a:pt x="8418" y="9359"/>
                    <a:pt x="7549" y="9859"/>
                    <a:pt x="6573" y="10085"/>
                  </a:cubicBezTo>
                  <a:cubicBezTo>
                    <a:pt x="6620" y="9966"/>
                    <a:pt x="6656" y="9835"/>
                    <a:pt x="6656" y="9704"/>
                  </a:cubicBezTo>
                  <a:lnTo>
                    <a:pt x="6668" y="9442"/>
                  </a:lnTo>
                  <a:cubicBezTo>
                    <a:pt x="6740" y="9406"/>
                    <a:pt x="6811" y="9371"/>
                    <a:pt x="6894" y="9311"/>
                  </a:cubicBezTo>
                  <a:cubicBezTo>
                    <a:pt x="6966" y="9263"/>
                    <a:pt x="6978" y="9168"/>
                    <a:pt x="6918" y="9085"/>
                  </a:cubicBezTo>
                  <a:cubicBezTo>
                    <a:pt x="6884" y="9044"/>
                    <a:pt x="6843" y="9023"/>
                    <a:pt x="6798" y="9023"/>
                  </a:cubicBezTo>
                  <a:cubicBezTo>
                    <a:pt x="6764" y="9023"/>
                    <a:pt x="6728" y="9035"/>
                    <a:pt x="6692" y="9061"/>
                  </a:cubicBezTo>
                  <a:lnTo>
                    <a:pt x="6680" y="9073"/>
                  </a:lnTo>
                  <a:lnTo>
                    <a:pt x="6728" y="7835"/>
                  </a:lnTo>
                  <a:cubicBezTo>
                    <a:pt x="6740" y="7478"/>
                    <a:pt x="6609" y="7144"/>
                    <a:pt x="6370" y="6882"/>
                  </a:cubicBezTo>
                  <a:cubicBezTo>
                    <a:pt x="6120" y="6632"/>
                    <a:pt x="5787" y="6489"/>
                    <a:pt x="5430" y="6489"/>
                  </a:cubicBezTo>
                  <a:cubicBezTo>
                    <a:pt x="5073" y="6489"/>
                    <a:pt x="4751" y="6632"/>
                    <a:pt x="4489" y="6882"/>
                  </a:cubicBezTo>
                  <a:cubicBezTo>
                    <a:pt x="4239" y="7144"/>
                    <a:pt x="4120" y="7478"/>
                    <a:pt x="4132" y="7835"/>
                  </a:cubicBezTo>
                  <a:lnTo>
                    <a:pt x="4180" y="9073"/>
                  </a:lnTo>
                  <a:lnTo>
                    <a:pt x="4168" y="9061"/>
                  </a:lnTo>
                  <a:cubicBezTo>
                    <a:pt x="4138" y="9041"/>
                    <a:pt x="4104" y="9032"/>
                    <a:pt x="4070" y="9032"/>
                  </a:cubicBezTo>
                  <a:cubicBezTo>
                    <a:pt x="4023" y="9032"/>
                    <a:pt x="3976" y="9050"/>
                    <a:pt x="3942" y="9085"/>
                  </a:cubicBezTo>
                  <a:cubicBezTo>
                    <a:pt x="3894" y="9168"/>
                    <a:pt x="3918" y="9252"/>
                    <a:pt x="3977" y="9311"/>
                  </a:cubicBezTo>
                  <a:cubicBezTo>
                    <a:pt x="4037" y="9359"/>
                    <a:pt x="4108" y="9406"/>
                    <a:pt x="4192" y="9442"/>
                  </a:cubicBezTo>
                  <a:lnTo>
                    <a:pt x="4215" y="9704"/>
                  </a:lnTo>
                  <a:cubicBezTo>
                    <a:pt x="4215" y="9835"/>
                    <a:pt x="4239" y="9966"/>
                    <a:pt x="4287" y="10085"/>
                  </a:cubicBezTo>
                  <a:cubicBezTo>
                    <a:pt x="3322" y="9859"/>
                    <a:pt x="2441" y="9359"/>
                    <a:pt x="1787" y="8644"/>
                  </a:cubicBezTo>
                  <a:cubicBezTo>
                    <a:pt x="1060" y="7835"/>
                    <a:pt x="655" y="6823"/>
                    <a:pt x="655" y="5775"/>
                  </a:cubicBezTo>
                  <a:cubicBezTo>
                    <a:pt x="655" y="3334"/>
                    <a:pt x="2799" y="1334"/>
                    <a:pt x="5430" y="1334"/>
                  </a:cubicBezTo>
                  <a:close/>
                  <a:moveTo>
                    <a:pt x="6335" y="9549"/>
                  </a:moveTo>
                  <a:lnTo>
                    <a:pt x="6335" y="9668"/>
                  </a:lnTo>
                  <a:cubicBezTo>
                    <a:pt x="6323" y="10156"/>
                    <a:pt x="5918" y="10537"/>
                    <a:pt x="5430" y="10537"/>
                  </a:cubicBezTo>
                  <a:cubicBezTo>
                    <a:pt x="4942" y="10537"/>
                    <a:pt x="4549" y="10145"/>
                    <a:pt x="4525" y="9668"/>
                  </a:cubicBezTo>
                  <a:lnTo>
                    <a:pt x="4525" y="9549"/>
                  </a:lnTo>
                  <a:cubicBezTo>
                    <a:pt x="4787" y="9621"/>
                    <a:pt x="5108" y="9668"/>
                    <a:pt x="5430" y="9668"/>
                  </a:cubicBezTo>
                  <a:cubicBezTo>
                    <a:pt x="5763" y="9668"/>
                    <a:pt x="6073" y="9621"/>
                    <a:pt x="6335" y="9549"/>
                  </a:cubicBezTo>
                  <a:close/>
                  <a:moveTo>
                    <a:pt x="2025" y="0"/>
                  </a:moveTo>
                  <a:cubicBezTo>
                    <a:pt x="905" y="0"/>
                    <a:pt x="1" y="905"/>
                    <a:pt x="1" y="2024"/>
                  </a:cubicBezTo>
                  <a:cubicBezTo>
                    <a:pt x="1" y="2679"/>
                    <a:pt x="322" y="3298"/>
                    <a:pt x="846" y="3668"/>
                  </a:cubicBezTo>
                  <a:cubicBezTo>
                    <a:pt x="501" y="4310"/>
                    <a:pt x="322" y="5025"/>
                    <a:pt x="322" y="5751"/>
                  </a:cubicBezTo>
                  <a:cubicBezTo>
                    <a:pt x="322" y="6882"/>
                    <a:pt x="763" y="7978"/>
                    <a:pt x="1548" y="8835"/>
                  </a:cubicBezTo>
                  <a:cubicBezTo>
                    <a:pt x="2310" y="9668"/>
                    <a:pt x="3358" y="10240"/>
                    <a:pt x="4513" y="10430"/>
                  </a:cubicBezTo>
                  <a:cubicBezTo>
                    <a:pt x="4727" y="10680"/>
                    <a:pt x="5061" y="10847"/>
                    <a:pt x="5430" y="10847"/>
                  </a:cubicBezTo>
                  <a:cubicBezTo>
                    <a:pt x="5799" y="10847"/>
                    <a:pt x="6132" y="10680"/>
                    <a:pt x="6359" y="10430"/>
                  </a:cubicBezTo>
                  <a:cubicBezTo>
                    <a:pt x="7502" y="10240"/>
                    <a:pt x="8537" y="9668"/>
                    <a:pt x="9299" y="8835"/>
                  </a:cubicBezTo>
                  <a:cubicBezTo>
                    <a:pt x="10085" y="7978"/>
                    <a:pt x="10526" y="6882"/>
                    <a:pt x="10526" y="5751"/>
                  </a:cubicBezTo>
                  <a:cubicBezTo>
                    <a:pt x="10526" y="5025"/>
                    <a:pt x="10347" y="4310"/>
                    <a:pt x="10002" y="3668"/>
                  </a:cubicBezTo>
                  <a:cubicBezTo>
                    <a:pt x="10538" y="3298"/>
                    <a:pt x="10859" y="2691"/>
                    <a:pt x="10859" y="2024"/>
                  </a:cubicBezTo>
                  <a:cubicBezTo>
                    <a:pt x="10859" y="905"/>
                    <a:pt x="9954" y="0"/>
                    <a:pt x="8835" y="0"/>
                  </a:cubicBezTo>
                  <a:cubicBezTo>
                    <a:pt x="8025" y="0"/>
                    <a:pt x="7287" y="489"/>
                    <a:pt x="6966" y="1227"/>
                  </a:cubicBezTo>
                  <a:cubicBezTo>
                    <a:pt x="6478" y="1084"/>
                    <a:pt x="5954" y="1012"/>
                    <a:pt x="5430" y="1012"/>
                  </a:cubicBezTo>
                  <a:cubicBezTo>
                    <a:pt x="4906" y="1012"/>
                    <a:pt x="4394" y="1084"/>
                    <a:pt x="3894" y="1227"/>
                  </a:cubicBezTo>
                  <a:cubicBezTo>
                    <a:pt x="3584" y="489"/>
                    <a:pt x="2846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5" name="Google Shape;11865;p81"/>
            <p:cNvSpPr/>
            <p:nvPr/>
          </p:nvSpPr>
          <p:spPr>
            <a:xfrm>
              <a:off x="4773581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80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89" y="536"/>
                    <a:pt x="1430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80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8" y="263"/>
                    <a:pt x="918" y="167"/>
                  </a:cubicBezTo>
                  <a:cubicBezTo>
                    <a:pt x="918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6" name="Google Shape;11866;p81"/>
            <p:cNvSpPr/>
            <p:nvPr/>
          </p:nvSpPr>
          <p:spPr>
            <a:xfrm>
              <a:off x="4920653" y="1658002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63" y="1"/>
                  </a:moveTo>
                  <a:cubicBezTo>
                    <a:pt x="346" y="1"/>
                    <a:pt x="1" y="346"/>
                    <a:pt x="1" y="763"/>
                  </a:cubicBezTo>
                  <a:lnTo>
                    <a:pt x="1" y="1108"/>
                  </a:lnTo>
                  <a:cubicBezTo>
                    <a:pt x="1" y="1525"/>
                    <a:pt x="346" y="1870"/>
                    <a:pt x="763" y="1870"/>
                  </a:cubicBezTo>
                  <a:cubicBezTo>
                    <a:pt x="1179" y="1870"/>
                    <a:pt x="1513" y="1525"/>
                    <a:pt x="1513" y="1108"/>
                  </a:cubicBezTo>
                  <a:lnTo>
                    <a:pt x="1513" y="763"/>
                  </a:lnTo>
                  <a:cubicBezTo>
                    <a:pt x="1501" y="656"/>
                    <a:pt x="1477" y="536"/>
                    <a:pt x="1429" y="441"/>
                  </a:cubicBezTo>
                  <a:cubicBezTo>
                    <a:pt x="1394" y="380"/>
                    <a:pt x="1340" y="344"/>
                    <a:pt x="1280" y="344"/>
                  </a:cubicBezTo>
                  <a:cubicBezTo>
                    <a:pt x="1259" y="344"/>
                    <a:pt x="1237" y="349"/>
                    <a:pt x="1215" y="358"/>
                  </a:cubicBezTo>
                  <a:cubicBezTo>
                    <a:pt x="1144" y="406"/>
                    <a:pt x="1096" y="489"/>
                    <a:pt x="1144" y="572"/>
                  </a:cubicBezTo>
                  <a:cubicBezTo>
                    <a:pt x="1179" y="632"/>
                    <a:pt x="1191" y="691"/>
                    <a:pt x="1191" y="763"/>
                  </a:cubicBezTo>
                  <a:lnTo>
                    <a:pt x="1191" y="1108"/>
                  </a:lnTo>
                  <a:cubicBezTo>
                    <a:pt x="1191" y="1346"/>
                    <a:pt x="1001" y="1537"/>
                    <a:pt x="763" y="1537"/>
                  </a:cubicBezTo>
                  <a:cubicBezTo>
                    <a:pt x="525" y="1537"/>
                    <a:pt x="322" y="1346"/>
                    <a:pt x="322" y="1108"/>
                  </a:cubicBezTo>
                  <a:lnTo>
                    <a:pt x="322" y="763"/>
                  </a:lnTo>
                  <a:cubicBezTo>
                    <a:pt x="322" y="525"/>
                    <a:pt x="525" y="334"/>
                    <a:pt x="763" y="334"/>
                  </a:cubicBezTo>
                  <a:cubicBezTo>
                    <a:pt x="846" y="334"/>
                    <a:pt x="917" y="263"/>
                    <a:pt x="917" y="167"/>
                  </a:cubicBezTo>
                  <a:cubicBezTo>
                    <a:pt x="917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67" name="Google Shape;11867;p81"/>
          <p:cNvGrpSpPr/>
          <p:nvPr/>
        </p:nvGrpSpPr>
        <p:grpSpPr>
          <a:xfrm>
            <a:off x="3575664" y="2041146"/>
            <a:ext cx="347520" cy="353760"/>
            <a:chOff x="3603533" y="1964946"/>
            <a:chExt cx="347520" cy="353760"/>
          </a:xfrm>
          <a:solidFill>
            <a:schemeClr val="tx1"/>
          </a:solidFill>
        </p:grpSpPr>
        <p:sp>
          <p:nvSpPr>
            <p:cNvPr id="11868" name="Google Shape;11868;p81"/>
            <p:cNvSpPr/>
            <p:nvPr/>
          </p:nvSpPr>
          <p:spPr>
            <a:xfrm>
              <a:off x="3603533" y="1964946"/>
              <a:ext cx="347520" cy="353760"/>
            </a:xfrm>
            <a:custGeom>
              <a:avLst/>
              <a:gdLst/>
              <a:ahLst/>
              <a:cxnLst/>
              <a:rect l="l" t="t" r="r" b="b"/>
              <a:pathLst>
                <a:path w="10860" h="11055" extrusionOk="0">
                  <a:moveTo>
                    <a:pt x="596" y="5672"/>
                  </a:moveTo>
                  <a:cubicBezTo>
                    <a:pt x="608" y="5672"/>
                    <a:pt x="632" y="5672"/>
                    <a:pt x="656" y="5684"/>
                  </a:cubicBezTo>
                  <a:cubicBezTo>
                    <a:pt x="537" y="5863"/>
                    <a:pt x="513" y="6065"/>
                    <a:pt x="548" y="6184"/>
                  </a:cubicBezTo>
                  <a:cubicBezTo>
                    <a:pt x="560" y="6292"/>
                    <a:pt x="668" y="6339"/>
                    <a:pt x="715" y="6351"/>
                  </a:cubicBezTo>
                  <a:cubicBezTo>
                    <a:pt x="679" y="6363"/>
                    <a:pt x="632" y="6387"/>
                    <a:pt x="596" y="6387"/>
                  </a:cubicBezTo>
                  <a:cubicBezTo>
                    <a:pt x="441" y="6387"/>
                    <a:pt x="322" y="6268"/>
                    <a:pt x="322" y="6113"/>
                  </a:cubicBezTo>
                  <a:lnTo>
                    <a:pt x="322" y="5934"/>
                  </a:lnTo>
                  <a:cubicBezTo>
                    <a:pt x="322" y="5792"/>
                    <a:pt x="441" y="5672"/>
                    <a:pt x="596" y="5672"/>
                  </a:cubicBezTo>
                  <a:close/>
                  <a:moveTo>
                    <a:pt x="4918" y="6857"/>
                  </a:moveTo>
                  <a:cubicBezTo>
                    <a:pt x="5037" y="6857"/>
                    <a:pt x="5130" y="6890"/>
                    <a:pt x="5180" y="6946"/>
                  </a:cubicBezTo>
                  <a:cubicBezTo>
                    <a:pt x="5228" y="7018"/>
                    <a:pt x="5204" y="7161"/>
                    <a:pt x="5085" y="7339"/>
                  </a:cubicBezTo>
                  <a:cubicBezTo>
                    <a:pt x="4918" y="7577"/>
                    <a:pt x="4799" y="7828"/>
                    <a:pt x="4739" y="8066"/>
                  </a:cubicBezTo>
                  <a:cubicBezTo>
                    <a:pt x="4478" y="7673"/>
                    <a:pt x="4287" y="7280"/>
                    <a:pt x="4192" y="7066"/>
                  </a:cubicBezTo>
                  <a:cubicBezTo>
                    <a:pt x="4358" y="7018"/>
                    <a:pt x="4466" y="6982"/>
                    <a:pt x="4537" y="6946"/>
                  </a:cubicBezTo>
                  <a:cubicBezTo>
                    <a:pt x="4678" y="6884"/>
                    <a:pt x="4809" y="6857"/>
                    <a:pt x="4918" y="6857"/>
                  </a:cubicBezTo>
                  <a:close/>
                  <a:moveTo>
                    <a:pt x="8464" y="324"/>
                  </a:moveTo>
                  <a:cubicBezTo>
                    <a:pt x="8714" y="324"/>
                    <a:pt x="8950" y="378"/>
                    <a:pt x="9169" y="481"/>
                  </a:cubicBezTo>
                  <a:cubicBezTo>
                    <a:pt x="9645" y="743"/>
                    <a:pt x="9942" y="1220"/>
                    <a:pt x="10097" y="1541"/>
                  </a:cubicBezTo>
                  <a:cubicBezTo>
                    <a:pt x="9938" y="1498"/>
                    <a:pt x="9780" y="1477"/>
                    <a:pt x="9628" y="1477"/>
                  </a:cubicBezTo>
                  <a:cubicBezTo>
                    <a:pt x="9361" y="1477"/>
                    <a:pt x="9112" y="1543"/>
                    <a:pt x="8907" y="1672"/>
                  </a:cubicBezTo>
                  <a:cubicBezTo>
                    <a:pt x="8585" y="1922"/>
                    <a:pt x="8418" y="2315"/>
                    <a:pt x="8466" y="2827"/>
                  </a:cubicBezTo>
                  <a:cubicBezTo>
                    <a:pt x="8526" y="3458"/>
                    <a:pt x="8942" y="4089"/>
                    <a:pt x="9371" y="4756"/>
                  </a:cubicBezTo>
                  <a:cubicBezTo>
                    <a:pt x="9942" y="5625"/>
                    <a:pt x="10538" y="6494"/>
                    <a:pt x="10538" y="7589"/>
                  </a:cubicBezTo>
                  <a:cubicBezTo>
                    <a:pt x="10514" y="8470"/>
                    <a:pt x="10240" y="9268"/>
                    <a:pt x="9728" y="9816"/>
                  </a:cubicBezTo>
                  <a:cubicBezTo>
                    <a:pt x="9192" y="10399"/>
                    <a:pt x="8454" y="10697"/>
                    <a:pt x="7585" y="10697"/>
                  </a:cubicBezTo>
                  <a:lnTo>
                    <a:pt x="4668" y="10697"/>
                  </a:lnTo>
                  <a:cubicBezTo>
                    <a:pt x="4739" y="10494"/>
                    <a:pt x="4930" y="10328"/>
                    <a:pt x="5180" y="10328"/>
                  </a:cubicBezTo>
                  <a:lnTo>
                    <a:pt x="6383" y="10328"/>
                  </a:lnTo>
                  <a:cubicBezTo>
                    <a:pt x="6466" y="10328"/>
                    <a:pt x="6549" y="10256"/>
                    <a:pt x="6549" y="10161"/>
                  </a:cubicBezTo>
                  <a:cubicBezTo>
                    <a:pt x="6549" y="10066"/>
                    <a:pt x="6466" y="9994"/>
                    <a:pt x="6383" y="9994"/>
                  </a:cubicBezTo>
                  <a:lnTo>
                    <a:pt x="5978" y="9994"/>
                  </a:lnTo>
                  <a:cubicBezTo>
                    <a:pt x="5621" y="9768"/>
                    <a:pt x="5180" y="9328"/>
                    <a:pt x="5049" y="8756"/>
                  </a:cubicBezTo>
                  <a:cubicBezTo>
                    <a:pt x="4966" y="8339"/>
                    <a:pt x="5073" y="7911"/>
                    <a:pt x="5370" y="7494"/>
                  </a:cubicBezTo>
                  <a:cubicBezTo>
                    <a:pt x="5668" y="7077"/>
                    <a:pt x="5513" y="6815"/>
                    <a:pt x="5430" y="6720"/>
                  </a:cubicBezTo>
                  <a:cubicBezTo>
                    <a:pt x="5318" y="6588"/>
                    <a:pt x="5135" y="6522"/>
                    <a:pt x="4926" y="6522"/>
                  </a:cubicBezTo>
                  <a:cubicBezTo>
                    <a:pt x="4759" y="6522"/>
                    <a:pt x="4574" y="6564"/>
                    <a:pt x="4394" y="6649"/>
                  </a:cubicBezTo>
                  <a:cubicBezTo>
                    <a:pt x="4281" y="6705"/>
                    <a:pt x="4082" y="6798"/>
                    <a:pt x="3745" y="6798"/>
                  </a:cubicBezTo>
                  <a:cubicBezTo>
                    <a:pt x="3445" y="6798"/>
                    <a:pt x="3034" y="6724"/>
                    <a:pt x="2477" y="6482"/>
                  </a:cubicBezTo>
                  <a:cubicBezTo>
                    <a:pt x="1882" y="6232"/>
                    <a:pt x="1310" y="6125"/>
                    <a:pt x="989" y="6065"/>
                  </a:cubicBezTo>
                  <a:cubicBezTo>
                    <a:pt x="953" y="6053"/>
                    <a:pt x="882" y="6053"/>
                    <a:pt x="846" y="6042"/>
                  </a:cubicBezTo>
                  <a:cubicBezTo>
                    <a:pt x="846" y="5946"/>
                    <a:pt x="870" y="5803"/>
                    <a:pt x="1060" y="5708"/>
                  </a:cubicBezTo>
                  <a:cubicBezTo>
                    <a:pt x="1092" y="5699"/>
                    <a:pt x="1141" y="5695"/>
                    <a:pt x="1201" y="5695"/>
                  </a:cubicBezTo>
                  <a:cubicBezTo>
                    <a:pt x="1298" y="5695"/>
                    <a:pt x="1423" y="5705"/>
                    <a:pt x="1549" y="5720"/>
                  </a:cubicBezTo>
                  <a:cubicBezTo>
                    <a:pt x="1739" y="5737"/>
                    <a:pt x="1967" y="5757"/>
                    <a:pt x="2218" y="5757"/>
                  </a:cubicBezTo>
                  <a:cubicBezTo>
                    <a:pt x="2877" y="5757"/>
                    <a:pt x="3697" y="5613"/>
                    <a:pt x="4430" y="4863"/>
                  </a:cubicBezTo>
                  <a:cubicBezTo>
                    <a:pt x="4489" y="4803"/>
                    <a:pt x="4489" y="4696"/>
                    <a:pt x="4430" y="4637"/>
                  </a:cubicBezTo>
                  <a:cubicBezTo>
                    <a:pt x="4400" y="4607"/>
                    <a:pt x="4358" y="4592"/>
                    <a:pt x="4317" y="4592"/>
                  </a:cubicBezTo>
                  <a:cubicBezTo>
                    <a:pt x="4275" y="4592"/>
                    <a:pt x="4233" y="4607"/>
                    <a:pt x="4204" y="4637"/>
                  </a:cubicBezTo>
                  <a:cubicBezTo>
                    <a:pt x="3608" y="5232"/>
                    <a:pt x="2977" y="5411"/>
                    <a:pt x="2406" y="5446"/>
                  </a:cubicBezTo>
                  <a:cubicBezTo>
                    <a:pt x="2227" y="5387"/>
                    <a:pt x="2072" y="5280"/>
                    <a:pt x="1977" y="5172"/>
                  </a:cubicBezTo>
                  <a:cubicBezTo>
                    <a:pt x="2120" y="5172"/>
                    <a:pt x="2287" y="5161"/>
                    <a:pt x="2465" y="5113"/>
                  </a:cubicBezTo>
                  <a:cubicBezTo>
                    <a:pt x="2549" y="5101"/>
                    <a:pt x="2596" y="5006"/>
                    <a:pt x="2584" y="4922"/>
                  </a:cubicBezTo>
                  <a:cubicBezTo>
                    <a:pt x="2574" y="4839"/>
                    <a:pt x="2499" y="4801"/>
                    <a:pt x="2425" y="4801"/>
                  </a:cubicBezTo>
                  <a:cubicBezTo>
                    <a:pt x="2415" y="4801"/>
                    <a:pt x="2404" y="4802"/>
                    <a:pt x="2394" y="4803"/>
                  </a:cubicBezTo>
                  <a:cubicBezTo>
                    <a:pt x="2241" y="4843"/>
                    <a:pt x="2103" y="4859"/>
                    <a:pt x="1981" y="4859"/>
                  </a:cubicBezTo>
                  <a:cubicBezTo>
                    <a:pt x="1552" y="4859"/>
                    <a:pt x="1310" y="4660"/>
                    <a:pt x="1227" y="4577"/>
                  </a:cubicBezTo>
                  <a:cubicBezTo>
                    <a:pt x="1275" y="4268"/>
                    <a:pt x="1584" y="3148"/>
                    <a:pt x="2703" y="2767"/>
                  </a:cubicBezTo>
                  <a:lnTo>
                    <a:pt x="2703" y="2827"/>
                  </a:lnTo>
                  <a:cubicBezTo>
                    <a:pt x="2703" y="2910"/>
                    <a:pt x="2775" y="2982"/>
                    <a:pt x="2870" y="2982"/>
                  </a:cubicBezTo>
                  <a:cubicBezTo>
                    <a:pt x="2954" y="2982"/>
                    <a:pt x="3037" y="2910"/>
                    <a:pt x="3037" y="2827"/>
                  </a:cubicBezTo>
                  <a:cubicBezTo>
                    <a:pt x="3049" y="2291"/>
                    <a:pt x="3346" y="2065"/>
                    <a:pt x="3489" y="1993"/>
                  </a:cubicBezTo>
                  <a:cubicBezTo>
                    <a:pt x="3823" y="2386"/>
                    <a:pt x="3727" y="2863"/>
                    <a:pt x="3727" y="2898"/>
                  </a:cubicBezTo>
                  <a:cubicBezTo>
                    <a:pt x="3716" y="2982"/>
                    <a:pt x="3775" y="3077"/>
                    <a:pt x="3846" y="3089"/>
                  </a:cubicBezTo>
                  <a:lnTo>
                    <a:pt x="3882" y="3089"/>
                  </a:lnTo>
                  <a:cubicBezTo>
                    <a:pt x="3930" y="3089"/>
                    <a:pt x="3966" y="3077"/>
                    <a:pt x="4001" y="3029"/>
                  </a:cubicBezTo>
                  <a:cubicBezTo>
                    <a:pt x="4132" y="3160"/>
                    <a:pt x="4311" y="3398"/>
                    <a:pt x="4370" y="3696"/>
                  </a:cubicBezTo>
                  <a:cubicBezTo>
                    <a:pt x="4382" y="3779"/>
                    <a:pt x="4442" y="3815"/>
                    <a:pt x="4525" y="3815"/>
                  </a:cubicBezTo>
                  <a:cubicBezTo>
                    <a:pt x="6037" y="3863"/>
                    <a:pt x="7418" y="4684"/>
                    <a:pt x="8192" y="5982"/>
                  </a:cubicBezTo>
                  <a:cubicBezTo>
                    <a:pt x="8538" y="6554"/>
                    <a:pt x="8752" y="7208"/>
                    <a:pt x="8788" y="7863"/>
                  </a:cubicBezTo>
                  <a:cubicBezTo>
                    <a:pt x="8835" y="8566"/>
                    <a:pt x="8704" y="9256"/>
                    <a:pt x="8371" y="9911"/>
                  </a:cubicBezTo>
                  <a:cubicBezTo>
                    <a:pt x="8335" y="9983"/>
                    <a:pt x="8371" y="10090"/>
                    <a:pt x="8454" y="10125"/>
                  </a:cubicBezTo>
                  <a:cubicBezTo>
                    <a:pt x="8478" y="10149"/>
                    <a:pt x="8490" y="10149"/>
                    <a:pt x="8526" y="10149"/>
                  </a:cubicBezTo>
                  <a:cubicBezTo>
                    <a:pt x="8585" y="10149"/>
                    <a:pt x="8645" y="10113"/>
                    <a:pt x="8669" y="10054"/>
                  </a:cubicBezTo>
                  <a:cubicBezTo>
                    <a:pt x="9014" y="9351"/>
                    <a:pt x="9169" y="8613"/>
                    <a:pt x="9121" y="7851"/>
                  </a:cubicBezTo>
                  <a:cubicBezTo>
                    <a:pt x="9073" y="7137"/>
                    <a:pt x="8847" y="6434"/>
                    <a:pt x="8478" y="5815"/>
                  </a:cubicBezTo>
                  <a:cubicBezTo>
                    <a:pt x="8121" y="5208"/>
                    <a:pt x="7633" y="4696"/>
                    <a:pt x="7061" y="4327"/>
                  </a:cubicBezTo>
                  <a:cubicBezTo>
                    <a:pt x="6787" y="3553"/>
                    <a:pt x="6394" y="2172"/>
                    <a:pt x="6847" y="1243"/>
                  </a:cubicBezTo>
                  <a:cubicBezTo>
                    <a:pt x="7025" y="862"/>
                    <a:pt x="7347" y="589"/>
                    <a:pt x="7799" y="446"/>
                  </a:cubicBezTo>
                  <a:cubicBezTo>
                    <a:pt x="8029" y="364"/>
                    <a:pt x="8252" y="324"/>
                    <a:pt x="8464" y="324"/>
                  </a:cubicBezTo>
                  <a:close/>
                  <a:moveTo>
                    <a:pt x="8449" y="0"/>
                  </a:moveTo>
                  <a:cubicBezTo>
                    <a:pt x="8203" y="0"/>
                    <a:pt x="7947" y="46"/>
                    <a:pt x="7680" y="136"/>
                  </a:cubicBezTo>
                  <a:cubicBezTo>
                    <a:pt x="7145" y="315"/>
                    <a:pt x="6752" y="636"/>
                    <a:pt x="6525" y="1112"/>
                  </a:cubicBezTo>
                  <a:cubicBezTo>
                    <a:pt x="6311" y="1577"/>
                    <a:pt x="6252" y="2172"/>
                    <a:pt x="6335" y="2875"/>
                  </a:cubicBezTo>
                  <a:cubicBezTo>
                    <a:pt x="6383" y="3244"/>
                    <a:pt x="6490" y="3660"/>
                    <a:pt x="6621" y="4077"/>
                  </a:cubicBezTo>
                  <a:cubicBezTo>
                    <a:pt x="6025" y="3744"/>
                    <a:pt x="5335" y="3565"/>
                    <a:pt x="4644" y="3529"/>
                  </a:cubicBezTo>
                  <a:cubicBezTo>
                    <a:pt x="4489" y="3065"/>
                    <a:pt x="4180" y="2767"/>
                    <a:pt x="4025" y="2660"/>
                  </a:cubicBezTo>
                  <a:cubicBezTo>
                    <a:pt x="4013" y="2422"/>
                    <a:pt x="3942" y="2065"/>
                    <a:pt x="3668" y="1767"/>
                  </a:cubicBezTo>
                  <a:lnTo>
                    <a:pt x="3704" y="1589"/>
                  </a:lnTo>
                  <a:cubicBezTo>
                    <a:pt x="3716" y="1505"/>
                    <a:pt x="3656" y="1422"/>
                    <a:pt x="3573" y="1410"/>
                  </a:cubicBezTo>
                  <a:cubicBezTo>
                    <a:pt x="3564" y="1409"/>
                    <a:pt x="3556" y="1409"/>
                    <a:pt x="3549" y="1409"/>
                  </a:cubicBezTo>
                  <a:cubicBezTo>
                    <a:pt x="3466" y="1409"/>
                    <a:pt x="3405" y="1465"/>
                    <a:pt x="3394" y="1541"/>
                  </a:cubicBezTo>
                  <a:lnTo>
                    <a:pt x="3358" y="1720"/>
                  </a:lnTo>
                  <a:cubicBezTo>
                    <a:pt x="3192" y="1803"/>
                    <a:pt x="2882" y="1993"/>
                    <a:pt x="2751" y="2434"/>
                  </a:cubicBezTo>
                  <a:cubicBezTo>
                    <a:pt x="1227" y="2839"/>
                    <a:pt x="894" y="4399"/>
                    <a:pt x="894" y="4672"/>
                  </a:cubicBezTo>
                  <a:cubicBezTo>
                    <a:pt x="894" y="4696"/>
                    <a:pt x="906" y="4744"/>
                    <a:pt x="918" y="4756"/>
                  </a:cubicBezTo>
                  <a:cubicBezTo>
                    <a:pt x="929" y="4780"/>
                    <a:pt x="1108" y="5018"/>
                    <a:pt x="1501" y="5149"/>
                  </a:cubicBezTo>
                  <a:cubicBezTo>
                    <a:pt x="1549" y="5208"/>
                    <a:pt x="1620" y="5339"/>
                    <a:pt x="1763" y="5458"/>
                  </a:cubicBezTo>
                  <a:cubicBezTo>
                    <a:pt x="1703" y="5458"/>
                    <a:pt x="1644" y="5446"/>
                    <a:pt x="1584" y="5446"/>
                  </a:cubicBezTo>
                  <a:cubicBezTo>
                    <a:pt x="1447" y="5428"/>
                    <a:pt x="1325" y="5416"/>
                    <a:pt x="1220" y="5416"/>
                  </a:cubicBezTo>
                  <a:cubicBezTo>
                    <a:pt x="1114" y="5416"/>
                    <a:pt x="1025" y="5428"/>
                    <a:pt x="953" y="5458"/>
                  </a:cubicBezTo>
                  <a:cubicBezTo>
                    <a:pt x="929" y="5458"/>
                    <a:pt x="929" y="5470"/>
                    <a:pt x="918" y="5470"/>
                  </a:cubicBezTo>
                  <a:cubicBezTo>
                    <a:pt x="870" y="5446"/>
                    <a:pt x="810" y="5411"/>
                    <a:pt x="751" y="5399"/>
                  </a:cubicBezTo>
                  <a:lnTo>
                    <a:pt x="751" y="5339"/>
                  </a:lnTo>
                  <a:cubicBezTo>
                    <a:pt x="751" y="5256"/>
                    <a:pt x="679" y="5172"/>
                    <a:pt x="596" y="5172"/>
                  </a:cubicBezTo>
                  <a:cubicBezTo>
                    <a:pt x="501" y="5172"/>
                    <a:pt x="429" y="5256"/>
                    <a:pt x="429" y="5339"/>
                  </a:cubicBezTo>
                  <a:lnTo>
                    <a:pt x="429" y="5399"/>
                  </a:lnTo>
                  <a:cubicBezTo>
                    <a:pt x="167" y="5470"/>
                    <a:pt x="1" y="5696"/>
                    <a:pt x="1" y="5970"/>
                  </a:cubicBezTo>
                  <a:lnTo>
                    <a:pt x="1" y="6149"/>
                  </a:lnTo>
                  <a:cubicBezTo>
                    <a:pt x="1" y="6470"/>
                    <a:pt x="263" y="6744"/>
                    <a:pt x="596" y="6744"/>
                  </a:cubicBezTo>
                  <a:cubicBezTo>
                    <a:pt x="798" y="6744"/>
                    <a:pt x="989" y="6637"/>
                    <a:pt x="1096" y="6458"/>
                  </a:cubicBezTo>
                  <a:cubicBezTo>
                    <a:pt x="1430" y="6518"/>
                    <a:pt x="1870" y="6625"/>
                    <a:pt x="2358" y="6827"/>
                  </a:cubicBezTo>
                  <a:cubicBezTo>
                    <a:pt x="2958" y="7080"/>
                    <a:pt x="3399" y="7165"/>
                    <a:pt x="3740" y="7165"/>
                  </a:cubicBezTo>
                  <a:cubicBezTo>
                    <a:pt x="3785" y="7165"/>
                    <a:pt x="3829" y="7164"/>
                    <a:pt x="3870" y="7161"/>
                  </a:cubicBezTo>
                  <a:cubicBezTo>
                    <a:pt x="3954" y="7375"/>
                    <a:pt x="4239" y="8018"/>
                    <a:pt x="4704" y="8542"/>
                  </a:cubicBezTo>
                  <a:cubicBezTo>
                    <a:pt x="4704" y="8661"/>
                    <a:pt x="4716" y="8768"/>
                    <a:pt x="4739" y="8887"/>
                  </a:cubicBezTo>
                  <a:cubicBezTo>
                    <a:pt x="4847" y="9363"/>
                    <a:pt x="5132" y="9756"/>
                    <a:pt x="5454" y="10042"/>
                  </a:cubicBezTo>
                  <a:lnTo>
                    <a:pt x="5180" y="10042"/>
                  </a:lnTo>
                  <a:cubicBezTo>
                    <a:pt x="4692" y="10042"/>
                    <a:pt x="4323" y="10435"/>
                    <a:pt x="4323" y="10887"/>
                  </a:cubicBezTo>
                  <a:cubicBezTo>
                    <a:pt x="4323" y="10983"/>
                    <a:pt x="4394" y="11054"/>
                    <a:pt x="4489" y="11054"/>
                  </a:cubicBezTo>
                  <a:lnTo>
                    <a:pt x="7597" y="11054"/>
                  </a:lnTo>
                  <a:cubicBezTo>
                    <a:pt x="8561" y="11054"/>
                    <a:pt x="9383" y="10709"/>
                    <a:pt x="9978" y="10078"/>
                  </a:cubicBezTo>
                  <a:cubicBezTo>
                    <a:pt x="10550" y="9459"/>
                    <a:pt x="10859" y="8590"/>
                    <a:pt x="10859" y="7613"/>
                  </a:cubicBezTo>
                  <a:cubicBezTo>
                    <a:pt x="10847" y="6399"/>
                    <a:pt x="10204" y="5434"/>
                    <a:pt x="9645" y="4577"/>
                  </a:cubicBezTo>
                  <a:cubicBezTo>
                    <a:pt x="9228" y="3958"/>
                    <a:pt x="8835" y="3363"/>
                    <a:pt x="8776" y="2791"/>
                  </a:cubicBezTo>
                  <a:cubicBezTo>
                    <a:pt x="8752" y="2410"/>
                    <a:pt x="8847" y="2113"/>
                    <a:pt x="9073" y="1946"/>
                  </a:cubicBezTo>
                  <a:cubicBezTo>
                    <a:pt x="9208" y="1850"/>
                    <a:pt x="9386" y="1802"/>
                    <a:pt x="9584" y="1802"/>
                  </a:cubicBezTo>
                  <a:cubicBezTo>
                    <a:pt x="9806" y="1802"/>
                    <a:pt x="10055" y="1862"/>
                    <a:pt x="10300" y="1982"/>
                  </a:cubicBezTo>
                  <a:cubicBezTo>
                    <a:pt x="10320" y="1989"/>
                    <a:pt x="10339" y="1993"/>
                    <a:pt x="10359" y="1993"/>
                  </a:cubicBezTo>
                  <a:cubicBezTo>
                    <a:pt x="10399" y="1993"/>
                    <a:pt x="10439" y="1978"/>
                    <a:pt x="10478" y="1946"/>
                  </a:cubicBezTo>
                  <a:cubicBezTo>
                    <a:pt x="10514" y="1898"/>
                    <a:pt x="10550" y="1839"/>
                    <a:pt x="10514" y="1779"/>
                  </a:cubicBezTo>
                  <a:cubicBezTo>
                    <a:pt x="10502" y="1743"/>
                    <a:pt x="10181" y="672"/>
                    <a:pt x="9300" y="208"/>
                  </a:cubicBezTo>
                  <a:cubicBezTo>
                    <a:pt x="9036" y="69"/>
                    <a:pt x="8751" y="0"/>
                    <a:pt x="8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69" name="Google Shape;11869;p81"/>
            <p:cNvSpPr/>
            <p:nvPr/>
          </p:nvSpPr>
          <p:spPr>
            <a:xfrm>
              <a:off x="3823757" y="2285522"/>
              <a:ext cx="16416" cy="10304"/>
            </a:xfrm>
            <a:custGeom>
              <a:avLst/>
              <a:gdLst/>
              <a:ahLst/>
              <a:cxnLst/>
              <a:rect l="l" t="t" r="r" b="b"/>
              <a:pathLst>
                <a:path w="513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346" y="322"/>
                  </a:lnTo>
                  <a:cubicBezTo>
                    <a:pt x="441" y="322"/>
                    <a:pt x="513" y="250"/>
                    <a:pt x="513" y="155"/>
                  </a:cubicBezTo>
                  <a:cubicBezTo>
                    <a:pt x="513" y="72"/>
                    <a:pt x="441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0" name="Google Shape;11870;p81"/>
            <p:cNvSpPr/>
            <p:nvPr/>
          </p:nvSpPr>
          <p:spPr>
            <a:xfrm>
              <a:off x="3664493" y="2075218"/>
              <a:ext cx="26720" cy="26688"/>
            </a:xfrm>
            <a:custGeom>
              <a:avLst/>
              <a:gdLst/>
              <a:ahLst/>
              <a:cxnLst/>
              <a:rect l="l" t="t" r="r" b="b"/>
              <a:pathLst>
                <a:path w="835" h="834" extrusionOk="0">
                  <a:moveTo>
                    <a:pt x="417" y="321"/>
                  </a:moveTo>
                  <a:cubicBezTo>
                    <a:pt x="477" y="321"/>
                    <a:pt x="513" y="357"/>
                    <a:pt x="513" y="417"/>
                  </a:cubicBezTo>
                  <a:cubicBezTo>
                    <a:pt x="513" y="476"/>
                    <a:pt x="453" y="524"/>
                    <a:pt x="417" y="524"/>
                  </a:cubicBezTo>
                  <a:cubicBezTo>
                    <a:pt x="358" y="524"/>
                    <a:pt x="310" y="476"/>
                    <a:pt x="310" y="417"/>
                  </a:cubicBezTo>
                  <a:cubicBezTo>
                    <a:pt x="310" y="357"/>
                    <a:pt x="346" y="321"/>
                    <a:pt x="417" y="321"/>
                  </a:cubicBezTo>
                  <a:close/>
                  <a:moveTo>
                    <a:pt x="417" y="0"/>
                  </a:moveTo>
                  <a:cubicBezTo>
                    <a:pt x="179" y="0"/>
                    <a:pt x="1" y="202"/>
                    <a:pt x="1" y="417"/>
                  </a:cubicBezTo>
                  <a:cubicBezTo>
                    <a:pt x="1" y="655"/>
                    <a:pt x="191" y="833"/>
                    <a:pt x="417" y="833"/>
                  </a:cubicBezTo>
                  <a:cubicBezTo>
                    <a:pt x="656" y="833"/>
                    <a:pt x="834" y="643"/>
                    <a:pt x="834" y="417"/>
                  </a:cubicBezTo>
                  <a:cubicBezTo>
                    <a:pt x="834" y="202"/>
                    <a:pt x="63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71" name="Google Shape;11871;p81"/>
          <p:cNvGrpSpPr/>
          <p:nvPr/>
        </p:nvGrpSpPr>
        <p:grpSpPr>
          <a:xfrm>
            <a:off x="1922896" y="2040538"/>
            <a:ext cx="357792" cy="352448"/>
            <a:chOff x="1950765" y="1964338"/>
            <a:chExt cx="357792" cy="352448"/>
          </a:xfrm>
          <a:solidFill>
            <a:schemeClr val="tx1"/>
          </a:solidFill>
        </p:grpSpPr>
        <p:sp>
          <p:nvSpPr>
            <p:cNvPr id="11872" name="Google Shape;11872;p81"/>
            <p:cNvSpPr/>
            <p:nvPr/>
          </p:nvSpPr>
          <p:spPr>
            <a:xfrm>
              <a:off x="2048301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2" y="1"/>
                  </a:moveTo>
                  <a:cubicBezTo>
                    <a:pt x="346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46" y="1858"/>
                    <a:pt x="762" y="1858"/>
                  </a:cubicBezTo>
                  <a:cubicBezTo>
                    <a:pt x="1179" y="1858"/>
                    <a:pt x="1524" y="1513"/>
                    <a:pt x="1524" y="1096"/>
                  </a:cubicBezTo>
                  <a:lnTo>
                    <a:pt x="1524" y="751"/>
                  </a:lnTo>
                  <a:cubicBezTo>
                    <a:pt x="1524" y="656"/>
                    <a:pt x="1489" y="549"/>
                    <a:pt x="1453" y="442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0" y="351"/>
                    <a:pt x="1259" y="357"/>
                    <a:pt x="1239" y="370"/>
                  </a:cubicBezTo>
                  <a:cubicBezTo>
                    <a:pt x="1167" y="418"/>
                    <a:pt x="1120" y="501"/>
                    <a:pt x="1167" y="572"/>
                  </a:cubicBezTo>
                  <a:cubicBezTo>
                    <a:pt x="1191" y="632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12" y="1561"/>
                    <a:pt x="762" y="1561"/>
                  </a:cubicBezTo>
                  <a:cubicBezTo>
                    <a:pt x="524" y="1561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7"/>
                    <a:pt x="512" y="322"/>
                    <a:pt x="762" y="322"/>
                  </a:cubicBezTo>
                  <a:cubicBezTo>
                    <a:pt x="858" y="322"/>
                    <a:pt x="929" y="251"/>
                    <a:pt x="929" y="156"/>
                  </a:cubicBezTo>
                  <a:cubicBezTo>
                    <a:pt x="929" y="72"/>
                    <a:pt x="858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3" name="Google Shape;11873;p81"/>
            <p:cNvSpPr/>
            <p:nvPr/>
          </p:nvSpPr>
          <p:spPr>
            <a:xfrm>
              <a:off x="2164109" y="2152530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56"/>
                    <a:pt x="1489" y="549"/>
                    <a:pt x="1442" y="442"/>
                  </a:cubicBezTo>
                  <a:cubicBezTo>
                    <a:pt x="1416" y="390"/>
                    <a:pt x="1359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2" y="632"/>
                    <a:pt x="1203" y="703"/>
                    <a:pt x="1203" y="775"/>
                  </a:cubicBezTo>
                  <a:lnTo>
                    <a:pt x="1203" y="1120"/>
                  </a:lnTo>
                  <a:cubicBezTo>
                    <a:pt x="1203" y="1358"/>
                    <a:pt x="1013" y="1561"/>
                    <a:pt x="763" y="1561"/>
                  </a:cubicBezTo>
                  <a:cubicBezTo>
                    <a:pt x="525" y="1561"/>
                    <a:pt x="311" y="1370"/>
                    <a:pt x="311" y="1120"/>
                  </a:cubicBezTo>
                  <a:lnTo>
                    <a:pt x="311" y="775"/>
                  </a:lnTo>
                  <a:cubicBezTo>
                    <a:pt x="311" y="537"/>
                    <a:pt x="513" y="322"/>
                    <a:pt x="763" y="322"/>
                  </a:cubicBezTo>
                  <a:cubicBezTo>
                    <a:pt x="846" y="322"/>
                    <a:pt x="930" y="251"/>
                    <a:pt x="930" y="156"/>
                  </a:cubicBezTo>
                  <a:cubicBezTo>
                    <a:pt x="930" y="72"/>
                    <a:pt x="846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4" name="Google Shape;11874;p81"/>
            <p:cNvSpPr/>
            <p:nvPr/>
          </p:nvSpPr>
          <p:spPr>
            <a:xfrm>
              <a:off x="2097453" y="2224562"/>
              <a:ext cx="65952" cy="56416"/>
            </a:xfrm>
            <a:custGeom>
              <a:avLst/>
              <a:gdLst/>
              <a:ahLst/>
              <a:cxnLst/>
              <a:rect l="l" t="t" r="r" b="b"/>
              <a:pathLst>
                <a:path w="2061" h="1763" extrusionOk="0">
                  <a:moveTo>
                    <a:pt x="1012" y="322"/>
                  </a:moveTo>
                  <a:cubicBezTo>
                    <a:pt x="1405" y="322"/>
                    <a:pt x="1715" y="560"/>
                    <a:pt x="1715" y="858"/>
                  </a:cubicBezTo>
                  <a:cubicBezTo>
                    <a:pt x="1727" y="1096"/>
                    <a:pt x="1489" y="1250"/>
                    <a:pt x="1191" y="1405"/>
                  </a:cubicBezTo>
                  <a:cubicBezTo>
                    <a:pt x="1131" y="1435"/>
                    <a:pt x="1075" y="1450"/>
                    <a:pt x="1021" y="1450"/>
                  </a:cubicBezTo>
                  <a:cubicBezTo>
                    <a:pt x="968" y="1450"/>
                    <a:pt x="917" y="1435"/>
                    <a:pt x="870" y="1405"/>
                  </a:cubicBezTo>
                  <a:lnTo>
                    <a:pt x="846" y="1405"/>
                  </a:lnTo>
                  <a:cubicBezTo>
                    <a:pt x="548" y="1250"/>
                    <a:pt x="310" y="1096"/>
                    <a:pt x="310" y="858"/>
                  </a:cubicBezTo>
                  <a:cubicBezTo>
                    <a:pt x="310" y="560"/>
                    <a:pt x="631" y="322"/>
                    <a:pt x="1012" y="322"/>
                  </a:cubicBezTo>
                  <a:close/>
                  <a:moveTo>
                    <a:pt x="1024" y="0"/>
                  </a:moveTo>
                  <a:cubicBezTo>
                    <a:pt x="465" y="0"/>
                    <a:pt x="0" y="381"/>
                    <a:pt x="0" y="846"/>
                  </a:cubicBezTo>
                  <a:cubicBezTo>
                    <a:pt x="0" y="1310"/>
                    <a:pt x="417" y="1524"/>
                    <a:pt x="703" y="1679"/>
                  </a:cubicBezTo>
                  <a:lnTo>
                    <a:pt x="715" y="1679"/>
                  </a:lnTo>
                  <a:cubicBezTo>
                    <a:pt x="822" y="1739"/>
                    <a:pt x="929" y="1762"/>
                    <a:pt x="1024" y="1762"/>
                  </a:cubicBezTo>
                  <a:cubicBezTo>
                    <a:pt x="1131" y="1762"/>
                    <a:pt x="1239" y="1739"/>
                    <a:pt x="1346" y="1679"/>
                  </a:cubicBezTo>
                  <a:lnTo>
                    <a:pt x="1358" y="1679"/>
                  </a:lnTo>
                  <a:cubicBezTo>
                    <a:pt x="1643" y="1524"/>
                    <a:pt x="2060" y="1286"/>
                    <a:pt x="2060" y="846"/>
                  </a:cubicBezTo>
                  <a:cubicBezTo>
                    <a:pt x="2060" y="381"/>
                    <a:pt x="1596" y="0"/>
                    <a:pt x="1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5" name="Google Shape;11875;p81"/>
            <p:cNvSpPr/>
            <p:nvPr/>
          </p:nvSpPr>
          <p:spPr>
            <a:xfrm>
              <a:off x="1950765" y="1964338"/>
              <a:ext cx="357792" cy="352448"/>
            </a:xfrm>
            <a:custGeom>
              <a:avLst/>
              <a:gdLst/>
              <a:ahLst/>
              <a:cxnLst/>
              <a:rect l="l" t="t" r="r" b="b"/>
              <a:pathLst>
                <a:path w="11181" h="11014" extrusionOk="0">
                  <a:moveTo>
                    <a:pt x="2155" y="346"/>
                  </a:moveTo>
                  <a:cubicBezTo>
                    <a:pt x="2429" y="357"/>
                    <a:pt x="2715" y="453"/>
                    <a:pt x="2977" y="608"/>
                  </a:cubicBezTo>
                  <a:cubicBezTo>
                    <a:pt x="3453" y="893"/>
                    <a:pt x="3822" y="1358"/>
                    <a:pt x="4025" y="1917"/>
                  </a:cubicBezTo>
                  <a:cubicBezTo>
                    <a:pt x="4049" y="2001"/>
                    <a:pt x="4060" y="2072"/>
                    <a:pt x="4072" y="2132"/>
                  </a:cubicBezTo>
                  <a:cubicBezTo>
                    <a:pt x="3930" y="2203"/>
                    <a:pt x="3763" y="2298"/>
                    <a:pt x="3620" y="2393"/>
                  </a:cubicBezTo>
                  <a:cubicBezTo>
                    <a:pt x="3584" y="2239"/>
                    <a:pt x="3537" y="2072"/>
                    <a:pt x="3477" y="1905"/>
                  </a:cubicBezTo>
                  <a:cubicBezTo>
                    <a:pt x="3275" y="1322"/>
                    <a:pt x="2929" y="846"/>
                    <a:pt x="2501" y="536"/>
                  </a:cubicBezTo>
                  <a:cubicBezTo>
                    <a:pt x="2382" y="453"/>
                    <a:pt x="2263" y="393"/>
                    <a:pt x="2155" y="346"/>
                  </a:cubicBezTo>
                  <a:close/>
                  <a:moveTo>
                    <a:pt x="1582" y="529"/>
                  </a:moveTo>
                  <a:cubicBezTo>
                    <a:pt x="2211" y="529"/>
                    <a:pt x="2889" y="1119"/>
                    <a:pt x="3203" y="2012"/>
                  </a:cubicBezTo>
                  <a:cubicBezTo>
                    <a:pt x="3275" y="2203"/>
                    <a:pt x="3322" y="2417"/>
                    <a:pt x="3346" y="2608"/>
                  </a:cubicBezTo>
                  <a:cubicBezTo>
                    <a:pt x="3048" y="2846"/>
                    <a:pt x="2775" y="3132"/>
                    <a:pt x="2501" y="3453"/>
                  </a:cubicBezTo>
                  <a:cubicBezTo>
                    <a:pt x="2239" y="3786"/>
                    <a:pt x="2001" y="4156"/>
                    <a:pt x="1798" y="4537"/>
                  </a:cubicBezTo>
                  <a:cubicBezTo>
                    <a:pt x="1251" y="4287"/>
                    <a:pt x="810" y="3786"/>
                    <a:pt x="584" y="3144"/>
                  </a:cubicBezTo>
                  <a:cubicBezTo>
                    <a:pt x="370" y="2572"/>
                    <a:pt x="370" y="1977"/>
                    <a:pt x="572" y="1465"/>
                  </a:cubicBezTo>
                  <a:cubicBezTo>
                    <a:pt x="703" y="1108"/>
                    <a:pt x="929" y="810"/>
                    <a:pt x="1203" y="608"/>
                  </a:cubicBezTo>
                  <a:cubicBezTo>
                    <a:pt x="1227" y="596"/>
                    <a:pt x="1251" y="596"/>
                    <a:pt x="1263" y="584"/>
                  </a:cubicBezTo>
                  <a:cubicBezTo>
                    <a:pt x="1366" y="547"/>
                    <a:pt x="1474" y="529"/>
                    <a:pt x="1582" y="529"/>
                  </a:cubicBezTo>
                  <a:close/>
                  <a:moveTo>
                    <a:pt x="9061" y="357"/>
                  </a:moveTo>
                  <a:lnTo>
                    <a:pt x="9061" y="357"/>
                  </a:lnTo>
                  <a:cubicBezTo>
                    <a:pt x="8930" y="417"/>
                    <a:pt x="8811" y="488"/>
                    <a:pt x="8680" y="584"/>
                  </a:cubicBezTo>
                  <a:cubicBezTo>
                    <a:pt x="8609" y="643"/>
                    <a:pt x="8585" y="727"/>
                    <a:pt x="8644" y="810"/>
                  </a:cubicBezTo>
                  <a:cubicBezTo>
                    <a:pt x="8680" y="846"/>
                    <a:pt x="8728" y="869"/>
                    <a:pt x="8787" y="869"/>
                  </a:cubicBezTo>
                  <a:cubicBezTo>
                    <a:pt x="8811" y="869"/>
                    <a:pt x="8859" y="846"/>
                    <a:pt x="8871" y="834"/>
                  </a:cubicBezTo>
                  <a:cubicBezTo>
                    <a:pt x="9134" y="647"/>
                    <a:pt x="9409" y="545"/>
                    <a:pt x="9662" y="545"/>
                  </a:cubicBezTo>
                  <a:cubicBezTo>
                    <a:pt x="9764" y="545"/>
                    <a:pt x="9862" y="561"/>
                    <a:pt x="9954" y="596"/>
                  </a:cubicBezTo>
                  <a:cubicBezTo>
                    <a:pt x="9978" y="596"/>
                    <a:pt x="10002" y="608"/>
                    <a:pt x="10037" y="631"/>
                  </a:cubicBezTo>
                  <a:cubicBezTo>
                    <a:pt x="10311" y="822"/>
                    <a:pt x="10526" y="1119"/>
                    <a:pt x="10657" y="1477"/>
                  </a:cubicBezTo>
                  <a:cubicBezTo>
                    <a:pt x="10847" y="1989"/>
                    <a:pt x="10835" y="2584"/>
                    <a:pt x="10645" y="3155"/>
                  </a:cubicBezTo>
                  <a:cubicBezTo>
                    <a:pt x="10418" y="3775"/>
                    <a:pt x="9978" y="4298"/>
                    <a:pt x="9418" y="4548"/>
                  </a:cubicBezTo>
                  <a:cubicBezTo>
                    <a:pt x="9228" y="4167"/>
                    <a:pt x="8990" y="3810"/>
                    <a:pt x="8728" y="3465"/>
                  </a:cubicBezTo>
                  <a:cubicBezTo>
                    <a:pt x="8454" y="3144"/>
                    <a:pt x="8168" y="2858"/>
                    <a:pt x="7870" y="2620"/>
                  </a:cubicBezTo>
                  <a:cubicBezTo>
                    <a:pt x="7906" y="2429"/>
                    <a:pt x="7954" y="2215"/>
                    <a:pt x="8025" y="2024"/>
                  </a:cubicBezTo>
                  <a:cubicBezTo>
                    <a:pt x="8109" y="1774"/>
                    <a:pt x="8251" y="1536"/>
                    <a:pt x="8394" y="1310"/>
                  </a:cubicBezTo>
                  <a:cubicBezTo>
                    <a:pt x="8454" y="1239"/>
                    <a:pt x="8430" y="1131"/>
                    <a:pt x="8371" y="1084"/>
                  </a:cubicBezTo>
                  <a:cubicBezTo>
                    <a:pt x="8340" y="1062"/>
                    <a:pt x="8309" y="1053"/>
                    <a:pt x="8278" y="1053"/>
                  </a:cubicBezTo>
                  <a:cubicBezTo>
                    <a:pt x="8225" y="1053"/>
                    <a:pt x="8175" y="1081"/>
                    <a:pt x="8144" y="1119"/>
                  </a:cubicBezTo>
                  <a:cubicBezTo>
                    <a:pt x="7966" y="1358"/>
                    <a:pt x="7835" y="1620"/>
                    <a:pt x="7728" y="1905"/>
                  </a:cubicBezTo>
                  <a:cubicBezTo>
                    <a:pt x="7668" y="2072"/>
                    <a:pt x="7620" y="2227"/>
                    <a:pt x="7597" y="2393"/>
                  </a:cubicBezTo>
                  <a:cubicBezTo>
                    <a:pt x="7442" y="2286"/>
                    <a:pt x="7299" y="2203"/>
                    <a:pt x="7132" y="2132"/>
                  </a:cubicBezTo>
                  <a:cubicBezTo>
                    <a:pt x="7156" y="2060"/>
                    <a:pt x="7180" y="1977"/>
                    <a:pt x="7204" y="1917"/>
                  </a:cubicBezTo>
                  <a:cubicBezTo>
                    <a:pt x="7418" y="1358"/>
                    <a:pt x="7787" y="893"/>
                    <a:pt x="8251" y="608"/>
                  </a:cubicBezTo>
                  <a:cubicBezTo>
                    <a:pt x="8513" y="465"/>
                    <a:pt x="8787" y="369"/>
                    <a:pt x="9061" y="357"/>
                  </a:cubicBezTo>
                  <a:close/>
                  <a:moveTo>
                    <a:pt x="5620" y="2072"/>
                  </a:moveTo>
                  <a:cubicBezTo>
                    <a:pt x="6632" y="2072"/>
                    <a:pt x="7680" y="2655"/>
                    <a:pt x="8502" y="3667"/>
                  </a:cubicBezTo>
                  <a:cubicBezTo>
                    <a:pt x="9311" y="4679"/>
                    <a:pt x="9775" y="5965"/>
                    <a:pt x="9775" y="7204"/>
                  </a:cubicBezTo>
                  <a:cubicBezTo>
                    <a:pt x="9764" y="7656"/>
                    <a:pt x="9645" y="8085"/>
                    <a:pt x="9418" y="8466"/>
                  </a:cubicBezTo>
                  <a:cubicBezTo>
                    <a:pt x="9121" y="8454"/>
                    <a:pt x="8834" y="8450"/>
                    <a:pt x="8581" y="8450"/>
                  </a:cubicBezTo>
                  <a:cubicBezTo>
                    <a:pt x="8076" y="8450"/>
                    <a:pt x="7708" y="8466"/>
                    <a:pt x="7668" y="8466"/>
                  </a:cubicBezTo>
                  <a:cubicBezTo>
                    <a:pt x="7573" y="8466"/>
                    <a:pt x="7501" y="8549"/>
                    <a:pt x="7513" y="8632"/>
                  </a:cubicBezTo>
                  <a:cubicBezTo>
                    <a:pt x="7513" y="8721"/>
                    <a:pt x="7585" y="8788"/>
                    <a:pt x="7662" y="8788"/>
                  </a:cubicBezTo>
                  <a:cubicBezTo>
                    <a:pt x="7668" y="8788"/>
                    <a:pt x="7674" y="8788"/>
                    <a:pt x="7680" y="8787"/>
                  </a:cubicBezTo>
                  <a:cubicBezTo>
                    <a:pt x="7688" y="8787"/>
                    <a:pt x="8003" y="8771"/>
                    <a:pt x="8455" y="8771"/>
                  </a:cubicBezTo>
                  <a:cubicBezTo>
                    <a:pt x="8681" y="8771"/>
                    <a:pt x="8942" y="8775"/>
                    <a:pt x="9216" y="8787"/>
                  </a:cubicBezTo>
                  <a:cubicBezTo>
                    <a:pt x="9144" y="8882"/>
                    <a:pt x="9061" y="8978"/>
                    <a:pt x="8978" y="9085"/>
                  </a:cubicBezTo>
                  <a:lnTo>
                    <a:pt x="8740" y="9323"/>
                  </a:lnTo>
                  <a:cubicBezTo>
                    <a:pt x="7990" y="9109"/>
                    <a:pt x="7394" y="9001"/>
                    <a:pt x="7370" y="8990"/>
                  </a:cubicBezTo>
                  <a:cubicBezTo>
                    <a:pt x="7362" y="8988"/>
                    <a:pt x="7354" y="8988"/>
                    <a:pt x="7346" y="8988"/>
                  </a:cubicBezTo>
                  <a:cubicBezTo>
                    <a:pt x="7261" y="8988"/>
                    <a:pt x="7191" y="9044"/>
                    <a:pt x="7180" y="9120"/>
                  </a:cubicBezTo>
                  <a:cubicBezTo>
                    <a:pt x="7156" y="9216"/>
                    <a:pt x="7216" y="9299"/>
                    <a:pt x="7311" y="9323"/>
                  </a:cubicBezTo>
                  <a:cubicBezTo>
                    <a:pt x="7323" y="9323"/>
                    <a:pt x="7799" y="9406"/>
                    <a:pt x="8418" y="9573"/>
                  </a:cubicBezTo>
                  <a:cubicBezTo>
                    <a:pt x="7990" y="9871"/>
                    <a:pt x="7478" y="10109"/>
                    <a:pt x="6894" y="10240"/>
                  </a:cubicBezTo>
                  <a:cubicBezTo>
                    <a:pt x="6918" y="10192"/>
                    <a:pt x="6966" y="10168"/>
                    <a:pt x="6989" y="10121"/>
                  </a:cubicBezTo>
                  <a:cubicBezTo>
                    <a:pt x="7037" y="10049"/>
                    <a:pt x="7025" y="9942"/>
                    <a:pt x="6954" y="9894"/>
                  </a:cubicBezTo>
                  <a:cubicBezTo>
                    <a:pt x="6924" y="9882"/>
                    <a:pt x="6892" y="9875"/>
                    <a:pt x="6862" y="9875"/>
                  </a:cubicBezTo>
                  <a:cubicBezTo>
                    <a:pt x="6808" y="9875"/>
                    <a:pt x="6758" y="9896"/>
                    <a:pt x="6727" y="9942"/>
                  </a:cubicBezTo>
                  <a:cubicBezTo>
                    <a:pt x="6608" y="10109"/>
                    <a:pt x="6430" y="10216"/>
                    <a:pt x="6216" y="10216"/>
                  </a:cubicBezTo>
                  <a:cubicBezTo>
                    <a:pt x="6096" y="10216"/>
                    <a:pt x="6001" y="10180"/>
                    <a:pt x="5894" y="10109"/>
                  </a:cubicBezTo>
                  <a:cubicBezTo>
                    <a:pt x="5811" y="10055"/>
                    <a:pt x="5712" y="10028"/>
                    <a:pt x="5616" y="10028"/>
                  </a:cubicBezTo>
                  <a:cubicBezTo>
                    <a:pt x="5519" y="10028"/>
                    <a:pt x="5424" y="10055"/>
                    <a:pt x="5346" y="10109"/>
                  </a:cubicBezTo>
                  <a:cubicBezTo>
                    <a:pt x="5239" y="10168"/>
                    <a:pt x="5132" y="10216"/>
                    <a:pt x="5013" y="10216"/>
                  </a:cubicBezTo>
                  <a:cubicBezTo>
                    <a:pt x="4811" y="10216"/>
                    <a:pt x="4632" y="10109"/>
                    <a:pt x="4513" y="9942"/>
                  </a:cubicBezTo>
                  <a:cubicBezTo>
                    <a:pt x="4482" y="9896"/>
                    <a:pt x="4427" y="9875"/>
                    <a:pt x="4373" y="9875"/>
                  </a:cubicBezTo>
                  <a:cubicBezTo>
                    <a:pt x="4343" y="9875"/>
                    <a:pt x="4312" y="9882"/>
                    <a:pt x="4287" y="9894"/>
                  </a:cubicBezTo>
                  <a:cubicBezTo>
                    <a:pt x="4215" y="9942"/>
                    <a:pt x="4203" y="10049"/>
                    <a:pt x="4239" y="10121"/>
                  </a:cubicBezTo>
                  <a:cubicBezTo>
                    <a:pt x="4275" y="10168"/>
                    <a:pt x="4299" y="10216"/>
                    <a:pt x="4346" y="10240"/>
                  </a:cubicBezTo>
                  <a:cubicBezTo>
                    <a:pt x="3763" y="10109"/>
                    <a:pt x="3263" y="9882"/>
                    <a:pt x="2810" y="9573"/>
                  </a:cubicBezTo>
                  <a:cubicBezTo>
                    <a:pt x="3441" y="9406"/>
                    <a:pt x="3918" y="9323"/>
                    <a:pt x="3930" y="9323"/>
                  </a:cubicBezTo>
                  <a:cubicBezTo>
                    <a:pt x="4025" y="9299"/>
                    <a:pt x="4072" y="9216"/>
                    <a:pt x="4060" y="9120"/>
                  </a:cubicBezTo>
                  <a:cubicBezTo>
                    <a:pt x="4050" y="9044"/>
                    <a:pt x="3969" y="8988"/>
                    <a:pt x="3892" y="8988"/>
                  </a:cubicBezTo>
                  <a:cubicBezTo>
                    <a:pt x="3884" y="8988"/>
                    <a:pt x="3877" y="8988"/>
                    <a:pt x="3870" y="8990"/>
                  </a:cubicBezTo>
                  <a:cubicBezTo>
                    <a:pt x="3822" y="8990"/>
                    <a:pt x="3227" y="9109"/>
                    <a:pt x="2501" y="9323"/>
                  </a:cubicBezTo>
                  <a:cubicBezTo>
                    <a:pt x="2406" y="9240"/>
                    <a:pt x="2334" y="9168"/>
                    <a:pt x="2263" y="9085"/>
                  </a:cubicBezTo>
                  <a:cubicBezTo>
                    <a:pt x="2167" y="8990"/>
                    <a:pt x="2096" y="8882"/>
                    <a:pt x="2025" y="8787"/>
                  </a:cubicBezTo>
                  <a:cubicBezTo>
                    <a:pt x="2298" y="8775"/>
                    <a:pt x="2558" y="8771"/>
                    <a:pt x="2783" y="8771"/>
                  </a:cubicBezTo>
                  <a:cubicBezTo>
                    <a:pt x="3232" y="8771"/>
                    <a:pt x="3545" y="8787"/>
                    <a:pt x="3560" y="8787"/>
                  </a:cubicBezTo>
                  <a:cubicBezTo>
                    <a:pt x="3644" y="8787"/>
                    <a:pt x="3715" y="8728"/>
                    <a:pt x="3715" y="8632"/>
                  </a:cubicBezTo>
                  <a:cubicBezTo>
                    <a:pt x="3715" y="8549"/>
                    <a:pt x="3656" y="8466"/>
                    <a:pt x="3572" y="8466"/>
                  </a:cubicBezTo>
                  <a:cubicBezTo>
                    <a:pt x="3533" y="8466"/>
                    <a:pt x="3160" y="8450"/>
                    <a:pt x="2651" y="8450"/>
                  </a:cubicBezTo>
                  <a:cubicBezTo>
                    <a:pt x="2396" y="8450"/>
                    <a:pt x="2108" y="8454"/>
                    <a:pt x="1810" y="8466"/>
                  </a:cubicBezTo>
                  <a:cubicBezTo>
                    <a:pt x="1596" y="8073"/>
                    <a:pt x="1477" y="7632"/>
                    <a:pt x="1477" y="7204"/>
                  </a:cubicBezTo>
                  <a:cubicBezTo>
                    <a:pt x="1477" y="5965"/>
                    <a:pt x="1929" y="4679"/>
                    <a:pt x="2751" y="3667"/>
                  </a:cubicBezTo>
                  <a:cubicBezTo>
                    <a:pt x="3572" y="2655"/>
                    <a:pt x="4608" y="2072"/>
                    <a:pt x="5620" y="2072"/>
                  </a:cubicBezTo>
                  <a:close/>
                  <a:moveTo>
                    <a:pt x="5605" y="10335"/>
                  </a:moveTo>
                  <a:cubicBezTo>
                    <a:pt x="5641" y="10335"/>
                    <a:pt x="5680" y="10347"/>
                    <a:pt x="5715" y="10371"/>
                  </a:cubicBezTo>
                  <a:cubicBezTo>
                    <a:pt x="5858" y="10478"/>
                    <a:pt x="6037" y="10525"/>
                    <a:pt x="6216" y="10525"/>
                  </a:cubicBezTo>
                  <a:cubicBezTo>
                    <a:pt x="6311" y="10525"/>
                    <a:pt x="6394" y="10502"/>
                    <a:pt x="6477" y="10478"/>
                  </a:cubicBezTo>
                  <a:lnTo>
                    <a:pt x="6477" y="10478"/>
                  </a:lnTo>
                  <a:cubicBezTo>
                    <a:pt x="6204" y="10644"/>
                    <a:pt x="5906" y="10716"/>
                    <a:pt x="5608" y="10716"/>
                  </a:cubicBezTo>
                  <a:cubicBezTo>
                    <a:pt x="5311" y="10716"/>
                    <a:pt x="5013" y="10644"/>
                    <a:pt x="4751" y="10478"/>
                  </a:cubicBezTo>
                  <a:lnTo>
                    <a:pt x="4751" y="10478"/>
                  </a:lnTo>
                  <a:cubicBezTo>
                    <a:pt x="4834" y="10502"/>
                    <a:pt x="4918" y="10525"/>
                    <a:pt x="5001" y="10525"/>
                  </a:cubicBezTo>
                  <a:cubicBezTo>
                    <a:pt x="5180" y="10525"/>
                    <a:pt x="5358" y="10478"/>
                    <a:pt x="5513" y="10371"/>
                  </a:cubicBezTo>
                  <a:cubicBezTo>
                    <a:pt x="5537" y="10347"/>
                    <a:pt x="5570" y="10335"/>
                    <a:pt x="5605" y="10335"/>
                  </a:cubicBezTo>
                  <a:close/>
                  <a:moveTo>
                    <a:pt x="2035" y="1"/>
                  </a:moveTo>
                  <a:cubicBezTo>
                    <a:pt x="1822" y="1"/>
                    <a:pt x="1610" y="39"/>
                    <a:pt x="1405" y="119"/>
                  </a:cubicBezTo>
                  <a:cubicBezTo>
                    <a:pt x="846" y="310"/>
                    <a:pt x="429" y="738"/>
                    <a:pt x="215" y="1358"/>
                  </a:cubicBezTo>
                  <a:cubicBezTo>
                    <a:pt x="0" y="1929"/>
                    <a:pt x="0" y="2620"/>
                    <a:pt x="227" y="3239"/>
                  </a:cubicBezTo>
                  <a:cubicBezTo>
                    <a:pt x="477" y="3953"/>
                    <a:pt x="989" y="4537"/>
                    <a:pt x="1608" y="4822"/>
                  </a:cubicBezTo>
                  <a:cubicBezTo>
                    <a:pt x="1263" y="5584"/>
                    <a:pt x="1084" y="6406"/>
                    <a:pt x="1084" y="7204"/>
                  </a:cubicBezTo>
                  <a:cubicBezTo>
                    <a:pt x="1084" y="7632"/>
                    <a:pt x="1191" y="8085"/>
                    <a:pt x="1382" y="8489"/>
                  </a:cubicBezTo>
                  <a:cubicBezTo>
                    <a:pt x="953" y="8513"/>
                    <a:pt x="524" y="8561"/>
                    <a:pt x="167" y="8644"/>
                  </a:cubicBezTo>
                  <a:cubicBezTo>
                    <a:pt x="72" y="8668"/>
                    <a:pt x="36" y="8751"/>
                    <a:pt x="48" y="8847"/>
                  </a:cubicBezTo>
                  <a:cubicBezTo>
                    <a:pt x="60" y="8918"/>
                    <a:pt x="131" y="8966"/>
                    <a:pt x="215" y="8966"/>
                  </a:cubicBezTo>
                  <a:lnTo>
                    <a:pt x="239" y="8966"/>
                  </a:lnTo>
                  <a:cubicBezTo>
                    <a:pt x="608" y="8870"/>
                    <a:pt x="1084" y="8823"/>
                    <a:pt x="1560" y="8799"/>
                  </a:cubicBezTo>
                  <a:cubicBezTo>
                    <a:pt x="1667" y="8978"/>
                    <a:pt x="1798" y="9144"/>
                    <a:pt x="1953" y="9287"/>
                  </a:cubicBezTo>
                  <a:lnTo>
                    <a:pt x="2072" y="9406"/>
                  </a:lnTo>
                  <a:cubicBezTo>
                    <a:pt x="1667" y="9525"/>
                    <a:pt x="1239" y="9680"/>
                    <a:pt x="834" y="9859"/>
                  </a:cubicBezTo>
                  <a:cubicBezTo>
                    <a:pt x="762" y="9882"/>
                    <a:pt x="715" y="9990"/>
                    <a:pt x="762" y="10061"/>
                  </a:cubicBezTo>
                  <a:cubicBezTo>
                    <a:pt x="786" y="10121"/>
                    <a:pt x="846" y="10156"/>
                    <a:pt x="905" y="10156"/>
                  </a:cubicBezTo>
                  <a:cubicBezTo>
                    <a:pt x="929" y="10156"/>
                    <a:pt x="953" y="10156"/>
                    <a:pt x="965" y="10132"/>
                  </a:cubicBezTo>
                  <a:cubicBezTo>
                    <a:pt x="1417" y="9942"/>
                    <a:pt x="1905" y="9775"/>
                    <a:pt x="2358" y="9644"/>
                  </a:cubicBezTo>
                  <a:cubicBezTo>
                    <a:pt x="2870" y="10061"/>
                    <a:pt x="3501" y="10359"/>
                    <a:pt x="4227" y="10525"/>
                  </a:cubicBezTo>
                  <a:cubicBezTo>
                    <a:pt x="4596" y="10835"/>
                    <a:pt x="5073" y="11014"/>
                    <a:pt x="5573" y="11014"/>
                  </a:cubicBezTo>
                  <a:cubicBezTo>
                    <a:pt x="6061" y="11014"/>
                    <a:pt x="6537" y="10835"/>
                    <a:pt x="6906" y="10525"/>
                  </a:cubicBezTo>
                  <a:cubicBezTo>
                    <a:pt x="7620" y="10359"/>
                    <a:pt x="8263" y="10061"/>
                    <a:pt x="8787" y="9644"/>
                  </a:cubicBezTo>
                  <a:cubicBezTo>
                    <a:pt x="9240" y="9775"/>
                    <a:pt x="9740" y="9942"/>
                    <a:pt x="10168" y="10132"/>
                  </a:cubicBezTo>
                  <a:cubicBezTo>
                    <a:pt x="10180" y="10156"/>
                    <a:pt x="10216" y="10156"/>
                    <a:pt x="10228" y="10156"/>
                  </a:cubicBezTo>
                  <a:cubicBezTo>
                    <a:pt x="10287" y="10156"/>
                    <a:pt x="10347" y="10121"/>
                    <a:pt x="10371" y="10061"/>
                  </a:cubicBezTo>
                  <a:cubicBezTo>
                    <a:pt x="10407" y="9990"/>
                    <a:pt x="10371" y="9882"/>
                    <a:pt x="10299" y="9859"/>
                  </a:cubicBezTo>
                  <a:cubicBezTo>
                    <a:pt x="9918" y="9680"/>
                    <a:pt x="9478" y="9525"/>
                    <a:pt x="9061" y="9406"/>
                  </a:cubicBezTo>
                  <a:lnTo>
                    <a:pt x="9180" y="9287"/>
                  </a:lnTo>
                  <a:cubicBezTo>
                    <a:pt x="9335" y="9144"/>
                    <a:pt x="9466" y="8966"/>
                    <a:pt x="9573" y="8799"/>
                  </a:cubicBezTo>
                  <a:cubicBezTo>
                    <a:pt x="10049" y="8823"/>
                    <a:pt x="10526" y="8870"/>
                    <a:pt x="10895" y="8966"/>
                  </a:cubicBezTo>
                  <a:lnTo>
                    <a:pt x="10930" y="8966"/>
                  </a:lnTo>
                  <a:cubicBezTo>
                    <a:pt x="11002" y="8966"/>
                    <a:pt x="11061" y="8918"/>
                    <a:pt x="11085" y="8847"/>
                  </a:cubicBezTo>
                  <a:cubicBezTo>
                    <a:pt x="11133" y="8751"/>
                    <a:pt x="11085" y="8680"/>
                    <a:pt x="11002" y="8644"/>
                  </a:cubicBezTo>
                  <a:cubicBezTo>
                    <a:pt x="10645" y="8573"/>
                    <a:pt x="10216" y="8513"/>
                    <a:pt x="9775" y="8489"/>
                  </a:cubicBezTo>
                  <a:cubicBezTo>
                    <a:pt x="9978" y="8085"/>
                    <a:pt x="10073" y="7644"/>
                    <a:pt x="10073" y="7204"/>
                  </a:cubicBezTo>
                  <a:cubicBezTo>
                    <a:pt x="10073" y="6406"/>
                    <a:pt x="9895" y="5584"/>
                    <a:pt x="9561" y="4822"/>
                  </a:cubicBezTo>
                  <a:cubicBezTo>
                    <a:pt x="10168" y="4525"/>
                    <a:pt x="10692" y="3941"/>
                    <a:pt x="10942" y="3239"/>
                  </a:cubicBezTo>
                  <a:cubicBezTo>
                    <a:pt x="11169" y="2608"/>
                    <a:pt x="11180" y="1929"/>
                    <a:pt x="10954" y="1358"/>
                  </a:cubicBezTo>
                  <a:cubicBezTo>
                    <a:pt x="10728" y="762"/>
                    <a:pt x="10311" y="334"/>
                    <a:pt x="9764" y="119"/>
                  </a:cubicBezTo>
                  <a:cubicBezTo>
                    <a:pt x="9561" y="49"/>
                    <a:pt x="9352" y="14"/>
                    <a:pt x="9141" y="14"/>
                  </a:cubicBezTo>
                  <a:cubicBezTo>
                    <a:pt x="8782" y="14"/>
                    <a:pt x="8418" y="115"/>
                    <a:pt x="8073" y="310"/>
                  </a:cubicBezTo>
                  <a:cubicBezTo>
                    <a:pt x="7537" y="631"/>
                    <a:pt x="7120" y="1155"/>
                    <a:pt x="6882" y="1786"/>
                  </a:cubicBezTo>
                  <a:cubicBezTo>
                    <a:pt x="6858" y="1846"/>
                    <a:pt x="6835" y="1905"/>
                    <a:pt x="6823" y="1977"/>
                  </a:cubicBezTo>
                  <a:cubicBezTo>
                    <a:pt x="6418" y="1810"/>
                    <a:pt x="6001" y="1727"/>
                    <a:pt x="5584" y="1727"/>
                  </a:cubicBezTo>
                  <a:cubicBezTo>
                    <a:pt x="5168" y="1727"/>
                    <a:pt x="4763" y="1822"/>
                    <a:pt x="4346" y="1977"/>
                  </a:cubicBezTo>
                  <a:cubicBezTo>
                    <a:pt x="4334" y="1917"/>
                    <a:pt x="4299" y="1858"/>
                    <a:pt x="4287" y="1786"/>
                  </a:cubicBezTo>
                  <a:cubicBezTo>
                    <a:pt x="4060" y="1143"/>
                    <a:pt x="3632" y="619"/>
                    <a:pt x="3096" y="310"/>
                  </a:cubicBezTo>
                  <a:cubicBezTo>
                    <a:pt x="2753" y="109"/>
                    <a:pt x="2392" y="1"/>
                    <a:pt x="20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76" name="Google Shape;11876;p81"/>
          <p:cNvGrpSpPr/>
          <p:nvPr/>
        </p:nvGrpSpPr>
        <p:grpSpPr>
          <a:xfrm>
            <a:off x="7407760" y="2040890"/>
            <a:ext cx="367712" cy="353248"/>
            <a:chOff x="7435629" y="1964690"/>
            <a:chExt cx="367712" cy="353248"/>
          </a:xfrm>
          <a:solidFill>
            <a:schemeClr val="tx1"/>
          </a:solidFill>
        </p:grpSpPr>
        <p:sp>
          <p:nvSpPr>
            <p:cNvPr id="11877" name="Google Shape;11877;p81"/>
            <p:cNvSpPr/>
            <p:nvPr/>
          </p:nvSpPr>
          <p:spPr>
            <a:xfrm>
              <a:off x="7586125" y="2054258"/>
              <a:ext cx="65952" cy="62880"/>
            </a:xfrm>
            <a:custGeom>
              <a:avLst/>
              <a:gdLst/>
              <a:ahLst/>
              <a:cxnLst/>
              <a:rect l="l" t="t" r="r" b="b"/>
              <a:pathLst>
                <a:path w="2061" h="1965" extrusionOk="0">
                  <a:moveTo>
                    <a:pt x="1037" y="334"/>
                  </a:moveTo>
                  <a:cubicBezTo>
                    <a:pt x="1120" y="334"/>
                    <a:pt x="1299" y="405"/>
                    <a:pt x="1465" y="560"/>
                  </a:cubicBezTo>
                  <a:cubicBezTo>
                    <a:pt x="1596" y="679"/>
                    <a:pt x="1691" y="798"/>
                    <a:pt x="1715" y="917"/>
                  </a:cubicBezTo>
                  <a:cubicBezTo>
                    <a:pt x="1489" y="774"/>
                    <a:pt x="1215" y="691"/>
                    <a:pt x="1037" y="691"/>
                  </a:cubicBezTo>
                  <a:cubicBezTo>
                    <a:pt x="858" y="691"/>
                    <a:pt x="572" y="774"/>
                    <a:pt x="346" y="917"/>
                  </a:cubicBezTo>
                  <a:cubicBezTo>
                    <a:pt x="382" y="810"/>
                    <a:pt x="465" y="667"/>
                    <a:pt x="596" y="560"/>
                  </a:cubicBezTo>
                  <a:cubicBezTo>
                    <a:pt x="763" y="405"/>
                    <a:pt x="941" y="334"/>
                    <a:pt x="1037" y="334"/>
                  </a:cubicBezTo>
                  <a:close/>
                  <a:moveTo>
                    <a:pt x="1025" y="1012"/>
                  </a:moveTo>
                  <a:cubicBezTo>
                    <a:pt x="1191" y="1012"/>
                    <a:pt x="1477" y="1119"/>
                    <a:pt x="1620" y="1238"/>
                  </a:cubicBezTo>
                  <a:cubicBezTo>
                    <a:pt x="1596" y="1298"/>
                    <a:pt x="1537" y="1369"/>
                    <a:pt x="1465" y="1429"/>
                  </a:cubicBezTo>
                  <a:cubicBezTo>
                    <a:pt x="1299" y="1584"/>
                    <a:pt x="1120" y="1655"/>
                    <a:pt x="1037" y="1655"/>
                  </a:cubicBezTo>
                  <a:cubicBezTo>
                    <a:pt x="941" y="1655"/>
                    <a:pt x="763" y="1584"/>
                    <a:pt x="596" y="1429"/>
                  </a:cubicBezTo>
                  <a:cubicBezTo>
                    <a:pt x="525" y="1369"/>
                    <a:pt x="465" y="1310"/>
                    <a:pt x="418" y="1238"/>
                  </a:cubicBezTo>
                  <a:cubicBezTo>
                    <a:pt x="584" y="1119"/>
                    <a:pt x="870" y="1012"/>
                    <a:pt x="1025" y="1012"/>
                  </a:cubicBezTo>
                  <a:close/>
                  <a:moveTo>
                    <a:pt x="1037" y="0"/>
                  </a:moveTo>
                  <a:cubicBezTo>
                    <a:pt x="668" y="0"/>
                    <a:pt x="1" y="512"/>
                    <a:pt x="1" y="988"/>
                  </a:cubicBezTo>
                  <a:cubicBezTo>
                    <a:pt x="1" y="1465"/>
                    <a:pt x="668" y="1965"/>
                    <a:pt x="1037" y="1965"/>
                  </a:cubicBezTo>
                  <a:cubicBezTo>
                    <a:pt x="1394" y="1965"/>
                    <a:pt x="2061" y="1465"/>
                    <a:pt x="2061" y="988"/>
                  </a:cubicBezTo>
                  <a:cubicBezTo>
                    <a:pt x="2061" y="512"/>
                    <a:pt x="139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8" name="Google Shape;11878;p81"/>
            <p:cNvSpPr/>
            <p:nvPr/>
          </p:nvSpPr>
          <p:spPr>
            <a:xfrm>
              <a:off x="7553357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3" y="334"/>
                  </a:moveTo>
                  <a:cubicBezTo>
                    <a:pt x="608" y="334"/>
                    <a:pt x="691" y="418"/>
                    <a:pt x="691" y="513"/>
                  </a:cubicBezTo>
                  <a:lnTo>
                    <a:pt x="691" y="691"/>
                  </a:lnTo>
                  <a:cubicBezTo>
                    <a:pt x="691" y="787"/>
                    <a:pt x="596" y="870"/>
                    <a:pt x="513" y="870"/>
                  </a:cubicBezTo>
                  <a:cubicBezTo>
                    <a:pt x="406" y="870"/>
                    <a:pt x="334" y="775"/>
                    <a:pt x="334" y="691"/>
                  </a:cubicBezTo>
                  <a:lnTo>
                    <a:pt x="334" y="513"/>
                  </a:lnTo>
                  <a:cubicBezTo>
                    <a:pt x="334" y="406"/>
                    <a:pt x="418" y="334"/>
                    <a:pt x="513" y="334"/>
                  </a:cubicBezTo>
                  <a:close/>
                  <a:moveTo>
                    <a:pt x="513" y="1"/>
                  </a:moveTo>
                  <a:cubicBezTo>
                    <a:pt x="227" y="1"/>
                    <a:pt x="1" y="227"/>
                    <a:pt x="1" y="501"/>
                  </a:cubicBezTo>
                  <a:lnTo>
                    <a:pt x="1" y="680"/>
                  </a:lnTo>
                  <a:cubicBezTo>
                    <a:pt x="1" y="965"/>
                    <a:pt x="227" y="1192"/>
                    <a:pt x="513" y="1192"/>
                  </a:cubicBezTo>
                  <a:cubicBezTo>
                    <a:pt x="787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75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79" name="Google Shape;11879;p81"/>
            <p:cNvSpPr/>
            <p:nvPr/>
          </p:nvSpPr>
          <p:spPr>
            <a:xfrm>
              <a:off x="7652429" y="2030994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24" y="334"/>
                  </a:moveTo>
                  <a:cubicBezTo>
                    <a:pt x="632" y="334"/>
                    <a:pt x="703" y="418"/>
                    <a:pt x="703" y="513"/>
                  </a:cubicBezTo>
                  <a:lnTo>
                    <a:pt x="703" y="691"/>
                  </a:lnTo>
                  <a:cubicBezTo>
                    <a:pt x="703" y="787"/>
                    <a:pt x="608" y="870"/>
                    <a:pt x="524" y="870"/>
                  </a:cubicBezTo>
                  <a:cubicBezTo>
                    <a:pt x="417" y="870"/>
                    <a:pt x="346" y="775"/>
                    <a:pt x="346" y="691"/>
                  </a:cubicBezTo>
                  <a:lnTo>
                    <a:pt x="346" y="513"/>
                  </a:lnTo>
                  <a:cubicBezTo>
                    <a:pt x="346" y="406"/>
                    <a:pt x="429" y="334"/>
                    <a:pt x="524" y="334"/>
                  </a:cubicBezTo>
                  <a:close/>
                  <a:moveTo>
                    <a:pt x="512" y="1"/>
                  </a:moveTo>
                  <a:cubicBezTo>
                    <a:pt x="227" y="1"/>
                    <a:pt x="0" y="227"/>
                    <a:pt x="0" y="501"/>
                  </a:cubicBezTo>
                  <a:lnTo>
                    <a:pt x="0" y="680"/>
                  </a:lnTo>
                  <a:cubicBezTo>
                    <a:pt x="0" y="965"/>
                    <a:pt x="227" y="1192"/>
                    <a:pt x="512" y="1192"/>
                  </a:cubicBezTo>
                  <a:cubicBezTo>
                    <a:pt x="786" y="1192"/>
                    <a:pt x="1013" y="965"/>
                    <a:pt x="1013" y="680"/>
                  </a:cubicBezTo>
                  <a:lnTo>
                    <a:pt x="1013" y="501"/>
                  </a:lnTo>
                  <a:cubicBezTo>
                    <a:pt x="1013" y="239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0" name="Google Shape;11880;p81"/>
            <p:cNvSpPr/>
            <p:nvPr/>
          </p:nvSpPr>
          <p:spPr>
            <a:xfrm>
              <a:off x="7435629" y="1964690"/>
              <a:ext cx="367712" cy="353248"/>
            </a:xfrm>
            <a:custGeom>
              <a:avLst/>
              <a:gdLst/>
              <a:ahLst/>
              <a:cxnLst/>
              <a:rect l="l" t="t" r="r" b="b"/>
              <a:pathLst>
                <a:path w="11491" h="11039" extrusionOk="0">
                  <a:moveTo>
                    <a:pt x="572" y="2549"/>
                  </a:moveTo>
                  <a:lnTo>
                    <a:pt x="572" y="2549"/>
                  </a:lnTo>
                  <a:cubicBezTo>
                    <a:pt x="1418" y="3275"/>
                    <a:pt x="2323" y="3692"/>
                    <a:pt x="2715" y="3847"/>
                  </a:cubicBezTo>
                  <a:cubicBezTo>
                    <a:pt x="2668" y="3990"/>
                    <a:pt x="2596" y="4121"/>
                    <a:pt x="2501" y="4240"/>
                  </a:cubicBezTo>
                  <a:cubicBezTo>
                    <a:pt x="2394" y="4395"/>
                    <a:pt x="2311" y="4537"/>
                    <a:pt x="2215" y="4704"/>
                  </a:cubicBezTo>
                  <a:cubicBezTo>
                    <a:pt x="2181" y="4706"/>
                    <a:pt x="2147" y="4706"/>
                    <a:pt x="2113" y="4706"/>
                  </a:cubicBezTo>
                  <a:cubicBezTo>
                    <a:pt x="1579" y="4706"/>
                    <a:pt x="1163" y="4529"/>
                    <a:pt x="894" y="4204"/>
                  </a:cubicBezTo>
                  <a:cubicBezTo>
                    <a:pt x="501" y="3692"/>
                    <a:pt x="525" y="2954"/>
                    <a:pt x="572" y="2549"/>
                  </a:cubicBezTo>
                  <a:close/>
                  <a:moveTo>
                    <a:pt x="5730" y="346"/>
                  </a:moveTo>
                  <a:cubicBezTo>
                    <a:pt x="5745" y="346"/>
                    <a:pt x="5760" y="346"/>
                    <a:pt x="5775" y="346"/>
                  </a:cubicBezTo>
                  <a:cubicBezTo>
                    <a:pt x="7037" y="382"/>
                    <a:pt x="8133" y="1347"/>
                    <a:pt x="8288" y="2597"/>
                  </a:cubicBezTo>
                  <a:cubicBezTo>
                    <a:pt x="8323" y="2787"/>
                    <a:pt x="8323" y="2978"/>
                    <a:pt x="8311" y="3180"/>
                  </a:cubicBezTo>
                  <a:cubicBezTo>
                    <a:pt x="8276" y="3514"/>
                    <a:pt x="8347" y="3859"/>
                    <a:pt x="8502" y="4192"/>
                  </a:cubicBezTo>
                  <a:cubicBezTo>
                    <a:pt x="8536" y="4244"/>
                    <a:pt x="8589" y="4283"/>
                    <a:pt x="8652" y="4283"/>
                  </a:cubicBezTo>
                  <a:cubicBezTo>
                    <a:pt x="8676" y="4283"/>
                    <a:pt x="8702" y="4277"/>
                    <a:pt x="8728" y="4264"/>
                  </a:cubicBezTo>
                  <a:cubicBezTo>
                    <a:pt x="8800" y="4216"/>
                    <a:pt x="8847" y="4133"/>
                    <a:pt x="8800" y="4037"/>
                  </a:cubicBezTo>
                  <a:cubicBezTo>
                    <a:pt x="8764" y="3978"/>
                    <a:pt x="8752" y="3930"/>
                    <a:pt x="8728" y="3871"/>
                  </a:cubicBezTo>
                  <a:cubicBezTo>
                    <a:pt x="9109" y="3716"/>
                    <a:pt x="10014" y="3299"/>
                    <a:pt x="10871" y="2585"/>
                  </a:cubicBezTo>
                  <a:lnTo>
                    <a:pt x="10871" y="2585"/>
                  </a:lnTo>
                  <a:cubicBezTo>
                    <a:pt x="10943" y="2954"/>
                    <a:pt x="10978" y="3692"/>
                    <a:pt x="10574" y="4204"/>
                  </a:cubicBezTo>
                  <a:cubicBezTo>
                    <a:pt x="10288" y="4549"/>
                    <a:pt x="9835" y="4728"/>
                    <a:pt x="9240" y="4728"/>
                  </a:cubicBezTo>
                  <a:cubicBezTo>
                    <a:pt x="9216" y="4680"/>
                    <a:pt x="9181" y="4621"/>
                    <a:pt x="9169" y="4573"/>
                  </a:cubicBezTo>
                  <a:cubicBezTo>
                    <a:pt x="9144" y="4524"/>
                    <a:pt x="9086" y="4492"/>
                    <a:pt x="9025" y="4492"/>
                  </a:cubicBezTo>
                  <a:cubicBezTo>
                    <a:pt x="8997" y="4492"/>
                    <a:pt x="8969" y="4499"/>
                    <a:pt x="8942" y="4514"/>
                  </a:cubicBezTo>
                  <a:cubicBezTo>
                    <a:pt x="8871" y="4561"/>
                    <a:pt x="8847" y="4668"/>
                    <a:pt x="8883" y="4740"/>
                  </a:cubicBezTo>
                  <a:cubicBezTo>
                    <a:pt x="9169" y="5228"/>
                    <a:pt x="9335" y="5800"/>
                    <a:pt x="9359" y="6371"/>
                  </a:cubicBezTo>
                  <a:lnTo>
                    <a:pt x="8680" y="6716"/>
                  </a:lnTo>
                  <a:lnTo>
                    <a:pt x="7728" y="6073"/>
                  </a:lnTo>
                  <a:cubicBezTo>
                    <a:pt x="7704" y="6059"/>
                    <a:pt x="7675" y="6053"/>
                    <a:pt x="7645" y="6053"/>
                  </a:cubicBezTo>
                  <a:cubicBezTo>
                    <a:pt x="7599" y="6053"/>
                    <a:pt x="7550" y="6068"/>
                    <a:pt x="7514" y="6097"/>
                  </a:cubicBezTo>
                  <a:lnTo>
                    <a:pt x="7335" y="6276"/>
                  </a:lnTo>
                  <a:cubicBezTo>
                    <a:pt x="7276" y="6335"/>
                    <a:pt x="7276" y="6431"/>
                    <a:pt x="7335" y="6490"/>
                  </a:cubicBezTo>
                  <a:cubicBezTo>
                    <a:pt x="7365" y="6520"/>
                    <a:pt x="7407" y="6535"/>
                    <a:pt x="7448" y="6535"/>
                  </a:cubicBezTo>
                  <a:cubicBezTo>
                    <a:pt x="7490" y="6535"/>
                    <a:pt x="7532" y="6520"/>
                    <a:pt x="7561" y="6490"/>
                  </a:cubicBezTo>
                  <a:lnTo>
                    <a:pt x="7633" y="6419"/>
                  </a:lnTo>
                  <a:lnTo>
                    <a:pt x="8561" y="7026"/>
                  </a:lnTo>
                  <a:cubicBezTo>
                    <a:pt x="8585" y="7050"/>
                    <a:pt x="8621" y="7062"/>
                    <a:pt x="8645" y="7062"/>
                  </a:cubicBezTo>
                  <a:cubicBezTo>
                    <a:pt x="8680" y="7062"/>
                    <a:pt x="8692" y="7062"/>
                    <a:pt x="8728" y="7050"/>
                  </a:cubicBezTo>
                  <a:lnTo>
                    <a:pt x="9871" y="6478"/>
                  </a:lnTo>
                  <a:lnTo>
                    <a:pt x="9871" y="6573"/>
                  </a:lnTo>
                  <a:cubicBezTo>
                    <a:pt x="9871" y="8859"/>
                    <a:pt x="8014" y="10717"/>
                    <a:pt x="5716" y="10717"/>
                  </a:cubicBezTo>
                  <a:cubicBezTo>
                    <a:pt x="3430" y="10717"/>
                    <a:pt x="1561" y="8859"/>
                    <a:pt x="1561" y="6573"/>
                  </a:cubicBezTo>
                  <a:cubicBezTo>
                    <a:pt x="1561" y="6454"/>
                    <a:pt x="1561" y="6335"/>
                    <a:pt x="1584" y="6216"/>
                  </a:cubicBezTo>
                  <a:lnTo>
                    <a:pt x="2180" y="6704"/>
                  </a:lnTo>
                  <a:cubicBezTo>
                    <a:pt x="2209" y="6728"/>
                    <a:pt x="2242" y="6740"/>
                    <a:pt x="2275" y="6740"/>
                  </a:cubicBezTo>
                  <a:cubicBezTo>
                    <a:pt x="2308" y="6740"/>
                    <a:pt x="2340" y="6728"/>
                    <a:pt x="2370" y="6704"/>
                  </a:cubicBezTo>
                  <a:lnTo>
                    <a:pt x="2954" y="6276"/>
                  </a:lnTo>
                  <a:lnTo>
                    <a:pt x="4263" y="7585"/>
                  </a:lnTo>
                  <a:cubicBezTo>
                    <a:pt x="4287" y="7609"/>
                    <a:pt x="4335" y="7621"/>
                    <a:pt x="4382" y="7621"/>
                  </a:cubicBezTo>
                  <a:cubicBezTo>
                    <a:pt x="4418" y="7621"/>
                    <a:pt x="4466" y="7609"/>
                    <a:pt x="4501" y="7585"/>
                  </a:cubicBezTo>
                  <a:lnTo>
                    <a:pt x="5394" y="6645"/>
                  </a:lnTo>
                  <a:lnTo>
                    <a:pt x="6311" y="7562"/>
                  </a:lnTo>
                  <a:cubicBezTo>
                    <a:pt x="6341" y="7591"/>
                    <a:pt x="6383" y="7606"/>
                    <a:pt x="6424" y="7606"/>
                  </a:cubicBezTo>
                  <a:cubicBezTo>
                    <a:pt x="6466" y="7606"/>
                    <a:pt x="6508" y="7591"/>
                    <a:pt x="6537" y="7562"/>
                  </a:cubicBezTo>
                  <a:lnTo>
                    <a:pt x="7061" y="7050"/>
                  </a:lnTo>
                  <a:cubicBezTo>
                    <a:pt x="7121" y="6990"/>
                    <a:pt x="7121" y="6883"/>
                    <a:pt x="7061" y="6823"/>
                  </a:cubicBezTo>
                  <a:cubicBezTo>
                    <a:pt x="7031" y="6794"/>
                    <a:pt x="6990" y="6779"/>
                    <a:pt x="6948" y="6779"/>
                  </a:cubicBezTo>
                  <a:cubicBezTo>
                    <a:pt x="6906" y="6779"/>
                    <a:pt x="6865" y="6794"/>
                    <a:pt x="6835" y="6823"/>
                  </a:cubicBezTo>
                  <a:lnTo>
                    <a:pt x="6430" y="7228"/>
                  </a:lnTo>
                  <a:lnTo>
                    <a:pt x="5513" y="6300"/>
                  </a:lnTo>
                  <a:cubicBezTo>
                    <a:pt x="5478" y="6276"/>
                    <a:pt x="5430" y="6252"/>
                    <a:pt x="5394" y="6252"/>
                  </a:cubicBezTo>
                  <a:cubicBezTo>
                    <a:pt x="5347" y="6252"/>
                    <a:pt x="5299" y="6276"/>
                    <a:pt x="5275" y="6300"/>
                  </a:cubicBezTo>
                  <a:lnTo>
                    <a:pt x="4382" y="7240"/>
                  </a:lnTo>
                  <a:lnTo>
                    <a:pt x="3085" y="5942"/>
                  </a:lnTo>
                  <a:cubicBezTo>
                    <a:pt x="3053" y="5911"/>
                    <a:pt x="3012" y="5896"/>
                    <a:pt x="2971" y="5896"/>
                  </a:cubicBezTo>
                  <a:cubicBezTo>
                    <a:pt x="2934" y="5896"/>
                    <a:pt x="2898" y="5908"/>
                    <a:pt x="2870" y="5931"/>
                  </a:cubicBezTo>
                  <a:lnTo>
                    <a:pt x="2275" y="6371"/>
                  </a:lnTo>
                  <a:lnTo>
                    <a:pt x="2096" y="6228"/>
                  </a:lnTo>
                  <a:cubicBezTo>
                    <a:pt x="2156" y="5585"/>
                    <a:pt x="2382" y="4990"/>
                    <a:pt x="2751" y="4466"/>
                  </a:cubicBezTo>
                  <a:cubicBezTo>
                    <a:pt x="3025" y="4085"/>
                    <a:pt x="3156" y="3621"/>
                    <a:pt x="3132" y="3133"/>
                  </a:cubicBezTo>
                  <a:lnTo>
                    <a:pt x="3132" y="2954"/>
                  </a:lnTo>
                  <a:cubicBezTo>
                    <a:pt x="3132" y="2251"/>
                    <a:pt x="3406" y="1585"/>
                    <a:pt x="3906" y="1097"/>
                  </a:cubicBezTo>
                  <a:cubicBezTo>
                    <a:pt x="4395" y="607"/>
                    <a:pt x="5044" y="346"/>
                    <a:pt x="5730" y="346"/>
                  </a:cubicBezTo>
                  <a:close/>
                  <a:moveTo>
                    <a:pt x="5778" y="1"/>
                  </a:moveTo>
                  <a:cubicBezTo>
                    <a:pt x="5008" y="1"/>
                    <a:pt x="4264" y="298"/>
                    <a:pt x="3716" y="835"/>
                  </a:cubicBezTo>
                  <a:cubicBezTo>
                    <a:pt x="3144" y="1394"/>
                    <a:pt x="2835" y="2132"/>
                    <a:pt x="2835" y="2918"/>
                  </a:cubicBezTo>
                  <a:lnTo>
                    <a:pt x="2835" y="3121"/>
                  </a:lnTo>
                  <a:cubicBezTo>
                    <a:pt x="2846" y="3252"/>
                    <a:pt x="2835" y="3394"/>
                    <a:pt x="2823" y="3537"/>
                  </a:cubicBezTo>
                  <a:cubicBezTo>
                    <a:pt x="2382" y="3359"/>
                    <a:pt x="1430" y="2906"/>
                    <a:pt x="584" y="2121"/>
                  </a:cubicBezTo>
                  <a:cubicBezTo>
                    <a:pt x="552" y="2089"/>
                    <a:pt x="515" y="2073"/>
                    <a:pt x="484" y="2073"/>
                  </a:cubicBezTo>
                  <a:cubicBezTo>
                    <a:pt x="468" y="2073"/>
                    <a:pt x="453" y="2077"/>
                    <a:pt x="441" y="2085"/>
                  </a:cubicBezTo>
                  <a:cubicBezTo>
                    <a:pt x="382" y="2109"/>
                    <a:pt x="334" y="2144"/>
                    <a:pt x="334" y="2204"/>
                  </a:cubicBezTo>
                  <a:cubicBezTo>
                    <a:pt x="322" y="2263"/>
                    <a:pt x="1" y="3573"/>
                    <a:pt x="679" y="4407"/>
                  </a:cubicBezTo>
                  <a:cubicBezTo>
                    <a:pt x="989" y="4811"/>
                    <a:pt x="1477" y="5026"/>
                    <a:pt x="2096" y="5049"/>
                  </a:cubicBezTo>
                  <a:cubicBezTo>
                    <a:pt x="1989" y="5347"/>
                    <a:pt x="1894" y="5657"/>
                    <a:pt x="1846" y="5978"/>
                  </a:cubicBezTo>
                  <a:lnTo>
                    <a:pt x="1584" y="5752"/>
                  </a:lnTo>
                  <a:cubicBezTo>
                    <a:pt x="1553" y="5720"/>
                    <a:pt x="1516" y="5710"/>
                    <a:pt x="1477" y="5710"/>
                  </a:cubicBezTo>
                  <a:cubicBezTo>
                    <a:pt x="1457" y="5710"/>
                    <a:pt x="1438" y="5712"/>
                    <a:pt x="1418" y="5716"/>
                  </a:cubicBezTo>
                  <a:cubicBezTo>
                    <a:pt x="1358" y="5752"/>
                    <a:pt x="1334" y="5800"/>
                    <a:pt x="1311" y="5859"/>
                  </a:cubicBezTo>
                  <a:cubicBezTo>
                    <a:pt x="1299" y="6097"/>
                    <a:pt x="1287" y="6335"/>
                    <a:pt x="1287" y="6550"/>
                  </a:cubicBezTo>
                  <a:cubicBezTo>
                    <a:pt x="1287" y="9026"/>
                    <a:pt x="3287" y="11038"/>
                    <a:pt x="5763" y="11038"/>
                  </a:cubicBezTo>
                  <a:cubicBezTo>
                    <a:pt x="8228" y="11038"/>
                    <a:pt x="10240" y="9026"/>
                    <a:pt x="10240" y="6550"/>
                  </a:cubicBezTo>
                  <a:lnTo>
                    <a:pt x="10240" y="6192"/>
                  </a:lnTo>
                  <a:cubicBezTo>
                    <a:pt x="10240" y="6115"/>
                    <a:pt x="10179" y="6048"/>
                    <a:pt x="10094" y="6048"/>
                  </a:cubicBezTo>
                  <a:cubicBezTo>
                    <a:pt x="10087" y="6048"/>
                    <a:pt x="10081" y="6049"/>
                    <a:pt x="10074" y="6050"/>
                  </a:cubicBezTo>
                  <a:cubicBezTo>
                    <a:pt x="10050" y="6050"/>
                    <a:pt x="10014" y="6061"/>
                    <a:pt x="9990" y="6073"/>
                  </a:cubicBezTo>
                  <a:lnTo>
                    <a:pt x="9728" y="6216"/>
                  </a:lnTo>
                  <a:cubicBezTo>
                    <a:pt x="9693" y="5811"/>
                    <a:pt x="9585" y="5407"/>
                    <a:pt x="9442" y="5038"/>
                  </a:cubicBezTo>
                  <a:cubicBezTo>
                    <a:pt x="10074" y="5002"/>
                    <a:pt x="10550" y="4799"/>
                    <a:pt x="10871" y="4395"/>
                  </a:cubicBezTo>
                  <a:cubicBezTo>
                    <a:pt x="11490" y="3573"/>
                    <a:pt x="11181" y="2251"/>
                    <a:pt x="11169" y="2204"/>
                  </a:cubicBezTo>
                  <a:cubicBezTo>
                    <a:pt x="11157" y="2144"/>
                    <a:pt x="11109" y="2109"/>
                    <a:pt x="11062" y="2085"/>
                  </a:cubicBezTo>
                  <a:cubicBezTo>
                    <a:pt x="11047" y="2082"/>
                    <a:pt x="11032" y="2080"/>
                    <a:pt x="11018" y="2080"/>
                  </a:cubicBezTo>
                  <a:cubicBezTo>
                    <a:pt x="10975" y="2080"/>
                    <a:pt x="10937" y="2094"/>
                    <a:pt x="10919" y="2121"/>
                  </a:cubicBezTo>
                  <a:cubicBezTo>
                    <a:pt x="10062" y="2906"/>
                    <a:pt x="9097" y="3359"/>
                    <a:pt x="8680" y="3537"/>
                  </a:cubicBezTo>
                  <a:cubicBezTo>
                    <a:pt x="8669" y="3418"/>
                    <a:pt x="8645" y="3299"/>
                    <a:pt x="8669" y="3180"/>
                  </a:cubicBezTo>
                  <a:cubicBezTo>
                    <a:pt x="8680" y="2966"/>
                    <a:pt x="8680" y="2740"/>
                    <a:pt x="8657" y="2537"/>
                  </a:cubicBezTo>
                  <a:cubicBezTo>
                    <a:pt x="8454" y="1120"/>
                    <a:pt x="7240" y="37"/>
                    <a:pt x="5823" y="1"/>
                  </a:cubicBezTo>
                  <a:cubicBezTo>
                    <a:pt x="5808" y="1"/>
                    <a:pt x="5793" y="1"/>
                    <a:pt x="5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81" name="Google Shape;11881;p81"/>
          <p:cNvGrpSpPr/>
          <p:nvPr/>
        </p:nvGrpSpPr>
        <p:grpSpPr>
          <a:xfrm>
            <a:off x="2484880" y="2041242"/>
            <a:ext cx="333024" cy="352896"/>
            <a:chOff x="2512749" y="1965042"/>
            <a:chExt cx="333024" cy="352896"/>
          </a:xfrm>
          <a:solidFill>
            <a:schemeClr val="tx1"/>
          </a:solidFill>
        </p:grpSpPr>
        <p:sp>
          <p:nvSpPr>
            <p:cNvPr id="11882" name="Google Shape;11882;p81"/>
            <p:cNvSpPr/>
            <p:nvPr/>
          </p:nvSpPr>
          <p:spPr>
            <a:xfrm>
              <a:off x="2590829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5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5" y="1882"/>
                  </a:cubicBezTo>
                  <a:cubicBezTo>
                    <a:pt x="1203" y="1882"/>
                    <a:pt x="1549" y="1548"/>
                    <a:pt x="1549" y="1120"/>
                  </a:cubicBezTo>
                  <a:lnTo>
                    <a:pt x="1549" y="775"/>
                  </a:lnTo>
                  <a:cubicBezTo>
                    <a:pt x="1537" y="667"/>
                    <a:pt x="1525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3" y="351"/>
                    <a:pt x="1271" y="356"/>
                    <a:pt x="1251" y="370"/>
                  </a:cubicBezTo>
                  <a:cubicBezTo>
                    <a:pt x="1180" y="417"/>
                    <a:pt x="1132" y="501"/>
                    <a:pt x="1180" y="584"/>
                  </a:cubicBezTo>
                  <a:cubicBezTo>
                    <a:pt x="1203" y="644"/>
                    <a:pt x="1227" y="703"/>
                    <a:pt x="1227" y="775"/>
                  </a:cubicBezTo>
                  <a:lnTo>
                    <a:pt x="1227" y="1120"/>
                  </a:lnTo>
                  <a:cubicBezTo>
                    <a:pt x="1227" y="1358"/>
                    <a:pt x="1025" y="1560"/>
                    <a:pt x="775" y="1560"/>
                  </a:cubicBezTo>
                  <a:cubicBezTo>
                    <a:pt x="525" y="1560"/>
                    <a:pt x="334" y="1370"/>
                    <a:pt x="334" y="1120"/>
                  </a:cubicBezTo>
                  <a:lnTo>
                    <a:pt x="334" y="775"/>
                  </a:lnTo>
                  <a:cubicBezTo>
                    <a:pt x="334" y="536"/>
                    <a:pt x="525" y="322"/>
                    <a:pt x="775" y="322"/>
                  </a:cubicBezTo>
                  <a:cubicBezTo>
                    <a:pt x="870" y="322"/>
                    <a:pt x="942" y="251"/>
                    <a:pt x="942" y="167"/>
                  </a:cubicBezTo>
                  <a:cubicBezTo>
                    <a:pt x="942" y="72"/>
                    <a:pt x="870" y="1"/>
                    <a:pt x="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3" name="Google Shape;11883;p81"/>
            <p:cNvSpPr/>
            <p:nvPr/>
          </p:nvSpPr>
          <p:spPr>
            <a:xfrm>
              <a:off x="2718477" y="2129682"/>
              <a:ext cx="49568" cy="60224"/>
            </a:xfrm>
            <a:custGeom>
              <a:avLst/>
              <a:gdLst/>
              <a:ahLst/>
              <a:cxnLst/>
              <a:rect l="l" t="t" r="r" b="b"/>
              <a:pathLst>
                <a:path w="1549" h="1882" extrusionOk="0">
                  <a:moveTo>
                    <a:pt x="774" y="1"/>
                  </a:moveTo>
                  <a:cubicBezTo>
                    <a:pt x="358" y="1"/>
                    <a:pt x="1" y="346"/>
                    <a:pt x="1" y="775"/>
                  </a:cubicBezTo>
                  <a:lnTo>
                    <a:pt x="1" y="1120"/>
                  </a:lnTo>
                  <a:cubicBezTo>
                    <a:pt x="1" y="1537"/>
                    <a:pt x="346" y="1882"/>
                    <a:pt x="774" y="1882"/>
                  </a:cubicBezTo>
                  <a:cubicBezTo>
                    <a:pt x="1191" y="1882"/>
                    <a:pt x="1548" y="1548"/>
                    <a:pt x="1548" y="1120"/>
                  </a:cubicBezTo>
                  <a:lnTo>
                    <a:pt x="1548" y="775"/>
                  </a:lnTo>
                  <a:cubicBezTo>
                    <a:pt x="1536" y="667"/>
                    <a:pt x="1501" y="548"/>
                    <a:pt x="1465" y="441"/>
                  </a:cubicBezTo>
                  <a:cubicBezTo>
                    <a:pt x="1431" y="390"/>
                    <a:pt x="1372" y="351"/>
                    <a:pt x="1315" y="351"/>
                  </a:cubicBezTo>
                  <a:cubicBezTo>
                    <a:pt x="1292" y="351"/>
                    <a:pt x="1271" y="356"/>
                    <a:pt x="1251" y="370"/>
                  </a:cubicBezTo>
                  <a:cubicBezTo>
                    <a:pt x="1179" y="417"/>
                    <a:pt x="1132" y="501"/>
                    <a:pt x="1179" y="584"/>
                  </a:cubicBezTo>
                  <a:cubicBezTo>
                    <a:pt x="1203" y="644"/>
                    <a:pt x="1215" y="703"/>
                    <a:pt x="1215" y="775"/>
                  </a:cubicBezTo>
                  <a:lnTo>
                    <a:pt x="1215" y="1120"/>
                  </a:lnTo>
                  <a:cubicBezTo>
                    <a:pt x="1215" y="1358"/>
                    <a:pt x="1024" y="1560"/>
                    <a:pt x="774" y="1560"/>
                  </a:cubicBezTo>
                  <a:cubicBezTo>
                    <a:pt x="536" y="1560"/>
                    <a:pt x="322" y="1370"/>
                    <a:pt x="322" y="1120"/>
                  </a:cubicBezTo>
                  <a:lnTo>
                    <a:pt x="322" y="775"/>
                  </a:lnTo>
                  <a:cubicBezTo>
                    <a:pt x="322" y="536"/>
                    <a:pt x="524" y="322"/>
                    <a:pt x="774" y="322"/>
                  </a:cubicBez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4" name="Google Shape;11884;p81"/>
            <p:cNvSpPr/>
            <p:nvPr/>
          </p:nvSpPr>
          <p:spPr>
            <a:xfrm>
              <a:off x="2624365" y="2242994"/>
              <a:ext cx="110528" cy="52064"/>
            </a:xfrm>
            <a:custGeom>
              <a:avLst/>
              <a:gdLst/>
              <a:ahLst/>
              <a:cxnLst/>
              <a:rect l="l" t="t" r="r" b="b"/>
              <a:pathLst>
                <a:path w="3454" h="1627" extrusionOk="0">
                  <a:moveTo>
                    <a:pt x="1870" y="365"/>
                  </a:moveTo>
                  <a:cubicBezTo>
                    <a:pt x="1882" y="365"/>
                    <a:pt x="1882" y="389"/>
                    <a:pt x="1906" y="389"/>
                  </a:cubicBezTo>
                  <a:cubicBezTo>
                    <a:pt x="2001" y="460"/>
                    <a:pt x="2120" y="508"/>
                    <a:pt x="2239" y="555"/>
                  </a:cubicBezTo>
                  <a:lnTo>
                    <a:pt x="2239" y="793"/>
                  </a:lnTo>
                  <a:cubicBezTo>
                    <a:pt x="2239" y="1091"/>
                    <a:pt x="2001" y="1329"/>
                    <a:pt x="1703" y="1329"/>
                  </a:cubicBezTo>
                  <a:cubicBezTo>
                    <a:pt x="1406" y="1329"/>
                    <a:pt x="1168" y="1091"/>
                    <a:pt x="1168" y="793"/>
                  </a:cubicBezTo>
                  <a:lnTo>
                    <a:pt x="1168" y="555"/>
                  </a:lnTo>
                  <a:cubicBezTo>
                    <a:pt x="1287" y="520"/>
                    <a:pt x="1406" y="460"/>
                    <a:pt x="1513" y="389"/>
                  </a:cubicBezTo>
                  <a:cubicBezTo>
                    <a:pt x="1525" y="389"/>
                    <a:pt x="1525" y="365"/>
                    <a:pt x="1537" y="365"/>
                  </a:cubicBezTo>
                  <a:lnTo>
                    <a:pt x="1537" y="603"/>
                  </a:lnTo>
                  <a:cubicBezTo>
                    <a:pt x="1537" y="698"/>
                    <a:pt x="1620" y="770"/>
                    <a:pt x="1703" y="770"/>
                  </a:cubicBezTo>
                  <a:cubicBezTo>
                    <a:pt x="1799" y="770"/>
                    <a:pt x="1870" y="698"/>
                    <a:pt x="1870" y="603"/>
                  </a:cubicBezTo>
                  <a:lnTo>
                    <a:pt x="1870" y="365"/>
                  </a:lnTo>
                  <a:close/>
                  <a:moveTo>
                    <a:pt x="173" y="0"/>
                  </a:moveTo>
                  <a:cubicBezTo>
                    <a:pt x="132" y="0"/>
                    <a:pt x="91" y="18"/>
                    <a:pt x="60" y="55"/>
                  </a:cubicBezTo>
                  <a:cubicBezTo>
                    <a:pt x="1" y="115"/>
                    <a:pt x="1" y="222"/>
                    <a:pt x="72" y="282"/>
                  </a:cubicBezTo>
                  <a:cubicBezTo>
                    <a:pt x="298" y="472"/>
                    <a:pt x="572" y="591"/>
                    <a:pt x="870" y="591"/>
                  </a:cubicBezTo>
                  <a:lnTo>
                    <a:pt x="894" y="591"/>
                  </a:lnTo>
                  <a:lnTo>
                    <a:pt x="894" y="770"/>
                  </a:lnTo>
                  <a:cubicBezTo>
                    <a:pt x="894" y="1246"/>
                    <a:pt x="1275" y="1627"/>
                    <a:pt x="1739" y="1627"/>
                  </a:cubicBezTo>
                  <a:cubicBezTo>
                    <a:pt x="2203" y="1627"/>
                    <a:pt x="2584" y="1234"/>
                    <a:pt x="2584" y="770"/>
                  </a:cubicBezTo>
                  <a:lnTo>
                    <a:pt x="2584" y="591"/>
                  </a:lnTo>
                  <a:lnTo>
                    <a:pt x="2596" y="591"/>
                  </a:lnTo>
                  <a:cubicBezTo>
                    <a:pt x="2894" y="591"/>
                    <a:pt x="3180" y="496"/>
                    <a:pt x="3406" y="282"/>
                  </a:cubicBezTo>
                  <a:cubicBezTo>
                    <a:pt x="3454" y="234"/>
                    <a:pt x="3454" y="139"/>
                    <a:pt x="3394" y="55"/>
                  </a:cubicBezTo>
                  <a:cubicBezTo>
                    <a:pt x="3361" y="23"/>
                    <a:pt x="3314" y="4"/>
                    <a:pt x="3268" y="4"/>
                  </a:cubicBezTo>
                  <a:cubicBezTo>
                    <a:pt x="3231" y="4"/>
                    <a:pt x="3195" y="17"/>
                    <a:pt x="3168" y="43"/>
                  </a:cubicBezTo>
                  <a:cubicBezTo>
                    <a:pt x="3001" y="198"/>
                    <a:pt x="2799" y="270"/>
                    <a:pt x="2584" y="270"/>
                  </a:cubicBezTo>
                  <a:cubicBezTo>
                    <a:pt x="2406" y="270"/>
                    <a:pt x="2239" y="210"/>
                    <a:pt x="2096" y="115"/>
                  </a:cubicBezTo>
                  <a:cubicBezTo>
                    <a:pt x="1983" y="43"/>
                    <a:pt x="1852" y="8"/>
                    <a:pt x="1721" y="8"/>
                  </a:cubicBezTo>
                  <a:cubicBezTo>
                    <a:pt x="1590" y="8"/>
                    <a:pt x="1459" y="43"/>
                    <a:pt x="1346" y="115"/>
                  </a:cubicBezTo>
                  <a:cubicBezTo>
                    <a:pt x="1203" y="222"/>
                    <a:pt x="1037" y="270"/>
                    <a:pt x="858" y="270"/>
                  </a:cubicBezTo>
                  <a:cubicBezTo>
                    <a:pt x="656" y="270"/>
                    <a:pt x="441" y="198"/>
                    <a:pt x="275" y="43"/>
                  </a:cubicBezTo>
                  <a:cubicBezTo>
                    <a:pt x="246" y="15"/>
                    <a:pt x="210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5" name="Google Shape;11885;p81"/>
            <p:cNvSpPr/>
            <p:nvPr/>
          </p:nvSpPr>
          <p:spPr>
            <a:xfrm>
              <a:off x="2654477" y="2194834"/>
              <a:ext cx="49184" cy="38144"/>
            </a:xfrm>
            <a:custGeom>
              <a:avLst/>
              <a:gdLst/>
              <a:ahLst/>
              <a:cxnLst/>
              <a:rect l="l" t="t" r="r" b="b"/>
              <a:pathLst>
                <a:path w="1537" h="1192" extrusionOk="0">
                  <a:moveTo>
                    <a:pt x="1131" y="346"/>
                  </a:moveTo>
                  <a:cubicBezTo>
                    <a:pt x="1155" y="346"/>
                    <a:pt x="1167" y="346"/>
                    <a:pt x="1167" y="358"/>
                  </a:cubicBezTo>
                  <a:cubicBezTo>
                    <a:pt x="1203" y="358"/>
                    <a:pt x="1203" y="370"/>
                    <a:pt x="1179" y="393"/>
                  </a:cubicBezTo>
                  <a:lnTo>
                    <a:pt x="798" y="870"/>
                  </a:lnTo>
                  <a:cubicBezTo>
                    <a:pt x="786" y="882"/>
                    <a:pt x="786" y="882"/>
                    <a:pt x="762" y="882"/>
                  </a:cubicBezTo>
                  <a:cubicBezTo>
                    <a:pt x="750" y="882"/>
                    <a:pt x="750" y="882"/>
                    <a:pt x="738" y="870"/>
                  </a:cubicBezTo>
                  <a:lnTo>
                    <a:pt x="346" y="393"/>
                  </a:lnTo>
                  <a:cubicBezTo>
                    <a:pt x="334" y="370"/>
                    <a:pt x="334" y="358"/>
                    <a:pt x="346" y="358"/>
                  </a:cubicBezTo>
                  <a:cubicBezTo>
                    <a:pt x="357" y="358"/>
                    <a:pt x="357" y="346"/>
                    <a:pt x="381" y="346"/>
                  </a:cubicBezTo>
                  <a:close/>
                  <a:moveTo>
                    <a:pt x="393" y="1"/>
                  </a:moveTo>
                  <a:cubicBezTo>
                    <a:pt x="262" y="1"/>
                    <a:pt x="131" y="72"/>
                    <a:pt x="60" y="215"/>
                  </a:cubicBezTo>
                  <a:cubicBezTo>
                    <a:pt x="0" y="334"/>
                    <a:pt x="24" y="477"/>
                    <a:pt x="107" y="584"/>
                  </a:cubicBezTo>
                  <a:lnTo>
                    <a:pt x="500" y="1060"/>
                  </a:lnTo>
                  <a:cubicBezTo>
                    <a:pt x="572" y="1144"/>
                    <a:pt x="655" y="1191"/>
                    <a:pt x="774" y="1191"/>
                  </a:cubicBezTo>
                  <a:cubicBezTo>
                    <a:pt x="881" y="1191"/>
                    <a:pt x="989" y="1144"/>
                    <a:pt x="1060" y="1060"/>
                  </a:cubicBezTo>
                  <a:lnTo>
                    <a:pt x="1453" y="584"/>
                  </a:lnTo>
                  <a:cubicBezTo>
                    <a:pt x="1524" y="477"/>
                    <a:pt x="1536" y="334"/>
                    <a:pt x="1477" y="215"/>
                  </a:cubicBezTo>
                  <a:cubicBezTo>
                    <a:pt x="1417" y="96"/>
                    <a:pt x="1298" y="1"/>
                    <a:pt x="1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6" name="Google Shape;11886;p81"/>
            <p:cNvSpPr/>
            <p:nvPr/>
          </p:nvSpPr>
          <p:spPr>
            <a:xfrm>
              <a:off x="2512749" y="1965042"/>
              <a:ext cx="333024" cy="352896"/>
            </a:xfrm>
            <a:custGeom>
              <a:avLst/>
              <a:gdLst/>
              <a:ahLst/>
              <a:cxnLst/>
              <a:rect l="l" t="t" r="r" b="b"/>
              <a:pathLst>
                <a:path w="10407" h="11028" extrusionOk="0">
                  <a:moveTo>
                    <a:pt x="1038" y="321"/>
                  </a:moveTo>
                  <a:cubicBezTo>
                    <a:pt x="1078" y="321"/>
                    <a:pt x="1119" y="335"/>
                    <a:pt x="1155" y="371"/>
                  </a:cubicBezTo>
                  <a:lnTo>
                    <a:pt x="3108" y="1955"/>
                  </a:lnTo>
                  <a:cubicBezTo>
                    <a:pt x="2881" y="2062"/>
                    <a:pt x="2667" y="2181"/>
                    <a:pt x="2441" y="2300"/>
                  </a:cubicBezTo>
                  <a:lnTo>
                    <a:pt x="846" y="502"/>
                  </a:lnTo>
                  <a:cubicBezTo>
                    <a:pt x="869" y="431"/>
                    <a:pt x="905" y="371"/>
                    <a:pt x="965" y="335"/>
                  </a:cubicBezTo>
                  <a:cubicBezTo>
                    <a:pt x="988" y="326"/>
                    <a:pt x="1012" y="321"/>
                    <a:pt x="1038" y="321"/>
                  </a:cubicBezTo>
                  <a:close/>
                  <a:moveTo>
                    <a:pt x="869" y="990"/>
                  </a:moveTo>
                  <a:lnTo>
                    <a:pt x="2191" y="2479"/>
                  </a:lnTo>
                  <a:cubicBezTo>
                    <a:pt x="2012" y="2610"/>
                    <a:pt x="1834" y="2752"/>
                    <a:pt x="1667" y="2907"/>
                  </a:cubicBezTo>
                  <a:cubicBezTo>
                    <a:pt x="1357" y="3205"/>
                    <a:pt x="1084" y="3538"/>
                    <a:pt x="869" y="3895"/>
                  </a:cubicBezTo>
                  <a:lnTo>
                    <a:pt x="869" y="990"/>
                  </a:lnTo>
                  <a:close/>
                  <a:moveTo>
                    <a:pt x="9373" y="324"/>
                  </a:moveTo>
                  <a:cubicBezTo>
                    <a:pt x="9394" y="324"/>
                    <a:pt x="9414" y="328"/>
                    <a:pt x="9430" y="335"/>
                  </a:cubicBezTo>
                  <a:cubicBezTo>
                    <a:pt x="9489" y="371"/>
                    <a:pt x="9537" y="431"/>
                    <a:pt x="9537" y="502"/>
                  </a:cubicBezTo>
                  <a:lnTo>
                    <a:pt x="9228" y="859"/>
                  </a:lnTo>
                  <a:cubicBezTo>
                    <a:pt x="9168" y="919"/>
                    <a:pt x="9168" y="1026"/>
                    <a:pt x="9239" y="1086"/>
                  </a:cubicBezTo>
                  <a:cubicBezTo>
                    <a:pt x="9275" y="1109"/>
                    <a:pt x="9323" y="1121"/>
                    <a:pt x="9347" y="1121"/>
                  </a:cubicBezTo>
                  <a:cubicBezTo>
                    <a:pt x="9394" y="1121"/>
                    <a:pt x="9442" y="1109"/>
                    <a:pt x="9466" y="1062"/>
                  </a:cubicBezTo>
                  <a:lnTo>
                    <a:pt x="9537" y="990"/>
                  </a:lnTo>
                  <a:lnTo>
                    <a:pt x="9537" y="3895"/>
                  </a:lnTo>
                  <a:cubicBezTo>
                    <a:pt x="9323" y="3538"/>
                    <a:pt x="9049" y="3205"/>
                    <a:pt x="8739" y="2907"/>
                  </a:cubicBezTo>
                  <a:cubicBezTo>
                    <a:pt x="8573" y="2764"/>
                    <a:pt x="8394" y="2610"/>
                    <a:pt x="8215" y="2479"/>
                  </a:cubicBezTo>
                  <a:lnTo>
                    <a:pt x="9001" y="1586"/>
                  </a:lnTo>
                  <a:cubicBezTo>
                    <a:pt x="9061" y="1526"/>
                    <a:pt x="9061" y="1419"/>
                    <a:pt x="8989" y="1359"/>
                  </a:cubicBezTo>
                  <a:cubicBezTo>
                    <a:pt x="8962" y="1332"/>
                    <a:pt x="8925" y="1317"/>
                    <a:pt x="8887" y="1317"/>
                  </a:cubicBezTo>
                  <a:cubicBezTo>
                    <a:pt x="8842" y="1317"/>
                    <a:pt x="8795" y="1338"/>
                    <a:pt x="8763" y="1383"/>
                  </a:cubicBezTo>
                  <a:lnTo>
                    <a:pt x="7942" y="2300"/>
                  </a:lnTo>
                  <a:cubicBezTo>
                    <a:pt x="7739" y="2169"/>
                    <a:pt x="7513" y="2050"/>
                    <a:pt x="7275" y="1955"/>
                  </a:cubicBezTo>
                  <a:lnTo>
                    <a:pt x="9239" y="371"/>
                  </a:lnTo>
                  <a:cubicBezTo>
                    <a:pt x="9279" y="339"/>
                    <a:pt x="9329" y="324"/>
                    <a:pt x="9373" y="324"/>
                  </a:cubicBezTo>
                  <a:close/>
                  <a:moveTo>
                    <a:pt x="5191" y="1859"/>
                  </a:moveTo>
                  <a:cubicBezTo>
                    <a:pt x="7787" y="1859"/>
                    <a:pt x="9882" y="3836"/>
                    <a:pt x="9882" y="6277"/>
                  </a:cubicBezTo>
                  <a:cubicBezTo>
                    <a:pt x="9882" y="6753"/>
                    <a:pt x="9811" y="7217"/>
                    <a:pt x="9656" y="7646"/>
                  </a:cubicBezTo>
                  <a:cubicBezTo>
                    <a:pt x="8940" y="7550"/>
                    <a:pt x="8096" y="7537"/>
                    <a:pt x="7673" y="7537"/>
                  </a:cubicBezTo>
                  <a:cubicBezTo>
                    <a:pt x="7520" y="7537"/>
                    <a:pt x="7422" y="7539"/>
                    <a:pt x="7406" y="7539"/>
                  </a:cubicBezTo>
                  <a:cubicBezTo>
                    <a:pt x="7323" y="7539"/>
                    <a:pt x="7251" y="7610"/>
                    <a:pt x="7251" y="7705"/>
                  </a:cubicBezTo>
                  <a:cubicBezTo>
                    <a:pt x="7251" y="7789"/>
                    <a:pt x="7323" y="7872"/>
                    <a:pt x="7406" y="7872"/>
                  </a:cubicBezTo>
                  <a:cubicBezTo>
                    <a:pt x="7415" y="7872"/>
                    <a:pt x="7581" y="7867"/>
                    <a:pt x="7836" y="7867"/>
                  </a:cubicBezTo>
                  <a:cubicBezTo>
                    <a:pt x="8260" y="7867"/>
                    <a:pt x="8930" y="7881"/>
                    <a:pt x="9525" y="7955"/>
                  </a:cubicBezTo>
                  <a:cubicBezTo>
                    <a:pt x="9418" y="8194"/>
                    <a:pt x="9287" y="8432"/>
                    <a:pt x="9156" y="8646"/>
                  </a:cubicBezTo>
                  <a:cubicBezTo>
                    <a:pt x="8204" y="8289"/>
                    <a:pt x="7203" y="8086"/>
                    <a:pt x="7156" y="8075"/>
                  </a:cubicBezTo>
                  <a:cubicBezTo>
                    <a:pt x="7149" y="8074"/>
                    <a:pt x="7141" y="8073"/>
                    <a:pt x="7134" y="8073"/>
                  </a:cubicBezTo>
                  <a:cubicBezTo>
                    <a:pt x="7057" y="8073"/>
                    <a:pt x="6976" y="8129"/>
                    <a:pt x="6965" y="8206"/>
                  </a:cubicBezTo>
                  <a:cubicBezTo>
                    <a:pt x="6953" y="8301"/>
                    <a:pt x="7013" y="8384"/>
                    <a:pt x="7096" y="8408"/>
                  </a:cubicBezTo>
                  <a:cubicBezTo>
                    <a:pt x="7120" y="8408"/>
                    <a:pt x="8049" y="8598"/>
                    <a:pt x="8966" y="8920"/>
                  </a:cubicBezTo>
                  <a:cubicBezTo>
                    <a:pt x="8108" y="10015"/>
                    <a:pt x="6739" y="10706"/>
                    <a:pt x="5191" y="10706"/>
                  </a:cubicBezTo>
                  <a:cubicBezTo>
                    <a:pt x="3667" y="10706"/>
                    <a:pt x="2298" y="10015"/>
                    <a:pt x="1429" y="8920"/>
                  </a:cubicBezTo>
                  <a:cubicBezTo>
                    <a:pt x="2334" y="8598"/>
                    <a:pt x="3274" y="8420"/>
                    <a:pt x="3286" y="8408"/>
                  </a:cubicBezTo>
                  <a:cubicBezTo>
                    <a:pt x="3382" y="8384"/>
                    <a:pt x="3441" y="8301"/>
                    <a:pt x="3429" y="8206"/>
                  </a:cubicBezTo>
                  <a:cubicBezTo>
                    <a:pt x="3407" y="8129"/>
                    <a:pt x="3336" y="8073"/>
                    <a:pt x="3251" y="8073"/>
                  </a:cubicBezTo>
                  <a:cubicBezTo>
                    <a:pt x="3243" y="8073"/>
                    <a:pt x="3235" y="8074"/>
                    <a:pt x="3227" y="8075"/>
                  </a:cubicBezTo>
                  <a:cubicBezTo>
                    <a:pt x="3167" y="8086"/>
                    <a:pt x="2191" y="8289"/>
                    <a:pt x="1238" y="8646"/>
                  </a:cubicBezTo>
                  <a:cubicBezTo>
                    <a:pt x="1084" y="8420"/>
                    <a:pt x="965" y="8194"/>
                    <a:pt x="869" y="7955"/>
                  </a:cubicBezTo>
                  <a:cubicBezTo>
                    <a:pt x="1465" y="7881"/>
                    <a:pt x="2134" y="7867"/>
                    <a:pt x="2556" y="7867"/>
                  </a:cubicBezTo>
                  <a:cubicBezTo>
                    <a:pt x="2809" y="7867"/>
                    <a:pt x="2972" y="7872"/>
                    <a:pt x="2977" y="7872"/>
                  </a:cubicBezTo>
                  <a:cubicBezTo>
                    <a:pt x="3072" y="7872"/>
                    <a:pt x="3143" y="7789"/>
                    <a:pt x="3143" y="7705"/>
                  </a:cubicBezTo>
                  <a:cubicBezTo>
                    <a:pt x="3143" y="7610"/>
                    <a:pt x="3072" y="7539"/>
                    <a:pt x="2977" y="7539"/>
                  </a:cubicBezTo>
                  <a:cubicBezTo>
                    <a:pt x="2961" y="7539"/>
                    <a:pt x="2865" y="7537"/>
                    <a:pt x="2713" y="7537"/>
                  </a:cubicBezTo>
                  <a:cubicBezTo>
                    <a:pt x="2296" y="7537"/>
                    <a:pt x="1460" y="7550"/>
                    <a:pt x="726" y="7646"/>
                  </a:cubicBezTo>
                  <a:cubicBezTo>
                    <a:pt x="584" y="7217"/>
                    <a:pt x="512" y="6753"/>
                    <a:pt x="512" y="6277"/>
                  </a:cubicBezTo>
                  <a:cubicBezTo>
                    <a:pt x="512" y="3836"/>
                    <a:pt x="2608" y="1859"/>
                    <a:pt x="5191" y="1859"/>
                  </a:cubicBezTo>
                  <a:close/>
                  <a:moveTo>
                    <a:pt x="1042" y="0"/>
                  </a:moveTo>
                  <a:cubicBezTo>
                    <a:pt x="968" y="0"/>
                    <a:pt x="893" y="17"/>
                    <a:pt x="822" y="50"/>
                  </a:cubicBezTo>
                  <a:cubicBezTo>
                    <a:pt x="643" y="145"/>
                    <a:pt x="536" y="324"/>
                    <a:pt x="536" y="514"/>
                  </a:cubicBezTo>
                  <a:lnTo>
                    <a:pt x="536" y="4538"/>
                  </a:lnTo>
                  <a:cubicBezTo>
                    <a:pt x="310" y="5086"/>
                    <a:pt x="191" y="5669"/>
                    <a:pt x="191" y="6277"/>
                  </a:cubicBezTo>
                  <a:cubicBezTo>
                    <a:pt x="191" y="6765"/>
                    <a:pt x="262" y="7241"/>
                    <a:pt x="417" y="7705"/>
                  </a:cubicBezTo>
                  <a:cubicBezTo>
                    <a:pt x="310" y="7717"/>
                    <a:pt x="226" y="7753"/>
                    <a:pt x="131" y="7765"/>
                  </a:cubicBezTo>
                  <a:cubicBezTo>
                    <a:pt x="48" y="7789"/>
                    <a:pt x="0" y="7884"/>
                    <a:pt x="12" y="7955"/>
                  </a:cubicBezTo>
                  <a:cubicBezTo>
                    <a:pt x="36" y="8027"/>
                    <a:pt x="107" y="8075"/>
                    <a:pt x="167" y="8075"/>
                  </a:cubicBezTo>
                  <a:lnTo>
                    <a:pt x="203" y="8075"/>
                  </a:lnTo>
                  <a:cubicBezTo>
                    <a:pt x="310" y="8051"/>
                    <a:pt x="417" y="8027"/>
                    <a:pt x="524" y="8003"/>
                  </a:cubicBezTo>
                  <a:cubicBezTo>
                    <a:pt x="631" y="8265"/>
                    <a:pt x="762" y="8527"/>
                    <a:pt x="929" y="8765"/>
                  </a:cubicBezTo>
                  <a:cubicBezTo>
                    <a:pt x="762" y="8837"/>
                    <a:pt x="595" y="8908"/>
                    <a:pt x="453" y="8979"/>
                  </a:cubicBezTo>
                  <a:cubicBezTo>
                    <a:pt x="369" y="9027"/>
                    <a:pt x="345" y="9122"/>
                    <a:pt x="369" y="9206"/>
                  </a:cubicBezTo>
                  <a:cubicBezTo>
                    <a:pt x="405" y="9265"/>
                    <a:pt x="465" y="9301"/>
                    <a:pt x="524" y="9301"/>
                  </a:cubicBezTo>
                  <a:cubicBezTo>
                    <a:pt x="548" y="9301"/>
                    <a:pt x="560" y="9301"/>
                    <a:pt x="595" y="9277"/>
                  </a:cubicBezTo>
                  <a:cubicBezTo>
                    <a:pt x="762" y="9194"/>
                    <a:pt x="941" y="9122"/>
                    <a:pt x="1119" y="9039"/>
                  </a:cubicBezTo>
                  <a:cubicBezTo>
                    <a:pt x="1286" y="9253"/>
                    <a:pt x="1453" y="9456"/>
                    <a:pt x="1655" y="9634"/>
                  </a:cubicBezTo>
                  <a:cubicBezTo>
                    <a:pt x="2608" y="10527"/>
                    <a:pt x="3858" y="11027"/>
                    <a:pt x="5191" y="11027"/>
                  </a:cubicBezTo>
                  <a:cubicBezTo>
                    <a:pt x="6537" y="11027"/>
                    <a:pt x="7787" y="10527"/>
                    <a:pt x="8739" y="9634"/>
                  </a:cubicBezTo>
                  <a:cubicBezTo>
                    <a:pt x="8930" y="9444"/>
                    <a:pt x="9108" y="9253"/>
                    <a:pt x="9275" y="9039"/>
                  </a:cubicBezTo>
                  <a:cubicBezTo>
                    <a:pt x="9454" y="9122"/>
                    <a:pt x="9632" y="9194"/>
                    <a:pt x="9787" y="9277"/>
                  </a:cubicBezTo>
                  <a:cubicBezTo>
                    <a:pt x="9823" y="9301"/>
                    <a:pt x="9835" y="9301"/>
                    <a:pt x="9870" y="9301"/>
                  </a:cubicBezTo>
                  <a:cubicBezTo>
                    <a:pt x="9930" y="9301"/>
                    <a:pt x="9990" y="9265"/>
                    <a:pt x="10013" y="9206"/>
                  </a:cubicBezTo>
                  <a:cubicBezTo>
                    <a:pt x="10061" y="9134"/>
                    <a:pt x="10025" y="9027"/>
                    <a:pt x="9942" y="8979"/>
                  </a:cubicBezTo>
                  <a:cubicBezTo>
                    <a:pt x="9787" y="8908"/>
                    <a:pt x="9632" y="8837"/>
                    <a:pt x="9466" y="8765"/>
                  </a:cubicBezTo>
                  <a:cubicBezTo>
                    <a:pt x="9632" y="8527"/>
                    <a:pt x="9763" y="8265"/>
                    <a:pt x="9870" y="8003"/>
                  </a:cubicBezTo>
                  <a:cubicBezTo>
                    <a:pt x="9978" y="8015"/>
                    <a:pt x="10073" y="8051"/>
                    <a:pt x="10180" y="8075"/>
                  </a:cubicBezTo>
                  <a:lnTo>
                    <a:pt x="10228" y="8075"/>
                  </a:lnTo>
                  <a:cubicBezTo>
                    <a:pt x="10299" y="8075"/>
                    <a:pt x="10359" y="8027"/>
                    <a:pt x="10371" y="7955"/>
                  </a:cubicBezTo>
                  <a:cubicBezTo>
                    <a:pt x="10406" y="7872"/>
                    <a:pt x="10347" y="7777"/>
                    <a:pt x="10275" y="7765"/>
                  </a:cubicBezTo>
                  <a:cubicBezTo>
                    <a:pt x="10180" y="7729"/>
                    <a:pt x="10085" y="7717"/>
                    <a:pt x="9990" y="7705"/>
                  </a:cubicBezTo>
                  <a:cubicBezTo>
                    <a:pt x="10132" y="7241"/>
                    <a:pt x="10216" y="6765"/>
                    <a:pt x="10216" y="6277"/>
                  </a:cubicBezTo>
                  <a:cubicBezTo>
                    <a:pt x="10216" y="5669"/>
                    <a:pt x="10097" y="5086"/>
                    <a:pt x="9870" y="4538"/>
                  </a:cubicBezTo>
                  <a:lnTo>
                    <a:pt x="9870" y="514"/>
                  </a:lnTo>
                  <a:cubicBezTo>
                    <a:pt x="9870" y="324"/>
                    <a:pt x="9763" y="145"/>
                    <a:pt x="9585" y="50"/>
                  </a:cubicBezTo>
                  <a:cubicBezTo>
                    <a:pt x="9514" y="17"/>
                    <a:pt x="9439" y="0"/>
                    <a:pt x="9365" y="0"/>
                  </a:cubicBezTo>
                  <a:cubicBezTo>
                    <a:pt x="9253" y="0"/>
                    <a:pt x="9142" y="38"/>
                    <a:pt x="9049" y="109"/>
                  </a:cubicBezTo>
                  <a:lnTo>
                    <a:pt x="6942" y="1812"/>
                  </a:lnTo>
                  <a:cubicBezTo>
                    <a:pt x="6382" y="1621"/>
                    <a:pt x="5810" y="1514"/>
                    <a:pt x="5191" y="1514"/>
                  </a:cubicBezTo>
                  <a:cubicBezTo>
                    <a:pt x="4584" y="1514"/>
                    <a:pt x="4001" y="1621"/>
                    <a:pt x="3453" y="1812"/>
                  </a:cubicBezTo>
                  <a:lnTo>
                    <a:pt x="1357" y="109"/>
                  </a:lnTo>
                  <a:cubicBezTo>
                    <a:pt x="1264" y="38"/>
                    <a:pt x="1154" y="0"/>
                    <a:pt x="10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87" name="Google Shape;11887;p81"/>
          <p:cNvGrpSpPr/>
          <p:nvPr/>
        </p:nvGrpSpPr>
        <p:grpSpPr>
          <a:xfrm>
            <a:off x="1370448" y="2057978"/>
            <a:ext cx="365792" cy="335392"/>
            <a:chOff x="1398317" y="1981778"/>
            <a:chExt cx="365792" cy="335392"/>
          </a:xfrm>
          <a:solidFill>
            <a:schemeClr val="tx1"/>
          </a:solidFill>
        </p:grpSpPr>
        <p:sp>
          <p:nvSpPr>
            <p:cNvPr id="11888" name="Google Shape;11888;p81"/>
            <p:cNvSpPr/>
            <p:nvPr/>
          </p:nvSpPr>
          <p:spPr>
            <a:xfrm>
              <a:off x="1398317" y="1981778"/>
              <a:ext cx="365792" cy="335392"/>
            </a:xfrm>
            <a:custGeom>
              <a:avLst/>
              <a:gdLst/>
              <a:ahLst/>
              <a:cxnLst/>
              <a:rect l="l" t="t" r="r" b="b"/>
              <a:pathLst>
                <a:path w="11431" h="10481" extrusionOk="0">
                  <a:moveTo>
                    <a:pt x="1882" y="717"/>
                  </a:moveTo>
                  <a:cubicBezTo>
                    <a:pt x="1905" y="801"/>
                    <a:pt x="1929" y="848"/>
                    <a:pt x="1965" y="932"/>
                  </a:cubicBezTo>
                  <a:cubicBezTo>
                    <a:pt x="2132" y="1277"/>
                    <a:pt x="2441" y="1706"/>
                    <a:pt x="3084" y="1944"/>
                  </a:cubicBezTo>
                  <a:cubicBezTo>
                    <a:pt x="2917" y="2146"/>
                    <a:pt x="2775" y="2372"/>
                    <a:pt x="2655" y="2610"/>
                  </a:cubicBezTo>
                  <a:cubicBezTo>
                    <a:pt x="1739" y="2003"/>
                    <a:pt x="1739" y="1217"/>
                    <a:pt x="1882" y="717"/>
                  </a:cubicBezTo>
                  <a:close/>
                  <a:moveTo>
                    <a:pt x="9573" y="717"/>
                  </a:moveTo>
                  <a:cubicBezTo>
                    <a:pt x="9597" y="836"/>
                    <a:pt x="9633" y="955"/>
                    <a:pt x="9633" y="1110"/>
                  </a:cubicBezTo>
                  <a:cubicBezTo>
                    <a:pt x="9656" y="1717"/>
                    <a:pt x="9383" y="2229"/>
                    <a:pt x="8799" y="2610"/>
                  </a:cubicBezTo>
                  <a:cubicBezTo>
                    <a:pt x="8680" y="2372"/>
                    <a:pt x="8549" y="2146"/>
                    <a:pt x="8370" y="1944"/>
                  </a:cubicBezTo>
                  <a:cubicBezTo>
                    <a:pt x="9002" y="1694"/>
                    <a:pt x="9323" y="1277"/>
                    <a:pt x="9478" y="932"/>
                  </a:cubicBezTo>
                  <a:cubicBezTo>
                    <a:pt x="9513" y="860"/>
                    <a:pt x="9537" y="777"/>
                    <a:pt x="9573" y="717"/>
                  </a:cubicBezTo>
                  <a:close/>
                  <a:moveTo>
                    <a:pt x="548" y="2658"/>
                  </a:moveTo>
                  <a:lnTo>
                    <a:pt x="2358" y="3563"/>
                  </a:lnTo>
                  <a:cubicBezTo>
                    <a:pt x="2310" y="3837"/>
                    <a:pt x="2298" y="4134"/>
                    <a:pt x="2322" y="4432"/>
                  </a:cubicBezTo>
                  <a:cubicBezTo>
                    <a:pt x="2163" y="4457"/>
                    <a:pt x="2014" y="4470"/>
                    <a:pt x="1875" y="4470"/>
                  </a:cubicBezTo>
                  <a:cubicBezTo>
                    <a:pt x="1483" y="4470"/>
                    <a:pt x="1173" y="4369"/>
                    <a:pt x="953" y="4158"/>
                  </a:cubicBezTo>
                  <a:cubicBezTo>
                    <a:pt x="524" y="3742"/>
                    <a:pt x="524" y="3015"/>
                    <a:pt x="548" y="2658"/>
                  </a:cubicBezTo>
                  <a:close/>
                  <a:moveTo>
                    <a:pt x="10895" y="2646"/>
                  </a:moveTo>
                  <a:lnTo>
                    <a:pt x="10895" y="2646"/>
                  </a:lnTo>
                  <a:cubicBezTo>
                    <a:pt x="10930" y="3015"/>
                    <a:pt x="10930" y="3742"/>
                    <a:pt x="10490" y="4158"/>
                  </a:cubicBezTo>
                  <a:cubicBezTo>
                    <a:pt x="10270" y="4369"/>
                    <a:pt x="9960" y="4470"/>
                    <a:pt x="9568" y="4470"/>
                  </a:cubicBezTo>
                  <a:cubicBezTo>
                    <a:pt x="9429" y="4470"/>
                    <a:pt x="9280" y="4457"/>
                    <a:pt x="9121" y="4432"/>
                  </a:cubicBezTo>
                  <a:cubicBezTo>
                    <a:pt x="9156" y="4134"/>
                    <a:pt x="9144" y="3849"/>
                    <a:pt x="9097" y="3551"/>
                  </a:cubicBezTo>
                  <a:lnTo>
                    <a:pt x="10895" y="2646"/>
                  </a:lnTo>
                  <a:close/>
                  <a:moveTo>
                    <a:pt x="5727" y="1003"/>
                  </a:moveTo>
                  <a:cubicBezTo>
                    <a:pt x="6644" y="1003"/>
                    <a:pt x="7489" y="1396"/>
                    <a:pt x="8085" y="2087"/>
                  </a:cubicBezTo>
                  <a:cubicBezTo>
                    <a:pt x="8668" y="2777"/>
                    <a:pt x="8918" y="3682"/>
                    <a:pt x="8787" y="4575"/>
                  </a:cubicBezTo>
                  <a:lnTo>
                    <a:pt x="8347" y="7409"/>
                  </a:lnTo>
                  <a:cubicBezTo>
                    <a:pt x="8251" y="8064"/>
                    <a:pt x="7906" y="8635"/>
                    <a:pt x="7394" y="9052"/>
                  </a:cubicBezTo>
                  <a:cubicBezTo>
                    <a:pt x="7275" y="8504"/>
                    <a:pt x="6799" y="8099"/>
                    <a:pt x="6227" y="8099"/>
                  </a:cubicBezTo>
                  <a:lnTo>
                    <a:pt x="5215" y="8099"/>
                  </a:lnTo>
                  <a:cubicBezTo>
                    <a:pt x="4644" y="8099"/>
                    <a:pt x="4156" y="8504"/>
                    <a:pt x="4037" y="9052"/>
                  </a:cubicBezTo>
                  <a:cubicBezTo>
                    <a:pt x="3525" y="8635"/>
                    <a:pt x="3191" y="8064"/>
                    <a:pt x="3084" y="7409"/>
                  </a:cubicBezTo>
                  <a:lnTo>
                    <a:pt x="2655" y="4575"/>
                  </a:lnTo>
                  <a:cubicBezTo>
                    <a:pt x="2548" y="3932"/>
                    <a:pt x="2655" y="3301"/>
                    <a:pt x="2929" y="2730"/>
                  </a:cubicBezTo>
                  <a:cubicBezTo>
                    <a:pt x="2964" y="2730"/>
                    <a:pt x="3169" y="2755"/>
                    <a:pt x="3475" y="2755"/>
                  </a:cubicBezTo>
                  <a:cubicBezTo>
                    <a:pt x="3589" y="2755"/>
                    <a:pt x="3718" y="2751"/>
                    <a:pt x="3858" y="2741"/>
                  </a:cubicBezTo>
                  <a:cubicBezTo>
                    <a:pt x="4418" y="2718"/>
                    <a:pt x="4894" y="2646"/>
                    <a:pt x="5299" y="2491"/>
                  </a:cubicBezTo>
                  <a:lnTo>
                    <a:pt x="5299" y="2491"/>
                  </a:lnTo>
                  <a:lnTo>
                    <a:pt x="5215" y="2860"/>
                  </a:lnTo>
                  <a:cubicBezTo>
                    <a:pt x="5192" y="2920"/>
                    <a:pt x="5215" y="2968"/>
                    <a:pt x="5239" y="3015"/>
                  </a:cubicBezTo>
                  <a:cubicBezTo>
                    <a:pt x="5275" y="3039"/>
                    <a:pt x="5311" y="3075"/>
                    <a:pt x="5358" y="3075"/>
                  </a:cubicBezTo>
                  <a:lnTo>
                    <a:pt x="5394" y="3075"/>
                  </a:lnTo>
                  <a:cubicBezTo>
                    <a:pt x="5430" y="3075"/>
                    <a:pt x="6644" y="2896"/>
                    <a:pt x="7370" y="2360"/>
                  </a:cubicBezTo>
                  <a:cubicBezTo>
                    <a:pt x="7442" y="2301"/>
                    <a:pt x="7454" y="2206"/>
                    <a:pt x="7394" y="2134"/>
                  </a:cubicBezTo>
                  <a:cubicBezTo>
                    <a:pt x="7360" y="2094"/>
                    <a:pt x="7319" y="2072"/>
                    <a:pt x="7276" y="2072"/>
                  </a:cubicBezTo>
                  <a:cubicBezTo>
                    <a:pt x="7244" y="2072"/>
                    <a:pt x="7211" y="2085"/>
                    <a:pt x="7180" y="2110"/>
                  </a:cubicBezTo>
                  <a:cubicBezTo>
                    <a:pt x="6716" y="2468"/>
                    <a:pt x="5965" y="2646"/>
                    <a:pt x="5596" y="2718"/>
                  </a:cubicBezTo>
                  <a:lnTo>
                    <a:pt x="5715" y="2265"/>
                  </a:lnTo>
                  <a:cubicBezTo>
                    <a:pt x="5727" y="2206"/>
                    <a:pt x="5715" y="2146"/>
                    <a:pt x="5656" y="2110"/>
                  </a:cubicBezTo>
                  <a:cubicBezTo>
                    <a:pt x="5628" y="2082"/>
                    <a:pt x="5592" y="2071"/>
                    <a:pt x="5555" y="2071"/>
                  </a:cubicBezTo>
                  <a:cubicBezTo>
                    <a:pt x="5529" y="2071"/>
                    <a:pt x="5502" y="2077"/>
                    <a:pt x="5477" y="2087"/>
                  </a:cubicBezTo>
                  <a:cubicBezTo>
                    <a:pt x="4891" y="2384"/>
                    <a:pt x="4113" y="2450"/>
                    <a:pt x="3585" y="2450"/>
                  </a:cubicBezTo>
                  <a:cubicBezTo>
                    <a:pt x="3394" y="2450"/>
                    <a:pt x="3236" y="2441"/>
                    <a:pt x="3132" y="2432"/>
                  </a:cubicBezTo>
                  <a:cubicBezTo>
                    <a:pt x="3203" y="2313"/>
                    <a:pt x="3287" y="2206"/>
                    <a:pt x="3382" y="2087"/>
                  </a:cubicBezTo>
                  <a:cubicBezTo>
                    <a:pt x="3977" y="1408"/>
                    <a:pt x="4822" y="1003"/>
                    <a:pt x="5727" y="1003"/>
                  </a:cubicBezTo>
                  <a:close/>
                  <a:moveTo>
                    <a:pt x="6215" y="8421"/>
                  </a:moveTo>
                  <a:cubicBezTo>
                    <a:pt x="6656" y="8421"/>
                    <a:pt x="7013" y="8730"/>
                    <a:pt x="7085" y="9147"/>
                  </a:cubicBezTo>
                  <a:lnTo>
                    <a:pt x="7108" y="9349"/>
                  </a:lnTo>
                  <a:cubicBezTo>
                    <a:pt x="7156" y="9564"/>
                    <a:pt x="7097" y="9766"/>
                    <a:pt x="6966" y="9921"/>
                  </a:cubicBezTo>
                  <a:cubicBezTo>
                    <a:pt x="6835" y="10088"/>
                    <a:pt x="6644" y="10171"/>
                    <a:pt x="6430" y="10171"/>
                  </a:cubicBezTo>
                  <a:lnTo>
                    <a:pt x="5013" y="10171"/>
                  </a:lnTo>
                  <a:cubicBezTo>
                    <a:pt x="4811" y="10171"/>
                    <a:pt x="4608" y="10076"/>
                    <a:pt x="4477" y="9921"/>
                  </a:cubicBezTo>
                  <a:cubicBezTo>
                    <a:pt x="4346" y="9754"/>
                    <a:pt x="4287" y="9552"/>
                    <a:pt x="4310" y="9349"/>
                  </a:cubicBezTo>
                  <a:lnTo>
                    <a:pt x="4346" y="9147"/>
                  </a:lnTo>
                  <a:cubicBezTo>
                    <a:pt x="4418" y="8730"/>
                    <a:pt x="4775" y="8421"/>
                    <a:pt x="5203" y="8421"/>
                  </a:cubicBezTo>
                  <a:close/>
                  <a:moveTo>
                    <a:pt x="1937" y="1"/>
                  </a:moveTo>
                  <a:cubicBezTo>
                    <a:pt x="1876" y="1"/>
                    <a:pt x="1817" y="34"/>
                    <a:pt x="1786" y="86"/>
                  </a:cubicBezTo>
                  <a:cubicBezTo>
                    <a:pt x="1774" y="98"/>
                    <a:pt x="1524" y="527"/>
                    <a:pt x="1489" y="1098"/>
                  </a:cubicBezTo>
                  <a:cubicBezTo>
                    <a:pt x="1465" y="1610"/>
                    <a:pt x="1620" y="2337"/>
                    <a:pt x="2513" y="2908"/>
                  </a:cubicBezTo>
                  <a:cubicBezTo>
                    <a:pt x="2477" y="3015"/>
                    <a:pt x="2441" y="3111"/>
                    <a:pt x="2417" y="3218"/>
                  </a:cubicBezTo>
                  <a:lnTo>
                    <a:pt x="477" y="2253"/>
                  </a:lnTo>
                  <a:cubicBezTo>
                    <a:pt x="453" y="2241"/>
                    <a:pt x="426" y="2235"/>
                    <a:pt x="401" y="2235"/>
                  </a:cubicBezTo>
                  <a:cubicBezTo>
                    <a:pt x="375" y="2235"/>
                    <a:pt x="352" y="2241"/>
                    <a:pt x="334" y="2253"/>
                  </a:cubicBezTo>
                  <a:cubicBezTo>
                    <a:pt x="286" y="2289"/>
                    <a:pt x="250" y="2313"/>
                    <a:pt x="239" y="2372"/>
                  </a:cubicBezTo>
                  <a:cubicBezTo>
                    <a:pt x="227" y="2432"/>
                    <a:pt x="0" y="3694"/>
                    <a:pt x="715" y="4384"/>
                  </a:cubicBezTo>
                  <a:cubicBezTo>
                    <a:pt x="1001" y="4646"/>
                    <a:pt x="1370" y="4789"/>
                    <a:pt x="1846" y="4789"/>
                  </a:cubicBezTo>
                  <a:cubicBezTo>
                    <a:pt x="2013" y="4789"/>
                    <a:pt x="2179" y="4765"/>
                    <a:pt x="2370" y="4742"/>
                  </a:cubicBezTo>
                  <a:lnTo>
                    <a:pt x="2786" y="7444"/>
                  </a:lnTo>
                  <a:cubicBezTo>
                    <a:pt x="2906" y="8242"/>
                    <a:pt x="3346" y="8956"/>
                    <a:pt x="3989" y="9409"/>
                  </a:cubicBezTo>
                  <a:cubicBezTo>
                    <a:pt x="3977" y="9659"/>
                    <a:pt x="4060" y="9921"/>
                    <a:pt x="4227" y="10123"/>
                  </a:cubicBezTo>
                  <a:cubicBezTo>
                    <a:pt x="4418" y="10349"/>
                    <a:pt x="4703" y="10480"/>
                    <a:pt x="5013" y="10480"/>
                  </a:cubicBezTo>
                  <a:lnTo>
                    <a:pt x="6430" y="10480"/>
                  </a:lnTo>
                  <a:cubicBezTo>
                    <a:pt x="6727" y="10480"/>
                    <a:pt x="7013" y="10349"/>
                    <a:pt x="7216" y="10123"/>
                  </a:cubicBezTo>
                  <a:cubicBezTo>
                    <a:pt x="7382" y="9933"/>
                    <a:pt x="7478" y="9683"/>
                    <a:pt x="7454" y="9409"/>
                  </a:cubicBezTo>
                  <a:cubicBezTo>
                    <a:pt x="8109" y="8945"/>
                    <a:pt x="8549" y="8242"/>
                    <a:pt x="8668" y="7444"/>
                  </a:cubicBezTo>
                  <a:lnTo>
                    <a:pt x="9085" y="4742"/>
                  </a:lnTo>
                  <a:cubicBezTo>
                    <a:pt x="9263" y="4765"/>
                    <a:pt x="9442" y="4789"/>
                    <a:pt x="9597" y="4789"/>
                  </a:cubicBezTo>
                  <a:cubicBezTo>
                    <a:pt x="10073" y="4789"/>
                    <a:pt x="10454" y="4646"/>
                    <a:pt x="10728" y="4384"/>
                  </a:cubicBezTo>
                  <a:cubicBezTo>
                    <a:pt x="11430" y="3694"/>
                    <a:pt x="11204" y="2420"/>
                    <a:pt x="11192" y="2372"/>
                  </a:cubicBezTo>
                  <a:cubicBezTo>
                    <a:pt x="11180" y="2325"/>
                    <a:pt x="11145" y="2289"/>
                    <a:pt x="11109" y="2253"/>
                  </a:cubicBezTo>
                  <a:cubicBezTo>
                    <a:pt x="11085" y="2241"/>
                    <a:pt x="11058" y="2235"/>
                    <a:pt x="11032" y="2235"/>
                  </a:cubicBezTo>
                  <a:cubicBezTo>
                    <a:pt x="11005" y="2235"/>
                    <a:pt x="10978" y="2241"/>
                    <a:pt x="10954" y="2253"/>
                  </a:cubicBezTo>
                  <a:lnTo>
                    <a:pt x="9025" y="3218"/>
                  </a:lnTo>
                  <a:cubicBezTo>
                    <a:pt x="8990" y="3122"/>
                    <a:pt x="8966" y="3015"/>
                    <a:pt x="8918" y="2908"/>
                  </a:cubicBezTo>
                  <a:cubicBezTo>
                    <a:pt x="9811" y="2337"/>
                    <a:pt x="9978" y="1610"/>
                    <a:pt x="9942" y="1098"/>
                  </a:cubicBezTo>
                  <a:cubicBezTo>
                    <a:pt x="9918" y="527"/>
                    <a:pt x="9656" y="98"/>
                    <a:pt x="9644" y="86"/>
                  </a:cubicBezTo>
                  <a:cubicBezTo>
                    <a:pt x="9624" y="34"/>
                    <a:pt x="9558" y="1"/>
                    <a:pt x="9494" y="1"/>
                  </a:cubicBezTo>
                  <a:cubicBezTo>
                    <a:pt x="9484" y="1"/>
                    <a:pt x="9475" y="1"/>
                    <a:pt x="9466" y="3"/>
                  </a:cubicBezTo>
                  <a:cubicBezTo>
                    <a:pt x="9394" y="27"/>
                    <a:pt x="9347" y="86"/>
                    <a:pt x="9347" y="158"/>
                  </a:cubicBezTo>
                  <a:cubicBezTo>
                    <a:pt x="9347" y="158"/>
                    <a:pt x="9347" y="467"/>
                    <a:pt x="9168" y="813"/>
                  </a:cubicBezTo>
                  <a:cubicBezTo>
                    <a:pt x="8966" y="1241"/>
                    <a:pt x="8609" y="1527"/>
                    <a:pt x="8132" y="1682"/>
                  </a:cubicBezTo>
                  <a:cubicBezTo>
                    <a:pt x="7489" y="1051"/>
                    <a:pt x="6620" y="694"/>
                    <a:pt x="5715" y="694"/>
                  </a:cubicBezTo>
                  <a:cubicBezTo>
                    <a:pt x="4811" y="694"/>
                    <a:pt x="3941" y="1051"/>
                    <a:pt x="3310" y="1682"/>
                  </a:cubicBezTo>
                  <a:cubicBezTo>
                    <a:pt x="2810" y="1527"/>
                    <a:pt x="2453" y="1241"/>
                    <a:pt x="2263" y="813"/>
                  </a:cubicBezTo>
                  <a:cubicBezTo>
                    <a:pt x="2096" y="467"/>
                    <a:pt x="2084" y="170"/>
                    <a:pt x="2084" y="158"/>
                  </a:cubicBezTo>
                  <a:cubicBezTo>
                    <a:pt x="2084" y="86"/>
                    <a:pt x="2036" y="27"/>
                    <a:pt x="1965" y="3"/>
                  </a:cubicBezTo>
                  <a:cubicBezTo>
                    <a:pt x="1956" y="1"/>
                    <a:pt x="1946" y="1"/>
                    <a:pt x="19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89" name="Google Shape;11889;p81"/>
            <p:cNvSpPr/>
            <p:nvPr/>
          </p:nvSpPr>
          <p:spPr>
            <a:xfrm>
              <a:off x="1498893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72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98" y="513"/>
                    <a:pt x="1203" y="513"/>
                  </a:cubicBezTo>
                  <a:cubicBezTo>
                    <a:pt x="1120" y="513"/>
                    <a:pt x="1036" y="596"/>
                    <a:pt x="1036" y="680"/>
                  </a:cubicBezTo>
                  <a:lnTo>
                    <a:pt x="1036" y="858"/>
                  </a:lnTo>
                  <a:cubicBezTo>
                    <a:pt x="1036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0" name="Google Shape;11890;p81"/>
            <p:cNvSpPr/>
            <p:nvPr/>
          </p:nvSpPr>
          <p:spPr>
            <a:xfrm>
              <a:off x="1620429" y="2108338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9"/>
                    <a:pt x="1" y="680"/>
                  </a:cubicBezTo>
                  <a:lnTo>
                    <a:pt x="1" y="858"/>
                  </a:lnTo>
                  <a:cubicBezTo>
                    <a:pt x="1" y="1227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58"/>
                  </a:cubicBezTo>
                  <a:lnTo>
                    <a:pt x="1370" y="680"/>
                  </a:lnTo>
                  <a:cubicBezTo>
                    <a:pt x="1370" y="596"/>
                    <a:pt x="1287" y="513"/>
                    <a:pt x="1203" y="513"/>
                  </a:cubicBezTo>
                  <a:cubicBezTo>
                    <a:pt x="1108" y="513"/>
                    <a:pt x="1037" y="596"/>
                    <a:pt x="1037" y="680"/>
                  </a:cubicBezTo>
                  <a:lnTo>
                    <a:pt x="1037" y="858"/>
                  </a:lnTo>
                  <a:cubicBezTo>
                    <a:pt x="1037" y="1049"/>
                    <a:pt x="870" y="1215"/>
                    <a:pt x="679" y="1215"/>
                  </a:cubicBezTo>
                  <a:cubicBezTo>
                    <a:pt x="489" y="1215"/>
                    <a:pt x="322" y="1049"/>
                    <a:pt x="322" y="858"/>
                  </a:cubicBezTo>
                  <a:lnTo>
                    <a:pt x="322" y="680"/>
                  </a:lnTo>
                  <a:cubicBezTo>
                    <a:pt x="322" y="489"/>
                    <a:pt x="489" y="322"/>
                    <a:pt x="679" y="322"/>
                  </a:cubicBezTo>
                  <a:cubicBezTo>
                    <a:pt x="775" y="322"/>
                    <a:pt x="846" y="251"/>
                    <a:pt x="846" y="156"/>
                  </a:cubicBezTo>
                  <a:cubicBezTo>
                    <a:pt x="846" y="72"/>
                    <a:pt x="775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1" name="Google Shape;11891;p81"/>
            <p:cNvSpPr/>
            <p:nvPr/>
          </p:nvSpPr>
          <p:spPr>
            <a:xfrm>
              <a:off x="1548813" y="2263314"/>
              <a:ext cx="15264" cy="21088"/>
            </a:xfrm>
            <a:custGeom>
              <a:avLst/>
              <a:gdLst/>
              <a:ahLst/>
              <a:cxnLst/>
              <a:rect l="l" t="t" r="r" b="b"/>
              <a:pathLst>
                <a:path w="477" h="659" extrusionOk="0">
                  <a:moveTo>
                    <a:pt x="283" y="0"/>
                  </a:moveTo>
                  <a:cubicBezTo>
                    <a:pt x="240" y="0"/>
                    <a:pt x="200" y="19"/>
                    <a:pt x="167" y="51"/>
                  </a:cubicBezTo>
                  <a:cubicBezTo>
                    <a:pt x="48" y="182"/>
                    <a:pt x="0" y="337"/>
                    <a:pt x="0" y="492"/>
                  </a:cubicBezTo>
                  <a:cubicBezTo>
                    <a:pt x="0" y="587"/>
                    <a:pt x="72" y="659"/>
                    <a:pt x="167" y="659"/>
                  </a:cubicBezTo>
                  <a:cubicBezTo>
                    <a:pt x="250" y="659"/>
                    <a:pt x="334" y="587"/>
                    <a:pt x="334" y="492"/>
                  </a:cubicBezTo>
                  <a:cubicBezTo>
                    <a:pt x="334" y="408"/>
                    <a:pt x="358" y="337"/>
                    <a:pt x="417" y="254"/>
                  </a:cubicBezTo>
                  <a:cubicBezTo>
                    <a:pt x="477" y="194"/>
                    <a:pt x="465" y="99"/>
                    <a:pt x="393" y="39"/>
                  </a:cubicBezTo>
                  <a:cubicBezTo>
                    <a:pt x="356" y="13"/>
                    <a:pt x="318" y="0"/>
                    <a:pt x="2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2" name="Google Shape;11892;p81"/>
            <p:cNvSpPr/>
            <p:nvPr/>
          </p:nvSpPr>
          <p:spPr>
            <a:xfrm>
              <a:off x="1599469" y="2263186"/>
              <a:ext cx="15296" cy="21216"/>
            </a:xfrm>
            <a:custGeom>
              <a:avLst/>
              <a:gdLst/>
              <a:ahLst/>
              <a:cxnLst/>
              <a:rect l="l" t="t" r="r" b="b"/>
              <a:pathLst>
                <a:path w="478" h="663" extrusionOk="0">
                  <a:moveTo>
                    <a:pt x="180" y="0"/>
                  </a:moveTo>
                  <a:cubicBezTo>
                    <a:pt x="140" y="0"/>
                    <a:pt x="101" y="15"/>
                    <a:pt x="72" y="43"/>
                  </a:cubicBezTo>
                  <a:cubicBezTo>
                    <a:pt x="1" y="91"/>
                    <a:pt x="1" y="198"/>
                    <a:pt x="60" y="258"/>
                  </a:cubicBezTo>
                  <a:cubicBezTo>
                    <a:pt x="120" y="341"/>
                    <a:pt x="144" y="412"/>
                    <a:pt x="144" y="496"/>
                  </a:cubicBezTo>
                  <a:cubicBezTo>
                    <a:pt x="144" y="591"/>
                    <a:pt x="215" y="663"/>
                    <a:pt x="310" y="663"/>
                  </a:cubicBezTo>
                  <a:cubicBezTo>
                    <a:pt x="394" y="663"/>
                    <a:pt x="477" y="591"/>
                    <a:pt x="477" y="496"/>
                  </a:cubicBezTo>
                  <a:cubicBezTo>
                    <a:pt x="453" y="353"/>
                    <a:pt x="394" y="186"/>
                    <a:pt x="299" y="55"/>
                  </a:cubicBezTo>
                  <a:cubicBezTo>
                    <a:pt x="267" y="18"/>
                    <a:pt x="223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3" name="Google Shape;11893;p81"/>
            <p:cNvSpPr/>
            <p:nvPr/>
          </p:nvSpPr>
          <p:spPr>
            <a:xfrm>
              <a:off x="1631117" y="2062130"/>
              <a:ext cx="22496" cy="23392"/>
            </a:xfrm>
            <a:custGeom>
              <a:avLst/>
              <a:gdLst/>
              <a:ahLst/>
              <a:cxnLst/>
              <a:rect l="l" t="t" r="r" b="b"/>
              <a:pathLst>
                <a:path w="703" h="731" extrusionOk="0">
                  <a:moveTo>
                    <a:pt x="521" y="0"/>
                  </a:moveTo>
                  <a:cubicBezTo>
                    <a:pt x="470" y="0"/>
                    <a:pt x="422" y="24"/>
                    <a:pt x="393" y="76"/>
                  </a:cubicBezTo>
                  <a:cubicBezTo>
                    <a:pt x="286" y="207"/>
                    <a:pt x="179" y="338"/>
                    <a:pt x="60" y="457"/>
                  </a:cubicBezTo>
                  <a:cubicBezTo>
                    <a:pt x="0" y="516"/>
                    <a:pt x="0" y="623"/>
                    <a:pt x="60" y="683"/>
                  </a:cubicBezTo>
                  <a:cubicBezTo>
                    <a:pt x="95" y="707"/>
                    <a:pt x="143" y="730"/>
                    <a:pt x="179" y="730"/>
                  </a:cubicBezTo>
                  <a:cubicBezTo>
                    <a:pt x="226" y="730"/>
                    <a:pt x="274" y="707"/>
                    <a:pt x="298" y="683"/>
                  </a:cubicBezTo>
                  <a:cubicBezTo>
                    <a:pt x="441" y="552"/>
                    <a:pt x="560" y="397"/>
                    <a:pt x="655" y="254"/>
                  </a:cubicBezTo>
                  <a:cubicBezTo>
                    <a:pt x="703" y="195"/>
                    <a:pt x="691" y="88"/>
                    <a:pt x="619" y="28"/>
                  </a:cubicBezTo>
                  <a:cubicBezTo>
                    <a:pt x="587" y="10"/>
                    <a:pt x="553" y="0"/>
                    <a:pt x="5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94" name="Google Shape;11894;p81"/>
          <p:cNvGrpSpPr/>
          <p:nvPr/>
        </p:nvGrpSpPr>
        <p:grpSpPr>
          <a:xfrm>
            <a:off x="3024368" y="2079770"/>
            <a:ext cx="353600" cy="314752"/>
            <a:chOff x="3052237" y="2003570"/>
            <a:chExt cx="353600" cy="314752"/>
          </a:xfrm>
          <a:solidFill>
            <a:schemeClr val="tx1"/>
          </a:solidFill>
        </p:grpSpPr>
        <p:sp>
          <p:nvSpPr>
            <p:cNvPr id="11895" name="Google Shape;11895;p81"/>
            <p:cNvSpPr/>
            <p:nvPr/>
          </p:nvSpPr>
          <p:spPr>
            <a:xfrm>
              <a:off x="3261773" y="2108338"/>
              <a:ext cx="48800" cy="59488"/>
            </a:xfrm>
            <a:custGeom>
              <a:avLst/>
              <a:gdLst/>
              <a:ahLst/>
              <a:cxnLst/>
              <a:rect l="l" t="t" r="r" b="b"/>
              <a:pathLst>
                <a:path w="1525" h="1859" extrusionOk="0">
                  <a:moveTo>
                    <a:pt x="763" y="1"/>
                  </a:moveTo>
                  <a:cubicBezTo>
                    <a:pt x="346" y="1"/>
                    <a:pt x="1" y="334"/>
                    <a:pt x="1" y="751"/>
                  </a:cubicBezTo>
                  <a:lnTo>
                    <a:pt x="1" y="1096"/>
                  </a:lnTo>
                  <a:cubicBezTo>
                    <a:pt x="1" y="1513"/>
                    <a:pt x="346" y="1858"/>
                    <a:pt x="763" y="1858"/>
                  </a:cubicBezTo>
                  <a:cubicBezTo>
                    <a:pt x="1180" y="1858"/>
                    <a:pt x="1525" y="1513"/>
                    <a:pt x="1525" y="1096"/>
                  </a:cubicBezTo>
                  <a:lnTo>
                    <a:pt x="1525" y="751"/>
                  </a:lnTo>
                  <a:cubicBezTo>
                    <a:pt x="1525" y="668"/>
                    <a:pt x="1489" y="549"/>
                    <a:pt x="1453" y="441"/>
                  </a:cubicBezTo>
                  <a:cubicBezTo>
                    <a:pt x="1419" y="390"/>
                    <a:pt x="1360" y="351"/>
                    <a:pt x="1303" y="351"/>
                  </a:cubicBezTo>
                  <a:cubicBezTo>
                    <a:pt x="1281" y="351"/>
                    <a:pt x="1259" y="357"/>
                    <a:pt x="1239" y="370"/>
                  </a:cubicBezTo>
                  <a:cubicBezTo>
                    <a:pt x="1168" y="418"/>
                    <a:pt x="1120" y="501"/>
                    <a:pt x="1168" y="572"/>
                  </a:cubicBezTo>
                  <a:cubicBezTo>
                    <a:pt x="1191" y="632"/>
                    <a:pt x="1215" y="691"/>
                    <a:pt x="1215" y="775"/>
                  </a:cubicBezTo>
                  <a:lnTo>
                    <a:pt x="1215" y="1108"/>
                  </a:lnTo>
                  <a:cubicBezTo>
                    <a:pt x="1215" y="1346"/>
                    <a:pt x="1013" y="1561"/>
                    <a:pt x="763" y="1561"/>
                  </a:cubicBezTo>
                  <a:cubicBezTo>
                    <a:pt x="525" y="1561"/>
                    <a:pt x="322" y="1370"/>
                    <a:pt x="322" y="1108"/>
                  </a:cubicBezTo>
                  <a:lnTo>
                    <a:pt x="322" y="775"/>
                  </a:lnTo>
                  <a:cubicBezTo>
                    <a:pt x="322" y="537"/>
                    <a:pt x="513" y="322"/>
                    <a:pt x="763" y="322"/>
                  </a:cubicBezTo>
                  <a:cubicBezTo>
                    <a:pt x="858" y="322"/>
                    <a:pt x="930" y="251"/>
                    <a:pt x="930" y="156"/>
                  </a:cubicBezTo>
                  <a:cubicBezTo>
                    <a:pt x="930" y="72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6" name="Google Shape;11896;p81"/>
            <p:cNvSpPr/>
            <p:nvPr/>
          </p:nvSpPr>
          <p:spPr>
            <a:xfrm>
              <a:off x="3146349" y="2108338"/>
              <a:ext cx="48416" cy="59488"/>
            </a:xfrm>
            <a:custGeom>
              <a:avLst/>
              <a:gdLst/>
              <a:ahLst/>
              <a:cxnLst/>
              <a:rect l="l" t="t" r="r" b="b"/>
              <a:pathLst>
                <a:path w="1513" h="1859" extrusionOk="0">
                  <a:moveTo>
                    <a:pt x="750" y="1"/>
                  </a:moveTo>
                  <a:cubicBezTo>
                    <a:pt x="334" y="1"/>
                    <a:pt x="0" y="334"/>
                    <a:pt x="0" y="751"/>
                  </a:cubicBezTo>
                  <a:lnTo>
                    <a:pt x="0" y="1096"/>
                  </a:lnTo>
                  <a:cubicBezTo>
                    <a:pt x="0" y="1513"/>
                    <a:pt x="334" y="1858"/>
                    <a:pt x="750" y="1858"/>
                  </a:cubicBezTo>
                  <a:cubicBezTo>
                    <a:pt x="1167" y="1858"/>
                    <a:pt x="1512" y="1513"/>
                    <a:pt x="1512" y="1096"/>
                  </a:cubicBezTo>
                  <a:lnTo>
                    <a:pt x="1512" y="751"/>
                  </a:lnTo>
                  <a:cubicBezTo>
                    <a:pt x="1512" y="668"/>
                    <a:pt x="1489" y="549"/>
                    <a:pt x="1441" y="441"/>
                  </a:cubicBezTo>
                  <a:cubicBezTo>
                    <a:pt x="1407" y="390"/>
                    <a:pt x="1354" y="351"/>
                    <a:pt x="1296" y="351"/>
                  </a:cubicBezTo>
                  <a:cubicBezTo>
                    <a:pt x="1273" y="351"/>
                    <a:pt x="1250" y="357"/>
                    <a:pt x="1227" y="370"/>
                  </a:cubicBezTo>
                  <a:cubicBezTo>
                    <a:pt x="1155" y="418"/>
                    <a:pt x="1108" y="501"/>
                    <a:pt x="1155" y="572"/>
                  </a:cubicBezTo>
                  <a:cubicBezTo>
                    <a:pt x="1191" y="632"/>
                    <a:pt x="1203" y="691"/>
                    <a:pt x="1203" y="775"/>
                  </a:cubicBezTo>
                  <a:lnTo>
                    <a:pt x="1203" y="1108"/>
                  </a:lnTo>
                  <a:cubicBezTo>
                    <a:pt x="1203" y="1346"/>
                    <a:pt x="1012" y="1561"/>
                    <a:pt x="750" y="1561"/>
                  </a:cubicBezTo>
                  <a:cubicBezTo>
                    <a:pt x="512" y="1561"/>
                    <a:pt x="310" y="1370"/>
                    <a:pt x="310" y="1108"/>
                  </a:cubicBezTo>
                  <a:lnTo>
                    <a:pt x="310" y="775"/>
                  </a:lnTo>
                  <a:cubicBezTo>
                    <a:pt x="310" y="537"/>
                    <a:pt x="500" y="322"/>
                    <a:pt x="750" y="322"/>
                  </a:cubicBezTo>
                  <a:cubicBezTo>
                    <a:pt x="846" y="322"/>
                    <a:pt x="917" y="251"/>
                    <a:pt x="917" y="156"/>
                  </a:cubicBezTo>
                  <a:cubicBezTo>
                    <a:pt x="917" y="72"/>
                    <a:pt x="846" y="1"/>
                    <a:pt x="7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897" name="Google Shape;11897;p81"/>
            <p:cNvSpPr/>
            <p:nvPr/>
          </p:nvSpPr>
          <p:spPr>
            <a:xfrm>
              <a:off x="3052237" y="2003570"/>
              <a:ext cx="353600" cy="314752"/>
            </a:xfrm>
            <a:custGeom>
              <a:avLst/>
              <a:gdLst/>
              <a:ahLst/>
              <a:cxnLst/>
              <a:rect l="l" t="t" r="r" b="b"/>
              <a:pathLst>
                <a:path w="11050" h="9836" extrusionOk="0">
                  <a:moveTo>
                    <a:pt x="2227" y="334"/>
                  </a:moveTo>
                  <a:cubicBezTo>
                    <a:pt x="2477" y="334"/>
                    <a:pt x="2786" y="429"/>
                    <a:pt x="3013" y="513"/>
                  </a:cubicBezTo>
                  <a:cubicBezTo>
                    <a:pt x="2144" y="989"/>
                    <a:pt x="2013" y="2049"/>
                    <a:pt x="1882" y="3061"/>
                  </a:cubicBezTo>
                  <a:cubicBezTo>
                    <a:pt x="1786" y="3894"/>
                    <a:pt x="1667" y="4763"/>
                    <a:pt x="1179" y="5275"/>
                  </a:cubicBezTo>
                  <a:cubicBezTo>
                    <a:pt x="1138" y="5316"/>
                    <a:pt x="1091" y="5329"/>
                    <a:pt x="1054" y="5329"/>
                  </a:cubicBezTo>
                  <a:cubicBezTo>
                    <a:pt x="1038" y="5329"/>
                    <a:pt x="1023" y="5326"/>
                    <a:pt x="1012" y="5323"/>
                  </a:cubicBezTo>
                  <a:cubicBezTo>
                    <a:pt x="953" y="5311"/>
                    <a:pt x="893" y="5263"/>
                    <a:pt x="881" y="5204"/>
                  </a:cubicBezTo>
                  <a:cubicBezTo>
                    <a:pt x="798" y="4906"/>
                    <a:pt x="691" y="4418"/>
                    <a:pt x="703" y="3668"/>
                  </a:cubicBezTo>
                  <a:cubicBezTo>
                    <a:pt x="715" y="2918"/>
                    <a:pt x="512" y="2620"/>
                    <a:pt x="346" y="2513"/>
                  </a:cubicBezTo>
                  <a:cubicBezTo>
                    <a:pt x="465" y="2037"/>
                    <a:pt x="1012" y="334"/>
                    <a:pt x="2227" y="334"/>
                  </a:cubicBezTo>
                  <a:close/>
                  <a:moveTo>
                    <a:pt x="5513" y="5847"/>
                  </a:moveTo>
                  <a:cubicBezTo>
                    <a:pt x="5977" y="5847"/>
                    <a:pt x="6370" y="6085"/>
                    <a:pt x="6370" y="6382"/>
                  </a:cubicBezTo>
                  <a:cubicBezTo>
                    <a:pt x="6370" y="6632"/>
                    <a:pt x="6001" y="6811"/>
                    <a:pt x="5739" y="6930"/>
                  </a:cubicBezTo>
                  <a:lnTo>
                    <a:pt x="5715" y="6930"/>
                  </a:lnTo>
                  <a:cubicBezTo>
                    <a:pt x="5650" y="6960"/>
                    <a:pt x="5576" y="6975"/>
                    <a:pt x="5501" y="6975"/>
                  </a:cubicBezTo>
                  <a:cubicBezTo>
                    <a:pt x="5427" y="6975"/>
                    <a:pt x="5352" y="6960"/>
                    <a:pt x="5287" y="6930"/>
                  </a:cubicBezTo>
                  <a:lnTo>
                    <a:pt x="5275" y="6930"/>
                  </a:lnTo>
                  <a:cubicBezTo>
                    <a:pt x="5001" y="6811"/>
                    <a:pt x="4632" y="6632"/>
                    <a:pt x="4632" y="6382"/>
                  </a:cubicBezTo>
                  <a:cubicBezTo>
                    <a:pt x="4632" y="6097"/>
                    <a:pt x="5037" y="5847"/>
                    <a:pt x="5513" y="5847"/>
                  </a:cubicBezTo>
                  <a:close/>
                  <a:moveTo>
                    <a:pt x="8847" y="298"/>
                  </a:moveTo>
                  <a:cubicBezTo>
                    <a:pt x="10061" y="298"/>
                    <a:pt x="10597" y="1989"/>
                    <a:pt x="10716" y="2465"/>
                  </a:cubicBezTo>
                  <a:cubicBezTo>
                    <a:pt x="10502" y="2620"/>
                    <a:pt x="10276" y="2918"/>
                    <a:pt x="10287" y="3656"/>
                  </a:cubicBezTo>
                  <a:cubicBezTo>
                    <a:pt x="10299" y="4406"/>
                    <a:pt x="10204" y="4894"/>
                    <a:pt x="10109" y="5192"/>
                  </a:cubicBezTo>
                  <a:cubicBezTo>
                    <a:pt x="10097" y="5251"/>
                    <a:pt x="10037" y="5299"/>
                    <a:pt x="9978" y="5311"/>
                  </a:cubicBezTo>
                  <a:cubicBezTo>
                    <a:pt x="9968" y="5311"/>
                    <a:pt x="9955" y="5312"/>
                    <a:pt x="9940" y="5312"/>
                  </a:cubicBezTo>
                  <a:cubicBezTo>
                    <a:pt x="9902" y="5312"/>
                    <a:pt x="9854" y="5306"/>
                    <a:pt x="9811" y="5263"/>
                  </a:cubicBezTo>
                  <a:cubicBezTo>
                    <a:pt x="9311" y="4739"/>
                    <a:pt x="9204" y="3882"/>
                    <a:pt x="9097" y="3049"/>
                  </a:cubicBezTo>
                  <a:cubicBezTo>
                    <a:pt x="9025" y="2501"/>
                    <a:pt x="8966" y="1918"/>
                    <a:pt x="8763" y="1441"/>
                  </a:cubicBezTo>
                  <a:cubicBezTo>
                    <a:pt x="8745" y="1369"/>
                    <a:pt x="8678" y="1337"/>
                    <a:pt x="8616" y="1337"/>
                  </a:cubicBezTo>
                  <a:cubicBezTo>
                    <a:pt x="8597" y="1337"/>
                    <a:pt x="8578" y="1340"/>
                    <a:pt x="8561" y="1346"/>
                  </a:cubicBezTo>
                  <a:cubicBezTo>
                    <a:pt x="8466" y="1382"/>
                    <a:pt x="8442" y="1489"/>
                    <a:pt x="8466" y="1560"/>
                  </a:cubicBezTo>
                  <a:cubicBezTo>
                    <a:pt x="8656" y="1989"/>
                    <a:pt x="8716" y="2525"/>
                    <a:pt x="8787" y="3072"/>
                  </a:cubicBezTo>
                  <a:cubicBezTo>
                    <a:pt x="8871" y="3787"/>
                    <a:pt x="8966" y="4513"/>
                    <a:pt x="9311" y="5097"/>
                  </a:cubicBezTo>
                  <a:cubicBezTo>
                    <a:pt x="9228" y="5739"/>
                    <a:pt x="8966" y="6251"/>
                    <a:pt x="8752" y="6561"/>
                  </a:cubicBezTo>
                  <a:cubicBezTo>
                    <a:pt x="8561" y="6847"/>
                    <a:pt x="8323" y="7085"/>
                    <a:pt x="8085" y="7263"/>
                  </a:cubicBezTo>
                  <a:cubicBezTo>
                    <a:pt x="8073" y="6978"/>
                    <a:pt x="7906" y="6704"/>
                    <a:pt x="7632" y="6513"/>
                  </a:cubicBezTo>
                  <a:cubicBezTo>
                    <a:pt x="7382" y="6323"/>
                    <a:pt x="7037" y="6216"/>
                    <a:pt x="6680" y="6204"/>
                  </a:cubicBezTo>
                  <a:cubicBezTo>
                    <a:pt x="6585" y="5799"/>
                    <a:pt x="6108" y="5513"/>
                    <a:pt x="5513" y="5513"/>
                  </a:cubicBezTo>
                  <a:cubicBezTo>
                    <a:pt x="4918" y="5513"/>
                    <a:pt x="4441" y="5811"/>
                    <a:pt x="4334" y="6204"/>
                  </a:cubicBezTo>
                  <a:cubicBezTo>
                    <a:pt x="4263" y="6204"/>
                    <a:pt x="4191" y="6216"/>
                    <a:pt x="4108" y="6216"/>
                  </a:cubicBezTo>
                  <a:cubicBezTo>
                    <a:pt x="4025" y="6228"/>
                    <a:pt x="3965" y="6311"/>
                    <a:pt x="3977" y="6394"/>
                  </a:cubicBezTo>
                  <a:cubicBezTo>
                    <a:pt x="3989" y="6466"/>
                    <a:pt x="4049" y="6525"/>
                    <a:pt x="4144" y="6525"/>
                  </a:cubicBezTo>
                  <a:lnTo>
                    <a:pt x="4168" y="6525"/>
                  </a:lnTo>
                  <a:cubicBezTo>
                    <a:pt x="4227" y="6513"/>
                    <a:pt x="4287" y="6513"/>
                    <a:pt x="4346" y="6513"/>
                  </a:cubicBezTo>
                  <a:cubicBezTo>
                    <a:pt x="4453" y="6871"/>
                    <a:pt x="4870" y="7061"/>
                    <a:pt x="5156" y="7192"/>
                  </a:cubicBezTo>
                  <a:lnTo>
                    <a:pt x="5168" y="7192"/>
                  </a:lnTo>
                  <a:cubicBezTo>
                    <a:pt x="5287" y="7240"/>
                    <a:pt x="5406" y="7275"/>
                    <a:pt x="5525" y="7275"/>
                  </a:cubicBezTo>
                  <a:cubicBezTo>
                    <a:pt x="5644" y="7275"/>
                    <a:pt x="5763" y="7240"/>
                    <a:pt x="5882" y="7192"/>
                  </a:cubicBezTo>
                  <a:lnTo>
                    <a:pt x="5894" y="7192"/>
                  </a:lnTo>
                  <a:cubicBezTo>
                    <a:pt x="6192" y="7061"/>
                    <a:pt x="6608" y="6871"/>
                    <a:pt x="6704" y="6513"/>
                  </a:cubicBezTo>
                  <a:cubicBezTo>
                    <a:pt x="7299" y="6525"/>
                    <a:pt x="7787" y="6882"/>
                    <a:pt x="7787" y="7299"/>
                  </a:cubicBezTo>
                  <a:cubicBezTo>
                    <a:pt x="7787" y="7728"/>
                    <a:pt x="7287" y="8085"/>
                    <a:pt x="6656" y="8085"/>
                  </a:cubicBezTo>
                  <a:cubicBezTo>
                    <a:pt x="6346" y="8085"/>
                    <a:pt x="6049" y="8002"/>
                    <a:pt x="5834" y="7835"/>
                  </a:cubicBezTo>
                  <a:cubicBezTo>
                    <a:pt x="5745" y="7769"/>
                    <a:pt x="5641" y="7737"/>
                    <a:pt x="5537" y="7737"/>
                  </a:cubicBezTo>
                  <a:cubicBezTo>
                    <a:pt x="5433" y="7737"/>
                    <a:pt x="5328" y="7769"/>
                    <a:pt x="5239" y="7835"/>
                  </a:cubicBezTo>
                  <a:cubicBezTo>
                    <a:pt x="5025" y="8002"/>
                    <a:pt x="4739" y="8085"/>
                    <a:pt x="4430" y="8085"/>
                  </a:cubicBezTo>
                  <a:cubicBezTo>
                    <a:pt x="3799" y="8085"/>
                    <a:pt x="3298" y="7740"/>
                    <a:pt x="3298" y="7299"/>
                  </a:cubicBezTo>
                  <a:cubicBezTo>
                    <a:pt x="3298" y="7109"/>
                    <a:pt x="3394" y="6930"/>
                    <a:pt x="3572" y="6775"/>
                  </a:cubicBezTo>
                  <a:cubicBezTo>
                    <a:pt x="3656" y="6716"/>
                    <a:pt x="3656" y="6621"/>
                    <a:pt x="3608" y="6561"/>
                  </a:cubicBezTo>
                  <a:cubicBezTo>
                    <a:pt x="3578" y="6523"/>
                    <a:pt x="3519" y="6500"/>
                    <a:pt x="3465" y="6500"/>
                  </a:cubicBezTo>
                  <a:cubicBezTo>
                    <a:pt x="3434" y="6500"/>
                    <a:pt x="3404" y="6508"/>
                    <a:pt x="3382" y="6525"/>
                  </a:cubicBezTo>
                  <a:cubicBezTo>
                    <a:pt x="3132" y="6716"/>
                    <a:pt x="2989" y="6978"/>
                    <a:pt x="2977" y="7240"/>
                  </a:cubicBezTo>
                  <a:cubicBezTo>
                    <a:pt x="2739" y="7061"/>
                    <a:pt x="2501" y="6823"/>
                    <a:pt x="2310" y="6549"/>
                  </a:cubicBezTo>
                  <a:cubicBezTo>
                    <a:pt x="2096" y="6228"/>
                    <a:pt x="1834" y="5739"/>
                    <a:pt x="1763" y="5085"/>
                  </a:cubicBezTo>
                  <a:cubicBezTo>
                    <a:pt x="2096" y="4513"/>
                    <a:pt x="2191" y="3775"/>
                    <a:pt x="2275" y="3061"/>
                  </a:cubicBezTo>
                  <a:cubicBezTo>
                    <a:pt x="2358" y="2489"/>
                    <a:pt x="2417" y="1953"/>
                    <a:pt x="2596" y="1513"/>
                  </a:cubicBezTo>
                  <a:cubicBezTo>
                    <a:pt x="2786" y="1048"/>
                    <a:pt x="3072" y="786"/>
                    <a:pt x="3489" y="632"/>
                  </a:cubicBezTo>
                  <a:cubicBezTo>
                    <a:pt x="3627" y="681"/>
                    <a:pt x="3748" y="700"/>
                    <a:pt x="3863" y="700"/>
                  </a:cubicBezTo>
                  <a:cubicBezTo>
                    <a:pt x="4027" y="700"/>
                    <a:pt x="4178" y="662"/>
                    <a:pt x="4346" y="620"/>
                  </a:cubicBezTo>
                  <a:cubicBezTo>
                    <a:pt x="4620" y="548"/>
                    <a:pt x="4953" y="453"/>
                    <a:pt x="5573" y="453"/>
                  </a:cubicBezTo>
                  <a:cubicBezTo>
                    <a:pt x="6180" y="453"/>
                    <a:pt x="6501" y="548"/>
                    <a:pt x="6787" y="620"/>
                  </a:cubicBezTo>
                  <a:cubicBezTo>
                    <a:pt x="6954" y="667"/>
                    <a:pt x="7120" y="715"/>
                    <a:pt x="7275" y="715"/>
                  </a:cubicBezTo>
                  <a:cubicBezTo>
                    <a:pt x="7394" y="715"/>
                    <a:pt x="7525" y="691"/>
                    <a:pt x="7656" y="632"/>
                  </a:cubicBezTo>
                  <a:cubicBezTo>
                    <a:pt x="7870" y="715"/>
                    <a:pt x="8073" y="834"/>
                    <a:pt x="8216" y="989"/>
                  </a:cubicBezTo>
                  <a:cubicBezTo>
                    <a:pt x="8245" y="1019"/>
                    <a:pt x="8287" y="1034"/>
                    <a:pt x="8329" y="1034"/>
                  </a:cubicBezTo>
                  <a:cubicBezTo>
                    <a:pt x="8371" y="1034"/>
                    <a:pt x="8412" y="1019"/>
                    <a:pt x="8442" y="989"/>
                  </a:cubicBezTo>
                  <a:cubicBezTo>
                    <a:pt x="8501" y="929"/>
                    <a:pt x="8501" y="822"/>
                    <a:pt x="8442" y="763"/>
                  </a:cubicBezTo>
                  <a:cubicBezTo>
                    <a:pt x="8323" y="644"/>
                    <a:pt x="8192" y="548"/>
                    <a:pt x="8049" y="465"/>
                  </a:cubicBezTo>
                  <a:cubicBezTo>
                    <a:pt x="8287" y="382"/>
                    <a:pt x="8585" y="298"/>
                    <a:pt x="8847" y="298"/>
                  </a:cubicBezTo>
                  <a:close/>
                  <a:moveTo>
                    <a:pt x="3929" y="8395"/>
                  </a:moveTo>
                  <a:lnTo>
                    <a:pt x="3929" y="8395"/>
                  </a:lnTo>
                  <a:cubicBezTo>
                    <a:pt x="4072" y="8418"/>
                    <a:pt x="4215" y="8430"/>
                    <a:pt x="4382" y="8430"/>
                  </a:cubicBezTo>
                  <a:lnTo>
                    <a:pt x="4489" y="8430"/>
                  </a:lnTo>
                  <a:lnTo>
                    <a:pt x="4489" y="8787"/>
                  </a:lnTo>
                  <a:lnTo>
                    <a:pt x="4489" y="8906"/>
                  </a:lnTo>
                  <a:cubicBezTo>
                    <a:pt x="4227" y="8764"/>
                    <a:pt x="4049" y="8585"/>
                    <a:pt x="3929" y="8395"/>
                  </a:cubicBezTo>
                  <a:close/>
                  <a:moveTo>
                    <a:pt x="7061" y="8395"/>
                  </a:moveTo>
                  <a:lnTo>
                    <a:pt x="7061" y="8395"/>
                  </a:lnTo>
                  <a:cubicBezTo>
                    <a:pt x="6942" y="8585"/>
                    <a:pt x="6763" y="8764"/>
                    <a:pt x="6513" y="8906"/>
                  </a:cubicBezTo>
                  <a:lnTo>
                    <a:pt x="6513" y="8787"/>
                  </a:lnTo>
                  <a:lnTo>
                    <a:pt x="6513" y="8430"/>
                  </a:lnTo>
                  <a:lnTo>
                    <a:pt x="6608" y="8430"/>
                  </a:lnTo>
                  <a:cubicBezTo>
                    <a:pt x="6763" y="8430"/>
                    <a:pt x="6906" y="8418"/>
                    <a:pt x="7061" y="8395"/>
                  </a:cubicBezTo>
                  <a:close/>
                  <a:moveTo>
                    <a:pt x="5656" y="8168"/>
                  </a:moveTo>
                  <a:cubicBezTo>
                    <a:pt x="5823" y="8275"/>
                    <a:pt x="6001" y="8347"/>
                    <a:pt x="6192" y="8395"/>
                  </a:cubicBezTo>
                  <a:lnTo>
                    <a:pt x="6192" y="8787"/>
                  </a:lnTo>
                  <a:cubicBezTo>
                    <a:pt x="6192" y="9180"/>
                    <a:pt x="5882" y="9490"/>
                    <a:pt x="5489" y="9490"/>
                  </a:cubicBezTo>
                  <a:cubicBezTo>
                    <a:pt x="5108" y="9490"/>
                    <a:pt x="4799" y="9180"/>
                    <a:pt x="4799" y="8787"/>
                  </a:cubicBezTo>
                  <a:lnTo>
                    <a:pt x="4799" y="8395"/>
                  </a:lnTo>
                  <a:cubicBezTo>
                    <a:pt x="4989" y="8347"/>
                    <a:pt x="5180" y="8275"/>
                    <a:pt x="5334" y="8168"/>
                  </a:cubicBezTo>
                  <a:lnTo>
                    <a:pt x="5334" y="8633"/>
                  </a:lnTo>
                  <a:cubicBezTo>
                    <a:pt x="5334" y="8716"/>
                    <a:pt x="5406" y="8787"/>
                    <a:pt x="5489" y="8787"/>
                  </a:cubicBezTo>
                  <a:cubicBezTo>
                    <a:pt x="5584" y="8787"/>
                    <a:pt x="5656" y="8716"/>
                    <a:pt x="5656" y="8633"/>
                  </a:cubicBezTo>
                  <a:lnTo>
                    <a:pt x="5656" y="8168"/>
                  </a:lnTo>
                  <a:close/>
                  <a:moveTo>
                    <a:pt x="2239" y="1"/>
                  </a:moveTo>
                  <a:cubicBezTo>
                    <a:pt x="1536" y="1"/>
                    <a:pt x="929" y="441"/>
                    <a:pt x="477" y="1287"/>
                  </a:cubicBezTo>
                  <a:cubicBezTo>
                    <a:pt x="155" y="1906"/>
                    <a:pt x="24" y="2513"/>
                    <a:pt x="24" y="2537"/>
                  </a:cubicBezTo>
                  <a:cubicBezTo>
                    <a:pt x="0" y="2584"/>
                    <a:pt x="0" y="2632"/>
                    <a:pt x="36" y="2680"/>
                  </a:cubicBezTo>
                  <a:cubicBezTo>
                    <a:pt x="60" y="2703"/>
                    <a:pt x="96" y="2727"/>
                    <a:pt x="143" y="2727"/>
                  </a:cubicBezTo>
                  <a:cubicBezTo>
                    <a:pt x="167" y="2751"/>
                    <a:pt x="405" y="2882"/>
                    <a:pt x="393" y="3656"/>
                  </a:cubicBezTo>
                  <a:cubicBezTo>
                    <a:pt x="381" y="4430"/>
                    <a:pt x="477" y="4977"/>
                    <a:pt x="584" y="5287"/>
                  </a:cubicBezTo>
                  <a:cubicBezTo>
                    <a:pt x="643" y="5466"/>
                    <a:pt x="774" y="5585"/>
                    <a:pt x="953" y="5632"/>
                  </a:cubicBezTo>
                  <a:cubicBezTo>
                    <a:pt x="1001" y="5656"/>
                    <a:pt x="1036" y="5656"/>
                    <a:pt x="1072" y="5656"/>
                  </a:cubicBezTo>
                  <a:cubicBezTo>
                    <a:pt x="1215" y="5656"/>
                    <a:pt x="1334" y="5597"/>
                    <a:pt x="1429" y="5501"/>
                  </a:cubicBezTo>
                  <a:lnTo>
                    <a:pt x="1453" y="5489"/>
                  </a:lnTo>
                  <a:cubicBezTo>
                    <a:pt x="1667" y="6549"/>
                    <a:pt x="2370" y="7371"/>
                    <a:pt x="3037" y="7716"/>
                  </a:cubicBezTo>
                  <a:cubicBezTo>
                    <a:pt x="3120" y="7871"/>
                    <a:pt x="3239" y="8014"/>
                    <a:pt x="3394" y="8133"/>
                  </a:cubicBezTo>
                  <a:lnTo>
                    <a:pt x="3537" y="8228"/>
                  </a:lnTo>
                  <a:cubicBezTo>
                    <a:pt x="3668" y="8633"/>
                    <a:pt x="4037" y="9121"/>
                    <a:pt x="4668" y="9347"/>
                  </a:cubicBezTo>
                  <a:cubicBezTo>
                    <a:pt x="4846" y="9645"/>
                    <a:pt x="5168" y="9835"/>
                    <a:pt x="5537" y="9835"/>
                  </a:cubicBezTo>
                  <a:cubicBezTo>
                    <a:pt x="5918" y="9835"/>
                    <a:pt x="6239" y="9645"/>
                    <a:pt x="6418" y="9347"/>
                  </a:cubicBezTo>
                  <a:cubicBezTo>
                    <a:pt x="7049" y="9121"/>
                    <a:pt x="7406" y="8633"/>
                    <a:pt x="7549" y="8228"/>
                  </a:cubicBezTo>
                  <a:lnTo>
                    <a:pt x="7680" y="8133"/>
                  </a:lnTo>
                  <a:cubicBezTo>
                    <a:pt x="7847" y="8014"/>
                    <a:pt x="7966" y="7883"/>
                    <a:pt x="8037" y="7716"/>
                  </a:cubicBezTo>
                  <a:cubicBezTo>
                    <a:pt x="8692" y="7371"/>
                    <a:pt x="9406" y="6549"/>
                    <a:pt x="9633" y="5489"/>
                  </a:cubicBezTo>
                  <a:lnTo>
                    <a:pt x="9644" y="5501"/>
                  </a:lnTo>
                  <a:cubicBezTo>
                    <a:pt x="9740" y="5608"/>
                    <a:pt x="9871" y="5656"/>
                    <a:pt x="10002" y="5656"/>
                  </a:cubicBezTo>
                  <a:cubicBezTo>
                    <a:pt x="10049" y="5656"/>
                    <a:pt x="10085" y="5656"/>
                    <a:pt x="10121" y="5632"/>
                  </a:cubicBezTo>
                  <a:cubicBezTo>
                    <a:pt x="10299" y="5585"/>
                    <a:pt x="10442" y="5454"/>
                    <a:pt x="10502" y="5287"/>
                  </a:cubicBezTo>
                  <a:cubicBezTo>
                    <a:pt x="10585" y="4977"/>
                    <a:pt x="10704" y="4442"/>
                    <a:pt x="10692" y="3656"/>
                  </a:cubicBezTo>
                  <a:cubicBezTo>
                    <a:pt x="10680" y="2882"/>
                    <a:pt x="10918" y="2751"/>
                    <a:pt x="10942" y="2727"/>
                  </a:cubicBezTo>
                  <a:cubicBezTo>
                    <a:pt x="10990" y="2727"/>
                    <a:pt x="11014" y="2703"/>
                    <a:pt x="11049" y="2680"/>
                  </a:cubicBezTo>
                  <a:cubicBezTo>
                    <a:pt x="11002" y="2644"/>
                    <a:pt x="11014" y="2596"/>
                    <a:pt x="11002" y="2537"/>
                  </a:cubicBezTo>
                  <a:cubicBezTo>
                    <a:pt x="11002" y="2513"/>
                    <a:pt x="10871" y="1906"/>
                    <a:pt x="10537" y="1287"/>
                  </a:cubicBezTo>
                  <a:cubicBezTo>
                    <a:pt x="10097" y="441"/>
                    <a:pt x="9490" y="1"/>
                    <a:pt x="8787" y="1"/>
                  </a:cubicBezTo>
                  <a:cubicBezTo>
                    <a:pt x="8263" y="1"/>
                    <a:pt x="7597" y="310"/>
                    <a:pt x="7525" y="358"/>
                  </a:cubicBezTo>
                  <a:cubicBezTo>
                    <a:pt x="7410" y="398"/>
                    <a:pt x="7314" y="415"/>
                    <a:pt x="7221" y="415"/>
                  </a:cubicBezTo>
                  <a:cubicBezTo>
                    <a:pt x="7093" y="415"/>
                    <a:pt x="6970" y="382"/>
                    <a:pt x="6811" y="334"/>
                  </a:cubicBezTo>
                  <a:cubicBezTo>
                    <a:pt x="6537" y="263"/>
                    <a:pt x="6156" y="155"/>
                    <a:pt x="5513" y="155"/>
                  </a:cubicBezTo>
                  <a:cubicBezTo>
                    <a:pt x="4870" y="155"/>
                    <a:pt x="4489" y="263"/>
                    <a:pt x="4215" y="334"/>
                  </a:cubicBezTo>
                  <a:cubicBezTo>
                    <a:pt x="4049" y="382"/>
                    <a:pt x="3932" y="415"/>
                    <a:pt x="3806" y="415"/>
                  </a:cubicBezTo>
                  <a:cubicBezTo>
                    <a:pt x="3716" y="415"/>
                    <a:pt x="3621" y="398"/>
                    <a:pt x="3501" y="358"/>
                  </a:cubicBezTo>
                  <a:cubicBezTo>
                    <a:pt x="3429" y="310"/>
                    <a:pt x="2763" y="1"/>
                    <a:pt x="2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898" name="Google Shape;11898;p81"/>
          <p:cNvGrpSpPr/>
          <p:nvPr/>
        </p:nvGrpSpPr>
        <p:grpSpPr>
          <a:xfrm>
            <a:off x="1376144" y="3034266"/>
            <a:ext cx="368096" cy="223968"/>
            <a:chOff x="1404013" y="2958066"/>
            <a:chExt cx="368096" cy="223968"/>
          </a:xfrm>
          <a:solidFill>
            <a:schemeClr val="tx1"/>
          </a:solidFill>
        </p:grpSpPr>
        <p:sp>
          <p:nvSpPr>
            <p:cNvPr id="11899" name="Google Shape;11899;p81"/>
            <p:cNvSpPr/>
            <p:nvPr/>
          </p:nvSpPr>
          <p:spPr>
            <a:xfrm>
              <a:off x="1426893" y="3073426"/>
              <a:ext cx="40032" cy="45760"/>
            </a:xfrm>
            <a:custGeom>
              <a:avLst/>
              <a:gdLst/>
              <a:ahLst/>
              <a:cxnLst/>
              <a:rect l="l" t="t" r="r" b="b"/>
              <a:pathLst>
                <a:path w="1251" h="1430" extrusionOk="0">
                  <a:moveTo>
                    <a:pt x="631" y="0"/>
                  </a:moveTo>
                  <a:cubicBezTo>
                    <a:pt x="286" y="0"/>
                    <a:pt x="0" y="286"/>
                    <a:pt x="0" y="631"/>
                  </a:cubicBezTo>
                  <a:lnTo>
                    <a:pt x="0" y="810"/>
                  </a:lnTo>
                  <a:cubicBezTo>
                    <a:pt x="0" y="1155"/>
                    <a:pt x="286" y="1429"/>
                    <a:pt x="631" y="1429"/>
                  </a:cubicBezTo>
                  <a:cubicBezTo>
                    <a:pt x="965" y="1429"/>
                    <a:pt x="1251" y="1155"/>
                    <a:pt x="1251" y="810"/>
                  </a:cubicBezTo>
                  <a:lnTo>
                    <a:pt x="1251" y="703"/>
                  </a:lnTo>
                  <a:cubicBezTo>
                    <a:pt x="1239" y="619"/>
                    <a:pt x="1167" y="536"/>
                    <a:pt x="1072" y="536"/>
                  </a:cubicBezTo>
                  <a:cubicBezTo>
                    <a:pt x="989" y="536"/>
                    <a:pt x="905" y="619"/>
                    <a:pt x="905" y="703"/>
                  </a:cubicBezTo>
                  <a:lnTo>
                    <a:pt x="905" y="798"/>
                  </a:lnTo>
                  <a:cubicBezTo>
                    <a:pt x="905" y="941"/>
                    <a:pt x="786" y="1072"/>
                    <a:pt x="631" y="1072"/>
                  </a:cubicBezTo>
                  <a:cubicBezTo>
                    <a:pt x="477" y="1072"/>
                    <a:pt x="346" y="953"/>
                    <a:pt x="346" y="798"/>
                  </a:cubicBezTo>
                  <a:lnTo>
                    <a:pt x="346" y="619"/>
                  </a:lnTo>
                  <a:cubicBezTo>
                    <a:pt x="346" y="465"/>
                    <a:pt x="465" y="334"/>
                    <a:pt x="631" y="334"/>
                  </a:cubicBezTo>
                  <a:cubicBezTo>
                    <a:pt x="715" y="334"/>
                    <a:pt x="786" y="262"/>
                    <a:pt x="786" y="167"/>
                  </a:cubicBezTo>
                  <a:cubicBezTo>
                    <a:pt x="786" y="72"/>
                    <a:pt x="715" y="0"/>
                    <a:pt x="63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0" name="Google Shape;11900;p81"/>
            <p:cNvSpPr/>
            <p:nvPr/>
          </p:nvSpPr>
          <p:spPr>
            <a:xfrm>
              <a:off x="1404013" y="2958066"/>
              <a:ext cx="368096" cy="223968"/>
            </a:xfrm>
            <a:custGeom>
              <a:avLst/>
              <a:gdLst/>
              <a:ahLst/>
              <a:cxnLst/>
              <a:rect l="l" t="t" r="r" b="b"/>
              <a:pathLst>
                <a:path w="11503" h="6999" extrusionOk="0">
                  <a:moveTo>
                    <a:pt x="7800" y="2593"/>
                  </a:moveTo>
                  <a:lnTo>
                    <a:pt x="7895" y="2855"/>
                  </a:lnTo>
                  <a:cubicBezTo>
                    <a:pt x="7811" y="2831"/>
                    <a:pt x="7740" y="2820"/>
                    <a:pt x="7669" y="2796"/>
                  </a:cubicBezTo>
                  <a:cubicBezTo>
                    <a:pt x="7716" y="2712"/>
                    <a:pt x="7752" y="2653"/>
                    <a:pt x="7800" y="2593"/>
                  </a:cubicBezTo>
                  <a:close/>
                  <a:moveTo>
                    <a:pt x="4656" y="2820"/>
                  </a:moveTo>
                  <a:lnTo>
                    <a:pt x="4656" y="2820"/>
                  </a:lnTo>
                  <a:cubicBezTo>
                    <a:pt x="4347" y="3212"/>
                    <a:pt x="3263" y="3582"/>
                    <a:pt x="2430" y="3772"/>
                  </a:cubicBezTo>
                  <a:cubicBezTo>
                    <a:pt x="2370" y="3570"/>
                    <a:pt x="2263" y="3379"/>
                    <a:pt x="2132" y="3248"/>
                  </a:cubicBezTo>
                  <a:cubicBezTo>
                    <a:pt x="2096" y="3224"/>
                    <a:pt x="2049" y="3177"/>
                    <a:pt x="2013" y="3141"/>
                  </a:cubicBezTo>
                  <a:cubicBezTo>
                    <a:pt x="2537" y="3010"/>
                    <a:pt x="3466" y="2831"/>
                    <a:pt x="4656" y="2820"/>
                  </a:cubicBezTo>
                  <a:close/>
                  <a:moveTo>
                    <a:pt x="5049" y="2820"/>
                  </a:moveTo>
                  <a:cubicBezTo>
                    <a:pt x="5371" y="2820"/>
                    <a:pt x="5704" y="2855"/>
                    <a:pt x="6061" y="2879"/>
                  </a:cubicBezTo>
                  <a:lnTo>
                    <a:pt x="4883" y="4224"/>
                  </a:lnTo>
                  <a:cubicBezTo>
                    <a:pt x="4097" y="4129"/>
                    <a:pt x="3490" y="4022"/>
                    <a:pt x="3073" y="3951"/>
                  </a:cubicBezTo>
                  <a:cubicBezTo>
                    <a:pt x="3251" y="3903"/>
                    <a:pt x="3454" y="3832"/>
                    <a:pt x="3644" y="3760"/>
                  </a:cubicBezTo>
                  <a:cubicBezTo>
                    <a:pt x="4454" y="3462"/>
                    <a:pt x="4918" y="3165"/>
                    <a:pt x="5049" y="2820"/>
                  </a:cubicBezTo>
                  <a:close/>
                  <a:moveTo>
                    <a:pt x="8431" y="3355"/>
                  </a:moveTo>
                  <a:lnTo>
                    <a:pt x="8431" y="3355"/>
                  </a:lnTo>
                  <a:cubicBezTo>
                    <a:pt x="9240" y="3605"/>
                    <a:pt x="10014" y="3951"/>
                    <a:pt x="10764" y="4367"/>
                  </a:cubicBezTo>
                  <a:cubicBezTo>
                    <a:pt x="10109" y="4379"/>
                    <a:pt x="9455" y="4415"/>
                    <a:pt x="8812" y="4415"/>
                  </a:cubicBezTo>
                  <a:lnTo>
                    <a:pt x="8431" y="3355"/>
                  </a:lnTo>
                  <a:close/>
                  <a:moveTo>
                    <a:pt x="9586" y="4725"/>
                  </a:moveTo>
                  <a:lnTo>
                    <a:pt x="9990" y="5070"/>
                  </a:lnTo>
                  <a:cubicBezTo>
                    <a:pt x="9752" y="5201"/>
                    <a:pt x="9466" y="5320"/>
                    <a:pt x="9181" y="5427"/>
                  </a:cubicBezTo>
                  <a:lnTo>
                    <a:pt x="8931" y="4736"/>
                  </a:lnTo>
                  <a:cubicBezTo>
                    <a:pt x="9157" y="4736"/>
                    <a:pt x="9359" y="4736"/>
                    <a:pt x="9586" y="4725"/>
                  </a:cubicBezTo>
                  <a:close/>
                  <a:moveTo>
                    <a:pt x="2489" y="4177"/>
                  </a:moveTo>
                  <a:cubicBezTo>
                    <a:pt x="2668" y="4224"/>
                    <a:pt x="2954" y="4284"/>
                    <a:pt x="3347" y="4355"/>
                  </a:cubicBezTo>
                  <a:cubicBezTo>
                    <a:pt x="3239" y="4594"/>
                    <a:pt x="2978" y="5153"/>
                    <a:pt x="2489" y="5689"/>
                  </a:cubicBezTo>
                  <a:cubicBezTo>
                    <a:pt x="2335" y="5665"/>
                    <a:pt x="2216" y="5653"/>
                    <a:pt x="2132" y="5629"/>
                  </a:cubicBezTo>
                  <a:cubicBezTo>
                    <a:pt x="2358" y="5248"/>
                    <a:pt x="2489" y="4772"/>
                    <a:pt x="2489" y="4320"/>
                  </a:cubicBezTo>
                  <a:lnTo>
                    <a:pt x="2489" y="4177"/>
                  </a:lnTo>
                  <a:close/>
                  <a:moveTo>
                    <a:pt x="3704" y="4403"/>
                  </a:moveTo>
                  <a:cubicBezTo>
                    <a:pt x="3978" y="4439"/>
                    <a:pt x="4275" y="4486"/>
                    <a:pt x="4621" y="4522"/>
                  </a:cubicBezTo>
                  <a:cubicBezTo>
                    <a:pt x="4597" y="4522"/>
                    <a:pt x="3454" y="5832"/>
                    <a:pt x="3454" y="5832"/>
                  </a:cubicBezTo>
                  <a:cubicBezTo>
                    <a:pt x="3251" y="5796"/>
                    <a:pt x="3049" y="5784"/>
                    <a:pt x="2894" y="5748"/>
                  </a:cubicBezTo>
                  <a:cubicBezTo>
                    <a:pt x="3370" y="5177"/>
                    <a:pt x="3632" y="4594"/>
                    <a:pt x="3704" y="4403"/>
                  </a:cubicBezTo>
                  <a:close/>
                  <a:moveTo>
                    <a:pt x="1251" y="3224"/>
                  </a:moveTo>
                  <a:cubicBezTo>
                    <a:pt x="1835" y="3224"/>
                    <a:pt x="2156" y="3605"/>
                    <a:pt x="2156" y="4308"/>
                  </a:cubicBezTo>
                  <a:cubicBezTo>
                    <a:pt x="2156" y="4713"/>
                    <a:pt x="2037" y="5129"/>
                    <a:pt x="1846" y="5451"/>
                  </a:cubicBezTo>
                  <a:cubicBezTo>
                    <a:pt x="1668" y="5748"/>
                    <a:pt x="1442" y="5927"/>
                    <a:pt x="1251" y="5927"/>
                  </a:cubicBezTo>
                  <a:cubicBezTo>
                    <a:pt x="1061" y="5927"/>
                    <a:pt x="834" y="5748"/>
                    <a:pt x="656" y="5451"/>
                  </a:cubicBezTo>
                  <a:cubicBezTo>
                    <a:pt x="465" y="5129"/>
                    <a:pt x="346" y="4713"/>
                    <a:pt x="346" y="4308"/>
                  </a:cubicBezTo>
                  <a:cubicBezTo>
                    <a:pt x="346" y="3605"/>
                    <a:pt x="668" y="3224"/>
                    <a:pt x="1251" y="3224"/>
                  </a:cubicBezTo>
                  <a:close/>
                  <a:moveTo>
                    <a:pt x="7454" y="3081"/>
                  </a:moveTo>
                  <a:cubicBezTo>
                    <a:pt x="7657" y="3129"/>
                    <a:pt x="7835" y="3177"/>
                    <a:pt x="8026" y="3224"/>
                  </a:cubicBezTo>
                  <a:lnTo>
                    <a:pt x="8454" y="4391"/>
                  </a:lnTo>
                  <a:lnTo>
                    <a:pt x="8264" y="4391"/>
                  </a:lnTo>
                  <a:cubicBezTo>
                    <a:pt x="8169" y="4391"/>
                    <a:pt x="8097" y="4474"/>
                    <a:pt x="8097" y="4558"/>
                  </a:cubicBezTo>
                  <a:cubicBezTo>
                    <a:pt x="8097" y="4653"/>
                    <a:pt x="8169" y="4725"/>
                    <a:pt x="8264" y="4725"/>
                  </a:cubicBezTo>
                  <a:lnTo>
                    <a:pt x="8573" y="4725"/>
                  </a:lnTo>
                  <a:lnTo>
                    <a:pt x="8859" y="5510"/>
                  </a:lnTo>
                  <a:cubicBezTo>
                    <a:pt x="8526" y="5629"/>
                    <a:pt x="8157" y="5725"/>
                    <a:pt x="7776" y="5796"/>
                  </a:cubicBezTo>
                  <a:cubicBezTo>
                    <a:pt x="7085" y="5915"/>
                    <a:pt x="6347" y="5975"/>
                    <a:pt x="5537" y="5975"/>
                  </a:cubicBezTo>
                  <a:cubicBezTo>
                    <a:pt x="5752" y="5677"/>
                    <a:pt x="6073" y="5201"/>
                    <a:pt x="6418" y="4701"/>
                  </a:cubicBezTo>
                  <a:cubicBezTo>
                    <a:pt x="6788" y="4713"/>
                    <a:pt x="7157" y="4736"/>
                    <a:pt x="7538" y="4736"/>
                  </a:cubicBezTo>
                  <a:cubicBezTo>
                    <a:pt x="7621" y="4736"/>
                    <a:pt x="7692" y="4665"/>
                    <a:pt x="7692" y="4570"/>
                  </a:cubicBezTo>
                  <a:cubicBezTo>
                    <a:pt x="7692" y="4486"/>
                    <a:pt x="7621" y="4415"/>
                    <a:pt x="7538" y="4391"/>
                  </a:cubicBezTo>
                  <a:cubicBezTo>
                    <a:pt x="7216" y="4379"/>
                    <a:pt x="6919" y="4379"/>
                    <a:pt x="6621" y="4355"/>
                  </a:cubicBezTo>
                  <a:cubicBezTo>
                    <a:pt x="6919" y="3903"/>
                    <a:pt x="7216" y="3462"/>
                    <a:pt x="7454" y="3081"/>
                  </a:cubicBezTo>
                  <a:close/>
                  <a:moveTo>
                    <a:pt x="7406" y="1933"/>
                  </a:moveTo>
                  <a:cubicBezTo>
                    <a:pt x="7423" y="1933"/>
                    <a:pt x="7435" y="1935"/>
                    <a:pt x="7442" y="1938"/>
                  </a:cubicBezTo>
                  <a:cubicBezTo>
                    <a:pt x="7466" y="1938"/>
                    <a:pt x="7550" y="1974"/>
                    <a:pt x="7597" y="2058"/>
                  </a:cubicBezTo>
                  <a:lnTo>
                    <a:pt x="7645" y="2212"/>
                  </a:lnTo>
                  <a:cubicBezTo>
                    <a:pt x="6978" y="3224"/>
                    <a:pt x="5323" y="5737"/>
                    <a:pt x="5073" y="5987"/>
                  </a:cubicBezTo>
                  <a:cubicBezTo>
                    <a:pt x="4940" y="6127"/>
                    <a:pt x="4780" y="6199"/>
                    <a:pt x="4592" y="6199"/>
                  </a:cubicBezTo>
                  <a:cubicBezTo>
                    <a:pt x="4477" y="6199"/>
                    <a:pt x="4351" y="6172"/>
                    <a:pt x="4216" y="6118"/>
                  </a:cubicBezTo>
                  <a:cubicBezTo>
                    <a:pt x="4049" y="6058"/>
                    <a:pt x="3918" y="5975"/>
                    <a:pt x="3823" y="5915"/>
                  </a:cubicBezTo>
                  <a:lnTo>
                    <a:pt x="7264" y="1998"/>
                  </a:lnTo>
                  <a:cubicBezTo>
                    <a:pt x="7306" y="1947"/>
                    <a:pt x="7366" y="1933"/>
                    <a:pt x="7406" y="1933"/>
                  </a:cubicBezTo>
                  <a:close/>
                  <a:moveTo>
                    <a:pt x="525" y="1"/>
                  </a:moveTo>
                  <a:cubicBezTo>
                    <a:pt x="480" y="1"/>
                    <a:pt x="436" y="16"/>
                    <a:pt x="406" y="45"/>
                  </a:cubicBezTo>
                  <a:cubicBezTo>
                    <a:pt x="394" y="69"/>
                    <a:pt x="1" y="462"/>
                    <a:pt x="1" y="1438"/>
                  </a:cubicBezTo>
                  <a:cubicBezTo>
                    <a:pt x="1" y="2248"/>
                    <a:pt x="394" y="2784"/>
                    <a:pt x="632" y="3046"/>
                  </a:cubicBezTo>
                  <a:cubicBezTo>
                    <a:pt x="537" y="3105"/>
                    <a:pt x="453" y="3165"/>
                    <a:pt x="370" y="3236"/>
                  </a:cubicBezTo>
                  <a:cubicBezTo>
                    <a:pt x="132" y="3486"/>
                    <a:pt x="13" y="3843"/>
                    <a:pt x="13" y="4320"/>
                  </a:cubicBezTo>
                  <a:cubicBezTo>
                    <a:pt x="13" y="4784"/>
                    <a:pt x="156" y="5260"/>
                    <a:pt x="370" y="5641"/>
                  </a:cubicBezTo>
                  <a:cubicBezTo>
                    <a:pt x="632" y="6058"/>
                    <a:pt x="942" y="6284"/>
                    <a:pt x="1263" y="6284"/>
                  </a:cubicBezTo>
                  <a:cubicBezTo>
                    <a:pt x="1501" y="6284"/>
                    <a:pt x="1739" y="6153"/>
                    <a:pt x="1942" y="5927"/>
                  </a:cubicBezTo>
                  <a:cubicBezTo>
                    <a:pt x="1966" y="5939"/>
                    <a:pt x="2037" y="5939"/>
                    <a:pt x="2132" y="5975"/>
                  </a:cubicBezTo>
                  <a:lnTo>
                    <a:pt x="1715" y="6677"/>
                  </a:lnTo>
                  <a:lnTo>
                    <a:pt x="715" y="6677"/>
                  </a:lnTo>
                  <a:cubicBezTo>
                    <a:pt x="632" y="6677"/>
                    <a:pt x="549" y="6749"/>
                    <a:pt x="549" y="6832"/>
                  </a:cubicBezTo>
                  <a:cubicBezTo>
                    <a:pt x="549" y="6927"/>
                    <a:pt x="632" y="6999"/>
                    <a:pt x="715" y="6999"/>
                  </a:cubicBezTo>
                  <a:lnTo>
                    <a:pt x="1704" y="6999"/>
                  </a:lnTo>
                  <a:cubicBezTo>
                    <a:pt x="1823" y="6999"/>
                    <a:pt x="1942" y="6939"/>
                    <a:pt x="2001" y="6832"/>
                  </a:cubicBezTo>
                  <a:lnTo>
                    <a:pt x="2477" y="6034"/>
                  </a:lnTo>
                  <a:cubicBezTo>
                    <a:pt x="2597" y="6046"/>
                    <a:pt x="2728" y="6082"/>
                    <a:pt x="2894" y="6094"/>
                  </a:cubicBezTo>
                  <a:lnTo>
                    <a:pt x="2894" y="6653"/>
                  </a:lnTo>
                  <a:cubicBezTo>
                    <a:pt x="2894" y="6653"/>
                    <a:pt x="2894" y="6677"/>
                    <a:pt x="2870" y="6677"/>
                  </a:cubicBezTo>
                  <a:lnTo>
                    <a:pt x="2513" y="6677"/>
                  </a:lnTo>
                  <a:cubicBezTo>
                    <a:pt x="2430" y="6677"/>
                    <a:pt x="2358" y="6749"/>
                    <a:pt x="2358" y="6832"/>
                  </a:cubicBezTo>
                  <a:cubicBezTo>
                    <a:pt x="2358" y="6927"/>
                    <a:pt x="2430" y="6999"/>
                    <a:pt x="2513" y="6999"/>
                  </a:cubicBezTo>
                  <a:lnTo>
                    <a:pt x="2870" y="6999"/>
                  </a:lnTo>
                  <a:cubicBezTo>
                    <a:pt x="3073" y="6999"/>
                    <a:pt x="3216" y="6856"/>
                    <a:pt x="3216" y="6653"/>
                  </a:cubicBezTo>
                  <a:lnTo>
                    <a:pt x="3216" y="6153"/>
                  </a:lnTo>
                  <a:cubicBezTo>
                    <a:pt x="3347" y="6165"/>
                    <a:pt x="3501" y="6177"/>
                    <a:pt x="3644" y="6201"/>
                  </a:cubicBezTo>
                  <a:cubicBezTo>
                    <a:pt x="3751" y="6272"/>
                    <a:pt x="3918" y="6356"/>
                    <a:pt x="4097" y="6439"/>
                  </a:cubicBezTo>
                  <a:cubicBezTo>
                    <a:pt x="4275" y="6510"/>
                    <a:pt x="4454" y="6534"/>
                    <a:pt x="4621" y="6534"/>
                  </a:cubicBezTo>
                  <a:cubicBezTo>
                    <a:pt x="4859" y="6534"/>
                    <a:pt x="5073" y="6451"/>
                    <a:pt x="5275" y="6296"/>
                  </a:cubicBezTo>
                  <a:lnTo>
                    <a:pt x="5609" y="6296"/>
                  </a:lnTo>
                  <a:cubicBezTo>
                    <a:pt x="6895" y="6296"/>
                    <a:pt x="8026" y="6153"/>
                    <a:pt x="8990" y="5856"/>
                  </a:cubicBezTo>
                  <a:lnTo>
                    <a:pt x="9288" y="6653"/>
                  </a:lnTo>
                  <a:cubicBezTo>
                    <a:pt x="9359" y="6868"/>
                    <a:pt x="9562" y="6999"/>
                    <a:pt x="9776" y="6999"/>
                  </a:cubicBezTo>
                  <a:lnTo>
                    <a:pt x="10788" y="6999"/>
                  </a:lnTo>
                  <a:cubicBezTo>
                    <a:pt x="10883" y="6999"/>
                    <a:pt x="10955" y="6927"/>
                    <a:pt x="10955" y="6832"/>
                  </a:cubicBezTo>
                  <a:cubicBezTo>
                    <a:pt x="10955" y="6749"/>
                    <a:pt x="10883" y="6677"/>
                    <a:pt x="10788" y="6677"/>
                  </a:cubicBezTo>
                  <a:lnTo>
                    <a:pt x="9776" y="6677"/>
                  </a:lnTo>
                  <a:cubicBezTo>
                    <a:pt x="9705" y="6677"/>
                    <a:pt x="9633" y="6630"/>
                    <a:pt x="9597" y="6558"/>
                  </a:cubicBezTo>
                  <a:lnTo>
                    <a:pt x="9300" y="5760"/>
                  </a:lnTo>
                  <a:cubicBezTo>
                    <a:pt x="9693" y="5629"/>
                    <a:pt x="10050" y="5463"/>
                    <a:pt x="10371" y="5272"/>
                  </a:cubicBezTo>
                  <a:cubicBezTo>
                    <a:pt x="10419" y="5248"/>
                    <a:pt x="10455" y="5201"/>
                    <a:pt x="10467" y="5141"/>
                  </a:cubicBezTo>
                  <a:cubicBezTo>
                    <a:pt x="10478" y="5082"/>
                    <a:pt x="10455" y="5034"/>
                    <a:pt x="10407" y="4986"/>
                  </a:cubicBezTo>
                  <a:lnTo>
                    <a:pt x="10109" y="4736"/>
                  </a:lnTo>
                  <a:cubicBezTo>
                    <a:pt x="10514" y="4725"/>
                    <a:pt x="10931" y="4713"/>
                    <a:pt x="11348" y="4677"/>
                  </a:cubicBezTo>
                  <a:cubicBezTo>
                    <a:pt x="11419" y="4677"/>
                    <a:pt x="11479" y="4617"/>
                    <a:pt x="11491" y="4558"/>
                  </a:cubicBezTo>
                  <a:cubicBezTo>
                    <a:pt x="11502" y="4463"/>
                    <a:pt x="11479" y="4379"/>
                    <a:pt x="11419" y="4355"/>
                  </a:cubicBezTo>
                  <a:cubicBezTo>
                    <a:pt x="10431" y="3736"/>
                    <a:pt x="9395" y="3272"/>
                    <a:pt x="8288" y="2950"/>
                  </a:cubicBezTo>
                  <a:lnTo>
                    <a:pt x="7919" y="1938"/>
                  </a:lnTo>
                  <a:cubicBezTo>
                    <a:pt x="7859" y="1760"/>
                    <a:pt x="7716" y="1641"/>
                    <a:pt x="7514" y="1617"/>
                  </a:cubicBezTo>
                  <a:cubicBezTo>
                    <a:pt x="7480" y="1610"/>
                    <a:pt x="7446" y="1607"/>
                    <a:pt x="7411" y="1607"/>
                  </a:cubicBezTo>
                  <a:cubicBezTo>
                    <a:pt x="7265" y="1607"/>
                    <a:pt x="7122" y="1668"/>
                    <a:pt x="7026" y="1784"/>
                  </a:cubicBezTo>
                  <a:lnTo>
                    <a:pt x="6323" y="2569"/>
                  </a:lnTo>
                  <a:cubicBezTo>
                    <a:pt x="5785" y="2506"/>
                    <a:pt x="5273" y="2481"/>
                    <a:pt x="4799" y="2481"/>
                  </a:cubicBezTo>
                  <a:cubicBezTo>
                    <a:pt x="3040" y="2481"/>
                    <a:pt x="1788" y="2833"/>
                    <a:pt x="1525" y="2927"/>
                  </a:cubicBezTo>
                  <a:cubicBezTo>
                    <a:pt x="1430" y="2903"/>
                    <a:pt x="1346" y="2891"/>
                    <a:pt x="1239" y="2891"/>
                  </a:cubicBezTo>
                  <a:lnTo>
                    <a:pt x="1168" y="2891"/>
                  </a:lnTo>
                  <a:cubicBezTo>
                    <a:pt x="989" y="2462"/>
                    <a:pt x="823" y="1879"/>
                    <a:pt x="942" y="1343"/>
                  </a:cubicBezTo>
                  <a:cubicBezTo>
                    <a:pt x="1013" y="998"/>
                    <a:pt x="1168" y="843"/>
                    <a:pt x="1180" y="843"/>
                  </a:cubicBezTo>
                  <a:cubicBezTo>
                    <a:pt x="1239" y="784"/>
                    <a:pt x="1239" y="664"/>
                    <a:pt x="1180" y="605"/>
                  </a:cubicBezTo>
                  <a:cubicBezTo>
                    <a:pt x="1150" y="575"/>
                    <a:pt x="1105" y="560"/>
                    <a:pt x="1061" y="560"/>
                  </a:cubicBezTo>
                  <a:cubicBezTo>
                    <a:pt x="1016" y="560"/>
                    <a:pt x="971" y="575"/>
                    <a:pt x="942" y="605"/>
                  </a:cubicBezTo>
                  <a:cubicBezTo>
                    <a:pt x="906" y="629"/>
                    <a:pt x="287" y="1272"/>
                    <a:pt x="727" y="2653"/>
                  </a:cubicBezTo>
                  <a:cubicBezTo>
                    <a:pt x="549" y="2415"/>
                    <a:pt x="334" y="2010"/>
                    <a:pt x="334" y="1438"/>
                  </a:cubicBezTo>
                  <a:cubicBezTo>
                    <a:pt x="334" y="629"/>
                    <a:pt x="644" y="307"/>
                    <a:pt x="644" y="283"/>
                  </a:cubicBezTo>
                  <a:cubicBezTo>
                    <a:pt x="703" y="224"/>
                    <a:pt x="703" y="105"/>
                    <a:pt x="644" y="45"/>
                  </a:cubicBezTo>
                  <a:cubicBezTo>
                    <a:pt x="614" y="16"/>
                    <a:pt x="569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01" name="Google Shape;11901;p81"/>
          <p:cNvSpPr/>
          <p:nvPr/>
        </p:nvSpPr>
        <p:spPr>
          <a:xfrm>
            <a:off x="4119728" y="2962554"/>
            <a:ext cx="367712" cy="367680"/>
          </a:xfrm>
          <a:custGeom>
            <a:avLst/>
            <a:gdLst/>
            <a:ahLst/>
            <a:cxnLst/>
            <a:rect l="l" t="t" r="r" b="b"/>
            <a:pathLst>
              <a:path w="11491" h="11490" extrusionOk="0">
                <a:moveTo>
                  <a:pt x="5585" y="1643"/>
                </a:moveTo>
                <a:lnTo>
                  <a:pt x="5585" y="3013"/>
                </a:lnTo>
                <a:cubicBezTo>
                  <a:pt x="5322" y="3482"/>
                  <a:pt x="4845" y="3751"/>
                  <a:pt x="4340" y="3751"/>
                </a:cubicBezTo>
                <a:cubicBezTo>
                  <a:pt x="4204" y="3751"/>
                  <a:pt x="4066" y="3732"/>
                  <a:pt x="3930" y="3691"/>
                </a:cubicBezTo>
                <a:lnTo>
                  <a:pt x="2966" y="2727"/>
                </a:lnTo>
                <a:lnTo>
                  <a:pt x="2966" y="2727"/>
                </a:lnTo>
                <a:cubicBezTo>
                  <a:pt x="3070" y="2737"/>
                  <a:pt x="3176" y="2742"/>
                  <a:pt x="3281" y="2742"/>
                </a:cubicBezTo>
                <a:cubicBezTo>
                  <a:pt x="3666" y="2742"/>
                  <a:pt x="4051" y="2672"/>
                  <a:pt x="4406" y="2513"/>
                </a:cubicBezTo>
                <a:cubicBezTo>
                  <a:pt x="4871" y="2322"/>
                  <a:pt x="5275" y="2024"/>
                  <a:pt x="5585" y="1643"/>
                </a:cubicBezTo>
                <a:close/>
                <a:moveTo>
                  <a:pt x="5573" y="3560"/>
                </a:moveTo>
                <a:lnTo>
                  <a:pt x="5573" y="5322"/>
                </a:lnTo>
                <a:lnTo>
                  <a:pt x="4323" y="4084"/>
                </a:lnTo>
                <a:cubicBezTo>
                  <a:pt x="4799" y="4084"/>
                  <a:pt x="5240" y="3882"/>
                  <a:pt x="5573" y="3560"/>
                </a:cubicBezTo>
                <a:close/>
                <a:moveTo>
                  <a:pt x="5918" y="3560"/>
                </a:moveTo>
                <a:cubicBezTo>
                  <a:pt x="6240" y="3882"/>
                  <a:pt x="6692" y="4084"/>
                  <a:pt x="7168" y="4084"/>
                </a:cubicBezTo>
                <a:lnTo>
                  <a:pt x="5918" y="5322"/>
                </a:lnTo>
                <a:lnTo>
                  <a:pt x="5918" y="3560"/>
                </a:lnTo>
                <a:close/>
                <a:moveTo>
                  <a:pt x="2727" y="2965"/>
                </a:moveTo>
                <a:lnTo>
                  <a:pt x="3692" y="3929"/>
                </a:lnTo>
                <a:cubicBezTo>
                  <a:pt x="3894" y="4572"/>
                  <a:pt x="3608" y="5251"/>
                  <a:pt x="3013" y="5584"/>
                </a:cubicBezTo>
                <a:lnTo>
                  <a:pt x="1644" y="5584"/>
                </a:lnTo>
                <a:cubicBezTo>
                  <a:pt x="2025" y="5275"/>
                  <a:pt x="2323" y="4870"/>
                  <a:pt x="2525" y="4406"/>
                </a:cubicBezTo>
                <a:cubicBezTo>
                  <a:pt x="2716" y="3941"/>
                  <a:pt x="2775" y="3453"/>
                  <a:pt x="2727" y="2965"/>
                </a:cubicBezTo>
                <a:close/>
                <a:moveTo>
                  <a:pt x="4085" y="4334"/>
                </a:moveTo>
                <a:lnTo>
                  <a:pt x="5335" y="5584"/>
                </a:lnTo>
                <a:lnTo>
                  <a:pt x="3561" y="5584"/>
                </a:lnTo>
                <a:cubicBezTo>
                  <a:pt x="3894" y="5251"/>
                  <a:pt x="4085" y="4799"/>
                  <a:pt x="4085" y="4334"/>
                </a:cubicBezTo>
                <a:close/>
                <a:moveTo>
                  <a:pt x="7407" y="4334"/>
                </a:moveTo>
                <a:cubicBezTo>
                  <a:pt x="7407" y="4810"/>
                  <a:pt x="7585" y="5251"/>
                  <a:pt x="7919" y="5584"/>
                </a:cubicBezTo>
                <a:lnTo>
                  <a:pt x="6156" y="5584"/>
                </a:lnTo>
                <a:lnTo>
                  <a:pt x="7407" y="4334"/>
                </a:lnTo>
                <a:close/>
                <a:moveTo>
                  <a:pt x="5918" y="1643"/>
                </a:moveTo>
                <a:cubicBezTo>
                  <a:pt x="6228" y="2024"/>
                  <a:pt x="6633" y="2322"/>
                  <a:pt x="7085" y="2513"/>
                </a:cubicBezTo>
                <a:cubicBezTo>
                  <a:pt x="7457" y="2665"/>
                  <a:pt x="7843" y="2741"/>
                  <a:pt x="8239" y="2741"/>
                </a:cubicBezTo>
                <a:cubicBezTo>
                  <a:pt x="8338" y="2741"/>
                  <a:pt x="8438" y="2736"/>
                  <a:pt x="8538" y="2727"/>
                </a:cubicBezTo>
                <a:lnTo>
                  <a:pt x="8538" y="2727"/>
                </a:lnTo>
                <a:lnTo>
                  <a:pt x="8502" y="2751"/>
                </a:lnTo>
                <a:cubicBezTo>
                  <a:pt x="8442" y="2810"/>
                  <a:pt x="8442" y="2929"/>
                  <a:pt x="8502" y="2989"/>
                </a:cubicBezTo>
                <a:cubicBezTo>
                  <a:pt x="8538" y="3025"/>
                  <a:pt x="8573" y="3036"/>
                  <a:pt x="8621" y="3036"/>
                </a:cubicBezTo>
                <a:cubicBezTo>
                  <a:pt x="8669" y="3036"/>
                  <a:pt x="8716" y="3025"/>
                  <a:pt x="8740" y="2989"/>
                </a:cubicBezTo>
                <a:lnTo>
                  <a:pt x="8764" y="2965"/>
                </a:lnTo>
                <a:lnTo>
                  <a:pt x="8764" y="2965"/>
                </a:lnTo>
                <a:cubicBezTo>
                  <a:pt x="8716" y="3453"/>
                  <a:pt x="8788" y="3941"/>
                  <a:pt x="8978" y="4406"/>
                </a:cubicBezTo>
                <a:cubicBezTo>
                  <a:pt x="9169" y="4870"/>
                  <a:pt x="9466" y="5275"/>
                  <a:pt x="9859" y="5584"/>
                </a:cubicBezTo>
                <a:lnTo>
                  <a:pt x="8490" y="5584"/>
                </a:lnTo>
                <a:cubicBezTo>
                  <a:pt x="7895" y="5251"/>
                  <a:pt x="7609" y="4572"/>
                  <a:pt x="7799" y="3929"/>
                </a:cubicBezTo>
                <a:lnTo>
                  <a:pt x="8204" y="3525"/>
                </a:lnTo>
                <a:cubicBezTo>
                  <a:pt x="8264" y="3465"/>
                  <a:pt x="8264" y="3346"/>
                  <a:pt x="8204" y="3286"/>
                </a:cubicBezTo>
                <a:cubicBezTo>
                  <a:pt x="8175" y="3257"/>
                  <a:pt x="8130" y="3242"/>
                  <a:pt x="8085" y="3242"/>
                </a:cubicBezTo>
                <a:cubicBezTo>
                  <a:pt x="8041" y="3242"/>
                  <a:pt x="7996" y="3257"/>
                  <a:pt x="7966" y="3286"/>
                </a:cubicBezTo>
                <a:lnTo>
                  <a:pt x="7561" y="3691"/>
                </a:lnTo>
                <a:cubicBezTo>
                  <a:pt x="7428" y="3731"/>
                  <a:pt x="7293" y="3750"/>
                  <a:pt x="7160" y="3750"/>
                </a:cubicBezTo>
                <a:cubicBezTo>
                  <a:pt x="6652" y="3750"/>
                  <a:pt x="6171" y="3472"/>
                  <a:pt x="5906" y="3001"/>
                </a:cubicBezTo>
                <a:lnTo>
                  <a:pt x="5906" y="1643"/>
                </a:lnTo>
                <a:close/>
                <a:moveTo>
                  <a:pt x="5347" y="5906"/>
                </a:moveTo>
                <a:lnTo>
                  <a:pt x="4097" y="7156"/>
                </a:lnTo>
                <a:cubicBezTo>
                  <a:pt x="4097" y="6680"/>
                  <a:pt x="3918" y="6239"/>
                  <a:pt x="3573" y="5906"/>
                </a:cubicBezTo>
                <a:close/>
                <a:moveTo>
                  <a:pt x="7942" y="5906"/>
                </a:moveTo>
                <a:cubicBezTo>
                  <a:pt x="7609" y="6239"/>
                  <a:pt x="7418" y="6704"/>
                  <a:pt x="7418" y="7156"/>
                </a:cubicBezTo>
                <a:lnTo>
                  <a:pt x="6168" y="5906"/>
                </a:lnTo>
                <a:close/>
                <a:moveTo>
                  <a:pt x="5585" y="6144"/>
                </a:moveTo>
                <a:lnTo>
                  <a:pt x="5585" y="7918"/>
                </a:lnTo>
                <a:cubicBezTo>
                  <a:pt x="5263" y="7585"/>
                  <a:pt x="4811" y="7394"/>
                  <a:pt x="4335" y="7394"/>
                </a:cubicBezTo>
                <a:lnTo>
                  <a:pt x="5585" y="6144"/>
                </a:lnTo>
                <a:close/>
                <a:moveTo>
                  <a:pt x="5918" y="6144"/>
                </a:moveTo>
                <a:lnTo>
                  <a:pt x="7168" y="7394"/>
                </a:lnTo>
                <a:cubicBezTo>
                  <a:pt x="6680" y="7394"/>
                  <a:pt x="6240" y="7573"/>
                  <a:pt x="5918" y="7918"/>
                </a:cubicBezTo>
                <a:lnTo>
                  <a:pt x="5918" y="6144"/>
                </a:lnTo>
                <a:close/>
                <a:moveTo>
                  <a:pt x="9859" y="5906"/>
                </a:moveTo>
                <a:cubicBezTo>
                  <a:pt x="9466" y="6215"/>
                  <a:pt x="9169" y="6620"/>
                  <a:pt x="8978" y="7085"/>
                </a:cubicBezTo>
                <a:cubicBezTo>
                  <a:pt x="8788" y="7549"/>
                  <a:pt x="8728" y="8037"/>
                  <a:pt x="8776" y="8525"/>
                </a:cubicBezTo>
                <a:lnTo>
                  <a:pt x="7799" y="7561"/>
                </a:lnTo>
                <a:cubicBezTo>
                  <a:pt x="7609" y="6918"/>
                  <a:pt x="7895" y="6239"/>
                  <a:pt x="8490" y="5906"/>
                </a:cubicBezTo>
                <a:close/>
                <a:moveTo>
                  <a:pt x="3001" y="5906"/>
                </a:moveTo>
                <a:cubicBezTo>
                  <a:pt x="3597" y="6239"/>
                  <a:pt x="3870" y="6918"/>
                  <a:pt x="3680" y="7561"/>
                </a:cubicBezTo>
                <a:lnTo>
                  <a:pt x="3275" y="7966"/>
                </a:lnTo>
                <a:cubicBezTo>
                  <a:pt x="3216" y="8025"/>
                  <a:pt x="3216" y="8144"/>
                  <a:pt x="3275" y="8204"/>
                </a:cubicBezTo>
                <a:cubicBezTo>
                  <a:pt x="3311" y="8228"/>
                  <a:pt x="3358" y="8251"/>
                  <a:pt x="3394" y="8251"/>
                </a:cubicBezTo>
                <a:cubicBezTo>
                  <a:pt x="3442" y="8251"/>
                  <a:pt x="3489" y="8228"/>
                  <a:pt x="3513" y="8204"/>
                </a:cubicBezTo>
                <a:lnTo>
                  <a:pt x="3918" y="7799"/>
                </a:lnTo>
                <a:cubicBezTo>
                  <a:pt x="4051" y="7759"/>
                  <a:pt x="4186" y="7740"/>
                  <a:pt x="4320" y="7740"/>
                </a:cubicBezTo>
                <a:cubicBezTo>
                  <a:pt x="4828" y="7740"/>
                  <a:pt x="5309" y="8018"/>
                  <a:pt x="5573" y="8490"/>
                </a:cubicBezTo>
                <a:lnTo>
                  <a:pt x="5573" y="9844"/>
                </a:lnTo>
                <a:lnTo>
                  <a:pt x="5573" y="9844"/>
                </a:lnTo>
                <a:cubicBezTo>
                  <a:pt x="5265" y="9458"/>
                  <a:pt x="4865" y="9166"/>
                  <a:pt x="4406" y="8978"/>
                </a:cubicBezTo>
                <a:cubicBezTo>
                  <a:pt x="4049" y="8823"/>
                  <a:pt x="3668" y="8751"/>
                  <a:pt x="3275" y="8751"/>
                </a:cubicBezTo>
                <a:cubicBezTo>
                  <a:pt x="3180" y="8751"/>
                  <a:pt x="3061" y="8751"/>
                  <a:pt x="2954" y="8763"/>
                </a:cubicBezTo>
                <a:lnTo>
                  <a:pt x="2977" y="8740"/>
                </a:lnTo>
                <a:cubicBezTo>
                  <a:pt x="3037" y="8680"/>
                  <a:pt x="3037" y="8561"/>
                  <a:pt x="2977" y="8501"/>
                </a:cubicBezTo>
                <a:cubicBezTo>
                  <a:pt x="2948" y="8472"/>
                  <a:pt x="2903" y="8457"/>
                  <a:pt x="2858" y="8457"/>
                </a:cubicBezTo>
                <a:cubicBezTo>
                  <a:pt x="2814" y="8457"/>
                  <a:pt x="2769" y="8472"/>
                  <a:pt x="2739" y="8501"/>
                </a:cubicBezTo>
                <a:lnTo>
                  <a:pt x="2716" y="8525"/>
                </a:lnTo>
                <a:cubicBezTo>
                  <a:pt x="2775" y="8037"/>
                  <a:pt x="2704" y="7549"/>
                  <a:pt x="2501" y="7085"/>
                </a:cubicBezTo>
                <a:cubicBezTo>
                  <a:pt x="2311" y="6620"/>
                  <a:pt x="2013" y="6227"/>
                  <a:pt x="1632" y="5906"/>
                </a:cubicBezTo>
                <a:close/>
                <a:moveTo>
                  <a:pt x="7165" y="7740"/>
                </a:moveTo>
                <a:cubicBezTo>
                  <a:pt x="7297" y="7740"/>
                  <a:pt x="7430" y="7759"/>
                  <a:pt x="7561" y="7799"/>
                </a:cubicBezTo>
                <a:lnTo>
                  <a:pt x="8538" y="8763"/>
                </a:lnTo>
                <a:cubicBezTo>
                  <a:pt x="8447" y="8757"/>
                  <a:pt x="8357" y="8754"/>
                  <a:pt x="8267" y="8754"/>
                </a:cubicBezTo>
                <a:cubicBezTo>
                  <a:pt x="7861" y="8754"/>
                  <a:pt x="7465" y="8822"/>
                  <a:pt x="7085" y="8978"/>
                </a:cubicBezTo>
                <a:cubicBezTo>
                  <a:pt x="6633" y="9168"/>
                  <a:pt x="6228" y="9466"/>
                  <a:pt x="5918" y="9847"/>
                </a:cubicBezTo>
                <a:lnTo>
                  <a:pt x="5918" y="8490"/>
                </a:lnTo>
                <a:cubicBezTo>
                  <a:pt x="6173" y="8018"/>
                  <a:pt x="6660" y="7740"/>
                  <a:pt x="7165" y="7740"/>
                </a:cubicBezTo>
                <a:close/>
                <a:moveTo>
                  <a:pt x="5752" y="0"/>
                </a:moveTo>
                <a:cubicBezTo>
                  <a:pt x="5656" y="0"/>
                  <a:pt x="5585" y="72"/>
                  <a:pt x="5585" y="167"/>
                </a:cubicBezTo>
                <a:lnTo>
                  <a:pt x="5585" y="1024"/>
                </a:lnTo>
                <a:cubicBezTo>
                  <a:pt x="5299" y="1560"/>
                  <a:pt x="4847" y="1977"/>
                  <a:pt x="4287" y="2203"/>
                </a:cubicBezTo>
                <a:cubicBezTo>
                  <a:pt x="3970" y="2334"/>
                  <a:pt x="3626" y="2397"/>
                  <a:pt x="3281" y="2397"/>
                </a:cubicBezTo>
                <a:cubicBezTo>
                  <a:pt x="3029" y="2397"/>
                  <a:pt x="2778" y="2364"/>
                  <a:pt x="2537" y="2298"/>
                </a:cubicBezTo>
                <a:lnTo>
                  <a:pt x="1918" y="1679"/>
                </a:lnTo>
                <a:cubicBezTo>
                  <a:pt x="1894" y="1649"/>
                  <a:pt x="1849" y="1634"/>
                  <a:pt x="1803" y="1634"/>
                </a:cubicBezTo>
                <a:cubicBezTo>
                  <a:pt x="1757" y="1634"/>
                  <a:pt x="1709" y="1649"/>
                  <a:pt x="1680" y="1679"/>
                </a:cubicBezTo>
                <a:cubicBezTo>
                  <a:pt x="1620" y="1739"/>
                  <a:pt x="1620" y="1858"/>
                  <a:pt x="1680" y="1917"/>
                </a:cubicBezTo>
                <a:lnTo>
                  <a:pt x="2299" y="2536"/>
                </a:lnTo>
                <a:cubicBezTo>
                  <a:pt x="2477" y="3108"/>
                  <a:pt x="2442" y="3727"/>
                  <a:pt x="2204" y="4287"/>
                </a:cubicBezTo>
                <a:cubicBezTo>
                  <a:pt x="1977" y="4834"/>
                  <a:pt x="1549" y="5299"/>
                  <a:pt x="1025" y="5584"/>
                </a:cubicBezTo>
                <a:lnTo>
                  <a:pt x="168" y="5584"/>
                </a:lnTo>
                <a:cubicBezTo>
                  <a:pt x="84" y="5584"/>
                  <a:pt x="1" y="5656"/>
                  <a:pt x="1" y="5751"/>
                </a:cubicBezTo>
                <a:cubicBezTo>
                  <a:pt x="1" y="5834"/>
                  <a:pt x="84" y="5906"/>
                  <a:pt x="168" y="5906"/>
                </a:cubicBezTo>
                <a:lnTo>
                  <a:pt x="1025" y="5906"/>
                </a:lnTo>
                <a:cubicBezTo>
                  <a:pt x="1573" y="6192"/>
                  <a:pt x="1977" y="6656"/>
                  <a:pt x="2204" y="7204"/>
                </a:cubicBezTo>
                <a:cubicBezTo>
                  <a:pt x="2430" y="7751"/>
                  <a:pt x="2465" y="8382"/>
                  <a:pt x="2299" y="8966"/>
                </a:cubicBezTo>
                <a:lnTo>
                  <a:pt x="1680" y="9573"/>
                </a:lnTo>
                <a:cubicBezTo>
                  <a:pt x="1620" y="9632"/>
                  <a:pt x="1620" y="9752"/>
                  <a:pt x="1680" y="9811"/>
                </a:cubicBezTo>
                <a:cubicBezTo>
                  <a:pt x="1715" y="9835"/>
                  <a:pt x="1763" y="9859"/>
                  <a:pt x="1799" y="9859"/>
                </a:cubicBezTo>
                <a:cubicBezTo>
                  <a:pt x="1846" y="9859"/>
                  <a:pt x="1894" y="9835"/>
                  <a:pt x="1918" y="9811"/>
                </a:cubicBezTo>
                <a:lnTo>
                  <a:pt x="2537" y="9204"/>
                </a:lnTo>
                <a:cubicBezTo>
                  <a:pt x="2786" y="9126"/>
                  <a:pt x="3044" y="9087"/>
                  <a:pt x="3302" y="9087"/>
                </a:cubicBezTo>
                <a:cubicBezTo>
                  <a:pt x="3636" y="9087"/>
                  <a:pt x="3971" y="9153"/>
                  <a:pt x="4287" y="9287"/>
                </a:cubicBezTo>
                <a:cubicBezTo>
                  <a:pt x="4835" y="9513"/>
                  <a:pt x="5299" y="9942"/>
                  <a:pt x="5585" y="10466"/>
                </a:cubicBezTo>
                <a:lnTo>
                  <a:pt x="5585" y="11323"/>
                </a:lnTo>
                <a:cubicBezTo>
                  <a:pt x="5585" y="11418"/>
                  <a:pt x="5656" y="11490"/>
                  <a:pt x="5752" y="11490"/>
                </a:cubicBezTo>
                <a:cubicBezTo>
                  <a:pt x="5835" y="11490"/>
                  <a:pt x="5906" y="11418"/>
                  <a:pt x="5906" y="11323"/>
                </a:cubicBezTo>
                <a:lnTo>
                  <a:pt x="5906" y="10466"/>
                </a:lnTo>
                <a:cubicBezTo>
                  <a:pt x="6192" y="9930"/>
                  <a:pt x="6656" y="9513"/>
                  <a:pt x="7204" y="9287"/>
                </a:cubicBezTo>
                <a:cubicBezTo>
                  <a:pt x="7522" y="9159"/>
                  <a:pt x="7859" y="9095"/>
                  <a:pt x="8198" y="9095"/>
                </a:cubicBezTo>
                <a:cubicBezTo>
                  <a:pt x="8456" y="9095"/>
                  <a:pt x="8714" y="9132"/>
                  <a:pt x="8966" y="9204"/>
                </a:cubicBezTo>
                <a:lnTo>
                  <a:pt x="9574" y="9811"/>
                </a:lnTo>
                <a:cubicBezTo>
                  <a:pt x="9609" y="9835"/>
                  <a:pt x="9645" y="9859"/>
                  <a:pt x="9693" y="9859"/>
                </a:cubicBezTo>
                <a:cubicBezTo>
                  <a:pt x="9740" y="9859"/>
                  <a:pt x="9776" y="9835"/>
                  <a:pt x="9812" y="9811"/>
                </a:cubicBezTo>
                <a:cubicBezTo>
                  <a:pt x="9871" y="9752"/>
                  <a:pt x="9871" y="9632"/>
                  <a:pt x="9812" y="9573"/>
                </a:cubicBezTo>
                <a:lnTo>
                  <a:pt x="9204" y="8966"/>
                </a:lnTo>
                <a:cubicBezTo>
                  <a:pt x="9026" y="8382"/>
                  <a:pt x="9050" y="7775"/>
                  <a:pt x="9288" y="7204"/>
                </a:cubicBezTo>
                <a:cubicBezTo>
                  <a:pt x="9514" y="6656"/>
                  <a:pt x="9943" y="6192"/>
                  <a:pt x="10466" y="5906"/>
                </a:cubicBezTo>
                <a:lnTo>
                  <a:pt x="11324" y="5906"/>
                </a:lnTo>
                <a:cubicBezTo>
                  <a:pt x="11419" y="5906"/>
                  <a:pt x="11490" y="5834"/>
                  <a:pt x="11490" y="5751"/>
                </a:cubicBezTo>
                <a:cubicBezTo>
                  <a:pt x="11490" y="5656"/>
                  <a:pt x="11419" y="5584"/>
                  <a:pt x="11336" y="5584"/>
                </a:cubicBezTo>
                <a:lnTo>
                  <a:pt x="10466" y="5584"/>
                </a:lnTo>
                <a:cubicBezTo>
                  <a:pt x="9931" y="5299"/>
                  <a:pt x="9514" y="4834"/>
                  <a:pt x="9288" y="4287"/>
                </a:cubicBezTo>
                <a:cubicBezTo>
                  <a:pt x="9073" y="3739"/>
                  <a:pt x="9038" y="3108"/>
                  <a:pt x="9204" y="2536"/>
                </a:cubicBezTo>
                <a:lnTo>
                  <a:pt x="9812" y="1917"/>
                </a:lnTo>
                <a:cubicBezTo>
                  <a:pt x="9871" y="1858"/>
                  <a:pt x="9871" y="1739"/>
                  <a:pt x="9812" y="1679"/>
                </a:cubicBezTo>
                <a:cubicBezTo>
                  <a:pt x="9782" y="1649"/>
                  <a:pt x="9737" y="1634"/>
                  <a:pt x="9693" y="1634"/>
                </a:cubicBezTo>
                <a:cubicBezTo>
                  <a:pt x="9648" y="1634"/>
                  <a:pt x="9603" y="1649"/>
                  <a:pt x="9574" y="1679"/>
                </a:cubicBezTo>
                <a:lnTo>
                  <a:pt x="8966" y="2298"/>
                </a:lnTo>
                <a:cubicBezTo>
                  <a:pt x="8720" y="2374"/>
                  <a:pt x="8470" y="2411"/>
                  <a:pt x="8220" y="2411"/>
                </a:cubicBezTo>
                <a:cubicBezTo>
                  <a:pt x="7877" y="2411"/>
                  <a:pt x="7535" y="2341"/>
                  <a:pt x="7204" y="2203"/>
                </a:cubicBezTo>
                <a:cubicBezTo>
                  <a:pt x="6656" y="1977"/>
                  <a:pt x="6192" y="1548"/>
                  <a:pt x="5918" y="1024"/>
                </a:cubicBezTo>
                <a:lnTo>
                  <a:pt x="5918" y="167"/>
                </a:lnTo>
                <a:cubicBezTo>
                  <a:pt x="5918" y="72"/>
                  <a:pt x="5835" y="0"/>
                  <a:pt x="5752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902" name="Google Shape;11902;p81"/>
          <p:cNvSpPr/>
          <p:nvPr/>
        </p:nvSpPr>
        <p:spPr>
          <a:xfrm>
            <a:off x="852272" y="2962490"/>
            <a:ext cx="323520" cy="367360"/>
          </a:xfrm>
          <a:custGeom>
            <a:avLst/>
            <a:gdLst/>
            <a:ahLst/>
            <a:cxnLst/>
            <a:rect l="l" t="t" r="r" b="b"/>
            <a:pathLst>
              <a:path w="10110" h="11480" extrusionOk="0">
                <a:moveTo>
                  <a:pt x="4240" y="2681"/>
                </a:moveTo>
                <a:cubicBezTo>
                  <a:pt x="4347" y="2681"/>
                  <a:pt x="4442" y="2777"/>
                  <a:pt x="4442" y="2872"/>
                </a:cubicBezTo>
                <a:cubicBezTo>
                  <a:pt x="4442" y="2979"/>
                  <a:pt x="4347" y="3062"/>
                  <a:pt x="4240" y="3062"/>
                </a:cubicBezTo>
                <a:cubicBezTo>
                  <a:pt x="4144" y="3050"/>
                  <a:pt x="4049" y="2979"/>
                  <a:pt x="4049" y="2872"/>
                </a:cubicBezTo>
                <a:cubicBezTo>
                  <a:pt x="4049" y="2765"/>
                  <a:pt x="4144" y="2681"/>
                  <a:pt x="4240" y="2681"/>
                </a:cubicBezTo>
                <a:close/>
                <a:moveTo>
                  <a:pt x="5692" y="2681"/>
                </a:moveTo>
                <a:cubicBezTo>
                  <a:pt x="5787" y="2681"/>
                  <a:pt x="5883" y="2777"/>
                  <a:pt x="5883" y="2872"/>
                </a:cubicBezTo>
                <a:cubicBezTo>
                  <a:pt x="5883" y="2979"/>
                  <a:pt x="5787" y="3062"/>
                  <a:pt x="5692" y="3062"/>
                </a:cubicBezTo>
                <a:cubicBezTo>
                  <a:pt x="5585" y="3062"/>
                  <a:pt x="5490" y="2979"/>
                  <a:pt x="5490" y="2872"/>
                </a:cubicBezTo>
                <a:cubicBezTo>
                  <a:pt x="5490" y="2777"/>
                  <a:pt x="5585" y="2681"/>
                  <a:pt x="5692" y="2681"/>
                </a:cubicBezTo>
                <a:close/>
                <a:moveTo>
                  <a:pt x="4978" y="1788"/>
                </a:moveTo>
                <a:cubicBezTo>
                  <a:pt x="5299" y="1788"/>
                  <a:pt x="5585" y="2038"/>
                  <a:pt x="5752" y="2348"/>
                </a:cubicBezTo>
                <a:lnTo>
                  <a:pt x="5692" y="2348"/>
                </a:lnTo>
                <a:cubicBezTo>
                  <a:pt x="5394" y="2348"/>
                  <a:pt x="5168" y="2598"/>
                  <a:pt x="5168" y="2872"/>
                </a:cubicBezTo>
                <a:cubicBezTo>
                  <a:pt x="5168" y="3158"/>
                  <a:pt x="5371" y="3384"/>
                  <a:pt x="5656" y="3396"/>
                </a:cubicBezTo>
                <a:cubicBezTo>
                  <a:pt x="5478" y="3539"/>
                  <a:pt x="5228" y="3598"/>
                  <a:pt x="4990" y="3598"/>
                </a:cubicBezTo>
                <a:cubicBezTo>
                  <a:pt x="4751" y="3598"/>
                  <a:pt x="4466" y="3539"/>
                  <a:pt x="4287" y="3396"/>
                </a:cubicBezTo>
                <a:cubicBezTo>
                  <a:pt x="4561" y="3384"/>
                  <a:pt x="4775" y="3146"/>
                  <a:pt x="4775" y="2872"/>
                </a:cubicBezTo>
                <a:cubicBezTo>
                  <a:pt x="4775" y="2574"/>
                  <a:pt x="4537" y="2348"/>
                  <a:pt x="4263" y="2348"/>
                </a:cubicBezTo>
                <a:lnTo>
                  <a:pt x="4204" y="2348"/>
                </a:lnTo>
                <a:cubicBezTo>
                  <a:pt x="4359" y="2038"/>
                  <a:pt x="4644" y="1788"/>
                  <a:pt x="4978" y="1788"/>
                </a:cubicBezTo>
                <a:close/>
                <a:moveTo>
                  <a:pt x="4978" y="3943"/>
                </a:moveTo>
                <a:cubicBezTo>
                  <a:pt x="5275" y="3943"/>
                  <a:pt x="5525" y="4455"/>
                  <a:pt x="5525" y="5039"/>
                </a:cubicBezTo>
                <a:cubicBezTo>
                  <a:pt x="5525" y="5610"/>
                  <a:pt x="5252" y="6122"/>
                  <a:pt x="4978" y="6122"/>
                </a:cubicBezTo>
                <a:cubicBezTo>
                  <a:pt x="4680" y="6122"/>
                  <a:pt x="4418" y="5610"/>
                  <a:pt x="4418" y="5039"/>
                </a:cubicBezTo>
                <a:cubicBezTo>
                  <a:pt x="4418" y="4455"/>
                  <a:pt x="4680" y="3943"/>
                  <a:pt x="4978" y="3943"/>
                </a:cubicBezTo>
                <a:close/>
                <a:moveTo>
                  <a:pt x="5064" y="6488"/>
                </a:moveTo>
                <a:cubicBezTo>
                  <a:pt x="5446" y="6488"/>
                  <a:pt x="5749" y="6618"/>
                  <a:pt x="6002" y="6848"/>
                </a:cubicBezTo>
                <a:cubicBezTo>
                  <a:pt x="6204" y="7063"/>
                  <a:pt x="6347" y="7360"/>
                  <a:pt x="6406" y="7706"/>
                </a:cubicBezTo>
                <a:cubicBezTo>
                  <a:pt x="6311" y="7789"/>
                  <a:pt x="6192" y="7860"/>
                  <a:pt x="6049" y="7920"/>
                </a:cubicBezTo>
                <a:cubicBezTo>
                  <a:pt x="5954" y="7956"/>
                  <a:pt x="5906" y="8051"/>
                  <a:pt x="5954" y="8146"/>
                </a:cubicBezTo>
                <a:cubicBezTo>
                  <a:pt x="5990" y="8206"/>
                  <a:pt x="6049" y="8253"/>
                  <a:pt x="6109" y="8253"/>
                </a:cubicBezTo>
                <a:cubicBezTo>
                  <a:pt x="6121" y="8253"/>
                  <a:pt x="6145" y="8253"/>
                  <a:pt x="6168" y="8230"/>
                </a:cubicBezTo>
                <a:cubicBezTo>
                  <a:pt x="6252" y="8194"/>
                  <a:pt x="6347" y="8158"/>
                  <a:pt x="6418" y="8111"/>
                </a:cubicBezTo>
                <a:lnTo>
                  <a:pt x="6418" y="8111"/>
                </a:lnTo>
                <a:cubicBezTo>
                  <a:pt x="6418" y="8408"/>
                  <a:pt x="6347" y="8753"/>
                  <a:pt x="6216" y="9063"/>
                </a:cubicBezTo>
                <a:cubicBezTo>
                  <a:pt x="6073" y="9158"/>
                  <a:pt x="5894" y="9230"/>
                  <a:pt x="5692" y="9289"/>
                </a:cubicBezTo>
                <a:cubicBezTo>
                  <a:pt x="5597" y="9325"/>
                  <a:pt x="5537" y="9408"/>
                  <a:pt x="5561" y="9492"/>
                </a:cubicBezTo>
                <a:cubicBezTo>
                  <a:pt x="5585" y="9575"/>
                  <a:pt x="5656" y="9611"/>
                  <a:pt x="5728" y="9611"/>
                </a:cubicBezTo>
                <a:lnTo>
                  <a:pt x="5775" y="9611"/>
                </a:lnTo>
                <a:cubicBezTo>
                  <a:pt x="5847" y="9599"/>
                  <a:pt x="5918" y="9575"/>
                  <a:pt x="6002" y="9539"/>
                </a:cubicBezTo>
                <a:lnTo>
                  <a:pt x="6002" y="9539"/>
                </a:lnTo>
                <a:cubicBezTo>
                  <a:pt x="5966" y="9599"/>
                  <a:pt x="5942" y="9646"/>
                  <a:pt x="5906" y="9706"/>
                </a:cubicBezTo>
                <a:cubicBezTo>
                  <a:pt x="5609" y="10170"/>
                  <a:pt x="5252" y="10444"/>
                  <a:pt x="4966" y="10444"/>
                </a:cubicBezTo>
                <a:cubicBezTo>
                  <a:pt x="4692" y="10444"/>
                  <a:pt x="4335" y="10170"/>
                  <a:pt x="4037" y="9706"/>
                </a:cubicBezTo>
                <a:cubicBezTo>
                  <a:pt x="4001" y="9646"/>
                  <a:pt x="3978" y="9599"/>
                  <a:pt x="3942" y="9539"/>
                </a:cubicBezTo>
                <a:lnTo>
                  <a:pt x="3942" y="9539"/>
                </a:lnTo>
                <a:cubicBezTo>
                  <a:pt x="4251" y="9646"/>
                  <a:pt x="4609" y="9706"/>
                  <a:pt x="4966" y="9706"/>
                </a:cubicBezTo>
                <a:cubicBezTo>
                  <a:pt x="5061" y="9706"/>
                  <a:pt x="5132" y="9634"/>
                  <a:pt x="5132" y="9539"/>
                </a:cubicBezTo>
                <a:cubicBezTo>
                  <a:pt x="5132" y="9456"/>
                  <a:pt x="5061" y="9373"/>
                  <a:pt x="4966" y="9373"/>
                </a:cubicBezTo>
                <a:cubicBezTo>
                  <a:pt x="4478" y="9373"/>
                  <a:pt x="4037" y="9277"/>
                  <a:pt x="3716" y="9063"/>
                </a:cubicBezTo>
                <a:cubicBezTo>
                  <a:pt x="3597" y="8753"/>
                  <a:pt x="3525" y="8408"/>
                  <a:pt x="3525" y="8111"/>
                </a:cubicBezTo>
                <a:lnTo>
                  <a:pt x="3525" y="8111"/>
                </a:lnTo>
                <a:cubicBezTo>
                  <a:pt x="3882" y="8325"/>
                  <a:pt x="4418" y="8456"/>
                  <a:pt x="4966" y="8456"/>
                </a:cubicBezTo>
                <a:cubicBezTo>
                  <a:pt x="5085" y="8456"/>
                  <a:pt x="5228" y="8456"/>
                  <a:pt x="5347" y="8444"/>
                </a:cubicBezTo>
                <a:cubicBezTo>
                  <a:pt x="5430" y="8420"/>
                  <a:pt x="5502" y="8349"/>
                  <a:pt x="5490" y="8265"/>
                </a:cubicBezTo>
                <a:cubicBezTo>
                  <a:pt x="5479" y="8177"/>
                  <a:pt x="5416" y="8109"/>
                  <a:pt x="5332" y="8109"/>
                </a:cubicBezTo>
                <a:cubicBezTo>
                  <a:pt x="5325" y="8109"/>
                  <a:pt x="5318" y="8110"/>
                  <a:pt x="5311" y="8111"/>
                </a:cubicBezTo>
                <a:cubicBezTo>
                  <a:pt x="5192" y="8122"/>
                  <a:pt x="5085" y="8122"/>
                  <a:pt x="4966" y="8122"/>
                </a:cubicBezTo>
                <a:cubicBezTo>
                  <a:pt x="4394" y="8122"/>
                  <a:pt x="3835" y="7980"/>
                  <a:pt x="3537" y="7741"/>
                </a:cubicBezTo>
                <a:cubicBezTo>
                  <a:pt x="3597" y="7384"/>
                  <a:pt x="3739" y="7087"/>
                  <a:pt x="3942" y="6872"/>
                </a:cubicBezTo>
                <a:cubicBezTo>
                  <a:pt x="4192" y="6622"/>
                  <a:pt x="4549" y="6491"/>
                  <a:pt x="4966" y="6491"/>
                </a:cubicBezTo>
                <a:cubicBezTo>
                  <a:pt x="4999" y="6489"/>
                  <a:pt x="5032" y="6488"/>
                  <a:pt x="5064" y="6488"/>
                </a:cubicBezTo>
                <a:close/>
                <a:moveTo>
                  <a:pt x="2134" y="1"/>
                </a:moveTo>
                <a:cubicBezTo>
                  <a:pt x="2057" y="1"/>
                  <a:pt x="1976" y="57"/>
                  <a:pt x="1965" y="133"/>
                </a:cubicBezTo>
                <a:cubicBezTo>
                  <a:pt x="1954" y="229"/>
                  <a:pt x="2013" y="312"/>
                  <a:pt x="2096" y="324"/>
                </a:cubicBezTo>
                <a:cubicBezTo>
                  <a:pt x="2644" y="431"/>
                  <a:pt x="3216" y="1145"/>
                  <a:pt x="3561" y="1776"/>
                </a:cubicBezTo>
                <a:cubicBezTo>
                  <a:pt x="3620" y="1884"/>
                  <a:pt x="3739" y="1955"/>
                  <a:pt x="3859" y="1955"/>
                </a:cubicBezTo>
                <a:lnTo>
                  <a:pt x="4085" y="1955"/>
                </a:lnTo>
                <a:cubicBezTo>
                  <a:pt x="3870" y="2217"/>
                  <a:pt x="3763" y="2550"/>
                  <a:pt x="3763" y="2860"/>
                </a:cubicBezTo>
                <a:cubicBezTo>
                  <a:pt x="3763" y="3205"/>
                  <a:pt x="3906" y="3467"/>
                  <a:pt x="4156" y="3669"/>
                </a:cubicBezTo>
                <a:cubicBezTo>
                  <a:pt x="4263" y="3741"/>
                  <a:pt x="4382" y="3800"/>
                  <a:pt x="4513" y="3848"/>
                </a:cubicBezTo>
                <a:cubicBezTo>
                  <a:pt x="4406" y="3967"/>
                  <a:pt x="4323" y="4110"/>
                  <a:pt x="4263" y="4289"/>
                </a:cubicBezTo>
                <a:lnTo>
                  <a:pt x="2513" y="3812"/>
                </a:lnTo>
                <a:cubicBezTo>
                  <a:pt x="2454" y="3800"/>
                  <a:pt x="2394" y="3765"/>
                  <a:pt x="2358" y="3729"/>
                </a:cubicBezTo>
                <a:lnTo>
                  <a:pt x="834" y="2205"/>
                </a:lnTo>
                <a:cubicBezTo>
                  <a:pt x="805" y="2175"/>
                  <a:pt x="760" y="2160"/>
                  <a:pt x="715" y="2160"/>
                </a:cubicBezTo>
                <a:cubicBezTo>
                  <a:pt x="671" y="2160"/>
                  <a:pt x="626" y="2175"/>
                  <a:pt x="596" y="2205"/>
                </a:cubicBezTo>
                <a:cubicBezTo>
                  <a:pt x="537" y="2265"/>
                  <a:pt x="537" y="2384"/>
                  <a:pt x="596" y="2443"/>
                </a:cubicBezTo>
                <a:lnTo>
                  <a:pt x="2120" y="3967"/>
                </a:lnTo>
                <a:cubicBezTo>
                  <a:pt x="2204" y="4050"/>
                  <a:pt x="2311" y="4110"/>
                  <a:pt x="2430" y="4146"/>
                </a:cubicBezTo>
                <a:lnTo>
                  <a:pt x="4180" y="4622"/>
                </a:lnTo>
                <a:cubicBezTo>
                  <a:pt x="4156" y="4753"/>
                  <a:pt x="4156" y="4884"/>
                  <a:pt x="4156" y="5015"/>
                </a:cubicBezTo>
                <a:cubicBezTo>
                  <a:pt x="4156" y="5074"/>
                  <a:pt x="4156" y="5158"/>
                  <a:pt x="4168" y="5217"/>
                </a:cubicBezTo>
                <a:lnTo>
                  <a:pt x="2501" y="5217"/>
                </a:lnTo>
                <a:cubicBezTo>
                  <a:pt x="2382" y="5217"/>
                  <a:pt x="2251" y="5241"/>
                  <a:pt x="2144" y="5301"/>
                </a:cubicBezTo>
                <a:lnTo>
                  <a:pt x="108" y="6491"/>
                </a:lnTo>
                <a:cubicBezTo>
                  <a:pt x="37" y="6539"/>
                  <a:pt x="1" y="6646"/>
                  <a:pt x="49" y="6717"/>
                </a:cubicBezTo>
                <a:cubicBezTo>
                  <a:pt x="72" y="6777"/>
                  <a:pt x="132" y="6801"/>
                  <a:pt x="191" y="6801"/>
                </a:cubicBezTo>
                <a:cubicBezTo>
                  <a:pt x="227" y="6801"/>
                  <a:pt x="251" y="6801"/>
                  <a:pt x="287" y="6777"/>
                </a:cubicBezTo>
                <a:lnTo>
                  <a:pt x="2323" y="5586"/>
                </a:lnTo>
                <a:cubicBezTo>
                  <a:pt x="2382" y="5551"/>
                  <a:pt x="2442" y="5539"/>
                  <a:pt x="2513" y="5539"/>
                </a:cubicBezTo>
                <a:lnTo>
                  <a:pt x="4240" y="5539"/>
                </a:lnTo>
                <a:cubicBezTo>
                  <a:pt x="4299" y="5789"/>
                  <a:pt x="4406" y="6015"/>
                  <a:pt x="4537" y="6170"/>
                </a:cubicBezTo>
                <a:cubicBezTo>
                  <a:pt x="4263" y="6241"/>
                  <a:pt x="4001" y="6384"/>
                  <a:pt x="3799" y="6587"/>
                </a:cubicBezTo>
                <a:cubicBezTo>
                  <a:pt x="3668" y="6717"/>
                  <a:pt x="3549" y="6884"/>
                  <a:pt x="3466" y="7075"/>
                </a:cubicBezTo>
                <a:lnTo>
                  <a:pt x="2418" y="7837"/>
                </a:lnTo>
                <a:cubicBezTo>
                  <a:pt x="2299" y="7920"/>
                  <a:pt x="2204" y="8039"/>
                  <a:pt x="2156" y="8194"/>
                </a:cubicBezTo>
                <a:lnTo>
                  <a:pt x="1132" y="11254"/>
                </a:lnTo>
                <a:cubicBezTo>
                  <a:pt x="1108" y="11349"/>
                  <a:pt x="1144" y="11432"/>
                  <a:pt x="1239" y="11468"/>
                </a:cubicBezTo>
                <a:cubicBezTo>
                  <a:pt x="1251" y="11468"/>
                  <a:pt x="1263" y="11480"/>
                  <a:pt x="1299" y="11480"/>
                </a:cubicBezTo>
                <a:cubicBezTo>
                  <a:pt x="1370" y="11480"/>
                  <a:pt x="1430" y="11432"/>
                  <a:pt x="1465" y="11361"/>
                </a:cubicBezTo>
                <a:lnTo>
                  <a:pt x="2489" y="8289"/>
                </a:lnTo>
                <a:cubicBezTo>
                  <a:pt x="2513" y="8218"/>
                  <a:pt x="2561" y="8158"/>
                  <a:pt x="2620" y="8111"/>
                </a:cubicBezTo>
                <a:lnTo>
                  <a:pt x="3323" y="7610"/>
                </a:lnTo>
                <a:lnTo>
                  <a:pt x="3323" y="7610"/>
                </a:lnTo>
                <a:cubicBezTo>
                  <a:pt x="3287" y="7741"/>
                  <a:pt x="3287" y="7896"/>
                  <a:pt x="3287" y="8039"/>
                </a:cubicBezTo>
                <a:cubicBezTo>
                  <a:pt x="3287" y="9301"/>
                  <a:pt x="4240" y="10766"/>
                  <a:pt x="5073" y="10766"/>
                </a:cubicBezTo>
                <a:cubicBezTo>
                  <a:pt x="5906" y="10766"/>
                  <a:pt x="6859" y="9325"/>
                  <a:pt x="6859" y="8039"/>
                </a:cubicBezTo>
                <a:cubicBezTo>
                  <a:pt x="6859" y="7896"/>
                  <a:pt x="6847" y="7741"/>
                  <a:pt x="6835" y="7610"/>
                </a:cubicBezTo>
                <a:lnTo>
                  <a:pt x="6835" y="7610"/>
                </a:lnTo>
                <a:lnTo>
                  <a:pt x="7538" y="8111"/>
                </a:lnTo>
                <a:cubicBezTo>
                  <a:pt x="7597" y="8158"/>
                  <a:pt x="7633" y="8218"/>
                  <a:pt x="7669" y="8289"/>
                </a:cubicBezTo>
                <a:lnTo>
                  <a:pt x="8692" y="11361"/>
                </a:lnTo>
                <a:cubicBezTo>
                  <a:pt x="8728" y="11432"/>
                  <a:pt x="8788" y="11480"/>
                  <a:pt x="8859" y="11480"/>
                </a:cubicBezTo>
                <a:cubicBezTo>
                  <a:pt x="8871" y="11480"/>
                  <a:pt x="8883" y="11480"/>
                  <a:pt x="8919" y="11468"/>
                </a:cubicBezTo>
                <a:cubicBezTo>
                  <a:pt x="9002" y="11432"/>
                  <a:pt x="9050" y="11349"/>
                  <a:pt x="9026" y="11254"/>
                </a:cubicBezTo>
                <a:lnTo>
                  <a:pt x="7990" y="8194"/>
                </a:lnTo>
                <a:cubicBezTo>
                  <a:pt x="7954" y="8039"/>
                  <a:pt x="7859" y="7920"/>
                  <a:pt x="7740" y="7837"/>
                </a:cubicBezTo>
                <a:lnTo>
                  <a:pt x="6680" y="7075"/>
                </a:lnTo>
                <a:cubicBezTo>
                  <a:pt x="6597" y="6884"/>
                  <a:pt x="6490" y="6717"/>
                  <a:pt x="6359" y="6587"/>
                </a:cubicBezTo>
                <a:cubicBezTo>
                  <a:pt x="6145" y="6372"/>
                  <a:pt x="5906" y="6241"/>
                  <a:pt x="5609" y="6170"/>
                </a:cubicBezTo>
                <a:cubicBezTo>
                  <a:pt x="5752" y="6003"/>
                  <a:pt x="5847" y="5789"/>
                  <a:pt x="5906" y="5539"/>
                </a:cubicBezTo>
                <a:lnTo>
                  <a:pt x="7633" y="5539"/>
                </a:lnTo>
                <a:cubicBezTo>
                  <a:pt x="7692" y="5539"/>
                  <a:pt x="7776" y="5551"/>
                  <a:pt x="7835" y="5586"/>
                </a:cubicBezTo>
                <a:lnTo>
                  <a:pt x="9871" y="6777"/>
                </a:lnTo>
                <a:cubicBezTo>
                  <a:pt x="9895" y="6789"/>
                  <a:pt x="9931" y="6801"/>
                  <a:pt x="9955" y="6801"/>
                </a:cubicBezTo>
                <a:cubicBezTo>
                  <a:pt x="10014" y="6801"/>
                  <a:pt x="10074" y="6777"/>
                  <a:pt x="10109" y="6717"/>
                </a:cubicBezTo>
                <a:cubicBezTo>
                  <a:pt x="10014" y="6658"/>
                  <a:pt x="9990" y="6551"/>
                  <a:pt x="9919" y="6503"/>
                </a:cubicBezTo>
                <a:lnTo>
                  <a:pt x="7871" y="5313"/>
                </a:lnTo>
                <a:cubicBezTo>
                  <a:pt x="7776" y="5253"/>
                  <a:pt x="7633" y="5229"/>
                  <a:pt x="7514" y="5229"/>
                </a:cubicBezTo>
                <a:lnTo>
                  <a:pt x="5847" y="5229"/>
                </a:lnTo>
                <a:cubicBezTo>
                  <a:pt x="5847" y="5170"/>
                  <a:pt x="5871" y="5110"/>
                  <a:pt x="5871" y="5039"/>
                </a:cubicBezTo>
                <a:cubicBezTo>
                  <a:pt x="5871" y="4896"/>
                  <a:pt x="5847" y="4765"/>
                  <a:pt x="5835" y="4634"/>
                </a:cubicBezTo>
                <a:lnTo>
                  <a:pt x="7597" y="4158"/>
                </a:lnTo>
                <a:cubicBezTo>
                  <a:pt x="7716" y="4122"/>
                  <a:pt x="7811" y="4062"/>
                  <a:pt x="7907" y="3979"/>
                </a:cubicBezTo>
                <a:lnTo>
                  <a:pt x="9419" y="2455"/>
                </a:lnTo>
                <a:cubicBezTo>
                  <a:pt x="9478" y="2396"/>
                  <a:pt x="9478" y="2276"/>
                  <a:pt x="9419" y="2217"/>
                </a:cubicBezTo>
                <a:cubicBezTo>
                  <a:pt x="9389" y="2187"/>
                  <a:pt x="9344" y="2172"/>
                  <a:pt x="9300" y="2172"/>
                </a:cubicBezTo>
                <a:cubicBezTo>
                  <a:pt x="9255" y="2172"/>
                  <a:pt x="9210" y="2187"/>
                  <a:pt x="9181" y="2217"/>
                </a:cubicBezTo>
                <a:lnTo>
                  <a:pt x="7657" y="3729"/>
                </a:lnTo>
                <a:cubicBezTo>
                  <a:pt x="7609" y="3765"/>
                  <a:pt x="7549" y="3800"/>
                  <a:pt x="7490" y="3812"/>
                </a:cubicBezTo>
                <a:lnTo>
                  <a:pt x="5752" y="4289"/>
                </a:lnTo>
                <a:cubicBezTo>
                  <a:pt x="5692" y="4110"/>
                  <a:pt x="5597" y="3967"/>
                  <a:pt x="5490" y="3848"/>
                </a:cubicBezTo>
                <a:cubicBezTo>
                  <a:pt x="5633" y="3800"/>
                  <a:pt x="5752" y="3741"/>
                  <a:pt x="5847" y="3669"/>
                </a:cubicBezTo>
                <a:cubicBezTo>
                  <a:pt x="6109" y="3467"/>
                  <a:pt x="6240" y="3193"/>
                  <a:pt x="6240" y="2860"/>
                </a:cubicBezTo>
                <a:cubicBezTo>
                  <a:pt x="6240" y="2550"/>
                  <a:pt x="6121" y="2217"/>
                  <a:pt x="5930" y="1955"/>
                </a:cubicBezTo>
                <a:lnTo>
                  <a:pt x="6145" y="1955"/>
                </a:lnTo>
                <a:cubicBezTo>
                  <a:pt x="6287" y="1955"/>
                  <a:pt x="6383" y="1884"/>
                  <a:pt x="6442" y="1776"/>
                </a:cubicBezTo>
                <a:cubicBezTo>
                  <a:pt x="6787" y="1145"/>
                  <a:pt x="7359" y="431"/>
                  <a:pt x="7907" y="324"/>
                </a:cubicBezTo>
                <a:cubicBezTo>
                  <a:pt x="7990" y="312"/>
                  <a:pt x="8050" y="229"/>
                  <a:pt x="8038" y="133"/>
                </a:cubicBezTo>
                <a:cubicBezTo>
                  <a:pt x="8027" y="57"/>
                  <a:pt x="7946" y="1"/>
                  <a:pt x="7869" y="1"/>
                </a:cubicBezTo>
                <a:cubicBezTo>
                  <a:pt x="7861" y="1"/>
                  <a:pt x="7854" y="1"/>
                  <a:pt x="7847" y="2"/>
                </a:cubicBezTo>
                <a:cubicBezTo>
                  <a:pt x="7490" y="74"/>
                  <a:pt x="7121" y="336"/>
                  <a:pt x="6740" y="764"/>
                </a:cubicBezTo>
                <a:cubicBezTo>
                  <a:pt x="6466" y="1086"/>
                  <a:pt x="6252" y="1431"/>
                  <a:pt x="6168" y="1610"/>
                </a:cubicBezTo>
                <a:lnTo>
                  <a:pt x="5585" y="1610"/>
                </a:lnTo>
                <a:cubicBezTo>
                  <a:pt x="5406" y="1491"/>
                  <a:pt x="5216" y="1431"/>
                  <a:pt x="5002" y="1431"/>
                </a:cubicBezTo>
                <a:cubicBezTo>
                  <a:pt x="4799" y="1431"/>
                  <a:pt x="4597" y="1491"/>
                  <a:pt x="4418" y="1610"/>
                </a:cubicBezTo>
                <a:lnTo>
                  <a:pt x="3847" y="1610"/>
                </a:lnTo>
                <a:cubicBezTo>
                  <a:pt x="3739" y="1431"/>
                  <a:pt x="3549" y="1086"/>
                  <a:pt x="3263" y="764"/>
                </a:cubicBezTo>
                <a:cubicBezTo>
                  <a:pt x="2894" y="336"/>
                  <a:pt x="2537" y="74"/>
                  <a:pt x="2156" y="2"/>
                </a:cubicBezTo>
                <a:cubicBezTo>
                  <a:pt x="2149" y="1"/>
                  <a:pt x="2142" y="1"/>
                  <a:pt x="2134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03" name="Google Shape;11903;p81"/>
          <p:cNvGrpSpPr/>
          <p:nvPr/>
        </p:nvGrpSpPr>
        <p:grpSpPr>
          <a:xfrm>
            <a:off x="1923280" y="2961402"/>
            <a:ext cx="370368" cy="367328"/>
            <a:chOff x="1951149" y="2885202"/>
            <a:chExt cx="370368" cy="367328"/>
          </a:xfrm>
          <a:solidFill>
            <a:schemeClr val="tx1"/>
          </a:solidFill>
        </p:grpSpPr>
        <p:sp>
          <p:nvSpPr>
            <p:cNvPr id="11904" name="Google Shape;11904;p81"/>
            <p:cNvSpPr/>
            <p:nvPr/>
          </p:nvSpPr>
          <p:spPr>
            <a:xfrm>
              <a:off x="1951149" y="2885202"/>
              <a:ext cx="370368" cy="367328"/>
            </a:xfrm>
            <a:custGeom>
              <a:avLst/>
              <a:gdLst/>
              <a:ahLst/>
              <a:cxnLst/>
              <a:rect l="l" t="t" r="r" b="b"/>
              <a:pathLst>
                <a:path w="11574" h="11479" extrusionOk="0">
                  <a:moveTo>
                    <a:pt x="4632" y="1287"/>
                  </a:moveTo>
                  <a:cubicBezTo>
                    <a:pt x="4691" y="1358"/>
                    <a:pt x="4727" y="1465"/>
                    <a:pt x="4727" y="1548"/>
                  </a:cubicBezTo>
                  <a:cubicBezTo>
                    <a:pt x="4727" y="1810"/>
                    <a:pt x="4513" y="2013"/>
                    <a:pt x="4263" y="2013"/>
                  </a:cubicBezTo>
                  <a:cubicBezTo>
                    <a:pt x="4072" y="2013"/>
                    <a:pt x="3906" y="1894"/>
                    <a:pt x="3834" y="1715"/>
                  </a:cubicBezTo>
                  <a:cubicBezTo>
                    <a:pt x="4048" y="1537"/>
                    <a:pt x="4334" y="1394"/>
                    <a:pt x="4632" y="1287"/>
                  </a:cubicBezTo>
                  <a:close/>
                  <a:moveTo>
                    <a:pt x="6954" y="1287"/>
                  </a:moveTo>
                  <a:cubicBezTo>
                    <a:pt x="7263" y="1394"/>
                    <a:pt x="7537" y="1537"/>
                    <a:pt x="7763" y="1739"/>
                  </a:cubicBezTo>
                  <a:cubicBezTo>
                    <a:pt x="7680" y="1918"/>
                    <a:pt x="7513" y="2037"/>
                    <a:pt x="7323" y="2037"/>
                  </a:cubicBezTo>
                  <a:cubicBezTo>
                    <a:pt x="7073" y="2037"/>
                    <a:pt x="6870" y="1822"/>
                    <a:pt x="6870" y="1572"/>
                  </a:cubicBezTo>
                  <a:cubicBezTo>
                    <a:pt x="6870" y="1453"/>
                    <a:pt x="6894" y="1358"/>
                    <a:pt x="6954" y="1287"/>
                  </a:cubicBezTo>
                  <a:close/>
                  <a:moveTo>
                    <a:pt x="2477" y="5049"/>
                  </a:moveTo>
                  <a:cubicBezTo>
                    <a:pt x="2620" y="5049"/>
                    <a:pt x="2751" y="5168"/>
                    <a:pt x="2751" y="5335"/>
                  </a:cubicBezTo>
                  <a:cubicBezTo>
                    <a:pt x="2751" y="5501"/>
                    <a:pt x="2632" y="5620"/>
                    <a:pt x="2477" y="5620"/>
                  </a:cubicBezTo>
                  <a:cubicBezTo>
                    <a:pt x="2310" y="5620"/>
                    <a:pt x="2191" y="5489"/>
                    <a:pt x="2191" y="5335"/>
                  </a:cubicBezTo>
                  <a:cubicBezTo>
                    <a:pt x="2191" y="5192"/>
                    <a:pt x="2310" y="5049"/>
                    <a:pt x="2477" y="5049"/>
                  </a:cubicBezTo>
                  <a:close/>
                  <a:moveTo>
                    <a:pt x="9132" y="5049"/>
                  </a:moveTo>
                  <a:cubicBezTo>
                    <a:pt x="9275" y="5049"/>
                    <a:pt x="9406" y="5168"/>
                    <a:pt x="9406" y="5335"/>
                  </a:cubicBezTo>
                  <a:cubicBezTo>
                    <a:pt x="9406" y="5489"/>
                    <a:pt x="9287" y="5620"/>
                    <a:pt x="9132" y="5620"/>
                  </a:cubicBezTo>
                  <a:cubicBezTo>
                    <a:pt x="8978" y="5620"/>
                    <a:pt x="8847" y="5501"/>
                    <a:pt x="8847" y="5335"/>
                  </a:cubicBezTo>
                  <a:cubicBezTo>
                    <a:pt x="8847" y="5192"/>
                    <a:pt x="8966" y="5049"/>
                    <a:pt x="9132" y="5049"/>
                  </a:cubicBezTo>
                  <a:close/>
                  <a:moveTo>
                    <a:pt x="3453" y="9549"/>
                  </a:moveTo>
                  <a:cubicBezTo>
                    <a:pt x="3667" y="9549"/>
                    <a:pt x="3834" y="9716"/>
                    <a:pt x="3834" y="9919"/>
                  </a:cubicBezTo>
                  <a:cubicBezTo>
                    <a:pt x="3834" y="10073"/>
                    <a:pt x="3739" y="10204"/>
                    <a:pt x="3596" y="10264"/>
                  </a:cubicBezTo>
                  <a:cubicBezTo>
                    <a:pt x="3429" y="10109"/>
                    <a:pt x="3263" y="9930"/>
                    <a:pt x="3132" y="9740"/>
                  </a:cubicBezTo>
                  <a:cubicBezTo>
                    <a:pt x="3191" y="9621"/>
                    <a:pt x="3322" y="9549"/>
                    <a:pt x="3453" y="9549"/>
                  </a:cubicBezTo>
                  <a:close/>
                  <a:moveTo>
                    <a:pt x="8132" y="9549"/>
                  </a:moveTo>
                  <a:cubicBezTo>
                    <a:pt x="8263" y="9549"/>
                    <a:pt x="8394" y="9621"/>
                    <a:pt x="8454" y="9740"/>
                  </a:cubicBezTo>
                  <a:cubicBezTo>
                    <a:pt x="8323" y="9930"/>
                    <a:pt x="8156" y="10109"/>
                    <a:pt x="8001" y="10264"/>
                  </a:cubicBezTo>
                  <a:cubicBezTo>
                    <a:pt x="7858" y="10204"/>
                    <a:pt x="7763" y="10073"/>
                    <a:pt x="7763" y="9919"/>
                  </a:cubicBezTo>
                  <a:cubicBezTo>
                    <a:pt x="7763" y="9716"/>
                    <a:pt x="7918" y="9549"/>
                    <a:pt x="8132" y="9549"/>
                  </a:cubicBezTo>
                  <a:close/>
                  <a:moveTo>
                    <a:pt x="5775" y="1072"/>
                  </a:moveTo>
                  <a:cubicBezTo>
                    <a:pt x="6061" y="1072"/>
                    <a:pt x="6346" y="1108"/>
                    <a:pt x="6596" y="1167"/>
                  </a:cubicBezTo>
                  <a:cubicBezTo>
                    <a:pt x="6537" y="1287"/>
                    <a:pt x="6501" y="1406"/>
                    <a:pt x="6501" y="1537"/>
                  </a:cubicBezTo>
                  <a:cubicBezTo>
                    <a:pt x="6501" y="1989"/>
                    <a:pt x="6858" y="2346"/>
                    <a:pt x="7311" y="2346"/>
                  </a:cubicBezTo>
                  <a:cubicBezTo>
                    <a:pt x="7597" y="2346"/>
                    <a:pt x="7847" y="2191"/>
                    <a:pt x="7989" y="1965"/>
                  </a:cubicBezTo>
                  <a:cubicBezTo>
                    <a:pt x="8204" y="2227"/>
                    <a:pt x="8323" y="2501"/>
                    <a:pt x="8323" y="2799"/>
                  </a:cubicBezTo>
                  <a:cubicBezTo>
                    <a:pt x="8323" y="3001"/>
                    <a:pt x="8228" y="3144"/>
                    <a:pt x="8037" y="3275"/>
                  </a:cubicBezTo>
                  <a:cubicBezTo>
                    <a:pt x="7966" y="3322"/>
                    <a:pt x="7930" y="3430"/>
                    <a:pt x="7989" y="3513"/>
                  </a:cubicBezTo>
                  <a:cubicBezTo>
                    <a:pt x="8019" y="3565"/>
                    <a:pt x="8072" y="3594"/>
                    <a:pt x="8127" y="3594"/>
                  </a:cubicBezTo>
                  <a:cubicBezTo>
                    <a:pt x="8161" y="3594"/>
                    <a:pt x="8196" y="3583"/>
                    <a:pt x="8228" y="3561"/>
                  </a:cubicBezTo>
                  <a:cubicBezTo>
                    <a:pt x="8370" y="3477"/>
                    <a:pt x="8466" y="3370"/>
                    <a:pt x="8549" y="3251"/>
                  </a:cubicBezTo>
                  <a:cubicBezTo>
                    <a:pt x="8740" y="3263"/>
                    <a:pt x="8906" y="3382"/>
                    <a:pt x="8990" y="3549"/>
                  </a:cubicBezTo>
                  <a:cubicBezTo>
                    <a:pt x="9180" y="3930"/>
                    <a:pt x="9335" y="4346"/>
                    <a:pt x="9442" y="4787"/>
                  </a:cubicBezTo>
                  <a:cubicBezTo>
                    <a:pt x="9347" y="4739"/>
                    <a:pt x="9240" y="4704"/>
                    <a:pt x="9144" y="4704"/>
                  </a:cubicBezTo>
                  <a:cubicBezTo>
                    <a:pt x="8799" y="4704"/>
                    <a:pt x="8513" y="4989"/>
                    <a:pt x="8513" y="5335"/>
                  </a:cubicBezTo>
                  <a:cubicBezTo>
                    <a:pt x="8513" y="5680"/>
                    <a:pt x="8799" y="5954"/>
                    <a:pt x="9144" y="5954"/>
                  </a:cubicBezTo>
                  <a:cubicBezTo>
                    <a:pt x="9323" y="5954"/>
                    <a:pt x="9466" y="5882"/>
                    <a:pt x="9585" y="5763"/>
                  </a:cubicBezTo>
                  <a:cubicBezTo>
                    <a:pt x="9597" y="5918"/>
                    <a:pt x="9597" y="6073"/>
                    <a:pt x="9597" y="6240"/>
                  </a:cubicBezTo>
                  <a:cubicBezTo>
                    <a:pt x="9585" y="7466"/>
                    <a:pt x="9228" y="8597"/>
                    <a:pt x="8668" y="9454"/>
                  </a:cubicBezTo>
                  <a:cubicBezTo>
                    <a:pt x="8537" y="9311"/>
                    <a:pt x="8335" y="9204"/>
                    <a:pt x="8132" y="9204"/>
                  </a:cubicBezTo>
                  <a:cubicBezTo>
                    <a:pt x="7739" y="9204"/>
                    <a:pt x="7418" y="9514"/>
                    <a:pt x="7418" y="9919"/>
                  </a:cubicBezTo>
                  <a:cubicBezTo>
                    <a:pt x="7418" y="10157"/>
                    <a:pt x="7537" y="10359"/>
                    <a:pt x="7716" y="10502"/>
                  </a:cubicBezTo>
                  <a:cubicBezTo>
                    <a:pt x="7144" y="10942"/>
                    <a:pt x="6489" y="11192"/>
                    <a:pt x="5775" y="11192"/>
                  </a:cubicBezTo>
                  <a:cubicBezTo>
                    <a:pt x="5084" y="11192"/>
                    <a:pt x="4406" y="10942"/>
                    <a:pt x="3846" y="10502"/>
                  </a:cubicBezTo>
                  <a:cubicBezTo>
                    <a:pt x="4025" y="10359"/>
                    <a:pt x="4144" y="10157"/>
                    <a:pt x="4144" y="9919"/>
                  </a:cubicBezTo>
                  <a:cubicBezTo>
                    <a:pt x="4144" y="9526"/>
                    <a:pt x="3822" y="9204"/>
                    <a:pt x="3429" y="9204"/>
                  </a:cubicBezTo>
                  <a:cubicBezTo>
                    <a:pt x="3215" y="9204"/>
                    <a:pt x="3025" y="9288"/>
                    <a:pt x="2894" y="9454"/>
                  </a:cubicBezTo>
                  <a:cubicBezTo>
                    <a:pt x="2322" y="8597"/>
                    <a:pt x="1977" y="7466"/>
                    <a:pt x="1977" y="6228"/>
                  </a:cubicBezTo>
                  <a:cubicBezTo>
                    <a:pt x="1977" y="6061"/>
                    <a:pt x="1977" y="5918"/>
                    <a:pt x="2001" y="5751"/>
                  </a:cubicBezTo>
                  <a:cubicBezTo>
                    <a:pt x="2120" y="5870"/>
                    <a:pt x="2263" y="5942"/>
                    <a:pt x="2441" y="5942"/>
                  </a:cubicBezTo>
                  <a:cubicBezTo>
                    <a:pt x="2786" y="5942"/>
                    <a:pt x="3072" y="5656"/>
                    <a:pt x="3072" y="5323"/>
                  </a:cubicBezTo>
                  <a:cubicBezTo>
                    <a:pt x="3072" y="4977"/>
                    <a:pt x="2786" y="4692"/>
                    <a:pt x="2441" y="4692"/>
                  </a:cubicBezTo>
                  <a:cubicBezTo>
                    <a:pt x="2334" y="4692"/>
                    <a:pt x="2239" y="4727"/>
                    <a:pt x="2143" y="4763"/>
                  </a:cubicBezTo>
                  <a:cubicBezTo>
                    <a:pt x="2251" y="4335"/>
                    <a:pt x="2394" y="3918"/>
                    <a:pt x="2596" y="3537"/>
                  </a:cubicBezTo>
                  <a:cubicBezTo>
                    <a:pt x="2679" y="3370"/>
                    <a:pt x="2846" y="3251"/>
                    <a:pt x="3025" y="3239"/>
                  </a:cubicBezTo>
                  <a:cubicBezTo>
                    <a:pt x="3156" y="3453"/>
                    <a:pt x="3429" y="3632"/>
                    <a:pt x="3810" y="3751"/>
                  </a:cubicBezTo>
                  <a:cubicBezTo>
                    <a:pt x="4227" y="3870"/>
                    <a:pt x="4810" y="3954"/>
                    <a:pt x="5596" y="3954"/>
                  </a:cubicBezTo>
                  <a:lnTo>
                    <a:pt x="5596" y="10621"/>
                  </a:lnTo>
                  <a:cubicBezTo>
                    <a:pt x="5596" y="10704"/>
                    <a:pt x="5668" y="10776"/>
                    <a:pt x="5763" y="10776"/>
                  </a:cubicBezTo>
                  <a:cubicBezTo>
                    <a:pt x="5846" y="10776"/>
                    <a:pt x="5930" y="10704"/>
                    <a:pt x="5930" y="10621"/>
                  </a:cubicBezTo>
                  <a:lnTo>
                    <a:pt x="5930" y="3954"/>
                  </a:lnTo>
                  <a:cubicBezTo>
                    <a:pt x="6537" y="3954"/>
                    <a:pt x="7025" y="3906"/>
                    <a:pt x="7418" y="3834"/>
                  </a:cubicBezTo>
                  <a:cubicBezTo>
                    <a:pt x="7501" y="3811"/>
                    <a:pt x="7561" y="3727"/>
                    <a:pt x="7549" y="3632"/>
                  </a:cubicBezTo>
                  <a:cubicBezTo>
                    <a:pt x="7538" y="3556"/>
                    <a:pt x="7457" y="3500"/>
                    <a:pt x="7380" y="3500"/>
                  </a:cubicBezTo>
                  <a:cubicBezTo>
                    <a:pt x="7373" y="3500"/>
                    <a:pt x="7366" y="3500"/>
                    <a:pt x="7358" y="3501"/>
                  </a:cubicBezTo>
                  <a:cubicBezTo>
                    <a:pt x="6966" y="3573"/>
                    <a:pt x="6442" y="3620"/>
                    <a:pt x="5763" y="3620"/>
                  </a:cubicBezTo>
                  <a:cubicBezTo>
                    <a:pt x="4037" y="3620"/>
                    <a:pt x="3227" y="3358"/>
                    <a:pt x="3227" y="2799"/>
                  </a:cubicBezTo>
                  <a:cubicBezTo>
                    <a:pt x="3227" y="2501"/>
                    <a:pt x="3346" y="2203"/>
                    <a:pt x="3560" y="1965"/>
                  </a:cubicBezTo>
                  <a:cubicBezTo>
                    <a:pt x="3703" y="2191"/>
                    <a:pt x="3965" y="2346"/>
                    <a:pt x="4239" y="2346"/>
                  </a:cubicBezTo>
                  <a:cubicBezTo>
                    <a:pt x="4691" y="2346"/>
                    <a:pt x="5049" y="1989"/>
                    <a:pt x="5049" y="1537"/>
                  </a:cubicBezTo>
                  <a:cubicBezTo>
                    <a:pt x="5049" y="1406"/>
                    <a:pt x="5013" y="1287"/>
                    <a:pt x="4953" y="1167"/>
                  </a:cubicBezTo>
                  <a:cubicBezTo>
                    <a:pt x="5215" y="1108"/>
                    <a:pt x="5489" y="1072"/>
                    <a:pt x="5775" y="1072"/>
                  </a:cubicBezTo>
                  <a:close/>
                  <a:moveTo>
                    <a:pt x="3632" y="1"/>
                  </a:moveTo>
                  <a:cubicBezTo>
                    <a:pt x="3548" y="1"/>
                    <a:pt x="3465" y="84"/>
                    <a:pt x="3465" y="167"/>
                  </a:cubicBezTo>
                  <a:cubicBezTo>
                    <a:pt x="3465" y="263"/>
                    <a:pt x="3548" y="334"/>
                    <a:pt x="3632" y="334"/>
                  </a:cubicBezTo>
                  <a:cubicBezTo>
                    <a:pt x="3834" y="334"/>
                    <a:pt x="3906" y="334"/>
                    <a:pt x="3977" y="370"/>
                  </a:cubicBezTo>
                  <a:cubicBezTo>
                    <a:pt x="4048" y="394"/>
                    <a:pt x="4132" y="465"/>
                    <a:pt x="4287" y="608"/>
                  </a:cubicBezTo>
                  <a:cubicBezTo>
                    <a:pt x="4382" y="679"/>
                    <a:pt x="4501" y="786"/>
                    <a:pt x="4632" y="906"/>
                  </a:cubicBezTo>
                  <a:cubicBezTo>
                    <a:pt x="4322" y="1001"/>
                    <a:pt x="4037" y="1144"/>
                    <a:pt x="3787" y="1322"/>
                  </a:cubicBezTo>
                  <a:cubicBezTo>
                    <a:pt x="3441" y="1560"/>
                    <a:pt x="3191" y="1858"/>
                    <a:pt x="3060" y="2168"/>
                  </a:cubicBezTo>
                  <a:lnTo>
                    <a:pt x="2382" y="2168"/>
                  </a:lnTo>
                  <a:cubicBezTo>
                    <a:pt x="2322" y="2168"/>
                    <a:pt x="2263" y="2132"/>
                    <a:pt x="2239" y="2096"/>
                  </a:cubicBezTo>
                  <a:lnTo>
                    <a:pt x="1453" y="989"/>
                  </a:lnTo>
                  <a:cubicBezTo>
                    <a:pt x="1415" y="943"/>
                    <a:pt x="1357" y="922"/>
                    <a:pt x="1302" y="922"/>
                  </a:cubicBezTo>
                  <a:cubicBezTo>
                    <a:pt x="1271" y="922"/>
                    <a:pt x="1240" y="928"/>
                    <a:pt x="1215" y="941"/>
                  </a:cubicBezTo>
                  <a:cubicBezTo>
                    <a:pt x="1131" y="1001"/>
                    <a:pt x="1120" y="1108"/>
                    <a:pt x="1167" y="1179"/>
                  </a:cubicBezTo>
                  <a:lnTo>
                    <a:pt x="1953" y="2287"/>
                  </a:lnTo>
                  <a:cubicBezTo>
                    <a:pt x="2060" y="2418"/>
                    <a:pt x="2203" y="2513"/>
                    <a:pt x="2382" y="2513"/>
                  </a:cubicBezTo>
                  <a:lnTo>
                    <a:pt x="2953" y="2513"/>
                  </a:lnTo>
                  <a:cubicBezTo>
                    <a:pt x="2941" y="2596"/>
                    <a:pt x="2917" y="2703"/>
                    <a:pt x="2917" y="2787"/>
                  </a:cubicBezTo>
                  <a:lnTo>
                    <a:pt x="2917" y="2906"/>
                  </a:lnTo>
                  <a:cubicBezTo>
                    <a:pt x="2655" y="2953"/>
                    <a:pt x="2417" y="3132"/>
                    <a:pt x="2298" y="3382"/>
                  </a:cubicBezTo>
                  <a:cubicBezTo>
                    <a:pt x="2072" y="3846"/>
                    <a:pt x="1893" y="4358"/>
                    <a:pt x="1786" y="4870"/>
                  </a:cubicBezTo>
                  <a:lnTo>
                    <a:pt x="1572" y="4870"/>
                  </a:lnTo>
                  <a:cubicBezTo>
                    <a:pt x="1310" y="4870"/>
                    <a:pt x="1108" y="5037"/>
                    <a:pt x="1048" y="5287"/>
                  </a:cubicBezTo>
                  <a:lnTo>
                    <a:pt x="798" y="6466"/>
                  </a:lnTo>
                  <a:cubicBezTo>
                    <a:pt x="774" y="6525"/>
                    <a:pt x="750" y="6573"/>
                    <a:pt x="691" y="6597"/>
                  </a:cubicBezTo>
                  <a:lnTo>
                    <a:pt x="119" y="6882"/>
                  </a:lnTo>
                  <a:cubicBezTo>
                    <a:pt x="36" y="6930"/>
                    <a:pt x="0" y="7037"/>
                    <a:pt x="48" y="7109"/>
                  </a:cubicBezTo>
                  <a:cubicBezTo>
                    <a:pt x="84" y="7168"/>
                    <a:pt x="143" y="7192"/>
                    <a:pt x="203" y="7192"/>
                  </a:cubicBezTo>
                  <a:cubicBezTo>
                    <a:pt x="227" y="7192"/>
                    <a:pt x="238" y="7192"/>
                    <a:pt x="274" y="7180"/>
                  </a:cubicBezTo>
                  <a:lnTo>
                    <a:pt x="834" y="6894"/>
                  </a:lnTo>
                  <a:cubicBezTo>
                    <a:pt x="989" y="6823"/>
                    <a:pt x="1072" y="6692"/>
                    <a:pt x="1120" y="6537"/>
                  </a:cubicBezTo>
                  <a:lnTo>
                    <a:pt x="1370" y="5370"/>
                  </a:lnTo>
                  <a:cubicBezTo>
                    <a:pt x="1393" y="5275"/>
                    <a:pt x="1465" y="5216"/>
                    <a:pt x="1572" y="5216"/>
                  </a:cubicBezTo>
                  <a:lnTo>
                    <a:pt x="1727" y="5216"/>
                  </a:lnTo>
                  <a:cubicBezTo>
                    <a:pt x="1691" y="5549"/>
                    <a:pt x="1655" y="5882"/>
                    <a:pt x="1655" y="6216"/>
                  </a:cubicBezTo>
                  <a:cubicBezTo>
                    <a:pt x="1655" y="6799"/>
                    <a:pt x="1727" y="7359"/>
                    <a:pt x="1870" y="7894"/>
                  </a:cubicBezTo>
                  <a:lnTo>
                    <a:pt x="1489" y="8204"/>
                  </a:lnTo>
                  <a:cubicBezTo>
                    <a:pt x="1358" y="8311"/>
                    <a:pt x="1298" y="8490"/>
                    <a:pt x="1310" y="8656"/>
                  </a:cubicBezTo>
                  <a:lnTo>
                    <a:pt x="1477" y="10442"/>
                  </a:lnTo>
                  <a:cubicBezTo>
                    <a:pt x="1489" y="10526"/>
                    <a:pt x="1548" y="10585"/>
                    <a:pt x="1643" y="10585"/>
                  </a:cubicBezTo>
                  <a:lnTo>
                    <a:pt x="1655" y="10585"/>
                  </a:lnTo>
                  <a:cubicBezTo>
                    <a:pt x="1751" y="10573"/>
                    <a:pt x="1822" y="10502"/>
                    <a:pt x="1810" y="10407"/>
                  </a:cubicBezTo>
                  <a:lnTo>
                    <a:pt x="1643" y="8621"/>
                  </a:lnTo>
                  <a:cubicBezTo>
                    <a:pt x="1643" y="8561"/>
                    <a:pt x="1655" y="8502"/>
                    <a:pt x="1715" y="8466"/>
                  </a:cubicBezTo>
                  <a:lnTo>
                    <a:pt x="1965" y="8240"/>
                  </a:lnTo>
                  <a:cubicBezTo>
                    <a:pt x="2179" y="8859"/>
                    <a:pt x="2465" y="9430"/>
                    <a:pt x="2846" y="9919"/>
                  </a:cubicBezTo>
                  <a:cubicBezTo>
                    <a:pt x="3620" y="10931"/>
                    <a:pt x="4668" y="11478"/>
                    <a:pt x="5775" y="11478"/>
                  </a:cubicBezTo>
                  <a:cubicBezTo>
                    <a:pt x="6894" y="11478"/>
                    <a:pt x="7942" y="10931"/>
                    <a:pt x="8716" y="9919"/>
                  </a:cubicBezTo>
                  <a:cubicBezTo>
                    <a:pt x="9097" y="9430"/>
                    <a:pt x="9382" y="8847"/>
                    <a:pt x="9585" y="8240"/>
                  </a:cubicBezTo>
                  <a:lnTo>
                    <a:pt x="9847" y="8466"/>
                  </a:lnTo>
                  <a:cubicBezTo>
                    <a:pt x="9883" y="8502"/>
                    <a:pt x="9918" y="8561"/>
                    <a:pt x="9918" y="8621"/>
                  </a:cubicBezTo>
                  <a:lnTo>
                    <a:pt x="9752" y="10407"/>
                  </a:lnTo>
                  <a:cubicBezTo>
                    <a:pt x="9740" y="10502"/>
                    <a:pt x="9811" y="10585"/>
                    <a:pt x="9906" y="10585"/>
                  </a:cubicBezTo>
                  <a:lnTo>
                    <a:pt x="9918" y="10585"/>
                  </a:lnTo>
                  <a:cubicBezTo>
                    <a:pt x="10002" y="10585"/>
                    <a:pt x="10085" y="10526"/>
                    <a:pt x="10085" y="10442"/>
                  </a:cubicBezTo>
                  <a:lnTo>
                    <a:pt x="10240" y="8656"/>
                  </a:lnTo>
                  <a:cubicBezTo>
                    <a:pt x="10264" y="8478"/>
                    <a:pt x="10180" y="8311"/>
                    <a:pt x="10061" y="8204"/>
                  </a:cubicBezTo>
                  <a:lnTo>
                    <a:pt x="9692" y="7894"/>
                  </a:lnTo>
                  <a:cubicBezTo>
                    <a:pt x="9823" y="7359"/>
                    <a:pt x="9906" y="6799"/>
                    <a:pt x="9906" y="6216"/>
                  </a:cubicBezTo>
                  <a:cubicBezTo>
                    <a:pt x="9906" y="5870"/>
                    <a:pt x="9871" y="5549"/>
                    <a:pt x="9823" y="5216"/>
                  </a:cubicBezTo>
                  <a:lnTo>
                    <a:pt x="9990" y="5216"/>
                  </a:lnTo>
                  <a:cubicBezTo>
                    <a:pt x="10085" y="5216"/>
                    <a:pt x="10156" y="5275"/>
                    <a:pt x="10180" y="5370"/>
                  </a:cubicBezTo>
                  <a:lnTo>
                    <a:pt x="10442" y="6537"/>
                  </a:lnTo>
                  <a:cubicBezTo>
                    <a:pt x="10466" y="6692"/>
                    <a:pt x="10573" y="6823"/>
                    <a:pt x="10716" y="6894"/>
                  </a:cubicBezTo>
                  <a:lnTo>
                    <a:pt x="11287" y="7180"/>
                  </a:lnTo>
                  <a:cubicBezTo>
                    <a:pt x="11311" y="7192"/>
                    <a:pt x="11335" y="7192"/>
                    <a:pt x="11359" y="7192"/>
                  </a:cubicBezTo>
                  <a:cubicBezTo>
                    <a:pt x="11418" y="7192"/>
                    <a:pt x="11478" y="7168"/>
                    <a:pt x="11514" y="7109"/>
                  </a:cubicBezTo>
                  <a:cubicBezTo>
                    <a:pt x="11573" y="7037"/>
                    <a:pt x="11526" y="6930"/>
                    <a:pt x="11454" y="6882"/>
                  </a:cubicBezTo>
                  <a:lnTo>
                    <a:pt x="10883" y="6597"/>
                  </a:lnTo>
                  <a:cubicBezTo>
                    <a:pt x="10835" y="6573"/>
                    <a:pt x="10787" y="6525"/>
                    <a:pt x="10776" y="6466"/>
                  </a:cubicBezTo>
                  <a:lnTo>
                    <a:pt x="10525" y="5287"/>
                  </a:lnTo>
                  <a:cubicBezTo>
                    <a:pt x="10466" y="5049"/>
                    <a:pt x="10264" y="4870"/>
                    <a:pt x="10002" y="4870"/>
                  </a:cubicBezTo>
                  <a:lnTo>
                    <a:pt x="9787" y="4870"/>
                  </a:lnTo>
                  <a:cubicBezTo>
                    <a:pt x="9680" y="4358"/>
                    <a:pt x="9502" y="3846"/>
                    <a:pt x="9275" y="3382"/>
                  </a:cubicBezTo>
                  <a:cubicBezTo>
                    <a:pt x="9156" y="3132"/>
                    <a:pt x="8918" y="2965"/>
                    <a:pt x="8656" y="2906"/>
                  </a:cubicBezTo>
                  <a:lnTo>
                    <a:pt x="8656" y="2787"/>
                  </a:lnTo>
                  <a:cubicBezTo>
                    <a:pt x="8656" y="2703"/>
                    <a:pt x="8632" y="2596"/>
                    <a:pt x="8620" y="2513"/>
                  </a:cubicBezTo>
                  <a:lnTo>
                    <a:pt x="9192" y="2513"/>
                  </a:lnTo>
                  <a:cubicBezTo>
                    <a:pt x="9347" y="2513"/>
                    <a:pt x="9513" y="2418"/>
                    <a:pt x="9621" y="2287"/>
                  </a:cubicBezTo>
                  <a:lnTo>
                    <a:pt x="10406" y="1179"/>
                  </a:lnTo>
                  <a:cubicBezTo>
                    <a:pt x="10466" y="1108"/>
                    <a:pt x="10442" y="1001"/>
                    <a:pt x="10359" y="941"/>
                  </a:cubicBezTo>
                  <a:cubicBezTo>
                    <a:pt x="10334" y="920"/>
                    <a:pt x="10304" y="911"/>
                    <a:pt x="10274" y="911"/>
                  </a:cubicBezTo>
                  <a:cubicBezTo>
                    <a:pt x="10218" y="911"/>
                    <a:pt x="10159" y="942"/>
                    <a:pt x="10121" y="989"/>
                  </a:cubicBezTo>
                  <a:lnTo>
                    <a:pt x="9335" y="2096"/>
                  </a:lnTo>
                  <a:cubicBezTo>
                    <a:pt x="9311" y="2132"/>
                    <a:pt x="9252" y="2168"/>
                    <a:pt x="9192" y="2168"/>
                  </a:cubicBezTo>
                  <a:lnTo>
                    <a:pt x="8513" y="2168"/>
                  </a:lnTo>
                  <a:cubicBezTo>
                    <a:pt x="8382" y="1834"/>
                    <a:pt x="8132" y="1560"/>
                    <a:pt x="7787" y="1322"/>
                  </a:cubicBezTo>
                  <a:cubicBezTo>
                    <a:pt x="7537" y="1144"/>
                    <a:pt x="7251" y="1001"/>
                    <a:pt x="6942" y="906"/>
                  </a:cubicBezTo>
                  <a:cubicBezTo>
                    <a:pt x="7085" y="786"/>
                    <a:pt x="7204" y="679"/>
                    <a:pt x="7287" y="608"/>
                  </a:cubicBezTo>
                  <a:cubicBezTo>
                    <a:pt x="7442" y="465"/>
                    <a:pt x="7525" y="394"/>
                    <a:pt x="7597" y="370"/>
                  </a:cubicBezTo>
                  <a:cubicBezTo>
                    <a:pt x="7656" y="334"/>
                    <a:pt x="7739" y="334"/>
                    <a:pt x="7942" y="334"/>
                  </a:cubicBezTo>
                  <a:cubicBezTo>
                    <a:pt x="8025" y="334"/>
                    <a:pt x="8097" y="263"/>
                    <a:pt x="8097" y="167"/>
                  </a:cubicBezTo>
                  <a:cubicBezTo>
                    <a:pt x="8097" y="84"/>
                    <a:pt x="8025" y="1"/>
                    <a:pt x="7942" y="1"/>
                  </a:cubicBezTo>
                  <a:cubicBezTo>
                    <a:pt x="7489" y="1"/>
                    <a:pt x="7442" y="24"/>
                    <a:pt x="7073" y="346"/>
                  </a:cubicBezTo>
                  <a:cubicBezTo>
                    <a:pt x="6966" y="441"/>
                    <a:pt x="6751" y="632"/>
                    <a:pt x="6537" y="798"/>
                  </a:cubicBezTo>
                  <a:cubicBezTo>
                    <a:pt x="6299" y="751"/>
                    <a:pt x="6049" y="715"/>
                    <a:pt x="5775" y="715"/>
                  </a:cubicBezTo>
                  <a:cubicBezTo>
                    <a:pt x="5525" y="715"/>
                    <a:pt x="5275" y="751"/>
                    <a:pt x="5037" y="798"/>
                  </a:cubicBezTo>
                  <a:cubicBezTo>
                    <a:pt x="4822" y="632"/>
                    <a:pt x="4608" y="441"/>
                    <a:pt x="4501" y="346"/>
                  </a:cubicBezTo>
                  <a:cubicBezTo>
                    <a:pt x="4108" y="24"/>
                    <a:pt x="4084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5" name="Google Shape;11905;p81"/>
            <p:cNvSpPr/>
            <p:nvPr/>
          </p:nvSpPr>
          <p:spPr>
            <a:xfrm>
              <a:off x="206164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810" y="1608"/>
                  </a:cubicBezTo>
                  <a:cubicBezTo>
                    <a:pt x="1250" y="1608"/>
                    <a:pt x="1608" y="1251"/>
                    <a:pt x="1608" y="798"/>
                  </a:cubicBezTo>
                  <a:cubicBezTo>
                    <a:pt x="1608" y="727"/>
                    <a:pt x="1596" y="655"/>
                    <a:pt x="1584" y="584"/>
                  </a:cubicBezTo>
                  <a:cubicBezTo>
                    <a:pt x="1555" y="508"/>
                    <a:pt x="1496" y="454"/>
                    <a:pt x="1425" y="454"/>
                  </a:cubicBezTo>
                  <a:cubicBezTo>
                    <a:pt x="1407" y="454"/>
                    <a:pt x="1388" y="458"/>
                    <a:pt x="1369" y="465"/>
                  </a:cubicBezTo>
                  <a:cubicBezTo>
                    <a:pt x="1286" y="489"/>
                    <a:pt x="1227" y="584"/>
                    <a:pt x="1250" y="667"/>
                  </a:cubicBezTo>
                  <a:cubicBezTo>
                    <a:pt x="1274" y="715"/>
                    <a:pt x="1274" y="739"/>
                    <a:pt x="1274" y="786"/>
                  </a:cubicBezTo>
                  <a:cubicBezTo>
                    <a:pt x="1274" y="1036"/>
                    <a:pt x="1060" y="1251"/>
                    <a:pt x="810" y="1251"/>
                  </a:cubicBezTo>
                  <a:cubicBezTo>
                    <a:pt x="560" y="1251"/>
                    <a:pt x="345" y="1036"/>
                    <a:pt x="345" y="786"/>
                  </a:cubicBezTo>
                  <a:cubicBezTo>
                    <a:pt x="345" y="536"/>
                    <a:pt x="560" y="322"/>
                    <a:pt x="810" y="322"/>
                  </a:cubicBezTo>
                  <a:cubicBezTo>
                    <a:pt x="893" y="322"/>
                    <a:pt x="976" y="250"/>
                    <a:pt x="976" y="155"/>
                  </a:cubicBezTo>
                  <a:cubicBezTo>
                    <a:pt x="976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6" name="Google Shape;11906;p81"/>
            <p:cNvSpPr/>
            <p:nvPr/>
          </p:nvSpPr>
          <p:spPr>
            <a:xfrm>
              <a:off x="2159565" y="3093618"/>
              <a:ext cx="51456" cy="51456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798" y="0"/>
                  </a:moveTo>
                  <a:cubicBezTo>
                    <a:pt x="357" y="0"/>
                    <a:pt x="0" y="358"/>
                    <a:pt x="0" y="798"/>
                  </a:cubicBezTo>
                  <a:cubicBezTo>
                    <a:pt x="0" y="1251"/>
                    <a:pt x="357" y="1608"/>
                    <a:pt x="798" y="1608"/>
                  </a:cubicBezTo>
                  <a:cubicBezTo>
                    <a:pt x="1250" y="1608"/>
                    <a:pt x="1607" y="1251"/>
                    <a:pt x="1607" y="798"/>
                  </a:cubicBezTo>
                  <a:cubicBezTo>
                    <a:pt x="1607" y="727"/>
                    <a:pt x="1607" y="655"/>
                    <a:pt x="1572" y="584"/>
                  </a:cubicBezTo>
                  <a:cubicBezTo>
                    <a:pt x="1553" y="508"/>
                    <a:pt x="1488" y="454"/>
                    <a:pt x="1420" y="454"/>
                  </a:cubicBezTo>
                  <a:cubicBezTo>
                    <a:pt x="1403" y="454"/>
                    <a:pt x="1386" y="458"/>
                    <a:pt x="1369" y="465"/>
                  </a:cubicBezTo>
                  <a:cubicBezTo>
                    <a:pt x="1274" y="489"/>
                    <a:pt x="1215" y="584"/>
                    <a:pt x="1250" y="667"/>
                  </a:cubicBezTo>
                  <a:cubicBezTo>
                    <a:pt x="1262" y="715"/>
                    <a:pt x="1262" y="739"/>
                    <a:pt x="1262" y="786"/>
                  </a:cubicBezTo>
                  <a:cubicBezTo>
                    <a:pt x="1262" y="1036"/>
                    <a:pt x="1048" y="1251"/>
                    <a:pt x="798" y="1251"/>
                  </a:cubicBezTo>
                  <a:cubicBezTo>
                    <a:pt x="548" y="1251"/>
                    <a:pt x="333" y="1036"/>
                    <a:pt x="333" y="786"/>
                  </a:cubicBezTo>
                  <a:cubicBezTo>
                    <a:pt x="333" y="536"/>
                    <a:pt x="548" y="322"/>
                    <a:pt x="798" y="322"/>
                  </a:cubicBezTo>
                  <a:cubicBezTo>
                    <a:pt x="893" y="322"/>
                    <a:pt x="964" y="250"/>
                    <a:pt x="964" y="155"/>
                  </a:cubicBezTo>
                  <a:cubicBezTo>
                    <a:pt x="964" y="72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07" name="Google Shape;11907;p81"/>
          <p:cNvGrpSpPr/>
          <p:nvPr/>
        </p:nvGrpSpPr>
        <p:grpSpPr>
          <a:xfrm>
            <a:off x="2473808" y="2982362"/>
            <a:ext cx="367328" cy="327296"/>
            <a:chOff x="2501677" y="2906162"/>
            <a:chExt cx="367328" cy="327296"/>
          </a:xfrm>
          <a:solidFill>
            <a:schemeClr val="tx1"/>
          </a:solidFill>
        </p:grpSpPr>
        <p:sp>
          <p:nvSpPr>
            <p:cNvPr id="11908" name="Google Shape;11908;p81"/>
            <p:cNvSpPr/>
            <p:nvPr/>
          </p:nvSpPr>
          <p:spPr>
            <a:xfrm>
              <a:off x="2670093" y="3049810"/>
              <a:ext cx="131488" cy="107456"/>
            </a:xfrm>
            <a:custGeom>
              <a:avLst/>
              <a:gdLst/>
              <a:ahLst/>
              <a:cxnLst/>
              <a:rect l="l" t="t" r="r" b="b"/>
              <a:pathLst>
                <a:path w="4109" h="3358" extrusionOk="0">
                  <a:moveTo>
                    <a:pt x="2263" y="0"/>
                  </a:moveTo>
                  <a:cubicBezTo>
                    <a:pt x="1012" y="0"/>
                    <a:pt x="0" y="1012"/>
                    <a:pt x="0" y="2262"/>
                  </a:cubicBezTo>
                  <a:cubicBezTo>
                    <a:pt x="0" y="2346"/>
                    <a:pt x="72" y="2429"/>
                    <a:pt x="155" y="2429"/>
                  </a:cubicBezTo>
                  <a:cubicBezTo>
                    <a:pt x="250" y="2429"/>
                    <a:pt x="322" y="2346"/>
                    <a:pt x="322" y="2262"/>
                  </a:cubicBezTo>
                  <a:cubicBezTo>
                    <a:pt x="322" y="1203"/>
                    <a:pt x="1191" y="345"/>
                    <a:pt x="2239" y="345"/>
                  </a:cubicBezTo>
                  <a:cubicBezTo>
                    <a:pt x="3072" y="345"/>
                    <a:pt x="3751" y="1012"/>
                    <a:pt x="3751" y="1846"/>
                  </a:cubicBezTo>
                  <a:cubicBezTo>
                    <a:pt x="3751" y="2489"/>
                    <a:pt x="3227" y="3024"/>
                    <a:pt x="2572" y="3024"/>
                  </a:cubicBezTo>
                  <a:cubicBezTo>
                    <a:pt x="2084" y="3024"/>
                    <a:pt x="1667" y="2620"/>
                    <a:pt x="1667" y="2108"/>
                  </a:cubicBezTo>
                  <a:cubicBezTo>
                    <a:pt x="1667" y="1727"/>
                    <a:pt x="1977" y="1429"/>
                    <a:pt x="2346" y="1429"/>
                  </a:cubicBezTo>
                  <a:cubicBezTo>
                    <a:pt x="2441" y="1429"/>
                    <a:pt x="2513" y="1357"/>
                    <a:pt x="2513" y="1262"/>
                  </a:cubicBezTo>
                  <a:cubicBezTo>
                    <a:pt x="2513" y="1167"/>
                    <a:pt x="2441" y="1096"/>
                    <a:pt x="2346" y="1096"/>
                  </a:cubicBezTo>
                  <a:cubicBezTo>
                    <a:pt x="1786" y="1096"/>
                    <a:pt x="1322" y="1560"/>
                    <a:pt x="1322" y="2119"/>
                  </a:cubicBezTo>
                  <a:cubicBezTo>
                    <a:pt x="1322" y="2810"/>
                    <a:pt x="1870" y="3358"/>
                    <a:pt x="2560" y="3358"/>
                  </a:cubicBezTo>
                  <a:cubicBezTo>
                    <a:pt x="3394" y="3358"/>
                    <a:pt x="4060" y="2691"/>
                    <a:pt x="4060" y="1858"/>
                  </a:cubicBezTo>
                  <a:cubicBezTo>
                    <a:pt x="4108" y="810"/>
                    <a:pt x="3287" y="0"/>
                    <a:pt x="2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09" name="Google Shape;11909;p81"/>
            <p:cNvSpPr/>
            <p:nvPr/>
          </p:nvSpPr>
          <p:spPr>
            <a:xfrm>
              <a:off x="2760397" y="3097522"/>
              <a:ext cx="13344" cy="19360"/>
            </a:xfrm>
            <a:custGeom>
              <a:avLst/>
              <a:gdLst/>
              <a:ahLst/>
              <a:cxnLst/>
              <a:rect l="l" t="t" r="r" b="b"/>
              <a:pathLst>
                <a:path w="417" h="605" extrusionOk="0">
                  <a:moveTo>
                    <a:pt x="186" y="1"/>
                  </a:moveTo>
                  <a:cubicBezTo>
                    <a:pt x="164" y="1"/>
                    <a:pt x="142" y="4"/>
                    <a:pt x="119" y="9"/>
                  </a:cubicBezTo>
                  <a:cubicBezTo>
                    <a:pt x="36" y="45"/>
                    <a:pt x="0" y="140"/>
                    <a:pt x="36" y="236"/>
                  </a:cubicBezTo>
                  <a:cubicBezTo>
                    <a:pt x="60" y="295"/>
                    <a:pt x="72" y="367"/>
                    <a:pt x="72" y="438"/>
                  </a:cubicBezTo>
                  <a:cubicBezTo>
                    <a:pt x="72" y="533"/>
                    <a:pt x="155" y="605"/>
                    <a:pt x="238" y="605"/>
                  </a:cubicBezTo>
                  <a:cubicBezTo>
                    <a:pt x="334" y="605"/>
                    <a:pt x="405" y="533"/>
                    <a:pt x="405" y="438"/>
                  </a:cubicBezTo>
                  <a:cubicBezTo>
                    <a:pt x="417" y="319"/>
                    <a:pt x="393" y="200"/>
                    <a:pt x="346" y="105"/>
                  </a:cubicBezTo>
                  <a:cubicBezTo>
                    <a:pt x="318" y="32"/>
                    <a:pt x="25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10" name="Google Shape;11910;p81"/>
            <p:cNvSpPr/>
            <p:nvPr/>
          </p:nvSpPr>
          <p:spPr>
            <a:xfrm>
              <a:off x="2501677" y="2906162"/>
              <a:ext cx="367328" cy="327296"/>
            </a:xfrm>
            <a:custGeom>
              <a:avLst/>
              <a:gdLst/>
              <a:ahLst/>
              <a:cxnLst/>
              <a:rect l="l" t="t" r="r" b="b"/>
              <a:pathLst>
                <a:path w="11479" h="10228" extrusionOk="0">
                  <a:moveTo>
                    <a:pt x="703" y="346"/>
                  </a:moveTo>
                  <a:cubicBezTo>
                    <a:pt x="811" y="346"/>
                    <a:pt x="894" y="441"/>
                    <a:pt x="894" y="548"/>
                  </a:cubicBezTo>
                  <a:cubicBezTo>
                    <a:pt x="894" y="643"/>
                    <a:pt x="811" y="739"/>
                    <a:pt x="703" y="739"/>
                  </a:cubicBezTo>
                  <a:cubicBezTo>
                    <a:pt x="596" y="739"/>
                    <a:pt x="513" y="643"/>
                    <a:pt x="513" y="548"/>
                  </a:cubicBezTo>
                  <a:cubicBezTo>
                    <a:pt x="513" y="441"/>
                    <a:pt x="596" y="346"/>
                    <a:pt x="703" y="346"/>
                  </a:cubicBezTo>
                  <a:close/>
                  <a:moveTo>
                    <a:pt x="2144" y="346"/>
                  </a:moveTo>
                  <a:cubicBezTo>
                    <a:pt x="2251" y="346"/>
                    <a:pt x="2335" y="441"/>
                    <a:pt x="2335" y="536"/>
                  </a:cubicBezTo>
                  <a:cubicBezTo>
                    <a:pt x="2335" y="643"/>
                    <a:pt x="2251" y="739"/>
                    <a:pt x="2144" y="739"/>
                  </a:cubicBezTo>
                  <a:cubicBezTo>
                    <a:pt x="2049" y="739"/>
                    <a:pt x="1954" y="643"/>
                    <a:pt x="1954" y="536"/>
                  </a:cubicBezTo>
                  <a:cubicBezTo>
                    <a:pt x="1954" y="441"/>
                    <a:pt x="2037" y="346"/>
                    <a:pt x="2144" y="346"/>
                  </a:cubicBezTo>
                  <a:close/>
                  <a:moveTo>
                    <a:pt x="7240" y="2167"/>
                  </a:moveTo>
                  <a:cubicBezTo>
                    <a:pt x="9395" y="2167"/>
                    <a:pt x="11145" y="3918"/>
                    <a:pt x="11145" y="6085"/>
                  </a:cubicBezTo>
                  <a:cubicBezTo>
                    <a:pt x="11145" y="7787"/>
                    <a:pt x="9764" y="9168"/>
                    <a:pt x="8050" y="9168"/>
                  </a:cubicBezTo>
                  <a:cubicBezTo>
                    <a:pt x="7514" y="9168"/>
                    <a:pt x="7014" y="9013"/>
                    <a:pt x="6597" y="8680"/>
                  </a:cubicBezTo>
                  <a:cubicBezTo>
                    <a:pt x="6180" y="8371"/>
                    <a:pt x="5883" y="7942"/>
                    <a:pt x="5716" y="7454"/>
                  </a:cubicBezTo>
                  <a:cubicBezTo>
                    <a:pt x="5692" y="7370"/>
                    <a:pt x="5633" y="7335"/>
                    <a:pt x="5561" y="7335"/>
                  </a:cubicBezTo>
                  <a:cubicBezTo>
                    <a:pt x="5537" y="7335"/>
                    <a:pt x="5525" y="7335"/>
                    <a:pt x="5513" y="7347"/>
                  </a:cubicBezTo>
                  <a:cubicBezTo>
                    <a:pt x="5418" y="7370"/>
                    <a:pt x="5383" y="7466"/>
                    <a:pt x="5406" y="7549"/>
                  </a:cubicBezTo>
                  <a:cubicBezTo>
                    <a:pt x="5454" y="7692"/>
                    <a:pt x="5502" y="7823"/>
                    <a:pt x="5561" y="7942"/>
                  </a:cubicBezTo>
                  <a:cubicBezTo>
                    <a:pt x="5190" y="8141"/>
                    <a:pt x="4851" y="8237"/>
                    <a:pt x="4541" y="8237"/>
                  </a:cubicBezTo>
                  <a:cubicBezTo>
                    <a:pt x="4314" y="8237"/>
                    <a:pt x="4103" y="8186"/>
                    <a:pt x="3906" y="8085"/>
                  </a:cubicBezTo>
                  <a:cubicBezTo>
                    <a:pt x="3347" y="7787"/>
                    <a:pt x="3097" y="7168"/>
                    <a:pt x="3073" y="6823"/>
                  </a:cubicBezTo>
                  <a:cubicBezTo>
                    <a:pt x="2930" y="5573"/>
                    <a:pt x="3323" y="4358"/>
                    <a:pt x="4120" y="3477"/>
                  </a:cubicBezTo>
                  <a:cubicBezTo>
                    <a:pt x="4906" y="2620"/>
                    <a:pt x="6002" y="2167"/>
                    <a:pt x="7240" y="2167"/>
                  </a:cubicBezTo>
                  <a:close/>
                  <a:moveTo>
                    <a:pt x="1430" y="2703"/>
                  </a:moveTo>
                  <a:cubicBezTo>
                    <a:pt x="1834" y="2703"/>
                    <a:pt x="2156" y="3025"/>
                    <a:pt x="2156" y="3429"/>
                  </a:cubicBezTo>
                  <a:lnTo>
                    <a:pt x="2156" y="5763"/>
                  </a:lnTo>
                  <a:cubicBezTo>
                    <a:pt x="2156" y="6180"/>
                    <a:pt x="2370" y="6573"/>
                    <a:pt x="2716" y="6811"/>
                  </a:cubicBezTo>
                  <a:lnTo>
                    <a:pt x="2716" y="6882"/>
                  </a:lnTo>
                  <a:cubicBezTo>
                    <a:pt x="2751" y="7299"/>
                    <a:pt x="3049" y="8061"/>
                    <a:pt x="3728" y="8418"/>
                  </a:cubicBezTo>
                  <a:cubicBezTo>
                    <a:pt x="3978" y="8549"/>
                    <a:pt x="4240" y="8609"/>
                    <a:pt x="4501" y="8609"/>
                  </a:cubicBezTo>
                  <a:cubicBezTo>
                    <a:pt x="4942" y="8609"/>
                    <a:pt x="5359" y="8442"/>
                    <a:pt x="5704" y="8263"/>
                  </a:cubicBezTo>
                  <a:cubicBezTo>
                    <a:pt x="5883" y="8549"/>
                    <a:pt x="6109" y="8787"/>
                    <a:pt x="6371" y="8990"/>
                  </a:cubicBezTo>
                  <a:cubicBezTo>
                    <a:pt x="6859" y="9347"/>
                    <a:pt x="7430" y="9549"/>
                    <a:pt x="8038" y="9549"/>
                  </a:cubicBezTo>
                  <a:cubicBezTo>
                    <a:pt x="8704" y="9549"/>
                    <a:pt x="9323" y="9359"/>
                    <a:pt x="9859" y="9025"/>
                  </a:cubicBezTo>
                  <a:lnTo>
                    <a:pt x="10705" y="9585"/>
                  </a:lnTo>
                  <a:cubicBezTo>
                    <a:pt x="10752" y="9621"/>
                    <a:pt x="10776" y="9680"/>
                    <a:pt x="10776" y="9740"/>
                  </a:cubicBezTo>
                  <a:cubicBezTo>
                    <a:pt x="10800" y="9811"/>
                    <a:pt x="10705" y="9906"/>
                    <a:pt x="10597" y="9906"/>
                  </a:cubicBezTo>
                  <a:lnTo>
                    <a:pt x="4478" y="9906"/>
                  </a:lnTo>
                  <a:cubicBezTo>
                    <a:pt x="2596" y="9906"/>
                    <a:pt x="1061" y="8371"/>
                    <a:pt x="1061" y="6477"/>
                  </a:cubicBezTo>
                  <a:lnTo>
                    <a:pt x="1061" y="4477"/>
                  </a:lnTo>
                  <a:cubicBezTo>
                    <a:pt x="1120" y="4489"/>
                    <a:pt x="1180" y="4489"/>
                    <a:pt x="1251" y="4489"/>
                  </a:cubicBezTo>
                  <a:cubicBezTo>
                    <a:pt x="1346" y="4489"/>
                    <a:pt x="1418" y="4418"/>
                    <a:pt x="1418" y="4322"/>
                  </a:cubicBezTo>
                  <a:cubicBezTo>
                    <a:pt x="1418" y="4239"/>
                    <a:pt x="1346" y="4156"/>
                    <a:pt x="1251" y="4156"/>
                  </a:cubicBezTo>
                  <a:cubicBezTo>
                    <a:pt x="751" y="4156"/>
                    <a:pt x="346" y="3763"/>
                    <a:pt x="346" y="3251"/>
                  </a:cubicBezTo>
                  <a:lnTo>
                    <a:pt x="346" y="3072"/>
                  </a:lnTo>
                  <a:cubicBezTo>
                    <a:pt x="346" y="2870"/>
                    <a:pt x="513" y="2703"/>
                    <a:pt x="715" y="2703"/>
                  </a:cubicBezTo>
                  <a:close/>
                  <a:moveTo>
                    <a:pt x="715" y="0"/>
                  </a:moveTo>
                  <a:cubicBezTo>
                    <a:pt x="418" y="0"/>
                    <a:pt x="203" y="239"/>
                    <a:pt x="203" y="524"/>
                  </a:cubicBezTo>
                  <a:cubicBezTo>
                    <a:pt x="203" y="810"/>
                    <a:pt x="418" y="1036"/>
                    <a:pt x="691" y="1048"/>
                  </a:cubicBezTo>
                  <a:lnTo>
                    <a:pt x="953" y="2322"/>
                  </a:lnTo>
                  <a:lnTo>
                    <a:pt x="715" y="2322"/>
                  </a:lnTo>
                  <a:cubicBezTo>
                    <a:pt x="334" y="2322"/>
                    <a:pt x="1" y="2644"/>
                    <a:pt x="1" y="3037"/>
                  </a:cubicBezTo>
                  <a:lnTo>
                    <a:pt x="1" y="3215"/>
                  </a:lnTo>
                  <a:cubicBezTo>
                    <a:pt x="1" y="3727"/>
                    <a:pt x="299" y="4156"/>
                    <a:pt x="715" y="4358"/>
                  </a:cubicBezTo>
                  <a:lnTo>
                    <a:pt x="715" y="6466"/>
                  </a:lnTo>
                  <a:cubicBezTo>
                    <a:pt x="715" y="8549"/>
                    <a:pt x="2418" y="10228"/>
                    <a:pt x="4478" y="10228"/>
                  </a:cubicBezTo>
                  <a:lnTo>
                    <a:pt x="10597" y="10228"/>
                  </a:lnTo>
                  <a:cubicBezTo>
                    <a:pt x="10883" y="10228"/>
                    <a:pt x="11121" y="9990"/>
                    <a:pt x="11121" y="9716"/>
                  </a:cubicBezTo>
                  <a:cubicBezTo>
                    <a:pt x="11121" y="9549"/>
                    <a:pt x="11038" y="9383"/>
                    <a:pt x="10895" y="9299"/>
                  </a:cubicBezTo>
                  <a:lnTo>
                    <a:pt x="10157" y="8799"/>
                  </a:lnTo>
                  <a:cubicBezTo>
                    <a:pt x="10955" y="8180"/>
                    <a:pt x="11479" y="7192"/>
                    <a:pt x="11479" y="6096"/>
                  </a:cubicBezTo>
                  <a:cubicBezTo>
                    <a:pt x="11479" y="3739"/>
                    <a:pt x="9574" y="1834"/>
                    <a:pt x="7216" y="1834"/>
                  </a:cubicBezTo>
                  <a:cubicBezTo>
                    <a:pt x="5894" y="1834"/>
                    <a:pt x="4704" y="2346"/>
                    <a:pt x="3859" y="3251"/>
                  </a:cubicBezTo>
                  <a:cubicBezTo>
                    <a:pt x="3108" y="4072"/>
                    <a:pt x="2692" y="5168"/>
                    <a:pt x="2680" y="6335"/>
                  </a:cubicBezTo>
                  <a:cubicBezTo>
                    <a:pt x="2549" y="6168"/>
                    <a:pt x="2477" y="5977"/>
                    <a:pt x="2477" y="5751"/>
                  </a:cubicBezTo>
                  <a:lnTo>
                    <a:pt x="2477" y="3418"/>
                  </a:lnTo>
                  <a:cubicBezTo>
                    <a:pt x="2477" y="3001"/>
                    <a:pt x="2215" y="2632"/>
                    <a:pt x="1882" y="2453"/>
                  </a:cubicBezTo>
                  <a:lnTo>
                    <a:pt x="2156" y="1060"/>
                  </a:lnTo>
                  <a:cubicBezTo>
                    <a:pt x="2442" y="1048"/>
                    <a:pt x="2656" y="810"/>
                    <a:pt x="2656" y="548"/>
                  </a:cubicBezTo>
                  <a:cubicBezTo>
                    <a:pt x="2656" y="251"/>
                    <a:pt x="2418" y="24"/>
                    <a:pt x="2132" y="24"/>
                  </a:cubicBezTo>
                  <a:cubicBezTo>
                    <a:pt x="1834" y="24"/>
                    <a:pt x="1608" y="262"/>
                    <a:pt x="1608" y="548"/>
                  </a:cubicBezTo>
                  <a:cubicBezTo>
                    <a:pt x="1608" y="727"/>
                    <a:pt x="1703" y="882"/>
                    <a:pt x="1846" y="977"/>
                  </a:cubicBezTo>
                  <a:lnTo>
                    <a:pt x="1561" y="2358"/>
                  </a:lnTo>
                  <a:cubicBezTo>
                    <a:pt x="1525" y="2358"/>
                    <a:pt x="1477" y="2346"/>
                    <a:pt x="1418" y="2346"/>
                  </a:cubicBezTo>
                  <a:lnTo>
                    <a:pt x="1287" y="2346"/>
                  </a:lnTo>
                  <a:lnTo>
                    <a:pt x="1001" y="977"/>
                  </a:lnTo>
                  <a:cubicBezTo>
                    <a:pt x="1144" y="882"/>
                    <a:pt x="1239" y="715"/>
                    <a:pt x="1239" y="524"/>
                  </a:cubicBezTo>
                  <a:cubicBezTo>
                    <a:pt x="1239" y="227"/>
                    <a:pt x="1001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11" name="Google Shape;11911;p81"/>
          <p:cNvSpPr/>
          <p:nvPr/>
        </p:nvSpPr>
        <p:spPr>
          <a:xfrm>
            <a:off x="3569968" y="3005594"/>
            <a:ext cx="368832" cy="281600"/>
          </a:xfrm>
          <a:custGeom>
            <a:avLst/>
            <a:gdLst/>
            <a:ahLst/>
            <a:cxnLst/>
            <a:rect l="l" t="t" r="r" b="b"/>
            <a:pathLst>
              <a:path w="11526" h="8800" extrusionOk="0">
                <a:moveTo>
                  <a:pt x="5787" y="3215"/>
                </a:moveTo>
                <a:cubicBezTo>
                  <a:pt x="5894" y="3215"/>
                  <a:pt x="5977" y="3299"/>
                  <a:pt x="5977" y="3406"/>
                </a:cubicBezTo>
                <a:cubicBezTo>
                  <a:pt x="5977" y="3501"/>
                  <a:pt x="5894" y="3596"/>
                  <a:pt x="5787" y="3596"/>
                </a:cubicBezTo>
                <a:cubicBezTo>
                  <a:pt x="5679" y="3596"/>
                  <a:pt x="5596" y="3501"/>
                  <a:pt x="5596" y="3406"/>
                </a:cubicBezTo>
                <a:cubicBezTo>
                  <a:pt x="5596" y="3299"/>
                  <a:pt x="5679" y="3215"/>
                  <a:pt x="5787" y="3215"/>
                </a:cubicBezTo>
                <a:close/>
                <a:moveTo>
                  <a:pt x="10632" y="346"/>
                </a:moveTo>
                <a:cubicBezTo>
                  <a:pt x="10894" y="346"/>
                  <a:pt x="11049" y="394"/>
                  <a:pt x="11133" y="489"/>
                </a:cubicBezTo>
                <a:cubicBezTo>
                  <a:pt x="11192" y="537"/>
                  <a:pt x="11192" y="620"/>
                  <a:pt x="11192" y="703"/>
                </a:cubicBezTo>
                <a:cubicBezTo>
                  <a:pt x="11192" y="858"/>
                  <a:pt x="11049" y="1084"/>
                  <a:pt x="10918" y="1334"/>
                </a:cubicBezTo>
                <a:lnTo>
                  <a:pt x="10787" y="1560"/>
                </a:lnTo>
                <a:cubicBezTo>
                  <a:pt x="10656" y="1346"/>
                  <a:pt x="10394" y="1096"/>
                  <a:pt x="9942" y="953"/>
                </a:cubicBezTo>
                <a:cubicBezTo>
                  <a:pt x="9922" y="945"/>
                  <a:pt x="9902" y="941"/>
                  <a:pt x="9882" y="941"/>
                </a:cubicBezTo>
                <a:cubicBezTo>
                  <a:pt x="9817" y="941"/>
                  <a:pt x="9755" y="982"/>
                  <a:pt x="9728" y="1037"/>
                </a:cubicBezTo>
                <a:cubicBezTo>
                  <a:pt x="9680" y="1132"/>
                  <a:pt x="9728" y="1227"/>
                  <a:pt x="9835" y="1275"/>
                </a:cubicBezTo>
                <a:cubicBezTo>
                  <a:pt x="10442" y="1489"/>
                  <a:pt x="10597" y="1882"/>
                  <a:pt x="10609" y="1941"/>
                </a:cubicBezTo>
                <a:cubicBezTo>
                  <a:pt x="10418" y="2394"/>
                  <a:pt x="10299" y="2894"/>
                  <a:pt x="10490" y="3477"/>
                </a:cubicBezTo>
                <a:cubicBezTo>
                  <a:pt x="10501" y="3537"/>
                  <a:pt x="10501" y="3585"/>
                  <a:pt x="10454" y="3632"/>
                </a:cubicBezTo>
                <a:cubicBezTo>
                  <a:pt x="10192" y="3977"/>
                  <a:pt x="8823" y="4108"/>
                  <a:pt x="8239" y="4132"/>
                </a:cubicBezTo>
                <a:cubicBezTo>
                  <a:pt x="7799" y="4156"/>
                  <a:pt x="7376" y="4165"/>
                  <a:pt x="7041" y="4165"/>
                </a:cubicBezTo>
                <a:cubicBezTo>
                  <a:pt x="6706" y="4165"/>
                  <a:pt x="6459" y="4156"/>
                  <a:pt x="6370" y="4144"/>
                </a:cubicBezTo>
                <a:cubicBezTo>
                  <a:pt x="6346" y="4108"/>
                  <a:pt x="6334" y="4073"/>
                  <a:pt x="6322" y="4037"/>
                </a:cubicBezTo>
                <a:cubicBezTo>
                  <a:pt x="6310" y="4025"/>
                  <a:pt x="6322" y="3966"/>
                  <a:pt x="6322" y="3966"/>
                </a:cubicBezTo>
                <a:cubicBezTo>
                  <a:pt x="6346" y="3835"/>
                  <a:pt x="6763" y="2906"/>
                  <a:pt x="7525" y="2037"/>
                </a:cubicBezTo>
                <a:cubicBezTo>
                  <a:pt x="7763" y="1751"/>
                  <a:pt x="8061" y="1465"/>
                  <a:pt x="8406" y="1203"/>
                </a:cubicBezTo>
                <a:cubicBezTo>
                  <a:pt x="8692" y="1156"/>
                  <a:pt x="8954" y="1156"/>
                  <a:pt x="9192" y="1156"/>
                </a:cubicBezTo>
                <a:cubicBezTo>
                  <a:pt x="9287" y="1156"/>
                  <a:pt x="9370" y="1096"/>
                  <a:pt x="9370" y="1001"/>
                </a:cubicBezTo>
                <a:cubicBezTo>
                  <a:pt x="9382" y="918"/>
                  <a:pt x="9311" y="822"/>
                  <a:pt x="9204" y="822"/>
                </a:cubicBezTo>
                <a:lnTo>
                  <a:pt x="8954" y="822"/>
                </a:lnTo>
                <a:cubicBezTo>
                  <a:pt x="9442" y="548"/>
                  <a:pt x="10013" y="346"/>
                  <a:pt x="10632" y="346"/>
                </a:cubicBezTo>
                <a:close/>
                <a:moveTo>
                  <a:pt x="917" y="334"/>
                </a:moveTo>
                <a:cubicBezTo>
                  <a:pt x="1548" y="334"/>
                  <a:pt x="2108" y="537"/>
                  <a:pt x="2596" y="810"/>
                </a:cubicBezTo>
                <a:lnTo>
                  <a:pt x="2358" y="810"/>
                </a:lnTo>
                <a:cubicBezTo>
                  <a:pt x="2274" y="810"/>
                  <a:pt x="2191" y="894"/>
                  <a:pt x="2191" y="989"/>
                </a:cubicBezTo>
                <a:cubicBezTo>
                  <a:pt x="2191" y="1084"/>
                  <a:pt x="2286" y="1156"/>
                  <a:pt x="2381" y="1156"/>
                </a:cubicBezTo>
                <a:cubicBezTo>
                  <a:pt x="2438" y="1153"/>
                  <a:pt x="2495" y="1151"/>
                  <a:pt x="2554" y="1151"/>
                </a:cubicBezTo>
                <a:cubicBezTo>
                  <a:pt x="2745" y="1151"/>
                  <a:pt x="2949" y="1167"/>
                  <a:pt x="3167" y="1203"/>
                </a:cubicBezTo>
                <a:cubicBezTo>
                  <a:pt x="3501" y="1465"/>
                  <a:pt x="3798" y="1763"/>
                  <a:pt x="4036" y="2037"/>
                </a:cubicBezTo>
                <a:cubicBezTo>
                  <a:pt x="4798" y="2918"/>
                  <a:pt x="5227" y="3823"/>
                  <a:pt x="5251" y="3966"/>
                </a:cubicBezTo>
                <a:lnTo>
                  <a:pt x="5251" y="4061"/>
                </a:lnTo>
                <a:cubicBezTo>
                  <a:pt x="5227" y="4085"/>
                  <a:pt x="5215" y="4120"/>
                  <a:pt x="5203" y="4168"/>
                </a:cubicBezTo>
                <a:cubicBezTo>
                  <a:pt x="5120" y="4168"/>
                  <a:pt x="4867" y="4174"/>
                  <a:pt x="4525" y="4174"/>
                </a:cubicBezTo>
                <a:cubicBezTo>
                  <a:pt x="4182" y="4174"/>
                  <a:pt x="3751" y="4168"/>
                  <a:pt x="3310" y="4144"/>
                </a:cubicBezTo>
                <a:cubicBezTo>
                  <a:pt x="2751" y="4085"/>
                  <a:pt x="1369" y="3966"/>
                  <a:pt x="1096" y="3608"/>
                </a:cubicBezTo>
                <a:cubicBezTo>
                  <a:pt x="1072" y="3573"/>
                  <a:pt x="1048" y="3525"/>
                  <a:pt x="1072" y="3465"/>
                </a:cubicBezTo>
                <a:cubicBezTo>
                  <a:pt x="1262" y="2894"/>
                  <a:pt x="1143" y="2382"/>
                  <a:pt x="953" y="1930"/>
                </a:cubicBezTo>
                <a:cubicBezTo>
                  <a:pt x="965" y="1870"/>
                  <a:pt x="1096" y="1465"/>
                  <a:pt x="1727" y="1263"/>
                </a:cubicBezTo>
                <a:cubicBezTo>
                  <a:pt x="1798" y="1227"/>
                  <a:pt x="1858" y="1156"/>
                  <a:pt x="1846" y="1072"/>
                </a:cubicBezTo>
                <a:cubicBezTo>
                  <a:pt x="1825" y="981"/>
                  <a:pt x="1753" y="924"/>
                  <a:pt x="1666" y="924"/>
                </a:cubicBezTo>
                <a:cubicBezTo>
                  <a:pt x="1651" y="924"/>
                  <a:pt x="1635" y="926"/>
                  <a:pt x="1619" y="929"/>
                </a:cubicBezTo>
                <a:cubicBezTo>
                  <a:pt x="1155" y="1084"/>
                  <a:pt x="905" y="1346"/>
                  <a:pt x="774" y="1549"/>
                </a:cubicBezTo>
                <a:lnTo>
                  <a:pt x="631" y="1322"/>
                </a:lnTo>
                <a:cubicBezTo>
                  <a:pt x="500" y="1072"/>
                  <a:pt x="369" y="846"/>
                  <a:pt x="369" y="691"/>
                </a:cubicBezTo>
                <a:cubicBezTo>
                  <a:pt x="369" y="620"/>
                  <a:pt x="369" y="537"/>
                  <a:pt x="429" y="477"/>
                </a:cubicBezTo>
                <a:cubicBezTo>
                  <a:pt x="500" y="382"/>
                  <a:pt x="667" y="334"/>
                  <a:pt x="917" y="334"/>
                </a:cubicBezTo>
                <a:close/>
                <a:moveTo>
                  <a:pt x="6680" y="4478"/>
                </a:moveTo>
                <a:lnTo>
                  <a:pt x="8751" y="5716"/>
                </a:lnTo>
                <a:lnTo>
                  <a:pt x="8751" y="5716"/>
                </a:lnTo>
                <a:lnTo>
                  <a:pt x="7108" y="5609"/>
                </a:lnTo>
                <a:lnTo>
                  <a:pt x="6501" y="4870"/>
                </a:lnTo>
                <a:lnTo>
                  <a:pt x="6453" y="4478"/>
                </a:lnTo>
                <a:close/>
                <a:moveTo>
                  <a:pt x="5120" y="4478"/>
                </a:moveTo>
                <a:cubicBezTo>
                  <a:pt x="5096" y="4597"/>
                  <a:pt x="5084" y="4728"/>
                  <a:pt x="5072" y="4882"/>
                </a:cubicBezTo>
                <a:lnTo>
                  <a:pt x="4441" y="5609"/>
                </a:lnTo>
                <a:lnTo>
                  <a:pt x="2810" y="5716"/>
                </a:lnTo>
                <a:lnTo>
                  <a:pt x="4882" y="4478"/>
                </a:lnTo>
                <a:close/>
                <a:moveTo>
                  <a:pt x="2322" y="4358"/>
                </a:moveTo>
                <a:cubicBezTo>
                  <a:pt x="2596" y="4394"/>
                  <a:pt x="2929" y="4430"/>
                  <a:pt x="3298" y="4442"/>
                </a:cubicBezTo>
                <a:cubicBezTo>
                  <a:pt x="3632" y="4466"/>
                  <a:pt x="3941" y="4478"/>
                  <a:pt x="4227" y="4478"/>
                </a:cubicBezTo>
                <a:lnTo>
                  <a:pt x="2060" y="5751"/>
                </a:lnTo>
                <a:lnTo>
                  <a:pt x="1381" y="5799"/>
                </a:lnTo>
                <a:cubicBezTo>
                  <a:pt x="1453" y="5275"/>
                  <a:pt x="1786" y="4775"/>
                  <a:pt x="2322" y="4358"/>
                </a:cubicBezTo>
                <a:close/>
                <a:moveTo>
                  <a:pt x="9239" y="4370"/>
                </a:moveTo>
                <a:cubicBezTo>
                  <a:pt x="9787" y="4775"/>
                  <a:pt x="10097" y="5275"/>
                  <a:pt x="10180" y="5811"/>
                </a:cubicBezTo>
                <a:lnTo>
                  <a:pt x="9489" y="5775"/>
                </a:lnTo>
                <a:lnTo>
                  <a:pt x="7334" y="4489"/>
                </a:lnTo>
                <a:cubicBezTo>
                  <a:pt x="7620" y="4489"/>
                  <a:pt x="7930" y="4478"/>
                  <a:pt x="8251" y="4466"/>
                </a:cubicBezTo>
                <a:cubicBezTo>
                  <a:pt x="8632" y="4442"/>
                  <a:pt x="8954" y="4418"/>
                  <a:pt x="9239" y="4370"/>
                </a:cubicBezTo>
                <a:close/>
                <a:moveTo>
                  <a:pt x="5787" y="3942"/>
                </a:moveTo>
                <a:cubicBezTo>
                  <a:pt x="5846" y="3942"/>
                  <a:pt x="5953" y="4025"/>
                  <a:pt x="6013" y="4180"/>
                </a:cubicBezTo>
                <a:cubicBezTo>
                  <a:pt x="6096" y="4370"/>
                  <a:pt x="6156" y="4656"/>
                  <a:pt x="6156" y="4930"/>
                </a:cubicBezTo>
                <a:cubicBezTo>
                  <a:pt x="6156" y="5216"/>
                  <a:pt x="6108" y="5501"/>
                  <a:pt x="6013" y="5692"/>
                </a:cubicBezTo>
                <a:cubicBezTo>
                  <a:pt x="5953" y="5847"/>
                  <a:pt x="5858" y="5930"/>
                  <a:pt x="5787" y="5930"/>
                </a:cubicBezTo>
                <a:cubicBezTo>
                  <a:pt x="5715" y="5930"/>
                  <a:pt x="5620" y="5847"/>
                  <a:pt x="5560" y="5692"/>
                </a:cubicBezTo>
                <a:cubicBezTo>
                  <a:pt x="5477" y="5501"/>
                  <a:pt x="5418" y="5216"/>
                  <a:pt x="5418" y="4930"/>
                </a:cubicBezTo>
                <a:cubicBezTo>
                  <a:pt x="5418" y="4656"/>
                  <a:pt x="5453" y="4370"/>
                  <a:pt x="5560" y="4180"/>
                </a:cubicBezTo>
                <a:cubicBezTo>
                  <a:pt x="5632" y="4025"/>
                  <a:pt x="5727" y="3942"/>
                  <a:pt x="5787" y="3942"/>
                </a:cubicBezTo>
                <a:close/>
                <a:moveTo>
                  <a:pt x="5096" y="5370"/>
                </a:moveTo>
                <a:cubicBezTo>
                  <a:pt x="5179" y="5787"/>
                  <a:pt x="5334" y="6097"/>
                  <a:pt x="5548" y="6216"/>
                </a:cubicBezTo>
                <a:cubicBezTo>
                  <a:pt x="5477" y="6442"/>
                  <a:pt x="5298" y="6859"/>
                  <a:pt x="5084" y="7275"/>
                </a:cubicBezTo>
                <a:cubicBezTo>
                  <a:pt x="4906" y="7633"/>
                  <a:pt x="4739" y="7895"/>
                  <a:pt x="4584" y="8109"/>
                </a:cubicBezTo>
                <a:cubicBezTo>
                  <a:pt x="4358" y="8407"/>
                  <a:pt x="4203" y="8442"/>
                  <a:pt x="4144" y="8466"/>
                </a:cubicBezTo>
                <a:cubicBezTo>
                  <a:pt x="4068" y="8471"/>
                  <a:pt x="3994" y="8474"/>
                  <a:pt x="3920" y="8474"/>
                </a:cubicBezTo>
                <a:cubicBezTo>
                  <a:pt x="3493" y="8474"/>
                  <a:pt x="3094" y="8384"/>
                  <a:pt x="2739" y="8180"/>
                </a:cubicBezTo>
                <a:lnTo>
                  <a:pt x="2977" y="7895"/>
                </a:lnTo>
                <a:cubicBezTo>
                  <a:pt x="3036" y="7823"/>
                  <a:pt x="3012" y="7716"/>
                  <a:pt x="2953" y="7656"/>
                </a:cubicBezTo>
                <a:cubicBezTo>
                  <a:pt x="2924" y="7632"/>
                  <a:pt x="2889" y="7622"/>
                  <a:pt x="2854" y="7622"/>
                </a:cubicBezTo>
                <a:cubicBezTo>
                  <a:pt x="2803" y="7622"/>
                  <a:pt x="2750" y="7645"/>
                  <a:pt x="2715" y="7680"/>
                </a:cubicBezTo>
                <a:lnTo>
                  <a:pt x="2453" y="7990"/>
                </a:lnTo>
                <a:cubicBezTo>
                  <a:pt x="2215" y="7811"/>
                  <a:pt x="1989" y="7573"/>
                  <a:pt x="1786" y="7275"/>
                </a:cubicBezTo>
                <a:cubicBezTo>
                  <a:pt x="1524" y="6918"/>
                  <a:pt x="1393" y="6525"/>
                  <a:pt x="1369" y="6156"/>
                </a:cubicBezTo>
                <a:lnTo>
                  <a:pt x="4144" y="5978"/>
                </a:lnTo>
                <a:lnTo>
                  <a:pt x="3179" y="7121"/>
                </a:lnTo>
                <a:cubicBezTo>
                  <a:pt x="3120" y="7204"/>
                  <a:pt x="3132" y="7299"/>
                  <a:pt x="3191" y="7359"/>
                </a:cubicBezTo>
                <a:cubicBezTo>
                  <a:pt x="3227" y="7395"/>
                  <a:pt x="3274" y="7406"/>
                  <a:pt x="3298" y="7406"/>
                </a:cubicBezTo>
                <a:cubicBezTo>
                  <a:pt x="3346" y="7406"/>
                  <a:pt x="3393" y="7395"/>
                  <a:pt x="3429" y="7347"/>
                </a:cubicBezTo>
                <a:lnTo>
                  <a:pt x="5096" y="5370"/>
                </a:lnTo>
                <a:close/>
                <a:moveTo>
                  <a:pt x="6465" y="5370"/>
                </a:moveTo>
                <a:lnTo>
                  <a:pt x="8132" y="7335"/>
                </a:lnTo>
                <a:cubicBezTo>
                  <a:pt x="8168" y="7371"/>
                  <a:pt x="8215" y="7395"/>
                  <a:pt x="8275" y="7395"/>
                </a:cubicBezTo>
                <a:cubicBezTo>
                  <a:pt x="8311" y="7395"/>
                  <a:pt x="8346" y="7371"/>
                  <a:pt x="8370" y="7347"/>
                </a:cubicBezTo>
                <a:cubicBezTo>
                  <a:pt x="8454" y="7287"/>
                  <a:pt x="8454" y="7180"/>
                  <a:pt x="8394" y="7109"/>
                </a:cubicBezTo>
                <a:lnTo>
                  <a:pt x="7418" y="5966"/>
                </a:lnTo>
                <a:lnTo>
                  <a:pt x="10204" y="6144"/>
                </a:lnTo>
                <a:cubicBezTo>
                  <a:pt x="10180" y="6513"/>
                  <a:pt x="10037" y="6906"/>
                  <a:pt x="9787" y="7275"/>
                </a:cubicBezTo>
                <a:cubicBezTo>
                  <a:pt x="9585" y="7573"/>
                  <a:pt x="9358" y="7811"/>
                  <a:pt x="9120" y="7990"/>
                </a:cubicBezTo>
                <a:lnTo>
                  <a:pt x="8847" y="7668"/>
                </a:lnTo>
                <a:cubicBezTo>
                  <a:pt x="8815" y="7631"/>
                  <a:pt x="8774" y="7613"/>
                  <a:pt x="8731" y="7613"/>
                </a:cubicBezTo>
                <a:cubicBezTo>
                  <a:pt x="8691" y="7613"/>
                  <a:pt x="8648" y="7628"/>
                  <a:pt x="8608" y="7656"/>
                </a:cubicBezTo>
                <a:cubicBezTo>
                  <a:pt x="8537" y="7716"/>
                  <a:pt x="8537" y="7823"/>
                  <a:pt x="8596" y="7895"/>
                </a:cubicBezTo>
                <a:lnTo>
                  <a:pt x="8835" y="8180"/>
                </a:lnTo>
                <a:cubicBezTo>
                  <a:pt x="8479" y="8384"/>
                  <a:pt x="8080" y="8474"/>
                  <a:pt x="7645" y="8474"/>
                </a:cubicBezTo>
                <a:cubicBezTo>
                  <a:pt x="7571" y="8474"/>
                  <a:pt x="7495" y="8471"/>
                  <a:pt x="7418" y="8466"/>
                </a:cubicBezTo>
                <a:cubicBezTo>
                  <a:pt x="7358" y="8466"/>
                  <a:pt x="7215" y="8407"/>
                  <a:pt x="6989" y="8109"/>
                </a:cubicBezTo>
                <a:cubicBezTo>
                  <a:pt x="6822" y="7895"/>
                  <a:pt x="6668" y="7609"/>
                  <a:pt x="6489" y="7275"/>
                </a:cubicBezTo>
                <a:cubicBezTo>
                  <a:pt x="6275" y="6859"/>
                  <a:pt x="6096" y="6442"/>
                  <a:pt x="6013" y="6216"/>
                </a:cubicBezTo>
                <a:cubicBezTo>
                  <a:pt x="6227" y="6097"/>
                  <a:pt x="6394" y="5763"/>
                  <a:pt x="6465" y="5370"/>
                </a:cubicBezTo>
                <a:close/>
                <a:moveTo>
                  <a:pt x="869" y="1"/>
                </a:moveTo>
                <a:cubicBezTo>
                  <a:pt x="500" y="1"/>
                  <a:pt x="262" y="84"/>
                  <a:pt x="119" y="263"/>
                </a:cubicBezTo>
                <a:cubicBezTo>
                  <a:pt x="0" y="429"/>
                  <a:pt x="0" y="608"/>
                  <a:pt x="0" y="703"/>
                </a:cubicBezTo>
                <a:cubicBezTo>
                  <a:pt x="0" y="953"/>
                  <a:pt x="143" y="1203"/>
                  <a:pt x="310" y="1501"/>
                </a:cubicBezTo>
                <a:cubicBezTo>
                  <a:pt x="595" y="2001"/>
                  <a:pt x="965" y="2644"/>
                  <a:pt x="715" y="3358"/>
                </a:cubicBezTo>
                <a:cubicBezTo>
                  <a:pt x="655" y="3525"/>
                  <a:pt x="679" y="3680"/>
                  <a:pt x="786" y="3823"/>
                </a:cubicBezTo>
                <a:cubicBezTo>
                  <a:pt x="929" y="4025"/>
                  <a:pt x="1286" y="4192"/>
                  <a:pt x="1822" y="4299"/>
                </a:cubicBezTo>
                <a:cubicBezTo>
                  <a:pt x="857" y="5156"/>
                  <a:pt x="715" y="6394"/>
                  <a:pt x="1453" y="7466"/>
                </a:cubicBezTo>
                <a:cubicBezTo>
                  <a:pt x="1858" y="8026"/>
                  <a:pt x="2322" y="8418"/>
                  <a:pt x="2834" y="8621"/>
                </a:cubicBezTo>
                <a:cubicBezTo>
                  <a:pt x="3155" y="8740"/>
                  <a:pt x="3477" y="8799"/>
                  <a:pt x="3834" y="8799"/>
                </a:cubicBezTo>
                <a:cubicBezTo>
                  <a:pt x="3929" y="8799"/>
                  <a:pt x="4024" y="8799"/>
                  <a:pt x="4120" y="8788"/>
                </a:cubicBezTo>
                <a:cubicBezTo>
                  <a:pt x="4322" y="8776"/>
                  <a:pt x="4548" y="8609"/>
                  <a:pt x="4786" y="8311"/>
                </a:cubicBezTo>
                <a:cubicBezTo>
                  <a:pt x="4953" y="8085"/>
                  <a:pt x="5144" y="7787"/>
                  <a:pt x="5322" y="7418"/>
                </a:cubicBezTo>
                <a:cubicBezTo>
                  <a:pt x="5418" y="7252"/>
                  <a:pt x="5489" y="7097"/>
                  <a:pt x="5548" y="6942"/>
                </a:cubicBezTo>
                <a:lnTo>
                  <a:pt x="5548" y="7537"/>
                </a:lnTo>
                <a:cubicBezTo>
                  <a:pt x="5548" y="7633"/>
                  <a:pt x="5620" y="7704"/>
                  <a:pt x="5715" y="7704"/>
                </a:cubicBezTo>
                <a:cubicBezTo>
                  <a:pt x="5799" y="7704"/>
                  <a:pt x="5870" y="7633"/>
                  <a:pt x="5870" y="7537"/>
                </a:cubicBezTo>
                <a:lnTo>
                  <a:pt x="5870" y="6954"/>
                </a:lnTo>
                <a:cubicBezTo>
                  <a:pt x="5929" y="7109"/>
                  <a:pt x="6013" y="7252"/>
                  <a:pt x="6096" y="7418"/>
                </a:cubicBezTo>
                <a:cubicBezTo>
                  <a:pt x="6287" y="7787"/>
                  <a:pt x="6465" y="8085"/>
                  <a:pt x="6632" y="8311"/>
                </a:cubicBezTo>
                <a:cubicBezTo>
                  <a:pt x="6870" y="8621"/>
                  <a:pt x="7096" y="8776"/>
                  <a:pt x="7299" y="8788"/>
                </a:cubicBezTo>
                <a:cubicBezTo>
                  <a:pt x="7406" y="8799"/>
                  <a:pt x="7501" y="8799"/>
                  <a:pt x="7584" y="8799"/>
                </a:cubicBezTo>
                <a:cubicBezTo>
                  <a:pt x="7942" y="8799"/>
                  <a:pt x="8275" y="8740"/>
                  <a:pt x="8585" y="8621"/>
                </a:cubicBezTo>
                <a:cubicBezTo>
                  <a:pt x="9108" y="8418"/>
                  <a:pt x="9585" y="8026"/>
                  <a:pt x="9966" y="7466"/>
                </a:cubicBezTo>
                <a:cubicBezTo>
                  <a:pt x="10728" y="6394"/>
                  <a:pt x="10561" y="5156"/>
                  <a:pt x="9597" y="4299"/>
                </a:cubicBezTo>
                <a:cubicBezTo>
                  <a:pt x="10144" y="4192"/>
                  <a:pt x="10490" y="4025"/>
                  <a:pt x="10632" y="3823"/>
                </a:cubicBezTo>
                <a:cubicBezTo>
                  <a:pt x="10740" y="3680"/>
                  <a:pt x="10775" y="3525"/>
                  <a:pt x="10716" y="3358"/>
                </a:cubicBezTo>
                <a:cubicBezTo>
                  <a:pt x="10478" y="2644"/>
                  <a:pt x="10835" y="2001"/>
                  <a:pt x="11109" y="1501"/>
                </a:cubicBezTo>
                <a:cubicBezTo>
                  <a:pt x="11275" y="1203"/>
                  <a:pt x="11430" y="941"/>
                  <a:pt x="11430" y="703"/>
                </a:cubicBezTo>
                <a:cubicBezTo>
                  <a:pt x="11525" y="608"/>
                  <a:pt x="11525" y="406"/>
                  <a:pt x="11394" y="263"/>
                </a:cubicBezTo>
                <a:cubicBezTo>
                  <a:pt x="11252" y="84"/>
                  <a:pt x="11013" y="1"/>
                  <a:pt x="10632" y="1"/>
                </a:cubicBezTo>
                <a:cubicBezTo>
                  <a:pt x="9120" y="1"/>
                  <a:pt x="7942" y="989"/>
                  <a:pt x="7215" y="1846"/>
                </a:cubicBezTo>
                <a:cubicBezTo>
                  <a:pt x="6787" y="2346"/>
                  <a:pt x="6465" y="2834"/>
                  <a:pt x="6287" y="3144"/>
                </a:cubicBezTo>
                <a:cubicBezTo>
                  <a:pt x="6275" y="3168"/>
                  <a:pt x="6275" y="3180"/>
                  <a:pt x="6263" y="3204"/>
                </a:cubicBezTo>
                <a:cubicBezTo>
                  <a:pt x="6227" y="3132"/>
                  <a:pt x="6180" y="3061"/>
                  <a:pt x="6120" y="3013"/>
                </a:cubicBezTo>
                <a:cubicBezTo>
                  <a:pt x="6168" y="2846"/>
                  <a:pt x="6287" y="2442"/>
                  <a:pt x="6441" y="2013"/>
                </a:cubicBezTo>
                <a:cubicBezTo>
                  <a:pt x="6775" y="1084"/>
                  <a:pt x="6977" y="1049"/>
                  <a:pt x="6977" y="1049"/>
                </a:cubicBezTo>
                <a:cubicBezTo>
                  <a:pt x="6977" y="1049"/>
                  <a:pt x="7001" y="1060"/>
                  <a:pt x="7049" y="1144"/>
                </a:cubicBezTo>
                <a:cubicBezTo>
                  <a:pt x="7081" y="1193"/>
                  <a:pt x="7136" y="1225"/>
                  <a:pt x="7195" y="1225"/>
                </a:cubicBezTo>
                <a:cubicBezTo>
                  <a:pt x="7221" y="1225"/>
                  <a:pt x="7249" y="1218"/>
                  <a:pt x="7275" y="1203"/>
                </a:cubicBezTo>
                <a:cubicBezTo>
                  <a:pt x="7346" y="1156"/>
                  <a:pt x="7382" y="1049"/>
                  <a:pt x="7334" y="977"/>
                </a:cubicBezTo>
                <a:cubicBezTo>
                  <a:pt x="7205" y="779"/>
                  <a:pt x="7068" y="721"/>
                  <a:pt x="6971" y="721"/>
                </a:cubicBezTo>
                <a:cubicBezTo>
                  <a:pt x="6951" y="721"/>
                  <a:pt x="6934" y="723"/>
                  <a:pt x="6918" y="727"/>
                </a:cubicBezTo>
                <a:cubicBezTo>
                  <a:pt x="6561" y="763"/>
                  <a:pt x="6287" y="1394"/>
                  <a:pt x="6096" y="1930"/>
                </a:cubicBezTo>
                <a:cubicBezTo>
                  <a:pt x="5965" y="2311"/>
                  <a:pt x="5858" y="2692"/>
                  <a:pt x="5799" y="2870"/>
                </a:cubicBezTo>
                <a:lnTo>
                  <a:pt x="5715" y="2870"/>
                </a:lnTo>
                <a:cubicBezTo>
                  <a:pt x="5668" y="2668"/>
                  <a:pt x="5548" y="2299"/>
                  <a:pt x="5418" y="1930"/>
                </a:cubicBezTo>
                <a:cubicBezTo>
                  <a:pt x="5215" y="1394"/>
                  <a:pt x="4953" y="763"/>
                  <a:pt x="4596" y="727"/>
                </a:cubicBezTo>
                <a:cubicBezTo>
                  <a:pt x="4576" y="723"/>
                  <a:pt x="4555" y="721"/>
                  <a:pt x="4533" y="721"/>
                </a:cubicBezTo>
                <a:cubicBezTo>
                  <a:pt x="4422" y="721"/>
                  <a:pt x="4288" y="779"/>
                  <a:pt x="4179" y="977"/>
                </a:cubicBezTo>
                <a:cubicBezTo>
                  <a:pt x="4132" y="1049"/>
                  <a:pt x="4167" y="1156"/>
                  <a:pt x="4239" y="1203"/>
                </a:cubicBezTo>
                <a:cubicBezTo>
                  <a:pt x="4261" y="1214"/>
                  <a:pt x="4286" y="1220"/>
                  <a:pt x="4313" y="1220"/>
                </a:cubicBezTo>
                <a:cubicBezTo>
                  <a:pt x="4371" y="1220"/>
                  <a:pt x="4432" y="1193"/>
                  <a:pt x="4465" y="1144"/>
                </a:cubicBezTo>
                <a:cubicBezTo>
                  <a:pt x="4501" y="1049"/>
                  <a:pt x="4536" y="1049"/>
                  <a:pt x="4536" y="1049"/>
                </a:cubicBezTo>
                <a:cubicBezTo>
                  <a:pt x="4536" y="1049"/>
                  <a:pt x="4727" y="1084"/>
                  <a:pt x="5072" y="2013"/>
                </a:cubicBezTo>
                <a:cubicBezTo>
                  <a:pt x="5215" y="2430"/>
                  <a:pt x="5334" y="2846"/>
                  <a:pt x="5382" y="3013"/>
                </a:cubicBezTo>
                <a:cubicBezTo>
                  <a:pt x="5322" y="3073"/>
                  <a:pt x="5275" y="3132"/>
                  <a:pt x="5251" y="3204"/>
                </a:cubicBezTo>
                <a:cubicBezTo>
                  <a:pt x="5239" y="3180"/>
                  <a:pt x="5215" y="3168"/>
                  <a:pt x="5215" y="3144"/>
                </a:cubicBezTo>
                <a:cubicBezTo>
                  <a:pt x="5037" y="2834"/>
                  <a:pt x="4727" y="2346"/>
                  <a:pt x="4298" y="1846"/>
                </a:cubicBezTo>
                <a:cubicBezTo>
                  <a:pt x="3584" y="989"/>
                  <a:pt x="2393" y="1"/>
                  <a:pt x="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12" name="Google Shape;11912;p81"/>
          <p:cNvGrpSpPr/>
          <p:nvPr/>
        </p:nvGrpSpPr>
        <p:grpSpPr>
          <a:xfrm>
            <a:off x="3022448" y="2969914"/>
            <a:ext cx="367712" cy="354240"/>
            <a:chOff x="3050317" y="2893714"/>
            <a:chExt cx="367712" cy="354240"/>
          </a:xfrm>
          <a:solidFill>
            <a:schemeClr val="tx1"/>
          </a:solidFill>
        </p:grpSpPr>
        <p:sp>
          <p:nvSpPr>
            <p:cNvPr id="11913" name="Google Shape;11913;p81"/>
            <p:cNvSpPr/>
            <p:nvPr/>
          </p:nvSpPr>
          <p:spPr>
            <a:xfrm>
              <a:off x="3079661" y="2945010"/>
              <a:ext cx="33184" cy="33184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46"/>
                  </a:moveTo>
                  <a:cubicBezTo>
                    <a:pt x="620" y="346"/>
                    <a:pt x="703" y="430"/>
                    <a:pt x="703" y="537"/>
                  </a:cubicBezTo>
                  <a:cubicBezTo>
                    <a:pt x="691" y="644"/>
                    <a:pt x="620" y="727"/>
                    <a:pt x="513" y="727"/>
                  </a:cubicBezTo>
                  <a:cubicBezTo>
                    <a:pt x="405" y="727"/>
                    <a:pt x="322" y="644"/>
                    <a:pt x="322" y="537"/>
                  </a:cubicBezTo>
                  <a:cubicBezTo>
                    <a:pt x="322" y="430"/>
                    <a:pt x="417" y="346"/>
                    <a:pt x="513" y="346"/>
                  </a:cubicBezTo>
                  <a:close/>
                  <a:moveTo>
                    <a:pt x="513" y="1"/>
                  </a:moveTo>
                  <a:cubicBezTo>
                    <a:pt x="215" y="1"/>
                    <a:pt x="1" y="239"/>
                    <a:pt x="1" y="513"/>
                  </a:cubicBezTo>
                  <a:cubicBezTo>
                    <a:pt x="1" y="811"/>
                    <a:pt x="239" y="1037"/>
                    <a:pt x="513" y="1037"/>
                  </a:cubicBezTo>
                  <a:cubicBezTo>
                    <a:pt x="810" y="1037"/>
                    <a:pt x="1037" y="799"/>
                    <a:pt x="1037" y="513"/>
                  </a:cubicBezTo>
                  <a:cubicBezTo>
                    <a:pt x="1037" y="239"/>
                    <a:pt x="798" y="1"/>
                    <a:pt x="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14" name="Google Shape;11914;p81"/>
            <p:cNvSpPr/>
            <p:nvPr/>
          </p:nvSpPr>
          <p:spPr>
            <a:xfrm>
              <a:off x="3050317" y="2893714"/>
              <a:ext cx="367712" cy="354240"/>
            </a:xfrm>
            <a:custGeom>
              <a:avLst/>
              <a:gdLst/>
              <a:ahLst/>
              <a:cxnLst/>
              <a:rect l="l" t="t" r="r" b="b"/>
              <a:pathLst>
                <a:path w="11491" h="11070" extrusionOk="0">
                  <a:moveTo>
                    <a:pt x="4156" y="5604"/>
                  </a:moveTo>
                  <a:lnTo>
                    <a:pt x="4156" y="5676"/>
                  </a:lnTo>
                  <a:cubicBezTo>
                    <a:pt x="4156" y="5795"/>
                    <a:pt x="4168" y="5902"/>
                    <a:pt x="4192" y="6021"/>
                  </a:cubicBezTo>
                  <a:lnTo>
                    <a:pt x="3847" y="5914"/>
                  </a:lnTo>
                  <a:cubicBezTo>
                    <a:pt x="3799" y="5902"/>
                    <a:pt x="3787" y="5854"/>
                    <a:pt x="3787" y="5843"/>
                  </a:cubicBezTo>
                  <a:cubicBezTo>
                    <a:pt x="3787" y="5831"/>
                    <a:pt x="3787" y="5783"/>
                    <a:pt x="3835" y="5771"/>
                  </a:cubicBezTo>
                  <a:lnTo>
                    <a:pt x="4156" y="5604"/>
                  </a:lnTo>
                  <a:close/>
                  <a:moveTo>
                    <a:pt x="4430" y="8748"/>
                  </a:moveTo>
                  <a:cubicBezTo>
                    <a:pt x="4501" y="8867"/>
                    <a:pt x="4585" y="8986"/>
                    <a:pt x="4692" y="9069"/>
                  </a:cubicBezTo>
                  <a:lnTo>
                    <a:pt x="4335" y="9188"/>
                  </a:lnTo>
                  <a:cubicBezTo>
                    <a:pt x="4323" y="9194"/>
                    <a:pt x="4313" y="9196"/>
                    <a:pt x="4304" y="9196"/>
                  </a:cubicBezTo>
                  <a:cubicBezTo>
                    <a:pt x="4276" y="9196"/>
                    <a:pt x="4260" y="9173"/>
                    <a:pt x="4251" y="9164"/>
                  </a:cubicBezTo>
                  <a:cubicBezTo>
                    <a:pt x="4228" y="9141"/>
                    <a:pt x="4216" y="9117"/>
                    <a:pt x="4251" y="9069"/>
                  </a:cubicBezTo>
                  <a:lnTo>
                    <a:pt x="4430" y="8748"/>
                  </a:lnTo>
                  <a:close/>
                  <a:moveTo>
                    <a:pt x="10657" y="9295"/>
                  </a:moveTo>
                  <a:lnTo>
                    <a:pt x="10681" y="9545"/>
                  </a:lnTo>
                  <a:cubicBezTo>
                    <a:pt x="10693" y="9593"/>
                    <a:pt x="10645" y="9605"/>
                    <a:pt x="10633" y="9629"/>
                  </a:cubicBezTo>
                  <a:cubicBezTo>
                    <a:pt x="10628" y="9629"/>
                    <a:pt x="10618" y="9631"/>
                    <a:pt x="10605" y="9631"/>
                  </a:cubicBezTo>
                  <a:cubicBezTo>
                    <a:pt x="10585" y="9631"/>
                    <a:pt x="10559" y="9626"/>
                    <a:pt x="10538" y="9605"/>
                  </a:cubicBezTo>
                  <a:lnTo>
                    <a:pt x="10347" y="9426"/>
                  </a:lnTo>
                  <a:cubicBezTo>
                    <a:pt x="10455" y="9402"/>
                    <a:pt x="10562" y="9355"/>
                    <a:pt x="10657" y="9295"/>
                  </a:cubicBezTo>
                  <a:close/>
                  <a:moveTo>
                    <a:pt x="3847" y="1128"/>
                  </a:moveTo>
                  <a:cubicBezTo>
                    <a:pt x="4454" y="1128"/>
                    <a:pt x="4978" y="1556"/>
                    <a:pt x="5097" y="2152"/>
                  </a:cubicBezTo>
                  <a:cubicBezTo>
                    <a:pt x="5097" y="2175"/>
                    <a:pt x="5097" y="2235"/>
                    <a:pt x="5073" y="2330"/>
                  </a:cubicBezTo>
                  <a:cubicBezTo>
                    <a:pt x="5061" y="2414"/>
                    <a:pt x="5121" y="2509"/>
                    <a:pt x="5216" y="2521"/>
                  </a:cubicBezTo>
                  <a:lnTo>
                    <a:pt x="5240" y="2521"/>
                  </a:lnTo>
                  <a:cubicBezTo>
                    <a:pt x="5311" y="2521"/>
                    <a:pt x="5394" y="2461"/>
                    <a:pt x="5406" y="2390"/>
                  </a:cubicBezTo>
                  <a:cubicBezTo>
                    <a:pt x="5418" y="2330"/>
                    <a:pt x="5418" y="2283"/>
                    <a:pt x="5418" y="2259"/>
                  </a:cubicBezTo>
                  <a:cubicBezTo>
                    <a:pt x="5549" y="2211"/>
                    <a:pt x="5692" y="2199"/>
                    <a:pt x="5823" y="2199"/>
                  </a:cubicBezTo>
                  <a:cubicBezTo>
                    <a:pt x="6526" y="2199"/>
                    <a:pt x="7085" y="2759"/>
                    <a:pt x="7085" y="3461"/>
                  </a:cubicBezTo>
                  <a:cubicBezTo>
                    <a:pt x="7085" y="3854"/>
                    <a:pt x="6907" y="4223"/>
                    <a:pt x="6597" y="4461"/>
                  </a:cubicBezTo>
                  <a:cubicBezTo>
                    <a:pt x="6537" y="4473"/>
                    <a:pt x="6490" y="4497"/>
                    <a:pt x="6430" y="4521"/>
                  </a:cubicBezTo>
                  <a:cubicBezTo>
                    <a:pt x="6347" y="4545"/>
                    <a:pt x="6299" y="4640"/>
                    <a:pt x="6311" y="4723"/>
                  </a:cubicBezTo>
                  <a:cubicBezTo>
                    <a:pt x="6335" y="4795"/>
                    <a:pt x="6406" y="4842"/>
                    <a:pt x="6478" y="4842"/>
                  </a:cubicBezTo>
                  <a:lnTo>
                    <a:pt x="6526" y="4842"/>
                  </a:lnTo>
                  <a:cubicBezTo>
                    <a:pt x="6573" y="4831"/>
                    <a:pt x="6597" y="4819"/>
                    <a:pt x="6645" y="4795"/>
                  </a:cubicBezTo>
                  <a:cubicBezTo>
                    <a:pt x="6895" y="5045"/>
                    <a:pt x="7049" y="5366"/>
                    <a:pt x="7049" y="5723"/>
                  </a:cubicBezTo>
                  <a:cubicBezTo>
                    <a:pt x="7049" y="6081"/>
                    <a:pt x="6895" y="6426"/>
                    <a:pt x="6609" y="6676"/>
                  </a:cubicBezTo>
                  <a:lnTo>
                    <a:pt x="6478" y="6724"/>
                  </a:lnTo>
                  <a:cubicBezTo>
                    <a:pt x="6395" y="6747"/>
                    <a:pt x="6347" y="6843"/>
                    <a:pt x="6371" y="6926"/>
                  </a:cubicBezTo>
                  <a:cubicBezTo>
                    <a:pt x="6406" y="6997"/>
                    <a:pt x="6466" y="7045"/>
                    <a:pt x="6537" y="7045"/>
                  </a:cubicBezTo>
                  <a:cubicBezTo>
                    <a:pt x="6549" y="7045"/>
                    <a:pt x="6573" y="7045"/>
                    <a:pt x="6597" y="7033"/>
                  </a:cubicBezTo>
                  <a:cubicBezTo>
                    <a:pt x="6633" y="7021"/>
                    <a:pt x="6656" y="7021"/>
                    <a:pt x="6692" y="6997"/>
                  </a:cubicBezTo>
                  <a:cubicBezTo>
                    <a:pt x="6847" y="7164"/>
                    <a:pt x="6966" y="7355"/>
                    <a:pt x="7026" y="7581"/>
                  </a:cubicBezTo>
                  <a:lnTo>
                    <a:pt x="7026" y="7759"/>
                  </a:lnTo>
                  <a:cubicBezTo>
                    <a:pt x="7026" y="7855"/>
                    <a:pt x="7109" y="7938"/>
                    <a:pt x="7192" y="7938"/>
                  </a:cubicBezTo>
                  <a:lnTo>
                    <a:pt x="7204" y="7938"/>
                  </a:lnTo>
                  <a:cubicBezTo>
                    <a:pt x="7299" y="7938"/>
                    <a:pt x="7371" y="7867"/>
                    <a:pt x="7371" y="7771"/>
                  </a:cubicBezTo>
                  <a:lnTo>
                    <a:pt x="7371" y="7652"/>
                  </a:lnTo>
                  <a:cubicBezTo>
                    <a:pt x="7538" y="7581"/>
                    <a:pt x="7704" y="7557"/>
                    <a:pt x="7883" y="7557"/>
                  </a:cubicBezTo>
                  <a:cubicBezTo>
                    <a:pt x="8073" y="7557"/>
                    <a:pt x="8264" y="7593"/>
                    <a:pt x="8442" y="7688"/>
                  </a:cubicBezTo>
                  <a:cubicBezTo>
                    <a:pt x="8442" y="7688"/>
                    <a:pt x="8550" y="7736"/>
                    <a:pt x="8681" y="7855"/>
                  </a:cubicBezTo>
                  <a:cubicBezTo>
                    <a:pt x="8716" y="7879"/>
                    <a:pt x="8752" y="7890"/>
                    <a:pt x="8800" y="7890"/>
                  </a:cubicBezTo>
                  <a:cubicBezTo>
                    <a:pt x="8847" y="7890"/>
                    <a:pt x="8895" y="7879"/>
                    <a:pt x="8919" y="7831"/>
                  </a:cubicBezTo>
                  <a:cubicBezTo>
                    <a:pt x="8978" y="7759"/>
                    <a:pt x="8978" y="7652"/>
                    <a:pt x="8907" y="7593"/>
                  </a:cubicBezTo>
                  <a:cubicBezTo>
                    <a:pt x="8823" y="7533"/>
                    <a:pt x="8776" y="7474"/>
                    <a:pt x="8716" y="7450"/>
                  </a:cubicBezTo>
                  <a:cubicBezTo>
                    <a:pt x="8907" y="6974"/>
                    <a:pt x="9371" y="6640"/>
                    <a:pt x="9883" y="6640"/>
                  </a:cubicBezTo>
                  <a:cubicBezTo>
                    <a:pt x="10586" y="6640"/>
                    <a:pt x="11157" y="7212"/>
                    <a:pt x="11157" y="7914"/>
                  </a:cubicBezTo>
                  <a:cubicBezTo>
                    <a:pt x="11157" y="8605"/>
                    <a:pt x="10586" y="9164"/>
                    <a:pt x="9883" y="9164"/>
                  </a:cubicBezTo>
                  <a:cubicBezTo>
                    <a:pt x="9728" y="9164"/>
                    <a:pt x="9574" y="9129"/>
                    <a:pt x="9431" y="9069"/>
                  </a:cubicBezTo>
                  <a:cubicBezTo>
                    <a:pt x="9454" y="8807"/>
                    <a:pt x="9431" y="8533"/>
                    <a:pt x="9371" y="8319"/>
                  </a:cubicBezTo>
                  <a:cubicBezTo>
                    <a:pt x="9342" y="8240"/>
                    <a:pt x="9279" y="8194"/>
                    <a:pt x="9205" y="8194"/>
                  </a:cubicBezTo>
                  <a:cubicBezTo>
                    <a:pt x="9189" y="8194"/>
                    <a:pt x="9173" y="8196"/>
                    <a:pt x="9157" y="8200"/>
                  </a:cubicBezTo>
                  <a:cubicBezTo>
                    <a:pt x="9073" y="8224"/>
                    <a:pt x="9026" y="8319"/>
                    <a:pt x="9038" y="8402"/>
                  </a:cubicBezTo>
                  <a:cubicBezTo>
                    <a:pt x="9097" y="8629"/>
                    <a:pt x="9109" y="8867"/>
                    <a:pt x="9085" y="9129"/>
                  </a:cubicBezTo>
                  <a:cubicBezTo>
                    <a:pt x="8931" y="9664"/>
                    <a:pt x="8431" y="10057"/>
                    <a:pt x="7859" y="10057"/>
                  </a:cubicBezTo>
                  <a:cubicBezTo>
                    <a:pt x="7323" y="10057"/>
                    <a:pt x="6847" y="9712"/>
                    <a:pt x="6668" y="9212"/>
                  </a:cubicBezTo>
                  <a:cubicBezTo>
                    <a:pt x="6811" y="9093"/>
                    <a:pt x="7026" y="8867"/>
                    <a:pt x="7180" y="8510"/>
                  </a:cubicBezTo>
                  <a:cubicBezTo>
                    <a:pt x="7204" y="8414"/>
                    <a:pt x="7180" y="8331"/>
                    <a:pt x="7085" y="8283"/>
                  </a:cubicBezTo>
                  <a:cubicBezTo>
                    <a:pt x="7063" y="8274"/>
                    <a:pt x="7041" y="8270"/>
                    <a:pt x="7019" y="8270"/>
                  </a:cubicBezTo>
                  <a:cubicBezTo>
                    <a:pt x="6956" y="8270"/>
                    <a:pt x="6897" y="8305"/>
                    <a:pt x="6871" y="8367"/>
                  </a:cubicBezTo>
                  <a:cubicBezTo>
                    <a:pt x="6704" y="8760"/>
                    <a:pt x="6430" y="8962"/>
                    <a:pt x="6395" y="9010"/>
                  </a:cubicBezTo>
                  <a:cubicBezTo>
                    <a:pt x="6204" y="9105"/>
                    <a:pt x="6002" y="9164"/>
                    <a:pt x="5799" y="9164"/>
                  </a:cubicBezTo>
                  <a:cubicBezTo>
                    <a:pt x="5097" y="9164"/>
                    <a:pt x="4525" y="8593"/>
                    <a:pt x="4525" y="7890"/>
                  </a:cubicBezTo>
                  <a:cubicBezTo>
                    <a:pt x="4525" y="7557"/>
                    <a:pt x="4656" y="7236"/>
                    <a:pt x="4906" y="6997"/>
                  </a:cubicBezTo>
                  <a:cubicBezTo>
                    <a:pt x="5049" y="7057"/>
                    <a:pt x="5347" y="7152"/>
                    <a:pt x="5740" y="7152"/>
                  </a:cubicBezTo>
                  <a:lnTo>
                    <a:pt x="5847" y="7152"/>
                  </a:lnTo>
                  <a:cubicBezTo>
                    <a:pt x="5942" y="7152"/>
                    <a:pt x="6014" y="7057"/>
                    <a:pt x="6014" y="6974"/>
                  </a:cubicBezTo>
                  <a:cubicBezTo>
                    <a:pt x="6014" y="6878"/>
                    <a:pt x="5930" y="6807"/>
                    <a:pt x="5835" y="6807"/>
                  </a:cubicBezTo>
                  <a:cubicBezTo>
                    <a:pt x="5814" y="6807"/>
                    <a:pt x="5794" y="6808"/>
                    <a:pt x="5774" y="6808"/>
                  </a:cubicBezTo>
                  <a:cubicBezTo>
                    <a:pt x="5331" y="6808"/>
                    <a:pt x="5034" y="6687"/>
                    <a:pt x="4954" y="6664"/>
                  </a:cubicBezTo>
                  <a:cubicBezTo>
                    <a:pt x="4680" y="6426"/>
                    <a:pt x="4513" y="6069"/>
                    <a:pt x="4513" y="5688"/>
                  </a:cubicBezTo>
                  <a:cubicBezTo>
                    <a:pt x="4513" y="5319"/>
                    <a:pt x="4680" y="4973"/>
                    <a:pt x="4942" y="4735"/>
                  </a:cubicBezTo>
                  <a:cubicBezTo>
                    <a:pt x="5097" y="4795"/>
                    <a:pt x="5371" y="4878"/>
                    <a:pt x="5752" y="4902"/>
                  </a:cubicBezTo>
                  <a:lnTo>
                    <a:pt x="5764" y="4902"/>
                  </a:lnTo>
                  <a:cubicBezTo>
                    <a:pt x="5847" y="4902"/>
                    <a:pt x="5930" y="4831"/>
                    <a:pt x="5930" y="4735"/>
                  </a:cubicBezTo>
                  <a:cubicBezTo>
                    <a:pt x="5930" y="4652"/>
                    <a:pt x="5847" y="4557"/>
                    <a:pt x="5764" y="4557"/>
                  </a:cubicBezTo>
                  <a:cubicBezTo>
                    <a:pt x="5371" y="4545"/>
                    <a:pt x="5073" y="4426"/>
                    <a:pt x="5002" y="4402"/>
                  </a:cubicBezTo>
                  <a:cubicBezTo>
                    <a:pt x="4799" y="4223"/>
                    <a:pt x="4656" y="3997"/>
                    <a:pt x="4585" y="3747"/>
                  </a:cubicBezTo>
                  <a:cubicBezTo>
                    <a:pt x="4811" y="3545"/>
                    <a:pt x="4990" y="3330"/>
                    <a:pt x="5121" y="3092"/>
                  </a:cubicBezTo>
                  <a:cubicBezTo>
                    <a:pt x="5168" y="3009"/>
                    <a:pt x="5144" y="2914"/>
                    <a:pt x="5061" y="2866"/>
                  </a:cubicBezTo>
                  <a:cubicBezTo>
                    <a:pt x="5039" y="2851"/>
                    <a:pt x="5013" y="2844"/>
                    <a:pt x="4987" y="2844"/>
                  </a:cubicBezTo>
                  <a:cubicBezTo>
                    <a:pt x="4929" y="2844"/>
                    <a:pt x="4871" y="2876"/>
                    <a:pt x="4847" y="2926"/>
                  </a:cubicBezTo>
                  <a:cubicBezTo>
                    <a:pt x="4704" y="3152"/>
                    <a:pt x="4549" y="3354"/>
                    <a:pt x="4323" y="3545"/>
                  </a:cubicBezTo>
                  <a:cubicBezTo>
                    <a:pt x="4168" y="3604"/>
                    <a:pt x="4013" y="3640"/>
                    <a:pt x="3847" y="3640"/>
                  </a:cubicBezTo>
                  <a:cubicBezTo>
                    <a:pt x="3513" y="3640"/>
                    <a:pt x="3204" y="3521"/>
                    <a:pt x="2966" y="3295"/>
                  </a:cubicBezTo>
                  <a:cubicBezTo>
                    <a:pt x="3013" y="3033"/>
                    <a:pt x="3025" y="2771"/>
                    <a:pt x="3025" y="2556"/>
                  </a:cubicBezTo>
                  <a:cubicBezTo>
                    <a:pt x="3025" y="2461"/>
                    <a:pt x="2954" y="2390"/>
                    <a:pt x="2858" y="2390"/>
                  </a:cubicBezTo>
                  <a:cubicBezTo>
                    <a:pt x="2775" y="2390"/>
                    <a:pt x="2692" y="2461"/>
                    <a:pt x="2692" y="2556"/>
                  </a:cubicBezTo>
                  <a:cubicBezTo>
                    <a:pt x="2692" y="2771"/>
                    <a:pt x="2668" y="3033"/>
                    <a:pt x="2632" y="3295"/>
                  </a:cubicBezTo>
                  <a:cubicBezTo>
                    <a:pt x="2394" y="3604"/>
                    <a:pt x="2025" y="3807"/>
                    <a:pt x="1620" y="3807"/>
                  </a:cubicBezTo>
                  <a:cubicBezTo>
                    <a:pt x="930" y="3807"/>
                    <a:pt x="358" y="3235"/>
                    <a:pt x="358" y="2533"/>
                  </a:cubicBezTo>
                  <a:cubicBezTo>
                    <a:pt x="358" y="1842"/>
                    <a:pt x="930" y="1271"/>
                    <a:pt x="1620" y="1271"/>
                  </a:cubicBezTo>
                  <a:cubicBezTo>
                    <a:pt x="1965" y="1271"/>
                    <a:pt x="2299" y="1402"/>
                    <a:pt x="2549" y="1663"/>
                  </a:cubicBezTo>
                  <a:cubicBezTo>
                    <a:pt x="2561" y="1675"/>
                    <a:pt x="2596" y="1747"/>
                    <a:pt x="2620" y="1854"/>
                  </a:cubicBezTo>
                  <a:cubicBezTo>
                    <a:pt x="2644" y="1925"/>
                    <a:pt x="2716" y="1973"/>
                    <a:pt x="2787" y="1973"/>
                  </a:cubicBezTo>
                  <a:lnTo>
                    <a:pt x="2835" y="1973"/>
                  </a:lnTo>
                  <a:cubicBezTo>
                    <a:pt x="2918" y="1937"/>
                    <a:pt x="2977" y="1854"/>
                    <a:pt x="2954" y="1759"/>
                  </a:cubicBezTo>
                  <a:cubicBezTo>
                    <a:pt x="2918" y="1675"/>
                    <a:pt x="2906" y="1616"/>
                    <a:pt x="2870" y="1568"/>
                  </a:cubicBezTo>
                  <a:cubicBezTo>
                    <a:pt x="3108" y="1282"/>
                    <a:pt x="3466" y="1128"/>
                    <a:pt x="3847" y="1128"/>
                  </a:cubicBezTo>
                  <a:close/>
                  <a:moveTo>
                    <a:pt x="7490" y="10367"/>
                  </a:moveTo>
                  <a:lnTo>
                    <a:pt x="7490" y="10367"/>
                  </a:lnTo>
                  <a:cubicBezTo>
                    <a:pt x="7609" y="10403"/>
                    <a:pt x="7728" y="10415"/>
                    <a:pt x="7859" y="10415"/>
                  </a:cubicBezTo>
                  <a:lnTo>
                    <a:pt x="7716" y="10665"/>
                  </a:lnTo>
                  <a:cubicBezTo>
                    <a:pt x="7680" y="10712"/>
                    <a:pt x="7657" y="10712"/>
                    <a:pt x="7645" y="10712"/>
                  </a:cubicBezTo>
                  <a:cubicBezTo>
                    <a:pt x="7621" y="10712"/>
                    <a:pt x="7585" y="10700"/>
                    <a:pt x="7561" y="10653"/>
                  </a:cubicBezTo>
                  <a:lnTo>
                    <a:pt x="7490" y="10367"/>
                  </a:lnTo>
                  <a:close/>
                  <a:moveTo>
                    <a:pt x="1449" y="1"/>
                  </a:moveTo>
                  <a:cubicBezTo>
                    <a:pt x="1407" y="1"/>
                    <a:pt x="1362" y="16"/>
                    <a:pt x="1322" y="44"/>
                  </a:cubicBezTo>
                  <a:cubicBezTo>
                    <a:pt x="1251" y="104"/>
                    <a:pt x="1251" y="199"/>
                    <a:pt x="1311" y="282"/>
                  </a:cubicBezTo>
                  <a:cubicBezTo>
                    <a:pt x="1489" y="485"/>
                    <a:pt x="1561" y="735"/>
                    <a:pt x="1608" y="901"/>
                  </a:cubicBezTo>
                  <a:cubicBezTo>
                    <a:pt x="1549" y="901"/>
                    <a:pt x="1477" y="901"/>
                    <a:pt x="1418" y="913"/>
                  </a:cubicBezTo>
                  <a:cubicBezTo>
                    <a:pt x="1156" y="532"/>
                    <a:pt x="787" y="378"/>
                    <a:pt x="775" y="378"/>
                  </a:cubicBezTo>
                  <a:cubicBezTo>
                    <a:pt x="760" y="373"/>
                    <a:pt x="745" y="371"/>
                    <a:pt x="730" y="371"/>
                  </a:cubicBezTo>
                  <a:cubicBezTo>
                    <a:pt x="660" y="371"/>
                    <a:pt x="590" y="414"/>
                    <a:pt x="560" y="473"/>
                  </a:cubicBezTo>
                  <a:cubicBezTo>
                    <a:pt x="525" y="556"/>
                    <a:pt x="572" y="651"/>
                    <a:pt x="644" y="699"/>
                  </a:cubicBezTo>
                  <a:cubicBezTo>
                    <a:pt x="644" y="699"/>
                    <a:pt x="858" y="782"/>
                    <a:pt x="1049" y="1009"/>
                  </a:cubicBezTo>
                  <a:cubicBezTo>
                    <a:pt x="441" y="1235"/>
                    <a:pt x="1" y="1830"/>
                    <a:pt x="1" y="2509"/>
                  </a:cubicBezTo>
                  <a:cubicBezTo>
                    <a:pt x="1" y="3402"/>
                    <a:pt x="715" y="4116"/>
                    <a:pt x="1608" y="4116"/>
                  </a:cubicBezTo>
                  <a:cubicBezTo>
                    <a:pt x="2061" y="4116"/>
                    <a:pt x="2489" y="3926"/>
                    <a:pt x="2799" y="3592"/>
                  </a:cubicBezTo>
                  <a:cubicBezTo>
                    <a:pt x="3085" y="3830"/>
                    <a:pt x="3454" y="3985"/>
                    <a:pt x="3847" y="3985"/>
                  </a:cubicBezTo>
                  <a:cubicBezTo>
                    <a:pt x="3989" y="3985"/>
                    <a:pt x="4144" y="3973"/>
                    <a:pt x="4287" y="3926"/>
                  </a:cubicBezTo>
                  <a:cubicBezTo>
                    <a:pt x="4370" y="4164"/>
                    <a:pt x="4501" y="4390"/>
                    <a:pt x="4668" y="4569"/>
                  </a:cubicBezTo>
                  <a:cubicBezTo>
                    <a:pt x="4466" y="4747"/>
                    <a:pt x="4335" y="4985"/>
                    <a:pt x="4251" y="5223"/>
                  </a:cubicBezTo>
                  <a:lnTo>
                    <a:pt x="3692" y="5485"/>
                  </a:lnTo>
                  <a:cubicBezTo>
                    <a:pt x="3549" y="5557"/>
                    <a:pt x="3442" y="5723"/>
                    <a:pt x="3454" y="5890"/>
                  </a:cubicBezTo>
                  <a:cubicBezTo>
                    <a:pt x="3478" y="6069"/>
                    <a:pt x="3573" y="6200"/>
                    <a:pt x="3751" y="6259"/>
                  </a:cubicBezTo>
                  <a:lnTo>
                    <a:pt x="4347" y="6450"/>
                  </a:lnTo>
                  <a:cubicBezTo>
                    <a:pt x="4430" y="6593"/>
                    <a:pt x="4513" y="6724"/>
                    <a:pt x="4621" y="6843"/>
                  </a:cubicBezTo>
                  <a:cubicBezTo>
                    <a:pt x="4347" y="7140"/>
                    <a:pt x="4192" y="7521"/>
                    <a:pt x="4192" y="7926"/>
                  </a:cubicBezTo>
                  <a:cubicBezTo>
                    <a:pt x="4192" y="8093"/>
                    <a:pt x="4216" y="8260"/>
                    <a:pt x="4263" y="8402"/>
                  </a:cubicBezTo>
                  <a:lnTo>
                    <a:pt x="3966" y="8938"/>
                  </a:lnTo>
                  <a:cubicBezTo>
                    <a:pt x="3870" y="9093"/>
                    <a:pt x="3894" y="9272"/>
                    <a:pt x="4013" y="9402"/>
                  </a:cubicBezTo>
                  <a:cubicBezTo>
                    <a:pt x="4085" y="9510"/>
                    <a:pt x="4204" y="9545"/>
                    <a:pt x="4335" y="9545"/>
                  </a:cubicBezTo>
                  <a:cubicBezTo>
                    <a:pt x="4382" y="9545"/>
                    <a:pt x="4430" y="9545"/>
                    <a:pt x="4454" y="9533"/>
                  </a:cubicBezTo>
                  <a:lnTo>
                    <a:pt x="5061" y="9343"/>
                  </a:lnTo>
                  <a:cubicBezTo>
                    <a:pt x="5287" y="9462"/>
                    <a:pt x="5537" y="9522"/>
                    <a:pt x="5811" y="9522"/>
                  </a:cubicBezTo>
                  <a:cubicBezTo>
                    <a:pt x="6002" y="9522"/>
                    <a:pt x="6216" y="9486"/>
                    <a:pt x="6395" y="9414"/>
                  </a:cubicBezTo>
                  <a:cubicBezTo>
                    <a:pt x="6537" y="9772"/>
                    <a:pt x="6787" y="10057"/>
                    <a:pt x="7121" y="10236"/>
                  </a:cubicBezTo>
                  <a:lnTo>
                    <a:pt x="7252" y="10760"/>
                  </a:lnTo>
                  <a:cubicBezTo>
                    <a:pt x="7299" y="10915"/>
                    <a:pt x="7430" y="11034"/>
                    <a:pt x="7609" y="11069"/>
                  </a:cubicBezTo>
                  <a:lnTo>
                    <a:pt x="7657" y="11069"/>
                  </a:lnTo>
                  <a:cubicBezTo>
                    <a:pt x="7799" y="11069"/>
                    <a:pt x="7954" y="10974"/>
                    <a:pt x="8026" y="10843"/>
                  </a:cubicBezTo>
                  <a:lnTo>
                    <a:pt x="8276" y="10367"/>
                  </a:lnTo>
                  <a:cubicBezTo>
                    <a:pt x="8752" y="10236"/>
                    <a:pt x="9157" y="9891"/>
                    <a:pt x="9347" y="9426"/>
                  </a:cubicBezTo>
                  <a:cubicBezTo>
                    <a:pt x="9526" y="9486"/>
                    <a:pt x="9704" y="9522"/>
                    <a:pt x="9883" y="9522"/>
                  </a:cubicBezTo>
                  <a:lnTo>
                    <a:pt x="9931" y="9522"/>
                  </a:lnTo>
                  <a:lnTo>
                    <a:pt x="10312" y="9879"/>
                  </a:lnTo>
                  <a:cubicBezTo>
                    <a:pt x="10395" y="9950"/>
                    <a:pt x="10502" y="9986"/>
                    <a:pt x="10597" y="9986"/>
                  </a:cubicBezTo>
                  <a:cubicBezTo>
                    <a:pt x="10657" y="9986"/>
                    <a:pt x="10717" y="9962"/>
                    <a:pt x="10776" y="9938"/>
                  </a:cubicBezTo>
                  <a:cubicBezTo>
                    <a:pt x="10931" y="9867"/>
                    <a:pt x="11038" y="9700"/>
                    <a:pt x="11014" y="9533"/>
                  </a:cubicBezTo>
                  <a:lnTo>
                    <a:pt x="10990" y="9069"/>
                  </a:lnTo>
                  <a:cubicBezTo>
                    <a:pt x="11300" y="8760"/>
                    <a:pt x="11490" y="8343"/>
                    <a:pt x="11490" y="7902"/>
                  </a:cubicBezTo>
                  <a:cubicBezTo>
                    <a:pt x="11490" y="7009"/>
                    <a:pt x="10776" y="6295"/>
                    <a:pt x="9883" y="6295"/>
                  </a:cubicBezTo>
                  <a:cubicBezTo>
                    <a:pt x="9228" y="6295"/>
                    <a:pt x="8657" y="6688"/>
                    <a:pt x="8395" y="7283"/>
                  </a:cubicBezTo>
                  <a:cubicBezTo>
                    <a:pt x="8216" y="7224"/>
                    <a:pt x="8038" y="7200"/>
                    <a:pt x="7859" y="7200"/>
                  </a:cubicBezTo>
                  <a:cubicBezTo>
                    <a:pt x="7669" y="7200"/>
                    <a:pt x="7466" y="7224"/>
                    <a:pt x="7288" y="7307"/>
                  </a:cubicBezTo>
                  <a:cubicBezTo>
                    <a:pt x="7204" y="7105"/>
                    <a:pt x="7085" y="6926"/>
                    <a:pt x="6954" y="6783"/>
                  </a:cubicBezTo>
                  <a:cubicBezTo>
                    <a:pt x="7228" y="6485"/>
                    <a:pt x="7383" y="6093"/>
                    <a:pt x="7383" y="5700"/>
                  </a:cubicBezTo>
                  <a:cubicBezTo>
                    <a:pt x="7383" y="5283"/>
                    <a:pt x="7228" y="4878"/>
                    <a:pt x="6942" y="4580"/>
                  </a:cubicBezTo>
                  <a:cubicBezTo>
                    <a:pt x="7252" y="4283"/>
                    <a:pt x="7430" y="3866"/>
                    <a:pt x="7430" y="3437"/>
                  </a:cubicBezTo>
                  <a:cubicBezTo>
                    <a:pt x="7430" y="2545"/>
                    <a:pt x="6716" y="1830"/>
                    <a:pt x="5823" y="1830"/>
                  </a:cubicBezTo>
                  <a:cubicBezTo>
                    <a:pt x="5680" y="1830"/>
                    <a:pt x="5525" y="1842"/>
                    <a:pt x="5383" y="1890"/>
                  </a:cubicBezTo>
                  <a:cubicBezTo>
                    <a:pt x="5168" y="1211"/>
                    <a:pt x="4561" y="759"/>
                    <a:pt x="3847" y="759"/>
                  </a:cubicBezTo>
                  <a:cubicBezTo>
                    <a:pt x="3394" y="759"/>
                    <a:pt x="2966" y="949"/>
                    <a:pt x="2656" y="1271"/>
                  </a:cubicBezTo>
                  <a:cubicBezTo>
                    <a:pt x="2442" y="1116"/>
                    <a:pt x="2204" y="997"/>
                    <a:pt x="1954" y="937"/>
                  </a:cubicBezTo>
                  <a:cubicBezTo>
                    <a:pt x="1918" y="735"/>
                    <a:pt x="1834" y="366"/>
                    <a:pt x="1561" y="56"/>
                  </a:cubicBezTo>
                  <a:cubicBezTo>
                    <a:pt x="1536" y="19"/>
                    <a:pt x="1495" y="1"/>
                    <a:pt x="14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15" name="Google Shape;11915;p81"/>
          <p:cNvSpPr/>
          <p:nvPr/>
        </p:nvSpPr>
        <p:spPr>
          <a:xfrm>
            <a:off x="4666864" y="2960634"/>
            <a:ext cx="370368" cy="368096"/>
          </a:xfrm>
          <a:custGeom>
            <a:avLst/>
            <a:gdLst/>
            <a:ahLst/>
            <a:cxnLst/>
            <a:rect l="l" t="t" r="r" b="b"/>
            <a:pathLst>
              <a:path w="11574" h="11503" extrusionOk="0">
                <a:moveTo>
                  <a:pt x="5799" y="4168"/>
                </a:moveTo>
                <a:cubicBezTo>
                  <a:pt x="6001" y="4168"/>
                  <a:pt x="6168" y="4335"/>
                  <a:pt x="6168" y="4537"/>
                </a:cubicBezTo>
                <a:cubicBezTo>
                  <a:pt x="6168" y="4632"/>
                  <a:pt x="6144" y="4704"/>
                  <a:pt x="6096" y="4775"/>
                </a:cubicBezTo>
                <a:cubicBezTo>
                  <a:pt x="6001" y="4751"/>
                  <a:pt x="5906" y="4740"/>
                  <a:pt x="5811" y="4740"/>
                </a:cubicBezTo>
                <a:cubicBezTo>
                  <a:pt x="5703" y="4740"/>
                  <a:pt x="5620" y="4751"/>
                  <a:pt x="5525" y="4775"/>
                </a:cubicBezTo>
                <a:cubicBezTo>
                  <a:pt x="5465" y="4716"/>
                  <a:pt x="5453" y="4632"/>
                  <a:pt x="5453" y="4537"/>
                </a:cubicBezTo>
                <a:cubicBezTo>
                  <a:pt x="5430" y="4347"/>
                  <a:pt x="5608" y="4168"/>
                  <a:pt x="5799" y="4168"/>
                </a:cubicBezTo>
                <a:close/>
                <a:moveTo>
                  <a:pt x="5822" y="5085"/>
                </a:moveTo>
                <a:cubicBezTo>
                  <a:pt x="6227" y="5085"/>
                  <a:pt x="6549" y="5418"/>
                  <a:pt x="6549" y="5823"/>
                </a:cubicBezTo>
                <a:cubicBezTo>
                  <a:pt x="6549" y="5942"/>
                  <a:pt x="6525" y="6037"/>
                  <a:pt x="6477" y="6144"/>
                </a:cubicBezTo>
                <a:cubicBezTo>
                  <a:pt x="6430" y="6168"/>
                  <a:pt x="6406" y="6192"/>
                  <a:pt x="6394" y="6240"/>
                </a:cubicBezTo>
                <a:cubicBezTo>
                  <a:pt x="6358" y="6323"/>
                  <a:pt x="6406" y="6418"/>
                  <a:pt x="6489" y="6466"/>
                </a:cubicBezTo>
                <a:cubicBezTo>
                  <a:pt x="6977" y="6645"/>
                  <a:pt x="7251" y="7026"/>
                  <a:pt x="7251" y="7549"/>
                </a:cubicBezTo>
                <a:cubicBezTo>
                  <a:pt x="7251" y="8323"/>
                  <a:pt x="6620" y="9228"/>
                  <a:pt x="5811" y="9228"/>
                </a:cubicBezTo>
                <a:cubicBezTo>
                  <a:pt x="5001" y="9228"/>
                  <a:pt x="4370" y="8323"/>
                  <a:pt x="4370" y="7549"/>
                </a:cubicBezTo>
                <a:cubicBezTo>
                  <a:pt x="4370" y="7168"/>
                  <a:pt x="4513" y="6859"/>
                  <a:pt x="4787" y="6656"/>
                </a:cubicBezTo>
                <a:cubicBezTo>
                  <a:pt x="5037" y="6442"/>
                  <a:pt x="5406" y="6323"/>
                  <a:pt x="5822" y="6323"/>
                </a:cubicBezTo>
                <a:cubicBezTo>
                  <a:pt x="5918" y="6323"/>
                  <a:pt x="5989" y="6252"/>
                  <a:pt x="5989" y="6156"/>
                </a:cubicBezTo>
                <a:cubicBezTo>
                  <a:pt x="5989" y="6073"/>
                  <a:pt x="5918" y="6002"/>
                  <a:pt x="5822" y="6002"/>
                </a:cubicBezTo>
                <a:cubicBezTo>
                  <a:pt x="5584" y="6002"/>
                  <a:pt x="5358" y="6025"/>
                  <a:pt x="5156" y="6097"/>
                </a:cubicBezTo>
                <a:cubicBezTo>
                  <a:pt x="5108" y="6013"/>
                  <a:pt x="5096" y="5906"/>
                  <a:pt x="5096" y="5823"/>
                </a:cubicBezTo>
                <a:cubicBezTo>
                  <a:pt x="5096" y="5418"/>
                  <a:pt x="5418" y="5085"/>
                  <a:pt x="5822" y="5085"/>
                </a:cubicBezTo>
                <a:close/>
                <a:moveTo>
                  <a:pt x="3798" y="1"/>
                </a:moveTo>
                <a:cubicBezTo>
                  <a:pt x="3715" y="1"/>
                  <a:pt x="3620" y="72"/>
                  <a:pt x="3620" y="168"/>
                </a:cubicBezTo>
                <a:lnTo>
                  <a:pt x="3620" y="2930"/>
                </a:lnTo>
                <a:cubicBezTo>
                  <a:pt x="3620" y="3037"/>
                  <a:pt x="3655" y="3120"/>
                  <a:pt x="3715" y="3216"/>
                </a:cubicBezTo>
                <a:lnTo>
                  <a:pt x="4918" y="5109"/>
                </a:lnTo>
                <a:cubicBezTo>
                  <a:pt x="4906" y="5121"/>
                  <a:pt x="4894" y="5132"/>
                  <a:pt x="4870" y="5168"/>
                </a:cubicBezTo>
                <a:lnTo>
                  <a:pt x="2536" y="3335"/>
                </a:lnTo>
                <a:cubicBezTo>
                  <a:pt x="2512" y="3323"/>
                  <a:pt x="2489" y="3287"/>
                  <a:pt x="2477" y="3263"/>
                </a:cubicBezTo>
                <a:lnTo>
                  <a:pt x="1620" y="1013"/>
                </a:lnTo>
                <a:cubicBezTo>
                  <a:pt x="1593" y="942"/>
                  <a:pt x="1527" y="904"/>
                  <a:pt x="1460" y="904"/>
                </a:cubicBezTo>
                <a:cubicBezTo>
                  <a:pt x="1437" y="904"/>
                  <a:pt x="1415" y="908"/>
                  <a:pt x="1393" y="918"/>
                </a:cubicBezTo>
                <a:cubicBezTo>
                  <a:pt x="1298" y="965"/>
                  <a:pt x="1262" y="1060"/>
                  <a:pt x="1298" y="1144"/>
                </a:cubicBezTo>
                <a:lnTo>
                  <a:pt x="2167" y="3394"/>
                </a:lnTo>
                <a:cubicBezTo>
                  <a:pt x="2191" y="3489"/>
                  <a:pt x="2251" y="3561"/>
                  <a:pt x="2334" y="3620"/>
                </a:cubicBezTo>
                <a:lnTo>
                  <a:pt x="4739" y="5513"/>
                </a:lnTo>
                <a:cubicBezTo>
                  <a:pt x="4739" y="5525"/>
                  <a:pt x="4727" y="5537"/>
                  <a:pt x="4727" y="5549"/>
                </a:cubicBezTo>
                <a:lnTo>
                  <a:pt x="3429" y="5275"/>
                </a:lnTo>
                <a:cubicBezTo>
                  <a:pt x="3384" y="5263"/>
                  <a:pt x="3339" y="5256"/>
                  <a:pt x="3294" y="5256"/>
                </a:cubicBezTo>
                <a:cubicBezTo>
                  <a:pt x="3209" y="5256"/>
                  <a:pt x="3126" y="5280"/>
                  <a:pt x="3048" y="5335"/>
                </a:cubicBezTo>
                <a:lnTo>
                  <a:pt x="1108" y="6466"/>
                </a:lnTo>
                <a:cubicBezTo>
                  <a:pt x="1000" y="6525"/>
                  <a:pt x="929" y="6609"/>
                  <a:pt x="881" y="6716"/>
                </a:cubicBezTo>
                <a:lnTo>
                  <a:pt x="36" y="8764"/>
                </a:lnTo>
                <a:cubicBezTo>
                  <a:pt x="0" y="8859"/>
                  <a:pt x="36" y="8942"/>
                  <a:pt x="131" y="8990"/>
                </a:cubicBezTo>
                <a:cubicBezTo>
                  <a:pt x="143" y="9002"/>
                  <a:pt x="167" y="9002"/>
                  <a:pt x="191" y="9002"/>
                </a:cubicBezTo>
                <a:cubicBezTo>
                  <a:pt x="250" y="9002"/>
                  <a:pt x="322" y="8966"/>
                  <a:pt x="334" y="8907"/>
                </a:cubicBezTo>
                <a:lnTo>
                  <a:pt x="1179" y="6847"/>
                </a:lnTo>
                <a:cubicBezTo>
                  <a:pt x="1203" y="6799"/>
                  <a:pt x="1227" y="6775"/>
                  <a:pt x="1262" y="6764"/>
                </a:cubicBezTo>
                <a:lnTo>
                  <a:pt x="3191" y="5632"/>
                </a:lnTo>
                <a:cubicBezTo>
                  <a:pt x="3221" y="5610"/>
                  <a:pt x="3252" y="5602"/>
                  <a:pt x="3279" y="5602"/>
                </a:cubicBezTo>
                <a:cubicBezTo>
                  <a:pt x="3294" y="5602"/>
                  <a:pt x="3309" y="5604"/>
                  <a:pt x="3322" y="5609"/>
                </a:cubicBezTo>
                <a:lnTo>
                  <a:pt x="4679" y="5906"/>
                </a:lnTo>
                <a:cubicBezTo>
                  <a:pt x="4679" y="5942"/>
                  <a:pt x="4691" y="5966"/>
                  <a:pt x="4691" y="6002"/>
                </a:cubicBezTo>
                <a:lnTo>
                  <a:pt x="3882" y="6264"/>
                </a:lnTo>
                <a:cubicBezTo>
                  <a:pt x="3727" y="6311"/>
                  <a:pt x="3596" y="6430"/>
                  <a:pt x="3548" y="6597"/>
                </a:cubicBezTo>
                <a:lnTo>
                  <a:pt x="2727" y="8871"/>
                </a:lnTo>
                <a:cubicBezTo>
                  <a:pt x="2703" y="8942"/>
                  <a:pt x="2703" y="9014"/>
                  <a:pt x="2703" y="9097"/>
                </a:cubicBezTo>
                <a:lnTo>
                  <a:pt x="2882" y="11359"/>
                </a:lnTo>
                <a:cubicBezTo>
                  <a:pt x="2882" y="11443"/>
                  <a:pt x="2953" y="11502"/>
                  <a:pt x="3048" y="11502"/>
                </a:cubicBezTo>
                <a:lnTo>
                  <a:pt x="3060" y="11502"/>
                </a:lnTo>
                <a:cubicBezTo>
                  <a:pt x="3144" y="11502"/>
                  <a:pt x="3227" y="11419"/>
                  <a:pt x="3203" y="11324"/>
                </a:cubicBezTo>
                <a:lnTo>
                  <a:pt x="3024" y="9061"/>
                </a:lnTo>
                <a:cubicBezTo>
                  <a:pt x="3024" y="9038"/>
                  <a:pt x="3024" y="9002"/>
                  <a:pt x="3048" y="8990"/>
                </a:cubicBezTo>
                <a:lnTo>
                  <a:pt x="3858" y="6716"/>
                </a:lnTo>
                <a:cubicBezTo>
                  <a:pt x="3882" y="6656"/>
                  <a:pt x="3917" y="6609"/>
                  <a:pt x="3977" y="6597"/>
                </a:cubicBezTo>
                <a:lnTo>
                  <a:pt x="4370" y="6466"/>
                </a:lnTo>
                <a:lnTo>
                  <a:pt x="4370" y="6466"/>
                </a:lnTo>
                <a:cubicBezTo>
                  <a:pt x="4096" y="6728"/>
                  <a:pt x="3953" y="7097"/>
                  <a:pt x="3953" y="7514"/>
                </a:cubicBezTo>
                <a:cubicBezTo>
                  <a:pt x="3953" y="7990"/>
                  <a:pt x="4144" y="8502"/>
                  <a:pt x="4453" y="8883"/>
                </a:cubicBezTo>
                <a:cubicBezTo>
                  <a:pt x="4810" y="9300"/>
                  <a:pt x="5263" y="9538"/>
                  <a:pt x="5739" y="9538"/>
                </a:cubicBezTo>
                <a:cubicBezTo>
                  <a:pt x="6215" y="9538"/>
                  <a:pt x="6656" y="9300"/>
                  <a:pt x="7013" y="8883"/>
                </a:cubicBezTo>
                <a:cubicBezTo>
                  <a:pt x="7346" y="8502"/>
                  <a:pt x="7525" y="7990"/>
                  <a:pt x="7525" y="7514"/>
                </a:cubicBezTo>
                <a:cubicBezTo>
                  <a:pt x="7525" y="7097"/>
                  <a:pt x="7370" y="6728"/>
                  <a:pt x="7108" y="6466"/>
                </a:cubicBezTo>
                <a:lnTo>
                  <a:pt x="7108" y="6466"/>
                </a:lnTo>
                <a:lnTo>
                  <a:pt x="7489" y="6597"/>
                </a:lnTo>
                <a:cubicBezTo>
                  <a:pt x="7549" y="6609"/>
                  <a:pt x="7596" y="6656"/>
                  <a:pt x="7608" y="6716"/>
                </a:cubicBezTo>
                <a:lnTo>
                  <a:pt x="8430" y="8990"/>
                </a:lnTo>
                <a:cubicBezTo>
                  <a:pt x="8442" y="9014"/>
                  <a:pt x="8442" y="9038"/>
                  <a:pt x="8442" y="9061"/>
                </a:cubicBezTo>
                <a:lnTo>
                  <a:pt x="8263" y="11324"/>
                </a:lnTo>
                <a:cubicBezTo>
                  <a:pt x="8263" y="11419"/>
                  <a:pt x="8323" y="11502"/>
                  <a:pt x="8418" y="11502"/>
                </a:cubicBezTo>
                <a:lnTo>
                  <a:pt x="8430" y="11502"/>
                </a:lnTo>
                <a:cubicBezTo>
                  <a:pt x="8513" y="11502"/>
                  <a:pt x="8597" y="11431"/>
                  <a:pt x="8597" y="11359"/>
                </a:cubicBezTo>
                <a:lnTo>
                  <a:pt x="8775" y="9097"/>
                </a:lnTo>
                <a:cubicBezTo>
                  <a:pt x="8775" y="9014"/>
                  <a:pt x="8775" y="8942"/>
                  <a:pt x="8739" y="8871"/>
                </a:cubicBezTo>
                <a:lnTo>
                  <a:pt x="7918" y="6597"/>
                </a:lnTo>
                <a:cubicBezTo>
                  <a:pt x="7858" y="6442"/>
                  <a:pt x="7739" y="6323"/>
                  <a:pt x="7596" y="6264"/>
                </a:cubicBezTo>
                <a:lnTo>
                  <a:pt x="6775" y="6002"/>
                </a:lnTo>
                <a:cubicBezTo>
                  <a:pt x="6775" y="5966"/>
                  <a:pt x="6787" y="5942"/>
                  <a:pt x="6787" y="5906"/>
                </a:cubicBezTo>
                <a:lnTo>
                  <a:pt x="8144" y="5609"/>
                </a:lnTo>
                <a:cubicBezTo>
                  <a:pt x="8157" y="5605"/>
                  <a:pt x="8170" y="5604"/>
                  <a:pt x="8182" y="5604"/>
                </a:cubicBezTo>
                <a:cubicBezTo>
                  <a:pt x="8216" y="5604"/>
                  <a:pt x="8249" y="5615"/>
                  <a:pt x="8275" y="5632"/>
                </a:cubicBezTo>
                <a:lnTo>
                  <a:pt x="10216" y="6764"/>
                </a:lnTo>
                <a:cubicBezTo>
                  <a:pt x="10240" y="6775"/>
                  <a:pt x="10275" y="6823"/>
                  <a:pt x="10287" y="6847"/>
                </a:cubicBezTo>
                <a:lnTo>
                  <a:pt x="11133" y="8907"/>
                </a:lnTo>
                <a:cubicBezTo>
                  <a:pt x="11168" y="8954"/>
                  <a:pt x="11228" y="9002"/>
                  <a:pt x="11287" y="9002"/>
                </a:cubicBezTo>
                <a:cubicBezTo>
                  <a:pt x="11299" y="9002"/>
                  <a:pt x="11335" y="9002"/>
                  <a:pt x="11347" y="8990"/>
                </a:cubicBezTo>
                <a:cubicBezTo>
                  <a:pt x="11526" y="8978"/>
                  <a:pt x="11573" y="8883"/>
                  <a:pt x="11526" y="8800"/>
                </a:cubicBezTo>
                <a:lnTo>
                  <a:pt x="10680" y="6740"/>
                </a:lnTo>
                <a:cubicBezTo>
                  <a:pt x="10633" y="6645"/>
                  <a:pt x="10561" y="6549"/>
                  <a:pt x="10454" y="6490"/>
                </a:cubicBezTo>
                <a:lnTo>
                  <a:pt x="8525" y="5359"/>
                </a:lnTo>
                <a:cubicBezTo>
                  <a:pt x="8442" y="5309"/>
                  <a:pt x="8348" y="5288"/>
                  <a:pt x="8253" y="5288"/>
                </a:cubicBezTo>
                <a:cubicBezTo>
                  <a:pt x="8213" y="5288"/>
                  <a:pt x="8172" y="5292"/>
                  <a:pt x="8132" y="5299"/>
                </a:cubicBezTo>
                <a:lnTo>
                  <a:pt x="6834" y="5585"/>
                </a:lnTo>
                <a:cubicBezTo>
                  <a:pt x="6834" y="5573"/>
                  <a:pt x="6834" y="5549"/>
                  <a:pt x="6823" y="5537"/>
                </a:cubicBezTo>
                <a:lnTo>
                  <a:pt x="9240" y="3644"/>
                </a:lnTo>
                <a:cubicBezTo>
                  <a:pt x="9311" y="3585"/>
                  <a:pt x="9370" y="3513"/>
                  <a:pt x="9394" y="3430"/>
                </a:cubicBezTo>
                <a:lnTo>
                  <a:pt x="10263" y="1180"/>
                </a:lnTo>
                <a:cubicBezTo>
                  <a:pt x="10287" y="1084"/>
                  <a:pt x="10252" y="1001"/>
                  <a:pt x="10168" y="953"/>
                </a:cubicBezTo>
                <a:cubicBezTo>
                  <a:pt x="10149" y="945"/>
                  <a:pt x="10129" y="941"/>
                  <a:pt x="10110" y="941"/>
                </a:cubicBezTo>
                <a:cubicBezTo>
                  <a:pt x="10044" y="941"/>
                  <a:pt x="9981" y="984"/>
                  <a:pt x="9954" y="1049"/>
                </a:cubicBezTo>
                <a:lnTo>
                  <a:pt x="9085" y="3287"/>
                </a:lnTo>
                <a:cubicBezTo>
                  <a:pt x="9073" y="3323"/>
                  <a:pt x="9061" y="3346"/>
                  <a:pt x="9025" y="3370"/>
                </a:cubicBezTo>
                <a:lnTo>
                  <a:pt x="6692" y="5192"/>
                </a:lnTo>
                <a:cubicBezTo>
                  <a:pt x="6680" y="5180"/>
                  <a:pt x="6656" y="5156"/>
                  <a:pt x="6644" y="5132"/>
                </a:cubicBezTo>
                <a:lnTo>
                  <a:pt x="7846" y="3251"/>
                </a:lnTo>
                <a:cubicBezTo>
                  <a:pt x="7906" y="3156"/>
                  <a:pt x="7942" y="3061"/>
                  <a:pt x="7942" y="2965"/>
                </a:cubicBezTo>
                <a:lnTo>
                  <a:pt x="7942" y="191"/>
                </a:lnTo>
                <a:cubicBezTo>
                  <a:pt x="7942" y="108"/>
                  <a:pt x="7858" y="13"/>
                  <a:pt x="7775" y="13"/>
                </a:cubicBezTo>
                <a:cubicBezTo>
                  <a:pt x="7692" y="13"/>
                  <a:pt x="7596" y="84"/>
                  <a:pt x="7596" y="179"/>
                </a:cubicBezTo>
                <a:lnTo>
                  <a:pt x="7596" y="2954"/>
                </a:lnTo>
                <a:cubicBezTo>
                  <a:pt x="7596" y="2977"/>
                  <a:pt x="7585" y="3025"/>
                  <a:pt x="7561" y="3049"/>
                </a:cubicBezTo>
                <a:lnTo>
                  <a:pt x="6406" y="4882"/>
                </a:lnTo>
                <a:lnTo>
                  <a:pt x="6394" y="4870"/>
                </a:lnTo>
                <a:cubicBezTo>
                  <a:pt x="6465" y="4751"/>
                  <a:pt x="6501" y="4632"/>
                  <a:pt x="6501" y="4489"/>
                </a:cubicBezTo>
                <a:lnTo>
                  <a:pt x="6501" y="3597"/>
                </a:lnTo>
                <a:cubicBezTo>
                  <a:pt x="6501" y="3466"/>
                  <a:pt x="6453" y="3346"/>
                  <a:pt x="6406" y="3275"/>
                </a:cubicBezTo>
                <a:cubicBezTo>
                  <a:pt x="6377" y="3223"/>
                  <a:pt x="6322" y="3196"/>
                  <a:pt x="6267" y="3196"/>
                </a:cubicBezTo>
                <a:cubicBezTo>
                  <a:pt x="6209" y="3196"/>
                  <a:pt x="6151" y="3226"/>
                  <a:pt x="6120" y="3287"/>
                </a:cubicBezTo>
                <a:cubicBezTo>
                  <a:pt x="6096" y="3335"/>
                  <a:pt x="6096" y="3406"/>
                  <a:pt x="6120" y="3454"/>
                </a:cubicBezTo>
                <a:cubicBezTo>
                  <a:pt x="6144" y="3489"/>
                  <a:pt x="6156" y="3525"/>
                  <a:pt x="6156" y="3597"/>
                </a:cubicBezTo>
                <a:lnTo>
                  <a:pt x="6156" y="3894"/>
                </a:lnTo>
                <a:cubicBezTo>
                  <a:pt x="6049" y="3847"/>
                  <a:pt x="5918" y="3799"/>
                  <a:pt x="5787" y="3799"/>
                </a:cubicBezTo>
                <a:cubicBezTo>
                  <a:pt x="5644" y="3799"/>
                  <a:pt x="5513" y="3835"/>
                  <a:pt x="5406" y="3894"/>
                </a:cubicBezTo>
                <a:lnTo>
                  <a:pt x="5406" y="3597"/>
                </a:lnTo>
                <a:cubicBezTo>
                  <a:pt x="5406" y="3525"/>
                  <a:pt x="5430" y="3489"/>
                  <a:pt x="5441" y="3454"/>
                </a:cubicBezTo>
                <a:cubicBezTo>
                  <a:pt x="5465" y="3406"/>
                  <a:pt x="5465" y="3346"/>
                  <a:pt x="5441" y="3287"/>
                </a:cubicBezTo>
                <a:cubicBezTo>
                  <a:pt x="5411" y="3226"/>
                  <a:pt x="5352" y="3196"/>
                  <a:pt x="5294" y="3196"/>
                </a:cubicBezTo>
                <a:cubicBezTo>
                  <a:pt x="5239" y="3196"/>
                  <a:pt x="5185" y="3223"/>
                  <a:pt x="5156" y="3275"/>
                </a:cubicBezTo>
                <a:cubicBezTo>
                  <a:pt x="5108" y="3358"/>
                  <a:pt x="5072" y="3466"/>
                  <a:pt x="5072" y="3597"/>
                </a:cubicBezTo>
                <a:lnTo>
                  <a:pt x="5072" y="4489"/>
                </a:lnTo>
                <a:cubicBezTo>
                  <a:pt x="5072" y="4632"/>
                  <a:pt x="5108" y="4763"/>
                  <a:pt x="5168" y="4870"/>
                </a:cubicBezTo>
                <a:lnTo>
                  <a:pt x="5156" y="4882"/>
                </a:lnTo>
                <a:lnTo>
                  <a:pt x="4001" y="3049"/>
                </a:lnTo>
                <a:cubicBezTo>
                  <a:pt x="3977" y="3025"/>
                  <a:pt x="3965" y="2989"/>
                  <a:pt x="3965" y="2954"/>
                </a:cubicBezTo>
                <a:lnTo>
                  <a:pt x="3965" y="179"/>
                </a:lnTo>
                <a:cubicBezTo>
                  <a:pt x="3965" y="84"/>
                  <a:pt x="3894" y="1"/>
                  <a:pt x="379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916" name="Google Shape;11916;p81"/>
          <p:cNvSpPr/>
          <p:nvPr/>
        </p:nvSpPr>
        <p:spPr>
          <a:xfrm>
            <a:off x="8018512" y="2962490"/>
            <a:ext cx="253408" cy="366240"/>
          </a:xfrm>
          <a:custGeom>
            <a:avLst/>
            <a:gdLst/>
            <a:ahLst/>
            <a:cxnLst/>
            <a:rect l="l" t="t" r="r" b="b"/>
            <a:pathLst>
              <a:path w="7919" h="11445" extrusionOk="0">
                <a:moveTo>
                  <a:pt x="3644" y="443"/>
                </a:moveTo>
                <a:lnTo>
                  <a:pt x="3644" y="443"/>
                </a:lnTo>
                <a:cubicBezTo>
                  <a:pt x="4001" y="586"/>
                  <a:pt x="4513" y="860"/>
                  <a:pt x="4787" y="1443"/>
                </a:cubicBezTo>
                <a:cubicBezTo>
                  <a:pt x="4823" y="1514"/>
                  <a:pt x="4846" y="1598"/>
                  <a:pt x="4870" y="1669"/>
                </a:cubicBezTo>
                <a:cubicBezTo>
                  <a:pt x="4727" y="1788"/>
                  <a:pt x="4608" y="1919"/>
                  <a:pt x="4513" y="2074"/>
                </a:cubicBezTo>
                <a:cubicBezTo>
                  <a:pt x="4346" y="2324"/>
                  <a:pt x="4227" y="2634"/>
                  <a:pt x="4168" y="2943"/>
                </a:cubicBezTo>
                <a:cubicBezTo>
                  <a:pt x="3180" y="1824"/>
                  <a:pt x="2025" y="1122"/>
                  <a:pt x="1417" y="812"/>
                </a:cubicBezTo>
                <a:cubicBezTo>
                  <a:pt x="1594" y="775"/>
                  <a:pt x="1818" y="743"/>
                  <a:pt x="2064" y="743"/>
                </a:cubicBezTo>
                <a:cubicBezTo>
                  <a:pt x="2446" y="743"/>
                  <a:pt x="2879" y="820"/>
                  <a:pt x="3263" y="1074"/>
                </a:cubicBezTo>
                <a:cubicBezTo>
                  <a:pt x="3525" y="1253"/>
                  <a:pt x="3799" y="1514"/>
                  <a:pt x="3953" y="1788"/>
                </a:cubicBezTo>
                <a:cubicBezTo>
                  <a:pt x="3986" y="1837"/>
                  <a:pt x="4047" y="1870"/>
                  <a:pt x="4109" y="1870"/>
                </a:cubicBezTo>
                <a:cubicBezTo>
                  <a:pt x="4137" y="1870"/>
                  <a:pt x="4165" y="1863"/>
                  <a:pt x="4192" y="1848"/>
                </a:cubicBezTo>
                <a:cubicBezTo>
                  <a:pt x="4275" y="1800"/>
                  <a:pt x="4299" y="1693"/>
                  <a:pt x="4251" y="1610"/>
                </a:cubicBezTo>
                <a:cubicBezTo>
                  <a:pt x="4192" y="1514"/>
                  <a:pt x="4120" y="1419"/>
                  <a:pt x="4049" y="1324"/>
                </a:cubicBezTo>
                <a:cubicBezTo>
                  <a:pt x="3918" y="955"/>
                  <a:pt x="3763" y="657"/>
                  <a:pt x="3644" y="443"/>
                </a:cubicBezTo>
                <a:close/>
                <a:moveTo>
                  <a:pt x="6120" y="1562"/>
                </a:moveTo>
                <a:cubicBezTo>
                  <a:pt x="6597" y="1562"/>
                  <a:pt x="7013" y="1741"/>
                  <a:pt x="7287" y="1895"/>
                </a:cubicBezTo>
                <a:cubicBezTo>
                  <a:pt x="6716" y="2015"/>
                  <a:pt x="5620" y="2336"/>
                  <a:pt x="4489" y="3038"/>
                </a:cubicBezTo>
                <a:cubicBezTo>
                  <a:pt x="4608" y="2241"/>
                  <a:pt x="5144" y="1753"/>
                  <a:pt x="5656" y="1622"/>
                </a:cubicBezTo>
                <a:cubicBezTo>
                  <a:pt x="5799" y="1586"/>
                  <a:pt x="5966" y="1562"/>
                  <a:pt x="6120" y="1562"/>
                </a:cubicBezTo>
                <a:close/>
                <a:moveTo>
                  <a:pt x="2565" y="2490"/>
                </a:moveTo>
                <a:cubicBezTo>
                  <a:pt x="2926" y="2490"/>
                  <a:pt x="3255" y="2578"/>
                  <a:pt x="3513" y="2753"/>
                </a:cubicBezTo>
                <a:cubicBezTo>
                  <a:pt x="3513" y="2753"/>
                  <a:pt x="3525" y="2753"/>
                  <a:pt x="3525" y="2777"/>
                </a:cubicBezTo>
                <a:cubicBezTo>
                  <a:pt x="3656" y="2907"/>
                  <a:pt x="3799" y="3050"/>
                  <a:pt x="3930" y="3205"/>
                </a:cubicBezTo>
                <a:cubicBezTo>
                  <a:pt x="3683" y="3183"/>
                  <a:pt x="3444" y="3173"/>
                  <a:pt x="3214" y="3173"/>
                </a:cubicBezTo>
                <a:cubicBezTo>
                  <a:pt x="2468" y="3173"/>
                  <a:pt x="1822" y="3277"/>
                  <a:pt x="1358" y="3396"/>
                </a:cubicBezTo>
                <a:cubicBezTo>
                  <a:pt x="1036" y="3467"/>
                  <a:pt x="774" y="3539"/>
                  <a:pt x="560" y="3622"/>
                </a:cubicBezTo>
                <a:cubicBezTo>
                  <a:pt x="834" y="3229"/>
                  <a:pt x="1334" y="2681"/>
                  <a:pt x="2084" y="2538"/>
                </a:cubicBezTo>
                <a:cubicBezTo>
                  <a:pt x="2248" y="2506"/>
                  <a:pt x="2410" y="2490"/>
                  <a:pt x="2565" y="2490"/>
                </a:cubicBezTo>
                <a:close/>
                <a:moveTo>
                  <a:pt x="3418" y="3515"/>
                </a:moveTo>
                <a:cubicBezTo>
                  <a:pt x="3691" y="3515"/>
                  <a:pt x="3989" y="3539"/>
                  <a:pt x="4275" y="3574"/>
                </a:cubicBezTo>
                <a:cubicBezTo>
                  <a:pt x="4477" y="3646"/>
                  <a:pt x="4668" y="3741"/>
                  <a:pt x="4846" y="3836"/>
                </a:cubicBezTo>
                <a:cubicBezTo>
                  <a:pt x="4704" y="4027"/>
                  <a:pt x="4465" y="4134"/>
                  <a:pt x="4227" y="4134"/>
                </a:cubicBezTo>
                <a:cubicBezTo>
                  <a:pt x="3834" y="4134"/>
                  <a:pt x="3513" y="3872"/>
                  <a:pt x="3418" y="3515"/>
                </a:cubicBezTo>
                <a:close/>
                <a:moveTo>
                  <a:pt x="5379" y="3205"/>
                </a:moveTo>
                <a:cubicBezTo>
                  <a:pt x="5749" y="3205"/>
                  <a:pt x="6090" y="3348"/>
                  <a:pt x="6394" y="3634"/>
                </a:cubicBezTo>
                <a:cubicBezTo>
                  <a:pt x="6859" y="4062"/>
                  <a:pt x="6966" y="4729"/>
                  <a:pt x="6978" y="5193"/>
                </a:cubicBezTo>
                <a:cubicBezTo>
                  <a:pt x="6597" y="4705"/>
                  <a:pt x="5835" y="3896"/>
                  <a:pt x="4692" y="3384"/>
                </a:cubicBezTo>
                <a:cubicBezTo>
                  <a:pt x="4787" y="3336"/>
                  <a:pt x="4906" y="3277"/>
                  <a:pt x="5049" y="3241"/>
                </a:cubicBezTo>
                <a:cubicBezTo>
                  <a:pt x="5161" y="3217"/>
                  <a:pt x="5271" y="3205"/>
                  <a:pt x="5379" y="3205"/>
                </a:cubicBezTo>
                <a:close/>
                <a:moveTo>
                  <a:pt x="3751" y="4360"/>
                </a:moveTo>
                <a:cubicBezTo>
                  <a:pt x="3834" y="4408"/>
                  <a:pt x="3942" y="4431"/>
                  <a:pt x="4049" y="4455"/>
                </a:cubicBezTo>
                <a:cubicBezTo>
                  <a:pt x="3691" y="5586"/>
                  <a:pt x="3537" y="7063"/>
                  <a:pt x="3584" y="8849"/>
                </a:cubicBezTo>
                <a:cubicBezTo>
                  <a:pt x="3620" y="9896"/>
                  <a:pt x="3703" y="10777"/>
                  <a:pt x="3763" y="11147"/>
                </a:cubicBezTo>
                <a:lnTo>
                  <a:pt x="3037" y="11147"/>
                </a:lnTo>
                <a:cubicBezTo>
                  <a:pt x="2989" y="10349"/>
                  <a:pt x="2858" y="6658"/>
                  <a:pt x="3751" y="4360"/>
                </a:cubicBezTo>
                <a:close/>
                <a:moveTo>
                  <a:pt x="3294" y="0"/>
                </a:moveTo>
                <a:cubicBezTo>
                  <a:pt x="3233" y="0"/>
                  <a:pt x="3176" y="32"/>
                  <a:pt x="3156" y="74"/>
                </a:cubicBezTo>
                <a:cubicBezTo>
                  <a:pt x="3120" y="133"/>
                  <a:pt x="3120" y="205"/>
                  <a:pt x="3156" y="252"/>
                </a:cubicBezTo>
                <a:cubicBezTo>
                  <a:pt x="3156" y="252"/>
                  <a:pt x="3287" y="443"/>
                  <a:pt x="3453" y="764"/>
                </a:cubicBezTo>
                <a:cubicBezTo>
                  <a:pt x="3001" y="466"/>
                  <a:pt x="2506" y="376"/>
                  <a:pt x="2072" y="376"/>
                </a:cubicBezTo>
                <a:cubicBezTo>
                  <a:pt x="1433" y="376"/>
                  <a:pt x="929" y="572"/>
                  <a:pt x="894" y="586"/>
                </a:cubicBezTo>
                <a:cubicBezTo>
                  <a:pt x="834" y="610"/>
                  <a:pt x="786" y="669"/>
                  <a:pt x="786" y="729"/>
                </a:cubicBezTo>
                <a:cubicBezTo>
                  <a:pt x="786" y="800"/>
                  <a:pt x="834" y="860"/>
                  <a:pt x="894" y="895"/>
                </a:cubicBezTo>
                <a:cubicBezTo>
                  <a:pt x="905" y="895"/>
                  <a:pt x="1858" y="1312"/>
                  <a:pt x="2882" y="2145"/>
                </a:cubicBezTo>
                <a:cubicBezTo>
                  <a:pt x="2768" y="2130"/>
                  <a:pt x="2646" y="2121"/>
                  <a:pt x="2521" y="2121"/>
                </a:cubicBezTo>
                <a:cubicBezTo>
                  <a:pt x="2360" y="2121"/>
                  <a:pt x="2192" y="2136"/>
                  <a:pt x="2025" y="2169"/>
                </a:cubicBezTo>
                <a:cubicBezTo>
                  <a:pt x="679" y="2443"/>
                  <a:pt x="60" y="3800"/>
                  <a:pt x="24" y="3860"/>
                </a:cubicBezTo>
                <a:cubicBezTo>
                  <a:pt x="1" y="3920"/>
                  <a:pt x="12" y="3991"/>
                  <a:pt x="60" y="4050"/>
                </a:cubicBezTo>
                <a:cubicBezTo>
                  <a:pt x="84" y="4074"/>
                  <a:pt x="132" y="4098"/>
                  <a:pt x="179" y="4098"/>
                </a:cubicBezTo>
                <a:cubicBezTo>
                  <a:pt x="203" y="4098"/>
                  <a:pt x="227" y="4098"/>
                  <a:pt x="251" y="4074"/>
                </a:cubicBezTo>
                <a:cubicBezTo>
                  <a:pt x="262" y="4074"/>
                  <a:pt x="1453" y="3527"/>
                  <a:pt x="3084" y="3479"/>
                </a:cubicBezTo>
                <a:cubicBezTo>
                  <a:pt x="3120" y="3753"/>
                  <a:pt x="3263" y="3991"/>
                  <a:pt x="3453" y="4158"/>
                </a:cubicBezTo>
                <a:cubicBezTo>
                  <a:pt x="3001" y="5253"/>
                  <a:pt x="2751" y="6777"/>
                  <a:pt x="2679" y="8682"/>
                </a:cubicBezTo>
                <a:cubicBezTo>
                  <a:pt x="2632" y="9789"/>
                  <a:pt x="2679" y="10742"/>
                  <a:pt x="2691" y="11123"/>
                </a:cubicBezTo>
                <a:lnTo>
                  <a:pt x="2513" y="11123"/>
                </a:lnTo>
                <a:cubicBezTo>
                  <a:pt x="2429" y="11123"/>
                  <a:pt x="2346" y="11194"/>
                  <a:pt x="2346" y="11278"/>
                </a:cubicBezTo>
                <a:cubicBezTo>
                  <a:pt x="2346" y="11373"/>
                  <a:pt x="2429" y="11444"/>
                  <a:pt x="2513" y="11444"/>
                </a:cubicBezTo>
                <a:lnTo>
                  <a:pt x="4311" y="11444"/>
                </a:lnTo>
                <a:cubicBezTo>
                  <a:pt x="4406" y="11444"/>
                  <a:pt x="4477" y="11373"/>
                  <a:pt x="4477" y="11278"/>
                </a:cubicBezTo>
                <a:cubicBezTo>
                  <a:pt x="4477" y="11194"/>
                  <a:pt x="4406" y="11123"/>
                  <a:pt x="4311" y="11123"/>
                </a:cubicBezTo>
                <a:lnTo>
                  <a:pt x="4108" y="11123"/>
                </a:lnTo>
                <a:cubicBezTo>
                  <a:pt x="4013" y="10361"/>
                  <a:pt x="3608" y="6801"/>
                  <a:pt x="4406" y="4420"/>
                </a:cubicBezTo>
                <a:cubicBezTo>
                  <a:pt x="4704" y="4372"/>
                  <a:pt x="4977" y="4217"/>
                  <a:pt x="5156" y="3979"/>
                </a:cubicBezTo>
                <a:cubicBezTo>
                  <a:pt x="6347" y="4717"/>
                  <a:pt x="6978" y="5717"/>
                  <a:pt x="6990" y="5729"/>
                </a:cubicBezTo>
                <a:cubicBezTo>
                  <a:pt x="7025" y="5777"/>
                  <a:pt x="7085" y="5801"/>
                  <a:pt x="7144" y="5801"/>
                </a:cubicBezTo>
                <a:lnTo>
                  <a:pt x="7168" y="5801"/>
                </a:lnTo>
                <a:cubicBezTo>
                  <a:pt x="7240" y="5789"/>
                  <a:pt x="7287" y="5729"/>
                  <a:pt x="7299" y="5670"/>
                </a:cubicBezTo>
                <a:cubicBezTo>
                  <a:pt x="7299" y="5658"/>
                  <a:pt x="7359" y="5289"/>
                  <a:pt x="7299" y="4824"/>
                </a:cubicBezTo>
                <a:cubicBezTo>
                  <a:pt x="7228" y="4193"/>
                  <a:pt x="7001" y="3693"/>
                  <a:pt x="6632" y="3348"/>
                </a:cubicBezTo>
                <a:cubicBezTo>
                  <a:pt x="6251" y="2991"/>
                  <a:pt x="5847" y="2860"/>
                  <a:pt x="5501" y="2848"/>
                </a:cubicBezTo>
                <a:cubicBezTo>
                  <a:pt x="6739" y="2253"/>
                  <a:pt x="7752" y="2098"/>
                  <a:pt x="7763" y="2098"/>
                </a:cubicBezTo>
                <a:cubicBezTo>
                  <a:pt x="7823" y="2086"/>
                  <a:pt x="7882" y="2038"/>
                  <a:pt x="7906" y="1979"/>
                </a:cubicBezTo>
                <a:cubicBezTo>
                  <a:pt x="7918" y="1955"/>
                  <a:pt x="7882" y="1884"/>
                  <a:pt x="7847" y="1836"/>
                </a:cubicBezTo>
                <a:cubicBezTo>
                  <a:pt x="7807" y="1806"/>
                  <a:pt x="7083" y="1226"/>
                  <a:pt x="6150" y="1226"/>
                </a:cubicBezTo>
                <a:cubicBezTo>
                  <a:pt x="5968" y="1226"/>
                  <a:pt x="5779" y="1248"/>
                  <a:pt x="5585" y="1300"/>
                </a:cubicBezTo>
                <a:cubicBezTo>
                  <a:pt x="5430" y="1336"/>
                  <a:pt x="5299" y="1383"/>
                  <a:pt x="5168" y="1455"/>
                </a:cubicBezTo>
                <a:cubicBezTo>
                  <a:pt x="5144" y="1407"/>
                  <a:pt x="5132" y="1360"/>
                  <a:pt x="5108" y="1300"/>
                </a:cubicBezTo>
                <a:cubicBezTo>
                  <a:pt x="4584" y="181"/>
                  <a:pt x="3382" y="2"/>
                  <a:pt x="3322" y="2"/>
                </a:cubicBezTo>
                <a:cubicBezTo>
                  <a:pt x="3313" y="1"/>
                  <a:pt x="3304" y="0"/>
                  <a:pt x="329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17" name="Google Shape;11917;p81"/>
          <p:cNvGrpSpPr/>
          <p:nvPr/>
        </p:nvGrpSpPr>
        <p:grpSpPr>
          <a:xfrm>
            <a:off x="7503408" y="2962554"/>
            <a:ext cx="185184" cy="367296"/>
            <a:chOff x="7531277" y="2886354"/>
            <a:chExt cx="185184" cy="367296"/>
          </a:xfrm>
          <a:solidFill>
            <a:schemeClr val="tx1"/>
          </a:solidFill>
        </p:grpSpPr>
        <p:sp>
          <p:nvSpPr>
            <p:cNvPr id="11918" name="Google Shape;11918;p81"/>
            <p:cNvSpPr/>
            <p:nvPr/>
          </p:nvSpPr>
          <p:spPr>
            <a:xfrm>
              <a:off x="7531277" y="2886354"/>
              <a:ext cx="185184" cy="367296"/>
            </a:xfrm>
            <a:custGeom>
              <a:avLst/>
              <a:gdLst/>
              <a:ahLst/>
              <a:cxnLst/>
              <a:rect l="l" t="t" r="r" b="b"/>
              <a:pathLst>
                <a:path w="5787" h="11478" extrusionOk="0">
                  <a:moveTo>
                    <a:pt x="2894" y="667"/>
                  </a:moveTo>
                  <a:lnTo>
                    <a:pt x="4810" y="5775"/>
                  </a:lnTo>
                  <a:lnTo>
                    <a:pt x="3977" y="5775"/>
                  </a:lnTo>
                  <a:cubicBezTo>
                    <a:pt x="3894" y="5775"/>
                    <a:pt x="3822" y="5846"/>
                    <a:pt x="3822" y="5942"/>
                  </a:cubicBezTo>
                  <a:cubicBezTo>
                    <a:pt x="3822" y="6025"/>
                    <a:pt x="3894" y="6096"/>
                    <a:pt x="3977" y="6096"/>
                  </a:cubicBezTo>
                  <a:lnTo>
                    <a:pt x="4179" y="6096"/>
                  </a:lnTo>
                  <a:lnTo>
                    <a:pt x="5156" y="8287"/>
                  </a:lnTo>
                  <a:lnTo>
                    <a:pt x="4513" y="8287"/>
                  </a:lnTo>
                  <a:cubicBezTo>
                    <a:pt x="4429" y="8287"/>
                    <a:pt x="4358" y="8359"/>
                    <a:pt x="4358" y="8454"/>
                  </a:cubicBezTo>
                  <a:cubicBezTo>
                    <a:pt x="4358" y="8549"/>
                    <a:pt x="4429" y="8620"/>
                    <a:pt x="4513" y="8620"/>
                  </a:cubicBezTo>
                  <a:lnTo>
                    <a:pt x="4632" y="8620"/>
                  </a:lnTo>
                  <a:lnTo>
                    <a:pt x="5310" y="9716"/>
                  </a:lnTo>
                  <a:lnTo>
                    <a:pt x="500" y="9716"/>
                  </a:lnTo>
                  <a:lnTo>
                    <a:pt x="1167" y="8620"/>
                  </a:lnTo>
                  <a:lnTo>
                    <a:pt x="2894" y="8620"/>
                  </a:lnTo>
                  <a:cubicBezTo>
                    <a:pt x="2977" y="8620"/>
                    <a:pt x="3060" y="8549"/>
                    <a:pt x="3060" y="8454"/>
                  </a:cubicBezTo>
                  <a:cubicBezTo>
                    <a:pt x="3060" y="8359"/>
                    <a:pt x="2977" y="8287"/>
                    <a:pt x="2894" y="8287"/>
                  </a:cubicBezTo>
                  <a:lnTo>
                    <a:pt x="631" y="8287"/>
                  </a:lnTo>
                  <a:lnTo>
                    <a:pt x="1608" y="6096"/>
                  </a:lnTo>
                  <a:lnTo>
                    <a:pt x="2346" y="6096"/>
                  </a:lnTo>
                  <a:cubicBezTo>
                    <a:pt x="2429" y="6096"/>
                    <a:pt x="2501" y="6025"/>
                    <a:pt x="2501" y="5942"/>
                  </a:cubicBezTo>
                  <a:cubicBezTo>
                    <a:pt x="2501" y="5846"/>
                    <a:pt x="2429" y="5775"/>
                    <a:pt x="2346" y="5775"/>
                  </a:cubicBezTo>
                  <a:lnTo>
                    <a:pt x="977" y="5775"/>
                  </a:lnTo>
                  <a:lnTo>
                    <a:pt x="2894" y="667"/>
                  </a:lnTo>
                  <a:close/>
                  <a:moveTo>
                    <a:pt x="3263" y="10049"/>
                  </a:moveTo>
                  <a:lnTo>
                    <a:pt x="3263" y="11145"/>
                  </a:lnTo>
                  <a:lnTo>
                    <a:pt x="2524" y="11145"/>
                  </a:lnTo>
                  <a:lnTo>
                    <a:pt x="2524" y="10049"/>
                  </a:lnTo>
                  <a:close/>
                  <a:moveTo>
                    <a:pt x="2882" y="0"/>
                  </a:moveTo>
                  <a:cubicBezTo>
                    <a:pt x="2810" y="0"/>
                    <a:pt x="2751" y="48"/>
                    <a:pt x="2715" y="108"/>
                  </a:cubicBezTo>
                  <a:lnTo>
                    <a:pt x="560" y="5870"/>
                  </a:lnTo>
                  <a:cubicBezTo>
                    <a:pt x="548" y="5906"/>
                    <a:pt x="548" y="5965"/>
                    <a:pt x="572" y="6013"/>
                  </a:cubicBezTo>
                  <a:cubicBezTo>
                    <a:pt x="596" y="6061"/>
                    <a:pt x="667" y="6084"/>
                    <a:pt x="703" y="6084"/>
                  </a:cubicBezTo>
                  <a:lnTo>
                    <a:pt x="1227" y="6084"/>
                  </a:lnTo>
                  <a:lnTo>
                    <a:pt x="203" y="8359"/>
                  </a:lnTo>
                  <a:cubicBezTo>
                    <a:pt x="167" y="8406"/>
                    <a:pt x="191" y="8478"/>
                    <a:pt x="215" y="8525"/>
                  </a:cubicBezTo>
                  <a:cubicBezTo>
                    <a:pt x="250" y="8573"/>
                    <a:pt x="298" y="8597"/>
                    <a:pt x="369" y="8597"/>
                  </a:cubicBezTo>
                  <a:lnTo>
                    <a:pt x="750" y="8597"/>
                  </a:lnTo>
                  <a:lnTo>
                    <a:pt x="36" y="9787"/>
                  </a:lnTo>
                  <a:cubicBezTo>
                    <a:pt x="0" y="9835"/>
                    <a:pt x="0" y="9906"/>
                    <a:pt x="36" y="9954"/>
                  </a:cubicBezTo>
                  <a:cubicBezTo>
                    <a:pt x="72" y="10013"/>
                    <a:pt x="119" y="10049"/>
                    <a:pt x="191" y="10049"/>
                  </a:cubicBezTo>
                  <a:lnTo>
                    <a:pt x="2179" y="10049"/>
                  </a:lnTo>
                  <a:lnTo>
                    <a:pt x="2179" y="11145"/>
                  </a:lnTo>
                  <a:lnTo>
                    <a:pt x="1989" y="11145"/>
                  </a:lnTo>
                  <a:cubicBezTo>
                    <a:pt x="1893" y="11145"/>
                    <a:pt x="1822" y="11228"/>
                    <a:pt x="1822" y="11311"/>
                  </a:cubicBezTo>
                  <a:cubicBezTo>
                    <a:pt x="1822" y="11407"/>
                    <a:pt x="1893" y="11478"/>
                    <a:pt x="1989" y="11478"/>
                  </a:cubicBezTo>
                  <a:lnTo>
                    <a:pt x="3786" y="11478"/>
                  </a:lnTo>
                  <a:cubicBezTo>
                    <a:pt x="3870" y="11478"/>
                    <a:pt x="3953" y="11407"/>
                    <a:pt x="3953" y="11311"/>
                  </a:cubicBezTo>
                  <a:cubicBezTo>
                    <a:pt x="3953" y="11228"/>
                    <a:pt x="3870" y="11145"/>
                    <a:pt x="3786" y="11145"/>
                  </a:cubicBezTo>
                  <a:lnTo>
                    <a:pt x="3596" y="11145"/>
                  </a:lnTo>
                  <a:lnTo>
                    <a:pt x="3596" y="10049"/>
                  </a:lnTo>
                  <a:lnTo>
                    <a:pt x="5584" y="10049"/>
                  </a:lnTo>
                  <a:cubicBezTo>
                    <a:pt x="5644" y="10049"/>
                    <a:pt x="5703" y="10013"/>
                    <a:pt x="5739" y="9954"/>
                  </a:cubicBezTo>
                  <a:cubicBezTo>
                    <a:pt x="5787" y="9918"/>
                    <a:pt x="5787" y="9859"/>
                    <a:pt x="5739" y="9787"/>
                  </a:cubicBezTo>
                  <a:lnTo>
                    <a:pt x="5025" y="8597"/>
                  </a:lnTo>
                  <a:lnTo>
                    <a:pt x="5406" y="8597"/>
                  </a:lnTo>
                  <a:cubicBezTo>
                    <a:pt x="5465" y="8597"/>
                    <a:pt x="5513" y="8573"/>
                    <a:pt x="5549" y="8525"/>
                  </a:cubicBezTo>
                  <a:cubicBezTo>
                    <a:pt x="5572" y="8490"/>
                    <a:pt x="5572" y="8418"/>
                    <a:pt x="5561" y="8359"/>
                  </a:cubicBezTo>
                  <a:lnTo>
                    <a:pt x="4537" y="6084"/>
                  </a:lnTo>
                  <a:lnTo>
                    <a:pt x="5049" y="6084"/>
                  </a:lnTo>
                  <a:cubicBezTo>
                    <a:pt x="5108" y="6084"/>
                    <a:pt x="5156" y="6061"/>
                    <a:pt x="5191" y="6013"/>
                  </a:cubicBezTo>
                  <a:cubicBezTo>
                    <a:pt x="5215" y="5965"/>
                    <a:pt x="5227" y="5906"/>
                    <a:pt x="5203" y="5870"/>
                  </a:cubicBezTo>
                  <a:lnTo>
                    <a:pt x="3048" y="108"/>
                  </a:lnTo>
                  <a:cubicBezTo>
                    <a:pt x="3013" y="48"/>
                    <a:pt x="2953" y="0"/>
                    <a:pt x="2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19" name="Google Shape;11919;p81"/>
            <p:cNvSpPr/>
            <p:nvPr/>
          </p:nvSpPr>
          <p:spPr>
            <a:xfrm>
              <a:off x="7642157" y="3151154"/>
              <a:ext cx="16032" cy="10688"/>
            </a:xfrm>
            <a:custGeom>
              <a:avLst/>
              <a:gdLst/>
              <a:ahLst/>
              <a:cxnLst/>
              <a:rect l="l" t="t" r="r" b="b"/>
              <a:pathLst>
                <a:path w="501" h="334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34"/>
                    <a:pt x="155" y="334"/>
                  </a:cubicBezTo>
                  <a:lnTo>
                    <a:pt x="333" y="334"/>
                  </a:lnTo>
                  <a:cubicBezTo>
                    <a:pt x="429" y="334"/>
                    <a:pt x="500" y="250"/>
                    <a:pt x="500" y="167"/>
                  </a:cubicBezTo>
                  <a:cubicBezTo>
                    <a:pt x="500" y="72"/>
                    <a:pt x="429" y="0"/>
                    <a:pt x="3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0" name="Google Shape;11920;p81"/>
            <p:cNvSpPr/>
            <p:nvPr/>
          </p:nvSpPr>
          <p:spPr>
            <a:xfrm>
              <a:off x="7625005" y="3070738"/>
              <a:ext cx="16032" cy="10336"/>
            </a:xfrm>
            <a:custGeom>
              <a:avLst/>
              <a:gdLst/>
              <a:ahLst/>
              <a:cxnLst/>
              <a:rect l="l" t="t" r="r" b="b"/>
              <a:pathLst>
                <a:path w="50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334" y="322"/>
                  </a:lnTo>
                  <a:cubicBezTo>
                    <a:pt x="429" y="322"/>
                    <a:pt x="500" y="251"/>
                    <a:pt x="500" y="168"/>
                  </a:cubicBezTo>
                  <a:cubicBezTo>
                    <a:pt x="500" y="72"/>
                    <a:pt x="429" y="1"/>
                    <a:pt x="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21" name="Google Shape;11921;p81"/>
          <p:cNvGrpSpPr/>
          <p:nvPr/>
        </p:nvGrpSpPr>
        <p:grpSpPr>
          <a:xfrm>
            <a:off x="6898768" y="2962938"/>
            <a:ext cx="297184" cy="367296"/>
            <a:chOff x="6926637" y="2886738"/>
            <a:chExt cx="297184" cy="367296"/>
          </a:xfrm>
          <a:solidFill>
            <a:schemeClr val="tx1"/>
          </a:solidFill>
        </p:grpSpPr>
        <p:sp>
          <p:nvSpPr>
            <p:cNvPr id="11922" name="Google Shape;11922;p81"/>
            <p:cNvSpPr/>
            <p:nvPr/>
          </p:nvSpPr>
          <p:spPr>
            <a:xfrm>
              <a:off x="7006637" y="2961202"/>
              <a:ext cx="106720" cy="100064"/>
            </a:xfrm>
            <a:custGeom>
              <a:avLst/>
              <a:gdLst/>
              <a:ahLst/>
              <a:cxnLst/>
              <a:rect l="l" t="t" r="r" b="b"/>
              <a:pathLst>
                <a:path w="3335" h="3127" extrusionOk="0">
                  <a:moveTo>
                    <a:pt x="2155" y="1"/>
                  </a:moveTo>
                  <a:cubicBezTo>
                    <a:pt x="1646" y="1"/>
                    <a:pt x="1141" y="200"/>
                    <a:pt x="762" y="578"/>
                  </a:cubicBezTo>
                  <a:cubicBezTo>
                    <a:pt x="108" y="1233"/>
                    <a:pt x="0" y="2281"/>
                    <a:pt x="512" y="3055"/>
                  </a:cubicBezTo>
                  <a:cubicBezTo>
                    <a:pt x="536" y="3091"/>
                    <a:pt x="596" y="3126"/>
                    <a:pt x="643" y="3126"/>
                  </a:cubicBezTo>
                  <a:cubicBezTo>
                    <a:pt x="667" y="3126"/>
                    <a:pt x="703" y="3114"/>
                    <a:pt x="727" y="3091"/>
                  </a:cubicBezTo>
                  <a:cubicBezTo>
                    <a:pt x="810" y="3055"/>
                    <a:pt x="834" y="2948"/>
                    <a:pt x="774" y="2852"/>
                  </a:cubicBezTo>
                  <a:cubicBezTo>
                    <a:pt x="346" y="2221"/>
                    <a:pt x="429" y="1352"/>
                    <a:pt x="989" y="805"/>
                  </a:cubicBezTo>
                  <a:cubicBezTo>
                    <a:pt x="1306" y="488"/>
                    <a:pt x="1726" y="322"/>
                    <a:pt x="2149" y="322"/>
                  </a:cubicBezTo>
                  <a:cubicBezTo>
                    <a:pt x="2457" y="322"/>
                    <a:pt x="2766" y="410"/>
                    <a:pt x="3036" y="590"/>
                  </a:cubicBezTo>
                  <a:cubicBezTo>
                    <a:pt x="3065" y="609"/>
                    <a:pt x="3099" y="619"/>
                    <a:pt x="3134" y="619"/>
                  </a:cubicBezTo>
                  <a:cubicBezTo>
                    <a:pt x="3186" y="619"/>
                    <a:pt x="3239" y="597"/>
                    <a:pt x="3275" y="555"/>
                  </a:cubicBezTo>
                  <a:cubicBezTo>
                    <a:pt x="3334" y="471"/>
                    <a:pt x="3310" y="376"/>
                    <a:pt x="3227" y="328"/>
                  </a:cubicBezTo>
                  <a:cubicBezTo>
                    <a:pt x="2900" y="107"/>
                    <a:pt x="2527" y="1"/>
                    <a:pt x="2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3" name="Google Shape;11923;p81"/>
            <p:cNvSpPr/>
            <p:nvPr/>
          </p:nvSpPr>
          <p:spPr>
            <a:xfrm>
              <a:off x="7037485" y="2986738"/>
              <a:ext cx="106720" cy="100800"/>
            </a:xfrm>
            <a:custGeom>
              <a:avLst/>
              <a:gdLst/>
              <a:ahLst/>
              <a:cxnLst/>
              <a:rect l="l" t="t" r="r" b="b"/>
              <a:pathLst>
                <a:path w="3335" h="3150" extrusionOk="0">
                  <a:moveTo>
                    <a:pt x="2689" y="0"/>
                  </a:moveTo>
                  <a:cubicBezTo>
                    <a:pt x="2658" y="0"/>
                    <a:pt x="2626" y="10"/>
                    <a:pt x="2596" y="30"/>
                  </a:cubicBezTo>
                  <a:cubicBezTo>
                    <a:pt x="2525" y="78"/>
                    <a:pt x="2489" y="185"/>
                    <a:pt x="2549" y="269"/>
                  </a:cubicBezTo>
                  <a:cubicBezTo>
                    <a:pt x="2977" y="911"/>
                    <a:pt x="2894" y="1781"/>
                    <a:pt x="2346" y="2328"/>
                  </a:cubicBezTo>
                  <a:cubicBezTo>
                    <a:pt x="2025" y="2643"/>
                    <a:pt x="1605" y="2808"/>
                    <a:pt x="1183" y="2808"/>
                  </a:cubicBezTo>
                  <a:cubicBezTo>
                    <a:pt x="872" y="2808"/>
                    <a:pt x="560" y="2718"/>
                    <a:pt x="287" y="2531"/>
                  </a:cubicBezTo>
                  <a:cubicBezTo>
                    <a:pt x="261" y="2518"/>
                    <a:pt x="231" y="2511"/>
                    <a:pt x="200" y="2511"/>
                  </a:cubicBezTo>
                  <a:cubicBezTo>
                    <a:pt x="144" y="2511"/>
                    <a:pt x="87" y="2533"/>
                    <a:pt x="48" y="2578"/>
                  </a:cubicBezTo>
                  <a:cubicBezTo>
                    <a:pt x="1" y="2650"/>
                    <a:pt x="25" y="2757"/>
                    <a:pt x="96" y="2816"/>
                  </a:cubicBezTo>
                  <a:cubicBezTo>
                    <a:pt x="418" y="3043"/>
                    <a:pt x="799" y="3150"/>
                    <a:pt x="1180" y="3150"/>
                  </a:cubicBezTo>
                  <a:cubicBezTo>
                    <a:pt x="1691" y="3150"/>
                    <a:pt x="2192" y="2947"/>
                    <a:pt x="2584" y="2566"/>
                  </a:cubicBezTo>
                  <a:cubicBezTo>
                    <a:pt x="3239" y="1888"/>
                    <a:pt x="3335" y="852"/>
                    <a:pt x="2834" y="78"/>
                  </a:cubicBezTo>
                  <a:cubicBezTo>
                    <a:pt x="2804" y="32"/>
                    <a:pt x="2748" y="0"/>
                    <a:pt x="26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4" name="Google Shape;11924;p81"/>
            <p:cNvSpPr/>
            <p:nvPr/>
          </p:nvSpPr>
          <p:spPr>
            <a:xfrm>
              <a:off x="6926637" y="2886738"/>
              <a:ext cx="297184" cy="367296"/>
            </a:xfrm>
            <a:custGeom>
              <a:avLst/>
              <a:gdLst/>
              <a:ahLst/>
              <a:cxnLst/>
              <a:rect l="l" t="t" r="r" b="b"/>
              <a:pathLst>
                <a:path w="9287" h="11478" extrusionOk="0">
                  <a:moveTo>
                    <a:pt x="4644" y="441"/>
                  </a:moveTo>
                  <a:cubicBezTo>
                    <a:pt x="4822" y="691"/>
                    <a:pt x="5108" y="1191"/>
                    <a:pt x="4989" y="1631"/>
                  </a:cubicBezTo>
                  <a:cubicBezTo>
                    <a:pt x="4882" y="1608"/>
                    <a:pt x="4763" y="1608"/>
                    <a:pt x="4644" y="1608"/>
                  </a:cubicBezTo>
                  <a:cubicBezTo>
                    <a:pt x="4524" y="1608"/>
                    <a:pt x="4417" y="1608"/>
                    <a:pt x="4298" y="1631"/>
                  </a:cubicBezTo>
                  <a:cubicBezTo>
                    <a:pt x="4179" y="1191"/>
                    <a:pt x="4465" y="691"/>
                    <a:pt x="4644" y="441"/>
                  </a:cubicBezTo>
                  <a:close/>
                  <a:moveTo>
                    <a:pt x="3167" y="738"/>
                  </a:moveTo>
                  <a:lnTo>
                    <a:pt x="3167" y="738"/>
                  </a:lnTo>
                  <a:cubicBezTo>
                    <a:pt x="3441" y="893"/>
                    <a:pt x="3905" y="1250"/>
                    <a:pt x="3941" y="1703"/>
                  </a:cubicBezTo>
                  <a:cubicBezTo>
                    <a:pt x="3727" y="1762"/>
                    <a:pt x="3512" y="1846"/>
                    <a:pt x="3322" y="1965"/>
                  </a:cubicBezTo>
                  <a:cubicBezTo>
                    <a:pt x="3036" y="1608"/>
                    <a:pt x="3108" y="1036"/>
                    <a:pt x="3167" y="738"/>
                  </a:cubicBezTo>
                  <a:close/>
                  <a:moveTo>
                    <a:pt x="6120" y="738"/>
                  </a:moveTo>
                  <a:lnTo>
                    <a:pt x="6120" y="738"/>
                  </a:lnTo>
                  <a:cubicBezTo>
                    <a:pt x="6179" y="1048"/>
                    <a:pt x="6251" y="1608"/>
                    <a:pt x="5965" y="1965"/>
                  </a:cubicBezTo>
                  <a:cubicBezTo>
                    <a:pt x="5775" y="1846"/>
                    <a:pt x="5572" y="1774"/>
                    <a:pt x="5346" y="1703"/>
                  </a:cubicBezTo>
                  <a:cubicBezTo>
                    <a:pt x="5406" y="1250"/>
                    <a:pt x="5870" y="893"/>
                    <a:pt x="6120" y="738"/>
                  </a:cubicBezTo>
                  <a:close/>
                  <a:moveTo>
                    <a:pt x="1917" y="1572"/>
                  </a:moveTo>
                  <a:lnTo>
                    <a:pt x="1917" y="1572"/>
                  </a:lnTo>
                  <a:cubicBezTo>
                    <a:pt x="2024" y="1584"/>
                    <a:pt x="2155" y="1608"/>
                    <a:pt x="2310" y="1667"/>
                  </a:cubicBezTo>
                  <a:cubicBezTo>
                    <a:pt x="2548" y="1762"/>
                    <a:pt x="2858" y="1905"/>
                    <a:pt x="3012" y="2179"/>
                  </a:cubicBezTo>
                  <a:cubicBezTo>
                    <a:pt x="2834" y="2310"/>
                    <a:pt x="2667" y="2477"/>
                    <a:pt x="2536" y="2655"/>
                  </a:cubicBezTo>
                  <a:cubicBezTo>
                    <a:pt x="2143" y="2441"/>
                    <a:pt x="1977" y="1881"/>
                    <a:pt x="1917" y="1572"/>
                  </a:cubicBezTo>
                  <a:close/>
                  <a:moveTo>
                    <a:pt x="7382" y="1572"/>
                  </a:moveTo>
                  <a:cubicBezTo>
                    <a:pt x="7370" y="1667"/>
                    <a:pt x="7334" y="1810"/>
                    <a:pt x="7275" y="1953"/>
                  </a:cubicBezTo>
                  <a:cubicBezTo>
                    <a:pt x="7191" y="2191"/>
                    <a:pt x="7037" y="2501"/>
                    <a:pt x="6775" y="2655"/>
                  </a:cubicBezTo>
                  <a:cubicBezTo>
                    <a:pt x="6632" y="2477"/>
                    <a:pt x="6477" y="2310"/>
                    <a:pt x="6298" y="2179"/>
                  </a:cubicBezTo>
                  <a:cubicBezTo>
                    <a:pt x="6501" y="1774"/>
                    <a:pt x="7072" y="1631"/>
                    <a:pt x="7382" y="1572"/>
                  </a:cubicBezTo>
                  <a:close/>
                  <a:moveTo>
                    <a:pt x="1642" y="2755"/>
                  </a:moveTo>
                  <a:cubicBezTo>
                    <a:pt x="1872" y="2755"/>
                    <a:pt x="2131" y="2801"/>
                    <a:pt x="2322" y="2953"/>
                  </a:cubicBezTo>
                  <a:cubicBezTo>
                    <a:pt x="2203" y="3144"/>
                    <a:pt x="2131" y="3358"/>
                    <a:pt x="2060" y="3572"/>
                  </a:cubicBezTo>
                  <a:cubicBezTo>
                    <a:pt x="1607" y="3548"/>
                    <a:pt x="1250" y="3084"/>
                    <a:pt x="1084" y="2822"/>
                  </a:cubicBezTo>
                  <a:cubicBezTo>
                    <a:pt x="1191" y="2786"/>
                    <a:pt x="1322" y="2774"/>
                    <a:pt x="1476" y="2763"/>
                  </a:cubicBezTo>
                  <a:cubicBezTo>
                    <a:pt x="1529" y="2758"/>
                    <a:pt x="1585" y="2755"/>
                    <a:pt x="1642" y="2755"/>
                  </a:cubicBezTo>
                  <a:close/>
                  <a:moveTo>
                    <a:pt x="7670" y="2763"/>
                  </a:moveTo>
                  <a:cubicBezTo>
                    <a:pt x="7877" y="2763"/>
                    <a:pt x="8075" y="2795"/>
                    <a:pt x="8215" y="2822"/>
                  </a:cubicBezTo>
                  <a:cubicBezTo>
                    <a:pt x="8156" y="2905"/>
                    <a:pt x="8084" y="3013"/>
                    <a:pt x="7977" y="3132"/>
                  </a:cubicBezTo>
                  <a:cubicBezTo>
                    <a:pt x="7799" y="3322"/>
                    <a:pt x="7549" y="3560"/>
                    <a:pt x="7239" y="3596"/>
                  </a:cubicBezTo>
                  <a:cubicBezTo>
                    <a:pt x="7180" y="3370"/>
                    <a:pt x="7084" y="3155"/>
                    <a:pt x="6965" y="2965"/>
                  </a:cubicBezTo>
                  <a:cubicBezTo>
                    <a:pt x="7160" y="2809"/>
                    <a:pt x="7422" y="2763"/>
                    <a:pt x="7670" y="2763"/>
                  </a:cubicBezTo>
                  <a:close/>
                  <a:moveTo>
                    <a:pt x="7544" y="3920"/>
                  </a:moveTo>
                  <a:cubicBezTo>
                    <a:pt x="7912" y="3920"/>
                    <a:pt x="8297" y="4139"/>
                    <a:pt x="8513" y="4287"/>
                  </a:cubicBezTo>
                  <a:cubicBezTo>
                    <a:pt x="8430" y="4346"/>
                    <a:pt x="8311" y="4417"/>
                    <a:pt x="8168" y="4477"/>
                  </a:cubicBezTo>
                  <a:cubicBezTo>
                    <a:pt x="7983" y="4569"/>
                    <a:pt x="7748" y="4655"/>
                    <a:pt x="7512" y="4655"/>
                  </a:cubicBezTo>
                  <a:cubicBezTo>
                    <a:pt x="7445" y="4655"/>
                    <a:pt x="7377" y="4648"/>
                    <a:pt x="7311" y="4632"/>
                  </a:cubicBezTo>
                  <a:cubicBezTo>
                    <a:pt x="7322" y="4525"/>
                    <a:pt x="7322" y="4406"/>
                    <a:pt x="7322" y="4287"/>
                  </a:cubicBezTo>
                  <a:cubicBezTo>
                    <a:pt x="7322" y="4167"/>
                    <a:pt x="7322" y="4072"/>
                    <a:pt x="7311" y="3953"/>
                  </a:cubicBezTo>
                  <a:cubicBezTo>
                    <a:pt x="7386" y="3930"/>
                    <a:pt x="7465" y="3920"/>
                    <a:pt x="7544" y="3920"/>
                  </a:cubicBezTo>
                  <a:close/>
                  <a:moveTo>
                    <a:pt x="1744" y="3920"/>
                  </a:moveTo>
                  <a:cubicBezTo>
                    <a:pt x="1823" y="3920"/>
                    <a:pt x="1901" y="3930"/>
                    <a:pt x="1977" y="3953"/>
                  </a:cubicBezTo>
                  <a:cubicBezTo>
                    <a:pt x="1965" y="4048"/>
                    <a:pt x="1965" y="4167"/>
                    <a:pt x="1965" y="4287"/>
                  </a:cubicBezTo>
                  <a:cubicBezTo>
                    <a:pt x="1965" y="4406"/>
                    <a:pt x="1965" y="4513"/>
                    <a:pt x="1977" y="4632"/>
                  </a:cubicBezTo>
                  <a:cubicBezTo>
                    <a:pt x="1903" y="4654"/>
                    <a:pt x="1827" y="4664"/>
                    <a:pt x="1751" y="4664"/>
                  </a:cubicBezTo>
                  <a:cubicBezTo>
                    <a:pt x="1383" y="4664"/>
                    <a:pt x="1003" y="4434"/>
                    <a:pt x="786" y="4287"/>
                  </a:cubicBezTo>
                  <a:cubicBezTo>
                    <a:pt x="1002" y="4139"/>
                    <a:pt x="1379" y="3920"/>
                    <a:pt x="1744" y="3920"/>
                  </a:cubicBezTo>
                  <a:close/>
                  <a:moveTo>
                    <a:pt x="7251" y="5001"/>
                  </a:moveTo>
                  <a:cubicBezTo>
                    <a:pt x="7680" y="5049"/>
                    <a:pt x="8037" y="5513"/>
                    <a:pt x="8215" y="5763"/>
                  </a:cubicBezTo>
                  <a:cubicBezTo>
                    <a:pt x="8108" y="5799"/>
                    <a:pt x="7977" y="5811"/>
                    <a:pt x="7834" y="5822"/>
                  </a:cubicBezTo>
                  <a:cubicBezTo>
                    <a:pt x="7790" y="5824"/>
                    <a:pt x="7743" y="5826"/>
                    <a:pt x="7695" y="5826"/>
                  </a:cubicBezTo>
                  <a:cubicBezTo>
                    <a:pt x="7451" y="5826"/>
                    <a:pt x="7176" y="5791"/>
                    <a:pt x="6977" y="5632"/>
                  </a:cubicBezTo>
                  <a:cubicBezTo>
                    <a:pt x="7096" y="5441"/>
                    <a:pt x="7180" y="5227"/>
                    <a:pt x="7251" y="5001"/>
                  </a:cubicBezTo>
                  <a:close/>
                  <a:moveTo>
                    <a:pt x="2072" y="4989"/>
                  </a:moveTo>
                  <a:cubicBezTo>
                    <a:pt x="2131" y="5215"/>
                    <a:pt x="2215" y="5418"/>
                    <a:pt x="2334" y="5608"/>
                  </a:cubicBezTo>
                  <a:cubicBezTo>
                    <a:pt x="2127" y="5775"/>
                    <a:pt x="1853" y="5826"/>
                    <a:pt x="1600" y="5826"/>
                  </a:cubicBezTo>
                  <a:cubicBezTo>
                    <a:pt x="1401" y="5826"/>
                    <a:pt x="1214" y="5794"/>
                    <a:pt x="1084" y="5763"/>
                  </a:cubicBezTo>
                  <a:cubicBezTo>
                    <a:pt x="1143" y="5668"/>
                    <a:pt x="1226" y="5572"/>
                    <a:pt x="1322" y="5453"/>
                  </a:cubicBezTo>
                  <a:cubicBezTo>
                    <a:pt x="1500" y="5263"/>
                    <a:pt x="1762" y="5013"/>
                    <a:pt x="2072" y="4989"/>
                  </a:cubicBezTo>
                  <a:close/>
                  <a:moveTo>
                    <a:pt x="4644" y="1941"/>
                  </a:moveTo>
                  <a:cubicBezTo>
                    <a:pt x="5941" y="1941"/>
                    <a:pt x="6989" y="3001"/>
                    <a:pt x="6989" y="4287"/>
                  </a:cubicBezTo>
                  <a:cubicBezTo>
                    <a:pt x="6989" y="5584"/>
                    <a:pt x="5941" y="6644"/>
                    <a:pt x="4644" y="6644"/>
                  </a:cubicBezTo>
                  <a:cubicBezTo>
                    <a:pt x="3346" y="6644"/>
                    <a:pt x="2298" y="5584"/>
                    <a:pt x="2298" y="4287"/>
                  </a:cubicBezTo>
                  <a:cubicBezTo>
                    <a:pt x="2298" y="2989"/>
                    <a:pt x="3346" y="1941"/>
                    <a:pt x="4644" y="1941"/>
                  </a:cubicBezTo>
                  <a:close/>
                  <a:moveTo>
                    <a:pt x="2512" y="5941"/>
                  </a:moveTo>
                  <a:cubicBezTo>
                    <a:pt x="2655" y="6120"/>
                    <a:pt x="2810" y="6287"/>
                    <a:pt x="2989" y="6418"/>
                  </a:cubicBezTo>
                  <a:cubicBezTo>
                    <a:pt x="2798" y="6799"/>
                    <a:pt x="2238" y="6965"/>
                    <a:pt x="1917" y="7025"/>
                  </a:cubicBezTo>
                  <a:cubicBezTo>
                    <a:pt x="1929" y="6918"/>
                    <a:pt x="1965" y="6787"/>
                    <a:pt x="2012" y="6656"/>
                  </a:cubicBezTo>
                  <a:cubicBezTo>
                    <a:pt x="2096" y="6406"/>
                    <a:pt x="2250" y="6096"/>
                    <a:pt x="2512" y="5941"/>
                  </a:cubicBezTo>
                  <a:close/>
                  <a:moveTo>
                    <a:pt x="6763" y="5941"/>
                  </a:moveTo>
                  <a:cubicBezTo>
                    <a:pt x="7144" y="6156"/>
                    <a:pt x="7311" y="6715"/>
                    <a:pt x="7370" y="7025"/>
                  </a:cubicBezTo>
                  <a:cubicBezTo>
                    <a:pt x="7275" y="7001"/>
                    <a:pt x="7144" y="6965"/>
                    <a:pt x="7001" y="6930"/>
                  </a:cubicBezTo>
                  <a:cubicBezTo>
                    <a:pt x="6739" y="6834"/>
                    <a:pt x="6429" y="6692"/>
                    <a:pt x="6287" y="6418"/>
                  </a:cubicBezTo>
                  <a:cubicBezTo>
                    <a:pt x="6465" y="6287"/>
                    <a:pt x="6620" y="6120"/>
                    <a:pt x="6763" y="5941"/>
                  </a:cubicBezTo>
                  <a:close/>
                  <a:moveTo>
                    <a:pt x="3322" y="6632"/>
                  </a:moveTo>
                  <a:cubicBezTo>
                    <a:pt x="3512" y="6751"/>
                    <a:pt x="3727" y="6823"/>
                    <a:pt x="3941" y="6894"/>
                  </a:cubicBezTo>
                  <a:cubicBezTo>
                    <a:pt x="3905" y="7323"/>
                    <a:pt x="3441" y="7680"/>
                    <a:pt x="3167" y="7858"/>
                  </a:cubicBezTo>
                  <a:cubicBezTo>
                    <a:pt x="3108" y="7549"/>
                    <a:pt x="3036" y="6989"/>
                    <a:pt x="3322" y="6632"/>
                  </a:cubicBezTo>
                  <a:close/>
                  <a:moveTo>
                    <a:pt x="5965" y="6608"/>
                  </a:moveTo>
                  <a:cubicBezTo>
                    <a:pt x="6263" y="6965"/>
                    <a:pt x="6191" y="7549"/>
                    <a:pt x="6120" y="7858"/>
                  </a:cubicBezTo>
                  <a:cubicBezTo>
                    <a:pt x="6025" y="7799"/>
                    <a:pt x="5929" y="7727"/>
                    <a:pt x="5810" y="7620"/>
                  </a:cubicBezTo>
                  <a:cubicBezTo>
                    <a:pt x="5608" y="7442"/>
                    <a:pt x="5370" y="7192"/>
                    <a:pt x="5346" y="6882"/>
                  </a:cubicBezTo>
                  <a:cubicBezTo>
                    <a:pt x="5572" y="6823"/>
                    <a:pt x="5775" y="6727"/>
                    <a:pt x="5965" y="6608"/>
                  </a:cubicBezTo>
                  <a:close/>
                  <a:moveTo>
                    <a:pt x="4989" y="6954"/>
                  </a:moveTo>
                  <a:cubicBezTo>
                    <a:pt x="5120" y="7382"/>
                    <a:pt x="4822" y="7894"/>
                    <a:pt x="4644" y="8156"/>
                  </a:cubicBezTo>
                  <a:cubicBezTo>
                    <a:pt x="4584" y="8073"/>
                    <a:pt x="4513" y="7954"/>
                    <a:pt x="4453" y="7823"/>
                  </a:cubicBezTo>
                  <a:cubicBezTo>
                    <a:pt x="4334" y="7585"/>
                    <a:pt x="4227" y="7251"/>
                    <a:pt x="4298" y="6954"/>
                  </a:cubicBezTo>
                  <a:lnTo>
                    <a:pt x="4298" y="6954"/>
                  </a:lnTo>
                  <a:cubicBezTo>
                    <a:pt x="4405" y="6965"/>
                    <a:pt x="4524" y="6965"/>
                    <a:pt x="4644" y="6965"/>
                  </a:cubicBezTo>
                  <a:cubicBezTo>
                    <a:pt x="4763" y="6965"/>
                    <a:pt x="4870" y="6965"/>
                    <a:pt x="4989" y="6954"/>
                  </a:cubicBezTo>
                  <a:close/>
                  <a:moveTo>
                    <a:pt x="488" y="7787"/>
                  </a:moveTo>
                  <a:lnTo>
                    <a:pt x="488" y="7787"/>
                  </a:lnTo>
                  <a:cubicBezTo>
                    <a:pt x="1774" y="8132"/>
                    <a:pt x="2608" y="8728"/>
                    <a:pt x="3084" y="9204"/>
                  </a:cubicBezTo>
                  <a:cubicBezTo>
                    <a:pt x="3370" y="9490"/>
                    <a:pt x="3572" y="9751"/>
                    <a:pt x="3691" y="9930"/>
                  </a:cubicBezTo>
                  <a:cubicBezTo>
                    <a:pt x="2322" y="9668"/>
                    <a:pt x="1500" y="9049"/>
                    <a:pt x="1060" y="8573"/>
                  </a:cubicBezTo>
                  <a:cubicBezTo>
                    <a:pt x="774" y="8275"/>
                    <a:pt x="595" y="8001"/>
                    <a:pt x="488" y="7787"/>
                  </a:cubicBezTo>
                  <a:close/>
                  <a:moveTo>
                    <a:pt x="8811" y="7787"/>
                  </a:moveTo>
                  <a:lnTo>
                    <a:pt x="8811" y="7787"/>
                  </a:lnTo>
                  <a:cubicBezTo>
                    <a:pt x="8704" y="7989"/>
                    <a:pt x="8525" y="8275"/>
                    <a:pt x="8251" y="8573"/>
                  </a:cubicBezTo>
                  <a:cubicBezTo>
                    <a:pt x="7787" y="9049"/>
                    <a:pt x="6977" y="9668"/>
                    <a:pt x="5632" y="9930"/>
                  </a:cubicBezTo>
                  <a:cubicBezTo>
                    <a:pt x="5965" y="9394"/>
                    <a:pt x="6894" y="8299"/>
                    <a:pt x="8811" y="7787"/>
                  </a:cubicBezTo>
                  <a:close/>
                  <a:moveTo>
                    <a:pt x="4644" y="0"/>
                  </a:moveTo>
                  <a:cubicBezTo>
                    <a:pt x="4584" y="0"/>
                    <a:pt x="4548" y="24"/>
                    <a:pt x="4513" y="60"/>
                  </a:cubicBezTo>
                  <a:cubicBezTo>
                    <a:pt x="4477" y="96"/>
                    <a:pt x="4120" y="512"/>
                    <a:pt x="3989" y="1036"/>
                  </a:cubicBezTo>
                  <a:cubicBezTo>
                    <a:pt x="3655" y="596"/>
                    <a:pt x="3167" y="346"/>
                    <a:pt x="3143" y="334"/>
                  </a:cubicBezTo>
                  <a:cubicBezTo>
                    <a:pt x="3114" y="326"/>
                    <a:pt x="3085" y="315"/>
                    <a:pt x="3057" y="315"/>
                  </a:cubicBezTo>
                  <a:cubicBezTo>
                    <a:pt x="3038" y="315"/>
                    <a:pt x="3019" y="320"/>
                    <a:pt x="3000" y="334"/>
                  </a:cubicBezTo>
                  <a:cubicBezTo>
                    <a:pt x="2965" y="346"/>
                    <a:pt x="2929" y="393"/>
                    <a:pt x="2917" y="441"/>
                  </a:cubicBezTo>
                  <a:cubicBezTo>
                    <a:pt x="2905" y="465"/>
                    <a:pt x="2739" y="1000"/>
                    <a:pt x="2798" y="1536"/>
                  </a:cubicBezTo>
                  <a:cubicBezTo>
                    <a:pt x="2334" y="1274"/>
                    <a:pt x="1774" y="1227"/>
                    <a:pt x="1738" y="1227"/>
                  </a:cubicBezTo>
                  <a:cubicBezTo>
                    <a:pt x="1691" y="1227"/>
                    <a:pt x="1655" y="1239"/>
                    <a:pt x="1607" y="1274"/>
                  </a:cubicBezTo>
                  <a:cubicBezTo>
                    <a:pt x="1572" y="1298"/>
                    <a:pt x="1548" y="1358"/>
                    <a:pt x="1560" y="1405"/>
                  </a:cubicBezTo>
                  <a:cubicBezTo>
                    <a:pt x="1560" y="1429"/>
                    <a:pt x="1607" y="2001"/>
                    <a:pt x="1869" y="2465"/>
                  </a:cubicBezTo>
                  <a:cubicBezTo>
                    <a:pt x="1769" y="2449"/>
                    <a:pt x="1670" y="2443"/>
                    <a:pt x="1574" y="2443"/>
                  </a:cubicBezTo>
                  <a:cubicBezTo>
                    <a:pt x="1158" y="2443"/>
                    <a:pt x="813" y="2565"/>
                    <a:pt x="774" y="2584"/>
                  </a:cubicBezTo>
                  <a:cubicBezTo>
                    <a:pt x="726" y="2596"/>
                    <a:pt x="679" y="2620"/>
                    <a:pt x="667" y="2667"/>
                  </a:cubicBezTo>
                  <a:cubicBezTo>
                    <a:pt x="655" y="2715"/>
                    <a:pt x="655" y="2763"/>
                    <a:pt x="667" y="2798"/>
                  </a:cubicBezTo>
                  <a:cubicBezTo>
                    <a:pt x="679" y="2834"/>
                    <a:pt x="941" y="3322"/>
                    <a:pt x="1369" y="3655"/>
                  </a:cubicBezTo>
                  <a:cubicBezTo>
                    <a:pt x="845" y="3786"/>
                    <a:pt x="429" y="4156"/>
                    <a:pt x="405" y="4167"/>
                  </a:cubicBezTo>
                  <a:cubicBezTo>
                    <a:pt x="369" y="4203"/>
                    <a:pt x="345" y="4251"/>
                    <a:pt x="345" y="4310"/>
                  </a:cubicBezTo>
                  <a:cubicBezTo>
                    <a:pt x="345" y="4346"/>
                    <a:pt x="357" y="4394"/>
                    <a:pt x="405" y="4441"/>
                  </a:cubicBezTo>
                  <a:cubicBezTo>
                    <a:pt x="429" y="4465"/>
                    <a:pt x="845" y="4822"/>
                    <a:pt x="1369" y="4965"/>
                  </a:cubicBezTo>
                  <a:cubicBezTo>
                    <a:pt x="941" y="5287"/>
                    <a:pt x="679" y="5775"/>
                    <a:pt x="667" y="5811"/>
                  </a:cubicBezTo>
                  <a:cubicBezTo>
                    <a:pt x="655" y="5858"/>
                    <a:pt x="643" y="5894"/>
                    <a:pt x="667" y="5941"/>
                  </a:cubicBezTo>
                  <a:cubicBezTo>
                    <a:pt x="679" y="5989"/>
                    <a:pt x="726" y="6013"/>
                    <a:pt x="774" y="6037"/>
                  </a:cubicBezTo>
                  <a:cubicBezTo>
                    <a:pt x="798" y="6049"/>
                    <a:pt x="1179" y="6168"/>
                    <a:pt x="1607" y="6168"/>
                  </a:cubicBezTo>
                  <a:cubicBezTo>
                    <a:pt x="1691" y="6168"/>
                    <a:pt x="1786" y="6168"/>
                    <a:pt x="1869" y="6156"/>
                  </a:cubicBezTo>
                  <a:lnTo>
                    <a:pt x="1869" y="6156"/>
                  </a:lnTo>
                  <a:cubicBezTo>
                    <a:pt x="1607" y="6608"/>
                    <a:pt x="1560" y="7180"/>
                    <a:pt x="1560" y="7204"/>
                  </a:cubicBezTo>
                  <a:cubicBezTo>
                    <a:pt x="1560" y="7251"/>
                    <a:pt x="1572" y="7299"/>
                    <a:pt x="1607" y="7346"/>
                  </a:cubicBezTo>
                  <a:cubicBezTo>
                    <a:pt x="1631" y="7370"/>
                    <a:pt x="1679" y="7382"/>
                    <a:pt x="1726" y="7382"/>
                  </a:cubicBezTo>
                  <a:lnTo>
                    <a:pt x="1738" y="7382"/>
                  </a:lnTo>
                  <a:cubicBezTo>
                    <a:pt x="1774" y="7382"/>
                    <a:pt x="2334" y="7346"/>
                    <a:pt x="2798" y="7073"/>
                  </a:cubicBezTo>
                  <a:lnTo>
                    <a:pt x="2798" y="7073"/>
                  </a:lnTo>
                  <a:cubicBezTo>
                    <a:pt x="2727" y="7608"/>
                    <a:pt x="2905" y="8132"/>
                    <a:pt x="2917" y="8180"/>
                  </a:cubicBezTo>
                  <a:cubicBezTo>
                    <a:pt x="2929" y="8216"/>
                    <a:pt x="2965" y="8263"/>
                    <a:pt x="3000" y="8275"/>
                  </a:cubicBezTo>
                  <a:cubicBezTo>
                    <a:pt x="3024" y="8299"/>
                    <a:pt x="3048" y="8299"/>
                    <a:pt x="3060" y="8299"/>
                  </a:cubicBezTo>
                  <a:cubicBezTo>
                    <a:pt x="3096" y="8299"/>
                    <a:pt x="3108" y="8299"/>
                    <a:pt x="3143" y="8275"/>
                  </a:cubicBezTo>
                  <a:cubicBezTo>
                    <a:pt x="3167" y="8263"/>
                    <a:pt x="3655" y="8013"/>
                    <a:pt x="3989" y="7585"/>
                  </a:cubicBezTo>
                  <a:cubicBezTo>
                    <a:pt x="4108" y="8013"/>
                    <a:pt x="4370" y="8370"/>
                    <a:pt x="4477" y="8501"/>
                  </a:cubicBezTo>
                  <a:lnTo>
                    <a:pt x="4477" y="10466"/>
                  </a:lnTo>
                  <a:cubicBezTo>
                    <a:pt x="4334" y="10287"/>
                    <a:pt x="4179" y="10121"/>
                    <a:pt x="4132" y="10085"/>
                  </a:cubicBezTo>
                  <a:cubicBezTo>
                    <a:pt x="4072" y="9966"/>
                    <a:pt x="3834" y="9501"/>
                    <a:pt x="3322" y="8978"/>
                  </a:cubicBezTo>
                  <a:cubicBezTo>
                    <a:pt x="2762" y="8442"/>
                    <a:pt x="1786" y="7727"/>
                    <a:pt x="226" y="7382"/>
                  </a:cubicBezTo>
                  <a:cubicBezTo>
                    <a:pt x="212" y="7379"/>
                    <a:pt x="198" y="7378"/>
                    <a:pt x="184" y="7378"/>
                  </a:cubicBezTo>
                  <a:cubicBezTo>
                    <a:pt x="139" y="7378"/>
                    <a:pt x="96" y="7393"/>
                    <a:pt x="60" y="7430"/>
                  </a:cubicBezTo>
                  <a:cubicBezTo>
                    <a:pt x="12" y="7477"/>
                    <a:pt x="0" y="7537"/>
                    <a:pt x="24" y="7596"/>
                  </a:cubicBezTo>
                  <a:cubicBezTo>
                    <a:pt x="24" y="7620"/>
                    <a:pt x="202" y="8180"/>
                    <a:pt x="786" y="8799"/>
                  </a:cubicBezTo>
                  <a:cubicBezTo>
                    <a:pt x="1310" y="9347"/>
                    <a:pt x="2274" y="10061"/>
                    <a:pt x="3893" y="10323"/>
                  </a:cubicBezTo>
                  <a:cubicBezTo>
                    <a:pt x="4001" y="10442"/>
                    <a:pt x="4334" y="10799"/>
                    <a:pt x="4465" y="11014"/>
                  </a:cubicBezTo>
                  <a:lnTo>
                    <a:pt x="4465" y="11311"/>
                  </a:lnTo>
                  <a:cubicBezTo>
                    <a:pt x="4465" y="11406"/>
                    <a:pt x="4536" y="11478"/>
                    <a:pt x="4632" y="11478"/>
                  </a:cubicBezTo>
                  <a:cubicBezTo>
                    <a:pt x="4715" y="11478"/>
                    <a:pt x="4786" y="11406"/>
                    <a:pt x="4786" y="11311"/>
                  </a:cubicBezTo>
                  <a:lnTo>
                    <a:pt x="4786" y="11014"/>
                  </a:lnTo>
                  <a:cubicBezTo>
                    <a:pt x="4941" y="10799"/>
                    <a:pt x="5251" y="10442"/>
                    <a:pt x="5358" y="10323"/>
                  </a:cubicBezTo>
                  <a:cubicBezTo>
                    <a:pt x="6989" y="10061"/>
                    <a:pt x="7942" y="9347"/>
                    <a:pt x="8465" y="8799"/>
                  </a:cubicBezTo>
                  <a:cubicBezTo>
                    <a:pt x="9049" y="8192"/>
                    <a:pt x="9227" y="7620"/>
                    <a:pt x="9227" y="7596"/>
                  </a:cubicBezTo>
                  <a:cubicBezTo>
                    <a:pt x="9287" y="7537"/>
                    <a:pt x="9275" y="7477"/>
                    <a:pt x="9227" y="7430"/>
                  </a:cubicBezTo>
                  <a:cubicBezTo>
                    <a:pt x="9191" y="7393"/>
                    <a:pt x="9148" y="7378"/>
                    <a:pt x="9103" y="7378"/>
                  </a:cubicBezTo>
                  <a:cubicBezTo>
                    <a:pt x="9089" y="7378"/>
                    <a:pt x="9075" y="7379"/>
                    <a:pt x="9061" y="7382"/>
                  </a:cubicBezTo>
                  <a:cubicBezTo>
                    <a:pt x="7501" y="7716"/>
                    <a:pt x="6525" y="8430"/>
                    <a:pt x="5965" y="8978"/>
                  </a:cubicBezTo>
                  <a:cubicBezTo>
                    <a:pt x="5453" y="9501"/>
                    <a:pt x="5215" y="9966"/>
                    <a:pt x="5155" y="10085"/>
                  </a:cubicBezTo>
                  <a:cubicBezTo>
                    <a:pt x="5108" y="10144"/>
                    <a:pt x="4953" y="10287"/>
                    <a:pt x="4810" y="10466"/>
                  </a:cubicBezTo>
                  <a:lnTo>
                    <a:pt x="4810" y="8501"/>
                  </a:lnTo>
                  <a:cubicBezTo>
                    <a:pt x="4917" y="8370"/>
                    <a:pt x="5179" y="8013"/>
                    <a:pt x="5298" y="7585"/>
                  </a:cubicBezTo>
                  <a:cubicBezTo>
                    <a:pt x="5632" y="8013"/>
                    <a:pt x="6120" y="8263"/>
                    <a:pt x="6144" y="8275"/>
                  </a:cubicBezTo>
                  <a:cubicBezTo>
                    <a:pt x="6179" y="8299"/>
                    <a:pt x="6191" y="8299"/>
                    <a:pt x="6227" y="8299"/>
                  </a:cubicBezTo>
                  <a:cubicBezTo>
                    <a:pt x="6239" y="8299"/>
                    <a:pt x="6263" y="8299"/>
                    <a:pt x="6287" y="8275"/>
                  </a:cubicBezTo>
                  <a:cubicBezTo>
                    <a:pt x="6322" y="8263"/>
                    <a:pt x="6358" y="8216"/>
                    <a:pt x="6370" y="8180"/>
                  </a:cubicBezTo>
                  <a:cubicBezTo>
                    <a:pt x="6382" y="8144"/>
                    <a:pt x="6549" y="7608"/>
                    <a:pt x="6489" y="7073"/>
                  </a:cubicBezTo>
                  <a:lnTo>
                    <a:pt x="6489" y="7073"/>
                  </a:lnTo>
                  <a:cubicBezTo>
                    <a:pt x="6953" y="7346"/>
                    <a:pt x="7513" y="7382"/>
                    <a:pt x="7549" y="7382"/>
                  </a:cubicBezTo>
                  <a:lnTo>
                    <a:pt x="7561" y="7382"/>
                  </a:lnTo>
                  <a:cubicBezTo>
                    <a:pt x="7608" y="7382"/>
                    <a:pt x="7656" y="7370"/>
                    <a:pt x="7680" y="7346"/>
                  </a:cubicBezTo>
                  <a:cubicBezTo>
                    <a:pt x="7715" y="7311"/>
                    <a:pt x="7739" y="7251"/>
                    <a:pt x="7727" y="7204"/>
                  </a:cubicBezTo>
                  <a:cubicBezTo>
                    <a:pt x="7727" y="7180"/>
                    <a:pt x="7680" y="6608"/>
                    <a:pt x="7418" y="6156"/>
                  </a:cubicBezTo>
                  <a:lnTo>
                    <a:pt x="7418" y="6156"/>
                  </a:lnTo>
                  <a:cubicBezTo>
                    <a:pt x="7501" y="6168"/>
                    <a:pt x="7596" y="6168"/>
                    <a:pt x="7680" y="6168"/>
                  </a:cubicBezTo>
                  <a:cubicBezTo>
                    <a:pt x="8108" y="6168"/>
                    <a:pt x="8489" y="6049"/>
                    <a:pt x="8513" y="6037"/>
                  </a:cubicBezTo>
                  <a:cubicBezTo>
                    <a:pt x="8561" y="6013"/>
                    <a:pt x="8596" y="5989"/>
                    <a:pt x="8620" y="5941"/>
                  </a:cubicBezTo>
                  <a:cubicBezTo>
                    <a:pt x="8632" y="5894"/>
                    <a:pt x="8632" y="5858"/>
                    <a:pt x="8620" y="5811"/>
                  </a:cubicBezTo>
                  <a:cubicBezTo>
                    <a:pt x="8608" y="5775"/>
                    <a:pt x="8346" y="5287"/>
                    <a:pt x="7918" y="4965"/>
                  </a:cubicBezTo>
                  <a:cubicBezTo>
                    <a:pt x="8442" y="4822"/>
                    <a:pt x="8858" y="4453"/>
                    <a:pt x="8882" y="4441"/>
                  </a:cubicBezTo>
                  <a:cubicBezTo>
                    <a:pt x="8918" y="4406"/>
                    <a:pt x="8942" y="4370"/>
                    <a:pt x="8942" y="4310"/>
                  </a:cubicBezTo>
                  <a:cubicBezTo>
                    <a:pt x="8942" y="4263"/>
                    <a:pt x="8930" y="4215"/>
                    <a:pt x="8882" y="4167"/>
                  </a:cubicBezTo>
                  <a:cubicBezTo>
                    <a:pt x="8858" y="4144"/>
                    <a:pt x="8442" y="3786"/>
                    <a:pt x="7918" y="3655"/>
                  </a:cubicBezTo>
                  <a:cubicBezTo>
                    <a:pt x="8346" y="3322"/>
                    <a:pt x="8596" y="2834"/>
                    <a:pt x="8620" y="2798"/>
                  </a:cubicBezTo>
                  <a:cubicBezTo>
                    <a:pt x="8632" y="2763"/>
                    <a:pt x="8644" y="2715"/>
                    <a:pt x="8620" y="2667"/>
                  </a:cubicBezTo>
                  <a:cubicBezTo>
                    <a:pt x="8608" y="2620"/>
                    <a:pt x="8561" y="2596"/>
                    <a:pt x="8513" y="2584"/>
                  </a:cubicBezTo>
                  <a:cubicBezTo>
                    <a:pt x="8483" y="2564"/>
                    <a:pt x="8108" y="2451"/>
                    <a:pt x="7664" y="2451"/>
                  </a:cubicBezTo>
                  <a:cubicBezTo>
                    <a:pt x="7580" y="2451"/>
                    <a:pt x="7493" y="2455"/>
                    <a:pt x="7406" y="2465"/>
                  </a:cubicBezTo>
                  <a:cubicBezTo>
                    <a:pt x="7680" y="2001"/>
                    <a:pt x="7727" y="1429"/>
                    <a:pt x="7727" y="1405"/>
                  </a:cubicBezTo>
                  <a:cubicBezTo>
                    <a:pt x="7727" y="1358"/>
                    <a:pt x="7703" y="1310"/>
                    <a:pt x="7680" y="1274"/>
                  </a:cubicBezTo>
                  <a:cubicBezTo>
                    <a:pt x="7650" y="1245"/>
                    <a:pt x="7605" y="1224"/>
                    <a:pt x="7570" y="1224"/>
                  </a:cubicBezTo>
                  <a:cubicBezTo>
                    <a:pt x="7562" y="1224"/>
                    <a:pt x="7555" y="1225"/>
                    <a:pt x="7549" y="1227"/>
                  </a:cubicBezTo>
                  <a:cubicBezTo>
                    <a:pt x="7513" y="1227"/>
                    <a:pt x="6953" y="1274"/>
                    <a:pt x="6489" y="1536"/>
                  </a:cubicBezTo>
                  <a:cubicBezTo>
                    <a:pt x="6560" y="1000"/>
                    <a:pt x="6382" y="477"/>
                    <a:pt x="6370" y="441"/>
                  </a:cubicBezTo>
                  <a:cubicBezTo>
                    <a:pt x="6358" y="393"/>
                    <a:pt x="6322" y="346"/>
                    <a:pt x="6287" y="334"/>
                  </a:cubicBezTo>
                  <a:cubicBezTo>
                    <a:pt x="6263" y="328"/>
                    <a:pt x="6239" y="325"/>
                    <a:pt x="6215" y="325"/>
                  </a:cubicBezTo>
                  <a:cubicBezTo>
                    <a:pt x="6191" y="325"/>
                    <a:pt x="6168" y="328"/>
                    <a:pt x="6144" y="334"/>
                  </a:cubicBezTo>
                  <a:cubicBezTo>
                    <a:pt x="6120" y="346"/>
                    <a:pt x="5620" y="596"/>
                    <a:pt x="5298" y="1036"/>
                  </a:cubicBezTo>
                  <a:cubicBezTo>
                    <a:pt x="5167" y="512"/>
                    <a:pt x="4786" y="96"/>
                    <a:pt x="4774" y="60"/>
                  </a:cubicBezTo>
                  <a:cubicBezTo>
                    <a:pt x="4751" y="36"/>
                    <a:pt x="4703" y="0"/>
                    <a:pt x="4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25" name="Google Shape;11925;p81"/>
          <p:cNvSpPr/>
          <p:nvPr/>
        </p:nvSpPr>
        <p:spPr>
          <a:xfrm>
            <a:off x="5227696" y="2962170"/>
            <a:ext cx="346368" cy="368064"/>
          </a:xfrm>
          <a:custGeom>
            <a:avLst/>
            <a:gdLst/>
            <a:ahLst/>
            <a:cxnLst/>
            <a:rect l="l" t="t" r="r" b="b"/>
            <a:pathLst>
              <a:path w="10824" h="11502" extrusionOk="0">
                <a:moveTo>
                  <a:pt x="5430" y="441"/>
                </a:moveTo>
                <a:cubicBezTo>
                  <a:pt x="5584" y="620"/>
                  <a:pt x="5846" y="977"/>
                  <a:pt x="6192" y="1453"/>
                </a:cubicBezTo>
                <a:cubicBezTo>
                  <a:pt x="5906" y="1727"/>
                  <a:pt x="5656" y="2013"/>
                  <a:pt x="5430" y="2275"/>
                </a:cubicBezTo>
                <a:cubicBezTo>
                  <a:pt x="5203" y="2013"/>
                  <a:pt x="4953" y="1727"/>
                  <a:pt x="4668" y="1453"/>
                </a:cubicBezTo>
                <a:cubicBezTo>
                  <a:pt x="5001" y="977"/>
                  <a:pt x="5287" y="643"/>
                  <a:pt x="5430" y="441"/>
                </a:cubicBezTo>
                <a:close/>
                <a:moveTo>
                  <a:pt x="6906" y="1274"/>
                </a:moveTo>
                <a:cubicBezTo>
                  <a:pt x="7204" y="1846"/>
                  <a:pt x="8061" y="3596"/>
                  <a:pt x="8061" y="4775"/>
                </a:cubicBezTo>
                <a:cubicBezTo>
                  <a:pt x="8061" y="5811"/>
                  <a:pt x="7454" y="6704"/>
                  <a:pt x="6596" y="7120"/>
                </a:cubicBezTo>
                <a:cubicBezTo>
                  <a:pt x="6632" y="7061"/>
                  <a:pt x="6680" y="7001"/>
                  <a:pt x="6715" y="6930"/>
                </a:cubicBezTo>
                <a:cubicBezTo>
                  <a:pt x="6954" y="6513"/>
                  <a:pt x="7037" y="5989"/>
                  <a:pt x="6977" y="5394"/>
                </a:cubicBezTo>
                <a:cubicBezTo>
                  <a:pt x="6906" y="4739"/>
                  <a:pt x="6656" y="4049"/>
                  <a:pt x="6215" y="3334"/>
                </a:cubicBezTo>
                <a:cubicBezTo>
                  <a:pt x="6192" y="3279"/>
                  <a:pt x="6138" y="3250"/>
                  <a:pt x="6076" y="3250"/>
                </a:cubicBezTo>
                <a:cubicBezTo>
                  <a:pt x="6044" y="3250"/>
                  <a:pt x="6010" y="3258"/>
                  <a:pt x="5977" y="3275"/>
                </a:cubicBezTo>
                <a:cubicBezTo>
                  <a:pt x="5906" y="3310"/>
                  <a:pt x="5882" y="3418"/>
                  <a:pt x="5918" y="3513"/>
                </a:cubicBezTo>
                <a:cubicBezTo>
                  <a:pt x="6680" y="4763"/>
                  <a:pt x="6858" y="5965"/>
                  <a:pt x="6418" y="6775"/>
                </a:cubicBezTo>
                <a:cubicBezTo>
                  <a:pt x="6180" y="7156"/>
                  <a:pt x="5822" y="7394"/>
                  <a:pt x="5430" y="7394"/>
                </a:cubicBezTo>
                <a:cubicBezTo>
                  <a:pt x="3989" y="7394"/>
                  <a:pt x="2810" y="6216"/>
                  <a:pt x="2810" y="4775"/>
                </a:cubicBezTo>
                <a:cubicBezTo>
                  <a:pt x="2810" y="3596"/>
                  <a:pt x="3679" y="1846"/>
                  <a:pt x="3977" y="1274"/>
                </a:cubicBezTo>
                <a:cubicBezTo>
                  <a:pt x="4584" y="1834"/>
                  <a:pt x="5096" y="2394"/>
                  <a:pt x="5525" y="2941"/>
                </a:cubicBezTo>
                <a:cubicBezTo>
                  <a:pt x="5549" y="2989"/>
                  <a:pt x="5608" y="3025"/>
                  <a:pt x="5656" y="3025"/>
                </a:cubicBezTo>
                <a:cubicBezTo>
                  <a:pt x="5680" y="3025"/>
                  <a:pt x="5727" y="3001"/>
                  <a:pt x="5763" y="2989"/>
                </a:cubicBezTo>
                <a:cubicBezTo>
                  <a:pt x="5834" y="2929"/>
                  <a:pt x="5846" y="2822"/>
                  <a:pt x="5787" y="2751"/>
                </a:cubicBezTo>
                <a:lnTo>
                  <a:pt x="5656" y="2572"/>
                </a:lnTo>
                <a:cubicBezTo>
                  <a:pt x="6013" y="2144"/>
                  <a:pt x="6430" y="1715"/>
                  <a:pt x="6906" y="1274"/>
                </a:cubicBezTo>
                <a:close/>
                <a:moveTo>
                  <a:pt x="5608" y="7716"/>
                </a:moveTo>
                <a:lnTo>
                  <a:pt x="5608" y="10061"/>
                </a:lnTo>
                <a:cubicBezTo>
                  <a:pt x="5501" y="9883"/>
                  <a:pt x="5382" y="9668"/>
                  <a:pt x="5227" y="9454"/>
                </a:cubicBezTo>
                <a:lnTo>
                  <a:pt x="5227" y="7716"/>
                </a:lnTo>
                <a:close/>
                <a:moveTo>
                  <a:pt x="10347" y="5906"/>
                </a:moveTo>
                <a:cubicBezTo>
                  <a:pt x="10228" y="6204"/>
                  <a:pt x="9990" y="6680"/>
                  <a:pt x="9597" y="7228"/>
                </a:cubicBezTo>
                <a:cubicBezTo>
                  <a:pt x="8989" y="8085"/>
                  <a:pt x="7870" y="9275"/>
                  <a:pt x="5953" y="10228"/>
                </a:cubicBezTo>
                <a:lnTo>
                  <a:pt x="5953" y="9549"/>
                </a:lnTo>
                <a:cubicBezTo>
                  <a:pt x="6680" y="8513"/>
                  <a:pt x="8037" y="7049"/>
                  <a:pt x="10347" y="5906"/>
                </a:cubicBezTo>
                <a:close/>
                <a:moveTo>
                  <a:pt x="488" y="5906"/>
                </a:moveTo>
                <a:lnTo>
                  <a:pt x="488" y="5906"/>
                </a:lnTo>
                <a:cubicBezTo>
                  <a:pt x="2512" y="6906"/>
                  <a:pt x="3775" y="8156"/>
                  <a:pt x="4489" y="9049"/>
                </a:cubicBezTo>
                <a:cubicBezTo>
                  <a:pt x="4941" y="9609"/>
                  <a:pt x="5251" y="10133"/>
                  <a:pt x="5441" y="10490"/>
                </a:cubicBezTo>
                <a:cubicBezTo>
                  <a:pt x="4548" y="10085"/>
                  <a:pt x="3751" y="9609"/>
                  <a:pt x="3036" y="9073"/>
                </a:cubicBezTo>
                <a:cubicBezTo>
                  <a:pt x="2393" y="8585"/>
                  <a:pt x="1834" y="8013"/>
                  <a:pt x="1369" y="7406"/>
                </a:cubicBezTo>
                <a:cubicBezTo>
                  <a:pt x="905" y="6799"/>
                  <a:pt x="631" y="6251"/>
                  <a:pt x="488" y="5906"/>
                </a:cubicBezTo>
                <a:close/>
                <a:moveTo>
                  <a:pt x="5418" y="0"/>
                </a:moveTo>
                <a:cubicBezTo>
                  <a:pt x="5358" y="0"/>
                  <a:pt x="5322" y="12"/>
                  <a:pt x="5275" y="60"/>
                </a:cubicBezTo>
                <a:cubicBezTo>
                  <a:pt x="5263" y="72"/>
                  <a:pt x="4918" y="477"/>
                  <a:pt x="4406" y="1215"/>
                </a:cubicBezTo>
                <a:cubicBezTo>
                  <a:pt x="4263" y="1096"/>
                  <a:pt x="4144" y="977"/>
                  <a:pt x="4001" y="858"/>
                </a:cubicBezTo>
                <a:cubicBezTo>
                  <a:pt x="3989" y="846"/>
                  <a:pt x="3989" y="846"/>
                  <a:pt x="3965" y="846"/>
                </a:cubicBezTo>
                <a:cubicBezTo>
                  <a:pt x="3943" y="831"/>
                  <a:pt x="3917" y="824"/>
                  <a:pt x="3891" y="824"/>
                </a:cubicBezTo>
                <a:cubicBezTo>
                  <a:pt x="3833" y="824"/>
                  <a:pt x="3775" y="856"/>
                  <a:pt x="3751" y="905"/>
                </a:cubicBezTo>
                <a:cubicBezTo>
                  <a:pt x="3727" y="941"/>
                  <a:pt x="3417" y="1501"/>
                  <a:pt x="3108" y="2263"/>
                </a:cubicBezTo>
                <a:cubicBezTo>
                  <a:pt x="2679" y="3287"/>
                  <a:pt x="2453" y="4132"/>
                  <a:pt x="2453" y="4763"/>
                </a:cubicBezTo>
                <a:cubicBezTo>
                  <a:pt x="2453" y="6204"/>
                  <a:pt x="3489" y="7418"/>
                  <a:pt x="4882" y="7668"/>
                </a:cubicBezTo>
                <a:lnTo>
                  <a:pt x="4882" y="8966"/>
                </a:lnTo>
                <a:cubicBezTo>
                  <a:pt x="4846" y="8930"/>
                  <a:pt x="4798" y="8883"/>
                  <a:pt x="4763" y="8823"/>
                </a:cubicBezTo>
                <a:cubicBezTo>
                  <a:pt x="3989" y="7859"/>
                  <a:pt x="2572" y="6477"/>
                  <a:pt x="250" y="5394"/>
                </a:cubicBezTo>
                <a:cubicBezTo>
                  <a:pt x="230" y="5386"/>
                  <a:pt x="209" y="5382"/>
                  <a:pt x="188" y="5382"/>
                </a:cubicBezTo>
                <a:cubicBezTo>
                  <a:pt x="146" y="5382"/>
                  <a:pt x="103" y="5398"/>
                  <a:pt x="72" y="5430"/>
                </a:cubicBezTo>
                <a:cubicBezTo>
                  <a:pt x="24" y="5477"/>
                  <a:pt x="0" y="5537"/>
                  <a:pt x="12" y="5608"/>
                </a:cubicBezTo>
                <a:cubicBezTo>
                  <a:pt x="24" y="5644"/>
                  <a:pt x="250" y="6489"/>
                  <a:pt x="1072" y="7573"/>
                </a:cubicBezTo>
                <a:cubicBezTo>
                  <a:pt x="1548" y="8216"/>
                  <a:pt x="2120" y="8799"/>
                  <a:pt x="2798" y="9311"/>
                </a:cubicBezTo>
                <a:cubicBezTo>
                  <a:pt x="3405" y="9787"/>
                  <a:pt x="4108" y="10228"/>
                  <a:pt x="4858" y="10585"/>
                </a:cubicBezTo>
                <a:lnTo>
                  <a:pt x="4858" y="11323"/>
                </a:lnTo>
                <a:cubicBezTo>
                  <a:pt x="4858" y="11419"/>
                  <a:pt x="4941" y="11490"/>
                  <a:pt x="5025" y="11490"/>
                </a:cubicBezTo>
                <a:cubicBezTo>
                  <a:pt x="5120" y="11490"/>
                  <a:pt x="5191" y="11419"/>
                  <a:pt x="5191" y="11323"/>
                </a:cubicBezTo>
                <a:lnTo>
                  <a:pt x="5191" y="10740"/>
                </a:lnTo>
                <a:cubicBezTo>
                  <a:pt x="5310" y="10799"/>
                  <a:pt x="5441" y="10847"/>
                  <a:pt x="5572" y="10907"/>
                </a:cubicBezTo>
                <a:lnTo>
                  <a:pt x="5572" y="11335"/>
                </a:lnTo>
                <a:cubicBezTo>
                  <a:pt x="5572" y="11430"/>
                  <a:pt x="5656" y="11502"/>
                  <a:pt x="5739" y="11502"/>
                </a:cubicBezTo>
                <a:cubicBezTo>
                  <a:pt x="5834" y="11502"/>
                  <a:pt x="5906" y="11430"/>
                  <a:pt x="5906" y="11335"/>
                </a:cubicBezTo>
                <a:lnTo>
                  <a:pt x="5906" y="10597"/>
                </a:lnTo>
                <a:cubicBezTo>
                  <a:pt x="7989" y="9597"/>
                  <a:pt x="9192" y="8323"/>
                  <a:pt x="9835" y="7406"/>
                </a:cubicBezTo>
                <a:cubicBezTo>
                  <a:pt x="10549" y="6418"/>
                  <a:pt x="10740" y="5656"/>
                  <a:pt x="10752" y="5620"/>
                </a:cubicBezTo>
                <a:cubicBezTo>
                  <a:pt x="10823" y="5549"/>
                  <a:pt x="10799" y="5489"/>
                  <a:pt x="10740" y="5442"/>
                </a:cubicBezTo>
                <a:cubicBezTo>
                  <a:pt x="10717" y="5419"/>
                  <a:pt x="10675" y="5411"/>
                  <a:pt x="10633" y="5411"/>
                </a:cubicBezTo>
                <a:cubicBezTo>
                  <a:pt x="10608" y="5411"/>
                  <a:pt x="10583" y="5413"/>
                  <a:pt x="10561" y="5418"/>
                </a:cubicBezTo>
                <a:cubicBezTo>
                  <a:pt x="8227" y="6489"/>
                  <a:pt x="6799" y="7882"/>
                  <a:pt x="5953" y="8966"/>
                </a:cubicBezTo>
                <a:lnTo>
                  <a:pt x="5953" y="7668"/>
                </a:lnTo>
                <a:cubicBezTo>
                  <a:pt x="7335" y="7406"/>
                  <a:pt x="8370" y="6204"/>
                  <a:pt x="8370" y="4763"/>
                </a:cubicBezTo>
                <a:cubicBezTo>
                  <a:pt x="8370" y="4120"/>
                  <a:pt x="8156" y="3287"/>
                  <a:pt x="7716" y="2263"/>
                </a:cubicBezTo>
                <a:cubicBezTo>
                  <a:pt x="7406" y="1501"/>
                  <a:pt x="7084" y="941"/>
                  <a:pt x="7084" y="905"/>
                </a:cubicBezTo>
                <a:cubicBezTo>
                  <a:pt x="7052" y="856"/>
                  <a:pt x="6991" y="824"/>
                  <a:pt x="6933" y="824"/>
                </a:cubicBezTo>
                <a:cubicBezTo>
                  <a:pt x="6907" y="824"/>
                  <a:pt x="6881" y="831"/>
                  <a:pt x="6858" y="846"/>
                </a:cubicBezTo>
                <a:cubicBezTo>
                  <a:pt x="6846" y="846"/>
                  <a:pt x="6846" y="858"/>
                  <a:pt x="6823" y="858"/>
                </a:cubicBezTo>
                <a:lnTo>
                  <a:pt x="6430" y="1215"/>
                </a:lnTo>
                <a:cubicBezTo>
                  <a:pt x="5906" y="477"/>
                  <a:pt x="5560" y="72"/>
                  <a:pt x="5549" y="60"/>
                </a:cubicBezTo>
                <a:cubicBezTo>
                  <a:pt x="5513" y="12"/>
                  <a:pt x="5477" y="0"/>
                  <a:pt x="541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926" name="Google Shape;11926;p81"/>
          <p:cNvSpPr/>
          <p:nvPr/>
        </p:nvSpPr>
        <p:spPr>
          <a:xfrm>
            <a:off x="5806416" y="2962874"/>
            <a:ext cx="289216" cy="368512"/>
          </a:xfrm>
          <a:custGeom>
            <a:avLst/>
            <a:gdLst/>
            <a:ahLst/>
            <a:cxnLst/>
            <a:rect l="l" t="t" r="r" b="b"/>
            <a:pathLst>
              <a:path w="9038" h="11516" extrusionOk="0">
                <a:moveTo>
                  <a:pt x="6103" y="573"/>
                </a:moveTo>
                <a:cubicBezTo>
                  <a:pt x="6692" y="573"/>
                  <a:pt x="7223" y="753"/>
                  <a:pt x="7645" y="1110"/>
                </a:cubicBezTo>
                <a:cubicBezTo>
                  <a:pt x="8252" y="1633"/>
                  <a:pt x="8585" y="2479"/>
                  <a:pt x="8597" y="3515"/>
                </a:cubicBezTo>
                <a:cubicBezTo>
                  <a:pt x="8192" y="2788"/>
                  <a:pt x="7585" y="2122"/>
                  <a:pt x="6847" y="1633"/>
                </a:cubicBezTo>
                <a:cubicBezTo>
                  <a:pt x="6144" y="1169"/>
                  <a:pt x="5382" y="919"/>
                  <a:pt x="4728" y="895"/>
                </a:cubicBezTo>
                <a:cubicBezTo>
                  <a:pt x="4894" y="812"/>
                  <a:pt x="5061" y="752"/>
                  <a:pt x="5240" y="693"/>
                </a:cubicBezTo>
                <a:cubicBezTo>
                  <a:pt x="5537" y="613"/>
                  <a:pt x="5826" y="573"/>
                  <a:pt x="6103" y="573"/>
                </a:cubicBezTo>
                <a:close/>
                <a:moveTo>
                  <a:pt x="1394" y="1205"/>
                </a:moveTo>
                <a:cubicBezTo>
                  <a:pt x="1465" y="2598"/>
                  <a:pt x="1680" y="5098"/>
                  <a:pt x="2263" y="7063"/>
                </a:cubicBezTo>
                <a:cubicBezTo>
                  <a:pt x="2144" y="7360"/>
                  <a:pt x="2084" y="7670"/>
                  <a:pt x="2037" y="7944"/>
                </a:cubicBezTo>
                <a:cubicBezTo>
                  <a:pt x="1739" y="7051"/>
                  <a:pt x="1465" y="6194"/>
                  <a:pt x="1263" y="5455"/>
                </a:cubicBezTo>
                <a:cubicBezTo>
                  <a:pt x="1049" y="3705"/>
                  <a:pt x="1168" y="2384"/>
                  <a:pt x="1322" y="1586"/>
                </a:cubicBezTo>
                <a:cubicBezTo>
                  <a:pt x="1346" y="1443"/>
                  <a:pt x="1370" y="1324"/>
                  <a:pt x="1394" y="1205"/>
                </a:cubicBezTo>
                <a:close/>
                <a:moveTo>
                  <a:pt x="1503" y="0"/>
                </a:moveTo>
                <a:cubicBezTo>
                  <a:pt x="1439" y="0"/>
                  <a:pt x="1377" y="45"/>
                  <a:pt x="1334" y="109"/>
                </a:cubicBezTo>
                <a:cubicBezTo>
                  <a:pt x="1322" y="121"/>
                  <a:pt x="1108" y="598"/>
                  <a:pt x="965" y="1526"/>
                </a:cubicBezTo>
                <a:cubicBezTo>
                  <a:pt x="870" y="2074"/>
                  <a:pt x="787" y="2848"/>
                  <a:pt x="799" y="3836"/>
                </a:cubicBezTo>
                <a:cubicBezTo>
                  <a:pt x="537" y="2788"/>
                  <a:pt x="418" y="2145"/>
                  <a:pt x="394" y="2133"/>
                </a:cubicBezTo>
                <a:cubicBezTo>
                  <a:pt x="382" y="2050"/>
                  <a:pt x="310" y="2003"/>
                  <a:pt x="215" y="2003"/>
                </a:cubicBezTo>
                <a:cubicBezTo>
                  <a:pt x="132" y="2003"/>
                  <a:pt x="72" y="2074"/>
                  <a:pt x="60" y="2169"/>
                </a:cubicBezTo>
                <a:cubicBezTo>
                  <a:pt x="60" y="2181"/>
                  <a:pt x="1" y="3324"/>
                  <a:pt x="144" y="5039"/>
                </a:cubicBezTo>
                <a:cubicBezTo>
                  <a:pt x="299" y="6610"/>
                  <a:pt x="668" y="8991"/>
                  <a:pt x="1608" y="11408"/>
                </a:cubicBezTo>
                <a:cubicBezTo>
                  <a:pt x="1632" y="11468"/>
                  <a:pt x="1692" y="11516"/>
                  <a:pt x="1763" y="11516"/>
                </a:cubicBezTo>
                <a:cubicBezTo>
                  <a:pt x="1787" y="11516"/>
                  <a:pt x="1811" y="11516"/>
                  <a:pt x="1823" y="11492"/>
                </a:cubicBezTo>
                <a:cubicBezTo>
                  <a:pt x="1918" y="11468"/>
                  <a:pt x="1965" y="11361"/>
                  <a:pt x="1918" y="11277"/>
                </a:cubicBezTo>
                <a:cubicBezTo>
                  <a:pt x="989" y="8908"/>
                  <a:pt x="620" y="6551"/>
                  <a:pt x="477" y="5003"/>
                </a:cubicBezTo>
                <a:cubicBezTo>
                  <a:pt x="429" y="4503"/>
                  <a:pt x="394" y="4050"/>
                  <a:pt x="382" y="3669"/>
                </a:cubicBezTo>
                <a:lnTo>
                  <a:pt x="382" y="3669"/>
                </a:lnTo>
                <a:cubicBezTo>
                  <a:pt x="691" y="4931"/>
                  <a:pt x="1227" y="6896"/>
                  <a:pt x="2037" y="9099"/>
                </a:cubicBezTo>
                <a:cubicBezTo>
                  <a:pt x="2056" y="9175"/>
                  <a:pt x="2128" y="9213"/>
                  <a:pt x="2193" y="9213"/>
                </a:cubicBezTo>
                <a:cubicBezTo>
                  <a:pt x="2209" y="9213"/>
                  <a:pt x="2225" y="9211"/>
                  <a:pt x="2239" y="9206"/>
                </a:cubicBezTo>
                <a:cubicBezTo>
                  <a:pt x="2334" y="9170"/>
                  <a:pt x="2382" y="9075"/>
                  <a:pt x="2346" y="8991"/>
                </a:cubicBezTo>
                <a:lnTo>
                  <a:pt x="2263" y="8730"/>
                </a:lnTo>
                <a:cubicBezTo>
                  <a:pt x="2263" y="8670"/>
                  <a:pt x="2287" y="8075"/>
                  <a:pt x="2454" y="7467"/>
                </a:cubicBezTo>
                <a:cubicBezTo>
                  <a:pt x="2596" y="6896"/>
                  <a:pt x="2894" y="6194"/>
                  <a:pt x="3466" y="6098"/>
                </a:cubicBezTo>
                <a:cubicBezTo>
                  <a:pt x="3510" y="6089"/>
                  <a:pt x="3557" y="6084"/>
                  <a:pt x="3607" y="6084"/>
                </a:cubicBezTo>
                <a:cubicBezTo>
                  <a:pt x="4169" y="6084"/>
                  <a:pt x="5061" y="6699"/>
                  <a:pt x="6144" y="7837"/>
                </a:cubicBezTo>
                <a:cubicBezTo>
                  <a:pt x="6430" y="8134"/>
                  <a:pt x="6680" y="8432"/>
                  <a:pt x="6918" y="8694"/>
                </a:cubicBezTo>
                <a:cubicBezTo>
                  <a:pt x="6692" y="8539"/>
                  <a:pt x="6454" y="8337"/>
                  <a:pt x="6216" y="8158"/>
                </a:cubicBezTo>
                <a:cubicBezTo>
                  <a:pt x="5656" y="7741"/>
                  <a:pt x="5180" y="7420"/>
                  <a:pt x="4787" y="7194"/>
                </a:cubicBezTo>
                <a:cubicBezTo>
                  <a:pt x="4227" y="6854"/>
                  <a:pt x="3961" y="6782"/>
                  <a:pt x="3806" y="6782"/>
                </a:cubicBezTo>
                <a:cubicBezTo>
                  <a:pt x="3776" y="6782"/>
                  <a:pt x="3750" y="6785"/>
                  <a:pt x="3728" y="6789"/>
                </a:cubicBezTo>
                <a:cubicBezTo>
                  <a:pt x="3489" y="6836"/>
                  <a:pt x="3239" y="7122"/>
                  <a:pt x="2954" y="8872"/>
                </a:cubicBezTo>
                <a:cubicBezTo>
                  <a:pt x="2882" y="9325"/>
                  <a:pt x="2823" y="9765"/>
                  <a:pt x="2775" y="10111"/>
                </a:cubicBezTo>
                <a:cubicBezTo>
                  <a:pt x="2715" y="9968"/>
                  <a:pt x="2680" y="9825"/>
                  <a:pt x="2620" y="9682"/>
                </a:cubicBezTo>
                <a:cubicBezTo>
                  <a:pt x="2592" y="9606"/>
                  <a:pt x="2517" y="9568"/>
                  <a:pt x="2446" y="9568"/>
                </a:cubicBezTo>
                <a:cubicBezTo>
                  <a:pt x="2428" y="9568"/>
                  <a:pt x="2411" y="9570"/>
                  <a:pt x="2394" y="9575"/>
                </a:cubicBezTo>
                <a:cubicBezTo>
                  <a:pt x="2299" y="9611"/>
                  <a:pt x="2263" y="9706"/>
                  <a:pt x="2287" y="9801"/>
                </a:cubicBezTo>
                <a:cubicBezTo>
                  <a:pt x="2501" y="10349"/>
                  <a:pt x="2715" y="10885"/>
                  <a:pt x="2930" y="11408"/>
                </a:cubicBezTo>
                <a:cubicBezTo>
                  <a:pt x="2954" y="11468"/>
                  <a:pt x="3013" y="11516"/>
                  <a:pt x="3073" y="11516"/>
                </a:cubicBezTo>
                <a:cubicBezTo>
                  <a:pt x="3096" y="11516"/>
                  <a:pt x="3120" y="11516"/>
                  <a:pt x="3132" y="11492"/>
                </a:cubicBezTo>
                <a:cubicBezTo>
                  <a:pt x="3227" y="11468"/>
                  <a:pt x="3251" y="11361"/>
                  <a:pt x="3227" y="11277"/>
                </a:cubicBezTo>
                <a:cubicBezTo>
                  <a:pt x="3156" y="11111"/>
                  <a:pt x="3096" y="10932"/>
                  <a:pt x="3013" y="10765"/>
                </a:cubicBezTo>
                <a:cubicBezTo>
                  <a:pt x="3037" y="10646"/>
                  <a:pt x="3108" y="9825"/>
                  <a:pt x="3239" y="8980"/>
                </a:cubicBezTo>
                <a:cubicBezTo>
                  <a:pt x="3513" y="7325"/>
                  <a:pt x="3728" y="7122"/>
                  <a:pt x="3763" y="7086"/>
                </a:cubicBezTo>
                <a:cubicBezTo>
                  <a:pt x="3811" y="7086"/>
                  <a:pt x="3989" y="7110"/>
                  <a:pt x="4585" y="7444"/>
                </a:cubicBezTo>
                <a:cubicBezTo>
                  <a:pt x="4954" y="7670"/>
                  <a:pt x="5430" y="8003"/>
                  <a:pt x="5978" y="8396"/>
                </a:cubicBezTo>
                <a:cubicBezTo>
                  <a:pt x="6930" y="9099"/>
                  <a:pt x="7811" y="9825"/>
                  <a:pt x="7823" y="9825"/>
                </a:cubicBezTo>
                <a:cubicBezTo>
                  <a:pt x="7851" y="9853"/>
                  <a:pt x="7890" y="9865"/>
                  <a:pt x="7929" y="9865"/>
                </a:cubicBezTo>
                <a:cubicBezTo>
                  <a:pt x="7973" y="9865"/>
                  <a:pt x="8018" y="9850"/>
                  <a:pt x="8049" y="9825"/>
                </a:cubicBezTo>
                <a:cubicBezTo>
                  <a:pt x="8109" y="9765"/>
                  <a:pt x="8121" y="9682"/>
                  <a:pt x="8061" y="9611"/>
                </a:cubicBezTo>
                <a:cubicBezTo>
                  <a:pt x="8049" y="9587"/>
                  <a:pt x="7287" y="8551"/>
                  <a:pt x="6371" y="7563"/>
                </a:cubicBezTo>
                <a:cubicBezTo>
                  <a:pt x="5203" y="6341"/>
                  <a:pt x="4276" y="5718"/>
                  <a:pt x="3591" y="5718"/>
                </a:cubicBezTo>
                <a:cubicBezTo>
                  <a:pt x="3514" y="5718"/>
                  <a:pt x="3441" y="5726"/>
                  <a:pt x="3370" y="5741"/>
                </a:cubicBezTo>
                <a:cubicBezTo>
                  <a:pt x="3013" y="5813"/>
                  <a:pt x="2751" y="6051"/>
                  <a:pt x="2537" y="6348"/>
                </a:cubicBezTo>
                <a:cubicBezTo>
                  <a:pt x="2537" y="6253"/>
                  <a:pt x="2537" y="6170"/>
                  <a:pt x="2561" y="6063"/>
                </a:cubicBezTo>
                <a:cubicBezTo>
                  <a:pt x="2680" y="5693"/>
                  <a:pt x="3108" y="4527"/>
                  <a:pt x="3835" y="3753"/>
                </a:cubicBezTo>
                <a:cubicBezTo>
                  <a:pt x="4035" y="3686"/>
                  <a:pt x="4236" y="3648"/>
                  <a:pt x="4428" y="3648"/>
                </a:cubicBezTo>
                <a:cubicBezTo>
                  <a:pt x="4510" y="3648"/>
                  <a:pt x="4590" y="3655"/>
                  <a:pt x="4668" y="3669"/>
                </a:cubicBezTo>
                <a:cubicBezTo>
                  <a:pt x="4676" y="3670"/>
                  <a:pt x="4684" y="3671"/>
                  <a:pt x="4692" y="3671"/>
                </a:cubicBezTo>
                <a:cubicBezTo>
                  <a:pt x="4777" y="3671"/>
                  <a:pt x="4848" y="3613"/>
                  <a:pt x="4859" y="3515"/>
                </a:cubicBezTo>
                <a:cubicBezTo>
                  <a:pt x="4871" y="3431"/>
                  <a:pt x="4823" y="3336"/>
                  <a:pt x="4716" y="3324"/>
                </a:cubicBezTo>
                <a:cubicBezTo>
                  <a:pt x="4632" y="3316"/>
                  <a:pt x="4547" y="3307"/>
                  <a:pt x="4463" y="3307"/>
                </a:cubicBezTo>
                <a:cubicBezTo>
                  <a:pt x="4428" y="3307"/>
                  <a:pt x="4393" y="3309"/>
                  <a:pt x="4359" y="3312"/>
                </a:cubicBezTo>
                <a:cubicBezTo>
                  <a:pt x="4597" y="3157"/>
                  <a:pt x="4847" y="3074"/>
                  <a:pt x="5109" y="3038"/>
                </a:cubicBezTo>
                <a:cubicBezTo>
                  <a:pt x="5184" y="3031"/>
                  <a:pt x="5258" y="3027"/>
                  <a:pt x="5330" y="3027"/>
                </a:cubicBezTo>
                <a:cubicBezTo>
                  <a:pt x="5831" y="3027"/>
                  <a:pt x="6264" y="3205"/>
                  <a:pt x="6597" y="3538"/>
                </a:cubicBezTo>
                <a:cubicBezTo>
                  <a:pt x="7335" y="4265"/>
                  <a:pt x="7538" y="5622"/>
                  <a:pt x="7585" y="6551"/>
                </a:cubicBezTo>
                <a:cubicBezTo>
                  <a:pt x="7514" y="6348"/>
                  <a:pt x="7407" y="6122"/>
                  <a:pt x="7299" y="5896"/>
                </a:cubicBezTo>
                <a:cubicBezTo>
                  <a:pt x="6752" y="4741"/>
                  <a:pt x="6121" y="3967"/>
                  <a:pt x="5430" y="3574"/>
                </a:cubicBezTo>
                <a:cubicBezTo>
                  <a:pt x="5404" y="3563"/>
                  <a:pt x="5377" y="3558"/>
                  <a:pt x="5351" y="3558"/>
                </a:cubicBezTo>
                <a:cubicBezTo>
                  <a:pt x="5292" y="3558"/>
                  <a:pt x="5237" y="3584"/>
                  <a:pt x="5204" y="3634"/>
                </a:cubicBezTo>
                <a:cubicBezTo>
                  <a:pt x="5156" y="3717"/>
                  <a:pt x="5192" y="3812"/>
                  <a:pt x="5263" y="3860"/>
                </a:cubicBezTo>
                <a:cubicBezTo>
                  <a:pt x="6776" y="4693"/>
                  <a:pt x="7585" y="7563"/>
                  <a:pt x="7597" y="7598"/>
                </a:cubicBezTo>
                <a:cubicBezTo>
                  <a:pt x="7609" y="7670"/>
                  <a:pt x="7692" y="7718"/>
                  <a:pt x="7764" y="7718"/>
                </a:cubicBezTo>
                <a:lnTo>
                  <a:pt x="7776" y="7718"/>
                </a:lnTo>
                <a:cubicBezTo>
                  <a:pt x="7847" y="7694"/>
                  <a:pt x="7930" y="7646"/>
                  <a:pt x="7930" y="7563"/>
                </a:cubicBezTo>
                <a:cubicBezTo>
                  <a:pt x="7930" y="7539"/>
                  <a:pt x="7990" y="6825"/>
                  <a:pt x="7883" y="5932"/>
                </a:cubicBezTo>
                <a:cubicBezTo>
                  <a:pt x="7752" y="4717"/>
                  <a:pt x="7395" y="3824"/>
                  <a:pt x="6835" y="3288"/>
                </a:cubicBezTo>
                <a:cubicBezTo>
                  <a:pt x="6432" y="2896"/>
                  <a:pt x="5926" y="2683"/>
                  <a:pt x="5315" y="2683"/>
                </a:cubicBezTo>
                <a:cubicBezTo>
                  <a:pt x="5240" y="2683"/>
                  <a:pt x="5163" y="2687"/>
                  <a:pt x="5085" y="2693"/>
                </a:cubicBezTo>
                <a:cubicBezTo>
                  <a:pt x="4620" y="2741"/>
                  <a:pt x="4192" y="2955"/>
                  <a:pt x="3787" y="3324"/>
                </a:cubicBezTo>
                <a:cubicBezTo>
                  <a:pt x="3477" y="3610"/>
                  <a:pt x="3180" y="3991"/>
                  <a:pt x="2894" y="4467"/>
                </a:cubicBezTo>
                <a:cubicBezTo>
                  <a:pt x="2811" y="4622"/>
                  <a:pt x="2727" y="4765"/>
                  <a:pt x="2656" y="4920"/>
                </a:cubicBezTo>
                <a:cubicBezTo>
                  <a:pt x="2692" y="4670"/>
                  <a:pt x="2727" y="4408"/>
                  <a:pt x="2787" y="4146"/>
                </a:cubicBezTo>
                <a:cubicBezTo>
                  <a:pt x="2977" y="3276"/>
                  <a:pt x="3239" y="2562"/>
                  <a:pt x="3585" y="2014"/>
                </a:cubicBezTo>
                <a:cubicBezTo>
                  <a:pt x="3739" y="1752"/>
                  <a:pt x="3918" y="1526"/>
                  <a:pt x="4132" y="1336"/>
                </a:cubicBezTo>
                <a:cubicBezTo>
                  <a:pt x="4291" y="1291"/>
                  <a:pt x="4463" y="1270"/>
                  <a:pt x="4645" y="1270"/>
                </a:cubicBezTo>
                <a:cubicBezTo>
                  <a:pt x="5245" y="1270"/>
                  <a:pt x="5949" y="1505"/>
                  <a:pt x="6597" y="1943"/>
                </a:cubicBezTo>
                <a:cubicBezTo>
                  <a:pt x="7526" y="2550"/>
                  <a:pt x="8204" y="3431"/>
                  <a:pt x="8490" y="4372"/>
                </a:cubicBezTo>
                <a:cubicBezTo>
                  <a:pt x="8520" y="4432"/>
                  <a:pt x="8568" y="4484"/>
                  <a:pt x="8632" y="4484"/>
                </a:cubicBezTo>
                <a:cubicBezTo>
                  <a:pt x="8644" y="4484"/>
                  <a:pt x="8656" y="4483"/>
                  <a:pt x="8669" y="4479"/>
                </a:cubicBezTo>
                <a:cubicBezTo>
                  <a:pt x="8740" y="4479"/>
                  <a:pt x="8823" y="4408"/>
                  <a:pt x="8823" y="4336"/>
                </a:cubicBezTo>
                <a:cubicBezTo>
                  <a:pt x="9038" y="2824"/>
                  <a:pt x="8669" y="1586"/>
                  <a:pt x="7835" y="871"/>
                </a:cubicBezTo>
                <a:cubicBezTo>
                  <a:pt x="7351" y="452"/>
                  <a:pt x="6757" y="240"/>
                  <a:pt x="6102" y="240"/>
                </a:cubicBezTo>
                <a:cubicBezTo>
                  <a:pt x="5791" y="240"/>
                  <a:pt x="5466" y="287"/>
                  <a:pt x="5132" y="383"/>
                </a:cubicBezTo>
                <a:cubicBezTo>
                  <a:pt x="4394" y="574"/>
                  <a:pt x="3799" y="1062"/>
                  <a:pt x="3347" y="1824"/>
                </a:cubicBezTo>
                <a:cubicBezTo>
                  <a:pt x="2989" y="2419"/>
                  <a:pt x="2704" y="3157"/>
                  <a:pt x="2513" y="4074"/>
                </a:cubicBezTo>
                <a:cubicBezTo>
                  <a:pt x="2382" y="4693"/>
                  <a:pt x="2323" y="5301"/>
                  <a:pt x="2275" y="5801"/>
                </a:cubicBezTo>
                <a:cubicBezTo>
                  <a:pt x="1727" y="3181"/>
                  <a:pt x="1668" y="205"/>
                  <a:pt x="1668" y="169"/>
                </a:cubicBezTo>
                <a:cubicBezTo>
                  <a:pt x="1668" y="98"/>
                  <a:pt x="1608" y="26"/>
                  <a:pt x="1525" y="2"/>
                </a:cubicBezTo>
                <a:cubicBezTo>
                  <a:pt x="1517" y="1"/>
                  <a:pt x="1510" y="0"/>
                  <a:pt x="150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27" name="Google Shape;11927;p81"/>
          <p:cNvGrpSpPr/>
          <p:nvPr/>
        </p:nvGrpSpPr>
        <p:grpSpPr>
          <a:xfrm>
            <a:off x="6312784" y="2962554"/>
            <a:ext cx="370368" cy="368064"/>
            <a:chOff x="6340653" y="2886354"/>
            <a:chExt cx="370368" cy="368064"/>
          </a:xfrm>
          <a:solidFill>
            <a:schemeClr val="tx1"/>
          </a:solidFill>
        </p:grpSpPr>
        <p:sp>
          <p:nvSpPr>
            <p:cNvPr id="11928" name="Google Shape;11928;p81"/>
            <p:cNvSpPr/>
            <p:nvPr/>
          </p:nvSpPr>
          <p:spPr>
            <a:xfrm>
              <a:off x="6521229" y="2938162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346"/>
                  </a:lnTo>
                  <a:cubicBezTo>
                    <a:pt x="1" y="441"/>
                    <a:pt x="84" y="513"/>
                    <a:pt x="168" y="513"/>
                  </a:cubicBezTo>
                  <a:cubicBezTo>
                    <a:pt x="263" y="513"/>
                    <a:pt x="334" y="441"/>
                    <a:pt x="334" y="346"/>
                  </a:cubicBezTo>
                  <a:lnTo>
                    <a:pt x="334" y="167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29" name="Google Shape;11929;p81"/>
            <p:cNvSpPr/>
            <p:nvPr/>
          </p:nvSpPr>
          <p:spPr>
            <a:xfrm>
              <a:off x="6647725" y="3010258"/>
              <a:ext cx="17568" cy="16704"/>
            </a:xfrm>
            <a:custGeom>
              <a:avLst/>
              <a:gdLst/>
              <a:ahLst/>
              <a:cxnLst/>
              <a:rect l="l" t="t" r="r" b="b"/>
              <a:pathLst>
                <a:path w="549" h="522" extrusionOk="0">
                  <a:moveTo>
                    <a:pt x="349" y="1"/>
                  </a:moveTo>
                  <a:cubicBezTo>
                    <a:pt x="307" y="1"/>
                    <a:pt x="269" y="16"/>
                    <a:pt x="239" y="46"/>
                  </a:cubicBezTo>
                  <a:lnTo>
                    <a:pt x="60" y="236"/>
                  </a:lnTo>
                  <a:cubicBezTo>
                    <a:pt x="1" y="307"/>
                    <a:pt x="1" y="415"/>
                    <a:pt x="60" y="474"/>
                  </a:cubicBezTo>
                  <a:cubicBezTo>
                    <a:pt x="84" y="510"/>
                    <a:pt x="132" y="522"/>
                    <a:pt x="179" y="522"/>
                  </a:cubicBezTo>
                  <a:cubicBezTo>
                    <a:pt x="215" y="522"/>
                    <a:pt x="263" y="498"/>
                    <a:pt x="298" y="462"/>
                  </a:cubicBezTo>
                  <a:lnTo>
                    <a:pt x="477" y="260"/>
                  </a:lnTo>
                  <a:cubicBezTo>
                    <a:pt x="548" y="224"/>
                    <a:pt x="536" y="105"/>
                    <a:pt x="477" y="46"/>
                  </a:cubicBezTo>
                  <a:cubicBezTo>
                    <a:pt x="435" y="16"/>
                    <a:pt x="391" y="1"/>
                    <a:pt x="3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0" name="Google Shape;11930;p81"/>
            <p:cNvSpPr/>
            <p:nvPr/>
          </p:nvSpPr>
          <p:spPr>
            <a:xfrm>
              <a:off x="6635533" y="3166354"/>
              <a:ext cx="17952" cy="11872"/>
            </a:xfrm>
            <a:custGeom>
              <a:avLst/>
              <a:gdLst/>
              <a:ahLst/>
              <a:cxnLst/>
              <a:rect l="l" t="t" r="r" b="b"/>
              <a:pathLst>
                <a:path w="561" h="371" extrusionOk="0">
                  <a:moveTo>
                    <a:pt x="194" y="0"/>
                  </a:moveTo>
                  <a:cubicBezTo>
                    <a:pt x="108" y="0"/>
                    <a:pt x="36" y="67"/>
                    <a:pt x="25" y="144"/>
                  </a:cubicBezTo>
                  <a:cubicBezTo>
                    <a:pt x="1" y="240"/>
                    <a:pt x="84" y="335"/>
                    <a:pt x="167" y="347"/>
                  </a:cubicBezTo>
                  <a:lnTo>
                    <a:pt x="358" y="371"/>
                  </a:lnTo>
                  <a:lnTo>
                    <a:pt x="394" y="371"/>
                  </a:lnTo>
                  <a:cubicBezTo>
                    <a:pt x="477" y="371"/>
                    <a:pt x="536" y="311"/>
                    <a:pt x="560" y="228"/>
                  </a:cubicBezTo>
                  <a:cubicBezTo>
                    <a:pt x="560" y="121"/>
                    <a:pt x="501" y="37"/>
                    <a:pt x="406" y="37"/>
                  </a:cubicBezTo>
                  <a:lnTo>
                    <a:pt x="215" y="1"/>
                  </a:lnTo>
                  <a:cubicBezTo>
                    <a:pt x="208" y="1"/>
                    <a:pt x="201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1" name="Google Shape;11931;p81"/>
            <p:cNvSpPr/>
            <p:nvPr/>
          </p:nvSpPr>
          <p:spPr>
            <a:xfrm>
              <a:off x="6387885" y="3009970"/>
              <a:ext cx="18336" cy="17376"/>
            </a:xfrm>
            <a:custGeom>
              <a:avLst/>
              <a:gdLst/>
              <a:ahLst/>
              <a:cxnLst/>
              <a:rect l="l" t="t" r="r" b="b"/>
              <a:pathLst>
                <a:path w="573" h="543" extrusionOk="0">
                  <a:moveTo>
                    <a:pt x="208" y="1"/>
                  </a:moveTo>
                  <a:cubicBezTo>
                    <a:pt x="164" y="1"/>
                    <a:pt x="120" y="19"/>
                    <a:pt x="84" y="55"/>
                  </a:cubicBezTo>
                  <a:cubicBezTo>
                    <a:pt x="1" y="114"/>
                    <a:pt x="1" y="221"/>
                    <a:pt x="84" y="293"/>
                  </a:cubicBezTo>
                  <a:lnTo>
                    <a:pt x="263" y="483"/>
                  </a:lnTo>
                  <a:cubicBezTo>
                    <a:pt x="286" y="519"/>
                    <a:pt x="334" y="543"/>
                    <a:pt x="382" y="543"/>
                  </a:cubicBezTo>
                  <a:cubicBezTo>
                    <a:pt x="417" y="543"/>
                    <a:pt x="465" y="531"/>
                    <a:pt x="501" y="495"/>
                  </a:cubicBezTo>
                  <a:cubicBezTo>
                    <a:pt x="560" y="424"/>
                    <a:pt x="572" y="316"/>
                    <a:pt x="501" y="245"/>
                  </a:cubicBezTo>
                  <a:lnTo>
                    <a:pt x="322" y="55"/>
                  </a:lnTo>
                  <a:cubicBezTo>
                    <a:pt x="292" y="19"/>
                    <a:pt x="251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2" name="Google Shape;11932;p81"/>
            <p:cNvSpPr/>
            <p:nvPr/>
          </p:nvSpPr>
          <p:spPr>
            <a:xfrm>
              <a:off x="6398925" y="3166354"/>
              <a:ext cx="18336" cy="11872"/>
            </a:xfrm>
            <a:custGeom>
              <a:avLst/>
              <a:gdLst/>
              <a:ahLst/>
              <a:cxnLst/>
              <a:rect l="l" t="t" r="r" b="b"/>
              <a:pathLst>
                <a:path w="573" h="371" extrusionOk="0">
                  <a:moveTo>
                    <a:pt x="379" y="0"/>
                  </a:moveTo>
                  <a:cubicBezTo>
                    <a:pt x="372" y="0"/>
                    <a:pt x="365" y="1"/>
                    <a:pt x="358" y="1"/>
                  </a:cubicBezTo>
                  <a:lnTo>
                    <a:pt x="168" y="37"/>
                  </a:lnTo>
                  <a:cubicBezTo>
                    <a:pt x="72" y="49"/>
                    <a:pt x="1" y="132"/>
                    <a:pt x="13" y="228"/>
                  </a:cubicBezTo>
                  <a:cubicBezTo>
                    <a:pt x="37" y="311"/>
                    <a:pt x="108" y="371"/>
                    <a:pt x="180" y="371"/>
                  </a:cubicBezTo>
                  <a:lnTo>
                    <a:pt x="215" y="371"/>
                  </a:lnTo>
                  <a:lnTo>
                    <a:pt x="406" y="347"/>
                  </a:lnTo>
                  <a:cubicBezTo>
                    <a:pt x="513" y="311"/>
                    <a:pt x="572" y="240"/>
                    <a:pt x="549" y="144"/>
                  </a:cubicBezTo>
                  <a:cubicBezTo>
                    <a:pt x="538" y="67"/>
                    <a:pt x="465" y="0"/>
                    <a:pt x="3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3" name="Google Shape;11933;p81"/>
            <p:cNvSpPr/>
            <p:nvPr/>
          </p:nvSpPr>
          <p:spPr>
            <a:xfrm>
              <a:off x="6340653" y="2886354"/>
              <a:ext cx="370368" cy="368064"/>
            </a:xfrm>
            <a:custGeom>
              <a:avLst/>
              <a:gdLst/>
              <a:ahLst/>
              <a:cxnLst/>
              <a:rect l="l" t="t" r="r" b="b"/>
              <a:pathLst>
                <a:path w="11574" h="11502" extrusionOk="0">
                  <a:moveTo>
                    <a:pt x="5811" y="489"/>
                  </a:moveTo>
                  <a:lnTo>
                    <a:pt x="6751" y="2060"/>
                  </a:lnTo>
                  <a:cubicBezTo>
                    <a:pt x="6775" y="2096"/>
                    <a:pt x="6823" y="2132"/>
                    <a:pt x="6870" y="2132"/>
                  </a:cubicBezTo>
                  <a:lnTo>
                    <a:pt x="7644" y="2263"/>
                  </a:lnTo>
                  <a:lnTo>
                    <a:pt x="5989" y="4048"/>
                  </a:lnTo>
                  <a:lnTo>
                    <a:pt x="5989" y="2679"/>
                  </a:lnTo>
                  <a:cubicBezTo>
                    <a:pt x="5977" y="2596"/>
                    <a:pt x="5906" y="2513"/>
                    <a:pt x="5811" y="2513"/>
                  </a:cubicBezTo>
                  <a:cubicBezTo>
                    <a:pt x="5727" y="2513"/>
                    <a:pt x="5644" y="2596"/>
                    <a:pt x="5644" y="2679"/>
                  </a:cubicBezTo>
                  <a:lnTo>
                    <a:pt x="5644" y="4025"/>
                  </a:lnTo>
                  <a:lnTo>
                    <a:pt x="4144" y="2251"/>
                  </a:lnTo>
                  <a:lnTo>
                    <a:pt x="4775" y="2132"/>
                  </a:lnTo>
                  <a:cubicBezTo>
                    <a:pt x="4810" y="2120"/>
                    <a:pt x="4858" y="2084"/>
                    <a:pt x="4870" y="2060"/>
                  </a:cubicBezTo>
                  <a:lnTo>
                    <a:pt x="5811" y="489"/>
                  </a:lnTo>
                  <a:close/>
                  <a:moveTo>
                    <a:pt x="4096" y="2727"/>
                  </a:moveTo>
                  <a:lnTo>
                    <a:pt x="5644" y="4549"/>
                  </a:lnTo>
                  <a:lnTo>
                    <a:pt x="5644" y="6192"/>
                  </a:lnTo>
                  <a:lnTo>
                    <a:pt x="4429" y="4763"/>
                  </a:lnTo>
                  <a:lnTo>
                    <a:pt x="4096" y="2727"/>
                  </a:lnTo>
                  <a:close/>
                  <a:moveTo>
                    <a:pt x="7668" y="2727"/>
                  </a:moveTo>
                  <a:lnTo>
                    <a:pt x="7215" y="4751"/>
                  </a:lnTo>
                  <a:lnTo>
                    <a:pt x="5989" y="6192"/>
                  </a:lnTo>
                  <a:lnTo>
                    <a:pt x="5989" y="4560"/>
                  </a:lnTo>
                  <a:lnTo>
                    <a:pt x="7668" y="2727"/>
                  </a:lnTo>
                  <a:close/>
                  <a:moveTo>
                    <a:pt x="11025" y="2858"/>
                  </a:moveTo>
                  <a:lnTo>
                    <a:pt x="10335" y="4596"/>
                  </a:lnTo>
                  <a:cubicBezTo>
                    <a:pt x="10311" y="4656"/>
                    <a:pt x="10323" y="4727"/>
                    <a:pt x="10371" y="4775"/>
                  </a:cubicBezTo>
                  <a:lnTo>
                    <a:pt x="10906" y="5311"/>
                  </a:lnTo>
                  <a:lnTo>
                    <a:pt x="10228" y="5584"/>
                  </a:lnTo>
                  <a:cubicBezTo>
                    <a:pt x="10144" y="5608"/>
                    <a:pt x="10109" y="5703"/>
                    <a:pt x="10121" y="5787"/>
                  </a:cubicBezTo>
                  <a:lnTo>
                    <a:pt x="10263" y="6192"/>
                  </a:lnTo>
                  <a:lnTo>
                    <a:pt x="8537" y="7096"/>
                  </a:lnTo>
                  <a:cubicBezTo>
                    <a:pt x="8489" y="7132"/>
                    <a:pt x="8442" y="7180"/>
                    <a:pt x="8442" y="7239"/>
                  </a:cubicBezTo>
                  <a:cubicBezTo>
                    <a:pt x="8442" y="7299"/>
                    <a:pt x="8466" y="7335"/>
                    <a:pt x="8501" y="7382"/>
                  </a:cubicBezTo>
                  <a:lnTo>
                    <a:pt x="10502" y="9097"/>
                  </a:lnTo>
                  <a:lnTo>
                    <a:pt x="7811" y="10049"/>
                  </a:lnTo>
                  <a:lnTo>
                    <a:pt x="6299" y="8680"/>
                  </a:lnTo>
                  <a:lnTo>
                    <a:pt x="8644" y="8990"/>
                  </a:lnTo>
                  <a:lnTo>
                    <a:pt x="8668" y="8990"/>
                  </a:lnTo>
                  <a:cubicBezTo>
                    <a:pt x="8763" y="8990"/>
                    <a:pt x="8823" y="8930"/>
                    <a:pt x="8835" y="8847"/>
                  </a:cubicBezTo>
                  <a:cubicBezTo>
                    <a:pt x="8847" y="8751"/>
                    <a:pt x="8775" y="8656"/>
                    <a:pt x="8680" y="8644"/>
                  </a:cubicBezTo>
                  <a:lnTo>
                    <a:pt x="6120" y="8311"/>
                  </a:lnTo>
                  <a:lnTo>
                    <a:pt x="9323" y="4918"/>
                  </a:lnTo>
                  <a:cubicBezTo>
                    <a:pt x="9382" y="4834"/>
                    <a:pt x="9382" y="4739"/>
                    <a:pt x="9311" y="4680"/>
                  </a:cubicBezTo>
                  <a:cubicBezTo>
                    <a:pt x="9275" y="4650"/>
                    <a:pt x="9231" y="4635"/>
                    <a:pt x="9187" y="4635"/>
                  </a:cubicBezTo>
                  <a:cubicBezTo>
                    <a:pt x="9144" y="4635"/>
                    <a:pt x="9103" y="4650"/>
                    <a:pt x="9073" y="4680"/>
                  </a:cubicBezTo>
                  <a:lnTo>
                    <a:pt x="5941" y="8013"/>
                  </a:lnTo>
                  <a:lnTo>
                    <a:pt x="5941" y="6704"/>
                  </a:lnTo>
                  <a:lnTo>
                    <a:pt x="8823" y="3322"/>
                  </a:lnTo>
                  <a:lnTo>
                    <a:pt x="9061" y="3679"/>
                  </a:lnTo>
                  <a:cubicBezTo>
                    <a:pt x="9086" y="3729"/>
                    <a:pt x="9140" y="3750"/>
                    <a:pt x="9194" y="3750"/>
                  </a:cubicBezTo>
                  <a:cubicBezTo>
                    <a:pt x="9218" y="3750"/>
                    <a:pt x="9242" y="3746"/>
                    <a:pt x="9263" y="3739"/>
                  </a:cubicBezTo>
                  <a:lnTo>
                    <a:pt x="11025" y="2858"/>
                  </a:lnTo>
                  <a:close/>
                  <a:moveTo>
                    <a:pt x="524" y="2870"/>
                  </a:moveTo>
                  <a:lnTo>
                    <a:pt x="2286" y="3751"/>
                  </a:lnTo>
                  <a:cubicBezTo>
                    <a:pt x="2309" y="3766"/>
                    <a:pt x="2333" y="3773"/>
                    <a:pt x="2358" y="3773"/>
                  </a:cubicBezTo>
                  <a:cubicBezTo>
                    <a:pt x="2412" y="3773"/>
                    <a:pt x="2464" y="3740"/>
                    <a:pt x="2489" y="3691"/>
                  </a:cubicBezTo>
                  <a:lnTo>
                    <a:pt x="2727" y="3334"/>
                  </a:lnTo>
                  <a:lnTo>
                    <a:pt x="5608" y="6715"/>
                  </a:lnTo>
                  <a:lnTo>
                    <a:pt x="5608" y="7987"/>
                  </a:lnTo>
                  <a:lnTo>
                    <a:pt x="2524" y="4691"/>
                  </a:lnTo>
                  <a:cubicBezTo>
                    <a:pt x="2495" y="4656"/>
                    <a:pt x="2453" y="4638"/>
                    <a:pt x="2410" y="4638"/>
                  </a:cubicBezTo>
                  <a:cubicBezTo>
                    <a:pt x="2367" y="4638"/>
                    <a:pt x="2322" y="4656"/>
                    <a:pt x="2286" y="4691"/>
                  </a:cubicBezTo>
                  <a:cubicBezTo>
                    <a:pt x="2215" y="4751"/>
                    <a:pt x="2215" y="4858"/>
                    <a:pt x="2274" y="4930"/>
                  </a:cubicBezTo>
                  <a:lnTo>
                    <a:pt x="5465" y="8323"/>
                  </a:lnTo>
                  <a:lnTo>
                    <a:pt x="2905" y="8656"/>
                  </a:lnTo>
                  <a:cubicBezTo>
                    <a:pt x="2822" y="8680"/>
                    <a:pt x="2751" y="8763"/>
                    <a:pt x="2763" y="8859"/>
                  </a:cubicBezTo>
                  <a:cubicBezTo>
                    <a:pt x="2774" y="8942"/>
                    <a:pt x="2846" y="9001"/>
                    <a:pt x="2929" y="9001"/>
                  </a:cubicBezTo>
                  <a:lnTo>
                    <a:pt x="2953" y="9001"/>
                  </a:lnTo>
                  <a:lnTo>
                    <a:pt x="5287" y="8692"/>
                  </a:lnTo>
                  <a:lnTo>
                    <a:pt x="3786" y="10061"/>
                  </a:lnTo>
                  <a:lnTo>
                    <a:pt x="1096" y="9109"/>
                  </a:lnTo>
                  <a:lnTo>
                    <a:pt x="3084" y="7394"/>
                  </a:lnTo>
                  <a:cubicBezTo>
                    <a:pt x="3132" y="7370"/>
                    <a:pt x="3144" y="7311"/>
                    <a:pt x="3144" y="7251"/>
                  </a:cubicBezTo>
                  <a:cubicBezTo>
                    <a:pt x="3144" y="7192"/>
                    <a:pt x="3108" y="7144"/>
                    <a:pt x="3060" y="7108"/>
                  </a:cubicBezTo>
                  <a:lnTo>
                    <a:pt x="1334" y="6204"/>
                  </a:lnTo>
                  <a:lnTo>
                    <a:pt x="1465" y="5799"/>
                  </a:lnTo>
                  <a:cubicBezTo>
                    <a:pt x="1500" y="5715"/>
                    <a:pt x="1453" y="5620"/>
                    <a:pt x="1358" y="5596"/>
                  </a:cubicBezTo>
                  <a:lnTo>
                    <a:pt x="691" y="5322"/>
                  </a:lnTo>
                  <a:lnTo>
                    <a:pt x="1227" y="4787"/>
                  </a:lnTo>
                  <a:cubicBezTo>
                    <a:pt x="1274" y="4751"/>
                    <a:pt x="1286" y="4680"/>
                    <a:pt x="1262" y="4608"/>
                  </a:cubicBezTo>
                  <a:lnTo>
                    <a:pt x="524" y="2870"/>
                  </a:lnTo>
                  <a:close/>
                  <a:moveTo>
                    <a:pt x="5775" y="0"/>
                  </a:moveTo>
                  <a:cubicBezTo>
                    <a:pt x="5715" y="0"/>
                    <a:pt x="5656" y="24"/>
                    <a:pt x="5632" y="72"/>
                  </a:cubicBezTo>
                  <a:lnTo>
                    <a:pt x="4584" y="1810"/>
                  </a:lnTo>
                  <a:lnTo>
                    <a:pt x="3763" y="1977"/>
                  </a:lnTo>
                  <a:cubicBezTo>
                    <a:pt x="3667" y="2001"/>
                    <a:pt x="3608" y="2084"/>
                    <a:pt x="3620" y="2167"/>
                  </a:cubicBezTo>
                  <a:lnTo>
                    <a:pt x="3965" y="4251"/>
                  </a:lnTo>
                  <a:lnTo>
                    <a:pt x="2846" y="2929"/>
                  </a:lnTo>
                  <a:cubicBezTo>
                    <a:pt x="2822" y="2894"/>
                    <a:pt x="2763" y="2870"/>
                    <a:pt x="2715" y="2870"/>
                  </a:cubicBezTo>
                  <a:cubicBezTo>
                    <a:pt x="2655" y="2870"/>
                    <a:pt x="2608" y="2905"/>
                    <a:pt x="2584" y="2941"/>
                  </a:cubicBezTo>
                  <a:lnTo>
                    <a:pt x="2298" y="3358"/>
                  </a:lnTo>
                  <a:lnTo>
                    <a:pt x="274" y="2346"/>
                  </a:lnTo>
                  <a:cubicBezTo>
                    <a:pt x="254" y="2338"/>
                    <a:pt x="233" y="2334"/>
                    <a:pt x="211" y="2334"/>
                  </a:cubicBezTo>
                  <a:cubicBezTo>
                    <a:pt x="168" y="2334"/>
                    <a:pt x="123" y="2350"/>
                    <a:pt x="84" y="2382"/>
                  </a:cubicBezTo>
                  <a:cubicBezTo>
                    <a:pt x="36" y="2429"/>
                    <a:pt x="0" y="2501"/>
                    <a:pt x="36" y="2572"/>
                  </a:cubicBezTo>
                  <a:lnTo>
                    <a:pt x="893" y="4632"/>
                  </a:lnTo>
                  <a:lnTo>
                    <a:pt x="262" y="5263"/>
                  </a:lnTo>
                  <a:cubicBezTo>
                    <a:pt x="215" y="5311"/>
                    <a:pt x="203" y="5370"/>
                    <a:pt x="215" y="5418"/>
                  </a:cubicBezTo>
                  <a:cubicBezTo>
                    <a:pt x="226" y="5477"/>
                    <a:pt x="262" y="5525"/>
                    <a:pt x="322" y="5537"/>
                  </a:cubicBezTo>
                  <a:lnTo>
                    <a:pt x="1072" y="5834"/>
                  </a:lnTo>
                  <a:lnTo>
                    <a:pt x="941" y="6215"/>
                  </a:lnTo>
                  <a:cubicBezTo>
                    <a:pt x="917" y="6299"/>
                    <a:pt x="953" y="6382"/>
                    <a:pt x="1012" y="6430"/>
                  </a:cubicBezTo>
                  <a:lnTo>
                    <a:pt x="2655" y="7287"/>
                  </a:lnTo>
                  <a:lnTo>
                    <a:pt x="631" y="9037"/>
                  </a:lnTo>
                  <a:cubicBezTo>
                    <a:pt x="584" y="9073"/>
                    <a:pt x="572" y="9132"/>
                    <a:pt x="572" y="9192"/>
                  </a:cubicBezTo>
                  <a:cubicBezTo>
                    <a:pt x="584" y="9252"/>
                    <a:pt x="631" y="9299"/>
                    <a:pt x="679" y="9335"/>
                  </a:cubicBezTo>
                  <a:lnTo>
                    <a:pt x="3727" y="10418"/>
                  </a:lnTo>
                  <a:cubicBezTo>
                    <a:pt x="3747" y="10422"/>
                    <a:pt x="3767" y="10425"/>
                    <a:pt x="3786" y="10425"/>
                  </a:cubicBezTo>
                  <a:cubicBezTo>
                    <a:pt x="3825" y="10425"/>
                    <a:pt x="3862" y="10414"/>
                    <a:pt x="3894" y="10383"/>
                  </a:cubicBezTo>
                  <a:lnTo>
                    <a:pt x="5584" y="8835"/>
                  </a:lnTo>
                  <a:lnTo>
                    <a:pt x="5584" y="11335"/>
                  </a:lnTo>
                  <a:cubicBezTo>
                    <a:pt x="5584" y="11430"/>
                    <a:pt x="5656" y="11502"/>
                    <a:pt x="5751" y="11502"/>
                  </a:cubicBezTo>
                  <a:cubicBezTo>
                    <a:pt x="5834" y="11502"/>
                    <a:pt x="5918" y="11430"/>
                    <a:pt x="5918" y="11335"/>
                  </a:cubicBezTo>
                  <a:lnTo>
                    <a:pt x="5918" y="8835"/>
                  </a:lnTo>
                  <a:lnTo>
                    <a:pt x="7608" y="10383"/>
                  </a:lnTo>
                  <a:cubicBezTo>
                    <a:pt x="7644" y="10418"/>
                    <a:pt x="7680" y="10430"/>
                    <a:pt x="7727" y="10430"/>
                  </a:cubicBezTo>
                  <a:cubicBezTo>
                    <a:pt x="7739" y="10430"/>
                    <a:pt x="7775" y="10430"/>
                    <a:pt x="7787" y="10418"/>
                  </a:cubicBezTo>
                  <a:lnTo>
                    <a:pt x="10835" y="9335"/>
                  </a:lnTo>
                  <a:cubicBezTo>
                    <a:pt x="10894" y="9311"/>
                    <a:pt x="10942" y="9252"/>
                    <a:pt x="10942" y="9192"/>
                  </a:cubicBezTo>
                  <a:cubicBezTo>
                    <a:pt x="10954" y="9132"/>
                    <a:pt x="10930" y="9073"/>
                    <a:pt x="10883" y="9037"/>
                  </a:cubicBezTo>
                  <a:lnTo>
                    <a:pt x="8859" y="7287"/>
                  </a:lnTo>
                  <a:lnTo>
                    <a:pt x="10502" y="6430"/>
                  </a:lnTo>
                  <a:cubicBezTo>
                    <a:pt x="10573" y="6382"/>
                    <a:pt x="10597" y="6311"/>
                    <a:pt x="10573" y="6215"/>
                  </a:cubicBezTo>
                  <a:lnTo>
                    <a:pt x="10442" y="5834"/>
                  </a:lnTo>
                  <a:lnTo>
                    <a:pt x="11192" y="5537"/>
                  </a:lnTo>
                  <a:cubicBezTo>
                    <a:pt x="11252" y="5525"/>
                    <a:pt x="11287" y="5465"/>
                    <a:pt x="11299" y="5418"/>
                  </a:cubicBezTo>
                  <a:cubicBezTo>
                    <a:pt x="11311" y="5358"/>
                    <a:pt x="11299" y="5299"/>
                    <a:pt x="11252" y="5263"/>
                  </a:cubicBezTo>
                  <a:lnTo>
                    <a:pt x="10621" y="4632"/>
                  </a:lnTo>
                  <a:lnTo>
                    <a:pt x="11478" y="2572"/>
                  </a:lnTo>
                  <a:cubicBezTo>
                    <a:pt x="11573" y="2501"/>
                    <a:pt x="11561" y="2429"/>
                    <a:pt x="11502" y="2382"/>
                  </a:cubicBezTo>
                  <a:cubicBezTo>
                    <a:pt x="11470" y="2350"/>
                    <a:pt x="11417" y="2334"/>
                    <a:pt x="11368" y="2334"/>
                  </a:cubicBezTo>
                  <a:cubicBezTo>
                    <a:pt x="11343" y="2334"/>
                    <a:pt x="11319" y="2338"/>
                    <a:pt x="11299" y="2346"/>
                  </a:cubicBezTo>
                  <a:lnTo>
                    <a:pt x="9275" y="3358"/>
                  </a:lnTo>
                  <a:lnTo>
                    <a:pt x="9001" y="2941"/>
                  </a:lnTo>
                  <a:cubicBezTo>
                    <a:pt x="8966" y="2905"/>
                    <a:pt x="8918" y="2870"/>
                    <a:pt x="8859" y="2870"/>
                  </a:cubicBezTo>
                  <a:cubicBezTo>
                    <a:pt x="8799" y="2870"/>
                    <a:pt x="8763" y="2894"/>
                    <a:pt x="8728" y="2929"/>
                  </a:cubicBezTo>
                  <a:lnTo>
                    <a:pt x="7656" y="4179"/>
                  </a:lnTo>
                  <a:lnTo>
                    <a:pt x="7656" y="4179"/>
                  </a:lnTo>
                  <a:lnTo>
                    <a:pt x="8120" y="2167"/>
                  </a:lnTo>
                  <a:cubicBezTo>
                    <a:pt x="8132" y="2132"/>
                    <a:pt x="8120" y="2084"/>
                    <a:pt x="8085" y="2036"/>
                  </a:cubicBezTo>
                  <a:cubicBezTo>
                    <a:pt x="8061" y="2001"/>
                    <a:pt x="8025" y="1977"/>
                    <a:pt x="7966" y="1965"/>
                  </a:cubicBezTo>
                  <a:lnTo>
                    <a:pt x="6965" y="1798"/>
                  </a:lnTo>
                  <a:lnTo>
                    <a:pt x="5930" y="72"/>
                  </a:lnTo>
                  <a:cubicBezTo>
                    <a:pt x="5894" y="24"/>
                    <a:pt x="5846" y="0"/>
                    <a:pt x="5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34" name="Google Shape;11934;p81"/>
          <p:cNvGrpSpPr/>
          <p:nvPr/>
        </p:nvGrpSpPr>
        <p:grpSpPr>
          <a:xfrm>
            <a:off x="5218928" y="2057626"/>
            <a:ext cx="354752" cy="336512"/>
            <a:chOff x="5246797" y="1981426"/>
            <a:chExt cx="354752" cy="336512"/>
          </a:xfrm>
          <a:solidFill>
            <a:schemeClr val="tx1"/>
          </a:solidFill>
        </p:grpSpPr>
        <p:sp>
          <p:nvSpPr>
            <p:cNvPr id="11935" name="Google Shape;11935;p81"/>
            <p:cNvSpPr/>
            <p:nvPr/>
          </p:nvSpPr>
          <p:spPr>
            <a:xfrm>
              <a:off x="5246797" y="1981426"/>
              <a:ext cx="354752" cy="336512"/>
            </a:xfrm>
            <a:custGeom>
              <a:avLst/>
              <a:gdLst/>
              <a:ahLst/>
              <a:cxnLst/>
              <a:rect l="l" t="t" r="r" b="b"/>
              <a:pathLst>
                <a:path w="11086" h="10516" extrusionOk="0">
                  <a:moveTo>
                    <a:pt x="3239" y="312"/>
                  </a:moveTo>
                  <a:cubicBezTo>
                    <a:pt x="3352" y="312"/>
                    <a:pt x="3467" y="328"/>
                    <a:pt x="3584" y="359"/>
                  </a:cubicBezTo>
                  <a:cubicBezTo>
                    <a:pt x="4120" y="490"/>
                    <a:pt x="4322" y="955"/>
                    <a:pt x="4275" y="1324"/>
                  </a:cubicBezTo>
                  <a:cubicBezTo>
                    <a:pt x="4215" y="1776"/>
                    <a:pt x="3906" y="1979"/>
                    <a:pt x="3584" y="2038"/>
                  </a:cubicBezTo>
                  <a:lnTo>
                    <a:pt x="3679" y="1955"/>
                  </a:lnTo>
                  <a:cubicBezTo>
                    <a:pt x="3799" y="1824"/>
                    <a:pt x="3846" y="1633"/>
                    <a:pt x="3810" y="1443"/>
                  </a:cubicBezTo>
                  <a:cubicBezTo>
                    <a:pt x="3787" y="1193"/>
                    <a:pt x="3572" y="1014"/>
                    <a:pt x="3310" y="990"/>
                  </a:cubicBezTo>
                  <a:lnTo>
                    <a:pt x="3263" y="990"/>
                  </a:lnTo>
                  <a:cubicBezTo>
                    <a:pt x="3013" y="990"/>
                    <a:pt x="2798" y="1133"/>
                    <a:pt x="2679" y="1383"/>
                  </a:cubicBezTo>
                  <a:cubicBezTo>
                    <a:pt x="2620" y="1383"/>
                    <a:pt x="2560" y="1383"/>
                    <a:pt x="2477" y="1371"/>
                  </a:cubicBezTo>
                  <a:cubicBezTo>
                    <a:pt x="2275" y="1324"/>
                    <a:pt x="2120" y="1252"/>
                    <a:pt x="1977" y="1097"/>
                  </a:cubicBezTo>
                  <a:cubicBezTo>
                    <a:pt x="2060" y="1002"/>
                    <a:pt x="2179" y="836"/>
                    <a:pt x="2358" y="669"/>
                  </a:cubicBezTo>
                  <a:cubicBezTo>
                    <a:pt x="2629" y="433"/>
                    <a:pt x="2926" y="312"/>
                    <a:pt x="3239" y="312"/>
                  </a:cubicBezTo>
                  <a:close/>
                  <a:moveTo>
                    <a:pt x="4549" y="9837"/>
                  </a:moveTo>
                  <a:lnTo>
                    <a:pt x="4870" y="9944"/>
                  </a:lnTo>
                  <a:lnTo>
                    <a:pt x="4858" y="10182"/>
                  </a:lnTo>
                  <a:lnTo>
                    <a:pt x="4394" y="10182"/>
                  </a:lnTo>
                  <a:lnTo>
                    <a:pt x="4549" y="9837"/>
                  </a:lnTo>
                  <a:close/>
                  <a:moveTo>
                    <a:pt x="10025" y="9837"/>
                  </a:moveTo>
                  <a:lnTo>
                    <a:pt x="10383" y="9956"/>
                  </a:lnTo>
                  <a:lnTo>
                    <a:pt x="10347" y="10182"/>
                  </a:lnTo>
                  <a:lnTo>
                    <a:pt x="9871" y="10182"/>
                  </a:lnTo>
                  <a:lnTo>
                    <a:pt x="10025" y="9837"/>
                  </a:lnTo>
                  <a:close/>
                  <a:moveTo>
                    <a:pt x="3258" y="0"/>
                  </a:moveTo>
                  <a:cubicBezTo>
                    <a:pt x="2856" y="0"/>
                    <a:pt x="2470" y="146"/>
                    <a:pt x="2132" y="431"/>
                  </a:cubicBezTo>
                  <a:cubicBezTo>
                    <a:pt x="1846" y="669"/>
                    <a:pt x="1691" y="943"/>
                    <a:pt x="1643" y="1026"/>
                  </a:cubicBezTo>
                  <a:cubicBezTo>
                    <a:pt x="691" y="1836"/>
                    <a:pt x="60" y="2848"/>
                    <a:pt x="36" y="2895"/>
                  </a:cubicBezTo>
                  <a:cubicBezTo>
                    <a:pt x="0" y="2931"/>
                    <a:pt x="0" y="2979"/>
                    <a:pt x="24" y="3026"/>
                  </a:cubicBezTo>
                  <a:lnTo>
                    <a:pt x="119" y="3324"/>
                  </a:lnTo>
                  <a:cubicBezTo>
                    <a:pt x="203" y="3526"/>
                    <a:pt x="393" y="3669"/>
                    <a:pt x="596" y="3669"/>
                  </a:cubicBezTo>
                  <a:cubicBezTo>
                    <a:pt x="631" y="3669"/>
                    <a:pt x="679" y="3669"/>
                    <a:pt x="703" y="3645"/>
                  </a:cubicBezTo>
                  <a:cubicBezTo>
                    <a:pt x="953" y="3598"/>
                    <a:pt x="1191" y="3586"/>
                    <a:pt x="1417" y="3574"/>
                  </a:cubicBezTo>
                  <a:cubicBezTo>
                    <a:pt x="1703" y="3562"/>
                    <a:pt x="1989" y="3538"/>
                    <a:pt x="2239" y="3443"/>
                  </a:cubicBezTo>
                  <a:cubicBezTo>
                    <a:pt x="2322" y="3622"/>
                    <a:pt x="2405" y="3884"/>
                    <a:pt x="2489" y="4217"/>
                  </a:cubicBezTo>
                  <a:cubicBezTo>
                    <a:pt x="2727" y="5062"/>
                    <a:pt x="3037" y="6217"/>
                    <a:pt x="4072" y="6741"/>
                  </a:cubicBezTo>
                  <a:lnTo>
                    <a:pt x="4370" y="7979"/>
                  </a:lnTo>
                  <a:lnTo>
                    <a:pt x="4370" y="9456"/>
                  </a:lnTo>
                  <a:lnTo>
                    <a:pt x="4013" y="10289"/>
                  </a:lnTo>
                  <a:cubicBezTo>
                    <a:pt x="3989" y="10337"/>
                    <a:pt x="3989" y="10384"/>
                    <a:pt x="4025" y="10432"/>
                  </a:cubicBezTo>
                  <a:cubicBezTo>
                    <a:pt x="4049" y="10480"/>
                    <a:pt x="4096" y="10515"/>
                    <a:pt x="4156" y="10515"/>
                  </a:cubicBezTo>
                  <a:lnTo>
                    <a:pt x="5025" y="10515"/>
                  </a:lnTo>
                  <a:cubicBezTo>
                    <a:pt x="5108" y="10515"/>
                    <a:pt x="5168" y="10456"/>
                    <a:pt x="5180" y="10360"/>
                  </a:cubicBezTo>
                  <a:lnTo>
                    <a:pt x="5382" y="7134"/>
                  </a:lnTo>
                  <a:cubicBezTo>
                    <a:pt x="5465" y="7134"/>
                    <a:pt x="5561" y="7146"/>
                    <a:pt x="5644" y="7146"/>
                  </a:cubicBezTo>
                  <a:cubicBezTo>
                    <a:pt x="5739" y="7146"/>
                    <a:pt x="5811" y="7074"/>
                    <a:pt x="5811" y="7003"/>
                  </a:cubicBezTo>
                  <a:cubicBezTo>
                    <a:pt x="5811" y="6908"/>
                    <a:pt x="5751" y="6836"/>
                    <a:pt x="5656" y="6836"/>
                  </a:cubicBezTo>
                  <a:cubicBezTo>
                    <a:pt x="5573" y="6836"/>
                    <a:pt x="5477" y="6812"/>
                    <a:pt x="5406" y="6812"/>
                  </a:cubicBezTo>
                  <a:lnTo>
                    <a:pt x="5418" y="6551"/>
                  </a:lnTo>
                  <a:cubicBezTo>
                    <a:pt x="5418" y="6455"/>
                    <a:pt x="5358" y="6384"/>
                    <a:pt x="5275" y="6384"/>
                  </a:cubicBezTo>
                  <a:cubicBezTo>
                    <a:pt x="5180" y="6384"/>
                    <a:pt x="5108" y="6443"/>
                    <a:pt x="5108" y="6539"/>
                  </a:cubicBezTo>
                  <a:lnTo>
                    <a:pt x="4918" y="9646"/>
                  </a:lnTo>
                  <a:lnTo>
                    <a:pt x="4691" y="9575"/>
                  </a:lnTo>
                  <a:cubicBezTo>
                    <a:pt x="4703" y="9551"/>
                    <a:pt x="4703" y="9527"/>
                    <a:pt x="4703" y="9515"/>
                  </a:cubicBezTo>
                  <a:lnTo>
                    <a:pt x="4703" y="7991"/>
                  </a:lnTo>
                  <a:lnTo>
                    <a:pt x="4703" y="7944"/>
                  </a:lnTo>
                  <a:lnTo>
                    <a:pt x="4394" y="6622"/>
                  </a:lnTo>
                  <a:cubicBezTo>
                    <a:pt x="4382" y="6574"/>
                    <a:pt x="4346" y="6539"/>
                    <a:pt x="4310" y="6515"/>
                  </a:cubicBezTo>
                  <a:cubicBezTo>
                    <a:pt x="3370" y="6086"/>
                    <a:pt x="3072" y="5027"/>
                    <a:pt x="2846" y="4169"/>
                  </a:cubicBezTo>
                  <a:cubicBezTo>
                    <a:pt x="2763" y="3836"/>
                    <a:pt x="2667" y="3538"/>
                    <a:pt x="2560" y="3336"/>
                  </a:cubicBezTo>
                  <a:cubicBezTo>
                    <a:pt x="2667" y="3264"/>
                    <a:pt x="2775" y="3157"/>
                    <a:pt x="2858" y="3026"/>
                  </a:cubicBezTo>
                  <a:cubicBezTo>
                    <a:pt x="2906" y="2943"/>
                    <a:pt x="2894" y="2848"/>
                    <a:pt x="2822" y="2800"/>
                  </a:cubicBezTo>
                  <a:cubicBezTo>
                    <a:pt x="2790" y="2782"/>
                    <a:pt x="2756" y="2772"/>
                    <a:pt x="2724" y="2772"/>
                  </a:cubicBezTo>
                  <a:cubicBezTo>
                    <a:pt x="2673" y="2772"/>
                    <a:pt x="2625" y="2796"/>
                    <a:pt x="2596" y="2848"/>
                  </a:cubicBezTo>
                  <a:cubicBezTo>
                    <a:pt x="2322" y="3241"/>
                    <a:pt x="1953" y="3264"/>
                    <a:pt x="1429" y="3300"/>
                  </a:cubicBezTo>
                  <a:cubicBezTo>
                    <a:pt x="1215" y="3324"/>
                    <a:pt x="953" y="3336"/>
                    <a:pt x="679" y="3395"/>
                  </a:cubicBezTo>
                  <a:cubicBezTo>
                    <a:pt x="667" y="3397"/>
                    <a:pt x="656" y="3398"/>
                    <a:pt x="645" y="3398"/>
                  </a:cubicBezTo>
                  <a:cubicBezTo>
                    <a:pt x="564" y="3398"/>
                    <a:pt x="496" y="3360"/>
                    <a:pt x="465" y="3276"/>
                  </a:cubicBezTo>
                  <a:lnTo>
                    <a:pt x="393" y="3050"/>
                  </a:lnTo>
                  <a:cubicBezTo>
                    <a:pt x="536" y="2824"/>
                    <a:pt x="1060" y="2050"/>
                    <a:pt x="1810" y="1419"/>
                  </a:cubicBezTo>
                  <a:cubicBezTo>
                    <a:pt x="2138" y="1715"/>
                    <a:pt x="2493" y="1774"/>
                    <a:pt x="2701" y="1774"/>
                  </a:cubicBezTo>
                  <a:cubicBezTo>
                    <a:pt x="2803" y="1774"/>
                    <a:pt x="2870" y="1760"/>
                    <a:pt x="2882" y="1752"/>
                  </a:cubicBezTo>
                  <a:cubicBezTo>
                    <a:pt x="2941" y="1740"/>
                    <a:pt x="2977" y="1705"/>
                    <a:pt x="3001" y="1657"/>
                  </a:cubicBezTo>
                  <a:cubicBezTo>
                    <a:pt x="3084" y="1371"/>
                    <a:pt x="3275" y="1371"/>
                    <a:pt x="3322" y="1371"/>
                  </a:cubicBezTo>
                  <a:cubicBezTo>
                    <a:pt x="3418" y="1383"/>
                    <a:pt x="3513" y="1431"/>
                    <a:pt x="3537" y="1550"/>
                  </a:cubicBezTo>
                  <a:cubicBezTo>
                    <a:pt x="3548" y="1657"/>
                    <a:pt x="3537" y="1728"/>
                    <a:pt x="3477" y="1800"/>
                  </a:cubicBezTo>
                  <a:cubicBezTo>
                    <a:pt x="3334" y="1955"/>
                    <a:pt x="3037" y="2002"/>
                    <a:pt x="2941" y="2002"/>
                  </a:cubicBezTo>
                  <a:cubicBezTo>
                    <a:pt x="2858" y="2002"/>
                    <a:pt x="2798" y="2038"/>
                    <a:pt x="2786" y="2098"/>
                  </a:cubicBezTo>
                  <a:cubicBezTo>
                    <a:pt x="2775" y="2157"/>
                    <a:pt x="2786" y="2229"/>
                    <a:pt x="2846" y="2276"/>
                  </a:cubicBezTo>
                  <a:cubicBezTo>
                    <a:pt x="2858" y="2300"/>
                    <a:pt x="3060" y="2443"/>
                    <a:pt x="3358" y="2443"/>
                  </a:cubicBezTo>
                  <a:lnTo>
                    <a:pt x="3394" y="2443"/>
                  </a:lnTo>
                  <a:cubicBezTo>
                    <a:pt x="3489" y="2443"/>
                    <a:pt x="3560" y="2443"/>
                    <a:pt x="3632" y="2431"/>
                  </a:cubicBezTo>
                  <a:cubicBezTo>
                    <a:pt x="3727" y="2705"/>
                    <a:pt x="3810" y="2979"/>
                    <a:pt x="4025" y="3098"/>
                  </a:cubicBezTo>
                  <a:cubicBezTo>
                    <a:pt x="4522" y="3413"/>
                    <a:pt x="5457" y="3460"/>
                    <a:pt x="6454" y="3460"/>
                  </a:cubicBezTo>
                  <a:cubicBezTo>
                    <a:pt x="6698" y="3460"/>
                    <a:pt x="6946" y="3457"/>
                    <a:pt x="7192" y="3455"/>
                  </a:cubicBezTo>
                  <a:cubicBezTo>
                    <a:pt x="7402" y="3452"/>
                    <a:pt x="7611" y="3450"/>
                    <a:pt x="7813" y="3450"/>
                  </a:cubicBezTo>
                  <a:cubicBezTo>
                    <a:pt x="8512" y="3450"/>
                    <a:pt x="9135" y="3475"/>
                    <a:pt x="9514" y="3586"/>
                  </a:cubicBezTo>
                  <a:cubicBezTo>
                    <a:pt x="10406" y="3884"/>
                    <a:pt x="10585" y="4491"/>
                    <a:pt x="10585" y="4955"/>
                  </a:cubicBezTo>
                  <a:cubicBezTo>
                    <a:pt x="10585" y="5265"/>
                    <a:pt x="10514" y="5538"/>
                    <a:pt x="10442" y="5800"/>
                  </a:cubicBezTo>
                  <a:cubicBezTo>
                    <a:pt x="10347" y="6146"/>
                    <a:pt x="10240" y="6503"/>
                    <a:pt x="10323" y="6920"/>
                  </a:cubicBezTo>
                  <a:cubicBezTo>
                    <a:pt x="10395" y="7324"/>
                    <a:pt x="10657" y="7670"/>
                    <a:pt x="10764" y="7801"/>
                  </a:cubicBezTo>
                  <a:lnTo>
                    <a:pt x="10478" y="9670"/>
                  </a:lnTo>
                  <a:lnTo>
                    <a:pt x="10204" y="9587"/>
                  </a:lnTo>
                  <a:cubicBezTo>
                    <a:pt x="10204" y="9575"/>
                    <a:pt x="10216" y="9551"/>
                    <a:pt x="10216" y="9539"/>
                  </a:cubicBezTo>
                  <a:lnTo>
                    <a:pt x="10430" y="7872"/>
                  </a:lnTo>
                  <a:cubicBezTo>
                    <a:pt x="10454" y="7813"/>
                    <a:pt x="10418" y="7753"/>
                    <a:pt x="10359" y="7705"/>
                  </a:cubicBezTo>
                  <a:cubicBezTo>
                    <a:pt x="9216" y="6967"/>
                    <a:pt x="8811" y="6253"/>
                    <a:pt x="8692" y="5979"/>
                  </a:cubicBezTo>
                  <a:cubicBezTo>
                    <a:pt x="8674" y="5924"/>
                    <a:pt x="8607" y="5884"/>
                    <a:pt x="8544" y="5884"/>
                  </a:cubicBezTo>
                  <a:cubicBezTo>
                    <a:pt x="8525" y="5884"/>
                    <a:pt x="8506" y="5887"/>
                    <a:pt x="8490" y="5896"/>
                  </a:cubicBezTo>
                  <a:cubicBezTo>
                    <a:pt x="8406" y="5919"/>
                    <a:pt x="8371" y="6027"/>
                    <a:pt x="8394" y="6098"/>
                  </a:cubicBezTo>
                  <a:lnTo>
                    <a:pt x="8501" y="6312"/>
                  </a:lnTo>
                  <a:cubicBezTo>
                    <a:pt x="8168" y="6431"/>
                    <a:pt x="7239" y="6753"/>
                    <a:pt x="6346" y="6812"/>
                  </a:cubicBezTo>
                  <a:cubicBezTo>
                    <a:pt x="6251" y="6812"/>
                    <a:pt x="6180" y="6896"/>
                    <a:pt x="6192" y="6979"/>
                  </a:cubicBezTo>
                  <a:cubicBezTo>
                    <a:pt x="6192" y="7074"/>
                    <a:pt x="6263" y="7134"/>
                    <a:pt x="6358" y="7134"/>
                  </a:cubicBezTo>
                  <a:lnTo>
                    <a:pt x="6370" y="7134"/>
                  </a:lnTo>
                  <a:cubicBezTo>
                    <a:pt x="7382" y="7074"/>
                    <a:pt x="8430" y="6681"/>
                    <a:pt x="8692" y="6574"/>
                  </a:cubicBezTo>
                  <a:cubicBezTo>
                    <a:pt x="8942" y="6932"/>
                    <a:pt x="9383" y="7408"/>
                    <a:pt x="10109" y="7908"/>
                  </a:cubicBezTo>
                  <a:lnTo>
                    <a:pt x="9895" y="9432"/>
                  </a:lnTo>
                  <a:lnTo>
                    <a:pt x="9525" y="10289"/>
                  </a:lnTo>
                  <a:cubicBezTo>
                    <a:pt x="9514" y="10325"/>
                    <a:pt x="9514" y="10384"/>
                    <a:pt x="9537" y="10432"/>
                  </a:cubicBezTo>
                  <a:cubicBezTo>
                    <a:pt x="9573" y="10480"/>
                    <a:pt x="9621" y="10503"/>
                    <a:pt x="9680" y="10503"/>
                  </a:cubicBezTo>
                  <a:lnTo>
                    <a:pt x="10537" y="10503"/>
                  </a:lnTo>
                  <a:cubicBezTo>
                    <a:pt x="10609" y="10503"/>
                    <a:pt x="10692" y="10444"/>
                    <a:pt x="10704" y="10372"/>
                  </a:cubicBezTo>
                  <a:lnTo>
                    <a:pt x="11085" y="7741"/>
                  </a:lnTo>
                  <a:cubicBezTo>
                    <a:pt x="11049" y="7682"/>
                    <a:pt x="11026" y="7634"/>
                    <a:pt x="10990" y="7610"/>
                  </a:cubicBezTo>
                  <a:cubicBezTo>
                    <a:pt x="10990" y="7610"/>
                    <a:pt x="10645" y="7241"/>
                    <a:pt x="10573" y="6824"/>
                  </a:cubicBezTo>
                  <a:cubicBezTo>
                    <a:pt x="10514" y="6479"/>
                    <a:pt x="10585" y="6181"/>
                    <a:pt x="10680" y="5848"/>
                  </a:cubicBezTo>
                  <a:cubicBezTo>
                    <a:pt x="10752" y="5574"/>
                    <a:pt x="10835" y="5277"/>
                    <a:pt x="10835" y="4919"/>
                  </a:cubicBezTo>
                  <a:cubicBezTo>
                    <a:pt x="10835" y="4110"/>
                    <a:pt x="10383" y="3514"/>
                    <a:pt x="9537" y="3252"/>
                  </a:cubicBezTo>
                  <a:cubicBezTo>
                    <a:pt x="9075" y="3095"/>
                    <a:pt x="8298" y="3086"/>
                    <a:pt x="7459" y="3086"/>
                  </a:cubicBezTo>
                  <a:cubicBezTo>
                    <a:pt x="7347" y="3086"/>
                    <a:pt x="7234" y="3086"/>
                    <a:pt x="7120" y="3086"/>
                  </a:cubicBezTo>
                  <a:cubicBezTo>
                    <a:pt x="6906" y="3088"/>
                    <a:pt x="6687" y="3090"/>
                    <a:pt x="6469" y="3090"/>
                  </a:cubicBezTo>
                  <a:cubicBezTo>
                    <a:pt x="5513" y="3090"/>
                    <a:pt x="4578" y="3048"/>
                    <a:pt x="4132" y="2776"/>
                  </a:cubicBezTo>
                  <a:cubicBezTo>
                    <a:pt x="4025" y="2717"/>
                    <a:pt x="3953" y="2490"/>
                    <a:pt x="3894" y="2276"/>
                  </a:cubicBezTo>
                  <a:cubicBezTo>
                    <a:pt x="4310" y="2098"/>
                    <a:pt x="4549" y="1740"/>
                    <a:pt x="4584" y="1371"/>
                  </a:cubicBezTo>
                  <a:cubicBezTo>
                    <a:pt x="4620" y="1086"/>
                    <a:pt x="4561" y="800"/>
                    <a:pt x="4406" y="562"/>
                  </a:cubicBezTo>
                  <a:cubicBezTo>
                    <a:pt x="4251" y="312"/>
                    <a:pt x="3989" y="133"/>
                    <a:pt x="3668" y="50"/>
                  </a:cubicBezTo>
                  <a:cubicBezTo>
                    <a:pt x="3530" y="17"/>
                    <a:pt x="3393" y="0"/>
                    <a:pt x="32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6" name="Google Shape;11936;p81"/>
            <p:cNvSpPr/>
            <p:nvPr/>
          </p:nvSpPr>
          <p:spPr>
            <a:xfrm>
              <a:off x="5295565" y="2044338"/>
              <a:ext cx="10304" cy="1068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cubicBezTo>
                    <a:pt x="250" y="334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37" name="Google Shape;11937;p81"/>
          <p:cNvGrpSpPr/>
          <p:nvPr/>
        </p:nvGrpSpPr>
        <p:grpSpPr>
          <a:xfrm>
            <a:off x="4120880" y="2178266"/>
            <a:ext cx="355136" cy="216256"/>
            <a:chOff x="4148749" y="2102066"/>
            <a:chExt cx="355136" cy="216256"/>
          </a:xfrm>
          <a:solidFill>
            <a:schemeClr val="tx1"/>
          </a:solidFill>
        </p:grpSpPr>
        <p:sp>
          <p:nvSpPr>
            <p:cNvPr id="11938" name="Google Shape;11938;p81"/>
            <p:cNvSpPr/>
            <p:nvPr/>
          </p:nvSpPr>
          <p:spPr>
            <a:xfrm>
              <a:off x="4148749" y="2102066"/>
              <a:ext cx="355136" cy="216256"/>
            </a:xfrm>
            <a:custGeom>
              <a:avLst/>
              <a:gdLst/>
              <a:ahLst/>
              <a:cxnLst/>
              <a:rect l="l" t="t" r="r" b="b"/>
              <a:pathLst>
                <a:path w="11098" h="6758" extrusionOk="0">
                  <a:moveTo>
                    <a:pt x="10395" y="340"/>
                  </a:moveTo>
                  <a:cubicBezTo>
                    <a:pt x="10442" y="340"/>
                    <a:pt x="10490" y="352"/>
                    <a:pt x="10514" y="387"/>
                  </a:cubicBezTo>
                  <a:cubicBezTo>
                    <a:pt x="10561" y="435"/>
                    <a:pt x="10561" y="495"/>
                    <a:pt x="10550" y="530"/>
                  </a:cubicBezTo>
                  <a:cubicBezTo>
                    <a:pt x="10538" y="578"/>
                    <a:pt x="10478" y="637"/>
                    <a:pt x="10383" y="709"/>
                  </a:cubicBezTo>
                  <a:cubicBezTo>
                    <a:pt x="10383" y="709"/>
                    <a:pt x="10383" y="697"/>
                    <a:pt x="10371" y="697"/>
                  </a:cubicBezTo>
                  <a:cubicBezTo>
                    <a:pt x="10300" y="602"/>
                    <a:pt x="10252" y="471"/>
                    <a:pt x="10264" y="399"/>
                  </a:cubicBezTo>
                  <a:cubicBezTo>
                    <a:pt x="10264" y="387"/>
                    <a:pt x="10276" y="352"/>
                    <a:pt x="10359" y="340"/>
                  </a:cubicBezTo>
                  <a:close/>
                  <a:moveTo>
                    <a:pt x="10435" y="0"/>
                  </a:moveTo>
                  <a:cubicBezTo>
                    <a:pt x="10390" y="0"/>
                    <a:pt x="10345" y="6"/>
                    <a:pt x="10300" y="18"/>
                  </a:cubicBezTo>
                  <a:cubicBezTo>
                    <a:pt x="10133" y="42"/>
                    <a:pt x="10026" y="149"/>
                    <a:pt x="9966" y="280"/>
                  </a:cubicBezTo>
                  <a:cubicBezTo>
                    <a:pt x="9895" y="495"/>
                    <a:pt x="10002" y="745"/>
                    <a:pt x="10121" y="887"/>
                  </a:cubicBezTo>
                  <a:cubicBezTo>
                    <a:pt x="10026" y="947"/>
                    <a:pt x="9930" y="1006"/>
                    <a:pt x="9823" y="1054"/>
                  </a:cubicBezTo>
                  <a:cubicBezTo>
                    <a:pt x="9478" y="804"/>
                    <a:pt x="9061" y="625"/>
                    <a:pt x="8573" y="506"/>
                  </a:cubicBezTo>
                  <a:cubicBezTo>
                    <a:pt x="8134" y="404"/>
                    <a:pt x="7632" y="355"/>
                    <a:pt x="7072" y="355"/>
                  </a:cubicBezTo>
                  <a:cubicBezTo>
                    <a:pt x="6721" y="355"/>
                    <a:pt x="6348" y="374"/>
                    <a:pt x="5954" y="411"/>
                  </a:cubicBezTo>
                  <a:cubicBezTo>
                    <a:pt x="4489" y="566"/>
                    <a:pt x="3144" y="971"/>
                    <a:pt x="2751" y="1090"/>
                  </a:cubicBezTo>
                  <a:cubicBezTo>
                    <a:pt x="2644" y="935"/>
                    <a:pt x="2549" y="816"/>
                    <a:pt x="2429" y="733"/>
                  </a:cubicBezTo>
                  <a:cubicBezTo>
                    <a:pt x="2263" y="590"/>
                    <a:pt x="2144" y="554"/>
                    <a:pt x="2132" y="554"/>
                  </a:cubicBezTo>
                  <a:cubicBezTo>
                    <a:pt x="2112" y="546"/>
                    <a:pt x="2092" y="542"/>
                    <a:pt x="2073" y="542"/>
                  </a:cubicBezTo>
                  <a:cubicBezTo>
                    <a:pt x="2011" y="542"/>
                    <a:pt x="1957" y="580"/>
                    <a:pt x="1929" y="625"/>
                  </a:cubicBezTo>
                  <a:cubicBezTo>
                    <a:pt x="1787" y="911"/>
                    <a:pt x="1727" y="1173"/>
                    <a:pt x="1715" y="1387"/>
                  </a:cubicBezTo>
                  <a:lnTo>
                    <a:pt x="1429" y="1483"/>
                  </a:lnTo>
                  <a:cubicBezTo>
                    <a:pt x="1382" y="1507"/>
                    <a:pt x="1334" y="1542"/>
                    <a:pt x="1322" y="1602"/>
                  </a:cubicBezTo>
                  <a:cubicBezTo>
                    <a:pt x="1203" y="2114"/>
                    <a:pt x="394" y="2519"/>
                    <a:pt x="120" y="2638"/>
                  </a:cubicBezTo>
                  <a:cubicBezTo>
                    <a:pt x="48" y="2661"/>
                    <a:pt x="1" y="2733"/>
                    <a:pt x="13" y="2828"/>
                  </a:cubicBezTo>
                  <a:lnTo>
                    <a:pt x="155" y="3412"/>
                  </a:lnTo>
                  <a:cubicBezTo>
                    <a:pt x="191" y="3543"/>
                    <a:pt x="310" y="3626"/>
                    <a:pt x="441" y="3662"/>
                  </a:cubicBezTo>
                  <a:cubicBezTo>
                    <a:pt x="477" y="3662"/>
                    <a:pt x="501" y="3662"/>
                    <a:pt x="536" y="3673"/>
                  </a:cubicBezTo>
                  <a:cubicBezTo>
                    <a:pt x="727" y="4102"/>
                    <a:pt x="1632" y="4281"/>
                    <a:pt x="2751" y="4507"/>
                  </a:cubicBezTo>
                  <a:cubicBezTo>
                    <a:pt x="2822" y="4519"/>
                    <a:pt x="2882" y="4543"/>
                    <a:pt x="2953" y="4555"/>
                  </a:cubicBezTo>
                  <a:lnTo>
                    <a:pt x="3346" y="5852"/>
                  </a:lnTo>
                  <a:lnTo>
                    <a:pt x="3132" y="6567"/>
                  </a:lnTo>
                  <a:cubicBezTo>
                    <a:pt x="3120" y="6602"/>
                    <a:pt x="3132" y="6662"/>
                    <a:pt x="3168" y="6698"/>
                  </a:cubicBezTo>
                  <a:cubicBezTo>
                    <a:pt x="3203" y="6745"/>
                    <a:pt x="3239" y="6757"/>
                    <a:pt x="3299" y="6757"/>
                  </a:cubicBezTo>
                  <a:lnTo>
                    <a:pt x="3989" y="6757"/>
                  </a:lnTo>
                  <a:cubicBezTo>
                    <a:pt x="4073" y="6757"/>
                    <a:pt x="4132" y="6698"/>
                    <a:pt x="4156" y="6602"/>
                  </a:cubicBezTo>
                  <a:lnTo>
                    <a:pt x="4299" y="5197"/>
                  </a:lnTo>
                  <a:cubicBezTo>
                    <a:pt x="4311" y="5078"/>
                    <a:pt x="4311" y="4959"/>
                    <a:pt x="4311" y="4816"/>
                  </a:cubicBezTo>
                  <a:cubicBezTo>
                    <a:pt x="5049" y="4983"/>
                    <a:pt x="5858" y="5078"/>
                    <a:pt x="6692" y="5078"/>
                  </a:cubicBezTo>
                  <a:cubicBezTo>
                    <a:pt x="7073" y="5078"/>
                    <a:pt x="7442" y="5055"/>
                    <a:pt x="7811" y="5019"/>
                  </a:cubicBezTo>
                  <a:cubicBezTo>
                    <a:pt x="7906" y="4995"/>
                    <a:pt x="7966" y="4924"/>
                    <a:pt x="7966" y="4840"/>
                  </a:cubicBezTo>
                  <a:cubicBezTo>
                    <a:pt x="7942" y="4745"/>
                    <a:pt x="7871" y="4686"/>
                    <a:pt x="7787" y="4686"/>
                  </a:cubicBezTo>
                  <a:cubicBezTo>
                    <a:pt x="7401" y="4725"/>
                    <a:pt x="7033" y="4741"/>
                    <a:pt x="6688" y="4741"/>
                  </a:cubicBezTo>
                  <a:cubicBezTo>
                    <a:pt x="5578" y="4741"/>
                    <a:pt x="4717" y="4574"/>
                    <a:pt x="4299" y="4483"/>
                  </a:cubicBezTo>
                  <a:cubicBezTo>
                    <a:pt x="4287" y="4340"/>
                    <a:pt x="4251" y="4209"/>
                    <a:pt x="4215" y="4090"/>
                  </a:cubicBezTo>
                  <a:lnTo>
                    <a:pt x="4120" y="3828"/>
                  </a:lnTo>
                  <a:cubicBezTo>
                    <a:pt x="4092" y="3754"/>
                    <a:pt x="4036" y="3709"/>
                    <a:pt x="3974" y="3709"/>
                  </a:cubicBezTo>
                  <a:cubicBezTo>
                    <a:pt x="3955" y="3709"/>
                    <a:pt x="3937" y="3713"/>
                    <a:pt x="3918" y="3721"/>
                  </a:cubicBezTo>
                  <a:cubicBezTo>
                    <a:pt x="3823" y="3745"/>
                    <a:pt x="3775" y="3840"/>
                    <a:pt x="3811" y="3924"/>
                  </a:cubicBezTo>
                  <a:lnTo>
                    <a:pt x="3894" y="4197"/>
                  </a:lnTo>
                  <a:cubicBezTo>
                    <a:pt x="3989" y="4507"/>
                    <a:pt x="4025" y="4840"/>
                    <a:pt x="3989" y="5162"/>
                  </a:cubicBezTo>
                  <a:lnTo>
                    <a:pt x="3858" y="6424"/>
                  </a:lnTo>
                  <a:lnTo>
                    <a:pt x="3525" y="6424"/>
                  </a:lnTo>
                  <a:lnTo>
                    <a:pt x="3692" y="5876"/>
                  </a:lnTo>
                  <a:cubicBezTo>
                    <a:pt x="3703" y="5852"/>
                    <a:pt x="3703" y="5817"/>
                    <a:pt x="3692" y="5793"/>
                  </a:cubicBezTo>
                  <a:lnTo>
                    <a:pt x="3275" y="4364"/>
                  </a:lnTo>
                  <a:cubicBezTo>
                    <a:pt x="3263" y="4305"/>
                    <a:pt x="3215" y="4257"/>
                    <a:pt x="3156" y="4245"/>
                  </a:cubicBezTo>
                  <a:cubicBezTo>
                    <a:pt x="3049" y="4221"/>
                    <a:pt x="2941" y="4197"/>
                    <a:pt x="2858" y="4185"/>
                  </a:cubicBezTo>
                  <a:cubicBezTo>
                    <a:pt x="2322" y="4078"/>
                    <a:pt x="1798" y="3971"/>
                    <a:pt x="1429" y="3852"/>
                  </a:cubicBezTo>
                  <a:cubicBezTo>
                    <a:pt x="1239" y="3793"/>
                    <a:pt x="1096" y="3733"/>
                    <a:pt x="1013" y="3673"/>
                  </a:cubicBezTo>
                  <a:cubicBezTo>
                    <a:pt x="1239" y="3662"/>
                    <a:pt x="1453" y="3590"/>
                    <a:pt x="1608" y="3423"/>
                  </a:cubicBezTo>
                  <a:cubicBezTo>
                    <a:pt x="1667" y="3364"/>
                    <a:pt x="1667" y="3257"/>
                    <a:pt x="1608" y="3197"/>
                  </a:cubicBezTo>
                  <a:cubicBezTo>
                    <a:pt x="1578" y="3167"/>
                    <a:pt x="1537" y="3153"/>
                    <a:pt x="1495" y="3153"/>
                  </a:cubicBezTo>
                  <a:cubicBezTo>
                    <a:pt x="1453" y="3153"/>
                    <a:pt x="1411" y="3167"/>
                    <a:pt x="1382" y="3197"/>
                  </a:cubicBezTo>
                  <a:cubicBezTo>
                    <a:pt x="1285" y="3294"/>
                    <a:pt x="1092" y="3351"/>
                    <a:pt x="835" y="3351"/>
                  </a:cubicBezTo>
                  <a:cubicBezTo>
                    <a:pt x="743" y="3351"/>
                    <a:pt x="643" y="3344"/>
                    <a:pt x="536" y="3328"/>
                  </a:cubicBezTo>
                  <a:lnTo>
                    <a:pt x="524" y="3316"/>
                  </a:lnTo>
                  <a:lnTo>
                    <a:pt x="405" y="2876"/>
                  </a:lnTo>
                  <a:cubicBezTo>
                    <a:pt x="524" y="2816"/>
                    <a:pt x="703" y="2721"/>
                    <a:pt x="894" y="2602"/>
                  </a:cubicBezTo>
                  <a:cubicBezTo>
                    <a:pt x="1298" y="2340"/>
                    <a:pt x="1548" y="2066"/>
                    <a:pt x="1656" y="1768"/>
                  </a:cubicBezTo>
                  <a:lnTo>
                    <a:pt x="1775" y="1721"/>
                  </a:lnTo>
                  <a:cubicBezTo>
                    <a:pt x="1798" y="1888"/>
                    <a:pt x="1846" y="1983"/>
                    <a:pt x="1858" y="1995"/>
                  </a:cubicBezTo>
                  <a:cubicBezTo>
                    <a:pt x="1894" y="2054"/>
                    <a:pt x="1953" y="2078"/>
                    <a:pt x="2013" y="2078"/>
                  </a:cubicBezTo>
                  <a:cubicBezTo>
                    <a:pt x="2037" y="2078"/>
                    <a:pt x="2072" y="2078"/>
                    <a:pt x="2084" y="2066"/>
                  </a:cubicBezTo>
                  <a:cubicBezTo>
                    <a:pt x="2156" y="2019"/>
                    <a:pt x="2191" y="1935"/>
                    <a:pt x="2144" y="1840"/>
                  </a:cubicBezTo>
                  <a:cubicBezTo>
                    <a:pt x="2132" y="1828"/>
                    <a:pt x="1965" y="1483"/>
                    <a:pt x="2179" y="935"/>
                  </a:cubicBezTo>
                  <a:cubicBezTo>
                    <a:pt x="2322" y="1030"/>
                    <a:pt x="2525" y="1221"/>
                    <a:pt x="2727" y="1602"/>
                  </a:cubicBezTo>
                  <a:cubicBezTo>
                    <a:pt x="2754" y="1663"/>
                    <a:pt x="2812" y="1699"/>
                    <a:pt x="2875" y="1699"/>
                  </a:cubicBezTo>
                  <a:cubicBezTo>
                    <a:pt x="2897" y="1699"/>
                    <a:pt x="2920" y="1694"/>
                    <a:pt x="2941" y="1685"/>
                  </a:cubicBezTo>
                  <a:cubicBezTo>
                    <a:pt x="3025" y="1638"/>
                    <a:pt x="3061" y="1542"/>
                    <a:pt x="3025" y="1459"/>
                  </a:cubicBezTo>
                  <a:cubicBezTo>
                    <a:pt x="3001" y="1423"/>
                    <a:pt x="2989" y="1411"/>
                    <a:pt x="2977" y="1387"/>
                  </a:cubicBezTo>
                  <a:cubicBezTo>
                    <a:pt x="3442" y="1245"/>
                    <a:pt x="4692" y="887"/>
                    <a:pt x="6025" y="756"/>
                  </a:cubicBezTo>
                  <a:cubicBezTo>
                    <a:pt x="6402" y="716"/>
                    <a:pt x="6758" y="696"/>
                    <a:pt x="7091" y="696"/>
                  </a:cubicBezTo>
                  <a:cubicBezTo>
                    <a:pt x="7633" y="696"/>
                    <a:pt x="8117" y="749"/>
                    <a:pt x="8537" y="852"/>
                  </a:cubicBezTo>
                  <a:cubicBezTo>
                    <a:pt x="9359" y="1042"/>
                    <a:pt x="9942" y="1423"/>
                    <a:pt x="10264" y="2007"/>
                  </a:cubicBezTo>
                  <a:cubicBezTo>
                    <a:pt x="10847" y="3054"/>
                    <a:pt x="10192" y="4007"/>
                    <a:pt x="9895" y="4281"/>
                  </a:cubicBezTo>
                  <a:cubicBezTo>
                    <a:pt x="9835" y="4340"/>
                    <a:pt x="9823" y="4447"/>
                    <a:pt x="9883" y="4507"/>
                  </a:cubicBezTo>
                  <a:cubicBezTo>
                    <a:pt x="9907" y="4543"/>
                    <a:pt x="9954" y="4555"/>
                    <a:pt x="10002" y="4555"/>
                  </a:cubicBezTo>
                  <a:cubicBezTo>
                    <a:pt x="10038" y="4555"/>
                    <a:pt x="10073" y="4543"/>
                    <a:pt x="10109" y="4507"/>
                  </a:cubicBezTo>
                  <a:lnTo>
                    <a:pt x="10121" y="4495"/>
                  </a:lnTo>
                  <a:lnTo>
                    <a:pt x="10180" y="4614"/>
                  </a:lnTo>
                  <a:cubicBezTo>
                    <a:pt x="10204" y="4686"/>
                    <a:pt x="10216" y="4781"/>
                    <a:pt x="10192" y="4864"/>
                  </a:cubicBezTo>
                  <a:lnTo>
                    <a:pt x="9752" y="6412"/>
                  </a:lnTo>
                  <a:lnTo>
                    <a:pt x="9454" y="6412"/>
                  </a:lnTo>
                  <a:lnTo>
                    <a:pt x="9728" y="5995"/>
                  </a:lnTo>
                  <a:cubicBezTo>
                    <a:pt x="9764" y="5971"/>
                    <a:pt x="9764" y="5924"/>
                    <a:pt x="9764" y="5876"/>
                  </a:cubicBezTo>
                  <a:lnTo>
                    <a:pt x="9633" y="4995"/>
                  </a:lnTo>
                  <a:cubicBezTo>
                    <a:pt x="9633" y="4971"/>
                    <a:pt x="9597" y="4924"/>
                    <a:pt x="9585" y="4912"/>
                  </a:cubicBezTo>
                  <a:lnTo>
                    <a:pt x="8883" y="4245"/>
                  </a:lnTo>
                  <a:cubicBezTo>
                    <a:pt x="8853" y="4215"/>
                    <a:pt x="8811" y="4200"/>
                    <a:pt x="8770" y="4200"/>
                  </a:cubicBezTo>
                  <a:cubicBezTo>
                    <a:pt x="8728" y="4200"/>
                    <a:pt x="8686" y="4215"/>
                    <a:pt x="8656" y="4245"/>
                  </a:cubicBezTo>
                  <a:cubicBezTo>
                    <a:pt x="8597" y="4305"/>
                    <a:pt x="8597" y="4400"/>
                    <a:pt x="8656" y="4459"/>
                  </a:cubicBezTo>
                  <a:lnTo>
                    <a:pt x="8716" y="4519"/>
                  </a:lnTo>
                  <a:cubicBezTo>
                    <a:pt x="8645" y="4543"/>
                    <a:pt x="8561" y="4555"/>
                    <a:pt x="8478" y="4566"/>
                  </a:cubicBezTo>
                  <a:cubicBezTo>
                    <a:pt x="8395" y="4578"/>
                    <a:pt x="8335" y="4674"/>
                    <a:pt x="8347" y="4757"/>
                  </a:cubicBezTo>
                  <a:cubicBezTo>
                    <a:pt x="8359" y="4840"/>
                    <a:pt x="8442" y="4900"/>
                    <a:pt x="8514" y="4900"/>
                  </a:cubicBezTo>
                  <a:lnTo>
                    <a:pt x="8537" y="4900"/>
                  </a:lnTo>
                  <a:cubicBezTo>
                    <a:pt x="8692" y="4864"/>
                    <a:pt x="8859" y="4840"/>
                    <a:pt x="9002" y="4793"/>
                  </a:cubicBezTo>
                  <a:lnTo>
                    <a:pt x="9335" y="5102"/>
                  </a:lnTo>
                  <a:lnTo>
                    <a:pt x="9454" y="5864"/>
                  </a:lnTo>
                  <a:lnTo>
                    <a:pt x="9037" y="6471"/>
                  </a:lnTo>
                  <a:cubicBezTo>
                    <a:pt x="9002" y="6519"/>
                    <a:pt x="8990" y="6590"/>
                    <a:pt x="9014" y="6638"/>
                  </a:cubicBezTo>
                  <a:cubicBezTo>
                    <a:pt x="9049" y="6698"/>
                    <a:pt x="9109" y="6721"/>
                    <a:pt x="9168" y="6721"/>
                  </a:cubicBezTo>
                  <a:lnTo>
                    <a:pt x="9895" y="6721"/>
                  </a:lnTo>
                  <a:cubicBezTo>
                    <a:pt x="9966" y="6721"/>
                    <a:pt x="10026" y="6686"/>
                    <a:pt x="10049" y="6602"/>
                  </a:cubicBezTo>
                  <a:lnTo>
                    <a:pt x="10538" y="4936"/>
                  </a:lnTo>
                  <a:cubicBezTo>
                    <a:pt x="10585" y="4781"/>
                    <a:pt x="10561" y="4614"/>
                    <a:pt x="10502" y="4459"/>
                  </a:cubicBezTo>
                  <a:lnTo>
                    <a:pt x="10383" y="4209"/>
                  </a:lnTo>
                  <a:cubicBezTo>
                    <a:pt x="10526" y="4019"/>
                    <a:pt x="10669" y="3769"/>
                    <a:pt x="10764" y="3483"/>
                  </a:cubicBezTo>
                  <a:cubicBezTo>
                    <a:pt x="10942" y="2911"/>
                    <a:pt x="10859" y="2340"/>
                    <a:pt x="10585" y="1816"/>
                  </a:cubicBezTo>
                  <a:cubicBezTo>
                    <a:pt x="10466" y="1626"/>
                    <a:pt x="10323" y="1423"/>
                    <a:pt x="10169" y="1280"/>
                  </a:cubicBezTo>
                  <a:cubicBezTo>
                    <a:pt x="10252" y="1233"/>
                    <a:pt x="10347" y="1173"/>
                    <a:pt x="10430" y="1114"/>
                  </a:cubicBezTo>
                  <a:cubicBezTo>
                    <a:pt x="10645" y="1304"/>
                    <a:pt x="10835" y="1459"/>
                    <a:pt x="10883" y="1483"/>
                  </a:cubicBezTo>
                  <a:cubicBezTo>
                    <a:pt x="10907" y="1507"/>
                    <a:pt x="10919" y="1507"/>
                    <a:pt x="10954" y="1507"/>
                  </a:cubicBezTo>
                  <a:cubicBezTo>
                    <a:pt x="11014" y="1507"/>
                    <a:pt x="11073" y="1471"/>
                    <a:pt x="11097" y="1411"/>
                  </a:cubicBezTo>
                  <a:cubicBezTo>
                    <a:pt x="11073" y="1364"/>
                    <a:pt x="11038" y="1268"/>
                    <a:pt x="10966" y="1221"/>
                  </a:cubicBezTo>
                  <a:cubicBezTo>
                    <a:pt x="10942" y="1209"/>
                    <a:pt x="10788" y="1090"/>
                    <a:pt x="10621" y="935"/>
                  </a:cubicBezTo>
                  <a:cubicBezTo>
                    <a:pt x="10764" y="828"/>
                    <a:pt x="10835" y="733"/>
                    <a:pt x="10859" y="625"/>
                  </a:cubicBezTo>
                  <a:cubicBezTo>
                    <a:pt x="10919" y="447"/>
                    <a:pt x="10895" y="280"/>
                    <a:pt x="10776" y="149"/>
                  </a:cubicBezTo>
                  <a:cubicBezTo>
                    <a:pt x="10687" y="52"/>
                    <a:pt x="10565" y="0"/>
                    <a:pt x="104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39" name="Google Shape;11939;p81"/>
            <p:cNvSpPr/>
            <p:nvPr/>
          </p:nvSpPr>
          <p:spPr>
            <a:xfrm>
              <a:off x="4195981" y="2177682"/>
              <a:ext cx="10336" cy="10720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cubicBezTo>
                    <a:pt x="251" y="334"/>
                    <a:pt x="322" y="251"/>
                    <a:pt x="322" y="167"/>
                  </a:cubicBezTo>
                  <a:cubicBezTo>
                    <a:pt x="322" y="72"/>
                    <a:pt x="25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0" name="Google Shape;11940;p81"/>
          <p:cNvGrpSpPr/>
          <p:nvPr/>
        </p:nvGrpSpPr>
        <p:grpSpPr>
          <a:xfrm>
            <a:off x="5766800" y="2077626"/>
            <a:ext cx="354752" cy="315360"/>
            <a:chOff x="5794669" y="2001426"/>
            <a:chExt cx="354752" cy="315360"/>
          </a:xfrm>
          <a:solidFill>
            <a:schemeClr val="tx1"/>
          </a:solidFill>
        </p:grpSpPr>
        <p:sp>
          <p:nvSpPr>
            <p:cNvPr id="11941" name="Google Shape;11941;p81"/>
            <p:cNvSpPr/>
            <p:nvPr/>
          </p:nvSpPr>
          <p:spPr>
            <a:xfrm>
              <a:off x="5841165" y="2051186"/>
              <a:ext cx="10688" cy="10336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cubicBezTo>
                    <a:pt x="0" y="251"/>
                    <a:pt x="84" y="322"/>
                    <a:pt x="167" y="322"/>
                  </a:cubicBezTo>
                  <a:cubicBezTo>
                    <a:pt x="262" y="322"/>
                    <a:pt x="334" y="251"/>
                    <a:pt x="334" y="156"/>
                  </a:cubicBezTo>
                  <a:cubicBezTo>
                    <a:pt x="334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42" name="Google Shape;11942;p81"/>
            <p:cNvSpPr/>
            <p:nvPr/>
          </p:nvSpPr>
          <p:spPr>
            <a:xfrm>
              <a:off x="5794669" y="2001426"/>
              <a:ext cx="354752" cy="315360"/>
            </a:xfrm>
            <a:custGeom>
              <a:avLst/>
              <a:gdLst/>
              <a:ahLst/>
              <a:cxnLst/>
              <a:rect l="l" t="t" r="r" b="b"/>
              <a:pathLst>
                <a:path w="11086" h="9855" extrusionOk="0">
                  <a:moveTo>
                    <a:pt x="1179" y="568"/>
                  </a:moveTo>
                  <a:lnTo>
                    <a:pt x="1298" y="877"/>
                  </a:lnTo>
                  <a:lnTo>
                    <a:pt x="1215" y="925"/>
                  </a:lnTo>
                  <a:lnTo>
                    <a:pt x="1203" y="937"/>
                  </a:lnTo>
                  <a:lnTo>
                    <a:pt x="894" y="782"/>
                  </a:lnTo>
                  <a:cubicBezTo>
                    <a:pt x="965" y="722"/>
                    <a:pt x="1048" y="639"/>
                    <a:pt x="1179" y="568"/>
                  </a:cubicBezTo>
                  <a:close/>
                  <a:moveTo>
                    <a:pt x="10028" y="3376"/>
                  </a:moveTo>
                  <a:cubicBezTo>
                    <a:pt x="10073" y="3406"/>
                    <a:pt x="10123" y="3430"/>
                    <a:pt x="10145" y="3473"/>
                  </a:cubicBezTo>
                  <a:cubicBezTo>
                    <a:pt x="10502" y="3794"/>
                    <a:pt x="10621" y="4592"/>
                    <a:pt x="10490" y="5699"/>
                  </a:cubicBezTo>
                  <a:cubicBezTo>
                    <a:pt x="10430" y="6199"/>
                    <a:pt x="10490" y="6521"/>
                    <a:pt x="10561" y="6735"/>
                  </a:cubicBezTo>
                  <a:cubicBezTo>
                    <a:pt x="10502" y="6688"/>
                    <a:pt x="10430" y="6628"/>
                    <a:pt x="10371" y="6568"/>
                  </a:cubicBezTo>
                  <a:cubicBezTo>
                    <a:pt x="10240" y="6402"/>
                    <a:pt x="10192" y="6176"/>
                    <a:pt x="10228" y="5902"/>
                  </a:cubicBezTo>
                  <a:cubicBezTo>
                    <a:pt x="10359" y="5080"/>
                    <a:pt x="10478" y="3937"/>
                    <a:pt x="10049" y="3401"/>
                  </a:cubicBezTo>
                  <a:cubicBezTo>
                    <a:pt x="10038" y="3390"/>
                    <a:pt x="10032" y="3382"/>
                    <a:pt x="10028" y="3376"/>
                  </a:cubicBezTo>
                  <a:close/>
                  <a:moveTo>
                    <a:pt x="3942" y="9212"/>
                  </a:moveTo>
                  <a:lnTo>
                    <a:pt x="3918" y="9557"/>
                  </a:lnTo>
                  <a:lnTo>
                    <a:pt x="3692" y="9557"/>
                  </a:lnTo>
                  <a:lnTo>
                    <a:pt x="3942" y="9212"/>
                  </a:lnTo>
                  <a:close/>
                  <a:moveTo>
                    <a:pt x="2035" y="334"/>
                  </a:moveTo>
                  <a:cubicBezTo>
                    <a:pt x="2129" y="334"/>
                    <a:pt x="2230" y="339"/>
                    <a:pt x="2334" y="353"/>
                  </a:cubicBezTo>
                  <a:cubicBezTo>
                    <a:pt x="2918" y="461"/>
                    <a:pt x="3453" y="889"/>
                    <a:pt x="3894" y="1365"/>
                  </a:cubicBezTo>
                  <a:cubicBezTo>
                    <a:pt x="3644" y="1187"/>
                    <a:pt x="3370" y="1056"/>
                    <a:pt x="3120" y="937"/>
                  </a:cubicBezTo>
                  <a:cubicBezTo>
                    <a:pt x="3100" y="931"/>
                    <a:pt x="3080" y="928"/>
                    <a:pt x="3060" y="928"/>
                  </a:cubicBezTo>
                  <a:cubicBezTo>
                    <a:pt x="2996" y="928"/>
                    <a:pt x="2936" y="959"/>
                    <a:pt x="2918" y="1032"/>
                  </a:cubicBezTo>
                  <a:cubicBezTo>
                    <a:pt x="2882" y="1115"/>
                    <a:pt x="2918" y="1211"/>
                    <a:pt x="3001" y="1234"/>
                  </a:cubicBezTo>
                  <a:cubicBezTo>
                    <a:pt x="3763" y="1568"/>
                    <a:pt x="4406" y="2127"/>
                    <a:pt x="4823" y="2544"/>
                  </a:cubicBezTo>
                  <a:cubicBezTo>
                    <a:pt x="4882" y="2604"/>
                    <a:pt x="4918" y="2663"/>
                    <a:pt x="4966" y="2711"/>
                  </a:cubicBezTo>
                  <a:cubicBezTo>
                    <a:pt x="5164" y="2947"/>
                    <a:pt x="5332" y="3115"/>
                    <a:pt x="5777" y="3115"/>
                  </a:cubicBezTo>
                  <a:cubicBezTo>
                    <a:pt x="6028" y="3115"/>
                    <a:pt x="6366" y="3061"/>
                    <a:pt x="6847" y="2937"/>
                  </a:cubicBezTo>
                  <a:cubicBezTo>
                    <a:pt x="7304" y="2816"/>
                    <a:pt x="7698" y="2755"/>
                    <a:pt x="8035" y="2755"/>
                  </a:cubicBezTo>
                  <a:cubicBezTo>
                    <a:pt x="8497" y="2755"/>
                    <a:pt x="8852" y="2870"/>
                    <a:pt x="9121" y="3104"/>
                  </a:cubicBezTo>
                  <a:cubicBezTo>
                    <a:pt x="9454" y="3437"/>
                    <a:pt x="9514" y="4175"/>
                    <a:pt x="9216" y="4806"/>
                  </a:cubicBezTo>
                  <a:cubicBezTo>
                    <a:pt x="9037" y="5187"/>
                    <a:pt x="8954" y="5640"/>
                    <a:pt x="8990" y="6045"/>
                  </a:cubicBezTo>
                  <a:cubicBezTo>
                    <a:pt x="9037" y="6509"/>
                    <a:pt x="9228" y="6854"/>
                    <a:pt x="9538" y="7045"/>
                  </a:cubicBezTo>
                  <a:lnTo>
                    <a:pt x="9538" y="9557"/>
                  </a:lnTo>
                  <a:lnTo>
                    <a:pt x="9287" y="9557"/>
                  </a:lnTo>
                  <a:lnTo>
                    <a:pt x="9514" y="9164"/>
                  </a:lnTo>
                  <a:cubicBezTo>
                    <a:pt x="9526" y="9140"/>
                    <a:pt x="9538" y="9093"/>
                    <a:pt x="9526" y="9069"/>
                  </a:cubicBezTo>
                  <a:lnTo>
                    <a:pt x="9240" y="7366"/>
                  </a:lnTo>
                  <a:cubicBezTo>
                    <a:pt x="9240" y="7342"/>
                    <a:pt x="9204" y="7295"/>
                    <a:pt x="9180" y="7283"/>
                  </a:cubicBezTo>
                  <a:cubicBezTo>
                    <a:pt x="7918" y="6176"/>
                    <a:pt x="7418" y="4532"/>
                    <a:pt x="7406" y="4509"/>
                  </a:cubicBezTo>
                  <a:cubicBezTo>
                    <a:pt x="7387" y="4440"/>
                    <a:pt x="7318" y="4395"/>
                    <a:pt x="7255" y="4395"/>
                  </a:cubicBezTo>
                  <a:cubicBezTo>
                    <a:pt x="7241" y="4395"/>
                    <a:pt x="7228" y="4397"/>
                    <a:pt x="7216" y="4402"/>
                  </a:cubicBezTo>
                  <a:cubicBezTo>
                    <a:pt x="7121" y="4437"/>
                    <a:pt x="7085" y="4532"/>
                    <a:pt x="7109" y="4604"/>
                  </a:cubicBezTo>
                  <a:cubicBezTo>
                    <a:pt x="7109" y="4616"/>
                    <a:pt x="7156" y="4771"/>
                    <a:pt x="7240" y="4985"/>
                  </a:cubicBezTo>
                  <a:cubicBezTo>
                    <a:pt x="7144" y="5080"/>
                    <a:pt x="6859" y="5283"/>
                    <a:pt x="6466" y="5461"/>
                  </a:cubicBezTo>
                  <a:cubicBezTo>
                    <a:pt x="6070" y="5641"/>
                    <a:pt x="5688" y="5729"/>
                    <a:pt x="5316" y="5729"/>
                  </a:cubicBezTo>
                  <a:cubicBezTo>
                    <a:pt x="5072" y="5729"/>
                    <a:pt x="4832" y="5691"/>
                    <a:pt x="4596" y="5616"/>
                  </a:cubicBezTo>
                  <a:lnTo>
                    <a:pt x="4668" y="5128"/>
                  </a:lnTo>
                  <a:cubicBezTo>
                    <a:pt x="4680" y="5033"/>
                    <a:pt x="4620" y="4961"/>
                    <a:pt x="4537" y="4949"/>
                  </a:cubicBezTo>
                  <a:cubicBezTo>
                    <a:pt x="4523" y="4946"/>
                    <a:pt x="4509" y="4944"/>
                    <a:pt x="4496" y="4944"/>
                  </a:cubicBezTo>
                  <a:cubicBezTo>
                    <a:pt x="4422" y="4944"/>
                    <a:pt x="4368" y="4999"/>
                    <a:pt x="4358" y="5080"/>
                  </a:cubicBezTo>
                  <a:lnTo>
                    <a:pt x="4192" y="6187"/>
                  </a:lnTo>
                  <a:cubicBezTo>
                    <a:pt x="4120" y="6735"/>
                    <a:pt x="4061" y="7283"/>
                    <a:pt x="4025" y="7819"/>
                  </a:cubicBezTo>
                  <a:lnTo>
                    <a:pt x="3953" y="8962"/>
                  </a:lnTo>
                  <a:lnTo>
                    <a:pt x="3632" y="5056"/>
                  </a:lnTo>
                  <a:cubicBezTo>
                    <a:pt x="3632" y="5044"/>
                    <a:pt x="3632" y="5021"/>
                    <a:pt x="3620" y="4997"/>
                  </a:cubicBezTo>
                  <a:lnTo>
                    <a:pt x="2334" y="2401"/>
                  </a:lnTo>
                  <a:cubicBezTo>
                    <a:pt x="2370" y="2354"/>
                    <a:pt x="2382" y="2306"/>
                    <a:pt x="2394" y="2270"/>
                  </a:cubicBezTo>
                  <a:lnTo>
                    <a:pt x="2513" y="1889"/>
                  </a:lnTo>
                  <a:cubicBezTo>
                    <a:pt x="2549" y="1806"/>
                    <a:pt x="2501" y="1711"/>
                    <a:pt x="2406" y="1687"/>
                  </a:cubicBezTo>
                  <a:cubicBezTo>
                    <a:pt x="2387" y="1679"/>
                    <a:pt x="2368" y="1675"/>
                    <a:pt x="2349" y="1675"/>
                  </a:cubicBezTo>
                  <a:cubicBezTo>
                    <a:pt x="2283" y="1675"/>
                    <a:pt x="2222" y="1720"/>
                    <a:pt x="2203" y="1794"/>
                  </a:cubicBezTo>
                  <a:lnTo>
                    <a:pt x="2084" y="2163"/>
                  </a:lnTo>
                  <a:cubicBezTo>
                    <a:pt x="2072" y="2211"/>
                    <a:pt x="2025" y="2246"/>
                    <a:pt x="1977" y="2270"/>
                  </a:cubicBezTo>
                  <a:lnTo>
                    <a:pt x="739" y="2866"/>
                  </a:lnTo>
                  <a:cubicBezTo>
                    <a:pt x="716" y="2873"/>
                    <a:pt x="694" y="2877"/>
                    <a:pt x="671" y="2877"/>
                  </a:cubicBezTo>
                  <a:cubicBezTo>
                    <a:pt x="623" y="2877"/>
                    <a:pt x="577" y="2859"/>
                    <a:pt x="536" y="2818"/>
                  </a:cubicBezTo>
                  <a:lnTo>
                    <a:pt x="524" y="2794"/>
                  </a:lnTo>
                  <a:lnTo>
                    <a:pt x="370" y="2675"/>
                  </a:lnTo>
                  <a:lnTo>
                    <a:pt x="370" y="2663"/>
                  </a:lnTo>
                  <a:lnTo>
                    <a:pt x="1048" y="1830"/>
                  </a:lnTo>
                  <a:cubicBezTo>
                    <a:pt x="1096" y="1770"/>
                    <a:pt x="1144" y="1699"/>
                    <a:pt x="1167" y="1627"/>
                  </a:cubicBezTo>
                  <a:lnTo>
                    <a:pt x="1263" y="1389"/>
                  </a:lnTo>
                  <a:cubicBezTo>
                    <a:pt x="1286" y="1306"/>
                    <a:pt x="1334" y="1246"/>
                    <a:pt x="1406" y="1211"/>
                  </a:cubicBezTo>
                  <a:lnTo>
                    <a:pt x="1429" y="1187"/>
                  </a:lnTo>
                  <a:cubicBezTo>
                    <a:pt x="1453" y="1246"/>
                    <a:pt x="1513" y="1294"/>
                    <a:pt x="1572" y="1294"/>
                  </a:cubicBezTo>
                  <a:cubicBezTo>
                    <a:pt x="1584" y="1294"/>
                    <a:pt x="1608" y="1294"/>
                    <a:pt x="1632" y="1282"/>
                  </a:cubicBezTo>
                  <a:cubicBezTo>
                    <a:pt x="1727" y="1246"/>
                    <a:pt x="1763" y="1163"/>
                    <a:pt x="1727" y="1068"/>
                  </a:cubicBezTo>
                  <a:lnTo>
                    <a:pt x="1548" y="568"/>
                  </a:lnTo>
                  <a:lnTo>
                    <a:pt x="1548" y="568"/>
                  </a:lnTo>
                  <a:cubicBezTo>
                    <a:pt x="1918" y="699"/>
                    <a:pt x="2144" y="949"/>
                    <a:pt x="2144" y="973"/>
                  </a:cubicBezTo>
                  <a:cubicBezTo>
                    <a:pt x="2168" y="996"/>
                    <a:pt x="2215" y="1032"/>
                    <a:pt x="2263" y="1032"/>
                  </a:cubicBezTo>
                  <a:cubicBezTo>
                    <a:pt x="2263" y="1032"/>
                    <a:pt x="2299" y="1032"/>
                    <a:pt x="2382" y="1044"/>
                  </a:cubicBezTo>
                  <a:cubicBezTo>
                    <a:pt x="2389" y="1045"/>
                    <a:pt x="2396" y="1045"/>
                    <a:pt x="2404" y="1045"/>
                  </a:cubicBezTo>
                  <a:cubicBezTo>
                    <a:pt x="2481" y="1045"/>
                    <a:pt x="2561" y="989"/>
                    <a:pt x="2572" y="913"/>
                  </a:cubicBezTo>
                  <a:cubicBezTo>
                    <a:pt x="2584" y="818"/>
                    <a:pt x="2525" y="734"/>
                    <a:pt x="2441" y="711"/>
                  </a:cubicBezTo>
                  <a:cubicBezTo>
                    <a:pt x="2406" y="711"/>
                    <a:pt x="2382" y="699"/>
                    <a:pt x="2346" y="699"/>
                  </a:cubicBezTo>
                  <a:cubicBezTo>
                    <a:pt x="2275" y="627"/>
                    <a:pt x="2096" y="461"/>
                    <a:pt x="1846" y="341"/>
                  </a:cubicBezTo>
                  <a:cubicBezTo>
                    <a:pt x="1905" y="337"/>
                    <a:pt x="1969" y="334"/>
                    <a:pt x="2035" y="334"/>
                  </a:cubicBezTo>
                  <a:close/>
                  <a:moveTo>
                    <a:pt x="1997" y="1"/>
                  </a:moveTo>
                  <a:cubicBezTo>
                    <a:pt x="1066" y="1"/>
                    <a:pt x="522" y="680"/>
                    <a:pt x="501" y="722"/>
                  </a:cubicBezTo>
                  <a:cubicBezTo>
                    <a:pt x="477" y="758"/>
                    <a:pt x="453" y="806"/>
                    <a:pt x="477" y="853"/>
                  </a:cubicBezTo>
                  <a:cubicBezTo>
                    <a:pt x="489" y="901"/>
                    <a:pt x="513" y="937"/>
                    <a:pt x="548" y="961"/>
                  </a:cubicBezTo>
                  <a:lnTo>
                    <a:pt x="965" y="1199"/>
                  </a:lnTo>
                  <a:cubicBezTo>
                    <a:pt x="953" y="1223"/>
                    <a:pt x="929" y="1258"/>
                    <a:pt x="929" y="1282"/>
                  </a:cubicBezTo>
                  <a:lnTo>
                    <a:pt x="846" y="1520"/>
                  </a:lnTo>
                  <a:cubicBezTo>
                    <a:pt x="834" y="1568"/>
                    <a:pt x="810" y="1592"/>
                    <a:pt x="786" y="1627"/>
                  </a:cubicBezTo>
                  <a:lnTo>
                    <a:pt x="96" y="2461"/>
                  </a:lnTo>
                  <a:cubicBezTo>
                    <a:pt x="1" y="2592"/>
                    <a:pt x="1" y="2782"/>
                    <a:pt x="132" y="2901"/>
                  </a:cubicBezTo>
                  <a:lnTo>
                    <a:pt x="143" y="2925"/>
                  </a:lnTo>
                  <a:lnTo>
                    <a:pt x="298" y="3044"/>
                  </a:lnTo>
                  <a:cubicBezTo>
                    <a:pt x="382" y="3128"/>
                    <a:pt x="513" y="3175"/>
                    <a:pt x="655" y="3175"/>
                  </a:cubicBezTo>
                  <a:cubicBezTo>
                    <a:pt x="727" y="3175"/>
                    <a:pt x="786" y="3163"/>
                    <a:pt x="858" y="3128"/>
                  </a:cubicBezTo>
                  <a:lnTo>
                    <a:pt x="2048" y="2568"/>
                  </a:lnTo>
                  <a:lnTo>
                    <a:pt x="3287" y="5080"/>
                  </a:lnTo>
                  <a:lnTo>
                    <a:pt x="3632" y="9057"/>
                  </a:lnTo>
                  <a:lnTo>
                    <a:pt x="3227" y="9605"/>
                  </a:lnTo>
                  <a:cubicBezTo>
                    <a:pt x="3191" y="9652"/>
                    <a:pt x="3180" y="9724"/>
                    <a:pt x="3215" y="9771"/>
                  </a:cubicBezTo>
                  <a:cubicBezTo>
                    <a:pt x="3239" y="9831"/>
                    <a:pt x="3299" y="9855"/>
                    <a:pt x="3358" y="9855"/>
                  </a:cubicBezTo>
                  <a:lnTo>
                    <a:pt x="4049" y="9855"/>
                  </a:lnTo>
                  <a:cubicBezTo>
                    <a:pt x="4132" y="9855"/>
                    <a:pt x="4192" y="9795"/>
                    <a:pt x="4204" y="9712"/>
                  </a:cubicBezTo>
                  <a:lnTo>
                    <a:pt x="4323" y="7807"/>
                  </a:lnTo>
                  <a:cubicBezTo>
                    <a:pt x="4358" y="7271"/>
                    <a:pt x="4418" y="6735"/>
                    <a:pt x="4489" y="6199"/>
                  </a:cubicBezTo>
                  <a:lnTo>
                    <a:pt x="4537" y="5902"/>
                  </a:lnTo>
                  <a:cubicBezTo>
                    <a:pt x="4787" y="5973"/>
                    <a:pt x="5037" y="6021"/>
                    <a:pt x="5311" y="6021"/>
                  </a:cubicBezTo>
                  <a:cubicBezTo>
                    <a:pt x="5739" y="6021"/>
                    <a:pt x="6168" y="5914"/>
                    <a:pt x="6609" y="5723"/>
                  </a:cubicBezTo>
                  <a:cubicBezTo>
                    <a:pt x="6966" y="5556"/>
                    <a:pt x="7228" y="5378"/>
                    <a:pt x="7382" y="5259"/>
                  </a:cubicBezTo>
                  <a:cubicBezTo>
                    <a:pt x="7644" y="5866"/>
                    <a:pt x="8133" y="6747"/>
                    <a:pt x="8930" y="7450"/>
                  </a:cubicBezTo>
                  <a:lnTo>
                    <a:pt x="9192" y="9033"/>
                  </a:lnTo>
                  <a:lnTo>
                    <a:pt x="8847" y="9616"/>
                  </a:lnTo>
                  <a:cubicBezTo>
                    <a:pt x="8823" y="9664"/>
                    <a:pt x="8823" y="9724"/>
                    <a:pt x="8847" y="9783"/>
                  </a:cubicBezTo>
                  <a:cubicBezTo>
                    <a:pt x="8883" y="9831"/>
                    <a:pt x="8942" y="9855"/>
                    <a:pt x="8990" y="9855"/>
                  </a:cubicBezTo>
                  <a:lnTo>
                    <a:pt x="9668" y="9855"/>
                  </a:lnTo>
                  <a:cubicBezTo>
                    <a:pt x="9764" y="9855"/>
                    <a:pt x="9835" y="9783"/>
                    <a:pt x="9835" y="9688"/>
                  </a:cubicBezTo>
                  <a:lnTo>
                    <a:pt x="9835" y="6926"/>
                  </a:lnTo>
                  <a:cubicBezTo>
                    <a:pt x="9835" y="6866"/>
                    <a:pt x="9799" y="6807"/>
                    <a:pt x="9740" y="6771"/>
                  </a:cubicBezTo>
                  <a:cubicBezTo>
                    <a:pt x="9418" y="6616"/>
                    <a:pt x="9311" y="6259"/>
                    <a:pt x="9287" y="5973"/>
                  </a:cubicBezTo>
                  <a:cubicBezTo>
                    <a:pt x="9252" y="5628"/>
                    <a:pt x="9323" y="5211"/>
                    <a:pt x="9478" y="4913"/>
                  </a:cubicBezTo>
                  <a:cubicBezTo>
                    <a:pt x="9645" y="4556"/>
                    <a:pt x="9728" y="4151"/>
                    <a:pt x="9704" y="3782"/>
                  </a:cubicBezTo>
                  <a:cubicBezTo>
                    <a:pt x="9680" y="3663"/>
                    <a:pt x="9668" y="3544"/>
                    <a:pt x="9645" y="3437"/>
                  </a:cubicBezTo>
                  <a:lnTo>
                    <a:pt x="9645" y="3437"/>
                  </a:lnTo>
                  <a:cubicBezTo>
                    <a:pt x="9704" y="3473"/>
                    <a:pt x="9740" y="3497"/>
                    <a:pt x="9776" y="3556"/>
                  </a:cubicBezTo>
                  <a:cubicBezTo>
                    <a:pt x="10026" y="3890"/>
                    <a:pt x="10073" y="4652"/>
                    <a:pt x="9895" y="5806"/>
                  </a:cubicBezTo>
                  <a:cubicBezTo>
                    <a:pt x="9823" y="6271"/>
                    <a:pt x="9966" y="6568"/>
                    <a:pt x="10097" y="6735"/>
                  </a:cubicBezTo>
                  <a:cubicBezTo>
                    <a:pt x="10276" y="6949"/>
                    <a:pt x="10573" y="7069"/>
                    <a:pt x="10871" y="7069"/>
                  </a:cubicBezTo>
                  <a:cubicBezTo>
                    <a:pt x="10954" y="7069"/>
                    <a:pt x="11014" y="7033"/>
                    <a:pt x="11026" y="6973"/>
                  </a:cubicBezTo>
                  <a:cubicBezTo>
                    <a:pt x="11085" y="6938"/>
                    <a:pt x="11062" y="6878"/>
                    <a:pt x="11014" y="6830"/>
                  </a:cubicBezTo>
                  <a:cubicBezTo>
                    <a:pt x="11014" y="6830"/>
                    <a:pt x="10728" y="6568"/>
                    <a:pt x="10835" y="5735"/>
                  </a:cubicBezTo>
                  <a:cubicBezTo>
                    <a:pt x="10978" y="4473"/>
                    <a:pt x="10835" y="3616"/>
                    <a:pt x="10383" y="3223"/>
                  </a:cubicBezTo>
                  <a:cubicBezTo>
                    <a:pt x="10193" y="3051"/>
                    <a:pt x="9955" y="2955"/>
                    <a:pt x="9680" y="2955"/>
                  </a:cubicBezTo>
                  <a:cubicBezTo>
                    <a:pt x="9593" y="2955"/>
                    <a:pt x="9501" y="2965"/>
                    <a:pt x="9407" y="2985"/>
                  </a:cubicBezTo>
                  <a:cubicBezTo>
                    <a:pt x="9371" y="2937"/>
                    <a:pt x="9335" y="2889"/>
                    <a:pt x="9287" y="2866"/>
                  </a:cubicBezTo>
                  <a:cubicBezTo>
                    <a:pt x="8959" y="2580"/>
                    <a:pt x="8531" y="2435"/>
                    <a:pt x="7984" y="2435"/>
                  </a:cubicBezTo>
                  <a:cubicBezTo>
                    <a:pt x="7620" y="2435"/>
                    <a:pt x="7203" y="2499"/>
                    <a:pt x="6728" y="2627"/>
                  </a:cubicBezTo>
                  <a:cubicBezTo>
                    <a:pt x="6277" y="2738"/>
                    <a:pt x="5955" y="2798"/>
                    <a:pt x="5727" y="2798"/>
                  </a:cubicBezTo>
                  <a:cubicBezTo>
                    <a:pt x="5659" y="2798"/>
                    <a:pt x="5600" y="2793"/>
                    <a:pt x="5549" y="2782"/>
                  </a:cubicBezTo>
                  <a:cubicBezTo>
                    <a:pt x="5477" y="2770"/>
                    <a:pt x="5418" y="2747"/>
                    <a:pt x="5370" y="2711"/>
                  </a:cubicBezTo>
                  <a:cubicBezTo>
                    <a:pt x="5299" y="2651"/>
                    <a:pt x="5156" y="2461"/>
                    <a:pt x="5001" y="2246"/>
                  </a:cubicBezTo>
                  <a:cubicBezTo>
                    <a:pt x="4442" y="1508"/>
                    <a:pt x="3513" y="258"/>
                    <a:pt x="2346" y="32"/>
                  </a:cubicBezTo>
                  <a:cubicBezTo>
                    <a:pt x="2224" y="10"/>
                    <a:pt x="2108" y="1"/>
                    <a:pt x="19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3" name="Google Shape;11943;p81"/>
          <p:cNvGrpSpPr/>
          <p:nvPr/>
        </p:nvGrpSpPr>
        <p:grpSpPr>
          <a:xfrm>
            <a:off x="6317360" y="2106042"/>
            <a:ext cx="352832" cy="289216"/>
            <a:chOff x="6345229" y="2029842"/>
            <a:chExt cx="352832" cy="289216"/>
          </a:xfrm>
          <a:solidFill>
            <a:schemeClr val="tx1"/>
          </a:solidFill>
        </p:grpSpPr>
        <p:sp>
          <p:nvSpPr>
            <p:cNvPr id="11944" name="Google Shape;11944;p81"/>
            <p:cNvSpPr/>
            <p:nvPr/>
          </p:nvSpPr>
          <p:spPr>
            <a:xfrm>
              <a:off x="6392845" y="2048146"/>
              <a:ext cx="12992" cy="10720"/>
            </a:xfrm>
            <a:custGeom>
              <a:avLst/>
              <a:gdLst/>
              <a:ahLst/>
              <a:cxnLst/>
              <a:rect l="l" t="t" r="r" b="b"/>
              <a:pathLst>
                <a:path w="40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39" y="334"/>
                  </a:lnTo>
                  <a:cubicBezTo>
                    <a:pt x="322" y="334"/>
                    <a:pt x="405" y="251"/>
                    <a:pt x="405" y="167"/>
                  </a:cubicBezTo>
                  <a:cubicBezTo>
                    <a:pt x="405" y="72"/>
                    <a:pt x="322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45" name="Google Shape;11945;p81"/>
            <p:cNvSpPr/>
            <p:nvPr/>
          </p:nvSpPr>
          <p:spPr>
            <a:xfrm>
              <a:off x="6345229" y="2029842"/>
              <a:ext cx="352832" cy="289216"/>
            </a:xfrm>
            <a:custGeom>
              <a:avLst/>
              <a:gdLst/>
              <a:ahLst/>
              <a:cxnLst/>
              <a:rect l="l" t="t" r="r" b="b"/>
              <a:pathLst>
                <a:path w="11026" h="9038" extrusionOk="0">
                  <a:moveTo>
                    <a:pt x="5620" y="5168"/>
                  </a:moveTo>
                  <a:lnTo>
                    <a:pt x="6037" y="6752"/>
                  </a:lnTo>
                  <a:lnTo>
                    <a:pt x="6203" y="8669"/>
                  </a:lnTo>
                  <a:lnTo>
                    <a:pt x="5560" y="8669"/>
                  </a:lnTo>
                  <a:lnTo>
                    <a:pt x="5596" y="8597"/>
                  </a:lnTo>
                  <a:cubicBezTo>
                    <a:pt x="5620" y="8526"/>
                    <a:pt x="5679" y="8478"/>
                    <a:pt x="5775" y="8478"/>
                  </a:cubicBezTo>
                  <a:lnTo>
                    <a:pt x="5858" y="8478"/>
                  </a:lnTo>
                  <a:cubicBezTo>
                    <a:pt x="5906" y="8478"/>
                    <a:pt x="5953" y="8455"/>
                    <a:pt x="5977" y="8419"/>
                  </a:cubicBezTo>
                  <a:cubicBezTo>
                    <a:pt x="6013" y="8383"/>
                    <a:pt x="6025" y="8347"/>
                    <a:pt x="6025" y="8288"/>
                  </a:cubicBezTo>
                  <a:cubicBezTo>
                    <a:pt x="6013" y="8228"/>
                    <a:pt x="5810" y="6716"/>
                    <a:pt x="5239" y="5323"/>
                  </a:cubicBezTo>
                  <a:lnTo>
                    <a:pt x="5239" y="5192"/>
                  </a:lnTo>
                  <a:cubicBezTo>
                    <a:pt x="5370" y="5192"/>
                    <a:pt x="5489" y="5192"/>
                    <a:pt x="5620" y="5168"/>
                  </a:cubicBezTo>
                  <a:close/>
                  <a:moveTo>
                    <a:pt x="8513" y="4335"/>
                  </a:moveTo>
                  <a:lnTo>
                    <a:pt x="8573" y="4573"/>
                  </a:lnTo>
                  <a:cubicBezTo>
                    <a:pt x="8632" y="4811"/>
                    <a:pt x="8704" y="5038"/>
                    <a:pt x="8823" y="5240"/>
                  </a:cubicBezTo>
                  <a:lnTo>
                    <a:pt x="9120" y="5776"/>
                  </a:lnTo>
                  <a:lnTo>
                    <a:pt x="9168" y="6728"/>
                  </a:lnTo>
                  <a:lnTo>
                    <a:pt x="8335" y="8669"/>
                  </a:lnTo>
                  <a:lnTo>
                    <a:pt x="7799" y="8669"/>
                  </a:lnTo>
                  <a:lnTo>
                    <a:pt x="7823" y="8597"/>
                  </a:lnTo>
                  <a:cubicBezTo>
                    <a:pt x="7858" y="8526"/>
                    <a:pt x="7918" y="8478"/>
                    <a:pt x="8001" y="8478"/>
                  </a:cubicBezTo>
                  <a:lnTo>
                    <a:pt x="8096" y="8478"/>
                  </a:lnTo>
                  <a:cubicBezTo>
                    <a:pt x="8156" y="8478"/>
                    <a:pt x="8215" y="8431"/>
                    <a:pt x="8239" y="8383"/>
                  </a:cubicBezTo>
                  <a:cubicBezTo>
                    <a:pt x="8263" y="8336"/>
                    <a:pt x="8716" y="7312"/>
                    <a:pt x="8775" y="6431"/>
                  </a:cubicBezTo>
                  <a:cubicBezTo>
                    <a:pt x="8787" y="6157"/>
                    <a:pt x="8704" y="5716"/>
                    <a:pt x="8513" y="5157"/>
                  </a:cubicBezTo>
                  <a:cubicBezTo>
                    <a:pt x="8406" y="4859"/>
                    <a:pt x="8299" y="4621"/>
                    <a:pt x="8263" y="4490"/>
                  </a:cubicBezTo>
                  <a:cubicBezTo>
                    <a:pt x="8358" y="4430"/>
                    <a:pt x="8442" y="4383"/>
                    <a:pt x="8513" y="4335"/>
                  </a:cubicBezTo>
                  <a:close/>
                  <a:moveTo>
                    <a:pt x="2509" y="0"/>
                  </a:moveTo>
                  <a:cubicBezTo>
                    <a:pt x="2469" y="0"/>
                    <a:pt x="2426" y="4"/>
                    <a:pt x="2381" y="13"/>
                  </a:cubicBezTo>
                  <a:lnTo>
                    <a:pt x="1750" y="13"/>
                  </a:lnTo>
                  <a:cubicBezTo>
                    <a:pt x="1572" y="13"/>
                    <a:pt x="1393" y="85"/>
                    <a:pt x="1274" y="204"/>
                  </a:cubicBezTo>
                  <a:lnTo>
                    <a:pt x="1119" y="370"/>
                  </a:lnTo>
                  <a:lnTo>
                    <a:pt x="560" y="454"/>
                  </a:lnTo>
                  <a:cubicBezTo>
                    <a:pt x="238" y="513"/>
                    <a:pt x="0" y="799"/>
                    <a:pt x="0" y="1120"/>
                  </a:cubicBezTo>
                  <a:lnTo>
                    <a:pt x="0" y="1204"/>
                  </a:lnTo>
                  <a:cubicBezTo>
                    <a:pt x="0" y="1382"/>
                    <a:pt x="143" y="1525"/>
                    <a:pt x="322" y="1525"/>
                  </a:cubicBezTo>
                  <a:lnTo>
                    <a:pt x="1536" y="1525"/>
                  </a:lnTo>
                  <a:lnTo>
                    <a:pt x="1536" y="2871"/>
                  </a:lnTo>
                  <a:cubicBezTo>
                    <a:pt x="1536" y="3383"/>
                    <a:pt x="1798" y="3906"/>
                    <a:pt x="2262" y="4276"/>
                  </a:cubicBezTo>
                  <a:cubicBezTo>
                    <a:pt x="2739" y="4668"/>
                    <a:pt x="3405" y="4895"/>
                    <a:pt x="4120" y="4895"/>
                  </a:cubicBezTo>
                  <a:cubicBezTo>
                    <a:pt x="4132" y="4895"/>
                    <a:pt x="4132" y="4895"/>
                    <a:pt x="4132" y="4907"/>
                  </a:cubicBezTo>
                  <a:lnTo>
                    <a:pt x="4132" y="8169"/>
                  </a:lnTo>
                  <a:cubicBezTo>
                    <a:pt x="3941" y="8193"/>
                    <a:pt x="3774" y="8312"/>
                    <a:pt x="3715" y="8502"/>
                  </a:cubicBezTo>
                  <a:lnTo>
                    <a:pt x="3632" y="8788"/>
                  </a:lnTo>
                  <a:cubicBezTo>
                    <a:pt x="3620" y="8836"/>
                    <a:pt x="3620" y="8895"/>
                    <a:pt x="3643" y="8943"/>
                  </a:cubicBezTo>
                  <a:cubicBezTo>
                    <a:pt x="3679" y="8978"/>
                    <a:pt x="3715" y="9014"/>
                    <a:pt x="3774" y="9014"/>
                  </a:cubicBezTo>
                  <a:lnTo>
                    <a:pt x="4822" y="9014"/>
                  </a:lnTo>
                  <a:cubicBezTo>
                    <a:pt x="4906" y="9014"/>
                    <a:pt x="4965" y="8955"/>
                    <a:pt x="4989" y="8859"/>
                  </a:cubicBezTo>
                  <a:lnTo>
                    <a:pt x="5179" y="6145"/>
                  </a:lnTo>
                  <a:cubicBezTo>
                    <a:pt x="5465" y="7014"/>
                    <a:pt x="5608" y="7835"/>
                    <a:pt x="5668" y="8181"/>
                  </a:cubicBezTo>
                  <a:cubicBezTo>
                    <a:pt x="5489" y="8205"/>
                    <a:pt x="5346" y="8347"/>
                    <a:pt x="5287" y="8526"/>
                  </a:cubicBezTo>
                  <a:lnTo>
                    <a:pt x="5191" y="8800"/>
                  </a:lnTo>
                  <a:cubicBezTo>
                    <a:pt x="5179" y="8847"/>
                    <a:pt x="5179" y="8907"/>
                    <a:pt x="5203" y="8955"/>
                  </a:cubicBezTo>
                  <a:cubicBezTo>
                    <a:pt x="5239" y="9002"/>
                    <a:pt x="5287" y="9026"/>
                    <a:pt x="5346" y="9026"/>
                  </a:cubicBezTo>
                  <a:lnTo>
                    <a:pt x="6382" y="9026"/>
                  </a:lnTo>
                  <a:cubicBezTo>
                    <a:pt x="6430" y="9026"/>
                    <a:pt x="6477" y="9014"/>
                    <a:pt x="6501" y="8978"/>
                  </a:cubicBezTo>
                  <a:cubicBezTo>
                    <a:pt x="6537" y="8955"/>
                    <a:pt x="6549" y="8907"/>
                    <a:pt x="6549" y="8859"/>
                  </a:cubicBezTo>
                  <a:lnTo>
                    <a:pt x="6370" y="6764"/>
                  </a:lnTo>
                  <a:lnTo>
                    <a:pt x="6370" y="6728"/>
                  </a:lnTo>
                  <a:lnTo>
                    <a:pt x="5965" y="5204"/>
                  </a:lnTo>
                  <a:cubicBezTo>
                    <a:pt x="6394" y="5157"/>
                    <a:pt x="6799" y="5085"/>
                    <a:pt x="7192" y="4978"/>
                  </a:cubicBezTo>
                  <a:cubicBezTo>
                    <a:pt x="7275" y="4942"/>
                    <a:pt x="7322" y="4859"/>
                    <a:pt x="7287" y="4787"/>
                  </a:cubicBezTo>
                  <a:cubicBezTo>
                    <a:pt x="7268" y="4714"/>
                    <a:pt x="7207" y="4668"/>
                    <a:pt x="7147" y="4668"/>
                  </a:cubicBezTo>
                  <a:cubicBezTo>
                    <a:pt x="7130" y="4668"/>
                    <a:pt x="7112" y="4672"/>
                    <a:pt x="7096" y="4680"/>
                  </a:cubicBezTo>
                  <a:cubicBezTo>
                    <a:pt x="6549" y="4847"/>
                    <a:pt x="5918" y="4918"/>
                    <a:pt x="5287" y="4930"/>
                  </a:cubicBezTo>
                  <a:lnTo>
                    <a:pt x="5310" y="4490"/>
                  </a:lnTo>
                  <a:cubicBezTo>
                    <a:pt x="5310" y="4395"/>
                    <a:pt x="5251" y="4323"/>
                    <a:pt x="5167" y="4311"/>
                  </a:cubicBezTo>
                  <a:cubicBezTo>
                    <a:pt x="5072" y="4311"/>
                    <a:pt x="5001" y="4371"/>
                    <a:pt x="4989" y="4454"/>
                  </a:cubicBezTo>
                  <a:lnTo>
                    <a:pt x="4667" y="8728"/>
                  </a:lnTo>
                  <a:lnTo>
                    <a:pt x="4013" y="8728"/>
                  </a:lnTo>
                  <a:lnTo>
                    <a:pt x="4048" y="8657"/>
                  </a:lnTo>
                  <a:cubicBezTo>
                    <a:pt x="4072" y="8574"/>
                    <a:pt x="4132" y="8538"/>
                    <a:pt x="4227" y="8538"/>
                  </a:cubicBezTo>
                  <a:lnTo>
                    <a:pt x="4310" y="8538"/>
                  </a:lnTo>
                  <a:cubicBezTo>
                    <a:pt x="4405" y="8538"/>
                    <a:pt x="4477" y="8455"/>
                    <a:pt x="4477" y="8371"/>
                  </a:cubicBezTo>
                  <a:lnTo>
                    <a:pt x="4477" y="4990"/>
                  </a:lnTo>
                  <a:cubicBezTo>
                    <a:pt x="4477" y="4811"/>
                    <a:pt x="4334" y="4668"/>
                    <a:pt x="4132" y="4668"/>
                  </a:cubicBezTo>
                  <a:cubicBezTo>
                    <a:pt x="2727" y="4668"/>
                    <a:pt x="1869" y="3799"/>
                    <a:pt x="1869" y="2966"/>
                  </a:cubicBezTo>
                  <a:lnTo>
                    <a:pt x="1869" y="1478"/>
                  </a:lnTo>
                  <a:cubicBezTo>
                    <a:pt x="1869" y="1394"/>
                    <a:pt x="1798" y="1311"/>
                    <a:pt x="1715" y="1311"/>
                  </a:cubicBezTo>
                  <a:lnTo>
                    <a:pt x="345" y="1311"/>
                  </a:lnTo>
                  <a:cubicBezTo>
                    <a:pt x="345" y="1311"/>
                    <a:pt x="322" y="1311"/>
                    <a:pt x="322" y="1299"/>
                  </a:cubicBezTo>
                  <a:lnTo>
                    <a:pt x="322" y="1228"/>
                  </a:lnTo>
                  <a:cubicBezTo>
                    <a:pt x="322" y="1049"/>
                    <a:pt x="441" y="894"/>
                    <a:pt x="619" y="870"/>
                  </a:cubicBezTo>
                  <a:lnTo>
                    <a:pt x="1238" y="763"/>
                  </a:lnTo>
                  <a:cubicBezTo>
                    <a:pt x="1262" y="763"/>
                    <a:pt x="1298" y="751"/>
                    <a:pt x="1322" y="716"/>
                  </a:cubicBezTo>
                  <a:lnTo>
                    <a:pt x="1512" y="525"/>
                  </a:lnTo>
                  <a:cubicBezTo>
                    <a:pt x="1596" y="454"/>
                    <a:pt x="1679" y="418"/>
                    <a:pt x="1774" y="418"/>
                  </a:cubicBezTo>
                  <a:lnTo>
                    <a:pt x="1977" y="418"/>
                  </a:lnTo>
                  <a:cubicBezTo>
                    <a:pt x="1977" y="442"/>
                    <a:pt x="1988" y="454"/>
                    <a:pt x="1988" y="454"/>
                  </a:cubicBezTo>
                  <a:cubicBezTo>
                    <a:pt x="2021" y="503"/>
                    <a:pt x="2082" y="535"/>
                    <a:pt x="2140" y="535"/>
                  </a:cubicBezTo>
                  <a:cubicBezTo>
                    <a:pt x="2166" y="535"/>
                    <a:pt x="2192" y="528"/>
                    <a:pt x="2215" y="513"/>
                  </a:cubicBezTo>
                  <a:cubicBezTo>
                    <a:pt x="2346" y="441"/>
                    <a:pt x="2452" y="416"/>
                    <a:pt x="2535" y="416"/>
                  </a:cubicBezTo>
                  <a:cubicBezTo>
                    <a:pt x="2602" y="416"/>
                    <a:pt x="2654" y="432"/>
                    <a:pt x="2691" y="454"/>
                  </a:cubicBezTo>
                  <a:lnTo>
                    <a:pt x="2346" y="739"/>
                  </a:lnTo>
                  <a:cubicBezTo>
                    <a:pt x="2274" y="799"/>
                    <a:pt x="2274" y="894"/>
                    <a:pt x="2334" y="954"/>
                  </a:cubicBezTo>
                  <a:cubicBezTo>
                    <a:pt x="2369" y="989"/>
                    <a:pt x="2393" y="1001"/>
                    <a:pt x="2441" y="1013"/>
                  </a:cubicBezTo>
                  <a:lnTo>
                    <a:pt x="2441" y="2668"/>
                  </a:lnTo>
                  <a:cubicBezTo>
                    <a:pt x="2441" y="3144"/>
                    <a:pt x="2822" y="3514"/>
                    <a:pt x="3286" y="3514"/>
                  </a:cubicBezTo>
                  <a:lnTo>
                    <a:pt x="3382" y="3514"/>
                  </a:lnTo>
                  <a:cubicBezTo>
                    <a:pt x="3858" y="3514"/>
                    <a:pt x="4191" y="3144"/>
                    <a:pt x="4310" y="2978"/>
                  </a:cubicBezTo>
                  <a:cubicBezTo>
                    <a:pt x="4548" y="2668"/>
                    <a:pt x="4727" y="2204"/>
                    <a:pt x="4906" y="1763"/>
                  </a:cubicBezTo>
                  <a:cubicBezTo>
                    <a:pt x="5084" y="1287"/>
                    <a:pt x="5298" y="739"/>
                    <a:pt x="5525" y="680"/>
                  </a:cubicBezTo>
                  <a:cubicBezTo>
                    <a:pt x="5567" y="667"/>
                    <a:pt x="5603" y="660"/>
                    <a:pt x="5635" y="660"/>
                  </a:cubicBezTo>
                  <a:cubicBezTo>
                    <a:pt x="5745" y="660"/>
                    <a:pt x="5804" y="742"/>
                    <a:pt x="5906" y="918"/>
                  </a:cubicBezTo>
                  <a:cubicBezTo>
                    <a:pt x="6025" y="1108"/>
                    <a:pt x="6179" y="1370"/>
                    <a:pt x="6549" y="1370"/>
                  </a:cubicBezTo>
                  <a:cubicBezTo>
                    <a:pt x="6989" y="1370"/>
                    <a:pt x="7132" y="1120"/>
                    <a:pt x="7251" y="942"/>
                  </a:cubicBezTo>
                  <a:cubicBezTo>
                    <a:pt x="7334" y="775"/>
                    <a:pt x="7382" y="716"/>
                    <a:pt x="7549" y="716"/>
                  </a:cubicBezTo>
                  <a:cubicBezTo>
                    <a:pt x="7799" y="716"/>
                    <a:pt x="7930" y="870"/>
                    <a:pt x="8204" y="1168"/>
                  </a:cubicBezTo>
                  <a:cubicBezTo>
                    <a:pt x="8382" y="1370"/>
                    <a:pt x="8596" y="1609"/>
                    <a:pt x="8930" y="1870"/>
                  </a:cubicBezTo>
                  <a:cubicBezTo>
                    <a:pt x="9466" y="2251"/>
                    <a:pt x="10049" y="2763"/>
                    <a:pt x="10049" y="3692"/>
                  </a:cubicBezTo>
                  <a:lnTo>
                    <a:pt x="10049" y="5561"/>
                  </a:lnTo>
                  <a:cubicBezTo>
                    <a:pt x="10049" y="5716"/>
                    <a:pt x="10085" y="5883"/>
                    <a:pt x="10192" y="6038"/>
                  </a:cubicBezTo>
                  <a:lnTo>
                    <a:pt x="10382" y="6335"/>
                  </a:lnTo>
                  <a:lnTo>
                    <a:pt x="10228" y="8717"/>
                  </a:lnTo>
                  <a:lnTo>
                    <a:pt x="9573" y="8717"/>
                  </a:lnTo>
                  <a:lnTo>
                    <a:pt x="9597" y="8633"/>
                  </a:lnTo>
                  <a:cubicBezTo>
                    <a:pt x="9632" y="8562"/>
                    <a:pt x="9692" y="8514"/>
                    <a:pt x="9775" y="8514"/>
                  </a:cubicBezTo>
                  <a:lnTo>
                    <a:pt x="9870" y="8514"/>
                  </a:lnTo>
                  <a:cubicBezTo>
                    <a:pt x="9954" y="8514"/>
                    <a:pt x="10025" y="8443"/>
                    <a:pt x="10025" y="8359"/>
                  </a:cubicBezTo>
                  <a:lnTo>
                    <a:pt x="10025" y="6812"/>
                  </a:lnTo>
                  <a:cubicBezTo>
                    <a:pt x="10025" y="6776"/>
                    <a:pt x="10025" y="6752"/>
                    <a:pt x="10013" y="6728"/>
                  </a:cubicBezTo>
                  <a:lnTo>
                    <a:pt x="9132" y="5145"/>
                  </a:lnTo>
                  <a:cubicBezTo>
                    <a:pt x="9037" y="4966"/>
                    <a:pt x="8954" y="4752"/>
                    <a:pt x="8918" y="4549"/>
                  </a:cubicBezTo>
                  <a:lnTo>
                    <a:pt x="8704" y="3609"/>
                  </a:lnTo>
                  <a:cubicBezTo>
                    <a:pt x="8694" y="3533"/>
                    <a:pt x="8631" y="3479"/>
                    <a:pt x="8564" y="3479"/>
                  </a:cubicBezTo>
                  <a:cubicBezTo>
                    <a:pt x="8547" y="3479"/>
                    <a:pt x="8530" y="3483"/>
                    <a:pt x="8513" y="3490"/>
                  </a:cubicBezTo>
                  <a:cubicBezTo>
                    <a:pt x="8418" y="3502"/>
                    <a:pt x="8358" y="3597"/>
                    <a:pt x="8394" y="3680"/>
                  </a:cubicBezTo>
                  <a:lnTo>
                    <a:pt x="8465" y="4037"/>
                  </a:lnTo>
                  <a:cubicBezTo>
                    <a:pt x="8358" y="4109"/>
                    <a:pt x="8144" y="4276"/>
                    <a:pt x="7787" y="4430"/>
                  </a:cubicBezTo>
                  <a:cubicBezTo>
                    <a:pt x="7703" y="4454"/>
                    <a:pt x="7668" y="4561"/>
                    <a:pt x="7703" y="4633"/>
                  </a:cubicBezTo>
                  <a:cubicBezTo>
                    <a:pt x="7739" y="4692"/>
                    <a:pt x="7799" y="4728"/>
                    <a:pt x="7858" y="4728"/>
                  </a:cubicBezTo>
                  <a:cubicBezTo>
                    <a:pt x="7870" y="4728"/>
                    <a:pt x="7906" y="4728"/>
                    <a:pt x="7918" y="4704"/>
                  </a:cubicBezTo>
                  <a:lnTo>
                    <a:pt x="8001" y="4668"/>
                  </a:lnTo>
                  <a:cubicBezTo>
                    <a:pt x="8180" y="5097"/>
                    <a:pt x="8525" y="6002"/>
                    <a:pt x="8501" y="6454"/>
                  </a:cubicBezTo>
                  <a:cubicBezTo>
                    <a:pt x="8454" y="7121"/>
                    <a:pt x="8144" y="7919"/>
                    <a:pt x="8037" y="8193"/>
                  </a:cubicBezTo>
                  <a:cubicBezTo>
                    <a:pt x="7823" y="8193"/>
                    <a:pt x="7632" y="8336"/>
                    <a:pt x="7561" y="8538"/>
                  </a:cubicBezTo>
                  <a:lnTo>
                    <a:pt x="7465" y="8812"/>
                  </a:lnTo>
                  <a:cubicBezTo>
                    <a:pt x="7453" y="8859"/>
                    <a:pt x="7453" y="8919"/>
                    <a:pt x="7489" y="8967"/>
                  </a:cubicBezTo>
                  <a:cubicBezTo>
                    <a:pt x="7513" y="9014"/>
                    <a:pt x="7561" y="9038"/>
                    <a:pt x="7620" y="9038"/>
                  </a:cubicBezTo>
                  <a:lnTo>
                    <a:pt x="8477" y="9038"/>
                  </a:lnTo>
                  <a:cubicBezTo>
                    <a:pt x="8537" y="9038"/>
                    <a:pt x="8596" y="8990"/>
                    <a:pt x="8632" y="8931"/>
                  </a:cubicBezTo>
                  <a:lnTo>
                    <a:pt x="9489" y="6871"/>
                  </a:lnTo>
                  <a:cubicBezTo>
                    <a:pt x="9513" y="6847"/>
                    <a:pt x="9513" y="6823"/>
                    <a:pt x="9513" y="6788"/>
                  </a:cubicBezTo>
                  <a:lnTo>
                    <a:pt x="9489" y="6454"/>
                  </a:lnTo>
                  <a:lnTo>
                    <a:pt x="9704" y="6835"/>
                  </a:lnTo>
                  <a:lnTo>
                    <a:pt x="9704" y="8193"/>
                  </a:lnTo>
                  <a:cubicBezTo>
                    <a:pt x="9513" y="8216"/>
                    <a:pt x="9347" y="8336"/>
                    <a:pt x="9287" y="8538"/>
                  </a:cubicBezTo>
                  <a:lnTo>
                    <a:pt x="9192" y="8812"/>
                  </a:lnTo>
                  <a:cubicBezTo>
                    <a:pt x="9180" y="8859"/>
                    <a:pt x="9180" y="8919"/>
                    <a:pt x="9216" y="8967"/>
                  </a:cubicBezTo>
                  <a:cubicBezTo>
                    <a:pt x="9239" y="9014"/>
                    <a:pt x="9287" y="9038"/>
                    <a:pt x="9347" y="9038"/>
                  </a:cubicBezTo>
                  <a:lnTo>
                    <a:pt x="10382" y="9038"/>
                  </a:lnTo>
                  <a:cubicBezTo>
                    <a:pt x="10478" y="9038"/>
                    <a:pt x="10537" y="8978"/>
                    <a:pt x="10549" y="8895"/>
                  </a:cubicBezTo>
                  <a:lnTo>
                    <a:pt x="10728" y="6300"/>
                  </a:lnTo>
                  <a:cubicBezTo>
                    <a:pt x="10728" y="6276"/>
                    <a:pt x="10728" y="6228"/>
                    <a:pt x="10704" y="6192"/>
                  </a:cubicBezTo>
                  <a:lnTo>
                    <a:pt x="10478" y="5859"/>
                  </a:lnTo>
                  <a:cubicBezTo>
                    <a:pt x="10418" y="5764"/>
                    <a:pt x="10382" y="5657"/>
                    <a:pt x="10382" y="5561"/>
                  </a:cubicBezTo>
                  <a:lnTo>
                    <a:pt x="10382" y="3835"/>
                  </a:lnTo>
                  <a:cubicBezTo>
                    <a:pt x="10501" y="3930"/>
                    <a:pt x="10585" y="4085"/>
                    <a:pt x="10585" y="4252"/>
                  </a:cubicBezTo>
                  <a:lnTo>
                    <a:pt x="10585" y="5049"/>
                  </a:lnTo>
                  <a:cubicBezTo>
                    <a:pt x="10585" y="5228"/>
                    <a:pt x="10656" y="5407"/>
                    <a:pt x="10775" y="5526"/>
                  </a:cubicBezTo>
                  <a:lnTo>
                    <a:pt x="10787" y="5538"/>
                  </a:lnTo>
                  <a:cubicBezTo>
                    <a:pt x="10823" y="5573"/>
                    <a:pt x="10859" y="5585"/>
                    <a:pt x="10906" y="5585"/>
                  </a:cubicBezTo>
                  <a:cubicBezTo>
                    <a:pt x="10954" y="5585"/>
                    <a:pt x="11002" y="5573"/>
                    <a:pt x="11025" y="5538"/>
                  </a:cubicBezTo>
                  <a:cubicBezTo>
                    <a:pt x="11025" y="5430"/>
                    <a:pt x="11025" y="5335"/>
                    <a:pt x="10966" y="5264"/>
                  </a:cubicBezTo>
                  <a:lnTo>
                    <a:pt x="10954" y="5252"/>
                  </a:lnTo>
                  <a:cubicBezTo>
                    <a:pt x="10882" y="5168"/>
                    <a:pt x="10847" y="5085"/>
                    <a:pt x="10847" y="4990"/>
                  </a:cubicBezTo>
                  <a:lnTo>
                    <a:pt x="10847" y="4192"/>
                  </a:lnTo>
                  <a:cubicBezTo>
                    <a:pt x="10847" y="3906"/>
                    <a:pt x="10704" y="3644"/>
                    <a:pt x="10478" y="3478"/>
                  </a:cubicBezTo>
                  <a:lnTo>
                    <a:pt x="10323" y="3371"/>
                  </a:lnTo>
                  <a:cubicBezTo>
                    <a:pt x="10240" y="2490"/>
                    <a:pt x="9692" y="1978"/>
                    <a:pt x="9097" y="1537"/>
                  </a:cubicBezTo>
                  <a:cubicBezTo>
                    <a:pt x="8799" y="1323"/>
                    <a:pt x="8585" y="1097"/>
                    <a:pt x="8406" y="882"/>
                  </a:cubicBezTo>
                  <a:cubicBezTo>
                    <a:pt x="8144" y="585"/>
                    <a:pt x="7918" y="335"/>
                    <a:pt x="7513" y="335"/>
                  </a:cubicBezTo>
                  <a:cubicBezTo>
                    <a:pt x="7156" y="335"/>
                    <a:pt x="7037" y="561"/>
                    <a:pt x="6930" y="727"/>
                  </a:cubicBezTo>
                  <a:cubicBezTo>
                    <a:pt x="6846" y="882"/>
                    <a:pt x="6787" y="989"/>
                    <a:pt x="6537" y="989"/>
                  </a:cubicBezTo>
                  <a:cubicBezTo>
                    <a:pt x="6358" y="989"/>
                    <a:pt x="6275" y="870"/>
                    <a:pt x="6156" y="680"/>
                  </a:cubicBezTo>
                  <a:cubicBezTo>
                    <a:pt x="6047" y="492"/>
                    <a:pt x="5905" y="255"/>
                    <a:pt x="5608" y="255"/>
                  </a:cubicBezTo>
                  <a:cubicBezTo>
                    <a:pt x="5547" y="255"/>
                    <a:pt x="5480" y="265"/>
                    <a:pt x="5406" y="287"/>
                  </a:cubicBezTo>
                  <a:cubicBezTo>
                    <a:pt x="5025" y="394"/>
                    <a:pt x="4822" y="942"/>
                    <a:pt x="4584" y="1573"/>
                  </a:cubicBezTo>
                  <a:cubicBezTo>
                    <a:pt x="4417" y="1990"/>
                    <a:pt x="4251" y="2430"/>
                    <a:pt x="4048" y="2704"/>
                  </a:cubicBezTo>
                  <a:cubicBezTo>
                    <a:pt x="3977" y="2787"/>
                    <a:pt x="3703" y="3121"/>
                    <a:pt x="3358" y="3121"/>
                  </a:cubicBezTo>
                  <a:lnTo>
                    <a:pt x="3274" y="3121"/>
                  </a:lnTo>
                  <a:cubicBezTo>
                    <a:pt x="2977" y="3121"/>
                    <a:pt x="2739" y="2882"/>
                    <a:pt x="2739" y="2585"/>
                  </a:cubicBezTo>
                  <a:lnTo>
                    <a:pt x="2739" y="739"/>
                  </a:lnTo>
                  <a:lnTo>
                    <a:pt x="3024" y="501"/>
                  </a:lnTo>
                  <a:cubicBezTo>
                    <a:pt x="3084" y="454"/>
                    <a:pt x="3096" y="346"/>
                    <a:pt x="3048" y="287"/>
                  </a:cubicBezTo>
                  <a:cubicBezTo>
                    <a:pt x="3048" y="287"/>
                    <a:pt x="2857" y="0"/>
                    <a:pt x="25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6" name="Google Shape;11946;p81"/>
          <p:cNvGrpSpPr/>
          <p:nvPr/>
        </p:nvGrpSpPr>
        <p:grpSpPr>
          <a:xfrm>
            <a:off x="4669520" y="2112538"/>
            <a:ext cx="354752" cy="281984"/>
            <a:chOff x="4697389" y="2036338"/>
            <a:chExt cx="354752" cy="281984"/>
          </a:xfrm>
          <a:solidFill>
            <a:schemeClr val="tx1"/>
          </a:solidFill>
        </p:grpSpPr>
        <p:sp>
          <p:nvSpPr>
            <p:cNvPr id="11947" name="Google Shape;11947;p81"/>
            <p:cNvSpPr/>
            <p:nvPr/>
          </p:nvSpPr>
          <p:spPr>
            <a:xfrm>
              <a:off x="4697389" y="2036338"/>
              <a:ext cx="354752" cy="281984"/>
            </a:xfrm>
            <a:custGeom>
              <a:avLst/>
              <a:gdLst/>
              <a:ahLst/>
              <a:cxnLst/>
              <a:rect l="l" t="t" r="r" b="b"/>
              <a:pathLst>
                <a:path w="11086" h="8812" extrusionOk="0">
                  <a:moveTo>
                    <a:pt x="1322" y="822"/>
                  </a:moveTo>
                  <a:cubicBezTo>
                    <a:pt x="1596" y="1203"/>
                    <a:pt x="2025" y="1417"/>
                    <a:pt x="2394" y="1489"/>
                  </a:cubicBezTo>
                  <a:cubicBezTo>
                    <a:pt x="2334" y="1656"/>
                    <a:pt x="2215" y="1751"/>
                    <a:pt x="2156" y="1810"/>
                  </a:cubicBezTo>
                  <a:cubicBezTo>
                    <a:pt x="1834" y="1715"/>
                    <a:pt x="1596" y="1536"/>
                    <a:pt x="1453" y="1275"/>
                  </a:cubicBezTo>
                  <a:cubicBezTo>
                    <a:pt x="1370" y="1132"/>
                    <a:pt x="1322" y="965"/>
                    <a:pt x="1322" y="822"/>
                  </a:cubicBezTo>
                  <a:close/>
                  <a:moveTo>
                    <a:pt x="2703" y="1513"/>
                  </a:moveTo>
                  <a:cubicBezTo>
                    <a:pt x="3191" y="1513"/>
                    <a:pt x="3465" y="1584"/>
                    <a:pt x="3584" y="1644"/>
                  </a:cubicBezTo>
                  <a:cubicBezTo>
                    <a:pt x="3358" y="2001"/>
                    <a:pt x="2894" y="2025"/>
                    <a:pt x="2870" y="2025"/>
                  </a:cubicBezTo>
                  <a:cubicBezTo>
                    <a:pt x="2775" y="2025"/>
                    <a:pt x="2703" y="2096"/>
                    <a:pt x="2703" y="2179"/>
                  </a:cubicBezTo>
                  <a:cubicBezTo>
                    <a:pt x="2703" y="2275"/>
                    <a:pt x="2775" y="2346"/>
                    <a:pt x="2870" y="2346"/>
                  </a:cubicBezTo>
                  <a:cubicBezTo>
                    <a:pt x="2930" y="2346"/>
                    <a:pt x="3465" y="2334"/>
                    <a:pt x="3787" y="1929"/>
                  </a:cubicBezTo>
                  <a:cubicBezTo>
                    <a:pt x="4407" y="2054"/>
                    <a:pt x="4966" y="2098"/>
                    <a:pt x="5472" y="2098"/>
                  </a:cubicBezTo>
                  <a:cubicBezTo>
                    <a:pt x="6171" y="2098"/>
                    <a:pt x="6769" y="2015"/>
                    <a:pt x="7287" y="1953"/>
                  </a:cubicBezTo>
                  <a:cubicBezTo>
                    <a:pt x="7708" y="1896"/>
                    <a:pt x="8072" y="1843"/>
                    <a:pt x="8405" y="1843"/>
                  </a:cubicBezTo>
                  <a:cubicBezTo>
                    <a:pt x="8628" y="1843"/>
                    <a:pt x="8837" y="1867"/>
                    <a:pt x="9037" y="1929"/>
                  </a:cubicBezTo>
                  <a:cubicBezTo>
                    <a:pt x="9788" y="2179"/>
                    <a:pt x="10014" y="3108"/>
                    <a:pt x="10014" y="3334"/>
                  </a:cubicBezTo>
                  <a:cubicBezTo>
                    <a:pt x="10061" y="3739"/>
                    <a:pt x="9966" y="3953"/>
                    <a:pt x="9871" y="4192"/>
                  </a:cubicBezTo>
                  <a:cubicBezTo>
                    <a:pt x="9776" y="4406"/>
                    <a:pt x="9692" y="4608"/>
                    <a:pt x="9692" y="4930"/>
                  </a:cubicBezTo>
                  <a:cubicBezTo>
                    <a:pt x="9692" y="5561"/>
                    <a:pt x="9966" y="6251"/>
                    <a:pt x="10026" y="6418"/>
                  </a:cubicBezTo>
                  <a:lnTo>
                    <a:pt x="10026" y="7644"/>
                  </a:lnTo>
                  <a:cubicBezTo>
                    <a:pt x="10026" y="7740"/>
                    <a:pt x="10014" y="7847"/>
                    <a:pt x="9966" y="7930"/>
                  </a:cubicBezTo>
                  <a:lnTo>
                    <a:pt x="9728" y="8466"/>
                  </a:lnTo>
                  <a:lnTo>
                    <a:pt x="9037" y="8466"/>
                  </a:lnTo>
                  <a:lnTo>
                    <a:pt x="9073" y="8323"/>
                  </a:lnTo>
                  <a:cubicBezTo>
                    <a:pt x="9085" y="8263"/>
                    <a:pt x="9133" y="8216"/>
                    <a:pt x="9192" y="8204"/>
                  </a:cubicBezTo>
                  <a:lnTo>
                    <a:pt x="9609" y="8049"/>
                  </a:lnTo>
                  <a:cubicBezTo>
                    <a:pt x="9668" y="8025"/>
                    <a:pt x="9716" y="7954"/>
                    <a:pt x="9716" y="7906"/>
                  </a:cubicBezTo>
                  <a:lnTo>
                    <a:pt x="9716" y="6906"/>
                  </a:lnTo>
                  <a:cubicBezTo>
                    <a:pt x="9716" y="6870"/>
                    <a:pt x="9716" y="6859"/>
                    <a:pt x="9704" y="6835"/>
                  </a:cubicBezTo>
                  <a:lnTo>
                    <a:pt x="8585" y="4715"/>
                  </a:lnTo>
                  <a:cubicBezTo>
                    <a:pt x="8550" y="4663"/>
                    <a:pt x="8496" y="4630"/>
                    <a:pt x="8432" y="4630"/>
                  </a:cubicBezTo>
                  <a:cubicBezTo>
                    <a:pt x="8409" y="4630"/>
                    <a:pt x="8384" y="4634"/>
                    <a:pt x="8359" y="4644"/>
                  </a:cubicBezTo>
                  <a:cubicBezTo>
                    <a:pt x="8287" y="4692"/>
                    <a:pt x="8252" y="4775"/>
                    <a:pt x="8287" y="4870"/>
                  </a:cubicBezTo>
                  <a:lnTo>
                    <a:pt x="8621" y="5489"/>
                  </a:lnTo>
                  <a:cubicBezTo>
                    <a:pt x="7990" y="5787"/>
                    <a:pt x="7323" y="5978"/>
                    <a:pt x="6680" y="6037"/>
                  </a:cubicBezTo>
                  <a:cubicBezTo>
                    <a:pt x="6482" y="6061"/>
                    <a:pt x="6287" y="6073"/>
                    <a:pt x="6097" y="6073"/>
                  </a:cubicBezTo>
                  <a:cubicBezTo>
                    <a:pt x="5635" y="6073"/>
                    <a:pt x="5202" y="6002"/>
                    <a:pt x="4823" y="5858"/>
                  </a:cubicBezTo>
                  <a:lnTo>
                    <a:pt x="4894" y="5442"/>
                  </a:lnTo>
                  <a:cubicBezTo>
                    <a:pt x="4906" y="5358"/>
                    <a:pt x="4846" y="5263"/>
                    <a:pt x="4763" y="5251"/>
                  </a:cubicBezTo>
                  <a:cubicBezTo>
                    <a:pt x="4755" y="5250"/>
                    <a:pt x="4747" y="5250"/>
                    <a:pt x="4739" y="5250"/>
                  </a:cubicBezTo>
                  <a:cubicBezTo>
                    <a:pt x="4654" y="5250"/>
                    <a:pt x="4583" y="5306"/>
                    <a:pt x="4573" y="5382"/>
                  </a:cubicBezTo>
                  <a:lnTo>
                    <a:pt x="4120" y="7954"/>
                  </a:lnTo>
                  <a:cubicBezTo>
                    <a:pt x="4108" y="8002"/>
                    <a:pt x="4096" y="8061"/>
                    <a:pt x="4061" y="8109"/>
                  </a:cubicBezTo>
                  <a:lnTo>
                    <a:pt x="3823" y="8454"/>
                  </a:lnTo>
                  <a:lnTo>
                    <a:pt x="3096" y="8454"/>
                  </a:lnTo>
                  <a:lnTo>
                    <a:pt x="3144" y="8335"/>
                  </a:lnTo>
                  <a:cubicBezTo>
                    <a:pt x="3156" y="8275"/>
                    <a:pt x="3215" y="8228"/>
                    <a:pt x="3275" y="8216"/>
                  </a:cubicBezTo>
                  <a:lnTo>
                    <a:pt x="3775" y="8073"/>
                  </a:lnTo>
                  <a:cubicBezTo>
                    <a:pt x="3858" y="8061"/>
                    <a:pt x="3894" y="7990"/>
                    <a:pt x="3894" y="7918"/>
                  </a:cubicBezTo>
                  <a:lnTo>
                    <a:pt x="3882" y="5656"/>
                  </a:lnTo>
                  <a:cubicBezTo>
                    <a:pt x="3882" y="5597"/>
                    <a:pt x="3846" y="5549"/>
                    <a:pt x="3811" y="5525"/>
                  </a:cubicBezTo>
                  <a:cubicBezTo>
                    <a:pt x="3787" y="5525"/>
                    <a:pt x="2810" y="4930"/>
                    <a:pt x="2096" y="3953"/>
                  </a:cubicBezTo>
                  <a:cubicBezTo>
                    <a:pt x="2382" y="3870"/>
                    <a:pt x="2584" y="3739"/>
                    <a:pt x="2727" y="3584"/>
                  </a:cubicBezTo>
                  <a:cubicBezTo>
                    <a:pt x="2882" y="3382"/>
                    <a:pt x="2858" y="3191"/>
                    <a:pt x="2846" y="3180"/>
                  </a:cubicBezTo>
                  <a:cubicBezTo>
                    <a:pt x="2826" y="3109"/>
                    <a:pt x="2763" y="3055"/>
                    <a:pt x="2686" y="3055"/>
                  </a:cubicBezTo>
                  <a:cubicBezTo>
                    <a:pt x="2672" y="3055"/>
                    <a:pt x="2658" y="3057"/>
                    <a:pt x="2644" y="3060"/>
                  </a:cubicBezTo>
                  <a:cubicBezTo>
                    <a:pt x="2560" y="3084"/>
                    <a:pt x="2501" y="3168"/>
                    <a:pt x="2525" y="3263"/>
                  </a:cubicBezTo>
                  <a:cubicBezTo>
                    <a:pt x="2525" y="3263"/>
                    <a:pt x="2525" y="3311"/>
                    <a:pt x="2465" y="3394"/>
                  </a:cubicBezTo>
                  <a:cubicBezTo>
                    <a:pt x="2334" y="3561"/>
                    <a:pt x="1929" y="3822"/>
                    <a:pt x="608" y="3858"/>
                  </a:cubicBezTo>
                  <a:cubicBezTo>
                    <a:pt x="524" y="3858"/>
                    <a:pt x="441" y="3799"/>
                    <a:pt x="429" y="3715"/>
                  </a:cubicBezTo>
                  <a:lnTo>
                    <a:pt x="358" y="3418"/>
                  </a:lnTo>
                  <a:cubicBezTo>
                    <a:pt x="346" y="3358"/>
                    <a:pt x="358" y="3299"/>
                    <a:pt x="405" y="3239"/>
                  </a:cubicBezTo>
                  <a:lnTo>
                    <a:pt x="1632" y="1929"/>
                  </a:lnTo>
                  <a:cubicBezTo>
                    <a:pt x="1787" y="2025"/>
                    <a:pt x="1953" y="2096"/>
                    <a:pt x="2120" y="2144"/>
                  </a:cubicBezTo>
                  <a:cubicBezTo>
                    <a:pt x="2133" y="2147"/>
                    <a:pt x="2145" y="2148"/>
                    <a:pt x="2158" y="2148"/>
                  </a:cubicBezTo>
                  <a:cubicBezTo>
                    <a:pt x="2191" y="2148"/>
                    <a:pt x="2222" y="2137"/>
                    <a:pt x="2239" y="2120"/>
                  </a:cubicBezTo>
                  <a:cubicBezTo>
                    <a:pt x="2263" y="2108"/>
                    <a:pt x="2584" y="1929"/>
                    <a:pt x="2703" y="1513"/>
                  </a:cubicBezTo>
                  <a:close/>
                  <a:moveTo>
                    <a:pt x="1239" y="1"/>
                  </a:moveTo>
                  <a:cubicBezTo>
                    <a:pt x="1156" y="1"/>
                    <a:pt x="1084" y="48"/>
                    <a:pt x="1072" y="108"/>
                  </a:cubicBezTo>
                  <a:cubicBezTo>
                    <a:pt x="1060" y="132"/>
                    <a:pt x="834" y="822"/>
                    <a:pt x="1156" y="1417"/>
                  </a:cubicBezTo>
                  <a:cubicBezTo>
                    <a:pt x="1215" y="1536"/>
                    <a:pt x="1298" y="1620"/>
                    <a:pt x="1382" y="1715"/>
                  </a:cubicBezTo>
                  <a:lnTo>
                    <a:pt x="167" y="3001"/>
                  </a:lnTo>
                  <a:cubicBezTo>
                    <a:pt x="48" y="3144"/>
                    <a:pt x="1" y="3322"/>
                    <a:pt x="48" y="3477"/>
                  </a:cubicBezTo>
                  <a:lnTo>
                    <a:pt x="120" y="3775"/>
                  </a:lnTo>
                  <a:cubicBezTo>
                    <a:pt x="179" y="4001"/>
                    <a:pt x="370" y="4156"/>
                    <a:pt x="608" y="4156"/>
                  </a:cubicBezTo>
                  <a:lnTo>
                    <a:pt x="620" y="4156"/>
                  </a:lnTo>
                  <a:cubicBezTo>
                    <a:pt x="1072" y="4132"/>
                    <a:pt x="1453" y="4108"/>
                    <a:pt x="1787" y="4049"/>
                  </a:cubicBezTo>
                  <a:cubicBezTo>
                    <a:pt x="2441" y="4989"/>
                    <a:pt x="3322" y="5585"/>
                    <a:pt x="3584" y="5739"/>
                  </a:cubicBezTo>
                  <a:lnTo>
                    <a:pt x="3596" y="7799"/>
                  </a:lnTo>
                  <a:lnTo>
                    <a:pt x="3215" y="7882"/>
                  </a:lnTo>
                  <a:cubicBezTo>
                    <a:pt x="3049" y="7930"/>
                    <a:pt x="2918" y="8049"/>
                    <a:pt x="2858" y="8216"/>
                  </a:cubicBezTo>
                  <a:lnTo>
                    <a:pt x="2739" y="8561"/>
                  </a:lnTo>
                  <a:cubicBezTo>
                    <a:pt x="2727" y="8597"/>
                    <a:pt x="2727" y="8656"/>
                    <a:pt x="2751" y="8704"/>
                  </a:cubicBezTo>
                  <a:cubicBezTo>
                    <a:pt x="2787" y="8752"/>
                    <a:pt x="2822" y="8775"/>
                    <a:pt x="2882" y="8775"/>
                  </a:cubicBezTo>
                  <a:lnTo>
                    <a:pt x="3930" y="8775"/>
                  </a:lnTo>
                  <a:cubicBezTo>
                    <a:pt x="3989" y="8775"/>
                    <a:pt x="4037" y="8752"/>
                    <a:pt x="4061" y="8704"/>
                  </a:cubicBezTo>
                  <a:lnTo>
                    <a:pt x="4346" y="8287"/>
                  </a:lnTo>
                  <a:cubicBezTo>
                    <a:pt x="4406" y="8204"/>
                    <a:pt x="4430" y="8109"/>
                    <a:pt x="4454" y="8025"/>
                  </a:cubicBezTo>
                  <a:lnTo>
                    <a:pt x="4763" y="6180"/>
                  </a:lnTo>
                  <a:cubicBezTo>
                    <a:pt x="5192" y="6323"/>
                    <a:pt x="5656" y="6394"/>
                    <a:pt x="6144" y="6394"/>
                  </a:cubicBezTo>
                  <a:cubicBezTo>
                    <a:pt x="6990" y="6394"/>
                    <a:pt x="7906" y="6192"/>
                    <a:pt x="8764" y="5775"/>
                  </a:cubicBezTo>
                  <a:lnTo>
                    <a:pt x="9395" y="6954"/>
                  </a:lnTo>
                  <a:lnTo>
                    <a:pt x="9395" y="7799"/>
                  </a:lnTo>
                  <a:lnTo>
                    <a:pt x="9073" y="7918"/>
                  </a:lnTo>
                  <a:cubicBezTo>
                    <a:pt x="8930" y="7966"/>
                    <a:pt x="8811" y="8085"/>
                    <a:pt x="8764" y="8228"/>
                  </a:cubicBezTo>
                  <a:lnTo>
                    <a:pt x="8645" y="8585"/>
                  </a:lnTo>
                  <a:cubicBezTo>
                    <a:pt x="8633" y="8633"/>
                    <a:pt x="8633" y="8692"/>
                    <a:pt x="8656" y="8740"/>
                  </a:cubicBezTo>
                  <a:cubicBezTo>
                    <a:pt x="8692" y="8775"/>
                    <a:pt x="8740" y="8811"/>
                    <a:pt x="8799" y="8811"/>
                  </a:cubicBezTo>
                  <a:lnTo>
                    <a:pt x="9835" y="8811"/>
                  </a:lnTo>
                  <a:cubicBezTo>
                    <a:pt x="9895" y="8811"/>
                    <a:pt x="9954" y="8764"/>
                    <a:pt x="9990" y="8704"/>
                  </a:cubicBezTo>
                  <a:lnTo>
                    <a:pt x="10252" y="8061"/>
                  </a:lnTo>
                  <a:cubicBezTo>
                    <a:pt x="10311" y="7930"/>
                    <a:pt x="10347" y="7799"/>
                    <a:pt x="10347" y="7668"/>
                  </a:cubicBezTo>
                  <a:lnTo>
                    <a:pt x="10347" y="6394"/>
                  </a:lnTo>
                  <a:cubicBezTo>
                    <a:pt x="10347" y="6370"/>
                    <a:pt x="10347" y="6359"/>
                    <a:pt x="10323" y="6335"/>
                  </a:cubicBezTo>
                  <a:cubicBezTo>
                    <a:pt x="10323" y="6335"/>
                    <a:pt x="10002" y="5597"/>
                    <a:pt x="10002" y="4954"/>
                  </a:cubicBezTo>
                  <a:cubicBezTo>
                    <a:pt x="10002" y="4704"/>
                    <a:pt x="10073" y="4537"/>
                    <a:pt x="10145" y="4346"/>
                  </a:cubicBezTo>
                  <a:cubicBezTo>
                    <a:pt x="10252" y="4096"/>
                    <a:pt x="10371" y="3811"/>
                    <a:pt x="10347" y="3322"/>
                  </a:cubicBezTo>
                  <a:cubicBezTo>
                    <a:pt x="10323" y="3096"/>
                    <a:pt x="10240" y="2739"/>
                    <a:pt x="10026" y="2394"/>
                  </a:cubicBezTo>
                  <a:lnTo>
                    <a:pt x="10026" y="2394"/>
                  </a:lnTo>
                  <a:cubicBezTo>
                    <a:pt x="10109" y="2441"/>
                    <a:pt x="10192" y="2501"/>
                    <a:pt x="10264" y="2584"/>
                  </a:cubicBezTo>
                  <a:cubicBezTo>
                    <a:pt x="10645" y="2989"/>
                    <a:pt x="10716" y="3656"/>
                    <a:pt x="10466" y="4394"/>
                  </a:cubicBezTo>
                  <a:cubicBezTo>
                    <a:pt x="10133" y="5346"/>
                    <a:pt x="10716" y="6132"/>
                    <a:pt x="10740" y="6156"/>
                  </a:cubicBezTo>
                  <a:cubicBezTo>
                    <a:pt x="10776" y="6204"/>
                    <a:pt x="10823" y="6216"/>
                    <a:pt x="10883" y="6216"/>
                  </a:cubicBezTo>
                  <a:cubicBezTo>
                    <a:pt x="10907" y="6216"/>
                    <a:pt x="10954" y="6204"/>
                    <a:pt x="10978" y="6192"/>
                  </a:cubicBezTo>
                  <a:cubicBezTo>
                    <a:pt x="11062" y="6120"/>
                    <a:pt x="11073" y="6013"/>
                    <a:pt x="11026" y="5942"/>
                  </a:cubicBezTo>
                  <a:cubicBezTo>
                    <a:pt x="11026" y="5942"/>
                    <a:pt x="10526" y="5263"/>
                    <a:pt x="10788" y="4465"/>
                  </a:cubicBezTo>
                  <a:cubicBezTo>
                    <a:pt x="11085" y="3620"/>
                    <a:pt x="10978" y="2846"/>
                    <a:pt x="10538" y="2334"/>
                  </a:cubicBezTo>
                  <a:cubicBezTo>
                    <a:pt x="10322" y="2108"/>
                    <a:pt x="10058" y="1960"/>
                    <a:pt x="9825" y="1960"/>
                  </a:cubicBezTo>
                  <a:cubicBezTo>
                    <a:pt x="9800" y="1960"/>
                    <a:pt x="9776" y="1962"/>
                    <a:pt x="9752" y="1965"/>
                  </a:cubicBezTo>
                  <a:cubicBezTo>
                    <a:pt x="9585" y="1810"/>
                    <a:pt x="9395" y="1679"/>
                    <a:pt x="9157" y="1608"/>
                  </a:cubicBezTo>
                  <a:cubicBezTo>
                    <a:pt x="8917" y="1531"/>
                    <a:pt x="8666" y="1503"/>
                    <a:pt x="8402" y="1503"/>
                  </a:cubicBezTo>
                  <a:cubicBezTo>
                    <a:pt x="8051" y="1503"/>
                    <a:pt x="7677" y="1553"/>
                    <a:pt x="7275" y="1608"/>
                  </a:cubicBezTo>
                  <a:cubicBezTo>
                    <a:pt x="6773" y="1678"/>
                    <a:pt x="6202" y="1756"/>
                    <a:pt x="5537" y="1756"/>
                  </a:cubicBezTo>
                  <a:cubicBezTo>
                    <a:pt x="5067" y="1756"/>
                    <a:pt x="4550" y="1716"/>
                    <a:pt x="3977" y="1608"/>
                  </a:cubicBezTo>
                  <a:cubicBezTo>
                    <a:pt x="3989" y="1548"/>
                    <a:pt x="3977" y="1489"/>
                    <a:pt x="3930" y="1453"/>
                  </a:cubicBezTo>
                  <a:cubicBezTo>
                    <a:pt x="3882" y="1417"/>
                    <a:pt x="3620" y="1191"/>
                    <a:pt x="2703" y="1191"/>
                  </a:cubicBezTo>
                  <a:cubicBezTo>
                    <a:pt x="2251" y="1191"/>
                    <a:pt x="1501" y="905"/>
                    <a:pt x="1382" y="132"/>
                  </a:cubicBezTo>
                  <a:cubicBezTo>
                    <a:pt x="1370" y="60"/>
                    <a:pt x="1310" y="1"/>
                    <a:pt x="1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48" name="Google Shape;11948;p81"/>
            <p:cNvSpPr/>
            <p:nvPr/>
          </p:nvSpPr>
          <p:spPr>
            <a:xfrm>
              <a:off x="4747693" y="2113682"/>
              <a:ext cx="10688" cy="10688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62" y="334"/>
                    <a:pt x="334" y="262"/>
                    <a:pt x="334" y="167"/>
                  </a:cubicBezTo>
                  <a:cubicBezTo>
                    <a:pt x="334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49" name="Google Shape;11949;p81"/>
          <p:cNvGrpSpPr/>
          <p:nvPr/>
        </p:nvGrpSpPr>
        <p:grpSpPr>
          <a:xfrm>
            <a:off x="1376144" y="2500954"/>
            <a:ext cx="353600" cy="354944"/>
            <a:chOff x="1404013" y="2424754"/>
            <a:chExt cx="353600" cy="354944"/>
          </a:xfrm>
          <a:solidFill>
            <a:schemeClr val="tx1"/>
          </a:solidFill>
        </p:grpSpPr>
        <p:sp>
          <p:nvSpPr>
            <p:cNvPr id="11950" name="Google Shape;11950;p81"/>
            <p:cNvSpPr/>
            <p:nvPr/>
          </p:nvSpPr>
          <p:spPr>
            <a:xfrm>
              <a:off x="1404013" y="2424754"/>
              <a:ext cx="353600" cy="354944"/>
            </a:xfrm>
            <a:custGeom>
              <a:avLst/>
              <a:gdLst/>
              <a:ahLst/>
              <a:cxnLst/>
              <a:rect l="l" t="t" r="r" b="b"/>
              <a:pathLst>
                <a:path w="11050" h="11092" extrusionOk="0">
                  <a:moveTo>
                    <a:pt x="5514" y="316"/>
                  </a:moveTo>
                  <a:cubicBezTo>
                    <a:pt x="6061" y="316"/>
                    <a:pt x="6597" y="412"/>
                    <a:pt x="7121" y="567"/>
                  </a:cubicBezTo>
                  <a:cubicBezTo>
                    <a:pt x="7038" y="602"/>
                    <a:pt x="6978" y="614"/>
                    <a:pt x="6907" y="650"/>
                  </a:cubicBezTo>
                  <a:cubicBezTo>
                    <a:pt x="6299" y="900"/>
                    <a:pt x="5835" y="1329"/>
                    <a:pt x="5514" y="1936"/>
                  </a:cubicBezTo>
                  <a:cubicBezTo>
                    <a:pt x="5180" y="1317"/>
                    <a:pt x="4716" y="900"/>
                    <a:pt x="4109" y="650"/>
                  </a:cubicBezTo>
                  <a:cubicBezTo>
                    <a:pt x="4037" y="614"/>
                    <a:pt x="3978" y="590"/>
                    <a:pt x="3906" y="567"/>
                  </a:cubicBezTo>
                  <a:cubicBezTo>
                    <a:pt x="4418" y="412"/>
                    <a:pt x="4954" y="316"/>
                    <a:pt x="5514" y="316"/>
                  </a:cubicBezTo>
                  <a:close/>
                  <a:moveTo>
                    <a:pt x="3263" y="2043"/>
                  </a:moveTo>
                  <a:cubicBezTo>
                    <a:pt x="4121" y="2043"/>
                    <a:pt x="4835" y="2745"/>
                    <a:pt x="4835" y="3626"/>
                  </a:cubicBezTo>
                  <a:cubicBezTo>
                    <a:pt x="4835" y="4484"/>
                    <a:pt x="4144" y="5198"/>
                    <a:pt x="3263" y="5198"/>
                  </a:cubicBezTo>
                  <a:cubicBezTo>
                    <a:pt x="2382" y="5198"/>
                    <a:pt x="1680" y="4496"/>
                    <a:pt x="1680" y="3626"/>
                  </a:cubicBezTo>
                  <a:cubicBezTo>
                    <a:pt x="1680" y="2757"/>
                    <a:pt x="2394" y="2043"/>
                    <a:pt x="3263" y="2043"/>
                  </a:cubicBezTo>
                  <a:close/>
                  <a:moveTo>
                    <a:pt x="692" y="424"/>
                  </a:moveTo>
                  <a:lnTo>
                    <a:pt x="692" y="424"/>
                  </a:lnTo>
                  <a:cubicBezTo>
                    <a:pt x="1120" y="567"/>
                    <a:pt x="1620" y="602"/>
                    <a:pt x="2144" y="626"/>
                  </a:cubicBezTo>
                  <a:cubicBezTo>
                    <a:pt x="3394" y="721"/>
                    <a:pt x="4704" y="793"/>
                    <a:pt x="5359" y="2388"/>
                  </a:cubicBezTo>
                  <a:cubicBezTo>
                    <a:pt x="5395" y="2448"/>
                    <a:pt x="5454" y="2495"/>
                    <a:pt x="5514" y="2495"/>
                  </a:cubicBezTo>
                  <a:cubicBezTo>
                    <a:pt x="5525" y="2495"/>
                    <a:pt x="5549" y="2495"/>
                    <a:pt x="5573" y="2472"/>
                  </a:cubicBezTo>
                  <a:cubicBezTo>
                    <a:pt x="5609" y="2460"/>
                    <a:pt x="5645" y="2436"/>
                    <a:pt x="5656" y="2388"/>
                  </a:cubicBezTo>
                  <a:cubicBezTo>
                    <a:pt x="6311" y="793"/>
                    <a:pt x="7609" y="697"/>
                    <a:pt x="8871" y="626"/>
                  </a:cubicBezTo>
                  <a:cubicBezTo>
                    <a:pt x="9395" y="602"/>
                    <a:pt x="9895" y="555"/>
                    <a:pt x="10336" y="424"/>
                  </a:cubicBezTo>
                  <a:lnTo>
                    <a:pt x="10336" y="424"/>
                  </a:lnTo>
                  <a:cubicBezTo>
                    <a:pt x="10288" y="567"/>
                    <a:pt x="10217" y="745"/>
                    <a:pt x="10050" y="948"/>
                  </a:cubicBezTo>
                  <a:cubicBezTo>
                    <a:pt x="9621" y="1459"/>
                    <a:pt x="8824" y="1733"/>
                    <a:pt x="7752" y="1733"/>
                  </a:cubicBezTo>
                  <a:cubicBezTo>
                    <a:pt x="6716" y="1733"/>
                    <a:pt x="5871" y="2579"/>
                    <a:pt x="5871" y="3626"/>
                  </a:cubicBezTo>
                  <a:cubicBezTo>
                    <a:pt x="5871" y="4662"/>
                    <a:pt x="6716" y="5508"/>
                    <a:pt x="7752" y="5508"/>
                  </a:cubicBezTo>
                  <a:cubicBezTo>
                    <a:pt x="8800" y="5508"/>
                    <a:pt x="9645" y="4662"/>
                    <a:pt x="9645" y="3626"/>
                  </a:cubicBezTo>
                  <a:cubicBezTo>
                    <a:pt x="9645" y="3341"/>
                    <a:pt x="9586" y="3055"/>
                    <a:pt x="9455" y="2781"/>
                  </a:cubicBezTo>
                  <a:cubicBezTo>
                    <a:pt x="9420" y="2730"/>
                    <a:pt x="9367" y="2690"/>
                    <a:pt x="9305" y="2690"/>
                  </a:cubicBezTo>
                  <a:cubicBezTo>
                    <a:pt x="9281" y="2690"/>
                    <a:pt x="9255" y="2696"/>
                    <a:pt x="9228" y="2710"/>
                  </a:cubicBezTo>
                  <a:cubicBezTo>
                    <a:pt x="9157" y="2757"/>
                    <a:pt x="9109" y="2841"/>
                    <a:pt x="9157" y="2936"/>
                  </a:cubicBezTo>
                  <a:cubicBezTo>
                    <a:pt x="9264" y="3138"/>
                    <a:pt x="9324" y="3376"/>
                    <a:pt x="9324" y="3626"/>
                  </a:cubicBezTo>
                  <a:cubicBezTo>
                    <a:pt x="9324" y="4484"/>
                    <a:pt x="8621" y="5198"/>
                    <a:pt x="7740" y="5198"/>
                  </a:cubicBezTo>
                  <a:cubicBezTo>
                    <a:pt x="6883" y="5198"/>
                    <a:pt x="6168" y="4496"/>
                    <a:pt x="6168" y="3626"/>
                  </a:cubicBezTo>
                  <a:cubicBezTo>
                    <a:pt x="6168" y="2757"/>
                    <a:pt x="6859" y="2043"/>
                    <a:pt x="7740" y="2043"/>
                  </a:cubicBezTo>
                  <a:cubicBezTo>
                    <a:pt x="8085" y="2043"/>
                    <a:pt x="8407" y="2150"/>
                    <a:pt x="8681" y="2352"/>
                  </a:cubicBezTo>
                  <a:cubicBezTo>
                    <a:pt x="8712" y="2378"/>
                    <a:pt x="8749" y="2391"/>
                    <a:pt x="8786" y="2391"/>
                  </a:cubicBezTo>
                  <a:cubicBezTo>
                    <a:pt x="8834" y="2391"/>
                    <a:pt x="8880" y="2369"/>
                    <a:pt x="8907" y="2329"/>
                  </a:cubicBezTo>
                  <a:cubicBezTo>
                    <a:pt x="8966" y="2257"/>
                    <a:pt x="8943" y="2150"/>
                    <a:pt x="8871" y="2102"/>
                  </a:cubicBezTo>
                  <a:cubicBezTo>
                    <a:pt x="8812" y="2055"/>
                    <a:pt x="8740" y="2019"/>
                    <a:pt x="8681" y="1971"/>
                  </a:cubicBezTo>
                  <a:cubicBezTo>
                    <a:pt x="8919" y="1924"/>
                    <a:pt x="9145" y="1864"/>
                    <a:pt x="9347" y="1793"/>
                  </a:cubicBezTo>
                  <a:cubicBezTo>
                    <a:pt x="9871" y="2257"/>
                    <a:pt x="10181" y="2924"/>
                    <a:pt x="10181" y="3626"/>
                  </a:cubicBezTo>
                  <a:cubicBezTo>
                    <a:pt x="10181" y="4960"/>
                    <a:pt x="9097" y="6067"/>
                    <a:pt x="7740" y="6067"/>
                  </a:cubicBezTo>
                  <a:cubicBezTo>
                    <a:pt x="7133" y="6067"/>
                    <a:pt x="6549" y="5841"/>
                    <a:pt x="6085" y="5424"/>
                  </a:cubicBezTo>
                  <a:lnTo>
                    <a:pt x="6145" y="5246"/>
                  </a:lnTo>
                  <a:cubicBezTo>
                    <a:pt x="6168" y="5186"/>
                    <a:pt x="6168" y="5115"/>
                    <a:pt x="6121" y="5067"/>
                  </a:cubicBezTo>
                  <a:lnTo>
                    <a:pt x="5847" y="4793"/>
                  </a:lnTo>
                  <a:cubicBezTo>
                    <a:pt x="5752" y="4698"/>
                    <a:pt x="5624" y="4650"/>
                    <a:pt x="5494" y="4650"/>
                  </a:cubicBezTo>
                  <a:cubicBezTo>
                    <a:pt x="5365" y="4650"/>
                    <a:pt x="5234" y="4698"/>
                    <a:pt x="5133" y="4793"/>
                  </a:cubicBezTo>
                  <a:lnTo>
                    <a:pt x="4871" y="5067"/>
                  </a:lnTo>
                  <a:cubicBezTo>
                    <a:pt x="4823" y="5115"/>
                    <a:pt x="4811" y="5186"/>
                    <a:pt x="4835" y="5246"/>
                  </a:cubicBezTo>
                  <a:lnTo>
                    <a:pt x="4894" y="5424"/>
                  </a:lnTo>
                  <a:cubicBezTo>
                    <a:pt x="4454" y="5841"/>
                    <a:pt x="3871" y="6067"/>
                    <a:pt x="3251" y="6067"/>
                  </a:cubicBezTo>
                  <a:cubicBezTo>
                    <a:pt x="1906" y="6067"/>
                    <a:pt x="811" y="4972"/>
                    <a:pt x="811" y="3626"/>
                  </a:cubicBezTo>
                  <a:cubicBezTo>
                    <a:pt x="823" y="2912"/>
                    <a:pt x="1120" y="2257"/>
                    <a:pt x="1656" y="1793"/>
                  </a:cubicBezTo>
                  <a:cubicBezTo>
                    <a:pt x="1858" y="1864"/>
                    <a:pt x="2085" y="1924"/>
                    <a:pt x="2323" y="1971"/>
                  </a:cubicBezTo>
                  <a:cubicBezTo>
                    <a:pt x="1751" y="2293"/>
                    <a:pt x="1370" y="2912"/>
                    <a:pt x="1370" y="3626"/>
                  </a:cubicBezTo>
                  <a:cubicBezTo>
                    <a:pt x="1370" y="4662"/>
                    <a:pt x="2216" y="5508"/>
                    <a:pt x="3263" y="5508"/>
                  </a:cubicBezTo>
                  <a:cubicBezTo>
                    <a:pt x="4299" y="5508"/>
                    <a:pt x="5156" y="4662"/>
                    <a:pt x="5156" y="3626"/>
                  </a:cubicBezTo>
                  <a:cubicBezTo>
                    <a:pt x="5156" y="2579"/>
                    <a:pt x="4299" y="1733"/>
                    <a:pt x="3263" y="1733"/>
                  </a:cubicBezTo>
                  <a:cubicBezTo>
                    <a:pt x="2192" y="1733"/>
                    <a:pt x="1406" y="1459"/>
                    <a:pt x="965" y="948"/>
                  </a:cubicBezTo>
                  <a:cubicBezTo>
                    <a:pt x="823" y="745"/>
                    <a:pt x="727" y="567"/>
                    <a:pt x="692" y="424"/>
                  </a:cubicBezTo>
                  <a:close/>
                  <a:moveTo>
                    <a:pt x="5537" y="4954"/>
                  </a:moveTo>
                  <a:cubicBezTo>
                    <a:pt x="5585" y="4954"/>
                    <a:pt x="5633" y="4972"/>
                    <a:pt x="5668" y="5008"/>
                  </a:cubicBezTo>
                  <a:lnTo>
                    <a:pt x="5847" y="5210"/>
                  </a:lnTo>
                  <a:lnTo>
                    <a:pt x="5525" y="6091"/>
                  </a:lnTo>
                  <a:lnTo>
                    <a:pt x="5192" y="5210"/>
                  </a:lnTo>
                  <a:lnTo>
                    <a:pt x="5406" y="5008"/>
                  </a:lnTo>
                  <a:cubicBezTo>
                    <a:pt x="5442" y="4972"/>
                    <a:pt x="5490" y="4954"/>
                    <a:pt x="5537" y="4954"/>
                  </a:cubicBezTo>
                  <a:close/>
                  <a:moveTo>
                    <a:pt x="10431" y="4317"/>
                  </a:moveTo>
                  <a:cubicBezTo>
                    <a:pt x="10550" y="4781"/>
                    <a:pt x="10669" y="5329"/>
                    <a:pt x="10717" y="5710"/>
                  </a:cubicBezTo>
                  <a:lnTo>
                    <a:pt x="10359" y="5710"/>
                  </a:lnTo>
                  <a:cubicBezTo>
                    <a:pt x="10276" y="5710"/>
                    <a:pt x="10193" y="5781"/>
                    <a:pt x="10193" y="5865"/>
                  </a:cubicBezTo>
                  <a:lnTo>
                    <a:pt x="10193" y="6258"/>
                  </a:lnTo>
                  <a:cubicBezTo>
                    <a:pt x="10024" y="6288"/>
                    <a:pt x="9681" y="6339"/>
                    <a:pt x="9255" y="6339"/>
                  </a:cubicBezTo>
                  <a:cubicBezTo>
                    <a:pt x="9020" y="6339"/>
                    <a:pt x="8760" y="6324"/>
                    <a:pt x="8490" y="6282"/>
                  </a:cubicBezTo>
                  <a:cubicBezTo>
                    <a:pt x="9431" y="6031"/>
                    <a:pt x="10181" y="5269"/>
                    <a:pt x="10431" y="4317"/>
                  </a:cubicBezTo>
                  <a:close/>
                  <a:moveTo>
                    <a:pt x="584" y="4317"/>
                  </a:moveTo>
                  <a:cubicBezTo>
                    <a:pt x="834" y="5269"/>
                    <a:pt x="1585" y="6031"/>
                    <a:pt x="2537" y="6282"/>
                  </a:cubicBezTo>
                  <a:cubicBezTo>
                    <a:pt x="2245" y="6326"/>
                    <a:pt x="1970" y="6342"/>
                    <a:pt x="1726" y="6342"/>
                  </a:cubicBezTo>
                  <a:cubicBezTo>
                    <a:pt x="1312" y="6342"/>
                    <a:pt x="987" y="6295"/>
                    <a:pt x="823" y="6258"/>
                  </a:cubicBezTo>
                  <a:lnTo>
                    <a:pt x="823" y="5865"/>
                  </a:lnTo>
                  <a:cubicBezTo>
                    <a:pt x="823" y="5781"/>
                    <a:pt x="751" y="5710"/>
                    <a:pt x="656" y="5710"/>
                  </a:cubicBezTo>
                  <a:lnTo>
                    <a:pt x="299" y="5710"/>
                  </a:lnTo>
                  <a:cubicBezTo>
                    <a:pt x="334" y="5329"/>
                    <a:pt x="465" y="4781"/>
                    <a:pt x="584" y="4317"/>
                  </a:cubicBezTo>
                  <a:close/>
                  <a:moveTo>
                    <a:pt x="8454" y="6615"/>
                  </a:moveTo>
                  <a:cubicBezTo>
                    <a:pt x="8752" y="6663"/>
                    <a:pt x="9026" y="6674"/>
                    <a:pt x="9276" y="6674"/>
                  </a:cubicBezTo>
                  <a:lnTo>
                    <a:pt x="9502" y="6674"/>
                  </a:lnTo>
                  <a:cubicBezTo>
                    <a:pt x="9383" y="7627"/>
                    <a:pt x="8931" y="8508"/>
                    <a:pt x="8228" y="9163"/>
                  </a:cubicBezTo>
                  <a:cubicBezTo>
                    <a:pt x="7907" y="9460"/>
                    <a:pt x="7550" y="9699"/>
                    <a:pt x="7157" y="9877"/>
                  </a:cubicBezTo>
                  <a:cubicBezTo>
                    <a:pt x="7323" y="9722"/>
                    <a:pt x="7478" y="9556"/>
                    <a:pt x="7609" y="9365"/>
                  </a:cubicBezTo>
                  <a:cubicBezTo>
                    <a:pt x="8145" y="8627"/>
                    <a:pt x="8443" y="7651"/>
                    <a:pt x="8454" y="6615"/>
                  </a:cubicBezTo>
                  <a:close/>
                  <a:moveTo>
                    <a:pt x="6002" y="5734"/>
                  </a:moveTo>
                  <a:cubicBezTo>
                    <a:pt x="6430" y="6103"/>
                    <a:pt x="6966" y="6317"/>
                    <a:pt x="7550" y="6377"/>
                  </a:cubicBezTo>
                  <a:cubicBezTo>
                    <a:pt x="7740" y="6448"/>
                    <a:pt x="7931" y="6508"/>
                    <a:pt x="8121" y="6555"/>
                  </a:cubicBezTo>
                  <a:lnTo>
                    <a:pt x="8121" y="6567"/>
                  </a:lnTo>
                  <a:cubicBezTo>
                    <a:pt x="8133" y="8579"/>
                    <a:pt x="6954" y="10211"/>
                    <a:pt x="5514" y="10211"/>
                  </a:cubicBezTo>
                  <a:cubicBezTo>
                    <a:pt x="4942" y="10211"/>
                    <a:pt x="4394" y="9961"/>
                    <a:pt x="3942" y="9484"/>
                  </a:cubicBezTo>
                  <a:cubicBezTo>
                    <a:pt x="3501" y="9008"/>
                    <a:pt x="3156" y="8329"/>
                    <a:pt x="3013" y="7579"/>
                  </a:cubicBezTo>
                  <a:cubicBezTo>
                    <a:pt x="2993" y="7509"/>
                    <a:pt x="2930" y="7455"/>
                    <a:pt x="2853" y="7455"/>
                  </a:cubicBezTo>
                  <a:cubicBezTo>
                    <a:pt x="2839" y="7455"/>
                    <a:pt x="2825" y="7457"/>
                    <a:pt x="2811" y="7460"/>
                  </a:cubicBezTo>
                  <a:cubicBezTo>
                    <a:pt x="2728" y="7472"/>
                    <a:pt x="2668" y="7567"/>
                    <a:pt x="2692" y="7651"/>
                  </a:cubicBezTo>
                  <a:cubicBezTo>
                    <a:pt x="2858" y="8472"/>
                    <a:pt x="3228" y="9199"/>
                    <a:pt x="3716" y="9722"/>
                  </a:cubicBezTo>
                  <a:lnTo>
                    <a:pt x="3882" y="9889"/>
                  </a:lnTo>
                  <a:cubicBezTo>
                    <a:pt x="3501" y="9710"/>
                    <a:pt x="3120" y="9472"/>
                    <a:pt x="2811" y="9175"/>
                  </a:cubicBezTo>
                  <a:cubicBezTo>
                    <a:pt x="2096" y="8520"/>
                    <a:pt x="1668" y="7639"/>
                    <a:pt x="1549" y="6686"/>
                  </a:cubicBezTo>
                  <a:lnTo>
                    <a:pt x="1775" y="6686"/>
                  </a:lnTo>
                  <a:cubicBezTo>
                    <a:pt x="2025" y="6686"/>
                    <a:pt x="2299" y="6674"/>
                    <a:pt x="2597" y="6627"/>
                  </a:cubicBezTo>
                  <a:cubicBezTo>
                    <a:pt x="2597" y="6734"/>
                    <a:pt x="2597" y="6841"/>
                    <a:pt x="2608" y="6936"/>
                  </a:cubicBezTo>
                  <a:cubicBezTo>
                    <a:pt x="2608" y="7032"/>
                    <a:pt x="2680" y="7091"/>
                    <a:pt x="2775" y="7091"/>
                  </a:cubicBezTo>
                  <a:lnTo>
                    <a:pt x="2787" y="7091"/>
                  </a:lnTo>
                  <a:cubicBezTo>
                    <a:pt x="2870" y="7091"/>
                    <a:pt x="2954" y="6996"/>
                    <a:pt x="2930" y="6913"/>
                  </a:cubicBezTo>
                  <a:cubicBezTo>
                    <a:pt x="2930" y="6805"/>
                    <a:pt x="2918" y="6686"/>
                    <a:pt x="2918" y="6567"/>
                  </a:cubicBezTo>
                  <a:lnTo>
                    <a:pt x="2918" y="6555"/>
                  </a:lnTo>
                  <a:cubicBezTo>
                    <a:pt x="3109" y="6508"/>
                    <a:pt x="3311" y="6448"/>
                    <a:pt x="3501" y="6377"/>
                  </a:cubicBezTo>
                  <a:cubicBezTo>
                    <a:pt x="4061" y="6329"/>
                    <a:pt x="4597" y="6103"/>
                    <a:pt x="5049" y="5734"/>
                  </a:cubicBezTo>
                  <a:lnTo>
                    <a:pt x="5371" y="6615"/>
                  </a:lnTo>
                  <a:cubicBezTo>
                    <a:pt x="5406" y="6674"/>
                    <a:pt x="5466" y="6722"/>
                    <a:pt x="5525" y="6722"/>
                  </a:cubicBezTo>
                  <a:cubicBezTo>
                    <a:pt x="5597" y="6722"/>
                    <a:pt x="5656" y="6674"/>
                    <a:pt x="5668" y="6615"/>
                  </a:cubicBezTo>
                  <a:lnTo>
                    <a:pt x="6002" y="5734"/>
                  </a:lnTo>
                  <a:close/>
                  <a:moveTo>
                    <a:pt x="505" y="1"/>
                  </a:moveTo>
                  <a:cubicBezTo>
                    <a:pt x="477" y="1"/>
                    <a:pt x="447" y="7"/>
                    <a:pt x="418" y="19"/>
                  </a:cubicBezTo>
                  <a:cubicBezTo>
                    <a:pt x="370" y="55"/>
                    <a:pt x="346" y="90"/>
                    <a:pt x="346" y="150"/>
                  </a:cubicBezTo>
                  <a:cubicBezTo>
                    <a:pt x="346" y="174"/>
                    <a:pt x="346" y="650"/>
                    <a:pt x="727" y="1126"/>
                  </a:cubicBezTo>
                  <a:cubicBezTo>
                    <a:pt x="894" y="1329"/>
                    <a:pt x="1108" y="1507"/>
                    <a:pt x="1358" y="1638"/>
                  </a:cubicBezTo>
                  <a:cubicBezTo>
                    <a:pt x="882" y="2102"/>
                    <a:pt x="584" y="2733"/>
                    <a:pt x="525" y="3400"/>
                  </a:cubicBezTo>
                  <a:cubicBezTo>
                    <a:pt x="501" y="3472"/>
                    <a:pt x="1" y="5162"/>
                    <a:pt x="1" y="5865"/>
                  </a:cubicBezTo>
                  <a:cubicBezTo>
                    <a:pt x="1" y="5960"/>
                    <a:pt x="72" y="6031"/>
                    <a:pt x="168" y="6031"/>
                  </a:cubicBezTo>
                  <a:lnTo>
                    <a:pt x="525" y="6031"/>
                  </a:lnTo>
                  <a:lnTo>
                    <a:pt x="525" y="6389"/>
                  </a:lnTo>
                  <a:cubicBezTo>
                    <a:pt x="525" y="6460"/>
                    <a:pt x="561" y="6520"/>
                    <a:pt x="644" y="6555"/>
                  </a:cubicBezTo>
                  <a:cubicBezTo>
                    <a:pt x="668" y="6555"/>
                    <a:pt x="882" y="6615"/>
                    <a:pt x="1239" y="6639"/>
                  </a:cubicBezTo>
                  <a:cubicBezTo>
                    <a:pt x="1334" y="7698"/>
                    <a:pt x="1811" y="8663"/>
                    <a:pt x="2608" y="9401"/>
                  </a:cubicBezTo>
                  <a:cubicBezTo>
                    <a:pt x="2918" y="9675"/>
                    <a:pt x="3263" y="9913"/>
                    <a:pt x="3632" y="10115"/>
                  </a:cubicBezTo>
                  <a:lnTo>
                    <a:pt x="2454" y="10211"/>
                  </a:lnTo>
                  <a:cubicBezTo>
                    <a:pt x="2251" y="10234"/>
                    <a:pt x="2085" y="10365"/>
                    <a:pt x="2013" y="10556"/>
                  </a:cubicBezTo>
                  <a:lnTo>
                    <a:pt x="1906" y="10853"/>
                  </a:lnTo>
                  <a:cubicBezTo>
                    <a:pt x="1882" y="10949"/>
                    <a:pt x="1918" y="11032"/>
                    <a:pt x="2013" y="11068"/>
                  </a:cubicBezTo>
                  <a:cubicBezTo>
                    <a:pt x="2025" y="11068"/>
                    <a:pt x="2037" y="11080"/>
                    <a:pt x="2049" y="11080"/>
                  </a:cubicBezTo>
                  <a:cubicBezTo>
                    <a:pt x="2132" y="11080"/>
                    <a:pt x="2192" y="11032"/>
                    <a:pt x="2204" y="10973"/>
                  </a:cubicBezTo>
                  <a:lnTo>
                    <a:pt x="2311" y="10675"/>
                  </a:lnTo>
                  <a:cubicBezTo>
                    <a:pt x="2335" y="10603"/>
                    <a:pt x="2394" y="10556"/>
                    <a:pt x="2477" y="10556"/>
                  </a:cubicBezTo>
                  <a:lnTo>
                    <a:pt x="2597" y="10544"/>
                  </a:lnTo>
                  <a:lnTo>
                    <a:pt x="2597" y="10925"/>
                  </a:lnTo>
                  <a:cubicBezTo>
                    <a:pt x="2597" y="11020"/>
                    <a:pt x="2668" y="11092"/>
                    <a:pt x="2751" y="11092"/>
                  </a:cubicBezTo>
                  <a:cubicBezTo>
                    <a:pt x="2847" y="11092"/>
                    <a:pt x="2918" y="11020"/>
                    <a:pt x="2918" y="10925"/>
                  </a:cubicBezTo>
                  <a:lnTo>
                    <a:pt x="2918" y="10508"/>
                  </a:lnTo>
                  <a:lnTo>
                    <a:pt x="3144" y="10496"/>
                  </a:lnTo>
                  <a:lnTo>
                    <a:pt x="3311" y="10973"/>
                  </a:lnTo>
                  <a:cubicBezTo>
                    <a:pt x="3335" y="11044"/>
                    <a:pt x="3394" y="11080"/>
                    <a:pt x="3454" y="11080"/>
                  </a:cubicBezTo>
                  <a:cubicBezTo>
                    <a:pt x="3466" y="11080"/>
                    <a:pt x="3490" y="11080"/>
                    <a:pt x="3501" y="11056"/>
                  </a:cubicBezTo>
                  <a:cubicBezTo>
                    <a:pt x="3585" y="11032"/>
                    <a:pt x="3632" y="10937"/>
                    <a:pt x="3609" y="10853"/>
                  </a:cubicBezTo>
                  <a:lnTo>
                    <a:pt x="3466" y="10449"/>
                  </a:lnTo>
                  <a:lnTo>
                    <a:pt x="4323" y="10377"/>
                  </a:lnTo>
                  <a:cubicBezTo>
                    <a:pt x="4704" y="10496"/>
                    <a:pt x="5121" y="10556"/>
                    <a:pt x="5525" y="10556"/>
                  </a:cubicBezTo>
                  <a:cubicBezTo>
                    <a:pt x="5942" y="10556"/>
                    <a:pt x="6347" y="10496"/>
                    <a:pt x="6728" y="10377"/>
                  </a:cubicBezTo>
                  <a:lnTo>
                    <a:pt x="7573" y="10449"/>
                  </a:lnTo>
                  <a:lnTo>
                    <a:pt x="7442" y="10853"/>
                  </a:lnTo>
                  <a:cubicBezTo>
                    <a:pt x="7419" y="10937"/>
                    <a:pt x="7454" y="11032"/>
                    <a:pt x="7550" y="11056"/>
                  </a:cubicBezTo>
                  <a:cubicBezTo>
                    <a:pt x="7561" y="11056"/>
                    <a:pt x="7573" y="11080"/>
                    <a:pt x="7597" y="11080"/>
                  </a:cubicBezTo>
                  <a:cubicBezTo>
                    <a:pt x="7669" y="11080"/>
                    <a:pt x="7728" y="11032"/>
                    <a:pt x="7740" y="10973"/>
                  </a:cubicBezTo>
                  <a:lnTo>
                    <a:pt x="7907" y="10496"/>
                  </a:lnTo>
                  <a:lnTo>
                    <a:pt x="8133" y="10508"/>
                  </a:lnTo>
                  <a:lnTo>
                    <a:pt x="8133" y="10925"/>
                  </a:lnTo>
                  <a:cubicBezTo>
                    <a:pt x="8133" y="11020"/>
                    <a:pt x="8204" y="11092"/>
                    <a:pt x="8288" y="11092"/>
                  </a:cubicBezTo>
                  <a:cubicBezTo>
                    <a:pt x="8383" y="11092"/>
                    <a:pt x="8454" y="11020"/>
                    <a:pt x="8454" y="10925"/>
                  </a:cubicBezTo>
                  <a:lnTo>
                    <a:pt x="8454" y="10544"/>
                  </a:lnTo>
                  <a:lnTo>
                    <a:pt x="8573" y="10556"/>
                  </a:lnTo>
                  <a:cubicBezTo>
                    <a:pt x="8645" y="10556"/>
                    <a:pt x="8704" y="10615"/>
                    <a:pt x="8740" y="10675"/>
                  </a:cubicBezTo>
                  <a:lnTo>
                    <a:pt x="8847" y="10973"/>
                  </a:lnTo>
                  <a:cubicBezTo>
                    <a:pt x="8871" y="11044"/>
                    <a:pt x="8931" y="11080"/>
                    <a:pt x="8990" y="11080"/>
                  </a:cubicBezTo>
                  <a:cubicBezTo>
                    <a:pt x="9002" y="11080"/>
                    <a:pt x="9026" y="11080"/>
                    <a:pt x="9038" y="11056"/>
                  </a:cubicBezTo>
                  <a:cubicBezTo>
                    <a:pt x="9121" y="11032"/>
                    <a:pt x="9169" y="10937"/>
                    <a:pt x="9145" y="10853"/>
                  </a:cubicBezTo>
                  <a:lnTo>
                    <a:pt x="9038" y="10556"/>
                  </a:lnTo>
                  <a:cubicBezTo>
                    <a:pt x="8978" y="10365"/>
                    <a:pt x="8800" y="10222"/>
                    <a:pt x="8585" y="10211"/>
                  </a:cubicBezTo>
                  <a:lnTo>
                    <a:pt x="7419" y="10103"/>
                  </a:lnTo>
                  <a:cubicBezTo>
                    <a:pt x="7788" y="9925"/>
                    <a:pt x="8133" y="9687"/>
                    <a:pt x="8443" y="9389"/>
                  </a:cubicBezTo>
                  <a:cubicBezTo>
                    <a:pt x="9216" y="8663"/>
                    <a:pt x="9705" y="7698"/>
                    <a:pt x="9812" y="6639"/>
                  </a:cubicBezTo>
                  <a:cubicBezTo>
                    <a:pt x="10157" y="6615"/>
                    <a:pt x="10371" y="6555"/>
                    <a:pt x="10407" y="6555"/>
                  </a:cubicBezTo>
                  <a:cubicBezTo>
                    <a:pt x="10478" y="6532"/>
                    <a:pt x="10526" y="6460"/>
                    <a:pt x="10526" y="6389"/>
                  </a:cubicBezTo>
                  <a:lnTo>
                    <a:pt x="10526" y="6031"/>
                  </a:lnTo>
                  <a:lnTo>
                    <a:pt x="10883" y="6031"/>
                  </a:lnTo>
                  <a:cubicBezTo>
                    <a:pt x="10967" y="6031"/>
                    <a:pt x="11050" y="5960"/>
                    <a:pt x="11050" y="5865"/>
                  </a:cubicBezTo>
                  <a:cubicBezTo>
                    <a:pt x="11050" y="5174"/>
                    <a:pt x="10538" y="3472"/>
                    <a:pt x="10526" y="3400"/>
                  </a:cubicBezTo>
                  <a:cubicBezTo>
                    <a:pt x="10467" y="2733"/>
                    <a:pt x="10181" y="2102"/>
                    <a:pt x="9693" y="1638"/>
                  </a:cubicBezTo>
                  <a:cubicBezTo>
                    <a:pt x="9943" y="1507"/>
                    <a:pt x="10157" y="1329"/>
                    <a:pt x="10312" y="1126"/>
                  </a:cubicBezTo>
                  <a:cubicBezTo>
                    <a:pt x="10693" y="650"/>
                    <a:pt x="10705" y="174"/>
                    <a:pt x="10705" y="150"/>
                  </a:cubicBezTo>
                  <a:cubicBezTo>
                    <a:pt x="10705" y="90"/>
                    <a:pt x="10669" y="55"/>
                    <a:pt x="10633" y="19"/>
                  </a:cubicBezTo>
                  <a:cubicBezTo>
                    <a:pt x="10609" y="7"/>
                    <a:pt x="10583" y="1"/>
                    <a:pt x="10554" y="1"/>
                  </a:cubicBezTo>
                  <a:cubicBezTo>
                    <a:pt x="10526" y="1"/>
                    <a:pt x="10496" y="7"/>
                    <a:pt x="10467" y="19"/>
                  </a:cubicBezTo>
                  <a:cubicBezTo>
                    <a:pt x="10038" y="233"/>
                    <a:pt x="9455" y="269"/>
                    <a:pt x="8859" y="316"/>
                  </a:cubicBezTo>
                  <a:cubicBezTo>
                    <a:pt x="8466" y="352"/>
                    <a:pt x="8062" y="376"/>
                    <a:pt x="7681" y="436"/>
                  </a:cubicBezTo>
                  <a:cubicBezTo>
                    <a:pt x="7002" y="150"/>
                    <a:pt x="6264" y="7"/>
                    <a:pt x="5525" y="7"/>
                  </a:cubicBezTo>
                  <a:cubicBezTo>
                    <a:pt x="4775" y="7"/>
                    <a:pt x="4049" y="150"/>
                    <a:pt x="3370" y="436"/>
                  </a:cubicBezTo>
                  <a:cubicBezTo>
                    <a:pt x="2978" y="364"/>
                    <a:pt x="2573" y="328"/>
                    <a:pt x="2192" y="316"/>
                  </a:cubicBezTo>
                  <a:cubicBezTo>
                    <a:pt x="1585" y="269"/>
                    <a:pt x="1001" y="245"/>
                    <a:pt x="584" y="19"/>
                  </a:cubicBezTo>
                  <a:cubicBezTo>
                    <a:pt x="561" y="7"/>
                    <a:pt x="534" y="1"/>
                    <a:pt x="5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1" name="Google Shape;11951;p81"/>
            <p:cNvSpPr/>
            <p:nvPr/>
          </p:nvSpPr>
          <p:spPr>
            <a:xfrm>
              <a:off x="1481357" y="2507634"/>
              <a:ext cx="54144" cy="65568"/>
            </a:xfrm>
            <a:custGeom>
              <a:avLst/>
              <a:gdLst/>
              <a:ahLst/>
              <a:cxnLst/>
              <a:rect l="l" t="t" r="r" b="b"/>
              <a:pathLst>
                <a:path w="1692" h="2049" extrusionOk="0">
                  <a:moveTo>
                    <a:pt x="846" y="322"/>
                  </a:moveTo>
                  <a:cubicBezTo>
                    <a:pt x="1144" y="322"/>
                    <a:pt x="1382" y="560"/>
                    <a:pt x="1382" y="858"/>
                  </a:cubicBezTo>
                  <a:lnTo>
                    <a:pt x="1382" y="1191"/>
                  </a:lnTo>
                  <a:cubicBezTo>
                    <a:pt x="1382" y="1489"/>
                    <a:pt x="1144" y="1727"/>
                    <a:pt x="846" y="1727"/>
                  </a:cubicBezTo>
                  <a:cubicBezTo>
                    <a:pt x="549" y="1727"/>
                    <a:pt x="311" y="1489"/>
                    <a:pt x="311" y="1191"/>
                  </a:cubicBezTo>
                  <a:lnTo>
                    <a:pt x="311" y="858"/>
                  </a:lnTo>
                  <a:cubicBezTo>
                    <a:pt x="311" y="560"/>
                    <a:pt x="549" y="322"/>
                    <a:pt x="846" y="322"/>
                  </a:cubicBezTo>
                  <a:close/>
                  <a:moveTo>
                    <a:pt x="846" y="1"/>
                  </a:moveTo>
                  <a:cubicBezTo>
                    <a:pt x="370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82" y="2048"/>
                    <a:pt x="846" y="2048"/>
                  </a:cubicBezTo>
                  <a:cubicBezTo>
                    <a:pt x="1323" y="2048"/>
                    <a:pt x="1692" y="1656"/>
                    <a:pt x="1692" y="1191"/>
                  </a:cubicBezTo>
                  <a:lnTo>
                    <a:pt x="1692" y="858"/>
                  </a:lnTo>
                  <a:cubicBezTo>
                    <a:pt x="1692" y="382"/>
                    <a:pt x="1323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2" name="Google Shape;11952;p81"/>
            <p:cNvSpPr/>
            <p:nvPr/>
          </p:nvSpPr>
          <p:spPr>
            <a:xfrm>
              <a:off x="1625389" y="2507634"/>
              <a:ext cx="54528" cy="65568"/>
            </a:xfrm>
            <a:custGeom>
              <a:avLst/>
              <a:gdLst/>
              <a:ahLst/>
              <a:cxnLst/>
              <a:rect l="l" t="t" r="r" b="b"/>
              <a:pathLst>
                <a:path w="1704" h="2049" extrusionOk="0">
                  <a:moveTo>
                    <a:pt x="834" y="322"/>
                  </a:moveTo>
                  <a:cubicBezTo>
                    <a:pt x="1132" y="322"/>
                    <a:pt x="1370" y="560"/>
                    <a:pt x="1370" y="858"/>
                  </a:cubicBezTo>
                  <a:lnTo>
                    <a:pt x="1370" y="1191"/>
                  </a:lnTo>
                  <a:cubicBezTo>
                    <a:pt x="1370" y="1489"/>
                    <a:pt x="1132" y="1727"/>
                    <a:pt x="834" y="1727"/>
                  </a:cubicBezTo>
                  <a:cubicBezTo>
                    <a:pt x="536" y="1727"/>
                    <a:pt x="298" y="1489"/>
                    <a:pt x="298" y="1191"/>
                  </a:cubicBezTo>
                  <a:lnTo>
                    <a:pt x="298" y="858"/>
                  </a:lnTo>
                  <a:cubicBezTo>
                    <a:pt x="298" y="560"/>
                    <a:pt x="536" y="322"/>
                    <a:pt x="834" y="322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3"/>
                    <a:pt x="1" y="858"/>
                  </a:cubicBezTo>
                  <a:lnTo>
                    <a:pt x="1" y="1191"/>
                  </a:lnTo>
                  <a:cubicBezTo>
                    <a:pt x="1" y="1667"/>
                    <a:pt x="393" y="2048"/>
                    <a:pt x="858" y="2048"/>
                  </a:cubicBezTo>
                  <a:cubicBezTo>
                    <a:pt x="1334" y="2048"/>
                    <a:pt x="1703" y="1656"/>
                    <a:pt x="1703" y="1191"/>
                  </a:cubicBezTo>
                  <a:lnTo>
                    <a:pt x="1703" y="858"/>
                  </a:lnTo>
                  <a:cubicBezTo>
                    <a:pt x="1703" y="382"/>
                    <a:pt x="1310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3" name="Google Shape;11953;p81"/>
            <p:cNvSpPr/>
            <p:nvPr/>
          </p:nvSpPr>
          <p:spPr>
            <a:xfrm>
              <a:off x="1503085" y="2529746"/>
              <a:ext cx="10688" cy="21344"/>
            </a:xfrm>
            <a:custGeom>
              <a:avLst/>
              <a:gdLst/>
              <a:ahLst/>
              <a:cxnLst/>
              <a:rect l="l" t="t" r="r" b="b"/>
              <a:pathLst>
                <a:path w="334" h="66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5"/>
                    <a:pt x="72" y="667"/>
                    <a:pt x="167" y="667"/>
                  </a:cubicBezTo>
                  <a:cubicBezTo>
                    <a:pt x="251" y="667"/>
                    <a:pt x="334" y="595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4" name="Google Shape;11954;p81"/>
            <p:cNvSpPr/>
            <p:nvPr/>
          </p:nvSpPr>
          <p:spPr>
            <a:xfrm>
              <a:off x="1647501" y="2529746"/>
              <a:ext cx="10304" cy="21344"/>
            </a:xfrm>
            <a:custGeom>
              <a:avLst/>
              <a:gdLst/>
              <a:ahLst/>
              <a:cxnLst/>
              <a:rect l="l" t="t" r="r" b="b"/>
              <a:pathLst>
                <a:path w="322" h="66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00"/>
                  </a:lnTo>
                  <a:cubicBezTo>
                    <a:pt x="0" y="595"/>
                    <a:pt x="72" y="667"/>
                    <a:pt x="167" y="667"/>
                  </a:cubicBezTo>
                  <a:cubicBezTo>
                    <a:pt x="250" y="667"/>
                    <a:pt x="322" y="595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55" name="Google Shape;11955;p81"/>
          <p:cNvGrpSpPr/>
          <p:nvPr/>
        </p:nvGrpSpPr>
        <p:grpSpPr>
          <a:xfrm>
            <a:off x="826384" y="2504474"/>
            <a:ext cx="355104" cy="351040"/>
            <a:chOff x="854253" y="2428274"/>
            <a:chExt cx="355104" cy="351040"/>
          </a:xfrm>
          <a:solidFill>
            <a:schemeClr val="tx1"/>
          </a:solidFill>
        </p:grpSpPr>
        <p:sp>
          <p:nvSpPr>
            <p:cNvPr id="11956" name="Google Shape;11956;p81"/>
            <p:cNvSpPr/>
            <p:nvPr/>
          </p:nvSpPr>
          <p:spPr>
            <a:xfrm>
              <a:off x="854253" y="2428274"/>
              <a:ext cx="355104" cy="351040"/>
            </a:xfrm>
            <a:custGeom>
              <a:avLst/>
              <a:gdLst/>
              <a:ahLst/>
              <a:cxnLst/>
              <a:rect l="l" t="t" r="r" b="b"/>
              <a:pathLst>
                <a:path w="11097" h="10970" extrusionOk="0">
                  <a:moveTo>
                    <a:pt x="2584" y="7660"/>
                  </a:moveTo>
                  <a:cubicBezTo>
                    <a:pt x="2870" y="7660"/>
                    <a:pt x="3132" y="7803"/>
                    <a:pt x="3286" y="8017"/>
                  </a:cubicBezTo>
                  <a:cubicBezTo>
                    <a:pt x="3179" y="8934"/>
                    <a:pt x="2417" y="9124"/>
                    <a:pt x="2370" y="9124"/>
                  </a:cubicBezTo>
                  <a:cubicBezTo>
                    <a:pt x="2286" y="9136"/>
                    <a:pt x="2239" y="9219"/>
                    <a:pt x="2251" y="9315"/>
                  </a:cubicBezTo>
                  <a:cubicBezTo>
                    <a:pt x="2262" y="9386"/>
                    <a:pt x="2346" y="9434"/>
                    <a:pt x="2417" y="9434"/>
                  </a:cubicBezTo>
                  <a:lnTo>
                    <a:pt x="2465" y="9434"/>
                  </a:lnTo>
                  <a:cubicBezTo>
                    <a:pt x="2477" y="9434"/>
                    <a:pt x="2727" y="9374"/>
                    <a:pt x="3001" y="9172"/>
                  </a:cubicBezTo>
                  <a:cubicBezTo>
                    <a:pt x="3144" y="9053"/>
                    <a:pt x="3346" y="8874"/>
                    <a:pt x="3453" y="8600"/>
                  </a:cubicBezTo>
                  <a:lnTo>
                    <a:pt x="3453" y="8600"/>
                  </a:lnTo>
                  <a:cubicBezTo>
                    <a:pt x="3394" y="9350"/>
                    <a:pt x="2774" y="9946"/>
                    <a:pt x="2001" y="9946"/>
                  </a:cubicBezTo>
                  <a:cubicBezTo>
                    <a:pt x="1548" y="9946"/>
                    <a:pt x="1179" y="9565"/>
                    <a:pt x="1179" y="9124"/>
                  </a:cubicBezTo>
                  <a:cubicBezTo>
                    <a:pt x="1179" y="8898"/>
                    <a:pt x="1274" y="8708"/>
                    <a:pt x="1417" y="8541"/>
                  </a:cubicBezTo>
                  <a:lnTo>
                    <a:pt x="2298" y="7660"/>
                  </a:lnTo>
                  <a:close/>
                  <a:moveTo>
                    <a:pt x="6251" y="0"/>
                  </a:moveTo>
                  <a:cubicBezTo>
                    <a:pt x="6168" y="0"/>
                    <a:pt x="6086" y="24"/>
                    <a:pt x="6013" y="76"/>
                  </a:cubicBezTo>
                  <a:cubicBezTo>
                    <a:pt x="5203" y="516"/>
                    <a:pt x="4644" y="1230"/>
                    <a:pt x="4453" y="1504"/>
                  </a:cubicBezTo>
                  <a:lnTo>
                    <a:pt x="4370" y="1457"/>
                  </a:lnTo>
                  <a:cubicBezTo>
                    <a:pt x="4300" y="1423"/>
                    <a:pt x="4225" y="1407"/>
                    <a:pt x="4152" y="1407"/>
                  </a:cubicBezTo>
                  <a:cubicBezTo>
                    <a:pt x="3988" y="1407"/>
                    <a:pt x="3829" y="1487"/>
                    <a:pt x="3739" y="1635"/>
                  </a:cubicBezTo>
                  <a:cubicBezTo>
                    <a:pt x="3132" y="2552"/>
                    <a:pt x="3084" y="3981"/>
                    <a:pt x="3084" y="4207"/>
                  </a:cubicBezTo>
                  <a:cubicBezTo>
                    <a:pt x="3013" y="4397"/>
                    <a:pt x="2941" y="4600"/>
                    <a:pt x="2893" y="4802"/>
                  </a:cubicBezTo>
                  <a:cubicBezTo>
                    <a:pt x="2465" y="4862"/>
                    <a:pt x="1929" y="4993"/>
                    <a:pt x="1417" y="5267"/>
                  </a:cubicBezTo>
                  <a:cubicBezTo>
                    <a:pt x="1000" y="5493"/>
                    <a:pt x="679" y="5755"/>
                    <a:pt x="441" y="6088"/>
                  </a:cubicBezTo>
                  <a:cubicBezTo>
                    <a:pt x="155" y="6481"/>
                    <a:pt x="0" y="6957"/>
                    <a:pt x="0" y="7493"/>
                  </a:cubicBezTo>
                  <a:cubicBezTo>
                    <a:pt x="0" y="7588"/>
                    <a:pt x="84" y="7660"/>
                    <a:pt x="167" y="7660"/>
                  </a:cubicBezTo>
                  <a:lnTo>
                    <a:pt x="1846" y="7660"/>
                  </a:lnTo>
                  <a:lnTo>
                    <a:pt x="1191" y="8315"/>
                  </a:lnTo>
                  <a:cubicBezTo>
                    <a:pt x="977" y="8541"/>
                    <a:pt x="869" y="8827"/>
                    <a:pt x="869" y="9124"/>
                  </a:cubicBezTo>
                  <a:cubicBezTo>
                    <a:pt x="869" y="9743"/>
                    <a:pt x="1369" y="10267"/>
                    <a:pt x="2012" y="10267"/>
                  </a:cubicBezTo>
                  <a:cubicBezTo>
                    <a:pt x="2608" y="10267"/>
                    <a:pt x="3144" y="9970"/>
                    <a:pt x="3477" y="9505"/>
                  </a:cubicBezTo>
                  <a:lnTo>
                    <a:pt x="3477" y="10803"/>
                  </a:lnTo>
                  <a:cubicBezTo>
                    <a:pt x="3477" y="10886"/>
                    <a:pt x="3548" y="10970"/>
                    <a:pt x="3632" y="10970"/>
                  </a:cubicBezTo>
                  <a:cubicBezTo>
                    <a:pt x="3727" y="10970"/>
                    <a:pt x="3798" y="10886"/>
                    <a:pt x="3798" y="10803"/>
                  </a:cubicBezTo>
                  <a:lnTo>
                    <a:pt x="3798" y="8553"/>
                  </a:lnTo>
                  <a:lnTo>
                    <a:pt x="3798" y="8469"/>
                  </a:lnTo>
                  <a:cubicBezTo>
                    <a:pt x="3751" y="7838"/>
                    <a:pt x="3239" y="7362"/>
                    <a:pt x="2608" y="7362"/>
                  </a:cubicBezTo>
                  <a:lnTo>
                    <a:pt x="774" y="7362"/>
                  </a:lnTo>
                  <a:cubicBezTo>
                    <a:pt x="1239" y="7184"/>
                    <a:pt x="2084" y="6993"/>
                    <a:pt x="3655" y="6993"/>
                  </a:cubicBezTo>
                  <a:cubicBezTo>
                    <a:pt x="3739" y="6993"/>
                    <a:pt x="3810" y="6922"/>
                    <a:pt x="3810" y="6826"/>
                  </a:cubicBezTo>
                  <a:cubicBezTo>
                    <a:pt x="3810" y="6743"/>
                    <a:pt x="3739" y="6660"/>
                    <a:pt x="3655" y="6660"/>
                  </a:cubicBezTo>
                  <a:cubicBezTo>
                    <a:pt x="1703" y="6660"/>
                    <a:pt x="774" y="6957"/>
                    <a:pt x="357" y="7184"/>
                  </a:cubicBezTo>
                  <a:cubicBezTo>
                    <a:pt x="453" y="6481"/>
                    <a:pt x="869" y="5933"/>
                    <a:pt x="1572" y="5564"/>
                  </a:cubicBezTo>
                  <a:cubicBezTo>
                    <a:pt x="2239" y="5207"/>
                    <a:pt x="3013" y="5112"/>
                    <a:pt x="3417" y="5088"/>
                  </a:cubicBezTo>
                  <a:cubicBezTo>
                    <a:pt x="3489" y="5088"/>
                    <a:pt x="3560" y="5112"/>
                    <a:pt x="3596" y="5195"/>
                  </a:cubicBezTo>
                  <a:cubicBezTo>
                    <a:pt x="3691" y="5410"/>
                    <a:pt x="3894" y="5826"/>
                    <a:pt x="4013" y="6172"/>
                  </a:cubicBezTo>
                  <a:cubicBezTo>
                    <a:pt x="4032" y="6248"/>
                    <a:pt x="4096" y="6286"/>
                    <a:pt x="4164" y="6286"/>
                  </a:cubicBezTo>
                  <a:cubicBezTo>
                    <a:pt x="4181" y="6286"/>
                    <a:pt x="4198" y="6283"/>
                    <a:pt x="4215" y="6279"/>
                  </a:cubicBezTo>
                  <a:cubicBezTo>
                    <a:pt x="4310" y="6243"/>
                    <a:pt x="4346" y="6160"/>
                    <a:pt x="4322" y="6064"/>
                  </a:cubicBezTo>
                  <a:cubicBezTo>
                    <a:pt x="4203" y="5731"/>
                    <a:pt x="4025" y="5326"/>
                    <a:pt x="3894" y="5040"/>
                  </a:cubicBezTo>
                  <a:cubicBezTo>
                    <a:pt x="3803" y="4860"/>
                    <a:pt x="3627" y="4754"/>
                    <a:pt x="3426" y="4754"/>
                  </a:cubicBezTo>
                  <a:cubicBezTo>
                    <a:pt x="3415" y="4754"/>
                    <a:pt x="3404" y="4754"/>
                    <a:pt x="3394" y="4755"/>
                  </a:cubicBezTo>
                  <a:cubicBezTo>
                    <a:pt x="3358" y="4755"/>
                    <a:pt x="3310" y="4755"/>
                    <a:pt x="3251" y="4778"/>
                  </a:cubicBezTo>
                  <a:cubicBezTo>
                    <a:pt x="3453" y="4005"/>
                    <a:pt x="3906" y="3314"/>
                    <a:pt x="4525" y="2814"/>
                  </a:cubicBezTo>
                  <a:cubicBezTo>
                    <a:pt x="5215" y="2254"/>
                    <a:pt x="6061" y="1957"/>
                    <a:pt x="6942" y="1957"/>
                  </a:cubicBezTo>
                  <a:cubicBezTo>
                    <a:pt x="7585" y="1957"/>
                    <a:pt x="8204" y="2123"/>
                    <a:pt x="8775" y="2421"/>
                  </a:cubicBezTo>
                  <a:cubicBezTo>
                    <a:pt x="8800" y="2437"/>
                    <a:pt x="8828" y="2445"/>
                    <a:pt x="8857" y="2445"/>
                  </a:cubicBezTo>
                  <a:cubicBezTo>
                    <a:pt x="8912" y="2445"/>
                    <a:pt x="8966" y="2416"/>
                    <a:pt x="8989" y="2362"/>
                  </a:cubicBezTo>
                  <a:cubicBezTo>
                    <a:pt x="9037" y="2290"/>
                    <a:pt x="9013" y="2183"/>
                    <a:pt x="8930" y="2147"/>
                  </a:cubicBezTo>
                  <a:cubicBezTo>
                    <a:pt x="8323" y="1814"/>
                    <a:pt x="7644" y="1635"/>
                    <a:pt x="6954" y="1635"/>
                  </a:cubicBezTo>
                  <a:cubicBezTo>
                    <a:pt x="6001" y="1635"/>
                    <a:pt x="5084" y="1969"/>
                    <a:pt x="4334" y="2564"/>
                  </a:cubicBezTo>
                  <a:cubicBezTo>
                    <a:pt x="4013" y="2826"/>
                    <a:pt x="3727" y="3135"/>
                    <a:pt x="3501" y="3481"/>
                  </a:cubicBezTo>
                  <a:cubicBezTo>
                    <a:pt x="3572" y="2981"/>
                    <a:pt x="3727" y="2302"/>
                    <a:pt x="4036" y="1814"/>
                  </a:cubicBezTo>
                  <a:cubicBezTo>
                    <a:pt x="4070" y="1764"/>
                    <a:pt x="4132" y="1743"/>
                    <a:pt x="4191" y="1743"/>
                  </a:cubicBezTo>
                  <a:cubicBezTo>
                    <a:pt x="4216" y="1743"/>
                    <a:pt x="4241" y="1747"/>
                    <a:pt x="4263" y="1754"/>
                  </a:cubicBezTo>
                  <a:lnTo>
                    <a:pt x="4465" y="1850"/>
                  </a:lnTo>
                  <a:cubicBezTo>
                    <a:pt x="4487" y="1856"/>
                    <a:pt x="4508" y="1859"/>
                    <a:pt x="4529" y="1859"/>
                  </a:cubicBezTo>
                  <a:cubicBezTo>
                    <a:pt x="4589" y="1859"/>
                    <a:pt x="4644" y="1834"/>
                    <a:pt x="4679" y="1790"/>
                  </a:cubicBezTo>
                  <a:cubicBezTo>
                    <a:pt x="4679" y="1766"/>
                    <a:pt x="5275" y="861"/>
                    <a:pt x="6215" y="337"/>
                  </a:cubicBezTo>
                  <a:cubicBezTo>
                    <a:pt x="6236" y="324"/>
                    <a:pt x="6261" y="318"/>
                    <a:pt x="6288" y="318"/>
                  </a:cubicBezTo>
                  <a:cubicBezTo>
                    <a:pt x="6307" y="318"/>
                    <a:pt x="6327" y="321"/>
                    <a:pt x="6346" y="326"/>
                  </a:cubicBezTo>
                  <a:cubicBezTo>
                    <a:pt x="6394" y="337"/>
                    <a:pt x="6430" y="373"/>
                    <a:pt x="6465" y="421"/>
                  </a:cubicBezTo>
                  <a:lnTo>
                    <a:pt x="6656" y="802"/>
                  </a:lnTo>
                  <a:cubicBezTo>
                    <a:pt x="6668" y="849"/>
                    <a:pt x="6715" y="873"/>
                    <a:pt x="6751" y="897"/>
                  </a:cubicBezTo>
                  <a:cubicBezTo>
                    <a:pt x="6769" y="901"/>
                    <a:pt x="6784" y="904"/>
                    <a:pt x="6799" y="904"/>
                  </a:cubicBezTo>
                  <a:cubicBezTo>
                    <a:pt x="6825" y="904"/>
                    <a:pt x="6848" y="896"/>
                    <a:pt x="6870" y="873"/>
                  </a:cubicBezTo>
                  <a:cubicBezTo>
                    <a:pt x="6870" y="873"/>
                    <a:pt x="7585" y="504"/>
                    <a:pt x="8513" y="397"/>
                  </a:cubicBezTo>
                  <a:cubicBezTo>
                    <a:pt x="8585" y="397"/>
                    <a:pt x="8644" y="421"/>
                    <a:pt x="8668" y="457"/>
                  </a:cubicBezTo>
                  <a:cubicBezTo>
                    <a:pt x="8716" y="504"/>
                    <a:pt x="8728" y="564"/>
                    <a:pt x="8716" y="623"/>
                  </a:cubicBezTo>
                  <a:lnTo>
                    <a:pt x="8620" y="1052"/>
                  </a:lnTo>
                  <a:cubicBezTo>
                    <a:pt x="8608" y="1099"/>
                    <a:pt x="8620" y="1147"/>
                    <a:pt x="8656" y="1171"/>
                  </a:cubicBezTo>
                  <a:cubicBezTo>
                    <a:pt x="8680" y="1207"/>
                    <a:pt x="8716" y="1230"/>
                    <a:pt x="8751" y="1254"/>
                  </a:cubicBezTo>
                  <a:cubicBezTo>
                    <a:pt x="8775" y="1254"/>
                    <a:pt x="9740" y="1397"/>
                    <a:pt x="10466" y="1933"/>
                  </a:cubicBezTo>
                  <a:cubicBezTo>
                    <a:pt x="10513" y="1969"/>
                    <a:pt x="10537" y="2028"/>
                    <a:pt x="10537" y="2088"/>
                  </a:cubicBezTo>
                  <a:cubicBezTo>
                    <a:pt x="10537" y="2147"/>
                    <a:pt x="10513" y="2207"/>
                    <a:pt x="10466" y="2231"/>
                  </a:cubicBezTo>
                  <a:lnTo>
                    <a:pt x="9751" y="2719"/>
                  </a:lnTo>
                  <a:cubicBezTo>
                    <a:pt x="9680" y="2647"/>
                    <a:pt x="9585" y="2588"/>
                    <a:pt x="9513" y="2516"/>
                  </a:cubicBezTo>
                  <a:cubicBezTo>
                    <a:pt x="9482" y="2491"/>
                    <a:pt x="9445" y="2478"/>
                    <a:pt x="9408" y="2478"/>
                  </a:cubicBezTo>
                  <a:cubicBezTo>
                    <a:pt x="9360" y="2478"/>
                    <a:pt x="9314" y="2500"/>
                    <a:pt x="9287" y="2540"/>
                  </a:cubicBezTo>
                  <a:cubicBezTo>
                    <a:pt x="9228" y="2623"/>
                    <a:pt x="9251" y="2719"/>
                    <a:pt x="9323" y="2766"/>
                  </a:cubicBezTo>
                  <a:cubicBezTo>
                    <a:pt x="10240" y="3493"/>
                    <a:pt x="10764" y="4588"/>
                    <a:pt x="10764" y="5755"/>
                  </a:cubicBezTo>
                  <a:lnTo>
                    <a:pt x="10764" y="10791"/>
                  </a:lnTo>
                  <a:cubicBezTo>
                    <a:pt x="10764" y="10874"/>
                    <a:pt x="10835" y="10958"/>
                    <a:pt x="10930" y="10958"/>
                  </a:cubicBezTo>
                  <a:cubicBezTo>
                    <a:pt x="11014" y="10958"/>
                    <a:pt x="11097" y="10874"/>
                    <a:pt x="11097" y="10791"/>
                  </a:cubicBezTo>
                  <a:lnTo>
                    <a:pt x="11097" y="5755"/>
                  </a:lnTo>
                  <a:cubicBezTo>
                    <a:pt x="11061" y="4707"/>
                    <a:pt x="10668" y="3719"/>
                    <a:pt x="9966" y="2957"/>
                  </a:cubicBezTo>
                  <a:lnTo>
                    <a:pt x="10621" y="2504"/>
                  </a:lnTo>
                  <a:cubicBezTo>
                    <a:pt x="10752" y="2409"/>
                    <a:pt x="10847" y="2242"/>
                    <a:pt x="10847" y="2076"/>
                  </a:cubicBezTo>
                  <a:cubicBezTo>
                    <a:pt x="10847" y="1921"/>
                    <a:pt x="10764" y="1766"/>
                    <a:pt x="10633" y="1659"/>
                  </a:cubicBezTo>
                  <a:cubicBezTo>
                    <a:pt x="10013" y="1219"/>
                    <a:pt x="9275" y="1028"/>
                    <a:pt x="8954" y="945"/>
                  </a:cubicBezTo>
                  <a:lnTo>
                    <a:pt x="9013" y="683"/>
                  </a:lnTo>
                  <a:cubicBezTo>
                    <a:pt x="9037" y="516"/>
                    <a:pt x="9001" y="349"/>
                    <a:pt x="8894" y="230"/>
                  </a:cubicBezTo>
                  <a:cubicBezTo>
                    <a:pt x="8803" y="129"/>
                    <a:pt x="8668" y="70"/>
                    <a:pt x="8526" y="70"/>
                  </a:cubicBezTo>
                  <a:cubicBezTo>
                    <a:pt x="8502" y="70"/>
                    <a:pt x="8478" y="72"/>
                    <a:pt x="8454" y="76"/>
                  </a:cubicBezTo>
                  <a:cubicBezTo>
                    <a:pt x="7704" y="147"/>
                    <a:pt x="7108" y="385"/>
                    <a:pt x="6834" y="516"/>
                  </a:cubicBezTo>
                  <a:lnTo>
                    <a:pt x="6715" y="278"/>
                  </a:lnTo>
                  <a:cubicBezTo>
                    <a:pt x="6656" y="159"/>
                    <a:pt x="6537" y="52"/>
                    <a:pt x="6406" y="28"/>
                  </a:cubicBezTo>
                  <a:cubicBezTo>
                    <a:pt x="6355" y="10"/>
                    <a:pt x="6303" y="0"/>
                    <a:pt x="6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57" name="Google Shape;11957;p81"/>
            <p:cNvSpPr/>
            <p:nvPr/>
          </p:nvSpPr>
          <p:spPr>
            <a:xfrm>
              <a:off x="1003597" y="2557554"/>
              <a:ext cx="49568" cy="60608"/>
            </a:xfrm>
            <a:custGeom>
              <a:avLst/>
              <a:gdLst/>
              <a:ahLst/>
              <a:cxnLst/>
              <a:rect l="l" t="t" r="r" b="b"/>
              <a:pathLst>
                <a:path w="1549" h="1894" extrusionOk="0">
                  <a:moveTo>
                    <a:pt x="774" y="0"/>
                  </a:moveTo>
                  <a:cubicBezTo>
                    <a:pt x="358" y="0"/>
                    <a:pt x="1" y="346"/>
                    <a:pt x="1" y="774"/>
                  </a:cubicBezTo>
                  <a:lnTo>
                    <a:pt x="1" y="1119"/>
                  </a:lnTo>
                  <a:cubicBezTo>
                    <a:pt x="1" y="1536"/>
                    <a:pt x="346" y="1893"/>
                    <a:pt x="774" y="1893"/>
                  </a:cubicBezTo>
                  <a:cubicBezTo>
                    <a:pt x="1203" y="1893"/>
                    <a:pt x="1548" y="1548"/>
                    <a:pt x="1548" y="1119"/>
                  </a:cubicBezTo>
                  <a:lnTo>
                    <a:pt x="1548" y="774"/>
                  </a:lnTo>
                  <a:cubicBezTo>
                    <a:pt x="1548" y="643"/>
                    <a:pt x="1513" y="548"/>
                    <a:pt x="1477" y="441"/>
                  </a:cubicBezTo>
                  <a:cubicBezTo>
                    <a:pt x="1443" y="389"/>
                    <a:pt x="1383" y="350"/>
                    <a:pt x="1322" y="350"/>
                  </a:cubicBezTo>
                  <a:cubicBezTo>
                    <a:pt x="1298" y="350"/>
                    <a:pt x="1274" y="356"/>
                    <a:pt x="1251" y="369"/>
                  </a:cubicBezTo>
                  <a:cubicBezTo>
                    <a:pt x="1179" y="405"/>
                    <a:pt x="1132" y="500"/>
                    <a:pt x="1179" y="584"/>
                  </a:cubicBezTo>
                  <a:cubicBezTo>
                    <a:pt x="1203" y="643"/>
                    <a:pt x="1215" y="703"/>
                    <a:pt x="1215" y="786"/>
                  </a:cubicBezTo>
                  <a:lnTo>
                    <a:pt x="1215" y="1119"/>
                  </a:lnTo>
                  <a:cubicBezTo>
                    <a:pt x="1215" y="1358"/>
                    <a:pt x="1024" y="1572"/>
                    <a:pt x="774" y="1572"/>
                  </a:cubicBezTo>
                  <a:cubicBezTo>
                    <a:pt x="536" y="1572"/>
                    <a:pt x="322" y="1381"/>
                    <a:pt x="322" y="1119"/>
                  </a:cubicBezTo>
                  <a:lnTo>
                    <a:pt x="322" y="786"/>
                  </a:lnTo>
                  <a:cubicBezTo>
                    <a:pt x="322" y="548"/>
                    <a:pt x="524" y="334"/>
                    <a:pt x="774" y="334"/>
                  </a:cubicBezTo>
                  <a:cubicBezTo>
                    <a:pt x="858" y="334"/>
                    <a:pt x="941" y="262"/>
                    <a:pt x="941" y="167"/>
                  </a:cubicBezTo>
                  <a:cubicBezTo>
                    <a:pt x="941" y="84"/>
                    <a:pt x="858" y="0"/>
                    <a:pt x="7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58" name="Google Shape;11958;p81"/>
          <p:cNvGrpSpPr/>
          <p:nvPr/>
        </p:nvGrpSpPr>
        <p:grpSpPr>
          <a:xfrm>
            <a:off x="6869040" y="2517146"/>
            <a:ext cx="354752" cy="275904"/>
            <a:chOff x="6896909" y="2440946"/>
            <a:chExt cx="354752" cy="275904"/>
          </a:xfrm>
          <a:solidFill>
            <a:schemeClr val="tx1"/>
          </a:solidFill>
        </p:grpSpPr>
        <p:sp>
          <p:nvSpPr>
            <p:cNvPr id="11959" name="Google Shape;11959;p81"/>
            <p:cNvSpPr/>
            <p:nvPr/>
          </p:nvSpPr>
          <p:spPr>
            <a:xfrm>
              <a:off x="7052365" y="2573938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46"/>
                  </a:moveTo>
                  <a:cubicBezTo>
                    <a:pt x="607" y="346"/>
                    <a:pt x="691" y="429"/>
                    <a:pt x="691" y="524"/>
                  </a:cubicBezTo>
                  <a:cubicBezTo>
                    <a:pt x="691" y="607"/>
                    <a:pt x="607" y="703"/>
                    <a:pt x="512" y="703"/>
                  </a:cubicBezTo>
                  <a:cubicBezTo>
                    <a:pt x="405" y="703"/>
                    <a:pt x="334" y="607"/>
                    <a:pt x="334" y="524"/>
                  </a:cubicBezTo>
                  <a:cubicBezTo>
                    <a:pt x="334" y="429"/>
                    <a:pt x="417" y="346"/>
                    <a:pt x="512" y="346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6"/>
                    <a:pt x="0" y="500"/>
                  </a:cubicBezTo>
                  <a:cubicBezTo>
                    <a:pt x="0" y="786"/>
                    <a:pt x="226" y="1012"/>
                    <a:pt x="512" y="1012"/>
                  </a:cubicBezTo>
                  <a:cubicBezTo>
                    <a:pt x="786" y="1012"/>
                    <a:pt x="1012" y="786"/>
                    <a:pt x="1012" y="500"/>
                  </a:cubicBezTo>
                  <a:cubicBezTo>
                    <a:pt x="1012" y="226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0" name="Google Shape;11960;p81"/>
            <p:cNvSpPr/>
            <p:nvPr/>
          </p:nvSpPr>
          <p:spPr>
            <a:xfrm>
              <a:off x="6896909" y="2440946"/>
              <a:ext cx="354752" cy="275904"/>
            </a:xfrm>
            <a:custGeom>
              <a:avLst/>
              <a:gdLst/>
              <a:ahLst/>
              <a:cxnLst/>
              <a:rect l="l" t="t" r="r" b="b"/>
              <a:pathLst>
                <a:path w="11086" h="8622" extrusionOk="0">
                  <a:moveTo>
                    <a:pt x="3882" y="4847"/>
                  </a:moveTo>
                  <a:cubicBezTo>
                    <a:pt x="3894" y="5049"/>
                    <a:pt x="3953" y="5454"/>
                    <a:pt x="4132" y="5883"/>
                  </a:cubicBezTo>
                  <a:cubicBezTo>
                    <a:pt x="4370" y="6466"/>
                    <a:pt x="4870" y="7192"/>
                    <a:pt x="5930" y="7502"/>
                  </a:cubicBezTo>
                  <a:cubicBezTo>
                    <a:pt x="5942" y="7538"/>
                    <a:pt x="5965" y="7550"/>
                    <a:pt x="5977" y="7585"/>
                  </a:cubicBezTo>
                  <a:cubicBezTo>
                    <a:pt x="4668" y="7585"/>
                    <a:pt x="3441" y="6823"/>
                    <a:pt x="2846" y="5645"/>
                  </a:cubicBezTo>
                  <a:cubicBezTo>
                    <a:pt x="2820" y="5592"/>
                    <a:pt x="2762" y="5559"/>
                    <a:pt x="2700" y="5559"/>
                  </a:cubicBezTo>
                  <a:cubicBezTo>
                    <a:pt x="2677" y="5559"/>
                    <a:pt x="2654" y="5564"/>
                    <a:pt x="2632" y="5573"/>
                  </a:cubicBezTo>
                  <a:cubicBezTo>
                    <a:pt x="2489" y="5597"/>
                    <a:pt x="2465" y="5704"/>
                    <a:pt x="2513" y="5776"/>
                  </a:cubicBezTo>
                  <a:cubicBezTo>
                    <a:pt x="2834" y="6418"/>
                    <a:pt x="3322" y="6942"/>
                    <a:pt x="3941" y="7323"/>
                  </a:cubicBezTo>
                  <a:cubicBezTo>
                    <a:pt x="4275" y="7538"/>
                    <a:pt x="4644" y="7681"/>
                    <a:pt x="5037" y="7788"/>
                  </a:cubicBezTo>
                  <a:cubicBezTo>
                    <a:pt x="4967" y="7792"/>
                    <a:pt x="4898" y="7794"/>
                    <a:pt x="4829" y="7794"/>
                  </a:cubicBezTo>
                  <a:cubicBezTo>
                    <a:pt x="4067" y="7794"/>
                    <a:pt x="3326" y="7554"/>
                    <a:pt x="2715" y="7073"/>
                  </a:cubicBezTo>
                  <a:cubicBezTo>
                    <a:pt x="1989" y="6526"/>
                    <a:pt x="1512" y="5740"/>
                    <a:pt x="1358" y="4847"/>
                  </a:cubicBezTo>
                  <a:lnTo>
                    <a:pt x="2191" y="4847"/>
                  </a:lnTo>
                  <a:cubicBezTo>
                    <a:pt x="2215" y="4918"/>
                    <a:pt x="2227" y="4990"/>
                    <a:pt x="2251" y="5061"/>
                  </a:cubicBezTo>
                  <a:cubicBezTo>
                    <a:pt x="2274" y="5144"/>
                    <a:pt x="2346" y="5180"/>
                    <a:pt x="2417" y="5180"/>
                  </a:cubicBezTo>
                  <a:lnTo>
                    <a:pt x="2465" y="5180"/>
                  </a:lnTo>
                  <a:cubicBezTo>
                    <a:pt x="2548" y="5156"/>
                    <a:pt x="2596" y="5061"/>
                    <a:pt x="2584" y="4990"/>
                  </a:cubicBezTo>
                  <a:cubicBezTo>
                    <a:pt x="2572" y="4942"/>
                    <a:pt x="2548" y="4906"/>
                    <a:pt x="2548" y="4847"/>
                  </a:cubicBezTo>
                  <a:close/>
                  <a:moveTo>
                    <a:pt x="1001" y="4823"/>
                  </a:moveTo>
                  <a:cubicBezTo>
                    <a:pt x="1155" y="5823"/>
                    <a:pt x="1679" y="6704"/>
                    <a:pt x="2489" y="7323"/>
                  </a:cubicBezTo>
                  <a:cubicBezTo>
                    <a:pt x="2953" y="7681"/>
                    <a:pt x="3477" y="7919"/>
                    <a:pt x="4025" y="8026"/>
                  </a:cubicBezTo>
                  <a:cubicBezTo>
                    <a:pt x="3959" y="8030"/>
                    <a:pt x="3893" y="8032"/>
                    <a:pt x="3827" y="8032"/>
                  </a:cubicBezTo>
                  <a:cubicBezTo>
                    <a:pt x="3076" y="8032"/>
                    <a:pt x="2350" y="7782"/>
                    <a:pt x="1715" y="7311"/>
                  </a:cubicBezTo>
                  <a:cubicBezTo>
                    <a:pt x="929" y="6704"/>
                    <a:pt x="441" y="5811"/>
                    <a:pt x="334" y="4823"/>
                  </a:cubicBezTo>
                  <a:close/>
                  <a:moveTo>
                    <a:pt x="6858" y="370"/>
                  </a:moveTo>
                  <a:lnTo>
                    <a:pt x="6858" y="370"/>
                  </a:lnTo>
                  <a:cubicBezTo>
                    <a:pt x="7585" y="572"/>
                    <a:pt x="7823" y="1227"/>
                    <a:pt x="7835" y="1251"/>
                  </a:cubicBezTo>
                  <a:cubicBezTo>
                    <a:pt x="7847" y="1311"/>
                    <a:pt x="7930" y="1358"/>
                    <a:pt x="7989" y="1358"/>
                  </a:cubicBezTo>
                  <a:lnTo>
                    <a:pt x="8168" y="1358"/>
                  </a:lnTo>
                  <a:cubicBezTo>
                    <a:pt x="9609" y="1358"/>
                    <a:pt x="10764" y="2537"/>
                    <a:pt x="10764" y="3966"/>
                  </a:cubicBezTo>
                  <a:cubicBezTo>
                    <a:pt x="10752" y="5335"/>
                    <a:pt x="9835" y="6526"/>
                    <a:pt x="8537" y="6883"/>
                  </a:cubicBezTo>
                  <a:lnTo>
                    <a:pt x="7525" y="7169"/>
                  </a:lnTo>
                  <a:lnTo>
                    <a:pt x="7454" y="6716"/>
                  </a:lnTo>
                  <a:cubicBezTo>
                    <a:pt x="7432" y="6630"/>
                    <a:pt x="7363" y="6583"/>
                    <a:pt x="7280" y="6583"/>
                  </a:cubicBezTo>
                  <a:cubicBezTo>
                    <a:pt x="7270" y="6583"/>
                    <a:pt x="7261" y="6584"/>
                    <a:pt x="7251" y="6585"/>
                  </a:cubicBezTo>
                  <a:cubicBezTo>
                    <a:pt x="7168" y="6597"/>
                    <a:pt x="7108" y="6692"/>
                    <a:pt x="7120" y="6776"/>
                  </a:cubicBezTo>
                  <a:lnTo>
                    <a:pt x="7358" y="8073"/>
                  </a:lnTo>
                  <a:cubicBezTo>
                    <a:pt x="7370" y="8145"/>
                    <a:pt x="7347" y="8204"/>
                    <a:pt x="7287" y="8252"/>
                  </a:cubicBezTo>
                  <a:cubicBezTo>
                    <a:pt x="7255" y="8278"/>
                    <a:pt x="7216" y="8289"/>
                    <a:pt x="7180" y="8289"/>
                  </a:cubicBezTo>
                  <a:cubicBezTo>
                    <a:pt x="7148" y="8289"/>
                    <a:pt x="7119" y="8280"/>
                    <a:pt x="7097" y="8264"/>
                  </a:cubicBezTo>
                  <a:cubicBezTo>
                    <a:pt x="6287" y="7823"/>
                    <a:pt x="6049" y="7061"/>
                    <a:pt x="6049" y="7049"/>
                  </a:cubicBezTo>
                  <a:cubicBezTo>
                    <a:pt x="6030" y="6976"/>
                    <a:pt x="5969" y="6930"/>
                    <a:pt x="5909" y="6930"/>
                  </a:cubicBezTo>
                  <a:cubicBezTo>
                    <a:pt x="5892" y="6930"/>
                    <a:pt x="5874" y="6934"/>
                    <a:pt x="5858" y="6942"/>
                  </a:cubicBezTo>
                  <a:cubicBezTo>
                    <a:pt x="5787" y="6954"/>
                    <a:pt x="5739" y="7026"/>
                    <a:pt x="5739" y="7109"/>
                  </a:cubicBezTo>
                  <a:cubicBezTo>
                    <a:pt x="5108" y="6847"/>
                    <a:pt x="4668" y="6407"/>
                    <a:pt x="4394" y="5764"/>
                  </a:cubicBezTo>
                  <a:cubicBezTo>
                    <a:pt x="4239" y="5395"/>
                    <a:pt x="4191" y="5037"/>
                    <a:pt x="4156" y="4847"/>
                  </a:cubicBezTo>
                  <a:lnTo>
                    <a:pt x="4334" y="4847"/>
                  </a:lnTo>
                  <a:cubicBezTo>
                    <a:pt x="4430" y="4847"/>
                    <a:pt x="4501" y="4763"/>
                    <a:pt x="4501" y="4680"/>
                  </a:cubicBezTo>
                  <a:cubicBezTo>
                    <a:pt x="4501" y="4585"/>
                    <a:pt x="4430" y="4513"/>
                    <a:pt x="4334" y="4513"/>
                  </a:cubicBezTo>
                  <a:lnTo>
                    <a:pt x="334" y="4513"/>
                  </a:lnTo>
                  <a:lnTo>
                    <a:pt x="334" y="4502"/>
                  </a:lnTo>
                  <a:cubicBezTo>
                    <a:pt x="334" y="4204"/>
                    <a:pt x="572" y="3966"/>
                    <a:pt x="870" y="3966"/>
                  </a:cubicBezTo>
                  <a:lnTo>
                    <a:pt x="8418" y="3966"/>
                  </a:lnTo>
                  <a:cubicBezTo>
                    <a:pt x="9025" y="3966"/>
                    <a:pt x="9537" y="3454"/>
                    <a:pt x="9537" y="2847"/>
                  </a:cubicBezTo>
                  <a:cubicBezTo>
                    <a:pt x="9537" y="2239"/>
                    <a:pt x="9025" y="1727"/>
                    <a:pt x="8418" y="1727"/>
                  </a:cubicBezTo>
                  <a:lnTo>
                    <a:pt x="7989" y="1727"/>
                  </a:lnTo>
                  <a:cubicBezTo>
                    <a:pt x="7906" y="1727"/>
                    <a:pt x="7847" y="1775"/>
                    <a:pt x="7835" y="1835"/>
                  </a:cubicBezTo>
                  <a:cubicBezTo>
                    <a:pt x="7835" y="1846"/>
                    <a:pt x="7597" y="2525"/>
                    <a:pt x="6858" y="2716"/>
                  </a:cubicBezTo>
                  <a:cubicBezTo>
                    <a:pt x="6894" y="2573"/>
                    <a:pt x="6930" y="2394"/>
                    <a:pt x="6930" y="2156"/>
                  </a:cubicBezTo>
                  <a:cubicBezTo>
                    <a:pt x="6930" y="1823"/>
                    <a:pt x="7168" y="1704"/>
                    <a:pt x="7180" y="1704"/>
                  </a:cubicBezTo>
                  <a:cubicBezTo>
                    <a:pt x="7239" y="1668"/>
                    <a:pt x="7287" y="1608"/>
                    <a:pt x="7287" y="1549"/>
                  </a:cubicBezTo>
                  <a:cubicBezTo>
                    <a:pt x="7287" y="1489"/>
                    <a:pt x="7251" y="1430"/>
                    <a:pt x="7192" y="1406"/>
                  </a:cubicBezTo>
                  <a:cubicBezTo>
                    <a:pt x="7180" y="1406"/>
                    <a:pt x="6942" y="1287"/>
                    <a:pt x="6942" y="930"/>
                  </a:cubicBezTo>
                  <a:cubicBezTo>
                    <a:pt x="6942" y="692"/>
                    <a:pt x="6918" y="513"/>
                    <a:pt x="6858" y="370"/>
                  </a:cubicBezTo>
                  <a:close/>
                  <a:moveTo>
                    <a:pt x="6406" y="1"/>
                  </a:moveTo>
                  <a:cubicBezTo>
                    <a:pt x="6323" y="1"/>
                    <a:pt x="6239" y="72"/>
                    <a:pt x="6239" y="168"/>
                  </a:cubicBezTo>
                  <a:cubicBezTo>
                    <a:pt x="6239" y="263"/>
                    <a:pt x="6323" y="334"/>
                    <a:pt x="6394" y="334"/>
                  </a:cubicBezTo>
                  <a:cubicBezTo>
                    <a:pt x="6454" y="346"/>
                    <a:pt x="6585" y="465"/>
                    <a:pt x="6585" y="942"/>
                  </a:cubicBezTo>
                  <a:cubicBezTo>
                    <a:pt x="6585" y="1239"/>
                    <a:pt x="6704" y="1430"/>
                    <a:pt x="6823" y="1549"/>
                  </a:cubicBezTo>
                  <a:cubicBezTo>
                    <a:pt x="6704" y="1668"/>
                    <a:pt x="6585" y="1870"/>
                    <a:pt x="6585" y="2168"/>
                  </a:cubicBezTo>
                  <a:cubicBezTo>
                    <a:pt x="6585" y="2644"/>
                    <a:pt x="6454" y="2763"/>
                    <a:pt x="6394" y="2775"/>
                  </a:cubicBezTo>
                  <a:cubicBezTo>
                    <a:pt x="6299" y="2775"/>
                    <a:pt x="6239" y="2847"/>
                    <a:pt x="6239" y="2942"/>
                  </a:cubicBezTo>
                  <a:cubicBezTo>
                    <a:pt x="6239" y="3025"/>
                    <a:pt x="6323" y="3097"/>
                    <a:pt x="6406" y="3097"/>
                  </a:cubicBezTo>
                  <a:cubicBezTo>
                    <a:pt x="7097" y="3097"/>
                    <a:pt x="7525" y="2787"/>
                    <a:pt x="7763" y="2537"/>
                  </a:cubicBezTo>
                  <a:cubicBezTo>
                    <a:pt x="7918" y="2358"/>
                    <a:pt x="8025" y="2180"/>
                    <a:pt x="8073" y="2073"/>
                  </a:cubicBezTo>
                  <a:lnTo>
                    <a:pt x="8406" y="2073"/>
                  </a:lnTo>
                  <a:cubicBezTo>
                    <a:pt x="8835" y="2073"/>
                    <a:pt x="9192" y="2430"/>
                    <a:pt x="9192" y="2858"/>
                  </a:cubicBezTo>
                  <a:cubicBezTo>
                    <a:pt x="9192" y="3299"/>
                    <a:pt x="8835" y="3656"/>
                    <a:pt x="8406" y="3656"/>
                  </a:cubicBezTo>
                  <a:lnTo>
                    <a:pt x="858" y="3656"/>
                  </a:lnTo>
                  <a:cubicBezTo>
                    <a:pt x="381" y="3656"/>
                    <a:pt x="0" y="4037"/>
                    <a:pt x="0" y="4502"/>
                  </a:cubicBezTo>
                  <a:cubicBezTo>
                    <a:pt x="0" y="5716"/>
                    <a:pt x="560" y="6835"/>
                    <a:pt x="1524" y="7561"/>
                  </a:cubicBezTo>
                  <a:cubicBezTo>
                    <a:pt x="2203" y="8085"/>
                    <a:pt x="3025" y="8359"/>
                    <a:pt x="3858" y="8359"/>
                  </a:cubicBezTo>
                  <a:cubicBezTo>
                    <a:pt x="4203" y="8359"/>
                    <a:pt x="4549" y="8312"/>
                    <a:pt x="4894" y="8216"/>
                  </a:cubicBezTo>
                  <a:lnTo>
                    <a:pt x="6120" y="7883"/>
                  </a:lnTo>
                  <a:cubicBezTo>
                    <a:pt x="6299" y="8121"/>
                    <a:pt x="6573" y="8359"/>
                    <a:pt x="6918" y="8562"/>
                  </a:cubicBezTo>
                  <a:cubicBezTo>
                    <a:pt x="6989" y="8609"/>
                    <a:pt x="7073" y="8621"/>
                    <a:pt x="7144" y="8621"/>
                  </a:cubicBezTo>
                  <a:cubicBezTo>
                    <a:pt x="7251" y="8621"/>
                    <a:pt x="7358" y="8597"/>
                    <a:pt x="7442" y="8538"/>
                  </a:cubicBezTo>
                  <a:cubicBezTo>
                    <a:pt x="7608" y="8419"/>
                    <a:pt x="7680" y="8216"/>
                    <a:pt x="7656" y="8026"/>
                  </a:cubicBezTo>
                  <a:lnTo>
                    <a:pt x="7549" y="7490"/>
                  </a:lnTo>
                  <a:lnTo>
                    <a:pt x="8597" y="7204"/>
                  </a:lnTo>
                  <a:cubicBezTo>
                    <a:pt x="10037" y="6811"/>
                    <a:pt x="11049" y="5478"/>
                    <a:pt x="11049" y="3978"/>
                  </a:cubicBezTo>
                  <a:cubicBezTo>
                    <a:pt x="11085" y="2358"/>
                    <a:pt x="9752" y="1037"/>
                    <a:pt x="8132" y="1037"/>
                  </a:cubicBezTo>
                  <a:lnTo>
                    <a:pt x="8073" y="1037"/>
                  </a:lnTo>
                  <a:cubicBezTo>
                    <a:pt x="8025" y="930"/>
                    <a:pt x="7918" y="751"/>
                    <a:pt x="7763" y="572"/>
                  </a:cubicBezTo>
                  <a:cubicBezTo>
                    <a:pt x="7525" y="299"/>
                    <a:pt x="7097" y="1"/>
                    <a:pt x="6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61" name="Google Shape;11961;p81"/>
          <p:cNvSpPr/>
          <p:nvPr/>
        </p:nvSpPr>
        <p:spPr>
          <a:xfrm>
            <a:off x="6319632" y="2524954"/>
            <a:ext cx="354752" cy="330176"/>
          </a:xfrm>
          <a:custGeom>
            <a:avLst/>
            <a:gdLst/>
            <a:ahLst/>
            <a:cxnLst/>
            <a:rect l="l" t="t" r="r" b="b"/>
            <a:pathLst>
              <a:path w="11086" h="10318" extrusionOk="0">
                <a:moveTo>
                  <a:pt x="3811" y="745"/>
                </a:moveTo>
                <a:cubicBezTo>
                  <a:pt x="3906" y="745"/>
                  <a:pt x="3989" y="829"/>
                  <a:pt x="3989" y="924"/>
                </a:cubicBezTo>
                <a:cubicBezTo>
                  <a:pt x="3989" y="1031"/>
                  <a:pt x="3906" y="1102"/>
                  <a:pt x="3811" y="1102"/>
                </a:cubicBezTo>
                <a:cubicBezTo>
                  <a:pt x="3727" y="1102"/>
                  <a:pt x="3632" y="1031"/>
                  <a:pt x="3632" y="924"/>
                </a:cubicBezTo>
                <a:cubicBezTo>
                  <a:pt x="3632" y="817"/>
                  <a:pt x="3727" y="745"/>
                  <a:pt x="3811" y="745"/>
                </a:cubicBezTo>
                <a:close/>
                <a:moveTo>
                  <a:pt x="8742" y="532"/>
                </a:moveTo>
                <a:cubicBezTo>
                  <a:pt x="9296" y="532"/>
                  <a:pt x="9880" y="576"/>
                  <a:pt x="10347" y="709"/>
                </a:cubicBezTo>
                <a:cubicBezTo>
                  <a:pt x="10073" y="924"/>
                  <a:pt x="9657" y="1269"/>
                  <a:pt x="9335" y="1686"/>
                </a:cubicBezTo>
                <a:cubicBezTo>
                  <a:pt x="8847" y="1245"/>
                  <a:pt x="8252" y="876"/>
                  <a:pt x="7561" y="590"/>
                </a:cubicBezTo>
                <a:cubicBezTo>
                  <a:pt x="7890" y="559"/>
                  <a:pt x="8307" y="532"/>
                  <a:pt x="8742" y="532"/>
                </a:cubicBezTo>
                <a:close/>
                <a:moveTo>
                  <a:pt x="4519" y="339"/>
                </a:moveTo>
                <a:cubicBezTo>
                  <a:pt x="5432" y="339"/>
                  <a:pt x="6383" y="508"/>
                  <a:pt x="7240" y="829"/>
                </a:cubicBezTo>
                <a:cubicBezTo>
                  <a:pt x="8252" y="1221"/>
                  <a:pt x="9085" y="1781"/>
                  <a:pt x="9692" y="2507"/>
                </a:cubicBezTo>
                <a:cubicBezTo>
                  <a:pt x="9323" y="2305"/>
                  <a:pt x="8859" y="2114"/>
                  <a:pt x="8335" y="1995"/>
                </a:cubicBezTo>
                <a:cubicBezTo>
                  <a:pt x="8013" y="1722"/>
                  <a:pt x="7668" y="1495"/>
                  <a:pt x="7323" y="1317"/>
                </a:cubicBezTo>
                <a:cubicBezTo>
                  <a:pt x="6740" y="1043"/>
                  <a:pt x="6073" y="817"/>
                  <a:pt x="5311" y="686"/>
                </a:cubicBezTo>
                <a:cubicBezTo>
                  <a:pt x="5298" y="682"/>
                  <a:pt x="5286" y="680"/>
                  <a:pt x="5273" y="680"/>
                </a:cubicBezTo>
                <a:cubicBezTo>
                  <a:pt x="5201" y="680"/>
                  <a:pt x="5130" y="736"/>
                  <a:pt x="5120" y="817"/>
                </a:cubicBezTo>
                <a:cubicBezTo>
                  <a:pt x="5108" y="900"/>
                  <a:pt x="5168" y="995"/>
                  <a:pt x="5251" y="1007"/>
                </a:cubicBezTo>
                <a:cubicBezTo>
                  <a:pt x="5537" y="1055"/>
                  <a:pt x="5787" y="1114"/>
                  <a:pt x="6049" y="1186"/>
                </a:cubicBezTo>
                <a:cubicBezTo>
                  <a:pt x="5966" y="1531"/>
                  <a:pt x="5656" y="1757"/>
                  <a:pt x="5656" y="1757"/>
                </a:cubicBezTo>
                <a:cubicBezTo>
                  <a:pt x="5585" y="1793"/>
                  <a:pt x="5573" y="1900"/>
                  <a:pt x="5608" y="1972"/>
                </a:cubicBezTo>
                <a:cubicBezTo>
                  <a:pt x="5644" y="2019"/>
                  <a:pt x="5704" y="2055"/>
                  <a:pt x="5751" y="2055"/>
                </a:cubicBezTo>
                <a:cubicBezTo>
                  <a:pt x="5775" y="2055"/>
                  <a:pt x="5811" y="2031"/>
                  <a:pt x="5835" y="2019"/>
                </a:cubicBezTo>
                <a:cubicBezTo>
                  <a:pt x="5847" y="2007"/>
                  <a:pt x="6239" y="1733"/>
                  <a:pt x="6359" y="1281"/>
                </a:cubicBezTo>
                <a:cubicBezTo>
                  <a:pt x="6466" y="1305"/>
                  <a:pt x="6561" y="1352"/>
                  <a:pt x="6656" y="1376"/>
                </a:cubicBezTo>
                <a:cubicBezTo>
                  <a:pt x="6644" y="1662"/>
                  <a:pt x="6406" y="1876"/>
                  <a:pt x="6406" y="1888"/>
                </a:cubicBezTo>
                <a:cubicBezTo>
                  <a:pt x="6347" y="1948"/>
                  <a:pt x="6323" y="2055"/>
                  <a:pt x="6382" y="2114"/>
                </a:cubicBezTo>
                <a:cubicBezTo>
                  <a:pt x="6418" y="2138"/>
                  <a:pt x="6466" y="2174"/>
                  <a:pt x="6501" y="2174"/>
                </a:cubicBezTo>
                <a:cubicBezTo>
                  <a:pt x="6549" y="2174"/>
                  <a:pt x="6585" y="2150"/>
                  <a:pt x="6609" y="2126"/>
                </a:cubicBezTo>
                <a:cubicBezTo>
                  <a:pt x="6620" y="2114"/>
                  <a:pt x="6894" y="1876"/>
                  <a:pt x="6954" y="1519"/>
                </a:cubicBezTo>
                <a:cubicBezTo>
                  <a:pt x="7025" y="1543"/>
                  <a:pt x="7085" y="1579"/>
                  <a:pt x="7156" y="1602"/>
                </a:cubicBezTo>
                <a:cubicBezTo>
                  <a:pt x="7192" y="1614"/>
                  <a:pt x="7216" y="1638"/>
                  <a:pt x="7263" y="1650"/>
                </a:cubicBezTo>
                <a:cubicBezTo>
                  <a:pt x="7240" y="1829"/>
                  <a:pt x="7085" y="1972"/>
                  <a:pt x="7085" y="1972"/>
                </a:cubicBezTo>
                <a:cubicBezTo>
                  <a:pt x="7025" y="2031"/>
                  <a:pt x="7013" y="2138"/>
                  <a:pt x="7073" y="2198"/>
                </a:cubicBezTo>
                <a:cubicBezTo>
                  <a:pt x="7097" y="2233"/>
                  <a:pt x="7144" y="2257"/>
                  <a:pt x="7192" y="2257"/>
                </a:cubicBezTo>
                <a:cubicBezTo>
                  <a:pt x="7240" y="2257"/>
                  <a:pt x="7263" y="2245"/>
                  <a:pt x="7299" y="2210"/>
                </a:cubicBezTo>
                <a:cubicBezTo>
                  <a:pt x="7311" y="2198"/>
                  <a:pt x="7478" y="2055"/>
                  <a:pt x="7549" y="1817"/>
                </a:cubicBezTo>
                <a:cubicBezTo>
                  <a:pt x="7740" y="1936"/>
                  <a:pt x="7930" y="2079"/>
                  <a:pt x="8133" y="2245"/>
                </a:cubicBezTo>
                <a:cubicBezTo>
                  <a:pt x="8144" y="2257"/>
                  <a:pt x="8168" y="2269"/>
                  <a:pt x="8204" y="2269"/>
                </a:cubicBezTo>
                <a:cubicBezTo>
                  <a:pt x="9395" y="2543"/>
                  <a:pt x="10216" y="3198"/>
                  <a:pt x="10573" y="3555"/>
                </a:cubicBezTo>
                <a:lnTo>
                  <a:pt x="9621" y="3615"/>
                </a:lnTo>
                <a:cubicBezTo>
                  <a:pt x="9561" y="3615"/>
                  <a:pt x="9514" y="3638"/>
                  <a:pt x="9478" y="3698"/>
                </a:cubicBezTo>
                <a:cubicBezTo>
                  <a:pt x="9454" y="3746"/>
                  <a:pt x="9454" y="3805"/>
                  <a:pt x="9478" y="3865"/>
                </a:cubicBezTo>
                <a:cubicBezTo>
                  <a:pt x="9537" y="3960"/>
                  <a:pt x="9585" y="4055"/>
                  <a:pt x="9645" y="4150"/>
                </a:cubicBezTo>
                <a:cubicBezTo>
                  <a:pt x="9680" y="4210"/>
                  <a:pt x="9740" y="4234"/>
                  <a:pt x="9799" y="4234"/>
                </a:cubicBezTo>
                <a:cubicBezTo>
                  <a:pt x="9823" y="4234"/>
                  <a:pt x="9835" y="4234"/>
                  <a:pt x="9871" y="4222"/>
                </a:cubicBezTo>
                <a:cubicBezTo>
                  <a:pt x="9942" y="4174"/>
                  <a:pt x="9978" y="4091"/>
                  <a:pt x="9942" y="3996"/>
                </a:cubicBezTo>
                <a:cubicBezTo>
                  <a:pt x="9930" y="3972"/>
                  <a:pt x="9918" y="3960"/>
                  <a:pt x="9895" y="3924"/>
                </a:cubicBezTo>
                <a:lnTo>
                  <a:pt x="10466" y="3900"/>
                </a:lnTo>
                <a:cubicBezTo>
                  <a:pt x="10657" y="4436"/>
                  <a:pt x="10752" y="4996"/>
                  <a:pt x="10752" y="5603"/>
                </a:cubicBezTo>
                <a:cubicBezTo>
                  <a:pt x="10752" y="6329"/>
                  <a:pt x="10597" y="6960"/>
                  <a:pt x="10299" y="7484"/>
                </a:cubicBezTo>
                <a:cubicBezTo>
                  <a:pt x="10359" y="7317"/>
                  <a:pt x="10419" y="7163"/>
                  <a:pt x="10454" y="6996"/>
                </a:cubicBezTo>
                <a:cubicBezTo>
                  <a:pt x="10597" y="6282"/>
                  <a:pt x="10526" y="5472"/>
                  <a:pt x="10228" y="4674"/>
                </a:cubicBezTo>
                <a:cubicBezTo>
                  <a:pt x="10201" y="4603"/>
                  <a:pt x="10148" y="4565"/>
                  <a:pt x="10084" y="4565"/>
                </a:cubicBezTo>
                <a:cubicBezTo>
                  <a:pt x="10062" y="4565"/>
                  <a:pt x="10038" y="4570"/>
                  <a:pt x="10014" y="4579"/>
                </a:cubicBezTo>
                <a:cubicBezTo>
                  <a:pt x="9930" y="4615"/>
                  <a:pt x="9883" y="4698"/>
                  <a:pt x="9930" y="4793"/>
                </a:cubicBezTo>
                <a:cubicBezTo>
                  <a:pt x="10216" y="5532"/>
                  <a:pt x="10276" y="6282"/>
                  <a:pt x="10133" y="6936"/>
                </a:cubicBezTo>
                <a:cubicBezTo>
                  <a:pt x="9978" y="7663"/>
                  <a:pt x="9573" y="8270"/>
                  <a:pt x="8906" y="8746"/>
                </a:cubicBezTo>
                <a:cubicBezTo>
                  <a:pt x="8454" y="8972"/>
                  <a:pt x="7966" y="9103"/>
                  <a:pt x="7502" y="9199"/>
                </a:cubicBezTo>
                <a:cubicBezTo>
                  <a:pt x="7621" y="9139"/>
                  <a:pt x="7740" y="9056"/>
                  <a:pt x="7859" y="8996"/>
                </a:cubicBezTo>
                <a:cubicBezTo>
                  <a:pt x="8990" y="8318"/>
                  <a:pt x="9478" y="7353"/>
                  <a:pt x="9287" y="6234"/>
                </a:cubicBezTo>
                <a:cubicBezTo>
                  <a:pt x="9276" y="6055"/>
                  <a:pt x="9228" y="5877"/>
                  <a:pt x="9156" y="5698"/>
                </a:cubicBezTo>
                <a:cubicBezTo>
                  <a:pt x="8930" y="5091"/>
                  <a:pt x="8454" y="4555"/>
                  <a:pt x="7799" y="4138"/>
                </a:cubicBezTo>
                <a:cubicBezTo>
                  <a:pt x="7097" y="3686"/>
                  <a:pt x="6192" y="3400"/>
                  <a:pt x="5192" y="3305"/>
                </a:cubicBezTo>
                <a:cubicBezTo>
                  <a:pt x="3977" y="3186"/>
                  <a:pt x="2572" y="2984"/>
                  <a:pt x="2179" y="2543"/>
                </a:cubicBezTo>
                <a:cubicBezTo>
                  <a:pt x="2509" y="2503"/>
                  <a:pt x="2897" y="2463"/>
                  <a:pt x="3382" y="2463"/>
                </a:cubicBezTo>
                <a:cubicBezTo>
                  <a:pt x="3616" y="2463"/>
                  <a:pt x="3873" y="2472"/>
                  <a:pt x="4156" y="2495"/>
                </a:cubicBezTo>
                <a:cubicBezTo>
                  <a:pt x="4162" y="2496"/>
                  <a:pt x="4168" y="2497"/>
                  <a:pt x="4174" y="2497"/>
                </a:cubicBezTo>
                <a:cubicBezTo>
                  <a:pt x="4251" y="2497"/>
                  <a:pt x="4323" y="2430"/>
                  <a:pt x="4334" y="2353"/>
                </a:cubicBezTo>
                <a:cubicBezTo>
                  <a:pt x="4346" y="2257"/>
                  <a:pt x="4275" y="2186"/>
                  <a:pt x="4180" y="2174"/>
                </a:cubicBezTo>
                <a:cubicBezTo>
                  <a:pt x="3861" y="2140"/>
                  <a:pt x="3573" y="2128"/>
                  <a:pt x="3313" y="2128"/>
                </a:cubicBezTo>
                <a:cubicBezTo>
                  <a:pt x="2834" y="2128"/>
                  <a:pt x="2448" y="2171"/>
                  <a:pt x="2132" y="2210"/>
                </a:cubicBezTo>
                <a:cubicBezTo>
                  <a:pt x="1890" y="2235"/>
                  <a:pt x="1689" y="2261"/>
                  <a:pt x="1516" y="2261"/>
                </a:cubicBezTo>
                <a:cubicBezTo>
                  <a:pt x="1365" y="2261"/>
                  <a:pt x="1236" y="2241"/>
                  <a:pt x="1120" y="2186"/>
                </a:cubicBezTo>
                <a:cubicBezTo>
                  <a:pt x="632" y="1960"/>
                  <a:pt x="346" y="1650"/>
                  <a:pt x="346" y="1471"/>
                </a:cubicBezTo>
                <a:cubicBezTo>
                  <a:pt x="346" y="1436"/>
                  <a:pt x="370" y="1400"/>
                  <a:pt x="417" y="1341"/>
                </a:cubicBezTo>
                <a:cubicBezTo>
                  <a:pt x="644" y="1138"/>
                  <a:pt x="1763" y="829"/>
                  <a:pt x="3334" y="829"/>
                </a:cubicBezTo>
                <a:cubicBezTo>
                  <a:pt x="3322" y="864"/>
                  <a:pt x="3322" y="900"/>
                  <a:pt x="3322" y="936"/>
                </a:cubicBezTo>
                <a:cubicBezTo>
                  <a:pt x="3322" y="1221"/>
                  <a:pt x="3549" y="1436"/>
                  <a:pt x="3822" y="1436"/>
                </a:cubicBezTo>
                <a:cubicBezTo>
                  <a:pt x="4108" y="1436"/>
                  <a:pt x="4334" y="1221"/>
                  <a:pt x="4334" y="936"/>
                </a:cubicBezTo>
                <a:lnTo>
                  <a:pt x="4334" y="876"/>
                </a:lnTo>
                <a:cubicBezTo>
                  <a:pt x="4418" y="876"/>
                  <a:pt x="4501" y="888"/>
                  <a:pt x="4584" y="900"/>
                </a:cubicBezTo>
                <a:lnTo>
                  <a:pt x="4596" y="900"/>
                </a:lnTo>
                <a:cubicBezTo>
                  <a:pt x="4680" y="900"/>
                  <a:pt x="4751" y="840"/>
                  <a:pt x="4763" y="757"/>
                </a:cubicBezTo>
                <a:cubicBezTo>
                  <a:pt x="4775" y="662"/>
                  <a:pt x="4704" y="590"/>
                  <a:pt x="4620" y="579"/>
                </a:cubicBezTo>
                <a:cubicBezTo>
                  <a:pt x="4454" y="567"/>
                  <a:pt x="4299" y="543"/>
                  <a:pt x="4144" y="531"/>
                </a:cubicBezTo>
                <a:cubicBezTo>
                  <a:pt x="4049" y="471"/>
                  <a:pt x="3942" y="424"/>
                  <a:pt x="3822" y="424"/>
                </a:cubicBezTo>
                <a:cubicBezTo>
                  <a:pt x="3727" y="424"/>
                  <a:pt x="3632" y="459"/>
                  <a:pt x="3561" y="507"/>
                </a:cubicBezTo>
                <a:cubicBezTo>
                  <a:pt x="3322" y="507"/>
                  <a:pt x="3084" y="507"/>
                  <a:pt x="2858" y="519"/>
                </a:cubicBezTo>
                <a:cubicBezTo>
                  <a:pt x="3072" y="471"/>
                  <a:pt x="3287" y="448"/>
                  <a:pt x="3513" y="412"/>
                </a:cubicBezTo>
                <a:cubicBezTo>
                  <a:pt x="3838" y="363"/>
                  <a:pt x="4176" y="339"/>
                  <a:pt x="4519" y="339"/>
                </a:cubicBezTo>
                <a:close/>
                <a:moveTo>
                  <a:pt x="8228" y="8306"/>
                </a:moveTo>
                <a:lnTo>
                  <a:pt x="8228" y="8306"/>
                </a:lnTo>
                <a:cubicBezTo>
                  <a:pt x="8085" y="8437"/>
                  <a:pt x="7906" y="8568"/>
                  <a:pt x="7692" y="8687"/>
                </a:cubicBezTo>
                <a:cubicBezTo>
                  <a:pt x="6906" y="9187"/>
                  <a:pt x="6049" y="9365"/>
                  <a:pt x="6025" y="9365"/>
                </a:cubicBezTo>
                <a:cubicBezTo>
                  <a:pt x="6013" y="9365"/>
                  <a:pt x="6001" y="9365"/>
                  <a:pt x="5989" y="9377"/>
                </a:cubicBezTo>
                <a:cubicBezTo>
                  <a:pt x="4977" y="9865"/>
                  <a:pt x="3727" y="9973"/>
                  <a:pt x="2953" y="9984"/>
                </a:cubicBezTo>
                <a:lnTo>
                  <a:pt x="4215" y="9401"/>
                </a:lnTo>
                <a:cubicBezTo>
                  <a:pt x="4275" y="9377"/>
                  <a:pt x="4299" y="9318"/>
                  <a:pt x="4299" y="9258"/>
                </a:cubicBezTo>
                <a:cubicBezTo>
                  <a:pt x="4299" y="9199"/>
                  <a:pt x="4251" y="9139"/>
                  <a:pt x="4215" y="9103"/>
                </a:cubicBezTo>
                <a:lnTo>
                  <a:pt x="2930" y="8532"/>
                </a:lnTo>
                <a:lnTo>
                  <a:pt x="2953" y="8532"/>
                </a:lnTo>
                <a:cubicBezTo>
                  <a:pt x="3692" y="8532"/>
                  <a:pt x="4894" y="8603"/>
                  <a:pt x="5966" y="9020"/>
                </a:cubicBezTo>
                <a:cubicBezTo>
                  <a:pt x="6001" y="9032"/>
                  <a:pt x="6025" y="9032"/>
                  <a:pt x="6061" y="9032"/>
                </a:cubicBezTo>
                <a:cubicBezTo>
                  <a:pt x="7144" y="8853"/>
                  <a:pt x="7811" y="8568"/>
                  <a:pt x="8228" y="8306"/>
                </a:cubicBezTo>
                <a:close/>
                <a:moveTo>
                  <a:pt x="4495" y="1"/>
                </a:moveTo>
                <a:cubicBezTo>
                  <a:pt x="4135" y="1"/>
                  <a:pt x="3780" y="26"/>
                  <a:pt x="3441" y="78"/>
                </a:cubicBezTo>
                <a:cubicBezTo>
                  <a:pt x="2549" y="209"/>
                  <a:pt x="1739" y="388"/>
                  <a:pt x="1167" y="579"/>
                </a:cubicBezTo>
                <a:cubicBezTo>
                  <a:pt x="370" y="852"/>
                  <a:pt x="1" y="1114"/>
                  <a:pt x="1" y="1448"/>
                </a:cubicBezTo>
                <a:cubicBezTo>
                  <a:pt x="1" y="1781"/>
                  <a:pt x="393" y="2186"/>
                  <a:pt x="965" y="2460"/>
                </a:cubicBezTo>
                <a:cubicBezTo>
                  <a:pt x="1151" y="2527"/>
                  <a:pt x="1330" y="2559"/>
                  <a:pt x="1533" y="2559"/>
                </a:cubicBezTo>
                <a:cubicBezTo>
                  <a:pt x="1617" y="2559"/>
                  <a:pt x="1705" y="2553"/>
                  <a:pt x="1798" y="2543"/>
                </a:cubicBezTo>
                <a:cubicBezTo>
                  <a:pt x="1953" y="2829"/>
                  <a:pt x="2275" y="3031"/>
                  <a:pt x="2846" y="3210"/>
                </a:cubicBezTo>
                <a:cubicBezTo>
                  <a:pt x="3382" y="3376"/>
                  <a:pt x="4108" y="3496"/>
                  <a:pt x="5168" y="3603"/>
                </a:cubicBezTo>
                <a:cubicBezTo>
                  <a:pt x="6120" y="3686"/>
                  <a:pt x="6966" y="3972"/>
                  <a:pt x="7632" y="4389"/>
                </a:cubicBezTo>
                <a:cubicBezTo>
                  <a:pt x="8252" y="4781"/>
                  <a:pt x="8668" y="5258"/>
                  <a:pt x="8871" y="5793"/>
                </a:cubicBezTo>
                <a:cubicBezTo>
                  <a:pt x="9121" y="6484"/>
                  <a:pt x="8978" y="7186"/>
                  <a:pt x="8430" y="7770"/>
                </a:cubicBezTo>
                <a:cubicBezTo>
                  <a:pt x="7894" y="8329"/>
                  <a:pt x="6728" y="8603"/>
                  <a:pt x="6061" y="8722"/>
                </a:cubicBezTo>
                <a:cubicBezTo>
                  <a:pt x="4959" y="8297"/>
                  <a:pt x="3741" y="8216"/>
                  <a:pt x="2985" y="8216"/>
                </a:cubicBezTo>
                <a:cubicBezTo>
                  <a:pt x="2557" y="8216"/>
                  <a:pt x="2277" y="8242"/>
                  <a:pt x="2251" y="8246"/>
                </a:cubicBezTo>
                <a:cubicBezTo>
                  <a:pt x="2179" y="8246"/>
                  <a:pt x="2120" y="8306"/>
                  <a:pt x="2096" y="8377"/>
                </a:cubicBezTo>
                <a:cubicBezTo>
                  <a:pt x="2084" y="8449"/>
                  <a:pt x="2132" y="8532"/>
                  <a:pt x="2191" y="8556"/>
                </a:cubicBezTo>
                <a:lnTo>
                  <a:pt x="3763" y="9270"/>
                </a:lnTo>
                <a:lnTo>
                  <a:pt x="2191" y="9984"/>
                </a:lnTo>
                <a:cubicBezTo>
                  <a:pt x="2120" y="10020"/>
                  <a:pt x="2084" y="10092"/>
                  <a:pt x="2096" y="10163"/>
                </a:cubicBezTo>
                <a:cubicBezTo>
                  <a:pt x="2120" y="10234"/>
                  <a:pt x="2179" y="10294"/>
                  <a:pt x="2251" y="10294"/>
                </a:cubicBezTo>
                <a:cubicBezTo>
                  <a:pt x="2275" y="10294"/>
                  <a:pt x="2513" y="10318"/>
                  <a:pt x="2870" y="10318"/>
                </a:cubicBezTo>
                <a:cubicBezTo>
                  <a:pt x="3644" y="10318"/>
                  <a:pt x="5001" y="10223"/>
                  <a:pt x="6120" y="9687"/>
                </a:cubicBezTo>
                <a:cubicBezTo>
                  <a:pt x="6847" y="9627"/>
                  <a:pt x="8073" y="9544"/>
                  <a:pt x="9109" y="9008"/>
                </a:cubicBezTo>
                <a:cubicBezTo>
                  <a:pt x="10419" y="8329"/>
                  <a:pt x="11085" y="7186"/>
                  <a:pt x="11085" y="5615"/>
                </a:cubicBezTo>
                <a:cubicBezTo>
                  <a:pt x="11085" y="4996"/>
                  <a:pt x="11002" y="4424"/>
                  <a:pt x="10823" y="3865"/>
                </a:cubicBezTo>
                <a:lnTo>
                  <a:pt x="10931" y="3853"/>
                </a:lnTo>
                <a:cubicBezTo>
                  <a:pt x="10990" y="3853"/>
                  <a:pt x="11050" y="3805"/>
                  <a:pt x="11061" y="3769"/>
                </a:cubicBezTo>
                <a:cubicBezTo>
                  <a:pt x="11085" y="3710"/>
                  <a:pt x="11073" y="3650"/>
                  <a:pt x="11050" y="3603"/>
                </a:cubicBezTo>
                <a:cubicBezTo>
                  <a:pt x="11026" y="3567"/>
                  <a:pt x="10811" y="3305"/>
                  <a:pt x="10407" y="2972"/>
                </a:cubicBezTo>
                <a:cubicBezTo>
                  <a:pt x="10180" y="2591"/>
                  <a:pt x="9895" y="2233"/>
                  <a:pt x="9573" y="1900"/>
                </a:cubicBezTo>
                <a:cubicBezTo>
                  <a:pt x="10038" y="1293"/>
                  <a:pt x="10764" y="805"/>
                  <a:pt x="10776" y="805"/>
                </a:cubicBezTo>
                <a:cubicBezTo>
                  <a:pt x="10823" y="769"/>
                  <a:pt x="10847" y="709"/>
                  <a:pt x="10847" y="650"/>
                </a:cubicBezTo>
                <a:cubicBezTo>
                  <a:pt x="10847" y="590"/>
                  <a:pt x="10811" y="555"/>
                  <a:pt x="10752" y="519"/>
                </a:cubicBezTo>
                <a:cubicBezTo>
                  <a:pt x="10279" y="318"/>
                  <a:pt x="9629" y="210"/>
                  <a:pt x="8778" y="210"/>
                </a:cubicBezTo>
                <a:cubicBezTo>
                  <a:pt x="8622" y="210"/>
                  <a:pt x="8458" y="214"/>
                  <a:pt x="8287" y="221"/>
                </a:cubicBezTo>
                <a:cubicBezTo>
                  <a:pt x="7597" y="257"/>
                  <a:pt x="7025" y="328"/>
                  <a:pt x="6882" y="352"/>
                </a:cubicBezTo>
                <a:cubicBezTo>
                  <a:pt x="6113" y="123"/>
                  <a:pt x="5288" y="1"/>
                  <a:pt x="449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62" name="Google Shape;11962;p81"/>
          <p:cNvGrpSpPr/>
          <p:nvPr/>
        </p:nvGrpSpPr>
        <p:grpSpPr>
          <a:xfrm>
            <a:off x="5237200" y="2500954"/>
            <a:ext cx="321984" cy="354560"/>
            <a:chOff x="5265069" y="2424754"/>
            <a:chExt cx="321984" cy="354560"/>
          </a:xfrm>
          <a:solidFill>
            <a:schemeClr val="tx1"/>
          </a:solidFill>
        </p:grpSpPr>
        <p:sp>
          <p:nvSpPr>
            <p:cNvPr id="11963" name="Google Shape;11963;p81"/>
            <p:cNvSpPr/>
            <p:nvPr/>
          </p:nvSpPr>
          <p:spPr>
            <a:xfrm>
              <a:off x="5265069" y="2424754"/>
              <a:ext cx="321984" cy="354560"/>
            </a:xfrm>
            <a:custGeom>
              <a:avLst/>
              <a:gdLst/>
              <a:ahLst/>
              <a:cxnLst/>
              <a:rect l="l" t="t" r="r" b="b"/>
              <a:pathLst>
                <a:path w="10062" h="11080" extrusionOk="0">
                  <a:moveTo>
                    <a:pt x="8199" y="510"/>
                  </a:moveTo>
                  <a:cubicBezTo>
                    <a:pt x="8465" y="510"/>
                    <a:pt x="8769" y="527"/>
                    <a:pt x="9109" y="567"/>
                  </a:cubicBezTo>
                  <a:cubicBezTo>
                    <a:pt x="9169" y="590"/>
                    <a:pt x="9228" y="614"/>
                    <a:pt x="9252" y="674"/>
                  </a:cubicBezTo>
                  <a:cubicBezTo>
                    <a:pt x="9288" y="733"/>
                    <a:pt x="9288" y="793"/>
                    <a:pt x="9240" y="852"/>
                  </a:cubicBezTo>
                  <a:lnTo>
                    <a:pt x="8752" y="1686"/>
                  </a:lnTo>
                  <a:lnTo>
                    <a:pt x="8526" y="1459"/>
                  </a:lnTo>
                  <a:cubicBezTo>
                    <a:pt x="8169" y="1102"/>
                    <a:pt x="7752" y="805"/>
                    <a:pt x="7323" y="590"/>
                  </a:cubicBezTo>
                  <a:cubicBezTo>
                    <a:pt x="7537" y="542"/>
                    <a:pt x="7832" y="510"/>
                    <a:pt x="8199" y="510"/>
                  </a:cubicBezTo>
                  <a:close/>
                  <a:moveTo>
                    <a:pt x="3692" y="3460"/>
                  </a:moveTo>
                  <a:cubicBezTo>
                    <a:pt x="3728" y="3472"/>
                    <a:pt x="3775" y="3484"/>
                    <a:pt x="3811" y="3531"/>
                  </a:cubicBezTo>
                  <a:cubicBezTo>
                    <a:pt x="3906" y="3698"/>
                    <a:pt x="4025" y="3841"/>
                    <a:pt x="4168" y="3996"/>
                  </a:cubicBezTo>
                  <a:cubicBezTo>
                    <a:pt x="3870" y="4079"/>
                    <a:pt x="3585" y="4234"/>
                    <a:pt x="3204" y="4436"/>
                  </a:cubicBezTo>
                  <a:cubicBezTo>
                    <a:pt x="2803" y="4659"/>
                    <a:pt x="2283" y="4835"/>
                    <a:pt x="1777" y="4835"/>
                  </a:cubicBezTo>
                  <a:cubicBezTo>
                    <a:pt x="1606" y="4835"/>
                    <a:pt x="1437" y="4814"/>
                    <a:pt x="1275" y="4769"/>
                  </a:cubicBezTo>
                  <a:cubicBezTo>
                    <a:pt x="2335" y="4377"/>
                    <a:pt x="3120" y="3829"/>
                    <a:pt x="3537" y="3507"/>
                  </a:cubicBezTo>
                  <a:cubicBezTo>
                    <a:pt x="3585" y="3472"/>
                    <a:pt x="3632" y="3460"/>
                    <a:pt x="3692" y="3460"/>
                  </a:cubicBezTo>
                  <a:close/>
                  <a:moveTo>
                    <a:pt x="5123" y="300"/>
                  </a:moveTo>
                  <a:cubicBezTo>
                    <a:pt x="5187" y="300"/>
                    <a:pt x="5250" y="301"/>
                    <a:pt x="5311" y="305"/>
                  </a:cubicBezTo>
                  <a:cubicBezTo>
                    <a:pt x="6442" y="364"/>
                    <a:pt x="7514" y="852"/>
                    <a:pt x="8335" y="1650"/>
                  </a:cubicBezTo>
                  <a:cubicBezTo>
                    <a:pt x="9157" y="2460"/>
                    <a:pt x="9645" y="3531"/>
                    <a:pt x="9716" y="4662"/>
                  </a:cubicBezTo>
                  <a:cubicBezTo>
                    <a:pt x="9728" y="5365"/>
                    <a:pt x="9645" y="6020"/>
                    <a:pt x="9419" y="6639"/>
                  </a:cubicBezTo>
                  <a:cubicBezTo>
                    <a:pt x="9193" y="7234"/>
                    <a:pt x="8871" y="7770"/>
                    <a:pt x="8442" y="8246"/>
                  </a:cubicBezTo>
                  <a:cubicBezTo>
                    <a:pt x="8002" y="8710"/>
                    <a:pt x="7478" y="9079"/>
                    <a:pt x="6907" y="9353"/>
                  </a:cubicBezTo>
                  <a:cubicBezTo>
                    <a:pt x="6299" y="9615"/>
                    <a:pt x="5656" y="9758"/>
                    <a:pt x="5002" y="9758"/>
                  </a:cubicBezTo>
                  <a:cubicBezTo>
                    <a:pt x="4763" y="9758"/>
                    <a:pt x="4275" y="9734"/>
                    <a:pt x="3835" y="9710"/>
                  </a:cubicBezTo>
                  <a:cubicBezTo>
                    <a:pt x="3811" y="9710"/>
                    <a:pt x="3775" y="9710"/>
                    <a:pt x="3751" y="9722"/>
                  </a:cubicBezTo>
                  <a:lnTo>
                    <a:pt x="2287" y="10520"/>
                  </a:lnTo>
                  <a:cubicBezTo>
                    <a:pt x="2406" y="10306"/>
                    <a:pt x="2608" y="10032"/>
                    <a:pt x="2858" y="9770"/>
                  </a:cubicBezTo>
                  <a:cubicBezTo>
                    <a:pt x="2918" y="9710"/>
                    <a:pt x="2966" y="9603"/>
                    <a:pt x="2966" y="9508"/>
                  </a:cubicBezTo>
                  <a:cubicBezTo>
                    <a:pt x="2966" y="9425"/>
                    <a:pt x="2918" y="9329"/>
                    <a:pt x="2847" y="9270"/>
                  </a:cubicBezTo>
                  <a:cubicBezTo>
                    <a:pt x="2573" y="9056"/>
                    <a:pt x="2382" y="8734"/>
                    <a:pt x="2263" y="8484"/>
                  </a:cubicBezTo>
                  <a:lnTo>
                    <a:pt x="2263" y="8484"/>
                  </a:lnTo>
                  <a:lnTo>
                    <a:pt x="3585" y="9210"/>
                  </a:lnTo>
                  <a:cubicBezTo>
                    <a:pt x="3597" y="9234"/>
                    <a:pt x="3620" y="9234"/>
                    <a:pt x="3644" y="9234"/>
                  </a:cubicBezTo>
                  <a:cubicBezTo>
                    <a:pt x="4037" y="9294"/>
                    <a:pt x="4406" y="9306"/>
                    <a:pt x="4752" y="9306"/>
                  </a:cubicBezTo>
                  <a:cubicBezTo>
                    <a:pt x="5490" y="9306"/>
                    <a:pt x="6145" y="9187"/>
                    <a:pt x="6692" y="8937"/>
                  </a:cubicBezTo>
                  <a:cubicBezTo>
                    <a:pt x="7407" y="8603"/>
                    <a:pt x="7930" y="8067"/>
                    <a:pt x="8228" y="7389"/>
                  </a:cubicBezTo>
                  <a:cubicBezTo>
                    <a:pt x="8538" y="6651"/>
                    <a:pt x="8585" y="5781"/>
                    <a:pt x="8359" y="4900"/>
                  </a:cubicBezTo>
                  <a:cubicBezTo>
                    <a:pt x="8145" y="4067"/>
                    <a:pt x="7680" y="3317"/>
                    <a:pt x="7085" y="2841"/>
                  </a:cubicBezTo>
                  <a:cubicBezTo>
                    <a:pt x="7057" y="2817"/>
                    <a:pt x="7024" y="2807"/>
                    <a:pt x="6991" y="2807"/>
                  </a:cubicBezTo>
                  <a:cubicBezTo>
                    <a:pt x="6939" y="2807"/>
                    <a:pt x="6888" y="2833"/>
                    <a:pt x="6859" y="2876"/>
                  </a:cubicBezTo>
                  <a:cubicBezTo>
                    <a:pt x="6799" y="2948"/>
                    <a:pt x="6811" y="3055"/>
                    <a:pt x="6895" y="3103"/>
                  </a:cubicBezTo>
                  <a:cubicBezTo>
                    <a:pt x="7430" y="3519"/>
                    <a:pt x="7847" y="4210"/>
                    <a:pt x="8050" y="4972"/>
                  </a:cubicBezTo>
                  <a:cubicBezTo>
                    <a:pt x="8264" y="5781"/>
                    <a:pt x="8228" y="6579"/>
                    <a:pt x="7930" y="7246"/>
                  </a:cubicBezTo>
                  <a:cubicBezTo>
                    <a:pt x="7633" y="7948"/>
                    <a:pt x="7085" y="8460"/>
                    <a:pt x="6323" y="8722"/>
                  </a:cubicBezTo>
                  <a:cubicBezTo>
                    <a:pt x="6502" y="8591"/>
                    <a:pt x="6668" y="8425"/>
                    <a:pt x="6811" y="8234"/>
                  </a:cubicBezTo>
                  <a:cubicBezTo>
                    <a:pt x="7323" y="7579"/>
                    <a:pt x="7502" y="6734"/>
                    <a:pt x="7311" y="5912"/>
                  </a:cubicBezTo>
                  <a:cubicBezTo>
                    <a:pt x="7252" y="5698"/>
                    <a:pt x="7168" y="5496"/>
                    <a:pt x="7073" y="5305"/>
                  </a:cubicBezTo>
                  <a:lnTo>
                    <a:pt x="7073" y="5305"/>
                  </a:lnTo>
                  <a:cubicBezTo>
                    <a:pt x="7264" y="5329"/>
                    <a:pt x="7383" y="5329"/>
                    <a:pt x="7395" y="5329"/>
                  </a:cubicBezTo>
                  <a:cubicBezTo>
                    <a:pt x="7466" y="5329"/>
                    <a:pt x="7549" y="5269"/>
                    <a:pt x="7561" y="5198"/>
                  </a:cubicBezTo>
                  <a:cubicBezTo>
                    <a:pt x="7704" y="4436"/>
                    <a:pt x="7264" y="4031"/>
                    <a:pt x="6835" y="3650"/>
                  </a:cubicBezTo>
                  <a:cubicBezTo>
                    <a:pt x="6514" y="3364"/>
                    <a:pt x="6216" y="3103"/>
                    <a:pt x="6097" y="2686"/>
                  </a:cubicBezTo>
                  <a:lnTo>
                    <a:pt x="6097" y="2686"/>
                  </a:lnTo>
                  <a:cubicBezTo>
                    <a:pt x="6180" y="2698"/>
                    <a:pt x="6240" y="2722"/>
                    <a:pt x="6299" y="2757"/>
                  </a:cubicBezTo>
                  <a:cubicBezTo>
                    <a:pt x="6319" y="2763"/>
                    <a:pt x="6339" y="2766"/>
                    <a:pt x="6359" y="2766"/>
                  </a:cubicBezTo>
                  <a:cubicBezTo>
                    <a:pt x="6424" y="2766"/>
                    <a:pt x="6484" y="2735"/>
                    <a:pt x="6502" y="2662"/>
                  </a:cubicBezTo>
                  <a:cubicBezTo>
                    <a:pt x="6537" y="2579"/>
                    <a:pt x="6502" y="2483"/>
                    <a:pt x="6418" y="2460"/>
                  </a:cubicBezTo>
                  <a:cubicBezTo>
                    <a:pt x="6252" y="2400"/>
                    <a:pt x="6085" y="2352"/>
                    <a:pt x="5918" y="2329"/>
                  </a:cubicBezTo>
                  <a:cubicBezTo>
                    <a:pt x="5910" y="2323"/>
                    <a:pt x="5900" y="2321"/>
                    <a:pt x="5890" y="2321"/>
                  </a:cubicBezTo>
                  <a:cubicBezTo>
                    <a:pt x="5856" y="2321"/>
                    <a:pt x="5815" y="2346"/>
                    <a:pt x="5787" y="2364"/>
                  </a:cubicBezTo>
                  <a:cubicBezTo>
                    <a:pt x="5764" y="2400"/>
                    <a:pt x="5728" y="2460"/>
                    <a:pt x="5740" y="2507"/>
                  </a:cubicBezTo>
                  <a:cubicBezTo>
                    <a:pt x="5823" y="3174"/>
                    <a:pt x="6240" y="3555"/>
                    <a:pt x="6621" y="3900"/>
                  </a:cubicBezTo>
                  <a:cubicBezTo>
                    <a:pt x="6990" y="4246"/>
                    <a:pt x="7311" y="4507"/>
                    <a:pt x="7264" y="5008"/>
                  </a:cubicBezTo>
                  <a:cubicBezTo>
                    <a:pt x="6752" y="4960"/>
                    <a:pt x="4990" y="4710"/>
                    <a:pt x="4109" y="3353"/>
                  </a:cubicBezTo>
                  <a:cubicBezTo>
                    <a:pt x="4037" y="3234"/>
                    <a:pt x="3918" y="3162"/>
                    <a:pt x="3763" y="3126"/>
                  </a:cubicBezTo>
                  <a:cubicBezTo>
                    <a:pt x="3735" y="3122"/>
                    <a:pt x="3706" y="3119"/>
                    <a:pt x="3678" y="3119"/>
                  </a:cubicBezTo>
                  <a:cubicBezTo>
                    <a:pt x="3564" y="3119"/>
                    <a:pt x="3454" y="3157"/>
                    <a:pt x="3358" y="3234"/>
                  </a:cubicBezTo>
                  <a:cubicBezTo>
                    <a:pt x="2906" y="3603"/>
                    <a:pt x="1918" y="4293"/>
                    <a:pt x="620" y="4627"/>
                  </a:cubicBezTo>
                  <a:cubicBezTo>
                    <a:pt x="603" y="4633"/>
                    <a:pt x="587" y="4636"/>
                    <a:pt x="571" y="4636"/>
                  </a:cubicBezTo>
                  <a:cubicBezTo>
                    <a:pt x="529" y="4636"/>
                    <a:pt x="491" y="4617"/>
                    <a:pt x="465" y="4591"/>
                  </a:cubicBezTo>
                  <a:cubicBezTo>
                    <a:pt x="418" y="4555"/>
                    <a:pt x="382" y="4496"/>
                    <a:pt x="406" y="4436"/>
                  </a:cubicBezTo>
                  <a:cubicBezTo>
                    <a:pt x="418" y="4174"/>
                    <a:pt x="596" y="3734"/>
                    <a:pt x="1358" y="3174"/>
                  </a:cubicBezTo>
                  <a:cubicBezTo>
                    <a:pt x="1513" y="3055"/>
                    <a:pt x="1620" y="2864"/>
                    <a:pt x="1620" y="2662"/>
                  </a:cubicBezTo>
                  <a:cubicBezTo>
                    <a:pt x="1632" y="2352"/>
                    <a:pt x="1787" y="1745"/>
                    <a:pt x="2692" y="1019"/>
                  </a:cubicBezTo>
                  <a:cubicBezTo>
                    <a:pt x="3224" y="597"/>
                    <a:pt x="4253" y="300"/>
                    <a:pt x="5123" y="300"/>
                  </a:cubicBezTo>
                  <a:close/>
                  <a:moveTo>
                    <a:pt x="5036" y="0"/>
                  </a:moveTo>
                  <a:cubicBezTo>
                    <a:pt x="4094" y="0"/>
                    <a:pt x="3002" y="329"/>
                    <a:pt x="2430" y="781"/>
                  </a:cubicBezTo>
                  <a:cubicBezTo>
                    <a:pt x="1430" y="1579"/>
                    <a:pt x="1251" y="2317"/>
                    <a:pt x="1239" y="2674"/>
                  </a:cubicBezTo>
                  <a:cubicBezTo>
                    <a:pt x="1239" y="2769"/>
                    <a:pt x="1180" y="2864"/>
                    <a:pt x="1084" y="2936"/>
                  </a:cubicBezTo>
                  <a:cubicBezTo>
                    <a:pt x="418" y="3448"/>
                    <a:pt x="49" y="3948"/>
                    <a:pt x="13" y="4436"/>
                  </a:cubicBezTo>
                  <a:cubicBezTo>
                    <a:pt x="1" y="4603"/>
                    <a:pt x="72" y="4758"/>
                    <a:pt x="191" y="4853"/>
                  </a:cubicBezTo>
                  <a:cubicBezTo>
                    <a:pt x="288" y="4932"/>
                    <a:pt x="404" y="4978"/>
                    <a:pt x="525" y="4978"/>
                  </a:cubicBezTo>
                  <a:cubicBezTo>
                    <a:pt x="568" y="4978"/>
                    <a:pt x="612" y="4972"/>
                    <a:pt x="656" y="4960"/>
                  </a:cubicBezTo>
                  <a:cubicBezTo>
                    <a:pt x="703" y="4948"/>
                    <a:pt x="727" y="4948"/>
                    <a:pt x="775" y="4936"/>
                  </a:cubicBezTo>
                  <a:cubicBezTo>
                    <a:pt x="1084" y="5091"/>
                    <a:pt x="1430" y="5174"/>
                    <a:pt x="1775" y="5174"/>
                  </a:cubicBezTo>
                  <a:cubicBezTo>
                    <a:pt x="2335" y="5174"/>
                    <a:pt x="2906" y="4972"/>
                    <a:pt x="3335" y="4734"/>
                  </a:cubicBezTo>
                  <a:cubicBezTo>
                    <a:pt x="3775" y="4484"/>
                    <a:pt x="4073" y="4341"/>
                    <a:pt x="4418" y="4281"/>
                  </a:cubicBezTo>
                  <a:cubicBezTo>
                    <a:pt x="4835" y="4638"/>
                    <a:pt x="5371" y="4912"/>
                    <a:pt x="5978" y="5115"/>
                  </a:cubicBezTo>
                  <a:cubicBezTo>
                    <a:pt x="6204" y="5186"/>
                    <a:pt x="6395" y="5234"/>
                    <a:pt x="6585" y="5258"/>
                  </a:cubicBezTo>
                  <a:cubicBezTo>
                    <a:pt x="6752" y="5484"/>
                    <a:pt x="6859" y="5734"/>
                    <a:pt x="6930" y="6008"/>
                  </a:cubicBezTo>
                  <a:cubicBezTo>
                    <a:pt x="7109" y="6734"/>
                    <a:pt x="6966" y="7472"/>
                    <a:pt x="6502" y="8056"/>
                  </a:cubicBezTo>
                  <a:cubicBezTo>
                    <a:pt x="6049" y="8639"/>
                    <a:pt x="5371" y="8960"/>
                    <a:pt x="4644" y="8960"/>
                  </a:cubicBezTo>
                  <a:cubicBezTo>
                    <a:pt x="4323" y="8960"/>
                    <a:pt x="3954" y="8949"/>
                    <a:pt x="3644" y="8925"/>
                  </a:cubicBezTo>
                  <a:lnTo>
                    <a:pt x="1965" y="7996"/>
                  </a:lnTo>
                  <a:cubicBezTo>
                    <a:pt x="1939" y="7985"/>
                    <a:pt x="1907" y="7979"/>
                    <a:pt x="1877" y="7979"/>
                  </a:cubicBezTo>
                  <a:cubicBezTo>
                    <a:pt x="1841" y="7979"/>
                    <a:pt x="1807" y="7988"/>
                    <a:pt x="1787" y="8008"/>
                  </a:cubicBezTo>
                  <a:cubicBezTo>
                    <a:pt x="1739" y="8056"/>
                    <a:pt x="1704" y="8115"/>
                    <a:pt x="1727" y="8175"/>
                  </a:cubicBezTo>
                  <a:cubicBezTo>
                    <a:pt x="1739" y="8210"/>
                    <a:pt x="1965" y="9044"/>
                    <a:pt x="2573" y="9532"/>
                  </a:cubicBezTo>
                  <a:lnTo>
                    <a:pt x="2573" y="9544"/>
                  </a:lnTo>
                  <a:cubicBezTo>
                    <a:pt x="1965" y="10139"/>
                    <a:pt x="1739" y="10830"/>
                    <a:pt x="1727" y="10853"/>
                  </a:cubicBezTo>
                  <a:cubicBezTo>
                    <a:pt x="1704" y="10913"/>
                    <a:pt x="1727" y="10984"/>
                    <a:pt x="1763" y="11032"/>
                  </a:cubicBezTo>
                  <a:cubicBezTo>
                    <a:pt x="1799" y="11068"/>
                    <a:pt x="1823" y="11080"/>
                    <a:pt x="1870" y="11080"/>
                  </a:cubicBezTo>
                  <a:cubicBezTo>
                    <a:pt x="1906" y="11080"/>
                    <a:pt x="1930" y="11080"/>
                    <a:pt x="1942" y="11068"/>
                  </a:cubicBezTo>
                  <a:lnTo>
                    <a:pt x="3787" y="10032"/>
                  </a:lnTo>
                  <a:cubicBezTo>
                    <a:pt x="4204" y="10068"/>
                    <a:pt x="4704" y="10080"/>
                    <a:pt x="4918" y="10080"/>
                  </a:cubicBezTo>
                  <a:cubicBezTo>
                    <a:pt x="5633" y="10080"/>
                    <a:pt x="6323" y="9937"/>
                    <a:pt x="6966" y="9651"/>
                  </a:cubicBezTo>
                  <a:cubicBezTo>
                    <a:pt x="7585" y="9365"/>
                    <a:pt x="8133" y="8984"/>
                    <a:pt x="8597" y="8472"/>
                  </a:cubicBezTo>
                  <a:cubicBezTo>
                    <a:pt x="9062" y="7972"/>
                    <a:pt x="9419" y="7401"/>
                    <a:pt x="9657" y="6758"/>
                  </a:cubicBezTo>
                  <a:cubicBezTo>
                    <a:pt x="9966" y="6079"/>
                    <a:pt x="10062" y="5377"/>
                    <a:pt x="10014" y="4662"/>
                  </a:cubicBezTo>
                  <a:cubicBezTo>
                    <a:pt x="9943" y="3662"/>
                    <a:pt x="9585" y="2733"/>
                    <a:pt x="8954" y="1936"/>
                  </a:cubicBezTo>
                  <a:lnTo>
                    <a:pt x="9514" y="1019"/>
                  </a:lnTo>
                  <a:cubicBezTo>
                    <a:pt x="9597" y="864"/>
                    <a:pt x="9597" y="686"/>
                    <a:pt x="9526" y="543"/>
                  </a:cubicBezTo>
                  <a:cubicBezTo>
                    <a:pt x="9454" y="388"/>
                    <a:pt x="9300" y="269"/>
                    <a:pt x="9133" y="257"/>
                  </a:cubicBezTo>
                  <a:cubicBezTo>
                    <a:pt x="8763" y="208"/>
                    <a:pt x="8430" y="189"/>
                    <a:pt x="8139" y="189"/>
                  </a:cubicBezTo>
                  <a:cubicBezTo>
                    <a:pt x="7372" y="189"/>
                    <a:pt x="6898" y="318"/>
                    <a:pt x="6811" y="352"/>
                  </a:cubicBezTo>
                  <a:cubicBezTo>
                    <a:pt x="6323" y="150"/>
                    <a:pt x="5799" y="31"/>
                    <a:pt x="5263" y="7"/>
                  </a:cubicBezTo>
                  <a:cubicBezTo>
                    <a:pt x="5189" y="2"/>
                    <a:pt x="5113" y="0"/>
                    <a:pt x="50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4" name="Google Shape;11964;p81"/>
            <p:cNvSpPr/>
            <p:nvPr/>
          </p:nvSpPr>
          <p:spPr>
            <a:xfrm>
              <a:off x="5360717" y="2479826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12" y="322"/>
                  </a:moveTo>
                  <a:cubicBezTo>
                    <a:pt x="596" y="322"/>
                    <a:pt x="691" y="417"/>
                    <a:pt x="691" y="500"/>
                  </a:cubicBezTo>
                  <a:lnTo>
                    <a:pt x="691" y="679"/>
                  </a:lnTo>
                  <a:cubicBezTo>
                    <a:pt x="691" y="786"/>
                    <a:pt x="596" y="858"/>
                    <a:pt x="512" y="858"/>
                  </a:cubicBezTo>
                  <a:cubicBezTo>
                    <a:pt x="417" y="858"/>
                    <a:pt x="322" y="762"/>
                    <a:pt x="322" y="679"/>
                  </a:cubicBezTo>
                  <a:lnTo>
                    <a:pt x="322" y="500"/>
                  </a:lnTo>
                  <a:cubicBezTo>
                    <a:pt x="322" y="393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27" y="0"/>
                    <a:pt x="0" y="215"/>
                    <a:pt x="0" y="500"/>
                  </a:cubicBezTo>
                  <a:lnTo>
                    <a:pt x="0" y="679"/>
                  </a:lnTo>
                  <a:cubicBezTo>
                    <a:pt x="0" y="965"/>
                    <a:pt x="227" y="1191"/>
                    <a:pt x="512" y="1191"/>
                  </a:cubicBezTo>
                  <a:cubicBezTo>
                    <a:pt x="786" y="1191"/>
                    <a:pt x="1012" y="965"/>
                    <a:pt x="1012" y="679"/>
                  </a:cubicBezTo>
                  <a:lnTo>
                    <a:pt x="1012" y="500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65" name="Google Shape;11965;p81"/>
          <p:cNvGrpSpPr/>
          <p:nvPr/>
        </p:nvGrpSpPr>
        <p:grpSpPr>
          <a:xfrm>
            <a:off x="4122800" y="2542970"/>
            <a:ext cx="355104" cy="259584"/>
            <a:chOff x="4150669" y="2466770"/>
            <a:chExt cx="355104" cy="259584"/>
          </a:xfrm>
          <a:solidFill>
            <a:schemeClr val="tx1"/>
          </a:solidFill>
        </p:grpSpPr>
        <p:sp>
          <p:nvSpPr>
            <p:cNvPr id="11966" name="Google Shape;11966;p81"/>
            <p:cNvSpPr/>
            <p:nvPr/>
          </p:nvSpPr>
          <p:spPr>
            <a:xfrm>
              <a:off x="4150669" y="2466770"/>
              <a:ext cx="355104" cy="259584"/>
            </a:xfrm>
            <a:custGeom>
              <a:avLst/>
              <a:gdLst/>
              <a:ahLst/>
              <a:cxnLst/>
              <a:rect l="l" t="t" r="r" b="b"/>
              <a:pathLst>
                <a:path w="11097" h="8112" extrusionOk="0">
                  <a:moveTo>
                    <a:pt x="4060" y="349"/>
                  </a:moveTo>
                  <a:cubicBezTo>
                    <a:pt x="5489" y="718"/>
                    <a:pt x="6632" y="1504"/>
                    <a:pt x="7382" y="2266"/>
                  </a:cubicBezTo>
                  <a:cubicBezTo>
                    <a:pt x="6965" y="2051"/>
                    <a:pt x="6560" y="1897"/>
                    <a:pt x="6263" y="1766"/>
                  </a:cubicBezTo>
                  <a:cubicBezTo>
                    <a:pt x="5322" y="1420"/>
                    <a:pt x="4298" y="1170"/>
                    <a:pt x="3560" y="1123"/>
                  </a:cubicBezTo>
                  <a:lnTo>
                    <a:pt x="4060" y="349"/>
                  </a:lnTo>
                  <a:close/>
                  <a:moveTo>
                    <a:pt x="3322" y="1397"/>
                  </a:moveTo>
                  <a:cubicBezTo>
                    <a:pt x="4036" y="1409"/>
                    <a:pt x="5144" y="1647"/>
                    <a:pt x="6144" y="2040"/>
                  </a:cubicBezTo>
                  <a:cubicBezTo>
                    <a:pt x="7370" y="2504"/>
                    <a:pt x="8275" y="3052"/>
                    <a:pt x="8704" y="3635"/>
                  </a:cubicBezTo>
                  <a:cubicBezTo>
                    <a:pt x="8737" y="3676"/>
                    <a:pt x="8783" y="3697"/>
                    <a:pt x="8829" y="3697"/>
                  </a:cubicBezTo>
                  <a:cubicBezTo>
                    <a:pt x="8864" y="3697"/>
                    <a:pt x="8899" y="3685"/>
                    <a:pt x="8930" y="3659"/>
                  </a:cubicBezTo>
                  <a:cubicBezTo>
                    <a:pt x="9001" y="3599"/>
                    <a:pt x="9013" y="3516"/>
                    <a:pt x="8954" y="3433"/>
                  </a:cubicBezTo>
                  <a:cubicBezTo>
                    <a:pt x="8930" y="3397"/>
                    <a:pt x="8882" y="3349"/>
                    <a:pt x="8858" y="3314"/>
                  </a:cubicBezTo>
                  <a:cubicBezTo>
                    <a:pt x="9668" y="3004"/>
                    <a:pt x="10240" y="2480"/>
                    <a:pt x="10597" y="2087"/>
                  </a:cubicBezTo>
                  <a:lnTo>
                    <a:pt x="10597" y="2087"/>
                  </a:lnTo>
                  <a:lnTo>
                    <a:pt x="10251" y="3956"/>
                  </a:lnTo>
                  <a:cubicBezTo>
                    <a:pt x="10204" y="4230"/>
                    <a:pt x="10204" y="4504"/>
                    <a:pt x="10251" y="4778"/>
                  </a:cubicBezTo>
                  <a:lnTo>
                    <a:pt x="10597" y="6647"/>
                  </a:lnTo>
                  <a:cubicBezTo>
                    <a:pt x="10251" y="6266"/>
                    <a:pt x="9692" y="5742"/>
                    <a:pt x="8870" y="5433"/>
                  </a:cubicBezTo>
                  <a:cubicBezTo>
                    <a:pt x="9132" y="5123"/>
                    <a:pt x="9335" y="4766"/>
                    <a:pt x="9335" y="4373"/>
                  </a:cubicBezTo>
                  <a:cubicBezTo>
                    <a:pt x="9335" y="4302"/>
                    <a:pt x="9311" y="4207"/>
                    <a:pt x="9299" y="4135"/>
                  </a:cubicBezTo>
                  <a:cubicBezTo>
                    <a:pt x="9288" y="4059"/>
                    <a:pt x="9207" y="4003"/>
                    <a:pt x="9130" y="4003"/>
                  </a:cubicBezTo>
                  <a:cubicBezTo>
                    <a:pt x="9123" y="4003"/>
                    <a:pt x="9116" y="4003"/>
                    <a:pt x="9108" y="4004"/>
                  </a:cubicBezTo>
                  <a:cubicBezTo>
                    <a:pt x="9013" y="4016"/>
                    <a:pt x="8954" y="4111"/>
                    <a:pt x="8977" y="4195"/>
                  </a:cubicBezTo>
                  <a:cubicBezTo>
                    <a:pt x="8989" y="4254"/>
                    <a:pt x="8989" y="4314"/>
                    <a:pt x="8989" y="4373"/>
                  </a:cubicBezTo>
                  <a:cubicBezTo>
                    <a:pt x="8989" y="4730"/>
                    <a:pt x="8775" y="5099"/>
                    <a:pt x="8358" y="5469"/>
                  </a:cubicBezTo>
                  <a:cubicBezTo>
                    <a:pt x="7989" y="5802"/>
                    <a:pt x="7442" y="6135"/>
                    <a:pt x="6787" y="6433"/>
                  </a:cubicBezTo>
                  <a:cubicBezTo>
                    <a:pt x="5620" y="6957"/>
                    <a:pt x="4215" y="7302"/>
                    <a:pt x="3322" y="7326"/>
                  </a:cubicBezTo>
                  <a:cubicBezTo>
                    <a:pt x="4155" y="6576"/>
                    <a:pt x="4644" y="5492"/>
                    <a:pt x="4644" y="4361"/>
                  </a:cubicBezTo>
                  <a:cubicBezTo>
                    <a:pt x="4644" y="4004"/>
                    <a:pt x="4596" y="3647"/>
                    <a:pt x="4513" y="3302"/>
                  </a:cubicBezTo>
                  <a:cubicBezTo>
                    <a:pt x="4481" y="3227"/>
                    <a:pt x="4410" y="3181"/>
                    <a:pt x="4336" y="3181"/>
                  </a:cubicBezTo>
                  <a:cubicBezTo>
                    <a:pt x="4327" y="3181"/>
                    <a:pt x="4319" y="3181"/>
                    <a:pt x="4310" y="3183"/>
                  </a:cubicBezTo>
                  <a:cubicBezTo>
                    <a:pt x="4227" y="3218"/>
                    <a:pt x="4179" y="3302"/>
                    <a:pt x="4191" y="3385"/>
                  </a:cubicBezTo>
                  <a:cubicBezTo>
                    <a:pt x="4286" y="3695"/>
                    <a:pt x="4334" y="4016"/>
                    <a:pt x="4334" y="4349"/>
                  </a:cubicBezTo>
                  <a:cubicBezTo>
                    <a:pt x="4334" y="5504"/>
                    <a:pt x="3774" y="6600"/>
                    <a:pt x="2858" y="7278"/>
                  </a:cubicBezTo>
                  <a:cubicBezTo>
                    <a:pt x="2096" y="7183"/>
                    <a:pt x="1512" y="6862"/>
                    <a:pt x="1096" y="6290"/>
                  </a:cubicBezTo>
                  <a:cubicBezTo>
                    <a:pt x="857" y="5957"/>
                    <a:pt x="738" y="5623"/>
                    <a:pt x="679" y="5433"/>
                  </a:cubicBezTo>
                  <a:cubicBezTo>
                    <a:pt x="1072" y="5338"/>
                    <a:pt x="1500" y="5099"/>
                    <a:pt x="1727" y="4718"/>
                  </a:cubicBezTo>
                  <a:cubicBezTo>
                    <a:pt x="1750" y="4718"/>
                    <a:pt x="1786" y="4707"/>
                    <a:pt x="1810" y="4707"/>
                  </a:cubicBezTo>
                  <a:cubicBezTo>
                    <a:pt x="1905" y="4683"/>
                    <a:pt x="1965" y="4599"/>
                    <a:pt x="1953" y="4504"/>
                  </a:cubicBezTo>
                  <a:cubicBezTo>
                    <a:pt x="1931" y="4428"/>
                    <a:pt x="1859" y="4372"/>
                    <a:pt x="1775" y="4372"/>
                  </a:cubicBezTo>
                  <a:cubicBezTo>
                    <a:pt x="1767" y="4372"/>
                    <a:pt x="1759" y="4372"/>
                    <a:pt x="1750" y="4373"/>
                  </a:cubicBezTo>
                  <a:cubicBezTo>
                    <a:pt x="1571" y="4402"/>
                    <a:pt x="1406" y="4413"/>
                    <a:pt x="1255" y="4413"/>
                  </a:cubicBezTo>
                  <a:cubicBezTo>
                    <a:pt x="775" y="4413"/>
                    <a:pt x="446" y="4297"/>
                    <a:pt x="310" y="4242"/>
                  </a:cubicBezTo>
                  <a:cubicBezTo>
                    <a:pt x="357" y="2802"/>
                    <a:pt x="1441" y="1611"/>
                    <a:pt x="2846" y="1409"/>
                  </a:cubicBezTo>
                  <a:cubicBezTo>
                    <a:pt x="3036" y="1551"/>
                    <a:pt x="3203" y="1706"/>
                    <a:pt x="3358" y="1885"/>
                  </a:cubicBezTo>
                  <a:cubicBezTo>
                    <a:pt x="3393" y="1921"/>
                    <a:pt x="3441" y="1944"/>
                    <a:pt x="3477" y="1944"/>
                  </a:cubicBezTo>
                  <a:cubicBezTo>
                    <a:pt x="3524" y="1944"/>
                    <a:pt x="3560" y="1932"/>
                    <a:pt x="3584" y="1909"/>
                  </a:cubicBezTo>
                  <a:cubicBezTo>
                    <a:pt x="3643" y="1849"/>
                    <a:pt x="3655" y="1742"/>
                    <a:pt x="3596" y="1682"/>
                  </a:cubicBezTo>
                  <a:cubicBezTo>
                    <a:pt x="3512" y="1575"/>
                    <a:pt x="3417" y="1492"/>
                    <a:pt x="3322" y="1397"/>
                  </a:cubicBezTo>
                  <a:close/>
                  <a:moveTo>
                    <a:pt x="6489" y="6933"/>
                  </a:moveTo>
                  <a:cubicBezTo>
                    <a:pt x="6489" y="7278"/>
                    <a:pt x="6608" y="7576"/>
                    <a:pt x="6691" y="7766"/>
                  </a:cubicBezTo>
                  <a:cubicBezTo>
                    <a:pt x="6546" y="7784"/>
                    <a:pt x="6400" y="7792"/>
                    <a:pt x="6256" y="7792"/>
                  </a:cubicBezTo>
                  <a:cubicBezTo>
                    <a:pt x="5624" y="7792"/>
                    <a:pt x="5025" y="7640"/>
                    <a:pt x="4608" y="7505"/>
                  </a:cubicBezTo>
                  <a:cubicBezTo>
                    <a:pt x="5227" y="7374"/>
                    <a:pt x="5882" y="7171"/>
                    <a:pt x="6489" y="6933"/>
                  </a:cubicBezTo>
                  <a:close/>
                  <a:moveTo>
                    <a:pt x="4030" y="1"/>
                  </a:moveTo>
                  <a:cubicBezTo>
                    <a:pt x="3977" y="1"/>
                    <a:pt x="3921" y="25"/>
                    <a:pt x="3882" y="75"/>
                  </a:cubicBezTo>
                  <a:lnTo>
                    <a:pt x="3203" y="1123"/>
                  </a:lnTo>
                  <a:cubicBezTo>
                    <a:pt x="1429" y="1159"/>
                    <a:pt x="0" y="2623"/>
                    <a:pt x="0" y="4397"/>
                  </a:cubicBezTo>
                  <a:cubicBezTo>
                    <a:pt x="0" y="4457"/>
                    <a:pt x="24" y="4492"/>
                    <a:pt x="72" y="4528"/>
                  </a:cubicBezTo>
                  <a:cubicBezTo>
                    <a:pt x="83" y="4540"/>
                    <a:pt x="524" y="4790"/>
                    <a:pt x="1250" y="4790"/>
                  </a:cubicBezTo>
                  <a:lnTo>
                    <a:pt x="1274" y="4790"/>
                  </a:lnTo>
                  <a:cubicBezTo>
                    <a:pt x="1060" y="5016"/>
                    <a:pt x="726" y="5147"/>
                    <a:pt x="464" y="5183"/>
                  </a:cubicBezTo>
                  <a:cubicBezTo>
                    <a:pt x="417" y="5183"/>
                    <a:pt x="369" y="5207"/>
                    <a:pt x="357" y="5242"/>
                  </a:cubicBezTo>
                  <a:cubicBezTo>
                    <a:pt x="322" y="5266"/>
                    <a:pt x="310" y="5314"/>
                    <a:pt x="322" y="5361"/>
                  </a:cubicBezTo>
                  <a:cubicBezTo>
                    <a:pt x="322" y="5385"/>
                    <a:pt x="417" y="5945"/>
                    <a:pt x="834" y="6516"/>
                  </a:cubicBezTo>
                  <a:cubicBezTo>
                    <a:pt x="1203" y="7040"/>
                    <a:pt x="1953" y="7671"/>
                    <a:pt x="3286" y="7671"/>
                  </a:cubicBezTo>
                  <a:cubicBezTo>
                    <a:pt x="3512" y="7671"/>
                    <a:pt x="3751" y="7647"/>
                    <a:pt x="4013" y="7612"/>
                  </a:cubicBezTo>
                  <a:cubicBezTo>
                    <a:pt x="4203" y="7695"/>
                    <a:pt x="5179" y="8112"/>
                    <a:pt x="6251" y="8112"/>
                  </a:cubicBezTo>
                  <a:cubicBezTo>
                    <a:pt x="6489" y="8112"/>
                    <a:pt x="6739" y="8100"/>
                    <a:pt x="6977" y="8040"/>
                  </a:cubicBezTo>
                  <a:cubicBezTo>
                    <a:pt x="7025" y="8028"/>
                    <a:pt x="7072" y="7993"/>
                    <a:pt x="7096" y="7945"/>
                  </a:cubicBezTo>
                  <a:cubicBezTo>
                    <a:pt x="7108" y="7909"/>
                    <a:pt x="7108" y="7850"/>
                    <a:pt x="7084" y="7802"/>
                  </a:cubicBezTo>
                  <a:cubicBezTo>
                    <a:pt x="7084" y="7802"/>
                    <a:pt x="6787" y="7314"/>
                    <a:pt x="6822" y="6790"/>
                  </a:cubicBezTo>
                  <a:cubicBezTo>
                    <a:pt x="6870" y="6778"/>
                    <a:pt x="6906" y="6754"/>
                    <a:pt x="6941" y="6743"/>
                  </a:cubicBezTo>
                  <a:cubicBezTo>
                    <a:pt x="7442" y="6516"/>
                    <a:pt x="8120" y="6159"/>
                    <a:pt x="8632" y="5707"/>
                  </a:cubicBezTo>
                  <a:cubicBezTo>
                    <a:pt x="10073" y="6183"/>
                    <a:pt x="10751" y="7433"/>
                    <a:pt x="10775" y="7445"/>
                  </a:cubicBezTo>
                  <a:cubicBezTo>
                    <a:pt x="10799" y="7505"/>
                    <a:pt x="10859" y="7528"/>
                    <a:pt x="10918" y="7528"/>
                  </a:cubicBezTo>
                  <a:cubicBezTo>
                    <a:pt x="10930" y="7528"/>
                    <a:pt x="10954" y="7528"/>
                    <a:pt x="10978" y="7516"/>
                  </a:cubicBezTo>
                  <a:cubicBezTo>
                    <a:pt x="11049" y="7493"/>
                    <a:pt x="11097" y="7409"/>
                    <a:pt x="11085" y="7338"/>
                  </a:cubicBezTo>
                  <a:lnTo>
                    <a:pt x="10597" y="4754"/>
                  </a:lnTo>
                  <a:cubicBezTo>
                    <a:pt x="10561" y="4516"/>
                    <a:pt x="10561" y="4278"/>
                    <a:pt x="10597" y="4040"/>
                  </a:cubicBezTo>
                  <a:lnTo>
                    <a:pt x="11061" y="1444"/>
                  </a:lnTo>
                  <a:cubicBezTo>
                    <a:pt x="11073" y="1373"/>
                    <a:pt x="11025" y="1301"/>
                    <a:pt x="10954" y="1266"/>
                  </a:cubicBezTo>
                  <a:cubicBezTo>
                    <a:pt x="10936" y="1260"/>
                    <a:pt x="10917" y="1257"/>
                    <a:pt x="10897" y="1257"/>
                  </a:cubicBezTo>
                  <a:cubicBezTo>
                    <a:pt x="10839" y="1257"/>
                    <a:pt x="10781" y="1284"/>
                    <a:pt x="10763" y="1337"/>
                  </a:cubicBezTo>
                  <a:cubicBezTo>
                    <a:pt x="10763" y="1361"/>
                    <a:pt x="10073" y="2611"/>
                    <a:pt x="8632" y="3087"/>
                  </a:cubicBezTo>
                  <a:cubicBezTo>
                    <a:pt x="8525" y="2980"/>
                    <a:pt x="8406" y="2885"/>
                    <a:pt x="8287" y="2802"/>
                  </a:cubicBezTo>
                  <a:cubicBezTo>
                    <a:pt x="8120" y="2563"/>
                    <a:pt x="7644" y="1956"/>
                    <a:pt x="6834" y="1325"/>
                  </a:cubicBezTo>
                  <a:cubicBezTo>
                    <a:pt x="6001" y="682"/>
                    <a:pt x="5060" y="242"/>
                    <a:pt x="4060" y="4"/>
                  </a:cubicBezTo>
                  <a:cubicBezTo>
                    <a:pt x="4050" y="2"/>
                    <a:pt x="4040" y="1"/>
                    <a:pt x="40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7" name="Google Shape;11967;p81"/>
            <p:cNvSpPr/>
            <p:nvPr/>
          </p:nvSpPr>
          <p:spPr>
            <a:xfrm>
              <a:off x="4270285" y="2538098"/>
              <a:ext cx="17184" cy="19872"/>
            </a:xfrm>
            <a:custGeom>
              <a:avLst/>
              <a:gdLst/>
              <a:ahLst/>
              <a:cxnLst/>
              <a:rect l="l" t="t" r="r" b="b"/>
              <a:pathLst>
                <a:path w="537" h="621" extrusionOk="0">
                  <a:moveTo>
                    <a:pt x="184" y="1"/>
                  </a:moveTo>
                  <a:cubicBezTo>
                    <a:pt x="155" y="1"/>
                    <a:pt x="125" y="9"/>
                    <a:pt x="96" y="25"/>
                  </a:cubicBezTo>
                  <a:cubicBezTo>
                    <a:pt x="25" y="61"/>
                    <a:pt x="1" y="168"/>
                    <a:pt x="36" y="239"/>
                  </a:cubicBezTo>
                  <a:cubicBezTo>
                    <a:pt x="96" y="334"/>
                    <a:pt x="144" y="418"/>
                    <a:pt x="191" y="525"/>
                  </a:cubicBezTo>
                  <a:cubicBezTo>
                    <a:pt x="215" y="584"/>
                    <a:pt x="275" y="620"/>
                    <a:pt x="334" y="620"/>
                  </a:cubicBezTo>
                  <a:cubicBezTo>
                    <a:pt x="370" y="620"/>
                    <a:pt x="382" y="620"/>
                    <a:pt x="417" y="596"/>
                  </a:cubicBezTo>
                  <a:cubicBezTo>
                    <a:pt x="489" y="561"/>
                    <a:pt x="536" y="454"/>
                    <a:pt x="489" y="382"/>
                  </a:cubicBezTo>
                  <a:cubicBezTo>
                    <a:pt x="441" y="275"/>
                    <a:pt x="382" y="168"/>
                    <a:pt x="322" y="84"/>
                  </a:cubicBezTo>
                  <a:cubicBezTo>
                    <a:pt x="291" y="30"/>
                    <a:pt x="239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8" name="Google Shape;11968;p81"/>
            <p:cNvSpPr/>
            <p:nvPr/>
          </p:nvSpPr>
          <p:spPr>
            <a:xfrm>
              <a:off x="4183437" y="2557170"/>
              <a:ext cx="32416" cy="38144"/>
            </a:xfrm>
            <a:custGeom>
              <a:avLst/>
              <a:gdLst/>
              <a:ahLst/>
              <a:cxnLst/>
              <a:rect l="l" t="t" r="r" b="b"/>
              <a:pathLst>
                <a:path w="1013" h="1192" extrusionOk="0">
                  <a:moveTo>
                    <a:pt x="500" y="334"/>
                  </a:moveTo>
                  <a:cubicBezTo>
                    <a:pt x="607" y="334"/>
                    <a:pt x="691" y="417"/>
                    <a:pt x="691" y="512"/>
                  </a:cubicBezTo>
                  <a:lnTo>
                    <a:pt x="691" y="691"/>
                  </a:lnTo>
                  <a:cubicBezTo>
                    <a:pt x="691" y="798"/>
                    <a:pt x="595" y="870"/>
                    <a:pt x="500" y="870"/>
                  </a:cubicBezTo>
                  <a:cubicBezTo>
                    <a:pt x="405" y="870"/>
                    <a:pt x="322" y="774"/>
                    <a:pt x="322" y="691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0" y="334"/>
                  </a:cubicBezTo>
                  <a:close/>
                  <a:moveTo>
                    <a:pt x="512" y="0"/>
                  </a:moveTo>
                  <a:cubicBezTo>
                    <a:pt x="226" y="0"/>
                    <a:pt x="0" y="227"/>
                    <a:pt x="0" y="512"/>
                  </a:cubicBezTo>
                  <a:lnTo>
                    <a:pt x="0" y="691"/>
                  </a:lnTo>
                  <a:cubicBezTo>
                    <a:pt x="0" y="965"/>
                    <a:pt x="226" y="1191"/>
                    <a:pt x="512" y="1191"/>
                  </a:cubicBezTo>
                  <a:cubicBezTo>
                    <a:pt x="786" y="1191"/>
                    <a:pt x="1012" y="965"/>
                    <a:pt x="1012" y="691"/>
                  </a:cubicBezTo>
                  <a:lnTo>
                    <a:pt x="1012" y="512"/>
                  </a:lnTo>
                  <a:cubicBezTo>
                    <a:pt x="1012" y="239"/>
                    <a:pt x="786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69" name="Google Shape;11969;p81"/>
            <p:cNvSpPr/>
            <p:nvPr/>
          </p:nvSpPr>
          <p:spPr>
            <a:xfrm>
              <a:off x="4309901" y="2589490"/>
              <a:ext cx="82720" cy="60672"/>
            </a:xfrm>
            <a:custGeom>
              <a:avLst/>
              <a:gdLst/>
              <a:ahLst/>
              <a:cxnLst/>
              <a:rect l="l" t="t" r="r" b="b"/>
              <a:pathLst>
                <a:path w="2585" h="1896" extrusionOk="0">
                  <a:moveTo>
                    <a:pt x="1005" y="1"/>
                  </a:moveTo>
                  <a:cubicBezTo>
                    <a:pt x="911" y="1"/>
                    <a:pt x="851" y="2"/>
                    <a:pt x="846" y="2"/>
                  </a:cubicBezTo>
                  <a:cubicBezTo>
                    <a:pt x="751" y="2"/>
                    <a:pt x="680" y="86"/>
                    <a:pt x="680" y="169"/>
                  </a:cubicBezTo>
                  <a:cubicBezTo>
                    <a:pt x="680" y="264"/>
                    <a:pt x="751" y="336"/>
                    <a:pt x="846" y="336"/>
                  </a:cubicBezTo>
                  <a:cubicBezTo>
                    <a:pt x="899" y="335"/>
                    <a:pt x="953" y="334"/>
                    <a:pt x="1006" y="334"/>
                  </a:cubicBezTo>
                  <a:cubicBezTo>
                    <a:pt x="1570" y="334"/>
                    <a:pt x="2108" y="391"/>
                    <a:pt x="2227" y="467"/>
                  </a:cubicBezTo>
                  <a:cubicBezTo>
                    <a:pt x="2204" y="514"/>
                    <a:pt x="2180" y="633"/>
                    <a:pt x="2120" y="764"/>
                  </a:cubicBezTo>
                  <a:lnTo>
                    <a:pt x="1465" y="657"/>
                  </a:lnTo>
                  <a:cubicBezTo>
                    <a:pt x="1457" y="656"/>
                    <a:pt x="1449" y="656"/>
                    <a:pt x="1441" y="656"/>
                  </a:cubicBezTo>
                  <a:cubicBezTo>
                    <a:pt x="1357" y="656"/>
                    <a:pt x="1287" y="713"/>
                    <a:pt x="1287" y="800"/>
                  </a:cubicBezTo>
                  <a:cubicBezTo>
                    <a:pt x="1275" y="883"/>
                    <a:pt x="1334" y="979"/>
                    <a:pt x="1418" y="979"/>
                  </a:cubicBezTo>
                  <a:lnTo>
                    <a:pt x="1954" y="1062"/>
                  </a:lnTo>
                  <a:cubicBezTo>
                    <a:pt x="1763" y="1372"/>
                    <a:pt x="1584" y="1550"/>
                    <a:pt x="1489" y="1574"/>
                  </a:cubicBezTo>
                  <a:cubicBezTo>
                    <a:pt x="1476" y="1578"/>
                    <a:pt x="1462" y="1580"/>
                    <a:pt x="1445" y="1580"/>
                  </a:cubicBezTo>
                  <a:cubicBezTo>
                    <a:pt x="1220" y="1580"/>
                    <a:pt x="687" y="1209"/>
                    <a:pt x="299" y="776"/>
                  </a:cubicBezTo>
                  <a:cubicBezTo>
                    <a:pt x="267" y="739"/>
                    <a:pt x="227" y="721"/>
                    <a:pt x="186" y="721"/>
                  </a:cubicBezTo>
                  <a:cubicBezTo>
                    <a:pt x="149" y="721"/>
                    <a:pt x="113" y="736"/>
                    <a:pt x="84" y="764"/>
                  </a:cubicBezTo>
                  <a:cubicBezTo>
                    <a:pt x="25" y="824"/>
                    <a:pt x="1" y="931"/>
                    <a:pt x="60" y="991"/>
                  </a:cubicBezTo>
                  <a:cubicBezTo>
                    <a:pt x="275" y="1205"/>
                    <a:pt x="537" y="1455"/>
                    <a:pt x="775" y="1634"/>
                  </a:cubicBezTo>
                  <a:cubicBezTo>
                    <a:pt x="1049" y="1800"/>
                    <a:pt x="1275" y="1896"/>
                    <a:pt x="1454" y="1896"/>
                  </a:cubicBezTo>
                  <a:cubicBezTo>
                    <a:pt x="1489" y="1896"/>
                    <a:pt x="1549" y="1896"/>
                    <a:pt x="1596" y="1884"/>
                  </a:cubicBezTo>
                  <a:cubicBezTo>
                    <a:pt x="1751" y="1836"/>
                    <a:pt x="1930" y="1669"/>
                    <a:pt x="2108" y="1407"/>
                  </a:cubicBezTo>
                  <a:cubicBezTo>
                    <a:pt x="2251" y="1193"/>
                    <a:pt x="2382" y="943"/>
                    <a:pt x="2477" y="741"/>
                  </a:cubicBezTo>
                  <a:cubicBezTo>
                    <a:pt x="2573" y="526"/>
                    <a:pt x="2585" y="395"/>
                    <a:pt x="2537" y="300"/>
                  </a:cubicBezTo>
                  <a:cubicBezTo>
                    <a:pt x="2454" y="145"/>
                    <a:pt x="2180" y="50"/>
                    <a:pt x="1584" y="26"/>
                  </a:cubicBezTo>
                  <a:cubicBezTo>
                    <a:pt x="1363" y="5"/>
                    <a:pt x="1146" y="1"/>
                    <a:pt x="10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70" name="Google Shape;11970;p81"/>
          <p:cNvGrpSpPr/>
          <p:nvPr/>
        </p:nvGrpSpPr>
        <p:grpSpPr>
          <a:xfrm>
            <a:off x="4671824" y="2501146"/>
            <a:ext cx="354336" cy="353984"/>
            <a:chOff x="4699693" y="2424946"/>
            <a:chExt cx="354336" cy="353984"/>
          </a:xfrm>
          <a:solidFill>
            <a:schemeClr val="tx1"/>
          </a:solidFill>
        </p:grpSpPr>
        <p:sp>
          <p:nvSpPr>
            <p:cNvPr id="11971" name="Google Shape;11971;p81"/>
            <p:cNvSpPr/>
            <p:nvPr/>
          </p:nvSpPr>
          <p:spPr>
            <a:xfrm>
              <a:off x="4699693" y="2424946"/>
              <a:ext cx="354336" cy="353984"/>
            </a:xfrm>
            <a:custGeom>
              <a:avLst/>
              <a:gdLst/>
              <a:ahLst/>
              <a:cxnLst/>
              <a:rect l="l" t="t" r="r" b="b"/>
              <a:pathLst>
                <a:path w="11073" h="11062" extrusionOk="0">
                  <a:moveTo>
                    <a:pt x="8144" y="358"/>
                  </a:moveTo>
                  <a:lnTo>
                    <a:pt x="8144" y="358"/>
                  </a:lnTo>
                  <a:cubicBezTo>
                    <a:pt x="7751" y="715"/>
                    <a:pt x="7191" y="1311"/>
                    <a:pt x="6977" y="1965"/>
                  </a:cubicBezTo>
                  <a:cubicBezTo>
                    <a:pt x="6429" y="1680"/>
                    <a:pt x="5822" y="1537"/>
                    <a:pt x="5179" y="1537"/>
                  </a:cubicBezTo>
                  <a:cubicBezTo>
                    <a:pt x="4917" y="1537"/>
                    <a:pt x="4643" y="1549"/>
                    <a:pt x="4393" y="1573"/>
                  </a:cubicBezTo>
                  <a:cubicBezTo>
                    <a:pt x="5286" y="1084"/>
                    <a:pt x="6239" y="775"/>
                    <a:pt x="6941" y="596"/>
                  </a:cubicBezTo>
                  <a:cubicBezTo>
                    <a:pt x="7418" y="477"/>
                    <a:pt x="7834" y="406"/>
                    <a:pt x="8144" y="358"/>
                  </a:cubicBezTo>
                  <a:close/>
                  <a:moveTo>
                    <a:pt x="8263" y="3585"/>
                  </a:moveTo>
                  <a:cubicBezTo>
                    <a:pt x="8442" y="3870"/>
                    <a:pt x="8573" y="4168"/>
                    <a:pt x="8680" y="4478"/>
                  </a:cubicBezTo>
                  <a:cubicBezTo>
                    <a:pt x="8727" y="4609"/>
                    <a:pt x="8811" y="4728"/>
                    <a:pt x="8942" y="4787"/>
                  </a:cubicBezTo>
                  <a:cubicBezTo>
                    <a:pt x="9013" y="4817"/>
                    <a:pt x="9085" y="4832"/>
                    <a:pt x="9154" y="4832"/>
                  </a:cubicBezTo>
                  <a:cubicBezTo>
                    <a:pt x="9224" y="4832"/>
                    <a:pt x="9293" y="4817"/>
                    <a:pt x="9358" y="4787"/>
                  </a:cubicBezTo>
                  <a:lnTo>
                    <a:pt x="10632" y="4251"/>
                  </a:lnTo>
                  <a:lnTo>
                    <a:pt x="10632" y="4251"/>
                  </a:lnTo>
                  <a:lnTo>
                    <a:pt x="10311" y="5192"/>
                  </a:lnTo>
                  <a:cubicBezTo>
                    <a:pt x="10239" y="5406"/>
                    <a:pt x="10239" y="5644"/>
                    <a:pt x="10311" y="5847"/>
                  </a:cubicBezTo>
                  <a:lnTo>
                    <a:pt x="10632" y="6787"/>
                  </a:lnTo>
                  <a:lnTo>
                    <a:pt x="9358" y="6252"/>
                  </a:lnTo>
                  <a:cubicBezTo>
                    <a:pt x="9293" y="6222"/>
                    <a:pt x="9221" y="6207"/>
                    <a:pt x="9150" y="6207"/>
                  </a:cubicBezTo>
                  <a:cubicBezTo>
                    <a:pt x="9079" y="6207"/>
                    <a:pt x="9007" y="6222"/>
                    <a:pt x="8942" y="6252"/>
                  </a:cubicBezTo>
                  <a:cubicBezTo>
                    <a:pt x="8811" y="6311"/>
                    <a:pt x="8727" y="6430"/>
                    <a:pt x="8680" y="6561"/>
                  </a:cubicBezTo>
                  <a:cubicBezTo>
                    <a:pt x="8584" y="6871"/>
                    <a:pt x="8442" y="7192"/>
                    <a:pt x="8263" y="7454"/>
                  </a:cubicBezTo>
                  <a:cubicBezTo>
                    <a:pt x="8144" y="6871"/>
                    <a:pt x="8084" y="6204"/>
                    <a:pt x="8084" y="5525"/>
                  </a:cubicBezTo>
                  <a:cubicBezTo>
                    <a:pt x="8084" y="4835"/>
                    <a:pt x="8144" y="4168"/>
                    <a:pt x="8263" y="3585"/>
                  </a:cubicBezTo>
                  <a:close/>
                  <a:moveTo>
                    <a:pt x="3084" y="2382"/>
                  </a:moveTo>
                  <a:cubicBezTo>
                    <a:pt x="2774" y="3323"/>
                    <a:pt x="2608" y="4406"/>
                    <a:pt x="2608" y="5549"/>
                  </a:cubicBezTo>
                  <a:cubicBezTo>
                    <a:pt x="2608" y="6680"/>
                    <a:pt x="2774" y="7764"/>
                    <a:pt x="3084" y="8716"/>
                  </a:cubicBezTo>
                  <a:cubicBezTo>
                    <a:pt x="2917" y="8597"/>
                    <a:pt x="2774" y="8502"/>
                    <a:pt x="2631" y="8395"/>
                  </a:cubicBezTo>
                  <a:cubicBezTo>
                    <a:pt x="2024" y="7919"/>
                    <a:pt x="1607" y="7276"/>
                    <a:pt x="1191" y="6657"/>
                  </a:cubicBezTo>
                  <a:cubicBezTo>
                    <a:pt x="941" y="6264"/>
                    <a:pt x="691" y="5883"/>
                    <a:pt x="393" y="5537"/>
                  </a:cubicBezTo>
                  <a:cubicBezTo>
                    <a:pt x="691" y="5180"/>
                    <a:pt x="953" y="4787"/>
                    <a:pt x="1191" y="4418"/>
                  </a:cubicBezTo>
                  <a:cubicBezTo>
                    <a:pt x="1607" y="3799"/>
                    <a:pt x="2036" y="3156"/>
                    <a:pt x="2631" y="2680"/>
                  </a:cubicBezTo>
                  <a:cubicBezTo>
                    <a:pt x="2786" y="2573"/>
                    <a:pt x="2929" y="2466"/>
                    <a:pt x="3084" y="2382"/>
                  </a:cubicBezTo>
                  <a:close/>
                  <a:moveTo>
                    <a:pt x="6370" y="2073"/>
                  </a:moveTo>
                  <a:cubicBezTo>
                    <a:pt x="6668" y="2168"/>
                    <a:pt x="6965" y="2323"/>
                    <a:pt x="7239" y="2501"/>
                  </a:cubicBezTo>
                  <a:cubicBezTo>
                    <a:pt x="7180" y="2680"/>
                    <a:pt x="7132" y="2858"/>
                    <a:pt x="7084" y="3049"/>
                  </a:cubicBezTo>
                  <a:cubicBezTo>
                    <a:pt x="7072" y="3144"/>
                    <a:pt x="7120" y="3228"/>
                    <a:pt x="7203" y="3239"/>
                  </a:cubicBezTo>
                  <a:lnTo>
                    <a:pt x="7251" y="3239"/>
                  </a:lnTo>
                  <a:cubicBezTo>
                    <a:pt x="7322" y="3239"/>
                    <a:pt x="7382" y="3204"/>
                    <a:pt x="7406" y="3120"/>
                  </a:cubicBezTo>
                  <a:cubicBezTo>
                    <a:pt x="7441" y="2977"/>
                    <a:pt x="7489" y="2847"/>
                    <a:pt x="7525" y="2704"/>
                  </a:cubicBezTo>
                  <a:cubicBezTo>
                    <a:pt x="7727" y="2858"/>
                    <a:pt x="7882" y="3037"/>
                    <a:pt x="8037" y="3228"/>
                  </a:cubicBezTo>
                  <a:cubicBezTo>
                    <a:pt x="7870" y="3894"/>
                    <a:pt x="7787" y="4704"/>
                    <a:pt x="7787" y="5525"/>
                  </a:cubicBezTo>
                  <a:cubicBezTo>
                    <a:pt x="7787" y="6335"/>
                    <a:pt x="7870" y="7145"/>
                    <a:pt x="8037" y="7811"/>
                  </a:cubicBezTo>
                  <a:cubicBezTo>
                    <a:pt x="7870" y="7990"/>
                    <a:pt x="7691" y="8169"/>
                    <a:pt x="7501" y="8335"/>
                  </a:cubicBezTo>
                  <a:cubicBezTo>
                    <a:pt x="7263" y="7526"/>
                    <a:pt x="7120" y="6549"/>
                    <a:pt x="7120" y="5525"/>
                  </a:cubicBezTo>
                  <a:cubicBezTo>
                    <a:pt x="7120" y="4930"/>
                    <a:pt x="7156" y="4359"/>
                    <a:pt x="7251" y="3811"/>
                  </a:cubicBezTo>
                  <a:cubicBezTo>
                    <a:pt x="7263" y="3716"/>
                    <a:pt x="7203" y="3632"/>
                    <a:pt x="7120" y="3632"/>
                  </a:cubicBezTo>
                  <a:cubicBezTo>
                    <a:pt x="7112" y="3631"/>
                    <a:pt x="7104" y="3631"/>
                    <a:pt x="7096" y="3631"/>
                  </a:cubicBezTo>
                  <a:cubicBezTo>
                    <a:pt x="7011" y="3631"/>
                    <a:pt x="6941" y="3687"/>
                    <a:pt x="6941" y="3763"/>
                  </a:cubicBezTo>
                  <a:cubicBezTo>
                    <a:pt x="6846" y="4335"/>
                    <a:pt x="6799" y="4906"/>
                    <a:pt x="6799" y="5525"/>
                  </a:cubicBezTo>
                  <a:cubicBezTo>
                    <a:pt x="6799" y="6621"/>
                    <a:pt x="6953" y="7680"/>
                    <a:pt x="7239" y="8538"/>
                  </a:cubicBezTo>
                  <a:cubicBezTo>
                    <a:pt x="6965" y="8716"/>
                    <a:pt x="6668" y="8871"/>
                    <a:pt x="6370" y="8978"/>
                  </a:cubicBezTo>
                  <a:cubicBezTo>
                    <a:pt x="6167" y="8002"/>
                    <a:pt x="6060" y="6787"/>
                    <a:pt x="6060" y="5525"/>
                  </a:cubicBezTo>
                  <a:cubicBezTo>
                    <a:pt x="6060" y="4251"/>
                    <a:pt x="6179" y="3037"/>
                    <a:pt x="6370" y="2073"/>
                  </a:cubicBezTo>
                  <a:close/>
                  <a:moveTo>
                    <a:pt x="5429" y="1870"/>
                  </a:moveTo>
                  <a:cubicBezTo>
                    <a:pt x="5644" y="1894"/>
                    <a:pt x="5846" y="1930"/>
                    <a:pt x="6060" y="1977"/>
                  </a:cubicBezTo>
                  <a:cubicBezTo>
                    <a:pt x="5846" y="2977"/>
                    <a:pt x="5727" y="4228"/>
                    <a:pt x="5727" y="5525"/>
                  </a:cubicBezTo>
                  <a:cubicBezTo>
                    <a:pt x="5727" y="6811"/>
                    <a:pt x="5846" y="8061"/>
                    <a:pt x="6060" y="9062"/>
                  </a:cubicBezTo>
                  <a:cubicBezTo>
                    <a:pt x="5846" y="9109"/>
                    <a:pt x="5644" y="9157"/>
                    <a:pt x="5429" y="9169"/>
                  </a:cubicBezTo>
                  <a:cubicBezTo>
                    <a:pt x="5179" y="8157"/>
                    <a:pt x="5048" y="6859"/>
                    <a:pt x="5048" y="5525"/>
                  </a:cubicBezTo>
                  <a:cubicBezTo>
                    <a:pt x="5048" y="4180"/>
                    <a:pt x="5179" y="2906"/>
                    <a:pt x="5429" y="1870"/>
                  </a:cubicBezTo>
                  <a:close/>
                  <a:moveTo>
                    <a:pt x="5108" y="1894"/>
                  </a:moveTo>
                  <a:cubicBezTo>
                    <a:pt x="4870" y="2918"/>
                    <a:pt x="4739" y="4216"/>
                    <a:pt x="4739" y="5537"/>
                  </a:cubicBezTo>
                  <a:cubicBezTo>
                    <a:pt x="4739" y="6859"/>
                    <a:pt x="4870" y="8157"/>
                    <a:pt x="5108" y="9181"/>
                  </a:cubicBezTo>
                  <a:cubicBezTo>
                    <a:pt x="4834" y="9181"/>
                    <a:pt x="4572" y="9157"/>
                    <a:pt x="4334" y="9121"/>
                  </a:cubicBezTo>
                  <a:cubicBezTo>
                    <a:pt x="4096" y="8109"/>
                    <a:pt x="3965" y="6847"/>
                    <a:pt x="3965" y="5537"/>
                  </a:cubicBezTo>
                  <a:cubicBezTo>
                    <a:pt x="3965" y="4692"/>
                    <a:pt x="4001" y="3882"/>
                    <a:pt x="4108" y="3120"/>
                  </a:cubicBezTo>
                  <a:cubicBezTo>
                    <a:pt x="4120" y="3025"/>
                    <a:pt x="4060" y="2942"/>
                    <a:pt x="3977" y="2930"/>
                  </a:cubicBezTo>
                  <a:cubicBezTo>
                    <a:pt x="3969" y="2929"/>
                    <a:pt x="3961" y="2928"/>
                    <a:pt x="3953" y="2928"/>
                  </a:cubicBezTo>
                  <a:cubicBezTo>
                    <a:pt x="3870" y="2928"/>
                    <a:pt x="3809" y="2985"/>
                    <a:pt x="3798" y="3061"/>
                  </a:cubicBezTo>
                  <a:cubicBezTo>
                    <a:pt x="3691" y="3835"/>
                    <a:pt x="3631" y="4656"/>
                    <a:pt x="3631" y="5525"/>
                  </a:cubicBezTo>
                  <a:cubicBezTo>
                    <a:pt x="3631" y="6799"/>
                    <a:pt x="3751" y="8038"/>
                    <a:pt x="3977" y="9038"/>
                  </a:cubicBezTo>
                  <a:cubicBezTo>
                    <a:pt x="3810" y="8990"/>
                    <a:pt x="3643" y="8943"/>
                    <a:pt x="3477" y="8883"/>
                  </a:cubicBezTo>
                  <a:cubicBezTo>
                    <a:pt x="3108" y="7907"/>
                    <a:pt x="2905" y="6740"/>
                    <a:pt x="2905" y="5525"/>
                  </a:cubicBezTo>
                  <a:cubicBezTo>
                    <a:pt x="2905" y="4299"/>
                    <a:pt x="3096" y="3144"/>
                    <a:pt x="3477" y="2156"/>
                  </a:cubicBezTo>
                  <a:cubicBezTo>
                    <a:pt x="3631" y="2096"/>
                    <a:pt x="3798" y="2037"/>
                    <a:pt x="3977" y="2013"/>
                  </a:cubicBezTo>
                  <a:lnTo>
                    <a:pt x="3977" y="2013"/>
                  </a:lnTo>
                  <a:cubicBezTo>
                    <a:pt x="3941" y="2132"/>
                    <a:pt x="3929" y="2251"/>
                    <a:pt x="3893" y="2382"/>
                  </a:cubicBezTo>
                  <a:cubicBezTo>
                    <a:pt x="3881" y="2466"/>
                    <a:pt x="3941" y="2561"/>
                    <a:pt x="4036" y="2573"/>
                  </a:cubicBezTo>
                  <a:lnTo>
                    <a:pt x="4060" y="2573"/>
                  </a:lnTo>
                  <a:cubicBezTo>
                    <a:pt x="4132" y="2573"/>
                    <a:pt x="4215" y="2513"/>
                    <a:pt x="4227" y="2442"/>
                  </a:cubicBezTo>
                  <a:cubicBezTo>
                    <a:pt x="4262" y="2263"/>
                    <a:pt x="4298" y="2096"/>
                    <a:pt x="4334" y="1954"/>
                  </a:cubicBezTo>
                  <a:cubicBezTo>
                    <a:pt x="4572" y="1906"/>
                    <a:pt x="4834" y="1894"/>
                    <a:pt x="5108" y="1894"/>
                  </a:cubicBezTo>
                  <a:close/>
                  <a:moveTo>
                    <a:pt x="6953" y="9050"/>
                  </a:moveTo>
                  <a:cubicBezTo>
                    <a:pt x="7180" y="9716"/>
                    <a:pt x="7739" y="10312"/>
                    <a:pt x="8132" y="10669"/>
                  </a:cubicBezTo>
                  <a:cubicBezTo>
                    <a:pt x="7811" y="10621"/>
                    <a:pt x="7394" y="10550"/>
                    <a:pt x="6918" y="10431"/>
                  </a:cubicBezTo>
                  <a:cubicBezTo>
                    <a:pt x="6227" y="10252"/>
                    <a:pt x="5286" y="9955"/>
                    <a:pt x="4358" y="9431"/>
                  </a:cubicBezTo>
                  <a:lnTo>
                    <a:pt x="4358" y="9431"/>
                  </a:lnTo>
                  <a:cubicBezTo>
                    <a:pt x="4620" y="9466"/>
                    <a:pt x="4870" y="9478"/>
                    <a:pt x="5155" y="9478"/>
                  </a:cubicBezTo>
                  <a:cubicBezTo>
                    <a:pt x="5786" y="9478"/>
                    <a:pt x="6406" y="9323"/>
                    <a:pt x="6953" y="9050"/>
                  </a:cubicBezTo>
                  <a:close/>
                  <a:moveTo>
                    <a:pt x="8668" y="1"/>
                  </a:moveTo>
                  <a:cubicBezTo>
                    <a:pt x="8632" y="1"/>
                    <a:pt x="7906" y="49"/>
                    <a:pt x="6882" y="299"/>
                  </a:cubicBezTo>
                  <a:cubicBezTo>
                    <a:pt x="5941" y="537"/>
                    <a:pt x="4584" y="1001"/>
                    <a:pt x="3405" y="1858"/>
                  </a:cubicBezTo>
                  <a:cubicBezTo>
                    <a:pt x="3072" y="1989"/>
                    <a:pt x="2738" y="2168"/>
                    <a:pt x="2453" y="2406"/>
                  </a:cubicBezTo>
                  <a:cubicBezTo>
                    <a:pt x="1822" y="2918"/>
                    <a:pt x="1369" y="3585"/>
                    <a:pt x="941" y="4228"/>
                  </a:cubicBezTo>
                  <a:cubicBezTo>
                    <a:pt x="655" y="4656"/>
                    <a:pt x="393" y="5061"/>
                    <a:pt x="60" y="5418"/>
                  </a:cubicBezTo>
                  <a:cubicBezTo>
                    <a:pt x="0" y="5478"/>
                    <a:pt x="0" y="5561"/>
                    <a:pt x="60" y="5644"/>
                  </a:cubicBezTo>
                  <a:cubicBezTo>
                    <a:pt x="393" y="6002"/>
                    <a:pt x="655" y="6395"/>
                    <a:pt x="941" y="6835"/>
                  </a:cubicBezTo>
                  <a:cubicBezTo>
                    <a:pt x="1369" y="7466"/>
                    <a:pt x="1822" y="8145"/>
                    <a:pt x="2453" y="8645"/>
                  </a:cubicBezTo>
                  <a:cubicBezTo>
                    <a:pt x="2750" y="8871"/>
                    <a:pt x="3072" y="9062"/>
                    <a:pt x="3405" y="9193"/>
                  </a:cubicBezTo>
                  <a:cubicBezTo>
                    <a:pt x="4584" y="10062"/>
                    <a:pt x="5941" y="10538"/>
                    <a:pt x="6882" y="10764"/>
                  </a:cubicBezTo>
                  <a:cubicBezTo>
                    <a:pt x="7894" y="11014"/>
                    <a:pt x="8632" y="11062"/>
                    <a:pt x="8668" y="11062"/>
                  </a:cubicBezTo>
                  <a:lnTo>
                    <a:pt x="8680" y="11062"/>
                  </a:lnTo>
                  <a:cubicBezTo>
                    <a:pt x="8751" y="11062"/>
                    <a:pt x="8811" y="11014"/>
                    <a:pt x="8823" y="10955"/>
                  </a:cubicBezTo>
                  <a:cubicBezTo>
                    <a:pt x="8858" y="10871"/>
                    <a:pt x="8823" y="10800"/>
                    <a:pt x="8763" y="10776"/>
                  </a:cubicBezTo>
                  <a:cubicBezTo>
                    <a:pt x="8751" y="10752"/>
                    <a:pt x="7549" y="9883"/>
                    <a:pt x="7275" y="8907"/>
                  </a:cubicBezTo>
                  <a:cubicBezTo>
                    <a:pt x="7382" y="8847"/>
                    <a:pt x="7489" y="8776"/>
                    <a:pt x="7596" y="8692"/>
                  </a:cubicBezTo>
                  <a:cubicBezTo>
                    <a:pt x="8263" y="8181"/>
                    <a:pt x="8763" y="7454"/>
                    <a:pt x="9001" y="6645"/>
                  </a:cubicBezTo>
                  <a:cubicBezTo>
                    <a:pt x="9025" y="6609"/>
                    <a:pt x="9049" y="6561"/>
                    <a:pt x="9096" y="6549"/>
                  </a:cubicBezTo>
                  <a:cubicBezTo>
                    <a:pt x="9120" y="6531"/>
                    <a:pt x="9147" y="6523"/>
                    <a:pt x="9172" y="6523"/>
                  </a:cubicBezTo>
                  <a:cubicBezTo>
                    <a:pt x="9198" y="6523"/>
                    <a:pt x="9221" y="6531"/>
                    <a:pt x="9239" y="6549"/>
                  </a:cubicBezTo>
                  <a:lnTo>
                    <a:pt x="10835" y="7228"/>
                  </a:lnTo>
                  <a:cubicBezTo>
                    <a:pt x="10855" y="7240"/>
                    <a:pt x="10878" y="7246"/>
                    <a:pt x="10900" y="7246"/>
                  </a:cubicBezTo>
                  <a:cubicBezTo>
                    <a:pt x="10941" y="7246"/>
                    <a:pt x="10982" y="7227"/>
                    <a:pt x="11013" y="7204"/>
                  </a:cubicBezTo>
                  <a:cubicBezTo>
                    <a:pt x="11061" y="7157"/>
                    <a:pt x="11073" y="7097"/>
                    <a:pt x="11061" y="7038"/>
                  </a:cubicBezTo>
                  <a:lnTo>
                    <a:pt x="10632" y="5740"/>
                  </a:lnTo>
                  <a:cubicBezTo>
                    <a:pt x="10585" y="5597"/>
                    <a:pt x="10585" y="5442"/>
                    <a:pt x="10632" y="5299"/>
                  </a:cubicBezTo>
                  <a:lnTo>
                    <a:pt x="11061" y="4013"/>
                  </a:lnTo>
                  <a:cubicBezTo>
                    <a:pt x="11073" y="3954"/>
                    <a:pt x="11061" y="3882"/>
                    <a:pt x="11013" y="3847"/>
                  </a:cubicBezTo>
                  <a:cubicBezTo>
                    <a:pt x="10983" y="3824"/>
                    <a:pt x="10942" y="3810"/>
                    <a:pt x="10901" y="3810"/>
                  </a:cubicBezTo>
                  <a:cubicBezTo>
                    <a:pt x="10878" y="3810"/>
                    <a:pt x="10856" y="3814"/>
                    <a:pt x="10835" y="3823"/>
                  </a:cubicBezTo>
                  <a:lnTo>
                    <a:pt x="9239" y="4513"/>
                  </a:lnTo>
                  <a:cubicBezTo>
                    <a:pt x="9221" y="4519"/>
                    <a:pt x="9198" y="4522"/>
                    <a:pt x="9172" y="4522"/>
                  </a:cubicBezTo>
                  <a:cubicBezTo>
                    <a:pt x="9147" y="4522"/>
                    <a:pt x="9120" y="4519"/>
                    <a:pt x="9096" y="4513"/>
                  </a:cubicBezTo>
                  <a:cubicBezTo>
                    <a:pt x="9049" y="4490"/>
                    <a:pt x="9025" y="4454"/>
                    <a:pt x="9001" y="4406"/>
                  </a:cubicBezTo>
                  <a:cubicBezTo>
                    <a:pt x="8763" y="3597"/>
                    <a:pt x="8263" y="2870"/>
                    <a:pt x="7596" y="2370"/>
                  </a:cubicBezTo>
                  <a:lnTo>
                    <a:pt x="7275" y="2144"/>
                  </a:lnTo>
                  <a:cubicBezTo>
                    <a:pt x="7561" y="1192"/>
                    <a:pt x="8751" y="299"/>
                    <a:pt x="8763" y="287"/>
                  </a:cubicBezTo>
                  <a:cubicBezTo>
                    <a:pt x="8823" y="239"/>
                    <a:pt x="8846" y="168"/>
                    <a:pt x="8823" y="108"/>
                  </a:cubicBezTo>
                  <a:cubicBezTo>
                    <a:pt x="8799" y="25"/>
                    <a:pt x="8739" y="1"/>
                    <a:pt x="8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72" name="Google Shape;11972;p81"/>
            <p:cNvSpPr/>
            <p:nvPr/>
          </p:nvSpPr>
          <p:spPr>
            <a:xfrm>
              <a:off x="4738157" y="2573938"/>
              <a:ext cx="38144" cy="38112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46"/>
                  </a:moveTo>
                  <a:cubicBezTo>
                    <a:pt x="751" y="346"/>
                    <a:pt x="870" y="465"/>
                    <a:pt x="870" y="607"/>
                  </a:cubicBezTo>
                  <a:cubicBezTo>
                    <a:pt x="870" y="762"/>
                    <a:pt x="751" y="881"/>
                    <a:pt x="596" y="881"/>
                  </a:cubicBezTo>
                  <a:cubicBezTo>
                    <a:pt x="453" y="881"/>
                    <a:pt x="334" y="762"/>
                    <a:pt x="334" y="607"/>
                  </a:cubicBezTo>
                  <a:cubicBezTo>
                    <a:pt x="334" y="465"/>
                    <a:pt x="453" y="346"/>
                    <a:pt x="596" y="346"/>
                  </a:cubicBezTo>
                  <a:close/>
                  <a:moveTo>
                    <a:pt x="596" y="0"/>
                  </a:moveTo>
                  <a:cubicBezTo>
                    <a:pt x="274" y="0"/>
                    <a:pt x="1" y="274"/>
                    <a:pt x="1" y="596"/>
                  </a:cubicBezTo>
                  <a:cubicBezTo>
                    <a:pt x="1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73" name="Google Shape;11973;p81"/>
          <p:cNvSpPr/>
          <p:nvPr/>
        </p:nvSpPr>
        <p:spPr>
          <a:xfrm>
            <a:off x="5782032" y="2500794"/>
            <a:ext cx="331520" cy="354720"/>
          </a:xfrm>
          <a:custGeom>
            <a:avLst/>
            <a:gdLst/>
            <a:ahLst/>
            <a:cxnLst/>
            <a:rect l="l" t="t" r="r" b="b"/>
            <a:pathLst>
              <a:path w="10360" h="11085" extrusionOk="0">
                <a:moveTo>
                  <a:pt x="6395" y="5179"/>
                </a:moveTo>
                <a:cubicBezTo>
                  <a:pt x="6490" y="5179"/>
                  <a:pt x="6573" y="5251"/>
                  <a:pt x="6573" y="5358"/>
                </a:cubicBezTo>
                <a:cubicBezTo>
                  <a:pt x="6573" y="5453"/>
                  <a:pt x="6490" y="5536"/>
                  <a:pt x="6395" y="5536"/>
                </a:cubicBezTo>
                <a:lnTo>
                  <a:pt x="6216" y="5536"/>
                </a:lnTo>
                <a:cubicBezTo>
                  <a:pt x="6121" y="5536"/>
                  <a:pt x="6037" y="5441"/>
                  <a:pt x="6037" y="5358"/>
                </a:cubicBezTo>
                <a:cubicBezTo>
                  <a:pt x="6037" y="5263"/>
                  <a:pt x="6133" y="5179"/>
                  <a:pt x="6216" y="5179"/>
                </a:cubicBezTo>
                <a:close/>
                <a:moveTo>
                  <a:pt x="4132" y="5191"/>
                </a:moveTo>
                <a:cubicBezTo>
                  <a:pt x="4239" y="5191"/>
                  <a:pt x="4311" y="5274"/>
                  <a:pt x="4311" y="5370"/>
                </a:cubicBezTo>
                <a:cubicBezTo>
                  <a:pt x="4311" y="5477"/>
                  <a:pt x="4228" y="5548"/>
                  <a:pt x="4132" y="5548"/>
                </a:cubicBezTo>
                <a:lnTo>
                  <a:pt x="3954" y="5548"/>
                </a:lnTo>
                <a:cubicBezTo>
                  <a:pt x="3847" y="5548"/>
                  <a:pt x="3775" y="5453"/>
                  <a:pt x="3775" y="5370"/>
                </a:cubicBezTo>
                <a:cubicBezTo>
                  <a:pt x="3775" y="5274"/>
                  <a:pt x="3870" y="5191"/>
                  <a:pt x="3954" y="5191"/>
                </a:cubicBezTo>
                <a:close/>
                <a:moveTo>
                  <a:pt x="9776" y="4727"/>
                </a:moveTo>
                <a:lnTo>
                  <a:pt x="9776" y="4727"/>
                </a:lnTo>
                <a:cubicBezTo>
                  <a:pt x="9943" y="4917"/>
                  <a:pt x="10038" y="5179"/>
                  <a:pt x="10038" y="5453"/>
                </a:cubicBezTo>
                <a:cubicBezTo>
                  <a:pt x="10038" y="6084"/>
                  <a:pt x="9538" y="6584"/>
                  <a:pt x="8907" y="6584"/>
                </a:cubicBezTo>
                <a:lnTo>
                  <a:pt x="6633" y="6584"/>
                </a:lnTo>
                <a:cubicBezTo>
                  <a:pt x="6525" y="6441"/>
                  <a:pt x="6454" y="6263"/>
                  <a:pt x="6418" y="6072"/>
                </a:cubicBezTo>
                <a:lnTo>
                  <a:pt x="6418" y="6072"/>
                </a:lnTo>
                <a:lnTo>
                  <a:pt x="8716" y="6167"/>
                </a:lnTo>
                <a:cubicBezTo>
                  <a:pt x="8744" y="6170"/>
                  <a:pt x="8771" y="6171"/>
                  <a:pt x="8798" y="6171"/>
                </a:cubicBezTo>
                <a:cubicBezTo>
                  <a:pt x="9066" y="6171"/>
                  <a:pt x="9318" y="6064"/>
                  <a:pt x="9502" y="5870"/>
                </a:cubicBezTo>
                <a:cubicBezTo>
                  <a:pt x="9716" y="5667"/>
                  <a:pt x="9835" y="5394"/>
                  <a:pt x="9835" y="5096"/>
                </a:cubicBezTo>
                <a:cubicBezTo>
                  <a:pt x="9835" y="4965"/>
                  <a:pt x="9800" y="4846"/>
                  <a:pt x="9776" y="4727"/>
                </a:cubicBezTo>
                <a:close/>
                <a:moveTo>
                  <a:pt x="3966" y="6763"/>
                </a:moveTo>
                <a:lnTo>
                  <a:pt x="3966" y="7441"/>
                </a:lnTo>
                <a:lnTo>
                  <a:pt x="3978" y="7441"/>
                </a:lnTo>
                <a:cubicBezTo>
                  <a:pt x="3585" y="7775"/>
                  <a:pt x="3096" y="7977"/>
                  <a:pt x="2573" y="7977"/>
                </a:cubicBezTo>
                <a:lnTo>
                  <a:pt x="2049" y="7977"/>
                </a:lnTo>
                <a:cubicBezTo>
                  <a:pt x="1846" y="7977"/>
                  <a:pt x="1632" y="8037"/>
                  <a:pt x="1465" y="8156"/>
                </a:cubicBezTo>
                <a:cubicBezTo>
                  <a:pt x="1656" y="7822"/>
                  <a:pt x="1989" y="7596"/>
                  <a:pt x="2394" y="7596"/>
                </a:cubicBezTo>
                <a:cubicBezTo>
                  <a:pt x="3049" y="7596"/>
                  <a:pt x="3632" y="7275"/>
                  <a:pt x="3966" y="6763"/>
                </a:cubicBezTo>
                <a:close/>
                <a:moveTo>
                  <a:pt x="5132" y="357"/>
                </a:moveTo>
                <a:cubicBezTo>
                  <a:pt x="5621" y="357"/>
                  <a:pt x="6085" y="560"/>
                  <a:pt x="6406" y="917"/>
                </a:cubicBezTo>
                <a:cubicBezTo>
                  <a:pt x="6740" y="1274"/>
                  <a:pt x="6906" y="1762"/>
                  <a:pt x="6847" y="2238"/>
                </a:cubicBezTo>
                <a:lnTo>
                  <a:pt x="6573" y="4941"/>
                </a:lnTo>
                <a:cubicBezTo>
                  <a:pt x="6502" y="4905"/>
                  <a:pt x="6430" y="4882"/>
                  <a:pt x="6347" y="4882"/>
                </a:cubicBezTo>
                <a:lnTo>
                  <a:pt x="6168" y="4882"/>
                </a:lnTo>
                <a:cubicBezTo>
                  <a:pt x="5894" y="4882"/>
                  <a:pt x="5668" y="5096"/>
                  <a:pt x="5668" y="5382"/>
                </a:cubicBezTo>
                <a:cubicBezTo>
                  <a:pt x="5668" y="5608"/>
                  <a:pt x="5811" y="5798"/>
                  <a:pt x="6025" y="5870"/>
                </a:cubicBezTo>
                <a:cubicBezTo>
                  <a:pt x="6133" y="6822"/>
                  <a:pt x="6954" y="7596"/>
                  <a:pt x="7942" y="7596"/>
                </a:cubicBezTo>
                <a:cubicBezTo>
                  <a:pt x="8347" y="7596"/>
                  <a:pt x="8692" y="7822"/>
                  <a:pt x="8871" y="8156"/>
                </a:cubicBezTo>
                <a:cubicBezTo>
                  <a:pt x="8704" y="8049"/>
                  <a:pt x="8514" y="7977"/>
                  <a:pt x="8288" y="7977"/>
                </a:cubicBezTo>
                <a:lnTo>
                  <a:pt x="7764" y="7977"/>
                </a:lnTo>
                <a:cubicBezTo>
                  <a:pt x="7240" y="7977"/>
                  <a:pt x="6752" y="7775"/>
                  <a:pt x="6371" y="7441"/>
                </a:cubicBezTo>
                <a:lnTo>
                  <a:pt x="6371" y="7275"/>
                </a:lnTo>
                <a:cubicBezTo>
                  <a:pt x="6371" y="7179"/>
                  <a:pt x="6287" y="7108"/>
                  <a:pt x="6204" y="7108"/>
                </a:cubicBezTo>
                <a:cubicBezTo>
                  <a:pt x="6121" y="7108"/>
                  <a:pt x="6037" y="7179"/>
                  <a:pt x="6037" y="7275"/>
                </a:cubicBezTo>
                <a:lnTo>
                  <a:pt x="6037" y="9704"/>
                </a:lnTo>
                <a:cubicBezTo>
                  <a:pt x="6037" y="10180"/>
                  <a:pt x="6395" y="10573"/>
                  <a:pt x="6871" y="10632"/>
                </a:cubicBezTo>
                <a:cubicBezTo>
                  <a:pt x="6906" y="10644"/>
                  <a:pt x="6945" y="10650"/>
                  <a:pt x="6984" y="10650"/>
                </a:cubicBezTo>
                <a:cubicBezTo>
                  <a:pt x="7023" y="10650"/>
                  <a:pt x="7061" y="10644"/>
                  <a:pt x="7097" y="10632"/>
                </a:cubicBezTo>
                <a:lnTo>
                  <a:pt x="7097" y="10632"/>
                </a:lnTo>
                <a:cubicBezTo>
                  <a:pt x="6966" y="10716"/>
                  <a:pt x="6799" y="10751"/>
                  <a:pt x="6621" y="10751"/>
                </a:cubicBezTo>
                <a:cubicBezTo>
                  <a:pt x="6085" y="10751"/>
                  <a:pt x="5656" y="10323"/>
                  <a:pt x="5656" y="9787"/>
                </a:cubicBezTo>
                <a:lnTo>
                  <a:pt x="5656" y="7608"/>
                </a:lnTo>
                <a:cubicBezTo>
                  <a:pt x="5656" y="7334"/>
                  <a:pt x="5430" y="7108"/>
                  <a:pt x="5144" y="7108"/>
                </a:cubicBezTo>
                <a:cubicBezTo>
                  <a:pt x="4859" y="7108"/>
                  <a:pt x="4644" y="7334"/>
                  <a:pt x="4644" y="7608"/>
                </a:cubicBezTo>
                <a:lnTo>
                  <a:pt x="4644" y="9787"/>
                </a:lnTo>
                <a:cubicBezTo>
                  <a:pt x="4644" y="10323"/>
                  <a:pt x="4204" y="10751"/>
                  <a:pt x="3668" y="10751"/>
                </a:cubicBezTo>
                <a:cubicBezTo>
                  <a:pt x="3513" y="10751"/>
                  <a:pt x="3347" y="10716"/>
                  <a:pt x="3192" y="10632"/>
                </a:cubicBezTo>
                <a:lnTo>
                  <a:pt x="3192" y="10632"/>
                </a:lnTo>
                <a:cubicBezTo>
                  <a:pt x="3233" y="10644"/>
                  <a:pt x="3272" y="10650"/>
                  <a:pt x="3309" y="10650"/>
                </a:cubicBezTo>
                <a:cubicBezTo>
                  <a:pt x="3347" y="10650"/>
                  <a:pt x="3382" y="10644"/>
                  <a:pt x="3418" y="10632"/>
                </a:cubicBezTo>
                <a:cubicBezTo>
                  <a:pt x="3894" y="10573"/>
                  <a:pt x="4251" y="10180"/>
                  <a:pt x="4251" y="9704"/>
                </a:cubicBezTo>
                <a:lnTo>
                  <a:pt x="4251" y="5858"/>
                </a:lnTo>
                <a:cubicBezTo>
                  <a:pt x="4466" y="5786"/>
                  <a:pt x="4597" y="5608"/>
                  <a:pt x="4597" y="5382"/>
                </a:cubicBezTo>
                <a:cubicBezTo>
                  <a:pt x="4597" y="5096"/>
                  <a:pt x="4370" y="4882"/>
                  <a:pt x="4085" y="4882"/>
                </a:cubicBezTo>
                <a:lnTo>
                  <a:pt x="3906" y="4882"/>
                </a:lnTo>
                <a:cubicBezTo>
                  <a:pt x="3823" y="4882"/>
                  <a:pt x="3751" y="4893"/>
                  <a:pt x="3692" y="4941"/>
                </a:cubicBezTo>
                <a:lnTo>
                  <a:pt x="3418" y="2238"/>
                </a:lnTo>
                <a:cubicBezTo>
                  <a:pt x="3370" y="1762"/>
                  <a:pt x="3525" y="1274"/>
                  <a:pt x="3847" y="917"/>
                </a:cubicBezTo>
                <a:cubicBezTo>
                  <a:pt x="4180" y="560"/>
                  <a:pt x="4644" y="357"/>
                  <a:pt x="5132" y="357"/>
                </a:cubicBezTo>
                <a:close/>
                <a:moveTo>
                  <a:pt x="5180" y="0"/>
                </a:moveTo>
                <a:cubicBezTo>
                  <a:pt x="4597" y="0"/>
                  <a:pt x="4049" y="238"/>
                  <a:pt x="3656" y="667"/>
                </a:cubicBezTo>
                <a:cubicBezTo>
                  <a:pt x="3275" y="1095"/>
                  <a:pt x="3073" y="1667"/>
                  <a:pt x="3132" y="2238"/>
                </a:cubicBezTo>
                <a:lnTo>
                  <a:pt x="3454" y="5370"/>
                </a:lnTo>
                <a:cubicBezTo>
                  <a:pt x="3454" y="5513"/>
                  <a:pt x="3525" y="5667"/>
                  <a:pt x="3644" y="5751"/>
                </a:cubicBezTo>
                <a:lnTo>
                  <a:pt x="1620" y="5846"/>
                </a:lnTo>
                <a:cubicBezTo>
                  <a:pt x="1605" y="5847"/>
                  <a:pt x="1590" y="5847"/>
                  <a:pt x="1575" y="5847"/>
                </a:cubicBezTo>
                <a:cubicBezTo>
                  <a:pt x="1379" y="5847"/>
                  <a:pt x="1205" y="5775"/>
                  <a:pt x="1072" y="5632"/>
                </a:cubicBezTo>
                <a:cubicBezTo>
                  <a:pt x="918" y="5489"/>
                  <a:pt x="834" y="5298"/>
                  <a:pt x="834" y="5096"/>
                </a:cubicBezTo>
                <a:cubicBezTo>
                  <a:pt x="834" y="4667"/>
                  <a:pt x="1191" y="4310"/>
                  <a:pt x="1620" y="4310"/>
                </a:cubicBezTo>
                <a:lnTo>
                  <a:pt x="1703" y="4310"/>
                </a:lnTo>
                <a:cubicBezTo>
                  <a:pt x="2084" y="4310"/>
                  <a:pt x="2394" y="4001"/>
                  <a:pt x="2394" y="3631"/>
                </a:cubicBezTo>
                <a:cubicBezTo>
                  <a:pt x="2394" y="3536"/>
                  <a:pt x="2323" y="3465"/>
                  <a:pt x="2227" y="3465"/>
                </a:cubicBezTo>
                <a:cubicBezTo>
                  <a:pt x="2144" y="3465"/>
                  <a:pt x="2061" y="3536"/>
                  <a:pt x="2061" y="3631"/>
                </a:cubicBezTo>
                <a:cubicBezTo>
                  <a:pt x="2061" y="3822"/>
                  <a:pt x="1906" y="3989"/>
                  <a:pt x="1703" y="3989"/>
                </a:cubicBezTo>
                <a:lnTo>
                  <a:pt x="1453" y="3989"/>
                </a:lnTo>
                <a:cubicBezTo>
                  <a:pt x="656" y="3989"/>
                  <a:pt x="1" y="4643"/>
                  <a:pt x="1" y="5441"/>
                </a:cubicBezTo>
                <a:cubicBezTo>
                  <a:pt x="1" y="6251"/>
                  <a:pt x="656" y="6906"/>
                  <a:pt x="1453" y="6906"/>
                </a:cubicBezTo>
                <a:lnTo>
                  <a:pt x="2585" y="6906"/>
                </a:lnTo>
                <a:cubicBezTo>
                  <a:pt x="2680" y="6906"/>
                  <a:pt x="2751" y="6822"/>
                  <a:pt x="2751" y="6739"/>
                </a:cubicBezTo>
                <a:cubicBezTo>
                  <a:pt x="2751" y="6644"/>
                  <a:pt x="2680" y="6572"/>
                  <a:pt x="2585" y="6572"/>
                </a:cubicBezTo>
                <a:lnTo>
                  <a:pt x="1453" y="6572"/>
                </a:lnTo>
                <a:cubicBezTo>
                  <a:pt x="834" y="6572"/>
                  <a:pt x="322" y="6072"/>
                  <a:pt x="322" y="5441"/>
                </a:cubicBezTo>
                <a:cubicBezTo>
                  <a:pt x="322" y="5155"/>
                  <a:pt x="429" y="4917"/>
                  <a:pt x="596" y="4715"/>
                </a:cubicBezTo>
                <a:lnTo>
                  <a:pt x="596" y="4715"/>
                </a:lnTo>
                <a:cubicBezTo>
                  <a:pt x="549" y="4834"/>
                  <a:pt x="537" y="4965"/>
                  <a:pt x="537" y="5084"/>
                </a:cubicBezTo>
                <a:cubicBezTo>
                  <a:pt x="537" y="5382"/>
                  <a:pt x="656" y="5655"/>
                  <a:pt x="858" y="5858"/>
                </a:cubicBezTo>
                <a:cubicBezTo>
                  <a:pt x="1062" y="6050"/>
                  <a:pt x="1319" y="6156"/>
                  <a:pt x="1599" y="6156"/>
                </a:cubicBezTo>
                <a:cubicBezTo>
                  <a:pt x="1614" y="6156"/>
                  <a:pt x="1629" y="6156"/>
                  <a:pt x="1644" y="6156"/>
                </a:cubicBezTo>
                <a:lnTo>
                  <a:pt x="3954" y="6048"/>
                </a:lnTo>
                <a:lnTo>
                  <a:pt x="3954" y="6048"/>
                </a:lnTo>
                <a:cubicBezTo>
                  <a:pt x="3906" y="6251"/>
                  <a:pt x="3835" y="6406"/>
                  <a:pt x="3728" y="6572"/>
                </a:cubicBezTo>
                <a:lnTo>
                  <a:pt x="3299" y="6572"/>
                </a:lnTo>
                <a:cubicBezTo>
                  <a:pt x="3216" y="6572"/>
                  <a:pt x="3132" y="6644"/>
                  <a:pt x="3132" y="6739"/>
                </a:cubicBezTo>
                <a:cubicBezTo>
                  <a:pt x="3132" y="6822"/>
                  <a:pt x="3216" y="6906"/>
                  <a:pt x="3299" y="6906"/>
                </a:cubicBezTo>
                <a:lnTo>
                  <a:pt x="3454" y="6906"/>
                </a:lnTo>
                <a:cubicBezTo>
                  <a:pt x="3180" y="7120"/>
                  <a:pt x="2823" y="7275"/>
                  <a:pt x="2442" y="7275"/>
                </a:cubicBezTo>
                <a:cubicBezTo>
                  <a:pt x="1680" y="7275"/>
                  <a:pt x="1072" y="7882"/>
                  <a:pt x="1072" y="8644"/>
                </a:cubicBezTo>
                <a:lnTo>
                  <a:pt x="1072" y="8989"/>
                </a:lnTo>
                <a:cubicBezTo>
                  <a:pt x="1072" y="9180"/>
                  <a:pt x="906" y="9346"/>
                  <a:pt x="715" y="9346"/>
                </a:cubicBezTo>
                <a:cubicBezTo>
                  <a:pt x="620" y="9346"/>
                  <a:pt x="549" y="9418"/>
                  <a:pt x="549" y="9501"/>
                </a:cubicBezTo>
                <a:cubicBezTo>
                  <a:pt x="549" y="9596"/>
                  <a:pt x="620" y="9668"/>
                  <a:pt x="715" y="9668"/>
                </a:cubicBezTo>
                <a:cubicBezTo>
                  <a:pt x="1084" y="9668"/>
                  <a:pt x="1394" y="9358"/>
                  <a:pt x="1394" y="8989"/>
                </a:cubicBezTo>
                <a:cubicBezTo>
                  <a:pt x="1394" y="8596"/>
                  <a:pt x="1703" y="8287"/>
                  <a:pt x="2096" y="8287"/>
                </a:cubicBezTo>
                <a:lnTo>
                  <a:pt x="2620" y="8287"/>
                </a:lnTo>
                <a:cubicBezTo>
                  <a:pt x="3120" y="8287"/>
                  <a:pt x="3608" y="8132"/>
                  <a:pt x="4013" y="7834"/>
                </a:cubicBezTo>
                <a:lnTo>
                  <a:pt x="4013" y="9680"/>
                </a:lnTo>
                <a:cubicBezTo>
                  <a:pt x="4013" y="10001"/>
                  <a:pt x="3775" y="10263"/>
                  <a:pt x="3466" y="10299"/>
                </a:cubicBezTo>
                <a:cubicBezTo>
                  <a:pt x="3448" y="10300"/>
                  <a:pt x="3430" y="10301"/>
                  <a:pt x="3413" y="10301"/>
                </a:cubicBezTo>
                <a:cubicBezTo>
                  <a:pt x="3254" y="10301"/>
                  <a:pt x="3107" y="10251"/>
                  <a:pt x="2989" y="10144"/>
                </a:cubicBezTo>
                <a:cubicBezTo>
                  <a:pt x="2858" y="10025"/>
                  <a:pt x="2775" y="9858"/>
                  <a:pt x="2775" y="9680"/>
                </a:cubicBezTo>
                <a:lnTo>
                  <a:pt x="2775" y="9525"/>
                </a:lnTo>
                <a:cubicBezTo>
                  <a:pt x="2775" y="9049"/>
                  <a:pt x="2394" y="8668"/>
                  <a:pt x="1930" y="8668"/>
                </a:cubicBezTo>
                <a:cubicBezTo>
                  <a:pt x="1846" y="8668"/>
                  <a:pt x="1763" y="8751"/>
                  <a:pt x="1763" y="8834"/>
                </a:cubicBezTo>
                <a:cubicBezTo>
                  <a:pt x="1763" y="8930"/>
                  <a:pt x="1846" y="9001"/>
                  <a:pt x="1930" y="9001"/>
                </a:cubicBezTo>
                <a:cubicBezTo>
                  <a:pt x="2227" y="9001"/>
                  <a:pt x="2465" y="9239"/>
                  <a:pt x="2465" y="9537"/>
                </a:cubicBezTo>
                <a:lnTo>
                  <a:pt x="2465" y="9787"/>
                </a:lnTo>
                <a:cubicBezTo>
                  <a:pt x="2465" y="10501"/>
                  <a:pt x="3049" y="11085"/>
                  <a:pt x="3763" y="11085"/>
                </a:cubicBezTo>
                <a:cubicBezTo>
                  <a:pt x="4478" y="11085"/>
                  <a:pt x="5061" y="10501"/>
                  <a:pt x="5061" y="9787"/>
                </a:cubicBezTo>
                <a:lnTo>
                  <a:pt x="5061" y="7620"/>
                </a:lnTo>
                <a:cubicBezTo>
                  <a:pt x="5061" y="7513"/>
                  <a:pt x="5144" y="7441"/>
                  <a:pt x="5240" y="7441"/>
                </a:cubicBezTo>
                <a:cubicBezTo>
                  <a:pt x="5323" y="7441"/>
                  <a:pt x="5418" y="7525"/>
                  <a:pt x="5418" y="7620"/>
                </a:cubicBezTo>
                <a:lnTo>
                  <a:pt x="5418" y="9787"/>
                </a:lnTo>
                <a:cubicBezTo>
                  <a:pt x="5418" y="10501"/>
                  <a:pt x="5990" y="11085"/>
                  <a:pt x="6704" y="11085"/>
                </a:cubicBezTo>
                <a:cubicBezTo>
                  <a:pt x="7418" y="11085"/>
                  <a:pt x="8002" y="10501"/>
                  <a:pt x="8002" y="9787"/>
                </a:cubicBezTo>
                <a:lnTo>
                  <a:pt x="8002" y="9525"/>
                </a:lnTo>
                <a:cubicBezTo>
                  <a:pt x="8002" y="9227"/>
                  <a:pt x="8240" y="8989"/>
                  <a:pt x="8538" y="8989"/>
                </a:cubicBezTo>
                <a:cubicBezTo>
                  <a:pt x="8633" y="8989"/>
                  <a:pt x="8704" y="8906"/>
                  <a:pt x="8704" y="8823"/>
                </a:cubicBezTo>
                <a:cubicBezTo>
                  <a:pt x="8704" y="8727"/>
                  <a:pt x="8633" y="8656"/>
                  <a:pt x="8538" y="8656"/>
                </a:cubicBezTo>
                <a:cubicBezTo>
                  <a:pt x="8061" y="8656"/>
                  <a:pt x="7692" y="9037"/>
                  <a:pt x="7692" y="9501"/>
                </a:cubicBezTo>
                <a:lnTo>
                  <a:pt x="7692" y="9668"/>
                </a:lnTo>
                <a:cubicBezTo>
                  <a:pt x="7692" y="9846"/>
                  <a:pt x="7621" y="10013"/>
                  <a:pt x="7478" y="10132"/>
                </a:cubicBezTo>
                <a:cubicBezTo>
                  <a:pt x="7372" y="10228"/>
                  <a:pt x="7236" y="10285"/>
                  <a:pt x="7100" y="10285"/>
                </a:cubicBezTo>
                <a:cubicBezTo>
                  <a:pt x="7067" y="10285"/>
                  <a:pt x="7034" y="10282"/>
                  <a:pt x="7002" y="10275"/>
                </a:cubicBezTo>
                <a:cubicBezTo>
                  <a:pt x="6692" y="10251"/>
                  <a:pt x="6454" y="9977"/>
                  <a:pt x="6454" y="9668"/>
                </a:cubicBezTo>
                <a:lnTo>
                  <a:pt x="6454" y="7822"/>
                </a:lnTo>
                <a:cubicBezTo>
                  <a:pt x="6859" y="8108"/>
                  <a:pt x="7347" y="8275"/>
                  <a:pt x="7859" y="8275"/>
                </a:cubicBezTo>
                <a:lnTo>
                  <a:pt x="8371" y="8275"/>
                </a:lnTo>
                <a:cubicBezTo>
                  <a:pt x="8764" y="8275"/>
                  <a:pt x="9073" y="8584"/>
                  <a:pt x="9073" y="8965"/>
                </a:cubicBezTo>
                <a:cubicBezTo>
                  <a:pt x="9073" y="9334"/>
                  <a:pt x="9383" y="9656"/>
                  <a:pt x="9764" y="9656"/>
                </a:cubicBezTo>
                <a:cubicBezTo>
                  <a:pt x="9847" y="9656"/>
                  <a:pt x="9919" y="9585"/>
                  <a:pt x="9919" y="9489"/>
                </a:cubicBezTo>
                <a:cubicBezTo>
                  <a:pt x="9919" y="9394"/>
                  <a:pt x="9847" y="9323"/>
                  <a:pt x="9764" y="9323"/>
                </a:cubicBezTo>
                <a:cubicBezTo>
                  <a:pt x="9562" y="9323"/>
                  <a:pt x="9407" y="9156"/>
                  <a:pt x="9407" y="8965"/>
                </a:cubicBezTo>
                <a:lnTo>
                  <a:pt x="9407" y="8620"/>
                </a:lnTo>
                <a:cubicBezTo>
                  <a:pt x="9407" y="7870"/>
                  <a:pt x="8788" y="7251"/>
                  <a:pt x="8038" y="7251"/>
                </a:cubicBezTo>
                <a:cubicBezTo>
                  <a:pt x="7645" y="7251"/>
                  <a:pt x="7287" y="7120"/>
                  <a:pt x="7026" y="6882"/>
                </a:cubicBezTo>
                <a:lnTo>
                  <a:pt x="8990" y="6882"/>
                </a:lnTo>
                <a:cubicBezTo>
                  <a:pt x="9003" y="6882"/>
                  <a:pt x="9015" y="6882"/>
                  <a:pt x="9028" y="6882"/>
                </a:cubicBezTo>
                <a:cubicBezTo>
                  <a:pt x="9727" y="6882"/>
                  <a:pt x="10359" y="6236"/>
                  <a:pt x="10359" y="5441"/>
                </a:cubicBezTo>
                <a:cubicBezTo>
                  <a:pt x="10359" y="4643"/>
                  <a:pt x="9704" y="3989"/>
                  <a:pt x="8895" y="3989"/>
                </a:cubicBezTo>
                <a:lnTo>
                  <a:pt x="8645" y="3989"/>
                </a:lnTo>
                <a:cubicBezTo>
                  <a:pt x="8454" y="3989"/>
                  <a:pt x="8288" y="3822"/>
                  <a:pt x="8288" y="3631"/>
                </a:cubicBezTo>
                <a:cubicBezTo>
                  <a:pt x="8288" y="3536"/>
                  <a:pt x="8216" y="3465"/>
                  <a:pt x="8121" y="3465"/>
                </a:cubicBezTo>
                <a:cubicBezTo>
                  <a:pt x="8038" y="3465"/>
                  <a:pt x="7966" y="3536"/>
                  <a:pt x="7966" y="3631"/>
                </a:cubicBezTo>
                <a:cubicBezTo>
                  <a:pt x="7966" y="4001"/>
                  <a:pt x="8276" y="4310"/>
                  <a:pt x="8645" y="4310"/>
                </a:cubicBezTo>
                <a:lnTo>
                  <a:pt x="8728" y="4310"/>
                </a:lnTo>
                <a:cubicBezTo>
                  <a:pt x="9169" y="4310"/>
                  <a:pt x="9526" y="4667"/>
                  <a:pt x="9526" y="5096"/>
                </a:cubicBezTo>
                <a:cubicBezTo>
                  <a:pt x="9526" y="5310"/>
                  <a:pt x="9431" y="5501"/>
                  <a:pt x="9288" y="5632"/>
                </a:cubicBezTo>
                <a:cubicBezTo>
                  <a:pt x="9144" y="5775"/>
                  <a:pt x="8969" y="5847"/>
                  <a:pt x="8774" y="5847"/>
                </a:cubicBezTo>
                <a:cubicBezTo>
                  <a:pt x="8759" y="5847"/>
                  <a:pt x="8743" y="5847"/>
                  <a:pt x="8728" y="5846"/>
                </a:cubicBezTo>
                <a:lnTo>
                  <a:pt x="6716" y="5751"/>
                </a:lnTo>
                <a:cubicBezTo>
                  <a:pt x="6823" y="5667"/>
                  <a:pt x="6895" y="5536"/>
                  <a:pt x="6906" y="5370"/>
                </a:cubicBezTo>
                <a:lnTo>
                  <a:pt x="7216" y="2238"/>
                </a:lnTo>
                <a:cubicBezTo>
                  <a:pt x="7276" y="1667"/>
                  <a:pt x="7085" y="1095"/>
                  <a:pt x="6692" y="667"/>
                </a:cubicBezTo>
                <a:cubicBezTo>
                  <a:pt x="6311" y="238"/>
                  <a:pt x="5752" y="0"/>
                  <a:pt x="51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1974" name="Google Shape;11974;p81"/>
          <p:cNvSpPr/>
          <p:nvPr/>
        </p:nvSpPr>
        <p:spPr>
          <a:xfrm>
            <a:off x="3023984" y="2539738"/>
            <a:ext cx="355520" cy="315776"/>
          </a:xfrm>
          <a:custGeom>
            <a:avLst/>
            <a:gdLst/>
            <a:ahLst/>
            <a:cxnLst/>
            <a:rect l="l" t="t" r="r" b="b"/>
            <a:pathLst>
              <a:path w="11110" h="9868" extrusionOk="0">
                <a:moveTo>
                  <a:pt x="3096" y="1307"/>
                </a:moveTo>
                <a:cubicBezTo>
                  <a:pt x="3144" y="1367"/>
                  <a:pt x="3191" y="1426"/>
                  <a:pt x="3263" y="1474"/>
                </a:cubicBezTo>
                <a:cubicBezTo>
                  <a:pt x="3334" y="1521"/>
                  <a:pt x="3430" y="1533"/>
                  <a:pt x="3525" y="1533"/>
                </a:cubicBezTo>
                <a:cubicBezTo>
                  <a:pt x="3668" y="1533"/>
                  <a:pt x="3811" y="1498"/>
                  <a:pt x="3989" y="1426"/>
                </a:cubicBezTo>
                <a:lnTo>
                  <a:pt x="3989" y="1426"/>
                </a:lnTo>
                <a:cubicBezTo>
                  <a:pt x="3739" y="2319"/>
                  <a:pt x="2834" y="2914"/>
                  <a:pt x="2441" y="3129"/>
                </a:cubicBezTo>
                <a:cubicBezTo>
                  <a:pt x="2453" y="2950"/>
                  <a:pt x="2477" y="2748"/>
                  <a:pt x="2501" y="2557"/>
                </a:cubicBezTo>
                <a:cubicBezTo>
                  <a:pt x="2596" y="2117"/>
                  <a:pt x="2810" y="1676"/>
                  <a:pt x="3096" y="1307"/>
                </a:cubicBezTo>
                <a:close/>
                <a:moveTo>
                  <a:pt x="7930" y="1307"/>
                </a:moveTo>
                <a:cubicBezTo>
                  <a:pt x="8228" y="1676"/>
                  <a:pt x="8442" y="2129"/>
                  <a:pt x="8525" y="2557"/>
                </a:cubicBezTo>
                <a:cubicBezTo>
                  <a:pt x="8573" y="2748"/>
                  <a:pt x="8585" y="2926"/>
                  <a:pt x="8585" y="3129"/>
                </a:cubicBezTo>
                <a:cubicBezTo>
                  <a:pt x="8204" y="2914"/>
                  <a:pt x="7275" y="2319"/>
                  <a:pt x="7037" y="1426"/>
                </a:cubicBezTo>
                <a:lnTo>
                  <a:pt x="7037" y="1426"/>
                </a:lnTo>
                <a:cubicBezTo>
                  <a:pt x="7216" y="1498"/>
                  <a:pt x="7370" y="1533"/>
                  <a:pt x="7501" y="1533"/>
                </a:cubicBezTo>
                <a:cubicBezTo>
                  <a:pt x="7609" y="1533"/>
                  <a:pt x="7692" y="1521"/>
                  <a:pt x="7775" y="1474"/>
                </a:cubicBezTo>
                <a:cubicBezTo>
                  <a:pt x="7847" y="1426"/>
                  <a:pt x="7906" y="1367"/>
                  <a:pt x="7930" y="1307"/>
                </a:cubicBezTo>
                <a:close/>
                <a:moveTo>
                  <a:pt x="6728" y="2914"/>
                </a:moveTo>
                <a:cubicBezTo>
                  <a:pt x="6835" y="2914"/>
                  <a:pt x="6906" y="3010"/>
                  <a:pt x="6906" y="3093"/>
                </a:cubicBezTo>
                <a:cubicBezTo>
                  <a:pt x="6906" y="3200"/>
                  <a:pt x="6823" y="3272"/>
                  <a:pt x="6728" y="3272"/>
                </a:cubicBezTo>
                <a:cubicBezTo>
                  <a:pt x="6620" y="3272"/>
                  <a:pt x="6549" y="3188"/>
                  <a:pt x="6549" y="3093"/>
                </a:cubicBezTo>
                <a:cubicBezTo>
                  <a:pt x="6549" y="3010"/>
                  <a:pt x="6644" y="2914"/>
                  <a:pt x="6728" y="2914"/>
                </a:cubicBezTo>
                <a:close/>
                <a:moveTo>
                  <a:pt x="4299" y="2914"/>
                </a:moveTo>
                <a:cubicBezTo>
                  <a:pt x="4406" y="2914"/>
                  <a:pt x="4477" y="3010"/>
                  <a:pt x="4477" y="3093"/>
                </a:cubicBezTo>
                <a:cubicBezTo>
                  <a:pt x="4477" y="3200"/>
                  <a:pt x="4394" y="3272"/>
                  <a:pt x="4299" y="3272"/>
                </a:cubicBezTo>
                <a:cubicBezTo>
                  <a:pt x="4293" y="3272"/>
                  <a:pt x="4288" y="3273"/>
                  <a:pt x="4283" y="3273"/>
                </a:cubicBezTo>
                <a:cubicBezTo>
                  <a:pt x="4204" y="3273"/>
                  <a:pt x="4120" y="3193"/>
                  <a:pt x="4120" y="3093"/>
                </a:cubicBezTo>
                <a:cubicBezTo>
                  <a:pt x="4120" y="2986"/>
                  <a:pt x="4215" y="2914"/>
                  <a:pt x="4299" y="2914"/>
                </a:cubicBezTo>
                <a:close/>
                <a:moveTo>
                  <a:pt x="6732" y="1"/>
                </a:moveTo>
                <a:cubicBezTo>
                  <a:pt x="6670" y="1"/>
                  <a:pt x="6603" y="32"/>
                  <a:pt x="6585" y="105"/>
                </a:cubicBezTo>
                <a:cubicBezTo>
                  <a:pt x="6549" y="176"/>
                  <a:pt x="6585" y="283"/>
                  <a:pt x="6668" y="307"/>
                </a:cubicBezTo>
                <a:cubicBezTo>
                  <a:pt x="7037" y="474"/>
                  <a:pt x="7394" y="724"/>
                  <a:pt x="7680" y="1021"/>
                </a:cubicBezTo>
                <a:cubicBezTo>
                  <a:pt x="7680" y="1057"/>
                  <a:pt x="7668" y="1152"/>
                  <a:pt x="7609" y="1188"/>
                </a:cubicBezTo>
                <a:cubicBezTo>
                  <a:pt x="7593" y="1194"/>
                  <a:pt x="7560" y="1205"/>
                  <a:pt x="7505" y="1205"/>
                </a:cubicBezTo>
                <a:cubicBezTo>
                  <a:pt x="7353" y="1205"/>
                  <a:pt x="7027" y="1126"/>
                  <a:pt x="6382" y="664"/>
                </a:cubicBezTo>
                <a:cubicBezTo>
                  <a:pt x="6356" y="643"/>
                  <a:pt x="6326" y="634"/>
                  <a:pt x="6295" y="634"/>
                </a:cubicBezTo>
                <a:cubicBezTo>
                  <a:pt x="6241" y="634"/>
                  <a:pt x="6186" y="662"/>
                  <a:pt x="6156" y="700"/>
                </a:cubicBezTo>
                <a:cubicBezTo>
                  <a:pt x="6097" y="771"/>
                  <a:pt x="6132" y="879"/>
                  <a:pt x="6192" y="914"/>
                </a:cubicBezTo>
                <a:cubicBezTo>
                  <a:pt x="6358" y="1033"/>
                  <a:pt x="6525" y="1140"/>
                  <a:pt x="6668" y="1236"/>
                </a:cubicBezTo>
                <a:cubicBezTo>
                  <a:pt x="6739" y="1831"/>
                  <a:pt x="7120" y="2403"/>
                  <a:pt x="7716" y="2914"/>
                </a:cubicBezTo>
                <a:cubicBezTo>
                  <a:pt x="8073" y="3212"/>
                  <a:pt x="8406" y="3391"/>
                  <a:pt x="8561" y="3462"/>
                </a:cubicBezTo>
                <a:cubicBezTo>
                  <a:pt x="8490" y="3938"/>
                  <a:pt x="8263" y="4391"/>
                  <a:pt x="7906" y="4808"/>
                </a:cubicBezTo>
                <a:cubicBezTo>
                  <a:pt x="7894" y="4772"/>
                  <a:pt x="7871" y="4760"/>
                  <a:pt x="7859" y="4724"/>
                </a:cubicBezTo>
                <a:cubicBezTo>
                  <a:pt x="7830" y="4681"/>
                  <a:pt x="7783" y="4655"/>
                  <a:pt x="7732" y="4655"/>
                </a:cubicBezTo>
                <a:cubicBezTo>
                  <a:pt x="7699" y="4655"/>
                  <a:pt x="7665" y="4665"/>
                  <a:pt x="7632" y="4689"/>
                </a:cubicBezTo>
                <a:cubicBezTo>
                  <a:pt x="7561" y="4724"/>
                  <a:pt x="7537" y="4831"/>
                  <a:pt x="7597" y="4903"/>
                </a:cubicBezTo>
                <a:cubicBezTo>
                  <a:pt x="7728" y="5129"/>
                  <a:pt x="7799" y="5355"/>
                  <a:pt x="7799" y="5605"/>
                </a:cubicBezTo>
                <a:cubicBezTo>
                  <a:pt x="7799" y="5832"/>
                  <a:pt x="7680" y="6272"/>
                  <a:pt x="6918" y="6748"/>
                </a:cubicBezTo>
                <a:cubicBezTo>
                  <a:pt x="6406" y="7082"/>
                  <a:pt x="5823" y="7260"/>
                  <a:pt x="5537" y="7260"/>
                </a:cubicBezTo>
                <a:cubicBezTo>
                  <a:pt x="5239" y="7260"/>
                  <a:pt x="4680" y="7082"/>
                  <a:pt x="4156" y="6748"/>
                </a:cubicBezTo>
                <a:cubicBezTo>
                  <a:pt x="3394" y="6260"/>
                  <a:pt x="3275" y="5832"/>
                  <a:pt x="3275" y="5605"/>
                </a:cubicBezTo>
                <a:cubicBezTo>
                  <a:pt x="3275" y="4700"/>
                  <a:pt x="4287" y="3950"/>
                  <a:pt x="5537" y="3950"/>
                </a:cubicBezTo>
                <a:cubicBezTo>
                  <a:pt x="6144" y="3950"/>
                  <a:pt x="6716" y="4129"/>
                  <a:pt x="7144" y="4450"/>
                </a:cubicBezTo>
                <a:cubicBezTo>
                  <a:pt x="7172" y="4474"/>
                  <a:pt x="7205" y="4484"/>
                  <a:pt x="7238" y="4484"/>
                </a:cubicBezTo>
                <a:cubicBezTo>
                  <a:pt x="7290" y="4484"/>
                  <a:pt x="7341" y="4458"/>
                  <a:pt x="7370" y="4415"/>
                </a:cubicBezTo>
                <a:cubicBezTo>
                  <a:pt x="7430" y="4343"/>
                  <a:pt x="7418" y="4236"/>
                  <a:pt x="7335" y="4188"/>
                </a:cubicBezTo>
                <a:cubicBezTo>
                  <a:pt x="7156" y="4057"/>
                  <a:pt x="6966" y="3950"/>
                  <a:pt x="6775" y="3879"/>
                </a:cubicBezTo>
                <a:lnTo>
                  <a:pt x="6823" y="3629"/>
                </a:lnTo>
                <a:cubicBezTo>
                  <a:pt x="7073" y="3593"/>
                  <a:pt x="7263" y="3391"/>
                  <a:pt x="7263" y="3117"/>
                </a:cubicBezTo>
                <a:cubicBezTo>
                  <a:pt x="7263" y="2843"/>
                  <a:pt x="7037" y="2617"/>
                  <a:pt x="6763" y="2617"/>
                </a:cubicBezTo>
                <a:cubicBezTo>
                  <a:pt x="6478" y="2617"/>
                  <a:pt x="6251" y="2843"/>
                  <a:pt x="6251" y="3117"/>
                </a:cubicBezTo>
                <a:cubicBezTo>
                  <a:pt x="6251" y="3319"/>
                  <a:pt x="6358" y="3474"/>
                  <a:pt x="6501" y="3569"/>
                </a:cubicBezTo>
                <a:lnTo>
                  <a:pt x="6466" y="3796"/>
                </a:lnTo>
                <a:cubicBezTo>
                  <a:pt x="6180" y="3700"/>
                  <a:pt x="5870" y="3653"/>
                  <a:pt x="5549" y="3653"/>
                </a:cubicBezTo>
                <a:cubicBezTo>
                  <a:pt x="5239" y="3653"/>
                  <a:pt x="4930" y="3700"/>
                  <a:pt x="4644" y="3796"/>
                </a:cubicBezTo>
                <a:lnTo>
                  <a:pt x="4596" y="3569"/>
                </a:lnTo>
                <a:cubicBezTo>
                  <a:pt x="4751" y="3474"/>
                  <a:pt x="4858" y="3319"/>
                  <a:pt x="4858" y="3117"/>
                </a:cubicBezTo>
                <a:cubicBezTo>
                  <a:pt x="4858" y="2843"/>
                  <a:pt x="4632" y="2617"/>
                  <a:pt x="4346" y="2617"/>
                </a:cubicBezTo>
                <a:cubicBezTo>
                  <a:pt x="4061" y="2617"/>
                  <a:pt x="3846" y="2843"/>
                  <a:pt x="3846" y="3117"/>
                </a:cubicBezTo>
                <a:cubicBezTo>
                  <a:pt x="3846" y="3379"/>
                  <a:pt x="4037" y="3593"/>
                  <a:pt x="4287" y="3629"/>
                </a:cubicBezTo>
                <a:lnTo>
                  <a:pt x="4334" y="3879"/>
                </a:lnTo>
                <a:cubicBezTo>
                  <a:pt x="4120" y="3974"/>
                  <a:pt x="3918" y="4069"/>
                  <a:pt x="3739" y="4212"/>
                </a:cubicBezTo>
                <a:cubicBezTo>
                  <a:pt x="3501" y="4391"/>
                  <a:pt x="3310" y="4593"/>
                  <a:pt x="3168" y="4831"/>
                </a:cubicBezTo>
                <a:cubicBezTo>
                  <a:pt x="2810" y="4415"/>
                  <a:pt x="2596" y="3950"/>
                  <a:pt x="2513" y="3498"/>
                </a:cubicBezTo>
                <a:cubicBezTo>
                  <a:pt x="2668" y="3415"/>
                  <a:pt x="3013" y="3236"/>
                  <a:pt x="3370" y="2938"/>
                </a:cubicBezTo>
                <a:cubicBezTo>
                  <a:pt x="3977" y="2438"/>
                  <a:pt x="4334" y="1855"/>
                  <a:pt x="4406" y="1260"/>
                </a:cubicBezTo>
                <a:cubicBezTo>
                  <a:pt x="4561" y="1176"/>
                  <a:pt x="4703" y="1069"/>
                  <a:pt x="4882" y="950"/>
                </a:cubicBezTo>
                <a:cubicBezTo>
                  <a:pt x="4954" y="890"/>
                  <a:pt x="4977" y="795"/>
                  <a:pt x="4918" y="724"/>
                </a:cubicBezTo>
                <a:cubicBezTo>
                  <a:pt x="4884" y="683"/>
                  <a:pt x="4839" y="662"/>
                  <a:pt x="4793" y="662"/>
                </a:cubicBezTo>
                <a:cubicBezTo>
                  <a:pt x="4758" y="662"/>
                  <a:pt x="4722" y="674"/>
                  <a:pt x="4692" y="700"/>
                </a:cubicBezTo>
                <a:cubicBezTo>
                  <a:pt x="4058" y="1145"/>
                  <a:pt x="3732" y="1240"/>
                  <a:pt x="3577" y="1240"/>
                </a:cubicBezTo>
                <a:cubicBezTo>
                  <a:pt x="3516" y="1240"/>
                  <a:pt x="3482" y="1225"/>
                  <a:pt x="3465" y="1212"/>
                </a:cubicBezTo>
                <a:cubicBezTo>
                  <a:pt x="3394" y="1176"/>
                  <a:pt x="3394" y="1081"/>
                  <a:pt x="3394" y="1057"/>
                </a:cubicBezTo>
                <a:cubicBezTo>
                  <a:pt x="3691" y="759"/>
                  <a:pt x="4037" y="498"/>
                  <a:pt x="4406" y="343"/>
                </a:cubicBezTo>
                <a:cubicBezTo>
                  <a:pt x="4477" y="307"/>
                  <a:pt x="4525" y="200"/>
                  <a:pt x="4501" y="128"/>
                </a:cubicBezTo>
                <a:cubicBezTo>
                  <a:pt x="4474" y="74"/>
                  <a:pt x="4404" y="33"/>
                  <a:pt x="4341" y="33"/>
                </a:cubicBezTo>
                <a:cubicBezTo>
                  <a:pt x="4322" y="33"/>
                  <a:pt x="4303" y="37"/>
                  <a:pt x="4287" y="45"/>
                </a:cubicBezTo>
                <a:cubicBezTo>
                  <a:pt x="3811" y="247"/>
                  <a:pt x="3370" y="593"/>
                  <a:pt x="2989" y="1021"/>
                </a:cubicBezTo>
                <a:cubicBezTo>
                  <a:pt x="2608" y="1486"/>
                  <a:pt x="2334" y="2010"/>
                  <a:pt x="2239" y="2522"/>
                </a:cubicBezTo>
                <a:cubicBezTo>
                  <a:pt x="2096" y="3176"/>
                  <a:pt x="2120" y="4165"/>
                  <a:pt x="3025" y="5141"/>
                </a:cubicBezTo>
                <a:lnTo>
                  <a:pt x="3049" y="5177"/>
                </a:lnTo>
                <a:cubicBezTo>
                  <a:pt x="3037" y="5248"/>
                  <a:pt x="3013" y="5320"/>
                  <a:pt x="3013" y="5403"/>
                </a:cubicBezTo>
                <a:lnTo>
                  <a:pt x="1715" y="5403"/>
                </a:lnTo>
                <a:cubicBezTo>
                  <a:pt x="1596" y="5403"/>
                  <a:pt x="1477" y="5439"/>
                  <a:pt x="1370" y="5522"/>
                </a:cubicBezTo>
                <a:lnTo>
                  <a:pt x="72" y="6653"/>
                </a:lnTo>
                <a:cubicBezTo>
                  <a:pt x="1" y="6713"/>
                  <a:pt x="1" y="6808"/>
                  <a:pt x="60" y="6867"/>
                </a:cubicBezTo>
                <a:cubicBezTo>
                  <a:pt x="96" y="6903"/>
                  <a:pt x="131" y="6927"/>
                  <a:pt x="179" y="6927"/>
                </a:cubicBezTo>
                <a:cubicBezTo>
                  <a:pt x="227" y="6927"/>
                  <a:pt x="251" y="6915"/>
                  <a:pt x="286" y="6891"/>
                </a:cubicBezTo>
                <a:lnTo>
                  <a:pt x="1584" y="5760"/>
                </a:lnTo>
                <a:cubicBezTo>
                  <a:pt x="1608" y="5724"/>
                  <a:pt x="1655" y="5712"/>
                  <a:pt x="1703" y="5712"/>
                </a:cubicBezTo>
                <a:lnTo>
                  <a:pt x="2965" y="5712"/>
                </a:lnTo>
                <a:cubicBezTo>
                  <a:pt x="2965" y="5796"/>
                  <a:pt x="2989" y="5891"/>
                  <a:pt x="3013" y="5962"/>
                </a:cubicBezTo>
                <a:lnTo>
                  <a:pt x="1858" y="6332"/>
                </a:lnTo>
                <a:cubicBezTo>
                  <a:pt x="1763" y="6367"/>
                  <a:pt x="1679" y="6427"/>
                  <a:pt x="1608" y="6510"/>
                </a:cubicBezTo>
                <a:lnTo>
                  <a:pt x="632" y="7808"/>
                </a:lnTo>
                <a:cubicBezTo>
                  <a:pt x="572" y="7879"/>
                  <a:pt x="584" y="7987"/>
                  <a:pt x="655" y="8034"/>
                </a:cubicBezTo>
                <a:cubicBezTo>
                  <a:pt x="691" y="8046"/>
                  <a:pt x="715" y="8058"/>
                  <a:pt x="763" y="8058"/>
                </a:cubicBezTo>
                <a:cubicBezTo>
                  <a:pt x="810" y="8058"/>
                  <a:pt x="870" y="8046"/>
                  <a:pt x="893" y="7998"/>
                </a:cubicBezTo>
                <a:lnTo>
                  <a:pt x="1882" y="6713"/>
                </a:lnTo>
                <a:cubicBezTo>
                  <a:pt x="1906" y="6677"/>
                  <a:pt x="1941" y="6653"/>
                  <a:pt x="1965" y="6653"/>
                </a:cubicBezTo>
                <a:lnTo>
                  <a:pt x="3156" y="6260"/>
                </a:lnTo>
                <a:cubicBezTo>
                  <a:pt x="3203" y="6332"/>
                  <a:pt x="3251" y="6415"/>
                  <a:pt x="3310" y="6474"/>
                </a:cubicBezTo>
                <a:lnTo>
                  <a:pt x="2156" y="7308"/>
                </a:lnTo>
                <a:cubicBezTo>
                  <a:pt x="2096" y="7344"/>
                  <a:pt x="2036" y="7403"/>
                  <a:pt x="2013" y="7486"/>
                </a:cubicBezTo>
                <a:lnTo>
                  <a:pt x="1358" y="8749"/>
                </a:lnTo>
                <a:cubicBezTo>
                  <a:pt x="1310" y="8820"/>
                  <a:pt x="1346" y="8927"/>
                  <a:pt x="1429" y="8975"/>
                </a:cubicBezTo>
                <a:cubicBezTo>
                  <a:pt x="1465" y="8987"/>
                  <a:pt x="1477" y="8987"/>
                  <a:pt x="1501" y="8987"/>
                </a:cubicBezTo>
                <a:cubicBezTo>
                  <a:pt x="1560" y="8987"/>
                  <a:pt x="1620" y="8951"/>
                  <a:pt x="1655" y="8891"/>
                </a:cubicBezTo>
                <a:lnTo>
                  <a:pt x="2310" y="7629"/>
                </a:lnTo>
                <a:cubicBezTo>
                  <a:pt x="2322" y="7606"/>
                  <a:pt x="2334" y="7582"/>
                  <a:pt x="2370" y="7570"/>
                </a:cubicBezTo>
                <a:lnTo>
                  <a:pt x="3560" y="6724"/>
                </a:lnTo>
                <a:cubicBezTo>
                  <a:pt x="3632" y="6796"/>
                  <a:pt x="3727" y="6855"/>
                  <a:pt x="3799" y="6915"/>
                </a:cubicBezTo>
                <a:lnTo>
                  <a:pt x="2846" y="7784"/>
                </a:lnTo>
                <a:cubicBezTo>
                  <a:pt x="2775" y="7856"/>
                  <a:pt x="2715" y="7939"/>
                  <a:pt x="2691" y="8046"/>
                </a:cubicBezTo>
                <a:lnTo>
                  <a:pt x="2322" y="9665"/>
                </a:lnTo>
                <a:cubicBezTo>
                  <a:pt x="2310" y="9761"/>
                  <a:pt x="2358" y="9856"/>
                  <a:pt x="2441" y="9868"/>
                </a:cubicBezTo>
                <a:lnTo>
                  <a:pt x="2477" y="9868"/>
                </a:lnTo>
                <a:cubicBezTo>
                  <a:pt x="2548" y="9868"/>
                  <a:pt x="2608" y="9820"/>
                  <a:pt x="2632" y="9725"/>
                </a:cubicBezTo>
                <a:lnTo>
                  <a:pt x="3013" y="8106"/>
                </a:lnTo>
                <a:cubicBezTo>
                  <a:pt x="3025" y="8082"/>
                  <a:pt x="3037" y="8034"/>
                  <a:pt x="3072" y="8022"/>
                </a:cubicBezTo>
                <a:lnTo>
                  <a:pt x="4084" y="7094"/>
                </a:lnTo>
                <a:cubicBezTo>
                  <a:pt x="4620" y="7427"/>
                  <a:pt x="5227" y="7617"/>
                  <a:pt x="5585" y="7617"/>
                </a:cubicBezTo>
                <a:cubicBezTo>
                  <a:pt x="5942" y="7617"/>
                  <a:pt x="6549" y="7427"/>
                  <a:pt x="7085" y="7094"/>
                </a:cubicBezTo>
                <a:lnTo>
                  <a:pt x="8097" y="8022"/>
                </a:lnTo>
                <a:cubicBezTo>
                  <a:pt x="8132" y="8046"/>
                  <a:pt x="8144" y="8082"/>
                  <a:pt x="8156" y="8106"/>
                </a:cubicBezTo>
                <a:lnTo>
                  <a:pt x="8525" y="9725"/>
                </a:lnTo>
                <a:cubicBezTo>
                  <a:pt x="8549" y="9808"/>
                  <a:pt x="8621" y="9868"/>
                  <a:pt x="8692" y="9868"/>
                </a:cubicBezTo>
                <a:lnTo>
                  <a:pt x="8728" y="9868"/>
                </a:lnTo>
                <a:cubicBezTo>
                  <a:pt x="8811" y="9844"/>
                  <a:pt x="8871" y="9761"/>
                  <a:pt x="8847" y="9665"/>
                </a:cubicBezTo>
                <a:lnTo>
                  <a:pt x="8466" y="8046"/>
                </a:lnTo>
                <a:cubicBezTo>
                  <a:pt x="8442" y="7951"/>
                  <a:pt x="8394" y="7856"/>
                  <a:pt x="8323" y="7784"/>
                </a:cubicBezTo>
                <a:lnTo>
                  <a:pt x="7370" y="6915"/>
                </a:lnTo>
                <a:cubicBezTo>
                  <a:pt x="7454" y="6855"/>
                  <a:pt x="7537" y="6784"/>
                  <a:pt x="7609" y="6724"/>
                </a:cubicBezTo>
                <a:lnTo>
                  <a:pt x="8799" y="7570"/>
                </a:lnTo>
                <a:cubicBezTo>
                  <a:pt x="8823" y="7582"/>
                  <a:pt x="8847" y="7617"/>
                  <a:pt x="8859" y="7629"/>
                </a:cubicBezTo>
                <a:lnTo>
                  <a:pt x="9514" y="8891"/>
                </a:lnTo>
                <a:cubicBezTo>
                  <a:pt x="9537" y="8951"/>
                  <a:pt x="9597" y="8987"/>
                  <a:pt x="9656" y="8987"/>
                </a:cubicBezTo>
                <a:cubicBezTo>
                  <a:pt x="9692" y="8987"/>
                  <a:pt x="9704" y="8987"/>
                  <a:pt x="9740" y="8975"/>
                </a:cubicBezTo>
                <a:cubicBezTo>
                  <a:pt x="9811" y="8927"/>
                  <a:pt x="9835" y="8832"/>
                  <a:pt x="9811" y="8749"/>
                </a:cubicBezTo>
                <a:lnTo>
                  <a:pt x="9156" y="7486"/>
                </a:lnTo>
                <a:cubicBezTo>
                  <a:pt x="9121" y="7403"/>
                  <a:pt x="9061" y="7344"/>
                  <a:pt x="9002" y="7308"/>
                </a:cubicBezTo>
                <a:lnTo>
                  <a:pt x="7859" y="6474"/>
                </a:lnTo>
                <a:cubicBezTo>
                  <a:pt x="7918" y="6391"/>
                  <a:pt x="7966" y="6332"/>
                  <a:pt x="8013" y="6260"/>
                </a:cubicBezTo>
                <a:lnTo>
                  <a:pt x="9204" y="6653"/>
                </a:lnTo>
                <a:cubicBezTo>
                  <a:pt x="9228" y="6665"/>
                  <a:pt x="9275" y="6677"/>
                  <a:pt x="9287" y="6713"/>
                </a:cubicBezTo>
                <a:lnTo>
                  <a:pt x="10276" y="7998"/>
                </a:lnTo>
                <a:cubicBezTo>
                  <a:pt x="10299" y="8046"/>
                  <a:pt x="10347" y="8058"/>
                  <a:pt x="10407" y="8058"/>
                </a:cubicBezTo>
                <a:cubicBezTo>
                  <a:pt x="10430" y="8058"/>
                  <a:pt x="10478" y="8046"/>
                  <a:pt x="10514" y="8034"/>
                </a:cubicBezTo>
                <a:cubicBezTo>
                  <a:pt x="10585" y="7975"/>
                  <a:pt x="10597" y="7879"/>
                  <a:pt x="10538" y="7808"/>
                </a:cubicBezTo>
                <a:lnTo>
                  <a:pt x="9561" y="6510"/>
                </a:lnTo>
                <a:cubicBezTo>
                  <a:pt x="9502" y="6427"/>
                  <a:pt x="9406" y="6367"/>
                  <a:pt x="9299" y="6332"/>
                </a:cubicBezTo>
                <a:lnTo>
                  <a:pt x="8156" y="5962"/>
                </a:lnTo>
                <a:cubicBezTo>
                  <a:pt x="8192" y="5879"/>
                  <a:pt x="8204" y="5784"/>
                  <a:pt x="8204" y="5712"/>
                </a:cubicBezTo>
                <a:lnTo>
                  <a:pt x="9466" y="5712"/>
                </a:lnTo>
                <a:cubicBezTo>
                  <a:pt x="9514" y="5712"/>
                  <a:pt x="9561" y="5724"/>
                  <a:pt x="9585" y="5760"/>
                </a:cubicBezTo>
                <a:lnTo>
                  <a:pt x="10883" y="6891"/>
                </a:lnTo>
                <a:cubicBezTo>
                  <a:pt x="10907" y="6915"/>
                  <a:pt x="10954" y="6927"/>
                  <a:pt x="10990" y="6927"/>
                </a:cubicBezTo>
                <a:cubicBezTo>
                  <a:pt x="11026" y="6927"/>
                  <a:pt x="11073" y="6915"/>
                  <a:pt x="11109" y="6879"/>
                </a:cubicBezTo>
                <a:cubicBezTo>
                  <a:pt x="11073" y="6784"/>
                  <a:pt x="11073" y="6677"/>
                  <a:pt x="11002" y="6617"/>
                </a:cubicBezTo>
                <a:lnTo>
                  <a:pt x="9704" y="5486"/>
                </a:lnTo>
                <a:cubicBezTo>
                  <a:pt x="9621" y="5415"/>
                  <a:pt x="9502" y="5367"/>
                  <a:pt x="9359" y="5367"/>
                </a:cubicBezTo>
                <a:lnTo>
                  <a:pt x="8073" y="5367"/>
                </a:lnTo>
                <a:lnTo>
                  <a:pt x="8025" y="5141"/>
                </a:lnTo>
                <a:lnTo>
                  <a:pt x="8049" y="5117"/>
                </a:lnTo>
                <a:cubicBezTo>
                  <a:pt x="8942" y="4129"/>
                  <a:pt x="8978" y="3153"/>
                  <a:pt x="8847" y="2498"/>
                </a:cubicBezTo>
                <a:cubicBezTo>
                  <a:pt x="8728" y="1962"/>
                  <a:pt x="8466" y="1438"/>
                  <a:pt x="8085" y="998"/>
                </a:cubicBezTo>
                <a:cubicBezTo>
                  <a:pt x="7728" y="581"/>
                  <a:pt x="7263" y="224"/>
                  <a:pt x="6787" y="9"/>
                </a:cubicBezTo>
                <a:cubicBezTo>
                  <a:pt x="6770" y="4"/>
                  <a:pt x="6751" y="1"/>
                  <a:pt x="673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75" name="Google Shape;11975;p81"/>
          <p:cNvGrpSpPr/>
          <p:nvPr/>
        </p:nvGrpSpPr>
        <p:grpSpPr>
          <a:xfrm>
            <a:off x="1925168" y="2628442"/>
            <a:ext cx="355136" cy="227072"/>
            <a:chOff x="1953037" y="2552242"/>
            <a:chExt cx="355136" cy="227072"/>
          </a:xfrm>
          <a:solidFill>
            <a:schemeClr val="tx1"/>
          </a:solidFill>
        </p:grpSpPr>
        <p:sp>
          <p:nvSpPr>
            <p:cNvPr id="11976" name="Google Shape;11976;p81"/>
            <p:cNvSpPr/>
            <p:nvPr/>
          </p:nvSpPr>
          <p:spPr>
            <a:xfrm>
              <a:off x="1953037" y="2552242"/>
              <a:ext cx="355136" cy="227072"/>
            </a:xfrm>
            <a:custGeom>
              <a:avLst/>
              <a:gdLst/>
              <a:ahLst/>
              <a:cxnLst/>
              <a:rect l="l" t="t" r="r" b="b"/>
              <a:pathLst>
                <a:path w="11098" h="7096" extrusionOk="0">
                  <a:moveTo>
                    <a:pt x="6198" y="1414"/>
                  </a:moveTo>
                  <a:cubicBezTo>
                    <a:pt x="6408" y="1414"/>
                    <a:pt x="6616" y="1431"/>
                    <a:pt x="6823" y="1464"/>
                  </a:cubicBezTo>
                  <a:cubicBezTo>
                    <a:pt x="6895" y="1488"/>
                    <a:pt x="6990" y="1500"/>
                    <a:pt x="7073" y="1512"/>
                  </a:cubicBezTo>
                  <a:lnTo>
                    <a:pt x="6907" y="2464"/>
                  </a:lnTo>
                  <a:lnTo>
                    <a:pt x="5573" y="2929"/>
                  </a:lnTo>
                  <a:lnTo>
                    <a:pt x="4978" y="1607"/>
                  </a:lnTo>
                  <a:cubicBezTo>
                    <a:pt x="5397" y="1475"/>
                    <a:pt x="5802" y="1414"/>
                    <a:pt x="6198" y="1414"/>
                  </a:cubicBezTo>
                  <a:close/>
                  <a:moveTo>
                    <a:pt x="7407" y="1607"/>
                  </a:moveTo>
                  <a:cubicBezTo>
                    <a:pt x="7883" y="1750"/>
                    <a:pt x="8478" y="2036"/>
                    <a:pt x="9097" y="2524"/>
                  </a:cubicBezTo>
                  <a:lnTo>
                    <a:pt x="9038" y="2571"/>
                  </a:lnTo>
                  <a:cubicBezTo>
                    <a:pt x="8966" y="2619"/>
                    <a:pt x="8954" y="2714"/>
                    <a:pt x="8990" y="2798"/>
                  </a:cubicBezTo>
                  <a:cubicBezTo>
                    <a:pt x="9026" y="2833"/>
                    <a:pt x="9085" y="2869"/>
                    <a:pt x="9133" y="2869"/>
                  </a:cubicBezTo>
                  <a:cubicBezTo>
                    <a:pt x="9157" y="2869"/>
                    <a:pt x="9193" y="2857"/>
                    <a:pt x="9216" y="2833"/>
                  </a:cubicBezTo>
                  <a:lnTo>
                    <a:pt x="9335" y="2750"/>
                  </a:lnTo>
                  <a:cubicBezTo>
                    <a:pt x="9740" y="3119"/>
                    <a:pt x="10157" y="3583"/>
                    <a:pt x="10574" y="4179"/>
                  </a:cubicBezTo>
                  <a:cubicBezTo>
                    <a:pt x="9883" y="4357"/>
                    <a:pt x="9228" y="4488"/>
                    <a:pt x="8633" y="4584"/>
                  </a:cubicBezTo>
                  <a:lnTo>
                    <a:pt x="8395" y="3417"/>
                  </a:lnTo>
                  <a:lnTo>
                    <a:pt x="8692" y="3214"/>
                  </a:lnTo>
                  <a:cubicBezTo>
                    <a:pt x="8776" y="3167"/>
                    <a:pt x="8788" y="3060"/>
                    <a:pt x="8740" y="2988"/>
                  </a:cubicBezTo>
                  <a:cubicBezTo>
                    <a:pt x="8709" y="2942"/>
                    <a:pt x="8659" y="2916"/>
                    <a:pt x="8604" y="2916"/>
                  </a:cubicBezTo>
                  <a:cubicBezTo>
                    <a:pt x="8574" y="2916"/>
                    <a:pt x="8543" y="2924"/>
                    <a:pt x="8514" y="2940"/>
                  </a:cubicBezTo>
                  <a:lnTo>
                    <a:pt x="8216" y="3155"/>
                  </a:lnTo>
                  <a:lnTo>
                    <a:pt x="7252" y="2512"/>
                  </a:lnTo>
                  <a:lnTo>
                    <a:pt x="7407" y="1607"/>
                  </a:lnTo>
                  <a:close/>
                  <a:moveTo>
                    <a:pt x="7049" y="2750"/>
                  </a:moveTo>
                  <a:lnTo>
                    <a:pt x="8073" y="3429"/>
                  </a:lnTo>
                  <a:lnTo>
                    <a:pt x="8311" y="4607"/>
                  </a:lnTo>
                  <a:cubicBezTo>
                    <a:pt x="7883" y="4661"/>
                    <a:pt x="7474" y="4688"/>
                    <a:pt x="7096" y="4688"/>
                  </a:cubicBezTo>
                  <a:cubicBezTo>
                    <a:pt x="6970" y="4688"/>
                    <a:pt x="6847" y="4685"/>
                    <a:pt x="6728" y="4679"/>
                  </a:cubicBezTo>
                  <a:cubicBezTo>
                    <a:pt x="6073" y="4655"/>
                    <a:pt x="5490" y="4548"/>
                    <a:pt x="5025" y="4345"/>
                  </a:cubicBezTo>
                  <a:lnTo>
                    <a:pt x="5621" y="3250"/>
                  </a:lnTo>
                  <a:lnTo>
                    <a:pt x="7049" y="2750"/>
                  </a:lnTo>
                  <a:close/>
                  <a:moveTo>
                    <a:pt x="1561" y="300"/>
                  </a:moveTo>
                  <a:cubicBezTo>
                    <a:pt x="1774" y="300"/>
                    <a:pt x="1974" y="373"/>
                    <a:pt x="2132" y="512"/>
                  </a:cubicBezTo>
                  <a:cubicBezTo>
                    <a:pt x="2323" y="678"/>
                    <a:pt x="2430" y="916"/>
                    <a:pt x="2430" y="1178"/>
                  </a:cubicBezTo>
                  <a:lnTo>
                    <a:pt x="2430" y="2762"/>
                  </a:lnTo>
                  <a:cubicBezTo>
                    <a:pt x="2430" y="2786"/>
                    <a:pt x="2465" y="3381"/>
                    <a:pt x="2906" y="4036"/>
                  </a:cubicBezTo>
                  <a:lnTo>
                    <a:pt x="2858" y="4060"/>
                  </a:lnTo>
                  <a:cubicBezTo>
                    <a:pt x="2608" y="4143"/>
                    <a:pt x="2430" y="4369"/>
                    <a:pt x="2394" y="4631"/>
                  </a:cubicBezTo>
                  <a:lnTo>
                    <a:pt x="2358" y="5084"/>
                  </a:lnTo>
                  <a:cubicBezTo>
                    <a:pt x="1358" y="4024"/>
                    <a:pt x="1192" y="2583"/>
                    <a:pt x="1192" y="2512"/>
                  </a:cubicBezTo>
                  <a:cubicBezTo>
                    <a:pt x="1180" y="2381"/>
                    <a:pt x="1072" y="2262"/>
                    <a:pt x="941" y="2214"/>
                  </a:cubicBezTo>
                  <a:lnTo>
                    <a:pt x="632" y="2143"/>
                  </a:lnTo>
                  <a:cubicBezTo>
                    <a:pt x="537" y="2119"/>
                    <a:pt x="501" y="2047"/>
                    <a:pt x="501" y="1964"/>
                  </a:cubicBezTo>
                  <a:lnTo>
                    <a:pt x="501" y="1869"/>
                  </a:lnTo>
                  <a:cubicBezTo>
                    <a:pt x="822" y="1857"/>
                    <a:pt x="1227" y="1809"/>
                    <a:pt x="1453" y="1690"/>
                  </a:cubicBezTo>
                  <a:cubicBezTo>
                    <a:pt x="1525" y="1643"/>
                    <a:pt x="1573" y="1559"/>
                    <a:pt x="1525" y="1464"/>
                  </a:cubicBezTo>
                  <a:cubicBezTo>
                    <a:pt x="1491" y="1413"/>
                    <a:pt x="1438" y="1373"/>
                    <a:pt x="1375" y="1373"/>
                  </a:cubicBezTo>
                  <a:cubicBezTo>
                    <a:pt x="1351" y="1373"/>
                    <a:pt x="1325" y="1379"/>
                    <a:pt x="1299" y="1393"/>
                  </a:cubicBezTo>
                  <a:cubicBezTo>
                    <a:pt x="1132" y="1464"/>
                    <a:pt x="799" y="1524"/>
                    <a:pt x="334" y="1547"/>
                  </a:cubicBezTo>
                  <a:lnTo>
                    <a:pt x="334" y="1524"/>
                  </a:lnTo>
                  <a:lnTo>
                    <a:pt x="334" y="916"/>
                  </a:lnTo>
                  <a:cubicBezTo>
                    <a:pt x="334" y="643"/>
                    <a:pt x="525" y="428"/>
                    <a:pt x="799" y="393"/>
                  </a:cubicBezTo>
                  <a:lnTo>
                    <a:pt x="1430" y="309"/>
                  </a:lnTo>
                  <a:cubicBezTo>
                    <a:pt x="1474" y="303"/>
                    <a:pt x="1517" y="300"/>
                    <a:pt x="1561" y="300"/>
                  </a:cubicBezTo>
                  <a:close/>
                  <a:moveTo>
                    <a:pt x="4692" y="1726"/>
                  </a:moveTo>
                  <a:lnTo>
                    <a:pt x="5335" y="3155"/>
                  </a:lnTo>
                  <a:lnTo>
                    <a:pt x="4740" y="4238"/>
                  </a:lnTo>
                  <a:cubicBezTo>
                    <a:pt x="4680" y="4203"/>
                    <a:pt x="4609" y="4167"/>
                    <a:pt x="4549" y="4131"/>
                  </a:cubicBezTo>
                  <a:cubicBezTo>
                    <a:pt x="4520" y="4115"/>
                    <a:pt x="4490" y="4107"/>
                    <a:pt x="4461" y="4107"/>
                  </a:cubicBezTo>
                  <a:cubicBezTo>
                    <a:pt x="4406" y="4107"/>
                    <a:pt x="4354" y="4136"/>
                    <a:pt x="4323" y="4191"/>
                  </a:cubicBezTo>
                  <a:cubicBezTo>
                    <a:pt x="4275" y="4262"/>
                    <a:pt x="4287" y="4369"/>
                    <a:pt x="4382" y="4417"/>
                  </a:cubicBezTo>
                  <a:cubicBezTo>
                    <a:pt x="5061" y="4845"/>
                    <a:pt x="5978" y="5060"/>
                    <a:pt x="7109" y="5060"/>
                  </a:cubicBezTo>
                  <a:cubicBezTo>
                    <a:pt x="8145" y="5060"/>
                    <a:pt x="9371" y="4881"/>
                    <a:pt x="10764" y="4500"/>
                  </a:cubicBezTo>
                  <a:lnTo>
                    <a:pt x="10764" y="4500"/>
                  </a:lnTo>
                  <a:cubicBezTo>
                    <a:pt x="10740" y="4536"/>
                    <a:pt x="10740" y="4595"/>
                    <a:pt x="10705" y="4655"/>
                  </a:cubicBezTo>
                  <a:cubicBezTo>
                    <a:pt x="10657" y="4774"/>
                    <a:pt x="10574" y="4845"/>
                    <a:pt x="10455" y="4881"/>
                  </a:cubicBezTo>
                  <a:cubicBezTo>
                    <a:pt x="9128" y="5204"/>
                    <a:pt x="7958" y="5362"/>
                    <a:pt x="6945" y="5362"/>
                  </a:cubicBezTo>
                  <a:cubicBezTo>
                    <a:pt x="6649" y="5362"/>
                    <a:pt x="6366" y="5349"/>
                    <a:pt x="6097" y="5322"/>
                  </a:cubicBezTo>
                  <a:cubicBezTo>
                    <a:pt x="5156" y="5238"/>
                    <a:pt x="4382" y="4965"/>
                    <a:pt x="3811" y="4536"/>
                  </a:cubicBezTo>
                  <a:cubicBezTo>
                    <a:pt x="2966" y="3905"/>
                    <a:pt x="2787" y="3095"/>
                    <a:pt x="2763" y="2833"/>
                  </a:cubicBezTo>
                  <a:cubicBezTo>
                    <a:pt x="2882" y="2750"/>
                    <a:pt x="2977" y="2655"/>
                    <a:pt x="3097" y="2583"/>
                  </a:cubicBezTo>
                  <a:cubicBezTo>
                    <a:pt x="3180" y="2952"/>
                    <a:pt x="3358" y="3476"/>
                    <a:pt x="3811" y="3952"/>
                  </a:cubicBezTo>
                  <a:cubicBezTo>
                    <a:pt x="3847" y="3988"/>
                    <a:pt x="3894" y="4000"/>
                    <a:pt x="3930" y="4000"/>
                  </a:cubicBezTo>
                  <a:cubicBezTo>
                    <a:pt x="3978" y="4000"/>
                    <a:pt x="4025" y="3988"/>
                    <a:pt x="4049" y="3952"/>
                  </a:cubicBezTo>
                  <a:cubicBezTo>
                    <a:pt x="4109" y="3893"/>
                    <a:pt x="4109" y="3786"/>
                    <a:pt x="4049" y="3726"/>
                  </a:cubicBezTo>
                  <a:cubicBezTo>
                    <a:pt x="3573" y="3250"/>
                    <a:pt x="3442" y="2714"/>
                    <a:pt x="3394" y="2393"/>
                  </a:cubicBezTo>
                  <a:cubicBezTo>
                    <a:pt x="3835" y="2107"/>
                    <a:pt x="4263" y="1881"/>
                    <a:pt x="4692" y="1726"/>
                  </a:cubicBezTo>
                  <a:close/>
                  <a:moveTo>
                    <a:pt x="9609" y="5417"/>
                  </a:moveTo>
                  <a:cubicBezTo>
                    <a:pt x="9490" y="5548"/>
                    <a:pt x="9371" y="5667"/>
                    <a:pt x="9252" y="5738"/>
                  </a:cubicBezTo>
                  <a:cubicBezTo>
                    <a:pt x="9216" y="5750"/>
                    <a:pt x="9157" y="5798"/>
                    <a:pt x="8978" y="5857"/>
                  </a:cubicBezTo>
                  <a:lnTo>
                    <a:pt x="8978" y="5512"/>
                  </a:lnTo>
                  <a:cubicBezTo>
                    <a:pt x="9193" y="5488"/>
                    <a:pt x="9383" y="5441"/>
                    <a:pt x="9609" y="5417"/>
                  </a:cubicBezTo>
                  <a:close/>
                  <a:moveTo>
                    <a:pt x="4668" y="5334"/>
                  </a:moveTo>
                  <a:cubicBezTo>
                    <a:pt x="5085" y="5488"/>
                    <a:pt x="5537" y="5596"/>
                    <a:pt x="6049" y="5631"/>
                  </a:cubicBezTo>
                  <a:cubicBezTo>
                    <a:pt x="6335" y="5667"/>
                    <a:pt x="6633" y="5679"/>
                    <a:pt x="6942" y="5679"/>
                  </a:cubicBezTo>
                  <a:cubicBezTo>
                    <a:pt x="7204" y="5679"/>
                    <a:pt x="7502" y="5667"/>
                    <a:pt x="7788" y="5655"/>
                  </a:cubicBezTo>
                  <a:lnTo>
                    <a:pt x="7788" y="5893"/>
                  </a:lnTo>
                  <a:cubicBezTo>
                    <a:pt x="7561" y="5893"/>
                    <a:pt x="7359" y="6012"/>
                    <a:pt x="7240" y="6203"/>
                  </a:cubicBezTo>
                  <a:cubicBezTo>
                    <a:pt x="6758" y="6257"/>
                    <a:pt x="6324" y="6280"/>
                    <a:pt x="5934" y="6280"/>
                  </a:cubicBezTo>
                  <a:cubicBezTo>
                    <a:pt x="4698" y="6280"/>
                    <a:pt x="3912" y="6050"/>
                    <a:pt x="3478" y="5869"/>
                  </a:cubicBezTo>
                  <a:lnTo>
                    <a:pt x="3501" y="5738"/>
                  </a:lnTo>
                  <a:cubicBezTo>
                    <a:pt x="3739" y="5738"/>
                    <a:pt x="4299" y="5691"/>
                    <a:pt x="4668" y="5334"/>
                  </a:cubicBezTo>
                  <a:close/>
                  <a:moveTo>
                    <a:pt x="3097" y="4322"/>
                  </a:moveTo>
                  <a:cubicBezTo>
                    <a:pt x="3239" y="4488"/>
                    <a:pt x="3394" y="4655"/>
                    <a:pt x="3608" y="4798"/>
                  </a:cubicBezTo>
                  <a:cubicBezTo>
                    <a:pt x="3811" y="4965"/>
                    <a:pt x="4049" y="5095"/>
                    <a:pt x="4323" y="5215"/>
                  </a:cubicBezTo>
                  <a:cubicBezTo>
                    <a:pt x="4073" y="5381"/>
                    <a:pt x="3751" y="5417"/>
                    <a:pt x="3573" y="5429"/>
                  </a:cubicBezTo>
                  <a:lnTo>
                    <a:pt x="3573" y="5393"/>
                  </a:lnTo>
                  <a:cubicBezTo>
                    <a:pt x="3597" y="5310"/>
                    <a:pt x="3537" y="5215"/>
                    <a:pt x="3442" y="5203"/>
                  </a:cubicBezTo>
                  <a:cubicBezTo>
                    <a:pt x="3429" y="5199"/>
                    <a:pt x="3416" y="5197"/>
                    <a:pt x="3404" y="5197"/>
                  </a:cubicBezTo>
                  <a:cubicBezTo>
                    <a:pt x="3332" y="5197"/>
                    <a:pt x="3261" y="5251"/>
                    <a:pt x="3251" y="5322"/>
                  </a:cubicBezTo>
                  <a:lnTo>
                    <a:pt x="3025" y="6465"/>
                  </a:lnTo>
                  <a:cubicBezTo>
                    <a:pt x="3001" y="6631"/>
                    <a:pt x="2846" y="6750"/>
                    <a:pt x="2668" y="6750"/>
                  </a:cubicBezTo>
                  <a:lnTo>
                    <a:pt x="1775" y="6750"/>
                  </a:lnTo>
                  <a:lnTo>
                    <a:pt x="1906" y="6441"/>
                  </a:lnTo>
                  <a:cubicBezTo>
                    <a:pt x="1965" y="6310"/>
                    <a:pt x="2084" y="6215"/>
                    <a:pt x="2239" y="6215"/>
                  </a:cubicBezTo>
                  <a:lnTo>
                    <a:pt x="2418" y="6215"/>
                  </a:lnTo>
                  <a:cubicBezTo>
                    <a:pt x="2501" y="6215"/>
                    <a:pt x="2561" y="6155"/>
                    <a:pt x="2585" y="6072"/>
                  </a:cubicBezTo>
                  <a:lnTo>
                    <a:pt x="2716" y="4667"/>
                  </a:lnTo>
                  <a:cubicBezTo>
                    <a:pt x="2727" y="4536"/>
                    <a:pt x="2811" y="4417"/>
                    <a:pt x="2954" y="4369"/>
                  </a:cubicBezTo>
                  <a:lnTo>
                    <a:pt x="3097" y="4322"/>
                  </a:lnTo>
                  <a:close/>
                  <a:moveTo>
                    <a:pt x="8657" y="5560"/>
                  </a:moveTo>
                  <a:lnTo>
                    <a:pt x="8657" y="6572"/>
                  </a:lnTo>
                  <a:cubicBezTo>
                    <a:pt x="8657" y="6679"/>
                    <a:pt x="8561" y="6750"/>
                    <a:pt x="8478" y="6750"/>
                  </a:cubicBezTo>
                  <a:lnTo>
                    <a:pt x="7347" y="6750"/>
                  </a:lnTo>
                  <a:lnTo>
                    <a:pt x="7490" y="6429"/>
                  </a:lnTo>
                  <a:cubicBezTo>
                    <a:pt x="7549" y="6286"/>
                    <a:pt x="7669" y="6215"/>
                    <a:pt x="7823" y="6215"/>
                  </a:cubicBezTo>
                  <a:lnTo>
                    <a:pt x="7954" y="6215"/>
                  </a:lnTo>
                  <a:cubicBezTo>
                    <a:pt x="8038" y="6215"/>
                    <a:pt x="8121" y="6143"/>
                    <a:pt x="8121" y="6048"/>
                  </a:cubicBezTo>
                  <a:lnTo>
                    <a:pt x="8121" y="5619"/>
                  </a:lnTo>
                  <a:cubicBezTo>
                    <a:pt x="8300" y="5607"/>
                    <a:pt x="8466" y="5572"/>
                    <a:pt x="8657" y="5560"/>
                  </a:cubicBezTo>
                  <a:close/>
                  <a:moveTo>
                    <a:pt x="1533" y="0"/>
                  </a:moveTo>
                  <a:cubicBezTo>
                    <a:pt x="1479" y="0"/>
                    <a:pt x="1425" y="4"/>
                    <a:pt x="1370" y="12"/>
                  </a:cubicBezTo>
                  <a:lnTo>
                    <a:pt x="727" y="95"/>
                  </a:lnTo>
                  <a:cubicBezTo>
                    <a:pt x="310" y="154"/>
                    <a:pt x="1" y="512"/>
                    <a:pt x="1" y="952"/>
                  </a:cubicBezTo>
                  <a:lnTo>
                    <a:pt x="1" y="1559"/>
                  </a:lnTo>
                  <a:cubicBezTo>
                    <a:pt x="1" y="1643"/>
                    <a:pt x="49" y="1738"/>
                    <a:pt x="108" y="1797"/>
                  </a:cubicBezTo>
                  <a:cubicBezTo>
                    <a:pt x="132" y="1809"/>
                    <a:pt x="156" y="1845"/>
                    <a:pt x="179" y="1857"/>
                  </a:cubicBezTo>
                  <a:lnTo>
                    <a:pt x="179" y="1976"/>
                  </a:lnTo>
                  <a:cubicBezTo>
                    <a:pt x="179" y="2214"/>
                    <a:pt x="334" y="2417"/>
                    <a:pt x="572" y="2476"/>
                  </a:cubicBezTo>
                  <a:lnTo>
                    <a:pt x="882" y="2559"/>
                  </a:lnTo>
                  <a:cubicBezTo>
                    <a:pt x="882" y="2559"/>
                    <a:pt x="894" y="2559"/>
                    <a:pt x="894" y="2571"/>
                  </a:cubicBezTo>
                  <a:cubicBezTo>
                    <a:pt x="930" y="2869"/>
                    <a:pt x="1037" y="3357"/>
                    <a:pt x="1239" y="3869"/>
                  </a:cubicBezTo>
                  <a:cubicBezTo>
                    <a:pt x="1513" y="4536"/>
                    <a:pt x="1870" y="5084"/>
                    <a:pt x="2323" y="5512"/>
                  </a:cubicBezTo>
                  <a:lnTo>
                    <a:pt x="2287" y="5905"/>
                  </a:lnTo>
                  <a:lnTo>
                    <a:pt x="2251" y="5905"/>
                  </a:lnTo>
                  <a:cubicBezTo>
                    <a:pt x="1965" y="5905"/>
                    <a:pt x="1715" y="6072"/>
                    <a:pt x="1608" y="6334"/>
                  </a:cubicBezTo>
                  <a:lnTo>
                    <a:pt x="1394" y="6869"/>
                  </a:lnTo>
                  <a:cubicBezTo>
                    <a:pt x="1370" y="6917"/>
                    <a:pt x="1370" y="6977"/>
                    <a:pt x="1406" y="7024"/>
                  </a:cubicBezTo>
                  <a:cubicBezTo>
                    <a:pt x="1430" y="7060"/>
                    <a:pt x="1477" y="7096"/>
                    <a:pt x="1537" y="7096"/>
                  </a:cubicBezTo>
                  <a:lnTo>
                    <a:pt x="2680" y="7096"/>
                  </a:lnTo>
                  <a:cubicBezTo>
                    <a:pt x="3013" y="7096"/>
                    <a:pt x="3299" y="6869"/>
                    <a:pt x="3358" y="6548"/>
                  </a:cubicBezTo>
                  <a:lnTo>
                    <a:pt x="3418" y="6215"/>
                  </a:lnTo>
                  <a:cubicBezTo>
                    <a:pt x="3894" y="6405"/>
                    <a:pt x="4704" y="6619"/>
                    <a:pt x="5942" y="6619"/>
                  </a:cubicBezTo>
                  <a:cubicBezTo>
                    <a:pt x="6287" y="6619"/>
                    <a:pt x="6668" y="6608"/>
                    <a:pt x="7085" y="6560"/>
                  </a:cubicBezTo>
                  <a:lnTo>
                    <a:pt x="7085" y="6560"/>
                  </a:lnTo>
                  <a:lnTo>
                    <a:pt x="6954" y="6869"/>
                  </a:lnTo>
                  <a:cubicBezTo>
                    <a:pt x="6930" y="6917"/>
                    <a:pt x="6942" y="6977"/>
                    <a:pt x="6966" y="7024"/>
                  </a:cubicBezTo>
                  <a:cubicBezTo>
                    <a:pt x="7002" y="7060"/>
                    <a:pt x="7049" y="7096"/>
                    <a:pt x="7109" y="7096"/>
                  </a:cubicBezTo>
                  <a:lnTo>
                    <a:pt x="8490" y="7096"/>
                  </a:lnTo>
                  <a:cubicBezTo>
                    <a:pt x="8776" y="7096"/>
                    <a:pt x="8990" y="6869"/>
                    <a:pt x="8990" y="6584"/>
                  </a:cubicBezTo>
                  <a:lnTo>
                    <a:pt x="8990" y="6215"/>
                  </a:lnTo>
                  <a:cubicBezTo>
                    <a:pt x="9204" y="6155"/>
                    <a:pt x="9347" y="6096"/>
                    <a:pt x="9443" y="6036"/>
                  </a:cubicBezTo>
                  <a:cubicBezTo>
                    <a:pt x="9669" y="5893"/>
                    <a:pt x="9871" y="5655"/>
                    <a:pt x="10062" y="5334"/>
                  </a:cubicBezTo>
                  <a:cubicBezTo>
                    <a:pt x="10216" y="5310"/>
                    <a:pt x="10383" y="5262"/>
                    <a:pt x="10538" y="5238"/>
                  </a:cubicBezTo>
                  <a:cubicBezTo>
                    <a:pt x="10764" y="5179"/>
                    <a:pt x="10943" y="5024"/>
                    <a:pt x="11014" y="4822"/>
                  </a:cubicBezTo>
                  <a:cubicBezTo>
                    <a:pt x="11098" y="4560"/>
                    <a:pt x="11062" y="4322"/>
                    <a:pt x="10943" y="4143"/>
                  </a:cubicBezTo>
                  <a:cubicBezTo>
                    <a:pt x="10645" y="3691"/>
                    <a:pt x="10145" y="3012"/>
                    <a:pt x="9454" y="2417"/>
                  </a:cubicBezTo>
                  <a:cubicBezTo>
                    <a:pt x="8657" y="1726"/>
                    <a:pt x="7776" y="1285"/>
                    <a:pt x="6883" y="1155"/>
                  </a:cubicBezTo>
                  <a:cubicBezTo>
                    <a:pt x="6667" y="1122"/>
                    <a:pt x="6450" y="1106"/>
                    <a:pt x="6233" y="1106"/>
                  </a:cubicBezTo>
                  <a:cubicBezTo>
                    <a:pt x="5093" y="1106"/>
                    <a:pt x="3929" y="1551"/>
                    <a:pt x="2739" y="2440"/>
                  </a:cubicBezTo>
                  <a:lnTo>
                    <a:pt x="2739" y="1202"/>
                  </a:lnTo>
                  <a:cubicBezTo>
                    <a:pt x="2739" y="857"/>
                    <a:pt x="2596" y="512"/>
                    <a:pt x="2323" y="285"/>
                  </a:cubicBezTo>
                  <a:cubicBezTo>
                    <a:pt x="2102" y="105"/>
                    <a:pt x="1822" y="0"/>
                    <a:pt x="15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77" name="Google Shape;11977;p81"/>
            <p:cNvSpPr/>
            <p:nvPr/>
          </p:nvSpPr>
          <p:spPr>
            <a:xfrm>
              <a:off x="1985805" y="2573938"/>
              <a:ext cx="10720" cy="16416"/>
            </a:xfrm>
            <a:custGeom>
              <a:avLst/>
              <a:gdLst/>
              <a:ahLst/>
              <a:cxnLst/>
              <a:rect l="l" t="t" r="r" b="b"/>
              <a:pathLst>
                <a:path w="335" h="513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346"/>
                  </a:lnTo>
                  <a:cubicBezTo>
                    <a:pt x="1" y="429"/>
                    <a:pt x="84" y="512"/>
                    <a:pt x="168" y="512"/>
                  </a:cubicBezTo>
                  <a:cubicBezTo>
                    <a:pt x="263" y="512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78" name="Google Shape;11978;p81"/>
          <p:cNvSpPr/>
          <p:nvPr/>
        </p:nvSpPr>
        <p:spPr>
          <a:xfrm>
            <a:off x="3576048" y="2500346"/>
            <a:ext cx="348256" cy="354016"/>
          </a:xfrm>
          <a:custGeom>
            <a:avLst/>
            <a:gdLst/>
            <a:ahLst/>
            <a:cxnLst/>
            <a:rect l="l" t="t" r="r" b="b"/>
            <a:pathLst>
              <a:path w="10883" h="11063" extrusionOk="0">
                <a:moveTo>
                  <a:pt x="932" y="329"/>
                </a:moveTo>
                <a:cubicBezTo>
                  <a:pt x="1012" y="329"/>
                  <a:pt x="1098" y="346"/>
                  <a:pt x="1191" y="383"/>
                </a:cubicBezTo>
                <a:lnTo>
                  <a:pt x="1275" y="431"/>
                </a:lnTo>
                <a:cubicBezTo>
                  <a:pt x="1144" y="502"/>
                  <a:pt x="1013" y="586"/>
                  <a:pt x="894" y="693"/>
                </a:cubicBezTo>
                <a:cubicBezTo>
                  <a:pt x="703" y="859"/>
                  <a:pt x="560" y="1026"/>
                  <a:pt x="465" y="1205"/>
                </a:cubicBezTo>
                <a:cubicBezTo>
                  <a:pt x="441" y="1157"/>
                  <a:pt x="429" y="1097"/>
                  <a:pt x="417" y="1050"/>
                </a:cubicBezTo>
                <a:cubicBezTo>
                  <a:pt x="346" y="788"/>
                  <a:pt x="405" y="586"/>
                  <a:pt x="596" y="443"/>
                </a:cubicBezTo>
                <a:cubicBezTo>
                  <a:pt x="697" y="370"/>
                  <a:pt x="808" y="329"/>
                  <a:pt x="932" y="329"/>
                </a:cubicBezTo>
                <a:close/>
                <a:moveTo>
                  <a:pt x="1947" y="630"/>
                </a:moveTo>
                <a:cubicBezTo>
                  <a:pt x="1973" y="630"/>
                  <a:pt x="1999" y="631"/>
                  <a:pt x="2025" y="633"/>
                </a:cubicBezTo>
                <a:cubicBezTo>
                  <a:pt x="2334" y="669"/>
                  <a:pt x="2608" y="847"/>
                  <a:pt x="2763" y="978"/>
                </a:cubicBezTo>
                <a:cubicBezTo>
                  <a:pt x="2703" y="990"/>
                  <a:pt x="2644" y="1026"/>
                  <a:pt x="2584" y="1050"/>
                </a:cubicBezTo>
                <a:cubicBezTo>
                  <a:pt x="2513" y="1097"/>
                  <a:pt x="2465" y="1181"/>
                  <a:pt x="2513" y="1264"/>
                </a:cubicBezTo>
                <a:cubicBezTo>
                  <a:pt x="2547" y="1316"/>
                  <a:pt x="2600" y="1355"/>
                  <a:pt x="2658" y="1355"/>
                </a:cubicBezTo>
                <a:cubicBezTo>
                  <a:pt x="2681" y="1355"/>
                  <a:pt x="2704" y="1349"/>
                  <a:pt x="2727" y="1336"/>
                </a:cubicBezTo>
                <a:cubicBezTo>
                  <a:pt x="2931" y="1234"/>
                  <a:pt x="3137" y="1185"/>
                  <a:pt x="3341" y="1185"/>
                </a:cubicBezTo>
                <a:cubicBezTo>
                  <a:pt x="3591" y="1185"/>
                  <a:pt x="3837" y="1258"/>
                  <a:pt x="4073" y="1395"/>
                </a:cubicBezTo>
                <a:cubicBezTo>
                  <a:pt x="4239" y="1478"/>
                  <a:pt x="4370" y="1598"/>
                  <a:pt x="4466" y="1693"/>
                </a:cubicBezTo>
                <a:cubicBezTo>
                  <a:pt x="4370" y="1717"/>
                  <a:pt x="4275" y="1752"/>
                  <a:pt x="4180" y="1800"/>
                </a:cubicBezTo>
                <a:cubicBezTo>
                  <a:pt x="4096" y="1824"/>
                  <a:pt x="4061" y="1931"/>
                  <a:pt x="4096" y="2002"/>
                </a:cubicBezTo>
                <a:cubicBezTo>
                  <a:pt x="4115" y="2075"/>
                  <a:pt x="4181" y="2106"/>
                  <a:pt x="4244" y="2106"/>
                </a:cubicBezTo>
                <a:cubicBezTo>
                  <a:pt x="4263" y="2106"/>
                  <a:pt x="4282" y="2103"/>
                  <a:pt x="4299" y="2098"/>
                </a:cubicBezTo>
                <a:cubicBezTo>
                  <a:pt x="4531" y="1998"/>
                  <a:pt x="4780" y="1950"/>
                  <a:pt x="5034" y="1950"/>
                </a:cubicBezTo>
                <a:cubicBezTo>
                  <a:pt x="5601" y="1950"/>
                  <a:pt x="6191" y="2189"/>
                  <a:pt x="6668" y="2633"/>
                </a:cubicBezTo>
                <a:cubicBezTo>
                  <a:pt x="7025" y="2967"/>
                  <a:pt x="7275" y="3407"/>
                  <a:pt x="7394" y="3884"/>
                </a:cubicBezTo>
                <a:cubicBezTo>
                  <a:pt x="7525" y="4431"/>
                  <a:pt x="7466" y="5015"/>
                  <a:pt x="7252" y="5610"/>
                </a:cubicBezTo>
                <a:cubicBezTo>
                  <a:pt x="6537" y="7527"/>
                  <a:pt x="6406" y="8944"/>
                  <a:pt x="6859" y="9837"/>
                </a:cubicBezTo>
                <a:cubicBezTo>
                  <a:pt x="6894" y="9896"/>
                  <a:pt x="6954" y="9920"/>
                  <a:pt x="7002" y="9920"/>
                </a:cubicBezTo>
                <a:cubicBezTo>
                  <a:pt x="7037" y="9920"/>
                  <a:pt x="7049" y="9920"/>
                  <a:pt x="7085" y="9908"/>
                </a:cubicBezTo>
                <a:cubicBezTo>
                  <a:pt x="7156" y="9860"/>
                  <a:pt x="7204" y="9777"/>
                  <a:pt x="7156" y="9682"/>
                </a:cubicBezTo>
                <a:cubicBezTo>
                  <a:pt x="6930" y="9241"/>
                  <a:pt x="6871" y="8622"/>
                  <a:pt x="6978" y="7848"/>
                </a:cubicBezTo>
                <a:cubicBezTo>
                  <a:pt x="7061" y="7229"/>
                  <a:pt x="7263" y="6515"/>
                  <a:pt x="7561" y="5705"/>
                </a:cubicBezTo>
                <a:cubicBezTo>
                  <a:pt x="7716" y="5265"/>
                  <a:pt x="7799" y="4812"/>
                  <a:pt x="7799" y="4384"/>
                </a:cubicBezTo>
                <a:cubicBezTo>
                  <a:pt x="7874" y="4375"/>
                  <a:pt x="7953" y="4371"/>
                  <a:pt x="8035" y="4371"/>
                </a:cubicBezTo>
                <a:cubicBezTo>
                  <a:pt x="8746" y="4371"/>
                  <a:pt x="9716" y="4698"/>
                  <a:pt x="10121" y="5455"/>
                </a:cubicBezTo>
                <a:cubicBezTo>
                  <a:pt x="10776" y="6741"/>
                  <a:pt x="10562" y="8884"/>
                  <a:pt x="9657" y="9956"/>
                </a:cubicBezTo>
                <a:cubicBezTo>
                  <a:pt x="9418" y="10241"/>
                  <a:pt x="9044" y="10526"/>
                  <a:pt x="8530" y="10526"/>
                </a:cubicBezTo>
                <a:cubicBezTo>
                  <a:pt x="8378" y="10526"/>
                  <a:pt x="8214" y="10501"/>
                  <a:pt x="8037" y="10444"/>
                </a:cubicBezTo>
                <a:cubicBezTo>
                  <a:pt x="7823" y="10372"/>
                  <a:pt x="7668" y="10277"/>
                  <a:pt x="7514" y="10158"/>
                </a:cubicBezTo>
                <a:cubicBezTo>
                  <a:pt x="7484" y="10133"/>
                  <a:pt x="7448" y="10121"/>
                  <a:pt x="7412" y="10121"/>
                </a:cubicBezTo>
                <a:cubicBezTo>
                  <a:pt x="7363" y="10121"/>
                  <a:pt x="7315" y="10145"/>
                  <a:pt x="7287" y="10194"/>
                </a:cubicBezTo>
                <a:cubicBezTo>
                  <a:pt x="7228" y="10265"/>
                  <a:pt x="7252" y="10372"/>
                  <a:pt x="7323" y="10408"/>
                </a:cubicBezTo>
                <a:cubicBezTo>
                  <a:pt x="7394" y="10468"/>
                  <a:pt x="7466" y="10527"/>
                  <a:pt x="7561" y="10575"/>
                </a:cubicBezTo>
                <a:cubicBezTo>
                  <a:pt x="7212" y="10675"/>
                  <a:pt x="6764" y="10762"/>
                  <a:pt x="6251" y="10762"/>
                </a:cubicBezTo>
                <a:cubicBezTo>
                  <a:pt x="5908" y="10762"/>
                  <a:pt x="5536" y="10723"/>
                  <a:pt x="5144" y="10622"/>
                </a:cubicBezTo>
                <a:cubicBezTo>
                  <a:pt x="4001" y="10325"/>
                  <a:pt x="3049" y="9563"/>
                  <a:pt x="2287" y="8384"/>
                </a:cubicBezTo>
                <a:cubicBezTo>
                  <a:pt x="1394" y="6955"/>
                  <a:pt x="1548" y="5658"/>
                  <a:pt x="1846" y="4836"/>
                </a:cubicBezTo>
                <a:cubicBezTo>
                  <a:pt x="2168" y="3860"/>
                  <a:pt x="2882" y="2943"/>
                  <a:pt x="3739" y="2371"/>
                </a:cubicBezTo>
                <a:cubicBezTo>
                  <a:pt x="3811" y="2336"/>
                  <a:pt x="3823" y="2229"/>
                  <a:pt x="3775" y="2157"/>
                </a:cubicBezTo>
                <a:cubicBezTo>
                  <a:pt x="3753" y="2106"/>
                  <a:pt x="3704" y="2082"/>
                  <a:pt x="3653" y="2082"/>
                </a:cubicBezTo>
                <a:cubicBezTo>
                  <a:pt x="3621" y="2082"/>
                  <a:pt x="3588" y="2091"/>
                  <a:pt x="3561" y="2110"/>
                </a:cubicBezTo>
                <a:cubicBezTo>
                  <a:pt x="2644" y="2717"/>
                  <a:pt x="1894" y="3693"/>
                  <a:pt x="1537" y="4729"/>
                </a:cubicBezTo>
                <a:cubicBezTo>
                  <a:pt x="1453" y="4955"/>
                  <a:pt x="1382" y="5205"/>
                  <a:pt x="1334" y="5491"/>
                </a:cubicBezTo>
                <a:cubicBezTo>
                  <a:pt x="1215" y="5265"/>
                  <a:pt x="1096" y="4967"/>
                  <a:pt x="1025" y="4610"/>
                </a:cubicBezTo>
                <a:cubicBezTo>
                  <a:pt x="834" y="3645"/>
                  <a:pt x="1120" y="2752"/>
                  <a:pt x="1870" y="1943"/>
                </a:cubicBezTo>
                <a:cubicBezTo>
                  <a:pt x="1977" y="1836"/>
                  <a:pt x="2084" y="1740"/>
                  <a:pt x="2191" y="1657"/>
                </a:cubicBezTo>
                <a:cubicBezTo>
                  <a:pt x="2263" y="1598"/>
                  <a:pt x="2263" y="1502"/>
                  <a:pt x="2203" y="1443"/>
                </a:cubicBezTo>
                <a:cubicBezTo>
                  <a:pt x="2171" y="1398"/>
                  <a:pt x="2125" y="1377"/>
                  <a:pt x="2080" y="1377"/>
                </a:cubicBezTo>
                <a:cubicBezTo>
                  <a:pt x="2042" y="1377"/>
                  <a:pt x="2004" y="1392"/>
                  <a:pt x="1977" y="1419"/>
                </a:cubicBezTo>
                <a:cubicBezTo>
                  <a:pt x="1858" y="1514"/>
                  <a:pt x="1751" y="1621"/>
                  <a:pt x="1656" y="1740"/>
                </a:cubicBezTo>
                <a:cubicBezTo>
                  <a:pt x="1215" y="2193"/>
                  <a:pt x="953" y="2657"/>
                  <a:pt x="822" y="3086"/>
                </a:cubicBezTo>
                <a:cubicBezTo>
                  <a:pt x="739" y="2943"/>
                  <a:pt x="656" y="2752"/>
                  <a:pt x="608" y="2526"/>
                </a:cubicBezTo>
                <a:cubicBezTo>
                  <a:pt x="477" y="1919"/>
                  <a:pt x="656" y="1395"/>
                  <a:pt x="1132" y="978"/>
                </a:cubicBezTo>
                <a:cubicBezTo>
                  <a:pt x="1394" y="749"/>
                  <a:pt x="1665" y="630"/>
                  <a:pt x="1947" y="630"/>
                </a:cubicBezTo>
                <a:close/>
                <a:moveTo>
                  <a:pt x="912" y="1"/>
                </a:moveTo>
                <a:cubicBezTo>
                  <a:pt x="725" y="1"/>
                  <a:pt x="555" y="55"/>
                  <a:pt x="405" y="169"/>
                </a:cubicBezTo>
                <a:cubicBezTo>
                  <a:pt x="108" y="395"/>
                  <a:pt x="1" y="740"/>
                  <a:pt x="108" y="1121"/>
                </a:cubicBezTo>
                <a:cubicBezTo>
                  <a:pt x="144" y="1312"/>
                  <a:pt x="251" y="1478"/>
                  <a:pt x="298" y="1550"/>
                </a:cubicBezTo>
                <a:cubicBezTo>
                  <a:pt x="179" y="1931"/>
                  <a:pt x="203" y="2264"/>
                  <a:pt x="263" y="2550"/>
                </a:cubicBezTo>
                <a:cubicBezTo>
                  <a:pt x="370" y="3038"/>
                  <a:pt x="620" y="3419"/>
                  <a:pt x="679" y="3479"/>
                </a:cubicBezTo>
                <a:cubicBezTo>
                  <a:pt x="608" y="3919"/>
                  <a:pt x="644" y="4324"/>
                  <a:pt x="715" y="4646"/>
                </a:cubicBezTo>
                <a:cubicBezTo>
                  <a:pt x="858" y="5384"/>
                  <a:pt x="1215" y="5884"/>
                  <a:pt x="1298" y="5991"/>
                </a:cubicBezTo>
                <a:cubicBezTo>
                  <a:pt x="1263" y="6729"/>
                  <a:pt x="1441" y="7610"/>
                  <a:pt x="2025" y="8539"/>
                </a:cubicBezTo>
                <a:cubicBezTo>
                  <a:pt x="3192" y="10396"/>
                  <a:pt x="4775" y="11063"/>
                  <a:pt x="6251" y="11063"/>
                </a:cubicBezTo>
                <a:cubicBezTo>
                  <a:pt x="6871" y="11063"/>
                  <a:pt x="7466" y="10944"/>
                  <a:pt x="8002" y="10742"/>
                </a:cubicBezTo>
                <a:cubicBezTo>
                  <a:pt x="8180" y="10801"/>
                  <a:pt x="8371" y="10825"/>
                  <a:pt x="8549" y="10825"/>
                </a:cubicBezTo>
                <a:cubicBezTo>
                  <a:pt x="9061" y="10825"/>
                  <a:pt x="9538" y="10587"/>
                  <a:pt x="9930" y="10146"/>
                </a:cubicBezTo>
                <a:cubicBezTo>
                  <a:pt x="10383" y="9587"/>
                  <a:pt x="10716" y="8753"/>
                  <a:pt x="10800" y="7825"/>
                </a:cubicBezTo>
                <a:cubicBezTo>
                  <a:pt x="10883" y="6884"/>
                  <a:pt x="10728" y="5979"/>
                  <a:pt x="10371" y="5277"/>
                </a:cubicBezTo>
                <a:cubicBezTo>
                  <a:pt x="10061" y="4681"/>
                  <a:pt x="9490" y="4372"/>
                  <a:pt x="9097" y="4217"/>
                </a:cubicBezTo>
                <a:cubicBezTo>
                  <a:pt x="8737" y="4084"/>
                  <a:pt x="8354" y="4012"/>
                  <a:pt x="8003" y="4012"/>
                </a:cubicBezTo>
                <a:cubicBezTo>
                  <a:pt x="7913" y="4012"/>
                  <a:pt x="7825" y="4017"/>
                  <a:pt x="7740" y="4026"/>
                </a:cubicBezTo>
                <a:lnTo>
                  <a:pt x="7692" y="3753"/>
                </a:lnTo>
                <a:cubicBezTo>
                  <a:pt x="7561" y="3217"/>
                  <a:pt x="7275" y="2729"/>
                  <a:pt x="6871" y="2348"/>
                </a:cubicBezTo>
                <a:cubicBezTo>
                  <a:pt x="6352" y="1840"/>
                  <a:pt x="5667" y="1577"/>
                  <a:pt x="5020" y="1577"/>
                </a:cubicBezTo>
                <a:cubicBezTo>
                  <a:pt x="4954" y="1577"/>
                  <a:pt x="4888" y="1580"/>
                  <a:pt x="4823" y="1586"/>
                </a:cubicBezTo>
                <a:cubicBezTo>
                  <a:pt x="4751" y="1490"/>
                  <a:pt x="4537" y="1252"/>
                  <a:pt x="4227" y="1074"/>
                </a:cubicBezTo>
                <a:cubicBezTo>
                  <a:pt x="3929" y="904"/>
                  <a:pt x="3622" y="827"/>
                  <a:pt x="3299" y="827"/>
                </a:cubicBezTo>
                <a:cubicBezTo>
                  <a:pt x="3236" y="827"/>
                  <a:pt x="3173" y="830"/>
                  <a:pt x="3108" y="836"/>
                </a:cubicBezTo>
                <a:cubicBezTo>
                  <a:pt x="2989" y="705"/>
                  <a:pt x="2584" y="324"/>
                  <a:pt x="2025" y="264"/>
                </a:cubicBezTo>
                <a:cubicBezTo>
                  <a:pt x="1988" y="257"/>
                  <a:pt x="1952" y="254"/>
                  <a:pt x="1917" y="254"/>
                </a:cubicBezTo>
                <a:cubicBezTo>
                  <a:pt x="1839" y="254"/>
                  <a:pt x="1765" y="268"/>
                  <a:pt x="1691" y="276"/>
                </a:cubicBezTo>
                <a:cubicBezTo>
                  <a:pt x="1632" y="228"/>
                  <a:pt x="1489" y="145"/>
                  <a:pt x="1310" y="74"/>
                </a:cubicBezTo>
                <a:cubicBezTo>
                  <a:pt x="1171" y="26"/>
                  <a:pt x="1038" y="1"/>
                  <a:pt x="91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79" name="Google Shape;11979;p81"/>
          <p:cNvGrpSpPr/>
          <p:nvPr/>
        </p:nvGrpSpPr>
        <p:grpSpPr>
          <a:xfrm>
            <a:off x="2473072" y="2603418"/>
            <a:ext cx="355104" cy="250944"/>
            <a:chOff x="2500941" y="2527218"/>
            <a:chExt cx="355104" cy="250944"/>
          </a:xfrm>
          <a:solidFill>
            <a:schemeClr val="tx1"/>
          </a:solidFill>
        </p:grpSpPr>
        <p:sp>
          <p:nvSpPr>
            <p:cNvPr id="11980" name="Google Shape;11980;p81"/>
            <p:cNvSpPr/>
            <p:nvPr/>
          </p:nvSpPr>
          <p:spPr>
            <a:xfrm>
              <a:off x="2500941" y="2527218"/>
              <a:ext cx="355104" cy="250944"/>
            </a:xfrm>
            <a:custGeom>
              <a:avLst/>
              <a:gdLst/>
              <a:ahLst/>
              <a:cxnLst/>
              <a:rect l="l" t="t" r="r" b="b"/>
              <a:pathLst>
                <a:path w="11097" h="7842" extrusionOk="0">
                  <a:moveTo>
                    <a:pt x="9204" y="579"/>
                  </a:moveTo>
                  <a:cubicBezTo>
                    <a:pt x="9882" y="579"/>
                    <a:pt x="10430" y="1139"/>
                    <a:pt x="10430" y="1806"/>
                  </a:cubicBezTo>
                  <a:cubicBezTo>
                    <a:pt x="10430" y="2472"/>
                    <a:pt x="9882" y="3020"/>
                    <a:pt x="9204" y="3020"/>
                  </a:cubicBezTo>
                  <a:cubicBezTo>
                    <a:pt x="8537" y="3020"/>
                    <a:pt x="7989" y="2472"/>
                    <a:pt x="7989" y="1806"/>
                  </a:cubicBezTo>
                  <a:cubicBezTo>
                    <a:pt x="7989" y="1139"/>
                    <a:pt x="8537" y="579"/>
                    <a:pt x="9204" y="579"/>
                  </a:cubicBezTo>
                  <a:close/>
                  <a:moveTo>
                    <a:pt x="8647" y="361"/>
                  </a:moveTo>
                  <a:cubicBezTo>
                    <a:pt x="8681" y="361"/>
                    <a:pt x="8716" y="362"/>
                    <a:pt x="8751" y="365"/>
                  </a:cubicBezTo>
                  <a:cubicBezTo>
                    <a:pt x="8120" y="555"/>
                    <a:pt x="7668" y="1151"/>
                    <a:pt x="7668" y="1829"/>
                  </a:cubicBezTo>
                  <a:cubicBezTo>
                    <a:pt x="7668" y="2687"/>
                    <a:pt x="8358" y="3377"/>
                    <a:pt x="9216" y="3377"/>
                  </a:cubicBezTo>
                  <a:cubicBezTo>
                    <a:pt x="9727" y="3377"/>
                    <a:pt x="10180" y="3127"/>
                    <a:pt x="10466" y="2734"/>
                  </a:cubicBezTo>
                  <a:cubicBezTo>
                    <a:pt x="10609" y="2949"/>
                    <a:pt x="10763" y="3199"/>
                    <a:pt x="10775" y="3365"/>
                  </a:cubicBezTo>
                  <a:cubicBezTo>
                    <a:pt x="10668" y="3472"/>
                    <a:pt x="9989" y="3782"/>
                    <a:pt x="8680" y="4068"/>
                  </a:cubicBezTo>
                  <a:cubicBezTo>
                    <a:pt x="8584" y="4080"/>
                    <a:pt x="8525" y="4175"/>
                    <a:pt x="8561" y="4258"/>
                  </a:cubicBezTo>
                  <a:cubicBezTo>
                    <a:pt x="8573" y="4330"/>
                    <a:pt x="8644" y="4389"/>
                    <a:pt x="8715" y="4389"/>
                  </a:cubicBezTo>
                  <a:lnTo>
                    <a:pt x="8751" y="4389"/>
                  </a:lnTo>
                  <a:cubicBezTo>
                    <a:pt x="9370" y="4258"/>
                    <a:pt x="9954" y="4092"/>
                    <a:pt x="10370" y="3925"/>
                  </a:cubicBezTo>
                  <a:lnTo>
                    <a:pt x="10370" y="3925"/>
                  </a:lnTo>
                  <a:cubicBezTo>
                    <a:pt x="10323" y="3961"/>
                    <a:pt x="10299" y="4008"/>
                    <a:pt x="10251" y="4032"/>
                  </a:cubicBezTo>
                  <a:cubicBezTo>
                    <a:pt x="9894" y="4330"/>
                    <a:pt x="9394" y="4675"/>
                    <a:pt x="8835" y="4985"/>
                  </a:cubicBezTo>
                  <a:cubicBezTo>
                    <a:pt x="8418" y="5223"/>
                    <a:pt x="8001" y="5437"/>
                    <a:pt x="7608" y="5592"/>
                  </a:cubicBezTo>
                  <a:cubicBezTo>
                    <a:pt x="7049" y="5270"/>
                    <a:pt x="6334" y="5104"/>
                    <a:pt x="5584" y="5104"/>
                  </a:cubicBezTo>
                  <a:cubicBezTo>
                    <a:pt x="4822" y="5104"/>
                    <a:pt x="4108" y="5282"/>
                    <a:pt x="3560" y="5592"/>
                  </a:cubicBezTo>
                  <a:cubicBezTo>
                    <a:pt x="3155" y="5437"/>
                    <a:pt x="2739" y="5223"/>
                    <a:pt x="2322" y="4985"/>
                  </a:cubicBezTo>
                  <a:cubicBezTo>
                    <a:pt x="1774" y="4675"/>
                    <a:pt x="1262" y="4330"/>
                    <a:pt x="905" y="4032"/>
                  </a:cubicBezTo>
                  <a:cubicBezTo>
                    <a:pt x="857" y="3984"/>
                    <a:pt x="822" y="3961"/>
                    <a:pt x="786" y="3925"/>
                  </a:cubicBezTo>
                  <a:lnTo>
                    <a:pt x="786" y="3925"/>
                  </a:lnTo>
                  <a:cubicBezTo>
                    <a:pt x="1084" y="4044"/>
                    <a:pt x="1441" y="4151"/>
                    <a:pt x="1857" y="4270"/>
                  </a:cubicBezTo>
                  <a:cubicBezTo>
                    <a:pt x="3048" y="4592"/>
                    <a:pt x="4405" y="4746"/>
                    <a:pt x="5596" y="4746"/>
                  </a:cubicBezTo>
                  <a:cubicBezTo>
                    <a:pt x="6370" y="4746"/>
                    <a:pt x="7215" y="4675"/>
                    <a:pt x="8049" y="4544"/>
                  </a:cubicBezTo>
                  <a:cubicBezTo>
                    <a:pt x="8144" y="4520"/>
                    <a:pt x="8203" y="4437"/>
                    <a:pt x="8180" y="4342"/>
                  </a:cubicBezTo>
                  <a:cubicBezTo>
                    <a:pt x="8169" y="4265"/>
                    <a:pt x="8098" y="4209"/>
                    <a:pt x="8013" y="4209"/>
                  </a:cubicBezTo>
                  <a:cubicBezTo>
                    <a:pt x="8005" y="4209"/>
                    <a:pt x="7997" y="4210"/>
                    <a:pt x="7989" y="4211"/>
                  </a:cubicBezTo>
                  <a:cubicBezTo>
                    <a:pt x="7168" y="4342"/>
                    <a:pt x="6334" y="4425"/>
                    <a:pt x="5596" y="4425"/>
                  </a:cubicBezTo>
                  <a:cubicBezTo>
                    <a:pt x="4096" y="4425"/>
                    <a:pt x="2750" y="4151"/>
                    <a:pt x="2084" y="3996"/>
                  </a:cubicBezTo>
                  <a:cubicBezTo>
                    <a:pt x="1072" y="3734"/>
                    <a:pt x="476" y="3472"/>
                    <a:pt x="381" y="3353"/>
                  </a:cubicBezTo>
                  <a:cubicBezTo>
                    <a:pt x="405" y="3187"/>
                    <a:pt x="548" y="2925"/>
                    <a:pt x="703" y="2722"/>
                  </a:cubicBezTo>
                  <a:cubicBezTo>
                    <a:pt x="976" y="3115"/>
                    <a:pt x="1441" y="3365"/>
                    <a:pt x="1953" y="3365"/>
                  </a:cubicBezTo>
                  <a:cubicBezTo>
                    <a:pt x="2798" y="3365"/>
                    <a:pt x="3501" y="2663"/>
                    <a:pt x="3501" y="1817"/>
                  </a:cubicBezTo>
                  <a:cubicBezTo>
                    <a:pt x="3501" y="1639"/>
                    <a:pt x="3465" y="1460"/>
                    <a:pt x="3405" y="1294"/>
                  </a:cubicBezTo>
                  <a:cubicBezTo>
                    <a:pt x="3387" y="1229"/>
                    <a:pt x="3326" y="1186"/>
                    <a:pt x="3261" y="1186"/>
                  </a:cubicBezTo>
                  <a:cubicBezTo>
                    <a:pt x="3242" y="1186"/>
                    <a:pt x="3222" y="1190"/>
                    <a:pt x="3203" y="1198"/>
                  </a:cubicBezTo>
                  <a:cubicBezTo>
                    <a:pt x="3108" y="1222"/>
                    <a:pt x="3060" y="1317"/>
                    <a:pt x="3096" y="1401"/>
                  </a:cubicBezTo>
                  <a:cubicBezTo>
                    <a:pt x="3143" y="1532"/>
                    <a:pt x="3167" y="1675"/>
                    <a:pt x="3167" y="1817"/>
                  </a:cubicBezTo>
                  <a:cubicBezTo>
                    <a:pt x="3167" y="2484"/>
                    <a:pt x="2619" y="3044"/>
                    <a:pt x="1953" y="3044"/>
                  </a:cubicBezTo>
                  <a:cubicBezTo>
                    <a:pt x="1274" y="3044"/>
                    <a:pt x="726" y="2484"/>
                    <a:pt x="726" y="1817"/>
                  </a:cubicBezTo>
                  <a:cubicBezTo>
                    <a:pt x="726" y="1151"/>
                    <a:pt x="1274" y="603"/>
                    <a:pt x="1953" y="603"/>
                  </a:cubicBezTo>
                  <a:cubicBezTo>
                    <a:pt x="2250" y="603"/>
                    <a:pt x="2524" y="698"/>
                    <a:pt x="2750" y="913"/>
                  </a:cubicBezTo>
                  <a:cubicBezTo>
                    <a:pt x="2785" y="941"/>
                    <a:pt x="2824" y="956"/>
                    <a:pt x="2862" y="956"/>
                  </a:cubicBezTo>
                  <a:cubicBezTo>
                    <a:pt x="2905" y="956"/>
                    <a:pt x="2946" y="938"/>
                    <a:pt x="2977" y="901"/>
                  </a:cubicBezTo>
                  <a:cubicBezTo>
                    <a:pt x="3036" y="817"/>
                    <a:pt x="3036" y="734"/>
                    <a:pt x="2965" y="674"/>
                  </a:cubicBezTo>
                  <a:cubicBezTo>
                    <a:pt x="2798" y="520"/>
                    <a:pt x="2608" y="424"/>
                    <a:pt x="2405" y="365"/>
                  </a:cubicBezTo>
                  <a:cubicBezTo>
                    <a:pt x="2442" y="362"/>
                    <a:pt x="2478" y="361"/>
                    <a:pt x="2513" y="361"/>
                  </a:cubicBezTo>
                  <a:cubicBezTo>
                    <a:pt x="2793" y="361"/>
                    <a:pt x="3047" y="442"/>
                    <a:pt x="3227" y="579"/>
                  </a:cubicBezTo>
                  <a:cubicBezTo>
                    <a:pt x="4036" y="1222"/>
                    <a:pt x="4715" y="1496"/>
                    <a:pt x="5584" y="1496"/>
                  </a:cubicBezTo>
                  <a:cubicBezTo>
                    <a:pt x="6441" y="1496"/>
                    <a:pt x="7132" y="1222"/>
                    <a:pt x="7930" y="579"/>
                  </a:cubicBezTo>
                  <a:cubicBezTo>
                    <a:pt x="8120" y="442"/>
                    <a:pt x="8375" y="361"/>
                    <a:pt x="8647" y="361"/>
                  </a:cubicBezTo>
                  <a:close/>
                  <a:moveTo>
                    <a:pt x="5584" y="5437"/>
                  </a:moveTo>
                  <a:cubicBezTo>
                    <a:pt x="6179" y="5437"/>
                    <a:pt x="6751" y="5556"/>
                    <a:pt x="7215" y="5758"/>
                  </a:cubicBezTo>
                  <a:cubicBezTo>
                    <a:pt x="6572" y="6020"/>
                    <a:pt x="5989" y="6151"/>
                    <a:pt x="5584" y="6151"/>
                  </a:cubicBezTo>
                  <a:cubicBezTo>
                    <a:pt x="5144" y="6151"/>
                    <a:pt x="4584" y="6020"/>
                    <a:pt x="3941" y="5758"/>
                  </a:cubicBezTo>
                  <a:cubicBezTo>
                    <a:pt x="4405" y="5556"/>
                    <a:pt x="4989" y="5437"/>
                    <a:pt x="5584" y="5437"/>
                  </a:cubicBezTo>
                  <a:close/>
                  <a:moveTo>
                    <a:pt x="607" y="4234"/>
                  </a:moveTo>
                  <a:lnTo>
                    <a:pt x="607" y="4234"/>
                  </a:lnTo>
                  <a:cubicBezTo>
                    <a:pt x="643" y="4246"/>
                    <a:pt x="655" y="4270"/>
                    <a:pt x="679" y="4294"/>
                  </a:cubicBezTo>
                  <a:cubicBezTo>
                    <a:pt x="1060" y="4604"/>
                    <a:pt x="1572" y="4961"/>
                    <a:pt x="2143" y="5282"/>
                  </a:cubicBezTo>
                  <a:cubicBezTo>
                    <a:pt x="2739" y="5627"/>
                    <a:pt x="3358" y="5913"/>
                    <a:pt x="3929" y="6116"/>
                  </a:cubicBezTo>
                  <a:cubicBezTo>
                    <a:pt x="4584" y="6354"/>
                    <a:pt x="5120" y="6473"/>
                    <a:pt x="5548" y="6473"/>
                  </a:cubicBezTo>
                  <a:cubicBezTo>
                    <a:pt x="5977" y="6473"/>
                    <a:pt x="6525" y="6354"/>
                    <a:pt x="7168" y="6116"/>
                  </a:cubicBezTo>
                  <a:cubicBezTo>
                    <a:pt x="7739" y="5913"/>
                    <a:pt x="8358" y="5616"/>
                    <a:pt x="8954" y="5282"/>
                  </a:cubicBezTo>
                  <a:cubicBezTo>
                    <a:pt x="9537" y="4961"/>
                    <a:pt x="10061" y="4604"/>
                    <a:pt x="10418" y="4294"/>
                  </a:cubicBezTo>
                  <a:cubicBezTo>
                    <a:pt x="10442" y="4270"/>
                    <a:pt x="10454" y="4246"/>
                    <a:pt x="10489" y="4234"/>
                  </a:cubicBezTo>
                  <a:lnTo>
                    <a:pt x="10489" y="4234"/>
                  </a:lnTo>
                  <a:cubicBezTo>
                    <a:pt x="10239" y="4770"/>
                    <a:pt x="9716" y="5401"/>
                    <a:pt x="9061" y="5973"/>
                  </a:cubicBezTo>
                  <a:cubicBezTo>
                    <a:pt x="8525" y="6437"/>
                    <a:pt x="7942" y="6818"/>
                    <a:pt x="7370" y="7092"/>
                  </a:cubicBezTo>
                  <a:cubicBezTo>
                    <a:pt x="6727" y="7390"/>
                    <a:pt x="6120" y="7532"/>
                    <a:pt x="5560" y="7532"/>
                  </a:cubicBezTo>
                  <a:cubicBezTo>
                    <a:pt x="5013" y="7532"/>
                    <a:pt x="4405" y="7390"/>
                    <a:pt x="3762" y="7092"/>
                  </a:cubicBezTo>
                  <a:cubicBezTo>
                    <a:pt x="3179" y="6818"/>
                    <a:pt x="2608" y="6437"/>
                    <a:pt x="2060" y="5973"/>
                  </a:cubicBezTo>
                  <a:cubicBezTo>
                    <a:pt x="1417" y="5401"/>
                    <a:pt x="893" y="4782"/>
                    <a:pt x="607" y="4234"/>
                  </a:cubicBezTo>
                  <a:close/>
                  <a:moveTo>
                    <a:pt x="2503" y="1"/>
                  </a:moveTo>
                  <a:cubicBezTo>
                    <a:pt x="2451" y="1"/>
                    <a:pt x="2399" y="3"/>
                    <a:pt x="2346" y="8"/>
                  </a:cubicBezTo>
                  <a:cubicBezTo>
                    <a:pt x="1965" y="20"/>
                    <a:pt x="1584" y="151"/>
                    <a:pt x="1334" y="365"/>
                  </a:cubicBezTo>
                  <a:cubicBezTo>
                    <a:pt x="762" y="579"/>
                    <a:pt x="333" y="1151"/>
                    <a:pt x="333" y="1806"/>
                  </a:cubicBezTo>
                  <a:cubicBezTo>
                    <a:pt x="333" y="2008"/>
                    <a:pt x="381" y="2222"/>
                    <a:pt x="453" y="2401"/>
                  </a:cubicBezTo>
                  <a:cubicBezTo>
                    <a:pt x="322" y="2568"/>
                    <a:pt x="0" y="3020"/>
                    <a:pt x="0" y="3365"/>
                  </a:cubicBezTo>
                  <a:cubicBezTo>
                    <a:pt x="0" y="4139"/>
                    <a:pt x="714" y="5258"/>
                    <a:pt x="1822" y="6211"/>
                  </a:cubicBezTo>
                  <a:cubicBezTo>
                    <a:pt x="2381" y="6687"/>
                    <a:pt x="2989" y="7092"/>
                    <a:pt x="3596" y="7366"/>
                  </a:cubicBezTo>
                  <a:cubicBezTo>
                    <a:pt x="4286" y="7699"/>
                    <a:pt x="4941" y="7842"/>
                    <a:pt x="5536" y="7842"/>
                  </a:cubicBezTo>
                  <a:cubicBezTo>
                    <a:pt x="6132" y="7842"/>
                    <a:pt x="6787" y="7687"/>
                    <a:pt x="7465" y="7366"/>
                  </a:cubicBezTo>
                  <a:cubicBezTo>
                    <a:pt x="8073" y="7092"/>
                    <a:pt x="8692" y="6687"/>
                    <a:pt x="9239" y="6211"/>
                  </a:cubicBezTo>
                  <a:cubicBezTo>
                    <a:pt x="10335" y="5258"/>
                    <a:pt x="11073" y="4139"/>
                    <a:pt x="11073" y="3377"/>
                  </a:cubicBezTo>
                  <a:lnTo>
                    <a:pt x="11073" y="3365"/>
                  </a:lnTo>
                  <a:cubicBezTo>
                    <a:pt x="11097" y="3020"/>
                    <a:pt x="10775" y="2568"/>
                    <a:pt x="10644" y="2401"/>
                  </a:cubicBezTo>
                  <a:cubicBezTo>
                    <a:pt x="10716" y="2222"/>
                    <a:pt x="10751" y="2008"/>
                    <a:pt x="10751" y="1806"/>
                  </a:cubicBezTo>
                  <a:cubicBezTo>
                    <a:pt x="10751" y="1151"/>
                    <a:pt x="10347" y="579"/>
                    <a:pt x="9763" y="365"/>
                  </a:cubicBezTo>
                  <a:cubicBezTo>
                    <a:pt x="9501" y="151"/>
                    <a:pt x="9132" y="20"/>
                    <a:pt x="8751" y="8"/>
                  </a:cubicBezTo>
                  <a:cubicBezTo>
                    <a:pt x="8714" y="5"/>
                    <a:pt x="8677" y="4"/>
                    <a:pt x="8640" y="4"/>
                  </a:cubicBezTo>
                  <a:cubicBezTo>
                    <a:pt x="8277" y="4"/>
                    <a:pt x="7941" y="109"/>
                    <a:pt x="7703" y="282"/>
                  </a:cubicBezTo>
                  <a:cubicBezTo>
                    <a:pt x="6965" y="877"/>
                    <a:pt x="6346" y="1115"/>
                    <a:pt x="5548" y="1115"/>
                  </a:cubicBezTo>
                  <a:cubicBezTo>
                    <a:pt x="4739" y="1115"/>
                    <a:pt x="4143" y="877"/>
                    <a:pt x="3393" y="282"/>
                  </a:cubicBezTo>
                  <a:cubicBezTo>
                    <a:pt x="3165" y="105"/>
                    <a:pt x="2855" y="1"/>
                    <a:pt x="25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1" name="Google Shape;11981;p81"/>
            <p:cNvSpPr/>
            <p:nvPr/>
          </p:nvSpPr>
          <p:spPr>
            <a:xfrm>
              <a:off x="2651437" y="2623922"/>
              <a:ext cx="16768" cy="15968"/>
            </a:xfrm>
            <a:custGeom>
              <a:avLst/>
              <a:gdLst/>
              <a:ahLst/>
              <a:cxnLst/>
              <a:rect l="l" t="t" r="r" b="b"/>
              <a:pathLst>
                <a:path w="524" h="499" extrusionOk="0">
                  <a:moveTo>
                    <a:pt x="351" y="1"/>
                  </a:moveTo>
                  <a:cubicBezTo>
                    <a:pt x="310" y="1"/>
                    <a:pt x="268" y="16"/>
                    <a:pt x="238" y="46"/>
                  </a:cubicBezTo>
                  <a:lnTo>
                    <a:pt x="60" y="224"/>
                  </a:lnTo>
                  <a:cubicBezTo>
                    <a:pt x="0" y="284"/>
                    <a:pt x="0" y="391"/>
                    <a:pt x="60" y="450"/>
                  </a:cubicBezTo>
                  <a:cubicBezTo>
                    <a:pt x="83" y="474"/>
                    <a:pt x="131" y="498"/>
                    <a:pt x="179" y="498"/>
                  </a:cubicBezTo>
                  <a:cubicBezTo>
                    <a:pt x="214" y="498"/>
                    <a:pt x="262" y="474"/>
                    <a:pt x="298" y="450"/>
                  </a:cubicBezTo>
                  <a:lnTo>
                    <a:pt x="476" y="272"/>
                  </a:lnTo>
                  <a:cubicBezTo>
                    <a:pt x="524" y="224"/>
                    <a:pt x="524" y="117"/>
                    <a:pt x="464" y="46"/>
                  </a:cubicBezTo>
                  <a:cubicBezTo>
                    <a:pt x="435" y="16"/>
                    <a:pt x="393" y="1"/>
                    <a:pt x="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2" name="Google Shape;11982;p81"/>
            <p:cNvSpPr/>
            <p:nvPr/>
          </p:nvSpPr>
          <p:spPr>
            <a:xfrm>
              <a:off x="2690285" y="2623922"/>
              <a:ext cx="16800" cy="15968"/>
            </a:xfrm>
            <a:custGeom>
              <a:avLst/>
              <a:gdLst/>
              <a:ahLst/>
              <a:cxnLst/>
              <a:rect l="l" t="t" r="r" b="b"/>
              <a:pathLst>
                <a:path w="525" h="499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39" y="450"/>
                  </a:lnTo>
                  <a:cubicBezTo>
                    <a:pt x="274" y="474"/>
                    <a:pt x="310" y="498"/>
                    <a:pt x="358" y="498"/>
                  </a:cubicBezTo>
                  <a:cubicBezTo>
                    <a:pt x="405" y="498"/>
                    <a:pt x="453" y="474"/>
                    <a:pt x="477" y="450"/>
                  </a:cubicBezTo>
                  <a:cubicBezTo>
                    <a:pt x="524" y="391"/>
                    <a:pt x="524" y="284"/>
                    <a:pt x="465" y="224"/>
                  </a:cubicBez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3" name="Google Shape;11983;p81"/>
            <p:cNvSpPr/>
            <p:nvPr/>
          </p:nvSpPr>
          <p:spPr>
            <a:xfrm>
              <a:off x="2535597" y="2557170"/>
              <a:ext cx="32416" cy="49184"/>
            </a:xfrm>
            <a:custGeom>
              <a:avLst/>
              <a:gdLst/>
              <a:ahLst/>
              <a:cxnLst/>
              <a:rect l="l" t="t" r="r" b="b"/>
              <a:pathLst>
                <a:path w="1013" h="1537" extrusionOk="0">
                  <a:moveTo>
                    <a:pt x="501" y="0"/>
                  </a:moveTo>
                  <a:cubicBezTo>
                    <a:pt x="227" y="0"/>
                    <a:pt x="1" y="227"/>
                    <a:pt x="1" y="512"/>
                  </a:cubicBezTo>
                  <a:lnTo>
                    <a:pt x="1" y="1024"/>
                  </a:lnTo>
                  <a:cubicBezTo>
                    <a:pt x="1" y="1310"/>
                    <a:pt x="227" y="1536"/>
                    <a:pt x="501" y="1536"/>
                  </a:cubicBezTo>
                  <a:cubicBezTo>
                    <a:pt x="786" y="1536"/>
                    <a:pt x="1013" y="1310"/>
                    <a:pt x="1013" y="1024"/>
                  </a:cubicBezTo>
                  <a:lnTo>
                    <a:pt x="1013" y="691"/>
                  </a:lnTo>
                  <a:cubicBezTo>
                    <a:pt x="1013" y="596"/>
                    <a:pt x="941" y="524"/>
                    <a:pt x="846" y="524"/>
                  </a:cubicBezTo>
                  <a:cubicBezTo>
                    <a:pt x="763" y="524"/>
                    <a:pt x="679" y="596"/>
                    <a:pt x="679" y="691"/>
                  </a:cubicBezTo>
                  <a:lnTo>
                    <a:pt x="679" y="1036"/>
                  </a:lnTo>
                  <a:cubicBezTo>
                    <a:pt x="679" y="1131"/>
                    <a:pt x="596" y="1215"/>
                    <a:pt x="501" y="1215"/>
                  </a:cubicBezTo>
                  <a:cubicBezTo>
                    <a:pt x="405" y="1215"/>
                    <a:pt x="322" y="1120"/>
                    <a:pt x="322" y="1036"/>
                  </a:cubicBezTo>
                  <a:lnTo>
                    <a:pt x="322" y="512"/>
                  </a:lnTo>
                  <a:cubicBezTo>
                    <a:pt x="322" y="405"/>
                    <a:pt x="417" y="334"/>
                    <a:pt x="501" y="334"/>
                  </a:cubicBezTo>
                  <a:cubicBezTo>
                    <a:pt x="596" y="334"/>
                    <a:pt x="667" y="262"/>
                    <a:pt x="667" y="167"/>
                  </a:cubicBezTo>
                  <a:cubicBezTo>
                    <a:pt x="667" y="84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4" name="Google Shape;11984;p81"/>
            <p:cNvSpPr/>
            <p:nvPr/>
          </p:nvSpPr>
          <p:spPr>
            <a:xfrm>
              <a:off x="2790477" y="2557938"/>
              <a:ext cx="32416" cy="48800"/>
            </a:xfrm>
            <a:custGeom>
              <a:avLst/>
              <a:gdLst/>
              <a:ahLst/>
              <a:cxnLst/>
              <a:rect l="l" t="t" r="r" b="b"/>
              <a:pathLst>
                <a:path w="1013" h="1525" extrusionOk="0">
                  <a:moveTo>
                    <a:pt x="501" y="0"/>
                  </a:moveTo>
                  <a:cubicBezTo>
                    <a:pt x="418" y="0"/>
                    <a:pt x="346" y="72"/>
                    <a:pt x="346" y="155"/>
                  </a:cubicBezTo>
                  <a:cubicBezTo>
                    <a:pt x="346" y="250"/>
                    <a:pt x="418" y="322"/>
                    <a:pt x="501" y="322"/>
                  </a:cubicBezTo>
                  <a:cubicBezTo>
                    <a:pt x="608" y="322"/>
                    <a:pt x="679" y="417"/>
                    <a:pt x="679" y="500"/>
                  </a:cubicBezTo>
                  <a:lnTo>
                    <a:pt x="679" y="1024"/>
                  </a:lnTo>
                  <a:cubicBezTo>
                    <a:pt x="679" y="1131"/>
                    <a:pt x="596" y="1203"/>
                    <a:pt x="501" y="1203"/>
                  </a:cubicBezTo>
                  <a:cubicBezTo>
                    <a:pt x="418" y="1203"/>
                    <a:pt x="322" y="1107"/>
                    <a:pt x="322" y="1024"/>
                  </a:cubicBezTo>
                  <a:lnTo>
                    <a:pt x="322" y="679"/>
                  </a:lnTo>
                  <a:cubicBezTo>
                    <a:pt x="322" y="596"/>
                    <a:pt x="251" y="512"/>
                    <a:pt x="156" y="512"/>
                  </a:cubicBezTo>
                  <a:cubicBezTo>
                    <a:pt x="72" y="512"/>
                    <a:pt x="1" y="596"/>
                    <a:pt x="1" y="679"/>
                  </a:cubicBezTo>
                  <a:lnTo>
                    <a:pt x="1" y="1024"/>
                  </a:lnTo>
                  <a:cubicBezTo>
                    <a:pt x="1" y="1310"/>
                    <a:pt x="215" y="1524"/>
                    <a:pt x="501" y="1524"/>
                  </a:cubicBezTo>
                  <a:cubicBezTo>
                    <a:pt x="787" y="1524"/>
                    <a:pt x="1013" y="1310"/>
                    <a:pt x="1013" y="1024"/>
                  </a:cubicBezTo>
                  <a:lnTo>
                    <a:pt x="1013" y="500"/>
                  </a:lnTo>
                  <a:cubicBezTo>
                    <a:pt x="1013" y="215"/>
                    <a:pt x="787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1985" name="Google Shape;11985;p81"/>
          <p:cNvSpPr/>
          <p:nvPr/>
        </p:nvSpPr>
        <p:spPr>
          <a:xfrm>
            <a:off x="7419568" y="2575482"/>
            <a:ext cx="355136" cy="281952"/>
          </a:xfrm>
          <a:custGeom>
            <a:avLst/>
            <a:gdLst/>
            <a:ahLst/>
            <a:cxnLst/>
            <a:rect l="l" t="t" r="r" b="b"/>
            <a:pathLst>
              <a:path w="11098" h="8811" extrusionOk="0">
                <a:moveTo>
                  <a:pt x="4955" y="0"/>
                </a:moveTo>
                <a:cubicBezTo>
                  <a:pt x="4754" y="0"/>
                  <a:pt x="4539" y="24"/>
                  <a:pt x="4311" y="71"/>
                </a:cubicBezTo>
                <a:cubicBezTo>
                  <a:pt x="3358" y="262"/>
                  <a:pt x="2406" y="833"/>
                  <a:pt x="1418" y="1786"/>
                </a:cubicBezTo>
                <a:cubicBezTo>
                  <a:pt x="1358" y="1845"/>
                  <a:pt x="1358" y="1952"/>
                  <a:pt x="1418" y="2012"/>
                </a:cubicBezTo>
                <a:cubicBezTo>
                  <a:pt x="1453" y="2036"/>
                  <a:pt x="1489" y="2048"/>
                  <a:pt x="1537" y="2048"/>
                </a:cubicBezTo>
                <a:cubicBezTo>
                  <a:pt x="1584" y="2048"/>
                  <a:pt x="1608" y="2036"/>
                  <a:pt x="1656" y="2012"/>
                </a:cubicBezTo>
                <a:cubicBezTo>
                  <a:pt x="2596" y="1095"/>
                  <a:pt x="3489" y="559"/>
                  <a:pt x="4382" y="381"/>
                </a:cubicBezTo>
                <a:cubicBezTo>
                  <a:pt x="4594" y="339"/>
                  <a:pt x="4791" y="318"/>
                  <a:pt x="4972" y="318"/>
                </a:cubicBezTo>
                <a:cubicBezTo>
                  <a:pt x="5311" y="318"/>
                  <a:pt x="5594" y="392"/>
                  <a:pt x="5811" y="547"/>
                </a:cubicBezTo>
                <a:cubicBezTo>
                  <a:pt x="6002" y="678"/>
                  <a:pt x="6109" y="845"/>
                  <a:pt x="6180" y="1000"/>
                </a:cubicBezTo>
                <a:cubicBezTo>
                  <a:pt x="6121" y="976"/>
                  <a:pt x="6061" y="952"/>
                  <a:pt x="6002" y="940"/>
                </a:cubicBezTo>
                <a:cubicBezTo>
                  <a:pt x="5984" y="933"/>
                  <a:pt x="5967" y="930"/>
                  <a:pt x="5949" y="930"/>
                </a:cubicBezTo>
                <a:cubicBezTo>
                  <a:pt x="5882" y="930"/>
                  <a:pt x="5818" y="979"/>
                  <a:pt x="5799" y="1035"/>
                </a:cubicBezTo>
                <a:cubicBezTo>
                  <a:pt x="5764" y="1131"/>
                  <a:pt x="5823" y="1214"/>
                  <a:pt x="5895" y="1250"/>
                </a:cubicBezTo>
                <a:cubicBezTo>
                  <a:pt x="6121" y="1309"/>
                  <a:pt x="6335" y="1416"/>
                  <a:pt x="6537" y="1512"/>
                </a:cubicBezTo>
                <a:cubicBezTo>
                  <a:pt x="6787" y="1667"/>
                  <a:pt x="6907" y="1845"/>
                  <a:pt x="6883" y="2048"/>
                </a:cubicBezTo>
                <a:cubicBezTo>
                  <a:pt x="6847" y="2250"/>
                  <a:pt x="6692" y="2429"/>
                  <a:pt x="6514" y="2464"/>
                </a:cubicBezTo>
                <a:cubicBezTo>
                  <a:pt x="6483" y="2472"/>
                  <a:pt x="6453" y="2476"/>
                  <a:pt x="6425" y="2476"/>
                </a:cubicBezTo>
                <a:cubicBezTo>
                  <a:pt x="6321" y="2476"/>
                  <a:pt x="6234" y="2424"/>
                  <a:pt x="6168" y="2321"/>
                </a:cubicBezTo>
                <a:cubicBezTo>
                  <a:pt x="5871" y="1857"/>
                  <a:pt x="5442" y="1500"/>
                  <a:pt x="4990" y="1297"/>
                </a:cubicBezTo>
                <a:cubicBezTo>
                  <a:pt x="4882" y="1250"/>
                  <a:pt x="4763" y="1202"/>
                  <a:pt x="4668" y="1178"/>
                </a:cubicBezTo>
                <a:cubicBezTo>
                  <a:pt x="4811" y="1152"/>
                  <a:pt x="4954" y="1138"/>
                  <a:pt x="5097" y="1138"/>
                </a:cubicBezTo>
                <a:cubicBezTo>
                  <a:pt x="5144" y="1138"/>
                  <a:pt x="5192" y="1140"/>
                  <a:pt x="5240" y="1143"/>
                </a:cubicBezTo>
                <a:cubicBezTo>
                  <a:pt x="5335" y="1143"/>
                  <a:pt x="5406" y="1083"/>
                  <a:pt x="5406" y="1000"/>
                </a:cubicBezTo>
                <a:cubicBezTo>
                  <a:pt x="5406" y="905"/>
                  <a:pt x="5347" y="833"/>
                  <a:pt x="5263" y="833"/>
                </a:cubicBezTo>
                <a:cubicBezTo>
                  <a:pt x="5208" y="830"/>
                  <a:pt x="5151" y="829"/>
                  <a:pt x="5095" y="829"/>
                </a:cubicBezTo>
                <a:cubicBezTo>
                  <a:pt x="4253" y="829"/>
                  <a:pt x="3373" y="1161"/>
                  <a:pt x="2525" y="1797"/>
                </a:cubicBezTo>
                <a:cubicBezTo>
                  <a:pt x="1954" y="2226"/>
                  <a:pt x="1573" y="2667"/>
                  <a:pt x="1453" y="2810"/>
                </a:cubicBezTo>
                <a:cubicBezTo>
                  <a:pt x="1215" y="2869"/>
                  <a:pt x="977" y="2964"/>
                  <a:pt x="739" y="3083"/>
                </a:cubicBezTo>
                <a:cubicBezTo>
                  <a:pt x="870" y="2917"/>
                  <a:pt x="1013" y="2726"/>
                  <a:pt x="1215" y="2512"/>
                </a:cubicBezTo>
                <a:cubicBezTo>
                  <a:pt x="1275" y="2452"/>
                  <a:pt x="1275" y="2345"/>
                  <a:pt x="1192" y="2286"/>
                </a:cubicBezTo>
                <a:cubicBezTo>
                  <a:pt x="1164" y="2258"/>
                  <a:pt x="1130" y="2244"/>
                  <a:pt x="1094" y="2244"/>
                </a:cubicBezTo>
                <a:cubicBezTo>
                  <a:pt x="1052" y="2244"/>
                  <a:pt x="1009" y="2264"/>
                  <a:pt x="977" y="2309"/>
                </a:cubicBezTo>
                <a:cubicBezTo>
                  <a:pt x="394" y="2964"/>
                  <a:pt x="60" y="3500"/>
                  <a:pt x="37" y="3524"/>
                </a:cubicBezTo>
                <a:cubicBezTo>
                  <a:pt x="1" y="3583"/>
                  <a:pt x="1" y="3643"/>
                  <a:pt x="37" y="3702"/>
                </a:cubicBezTo>
                <a:cubicBezTo>
                  <a:pt x="75" y="3749"/>
                  <a:pt x="123" y="3775"/>
                  <a:pt x="175" y="3775"/>
                </a:cubicBezTo>
                <a:cubicBezTo>
                  <a:pt x="204" y="3775"/>
                  <a:pt x="233" y="3767"/>
                  <a:pt x="263" y="3750"/>
                </a:cubicBezTo>
                <a:cubicBezTo>
                  <a:pt x="691" y="3441"/>
                  <a:pt x="1215" y="3214"/>
                  <a:pt x="1715" y="3107"/>
                </a:cubicBezTo>
                <a:cubicBezTo>
                  <a:pt x="1860" y="3079"/>
                  <a:pt x="2037" y="3059"/>
                  <a:pt x="2203" y="3059"/>
                </a:cubicBezTo>
                <a:cubicBezTo>
                  <a:pt x="2391" y="3059"/>
                  <a:pt x="2567" y="3085"/>
                  <a:pt x="2668" y="3155"/>
                </a:cubicBezTo>
                <a:cubicBezTo>
                  <a:pt x="2799" y="3238"/>
                  <a:pt x="2858" y="3357"/>
                  <a:pt x="2799" y="3476"/>
                </a:cubicBezTo>
                <a:cubicBezTo>
                  <a:pt x="2747" y="3588"/>
                  <a:pt x="2610" y="3674"/>
                  <a:pt x="2395" y="3674"/>
                </a:cubicBezTo>
                <a:cubicBezTo>
                  <a:pt x="2311" y="3674"/>
                  <a:pt x="2215" y="3661"/>
                  <a:pt x="2108" y="3631"/>
                </a:cubicBezTo>
                <a:cubicBezTo>
                  <a:pt x="1912" y="3572"/>
                  <a:pt x="1724" y="3542"/>
                  <a:pt x="1549" y="3542"/>
                </a:cubicBezTo>
                <a:cubicBezTo>
                  <a:pt x="1373" y="3542"/>
                  <a:pt x="1209" y="3572"/>
                  <a:pt x="1061" y="3631"/>
                </a:cubicBezTo>
                <a:cubicBezTo>
                  <a:pt x="799" y="3738"/>
                  <a:pt x="584" y="3929"/>
                  <a:pt x="453" y="4179"/>
                </a:cubicBezTo>
                <a:cubicBezTo>
                  <a:pt x="322" y="4429"/>
                  <a:pt x="275" y="4750"/>
                  <a:pt x="334" y="5048"/>
                </a:cubicBezTo>
                <a:cubicBezTo>
                  <a:pt x="382" y="5310"/>
                  <a:pt x="513" y="5548"/>
                  <a:pt x="703" y="5727"/>
                </a:cubicBezTo>
                <a:cubicBezTo>
                  <a:pt x="632" y="5858"/>
                  <a:pt x="572" y="6012"/>
                  <a:pt x="537" y="6179"/>
                </a:cubicBezTo>
                <a:cubicBezTo>
                  <a:pt x="441" y="6631"/>
                  <a:pt x="525" y="7143"/>
                  <a:pt x="811" y="7632"/>
                </a:cubicBezTo>
                <a:cubicBezTo>
                  <a:pt x="1013" y="8001"/>
                  <a:pt x="1251" y="8239"/>
                  <a:pt x="1275" y="8239"/>
                </a:cubicBezTo>
                <a:cubicBezTo>
                  <a:pt x="1299" y="8274"/>
                  <a:pt x="1346" y="8286"/>
                  <a:pt x="1394" y="8286"/>
                </a:cubicBezTo>
                <a:cubicBezTo>
                  <a:pt x="1430" y="8286"/>
                  <a:pt x="1477" y="8274"/>
                  <a:pt x="1513" y="8239"/>
                </a:cubicBezTo>
                <a:cubicBezTo>
                  <a:pt x="1573" y="8179"/>
                  <a:pt x="1573" y="8084"/>
                  <a:pt x="1513" y="8024"/>
                </a:cubicBezTo>
                <a:cubicBezTo>
                  <a:pt x="1489" y="8001"/>
                  <a:pt x="644" y="7167"/>
                  <a:pt x="870" y="6250"/>
                </a:cubicBezTo>
                <a:cubicBezTo>
                  <a:pt x="977" y="5798"/>
                  <a:pt x="1239" y="5477"/>
                  <a:pt x="1656" y="5298"/>
                </a:cubicBezTo>
                <a:cubicBezTo>
                  <a:pt x="1896" y="5194"/>
                  <a:pt x="2169" y="5144"/>
                  <a:pt x="2455" y="5144"/>
                </a:cubicBezTo>
                <a:cubicBezTo>
                  <a:pt x="2595" y="5144"/>
                  <a:pt x="2738" y="5155"/>
                  <a:pt x="2882" y="5179"/>
                </a:cubicBezTo>
                <a:cubicBezTo>
                  <a:pt x="3382" y="5262"/>
                  <a:pt x="3775" y="5536"/>
                  <a:pt x="3739" y="5762"/>
                </a:cubicBezTo>
                <a:cubicBezTo>
                  <a:pt x="3728" y="5822"/>
                  <a:pt x="3716" y="5858"/>
                  <a:pt x="3668" y="5893"/>
                </a:cubicBezTo>
                <a:cubicBezTo>
                  <a:pt x="3634" y="5910"/>
                  <a:pt x="3589" y="5927"/>
                  <a:pt x="3540" y="5927"/>
                </a:cubicBezTo>
                <a:cubicBezTo>
                  <a:pt x="3519" y="5927"/>
                  <a:pt x="3498" y="5924"/>
                  <a:pt x="3478" y="5917"/>
                </a:cubicBezTo>
                <a:lnTo>
                  <a:pt x="3454" y="5917"/>
                </a:lnTo>
                <a:cubicBezTo>
                  <a:pt x="3394" y="5846"/>
                  <a:pt x="3323" y="5774"/>
                  <a:pt x="3239" y="5715"/>
                </a:cubicBezTo>
                <a:cubicBezTo>
                  <a:pt x="3207" y="5696"/>
                  <a:pt x="3173" y="5687"/>
                  <a:pt x="3141" y="5687"/>
                </a:cubicBezTo>
                <a:cubicBezTo>
                  <a:pt x="3090" y="5687"/>
                  <a:pt x="3042" y="5711"/>
                  <a:pt x="3013" y="5762"/>
                </a:cubicBezTo>
                <a:cubicBezTo>
                  <a:pt x="2966" y="5834"/>
                  <a:pt x="2977" y="5941"/>
                  <a:pt x="3061" y="5977"/>
                </a:cubicBezTo>
                <a:cubicBezTo>
                  <a:pt x="3263" y="6119"/>
                  <a:pt x="3275" y="6274"/>
                  <a:pt x="3263" y="6381"/>
                </a:cubicBezTo>
                <a:cubicBezTo>
                  <a:pt x="3251" y="6536"/>
                  <a:pt x="3132" y="6679"/>
                  <a:pt x="3001" y="6727"/>
                </a:cubicBezTo>
                <a:cubicBezTo>
                  <a:pt x="2976" y="6732"/>
                  <a:pt x="2951" y="6735"/>
                  <a:pt x="2927" y="6735"/>
                </a:cubicBezTo>
                <a:cubicBezTo>
                  <a:pt x="2850" y="6735"/>
                  <a:pt x="2779" y="6704"/>
                  <a:pt x="2716" y="6631"/>
                </a:cubicBezTo>
                <a:cubicBezTo>
                  <a:pt x="2435" y="6342"/>
                  <a:pt x="2096" y="6177"/>
                  <a:pt x="1791" y="6177"/>
                </a:cubicBezTo>
                <a:cubicBezTo>
                  <a:pt x="1707" y="6177"/>
                  <a:pt x="1626" y="6189"/>
                  <a:pt x="1549" y="6215"/>
                </a:cubicBezTo>
                <a:cubicBezTo>
                  <a:pt x="1311" y="6298"/>
                  <a:pt x="1168" y="6477"/>
                  <a:pt x="1120" y="6727"/>
                </a:cubicBezTo>
                <a:cubicBezTo>
                  <a:pt x="1108" y="6810"/>
                  <a:pt x="1168" y="6905"/>
                  <a:pt x="1251" y="6905"/>
                </a:cubicBezTo>
                <a:cubicBezTo>
                  <a:pt x="1259" y="6906"/>
                  <a:pt x="1267" y="6907"/>
                  <a:pt x="1275" y="6907"/>
                </a:cubicBezTo>
                <a:cubicBezTo>
                  <a:pt x="1360" y="6907"/>
                  <a:pt x="1430" y="6850"/>
                  <a:pt x="1430" y="6774"/>
                </a:cubicBezTo>
                <a:cubicBezTo>
                  <a:pt x="1465" y="6620"/>
                  <a:pt x="1549" y="6548"/>
                  <a:pt x="1644" y="6536"/>
                </a:cubicBezTo>
                <a:cubicBezTo>
                  <a:pt x="1690" y="6521"/>
                  <a:pt x="1738" y="6514"/>
                  <a:pt x="1786" y="6514"/>
                </a:cubicBezTo>
                <a:cubicBezTo>
                  <a:pt x="2035" y="6514"/>
                  <a:pt x="2298" y="6700"/>
                  <a:pt x="2477" y="6870"/>
                </a:cubicBezTo>
                <a:cubicBezTo>
                  <a:pt x="2608" y="7012"/>
                  <a:pt x="2763" y="7084"/>
                  <a:pt x="2918" y="7084"/>
                </a:cubicBezTo>
                <a:cubicBezTo>
                  <a:pt x="2977" y="7084"/>
                  <a:pt x="3037" y="7072"/>
                  <a:pt x="3097" y="7048"/>
                </a:cubicBezTo>
                <a:cubicBezTo>
                  <a:pt x="3263" y="6989"/>
                  <a:pt x="3418" y="6870"/>
                  <a:pt x="3501" y="6715"/>
                </a:cubicBezTo>
                <a:cubicBezTo>
                  <a:pt x="3656" y="6870"/>
                  <a:pt x="3918" y="7108"/>
                  <a:pt x="4323" y="7381"/>
                </a:cubicBezTo>
                <a:cubicBezTo>
                  <a:pt x="4966" y="7810"/>
                  <a:pt x="6109" y="8405"/>
                  <a:pt x="7919" y="8810"/>
                </a:cubicBezTo>
                <a:lnTo>
                  <a:pt x="7954" y="8810"/>
                </a:lnTo>
                <a:cubicBezTo>
                  <a:pt x="8026" y="8810"/>
                  <a:pt x="8097" y="8763"/>
                  <a:pt x="8121" y="8679"/>
                </a:cubicBezTo>
                <a:cubicBezTo>
                  <a:pt x="8133" y="8584"/>
                  <a:pt x="8085" y="8501"/>
                  <a:pt x="8002" y="8477"/>
                </a:cubicBezTo>
                <a:cubicBezTo>
                  <a:pt x="6240" y="8096"/>
                  <a:pt x="5144" y="7524"/>
                  <a:pt x="4525" y="7131"/>
                </a:cubicBezTo>
                <a:cubicBezTo>
                  <a:pt x="3870" y="6679"/>
                  <a:pt x="3620" y="6322"/>
                  <a:pt x="3609" y="6322"/>
                </a:cubicBezTo>
                <a:lnTo>
                  <a:pt x="3609" y="6274"/>
                </a:lnTo>
                <a:cubicBezTo>
                  <a:pt x="3716" y="6274"/>
                  <a:pt x="3799" y="6250"/>
                  <a:pt x="3870" y="6191"/>
                </a:cubicBezTo>
                <a:cubicBezTo>
                  <a:pt x="3990" y="6119"/>
                  <a:pt x="4049" y="6000"/>
                  <a:pt x="4085" y="5834"/>
                </a:cubicBezTo>
                <a:cubicBezTo>
                  <a:pt x="4109" y="5607"/>
                  <a:pt x="4001" y="5381"/>
                  <a:pt x="3751" y="5203"/>
                </a:cubicBezTo>
                <a:cubicBezTo>
                  <a:pt x="3561" y="5060"/>
                  <a:pt x="3275" y="4941"/>
                  <a:pt x="2954" y="4881"/>
                </a:cubicBezTo>
                <a:cubicBezTo>
                  <a:pt x="2794" y="4852"/>
                  <a:pt x="2628" y="4836"/>
                  <a:pt x="2461" y="4836"/>
                </a:cubicBezTo>
                <a:cubicBezTo>
                  <a:pt x="1883" y="4836"/>
                  <a:pt x="1297" y="5024"/>
                  <a:pt x="918" y="5477"/>
                </a:cubicBezTo>
                <a:cubicBezTo>
                  <a:pt x="644" y="5191"/>
                  <a:pt x="572" y="4715"/>
                  <a:pt x="763" y="4345"/>
                </a:cubicBezTo>
                <a:cubicBezTo>
                  <a:pt x="848" y="4194"/>
                  <a:pt x="1067" y="3879"/>
                  <a:pt x="1581" y="3879"/>
                </a:cubicBezTo>
                <a:cubicBezTo>
                  <a:pt x="1716" y="3879"/>
                  <a:pt x="1871" y="3901"/>
                  <a:pt x="2049" y="3953"/>
                </a:cubicBezTo>
                <a:cubicBezTo>
                  <a:pt x="2189" y="3994"/>
                  <a:pt x="2318" y="4013"/>
                  <a:pt x="2436" y="4013"/>
                </a:cubicBezTo>
                <a:cubicBezTo>
                  <a:pt x="2788" y="4013"/>
                  <a:pt x="3034" y="3845"/>
                  <a:pt x="3132" y="3631"/>
                </a:cubicBezTo>
                <a:cubicBezTo>
                  <a:pt x="3251" y="3357"/>
                  <a:pt x="3144" y="3083"/>
                  <a:pt x="2882" y="2905"/>
                </a:cubicBezTo>
                <a:cubicBezTo>
                  <a:pt x="2714" y="2806"/>
                  <a:pt x="2470" y="2756"/>
                  <a:pt x="2181" y="2756"/>
                </a:cubicBezTo>
                <a:cubicBezTo>
                  <a:pt x="2123" y="2756"/>
                  <a:pt x="2063" y="2758"/>
                  <a:pt x="2001" y="2762"/>
                </a:cubicBezTo>
                <a:cubicBezTo>
                  <a:pt x="2180" y="2583"/>
                  <a:pt x="2430" y="2333"/>
                  <a:pt x="2739" y="2107"/>
                </a:cubicBezTo>
                <a:cubicBezTo>
                  <a:pt x="2966" y="1928"/>
                  <a:pt x="3251" y="1750"/>
                  <a:pt x="3561" y="1607"/>
                </a:cubicBezTo>
                <a:cubicBezTo>
                  <a:pt x="3742" y="1535"/>
                  <a:pt x="3929" y="1500"/>
                  <a:pt x="4120" y="1500"/>
                </a:cubicBezTo>
                <a:cubicBezTo>
                  <a:pt x="4368" y="1500"/>
                  <a:pt x="4621" y="1559"/>
                  <a:pt x="4871" y="1667"/>
                </a:cubicBezTo>
                <a:cubicBezTo>
                  <a:pt x="5156" y="1786"/>
                  <a:pt x="5406" y="1976"/>
                  <a:pt x="5633" y="2214"/>
                </a:cubicBezTo>
                <a:cubicBezTo>
                  <a:pt x="5299" y="2274"/>
                  <a:pt x="4799" y="2452"/>
                  <a:pt x="4549" y="3000"/>
                </a:cubicBezTo>
                <a:cubicBezTo>
                  <a:pt x="4323" y="3512"/>
                  <a:pt x="4347" y="4048"/>
                  <a:pt x="4668" y="4595"/>
                </a:cubicBezTo>
                <a:cubicBezTo>
                  <a:pt x="5573" y="6239"/>
                  <a:pt x="8681" y="7691"/>
                  <a:pt x="10919" y="7977"/>
                </a:cubicBezTo>
                <a:lnTo>
                  <a:pt x="10931" y="7977"/>
                </a:lnTo>
                <a:cubicBezTo>
                  <a:pt x="11002" y="7977"/>
                  <a:pt x="11074" y="7917"/>
                  <a:pt x="11098" y="7846"/>
                </a:cubicBezTo>
                <a:cubicBezTo>
                  <a:pt x="11050" y="7643"/>
                  <a:pt x="10990" y="7572"/>
                  <a:pt x="10907" y="7560"/>
                </a:cubicBezTo>
                <a:cubicBezTo>
                  <a:pt x="9835" y="7429"/>
                  <a:pt x="8538" y="6989"/>
                  <a:pt x="7407" y="6417"/>
                </a:cubicBezTo>
                <a:cubicBezTo>
                  <a:pt x="6180" y="5786"/>
                  <a:pt x="5287" y="5048"/>
                  <a:pt x="4906" y="4345"/>
                </a:cubicBezTo>
                <a:cubicBezTo>
                  <a:pt x="4656" y="3881"/>
                  <a:pt x="4609" y="3452"/>
                  <a:pt x="4799" y="3048"/>
                </a:cubicBezTo>
                <a:cubicBezTo>
                  <a:pt x="4918" y="2798"/>
                  <a:pt x="5133" y="2607"/>
                  <a:pt x="5442" y="2500"/>
                </a:cubicBezTo>
                <a:cubicBezTo>
                  <a:pt x="5597" y="2440"/>
                  <a:pt x="5752" y="2429"/>
                  <a:pt x="5847" y="2429"/>
                </a:cubicBezTo>
                <a:cubicBezTo>
                  <a:pt x="5859" y="2440"/>
                  <a:pt x="5871" y="2464"/>
                  <a:pt x="5883" y="2488"/>
                </a:cubicBezTo>
                <a:cubicBezTo>
                  <a:pt x="6025" y="2679"/>
                  <a:pt x="6216" y="2798"/>
                  <a:pt x="6418" y="2798"/>
                </a:cubicBezTo>
                <a:cubicBezTo>
                  <a:pt x="6466" y="2798"/>
                  <a:pt x="6526" y="2798"/>
                  <a:pt x="6573" y="2786"/>
                </a:cubicBezTo>
                <a:cubicBezTo>
                  <a:pt x="6883" y="2702"/>
                  <a:pt x="7157" y="2429"/>
                  <a:pt x="7192" y="2095"/>
                </a:cubicBezTo>
                <a:cubicBezTo>
                  <a:pt x="7240" y="1750"/>
                  <a:pt x="7061" y="1440"/>
                  <a:pt x="6692" y="1238"/>
                </a:cubicBezTo>
                <a:cubicBezTo>
                  <a:pt x="6645" y="1202"/>
                  <a:pt x="6597" y="1190"/>
                  <a:pt x="6573" y="1178"/>
                </a:cubicBezTo>
                <a:cubicBezTo>
                  <a:pt x="6537" y="1035"/>
                  <a:pt x="6418" y="595"/>
                  <a:pt x="5990" y="297"/>
                </a:cubicBezTo>
                <a:cubicBezTo>
                  <a:pt x="5711" y="98"/>
                  <a:pt x="5362" y="0"/>
                  <a:pt x="495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1986" name="Google Shape;11986;p81"/>
          <p:cNvGrpSpPr/>
          <p:nvPr/>
        </p:nvGrpSpPr>
        <p:grpSpPr>
          <a:xfrm>
            <a:off x="7965936" y="2503322"/>
            <a:ext cx="356256" cy="351808"/>
            <a:chOff x="7993805" y="2427122"/>
            <a:chExt cx="356256" cy="351808"/>
          </a:xfrm>
          <a:solidFill>
            <a:schemeClr val="tx1"/>
          </a:solidFill>
        </p:grpSpPr>
        <p:sp>
          <p:nvSpPr>
            <p:cNvPr id="11987" name="Google Shape;11987;p81"/>
            <p:cNvSpPr/>
            <p:nvPr/>
          </p:nvSpPr>
          <p:spPr>
            <a:xfrm>
              <a:off x="8154957" y="2427122"/>
              <a:ext cx="195104" cy="194464"/>
            </a:xfrm>
            <a:custGeom>
              <a:avLst/>
              <a:gdLst/>
              <a:ahLst/>
              <a:cxnLst/>
              <a:rect l="l" t="t" r="r" b="b"/>
              <a:pathLst>
                <a:path w="6097" h="6077" extrusionOk="0">
                  <a:moveTo>
                    <a:pt x="299" y="0"/>
                  </a:moveTo>
                  <a:cubicBezTo>
                    <a:pt x="228" y="0"/>
                    <a:pt x="159" y="25"/>
                    <a:pt x="108" y="76"/>
                  </a:cubicBezTo>
                  <a:cubicBezTo>
                    <a:pt x="13" y="171"/>
                    <a:pt x="1" y="290"/>
                    <a:pt x="60" y="409"/>
                  </a:cubicBezTo>
                  <a:cubicBezTo>
                    <a:pt x="406" y="1028"/>
                    <a:pt x="644" y="1790"/>
                    <a:pt x="858" y="2517"/>
                  </a:cubicBezTo>
                  <a:cubicBezTo>
                    <a:pt x="1191" y="3588"/>
                    <a:pt x="1537" y="4695"/>
                    <a:pt x="2227" y="5410"/>
                  </a:cubicBezTo>
                  <a:cubicBezTo>
                    <a:pt x="2644" y="5838"/>
                    <a:pt x="3227" y="6077"/>
                    <a:pt x="3835" y="6077"/>
                  </a:cubicBezTo>
                  <a:lnTo>
                    <a:pt x="3858" y="6077"/>
                  </a:lnTo>
                  <a:cubicBezTo>
                    <a:pt x="4466" y="6077"/>
                    <a:pt x="5025" y="5850"/>
                    <a:pt x="5442" y="5422"/>
                  </a:cubicBezTo>
                  <a:cubicBezTo>
                    <a:pt x="5859" y="4993"/>
                    <a:pt x="6097" y="4422"/>
                    <a:pt x="6097" y="3814"/>
                  </a:cubicBezTo>
                  <a:cubicBezTo>
                    <a:pt x="6085" y="3219"/>
                    <a:pt x="5859" y="2659"/>
                    <a:pt x="5430" y="2243"/>
                  </a:cubicBezTo>
                  <a:cubicBezTo>
                    <a:pt x="4728" y="1540"/>
                    <a:pt x="3620" y="1195"/>
                    <a:pt x="2537" y="874"/>
                  </a:cubicBezTo>
                  <a:cubicBezTo>
                    <a:pt x="2287" y="790"/>
                    <a:pt x="2025" y="707"/>
                    <a:pt x="1751" y="612"/>
                  </a:cubicBezTo>
                  <a:cubicBezTo>
                    <a:pt x="1737" y="607"/>
                    <a:pt x="1722" y="605"/>
                    <a:pt x="1707" y="605"/>
                  </a:cubicBezTo>
                  <a:cubicBezTo>
                    <a:pt x="1637" y="605"/>
                    <a:pt x="1568" y="650"/>
                    <a:pt x="1549" y="719"/>
                  </a:cubicBezTo>
                  <a:cubicBezTo>
                    <a:pt x="1513" y="814"/>
                    <a:pt x="1561" y="897"/>
                    <a:pt x="1644" y="933"/>
                  </a:cubicBezTo>
                  <a:cubicBezTo>
                    <a:pt x="1918" y="1016"/>
                    <a:pt x="2180" y="1088"/>
                    <a:pt x="2442" y="1183"/>
                  </a:cubicBezTo>
                  <a:cubicBezTo>
                    <a:pt x="3525" y="1505"/>
                    <a:pt x="4537" y="1838"/>
                    <a:pt x="5192" y="2481"/>
                  </a:cubicBezTo>
                  <a:cubicBezTo>
                    <a:pt x="5561" y="2838"/>
                    <a:pt x="5752" y="3326"/>
                    <a:pt x="5775" y="3850"/>
                  </a:cubicBezTo>
                  <a:cubicBezTo>
                    <a:pt x="5775" y="4362"/>
                    <a:pt x="5585" y="4862"/>
                    <a:pt x="5216" y="5219"/>
                  </a:cubicBezTo>
                  <a:cubicBezTo>
                    <a:pt x="4859" y="5565"/>
                    <a:pt x="4370" y="5767"/>
                    <a:pt x="3847" y="5767"/>
                  </a:cubicBezTo>
                  <a:lnTo>
                    <a:pt x="3835" y="5767"/>
                  </a:lnTo>
                  <a:cubicBezTo>
                    <a:pt x="3323" y="5767"/>
                    <a:pt x="2823" y="5553"/>
                    <a:pt x="2465" y="5184"/>
                  </a:cubicBezTo>
                  <a:cubicBezTo>
                    <a:pt x="1834" y="4529"/>
                    <a:pt x="1513" y="3517"/>
                    <a:pt x="1168" y="2433"/>
                  </a:cubicBezTo>
                  <a:cubicBezTo>
                    <a:pt x="965" y="1743"/>
                    <a:pt x="739" y="1028"/>
                    <a:pt x="429" y="409"/>
                  </a:cubicBezTo>
                  <a:lnTo>
                    <a:pt x="429" y="409"/>
                  </a:lnTo>
                  <a:cubicBezTo>
                    <a:pt x="608" y="493"/>
                    <a:pt x="799" y="588"/>
                    <a:pt x="1013" y="659"/>
                  </a:cubicBezTo>
                  <a:cubicBezTo>
                    <a:pt x="1033" y="665"/>
                    <a:pt x="1053" y="668"/>
                    <a:pt x="1073" y="668"/>
                  </a:cubicBezTo>
                  <a:cubicBezTo>
                    <a:pt x="1137" y="668"/>
                    <a:pt x="1197" y="637"/>
                    <a:pt x="1215" y="564"/>
                  </a:cubicBezTo>
                  <a:cubicBezTo>
                    <a:pt x="1251" y="481"/>
                    <a:pt x="1215" y="385"/>
                    <a:pt x="1132" y="362"/>
                  </a:cubicBezTo>
                  <a:cubicBezTo>
                    <a:pt x="858" y="254"/>
                    <a:pt x="644" y="159"/>
                    <a:pt x="429" y="28"/>
                  </a:cubicBezTo>
                  <a:cubicBezTo>
                    <a:pt x="388" y="10"/>
                    <a:pt x="343" y="0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8" name="Google Shape;11988;p81"/>
            <p:cNvSpPr/>
            <p:nvPr/>
          </p:nvSpPr>
          <p:spPr>
            <a:xfrm>
              <a:off x="7993805" y="2477170"/>
              <a:ext cx="136032" cy="222144"/>
            </a:xfrm>
            <a:custGeom>
              <a:avLst/>
              <a:gdLst/>
              <a:ahLst/>
              <a:cxnLst/>
              <a:rect l="l" t="t" r="r" b="b"/>
              <a:pathLst>
                <a:path w="4251" h="6942" extrusionOk="0">
                  <a:moveTo>
                    <a:pt x="1834" y="0"/>
                  </a:moveTo>
                  <a:cubicBezTo>
                    <a:pt x="1715" y="0"/>
                    <a:pt x="1632" y="95"/>
                    <a:pt x="1596" y="214"/>
                  </a:cubicBezTo>
                  <a:cubicBezTo>
                    <a:pt x="1453" y="857"/>
                    <a:pt x="1155" y="1512"/>
                    <a:pt x="870" y="2143"/>
                  </a:cubicBezTo>
                  <a:cubicBezTo>
                    <a:pt x="453" y="3084"/>
                    <a:pt x="0" y="4048"/>
                    <a:pt x="60" y="4965"/>
                  </a:cubicBezTo>
                  <a:cubicBezTo>
                    <a:pt x="96" y="5513"/>
                    <a:pt x="346" y="6013"/>
                    <a:pt x="762" y="6406"/>
                  </a:cubicBezTo>
                  <a:cubicBezTo>
                    <a:pt x="1155" y="6751"/>
                    <a:pt x="1644" y="6941"/>
                    <a:pt x="2144" y="6941"/>
                  </a:cubicBezTo>
                  <a:lnTo>
                    <a:pt x="2286" y="6941"/>
                  </a:lnTo>
                  <a:cubicBezTo>
                    <a:pt x="2834" y="6906"/>
                    <a:pt x="3334" y="6656"/>
                    <a:pt x="3703" y="6227"/>
                  </a:cubicBezTo>
                  <a:cubicBezTo>
                    <a:pt x="4072" y="5810"/>
                    <a:pt x="4251" y="5275"/>
                    <a:pt x="4215" y="4703"/>
                  </a:cubicBezTo>
                  <a:cubicBezTo>
                    <a:pt x="4156" y="3798"/>
                    <a:pt x="3608" y="2893"/>
                    <a:pt x="3072" y="2012"/>
                  </a:cubicBezTo>
                  <a:cubicBezTo>
                    <a:pt x="2953" y="1822"/>
                    <a:pt x="2846" y="1643"/>
                    <a:pt x="2727" y="1441"/>
                  </a:cubicBezTo>
                  <a:cubicBezTo>
                    <a:pt x="2696" y="1395"/>
                    <a:pt x="2646" y="1368"/>
                    <a:pt x="2591" y="1368"/>
                  </a:cubicBezTo>
                  <a:cubicBezTo>
                    <a:pt x="2561" y="1368"/>
                    <a:pt x="2530" y="1376"/>
                    <a:pt x="2501" y="1393"/>
                  </a:cubicBezTo>
                  <a:cubicBezTo>
                    <a:pt x="2429" y="1429"/>
                    <a:pt x="2406" y="1536"/>
                    <a:pt x="2441" y="1607"/>
                  </a:cubicBezTo>
                  <a:cubicBezTo>
                    <a:pt x="2560" y="1810"/>
                    <a:pt x="2667" y="2000"/>
                    <a:pt x="2787" y="2191"/>
                  </a:cubicBezTo>
                  <a:cubicBezTo>
                    <a:pt x="3322" y="3072"/>
                    <a:pt x="3822" y="3905"/>
                    <a:pt x="3894" y="4739"/>
                  </a:cubicBezTo>
                  <a:cubicBezTo>
                    <a:pt x="3918" y="5203"/>
                    <a:pt x="3775" y="5656"/>
                    <a:pt x="3453" y="6013"/>
                  </a:cubicBezTo>
                  <a:cubicBezTo>
                    <a:pt x="3144" y="6370"/>
                    <a:pt x="2715" y="6584"/>
                    <a:pt x="2251" y="6608"/>
                  </a:cubicBezTo>
                  <a:cubicBezTo>
                    <a:pt x="2209" y="6611"/>
                    <a:pt x="2168" y="6613"/>
                    <a:pt x="2127" y="6613"/>
                  </a:cubicBezTo>
                  <a:cubicBezTo>
                    <a:pt x="1708" y="6613"/>
                    <a:pt x="1314" y="6449"/>
                    <a:pt x="989" y="6168"/>
                  </a:cubicBezTo>
                  <a:cubicBezTo>
                    <a:pt x="632" y="5858"/>
                    <a:pt x="417" y="5417"/>
                    <a:pt x="393" y="4941"/>
                  </a:cubicBezTo>
                  <a:cubicBezTo>
                    <a:pt x="346" y="4108"/>
                    <a:pt x="751" y="3239"/>
                    <a:pt x="1167" y="2286"/>
                  </a:cubicBezTo>
                  <a:cubicBezTo>
                    <a:pt x="1429" y="1691"/>
                    <a:pt x="1703" y="1095"/>
                    <a:pt x="1870" y="476"/>
                  </a:cubicBezTo>
                  <a:cubicBezTo>
                    <a:pt x="1929" y="631"/>
                    <a:pt x="2001" y="774"/>
                    <a:pt x="2072" y="941"/>
                  </a:cubicBezTo>
                  <a:cubicBezTo>
                    <a:pt x="2106" y="992"/>
                    <a:pt x="2159" y="1031"/>
                    <a:pt x="2222" y="1031"/>
                  </a:cubicBezTo>
                  <a:cubicBezTo>
                    <a:pt x="2246" y="1031"/>
                    <a:pt x="2272" y="1025"/>
                    <a:pt x="2298" y="1012"/>
                  </a:cubicBezTo>
                  <a:cubicBezTo>
                    <a:pt x="2370" y="976"/>
                    <a:pt x="2417" y="881"/>
                    <a:pt x="2370" y="798"/>
                  </a:cubicBezTo>
                  <a:cubicBezTo>
                    <a:pt x="2263" y="572"/>
                    <a:pt x="2179" y="381"/>
                    <a:pt x="2108" y="179"/>
                  </a:cubicBezTo>
                  <a:cubicBezTo>
                    <a:pt x="2060" y="83"/>
                    <a:pt x="1953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89" name="Google Shape;11989;p81"/>
            <p:cNvSpPr/>
            <p:nvPr/>
          </p:nvSpPr>
          <p:spPr>
            <a:xfrm>
              <a:off x="8170573" y="2617042"/>
              <a:ext cx="110528" cy="161888"/>
            </a:xfrm>
            <a:custGeom>
              <a:avLst/>
              <a:gdLst/>
              <a:ahLst/>
              <a:cxnLst/>
              <a:rect l="l" t="t" r="r" b="b"/>
              <a:pathLst>
                <a:path w="3454" h="5059" extrusionOk="0">
                  <a:moveTo>
                    <a:pt x="307" y="1"/>
                  </a:moveTo>
                  <a:cubicBezTo>
                    <a:pt x="276" y="1"/>
                    <a:pt x="245" y="8"/>
                    <a:pt x="215" y="22"/>
                  </a:cubicBezTo>
                  <a:cubicBezTo>
                    <a:pt x="108" y="70"/>
                    <a:pt x="61" y="177"/>
                    <a:pt x="72" y="273"/>
                  </a:cubicBezTo>
                  <a:cubicBezTo>
                    <a:pt x="156" y="773"/>
                    <a:pt x="120" y="1320"/>
                    <a:pt x="84" y="1856"/>
                  </a:cubicBezTo>
                  <a:cubicBezTo>
                    <a:pt x="49" y="2642"/>
                    <a:pt x="1" y="3463"/>
                    <a:pt x="299" y="4106"/>
                  </a:cubicBezTo>
                  <a:cubicBezTo>
                    <a:pt x="477" y="4499"/>
                    <a:pt x="811" y="4797"/>
                    <a:pt x="1204" y="4952"/>
                  </a:cubicBezTo>
                  <a:cubicBezTo>
                    <a:pt x="1394" y="5023"/>
                    <a:pt x="1596" y="5059"/>
                    <a:pt x="1787" y="5059"/>
                  </a:cubicBezTo>
                  <a:cubicBezTo>
                    <a:pt x="2013" y="5059"/>
                    <a:pt x="2251" y="5011"/>
                    <a:pt x="2454" y="4904"/>
                  </a:cubicBezTo>
                  <a:cubicBezTo>
                    <a:pt x="2847" y="4725"/>
                    <a:pt x="3144" y="4404"/>
                    <a:pt x="3287" y="3987"/>
                  </a:cubicBezTo>
                  <a:cubicBezTo>
                    <a:pt x="3454" y="3571"/>
                    <a:pt x="3442" y="3118"/>
                    <a:pt x="3251" y="2737"/>
                  </a:cubicBezTo>
                  <a:cubicBezTo>
                    <a:pt x="2954" y="2094"/>
                    <a:pt x="2299" y="1606"/>
                    <a:pt x="1668" y="1130"/>
                  </a:cubicBezTo>
                  <a:lnTo>
                    <a:pt x="1585" y="1046"/>
                  </a:lnTo>
                  <a:cubicBezTo>
                    <a:pt x="1552" y="1023"/>
                    <a:pt x="1518" y="1013"/>
                    <a:pt x="1485" y="1013"/>
                  </a:cubicBezTo>
                  <a:cubicBezTo>
                    <a:pt x="1434" y="1013"/>
                    <a:pt x="1387" y="1039"/>
                    <a:pt x="1358" y="1082"/>
                  </a:cubicBezTo>
                  <a:cubicBezTo>
                    <a:pt x="1299" y="1154"/>
                    <a:pt x="1311" y="1261"/>
                    <a:pt x="1382" y="1308"/>
                  </a:cubicBezTo>
                  <a:lnTo>
                    <a:pt x="1477" y="1380"/>
                  </a:lnTo>
                  <a:cubicBezTo>
                    <a:pt x="2096" y="1856"/>
                    <a:pt x="2680" y="2297"/>
                    <a:pt x="2954" y="2868"/>
                  </a:cubicBezTo>
                  <a:cubicBezTo>
                    <a:pt x="3097" y="3178"/>
                    <a:pt x="3109" y="3535"/>
                    <a:pt x="2989" y="3868"/>
                  </a:cubicBezTo>
                  <a:cubicBezTo>
                    <a:pt x="2870" y="4190"/>
                    <a:pt x="2632" y="4463"/>
                    <a:pt x="2323" y="4606"/>
                  </a:cubicBezTo>
                  <a:cubicBezTo>
                    <a:pt x="2158" y="4689"/>
                    <a:pt x="1979" y="4727"/>
                    <a:pt x="1798" y="4727"/>
                  </a:cubicBezTo>
                  <a:cubicBezTo>
                    <a:pt x="1639" y="4727"/>
                    <a:pt x="1478" y="4698"/>
                    <a:pt x="1323" y="4642"/>
                  </a:cubicBezTo>
                  <a:cubicBezTo>
                    <a:pt x="1001" y="4523"/>
                    <a:pt x="727" y="4261"/>
                    <a:pt x="596" y="3952"/>
                  </a:cubicBezTo>
                  <a:cubicBezTo>
                    <a:pt x="346" y="3392"/>
                    <a:pt x="370" y="2642"/>
                    <a:pt x="418" y="1856"/>
                  </a:cubicBezTo>
                  <a:cubicBezTo>
                    <a:pt x="453" y="1392"/>
                    <a:pt x="465" y="927"/>
                    <a:pt x="430" y="487"/>
                  </a:cubicBezTo>
                  <a:lnTo>
                    <a:pt x="430" y="487"/>
                  </a:lnTo>
                  <a:cubicBezTo>
                    <a:pt x="537" y="594"/>
                    <a:pt x="656" y="689"/>
                    <a:pt x="787" y="808"/>
                  </a:cubicBezTo>
                  <a:cubicBezTo>
                    <a:pt x="824" y="835"/>
                    <a:pt x="862" y="847"/>
                    <a:pt x="897" y="847"/>
                  </a:cubicBezTo>
                  <a:cubicBezTo>
                    <a:pt x="940" y="847"/>
                    <a:pt x="980" y="829"/>
                    <a:pt x="1013" y="796"/>
                  </a:cubicBezTo>
                  <a:cubicBezTo>
                    <a:pt x="1073" y="725"/>
                    <a:pt x="1061" y="630"/>
                    <a:pt x="1001" y="570"/>
                  </a:cubicBezTo>
                  <a:cubicBezTo>
                    <a:pt x="787" y="392"/>
                    <a:pt x="632" y="225"/>
                    <a:pt x="489" y="82"/>
                  </a:cubicBezTo>
                  <a:cubicBezTo>
                    <a:pt x="440" y="33"/>
                    <a:pt x="374" y="1"/>
                    <a:pt x="3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90" name="Google Shape;11990;p81"/>
          <p:cNvGrpSpPr/>
          <p:nvPr/>
        </p:nvGrpSpPr>
        <p:grpSpPr>
          <a:xfrm>
            <a:off x="850768" y="2041210"/>
            <a:ext cx="308640" cy="353312"/>
            <a:chOff x="878637" y="1965010"/>
            <a:chExt cx="308640" cy="353312"/>
          </a:xfrm>
          <a:solidFill>
            <a:schemeClr val="tx1"/>
          </a:solidFill>
        </p:grpSpPr>
        <p:sp>
          <p:nvSpPr>
            <p:cNvPr id="11991" name="Google Shape;11991;p81"/>
            <p:cNvSpPr/>
            <p:nvPr/>
          </p:nvSpPr>
          <p:spPr>
            <a:xfrm>
              <a:off x="878637" y="1965010"/>
              <a:ext cx="308640" cy="353312"/>
            </a:xfrm>
            <a:custGeom>
              <a:avLst/>
              <a:gdLst/>
              <a:ahLst/>
              <a:cxnLst/>
              <a:rect l="l" t="t" r="r" b="b"/>
              <a:pathLst>
                <a:path w="9645" h="11041" extrusionOk="0">
                  <a:moveTo>
                    <a:pt x="1167" y="1122"/>
                  </a:moveTo>
                  <a:cubicBezTo>
                    <a:pt x="1905" y="1777"/>
                    <a:pt x="2893" y="2837"/>
                    <a:pt x="3632" y="4361"/>
                  </a:cubicBezTo>
                  <a:cubicBezTo>
                    <a:pt x="3477" y="4420"/>
                    <a:pt x="3322" y="4492"/>
                    <a:pt x="3191" y="4563"/>
                  </a:cubicBezTo>
                  <a:cubicBezTo>
                    <a:pt x="2882" y="3861"/>
                    <a:pt x="2203" y="2492"/>
                    <a:pt x="1167" y="1122"/>
                  </a:cubicBezTo>
                  <a:close/>
                  <a:moveTo>
                    <a:pt x="334" y="610"/>
                  </a:moveTo>
                  <a:lnTo>
                    <a:pt x="334" y="610"/>
                  </a:lnTo>
                  <a:cubicBezTo>
                    <a:pt x="1691" y="2182"/>
                    <a:pt x="2548" y="3956"/>
                    <a:pt x="2905" y="4730"/>
                  </a:cubicBezTo>
                  <a:cubicBezTo>
                    <a:pt x="2643" y="4920"/>
                    <a:pt x="2405" y="5159"/>
                    <a:pt x="2239" y="5444"/>
                  </a:cubicBezTo>
                  <a:cubicBezTo>
                    <a:pt x="1274" y="4563"/>
                    <a:pt x="798" y="3230"/>
                    <a:pt x="572" y="2241"/>
                  </a:cubicBezTo>
                  <a:cubicBezTo>
                    <a:pt x="417" y="1587"/>
                    <a:pt x="357" y="991"/>
                    <a:pt x="334" y="610"/>
                  </a:cubicBezTo>
                  <a:close/>
                  <a:moveTo>
                    <a:pt x="9311" y="587"/>
                  </a:moveTo>
                  <a:lnTo>
                    <a:pt x="9311" y="587"/>
                  </a:lnTo>
                  <a:cubicBezTo>
                    <a:pt x="9263" y="979"/>
                    <a:pt x="9204" y="1563"/>
                    <a:pt x="9049" y="2218"/>
                  </a:cubicBezTo>
                  <a:cubicBezTo>
                    <a:pt x="8835" y="3206"/>
                    <a:pt x="8358" y="4551"/>
                    <a:pt x="7382" y="5444"/>
                  </a:cubicBezTo>
                  <a:cubicBezTo>
                    <a:pt x="7204" y="5170"/>
                    <a:pt x="6989" y="4932"/>
                    <a:pt x="6715" y="4730"/>
                  </a:cubicBezTo>
                  <a:cubicBezTo>
                    <a:pt x="6775" y="4611"/>
                    <a:pt x="6823" y="4492"/>
                    <a:pt x="6882" y="4349"/>
                  </a:cubicBezTo>
                  <a:cubicBezTo>
                    <a:pt x="6930" y="4277"/>
                    <a:pt x="6882" y="4182"/>
                    <a:pt x="6811" y="4146"/>
                  </a:cubicBezTo>
                  <a:cubicBezTo>
                    <a:pt x="6787" y="4133"/>
                    <a:pt x="6763" y="4127"/>
                    <a:pt x="6740" y="4127"/>
                  </a:cubicBezTo>
                  <a:cubicBezTo>
                    <a:pt x="6679" y="4127"/>
                    <a:pt x="6622" y="4166"/>
                    <a:pt x="6596" y="4218"/>
                  </a:cubicBezTo>
                  <a:cubicBezTo>
                    <a:pt x="6537" y="4325"/>
                    <a:pt x="6489" y="4444"/>
                    <a:pt x="6453" y="4551"/>
                  </a:cubicBezTo>
                  <a:cubicBezTo>
                    <a:pt x="6299" y="4480"/>
                    <a:pt x="6156" y="4397"/>
                    <a:pt x="6001" y="4337"/>
                  </a:cubicBezTo>
                  <a:cubicBezTo>
                    <a:pt x="6703" y="2908"/>
                    <a:pt x="7620" y="1896"/>
                    <a:pt x="8263" y="1289"/>
                  </a:cubicBezTo>
                  <a:cubicBezTo>
                    <a:pt x="8335" y="1218"/>
                    <a:pt x="8418" y="1158"/>
                    <a:pt x="8478" y="1098"/>
                  </a:cubicBezTo>
                  <a:lnTo>
                    <a:pt x="8478" y="1098"/>
                  </a:lnTo>
                  <a:cubicBezTo>
                    <a:pt x="7787" y="2003"/>
                    <a:pt x="7263" y="2896"/>
                    <a:pt x="6906" y="3587"/>
                  </a:cubicBezTo>
                  <a:cubicBezTo>
                    <a:pt x="6858" y="3658"/>
                    <a:pt x="6894" y="3754"/>
                    <a:pt x="6989" y="3801"/>
                  </a:cubicBezTo>
                  <a:cubicBezTo>
                    <a:pt x="7013" y="3825"/>
                    <a:pt x="7025" y="3825"/>
                    <a:pt x="7061" y="3825"/>
                  </a:cubicBezTo>
                  <a:cubicBezTo>
                    <a:pt x="7120" y="3825"/>
                    <a:pt x="7180" y="3789"/>
                    <a:pt x="7204" y="3730"/>
                  </a:cubicBezTo>
                  <a:cubicBezTo>
                    <a:pt x="7644" y="2896"/>
                    <a:pt x="8347" y="1706"/>
                    <a:pt x="9311" y="587"/>
                  </a:cubicBezTo>
                  <a:close/>
                  <a:moveTo>
                    <a:pt x="4810" y="8945"/>
                  </a:moveTo>
                  <a:cubicBezTo>
                    <a:pt x="5156" y="8945"/>
                    <a:pt x="5441" y="9135"/>
                    <a:pt x="5441" y="9361"/>
                  </a:cubicBezTo>
                  <a:cubicBezTo>
                    <a:pt x="5441" y="9540"/>
                    <a:pt x="5227" y="9671"/>
                    <a:pt x="4965" y="9790"/>
                  </a:cubicBezTo>
                  <a:lnTo>
                    <a:pt x="4941" y="9790"/>
                  </a:lnTo>
                  <a:cubicBezTo>
                    <a:pt x="4897" y="9821"/>
                    <a:pt x="4847" y="9836"/>
                    <a:pt x="4796" y="9836"/>
                  </a:cubicBezTo>
                  <a:cubicBezTo>
                    <a:pt x="4752" y="9836"/>
                    <a:pt x="4707" y="9824"/>
                    <a:pt x="4668" y="9802"/>
                  </a:cubicBezTo>
                  <a:cubicBezTo>
                    <a:pt x="4394" y="9671"/>
                    <a:pt x="4191" y="9552"/>
                    <a:pt x="4191" y="9361"/>
                  </a:cubicBezTo>
                  <a:cubicBezTo>
                    <a:pt x="4191" y="9135"/>
                    <a:pt x="4465" y="8945"/>
                    <a:pt x="4810" y="8945"/>
                  </a:cubicBezTo>
                  <a:close/>
                  <a:moveTo>
                    <a:pt x="4775" y="4480"/>
                  </a:moveTo>
                  <a:cubicBezTo>
                    <a:pt x="6227" y="4480"/>
                    <a:pt x="7382" y="5420"/>
                    <a:pt x="7382" y="6599"/>
                  </a:cubicBezTo>
                  <a:lnTo>
                    <a:pt x="7382" y="6659"/>
                  </a:lnTo>
                  <a:cubicBezTo>
                    <a:pt x="7406" y="7040"/>
                    <a:pt x="7501" y="7421"/>
                    <a:pt x="7716" y="7790"/>
                  </a:cubicBezTo>
                  <a:cubicBezTo>
                    <a:pt x="7858" y="8052"/>
                    <a:pt x="7918" y="8302"/>
                    <a:pt x="7918" y="8564"/>
                  </a:cubicBezTo>
                  <a:cubicBezTo>
                    <a:pt x="7918" y="9516"/>
                    <a:pt x="7013" y="10326"/>
                    <a:pt x="5751" y="10600"/>
                  </a:cubicBezTo>
                  <a:cubicBezTo>
                    <a:pt x="5918" y="10528"/>
                    <a:pt x="6049" y="10409"/>
                    <a:pt x="6132" y="10266"/>
                  </a:cubicBezTo>
                  <a:cubicBezTo>
                    <a:pt x="6180" y="10183"/>
                    <a:pt x="6168" y="10088"/>
                    <a:pt x="6096" y="10040"/>
                  </a:cubicBezTo>
                  <a:cubicBezTo>
                    <a:pt x="6064" y="10022"/>
                    <a:pt x="6030" y="10012"/>
                    <a:pt x="5998" y="10012"/>
                  </a:cubicBezTo>
                  <a:cubicBezTo>
                    <a:pt x="5947" y="10012"/>
                    <a:pt x="5899" y="10036"/>
                    <a:pt x="5870" y="10088"/>
                  </a:cubicBezTo>
                  <a:cubicBezTo>
                    <a:pt x="5763" y="10254"/>
                    <a:pt x="5572" y="10350"/>
                    <a:pt x="5370" y="10350"/>
                  </a:cubicBezTo>
                  <a:cubicBezTo>
                    <a:pt x="5227" y="10350"/>
                    <a:pt x="5072" y="10290"/>
                    <a:pt x="4953" y="10171"/>
                  </a:cubicBezTo>
                  <a:lnTo>
                    <a:pt x="4929" y="10147"/>
                  </a:lnTo>
                  <a:cubicBezTo>
                    <a:pt x="4977" y="10135"/>
                    <a:pt x="5037" y="10111"/>
                    <a:pt x="5072" y="10088"/>
                  </a:cubicBezTo>
                  <a:lnTo>
                    <a:pt x="5096" y="10088"/>
                  </a:lnTo>
                  <a:cubicBezTo>
                    <a:pt x="5346" y="9957"/>
                    <a:pt x="5751" y="9754"/>
                    <a:pt x="5751" y="9361"/>
                  </a:cubicBezTo>
                  <a:cubicBezTo>
                    <a:pt x="5751" y="8957"/>
                    <a:pt x="5310" y="8623"/>
                    <a:pt x="4798" y="8623"/>
                  </a:cubicBezTo>
                  <a:cubicBezTo>
                    <a:pt x="4275" y="8623"/>
                    <a:pt x="3846" y="8957"/>
                    <a:pt x="3846" y="9361"/>
                  </a:cubicBezTo>
                  <a:cubicBezTo>
                    <a:pt x="3846" y="9754"/>
                    <a:pt x="4227" y="9957"/>
                    <a:pt x="4501" y="10088"/>
                  </a:cubicBezTo>
                  <a:lnTo>
                    <a:pt x="4513" y="10088"/>
                  </a:lnTo>
                  <a:cubicBezTo>
                    <a:pt x="4560" y="10111"/>
                    <a:pt x="4620" y="10135"/>
                    <a:pt x="4656" y="10147"/>
                  </a:cubicBezTo>
                  <a:lnTo>
                    <a:pt x="4632" y="10171"/>
                  </a:lnTo>
                  <a:cubicBezTo>
                    <a:pt x="4513" y="10290"/>
                    <a:pt x="4382" y="10350"/>
                    <a:pt x="4215" y="10350"/>
                  </a:cubicBezTo>
                  <a:cubicBezTo>
                    <a:pt x="4025" y="10350"/>
                    <a:pt x="3846" y="10254"/>
                    <a:pt x="3727" y="10088"/>
                  </a:cubicBezTo>
                  <a:cubicBezTo>
                    <a:pt x="3698" y="10036"/>
                    <a:pt x="3646" y="10012"/>
                    <a:pt x="3594" y="10012"/>
                  </a:cubicBezTo>
                  <a:cubicBezTo>
                    <a:pt x="3561" y="10012"/>
                    <a:pt x="3528" y="10022"/>
                    <a:pt x="3501" y="10040"/>
                  </a:cubicBezTo>
                  <a:cubicBezTo>
                    <a:pt x="3429" y="10088"/>
                    <a:pt x="3405" y="10183"/>
                    <a:pt x="3453" y="10266"/>
                  </a:cubicBezTo>
                  <a:cubicBezTo>
                    <a:pt x="3560" y="10409"/>
                    <a:pt x="3691" y="10528"/>
                    <a:pt x="3846" y="10600"/>
                  </a:cubicBezTo>
                  <a:cubicBezTo>
                    <a:pt x="2596" y="10326"/>
                    <a:pt x="1667" y="9516"/>
                    <a:pt x="1667" y="8564"/>
                  </a:cubicBezTo>
                  <a:cubicBezTo>
                    <a:pt x="1667" y="8302"/>
                    <a:pt x="1739" y="8052"/>
                    <a:pt x="1881" y="7790"/>
                  </a:cubicBezTo>
                  <a:cubicBezTo>
                    <a:pt x="2096" y="7421"/>
                    <a:pt x="2191" y="7028"/>
                    <a:pt x="2179" y="6659"/>
                  </a:cubicBezTo>
                  <a:lnTo>
                    <a:pt x="2179" y="6599"/>
                  </a:lnTo>
                  <a:cubicBezTo>
                    <a:pt x="2179" y="5432"/>
                    <a:pt x="3334" y="4480"/>
                    <a:pt x="4775" y="4480"/>
                  </a:cubicBezTo>
                  <a:close/>
                  <a:moveTo>
                    <a:pt x="4810" y="10445"/>
                  </a:moveTo>
                  <a:cubicBezTo>
                    <a:pt x="4941" y="10564"/>
                    <a:pt x="5120" y="10635"/>
                    <a:pt x="5299" y="10671"/>
                  </a:cubicBezTo>
                  <a:cubicBezTo>
                    <a:pt x="5144" y="10683"/>
                    <a:pt x="4977" y="10695"/>
                    <a:pt x="4810" y="10695"/>
                  </a:cubicBezTo>
                  <a:cubicBezTo>
                    <a:pt x="4644" y="10695"/>
                    <a:pt x="4489" y="10683"/>
                    <a:pt x="4322" y="10671"/>
                  </a:cubicBezTo>
                  <a:cubicBezTo>
                    <a:pt x="4501" y="10647"/>
                    <a:pt x="4679" y="10576"/>
                    <a:pt x="4810" y="10445"/>
                  </a:cubicBezTo>
                  <a:close/>
                  <a:moveTo>
                    <a:pt x="165" y="0"/>
                  </a:moveTo>
                  <a:cubicBezTo>
                    <a:pt x="140" y="0"/>
                    <a:pt x="113" y="9"/>
                    <a:pt x="84" y="27"/>
                  </a:cubicBezTo>
                  <a:cubicBezTo>
                    <a:pt x="36" y="51"/>
                    <a:pt x="0" y="110"/>
                    <a:pt x="0" y="158"/>
                  </a:cubicBezTo>
                  <a:cubicBezTo>
                    <a:pt x="0" y="206"/>
                    <a:pt x="0" y="1146"/>
                    <a:pt x="274" y="2301"/>
                  </a:cubicBezTo>
                  <a:cubicBezTo>
                    <a:pt x="441" y="2992"/>
                    <a:pt x="643" y="3611"/>
                    <a:pt x="917" y="4158"/>
                  </a:cubicBezTo>
                  <a:cubicBezTo>
                    <a:pt x="1227" y="4801"/>
                    <a:pt x="1631" y="5337"/>
                    <a:pt x="2084" y="5742"/>
                  </a:cubicBezTo>
                  <a:cubicBezTo>
                    <a:pt x="1965" y="6004"/>
                    <a:pt x="1905" y="6290"/>
                    <a:pt x="1905" y="6599"/>
                  </a:cubicBezTo>
                  <a:lnTo>
                    <a:pt x="1905" y="6683"/>
                  </a:lnTo>
                  <a:cubicBezTo>
                    <a:pt x="1929" y="6992"/>
                    <a:pt x="1834" y="7314"/>
                    <a:pt x="1643" y="7647"/>
                  </a:cubicBezTo>
                  <a:cubicBezTo>
                    <a:pt x="1477" y="7945"/>
                    <a:pt x="1393" y="8254"/>
                    <a:pt x="1393" y="8588"/>
                  </a:cubicBezTo>
                  <a:cubicBezTo>
                    <a:pt x="1393" y="9254"/>
                    <a:pt x="1762" y="9873"/>
                    <a:pt x="2417" y="10338"/>
                  </a:cubicBezTo>
                  <a:cubicBezTo>
                    <a:pt x="3060" y="10790"/>
                    <a:pt x="3917" y="11040"/>
                    <a:pt x="4822" y="11040"/>
                  </a:cubicBezTo>
                  <a:cubicBezTo>
                    <a:pt x="5739" y="11040"/>
                    <a:pt x="6596" y="10790"/>
                    <a:pt x="7239" y="10338"/>
                  </a:cubicBezTo>
                  <a:cubicBezTo>
                    <a:pt x="7906" y="9873"/>
                    <a:pt x="8263" y="9254"/>
                    <a:pt x="8263" y="8588"/>
                  </a:cubicBezTo>
                  <a:cubicBezTo>
                    <a:pt x="8263" y="8254"/>
                    <a:pt x="8180" y="7945"/>
                    <a:pt x="8013" y="7647"/>
                  </a:cubicBezTo>
                  <a:cubicBezTo>
                    <a:pt x="7835" y="7314"/>
                    <a:pt x="7739" y="7004"/>
                    <a:pt x="7739" y="6683"/>
                  </a:cubicBezTo>
                  <a:lnTo>
                    <a:pt x="7739" y="6599"/>
                  </a:lnTo>
                  <a:cubicBezTo>
                    <a:pt x="7739" y="6302"/>
                    <a:pt x="7680" y="6004"/>
                    <a:pt x="7561" y="5742"/>
                  </a:cubicBezTo>
                  <a:cubicBezTo>
                    <a:pt x="8025" y="5325"/>
                    <a:pt x="8430" y="4789"/>
                    <a:pt x="8751" y="4135"/>
                  </a:cubicBezTo>
                  <a:cubicBezTo>
                    <a:pt x="9025" y="3599"/>
                    <a:pt x="9228" y="2968"/>
                    <a:pt x="9382" y="2289"/>
                  </a:cubicBezTo>
                  <a:cubicBezTo>
                    <a:pt x="9644" y="1122"/>
                    <a:pt x="9644" y="206"/>
                    <a:pt x="9644" y="158"/>
                  </a:cubicBezTo>
                  <a:cubicBezTo>
                    <a:pt x="9632" y="98"/>
                    <a:pt x="9609" y="51"/>
                    <a:pt x="9549" y="27"/>
                  </a:cubicBezTo>
                  <a:cubicBezTo>
                    <a:pt x="9525" y="9"/>
                    <a:pt x="9498" y="0"/>
                    <a:pt x="9470" y="0"/>
                  </a:cubicBezTo>
                  <a:cubicBezTo>
                    <a:pt x="9442" y="0"/>
                    <a:pt x="9412" y="9"/>
                    <a:pt x="9382" y="27"/>
                  </a:cubicBezTo>
                  <a:cubicBezTo>
                    <a:pt x="9347" y="39"/>
                    <a:pt x="8787" y="372"/>
                    <a:pt x="8037" y="1063"/>
                  </a:cubicBezTo>
                  <a:cubicBezTo>
                    <a:pt x="7358" y="1694"/>
                    <a:pt x="6406" y="2765"/>
                    <a:pt x="5680" y="4254"/>
                  </a:cubicBezTo>
                  <a:cubicBezTo>
                    <a:pt x="5406" y="4182"/>
                    <a:pt x="5108" y="4146"/>
                    <a:pt x="4810" y="4146"/>
                  </a:cubicBezTo>
                  <a:cubicBezTo>
                    <a:pt x="4513" y="4146"/>
                    <a:pt x="4215" y="4194"/>
                    <a:pt x="3953" y="4254"/>
                  </a:cubicBezTo>
                  <a:cubicBezTo>
                    <a:pt x="3215" y="2765"/>
                    <a:pt x="2262" y="1706"/>
                    <a:pt x="1596" y="1063"/>
                  </a:cubicBezTo>
                  <a:cubicBezTo>
                    <a:pt x="834" y="372"/>
                    <a:pt x="274" y="27"/>
                    <a:pt x="238" y="27"/>
                  </a:cubicBezTo>
                  <a:cubicBezTo>
                    <a:pt x="215" y="9"/>
                    <a:pt x="191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2" name="Google Shape;11992;p81"/>
            <p:cNvSpPr/>
            <p:nvPr/>
          </p:nvSpPr>
          <p:spPr>
            <a:xfrm>
              <a:off x="960557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91" y="1"/>
                  </a:moveTo>
                  <a:cubicBezTo>
                    <a:pt x="322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91" y="1549"/>
                  </a:cubicBezTo>
                  <a:cubicBezTo>
                    <a:pt x="1060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15" y="525"/>
                  </a:cubicBezTo>
                  <a:cubicBezTo>
                    <a:pt x="1119" y="525"/>
                    <a:pt x="1048" y="596"/>
                    <a:pt x="1048" y="691"/>
                  </a:cubicBezTo>
                  <a:lnTo>
                    <a:pt x="1048" y="870"/>
                  </a:lnTo>
                  <a:cubicBezTo>
                    <a:pt x="1048" y="1060"/>
                    <a:pt x="881" y="1227"/>
                    <a:pt x="691" y="1227"/>
                  </a:cubicBezTo>
                  <a:cubicBezTo>
                    <a:pt x="500" y="1227"/>
                    <a:pt x="333" y="1060"/>
                    <a:pt x="333" y="870"/>
                  </a:cubicBezTo>
                  <a:lnTo>
                    <a:pt x="333" y="691"/>
                  </a:lnTo>
                  <a:cubicBezTo>
                    <a:pt x="333" y="501"/>
                    <a:pt x="500" y="334"/>
                    <a:pt x="691" y="334"/>
                  </a:cubicBezTo>
                  <a:cubicBezTo>
                    <a:pt x="774" y="334"/>
                    <a:pt x="857" y="263"/>
                    <a:pt x="857" y="168"/>
                  </a:cubicBezTo>
                  <a:cubicBezTo>
                    <a:pt x="857" y="84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3" name="Google Shape;11993;p81"/>
            <p:cNvSpPr/>
            <p:nvPr/>
          </p:nvSpPr>
          <p:spPr>
            <a:xfrm>
              <a:off x="1060365" y="2185682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1" y="298"/>
                    <a:pt x="1" y="691"/>
                  </a:cubicBezTo>
                  <a:lnTo>
                    <a:pt x="1" y="870"/>
                  </a:lnTo>
                  <a:cubicBezTo>
                    <a:pt x="1" y="1239"/>
                    <a:pt x="298" y="1549"/>
                    <a:pt x="679" y="1549"/>
                  </a:cubicBezTo>
                  <a:cubicBezTo>
                    <a:pt x="1048" y="1549"/>
                    <a:pt x="1370" y="1251"/>
                    <a:pt x="1370" y="870"/>
                  </a:cubicBezTo>
                  <a:lnTo>
                    <a:pt x="1370" y="691"/>
                  </a:lnTo>
                  <a:cubicBezTo>
                    <a:pt x="1370" y="596"/>
                    <a:pt x="1286" y="525"/>
                    <a:pt x="1203" y="525"/>
                  </a:cubicBezTo>
                  <a:cubicBezTo>
                    <a:pt x="1108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70" y="1227"/>
                    <a:pt x="679" y="1227"/>
                  </a:cubicBezTo>
                  <a:cubicBezTo>
                    <a:pt x="489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501"/>
                    <a:pt x="489" y="334"/>
                    <a:pt x="679" y="334"/>
                  </a:cubicBezTo>
                  <a:cubicBezTo>
                    <a:pt x="774" y="334"/>
                    <a:pt x="846" y="263"/>
                    <a:pt x="846" y="168"/>
                  </a:cubicBezTo>
                  <a:cubicBezTo>
                    <a:pt x="846" y="84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94" name="Google Shape;11994;p81"/>
          <p:cNvGrpSpPr/>
          <p:nvPr/>
        </p:nvGrpSpPr>
        <p:grpSpPr>
          <a:xfrm>
            <a:off x="6868272" y="2040922"/>
            <a:ext cx="348256" cy="352448"/>
            <a:chOff x="6896141" y="1964722"/>
            <a:chExt cx="348256" cy="352448"/>
          </a:xfrm>
          <a:solidFill>
            <a:schemeClr val="tx1"/>
          </a:solidFill>
        </p:grpSpPr>
        <p:sp>
          <p:nvSpPr>
            <p:cNvPr id="11995" name="Google Shape;11995;p81"/>
            <p:cNvSpPr/>
            <p:nvPr/>
          </p:nvSpPr>
          <p:spPr>
            <a:xfrm>
              <a:off x="6896141" y="1964722"/>
              <a:ext cx="348256" cy="352448"/>
            </a:xfrm>
            <a:custGeom>
              <a:avLst/>
              <a:gdLst/>
              <a:ahLst/>
              <a:cxnLst/>
              <a:rect l="l" t="t" r="r" b="b"/>
              <a:pathLst>
                <a:path w="10883" h="11014" extrusionOk="0">
                  <a:moveTo>
                    <a:pt x="1406" y="1417"/>
                  </a:moveTo>
                  <a:cubicBezTo>
                    <a:pt x="1406" y="1596"/>
                    <a:pt x="1441" y="1762"/>
                    <a:pt x="1525" y="1905"/>
                  </a:cubicBezTo>
                  <a:lnTo>
                    <a:pt x="465" y="1905"/>
                  </a:lnTo>
                  <a:cubicBezTo>
                    <a:pt x="393" y="1905"/>
                    <a:pt x="334" y="1846"/>
                    <a:pt x="334" y="1774"/>
                  </a:cubicBezTo>
                  <a:cubicBezTo>
                    <a:pt x="334" y="1715"/>
                    <a:pt x="370" y="1667"/>
                    <a:pt x="429" y="1655"/>
                  </a:cubicBezTo>
                  <a:lnTo>
                    <a:pt x="1406" y="1417"/>
                  </a:lnTo>
                  <a:close/>
                  <a:moveTo>
                    <a:pt x="2751" y="334"/>
                  </a:moveTo>
                  <a:cubicBezTo>
                    <a:pt x="3334" y="334"/>
                    <a:pt x="3799" y="810"/>
                    <a:pt x="3799" y="1369"/>
                  </a:cubicBezTo>
                  <a:lnTo>
                    <a:pt x="3799" y="3453"/>
                  </a:lnTo>
                  <a:cubicBezTo>
                    <a:pt x="3287" y="3429"/>
                    <a:pt x="2953" y="3274"/>
                    <a:pt x="2799" y="3203"/>
                  </a:cubicBezTo>
                  <a:cubicBezTo>
                    <a:pt x="2870" y="2965"/>
                    <a:pt x="2918" y="2715"/>
                    <a:pt x="2918" y="2417"/>
                  </a:cubicBezTo>
                  <a:cubicBezTo>
                    <a:pt x="2918" y="2322"/>
                    <a:pt x="2846" y="2250"/>
                    <a:pt x="2751" y="2250"/>
                  </a:cubicBezTo>
                  <a:lnTo>
                    <a:pt x="2596" y="2250"/>
                  </a:lnTo>
                  <a:cubicBezTo>
                    <a:pt x="2120" y="2250"/>
                    <a:pt x="1715" y="1869"/>
                    <a:pt x="1715" y="1369"/>
                  </a:cubicBezTo>
                  <a:cubicBezTo>
                    <a:pt x="1715" y="798"/>
                    <a:pt x="2191" y="334"/>
                    <a:pt x="2751" y="334"/>
                  </a:cubicBezTo>
                  <a:close/>
                  <a:moveTo>
                    <a:pt x="2691" y="3501"/>
                  </a:moveTo>
                  <a:cubicBezTo>
                    <a:pt x="2882" y="3608"/>
                    <a:pt x="3275" y="3751"/>
                    <a:pt x="3811" y="3774"/>
                  </a:cubicBezTo>
                  <a:lnTo>
                    <a:pt x="3811" y="4310"/>
                  </a:lnTo>
                  <a:cubicBezTo>
                    <a:pt x="3811" y="4394"/>
                    <a:pt x="3870" y="4453"/>
                    <a:pt x="3965" y="4465"/>
                  </a:cubicBezTo>
                  <a:cubicBezTo>
                    <a:pt x="5156" y="4548"/>
                    <a:pt x="6251" y="4822"/>
                    <a:pt x="7204" y="5287"/>
                  </a:cubicBezTo>
                  <a:cubicBezTo>
                    <a:pt x="7966" y="5656"/>
                    <a:pt x="8645" y="6168"/>
                    <a:pt x="9216" y="6775"/>
                  </a:cubicBezTo>
                  <a:cubicBezTo>
                    <a:pt x="9930" y="7537"/>
                    <a:pt x="10299" y="8275"/>
                    <a:pt x="10466" y="8620"/>
                  </a:cubicBezTo>
                  <a:cubicBezTo>
                    <a:pt x="6025" y="8608"/>
                    <a:pt x="4203" y="7584"/>
                    <a:pt x="3453" y="6727"/>
                  </a:cubicBezTo>
                  <a:cubicBezTo>
                    <a:pt x="3156" y="6394"/>
                    <a:pt x="3025" y="6060"/>
                    <a:pt x="2965" y="5834"/>
                  </a:cubicBezTo>
                  <a:lnTo>
                    <a:pt x="2965" y="5834"/>
                  </a:lnTo>
                  <a:cubicBezTo>
                    <a:pt x="4061" y="6989"/>
                    <a:pt x="5549" y="7251"/>
                    <a:pt x="6716" y="7251"/>
                  </a:cubicBezTo>
                  <a:cubicBezTo>
                    <a:pt x="7037" y="7251"/>
                    <a:pt x="7359" y="7239"/>
                    <a:pt x="7609" y="7203"/>
                  </a:cubicBezTo>
                  <a:cubicBezTo>
                    <a:pt x="7692" y="7192"/>
                    <a:pt x="7752" y="7120"/>
                    <a:pt x="7752" y="7025"/>
                  </a:cubicBezTo>
                  <a:cubicBezTo>
                    <a:pt x="7752" y="6942"/>
                    <a:pt x="7668" y="6882"/>
                    <a:pt x="7573" y="6882"/>
                  </a:cubicBezTo>
                  <a:cubicBezTo>
                    <a:pt x="7327" y="6909"/>
                    <a:pt x="7039" y="6929"/>
                    <a:pt x="6725" y="6929"/>
                  </a:cubicBezTo>
                  <a:cubicBezTo>
                    <a:pt x="5519" y="6929"/>
                    <a:pt x="3933" y="6628"/>
                    <a:pt x="2894" y="5239"/>
                  </a:cubicBezTo>
                  <a:cubicBezTo>
                    <a:pt x="2858" y="5215"/>
                    <a:pt x="2834" y="5179"/>
                    <a:pt x="2787" y="5179"/>
                  </a:cubicBezTo>
                  <a:cubicBezTo>
                    <a:pt x="2779" y="5178"/>
                    <a:pt x="2771" y="5178"/>
                    <a:pt x="2763" y="5178"/>
                  </a:cubicBezTo>
                  <a:cubicBezTo>
                    <a:pt x="2680" y="5178"/>
                    <a:pt x="2619" y="5235"/>
                    <a:pt x="2608" y="5322"/>
                  </a:cubicBezTo>
                  <a:cubicBezTo>
                    <a:pt x="2608" y="5346"/>
                    <a:pt x="2501" y="6108"/>
                    <a:pt x="3203" y="6930"/>
                  </a:cubicBezTo>
                  <a:cubicBezTo>
                    <a:pt x="3703" y="7501"/>
                    <a:pt x="4477" y="7977"/>
                    <a:pt x="5525" y="8311"/>
                  </a:cubicBezTo>
                  <a:cubicBezTo>
                    <a:pt x="6716" y="8692"/>
                    <a:pt x="8228" y="8906"/>
                    <a:pt x="10049" y="8954"/>
                  </a:cubicBezTo>
                  <a:cubicBezTo>
                    <a:pt x="10097" y="9097"/>
                    <a:pt x="10133" y="9228"/>
                    <a:pt x="10157" y="9323"/>
                  </a:cubicBezTo>
                  <a:lnTo>
                    <a:pt x="7418" y="9323"/>
                  </a:lnTo>
                  <a:cubicBezTo>
                    <a:pt x="5299" y="9323"/>
                    <a:pt x="3703" y="8918"/>
                    <a:pt x="2679" y="8144"/>
                  </a:cubicBezTo>
                  <a:cubicBezTo>
                    <a:pt x="1679" y="7382"/>
                    <a:pt x="1536" y="6489"/>
                    <a:pt x="1536" y="6037"/>
                  </a:cubicBezTo>
                  <a:cubicBezTo>
                    <a:pt x="1536" y="5406"/>
                    <a:pt x="1846" y="4929"/>
                    <a:pt x="2179" y="4429"/>
                  </a:cubicBezTo>
                  <a:cubicBezTo>
                    <a:pt x="2370" y="4132"/>
                    <a:pt x="2549" y="3846"/>
                    <a:pt x="2691" y="3501"/>
                  </a:cubicBezTo>
                  <a:close/>
                  <a:moveTo>
                    <a:pt x="4989" y="9442"/>
                  </a:moveTo>
                  <a:cubicBezTo>
                    <a:pt x="5108" y="9466"/>
                    <a:pt x="5227" y="9489"/>
                    <a:pt x="5358" y="9501"/>
                  </a:cubicBezTo>
                  <a:lnTo>
                    <a:pt x="5358" y="10704"/>
                  </a:lnTo>
                  <a:lnTo>
                    <a:pt x="4989" y="10704"/>
                  </a:lnTo>
                  <a:lnTo>
                    <a:pt x="4989" y="9442"/>
                  </a:lnTo>
                  <a:close/>
                  <a:moveTo>
                    <a:pt x="2751" y="0"/>
                  </a:moveTo>
                  <a:cubicBezTo>
                    <a:pt x="2096" y="0"/>
                    <a:pt x="1560" y="465"/>
                    <a:pt x="1417" y="1060"/>
                  </a:cubicBezTo>
                  <a:lnTo>
                    <a:pt x="346" y="1334"/>
                  </a:lnTo>
                  <a:cubicBezTo>
                    <a:pt x="132" y="1369"/>
                    <a:pt x="1" y="1572"/>
                    <a:pt x="1" y="1762"/>
                  </a:cubicBezTo>
                  <a:cubicBezTo>
                    <a:pt x="1" y="2012"/>
                    <a:pt x="215" y="2203"/>
                    <a:pt x="453" y="2203"/>
                  </a:cubicBezTo>
                  <a:lnTo>
                    <a:pt x="1727" y="2203"/>
                  </a:lnTo>
                  <a:cubicBezTo>
                    <a:pt x="1953" y="2417"/>
                    <a:pt x="2239" y="2548"/>
                    <a:pt x="2560" y="2548"/>
                  </a:cubicBezTo>
                  <a:cubicBezTo>
                    <a:pt x="2513" y="3215"/>
                    <a:pt x="2191" y="3727"/>
                    <a:pt x="1882" y="4227"/>
                  </a:cubicBezTo>
                  <a:cubicBezTo>
                    <a:pt x="1536" y="4751"/>
                    <a:pt x="1191" y="5298"/>
                    <a:pt x="1191" y="6013"/>
                  </a:cubicBezTo>
                  <a:cubicBezTo>
                    <a:pt x="1191" y="6418"/>
                    <a:pt x="1298" y="6834"/>
                    <a:pt x="1477" y="7203"/>
                  </a:cubicBezTo>
                  <a:cubicBezTo>
                    <a:pt x="1703" y="7656"/>
                    <a:pt x="2025" y="8061"/>
                    <a:pt x="2477" y="8382"/>
                  </a:cubicBezTo>
                  <a:cubicBezTo>
                    <a:pt x="3037" y="8811"/>
                    <a:pt x="3763" y="9144"/>
                    <a:pt x="4644" y="9347"/>
                  </a:cubicBezTo>
                  <a:lnTo>
                    <a:pt x="4644" y="10692"/>
                  </a:lnTo>
                  <a:lnTo>
                    <a:pt x="3608" y="10692"/>
                  </a:lnTo>
                  <a:cubicBezTo>
                    <a:pt x="3513" y="10692"/>
                    <a:pt x="3441" y="10763"/>
                    <a:pt x="3441" y="10859"/>
                  </a:cubicBezTo>
                  <a:cubicBezTo>
                    <a:pt x="3441" y="10942"/>
                    <a:pt x="3513" y="11013"/>
                    <a:pt x="3608" y="11013"/>
                  </a:cubicBezTo>
                  <a:lnTo>
                    <a:pt x="5847" y="11013"/>
                  </a:lnTo>
                  <a:cubicBezTo>
                    <a:pt x="5942" y="11013"/>
                    <a:pt x="6013" y="10942"/>
                    <a:pt x="6013" y="10859"/>
                  </a:cubicBezTo>
                  <a:cubicBezTo>
                    <a:pt x="6013" y="10763"/>
                    <a:pt x="5942" y="10692"/>
                    <a:pt x="5847" y="10692"/>
                  </a:cubicBezTo>
                  <a:lnTo>
                    <a:pt x="5668" y="10692"/>
                  </a:lnTo>
                  <a:lnTo>
                    <a:pt x="5668" y="9525"/>
                  </a:lnTo>
                  <a:cubicBezTo>
                    <a:pt x="6204" y="9609"/>
                    <a:pt x="6787" y="9632"/>
                    <a:pt x="7418" y="9632"/>
                  </a:cubicBezTo>
                  <a:lnTo>
                    <a:pt x="10347" y="9632"/>
                  </a:lnTo>
                  <a:cubicBezTo>
                    <a:pt x="10395" y="9632"/>
                    <a:pt x="10430" y="9620"/>
                    <a:pt x="10466" y="9573"/>
                  </a:cubicBezTo>
                  <a:cubicBezTo>
                    <a:pt x="10490" y="9549"/>
                    <a:pt x="10514" y="9501"/>
                    <a:pt x="10514" y="9442"/>
                  </a:cubicBezTo>
                  <a:cubicBezTo>
                    <a:pt x="10514" y="9430"/>
                    <a:pt x="10478" y="9251"/>
                    <a:pt x="10395" y="8930"/>
                  </a:cubicBezTo>
                  <a:lnTo>
                    <a:pt x="10704" y="8930"/>
                  </a:lnTo>
                  <a:cubicBezTo>
                    <a:pt x="10740" y="8930"/>
                    <a:pt x="10811" y="8906"/>
                    <a:pt x="10835" y="8858"/>
                  </a:cubicBezTo>
                  <a:cubicBezTo>
                    <a:pt x="10871" y="8847"/>
                    <a:pt x="10883" y="8799"/>
                    <a:pt x="10847" y="8739"/>
                  </a:cubicBezTo>
                  <a:cubicBezTo>
                    <a:pt x="10835" y="8692"/>
                    <a:pt x="10478" y="7656"/>
                    <a:pt x="9454" y="6572"/>
                  </a:cubicBezTo>
                  <a:cubicBezTo>
                    <a:pt x="8859" y="5930"/>
                    <a:pt x="8144" y="5406"/>
                    <a:pt x="7335" y="5001"/>
                  </a:cubicBezTo>
                  <a:cubicBezTo>
                    <a:pt x="6382" y="4525"/>
                    <a:pt x="5299" y="4239"/>
                    <a:pt x="4120" y="4155"/>
                  </a:cubicBezTo>
                  <a:lnTo>
                    <a:pt x="4120" y="1369"/>
                  </a:lnTo>
                  <a:cubicBezTo>
                    <a:pt x="4120" y="619"/>
                    <a:pt x="3513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6" name="Google Shape;11996;p81"/>
            <p:cNvSpPr/>
            <p:nvPr/>
          </p:nvSpPr>
          <p:spPr>
            <a:xfrm>
              <a:off x="7155597" y="2179538"/>
              <a:ext cx="18336" cy="11904"/>
            </a:xfrm>
            <a:custGeom>
              <a:avLst/>
              <a:gdLst/>
              <a:ahLst/>
              <a:cxnLst/>
              <a:rect l="l" t="t" r="r" b="b"/>
              <a:pathLst>
                <a:path w="573" h="372" extrusionOk="0">
                  <a:moveTo>
                    <a:pt x="389" y="0"/>
                  </a:moveTo>
                  <a:cubicBezTo>
                    <a:pt x="378" y="0"/>
                    <a:pt x="368" y="1"/>
                    <a:pt x="358" y="2"/>
                  </a:cubicBezTo>
                  <a:cubicBezTo>
                    <a:pt x="358" y="2"/>
                    <a:pt x="286" y="14"/>
                    <a:pt x="156" y="50"/>
                  </a:cubicBezTo>
                  <a:cubicBezTo>
                    <a:pt x="60" y="62"/>
                    <a:pt x="1" y="157"/>
                    <a:pt x="36" y="240"/>
                  </a:cubicBezTo>
                  <a:cubicBezTo>
                    <a:pt x="48" y="312"/>
                    <a:pt x="120" y="371"/>
                    <a:pt x="203" y="371"/>
                  </a:cubicBezTo>
                  <a:lnTo>
                    <a:pt x="227" y="371"/>
                  </a:lnTo>
                  <a:cubicBezTo>
                    <a:pt x="382" y="348"/>
                    <a:pt x="453" y="312"/>
                    <a:pt x="453" y="312"/>
                  </a:cubicBezTo>
                  <a:cubicBezTo>
                    <a:pt x="525" y="300"/>
                    <a:pt x="572" y="217"/>
                    <a:pt x="560" y="121"/>
                  </a:cubicBezTo>
                  <a:cubicBezTo>
                    <a:pt x="529" y="38"/>
                    <a:pt x="461" y="0"/>
                    <a:pt x="3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1997" name="Google Shape;11997;p81"/>
            <p:cNvSpPr/>
            <p:nvPr/>
          </p:nvSpPr>
          <p:spPr>
            <a:xfrm>
              <a:off x="6962829" y="1987186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12" y="334"/>
                  </a:moveTo>
                  <a:cubicBezTo>
                    <a:pt x="607" y="334"/>
                    <a:pt x="691" y="417"/>
                    <a:pt x="691" y="513"/>
                  </a:cubicBezTo>
                  <a:cubicBezTo>
                    <a:pt x="691" y="596"/>
                    <a:pt x="607" y="691"/>
                    <a:pt x="512" y="691"/>
                  </a:cubicBezTo>
                  <a:cubicBezTo>
                    <a:pt x="405" y="691"/>
                    <a:pt x="334" y="596"/>
                    <a:pt x="334" y="513"/>
                  </a:cubicBezTo>
                  <a:cubicBezTo>
                    <a:pt x="334" y="417"/>
                    <a:pt x="417" y="334"/>
                    <a:pt x="512" y="33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cubicBezTo>
                    <a:pt x="0" y="786"/>
                    <a:pt x="226" y="1013"/>
                    <a:pt x="512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1998" name="Google Shape;11998;p81"/>
          <p:cNvGrpSpPr/>
          <p:nvPr/>
        </p:nvGrpSpPr>
        <p:grpSpPr>
          <a:xfrm>
            <a:off x="7962128" y="2091578"/>
            <a:ext cx="355136" cy="303328"/>
            <a:chOff x="7989997" y="2015378"/>
            <a:chExt cx="355136" cy="303328"/>
          </a:xfrm>
          <a:solidFill>
            <a:schemeClr val="tx1"/>
          </a:solidFill>
        </p:grpSpPr>
        <p:sp>
          <p:nvSpPr>
            <p:cNvPr id="11999" name="Google Shape;11999;p81"/>
            <p:cNvSpPr/>
            <p:nvPr/>
          </p:nvSpPr>
          <p:spPr>
            <a:xfrm>
              <a:off x="8052109" y="2080530"/>
              <a:ext cx="43840" cy="49568"/>
            </a:xfrm>
            <a:custGeom>
              <a:avLst/>
              <a:gdLst/>
              <a:ahLst/>
              <a:cxnLst/>
              <a:rect l="l" t="t" r="r" b="b"/>
              <a:pathLst>
                <a:path w="1370" h="1549" extrusionOk="0">
                  <a:moveTo>
                    <a:pt x="679" y="1"/>
                  </a:moveTo>
                  <a:cubicBezTo>
                    <a:pt x="310" y="1"/>
                    <a:pt x="0" y="298"/>
                    <a:pt x="0" y="691"/>
                  </a:cubicBezTo>
                  <a:lnTo>
                    <a:pt x="0" y="870"/>
                  </a:lnTo>
                  <a:cubicBezTo>
                    <a:pt x="0" y="1239"/>
                    <a:pt x="298" y="1549"/>
                    <a:pt x="679" y="1549"/>
                  </a:cubicBezTo>
                  <a:cubicBezTo>
                    <a:pt x="1072" y="1549"/>
                    <a:pt x="1369" y="1251"/>
                    <a:pt x="1369" y="870"/>
                  </a:cubicBezTo>
                  <a:lnTo>
                    <a:pt x="1369" y="691"/>
                  </a:lnTo>
                  <a:cubicBezTo>
                    <a:pt x="1369" y="596"/>
                    <a:pt x="1298" y="525"/>
                    <a:pt x="1203" y="525"/>
                  </a:cubicBezTo>
                  <a:cubicBezTo>
                    <a:pt x="1119" y="525"/>
                    <a:pt x="1036" y="596"/>
                    <a:pt x="1036" y="691"/>
                  </a:cubicBezTo>
                  <a:lnTo>
                    <a:pt x="1036" y="870"/>
                  </a:lnTo>
                  <a:cubicBezTo>
                    <a:pt x="1036" y="1060"/>
                    <a:pt x="881" y="1227"/>
                    <a:pt x="679" y="1227"/>
                  </a:cubicBezTo>
                  <a:cubicBezTo>
                    <a:pt x="488" y="1227"/>
                    <a:pt x="322" y="1060"/>
                    <a:pt x="322" y="870"/>
                  </a:cubicBezTo>
                  <a:lnTo>
                    <a:pt x="322" y="691"/>
                  </a:lnTo>
                  <a:cubicBezTo>
                    <a:pt x="322" y="489"/>
                    <a:pt x="488" y="334"/>
                    <a:pt x="679" y="334"/>
                  </a:cubicBezTo>
                  <a:cubicBezTo>
                    <a:pt x="774" y="334"/>
                    <a:pt x="845" y="251"/>
                    <a:pt x="845" y="167"/>
                  </a:cubicBezTo>
                  <a:cubicBezTo>
                    <a:pt x="845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0" name="Google Shape;12000;p81"/>
            <p:cNvSpPr/>
            <p:nvPr/>
          </p:nvSpPr>
          <p:spPr>
            <a:xfrm>
              <a:off x="7989997" y="2015378"/>
              <a:ext cx="355136" cy="303328"/>
            </a:xfrm>
            <a:custGeom>
              <a:avLst/>
              <a:gdLst/>
              <a:ahLst/>
              <a:cxnLst/>
              <a:rect l="l" t="t" r="r" b="b"/>
              <a:pathLst>
                <a:path w="11098" h="9479" extrusionOk="0">
                  <a:moveTo>
                    <a:pt x="1001" y="3096"/>
                  </a:moveTo>
                  <a:cubicBezTo>
                    <a:pt x="977" y="3180"/>
                    <a:pt x="953" y="3287"/>
                    <a:pt x="941" y="3394"/>
                  </a:cubicBezTo>
                  <a:cubicBezTo>
                    <a:pt x="929" y="3465"/>
                    <a:pt x="929" y="3525"/>
                    <a:pt x="929" y="3596"/>
                  </a:cubicBezTo>
                  <a:lnTo>
                    <a:pt x="536" y="3287"/>
                  </a:lnTo>
                  <a:lnTo>
                    <a:pt x="1001" y="3096"/>
                  </a:lnTo>
                  <a:close/>
                  <a:moveTo>
                    <a:pt x="4430" y="322"/>
                  </a:moveTo>
                  <a:lnTo>
                    <a:pt x="4132" y="703"/>
                  </a:lnTo>
                  <a:cubicBezTo>
                    <a:pt x="4096" y="739"/>
                    <a:pt x="4084" y="798"/>
                    <a:pt x="4096" y="846"/>
                  </a:cubicBezTo>
                  <a:cubicBezTo>
                    <a:pt x="4108" y="894"/>
                    <a:pt x="4156" y="941"/>
                    <a:pt x="4215" y="953"/>
                  </a:cubicBezTo>
                  <a:cubicBezTo>
                    <a:pt x="4906" y="1120"/>
                    <a:pt x="5501" y="1549"/>
                    <a:pt x="5882" y="2191"/>
                  </a:cubicBezTo>
                  <a:cubicBezTo>
                    <a:pt x="6335" y="2906"/>
                    <a:pt x="6811" y="3465"/>
                    <a:pt x="7311" y="3870"/>
                  </a:cubicBezTo>
                  <a:cubicBezTo>
                    <a:pt x="7728" y="4192"/>
                    <a:pt x="8144" y="4406"/>
                    <a:pt x="8573" y="4513"/>
                  </a:cubicBezTo>
                  <a:cubicBezTo>
                    <a:pt x="8785" y="4559"/>
                    <a:pt x="8969" y="4577"/>
                    <a:pt x="9129" y="4577"/>
                  </a:cubicBezTo>
                  <a:cubicBezTo>
                    <a:pt x="9176" y="4577"/>
                    <a:pt x="9221" y="4575"/>
                    <a:pt x="9263" y="4573"/>
                  </a:cubicBezTo>
                  <a:lnTo>
                    <a:pt x="9263" y="4573"/>
                  </a:lnTo>
                  <a:cubicBezTo>
                    <a:pt x="8656" y="5120"/>
                    <a:pt x="8061" y="5501"/>
                    <a:pt x="7478" y="5704"/>
                  </a:cubicBezTo>
                  <a:cubicBezTo>
                    <a:pt x="7161" y="5811"/>
                    <a:pt x="6852" y="5865"/>
                    <a:pt x="6558" y="5865"/>
                  </a:cubicBezTo>
                  <a:cubicBezTo>
                    <a:pt x="6299" y="5865"/>
                    <a:pt x="6051" y="5823"/>
                    <a:pt x="5823" y="5740"/>
                  </a:cubicBezTo>
                  <a:cubicBezTo>
                    <a:pt x="5537" y="5644"/>
                    <a:pt x="5287" y="5490"/>
                    <a:pt x="5096" y="5287"/>
                  </a:cubicBezTo>
                  <a:lnTo>
                    <a:pt x="5096" y="5287"/>
                  </a:lnTo>
                  <a:cubicBezTo>
                    <a:pt x="5346" y="5418"/>
                    <a:pt x="5632" y="5490"/>
                    <a:pt x="5977" y="5525"/>
                  </a:cubicBezTo>
                  <a:cubicBezTo>
                    <a:pt x="6049" y="5525"/>
                    <a:pt x="6120" y="5537"/>
                    <a:pt x="6192" y="5537"/>
                  </a:cubicBezTo>
                  <a:cubicBezTo>
                    <a:pt x="6477" y="5537"/>
                    <a:pt x="6775" y="5501"/>
                    <a:pt x="7061" y="5430"/>
                  </a:cubicBezTo>
                  <a:cubicBezTo>
                    <a:pt x="7144" y="5418"/>
                    <a:pt x="7192" y="5323"/>
                    <a:pt x="7180" y="5239"/>
                  </a:cubicBezTo>
                  <a:cubicBezTo>
                    <a:pt x="7169" y="5156"/>
                    <a:pt x="7095" y="5118"/>
                    <a:pt x="7021" y="5118"/>
                  </a:cubicBezTo>
                  <a:cubicBezTo>
                    <a:pt x="7010" y="5118"/>
                    <a:pt x="7000" y="5119"/>
                    <a:pt x="6989" y="5120"/>
                  </a:cubicBezTo>
                  <a:cubicBezTo>
                    <a:pt x="6717" y="5185"/>
                    <a:pt x="6450" y="5217"/>
                    <a:pt x="6201" y="5217"/>
                  </a:cubicBezTo>
                  <a:cubicBezTo>
                    <a:pt x="5763" y="5217"/>
                    <a:pt x="5377" y="5119"/>
                    <a:pt x="5096" y="4930"/>
                  </a:cubicBezTo>
                  <a:cubicBezTo>
                    <a:pt x="4763" y="4692"/>
                    <a:pt x="4584" y="4335"/>
                    <a:pt x="4537" y="3835"/>
                  </a:cubicBezTo>
                  <a:cubicBezTo>
                    <a:pt x="4584" y="3334"/>
                    <a:pt x="4870" y="2918"/>
                    <a:pt x="5346" y="2644"/>
                  </a:cubicBezTo>
                  <a:cubicBezTo>
                    <a:pt x="5418" y="2608"/>
                    <a:pt x="5453" y="2501"/>
                    <a:pt x="5406" y="2430"/>
                  </a:cubicBezTo>
                  <a:cubicBezTo>
                    <a:pt x="5375" y="2375"/>
                    <a:pt x="5323" y="2346"/>
                    <a:pt x="5267" y="2346"/>
                  </a:cubicBezTo>
                  <a:cubicBezTo>
                    <a:pt x="5238" y="2346"/>
                    <a:pt x="5208" y="2354"/>
                    <a:pt x="5180" y="2370"/>
                  </a:cubicBezTo>
                  <a:cubicBezTo>
                    <a:pt x="4513" y="2751"/>
                    <a:pt x="4156" y="3418"/>
                    <a:pt x="4215" y="4168"/>
                  </a:cubicBezTo>
                  <a:cubicBezTo>
                    <a:pt x="4287" y="5013"/>
                    <a:pt x="4870" y="5763"/>
                    <a:pt x="5704" y="6061"/>
                  </a:cubicBezTo>
                  <a:cubicBezTo>
                    <a:pt x="5969" y="6149"/>
                    <a:pt x="6247" y="6194"/>
                    <a:pt x="6537" y="6194"/>
                  </a:cubicBezTo>
                  <a:cubicBezTo>
                    <a:pt x="6871" y="6194"/>
                    <a:pt x="7221" y="6135"/>
                    <a:pt x="7585" y="6013"/>
                  </a:cubicBezTo>
                  <a:cubicBezTo>
                    <a:pt x="8061" y="5847"/>
                    <a:pt x="8537" y="5585"/>
                    <a:pt x="9025" y="5192"/>
                  </a:cubicBezTo>
                  <a:lnTo>
                    <a:pt x="9049" y="5192"/>
                  </a:lnTo>
                  <a:cubicBezTo>
                    <a:pt x="9197" y="5214"/>
                    <a:pt x="9338" y="5224"/>
                    <a:pt x="9472" y="5224"/>
                  </a:cubicBezTo>
                  <a:cubicBezTo>
                    <a:pt x="9973" y="5224"/>
                    <a:pt x="10372" y="5085"/>
                    <a:pt x="10645" y="4954"/>
                  </a:cubicBezTo>
                  <a:lnTo>
                    <a:pt x="10645" y="4954"/>
                  </a:lnTo>
                  <a:cubicBezTo>
                    <a:pt x="9990" y="6799"/>
                    <a:pt x="8061" y="8097"/>
                    <a:pt x="5918" y="8097"/>
                  </a:cubicBezTo>
                  <a:cubicBezTo>
                    <a:pt x="4430" y="8097"/>
                    <a:pt x="3072" y="7549"/>
                    <a:pt x="2203" y="6561"/>
                  </a:cubicBezTo>
                  <a:cubicBezTo>
                    <a:pt x="1453" y="5716"/>
                    <a:pt x="1132" y="4644"/>
                    <a:pt x="1274" y="3442"/>
                  </a:cubicBezTo>
                  <a:cubicBezTo>
                    <a:pt x="1370" y="2703"/>
                    <a:pt x="1632" y="2096"/>
                    <a:pt x="2013" y="1608"/>
                  </a:cubicBezTo>
                  <a:cubicBezTo>
                    <a:pt x="2322" y="1215"/>
                    <a:pt x="2715" y="906"/>
                    <a:pt x="3191" y="679"/>
                  </a:cubicBezTo>
                  <a:cubicBezTo>
                    <a:pt x="3668" y="465"/>
                    <a:pt x="4132" y="370"/>
                    <a:pt x="4430" y="322"/>
                  </a:cubicBezTo>
                  <a:close/>
                  <a:moveTo>
                    <a:pt x="5989" y="8407"/>
                  </a:moveTo>
                  <a:lnTo>
                    <a:pt x="5632" y="9121"/>
                  </a:lnTo>
                  <a:lnTo>
                    <a:pt x="5299" y="9121"/>
                  </a:lnTo>
                  <a:lnTo>
                    <a:pt x="5656" y="8407"/>
                  </a:lnTo>
                  <a:close/>
                  <a:moveTo>
                    <a:pt x="4715" y="1"/>
                  </a:moveTo>
                  <a:cubicBezTo>
                    <a:pt x="4605" y="1"/>
                    <a:pt x="3846" y="11"/>
                    <a:pt x="3013" y="406"/>
                  </a:cubicBezTo>
                  <a:cubicBezTo>
                    <a:pt x="2489" y="644"/>
                    <a:pt x="2060" y="977"/>
                    <a:pt x="1715" y="1418"/>
                  </a:cubicBezTo>
                  <a:cubicBezTo>
                    <a:pt x="1417" y="1787"/>
                    <a:pt x="1191" y="2215"/>
                    <a:pt x="1060" y="2727"/>
                  </a:cubicBezTo>
                  <a:lnTo>
                    <a:pt x="119" y="3120"/>
                  </a:lnTo>
                  <a:cubicBezTo>
                    <a:pt x="60" y="3144"/>
                    <a:pt x="36" y="3204"/>
                    <a:pt x="24" y="3263"/>
                  </a:cubicBezTo>
                  <a:cubicBezTo>
                    <a:pt x="0" y="3323"/>
                    <a:pt x="36" y="3382"/>
                    <a:pt x="84" y="3406"/>
                  </a:cubicBezTo>
                  <a:lnTo>
                    <a:pt x="870" y="4037"/>
                  </a:lnTo>
                  <a:cubicBezTo>
                    <a:pt x="881" y="5085"/>
                    <a:pt x="1239" y="6037"/>
                    <a:pt x="1929" y="6799"/>
                  </a:cubicBezTo>
                  <a:cubicBezTo>
                    <a:pt x="2739" y="7704"/>
                    <a:pt x="3929" y="8276"/>
                    <a:pt x="5275" y="8407"/>
                  </a:cubicBezTo>
                  <a:lnTo>
                    <a:pt x="4906" y="9157"/>
                  </a:lnTo>
                  <a:lnTo>
                    <a:pt x="3965" y="9157"/>
                  </a:lnTo>
                  <a:cubicBezTo>
                    <a:pt x="3870" y="9157"/>
                    <a:pt x="3799" y="9228"/>
                    <a:pt x="3799" y="9311"/>
                  </a:cubicBezTo>
                  <a:cubicBezTo>
                    <a:pt x="3799" y="9407"/>
                    <a:pt x="3870" y="9478"/>
                    <a:pt x="3965" y="9478"/>
                  </a:cubicBezTo>
                  <a:lnTo>
                    <a:pt x="6370" y="9478"/>
                  </a:lnTo>
                  <a:cubicBezTo>
                    <a:pt x="6466" y="9478"/>
                    <a:pt x="6537" y="9407"/>
                    <a:pt x="6537" y="9311"/>
                  </a:cubicBezTo>
                  <a:cubicBezTo>
                    <a:pt x="6537" y="9228"/>
                    <a:pt x="6466" y="9157"/>
                    <a:pt x="6370" y="9157"/>
                  </a:cubicBezTo>
                  <a:lnTo>
                    <a:pt x="5942" y="9157"/>
                  </a:lnTo>
                  <a:lnTo>
                    <a:pt x="6311" y="8418"/>
                  </a:lnTo>
                  <a:cubicBezTo>
                    <a:pt x="7358" y="8335"/>
                    <a:pt x="8359" y="7978"/>
                    <a:pt x="9168" y="7383"/>
                  </a:cubicBezTo>
                  <a:cubicBezTo>
                    <a:pt x="10109" y="6692"/>
                    <a:pt x="10764" y="5740"/>
                    <a:pt x="11014" y="4704"/>
                  </a:cubicBezTo>
                  <a:cubicBezTo>
                    <a:pt x="11097" y="4597"/>
                    <a:pt x="11061" y="4525"/>
                    <a:pt x="11002" y="4489"/>
                  </a:cubicBezTo>
                  <a:cubicBezTo>
                    <a:pt x="10978" y="4475"/>
                    <a:pt x="10953" y="4469"/>
                    <a:pt x="10927" y="4469"/>
                  </a:cubicBezTo>
                  <a:cubicBezTo>
                    <a:pt x="10888" y="4469"/>
                    <a:pt x="10847" y="4484"/>
                    <a:pt x="10811" y="4513"/>
                  </a:cubicBezTo>
                  <a:cubicBezTo>
                    <a:pt x="10811" y="4513"/>
                    <a:pt x="10258" y="4931"/>
                    <a:pt x="9416" y="4931"/>
                  </a:cubicBezTo>
                  <a:cubicBezTo>
                    <a:pt x="9393" y="4931"/>
                    <a:pt x="9370" y="4931"/>
                    <a:pt x="9347" y="4930"/>
                  </a:cubicBezTo>
                  <a:cubicBezTo>
                    <a:pt x="9525" y="4775"/>
                    <a:pt x="9692" y="4608"/>
                    <a:pt x="9871" y="4430"/>
                  </a:cubicBezTo>
                  <a:cubicBezTo>
                    <a:pt x="9930" y="4370"/>
                    <a:pt x="9930" y="4287"/>
                    <a:pt x="9883" y="4227"/>
                  </a:cubicBezTo>
                  <a:cubicBezTo>
                    <a:pt x="9857" y="4184"/>
                    <a:pt x="9800" y="4154"/>
                    <a:pt x="9747" y="4154"/>
                  </a:cubicBezTo>
                  <a:cubicBezTo>
                    <a:pt x="9728" y="4154"/>
                    <a:pt x="9708" y="4158"/>
                    <a:pt x="9692" y="4168"/>
                  </a:cubicBezTo>
                  <a:cubicBezTo>
                    <a:pt x="9692" y="4168"/>
                    <a:pt x="9472" y="4269"/>
                    <a:pt x="9104" y="4269"/>
                  </a:cubicBezTo>
                  <a:cubicBezTo>
                    <a:pt x="8966" y="4269"/>
                    <a:pt x="8808" y="4255"/>
                    <a:pt x="8632" y="4216"/>
                  </a:cubicBezTo>
                  <a:cubicBezTo>
                    <a:pt x="7537" y="3942"/>
                    <a:pt x="6668" y="2882"/>
                    <a:pt x="6132" y="2037"/>
                  </a:cubicBezTo>
                  <a:cubicBezTo>
                    <a:pt x="5751" y="1418"/>
                    <a:pt x="5168" y="953"/>
                    <a:pt x="4501" y="727"/>
                  </a:cubicBezTo>
                  <a:lnTo>
                    <a:pt x="4858" y="251"/>
                  </a:lnTo>
                  <a:cubicBezTo>
                    <a:pt x="4882" y="203"/>
                    <a:pt x="4906" y="132"/>
                    <a:pt x="4870" y="84"/>
                  </a:cubicBezTo>
                  <a:cubicBezTo>
                    <a:pt x="4846" y="25"/>
                    <a:pt x="4799" y="1"/>
                    <a:pt x="4727" y="1"/>
                  </a:cubicBezTo>
                  <a:cubicBezTo>
                    <a:pt x="4725" y="1"/>
                    <a:pt x="4721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1" name="Google Shape;12001;p81"/>
            <p:cNvSpPr/>
            <p:nvPr/>
          </p:nvSpPr>
          <p:spPr>
            <a:xfrm>
              <a:off x="8229645" y="2166034"/>
              <a:ext cx="19456" cy="15872"/>
            </a:xfrm>
            <a:custGeom>
              <a:avLst/>
              <a:gdLst/>
              <a:ahLst/>
              <a:cxnLst/>
              <a:rect l="l" t="t" r="r" b="b"/>
              <a:pathLst>
                <a:path w="608" h="496" extrusionOk="0">
                  <a:moveTo>
                    <a:pt x="436" y="0"/>
                  </a:moveTo>
                  <a:cubicBezTo>
                    <a:pt x="399" y="0"/>
                    <a:pt x="362" y="15"/>
                    <a:pt x="334" y="43"/>
                  </a:cubicBezTo>
                  <a:cubicBezTo>
                    <a:pt x="274" y="79"/>
                    <a:pt x="191" y="139"/>
                    <a:pt x="108" y="186"/>
                  </a:cubicBezTo>
                  <a:cubicBezTo>
                    <a:pt x="36" y="234"/>
                    <a:pt x="0" y="317"/>
                    <a:pt x="36" y="412"/>
                  </a:cubicBezTo>
                  <a:cubicBezTo>
                    <a:pt x="60" y="472"/>
                    <a:pt x="120" y="496"/>
                    <a:pt x="179" y="496"/>
                  </a:cubicBezTo>
                  <a:cubicBezTo>
                    <a:pt x="215" y="496"/>
                    <a:pt x="227" y="496"/>
                    <a:pt x="250" y="484"/>
                  </a:cubicBezTo>
                  <a:cubicBezTo>
                    <a:pt x="370" y="424"/>
                    <a:pt x="477" y="365"/>
                    <a:pt x="548" y="293"/>
                  </a:cubicBezTo>
                  <a:cubicBezTo>
                    <a:pt x="596" y="222"/>
                    <a:pt x="608" y="115"/>
                    <a:pt x="548" y="55"/>
                  </a:cubicBezTo>
                  <a:cubicBezTo>
                    <a:pt x="517" y="18"/>
                    <a:pt x="476" y="0"/>
                    <a:pt x="4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02" name="Google Shape;12002;p81"/>
          <p:cNvGrpSpPr/>
          <p:nvPr/>
        </p:nvGrpSpPr>
        <p:grpSpPr>
          <a:xfrm>
            <a:off x="3570352" y="1585562"/>
            <a:ext cx="348640" cy="330784"/>
            <a:chOff x="3598221" y="1509362"/>
            <a:chExt cx="348640" cy="330784"/>
          </a:xfrm>
          <a:solidFill>
            <a:schemeClr val="tx1"/>
          </a:solidFill>
        </p:grpSpPr>
        <p:sp>
          <p:nvSpPr>
            <p:cNvPr id="12003" name="Google Shape;12003;p81"/>
            <p:cNvSpPr/>
            <p:nvPr/>
          </p:nvSpPr>
          <p:spPr>
            <a:xfrm>
              <a:off x="3739181" y="160353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5"/>
                    <a:pt x="1274" y="512"/>
                    <a:pt x="1191" y="512"/>
                  </a:cubicBezTo>
                  <a:cubicBezTo>
                    <a:pt x="1096" y="512"/>
                    <a:pt x="1024" y="595"/>
                    <a:pt x="1024" y="679"/>
                  </a:cubicBezTo>
                  <a:lnTo>
                    <a:pt x="1024" y="845"/>
                  </a:lnTo>
                  <a:cubicBezTo>
                    <a:pt x="1024" y="1036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7" y="322"/>
                  </a:cubicBezTo>
                  <a:cubicBezTo>
                    <a:pt x="762" y="322"/>
                    <a:pt x="834" y="250"/>
                    <a:pt x="834" y="155"/>
                  </a:cubicBezTo>
                  <a:cubicBezTo>
                    <a:pt x="834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4" name="Google Shape;12004;p81"/>
            <p:cNvSpPr/>
            <p:nvPr/>
          </p:nvSpPr>
          <p:spPr>
            <a:xfrm>
              <a:off x="3619533" y="1709906"/>
              <a:ext cx="16416" cy="15584"/>
            </a:xfrm>
            <a:custGeom>
              <a:avLst/>
              <a:gdLst/>
              <a:ahLst/>
              <a:cxnLst/>
              <a:rect l="l" t="t" r="r" b="b"/>
              <a:pathLst>
                <a:path w="513" h="487" extrusionOk="0">
                  <a:moveTo>
                    <a:pt x="340" y="1"/>
                  </a:moveTo>
                  <a:cubicBezTo>
                    <a:pt x="298" y="1"/>
                    <a:pt x="257" y="16"/>
                    <a:pt x="227" y="46"/>
                  </a:cubicBezTo>
                  <a:lnTo>
                    <a:pt x="60" y="212"/>
                  </a:lnTo>
                  <a:cubicBezTo>
                    <a:pt x="1" y="272"/>
                    <a:pt x="1" y="379"/>
                    <a:pt x="60" y="438"/>
                  </a:cubicBezTo>
                  <a:cubicBezTo>
                    <a:pt x="96" y="462"/>
                    <a:pt x="132" y="486"/>
                    <a:pt x="179" y="486"/>
                  </a:cubicBezTo>
                  <a:cubicBezTo>
                    <a:pt x="227" y="486"/>
                    <a:pt x="251" y="462"/>
                    <a:pt x="298" y="438"/>
                  </a:cubicBezTo>
                  <a:lnTo>
                    <a:pt x="465" y="272"/>
                  </a:lnTo>
                  <a:cubicBezTo>
                    <a:pt x="513" y="212"/>
                    <a:pt x="513" y="105"/>
                    <a:pt x="453" y="46"/>
                  </a:cubicBezTo>
                  <a:cubicBezTo>
                    <a:pt x="423" y="16"/>
                    <a:pt x="382" y="1"/>
                    <a:pt x="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5" name="Google Shape;12005;p81"/>
            <p:cNvSpPr/>
            <p:nvPr/>
          </p:nvSpPr>
          <p:spPr>
            <a:xfrm>
              <a:off x="3598221" y="1509362"/>
              <a:ext cx="348640" cy="330784"/>
            </a:xfrm>
            <a:custGeom>
              <a:avLst/>
              <a:gdLst/>
              <a:ahLst/>
              <a:cxnLst/>
              <a:rect l="l" t="t" r="r" b="b"/>
              <a:pathLst>
                <a:path w="10895" h="10337" extrusionOk="0">
                  <a:moveTo>
                    <a:pt x="5489" y="586"/>
                  </a:moveTo>
                  <a:lnTo>
                    <a:pt x="5489" y="586"/>
                  </a:lnTo>
                  <a:cubicBezTo>
                    <a:pt x="5429" y="955"/>
                    <a:pt x="5441" y="1288"/>
                    <a:pt x="5477" y="1538"/>
                  </a:cubicBezTo>
                  <a:cubicBezTo>
                    <a:pt x="5382" y="1550"/>
                    <a:pt x="5239" y="1610"/>
                    <a:pt x="5013" y="1729"/>
                  </a:cubicBezTo>
                  <a:lnTo>
                    <a:pt x="4465" y="883"/>
                  </a:lnTo>
                  <a:cubicBezTo>
                    <a:pt x="4655" y="800"/>
                    <a:pt x="5013" y="657"/>
                    <a:pt x="5489" y="586"/>
                  </a:cubicBezTo>
                  <a:close/>
                  <a:moveTo>
                    <a:pt x="6560" y="538"/>
                  </a:moveTo>
                  <a:lnTo>
                    <a:pt x="6560" y="538"/>
                  </a:lnTo>
                  <a:cubicBezTo>
                    <a:pt x="7108" y="598"/>
                    <a:pt x="7680" y="776"/>
                    <a:pt x="8215" y="1062"/>
                  </a:cubicBezTo>
                  <a:cubicBezTo>
                    <a:pt x="8382" y="1157"/>
                    <a:pt x="8537" y="1241"/>
                    <a:pt x="8704" y="1348"/>
                  </a:cubicBezTo>
                  <a:cubicBezTo>
                    <a:pt x="8715" y="1407"/>
                    <a:pt x="8858" y="1967"/>
                    <a:pt x="8882" y="2729"/>
                  </a:cubicBezTo>
                  <a:cubicBezTo>
                    <a:pt x="8620" y="2479"/>
                    <a:pt x="8358" y="2264"/>
                    <a:pt x="8144" y="2122"/>
                  </a:cubicBezTo>
                  <a:cubicBezTo>
                    <a:pt x="7549" y="1705"/>
                    <a:pt x="7084" y="1550"/>
                    <a:pt x="6906" y="1502"/>
                  </a:cubicBezTo>
                  <a:cubicBezTo>
                    <a:pt x="6834" y="1074"/>
                    <a:pt x="6715" y="764"/>
                    <a:pt x="6560" y="538"/>
                  </a:cubicBezTo>
                  <a:close/>
                  <a:moveTo>
                    <a:pt x="9073" y="1610"/>
                  </a:moveTo>
                  <a:cubicBezTo>
                    <a:pt x="9466" y="1907"/>
                    <a:pt x="9835" y="2253"/>
                    <a:pt x="10192" y="2669"/>
                  </a:cubicBezTo>
                  <a:cubicBezTo>
                    <a:pt x="10180" y="3146"/>
                    <a:pt x="10120" y="3610"/>
                    <a:pt x="10025" y="4038"/>
                  </a:cubicBezTo>
                  <a:cubicBezTo>
                    <a:pt x="9751" y="3646"/>
                    <a:pt x="9466" y="3324"/>
                    <a:pt x="9192" y="3038"/>
                  </a:cubicBezTo>
                  <a:cubicBezTo>
                    <a:pt x="9216" y="2443"/>
                    <a:pt x="9132" y="1943"/>
                    <a:pt x="9073" y="1610"/>
                  </a:cubicBezTo>
                  <a:close/>
                  <a:moveTo>
                    <a:pt x="2465" y="4205"/>
                  </a:moveTo>
                  <a:cubicBezTo>
                    <a:pt x="2608" y="4396"/>
                    <a:pt x="3024" y="4812"/>
                    <a:pt x="4179" y="4943"/>
                  </a:cubicBezTo>
                  <a:cubicBezTo>
                    <a:pt x="5644" y="5122"/>
                    <a:pt x="5846" y="6003"/>
                    <a:pt x="5858" y="6420"/>
                  </a:cubicBezTo>
                  <a:cubicBezTo>
                    <a:pt x="5679" y="6479"/>
                    <a:pt x="5489" y="6551"/>
                    <a:pt x="5286" y="6646"/>
                  </a:cubicBezTo>
                  <a:cubicBezTo>
                    <a:pt x="5251" y="6527"/>
                    <a:pt x="5191" y="6313"/>
                    <a:pt x="5060" y="6110"/>
                  </a:cubicBezTo>
                  <a:cubicBezTo>
                    <a:pt x="4667" y="5539"/>
                    <a:pt x="4012" y="5301"/>
                    <a:pt x="3524" y="5193"/>
                  </a:cubicBezTo>
                  <a:cubicBezTo>
                    <a:pt x="3405" y="5170"/>
                    <a:pt x="3286" y="5134"/>
                    <a:pt x="3167" y="5098"/>
                  </a:cubicBezTo>
                  <a:cubicBezTo>
                    <a:pt x="3148" y="5090"/>
                    <a:pt x="3128" y="5086"/>
                    <a:pt x="3109" y="5086"/>
                  </a:cubicBezTo>
                  <a:cubicBezTo>
                    <a:pt x="3044" y="5086"/>
                    <a:pt x="2983" y="5129"/>
                    <a:pt x="2965" y="5193"/>
                  </a:cubicBezTo>
                  <a:cubicBezTo>
                    <a:pt x="2929" y="5289"/>
                    <a:pt x="2977" y="5372"/>
                    <a:pt x="3060" y="5408"/>
                  </a:cubicBezTo>
                  <a:cubicBezTo>
                    <a:pt x="3179" y="5455"/>
                    <a:pt x="3322" y="5479"/>
                    <a:pt x="3453" y="5515"/>
                  </a:cubicBezTo>
                  <a:cubicBezTo>
                    <a:pt x="4774" y="5789"/>
                    <a:pt x="4953" y="6586"/>
                    <a:pt x="4989" y="6765"/>
                  </a:cubicBezTo>
                  <a:cubicBezTo>
                    <a:pt x="4774" y="6836"/>
                    <a:pt x="4572" y="6920"/>
                    <a:pt x="4358" y="7015"/>
                  </a:cubicBezTo>
                  <a:cubicBezTo>
                    <a:pt x="4274" y="6682"/>
                    <a:pt x="3917" y="6051"/>
                    <a:pt x="2560" y="5658"/>
                  </a:cubicBezTo>
                  <a:cubicBezTo>
                    <a:pt x="1869" y="5467"/>
                    <a:pt x="1715" y="5003"/>
                    <a:pt x="1679" y="4896"/>
                  </a:cubicBezTo>
                  <a:lnTo>
                    <a:pt x="2036" y="4586"/>
                  </a:lnTo>
                  <a:cubicBezTo>
                    <a:pt x="2096" y="4705"/>
                    <a:pt x="2203" y="4884"/>
                    <a:pt x="2405" y="5051"/>
                  </a:cubicBezTo>
                  <a:cubicBezTo>
                    <a:pt x="2441" y="5074"/>
                    <a:pt x="2465" y="5074"/>
                    <a:pt x="2512" y="5074"/>
                  </a:cubicBezTo>
                  <a:cubicBezTo>
                    <a:pt x="2560" y="5074"/>
                    <a:pt x="2608" y="5062"/>
                    <a:pt x="2631" y="5015"/>
                  </a:cubicBezTo>
                  <a:cubicBezTo>
                    <a:pt x="2691" y="4943"/>
                    <a:pt x="2679" y="4860"/>
                    <a:pt x="2619" y="4800"/>
                  </a:cubicBezTo>
                  <a:cubicBezTo>
                    <a:pt x="2369" y="4586"/>
                    <a:pt x="2310" y="4384"/>
                    <a:pt x="2286" y="4360"/>
                  </a:cubicBezTo>
                  <a:cubicBezTo>
                    <a:pt x="2346" y="4300"/>
                    <a:pt x="2405" y="4265"/>
                    <a:pt x="2465" y="4205"/>
                  </a:cubicBezTo>
                  <a:close/>
                  <a:moveTo>
                    <a:pt x="5882" y="312"/>
                  </a:moveTo>
                  <a:cubicBezTo>
                    <a:pt x="5965" y="359"/>
                    <a:pt x="6072" y="431"/>
                    <a:pt x="6191" y="550"/>
                  </a:cubicBezTo>
                  <a:cubicBezTo>
                    <a:pt x="6489" y="883"/>
                    <a:pt x="6632" y="1443"/>
                    <a:pt x="6632" y="2145"/>
                  </a:cubicBezTo>
                  <a:cubicBezTo>
                    <a:pt x="6632" y="2241"/>
                    <a:pt x="6715" y="2312"/>
                    <a:pt x="6799" y="2312"/>
                  </a:cubicBezTo>
                  <a:cubicBezTo>
                    <a:pt x="6894" y="2312"/>
                    <a:pt x="6965" y="2241"/>
                    <a:pt x="6965" y="2145"/>
                  </a:cubicBezTo>
                  <a:cubicBezTo>
                    <a:pt x="6965" y="2026"/>
                    <a:pt x="6965" y="1919"/>
                    <a:pt x="6953" y="1824"/>
                  </a:cubicBezTo>
                  <a:lnTo>
                    <a:pt x="6953" y="1824"/>
                  </a:lnTo>
                  <a:cubicBezTo>
                    <a:pt x="7156" y="1895"/>
                    <a:pt x="7525" y="2038"/>
                    <a:pt x="7989" y="2372"/>
                  </a:cubicBezTo>
                  <a:cubicBezTo>
                    <a:pt x="8323" y="2598"/>
                    <a:pt x="8620" y="2860"/>
                    <a:pt x="8894" y="3146"/>
                  </a:cubicBezTo>
                  <a:cubicBezTo>
                    <a:pt x="8882" y="3396"/>
                    <a:pt x="8870" y="3681"/>
                    <a:pt x="8811" y="3967"/>
                  </a:cubicBezTo>
                  <a:cubicBezTo>
                    <a:pt x="8799" y="4050"/>
                    <a:pt x="8858" y="4122"/>
                    <a:pt x="8942" y="4146"/>
                  </a:cubicBezTo>
                  <a:lnTo>
                    <a:pt x="8977" y="4146"/>
                  </a:lnTo>
                  <a:cubicBezTo>
                    <a:pt x="9049" y="4146"/>
                    <a:pt x="9120" y="4086"/>
                    <a:pt x="9132" y="4003"/>
                  </a:cubicBezTo>
                  <a:cubicBezTo>
                    <a:pt x="9168" y="3824"/>
                    <a:pt x="9192" y="3634"/>
                    <a:pt x="9216" y="3455"/>
                  </a:cubicBezTo>
                  <a:cubicBezTo>
                    <a:pt x="9489" y="3777"/>
                    <a:pt x="9727" y="4098"/>
                    <a:pt x="9954" y="4408"/>
                  </a:cubicBezTo>
                  <a:cubicBezTo>
                    <a:pt x="9847" y="4693"/>
                    <a:pt x="9763" y="4920"/>
                    <a:pt x="9656" y="5134"/>
                  </a:cubicBezTo>
                  <a:cubicBezTo>
                    <a:pt x="9394" y="5729"/>
                    <a:pt x="9037" y="6253"/>
                    <a:pt x="8584" y="6705"/>
                  </a:cubicBezTo>
                  <a:cubicBezTo>
                    <a:pt x="7977" y="7313"/>
                    <a:pt x="7382" y="7598"/>
                    <a:pt x="7156" y="7682"/>
                  </a:cubicBezTo>
                  <a:cubicBezTo>
                    <a:pt x="7072" y="7479"/>
                    <a:pt x="6989" y="7301"/>
                    <a:pt x="6918" y="7134"/>
                  </a:cubicBezTo>
                  <a:cubicBezTo>
                    <a:pt x="7906" y="6610"/>
                    <a:pt x="8573" y="5824"/>
                    <a:pt x="8918" y="4753"/>
                  </a:cubicBezTo>
                  <a:cubicBezTo>
                    <a:pt x="8942" y="4670"/>
                    <a:pt x="8894" y="4574"/>
                    <a:pt x="8811" y="4562"/>
                  </a:cubicBezTo>
                  <a:cubicBezTo>
                    <a:pt x="8789" y="4554"/>
                    <a:pt x="8768" y="4550"/>
                    <a:pt x="8749" y="4550"/>
                  </a:cubicBezTo>
                  <a:cubicBezTo>
                    <a:pt x="8682" y="4550"/>
                    <a:pt x="8629" y="4596"/>
                    <a:pt x="8620" y="4670"/>
                  </a:cubicBezTo>
                  <a:cubicBezTo>
                    <a:pt x="8299" y="5646"/>
                    <a:pt x="7680" y="6372"/>
                    <a:pt x="6799" y="6848"/>
                  </a:cubicBezTo>
                  <a:cubicBezTo>
                    <a:pt x="6727" y="6682"/>
                    <a:pt x="6679" y="6575"/>
                    <a:pt x="6632" y="6479"/>
                  </a:cubicBezTo>
                  <a:cubicBezTo>
                    <a:pt x="7120" y="6277"/>
                    <a:pt x="7453" y="5943"/>
                    <a:pt x="7584" y="5515"/>
                  </a:cubicBezTo>
                  <a:cubicBezTo>
                    <a:pt x="7953" y="4396"/>
                    <a:pt x="6941" y="2955"/>
                    <a:pt x="6906" y="2895"/>
                  </a:cubicBezTo>
                  <a:cubicBezTo>
                    <a:pt x="6876" y="2844"/>
                    <a:pt x="6825" y="2820"/>
                    <a:pt x="6772" y="2820"/>
                  </a:cubicBezTo>
                  <a:cubicBezTo>
                    <a:pt x="6740" y="2820"/>
                    <a:pt x="6707" y="2830"/>
                    <a:pt x="6679" y="2848"/>
                  </a:cubicBezTo>
                  <a:cubicBezTo>
                    <a:pt x="6608" y="2895"/>
                    <a:pt x="6584" y="2991"/>
                    <a:pt x="6632" y="3074"/>
                  </a:cubicBezTo>
                  <a:cubicBezTo>
                    <a:pt x="6644" y="3086"/>
                    <a:pt x="7584" y="4443"/>
                    <a:pt x="7275" y="5408"/>
                  </a:cubicBezTo>
                  <a:cubicBezTo>
                    <a:pt x="7215" y="5586"/>
                    <a:pt x="7108" y="5753"/>
                    <a:pt x="6977" y="5884"/>
                  </a:cubicBezTo>
                  <a:cubicBezTo>
                    <a:pt x="7060" y="5467"/>
                    <a:pt x="7060" y="4765"/>
                    <a:pt x="6620" y="3765"/>
                  </a:cubicBezTo>
                  <a:cubicBezTo>
                    <a:pt x="6594" y="3713"/>
                    <a:pt x="6538" y="3674"/>
                    <a:pt x="6477" y="3674"/>
                  </a:cubicBezTo>
                  <a:cubicBezTo>
                    <a:pt x="6453" y="3674"/>
                    <a:pt x="6429" y="3680"/>
                    <a:pt x="6406" y="3693"/>
                  </a:cubicBezTo>
                  <a:cubicBezTo>
                    <a:pt x="6334" y="3729"/>
                    <a:pt x="6287" y="3824"/>
                    <a:pt x="6334" y="3908"/>
                  </a:cubicBezTo>
                  <a:cubicBezTo>
                    <a:pt x="6549" y="4348"/>
                    <a:pt x="6763" y="5015"/>
                    <a:pt x="6703" y="5634"/>
                  </a:cubicBezTo>
                  <a:cubicBezTo>
                    <a:pt x="6668" y="5991"/>
                    <a:pt x="6549" y="6146"/>
                    <a:pt x="6549" y="6170"/>
                  </a:cubicBezTo>
                  <a:cubicBezTo>
                    <a:pt x="6489" y="6194"/>
                    <a:pt x="6227" y="6289"/>
                    <a:pt x="6191" y="6301"/>
                  </a:cubicBezTo>
                  <a:cubicBezTo>
                    <a:pt x="6156" y="6015"/>
                    <a:pt x="6072" y="5658"/>
                    <a:pt x="5775" y="5336"/>
                  </a:cubicBezTo>
                  <a:cubicBezTo>
                    <a:pt x="5429" y="4943"/>
                    <a:pt x="4905" y="4705"/>
                    <a:pt x="4227" y="4622"/>
                  </a:cubicBezTo>
                  <a:cubicBezTo>
                    <a:pt x="3060" y="4479"/>
                    <a:pt x="2762" y="4062"/>
                    <a:pt x="2715" y="3979"/>
                  </a:cubicBezTo>
                  <a:cubicBezTo>
                    <a:pt x="3477" y="3324"/>
                    <a:pt x="4191" y="2717"/>
                    <a:pt x="4501" y="2455"/>
                  </a:cubicBezTo>
                  <a:cubicBezTo>
                    <a:pt x="5096" y="1979"/>
                    <a:pt x="5429" y="1860"/>
                    <a:pt x="5548" y="1824"/>
                  </a:cubicBezTo>
                  <a:cubicBezTo>
                    <a:pt x="5584" y="1955"/>
                    <a:pt x="5608" y="2038"/>
                    <a:pt x="5620" y="2038"/>
                  </a:cubicBezTo>
                  <a:cubicBezTo>
                    <a:pt x="5648" y="2105"/>
                    <a:pt x="5707" y="2141"/>
                    <a:pt x="5778" y="2141"/>
                  </a:cubicBezTo>
                  <a:cubicBezTo>
                    <a:pt x="5796" y="2141"/>
                    <a:pt x="5815" y="2138"/>
                    <a:pt x="5834" y="2133"/>
                  </a:cubicBezTo>
                  <a:cubicBezTo>
                    <a:pt x="5906" y="2098"/>
                    <a:pt x="5953" y="2014"/>
                    <a:pt x="5917" y="1919"/>
                  </a:cubicBezTo>
                  <a:cubicBezTo>
                    <a:pt x="5917" y="1907"/>
                    <a:pt x="5644" y="1193"/>
                    <a:pt x="5882" y="312"/>
                  </a:cubicBezTo>
                  <a:close/>
                  <a:moveTo>
                    <a:pt x="1417" y="5098"/>
                  </a:moveTo>
                  <a:cubicBezTo>
                    <a:pt x="1512" y="5336"/>
                    <a:pt x="1786" y="5753"/>
                    <a:pt x="2453" y="5943"/>
                  </a:cubicBezTo>
                  <a:cubicBezTo>
                    <a:pt x="2917" y="6074"/>
                    <a:pt x="3536" y="6313"/>
                    <a:pt x="3870" y="6753"/>
                  </a:cubicBezTo>
                  <a:cubicBezTo>
                    <a:pt x="3989" y="6896"/>
                    <a:pt x="4036" y="7027"/>
                    <a:pt x="4048" y="7110"/>
                  </a:cubicBezTo>
                  <a:cubicBezTo>
                    <a:pt x="4048" y="7134"/>
                    <a:pt x="4036" y="7134"/>
                    <a:pt x="4036" y="7134"/>
                  </a:cubicBezTo>
                  <a:cubicBezTo>
                    <a:pt x="3381" y="7408"/>
                    <a:pt x="2750" y="7658"/>
                    <a:pt x="2346" y="7789"/>
                  </a:cubicBezTo>
                  <a:cubicBezTo>
                    <a:pt x="2324" y="7793"/>
                    <a:pt x="2302" y="7796"/>
                    <a:pt x="2281" y="7796"/>
                  </a:cubicBezTo>
                  <a:cubicBezTo>
                    <a:pt x="2246" y="7796"/>
                    <a:pt x="2213" y="7788"/>
                    <a:pt x="2191" y="7765"/>
                  </a:cubicBezTo>
                  <a:lnTo>
                    <a:pt x="1834" y="7503"/>
                  </a:lnTo>
                  <a:cubicBezTo>
                    <a:pt x="1917" y="7444"/>
                    <a:pt x="2036" y="7384"/>
                    <a:pt x="2155" y="7313"/>
                  </a:cubicBezTo>
                  <a:cubicBezTo>
                    <a:pt x="2488" y="7110"/>
                    <a:pt x="2786" y="6896"/>
                    <a:pt x="2798" y="6884"/>
                  </a:cubicBezTo>
                  <a:cubicBezTo>
                    <a:pt x="2869" y="6836"/>
                    <a:pt x="2881" y="6729"/>
                    <a:pt x="2822" y="6658"/>
                  </a:cubicBezTo>
                  <a:cubicBezTo>
                    <a:pt x="2802" y="6617"/>
                    <a:pt x="2758" y="6596"/>
                    <a:pt x="2712" y="6596"/>
                  </a:cubicBezTo>
                  <a:cubicBezTo>
                    <a:pt x="2676" y="6596"/>
                    <a:pt x="2638" y="6608"/>
                    <a:pt x="2608" y="6634"/>
                  </a:cubicBezTo>
                  <a:cubicBezTo>
                    <a:pt x="2072" y="7015"/>
                    <a:pt x="1393" y="7420"/>
                    <a:pt x="1250" y="7420"/>
                  </a:cubicBezTo>
                  <a:cubicBezTo>
                    <a:pt x="643" y="7360"/>
                    <a:pt x="357" y="6313"/>
                    <a:pt x="310" y="6194"/>
                  </a:cubicBezTo>
                  <a:cubicBezTo>
                    <a:pt x="298" y="6134"/>
                    <a:pt x="310" y="6063"/>
                    <a:pt x="369" y="6015"/>
                  </a:cubicBezTo>
                  <a:cubicBezTo>
                    <a:pt x="583" y="5836"/>
                    <a:pt x="953" y="5503"/>
                    <a:pt x="1417" y="5098"/>
                  </a:cubicBezTo>
                  <a:close/>
                  <a:moveTo>
                    <a:pt x="5797" y="0"/>
                  </a:moveTo>
                  <a:cubicBezTo>
                    <a:pt x="5725" y="0"/>
                    <a:pt x="5665" y="45"/>
                    <a:pt x="5644" y="109"/>
                  </a:cubicBezTo>
                  <a:cubicBezTo>
                    <a:pt x="5620" y="169"/>
                    <a:pt x="5608" y="217"/>
                    <a:pt x="5596" y="276"/>
                  </a:cubicBezTo>
                  <a:cubicBezTo>
                    <a:pt x="4751" y="371"/>
                    <a:pt x="4215" y="693"/>
                    <a:pt x="4179" y="705"/>
                  </a:cubicBezTo>
                  <a:cubicBezTo>
                    <a:pt x="4132" y="729"/>
                    <a:pt x="4120" y="764"/>
                    <a:pt x="4108" y="812"/>
                  </a:cubicBezTo>
                  <a:cubicBezTo>
                    <a:pt x="4096" y="848"/>
                    <a:pt x="4108" y="895"/>
                    <a:pt x="4132" y="931"/>
                  </a:cubicBezTo>
                  <a:lnTo>
                    <a:pt x="4786" y="1907"/>
                  </a:lnTo>
                  <a:cubicBezTo>
                    <a:pt x="4655" y="2003"/>
                    <a:pt x="4513" y="2098"/>
                    <a:pt x="4346" y="2241"/>
                  </a:cubicBezTo>
                  <a:cubicBezTo>
                    <a:pt x="3620" y="2812"/>
                    <a:pt x="893" y="5193"/>
                    <a:pt x="191" y="5813"/>
                  </a:cubicBezTo>
                  <a:cubicBezTo>
                    <a:pt x="60" y="5932"/>
                    <a:pt x="0" y="6122"/>
                    <a:pt x="48" y="6313"/>
                  </a:cubicBezTo>
                  <a:cubicBezTo>
                    <a:pt x="83" y="6467"/>
                    <a:pt x="191" y="6825"/>
                    <a:pt x="405" y="7146"/>
                  </a:cubicBezTo>
                  <a:cubicBezTo>
                    <a:pt x="643" y="7515"/>
                    <a:pt x="917" y="7729"/>
                    <a:pt x="1250" y="7753"/>
                  </a:cubicBezTo>
                  <a:lnTo>
                    <a:pt x="1274" y="7753"/>
                  </a:lnTo>
                  <a:cubicBezTo>
                    <a:pt x="1334" y="7753"/>
                    <a:pt x="1417" y="7741"/>
                    <a:pt x="1536" y="7694"/>
                  </a:cubicBezTo>
                  <a:lnTo>
                    <a:pt x="2024" y="8039"/>
                  </a:lnTo>
                  <a:cubicBezTo>
                    <a:pt x="2107" y="8099"/>
                    <a:pt x="2215" y="8134"/>
                    <a:pt x="2310" y="8134"/>
                  </a:cubicBezTo>
                  <a:cubicBezTo>
                    <a:pt x="2369" y="8134"/>
                    <a:pt x="2405" y="8110"/>
                    <a:pt x="2465" y="8099"/>
                  </a:cubicBezTo>
                  <a:cubicBezTo>
                    <a:pt x="2881" y="7956"/>
                    <a:pt x="3512" y="7694"/>
                    <a:pt x="4167" y="7432"/>
                  </a:cubicBezTo>
                  <a:cubicBezTo>
                    <a:pt x="4953" y="7122"/>
                    <a:pt x="5775" y="6777"/>
                    <a:pt x="6358" y="6586"/>
                  </a:cubicBezTo>
                  <a:cubicBezTo>
                    <a:pt x="6537" y="6979"/>
                    <a:pt x="7251" y="8610"/>
                    <a:pt x="7846" y="10230"/>
                  </a:cubicBezTo>
                  <a:cubicBezTo>
                    <a:pt x="7870" y="10289"/>
                    <a:pt x="7930" y="10337"/>
                    <a:pt x="7989" y="10337"/>
                  </a:cubicBezTo>
                  <a:cubicBezTo>
                    <a:pt x="8001" y="10337"/>
                    <a:pt x="8025" y="10337"/>
                    <a:pt x="8049" y="10313"/>
                  </a:cubicBezTo>
                  <a:cubicBezTo>
                    <a:pt x="8144" y="10289"/>
                    <a:pt x="8168" y="10194"/>
                    <a:pt x="8144" y="10111"/>
                  </a:cubicBezTo>
                  <a:lnTo>
                    <a:pt x="7965" y="9622"/>
                  </a:lnTo>
                  <a:cubicBezTo>
                    <a:pt x="8215" y="9480"/>
                    <a:pt x="9275" y="8944"/>
                    <a:pt x="10120" y="8170"/>
                  </a:cubicBezTo>
                  <a:cubicBezTo>
                    <a:pt x="10180" y="8110"/>
                    <a:pt x="10192" y="8015"/>
                    <a:pt x="10132" y="7956"/>
                  </a:cubicBezTo>
                  <a:cubicBezTo>
                    <a:pt x="10097" y="7920"/>
                    <a:pt x="10044" y="7897"/>
                    <a:pt x="9995" y="7897"/>
                  </a:cubicBezTo>
                  <a:cubicBezTo>
                    <a:pt x="9962" y="7897"/>
                    <a:pt x="9930" y="7908"/>
                    <a:pt x="9906" y="7932"/>
                  </a:cubicBezTo>
                  <a:cubicBezTo>
                    <a:pt x="9120" y="8646"/>
                    <a:pt x="8144" y="9170"/>
                    <a:pt x="7858" y="9301"/>
                  </a:cubicBezTo>
                  <a:cubicBezTo>
                    <a:pt x="7787" y="9122"/>
                    <a:pt x="7727" y="8944"/>
                    <a:pt x="7644" y="8765"/>
                  </a:cubicBezTo>
                  <a:cubicBezTo>
                    <a:pt x="8025" y="8587"/>
                    <a:pt x="9180" y="7991"/>
                    <a:pt x="10049" y="6944"/>
                  </a:cubicBezTo>
                  <a:cubicBezTo>
                    <a:pt x="10108" y="6860"/>
                    <a:pt x="10085" y="6777"/>
                    <a:pt x="10025" y="6717"/>
                  </a:cubicBezTo>
                  <a:cubicBezTo>
                    <a:pt x="9993" y="6691"/>
                    <a:pt x="9958" y="6678"/>
                    <a:pt x="9925" y="6678"/>
                  </a:cubicBezTo>
                  <a:cubicBezTo>
                    <a:pt x="9883" y="6678"/>
                    <a:pt x="9844" y="6697"/>
                    <a:pt x="9811" y="6729"/>
                  </a:cubicBezTo>
                  <a:cubicBezTo>
                    <a:pt x="9001" y="7718"/>
                    <a:pt x="7906" y="8289"/>
                    <a:pt x="7525" y="8468"/>
                  </a:cubicBezTo>
                  <a:cubicBezTo>
                    <a:pt x="7453" y="8289"/>
                    <a:pt x="7382" y="8110"/>
                    <a:pt x="7322" y="7956"/>
                  </a:cubicBezTo>
                  <a:cubicBezTo>
                    <a:pt x="7572" y="7848"/>
                    <a:pt x="8203" y="7551"/>
                    <a:pt x="8835" y="6908"/>
                  </a:cubicBezTo>
                  <a:cubicBezTo>
                    <a:pt x="9311" y="6432"/>
                    <a:pt x="9704" y="5884"/>
                    <a:pt x="9989" y="5253"/>
                  </a:cubicBezTo>
                  <a:cubicBezTo>
                    <a:pt x="10061" y="5098"/>
                    <a:pt x="10120" y="4931"/>
                    <a:pt x="10180" y="4765"/>
                  </a:cubicBezTo>
                  <a:cubicBezTo>
                    <a:pt x="10323" y="4991"/>
                    <a:pt x="10442" y="5193"/>
                    <a:pt x="10561" y="5408"/>
                  </a:cubicBezTo>
                  <a:cubicBezTo>
                    <a:pt x="10478" y="5658"/>
                    <a:pt x="10370" y="5908"/>
                    <a:pt x="10239" y="6146"/>
                  </a:cubicBezTo>
                  <a:cubicBezTo>
                    <a:pt x="10192" y="6229"/>
                    <a:pt x="10228" y="6324"/>
                    <a:pt x="10299" y="6372"/>
                  </a:cubicBezTo>
                  <a:cubicBezTo>
                    <a:pt x="10323" y="6384"/>
                    <a:pt x="10359" y="6384"/>
                    <a:pt x="10370" y="6384"/>
                  </a:cubicBezTo>
                  <a:cubicBezTo>
                    <a:pt x="10430" y="6384"/>
                    <a:pt x="10478" y="6360"/>
                    <a:pt x="10501" y="6313"/>
                  </a:cubicBezTo>
                  <a:cubicBezTo>
                    <a:pt x="10668" y="6027"/>
                    <a:pt x="10799" y="5729"/>
                    <a:pt x="10894" y="5455"/>
                  </a:cubicBezTo>
                  <a:lnTo>
                    <a:pt x="10894" y="5432"/>
                  </a:lnTo>
                  <a:lnTo>
                    <a:pt x="10894" y="5420"/>
                  </a:lnTo>
                  <a:lnTo>
                    <a:pt x="10859" y="5408"/>
                  </a:lnTo>
                  <a:lnTo>
                    <a:pt x="10859" y="5396"/>
                  </a:lnTo>
                  <a:lnTo>
                    <a:pt x="10859" y="5372"/>
                  </a:lnTo>
                  <a:lnTo>
                    <a:pt x="10859" y="5360"/>
                  </a:lnTo>
                  <a:lnTo>
                    <a:pt x="10859" y="5348"/>
                  </a:lnTo>
                  <a:cubicBezTo>
                    <a:pt x="10668" y="5003"/>
                    <a:pt x="10478" y="4693"/>
                    <a:pt x="10299" y="4408"/>
                  </a:cubicBezTo>
                  <a:cubicBezTo>
                    <a:pt x="10418" y="3979"/>
                    <a:pt x="10489" y="3527"/>
                    <a:pt x="10525" y="3050"/>
                  </a:cubicBezTo>
                  <a:cubicBezTo>
                    <a:pt x="10549" y="3086"/>
                    <a:pt x="10561" y="3110"/>
                    <a:pt x="10597" y="3157"/>
                  </a:cubicBezTo>
                  <a:cubicBezTo>
                    <a:pt x="10620" y="3205"/>
                    <a:pt x="10668" y="3217"/>
                    <a:pt x="10716" y="3217"/>
                  </a:cubicBezTo>
                  <a:cubicBezTo>
                    <a:pt x="10740" y="3217"/>
                    <a:pt x="10787" y="3205"/>
                    <a:pt x="10823" y="3193"/>
                  </a:cubicBezTo>
                  <a:cubicBezTo>
                    <a:pt x="10894" y="3134"/>
                    <a:pt x="10894" y="3038"/>
                    <a:pt x="10847" y="2967"/>
                  </a:cubicBezTo>
                  <a:cubicBezTo>
                    <a:pt x="10085" y="1979"/>
                    <a:pt x="9251" y="1264"/>
                    <a:pt x="8394" y="812"/>
                  </a:cubicBezTo>
                  <a:cubicBezTo>
                    <a:pt x="7703" y="455"/>
                    <a:pt x="6989" y="252"/>
                    <a:pt x="6275" y="240"/>
                  </a:cubicBezTo>
                  <a:cubicBezTo>
                    <a:pt x="6037" y="50"/>
                    <a:pt x="5834" y="14"/>
                    <a:pt x="5822" y="2"/>
                  </a:cubicBezTo>
                  <a:cubicBezTo>
                    <a:pt x="5814" y="1"/>
                    <a:pt x="5805" y="0"/>
                    <a:pt x="57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6" name="Google Shape;12006;p81"/>
            <p:cNvSpPr/>
            <p:nvPr/>
          </p:nvSpPr>
          <p:spPr>
            <a:xfrm>
              <a:off x="3927757" y="1737234"/>
              <a:ext cx="18720" cy="19104"/>
            </a:xfrm>
            <a:custGeom>
              <a:avLst/>
              <a:gdLst/>
              <a:ahLst/>
              <a:cxnLst/>
              <a:rect l="l" t="t" r="r" b="b"/>
              <a:pathLst>
                <a:path w="585" h="597" extrusionOk="0">
                  <a:moveTo>
                    <a:pt x="404" y="0"/>
                  </a:moveTo>
                  <a:cubicBezTo>
                    <a:pt x="349" y="0"/>
                    <a:pt x="294" y="26"/>
                    <a:pt x="263" y="73"/>
                  </a:cubicBezTo>
                  <a:cubicBezTo>
                    <a:pt x="203" y="168"/>
                    <a:pt x="132" y="251"/>
                    <a:pt x="61" y="346"/>
                  </a:cubicBezTo>
                  <a:cubicBezTo>
                    <a:pt x="1" y="418"/>
                    <a:pt x="13" y="501"/>
                    <a:pt x="72" y="561"/>
                  </a:cubicBezTo>
                  <a:cubicBezTo>
                    <a:pt x="108" y="597"/>
                    <a:pt x="132" y="597"/>
                    <a:pt x="180" y="597"/>
                  </a:cubicBezTo>
                  <a:cubicBezTo>
                    <a:pt x="227" y="597"/>
                    <a:pt x="263" y="573"/>
                    <a:pt x="299" y="537"/>
                  </a:cubicBezTo>
                  <a:cubicBezTo>
                    <a:pt x="382" y="430"/>
                    <a:pt x="465" y="346"/>
                    <a:pt x="525" y="239"/>
                  </a:cubicBezTo>
                  <a:cubicBezTo>
                    <a:pt x="584" y="180"/>
                    <a:pt x="561" y="73"/>
                    <a:pt x="489" y="25"/>
                  </a:cubicBezTo>
                  <a:cubicBezTo>
                    <a:pt x="464" y="8"/>
                    <a:pt x="434" y="0"/>
                    <a:pt x="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07" name="Google Shape;12007;p81"/>
          <p:cNvGrpSpPr/>
          <p:nvPr/>
        </p:nvGrpSpPr>
        <p:grpSpPr>
          <a:xfrm>
            <a:off x="5218928" y="1576858"/>
            <a:ext cx="347872" cy="347488"/>
            <a:chOff x="5246797" y="1500658"/>
            <a:chExt cx="347872" cy="347488"/>
          </a:xfrm>
          <a:solidFill>
            <a:schemeClr val="tx1"/>
          </a:solidFill>
        </p:grpSpPr>
        <p:sp>
          <p:nvSpPr>
            <p:cNvPr id="12008" name="Google Shape;12008;p81"/>
            <p:cNvSpPr/>
            <p:nvPr/>
          </p:nvSpPr>
          <p:spPr>
            <a:xfrm>
              <a:off x="5246797" y="1500658"/>
              <a:ext cx="347872" cy="347488"/>
            </a:xfrm>
            <a:custGeom>
              <a:avLst/>
              <a:gdLst/>
              <a:ahLst/>
              <a:cxnLst/>
              <a:rect l="l" t="t" r="r" b="b"/>
              <a:pathLst>
                <a:path w="10871" h="10859" extrusionOk="0">
                  <a:moveTo>
                    <a:pt x="2024" y="989"/>
                  </a:moveTo>
                  <a:cubicBezTo>
                    <a:pt x="2441" y="989"/>
                    <a:pt x="2822" y="1251"/>
                    <a:pt x="2977" y="1620"/>
                  </a:cubicBezTo>
                  <a:cubicBezTo>
                    <a:pt x="2560" y="1834"/>
                    <a:pt x="2179" y="2120"/>
                    <a:pt x="1834" y="2453"/>
                  </a:cubicBezTo>
                  <a:cubicBezTo>
                    <a:pt x="1703" y="2584"/>
                    <a:pt x="1572" y="2715"/>
                    <a:pt x="1453" y="2870"/>
                  </a:cubicBezTo>
                  <a:cubicBezTo>
                    <a:pt x="1167" y="2679"/>
                    <a:pt x="1001" y="2358"/>
                    <a:pt x="1001" y="2024"/>
                  </a:cubicBezTo>
                  <a:cubicBezTo>
                    <a:pt x="1001" y="1453"/>
                    <a:pt x="1465" y="989"/>
                    <a:pt x="2024" y="989"/>
                  </a:cubicBezTo>
                  <a:close/>
                  <a:moveTo>
                    <a:pt x="2024" y="310"/>
                  </a:moveTo>
                  <a:cubicBezTo>
                    <a:pt x="2715" y="310"/>
                    <a:pt x="3322" y="715"/>
                    <a:pt x="3608" y="1334"/>
                  </a:cubicBezTo>
                  <a:cubicBezTo>
                    <a:pt x="3489" y="1382"/>
                    <a:pt x="3382" y="1429"/>
                    <a:pt x="3275" y="1465"/>
                  </a:cubicBezTo>
                  <a:cubicBezTo>
                    <a:pt x="3072" y="977"/>
                    <a:pt x="2572" y="667"/>
                    <a:pt x="2036" y="667"/>
                  </a:cubicBezTo>
                  <a:cubicBezTo>
                    <a:pt x="1298" y="667"/>
                    <a:pt x="691" y="1274"/>
                    <a:pt x="691" y="2013"/>
                  </a:cubicBezTo>
                  <a:cubicBezTo>
                    <a:pt x="691" y="2465"/>
                    <a:pt x="893" y="2870"/>
                    <a:pt x="1251" y="3120"/>
                  </a:cubicBezTo>
                  <a:cubicBezTo>
                    <a:pt x="1179" y="3227"/>
                    <a:pt x="1120" y="3310"/>
                    <a:pt x="1048" y="3418"/>
                  </a:cubicBezTo>
                  <a:cubicBezTo>
                    <a:pt x="596" y="3108"/>
                    <a:pt x="310" y="2584"/>
                    <a:pt x="310" y="2024"/>
                  </a:cubicBezTo>
                  <a:cubicBezTo>
                    <a:pt x="310" y="1084"/>
                    <a:pt x="1096" y="310"/>
                    <a:pt x="2024" y="310"/>
                  </a:cubicBezTo>
                  <a:close/>
                  <a:moveTo>
                    <a:pt x="8847" y="310"/>
                  </a:moveTo>
                  <a:cubicBezTo>
                    <a:pt x="9787" y="310"/>
                    <a:pt x="10561" y="1084"/>
                    <a:pt x="10561" y="2024"/>
                  </a:cubicBezTo>
                  <a:cubicBezTo>
                    <a:pt x="10561" y="2584"/>
                    <a:pt x="10276" y="3108"/>
                    <a:pt x="9823" y="3418"/>
                  </a:cubicBezTo>
                  <a:cubicBezTo>
                    <a:pt x="9764" y="3310"/>
                    <a:pt x="9692" y="3215"/>
                    <a:pt x="9621" y="3120"/>
                  </a:cubicBezTo>
                  <a:cubicBezTo>
                    <a:pt x="9978" y="2870"/>
                    <a:pt x="10180" y="2465"/>
                    <a:pt x="10180" y="2024"/>
                  </a:cubicBezTo>
                  <a:cubicBezTo>
                    <a:pt x="10180" y="1846"/>
                    <a:pt x="10156" y="1667"/>
                    <a:pt x="10073" y="1501"/>
                  </a:cubicBezTo>
                  <a:cubicBezTo>
                    <a:pt x="10054" y="1442"/>
                    <a:pt x="9977" y="1399"/>
                    <a:pt x="9911" y="1399"/>
                  </a:cubicBezTo>
                  <a:cubicBezTo>
                    <a:pt x="9897" y="1399"/>
                    <a:pt x="9883" y="1401"/>
                    <a:pt x="9871" y="1405"/>
                  </a:cubicBezTo>
                  <a:cubicBezTo>
                    <a:pt x="9799" y="1441"/>
                    <a:pt x="9752" y="1536"/>
                    <a:pt x="9775" y="1620"/>
                  </a:cubicBezTo>
                  <a:cubicBezTo>
                    <a:pt x="9835" y="1751"/>
                    <a:pt x="9859" y="1882"/>
                    <a:pt x="9859" y="2013"/>
                  </a:cubicBezTo>
                  <a:cubicBezTo>
                    <a:pt x="9859" y="2358"/>
                    <a:pt x="9692" y="2667"/>
                    <a:pt x="9406" y="2870"/>
                  </a:cubicBezTo>
                  <a:cubicBezTo>
                    <a:pt x="9287" y="2715"/>
                    <a:pt x="9156" y="2584"/>
                    <a:pt x="9025" y="2453"/>
                  </a:cubicBezTo>
                  <a:cubicBezTo>
                    <a:pt x="8680" y="2120"/>
                    <a:pt x="8287" y="1834"/>
                    <a:pt x="7870" y="1620"/>
                  </a:cubicBezTo>
                  <a:cubicBezTo>
                    <a:pt x="8037" y="1239"/>
                    <a:pt x="8406" y="989"/>
                    <a:pt x="8835" y="989"/>
                  </a:cubicBezTo>
                  <a:cubicBezTo>
                    <a:pt x="9013" y="989"/>
                    <a:pt x="9204" y="1036"/>
                    <a:pt x="9347" y="1143"/>
                  </a:cubicBezTo>
                  <a:cubicBezTo>
                    <a:pt x="9373" y="1154"/>
                    <a:pt x="9400" y="1160"/>
                    <a:pt x="9426" y="1160"/>
                  </a:cubicBezTo>
                  <a:cubicBezTo>
                    <a:pt x="9485" y="1160"/>
                    <a:pt x="9540" y="1133"/>
                    <a:pt x="9573" y="1084"/>
                  </a:cubicBezTo>
                  <a:cubicBezTo>
                    <a:pt x="9621" y="1001"/>
                    <a:pt x="9585" y="905"/>
                    <a:pt x="9514" y="858"/>
                  </a:cubicBezTo>
                  <a:cubicBezTo>
                    <a:pt x="9299" y="739"/>
                    <a:pt x="9061" y="667"/>
                    <a:pt x="8835" y="667"/>
                  </a:cubicBezTo>
                  <a:cubicBezTo>
                    <a:pt x="8299" y="667"/>
                    <a:pt x="7799" y="977"/>
                    <a:pt x="7597" y="1465"/>
                  </a:cubicBezTo>
                  <a:cubicBezTo>
                    <a:pt x="7489" y="1417"/>
                    <a:pt x="7370" y="1382"/>
                    <a:pt x="7263" y="1334"/>
                  </a:cubicBezTo>
                  <a:cubicBezTo>
                    <a:pt x="7537" y="727"/>
                    <a:pt x="8156" y="310"/>
                    <a:pt x="8847" y="310"/>
                  </a:cubicBezTo>
                  <a:close/>
                  <a:moveTo>
                    <a:pt x="5430" y="1322"/>
                  </a:moveTo>
                  <a:cubicBezTo>
                    <a:pt x="6716" y="1322"/>
                    <a:pt x="7906" y="1798"/>
                    <a:pt x="8811" y="2679"/>
                  </a:cubicBezTo>
                  <a:cubicBezTo>
                    <a:pt x="9704" y="3548"/>
                    <a:pt x="10216" y="4715"/>
                    <a:pt x="10216" y="5930"/>
                  </a:cubicBezTo>
                  <a:cubicBezTo>
                    <a:pt x="10216" y="7168"/>
                    <a:pt x="9728" y="8311"/>
                    <a:pt x="8811" y="9192"/>
                  </a:cubicBezTo>
                  <a:cubicBezTo>
                    <a:pt x="7906" y="10073"/>
                    <a:pt x="6716" y="10549"/>
                    <a:pt x="5430" y="10549"/>
                  </a:cubicBezTo>
                  <a:cubicBezTo>
                    <a:pt x="4156" y="10549"/>
                    <a:pt x="2965" y="10073"/>
                    <a:pt x="2060" y="9192"/>
                  </a:cubicBezTo>
                  <a:cubicBezTo>
                    <a:pt x="1167" y="8323"/>
                    <a:pt x="655" y="7168"/>
                    <a:pt x="655" y="5930"/>
                  </a:cubicBezTo>
                  <a:cubicBezTo>
                    <a:pt x="655" y="4703"/>
                    <a:pt x="1143" y="3548"/>
                    <a:pt x="2060" y="2679"/>
                  </a:cubicBezTo>
                  <a:cubicBezTo>
                    <a:pt x="2965" y="1798"/>
                    <a:pt x="4156" y="1322"/>
                    <a:pt x="5430" y="1322"/>
                  </a:cubicBezTo>
                  <a:close/>
                  <a:moveTo>
                    <a:pt x="2024" y="0"/>
                  </a:moveTo>
                  <a:cubicBezTo>
                    <a:pt x="917" y="0"/>
                    <a:pt x="0" y="905"/>
                    <a:pt x="0" y="2024"/>
                  </a:cubicBezTo>
                  <a:cubicBezTo>
                    <a:pt x="0" y="2691"/>
                    <a:pt x="346" y="3334"/>
                    <a:pt x="893" y="3703"/>
                  </a:cubicBezTo>
                  <a:cubicBezTo>
                    <a:pt x="536" y="4382"/>
                    <a:pt x="346" y="5144"/>
                    <a:pt x="346" y="5930"/>
                  </a:cubicBezTo>
                  <a:cubicBezTo>
                    <a:pt x="346" y="7239"/>
                    <a:pt x="881" y="8490"/>
                    <a:pt x="1834" y="9418"/>
                  </a:cubicBezTo>
                  <a:cubicBezTo>
                    <a:pt x="2798" y="10335"/>
                    <a:pt x="4072" y="10859"/>
                    <a:pt x="5442" y="10859"/>
                  </a:cubicBezTo>
                  <a:cubicBezTo>
                    <a:pt x="6811" y="10859"/>
                    <a:pt x="8073" y="10359"/>
                    <a:pt x="9037" y="9418"/>
                  </a:cubicBezTo>
                  <a:cubicBezTo>
                    <a:pt x="10002" y="8490"/>
                    <a:pt x="10526" y="7239"/>
                    <a:pt x="10526" y="5930"/>
                  </a:cubicBezTo>
                  <a:cubicBezTo>
                    <a:pt x="10526" y="5144"/>
                    <a:pt x="10335" y="4382"/>
                    <a:pt x="9978" y="3703"/>
                  </a:cubicBezTo>
                  <a:cubicBezTo>
                    <a:pt x="10526" y="3322"/>
                    <a:pt x="10871" y="2703"/>
                    <a:pt x="10871" y="2024"/>
                  </a:cubicBezTo>
                  <a:cubicBezTo>
                    <a:pt x="10871" y="905"/>
                    <a:pt x="9966" y="0"/>
                    <a:pt x="8847" y="0"/>
                  </a:cubicBezTo>
                  <a:cubicBezTo>
                    <a:pt x="8025" y="0"/>
                    <a:pt x="7287" y="489"/>
                    <a:pt x="6966" y="1251"/>
                  </a:cubicBezTo>
                  <a:cubicBezTo>
                    <a:pt x="6477" y="1096"/>
                    <a:pt x="5977" y="1024"/>
                    <a:pt x="5442" y="1024"/>
                  </a:cubicBezTo>
                  <a:cubicBezTo>
                    <a:pt x="4918" y="1024"/>
                    <a:pt x="4394" y="1096"/>
                    <a:pt x="3906" y="1251"/>
                  </a:cubicBezTo>
                  <a:cubicBezTo>
                    <a:pt x="3596" y="500"/>
                    <a:pt x="2846" y="0"/>
                    <a:pt x="2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9" name="Google Shape;12009;p81"/>
            <p:cNvSpPr/>
            <p:nvPr/>
          </p:nvSpPr>
          <p:spPr>
            <a:xfrm>
              <a:off x="5333677" y="1663346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7" y="596"/>
                    <a:pt x="1274" y="524"/>
                    <a:pt x="1191" y="524"/>
                  </a:cubicBezTo>
                  <a:cubicBezTo>
                    <a:pt x="1095" y="524"/>
                    <a:pt x="1024" y="596"/>
                    <a:pt x="1024" y="691"/>
                  </a:cubicBezTo>
                  <a:lnTo>
                    <a:pt x="1024" y="846"/>
                  </a:lnTo>
                  <a:cubicBezTo>
                    <a:pt x="1024" y="1048"/>
                    <a:pt x="857" y="1203"/>
                    <a:pt x="667" y="1203"/>
                  </a:cubicBezTo>
                  <a:cubicBezTo>
                    <a:pt x="476" y="1203"/>
                    <a:pt x="310" y="1048"/>
                    <a:pt x="310" y="846"/>
                  </a:cubicBezTo>
                  <a:lnTo>
                    <a:pt x="310" y="691"/>
                  </a:lnTo>
                  <a:cubicBezTo>
                    <a:pt x="310" y="489"/>
                    <a:pt x="476" y="334"/>
                    <a:pt x="667" y="334"/>
                  </a:cubicBezTo>
                  <a:cubicBezTo>
                    <a:pt x="762" y="334"/>
                    <a:pt x="833" y="250"/>
                    <a:pt x="833" y="167"/>
                  </a:cubicBezTo>
                  <a:cubicBezTo>
                    <a:pt x="833" y="72"/>
                    <a:pt x="762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10" name="Google Shape;12010;p81"/>
            <p:cNvSpPr/>
            <p:nvPr/>
          </p:nvSpPr>
          <p:spPr>
            <a:xfrm>
              <a:off x="5463949" y="1663346"/>
              <a:ext cx="43488" cy="48032"/>
            </a:xfrm>
            <a:custGeom>
              <a:avLst/>
              <a:gdLst/>
              <a:ahLst/>
              <a:cxnLst/>
              <a:rect l="l" t="t" r="r" b="b"/>
              <a:pathLst>
                <a:path w="1359" h="150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9" y="1501"/>
                    <a:pt x="668" y="1501"/>
                  </a:cubicBezTo>
                  <a:cubicBezTo>
                    <a:pt x="1049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7" y="524"/>
                    <a:pt x="1192" y="524"/>
                  </a:cubicBezTo>
                  <a:cubicBezTo>
                    <a:pt x="1108" y="524"/>
                    <a:pt x="1037" y="596"/>
                    <a:pt x="1037" y="691"/>
                  </a:cubicBezTo>
                  <a:lnTo>
                    <a:pt x="1037" y="846"/>
                  </a:lnTo>
                  <a:cubicBezTo>
                    <a:pt x="1037" y="1048"/>
                    <a:pt x="870" y="1203"/>
                    <a:pt x="668" y="1203"/>
                  </a:cubicBezTo>
                  <a:cubicBezTo>
                    <a:pt x="477" y="1203"/>
                    <a:pt x="311" y="1048"/>
                    <a:pt x="311" y="846"/>
                  </a:cubicBezTo>
                  <a:lnTo>
                    <a:pt x="311" y="691"/>
                  </a:lnTo>
                  <a:cubicBezTo>
                    <a:pt x="311" y="489"/>
                    <a:pt x="477" y="334"/>
                    <a:pt x="668" y="334"/>
                  </a:cubicBezTo>
                  <a:cubicBezTo>
                    <a:pt x="763" y="334"/>
                    <a:pt x="834" y="250"/>
                    <a:pt x="834" y="167"/>
                  </a:cubicBezTo>
                  <a:cubicBezTo>
                    <a:pt x="834" y="72"/>
                    <a:pt x="763" y="0"/>
                    <a:pt x="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11" name="Google Shape;12011;p81"/>
            <p:cNvSpPr/>
            <p:nvPr/>
          </p:nvSpPr>
          <p:spPr>
            <a:xfrm>
              <a:off x="5365677" y="1730002"/>
              <a:ext cx="109760" cy="96064"/>
            </a:xfrm>
            <a:custGeom>
              <a:avLst/>
              <a:gdLst/>
              <a:ahLst/>
              <a:cxnLst/>
              <a:rect l="l" t="t" r="r" b="b"/>
              <a:pathLst>
                <a:path w="3430" h="3002" extrusionOk="0">
                  <a:moveTo>
                    <a:pt x="1703" y="287"/>
                  </a:moveTo>
                  <a:cubicBezTo>
                    <a:pt x="2012" y="287"/>
                    <a:pt x="2393" y="430"/>
                    <a:pt x="2393" y="644"/>
                  </a:cubicBezTo>
                  <a:cubicBezTo>
                    <a:pt x="2393" y="823"/>
                    <a:pt x="2096" y="1168"/>
                    <a:pt x="1703" y="1168"/>
                  </a:cubicBezTo>
                  <a:cubicBezTo>
                    <a:pt x="1322" y="1168"/>
                    <a:pt x="1024" y="823"/>
                    <a:pt x="1024" y="644"/>
                  </a:cubicBezTo>
                  <a:cubicBezTo>
                    <a:pt x="1024" y="430"/>
                    <a:pt x="1393" y="287"/>
                    <a:pt x="1703" y="287"/>
                  </a:cubicBezTo>
                  <a:close/>
                  <a:moveTo>
                    <a:pt x="1727" y="2025"/>
                  </a:moveTo>
                  <a:cubicBezTo>
                    <a:pt x="1822" y="2025"/>
                    <a:pt x="1917" y="2025"/>
                    <a:pt x="2024" y="2037"/>
                  </a:cubicBezTo>
                  <a:cubicBezTo>
                    <a:pt x="2179" y="2061"/>
                    <a:pt x="2319" y="2073"/>
                    <a:pt x="2447" y="2073"/>
                  </a:cubicBezTo>
                  <a:cubicBezTo>
                    <a:pt x="2575" y="2073"/>
                    <a:pt x="2691" y="2061"/>
                    <a:pt x="2798" y="2037"/>
                  </a:cubicBezTo>
                  <a:lnTo>
                    <a:pt x="2798" y="2037"/>
                  </a:lnTo>
                  <a:cubicBezTo>
                    <a:pt x="2679" y="2406"/>
                    <a:pt x="2239" y="2692"/>
                    <a:pt x="1727" y="2692"/>
                  </a:cubicBezTo>
                  <a:cubicBezTo>
                    <a:pt x="1203" y="2692"/>
                    <a:pt x="762" y="2418"/>
                    <a:pt x="655" y="2037"/>
                  </a:cubicBezTo>
                  <a:lnTo>
                    <a:pt x="655" y="2037"/>
                  </a:lnTo>
                  <a:cubicBezTo>
                    <a:pt x="756" y="2061"/>
                    <a:pt x="869" y="2073"/>
                    <a:pt x="997" y="2073"/>
                  </a:cubicBezTo>
                  <a:cubicBezTo>
                    <a:pt x="1125" y="2073"/>
                    <a:pt x="1268" y="2061"/>
                    <a:pt x="1429" y="2037"/>
                  </a:cubicBezTo>
                  <a:cubicBezTo>
                    <a:pt x="1524" y="2025"/>
                    <a:pt x="1619" y="2025"/>
                    <a:pt x="1727" y="2025"/>
                  </a:cubicBezTo>
                  <a:close/>
                  <a:moveTo>
                    <a:pt x="1703" y="1"/>
                  </a:moveTo>
                  <a:cubicBezTo>
                    <a:pt x="1143" y="1"/>
                    <a:pt x="691" y="299"/>
                    <a:pt x="691" y="668"/>
                  </a:cubicBezTo>
                  <a:cubicBezTo>
                    <a:pt x="691" y="858"/>
                    <a:pt x="810" y="1073"/>
                    <a:pt x="988" y="1239"/>
                  </a:cubicBezTo>
                  <a:cubicBezTo>
                    <a:pt x="1155" y="1370"/>
                    <a:pt x="1334" y="1454"/>
                    <a:pt x="1548" y="1501"/>
                  </a:cubicBezTo>
                  <a:lnTo>
                    <a:pt x="1548" y="1739"/>
                  </a:lnTo>
                  <a:cubicBezTo>
                    <a:pt x="1488" y="1739"/>
                    <a:pt x="1429" y="1763"/>
                    <a:pt x="1369" y="1763"/>
                  </a:cubicBezTo>
                  <a:cubicBezTo>
                    <a:pt x="1243" y="1776"/>
                    <a:pt x="1126" y="1783"/>
                    <a:pt x="1019" y="1783"/>
                  </a:cubicBezTo>
                  <a:cubicBezTo>
                    <a:pt x="723" y="1783"/>
                    <a:pt x="507" y="1731"/>
                    <a:pt x="393" y="1608"/>
                  </a:cubicBezTo>
                  <a:cubicBezTo>
                    <a:pt x="298" y="1501"/>
                    <a:pt x="322" y="1382"/>
                    <a:pt x="322" y="1370"/>
                  </a:cubicBezTo>
                  <a:cubicBezTo>
                    <a:pt x="334" y="1275"/>
                    <a:pt x="274" y="1204"/>
                    <a:pt x="203" y="1180"/>
                  </a:cubicBezTo>
                  <a:cubicBezTo>
                    <a:pt x="190" y="1176"/>
                    <a:pt x="177" y="1174"/>
                    <a:pt x="165" y="1174"/>
                  </a:cubicBezTo>
                  <a:cubicBezTo>
                    <a:pt x="95" y="1174"/>
                    <a:pt x="32" y="1228"/>
                    <a:pt x="12" y="1299"/>
                  </a:cubicBezTo>
                  <a:cubicBezTo>
                    <a:pt x="0" y="1394"/>
                    <a:pt x="0" y="1620"/>
                    <a:pt x="155" y="1799"/>
                  </a:cubicBezTo>
                  <a:cubicBezTo>
                    <a:pt x="191" y="1835"/>
                    <a:pt x="238" y="1858"/>
                    <a:pt x="262" y="1894"/>
                  </a:cubicBezTo>
                  <a:cubicBezTo>
                    <a:pt x="310" y="2513"/>
                    <a:pt x="929" y="3001"/>
                    <a:pt x="1691" y="3001"/>
                  </a:cubicBezTo>
                  <a:cubicBezTo>
                    <a:pt x="2453" y="3001"/>
                    <a:pt x="3072" y="2513"/>
                    <a:pt x="3120" y="1894"/>
                  </a:cubicBezTo>
                  <a:cubicBezTo>
                    <a:pt x="3167" y="1858"/>
                    <a:pt x="3191" y="1835"/>
                    <a:pt x="3227" y="1799"/>
                  </a:cubicBezTo>
                  <a:cubicBezTo>
                    <a:pt x="3417" y="1620"/>
                    <a:pt x="3429" y="1406"/>
                    <a:pt x="3405" y="1299"/>
                  </a:cubicBezTo>
                  <a:cubicBezTo>
                    <a:pt x="3396" y="1223"/>
                    <a:pt x="3333" y="1169"/>
                    <a:pt x="3266" y="1169"/>
                  </a:cubicBezTo>
                  <a:cubicBezTo>
                    <a:pt x="3249" y="1169"/>
                    <a:pt x="3232" y="1173"/>
                    <a:pt x="3215" y="1180"/>
                  </a:cubicBezTo>
                  <a:cubicBezTo>
                    <a:pt x="3120" y="1192"/>
                    <a:pt x="3060" y="1275"/>
                    <a:pt x="3096" y="1370"/>
                  </a:cubicBezTo>
                  <a:cubicBezTo>
                    <a:pt x="3096" y="1370"/>
                    <a:pt x="3108" y="1501"/>
                    <a:pt x="3012" y="1608"/>
                  </a:cubicBezTo>
                  <a:cubicBezTo>
                    <a:pt x="2905" y="1725"/>
                    <a:pt x="2682" y="1781"/>
                    <a:pt x="2375" y="1781"/>
                  </a:cubicBezTo>
                  <a:cubicBezTo>
                    <a:pt x="2275" y="1781"/>
                    <a:pt x="2165" y="1775"/>
                    <a:pt x="2048" y="1763"/>
                  </a:cubicBezTo>
                  <a:cubicBezTo>
                    <a:pt x="1989" y="1739"/>
                    <a:pt x="1929" y="1739"/>
                    <a:pt x="1869" y="1739"/>
                  </a:cubicBezTo>
                  <a:lnTo>
                    <a:pt x="1869" y="1501"/>
                  </a:lnTo>
                  <a:cubicBezTo>
                    <a:pt x="2060" y="1477"/>
                    <a:pt x="2250" y="1382"/>
                    <a:pt x="2417" y="1239"/>
                  </a:cubicBezTo>
                  <a:cubicBezTo>
                    <a:pt x="2620" y="1073"/>
                    <a:pt x="2715" y="858"/>
                    <a:pt x="2715" y="668"/>
                  </a:cubicBezTo>
                  <a:cubicBezTo>
                    <a:pt x="2715" y="299"/>
                    <a:pt x="2274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2" name="Google Shape;12012;p81"/>
          <p:cNvGrpSpPr/>
          <p:nvPr/>
        </p:nvGrpSpPr>
        <p:grpSpPr>
          <a:xfrm>
            <a:off x="5768720" y="1576858"/>
            <a:ext cx="349024" cy="346752"/>
            <a:chOff x="5796589" y="1500658"/>
            <a:chExt cx="349024" cy="346752"/>
          </a:xfrm>
          <a:solidFill>
            <a:schemeClr val="tx1"/>
          </a:solidFill>
        </p:grpSpPr>
        <p:sp>
          <p:nvSpPr>
            <p:cNvPr id="12013" name="Google Shape;12013;p81"/>
            <p:cNvSpPr/>
            <p:nvPr/>
          </p:nvSpPr>
          <p:spPr>
            <a:xfrm>
              <a:off x="6089933" y="1500658"/>
              <a:ext cx="11104" cy="20992"/>
            </a:xfrm>
            <a:custGeom>
              <a:avLst/>
              <a:gdLst/>
              <a:ahLst/>
              <a:cxnLst/>
              <a:rect l="l" t="t" r="r" b="b"/>
              <a:pathLst>
                <a:path w="347" h="656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155"/>
                    <a:pt x="1" y="310"/>
                    <a:pt x="13" y="500"/>
                  </a:cubicBezTo>
                  <a:cubicBezTo>
                    <a:pt x="13" y="596"/>
                    <a:pt x="84" y="655"/>
                    <a:pt x="180" y="655"/>
                  </a:cubicBezTo>
                  <a:lnTo>
                    <a:pt x="191" y="655"/>
                  </a:lnTo>
                  <a:cubicBezTo>
                    <a:pt x="287" y="655"/>
                    <a:pt x="346" y="572"/>
                    <a:pt x="346" y="489"/>
                  </a:cubicBezTo>
                  <a:cubicBezTo>
                    <a:pt x="322" y="298"/>
                    <a:pt x="322" y="155"/>
                    <a:pt x="322" y="155"/>
                  </a:cubicBez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014" name="Google Shape;12014;p81"/>
            <p:cNvGrpSpPr/>
            <p:nvPr/>
          </p:nvGrpSpPr>
          <p:grpSpPr>
            <a:xfrm>
              <a:off x="5796589" y="1500658"/>
              <a:ext cx="349024" cy="346752"/>
              <a:chOff x="5796589" y="1500658"/>
              <a:chExt cx="349024" cy="346752"/>
            </a:xfrm>
            <a:grpFill/>
          </p:grpSpPr>
          <p:sp>
            <p:nvSpPr>
              <p:cNvPr id="12015" name="Google Shape;12015;p81"/>
              <p:cNvSpPr/>
              <p:nvPr/>
            </p:nvSpPr>
            <p:spPr>
              <a:xfrm>
                <a:off x="5893357" y="1544018"/>
                <a:ext cx="14496" cy="15328"/>
              </a:xfrm>
              <a:custGeom>
                <a:avLst/>
                <a:gdLst/>
                <a:ahLst/>
                <a:cxnLst/>
                <a:rect l="l" t="t" r="r" b="b"/>
                <a:pathLst>
                  <a:path w="453" h="479" extrusionOk="0">
                    <a:moveTo>
                      <a:pt x="271" y="1"/>
                    </a:moveTo>
                    <a:cubicBezTo>
                      <a:pt x="211" y="1"/>
                      <a:pt x="149" y="34"/>
                      <a:pt x="131" y="86"/>
                    </a:cubicBezTo>
                    <a:cubicBezTo>
                      <a:pt x="131" y="86"/>
                      <a:pt x="96" y="146"/>
                      <a:pt x="36" y="229"/>
                    </a:cubicBezTo>
                    <a:cubicBezTo>
                      <a:pt x="0" y="312"/>
                      <a:pt x="12" y="408"/>
                      <a:pt x="84" y="455"/>
                    </a:cubicBezTo>
                    <a:cubicBezTo>
                      <a:pt x="119" y="467"/>
                      <a:pt x="143" y="479"/>
                      <a:pt x="167" y="479"/>
                    </a:cubicBezTo>
                    <a:cubicBezTo>
                      <a:pt x="238" y="479"/>
                      <a:pt x="274" y="455"/>
                      <a:pt x="310" y="408"/>
                    </a:cubicBezTo>
                    <a:cubicBezTo>
                      <a:pt x="381" y="312"/>
                      <a:pt x="417" y="229"/>
                      <a:pt x="417" y="217"/>
                    </a:cubicBezTo>
                    <a:cubicBezTo>
                      <a:pt x="453" y="146"/>
                      <a:pt x="417" y="50"/>
                      <a:pt x="334" y="15"/>
                    </a:cubicBezTo>
                    <a:cubicBezTo>
                      <a:pt x="315" y="5"/>
                      <a:pt x="293" y="1"/>
                      <a:pt x="271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16" name="Google Shape;12016;p81"/>
              <p:cNvSpPr/>
              <p:nvPr/>
            </p:nvSpPr>
            <p:spPr>
              <a:xfrm>
                <a:off x="590516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24" y="334"/>
                    </a:moveTo>
                    <a:cubicBezTo>
                      <a:pt x="620" y="334"/>
                      <a:pt x="703" y="405"/>
                      <a:pt x="703" y="512"/>
                    </a:cubicBezTo>
                    <a:lnTo>
                      <a:pt x="703" y="679"/>
                    </a:lnTo>
                    <a:cubicBezTo>
                      <a:pt x="703" y="774"/>
                      <a:pt x="620" y="858"/>
                      <a:pt x="524" y="858"/>
                    </a:cubicBezTo>
                    <a:cubicBezTo>
                      <a:pt x="417" y="858"/>
                      <a:pt x="346" y="774"/>
                      <a:pt x="346" y="679"/>
                    </a:cubicBezTo>
                    <a:lnTo>
                      <a:pt x="346" y="512"/>
                    </a:lnTo>
                    <a:cubicBezTo>
                      <a:pt x="346" y="405"/>
                      <a:pt x="417" y="334"/>
                      <a:pt x="524" y="334"/>
                    </a:cubicBezTo>
                    <a:close/>
                    <a:moveTo>
                      <a:pt x="500" y="0"/>
                    </a:moveTo>
                    <a:cubicBezTo>
                      <a:pt x="239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15" y="1179"/>
                      <a:pt x="500" y="1179"/>
                    </a:cubicBezTo>
                    <a:cubicBezTo>
                      <a:pt x="774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0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17" name="Google Shape;12017;p81"/>
              <p:cNvSpPr/>
              <p:nvPr/>
            </p:nvSpPr>
            <p:spPr>
              <a:xfrm>
                <a:off x="6003085" y="1696114"/>
                <a:ext cx="32416" cy="37760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180" extrusionOk="0">
                    <a:moveTo>
                      <a:pt x="512" y="334"/>
                    </a:moveTo>
                    <a:cubicBezTo>
                      <a:pt x="619" y="334"/>
                      <a:pt x="691" y="405"/>
                      <a:pt x="691" y="512"/>
                    </a:cubicBezTo>
                    <a:lnTo>
                      <a:pt x="691" y="679"/>
                    </a:lnTo>
                    <a:cubicBezTo>
                      <a:pt x="691" y="774"/>
                      <a:pt x="619" y="858"/>
                      <a:pt x="512" y="858"/>
                    </a:cubicBezTo>
                    <a:cubicBezTo>
                      <a:pt x="405" y="858"/>
                      <a:pt x="334" y="774"/>
                      <a:pt x="334" y="679"/>
                    </a:cubicBezTo>
                    <a:lnTo>
                      <a:pt x="334" y="512"/>
                    </a:lnTo>
                    <a:cubicBezTo>
                      <a:pt x="334" y="405"/>
                      <a:pt x="405" y="334"/>
                      <a:pt x="512" y="334"/>
                    </a:cubicBezTo>
                    <a:close/>
                    <a:moveTo>
                      <a:pt x="512" y="0"/>
                    </a:moveTo>
                    <a:cubicBezTo>
                      <a:pt x="238" y="0"/>
                      <a:pt x="0" y="227"/>
                      <a:pt x="0" y="512"/>
                    </a:cubicBezTo>
                    <a:lnTo>
                      <a:pt x="0" y="679"/>
                    </a:lnTo>
                    <a:cubicBezTo>
                      <a:pt x="0" y="941"/>
                      <a:pt x="227" y="1179"/>
                      <a:pt x="512" y="1179"/>
                    </a:cubicBezTo>
                    <a:cubicBezTo>
                      <a:pt x="798" y="1179"/>
                      <a:pt x="1012" y="953"/>
                      <a:pt x="1012" y="679"/>
                    </a:cubicBezTo>
                    <a:lnTo>
                      <a:pt x="1012" y="512"/>
                    </a:lnTo>
                    <a:cubicBezTo>
                      <a:pt x="1012" y="227"/>
                      <a:pt x="786" y="0"/>
                      <a:pt x="5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18" name="Google Shape;12018;p81"/>
              <p:cNvSpPr/>
              <p:nvPr/>
            </p:nvSpPr>
            <p:spPr>
              <a:xfrm>
                <a:off x="5796589" y="1500658"/>
                <a:ext cx="349024" cy="346752"/>
              </a:xfrm>
              <a:custGeom>
                <a:avLst/>
                <a:gdLst/>
                <a:ahLst/>
                <a:cxnLst/>
                <a:rect l="l" t="t" r="r" b="b"/>
                <a:pathLst>
                  <a:path w="10907" h="10836" extrusionOk="0">
                    <a:moveTo>
                      <a:pt x="8215" y="4060"/>
                    </a:moveTo>
                    <a:lnTo>
                      <a:pt x="8215" y="4060"/>
                    </a:lnTo>
                    <a:cubicBezTo>
                      <a:pt x="7977" y="4227"/>
                      <a:pt x="7739" y="4430"/>
                      <a:pt x="7525" y="4668"/>
                    </a:cubicBezTo>
                    <a:cubicBezTo>
                      <a:pt x="7453" y="4596"/>
                      <a:pt x="7382" y="4525"/>
                      <a:pt x="7287" y="4441"/>
                    </a:cubicBezTo>
                    <a:cubicBezTo>
                      <a:pt x="7513" y="4358"/>
                      <a:pt x="7823" y="4203"/>
                      <a:pt x="8215" y="4060"/>
                    </a:cubicBezTo>
                    <a:close/>
                    <a:moveTo>
                      <a:pt x="2631" y="4072"/>
                    </a:moveTo>
                    <a:lnTo>
                      <a:pt x="2631" y="4072"/>
                    </a:lnTo>
                    <a:cubicBezTo>
                      <a:pt x="3036" y="4203"/>
                      <a:pt x="3358" y="4358"/>
                      <a:pt x="3560" y="4465"/>
                    </a:cubicBezTo>
                    <a:cubicBezTo>
                      <a:pt x="3465" y="4537"/>
                      <a:pt x="3393" y="4608"/>
                      <a:pt x="3322" y="4680"/>
                    </a:cubicBezTo>
                    <a:cubicBezTo>
                      <a:pt x="3108" y="4430"/>
                      <a:pt x="2870" y="4239"/>
                      <a:pt x="2631" y="4072"/>
                    </a:cubicBezTo>
                    <a:close/>
                    <a:moveTo>
                      <a:pt x="1357" y="3775"/>
                    </a:moveTo>
                    <a:lnTo>
                      <a:pt x="1357" y="3775"/>
                    </a:lnTo>
                    <a:cubicBezTo>
                      <a:pt x="1738" y="3906"/>
                      <a:pt x="2608" y="4263"/>
                      <a:pt x="3120" y="4953"/>
                    </a:cubicBezTo>
                    <a:cubicBezTo>
                      <a:pt x="3060" y="5049"/>
                      <a:pt x="3001" y="5168"/>
                      <a:pt x="2941" y="5287"/>
                    </a:cubicBezTo>
                    <a:cubicBezTo>
                      <a:pt x="1655" y="5192"/>
                      <a:pt x="1393" y="4215"/>
                      <a:pt x="1357" y="3775"/>
                    </a:cubicBezTo>
                    <a:close/>
                    <a:moveTo>
                      <a:pt x="9513" y="3775"/>
                    </a:moveTo>
                    <a:cubicBezTo>
                      <a:pt x="9466" y="4215"/>
                      <a:pt x="9216" y="5192"/>
                      <a:pt x="7918" y="5299"/>
                    </a:cubicBezTo>
                    <a:cubicBezTo>
                      <a:pt x="7870" y="5180"/>
                      <a:pt x="7811" y="5061"/>
                      <a:pt x="7739" y="4953"/>
                    </a:cubicBezTo>
                    <a:cubicBezTo>
                      <a:pt x="8275" y="4263"/>
                      <a:pt x="9120" y="3906"/>
                      <a:pt x="9513" y="3775"/>
                    </a:cubicBezTo>
                    <a:close/>
                    <a:moveTo>
                      <a:pt x="5429" y="8823"/>
                    </a:moveTo>
                    <a:cubicBezTo>
                      <a:pt x="5775" y="8823"/>
                      <a:pt x="5953" y="8966"/>
                      <a:pt x="5953" y="9025"/>
                    </a:cubicBezTo>
                    <a:cubicBezTo>
                      <a:pt x="5953" y="9132"/>
                      <a:pt x="5727" y="9359"/>
                      <a:pt x="5429" y="9359"/>
                    </a:cubicBezTo>
                    <a:cubicBezTo>
                      <a:pt x="5132" y="9347"/>
                      <a:pt x="4906" y="9121"/>
                      <a:pt x="4906" y="9025"/>
                    </a:cubicBezTo>
                    <a:cubicBezTo>
                      <a:pt x="4906" y="8966"/>
                      <a:pt x="5084" y="8823"/>
                      <a:pt x="5429" y="8823"/>
                    </a:cubicBezTo>
                    <a:close/>
                    <a:moveTo>
                      <a:pt x="5429" y="4251"/>
                    </a:moveTo>
                    <a:cubicBezTo>
                      <a:pt x="6287" y="4251"/>
                      <a:pt x="6930" y="4465"/>
                      <a:pt x="7322" y="4918"/>
                    </a:cubicBezTo>
                    <a:cubicBezTo>
                      <a:pt x="7644" y="5311"/>
                      <a:pt x="7811" y="5894"/>
                      <a:pt x="7811" y="6620"/>
                    </a:cubicBezTo>
                    <a:cubicBezTo>
                      <a:pt x="7811" y="7442"/>
                      <a:pt x="7644" y="7644"/>
                      <a:pt x="7215" y="8168"/>
                    </a:cubicBezTo>
                    <a:cubicBezTo>
                      <a:pt x="7132" y="8287"/>
                      <a:pt x="7001" y="8418"/>
                      <a:pt x="6882" y="8585"/>
                    </a:cubicBezTo>
                    <a:cubicBezTo>
                      <a:pt x="6870" y="8537"/>
                      <a:pt x="6858" y="8478"/>
                      <a:pt x="6822" y="8430"/>
                    </a:cubicBezTo>
                    <a:cubicBezTo>
                      <a:pt x="6797" y="8379"/>
                      <a:pt x="6740" y="8339"/>
                      <a:pt x="6684" y="8339"/>
                    </a:cubicBezTo>
                    <a:cubicBezTo>
                      <a:pt x="6662" y="8339"/>
                      <a:pt x="6640" y="8345"/>
                      <a:pt x="6620" y="8359"/>
                    </a:cubicBezTo>
                    <a:cubicBezTo>
                      <a:pt x="6549" y="8406"/>
                      <a:pt x="6501" y="8490"/>
                      <a:pt x="6549" y="8561"/>
                    </a:cubicBezTo>
                    <a:cubicBezTo>
                      <a:pt x="6608" y="8668"/>
                      <a:pt x="6620" y="8787"/>
                      <a:pt x="6620" y="8906"/>
                    </a:cubicBezTo>
                    <a:cubicBezTo>
                      <a:pt x="6620" y="9502"/>
                      <a:pt x="6275" y="9823"/>
                      <a:pt x="5572" y="9847"/>
                    </a:cubicBezTo>
                    <a:lnTo>
                      <a:pt x="5572" y="9644"/>
                    </a:lnTo>
                    <a:cubicBezTo>
                      <a:pt x="5965" y="9561"/>
                      <a:pt x="6263" y="9263"/>
                      <a:pt x="6263" y="9013"/>
                    </a:cubicBezTo>
                    <a:cubicBezTo>
                      <a:pt x="6263" y="8716"/>
                      <a:pt x="5906" y="8490"/>
                      <a:pt x="5429" y="8490"/>
                    </a:cubicBezTo>
                    <a:cubicBezTo>
                      <a:pt x="4953" y="8490"/>
                      <a:pt x="4596" y="8716"/>
                      <a:pt x="4596" y="9013"/>
                    </a:cubicBezTo>
                    <a:cubicBezTo>
                      <a:pt x="4596" y="9263"/>
                      <a:pt x="4894" y="9585"/>
                      <a:pt x="5275" y="9644"/>
                    </a:cubicBezTo>
                    <a:lnTo>
                      <a:pt x="5275" y="9847"/>
                    </a:lnTo>
                    <a:cubicBezTo>
                      <a:pt x="4584" y="9799"/>
                      <a:pt x="4239" y="9502"/>
                      <a:pt x="4239" y="8906"/>
                    </a:cubicBezTo>
                    <a:cubicBezTo>
                      <a:pt x="4239" y="8382"/>
                      <a:pt x="4775" y="7954"/>
                      <a:pt x="5441" y="7954"/>
                    </a:cubicBezTo>
                    <a:cubicBezTo>
                      <a:pt x="5679" y="7954"/>
                      <a:pt x="5906" y="8013"/>
                      <a:pt x="6108" y="8120"/>
                    </a:cubicBezTo>
                    <a:cubicBezTo>
                      <a:pt x="6134" y="8135"/>
                      <a:pt x="6162" y="8142"/>
                      <a:pt x="6188" y="8142"/>
                    </a:cubicBezTo>
                    <a:cubicBezTo>
                      <a:pt x="6245" y="8142"/>
                      <a:pt x="6298" y="8110"/>
                      <a:pt x="6322" y="8061"/>
                    </a:cubicBezTo>
                    <a:cubicBezTo>
                      <a:pt x="6370" y="7990"/>
                      <a:pt x="6334" y="7882"/>
                      <a:pt x="6263" y="7859"/>
                    </a:cubicBezTo>
                    <a:cubicBezTo>
                      <a:pt x="6025" y="7716"/>
                      <a:pt x="5739" y="7656"/>
                      <a:pt x="5441" y="7656"/>
                    </a:cubicBezTo>
                    <a:cubicBezTo>
                      <a:pt x="4739" y="7656"/>
                      <a:pt x="4144" y="8061"/>
                      <a:pt x="3965" y="8597"/>
                    </a:cubicBezTo>
                    <a:cubicBezTo>
                      <a:pt x="3846" y="8430"/>
                      <a:pt x="3727" y="8299"/>
                      <a:pt x="3643" y="8180"/>
                    </a:cubicBezTo>
                    <a:cubicBezTo>
                      <a:pt x="3215" y="7644"/>
                      <a:pt x="3048" y="7454"/>
                      <a:pt x="3048" y="6632"/>
                    </a:cubicBezTo>
                    <a:cubicBezTo>
                      <a:pt x="3048" y="5894"/>
                      <a:pt x="3215" y="5323"/>
                      <a:pt x="3536" y="4942"/>
                    </a:cubicBezTo>
                    <a:cubicBezTo>
                      <a:pt x="3929" y="4477"/>
                      <a:pt x="4560" y="4251"/>
                      <a:pt x="5429" y="4251"/>
                    </a:cubicBezTo>
                    <a:close/>
                    <a:moveTo>
                      <a:pt x="4596" y="10025"/>
                    </a:moveTo>
                    <a:cubicBezTo>
                      <a:pt x="4822" y="10121"/>
                      <a:pt x="5108" y="10180"/>
                      <a:pt x="5429" y="10180"/>
                    </a:cubicBezTo>
                    <a:cubicBezTo>
                      <a:pt x="5751" y="10180"/>
                      <a:pt x="6037" y="10133"/>
                      <a:pt x="6263" y="10025"/>
                    </a:cubicBezTo>
                    <a:lnTo>
                      <a:pt x="6263" y="10025"/>
                    </a:lnTo>
                    <a:cubicBezTo>
                      <a:pt x="6179" y="10383"/>
                      <a:pt x="5906" y="10537"/>
                      <a:pt x="5429" y="10537"/>
                    </a:cubicBezTo>
                    <a:cubicBezTo>
                      <a:pt x="4953" y="10537"/>
                      <a:pt x="4691" y="10371"/>
                      <a:pt x="4596" y="10025"/>
                    </a:cubicBezTo>
                    <a:close/>
                    <a:moveTo>
                      <a:pt x="1560" y="0"/>
                    </a:moveTo>
                    <a:cubicBezTo>
                      <a:pt x="1465" y="0"/>
                      <a:pt x="1393" y="72"/>
                      <a:pt x="1393" y="155"/>
                    </a:cubicBezTo>
                    <a:cubicBezTo>
                      <a:pt x="1393" y="512"/>
                      <a:pt x="1334" y="1524"/>
                      <a:pt x="1096" y="1917"/>
                    </a:cubicBezTo>
                    <a:cubicBezTo>
                      <a:pt x="834" y="1691"/>
                      <a:pt x="619" y="1441"/>
                      <a:pt x="500" y="1120"/>
                    </a:cubicBezTo>
                    <a:cubicBezTo>
                      <a:pt x="322" y="691"/>
                      <a:pt x="357" y="346"/>
                      <a:pt x="357" y="334"/>
                    </a:cubicBezTo>
                    <a:cubicBezTo>
                      <a:pt x="369" y="250"/>
                      <a:pt x="298" y="167"/>
                      <a:pt x="214" y="155"/>
                    </a:cubicBezTo>
                    <a:cubicBezTo>
                      <a:pt x="208" y="154"/>
                      <a:pt x="202" y="154"/>
                      <a:pt x="196" y="154"/>
                    </a:cubicBezTo>
                    <a:cubicBezTo>
                      <a:pt x="121" y="154"/>
                      <a:pt x="58" y="220"/>
                      <a:pt x="36" y="286"/>
                    </a:cubicBezTo>
                    <a:cubicBezTo>
                      <a:pt x="36" y="310"/>
                      <a:pt x="0" y="727"/>
                      <a:pt x="203" y="1215"/>
                    </a:cubicBezTo>
                    <a:cubicBezTo>
                      <a:pt x="393" y="1679"/>
                      <a:pt x="834" y="2286"/>
                      <a:pt x="1858" y="2656"/>
                    </a:cubicBezTo>
                    <a:cubicBezTo>
                      <a:pt x="3286" y="3179"/>
                      <a:pt x="4084" y="3775"/>
                      <a:pt x="4382" y="4025"/>
                    </a:cubicBezTo>
                    <a:cubicBezTo>
                      <a:pt x="4227" y="4084"/>
                      <a:pt x="4060" y="4144"/>
                      <a:pt x="3905" y="4215"/>
                    </a:cubicBezTo>
                    <a:cubicBezTo>
                      <a:pt x="3596" y="4060"/>
                      <a:pt x="2417" y="3465"/>
                      <a:pt x="1250" y="3370"/>
                    </a:cubicBezTo>
                    <a:cubicBezTo>
                      <a:pt x="1203" y="3370"/>
                      <a:pt x="1155" y="3394"/>
                      <a:pt x="1131" y="3418"/>
                    </a:cubicBezTo>
                    <a:cubicBezTo>
                      <a:pt x="1096" y="3453"/>
                      <a:pt x="1084" y="3489"/>
                      <a:pt x="1072" y="3537"/>
                    </a:cubicBezTo>
                    <a:cubicBezTo>
                      <a:pt x="1072" y="3548"/>
                      <a:pt x="1048" y="4025"/>
                      <a:pt x="1286" y="4537"/>
                    </a:cubicBezTo>
                    <a:cubicBezTo>
                      <a:pt x="1500" y="4965"/>
                      <a:pt x="1941" y="5501"/>
                      <a:pt x="2893" y="5596"/>
                    </a:cubicBezTo>
                    <a:cubicBezTo>
                      <a:pt x="2822" y="5894"/>
                      <a:pt x="2774" y="6227"/>
                      <a:pt x="2774" y="6608"/>
                    </a:cubicBezTo>
                    <a:cubicBezTo>
                      <a:pt x="2774" y="7537"/>
                      <a:pt x="2989" y="7799"/>
                      <a:pt x="3453" y="8359"/>
                    </a:cubicBezTo>
                    <a:cubicBezTo>
                      <a:pt x="3596" y="8537"/>
                      <a:pt x="3774" y="8763"/>
                      <a:pt x="3989" y="9049"/>
                    </a:cubicBezTo>
                    <a:cubicBezTo>
                      <a:pt x="4013" y="9359"/>
                      <a:pt x="4120" y="9609"/>
                      <a:pt x="4322" y="9787"/>
                    </a:cubicBezTo>
                    <a:cubicBezTo>
                      <a:pt x="4346" y="10454"/>
                      <a:pt x="4763" y="10835"/>
                      <a:pt x="5501" y="10835"/>
                    </a:cubicBezTo>
                    <a:cubicBezTo>
                      <a:pt x="6251" y="10835"/>
                      <a:pt x="6668" y="10454"/>
                      <a:pt x="6680" y="9787"/>
                    </a:cubicBezTo>
                    <a:cubicBezTo>
                      <a:pt x="6870" y="9597"/>
                      <a:pt x="6989" y="9347"/>
                      <a:pt x="7025" y="9049"/>
                    </a:cubicBezTo>
                    <a:cubicBezTo>
                      <a:pt x="7227" y="8763"/>
                      <a:pt x="7406" y="8537"/>
                      <a:pt x="7561" y="8359"/>
                    </a:cubicBezTo>
                    <a:cubicBezTo>
                      <a:pt x="8013" y="7799"/>
                      <a:pt x="8227" y="7537"/>
                      <a:pt x="8227" y="6608"/>
                    </a:cubicBezTo>
                    <a:cubicBezTo>
                      <a:pt x="8227" y="6227"/>
                      <a:pt x="8180" y="5894"/>
                      <a:pt x="8108" y="5596"/>
                    </a:cubicBezTo>
                    <a:cubicBezTo>
                      <a:pt x="9061" y="5489"/>
                      <a:pt x="9501" y="4965"/>
                      <a:pt x="9716" y="4537"/>
                    </a:cubicBezTo>
                    <a:cubicBezTo>
                      <a:pt x="9954" y="4049"/>
                      <a:pt x="9942" y="3572"/>
                      <a:pt x="9942" y="3537"/>
                    </a:cubicBezTo>
                    <a:cubicBezTo>
                      <a:pt x="9942" y="3489"/>
                      <a:pt x="9918" y="3453"/>
                      <a:pt x="9882" y="3418"/>
                    </a:cubicBezTo>
                    <a:cubicBezTo>
                      <a:pt x="9847" y="3394"/>
                      <a:pt x="9799" y="3370"/>
                      <a:pt x="9763" y="3370"/>
                    </a:cubicBezTo>
                    <a:cubicBezTo>
                      <a:pt x="8585" y="3477"/>
                      <a:pt x="7406" y="4060"/>
                      <a:pt x="7096" y="4215"/>
                    </a:cubicBezTo>
                    <a:cubicBezTo>
                      <a:pt x="6941" y="4144"/>
                      <a:pt x="6799" y="4072"/>
                      <a:pt x="6620" y="4025"/>
                    </a:cubicBezTo>
                    <a:cubicBezTo>
                      <a:pt x="6918" y="3775"/>
                      <a:pt x="7703" y="3179"/>
                      <a:pt x="9144" y="2656"/>
                    </a:cubicBezTo>
                    <a:cubicBezTo>
                      <a:pt x="10180" y="2286"/>
                      <a:pt x="10609" y="1667"/>
                      <a:pt x="10799" y="1215"/>
                    </a:cubicBezTo>
                    <a:cubicBezTo>
                      <a:pt x="10906" y="739"/>
                      <a:pt x="10859" y="322"/>
                      <a:pt x="10859" y="310"/>
                    </a:cubicBezTo>
                    <a:cubicBezTo>
                      <a:pt x="10849" y="229"/>
                      <a:pt x="10795" y="174"/>
                      <a:pt x="10721" y="174"/>
                    </a:cubicBezTo>
                    <a:cubicBezTo>
                      <a:pt x="10708" y="174"/>
                      <a:pt x="10694" y="175"/>
                      <a:pt x="10680" y="179"/>
                    </a:cubicBezTo>
                    <a:cubicBezTo>
                      <a:pt x="10597" y="191"/>
                      <a:pt x="10537" y="262"/>
                      <a:pt x="10549" y="346"/>
                    </a:cubicBezTo>
                    <a:cubicBezTo>
                      <a:pt x="10549" y="346"/>
                      <a:pt x="10585" y="715"/>
                      <a:pt x="10406" y="1143"/>
                    </a:cubicBezTo>
                    <a:cubicBezTo>
                      <a:pt x="10263" y="1453"/>
                      <a:pt x="10073" y="1703"/>
                      <a:pt x="9811" y="1929"/>
                    </a:cubicBezTo>
                    <a:cubicBezTo>
                      <a:pt x="9716" y="1786"/>
                      <a:pt x="9620" y="1513"/>
                      <a:pt x="9585" y="1167"/>
                    </a:cubicBezTo>
                    <a:cubicBezTo>
                      <a:pt x="9574" y="1091"/>
                      <a:pt x="9503" y="1035"/>
                      <a:pt x="9427" y="1035"/>
                    </a:cubicBezTo>
                    <a:cubicBezTo>
                      <a:pt x="9420" y="1035"/>
                      <a:pt x="9413" y="1035"/>
                      <a:pt x="9406" y="1036"/>
                    </a:cubicBezTo>
                    <a:cubicBezTo>
                      <a:pt x="9311" y="1048"/>
                      <a:pt x="9251" y="1132"/>
                      <a:pt x="9263" y="1215"/>
                    </a:cubicBezTo>
                    <a:cubicBezTo>
                      <a:pt x="9323" y="1620"/>
                      <a:pt x="9418" y="1929"/>
                      <a:pt x="9549" y="2120"/>
                    </a:cubicBezTo>
                    <a:cubicBezTo>
                      <a:pt x="9370" y="2227"/>
                      <a:pt x="9180" y="2334"/>
                      <a:pt x="8954" y="2405"/>
                    </a:cubicBezTo>
                    <a:cubicBezTo>
                      <a:pt x="8704" y="2501"/>
                      <a:pt x="8465" y="2596"/>
                      <a:pt x="8239" y="2691"/>
                    </a:cubicBezTo>
                    <a:cubicBezTo>
                      <a:pt x="8573" y="2191"/>
                      <a:pt x="8763" y="1739"/>
                      <a:pt x="8549" y="1060"/>
                    </a:cubicBezTo>
                    <a:cubicBezTo>
                      <a:pt x="8530" y="996"/>
                      <a:pt x="8470" y="953"/>
                      <a:pt x="8410" y="953"/>
                    </a:cubicBezTo>
                    <a:cubicBezTo>
                      <a:pt x="8392" y="953"/>
                      <a:pt x="8375" y="957"/>
                      <a:pt x="8358" y="965"/>
                    </a:cubicBezTo>
                    <a:cubicBezTo>
                      <a:pt x="8275" y="989"/>
                      <a:pt x="8227" y="1084"/>
                      <a:pt x="8251" y="1155"/>
                    </a:cubicBezTo>
                    <a:cubicBezTo>
                      <a:pt x="8358" y="1513"/>
                      <a:pt x="8346" y="1798"/>
                      <a:pt x="8239" y="2060"/>
                    </a:cubicBezTo>
                    <a:cubicBezTo>
                      <a:pt x="7918" y="1870"/>
                      <a:pt x="7739" y="1489"/>
                      <a:pt x="7739" y="1465"/>
                    </a:cubicBezTo>
                    <a:cubicBezTo>
                      <a:pt x="7713" y="1413"/>
                      <a:pt x="7651" y="1374"/>
                      <a:pt x="7591" y="1374"/>
                    </a:cubicBezTo>
                    <a:cubicBezTo>
                      <a:pt x="7568" y="1374"/>
                      <a:pt x="7545" y="1380"/>
                      <a:pt x="7525" y="1393"/>
                    </a:cubicBezTo>
                    <a:cubicBezTo>
                      <a:pt x="7453" y="1417"/>
                      <a:pt x="7406" y="1524"/>
                      <a:pt x="7453" y="1596"/>
                    </a:cubicBezTo>
                    <a:cubicBezTo>
                      <a:pt x="7465" y="1620"/>
                      <a:pt x="7692" y="2096"/>
                      <a:pt x="8108" y="2346"/>
                    </a:cubicBezTo>
                    <a:cubicBezTo>
                      <a:pt x="8001" y="2525"/>
                      <a:pt x="7858" y="2715"/>
                      <a:pt x="7703" y="2929"/>
                    </a:cubicBezTo>
                    <a:lnTo>
                      <a:pt x="7656" y="2989"/>
                    </a:lnTo>
                    <a:cubicBezTo>
                      <a:pt x="6703" y="3477"/>
                      <a:pt x="6263" y="3918"/>
                      <a:pt x="6191" y="3977"/>
                    </a:cubicBezTo>
                    <a:cubicBezTo>
                      <a:pt x="5965" y="3941"/>
                      <a:pt x="5727" y="3918"/>
                      <a:pt x="5453" y="3918"/>
                    </a:cubicBezTo>
                    <a:cubicBezTo>
                      <a:pt x="5191" y="3918"/>
                      <a:pt x="4953" y="3941"/>
                      <a:pt x="4727" y="3977"/>
                    </a:cubicBezTo>
                    <a:cubicBezTo>
                      <a:pt x="4667" y="3906"/>
                      <a:pt x="4203" y="3477"/>
                      <a:pt x="3251" y="2989"/>
                    </a:cubicBezTo>
                    <a:lnTo>
                      <a:pt x="3215" y="2929"/>
                    </a:lnTo>
                    <a:cubicBezTo>
                      <a:pt x="3048" y="2715"/>
                      <a:pt x="2917" y="2536"/>
                      <a:pt x="2810" y="2346"/>
                    </a:cubicBezTo>
                    <a:cubicBezTo>
                      <a:pt x="2834" y="2334"/>
                      <a:pt x="2870" y="2310"/>
                      <a:pt x="2893" y="2286"/>
                    </a:cubicBezTo>
                    <a:cubicBezTo>
                      <a:pt x="2977" y="2239"/>
                      <a:pt x="2989" y="2132"/>
                      <a:pt x="2941" y="2060"/>
                    </a:cubicBezTo>
                    <a:cubicBezTo>
                      <a:pt x="2910" y="2014"/>
                      <a:pt x="2860" y="1993"/>
                      <a:pt x="2806" y="1993"/>
                    </a:cubicBezTo>
                    <a:cubicBezTo>
                      <a:pt x="2776" y="1993"/>
                      <a:pt x="2745" y="2000"/>
                      <a:pt x="2715" y="2013"/>
                    </a:cubicBezTo>
                    <a:cubicBezTo>
                      <a:pt x="2703" y="2036"/>
                      <a:pt x="2691" y="2036"/>
                      <a:pt x="2679" y="2048"/>
                    </a:cubicBezTo>
                    <a:cubicBezTo>
                      <a:pt x="2572" y="1774"/>
                      <a:pt x="2536" y="1501"/>
                      <a:pt x="2655" y="1143"/>
                    </a:cubicBezTo>
                    <a:cubicBezTo>
                      <a:pt x="2691" y="1048"/>
                      <a:pt x="2643" y="965"/>
                      <a:pt x="2560" y="941"/>
                    </a:cubicBezTo>
                    <a:cubicBezTo>
                      <a:pt x="2543" y="937"/>
                      <a:pt x="2527" y="935"/>
                      <a:pt x="2512" y="935"/>
                    </a:cubicBezTo>
                    <a:cubicBezTo>
                      <a:pt x="2437" y="935"/>
                      <a:pt x="2377" y="979"/>
                      <a:pt x="2358" y="1048"/>
                    </a:cubicBezTo>
                    <a:cubicBezTo>
                      <a:pt x="2155" y="1739"/>
                      <a:pt x="2346" y="2191"/>
                      <a:pt x="2679" y="2667"/>
                    </a:cubicBezTo>
                    <a:cubicBezTo>
                      <a:pt x="2453" y="2584"/>
                      <a:pt x="2215" y="2477"/>
                      <a:pt x="1965" y="2394"/>
                    </a:cubicBezTo>
                    <a:cubicBezTo>
                      <a:pt x="1738" y="2310"/>
                      <a:pt x="1548" y="2215"/>
                      <a:pt x="1369" y="2108"/>
                    </a:cubicBezTo>
                    <a:cubicBezTo>
                      <a:pt x="1727" y="1560"/>
                      <a:pt x="1727" y="215"/>
                      <a:pt x="1727" y="155"/>
                    </a:cubicBezTo>
                    <a:cubicBezTo>
                      <a:pt x="1727" y="72"/>
                      <a:pt x="1643" y="0"/>
                      <a:pt x="15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19" name="Google Shape;12019;p81"/>
          <p:cNvGrpSpPr/>
          <p:nvPr/>
        </p:nvGrpSpPr>
        <p:grpSpPr>
          <a:xfrm>
            <a:off x="6867504" y="1578778"/>
            <a:ext cx="348640" cy="343296"/>
            <a:chOff x="6895373" y="1502578"/>
            <a:chExt cx="348640" cy="343296"/>
          </a:xfrm>
          <a:solidFill>
            <a:schemeClr val="tx1"/>
          </a:solidFill>
        </p:grpSpPr>
        <p:sp>
          <p:nvSpPr>
            <p:cNvPr id="12020" name="Google Shape;12020;p81"/>
            <p:cNvSpPr/>
            <p:nvPr/>
          </p:nvSpPr>
          <p:spPr>
            <a:xfrm>
              <a:off x="6895373" y="1502578"/>
              <a:ext cx="348640" cy="343296"/>
            </a:xfrm>
            <a:custGeom>
              <a:avLst/>
              <a:gdLst/>
              <a:ahLst/>
              <a:cxnLst/>
              <a:rect l="l" t="t" r="r" b="b"/>
              <a:pathLst>
                <a:path w="10895" h="10728" extrusionOk="0">
                  <a:moveTo>
                    <a:pt x="1263" y="321"/>
                  </a:moveTo>
                  <a:cubicBezTo>
                    <a:pt x="1799" y="536"/>
                    <a:pt x="2834" y="1036"/>
                    <a:pt x="3823" y="2179"/>
                  </a:cubicBezTo>
                  <a:cubicBezTo>
                    <a:pt x="3596" y="2262"/>
                    <a:pt x="3370" y="2345"/>
                    <a:pt x="3168" y="2465"/>
                  </a:cubicBezTo>
                  <a:cubicBezTo>
                    <a:pt x="2334" y="1214"/>
                    <a:pt x="1501" y="548"/>
                    <a:pt x="1215" y="321"/>
                  </a:cubicBezTo>
                  <a:close/>
                  <a:moveTo>
                    <a:pt x="9681" y="310"/>
                  </a:moveTo>
                  <a:lnTo>
                    <a:pt x="9681" y="310"/>
                  </a:lnTo>
                  <a:cubicBezTo>
                    <a:pt x="9585" y="381"/>
                    <a:pt x="9419" y="512"/>
                    <a:pt x="9228" y="691"/>
                  </a:cubicBezTo>
                  <a:cubicBezTo>
                    <a:pt x="9169" y="750"/>
                    <a:pt x="9145" y="857"/>
                    <a:pt x="9204" y="917"/>
                  </a:cubicBezTo>
                  <a:cubicBezTo>
                    <a:pt x="9240" y="952"/>
                    <a:pt x="9288" y="964"/>
                    <a:pt x="9323" y="964"/>
                  </a:cubicBezTo>
                  <a:cubicBezTo>
                    <a:pt x="9371" y="964"/>
                    <a:pt x="9407" y="952"/>
                    <a:pt x="9431" y="917"/>
                  </a:cubicBezTo>
                  <a:cubicBezTo>
                    <a:pt x="9621" y="738"/>
                    <a:pt x="9788" y="619"/>
                    <a:pt x="9883" y="548"/>
                  </a:cubicBezTo>
                  <a:lnTo>
                    <a:pt x="9883" y="548"/>
                  </a:lnTo>
                  <a:cubicBezTo>
                    <a:pt x="9800" y="2036"/>
                    <a:pt x="9442" y="3238"/>
                    <a:pt x="9288" y="3667"/>
                  </a:cubicBezTo>
                  <a:cubicBezTo>
                    <a:pt x="9145" y="3524"/>
                    <a:pt x="9014" y="3393"/>
                    <a:pt x="8883" y="3250"/>
                  </a:cubicBezTo>
                  <a:cubicBezTo>
                    <a:pt x="8609" y="3000"/>
                    <a:pt x="8311" y="2774"/>
                    <a:pt x="8002" y="2596"/>
                  </a:cubicBezTo>
                  <a:cubicBezTo>
                    <a:pt x="8288" y="2179"/>
                    <a:pt x="8597" y="1798"/>
                    <a:pt x="8907" y="1441"/>
                  </a:cubicBezTo>
                  <a:cubicBezTo>
                    <a:pt x="8966" y="1381"/>
                    <a:pt x="8966" y="1274"/>
                    <a:pt x="8895" y="1214"/>
                  </a:cubicBezTo>
                  <a:cubicBezTo>
                    <a:pt x="8866" y="1186"/>
                    <a:pt x="8827" y="1171"/>
                    <a:pt x="8787" y="1171"/>
                  </a:cubicBezTo>
                  <a:cubicBezTo>
                    <a:pt x="8744" y="1171"/>
                    <a:pt x="8700" y="1189"/>
                    <a:pt x="8669" y="1226"/>
                  </a:cubicBezTo>
                  <a:cubicBezTo>
                    <a:pt x="8335" y="1607"/>
                    <a:pt x="8002" y="2024"/>
                    <a:pt x="7716" y="2453"/>
                  </a:cubicBezTo>
                  <a:cubicBezTo>
                    <a:pt x="7514" y="2345"/>
                    <a:pt x="7287" y="2238"/>
                    <a:pt x="7061" y="2167"/>
                  </a:cubicBezTo>
                  <a:cubicBezTo>
                    <a:pt x="8061" y="1048"/>
                    <a:pt x="9085" y="536"/>
                    <a:pt x="9645" y="321"/>
                  </a:cubicBezTo>
                  <a:cubicBezTo>
                    <a:pt x="9657" y="321"/>
                    <a:pt x="9669" y="310"/>
                    <a:pt x="9681" y="310"/>
                  </a:cubicBezTo>
                  <a:close/>
                  <a:moveTo>
                    <a:pt x="1025" y="571"/>
                  </a:moveTo>
                  <a:cubicBezTo>
                    <a:pt x="1287" y="774"/>
                    <a:pt x="2084" y="1429"/>
                    <a:pt x="2894" y="2631"/>
                  </a:cubicBezTo>
                  <a:cubicBezTo>
                    <a:pt x="2584" y="2810"/>
                    <a:pt x="2299" y="3036"/>
                    <a:pt x="2013" y="3286"/>
                  </a:cubicBezTo>
                  <a:cubicBezTo>
                    <a:pt x="1870" y="3417"/>
                    <a:pt x="1739" y="3548"/>
                    <a:pt x="1620" y="3703"/>
                  </a:cubicBezTo>
                  <a:cubicBezTo>
                    <a:pt x="1453" y="3250"/>
                    <a:pt x="1096" y="2060"/>
                    <a:pt x="1025" y="571"/>
                  </a:cubicBezTo>
                  <a:close/>
                  <a:moveTo>
                    <a:pt x="3291" y="4769"/>
                  </a:moveTo>
                  <a:cubicBezTo>
                    <a:pt x="3574" y="4769"/>
                    <a:pt x="3813" y="4862"/>
                    <a:pt x="4013" y="5024"/>
                  </a:cubicBezTo>
                  <a:cubicBezTo>
                    <a:pt x="4287" y="5251"/>
                    <a:pt x="4430" y="5608"/>
                    <a:pt x="4430" y="5989"/>
                  </a:cubicBezTo>
                  <a:cubicBezTo>
                    <a:pt x="4430" y="6465"/>
                    <a:pt x="4227" y="6989"/>
                    <a:pt x="4013" y="7477"/>
                  </a:cubicBezTo>
                  <a:cubicBezTo>
                    <a:pt x="3811" y="8001"/>
                    <a:pt x="3585" y="8525"/>
                    <a:pt x="3585" y="9061"/>
                  </a:cubicBezTo>
                  <a:lnTo>
                    <a:pt x="3585" y="9108"/>
                  </a:lnTo>
                  <a:cubicBezTo>
                    <a:pt x="2715" y="8668"/>
                    <a:pt x="1668" y="8334"/>
                    <a:pt x="1275" y="8191"/>
                  </a:cubicBezTo>
                  <a:lnTo>
                    <a:pt x="1430" y="7560"/>
                  </a:lnTo>
                  <a:cubicBezTo>
                    <a:pt x="1441" y="7477"/>
                    <a:pt x="1406" y="7406"/>
                    <a:pt x="1334" y="7382"/>
                  </a:cubicBezTo>
                  <a:cubicBezTo>
                    <a:pt x="1227" y="7334"/>
                    <a:pt x="715" y="7168"/>
                    <a:pt x="394" y="7084"/>
                  </a:cubicBezTo>
                  <a:cubicBezTo>
                    <a:pt x="953" y="6096"/>
                    <a:pt x="1846" y="4965"/>
                    <a:pt x="3073" y="4786"/>
                  </a:cubicBezTo>
                  <a:cubicBezTo>
                    <a:pt x="3148" y="4774"/>
                    <a:pt x="3221" y="4769"/>
                    <a:pt x="3291" y="4769"/>
                  </a:cubicBezTo>
                  <a:close/>
                  <a:moveTo>
                    <a:pt x="7599" y="4760"/>
                  </a:moveTo>
                  <a:cubicBezTo>
                    <a:pt x="7668" y="4760"/>
                    <a:pt x="7739" y="4765"/>
                    <a:pt x="7811" y="4774"/>
                  </a:cubicBezTo>
                  <a:cubicBezTo>
                    <a:pt x="9050" y="4953"/>
                    <a:pt x="9942" y="6084"/>
                    <a:pt x="10490" y="7060"/>
                  </a:cubicBezTo>
                  <a:cubicBezTo>
                    <a:pt x="10181" y="7168"/>
                    <a:pt x="9645" y="7334"/>
                    <a:pt x="9550" y="7382"/>
                  </a:cubicBezTo>
                  <a:cubicBezTo>
                    <a:pt x="9478" y="7406"/>
                    <a:pt x="9442" y="7477"/>
                    <a:pt x="9466" y="7560"/>
                  </a:cubicBezTo>
                  <a:lnTo>
                    <a:pt x="9609" y="8191"/>
                  </a:lnTo>
                  <a:cubicBezTo>
                    <a:pt x="9228" y="8311"/>
                    <a:pt x="8168" y="8668"/>
                    <a:pt x="7299" y="9108"/>
                  </a:cubicBezTo>
                  <a:lnTo>
                    <a:pt x="7299" y="9049"/>
                  </a:lnTo>
                  <a:cubicBezTo>
                    <a:pt x="7299" y="8525"/>
                    <a:pt x="7085" y="7989"/>
                    <a:pt x="6871" y="7465"/>
                  </a:cubicBezTo>
                  <a:cubicBezTo>
                    <a:pt x="6668" y="6977"/>
                    <a:pt x="6454" y="6453"/>
                    <a:pt x="6454" y="5977"/>
                  </a:cubicBezTo>
                  <a:cubicBezTo>
                    <a:pt x="6454" y="5596"/>
                    <a:pt x="6609" y="5239"/>
                    <a:pt x="6871" y="5012"/>
                  </a:cubicBezTo>
                  <a:cubicBezTo>
                    <a:pt x="7062" y="4840"/>
                    <a:pt x="7315" y="4760"/>
                    <a:pt x="7599" y="4760"/>
                  </a:cubicBezTo>
                  <a:close/>
                  <a:moveTo>
                    <a:pt x="5430" y="8358"/>
                  </a:moveTo>
                  <a:cubicBezTo>
                    <a:pt x="5799" y="8358"/>
                    <a:pt x="6132" y="8549"/>
                    <a:pt x="6132" y="8763"/>
                  </a:cubicBezTo>
                  <a:cubicBezTo>
                    <a:pt x="6132" y="8953"/>
                    <a:pt x="5835" y="9084"/>
                    <a:pt x="5609" y="9192"/>
                  </a:cubicBezTo>
                  <a:lnTo>
                    <a:pt x="5597" y="9192"/>
                  </a:lnTo>
                  <a:cubicBezTo>
                    <a:pt x="5549" y="9215"/>
                    <a:pt x="5493" y="9227"/>
                    <a:pt x="5434" y="9227"/>
                  </a:cubicBezTo>
                  <a:cubicBezTo>
                    <a:pt x="5376" y="9227"/>
                    <a:pt x="5317" y="9215"/>
                    <a:pt x="5263" y="9192"/>
                  </a:cubicBezTo>
                  <a:cubicBezTo>
                    <a:pt x="5037" y="9084"/>
                    <a:pt x="4728" y="8953"/>
                    <a:pt x="4728" y="8763"/>
                  </a:cubicBezTo>
                  <a:cubicBezTo>
                    <a:pt x="4728" y="8549"/>
                    <a:pt x="5061" y="8358"/>
                    <a:pt x="5430" y="8358"/>
                  </a:cubicBezTo>
                  <a:close/>
                  <a:moveTo>
                    <a:pt x="5430" y="2226"/>
                  </a:moveTo>
                  <a:cubicBezTo>
                    <a:pt x="6633" y="2226"/>
                    <a:pt x="7752" y="2667"/>
                    <a:pt x="8645" y="3500"/>
                  </a:cubicBezTo>
                  <a:cubicBezTo>
                    <a:pt x="9371" y="4179"/>
                    <a:pt x="9919" y="5096"/>
                    <a:pt x="10276" y="6179"/>
                  </a:cubicBezTo>
                  <a:cubicBezTo>
                    <a:pt x="9966" y="5751"/>
                    <a:pt x="9645" y="5393"/>
                    <a:pt x="9300" y="5132"/>
                  </a:cubicBezTo>
                  <a:cubicBezTo>
                    <a:pt x="8835" y="4751"/>
                    <a:pt x="8347" y="4536"/>
                    <a:pt x="7823" y="4453"/>
                  </a:cubicBezTo>
                  <a:cubicBezTo>
                    <a:pt x="7735" y="4439"/>
                    <a:pt x="7648" y="4433"/>
                    <a:pt x="7563" y="4433"/>
                  </a:cubicBezTo>
                  <a:cubicBezTo>
                    <a:pt x="7204" y="4433"/>
                    <a:pt x="6883" y="4553"/>
                    <a:pt x="6633" y="4774"/>
                  </a:cubicBezTo>
                  <a:cubicBezTo>
                    <a:pt x="6299" y="5048"/>
                    <a:pt x="6109" y="5501"/>
                    <a:pt x="6109" y="5977"/>
                  </a:cubicBezTo>
                  <a:cubicBezTo>
                    <a:pt x="6109" y="6525"/>
                    <a:pt x="6335" y="7060"/>
                    <a:pt x="6561" y="7584"/>
                  </a:cubicBezTo>
                  <a:cubicBezTo>
                    <a:pt x="6764" y="8084"/>
                    <a:pt x="6978" y="8572"/>
                    <a:pt x="6978" y="9049"/>
                  </a:cubicBezTo>
                  <a:cubicBezTo>
                    <a:pt x="6990" y="9239"/>
                    <a:pt x="6859" y="9501"/>
                    <a:pt x="6585" y="9680"/>
                  </a:cubicBezTo>
                  <a:cubicBezTo>
                    <a:pt x="6424" y="9783"/>
                    <a:pt x="6258" y="9823"/>
                    <a:pt x="6097" y="9823"/>
                  </a:cubicBezTo>
                  <a:cubicBezTo>
                    <a:pt x="5924" y="9823"/>
                    <a:pt x="5757" y="9777"/>
                    <a:pt x="5609" y="9715"/>
                  </a:cubicBezTo>
                  <a:lnTo>
                    <a:pt x="5609" y="9513"/>
                  </a:lnTo>
                  <a:lnTo>
                    <a:pt x="5740" y="9477"/>
                  </a:lnTo>
                  <a:lnTo>
                    <a:pt x="5751" y="9477"/>
                  </a:lnTo>
                  <a:cubicBezTo>
                    <a:pt x="6037" y="9358"/>
                    <a:pt x="6454" y="9156"/>
                    <a:pt x="6454" y="8763"/>
                  </a:cubicBezTo>
                  <a:cubicBezTo>
                    <a:pt x="6454" y="8358"/>
                    <a:pt x="6013" y="8025"/>
                    <a:pt x="5430" y="8025"/>
                  </a:cubicBezTo>
                  <a:cubicBezTo>
                    <a:pt x="4859" y="8025"/>
                    <a:pt x="4406" y="8346"/>
                    <a:pt x="4406" y="8763"/>
                  </a:cubicBezTo>
                  <a:cubicBezTo>
                    <a:pt x="4406" y="9156"/>
                    <a:pt x="4835" y="9358"/>
                    <a:pt x="5097" y="9477"/>
                  </a:cubicBezTo>
                  <a:lnTo>
                    <a:pt x="5120" y="9477"/>
                  </a:lnTo>
                  <a:cubicBezTo>
                    <a:pt x="5156" y="9489"/>
                    <a:pt x="5216" y="9513"/>
                    <a:pt x="5263" y="9513"/>
                  </a:cubicBezTo>
                  <a:lnTo>
                    <a:pt x="5263" y="9715"/>
                  </a:lnTo>
                  <a:cubicBezTo>
                    <a:pt x="5128" y="9777"/>
                    <a:pt x="4960" y="9823"/>
                    <a:pt x="4784" y="9823"/>
                  </a:cubicBezTo>
                  <a:cubicBezTo>
                    <a:pt x="4620" y="9823"/>
                    <a:pt x="4448" y="9783"/>
                    <a:pt x="4287" y="9680"/>
                  </a:cubicBezTo>
                  <a:cubicBezTo>
                    <a:pt x="4001" y="9501"/>
                    <a:pt x="3882" y="9239"/>
                    <a:pt x="3882" y="9049"/>
                  </a:cubicBezTo>
                  <a:cubicBezTo>
                    <a:pt x="3882" y="8584"/>
                    <a:pt x="4073" y="8096"/>
                    <a:pt x="4299" y="7584"/>
                  </a:cubicBezTo>
                  <a:cubicBezTo>
                    <a:pt x="4525" y="7060"/>
                    <a:pt x="4739" y="6525"/>
                    <a:pt x="4739" y="5977"/>
                  </a:cubicBezTo>
                  <a:cubicBezTo>
                    <a:pt x="4739" y="5501"/>
                    <a:pt x="4549" y="5048"/>
                    <a:pt x="4227" y="4774"/>
                  </a:cubicBezTo>
                  <a:cubicBezTo>
                    <a:pt x="3963" y="4549"/>
                    <a:pt x="3635" y="4437"/>
                    <a:pt x="3275" y="4437"/>
                  </a:cubicBezTo>
                  <a:cubicBezTo>
                    <a:pt x="3197" y="4437"/>
                    <a:pt x="3118" y="4442"/>
                    <a:pt x="3037" y="4453"/>
                  </a:cubicBezTo>
                  <a:cubicBezTo>
                    <a:pt x="2525" y="4536"/>
                    <a:pt x="2025" y="4751"/>
                    <a:pt x="1560" y="5132"/>
                  </a:cubicBezTo>
                  <a:cubicBezTo>
                    <a:pt x="1215" y="5393"/>
                    <a:pt x="894" y="5751"/>
                    <a:pt x="572" y="6179"/>
                  </a:cubicBezTo>
                  <a:cubicBezTo>
                    <a:pt x="929" y="5096"/>
                    <a:pt x="1489" y="4179"/>
                    <a:pt x="2215" y="3500"/>
                  </a:cubicBezTo>
                  <a:cubicBezTo>
                    <a:pt x="3108" y="2667"/>
                    <a:pt x="4227" y="2226"/>
                    <a:pt x="5430" y="2226"/>
                  </a:cubicBezTo>
                  <a:close/>
                  <a:moveTo>
                    <a:pt x="5454" y="10001"/>
                  </a:moveTo>
                  <a:cubicBezTo>
                    <a:pt x="5692" y="10096"/>
                    <a:pt x="5918" y="10144"/>
                    <a:pt x="6097" y="10144"/>
                  </a:cubicBezTo>
                  <a:cubicBezTo>
                    <a:pt x="6156" y="10144"/>
                    <a:pt x="6216" y="10144"/>
                    <a:pt x="6275" y="10132"/>
                  </a:cubicBezTo>
                  <a:lnTo>
                    <a:pt x="6275" y="10132"/>
                  </a:lnTo>
                  <a:cubicBezTo>
                    <a:pt x="6228" y="10180"/>
                    <a:pt x="6168" y="10239"/>
                    <a:pt x="6097" y="10275"/>
                  </a:cubicBezTo>
                  <a:cubicBezTo>
                    <a:pt x="5930" y="10370"/>
                    <a:pt x="5692" y="10430"/>
                    <a:pt x="5454" y="10430"/>
                  </a:cubicBezTo>
                  <a:cubicBezTo>
                    <a:pt x="5216" y="10430"/>
                    <a:pt x="4978" y="10370"/>
                    <a:pt x="4823" y="10275"/>
                  </a:cubicBezTo>
                  <a:cubicBezTo>
                    <a:pt x="4739" y="10239"/>
                    <a:pt x="4680" y="10192"/>
                    <a:pt x="4644" y="10132"/>
                  </a:cubicBezTo>
                  <a:lnTo>
                    <a:pt x="4644" y="10132"/>
                  </a:lnTo>
                  <a:cubicBezTo>
                    <a:pt x="4704" y="10144"/>
                    <a:pt x="4763" y="10144"/>
                    <a:pt x="4823" y="10144"/>
                  </a:cubicBezTo>
                  <a:cubicBezTo>
                    <a:pt x="5013" y="10144"/>
                    <a:pt x="5216" y="10096"/>
                    <a:pt x="5454" y="10001"/>
                  </a:cubicBezTo>
                  <a:close/>
                  <a:moveTo>
                    <a:pt x="1184" y="0"/>
                  </a:moveTo>
                  <a:cubicBezTo>
                    <a:pt x="1083" y="0"/>
                    <a:pt x="985" y="30"/>
                    <a:pt x="906" y="95"/>
                  </a:cubicBezTo>
                  <a:cubicBezTo>
                    <a:pt x="775" y="202"/>
                    <a:pt x="691" y="345"/>
                    <a:pt x="691" y="512"/>
                  </a:cubicBezTo>
                  <a:cubicBezTo>
                    <a:pt x="787" y="2417"/>
                    <a:pt x="1310" y="3822"/>
                    <a:pt x="1370" y="3977"/>
                  </a:cubicBezTo>
                  <a:cubicBezTo>
                    <a:pt x="727" y="4834"/>
                    <a:pt x="251" y="5905"/>
                    <a:pt x="13" y="7132"/>
                  </a:cubicBezTo>
                  <a:cubicBezTo>
                    <a:pt x="1" y="7215"/>
                    <a:pt x="36" y="7298"/>
                    <a:pt x="132" y="7310"/>
                  </a:cubicBezTo>
                  <a:cubicBezTo>
                    <a:pt x="501" y="7418"/>
                    <a:pt x="894" y="7537"/>
                    <a:pt x="1096" y="7596"/>
                  </a:cubicBezTo>
                  <a:lnTo>
                    <a:pt x="953" y="8251"/>
                  </a:lnTo>
                  <a:cubicBezTo>
                    <a:pt x="929" y="8322"/>
                    <a:pt x="977" y="8418"/>
                    <a:pt x="1049" y="8441"/>
                  </a:cubicBezTo>
                  <a:cubicBezTo>
                    <a:pt x="1072" y="8441"/>
                    <a:pt x="2703" y="8953"/>
                    <a:pt x="3727" y="9513"/>
                  </a:cubicBezTo>
                  <a:cubicBezTo>
                    <a:pt x="3835" y="9680"/>
                    <a:pt x="3966" y="9834"/>
                    <a:pt x="4144" y="9930"/>
                  </a:cubicBezTo>
                  <a:cubicBezTo>
                    <a:pt x="4180" y="9965"/>
                    <a:pt x="4227" y="9977"/>
                    <a:pt x="4287" y="10013"/>
                  </a:cubicBezTo>
                  <a:cubicBezTo>
                    <a:pt x="4299" y="10406"/>
                    <a:pt x="4799" y="10727"/>
                    <a:pt x="5454" y="10727"/>
                  </a:cubicBezTo>
                  <a:cubicBezTo>
                    <a:pt x="6109" y="10727"/>
                    <a:pt x="6621" y="10406"/>
                    <a:pt x="6633" y="10013"/>
                  </a:cubicBezTo>
                  <a:cubicBezTo>
                    <a:pt x="6680" y="9977"/>
                    <a:pt x="6728" y="9965"/>
                    <a:pt x="6764" y="9930"/>
                  </a:cubicBezTo>
                  <a:cubicBezTo>
                    <a:pt x="6942" y="9834"/>
                    <a:pt x="7085" y="9680"/>
                    <a:pt x="7180" y="9513"/>
                  </a:cubicBezTo>
                  <a:cubicBezTo>
                    <a:pt x="8228" y="8953"/>
                    <a:pt x="9847" y="8441"/>
                    <a:pt x="9859" y="8441"/>
                  </a:cubicBezTo>
                  <a:cubicBezTo>
                    <a:pt x="9942" y="8418"/>
                    <a:pt x="10002" y="8346"/>
                    <a:pt x="9966" y="8251"/>
                  </a:cubicBezTo>
                  <a:lnTo>
                    <a:pt x="9823" y="7596"/>
                  </a:lnTo>
                  <a:cubicBezTo>
                    <a:pt x="10014" y="7537"/>
                    <a:pt x="10419" y="7418"/>
                    <a:pt x="10788" y="7310"/>
                  </a:cubicBezTo>
                  <a:cubicBezTo>
                    <a:pt x="10847" y="7298"/>
                    <a:pt x="10895" y="7227"/>
                    <a:pt x="10871" y="7132"/>
                  </a:cubicBezTo>
                  <a:cubicBezTo>
                    <a:pt x="10633" y="5905"/>
                    <a:pt x="10181" y="4834"/>
                    <a:pt x="9526" y="3989"/>
                  </a:cubicBezTo>
                  <a:cubicBezTo>
                    <a:pt x="9585" y="3822"/>
                    <a:pt x="10121" y="2405"/>
                    <a:pt x="10193" y="512"/>
                  </a:cubicBezTo>
                  <a:cubicBezTo>
                    <a:pt x="10193" y="357"/>
                    <a:pt x="10121" y="190"/>
                    <a:pt x="9978" y="95"/>
                  </a:cubicBezTo>
                  <a:cubicBezTo>
                    <a:pt x="9898" y="30"/>
                    <a:pt x="9801" y="0"/>
                    <a:pt x="9699" y="0"/>
                  </a:cubicBezTo>
                  <a:cubicBezTo>
                    <a:pt x="9634" y="0"/>
                    <a:pt x="9567" y="12"/>
                    <a:pt x="9502" y="36"/>
                  </a:cubicBezTo>
                  <a:cubicBezTo>
                    <a:pt x="8930" y="262"/>
                    <a:pt x="7799" y="821"/>
                    <a:pt x="6740" y="2095"/>
                  </a:cubicBezTo>
                  <a:cubicBezTo>
                    <a:pt x="6323" y="1988"/>
                    <a:pt x="5894" y="1929"/>
                    <a:pt x="5442" y="1929"/>
                  </a:cubicBezTo>
                  <a:cubicBezTo>
                    <a:pt x="5001" y="1929"/>
                    <a:pt x="4561" y="1988"/>
                    <a:pt x="4144" y="2095"/>
                  </a:cubicBezTo>
                  <a:cubicBezTo>
                    <a:pt x="3096" y="821"/>
                    <a:pt x="1965" y="262"/>
                    <a:pt x="1382" y="36"/>
                  </a:cubicBezTo>
                  <a:cubicBezTo>
                    <a:pt x="1317" y="12"/>
                    <a:pt x="1250" y="0"/>
                    <a:pt x="1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1" name="Google Shape;12021;p81"/>
            <p:cNvSpPr/>
            <p:nvPr/>
          </p:nvSpPr>
          <p:spPr>
            <a:xfrm>
              <a:off x="6977677" y="1667154"/>
              <a:ext cx="48416" cy="59456"/>
            </a:xfrm>
            <a:custGeom>
              <a:avLst/>
              <a:gdLst/>
              <a:ahLst/>
              <a:cxnLst/>
              <a:rect l="l" t="t" r="r" b="b"/>
              <a:pathLst>
                <a:path w="1513" h="1858" extrusionOk="0">
                  <a:moveTo>
                    <a:pt x="751" y="0"/>
                  </a:moveTo>
                  <a:cubicBezTo>
                    <a:pt x="334" y="0"/>
                    <a:pt x="1" y="346"/>
                    <a:pt x="1" y="762"/>
                  </a:cubicBezTo>
                  <a:lnTo>
                    <a:pt x="1" y="1096"/>
                  </a:lnTo>
                  <a:cubicBezTo>
                    <a:pt x="1" y="1524"/>
                    <a:pt x="334" y="1858"/>
                    <a:pt x="751" y="1858"/>
                  </a:cubicBezTo>
                  <a:cubicBezTo>
                    <a:pt x="1167" y="1858"/>
                    <a:pt x="1513" y="1524"/>
                    <a:pt x="1513" y="1096"/>
                  </a:cubicBezTo>
                  <a:lnTo>
                    <a:pt x="1513" y="762"/>
                  </a:lnTo>
                  <a:cubicBezTo>
                    <a:pt x="1501" y="643"/>
                    <a:pt x="1489" y="536"/>
                    <a:pt x="1429" y="429"/>
                  </a:cubicBezTo>
                  <a:cubicBezTo>
                    <a:pt x="1395" y="378"/>
                    <a:pt x="1342" y="338"/>
                    <a:pt x="1284" y="338"/>
                  </a:cubicBezTo>
                  <a:cubicBezTo>
                    <a:pt x="1261" y="338"/>
                    <a:pt x="1238" y="344"/>
                    <a:pt x="1215" y="358"/>
                  </a:cubicBezTo>
                  <a:cubicBezTo>
                    <a:pt x="1144" y="405"/>
                    <a:pt x="1096" y="489"/>
                    <a:pt x="1144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1" y="1536"/>
                    <a:pt x="751" y="1536"/>
                  </a:cubicBezTo>
                  <a:cubicBezTo>
                    <a:pt x="524" y="1536"/>
                    <a:pt x="322" y="1334"/>
                    <a:pt x="322" y="1096"/>
                  </a:cubicBezTo>
                  <a:lnTo>
                    <a:pt x="322" y="762"/>
                  </a:lnTo>
                  <a:cubicBezTo>
                    <a:pt x="322" y="524"/>
                    <a:pt x="512" y="334"/>
                    <a:pt x="751" y="334"/>
                  </a:cubicBezTo>
                  <a:cubicBezTo>
                    <a:pt x="846" y="334"/>
                    <a:pt x="917" y="250"/>
                    <a:pt x="917" y="167"/>
                  </a:cubicBezTo>
                  <a:cubicBezTo>
                    <a:pt x="917" y="72"/>
                    <a:pt x="846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2" name="Google Shape;12022;p81"/>
            <p:cNvSpPr/>
            <p:nvPr/>
          </p:nvSpPr>
          <p:spPr>
            <a:xfrm>
              <a:off x="7113709" y="1667154"/>
              <a:ext cx="48800" cy="59456"/>
            </a:xfrm>
            <a:custGeom>
              <a:avLst/>
              <a:gdLst/>
              <a:ahLst/>
              <a:cxnLst/>
              <a:rect l="l" t="t" r="r" b="b"/>
              <a:pathLst>
                <a:path w="1525" h="1858" extrusionOk="0"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096"/>
                  </a:lnTo>
                  <a:cubicBezTo>
                    <a:pt x="0" y="1524"/>
                    <a:pt x="345" y="1858"/>
                    <a:pt x="762" y="1858"/>
                  </a:cubicBezTo>
                  <a:cubicBezTo>
                    <a:pt x="1179" y="1858"/>
                    <a:pt x="1524" y="1524"/>
                    <a:pt x="1524" y="1096"/>
                  </a:cubicBezTo>
                  <a:lnTo>
                    <a:pt x="1524" y="762"/>
                  </a:lnTo>
                  <a:cubicBezTo>
                    <a:pt x="1512" y="643"/>
                    <a:pt x="1476" y="536"/>
                    <a:pt x="1429" y="429"/>
                  </a:cubicBezTo>
                  <a:cubicBezTo>
                    <a:pt x="1403" y="378"/>
                    <a:pt x="1346" y="338"/>
                    <a:pt x="1290" y="338"/>
                  </a:cubicBezTo>
                  <a:cubicBezTo>
                    <a:pt x="1268" y="338"/>
                    <a:pt x="1246" y="344"/>
                    <a:pt x="1226" y="358"/>
                  </a:cubicBezTo>
                  <a:cubicBezTo>
                    <a:pt x="1143" y="405"/>
                    <a:pt x="1107" y="489"/>
                    <a:pt x="1143" y="560"/>
                  </a:cubicBezTo>
                  <a:cubicBezTo>
                    <a:pt x="1179" y="620"/>
                    <a:pt x="1191" y="679"/>
                    <a:pt x="1191" y="762"/>
                  </a:cubicBezTo>
                  <a:lnTo>
                    <a:pt x="1191" y="1096"/>
                  </a:lnTo>
                  <a:cubicBezTo>
                    <a:pt x="1191" y="1346"/>
                    <a:pt x="1000" y="1536"/>
                    <a:pt x="762" y="1536"/>
                  </a:cubicBezTo>
                  <a:cubicBezTo>
                    <a:pt x="524" y="1536"/>
                    <a:pt x="333" y="1334"/>
                    <a:pt x="333" y="1096"/>
                  </a:cubicBezTo>
                  <a:lnTo>
                    <a:pt x="333" y="762"/>
                  </a:lnTo>
                  <a:cubicBezTo>
                    <a:pt x="333" y="524"/>
                    <a:pt x="524" y="334"/>
                    <a:pt x="762" y="334"/>
                  </a:cubicBezTo>
                  <a:cubicBezTo>
                    <a:pt x="845" y="334"/>
                    <a:pt x="929" y="250"/>
                    <a:pt x="929" y="167"/>
                  </a:cubicBezTo>
                  <a:cubicBezTo>
                    <a:pt x="929" y="72"/>
                    <a:pt x="845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23" name="Google Shape;12023;p81"/>
          <p:cNvGrpSpPr/>
          <p:nvPr/>
        </p:nvGrpSpPr>
        <p:grpSpPr>
          <a:xfrm>
            <a:off x="4119728" y="1581658"/>
            <a:ext cx="347904" cy="336992"/>
            <a:chOff x="4147597" y="1505458"/>
            <a:chExt cx="347904" cy="336992"/>
          </a:xfrm>
          <a:solidFill>
            <a:schemeClr val="tx1"/>
          </a:solidFill>
        </p:grpSpPr>
        <p:sp>
          <p:nvSpPr>
            <p:cNvPr id="12024" name="Google Shape;12024;p81"/>
            <p:cNvSpPr/>
            <p:nvPr/>
          </p:nvSpPr>
          <p:spPr>
            <a:xfrm>
              <a:off x="4293901" y="1707410"/>
              <a:ext cx="22528" cy="15392"/>
            </a:xfrm>
            <a:custGeom>
              <a:avLst/>
              <a:gdLst/>
              <a:ahLst/>
              <a:cxnLst/>
              <a:rect l="l" t="t" r="r" b="b"/>
              <a:pathLst>
                <a:path w="704" h="481" extrusionOk="0">
                  <a:moveTo>
                    <a:pt x="182" y="1"/>
                  </a:moveTo>
                  <a:cubicBezTo>
                    <a:pt x="124" y="1"/>
                    <a:pt x="65" y="32"/>
                    <a:pt x="49" y="100"/>
                  </a:cubicBezTo>
                  <a:cubicBezTo>
                    <a:pt x="1" y="171"/>
                    <a:pt x="37" y="278"/>
                    <a:pt x="120" y="302"/>
                  </a:cubicBezTo>
                  <a:lnTo>
                    <a:pt x="465" y="469"/>
                  </a:lnTo>
                  <a:cubicBezTo>
                    <a:pt x="489" y="481"/>
                    <a:pt x="513" y="481"/>
                    <a:pt x="537" y="481"/>
                  </a:cubicBezTo>
                  <a:cubicBezTo>
                    <a:pt x="596" y="481"/>
                    <a:pt x="656" y="457"/>
                    <a:pt x="691" y="397"/>
                  </a:cubicBezTo>
                  <a:cubicBezTo>
                    <a:pt x="703" y="326"/>
                    <a:pt x="668" y="219"/>
                    <a:pt x="596" y="183"/>
                  </a:cubicBezTo>
                  <a:lnTo>
                    <a:pt x="251" y="16"/>
                  </a:lnTo>
                  <a:cubicBezTo>
                    <a:pt x="230" y="6"/>
                    <a:pt x="206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5" name="Google Shape;12025;p81"/>
            <p:cNvSpPr/>
            <p:nvPr/>
          </p:nvSpPr>
          <p:spPr>
            <a:xfrm>
              <a:off x="4326669" y="1707250"/>
              <a:ext cx="22528" cy="15168"/>
            </a:xfrm>
            <a:custGeom>
              <a:avLst/>
              <a:gdLst/>
              <a:ahLst/>
              <a:cxnLst/>
              <a:rect l="l" t="t" r="r" b="b"/>
              <a:pathLst>
                <a:path w="704" h="474" extrusionOk="0">
                  <a:moveTo>
                    <a:pt x="508" y="1"/>
                  </a:moveTo>
                  <a:cubicBezTo>
                    <a:pt x="489" y="1"/>
                    <a:pt x="471" y="4"/>
                    <a:pt x="453" y="10"/>
                  </a:cubicBezTo>
                  <a:lnTo>
                    <a:pt x="108" y="176"/>
                  </a:lnTo>
                  <a:cubicBezTo>
                    <a:pt x="37" y="224"/>
                    <a:pt x="1" y="307"/>
                    <a:pt x="37" y="391"/>
                  </a:cubicBezTo>
                  <a:cubicBezTo>
                    <a:pt x="60" y="438"/>
                    <a:pt x="120" y="474"/>
                    <a:pt x="179" y="474"/>
                  </a:cubicBezTo>
                  <a:cubicBezTo>
                    <a:pt x="215" y="474"/>
                    <a:pt x="227" y="474"/>
                    <a:pt x="263" y="462"/>
                  </a:cubicBezTo>
                  <a:lnTo>
                    <a:pt x="596" y="295"/>
                  </a:lnTo>
                  <a:cubicBezTo>
                    <a:pt x="656" y="271"/>
                    <a:pt x="703" y="164"/>
                    <a:pt x="656" y="93"/>
                  </a:cubicBezTo>
                  <a:cubicBezTo>
                    <a:pt x="629" y="30"/>
                    <a:pt x="567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6" name="Google Shape;12026;p81"/>
            <p:cNvSpPr/>
            <p:nvPr/>
          </p:nvSpPr>
          <p:spPr>
            <a:xfrm>
              <a:off x="4147597" y="1505458"/>
              <a:ext cx="347904" cy="336992"/>
            </a:xfrm>
            <a:custGeom>
              <a:avLst/>
              <a:gdLst/>
              <a:ahLst/>
              <a:cxnLst/>
              <a:rect l="l" t="t" r="r" b="b"/>
              <a:pathLst>
                <a:path w="10872" h="10531" extrusionOk="0">
                  <a:moveTo>
                    <a:pt x="1525" y="3387"/>
                  </a:moveTo>
                  <a:cubicBezTo>
                    <a:pt x="1632" y="3387"/>
                    <a:pt x="1727" y="3398"/>
                    <a:pt x="1834" y="3434"/>
                  </a:cubicBezTo>
                  <a:cubicBezTo>
                    <a:pt x="1751" y="3756"/>
                    <a:pt x="1703" y="4089"/>
                    <a:pt x="1703" y="4422"/>
                  </a:cubicBezTo>
                  <a:cubicBezTo>
                    <a:pt x="1703" y="4720"/>
                    <a:pt x="1608" y="5042"/>
                    <a:pt x="1453" y="5315"/>
                  </a:cubicBezTo>
                  <a:cubicBezTo>
                    <a:pt x="1358" y="5470"/>
                    <a:pt x="1299" y="5613"/>
                    <a:pt x="1239" y="5768"/>
                  </a:cubicBezTo>
                  <a:cubicBezTo>
                    <a:pt x="703" y="5637"/>
                    <a:pt x="322" y="5161"/>
                    <a:pt x="322" y="4589"/>
                  </a:cubicBezTo>
                  <a:cubicBezTo>
                    <a:pt x="322" y="3922"/>
                    <a:pt x="858" y="3387"/>
                    <a:pt x="1525" y="3387"/>
                  </a:cubicBezTo>
                  <a:close/>
                  <a:moveTo>
                    <a:pt x="9347" y="3387"/>
                  </a:moveTo>
                  <a:cubicBezTo>
                    <a:pt x="10026" y="3387"/>
                    <a:pt x="10562" y="3922"/>
                    <a:pt x="10562" y="4589"/>
                  </a:cubicBezTo>
                  <a:cubicBezTo>
                    <a:pt x="10538" y="5161"/>
                    <a:pt x="10157" y="5637"/>
                    <a:pt x="9633" y="5768"/>
                  </a:cubicBezTo>
                  <a:cubicBezTo>
                    <a:pt x="9574" y="5625"/>
                    <a:pt x="9502" y="5470"/>
                    <a:pt x="9431" y="5327"/>
                  </a:cubicBezTo>
                  <a:cubicBezTo>
                    <a:pt x="9264" y="5042"/>
                    <a:pt x="9169" y="4732"/>
                    <a:pt x="9169" y="4434"/>
                  </a:cubicBezTo>
                  <a:cubicBezTo>
                    <a:pt x="9169" y="4089"/>
                    <a:pt x="9133" y="3756"/>
                    <a:pt x="9038" y="3434"/>
                  </a:cubicBezTo>
                  <a:cubicBezTo>
                    <a:pt x="9145" y="3398"/>
                    <a:pt x="9252" y="3387"/>
                    <a:pt x="9347" y="3387"/>
                  </a:cubicBezTo>
                  <a:close/>
                  <a:moveTo>
                    <a:pt x="5656" y="386"/>
                  </a:moveTo>
                  <a:lnTo>
                    <a:pt x="5775" y="886"/>
                  </a:lnTo>
                  <a:cubicBezTo>
                    <a:pt x="5799" y="934"/>
                    <a:pt x="5823" y="982"/>
                    <a:pt x="5871" y="993"/>
                  </a:cubicBezTo>
                  <a:cubicBezTo>
                    <a:pt x="5898" y="1000"/>
                    <a:pt x="5922" y="1007"/>
                    <a:pt x="5946" y="1007"/>
                  </a:cubicBezTo>
                  <a:cubicBezTo>
                    <a:pt x="5964" y="1007"/>
                    <a:pt x="5982" y="1003"/>
                    <a:pt x="6002" y="993"/>
                  </a:cubicBezTo>
                  <a:lnTo>
                    <a:pt x="6633" y="743"/>
                  </a:lnTo>
                  <a:lnTo>
                    <a:pt x="6633" y="1112"/>
                  </a:lnTo>
                  <a:cubicBezTo>
                    <a:pt x="6633" y="1172"/>
                    <a:pt x="6668" y="1232"/>
                    <a:pt x="6728" y="1255"/>
                  </a:cubicBezTo>
                  <a:cubicBezTo>
                    <a:pt x="8014" y="1791"/>
                    <a:pt x="8847" y="3029"/>
                    <a:pt x="8847" y="4411"/>
                  </a:cubicBezTo>
                  <a:cubicBezTo>
                    <a:pt x="8847" y="4768"/>
                    <a:pt x="8954" y="5137"/>
                    <a:pt x="9145" y="5470"/>
                  </a:cubicBezTo>
                  <a:cubicBezTo>
                    <a:pt x="9395" y="5923"/>
                    <a:pt x="9526" y="6399"/>
                    <a:pt x="9526" y="6887"/>
                  </a:cubicBezTo>
                  <a:cubicBezTo>
                    <a:pt x="9526" y="8732"/>
                    <a:pt x="7680" y="10221"/>
                    <a:pt x="5442" y="10221"/>
                  </a:cubicBezTo>
                  <a:cubicBezTo>
                    <a:pt x="3180" y="10221"/>
                    <a:pt x="1346" y="8732"/>
                    <a:pt x="1346" y="6887"/>
                  </a:cubicBezTo>
                  <a:cubicBezTo>
                    <a:pt x="1346" y="6399"/>
                    <a:pt x="1477" y="5923"/>
                    <a:pt x="1727" y="5470"/>
                  </a:cubicBezTo>
                  <a:cubicBezTo>
                    <a:pt x="1930" y="5149"/>
                    <a:pt x="2025" y="4768"/>
                    <a:pt x="2025" y="4411"/>
                  </a:cubicBezTo>
                  <a:cubicBezTo>
                    <a:pt x="2025" y="3637"/>
                    <a:pt x="2299" y="2863"/>
                    <a:pt x="2787" y="2267"/>
                  </a:cubicBezTo>
                  <a:cubicBezTo>
                    <a:pt x="3275" y="1672"/>
                    <a:pt x="3954" y="1255"/>
                    <a:pt x="4692" y="1101"/>
                  </a:cubicBezTo>
                  <a:cubicBezTo>
                    <a:pt x="4728" y="1101"/>
                    <a:pt x="4751" y="1065"/>
                    <a:pt x="4763" y="1053"/>
                  </a:cubicBezTo>
                  <a:cubicBezTo>
                    <a:pt x="5061" y="743"/>
                    <a:pt x="5359" y="517"/>
                    <a:pt x="5656" y="386"/>
                  </a:cubicBezTo>
                  <a:close/>
                  <a:moveTo>
                    <a:pt x="5754" y="1"/>
                  </a:moveTo>
                  <a:cubicBezTo>
                    <a:pt x="5741" y="1"/>
                    <a:pt x="5729" y="2"/>
                    <a:pt x="5716" y="5"/>
                  </a:cubicBezTo>
                  <a:cubicBezTo>
                    <a:pt x="5335" y="148"/>
                    <a:pt x="4930" y="398"/>
                    <a:pt x="4573" y="779"/>
                  </a:cubicBezTo>
                  <a:cubicBezTo>
                    <a:pt x="3775" y="982"/>
                    <a:pt x="3061" y="1422"/>
                    <a:pt x="2537" y="2065"/>
                  </a:cubicBezTo>
                  <a:cubicBezTo>
                    <a:pt x="2287" y="2375"/>
                    <a:pt x="2073" y="2732"/>
                    <a:pt x="1942" y="3125"/>
                  </a:cubicBezTo>
                  <a:cubicBezTo>
                    <a:pt x="1811" y="3077"/>
                    <a:pt x="1668" y="3065"/>
                    <a:pt x="1525" y="3065"/>
                  </a:cubicBezTo>
                  <a:cubicBezTo>
                    <a:pt x="691" y="3065"/>
                    <a:pt x="1" y="3744"/>
                    <a:pt x="1" y="4577"/>
                  </a:cubicBezTo>
                  <a:cubicBezTo>
                    <a:pt x="1" y="5280"/>
                    <a:pt x="477" y="5875"/>
                    <a:pt x="1132" y="6054"/>
                  </a:cubicBezTo>
                  <a:cubicBezTo>
                    <a:pt x="1061" y="6316"/>
                    <a:pt x="1013" y="6601"/>
                    <a:pt x="1013" y="6887"/>
                  </a:cubicBezTo>
                  <a:cubicBezTo>
                    <a:pt x="1013" y="7863"/>
                    <a:pt x="1477" y="8792"/>
                    <a:pt x="2323" y="9471"/>
                  </a:cubicBezTo>
                  <a:cubicBezTo>
                    <a:pt x="3156" y="10161"/>
                    <a:pt x="4263" y="10530"/>
                    <a:pt x="5442" y="10530"/>
                  </a:cubicBezTo>
                  <a:cubicBezTo>
                    <a:pt x="6609" y="10530"/>
                    <a:pt x="7716" y="10161"/>
                    <a:pt x="8550" y="9471"/>
                  </a:cubicBezTo>
                  <a:cubicBezTo>
                    <a:pt x="9383" y="8792"/>
                    <a:pt x="9859" y="7863"/>
                    <a:pt x="9859" y="6887"/>
                  </a:cubicBezTo>
                  <a:cubicBezTo>
                    <a:pt x="9859" y="6601"/>
                    <a:pt x="9812" y="6339"/>
                    <a:pt x="9740" y="6054"/>
                  </a:cubicBezTo>
                  <a:cubicBezTo>
                    <a:pt x="10395" y="5887"/>
                    <a:pt x="10871" y="5292"/>
                    <a:pt x="10871" y="4589"/>
                  </a:cubicBezTo>
                  <a:cubicBezTo>
                    <a:pt x="10871" y="3756"/>
                    <a:pt x="10181" y="3077"/>
                    <a:pt x="9347" y="3077"/>
                  </a:cubicBezTo>
                  <a:cubicBezTo>
                    <a:pt x="9216" y="3077"/>
                    <a:pt x="9073" y="3089"/>
                    <a:pt x="8931" y="3137"/>
                  </a:cubicBezTo>
                  <a:cubicBezTo>
                    <a:pt x="8835" y="2851"/>
                    <a:pt x="8692" y="2577"/>
                    <a:pt x="8514" y="2327"/>
                  </a:cubicBezTo>
                  <a:cubicBezTo>
                    <a:pt x="8133" y="1755"/>
                    <a:pt x="7585" y="1303"/>
                    <a:pt x="6954" y="1017"/>
                  </a:cubicBezTo>
                  <a:lnTo>
                    <a:pt x="6954" y="517"/>
                  </a:lnTo>
                  <a:cubicBezTo>
                    <a:pt x="6954" y="458"/>
                    <a:pt x="6930" y="410"/>
                    <a:pt x="6883" y="374"/>
                  </a:cubicBezTo>
                  <a:cubicBezTo>
                    <a:pt x="6855" y="360"/>
                    <a:pt x="6823" y="355"/>
                    <a:pt x="6792" y="355"/>
                  </a:cubicBezTo>
                  <a:cubicBezTo>
                    <a:pt x="6769" y="355"/>
                    <a:pt x="6748" y="357"/>
                    <a:pt x="6728" y="362"/>
                  </a:cubicBezTo>
                  <a:lnTo>
                    <a:pt x="6049" y="636"/>
                  </a:lnTo>
                  <a:lnTo>
                    <a:pt x="5930" y="124"/>
                  </a:lnTo>
                  <a:cubicBezTo>
                    <a:pt x="5918" y="77"/>
                    <a:pt x="5883" y="53"/>
                    <a:pt x="5859" y="29"/>
                  </a:cubicBezTo>
                  <a:cubicBezTo>
                    <a:pt x="5824" y="12"/>
                    <a:pt x="5789" y="1"/>
                    <a:pt x="57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7" name="Google Shape;12027;p81"/>
            <p:cNvSpPr/>
            <p:nvPr/>
          </p:nvSpPr>
          <p:spPr>
            <a:xfrm>
              <a:off x="4250477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1"/>
                  </a:moveTo>
                  <a:cubicBezTo>
                    <a:pt x="298" y="1"/>
                    <a:pt x="1" y="298"/>
                    <a:pt x="1" y="667"/>
                  </a:cubicBezTo>
                  <a:lnTo>
                    <a:pt x="1" y="834"/>
                  </a:lnTo>
                  <a:cubicBezTo>
                    <a:pt x="1" y="1203"/>
                    <a:pt x="298" y="1501"/>
                    <a:pt x="679" y="1501"/>
                  </a:cubicBezTo>
                  <a:cubicBezTo>
                    <a:pt x="1048" y="1501"/>
                    <a:pt x="1346" y="1203"/>
                    <a:pt x="1346" y="834"/>
                  </a:cubicBezTo>
                  <a:lnTo>
                    <a:pt x="1346" y="667"/>
                  </a:lnTo>
                  <a:cubicBezTo>
                    <a:pt x="1358" y="596"/>
                    <a:pt x="1286" y="513"/>
                    <a:pt x="1191" y="513"/>
                  </a:cubicBezTo>
                  <a:cubicBezTo>
                    <a:pt x="1108" y="513"/>
                    <a:pt x="1036" y="596"/>
                    <a:pt x="1036" y="679"/>
                  </a:cubicBezTo>
                  <a:lnTo>
                    <a:pt x="1036" y="846"/>
                  </a:lnTo>
                  <a:cubicBezTo>
                    <a:pt x="1036" y="1037"/>
                    <a:pt x="870" y="1203"/>
                    <a:pt x="679" y="1203"/>
                  </a:cubicBezTo>
                  <a:cubicBezTo>
                    <a:pt x="477" y="1203"/>
                    <a:pt x="322" y="1037"/>
                    <a:pt x="322" y="846"/>
                  </a:cubicBezTo>
                  <a:lnTo>
                    <a:pt x="322" y="679"/>
                  </a:lnTo>
                  <a:cubicBezTo>
                    <a:pt x="322" y="489"/>
                    <a:pt x="477" y="322"/>
                    <a:pt x="679" y="322"/>
                  </a:cubicBezTo>
                  <a:cubicBezTo>
                    <a:pt x="763" y="322"/>
                    <a:pt x="834" y="251"/>
                    <a:pt x="834" y="156"/>
                  </a:cubicBezTo>
                  <a:cubicBezTo>
                    <a:pt x="834" y="72"/>
                    <a:pt x="763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8" name="Google Shape;12028;p81"/>
            <p:cNvSpPr/>
            <p:nvPr/>
          </p:nvSpPr>
          <p:spPr>
            <a:xfrm>
              <a:off x="4348781" y="164161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1"/>
                  </a:moveTo>
                  <a:cubicBezTo>
                    <a:pt x="298" y="1"/>
                    <a:pt x="0" y="298"/>
                    <a:pt x="0" y="667"/>
                  </a:cubicBezTo>
                  <a:lnTo>
                    <a:pt x="0" y="834"/>
                  </a:lnTo>
                  <a:cubicBezTo>
                    <a:pt x="0" y="1203"/>
                    <a:pt x="298" y="1501"/>
                    <a:pt x="667" y="1501"/>
                  </a:cubicBezTo>
                  <a:cubicBezTo>
                    <a:pt x="1036" y="1501"/>
                    <a:pt x="1334" y="1203"/>
                    <a:pt x="1334" y="834"/>
                  </a:cubicBezTo>
                  <a:lnTo>
                    <a:pt x="1334" y="667"/>
                  </a:lnTo>
                  <a:cubicBezTo>
                    <a:pt x="1358" y="596"/>
                    <a:pt x="1274" y="513"/>
                    <a:pt x="1191" y="513"/>
                  </a:cubicBezTo>
                  <a:cubicBezTo>
                    <a:pt x="1096" y="513"/>
                    <a:pt x="1024" y="596"/>
                    <a:pt x="1024" y="679"/>
                  </a:cubicBezTo>
                  <a:lnTo>
                    <a:pt x="1024" y="846"/>
                  </a:lnTo>
                  <a:cubicBezTo>
                    <a:pt x="1024" y="1037"/>
                    <a:pt x="858" y="1203"/>
                    <a:pt x="667" y="1203"/>
                  </a:cubicBezTo>
                  <a:cubicBezTo>
                    <a:pt x="477" y="1203"/>
                    <a:pt x="310" y="1037"/>
                    <a:pt x="310" y="846"/>
                  </a:cubicBezTo>
                  <a:lnTo>
                    <a:pt x="310" y="679"/>
                  </a:lnTo>
                  <a:cubicBezTo>
                    <a:pt x="310" y="489"/>
                    <a:pt x="477" y="322"/>
                    <a:pt x="667" y="322"/>
                  </a:cubicBezTo>
                  <a:cubicBezTo>
                    <a:pt x="762" y="322"/>
                    <a:pt x="834" y="251"/>
                    <a:pt x="834" y="156"/>
                  </a:cubicBezTo>
                  <a:cubicBezTo>
                    <a:pt x="834" y="72"/>
                    <a:pt x="762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29" name="Google Shape;12029;p81"/>
            <p:cNvSpPr/>
            <p:nvPr/>
          </p:nvSpPr>
          <p:spPr>
            <a:xfrm>
              <a:off x="4261517" y="1739922"/>
              <a:ext cx="119680" cy="59840"/>
            </a:xfrm>
            <a:custGeom>
              <a:avLst/>
              <a:gdLst/>
              <a:ahLst/>
              <a:cxnLst/>
              <a:rect l="l" t="t" r="r" b="b"/>
              <a:pathLst>
                <a:path w="3740" h="1870" extrusionOk="0">
                  <a:moveTo>
                    <a:pt x="3394" y="322"/>
                  </a:moveTo>
                  <a:cubicBezTo>
                    <a:pt x="3370" y="643"/>
                    <a:pt x="3192" y="941"/>
                    <a:pt x="2918" y="1167"/>
                  </a:cubicBezTo>
                  <a:cubicBezTo>
                    <a:pt x="2727" y="774"/>
                    <a:pt x="2323" y="513"/>
                    <a:pt x="1858" y="513"/>
                  </a:cubicBezTo>
                  <a:cubicBezTo>
                    <a:pt x="1418" y="513"/>
                    <a:pt x="1013" y="763"/>
                    <a:pt x="810" y="1167"/>
                  </a:cubicBezTo>
                  <a:cubicBezTo>
                    <a:pt x="549" y="941"/>
                    <a:pt x="370" y="655"/>
                    <a:pt x="334" y="322"/>
                  </a:cubicBezTo>
                  <a:close/>
                  <a:moveTo>
                    <a:pt x="1858" y="834"/>
                  </a:moveTo>
                  <a:cubicBezTo>
                    <a:pt x="2204" y="834"/>
                    <a:pt x="2513" y="1048"/>
                    <a:pt x="2644" y="1346"/>
                  </a:cubicBezTo>
                  <a:cubicBezTo>
                    <a:pt x="2477" y="1429"/>
                    <a:pt x="2263" y="1501"/>
                    <a:pt x="2025" y="1525"/>
                  </a:cubicBezTo>
                  <a:lnTo>
                    <a:pt x="2025" y="1346"/>
                  </a:lnTo>
                  <a:cubicBezTo>
                    <a:pt x="2025" y="1251"/>
                    <a:pt x="1953" y="1179"/>
                    <a:pt x="1858" y="1179"/>
                  </a:cubicBezTo>
                  <a:cubicBezTo>
                    <a:pt x="1775" y="1179"/>
                    <a:pt x="1703" y="1251"/>
                    <a:pt x="1703" y="1346"/>
                  </a:cubicBezTo>
                  <a:lnTo>
                    <a:pt x="1703" y="1525"/>
                  </a:lnTo>
                  <a:cubicBezTo>
                    <a:pt x="1477" y="1501"/>
                    <a:pt x="1251" y="1429"/>
                    <a:pt x="1072" y="1346"/>
                  </a:cubicBezTo>
                  <a:cubicBezTo>
                    <a:pt x="1203" y="1036"/>
                    <a:pt x="1525" y="834"/>
                    <a:pt x="1858" y="834"/>
                  </a:cubicBezTo>
                  <a:close/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1108"/>
                    <a:pt x="834" y="1870"/>
                    <a:pt x="1858" y="1870"/>
                  </a:cubicBezTo>
                  <a:cubicBezTo>
                    <a:pt x="2894" y="1870"/>
                    <a:pt x="3728" y="1108"/>
                    <a:pt x="3728" y="167"/>
                  </a:cubicBezTo>
                  <a:cubicBezTo>
                    <a:pt x="3739" y="84"/>
                    <a:pt x="3668" y="1"/>
                    <a:pt x="3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0" name="Google Shape;12030;p81"/>
            <p:cNvSpPr/>
            <p:nvPr/>
          </p:nvSpPr>
          <p:spPr>
            <a:xfrm>
              <a:off x="4221517" y="1614482"/>
              <a:ext cx="199296" cy="206624"/>
            </a:xfrm>
            <a:custGeom>
              <a:avLst/>
              <a:gdLst/>
              <a:ahLst/>
              <a:cxnLst/>
              <a:rect l="l" t="t" r="r" b="b"/>
              <a:pathLst>
                <a:path w="6228" h="6457" extrusionOk="0">
                  <a:moveTo>
                    <a:pt x="1764" y="1"/>
                  </a:moveTo>
                  <a:cubicBezTo>
                    <a:pt x="1669" y="1"/>
                    <a:pt x="1573" y="9"/>
                    <a:pt x="1477" y="27"/>
                  </a:cubicBezTo>
                  <a:cubicBezTo>
                    <a:pt x="763" y="134"/>
                    <a:pt x="191" y="706"/>
                    <a:pt x="72" y="1420"/>
                  </a:cubicBezTo>
                  <a:cubicBezTo>
                    <a:pt x="1" y="1920"/>
                    <a:pt x="132" y="2408"/>
                    <a:pt x="453" y="2778"/>
                  </a:cubicBezTo>
                  <a:cubicBezTo>
                    <a:pt x="632" y="2992"/>
                    <a:pt x="656" y="3266"/>
                    <a:pt x="548" y="3528"/>
                  </a:cubicBezTo>
                  <a:cubicBezTo>
                    <a:pt x="453" y="3766"/>
                    <a:pt x="406" y="4004"/>
                    <a:pt x="406" y="4254"/>
                  </a:cubicBezTo>
                  <a:cubicBezTo>
                    <a:pt x="406" y="5468"/>
                    <a:pt x="1620" y="6457"/>
                    <a:pt x="3108" y="6457"/>
                  </a:cubicBezTo>
                  <a:cubicBezTo>
                    <a:pt x="4597" y="6457"/>
                    <a:pt x="5823" y="5468"/>
                    <a:pt x="5823" y="4254"/>
                  </a:cubicBezTo>
                  <a:cubicBezTo>
                    <a:pt x="5823" y="4004"/>
                    <a:pt x="5775" y="3766"/>
                    <a:pt x="5668" y="3528"/>
                  </a:cubicBezTo>
                  <a:cubicBezTo>
                    <a:pt x="5573" y="3266"/>
                    <a:pt x="5609" y="2992"/>
                    <a:pt x="5775" y="2778"/>
                  </a:cubicBezTo>
                  <a:cubicBezTo>
                    <a:pt x="6085" y="2408"/>
                    <a:pt x="6228" y="1920"/>
                    <a:pt x="6144" y="1420"/>
                  </a:cubicBezTo>
                  <a:cubicBezTo>
                    <a:pt x="6109" y="1146"/>
                    <a:pt x="5990" y="861"/>
                    <a:pt x="5787" y="634"/>
                  </a:cubicBezTo>
                  <a:cubicBezTo>
                    <a:pt x="5754" y="595"/>
                    <a:pt x="5714" y="577"/>
                    <a:pt x="5673" y="577"/>
                  </a:cubicBezTo>
                  <a:cubicBezTo>
                    <a:pt x="5639" y="577"/>
                    <a:pt x="5605" y="589"/>
                    <a:pt x="5573" y="611"/>
                  </a:cubicBezTo>
                  <a:cubicBezTo>
                    <a:pt x="5489" y="658"/>
                    <a:pt x="5489" y="753"/>
                    <a:pt x="5537" y="825"/>
                  </a:cubicBezTo>
                  <a:cubicBezTo>
                    <a:pt x="5692" y="1027"/>
                    <a:pt x="5787" y="1230"/>
                    <a:pt x="5823" y="1468"/>
                  </a:cubicBezTo>
                  <a:cubicBezTo>
                    <a:pt x="5882" y="1873"/>
                    <a:pt x="5775" y="2254"/>
                    <a:pt x="5525" y="2575"/>
                  </a:cubicBezTo>
                  <a:cubicBezTo>
                    <a:pt x="5263" y="2873"/>
                    <a:pt x="5216" y="3290"/>
                    <a:pt x="5370" y="3635"/>
                  </a:cubicBezTo>
                  <a:cubicBezTo>
                    <a:pt x="5466" y="3837"/>
                    <a:pt x="5513" y="4040"/>
                    <a:pt x="5513" y="4254"/>
                  </a:cubicBezTo>
                  <a:cubicBezTo>
                    <a:pt x="5513" y="5290"/>
                    <a:pt x="4430" y="6123"/>
                    <a:pt x="3108" y="6123"/>
                  </a:cubicBezTo>
                  <a:cubicBezTo>
                    <a:pt x="1787" y="6123"/>
                    <a:pt x="715" y="5278"/>
                    <a:pt x="715" y="4254"/>
                  </a:cubicBezTo>
                  <a:cubicBezTo>
                    <a:pt x="715" y="4040"/>
                    <a:pt x="763" y="3837"/>
                    <a:pt x="846" y="3635"/>
                  </a:cubicBezTo>
                  <a:cubicBezTo>
                    <a:pt x="1013" y="3290"/>
                    <a:pt x="953" y="2873"/>
                    <a:pt x="703" y="2575"/>
                  </a:cubicBezTo>
                  <a:cubicBezTo>
                    <a:pt x="441" y="2254"/>
                    <a:pt x="346" y="1873"/>
                    <a:pt x="406" y="1468"/>
                  </a:cubicBezTo>
                  <a:cubicBezTo>
                    <a:pt x="489" y="884"/>
                    <a:pt x="953" y="432"/>
                    <a:pt x="1537" y="337"/>
                  </a:cubicBezTo>
                  <a:cubicBezTo>
                    <a:pt x="1606" y="327"/>
                    <a:pt x="1676" y="322"/>
                    <a:pt x="1746" y="322"/>
                  </a:cubicBezTo>
                  <a:cubicBezTo>
                    <a:pt x="2090" y="322"/>
                    <a:pt x="2422" y="444"/>
                    <a:pt x="2680" y="682"/>
                  </a:cubicBezTo>
                  <a:cubicBezTo>
                    <a:pt x="2805" y="795"/>
                    <a:pt x="2962" y="852"/>
                    <a:pt x="3120" y="852"/>
                  </a:cubicBezTo>
                  <a:cubicBezTo>
                    <a:pt x="3278" y="852"/>
                    <a:pt x="3436" y="795"/>
                    <a:pt x="3561" y="682"/>
                  </a:cubicBezTo>
                  <a:cubicBezTo>
                    <a:pt x="3818" y="444"/>
                    <a:pt x="4150" y="322"/>
                    <a:pt x="4495" y="322"/>
                  </a:cubicBezTo>
                  <a:cubicBezTo>
                    <a:pt x="4564" y="322"/>
                    <a:pt x="4634" y="327"/>
                    <a:pt x="4704" y="337"/>
                  </a:cubicBezTo>
                  <a:cubicBezTo>
                    <a:pt x="4835" y="349"/>
                    <a:pt x="4966" y="396"/>
                    <a:pt x="5097" y="456"/>
                  </a:cubicBezTo>
                  <a:cubicBezTo>
                    <a:pt x="5117" y="469"/>
                    <a:pt x="5139" y="475"/>
                    <a:pt x="5162" y="475"/>
                  </a:cubicBezTo>
                  <a:cubicBezTo>
                    <a:pt x="5221" y="475"/>
                    <a:pt x="5282" y="436"/>
                    <a:pt x="5299" y="384"/>
                  </a:cubicBezTo>
                  <a:cubicBezTo>
                    <a:pt x="5323" y="313"/>
                    <a:pt x="5299" y="206"/>
                    <a:pt x="5228" y="170"/>
                  </a:cubicBezTo>
                  <a:cubicBezTo>
                    <a:pt x="5073" y="99"/>
                    <a:pt x="4918" y="39"/>
                    <a:pt x="4751" y="27"/>
                  </a:cubicBezTo>
                  <a:cubicBezTo>
                    <a:pt x="4664" y="15"/>
                    <a:pt x="4577" y="9"/>
                    <a:pt x="4491" y="9"/>
                  </a:cubicBezTo>
                  <a:cubicBezTo>
                    <a:pt x="4063" y="9"/>
                    <a:pt x="3662" y="156"/>
                    <a:pt x="3334" y="444"/>
                  </a:cubicBezTo>
                  <a:cubicBezTo>
                    <a:pt x="3275" y="503"/>
                    <a:pt x="3192" y="533"/>
                    <a:pt x="3108" y="533"/>
                  </a:cubicBezTo>
                  <a:cubicBezTo>
                    <a:pt x="3025" y="533"/>
                    <a:pt x="2942" y="503"/>
                    <a:pt x="2882" y="444"/>
                  </a:cubicBezTo>
                  <a:cubicBezTo>
                    <a:pt x="2572" y="163"/>
                    <a:pt x="2176" y="1"/>
                    <a:pt x="17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31" name="Google Shape;12031;p81"/>
          <p:cNvGrpSpPr/>
          <p:nvPr/>
        </p:nvGrpSpPr>
        <p:grpSpPr>
          <a:xfrm>
            <a:off x="2471536" y="1576090"/>
            <a:ext cx="347488" cy="348256"/>
            <a:chOff x="2499405" y="1499890"/>
            <a:chExt cx="347488" cy="348256"/>
          </a:xfrm>
          <a:solidFill>
            <a:schemeClr val="tx1"/>
          </a:solidFill>
        </p:grpSpPr>
        <p:sp>
          <p:nvSpPr>
            <p:cNvPr id="12032" name="Google Shape;12032;p81"/>
            <p:cNvSpPr/>
            <p:nvPr/>
          </p:nvSpPr>
          <p:spPr>
            <a:xfrm>
              <a:off x="2634669" y="1725842"/>
              <a:ext cx="75840" cy="38496"/>
            </a:xfrm>
            <a:custGeom>
              <a:avLst/>
              <a:gdLst/>
              <a:ahLst/>
              <a:cxnLst/>
              <a:rect l="l" t="t" r="r" b="b"/>
              <a:pathLst>
                <a:path w="2370" h="1203" extrusionOk="0">
                  <a:moveTo>
                    <a:pt x="1965" y="310"/>
                  </a:moveTo>
                  <a:cubicBezTo>
                    <a:pt x="2012" y="310"/>
                    <a:pt x="2024" y="333"/>
                    <a:pt x="2024" y="357"/>
                  </a:cubicBezTo>
                  <a:cubicBezTo>
                    <a:pt x="2024" y="381"/>
                    <a:pt x="2024" y="417"/>
                    <a:pt x="2000" y="429"/>
                  </a:cubicBezTo>
                  <a:lnTo>
                    <a:pt x="1643" y="726"/>
                  </a:lnTo>
                  <a:cubicBezTo>
                    <a:pt x="1506" y="839"/>
                    <a:pt x="1346" y="896"/>
                    <a:pt x="1185" y="896"/>
                  </a:cubicBezTo>
                  <a:cubicBezTo>
                    <a:pt x="1024" y="896"/>
                    <a:pt x="863" y="839"/>
                    <a:pt x="726" y="726"/>
                  </a:cubicBezTo>
                  <a:lnTo>
                    <a:pt x="369" y="429"/>
                  </a:lnTo>
                  <a:cubicBezTo>
                    <a:pt x="345" y="405"/>
                    <a:pt x="345" y="369"/>
                    <a:pt x="357" y="357"/>
                  </a:cubicBezTo>
                  <a:cubicBezTo>
                    <a:pt x="357" y="333"/>
                    <a:pt x="369" y="310"/>
                    <a:pt x="417" y="310"/>
                  </a:cubicBezTo>
                  <a:close/>
                  <a:moveTo>
                    <a:pt x="417" y="0"/>
                  </a:moveTo>
                  <a:cubicBezTo>
                    <a:pt x="250" y="0"/>
                    <a:pt x="119" y="107"/>
                    <a:pt x="60" y="250"/>
                  </a:cubicBezTo>
                  <a:cubicBezTo>
                    <a:pt x="0" y="405"/>
                    <a:pt x="48" y="560"/>
                    <a:pt x="179" y="667"/>
                  </a:cubicBezTo>
                  <a:lnTo>
                    <a:pt x="536" y="964"/>
                  </a:lnTo>
                  <a:cubicBezTo>
                    <a:pt x="726" y="1131"/>
                    <a:pt x="965" y="1203"/>
                    <a:pt x="1191" y="1203"/>
                  </a:cubicBezTo>
                  <a:cubicBezTo>
                    <a:pt x="1429" y="1203"/>
                    <a:pt x="1655" y="1131"/>
                    <a:pt x="1846" y="964"/>
                  </a:cubicBezTo>
                  <a:lnTo>
                    <a:pt x="2203" y="667"/>
                  </a:lnTo>
                  <a:cubicBezTo>
                    <a:pt x="2322" y="583"/>
                    <a:pt x="2370" y="417"/>
                    <a:pt x="2322" y="250"/>
                  </a:cubicBezTo>
                  <a:cubicBezTo>
                    <a:pt x="2262" y="107"/>
                    <a:pt x="2131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3" name="Google Shape;12033;p81"/>
            <p:cNvSpPr/>
            <p:nvPr/>
          </p:nvSpPr>
          <p:spPr>
            <a:xfrm>
              <a:off x="2596173" y="1658002"/>
              <a:ext cx="43456" cy="48416"/>
            </a:xfrm>
            <a:custGeom>
              <a:avLst/>
              <a:gdLst/>
              <a:ahLst/>
              <a:cxnLst/>
              <a:rect l="l" t="t" r="r" b="b"/>
              <a:pathLst>
                <a:path w="1358" h="1513" extrusionOk="0">
                  <a:moveTo>
                    <a:pt x="667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7" y="1513"/>
                  </a:cubicBezTo>
                  <a:cubicBezTo>
                    <a:pt x="1036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75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7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7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4" name="Google Shape;12034;p81"/>
            <p:cNvSpPr/>
            <p:nvPr/>
          </p:nvSpPr>
          <p:spPr>
            <a:xfrm>
              <a:off x="2705133" y="1658002"/>
              <a:ext cx="43488" cy="48416"/>
            </a:xfrm>
            <a:custGeom>
              <a:avLst/>
              <a:gdLst/>
              <a:ahLst/>
              <a:cxnLst/>
              <a:rect l="l" t="t" r="r" b="b"/>
              <a:pathLst>
                <a:path w="1359" h="1513" extrusionOk="0">
                  <a:moveTo>
                    <a:pt x="668" y="1"/>
                  </a:moveTo>
                  <a:cubicBezTo>
                    <a:pt x="298" y="1"/>
                    <a:pt x="1" y="298"/>
                    <a:pt x="1" y="679"/>
                  </a:cubicBezTo>
                  <a:lnTo>
                    <a:pt x="1" y="834"/>
                  </a:lnTo>
                  <a:cubicBezTo>
                    <a:pt x="1" y="1215"/>
                    <a:pt x="298" y="1513"/>
                    <a:pt x="668" y="1513"/>
                  </a:cubicBezTo>
                  <a:cubicBezTo>
                    <a:pt x="1037" y="1513"/>
                    <a:pt x="1334" y="1215"/>
                    <a:pt x="1334" y="834"/>
                  </a:cubicBezTo>
                  <a:lnTo>
                    <a:pt x="1334" y="679"/>
                  </a:lnTo>
                  <a:cubicBezTo>
                    <a:pt x="1358" y="584"/>
                    <a:pt x="1287" y="525"/>
                    <a:pt x="1191" y="525"/>
                  </a:cubicBezTo>
                  <a:cubicBezTo>
                    <a:pt x="1096" y="525"/>
                    <a:pt x="1025" y="596"/>
                    <a:pt x="1025" y="691"/>
                  </a:cubicBezTo>
                  <a:lnTo>
                    <a:pt x="1025" y="858"/>
                  </a:lnTo>
                  <a:cubicBezTo>
                    <a:pt x="1025" y="1048"/>
                    <a:pt x="858" y="1215"/>
                    <a:pt x="668" y="1215"/>
                  </a:cubicBezTo>
                  <a:cubicBezTo>
                    <a:pt x="477" y="1215"/>
                    <a:pt x="310" y="1048"/>
                    <a:pt x="310" y="858"/>
                  </a:cubicBezTo>
                  <a:lnTo>
                    <a:pt x="310" y="691"/>
                  </a:lnTo>
                  <a:cubicBezTo>
                    <a:pt x="310" y="501"/>
                    <a:pt x="477" y="334"/>
                    <a:pt x="668" y="334"/>
                  </a:cubicBezTo>
                  <a:cubicBezTo>
                    <a:pt x="763" y="334"/>
                    <a:pt x="834" y="263"/>
                    <a:pt x="834" y="167"/>
                  </a:cubicBezTo>
                  <a:cubicBezTo>
                    <a:pt x="834" y="84"/>
                    <a:pt x="763" y="1"/>
                    <a:pt x="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5" name="Google Shape;12035;p81"/>
            <p:cNvSpPr/>
            <p:nvPr/>
          </p:nvSpPr>
          <p:spPr>
            <a:xfrm>
              <a:off x="2499405" y="1499890"/>
              <a:ext cx="347488" cy="348256"/>
            </a:xfrm>
            <a:custGeom>
              <a:avLst/>
              <a:gdLst/>
              <a:ahLst/>
              <a:cxnLst/>
              <a:rect l="l" t="t" r="r" b="b"/>
              <a:pathLst>
                <a:path w="10859" h="10883" extrusionOk="0">
                  <a:moveTo>
                    <a:pt x="2102" y="1361"/>
                  </a:moveTo>
                  <a:cubicBezTo>
                    <a:pt x="2136" y="1361"/>
                    <a:pt x="2169" y="1364"/>
                    <a:pt x="2203" y="1370"/>
                  </a:cubicBezTo>
                  <a:cubicBezTo>
                    <a:pt x="2382" y="1406"/>
                    <a:pt x="2917" y="1537"/>
                    <a:pt x="3549" y="1953"/>
                  </a:cubicBezTo>
                  <a:cubicBezTo>
                    <a:pt x="3441" y="1989"/>
                    <a:pt x="3346" y="2048"/>
                    <a:pt x="3263" y="2108"/>
                  </a:cubicBezTo>
                  <a:cubicBezTo>
                    <a:pt x="3227" y="2132"/>
                    <a:pt x="3191" y="2156"/>
                    <a:pt x="3144" y="2191"/>
                  </a:cubicBezTo>
                  <a:cubicBezTo>
                    <a:pt x="2715" y="1763"/>
                    <a:pt x="2239" y="1525"/>
                    <a:pt x="1965" y="1477"/>
                  </a:cubicBezTo>
                  <a:cubicBezTo>
                    <a:pt x="1905" y="1465"/>
                    <a:pt x="1846" y="1465"/>
                    <a:pt x="1798" y="1465"/>
                  </a:cubicBezTo>
                  <a:cubicBezTo>
                    <a:pt x="1889" y="1392"/>
                    <a:pt x="1994" y="1361"/>
                    <a:pt x="2102" y="1361"/>
                  </a:cubicBezTo>
                  <a:close/>
                  <a:moveTo>
                    <a:pt x="6442" y="346"/>
                  </a:moveTo>
                  <a:cubicBezTo>
                    <a:pt x="6906" y="346"/>
                    <a:pt x="7311" y="477"/>
                    <a:pt x="7525" y="572"/>
                  </a:cubicBezTo>
                  <a:lnTo>
                    <a:pt x="7347" y="751"/>
                  </a:lnTo>
                  <a:cubicBezTo>
                    <a:pt x="7311" y="798"/>
                    <a:pt x="7287" y="846"/>
                    <a:pt x="7311" y="894"/>
                  </a:cubicBezTo>
                  <a:cubicBezTo>
                    <a:pt x="7323" y="953"/>
                    <a:pt x="7370" y="1001"/>
                    <a:pt x="7430" y="1013"/>
                  </a:cubicBezTo>
                  <a:cubicBezTo>
                    <a:pt x="7632" y="1072"/>
                    <a:pt x="7847" y="1132"/>
                    <a:pt x="8025" y="1215"/>
                  </a:cubicBezTo>
                  <a:cubicBezTo>
                    <a:pt x="7692" y="1334"/>
                    <a:pt x="7263" y="1537"/>
                    <a:pt x="6811" y="1894"/>
                  </a:cubicBezTo>
                  <a:cubicBezTo>
                    <a:pt x="6608" y="1906"/>
                    <a:pt x="6382" y="1953"/>
                    <a:pt x="6144" y="2048"/>
                  </a:cubicBezTo>
                  <a:cubicBezTo>
                    <a:pt x="5835" y="2144"/>
                    <a:pt x="5561" y="2299"/>
                    <a:pt x="5430" y="2370"/>
                  </a:cubicBezTo>
                  <a:cubicBezTo>
                    <a:pt x="5299" y="2299"/>
                    <a:pt x="5025" y="2144"/>
                    <a:pt x="4715" y="2048"/>
                  </a:cubicBezTo>
                  <a:cubicBezTo>
                    <a:pt x="4465" y="1953"/>
                    <a:pt x="4239" y="1906"/>
                    <a:pt x="4049" y="1894"/>
                  </a:cubicBezTo>
                  <a:cubicBezTo>
                    <a:pt x="3596" y="1548"/>
                    <a:pt x="3168" y="1346"/>
                    <a:pt x="2846" y="1215"/>
                  </a:cubicBezTo>
                  <a:cubicBezTo>
                    <a:pt x="2989" y="1132"/>
                    <a:pt x="3203" y="1060"/>
                    <a:pt x="3406" y="1013"/>
                  </a:cubicBezTo>
                  <a:cubicBezTo>
                    <a:pt x="3465" y="1001"/>
                    <a:pt x="3513" y="953"/>
                    <a:pt x="3525" y="894"/>
                  </a:cubicBezTo>
                  <a:cubicBezTo>
                    <a:pt x="3537" y="834"/>
                    <a:pt x="3525" y="775"/>
                    <a:pt x="3489" y="751"/>
                  </a:cubicBezTo>
                  <a:lnTo>
                    <a:pt x="3298" y="572"/>
                  </a:lnTo>
                  <a:cubicBezTo>
                    <a:pt x="3525" y="477"/>
                    <a:pt x="3930" y="346"/>
                    <a:pt x="4394" y="346"/>
                  </a:cubicBezTo>
                  <a:cubicBezTo>
                    <a:pt x="4751" y="346"/>
                    <a:pt x="5013" y="453"/>
                    <a:pt x="5168" y="536"/>
                  </a:cubicBezTo>
                  <a:cubicBezTo>
                    <a:pt x="5239" y="584"/>
                    <a:pt x="5328" y="608"/>
                    <a:pt x="5418" y="608"/>
                  </a:cubicBezTo>
                  <a:cubicBezTo>
                    <a:pt x="5507" y="608"/>
                    <a:pt x="5596" y="584"/>
                    <a:pt x="5668" y="536"/>
                  </a:cubicBezTo>
                  <a:cubicBezTo>
                    <a:pt x="5823" y="453"/>
                    <a:pt x="6073" y="346"/>
                    <a:pt x="6442" y="346"/>
                  </a:cubicBezTo>
                  <a:close/>
                  <a:moveTo>
                    <a:pt x="1840" y="1782"/>
                  </a:moveTo>
                  <a:cubicBezTo>
                    <a:pt x="1869" y="1782"/>
                    <a:pt x="1902" y="1784"/>
                    <a:pt x="1941" y="1787"/>
                  </a:cubicBezTo>
                  <a:cubicBezTo>
                    <a:pt x="2120" y="1822"/>
                    <a:pt x="2513" y="2013"/>
                    <a:pt x="2929" y="2406"/>
                  </a:cubicBezTo>
                  <a:cubicBezTo>
                    <a:pt x="2727" y="2644"/>
                    <a:pt x="2489" y="2953"/>
                    <a:pt x="2275" y="3394"/>
                  </a:cubicBezTo>
                  <a:cubicBezTo>
                    <a:pt x="1917" y="2953"/>
                    <a:pt x="1727" y="2358"/>
                    <a:pt x="1667" y="1894"/>
                  </a:cubicBezTo>
                  <a:cubicBezTo>
                    <a:pt x="1667" y="1882"/>
                    <a:pt x="1667" y="1834"/>
                    <a:pt x="1679" y="1822"/>
                  </a:cubicBezTo>
                  <a:cubicBezTo>
                    <a:pt x="1706" y="1795"/>
                    <a:pt x="1753" y="1782"/>
                    <a:pt x="1840" y="1782"/>
                  </a:cubicBezTo>
                  <a:close/>
                  <a:moveTo>
                    <a:pt x="8691" y="1364"/>
                  </a:moveTo>
                  <a:cubicBezTo>
                    <a:pt x="8804" y="1364"/>
                    <a:pt x="8923" y="1408"/>
                    <a:pt x="9002" y="1477"/>
                  </a:cubicBezTo>
                  <a:cubicBezTo>
                    <a:pt x="8942" y="1477"/>
                    <a:pt x="8906" y="1477"/>
                    <a:pt x="8847" y="1489"/>
                  </a:cubicBezTo>
                  <a:cubicBezTo>
                    <a:pt x="8704" y="1513"/>
                    <a:pt x="8513" y="1584"/>
                    <a:pt x="8335" y="1703"/>
                  </a:cubicBezTo>
                  <a:cubicBezTo>
                    <a:pt x="8263" y="1751"/>
                    <a:pt x="8228" y="1834"/>
                    <a:pt x="8275" y="1929"/>
                  </a:cubicBezTo>
                  <a:cubicBezTo>
                    <a:pt x="8308" y="1979"/>
                    <a:pt x="8358" y="2005"/>
                    <a:pt x="8417" y="2005"/>
                  </a:cubicBezTo>
                  <a:cubicBezTo>
                    <a:pt x="8444" y="2005"/>
                    <a:pt x="8472" y="2000"/>
                    <a:pt x="8502" y="1989"/>
                  </a:cubicBezTo>
                  <a:cubicBezTo>
                    <a:pt x="8644" y="1894"/>
                    <a:pt x="8799" y="1834"/>
                    <a:pt x="8906" y="1822"/>
                  </a:cubicBezTo>
                  <a:cubicBezTo>
                    <a:pt x="8948" y="1815"/>
                    <a:pt x="8984" y="1812"/>
                    <a:pt x="9014" y="1812"/>
                  </a:cubicBezTo>
                  <a:cubicBezTo>
                    <a:pt x="9088" y="1812"/>
                    <a:pt x="9131" y="1829"/>
                    <a:pt x="9156" y="1846"/>
                  </a:cubicBezTo>
                  <a:cubicBezTo>
                    <a:pt x="9168" y="1858"/>
                    <a:pt x="9180" y="1906"/>
                    <a:pt x="9168" y="1941"/>
                  </a:cubicBezTo>
                  <a:cubicBezTo>
                    <a:pt x="9109" y="2382"/>
                    <a:pt x="8918" y="2977"/>
                    <a:pt x="8561" y="3442"/>
                  </a:cubicBezTo>
                  <a:cubicBezTo>
                    <a:pt x="8347" y="3013"/>
                    <a:pt x="8109" y="2680"/>
                    <a:pt x="7906" y="2441"/>
                  </a:cubicBezTo>
                  <a:cubicBezTo>
                    <a:pt x="7930" y="2418"/>
                    <a:pt x="7966" y="2406"/>
                    <a:pt x="7978" y="2370"/>
                  </a:cubicBezTo>
                  <a:cubicBezTo>
                    <a:pt x="8037" y="2310"/>
                    <a:pt x="8049" y="2203"/>
                    <a:pt x="7990" y="2144"/>
                  </a:cubicBezTo>
                  <a:cubicBezTo>
                    <a:pt x="7957" y="2111"/>
                    <a:pt x="7913" y="2093"/>
                    <a:pt x="7871" y="2093"/>
                  </a:cubicBezTo>
                  <a:cubicBezTo>
                    <a:pt x="7836" y="2093"/>
                    <a:pt x="7802" y="2105"/>
                    <a:pt x="7775" y="2132"/>
                  </a:cubicBezTo>
                  <a:lnTo>
                    <a:pt x="7680" y="2227"/>
                  </a:lnTo>
                  <a:cubicBezTo>
                    <a:pt x="7632" y="2191"/>
                    <a:pt x="7609" y="2168"/>
                    <a:pt x="7561" y="2132"/>
                  </a:cubicBezTo>
                  <a:cubicBezTo>
                    <a:pt x="7478" y="2072"/>
                    <a:pt x="7382" y="2013"/>
                    <a:pt x="7275" y="1989"/>
                  </a:cubicBezTo>
                  <a:cubicBezTo>
                    <a:pt x="7894" y="1537"/>
                    <a:pt x="8442" y="1406"/>
                    <a:pt x="8621" y="1370"/>
                  </a:cubicBezTo>
                  <a:cubicBezTo>
                    <a:pt x="8643" y="1366"/>
                    <a:pt x="8667" y="1364"/>
                    <a:pt x="8691" y="1364"/>
                  </a:cubicBezTo>
                  <a:close/>
                  <a:moveTo>
                    <a:pt x="6873" y="2207"/>
                  </a:moveTo>
                  <a:cubicBezTo>
                    <a:pt x="7051" y="2207"/>
                    <a:pt x="7212" y="2247"/>
                    <a:pt x="7335" y="2346"/>
                  </a:cubicBezTo>
                  <a:cubicBezTo>
                    <a:pt x="8168" y="3001"/>
                    <a:pt x="8585" y="4334"/>
                    <a:pt x="8763" y="5085"/>
                  </a:cubicBezTo>
                  <a:cubicBezTo>
                    <a:pt x="9013" y="6168"/>
                    <a:pt x="9049" y="7144"/>
                    <a:pt x="8978" y="7442"/>
                  </a:cubicBezTo>
                  <a:cubicBezTo>
                    <a:pt x="8930" y="7656"/>
                    <a:pt x="8632" y="7966"/>
                    <a:pt x="8240" y="8264"/>
                  </a:cubicBezTo>
                  <a:cubicBezTo>
                    <a:pt x="7859" y="8549"/>
                    <a:pt x="7430" y="8787"/>
                    <a:pt x="6978" y="8954"/>
                  </a:cubicBezTo>
                  <a:cubicBezTo>
                    <a:pt x="7323" y="8704"/>
                    <a:pt x="7549" y="8323"/>
                    <a:pt x="7549" y="7883"/>
                  </a:cubicBezTo>
                  <a:cubicBezTo>
                    <a:pt x="7561" y="7787"/>
                    <a:pt x="7489" y="7716"/>
                    <a:pt x="7394" y="7716"/>
                  </a:cubicBezTo>
                  <a:cubicBezTo>
                    <a:pt x="7311" y="7716"/>
                    <a:pt x="7228" y="7787"/>
                    <a:pt x="7228" y="7883"/>
                  </a:cubicBezTo>
                  <a:cubicBezTo>
                    <a:pt x="7228" y="8418"/>
                    <a:pt x="6799" y="8859"/>
                    <a:pt x="6263" y="8859"/>
                  </a:cubicBezTo>
                  <a:cubicBezTo>
                    <a:pt x="6037" y="8859"/>
                    <a:pt x="5835" y="8787"/>
                    <a:pt x="5656" y="8656"/>
                  </a:cubicBezTo>
                  <a:cubicBezTo>
                    <a:pt x="5579" y="8597"/>
                    <a:pt x="5486" y="8567"/>
                    <a:pt x="5394" y="8567"/>
                  </a:cubicBezTo>
                  <a:cubicBezTo>
                    <a:pt x="5302" y="8567"/>
                    <a:pt x="5209" y="8597"/>
                    <a:pt x="5132" y="8656"/>
                  </a:cubicBezTo>
                  <a:cubicBezTo>
                    <a:pt x="4953" y="8787"/>
                    <a:pt x="4751" y="8859"/>
                    <a:pt x="4525" y="8859"/>
                  </a:cubicBezTo>
                  <a:cubicBezTo>
                    <a:pt x="3989" y="8859"/>
                    <a:pt x="3560" y="8418"/>
                    <a:pt x="3560" y="7883"/>
                  </a:cubicBezTo>
                  <a:cubicBezTo>
                    <a:pt x="3560" y="7787"/>
                    <a:pt x="3477" y="7716"/>
                    <a:pt x="3394" y="7716"/>
                  </a:cubicBezTo>
                  <a:cubicBezTo>
                    <a:pt x="3298" y="7716"/>
                    <a:pt x="3227" y="7787"/>
                    <a:pt x="3227" y="7883"/>
                  </a:cubicBezTo>
                  <a:cubicBezTo>
                    <a:pt x="3227" y="8323"/>
                    <a:pt x="3453" y="8728"/>
                    <a:pt x="3799" y="8954"/>
                  </a:cubicBezTo>
                  <a:cubicBezTo>
                    <a:pt x="3346" y="8787"/>
                    <a:pt x="2917" y="8549"/>
                    <a:pt x="2525" y="8264"/>
                  </a:cubicBezTo>
                  <a:cubicBezTo>
                    <a:pt x="2144" y="7966"/>
                    <a:pt x="1846" y="7656"/>
                    <a:pt x="1798" y="7442"/>
                  </a:cubicBezTo>
                  <a:cubicBezTo>
                    <a:pt x="1727" y="7144"/>
                    <a:pt x="1751" y="6168"/>
                    <a:pt x="2013" y="5085"/>
                  </a:cubicBezTo>
                  <a:cubicBezTo>
                    <a:pt x="2191" y="4334"/>
                    <a:pt x="2608" y="3001"/>
                    <a:pt x="3441" y="2346"/>
                  </a:cubicBezTo>
                  <a:cubicBezTo>
                    <a:pt x="3562" y="2252"/>
                    <a:pt x="3719" y="2214"/>
                    <a:pt x="3893" y="2214"/>
                  </a:cubicBezTo>
                  <a:cubicBezTo>
                    <a:pt x="4356" y="2214"/>
                    <a:pt x="4933" y="2479"/>
                    <a:pt x="5227" y="2644"/>
                  </a:cubicBezTo>
                  <a:lnTo>
                    <a:pt x="5227" y="2894"/>
                  </a:lnTo>
                  <a:cubicBezTo>
                    <a:pt x="5227" y="2977"/>
                    <a:pt x="5299" y="3061"/>
                    <a:pt x="5382" y="3061"/>
                  </a:cubicBezTo>
                  <a:cubicBezTo>
                    <a:pt x="5477" y="3061"/>
                    <a:pt x="5549" y="2977"/>
                    <a:pt x="5549" y="2894"/>
                  </a:cubicBezTo>
                  <a:lnTo>
                    <a:pt x="5549" y="2644"/>
                  </a:lnTo>
                  <a:cubicBezTo>
                    <a:pt x="5841" y="2472"/>
                    <a:pt x="6412" y="2207"/>
                    <a:pt x="6873" y="2207"/>
                  </a:cubicBezTo>
                  <a:close/>
                  <a:moveTo>
                    <a:pt x="5401" y="8880"/>
                  </a:moveTo>
                  <a:cubicBezTo>
                    <a:pt x="5424" y="8880"/>
                    <a:pt x="5448" y="8889"/>
                    <a:pt x="5465" y="8906"/>
                  </a:cubicBezTo>
                  <a:cubicBezTo>
                    <a:pt x="5680" y="9085"/>
                    <a:pt x="5965" y="9192"/>
                    <a:pt x="6263" y="9192"/>
                  </a:cubicBezTo>
                  <a:cubicBezTo>
                    <a:pt x="6382" y="9168"/>
                    <a:pt x="6489" y="9156"/>
                    <a:pt x="6597" y="9145"/>
                  </a:cubicBezTo>
                  <a:lnTo>
                    <a:pt x="6597" y="9145"/>
                  </a:lnTo>
                  <a:cubicBezTo>
                    <a:pt x="6442" y="9490"/>
                    <a:pt x="6085" y="9728"/>
                    <a:pt x="5704" y="9728"/>
                  </a:cubicBezTo>
                  <a:lnTo>
                    <a:pt x="5120" y="9728"/>
                  </a:lnTo>
                  <a:cubicBezTo>
                    <a:pt x="4715" y="9728"/>
                    <a:pt x="4382" y="9478"/>
                    <a:pt x="4227" y="9145"/>
                  </a:cubicBezTo>
                  <a:lnTo>
                    <a:pt x="4227" y="9145"/>
                  </a:lnTo>
                  <a:cubicBezTo>
                    <a:pt x="4334" y="9168"/>
                    <a:pt x="4441" y="9192"/>
                    <a:pt x="4537" y="9192"/>
                  </a:cubicBezTo>
                  <a:cubicBezTo>
                    <a:pt x="4834" y="9192"/>
                    <a:pt x="5108" y="9085"/>
                    <a:pt x="5346" y="8906"/>
                  </a:cubicBezTo>
                  <a:cubicBezTo>
                    <a:pt x="5358" y="8889"/>
                    <a:pt x="5379" y="8880"/>
                    <a:pt x="5401" y="8880"/>
                  </a:cubicBezTo>
                  <a:close/>
                  <a:moveTo>
                    <a:pt x="9418" y="2144"/>
                  </a:moveTo>
                  <a:cubicBezTo>
                    <a:pt x="9918" y="2632"/>
                    <a:pt x="10168" y="3156"/>
                    <a:pt x="10276" y="3430"/>
                  </a:cubicBezTo>
                  <a:lnTo>
                    <a:pt x="9811" y="3430"/>
                  </a:lnTo>
                  <a:cubicBezTo>
                    <a:pt x="9752" y="3430"/>
                    <a:pt x="9704" y="3453"/>
                    <a:pt x="9680" y="3513"/>
                  </a:cubicBezTo>
                  <a:cubicBezTo>
                    <a:pt x="9645" y="3561"/>
                    <a:pt x="9645" y="3632"/>
                    <a:pt x="9680" y="3680"/>
                  </a:cubicBezTo>
                  <a:cubicBezTo>
                    <a:pt x="10311" y="4704"/>
                    <a:pt x="10466" y="6073"/>
                    <a:pt x="10490" y="6597"/>
                  </a:cubicBezTo>
                  <a:lnTo>
                    <a:pt x="10228" y="6490"/>
                  </a:lnTo>
                  <a:cubicBezTo>
                    <a:pt x="10210" y="6485"/>
                    <a:pt x="10191" y="6482"/>
                    <a:pt x="10172" y="6482"/>
                  </a:cubicBezTo>
                  <a:cubicBezTo>
                    <a:pt x="10138" y="6482"/>
                    <a:pt x="10103" y="6491"/>
                    <a:pt x="10073" y="6513"/>
                  </a:cubicBezTo>
                  <a:cubicBezTo>
                    <a:pt x="10037" y="6537"/>
                    <a:pt x="10014" y="6585"/>
                    <a:pt x="10014" y="6644"/>
                  </a:cubicBezTo>
                  <a:cubicBezTo>
                    <a:pt x="10014" y="6656"/>
                    <a:pt x="10014" y="8014"/>
                    <a:pt x="9454" y="8966"/>
                  </a:cubicBezTo>
                  <a:lnTo>
                    <a:pt x="9085" y="8716"/>
                  </a:lnTo>
                  <a:cubicBezTo>
                    <a:pt x="9049" y="8680"/>
                    <a:pt x="9002" y="8680"/>
                    <a:pt x="8966" y="8680"/>
                  </a:cubicBezTo>
                  <a:cubicBezTo>
                    <a:pt x="8918" y="8692"/>
                    <a:pt x="8883" y="8716"/>
                    <a:pt x="8859" y="8752"/>
                  </a:cubicBezTo>
                  <a:cubicBezTo>
                    <a:pt x="8859" y="8776"/>
                    <a:pt x="8394" y="9514"/>
                    <a:pt x="7656" y="9990"/>
                  </a:cubicBezTo>
                  <a:lnTo>
                    <a:pt x="7394" y="9740"/>
                  </a:lnTo>
                  <a:cubicBezTo>
                    <a:pt x="7363" y="9708"/>
                    <a:pt x="7325" y="9694"/>
                    <a:pt x="7287" y="9694"/>
                  </a:cubicBezTo>
                  <a:cubicBezTo>
                    <a:pt x="7253" y="9694"/>
                    <a:pt x="7220" y="9706"/>
                    <a:pt x="7192" y="9728"/>
                  </a:cubicBezTo>
                  <a:cubicBezTo>
                    <a:pt x="7168" y="9728"/>
                    <a:pt x="6370" y="10359"/>
                    <a:pt x="5418" y="10538"/>
                  </a:cubicBezTo>
                  <a:cubicBezTo>
                    <a:pt x="4465" y="10383"/>
                    <a:pt x="3644" y="9740"/>
                    <a:pt x="3644" y="9728"/>
                  </a:cubicBezTo>
                  <a:cubicBezTo>
                    <a:pt x="3616" y="9706"/>
                    <a:pt x="3582" y="9694"/>
                    <a:pt x="3549" y="9694"/>
                  </a:cubicBezTo>
                  <a:cubicBezTo>
                    <a:pt x="3511" y="9694"/>
                    <a:pt x="3473" y="9708"/>
                    <a:pt x="3441" y="9740"/>
                  </a:cubicBezTo>
                  <a:lnTo>
                    <a:pt x="3191" y="9990"/>
                  </a:lnTo>
                  <a:cubicBezTo>
                    <a:pt x="2441" y="9502"/>
                    <a:pt x="2001" y="8752"/>
                    <a:pt x="1977" y="8752"/>
                  </a:cubicBezTo>
                  <a:cubicBezTo>
                    <a:pt x="1953" y="8716"/>
                    <a:pt x="1917" y="8692"/>
                    <a:pt x="1870" y="8680"/>
                  </a:cubicBezTo>
                  <a:cubicBezTo>
                    <a:pt x="1861" y="8677"/>
                    <a:pt x="1851" y="8676"/>
                    <a:pt x="1841" y="8676"/>
                  </a:cubicBezTo>
                  <a:cubicBezTo>
                    <a:pt x="1812" y="8676"/>
                    <a:pt x="1780" y="8689"/>
                    <a:pt x="1763" y="8716"/>
                  </a:cubicBezTo>
                  <a:lnTo>
                    <a:pt x="1382" y="8966"/>
                  </a:lnTo>
                  <a:cubicBezTo>
                    <a:pt x="822" y="8002"/>
                    <a:pt x="822" y="6656"/>
                    <a:pt x="822" y="6644"/>
                  </a:cubicBezTo>
                  <a:cubicBezTo>
                    <a:pt x="822" y="6597"/>
                    <a:pt x="786" y="6537"/>
                    <a:pt x="762" y="6513"/>
                  </a:cubicBezTo>
                  <a:cubicBezTo>
                    <a:pt x="732" y="6490"/>
                    <a:pt x="701" y="6477"/>
                    <a:pt x="667" y="6477"/>
                  </a:cubicBezTo>
                  <a:cubicBezTo>
                    <a:pt x="648" y="6477"/>
                    <a:pt x="629" y="6481"/>
                    <a:pt x="608" y="6490"/>
                  </a:cubicBezTo>
                  <a:lnTo>
                    <a:pt x="310" y="6597"/>
                  </a:lnTo>
                  <a:cubicBezTo>
                    <a:pt x="346" y="6061"/>
                    <a:pt x="489" y="4704"/>
                    <a:pt x="1132" y="3680"/>
                  </a:cubicBezTo>
                  <a:cubicBezTo>
                    <a:pt x="1167" y="3632"/>
                    <a:pt x="1167" y="3572"/>
                    <a:pt x="1132" y="3513"/>
                  </a:cubicBezTo>
                  <a:cubicBezTo>
                    <a:pt x="1108" y="3465"/>
                    <a:pt x="1060" y="3430"/>
                    <a:pt x="1001" y="3430"/>
                  </a:cubicBezTo>
                  <a:lnTo>
                    <a:pt x="536" y="3430"/>
                  </a:lnTo>
                  <a:cubicBezTo>
                    <a:pt x="643" y="3156"/>
                    <a:pt x="893" y="2632"/>
                    <a:pt x="1382" y="2144"/>
                  </a:cubicBezTo>
                  <a:cubicBezTo>
                    <a:pt x="1489" y="2668"/>
                    <a:pt x="1727" y="3275"/>
                    <a:pt x="2132" y="3739"/>
                  </a:cubicBezTo>
                  <a:cubicBezTo>
                    <a:pt x="1977" y="4096"/>
                    <a:pt x="1846" y="4513"/>
                    <a:pt x="1727" y="5013"/>
                  </a:cubicBezTo>
                  <a:cubicBezTo>
                    <a:pt x="1477" y="6109"/>
                    <a:pt x="1417" y="7144"/>
                    <a:pt x="1524" y="7537"/>
                  </a:cubicBezTo>
                  <a:cubicBezTo>
                    <a:pt x="1596" y="7811"/>
                    <a:pt x="1905" y="8192"/>
                    <a:pt x="2370" y="8525"/>
                  </a:cubicBezTo>
                  <a:cubicBezTo>
                    <a:pt x="2846" y="8883"/>
                    <a:pt x="3429" y="9168"/>
                    <a:pt x="3977" y="9335"/>
                  </a:cubicBezTo>
                  <a:cubicBezTo>
                    <a:pt x="4203" y="9752"/>
                    <a:pt x="4632" y="10038"/>
                    <a:pt x="5120" y="10038"/>
                  </a:cubicBezTo>
                  <a:lnTo>
                    <a:pt x="5692" y="10038"/>
                  </a:lnTo>
                  <a:cubicBezTo>
                    <a:pt x="6180" y="10038"/>
                    <a:pt x="6620" y="9752"/>
                    <a:pt x="6835" y="9335"/>
                  </a:cubicBezTo>
                  <a:cubicBezTo>
                    <a:pt x="7382" y="9168"/>
                    <a:pt x="7966" y="8883"/>
                    <a:pt x="8442" y="8525"/>
                  </a:cubicBezTo>
                  <a:cubicBezTo>
                    <a:pt x="8918" y="8192"/>
                    <a:pt x="9216" y="7811"/>
                    <a:pt x="9287" y="7537"/>
                  </a:cubicBezTo>
                  <a:cubicBezTo>
                    <a:pt x="9383" y="7144"/>
                    <a:pt x="9335" y="6109"/>
                    <a:pt x="9085" y="5013"/>
                  </a:cubicBezTo>
                  <a:cubicBezTo>
                    <a:pt x="8966" y="4513"/>
                    <a:pt x="8823" y="4096"/>
                    <a:pt x="8680" y="3739"/>
                  </a:cubicBezTo>
                  <a:cubicBezTo>
                    <a:pt x="9085" y="3287"/>
                    <a:pt x="9335" y="2668"/>
                    <a:pt x="9418" y="2144"/>
                  </a:cubicBezTo>
                  <a:close/>
                  <a:moveTo>
                    <a:pt x="4406" y="1"/>
                  </a:moveTo>
                  <a:cubicBezTo>
                    <a:pt x="3596" y="1"/>
                    <a:pt x="2989" y="346"/>
                    <a:pt x="2965" y="358"/>
                  </a:cubicBezTo>
                  <a:cubicBezTo>
                    <a:pt x="2917" y="394"/>
                    <a:pt x="2882" y="441"/>
                    <a:pt x="2882" y="477"/>
                  </a:cubicBezTo>
                  <a:cubicBezTo>
                    <a:pt x="2882" y="524"/>
                    <a:pt x="2906" y="584"/>
                    <a:pt x="2929" y="620"/>
                  </a:cubicBezTo>
                  <a:lnTo>
                    <a:pt x="3084" y="763"/>
                  </a:lnTo>
                  <a:cubicBezTo>
                    <a:pt x="2822" y="834"/>
                    <a:pt x="2584" y="941"/>
                    <a:pt x="2370" y="1060"/>
                  </a:cubicBezTo>
                  <a:cubicBezTo>
                    <a:pt x="2334" y="1060"/>
                    <a:pt x="2310" y="1048"/>
                    <a:pt x="2286" y="1048"/>
                  </a:cubicBezTo>
                  <a:cubicBezTo>
                    <a:pt x="2234" y="1038"/>
                    <a:pt x="2181" y="1033"/>
                    <a:pt x="2129" y="1033"/>
                  </a:cubicBezTo>
                  <a:cubicBezTo>
                    <a:pt x="1942" y="1033"/>
                    <a:pt x="1759" y="1099"/>
                    <a:pt x="1620" y="1239"/>
                  </a:cubicBezTo>
                  <a:cubicBezTo>
                    <a:pt x="1477" y="1370"/>
                    <a:pt x="1382" y="1548"/>
                    <a:pt x="1370" y="1751"/>
                  </a:cubicBezTo>
                  <a:cubicBezTo>
                    <a:pt x="429" y="2584"/>
                    <a:pt x="191" y="3501"/>
                    <a:pt x="179" y="3549"/>
                  </a:cubicBezTo>
                  <a:cubicBezTo>
                    <a:pt x="167" y="3596"/>
                    <a:pt x="179" y="3656"/>
                    <a:pt x="203" y="3680"/>
                  </a:cubicBezTo>
                  <a:cubicBezTo>
                    <a:pt x="239" y="3727"/>
                    <a:pt x="286" y="3739"/>
                    <a:pt x="322" y="3739"/>
                  </a:cubicBezTo>
                  <a:lnTo>
                    <a:pt x="727" y="3739"/>
                  </a:lnTo>
                  <a:cubicBezTo>
                    <a:pt x="0" y="5096"/>
                    <a:pt x="0" y="6751"/>
                    <a:pt x="0" y="6811"/>
                  </a:cubicBezTo>
                  <a:cubicBezTo>
                    <a:pt x="0" y="6847"/>
                    <a:pt x="24" y="6906"/>
                    <a:pt x="60" y="6942"/>
                  </a:cubicBezTo>
                  <a:cubicBezTo>
                    <a:pt x="90" y="6957"/>
                    <a:pt x="115" y="6972"/>
                    <a:pt x="145" y="6972"/>
                  </a:cubicBezTo>
                  <a:cubicBezTo>
                    <a:pt x="162" y="6972"/>
                    <a:pt x="181" y="6967"/>
                    <a:pt x="203" y="6954"/>
                  </a:cubicBezTo>
                  <a:lnTo>
                    <a:pt x="524" y="6847"/>
                  </a:lnTo>
                  <a:cubicBezTo>
                    <a:pt x="548" y="7323"/>
                    <a:pt x="667" y="8442"/>
                    <a:pt x="1215" y="9276"/>
                  </a:cubicBezTo>
                  <a:cubicBezTo>
                    <a:pt x="1251" y="9311"/>
                    <a:pt x="1274" y="9335"/>
                    <a:pt x="1322" y="9347"/>
                  </a:cubicBezTo>
                  <a:cubicBezTo>
                    <a:pt x="1336" y="9354"/>
                    <a:pt x="1350" y="9357"/>
                    <a:pt x="1363" y="9357"/>
                  </a:cubicBezTo>
                  <a:cubicBezTo>
                    <a:pt x="1396" y="9357"/>
                    <a:pt x="1424" y="9340"/>
                    <a:pt x="1441" y="9323"/>
                  </a:cubicBezTo>
                  <a:lnTo>
                    <a:pt x="1810" y="9073"/>
                  </a:lnTo>
                  <a:cubicBezTo>
                    <a:pt x="2013" y="9335"/>
                    <a:pt x="2465" y="9942"/>
                    <a:pt x="3144" y="10347"/>
                  </a:cubicBezTo>
                  <a:cubicBezTo>
                    <a:pt x="3169" y="10367"/>
                    <a:pt x="3198" y="10377"/>
                    <a:pt x="3226" y="10377"/>
                  </a:cubicBezTo>
                  <a:cubicBezTo>
                    <a:pt x="3267" y="10377"/>
                    <a:pt x="3306" y="10358"/>
                    <a:pt x="3334" y="10323"/>
                  </a:cubicBezTo>
                  <a:lnTo>
                    <a:pt x="3572" y="10085"/>
                  </a:lnTo>
                  <a:cubicBezTo>
                    <a:pt x="3834" y="10276"/>
                    <a:pt x="4549" y="10740"/>
                    <a:pt x="5406" y="10883"/>
                  </a:cubicBezTo>
                  <a:lnTo>
                    <a:pt x="5465" y="10883"/>
                  </a:lnTo>
                  <a:cubicBezTo>
                    <a:pt x="6299" y="10752"/>
                    <a:pt x="7025" y="10276"/>
                    <a:pt x="7287" y="10085"/>
                  </a:cubicBezTo>
                  <a:lnTo>
                    <a:pt x="7525" y="10323"/>
                  </a:lnTo>
                  <a:cubicBezTo>
                    <a:pt x="7556" y="10347"/>
                    <a:pt x="7607" y="10365"/>
                    <a:pt x="7656" y="10365"/>
                  </a:cubicBezTo>
                  <a:cubicBezTo>
                    <a:pt x="7682" y="10365"/>
                    <a:pt x="7707" y="10360"/>
                    <a:pt x="7728" y="10347"/>
                  </a:cubicBezTo>
                  <a:cubicBezTo>
                    <a:pt x="8394" y="9942"/>
                    <a:pt x="8859" y="9335"/>
                    <a:pt x="9049" y="9073"/>
                  </a:cubicBezTo>
                  <a:lnTo>
                    <a:pt x="9418" y="9323"/>
                  </a:lnTo>
                  <a:cubicBezTo>
                    <a:pt x="9454" y="9347"/>
                    <a:pt x="9490" y="9347"/>
                    <a:pt x="9537" y="9347"/>
                  </a:cubicBezTo>
                  <a:cubicBezTo>
                    <a:pt x="9585" y="9335"/>
                    <a:pt x="9609" y="9323"/>
                    <a:pt x="9645" y="9276"/>
                  </a:cubicBezTo>
                  <a:cubicBezTo>
                    <a:pt x="10192" y="8442"/>
                    <a:pt x="10311" y="7323"/>
                    <a:pt x="10347" y="6847"/>
                  </a:cubicBezTo>
                  <a:lnTo>
                    <a:pt x="10657" y="6954"/>
                  </a:lnTo>
                  <a:cubicBezTo>
                    <a:pt x="10676" y="6959"/>
                    <a:pt x="10698" y="6962"/>
                    <a:pt x="10719" y="6962"/>
                  </a:cubicBezTo>
                  <a:cubicBezTo>
                    <a:pt x="10749" y="6962"/>
                    <a:pt x="10778" y="6956"/>
                    <a:pt x="10799" y="6942"/>
                  </a:cubicBezTo>
                  <a:cubicBezTo>
                    <a:pt x="10847" y="6906"/>
                    <a:pt x="10859" y="6871"/>
                    <a:pt x="10859" y="6811"/>
                  </a:cubicBezTo>
                  <a:cubicBezTo>
                    <a:pt x="10835" y="6728"/>
                    <a:pt x="10835" y="5096"/>
                    <a:pt x="10109" y="3739"/>
                  </a:cubicBezTo>
                  <a:lnTo>
                    <a:pt x="10514" y="3739"/>
                  </a:lnTo>
                  <a:cubicBezTo>
                    <a:pt x="10549" y="3739"/>
                    <a:pt x="10597" y="3715"/>
                    <a:pt x="10633" y="3680"/>
                  </a:cubicBezTo>
                  <a:cubicBezTo>
                    <a:pt x="10657" y="3632"/>
                    <a:pt x="10668" y="3596"/>
                    <a:pt x="10657" y="3549"/>
                  </a:cubicBezTo>
                  <a:cubicBezTo>
                    <a:pt x="10645" y="3501"/>
                    <a:pt x="10407" y="2584"/>
                    <a:pt x="9466" y="1751"/>
                  </a:cubicBezTo>
                  <a:cubicBezTo>
                    <a:pt x="9454" y="1548"/>
                    <a:pt x="9359" y="1370"/>
                    <a:pt x="9216" y="1239"/>
                  </a:cubicBezTo>
                  <a:cubicBezTo>
                    <a:pt x="9074" y="1106"/>
                    <a:pt x="8886" y="1034"/>
                    <a:pt x="8696" y="1034"/>
                  </a:cubicBezTo>
                  <a:cubicBezTo>
                    <a:pt x="8647" y="1034"/>
                    <a:pt x="8598" y="1039"/>
                    <a:pt x="8549" y="1048"/>
                  </a:cubicBezTo>
                  <a:cubicBezTo>
                    <a:pt x="8525" y="1048"/>
                    <a:pt x="8502" y="1060"/>
                    <a:pt x="8466" y="1060"/>
                  </a:cubicBezTo>
                  <a:cubicBezTo>
                    <a:pt x="8251" y="941"/>
                    <a:pt x="7990" y="858"/>
                    <a:pt x="7751" y="763"/>
                  </a:cubicBezTo>
                  <a:lnTo>
                    <a:pt x="7906" y="620"/>
                  </a:lnTo>
                  <a:cubicBezTo>
                    <a:pt x="7930" y="584"/>
                    <a:pt x="7954" y="524"/>
                    <a:pt x="7954" y="477"/>
                  </a:cubicBezTo>
                  <a:cubicBezTo>
                    <a:pt x="7954" y="441"/>
                    <a:pt x="7918" y="394"/>
                    <a:pt x="7870" y="358"/>
                  </a:cubicBezTo>
                  <a:cubicBezTo>
                    <a:pt x="7847" y="346"/>
                    <a:pt x="7239" y="1"/>
                    <a:pt x="6430" y="1"/>
                  </a:cubicBezTo>
                  <a:cubicBezTo>
                    <a:pt x="6001" y="1"/>
                    <a:pt x="5680" y="143"/>
                    <a:pt x="5501" y="239"/>
                  </a:cubicBezTo>
                  <a:cubicBezTo>
                    <a:pt x="5471" y="257"/>
                    <a:pt x="5442" y="266"/>
                    <a:pt x="5412" y="266"/>
                  </a:cubicBezTo>
                  <a:cubicBezTo>
                    <a:pt x="5382" y="266"/>
                    <a:pt x="5352" y="257"/>
                    <a:pt x="5323" y="239"/>
                  </a:cubicBezTo>
                  <a:cubicBezTo>
                    <a:pt x="5144" y="143"/>
                    <a:pt x="4834" y="1"/>
                    <a:pt x="44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6" name="Google Shape;12036;p81"/>
            <p:cNvSpPr/>
            <p:nvPr/>
          </p:nvSpPr>
          <p:spPr>
            <a:xfrm>
              <a:off x="2667053" y="1609618"/>
              <a:ext cx="10688" cy="37760"/>
            </a:xfrm>
            <a:custGeom>
              <a:avLst/>
              <a:gdLst/>
              <a:ahLst/>
              <a:cxnLst/>
              <a:rect l="l" t="t" r="r" b="b"/>
              <a:pathLst>
                <a:path w="334" h="118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13"/>
                  </a:lnTo>
                  <a:cubicBezTo>
                    <a:pt x="0" y="1096"/>
                    <a:pt x="72" y="1179"/>
                    <a:pt x="167" y="1179"/>
                  </a:cubicBezTo>
                  <a:cubicBezTo>
                    <a:pt x="250" y="1179"/>
                    <a:pt x="334" y="1096"/>
                    <a:pt x="334" y="1013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37" name="Google Shape;12037;p81"/>
          <p:cNvGrpSpPr/>
          <p:nvPr/>
        </p:nvGrpSpPr>
        <p:grpSpPr>
          <a:xfrm>
            <a:off x="1928976" y="1576698"/>
            <a:ext cx="331520" cy="348032"/>
            <a:chOff x="1956845" y="1500498"/>
            <a:chExt cx="331520" cy="348032"/>
          </a:xfrm>
          <a:solidFill>
            <a:schemeClr val="tx1"/>
          </a:solidFill>
        </p:grpSpPr>
        <p:sp>
          <p:nvSpPr>
            <p:cNvPr id="12038" name="Google Shape;12038;p81"/>
            <p:cNvSpPr/>
            <p:nvPr/>
          </p:nvSpPr>
          <p:spPr>
            <a:xfrm>
              <a:off x="2078413" y="1736882"/>
              <a:ext cx="88800" cy="44608"/>
            </a:xfrm>
            <a:custGeom>
              <a:avLst/>
              <a:gdLst/>
              <a:ahLst/>
              <a:cxnLst/>
              <a:rect l="l" t="t" r="r" b="b"/>
              <a:pathLst>
                <a:path w="2775" h="1394" extrusionOk="0">
                  <a:moveTo>
                    <a:pt x="2322" y="310"/>
                  </a:moveTo>
                  <a:cubicBezTo>
                    <a:pt x="2381" y="310"/>
                    <a:pt x="2417" y="357"/>
                    <a:pt x="2429" y="381"/>
                  </a:cubicBezTo>
                  <a:cubicBezTo>
                    <a:pt x="2429" y="405"/>
                    <a:pt x="2429" y="477"/>
                    <a:pt x="2381" y="500"/>
                  </a:cubicBezTo>
                  <a:lnTo>
                    <a:pt x="1953" y="858"/>
                  </a:lnTo>
                  <a:cubicBezTo>
                    <a:pt x="1786" y="994"/>
                    <a:pt x="1584" y="1063"/>
                    <a:pt x="1384" y="1063"/>
                  </a:cubicBezTo>
                  <a:cubicBezTo>
                    <a:pt x="1185" y="1063"/>
                    <a:pt x="988" y="994"/>
                    <a:pt x="833" y="858"/>
                  </a:cubicBezTo>
                  <a:lnTo>
                    <a:pt x="405" y="500"/>
                  </a:lnTo>
                  <a:cubicBezTo>
                    <a:pt x="345" y="453"/>
                    <a:pt x="357" y="393"/>
                    <a:pt x="369" y="381"/>
                  </a:cubicBezTo>
                  <a:cubicBezTo>
                    <a:pt x="393" y="369"/>
                    <a:pt x="405" y="310"/>
                    <a:pt x="476" y="310"/>
                  </a:cubicBezTo>
                  <a:close/>
                  <a:moveTo>
                    <a:pt x="464" y="0"/>
                  </a:moveTo>
                  <a:cubicBezTo>
                    <a:pt x="286" y="0"/>
                    <a:pt x="119" y="96"/>
                    <a:pt x="60" y="274"/>
                  </a:cubicBezTo>
                  <a:cubicBezTo>
                    <a:pt x="0" y="441"/>
                    <a:pt x="48" y="631"/>
                    <a:pt x="191" y="750"/>
                  </a:cubicBezTo>
                  <a:lnTo>
                    <a:pt x="631" y="1108"/>
                  </a:lnTo>
                  <a:cubicBezTo>
                    <a:pt x="845" y="1286"/>
                    <a:pt x="1119" y="1393"/>
                    <a:pt x="1381" y="1393"/>
                  </a:cubicBezTo>
                  <a:cubicBezTo>
                    <a:pt x="1655" y="1393"/>
                    <a:pt x="1941" y="1298"/>
                    <a:pt x="2143" y="1108"/>
                  </a:cubicBezTo>
                  <a:lnTo>
                    <a:pt x="2572" y="750"/>
                  </a:lnTo>
                  <a:cubicBezTo>
                    <a:pt x="2727" y="631"/>
                    <a:pt x="2774" y="453"/>
                    <a:pt x="2715" y="274"/>
                  </a:cubicBezTo>
                  <a:cubicBezTo>
                    <a:pt x="2655" y="107"/>
                    <a:pt x="2488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9" name="Google Shape;12039;p81"/>
            <p:cNvSpPr/>
            <p:nvPr/>
          </p:nvSpPr>
          <p:spPr>
            <a:xfrm>
              <a:off x="1956845" y="1500498"/>
              <a:ext cx="331520" cy="348032"/>
            </a:xfrm>
            <a:custGeom>
              <a:avLst/>
              <a:gdLst/>
              <a:ahLst/>
              <a:cxnLst/>
              <a:rect l="l" t="t" r="r" b="b"/>
              <a:pathLst>
                <a:path w="10360" h="10876" extrusionOk="0">
                  <a:moveTo>
                    <a:pt x="1205" y="326"/>
                  </a:moveTo>
                  <a:cubicBezTo>
                    <a:pt x="1252" y="326"/>
                    <a:pt x="1300" y="330"/>
                    <a:pt x="1346" y="339"/>
                  </a:cubicBezTo>
                  <a:cubicBezTo>
                    <a:pt x="1942" y="494"/>
                    <a:pt x="2525" y="791"/>
                    <a:pt x="3061" y="1232"/>
                  </a:cubicBezTo>
                  <a:cubicBezTo>
                    <a:pt x="2894" y="1315"/>
                    <a:pt x="2727" y="1387"/>
                    <a:pt x="2585" y="1458"/>
                  </a:cubicBezTo>
                  <a:cubicBezTo>
                    <a:pt x="2108" y="922"/>
                    <a:pt x="1489" y="565"/>
                    <a:pt x="1108" y="470"/>
                  </a:cubicBezTo>
                  <a:cubicBezTo>
                    <a:pt x="989" y="458"/>
                    <a:pt x="882" y="458"/>
                    <a:pt x="811" y="458"/>
                  </a:cubicBezTo>
                  <a:cubicBezTo>
                    <a:pt x="918" y="368"/>
                    <a:pt x="1060" y="326"/>
                    <a:pt x="1205" y="326"/>
                  </a:cubicBezTo>
                  <a:close/>
                  <a:moveTo>
                    <a:pt x="9179" y="326"/>
                  </a:moveTo>
                  <a:cubicBezTo>
                    <a:pt x="9324" y="326"/>
                    <a:pt x="9466" y="368"/>
                    <a:pt x="9574" y="458"/>
                  </a:cubicBezTo>
                  <a:lnTo>
                    <a:pt x="9585" y="482"/>
                  </a:lnTo>
                  <a:cubicBezTo>
                    <a:pt x="9548" y="471"/>
                    <a:pt x="9506" y="465"/>
                    <a:pt x="9459" y="465"/>
                  </a:cubicBezTo>
                  <a:cubicBezTo>
                    <a:pt x="9401" y="465"/>
                    <a:pt x="9336" y="474"/>
                    <a:pt x="9264" y="494"/>
                  </a:cubicBezTo>
                  <a:cubicBezTo>
                    <a:pt x="9085" y="541"/>
                    <a:pt x="8847" y="636"/>
                    <a:pt x="8609" y="779"/>
                  </a:cubicBezTo>
                  <a:cubicBezTo>
                    <a:pt x="8538" y="815"/>
                    <a:pt x="8502" y="922"/>
                    <a:pt x="8562" y="994"/>
                  </a:cubicBezTo>
                  <a:cubicBezTo>
                    <a:pt x="8591" y="1046"/>
                    <a:pt x="8644" y="1074"/>
                    <a:pt x="8697" y="1074"/>
                  </a:cubicBezTo>
                  <a:cubicBezTo>
                    <a:pt x="8729" y="1074"/>
                    <a:pt x="8761" y="1064"/>
                    <a:pt x="8788" y="1041"/>
                  </a:cubicBezTo>
                  <a:cubicBezTo>
                    <a:pt x="8990" y="922"/>
                    <a:pt x="9193" y="815"/>
                    <a:pt x="9335" y="791"/>
                  </a:cubicBezTo>
                  <a:cubicBezTo>
                    <a:pt x="9389" y="780"/>
                    <a:pt x="9439" y="774"/>
                    <a:pt x="9484" y="774"/>
                  </a:cubicBezTo>
                  <a:cubicBezTo>
                    <a:pt x="9580" y="774"/>
                    <a:pt x="9656" y="798"/>
                    <a:pt x="9705" y="839"/>
                  </a:cubicBezTo>
                  <a:cubicBezTo>
                    <a:pt x="9788" y="898"/>
                    <a:pt x="9800" y="994"/>
                    <a:pt x="9800" y="1053"/>
                  </a:cubicBezTo>
                  <a:cubicBezTo>
                    <a:pt x="9764" y="1577"/>
                    <a:pt x="9633" y="2244"/>
                    <a:pt x="9228" y="2756"/>
                  </a:cubicBezTo>
                  <a:cubicBezTo>
                    <a:pt x="9133" y="2601"/>
                    <a:pt x="9014" y="2446"/>
                    <a:pt x="8871" y="2303"/>
                  </a:cubicBezTo>
                  <a:cubicBezTo>
                    <a:pt x="8633" y="2041"/>
                    <a:pt x="8371" y="1815"/>
                    <a:pt x="8085" y="1625"/>
                  </a:cubicBezTo>
                  <a:cubicBezTo>
                    <a:pt x="8133" y="1565"/>
                    <a:pt x="8192" y="1518"/>
                    <a:pt x="8252" y="1458"/>
                  </a:cubicBezTo>
                  <a:cubicBezTo>
                    <a:pt x="8312" y="1398"/>
                    <a:pt x="8312" y="1291"/>
                    <a:pt x="8252" y="1232"/>
                  </a:cubicBezTo>
                  <a:cubicBezTo>
                    <a:pt x="8222" y="1202"/>
                    <a:pt x="8181" y="1187"/>
                    <a:pt x="8139" y="1187"/>
                  </a:cubicBezTo>
                  <a:cubicBezTo>
                    <a:pt x="8097" y="1187"/>
                    <a:pt x="8056" y="1202"/>
                    <a:pt x="8026" y="1232"/>
                  </a:cubicBezTo>
                  <a:lnTo>
                    <a:pt x="7800" y="1458"/>
                  </a:lnTo>
                  <a:cubicBezTo>
                    <a:pt x="7657" y="1375"/>
                    <a:pt x="7490" y="1291"/>
                    <a:pt x="7323" y="1232"/>
                  </a:cubicBezTo>
                  <a:cubicBezTo>
                    <a:pt x="7859" y="791"/>
                    <a:pt x="8442" y="494"/>
                    <a:pt x="9038" y="339"/>
                  </a:cubicBezTo>
                  <a:cubicBezTo>
                    <a:pt x="9084" y="330"/>
                    <a:pt x="9132" y="326"/>
                    <a:pt x="9179" y="326"/>
                  </a:cubicBezTo>
                  <a:close/>
                  <a:moveTo>
                    <a:pt x="902" y="792"/>
                  </a:moveTo>
                  <a:cubicBezTo>
                    <a:pt x="947" y="792"/>
                    <a:pt x="996" y="796"/>
                    <a:pt x="1049" y="803"/>
                  </a:cubicBezTo>
                  <a:cubicBezTo>
                    <a:pt x="1489" y="886"/>
                    <a:pt x="2013" y="1327"/>
                    <a:pt x="2299" y="1637"/>
                  </a:cubicBezTo>
                  <a:cubicBezTo>
                    <a:pt x="2013" y="1827"/>
                    <a:pt x="1751" y="2053"/>
                    <a:pt x="1513" y="2327"/>
                  </a:cubicBezTo>
                  <a:cubicBezTo>
                    <a:pt x="1370" y="2470"/>
                    <a:pt x="1251" y="2625"/>
                    <a:pt x="1156" y="2768"/>
                  </a:cubicBezTo>
                  <a:cubicBezTo>
                    <a:pt x="763" y="2244"/>
                    <a:pt x="632" y="1589"/>
                    <a:pt x="584" y="1077"/>
                  </a:cubicBezTo>
                  <a:cubicBezTo>
                    <a:pt x="584" y="994"/>
                    <a:pt x="596" y="910"/>
                    <a:pt x="680" y="851"/>
                  </a:cubicBezTo>
                  <a:cubicBezTo>
                    <a:pt x="728" y="810"/>
                    <a:pt x="805" y="792"/>
                    <a:pt x="902" y="792"/>
                  </a:cubicBezTo>
                  <a:close/>
                  <a:moveTo>
                    <a:pt x="5192" y="1160"/>
                  </a:moveTo>
                  <a:cubicBezTo>
                    <a:pt x="6668" y="1160"/>
                    <a:pt x="7811" y="1625"/>
                    <a:pt x="8633" y="2518"/>
                  </a:cubicBezTo>
                  <a:cubicBezTo>
                    <a:pt x="9478" y="3470"/>
                    <a:pt x="9812" y="4744"/>
                    <a:pt x="9931" y="5661"/>
                  </a:cubicBezTo>
                  <a:cubicBezTo>
                    <a:pt x="10002" y="6375"/>
                    <a:pt x="9990" y="6947"/>
                    <a:pt x="9978" y="7244"/>
                  </a:cubicBezTo>
                  <a:lnTo>
                    <a:pt x="9526" y="7078"/>
                  </a:lnTo>
                  <a:cubicBezTo>
                    <a:pt x="9513" y="7073"/>
                    <a:pt x="9497" y="7071"/>
                    <a:pt x="9479" y="7071"/>
                  </a:cubicBezTo>
                  <a:cubicBezTo>
                    <a:pt x="9448" y="7071"/>
                    <a:pt x="9413" y="7079"/>
                    <a:pt x="9383" y="7102"/>
                  </a:cubicBezTo>
                  <a:cubicBezTo>
                    <a:pt x="9335" y="7125"/>
                    <a:pt x="9312" y="7173"/>
                    <a:pt x="9312" y="7233"/>
                  </a:cubicBezTo>
                  <a:cubicBezTo>
                    <a:pt x="9312" y="7244"/>
                    <a:pt x="9276" y="8256"/>
                    <a:pt x="8871" y="9376"/>
                  </a:cubicBezTo>
                  <a:lnTo>
                    <a:pt x="8562" y="9007"/>
                  </a:lnTo>
                  <a:cubicBezTo>
                    <a:pt x="8538" y="8959"/>
                    <a:pt x="8478" y="8947"/>
                    <a:pt x="8431" y="8947"/>
                  </a:cubicBezTo>
                  <a:cubicBezTo>
                    <a:pt x="8371" y="8947"/>
                    <a:pt x="8323" y="8971"/>
                    <a:pt x="8312" y="9030"/>
                  </a:cubicBezTo>
                  <a:cubicBezTo>
                    <a:pt x="8061" y="9507"/>
                    <a:pt x="7645" y="9923"/>
                    <a:pt x="7430" y="10138"/>
                  </a:cubicBezTo>
                  <a:lnTo>
                    <a:pt x="7049" y="9614"/>
                  </a:lnTo>
                  <a:cubicBezTo>
                    <a:pt x="7466" y="9340"/>
                    <a:pt x="7740" y="8864"/>
                    <a:pt x="7740" y="8328"/>
                  </a:cubicBezTo>
                  <a:cubicBezTo>
                    <a:pt x="7740" y="8245"/>
                    <a:pt x="7669" y="8173"/>
                    <a:pt x="7585" y="8173"/>
                  </a:cubicBezTo>
                  <a:cubicBezTo>
                    <a:pt x="7490" y="8173"/>
                    <a:pt x="7419" y="8245"/>
                    <a:pt x="7419" y="8328"/>
                  </a:cubicBezTo>
                  <a:cubicBezTo>
                    <a:pt x="7419" y="9007"/>
                    <a:pt x="6883" y="9542"/>
                    <a:pt x="6228" y="9542"/>
                  </a:cubicBezTo>
                  <a:cubicBezTo>
                    <a:pt x="5954" y="9542"/>
                    <a:pt x="5704" y="9447"/>
                    <a:pt x="5478" y="9280"/>
                  </a:cubicBezTo>
                  <a:cubicBezTo>
                    <a:pt x="5389" y="9215"/>
                    <a:pt x="5284" y="9182"/>
                    <a:pt x="5183" y="9182"/>
                  </a:cubicBezTo>
                  <a:cubicBezTo>
                    <a:pt x="5082" y="9182"/>
                    <a:pt x="4984" y="9215"/>
                    <a:pt x="4906" y="9280"/>
                  </a:cubicBezTo>
                  <a:cubicBezTo>
                    <a:pt x="4692" y="9447"/>
                    <a:pt x="4442" y="9542"/>
                    <a:pt x="4156" y="9542"/>
                  </a:cubicBezTo>
                  <a:cubicBezTo>
                    <a:pt x="3501" y="9542"/>
                    <a:pt x="2966" y="9007"/>
                    <a:pt x="2966" y="8328"/>
                  </a:cubicBezTo>
                  <a:cubicBezTo>
                    <a:pt x="2966" y="8245"/>
                    <a:pt x="2894" y="8173"/>
                    <a:pt x="2799" y="8173"/>
                  </a:cubicBezTo>
                  <a:cubicBezTo>
                    <a:pt x="2716" y="8173"/>
                    <a:pt x="2632" y="8245"/>
                    <a:pt x="2632" y="8328"/>
                  </a:cubicBezTo>
                  <a:cubicBezTo>
                    <a:pt x="2632" y="8864"/>
                    <a:pt x="2918" y="9340"/>
                    <a:pt x="3335" y="9614"/>
                  </a:cubicBezTo>
                  <a:lnTo>
                    <a:pt x="2954" y="10138"/>
                  </a:lnTo>
                  <a:cubicBezTo>
                    <a:pt x="2739" y="9935"/>
                    <a:pt x="2323" y="9507"/>
                    <a:pt x="2073" y="9030"/>
                  </a:cubicBezTo>
                  <a:cubicBezTo>
                    <a:pt x="2037" y="8983"/>
                    <a:pt x="2001" y="8959"/>
                    <a:pt x="1954" y="8947"/>
                  </a:cubicBezTo>
                  <a:cubicBezTo>
                    <a:pt x="1894" y="8947"/>
                    <a:pt x="1846" y="8959"/>
                    <a:pt x="1823" y="9007"/>
                  </a:cubicBezTo>
                  <a:lnTo>
                    <a:pt x="1501" y="9376"/>
                  </a:lnTo>
                  <a:cubicBezTo>
                    <a:pt x="1108" y="8256"/>
                    <a:pt x="1073" y="7233"/>
                    <a:pt x="1073" y="7233"/>
                  </a:cubicBezTo>
                  <a:cubicBezTo>
                    <a:pt x="1073" y="7185"/>
                    <a:pt x="1049" y="7125"/>
                    <a:pt x="1001" y="7102"/>
                  </a:cubicBezTo>
                  <a:cubicBezTo>
                    <a:pt x="971" y="7079"/>
                    <a:pt x="941" y="7071"/>
                    <a:pt x="907" y="7071"/>
                  </a:cubicBezTo>
                  <a:cubicBezTo>
                    <a:pt x="888" y="7071"/>
                    <a:pt x="868" y="7073"/>
                    <a:pt x="846" y="7078"/>
                  </a:cubicBezTo>
                  <a:lnTo>
                    <a:pt x="406" y="7244"/>
                  </a:lnTo>
                  <a:cubicBezTo>
                    <a:pt x="394" y="6947"/>
                    <a:pt x="370" y="6375"/>
                    <a:pt x="465" y="5673"/>
                  </a:cubicBezTo>
                  <a:cubicBezTo>
                    <a:pt x="584" y="4756"/>
                    <a:pt x="894" y="3470"/>
                    <a:pt x="1763" y="2518"/>
                  </a:cubicBezTo>
                  <a:cubicBezTo>
                    <a:pt x="2561" y="1625"/>
                    <a:pt x="3728" y="1160"/>
                    <a:pt x="5192" y="1160"/>
                  </a:cubicBezTo>
                  <a:close/>
                  <a:moveTo>
                    <a:pt x="5192" y="9492"/>
                  </a:moveTo>
                  <a:cubicBezTo>
                    <a:pt x="5225" y="9492"/>
                    <a:pt x="5258" y="9501"/>
                    <a:pt x="5287" y="9518"/>
                  </a:cubicBezTo>
                  <a:cubicBezTo>
                    <a:pt x="5561" y="9745"/>
                    <a:pt x="5883" y="9852"/>
                    <a:pt x="6228" y="9852"/>
                  </a:cubicBezTo>
                  <a:cubicBezTo>
                    <a:pt x="6371" y="9852"/>
                    <a:pt x="6526" y="9840"/>
                    <a:pt x="6657" y="9792"/>
                  </a:cubicBezTo>
                  <a:lnTo>
                    <a:pt x="6657" y="9792"/>
                  </a:lnTo>
                  <a:cubicBezTo>
                    <a:pt x="6466" y="10245"/>
                    <a:pt x="6037" y="10554"/>
                    <a:pt x="5525" y="10554"/>
                  </a:cubicBezTo>
                  <a:lnTo>
                    <a:pt x="4847" y="10554"/>
                  </a:lnTo>
                  <a:cubicBezTo>
                    <a:pt x="4335" y="10554"/>
                    <a:pt x="3906" y="10233"/>
                    <a:pt x="3728" y="9792"/>
                  </a:cubicBezTo>
                  <a:lnTo>
                    <a:pt x="3728" y="9792"/>
                  </a:lnTo>
                  <a:cubicBezTo>
                    <a:pt x="3859" y="9840"/>
                    <a:pt x="4013" y="9852"/>
                    <a:pt x="4156" y="9852"/>
                  </a:cubicBezTo>
                  <a:cubicBezTo>
                    <a:pt x="4502" y="9852"/>
                    <a:pt x="4823" y="9733"/>
                    <a:pt x="5097" y="9518"/>
                  </a:cubicBezTo>
                  <a:cubicBezTo>
                    <a:pt x="5127" y="9501"/>
                    <a:pt x="5159" y="9492"/>
                    <a:pt x="5192" y="9492"/>
                  </a:cubicBezTo>
                  <a:close/>
                  <a:moveTo>
                    <a:pt x="9185" y="0"/>
                  </a:moveTo>
                  <a:cubicBezTo>
                    <a:pt x="9105" y="0"/>
                    <a:pt x="9024" y="10"/>
                    <a:pt x="8943" y="29"/>
                  </a:cubicBezTo>
                  <a:cubicBezTo>
                    <a:pt x="8252" y="208"/>
                    <a:pt x="7597" y="565"/>
                    <a:pt x="6966" y="1101"/>
                  </a:cubicBezTo>
                  <a:cubicBezTo>
                    <a:pt x="6430" y="934"/>
                    <a:pt x="5835" y="851"/>
                    <a:pt x="5180" y="851"/>
                  </a:cubicBezTo>
                  <a:cubicBezTo>
                    <a:pt x="4525" y="851"/>
                    <a:pt x="3930" y="934"/>
                    <a:pt x="3394" y="1101"/>
                  </a:cubicBezTo>
                  <a:cubicBezTo>
                    <a:pt x="2775" y="565"/>
                    <a:pt x="2096" y="196"/>
                    <a:pt x="1418" y="29"/>
                  </a:cubicBezTo>
                  <a:cubicBezTo>
                    <a:pt x="1344" y="11"/>
                    <a:pt x="1269" y="2"/>
                    <a:pt x="1195" y="2"/>
                  </a:cubicBezTo>
                  <a:cubicBezTo>
                    <a:pt x="982" y="2"/>
                    <a:pt x="773" y="75"/>
                    <a:pt x="596" y="208"/>
                  </a:cubicBezTo>
                  <a:cubicBezTo>
                    <a:pt x="370" y="386"/>
                    <a:pt x="239" y="672"/>
                    <a:pt x="251" y="946"/>
                  </a:cubicBezTo>
                  <a:cubicBezTo>
                    <a:pt x="287" y="1565"/>
                    <a:pt x="418" y="2410"/>
                    <a:pt x="965" y="3030"/>
                  </a:cubicBezTo>
                  <a:cubicBezTo>
                    <a:pt x="453" y="3911"/>
                    <a:pt x="227" y="4899"/>
                    <a:pt x="132" y="5637"/>
                  </a:cubicBezTo>
                  <a:cubicBezTo>
                    <a:pt x="1" y="6661"/>
                    <a:pt x="96" y="7459"/>
                    <a:pt x="96" y="7483"/>
                  </a:cubicBezTo>
                  <a:cubicBezTo>
                    <a:pt x="96" y="7530"/>
                    <a:pt x="120" y="7578"/>
                    <a:pt x="168" y="7602"/>
                  </a:cubicBezTo>
                  <a:cubicBezTo>
                    <a:pt x="198" y="7624"/>
                    <a:pt x="223" y="7633"/>
                    <a:pt x="250" y="7633"/>
                  </a:cubicBezTo>
                  <a:cubicBezTo>
                    <a:pt x="265" y="7633"/>
                    <a:pt x="281" y="7630"/>
                    <a:pt x="299" y="7625"/>
                  </a:cubicBezTo>
                  <a:lnTo>
                    <a:pt x="751" y="7459"/>
                  </a:lnTo>
                  <a:cubicBezTo>
                    <a:pt x="775" y="7852"/>
                    <a:pt x="894" y="8780"/>
                    <a:pt x="1299" y="9745"/>
                  </a:cubicBezTo>
                  <a:cubicBezTo>
                    <a:pt x="1311" y="9792"/>
                    <a:pt x="1370" y="9840"/>
                    <a:pt x="1418" y="9852"/>
                  </a:cubicBezTo>
                  <a:cubicBezTo>
                    <a:pt x="1428" y="9854"/>
                    <a:pt x="1438" y="9855"/>
                    <a:pt x="1447" y="9855"/>
                  </a:cubicBezTo>
                  <a:cubicBezTo>
                    <a:pt x="1493" y="9855"/>
                    <a:pt x="1531" y="9832"/>
                    <a:pt x="1561" y="9792"/>
                  </a:cubicBezTo>
                  <a:lnTo>
                    <a:pt x="1906" y="9388"/>
                  </a:lnTo>
                  <a:cubicBezTo>
                    <a:pt x="2299" y="10007"/>
                    <a:pt x="2847" y="10471"/>
                    <a:pt x="2870" y="10495"/>
                  </a:cubicBezTo>
                  <a:cubicBezTo>
                    <a:pt x="2896" y="10512"/>
                    <a:pt x="2929" y="10523"/>
                    <a:pt x="2959" y="10523"/>
                  </a:cubicBezTo>
                  <a:cubicBezTo>
                    <a:pt x="2969" y="10523"/>
                    <a:pt x="2980" y="10522"/>
                    <a:pt x="2989" y="10519"/>
                  </a:cubicBezTo>
                  <a:cubicBezTo>
                    <a:pt x="3037" y="10519"/>
                    <a:pt x="3085" y="10495"/>
                    <a:pt x="3097" y="10459"/>
                  </a:cubicBezTo>
                  <a:lnTo>
                    <a:pt x="3454" y="9983"/>
                  </a:lnTo>
                  <a:cubicBezTo>
                    <a:pt x="3549" y="10173"/>
                    <a:pt x="3680" y="10352"/>
                    <a:pt x="3847" y="10507"/>
                  </a:cubicBezTo>
                  <a:cubicBezTo>
                    <a:pt x="4109" y="10745"/>
                    <a:pt x="4466" y="10876"/>
                    <a:pt x="4823" y="10876"/>
                  </a:cubicBezTo>
                  <a:lnTo>
                    <a:pt x="5514" y="10876"/>
                  </a:lnTo>
                  <a:cubicBezTo>
                    <a:pt x="6121" y="10876"/>
                    <a:pt x="6657" y="10519"/>
                    <a:pt x="6895" y="9983"/>
                  </a:cubicBezTo>
                  <a:lnTo>
                    <a:pt x="7252" y="10459"/>
                  </a:lnTo>
                  <a:cubicBezTo>
                    <a:pt x="7276" y="10495"/>
                    <a:pt x="7311" y="10519"/>
                    <a:pt x="7359" y="10519"/>
                  </a:cubicBezTo>
                  <a:lnTo>
                    <a:pt x="7371" y="10519"/>
                  </a:lnTo>
                  <a:cubicBezTo>
                    <a:pt x="7419" y="10519"/>
                    <a:pt x="7442" y="10507"/>
                    <a:pt x="7478" y="10471"/>
                  </a:cubicBezTo>
                  <a:cubicBezTo>
                    <a:pt x="7502" y="10459"/>
                    <a:pt x="8050" y="9983"/>
                    <a:pt x="8442" y="9376"/>
                  </a:cubicBezTo>
                  <a:lnTo>
                    <a:pt x="8788" y="9780"/>
                  </a:lnTo>
                  <a:cubicBezTo>
                    <a:pt x="8812" y="9816"/>
                    <a:pt x="8871" y="9840"/>
                    <a:pt x="8931" y="9840"/>
                  </a:cubicBezTo>
                  <a:cubicBezTo>
                    <a:pt x="8990" y="9816"/>
                    <a:pt x="9038" y="9792"/>
                    <a:pt x="9050" y="9733"/>
                  </a:cubicBezTo>
                  <a:cubicBezTo>
                    <a:pt x="9443" y="8780"/>
                    <a:pt x="9562" y="7852"/>
                    <a:pt x="9597" y="7435"/>
                  </a:cubicBezTo>
                  <a:lnTo>
                    <a:pt x="10050" y="7602"/>
                  </a:lnTo>
                  <a:cubicBezTo>
                    <a:pt x="10071" y="7612"/>
                    <a:pt x="10095" y="7618"/>
                    <a:pt x="10117" y="7618"/>
                  </a:cubicBezTo>
                  <a:cubicBezTo>
                    <a:pt x="10144" y="7618"/>
                    <a:pt x="10168" y="7609"/>
                    <a:pt x="10181" y="7590"/>
                  </a:cubicBezTo>
                  <a:cubicBezTo>
                    <a:pt x="10228" y="7554"/>
                    <a:pt x="10252" y="7518"/>
                    <a:pt x="10252" y="7471"/>
                  </a:cubicBezTo>
                  <a:cubicBezTo>
                    <a:pt x="10276" y="7459"/>
                    <a:pt x="10359" y="6673"/>
                    <a:pt x="10228" y="5637"/>
                  </a:cubicBezTo>
                  <a:cubicBezTo>
                    <a:pt x="10133" y="4899"/>
                    <a:pt x="9919" y="3911"/>
                    <a:pt x="9395" y="3030"/>
                  </a:cubicBezTo>
                  <a:cubicBezTo>
                    <a:pt x="9943" y="2410"/>
                    <a:pt x="10097" y="1565"/>
                    <a:pt x="10109" y="946"/>
                  </a:cubicBezTo>
                  <a:cubicBezTo>
                    <a:pt x="10121" y="648"/>
                    <a:pt x="9990" y="386"/>
                    <a:pt x="9764" y="208"/>
                  </a:cubicBezTo>
                  <a:cubicBezTo>
                    <a:pt x="9600" y="69"/>
                    <a:pt x="9397" y="0"/>
                    <a:pt x="9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0" name="Google Shape;12040;p81"/>
            <p:cNvSpPr/>
            <p:nvPr/>
          </p:nvSpPr>
          <p:spPr>
            <a:xfrm>
              <a:off x="2030765" y="1652690"/>
              <a:ext cx="48800" cy="59840"/>
            </a:xfrm>
            <a:custGeom>
              <a:avLst/>
              <a:gdLst/>
              <a:ahLst/>
              <a:cxnLst/>
              <a:rect l="l" t="t" r="r" b="b"/>
              <a:pathLst>
                <a:path w="1525" h="1870" extrusionOk="0"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lnTo>
                    <a:pt x="1" y="1107"/>
                  </a:lnTo>
                  <a:cubicBezTo>
                    <a:pt x="1" y="1524"/>
                    <a:pt x="346" y="1869"/>
                    <a:pt x="763" y="1869"/>
                  </a:cubicBezTo>
                  <a:cubicBezTo>
                    <a:pt x="1179" y="1869"/>
                    <a:pt x="1525" y="1524"/>
                    <a:pt x="1525" y="1107"/>
                  </a:cubicBezTo>
                  <a:lnTo>
                    <a:pt x="1525" y="762"/>
                  </a:lnTo>
                  <a:cubicBezTo>
                    <a:pt x="1501" y="643"/>
                    <a:pt x="1477" y="548"/>
                    <a:pt x="1430" y="441"/>
                  </a:cubicBezTo>
                  <a:cubicBezTo>
                    <a:pt x="1394" y="379"/>
                    <a:pt x="1340" y="343"/>
                    <a:pt x="1285" y="343"/>
                  </a:cubicBezTo>
                  <a:cubicBezTo>
                    <a:pt x="1265" y="343"/>
                    <a:pt x="1246" y="348"/>
                    <a:pt x="1227" y="357"/>
                  </a:cubicBezTo>
                  <a:cubicBezTo>
                    <a:pt x="1144" y="405"/>
                    <a:pt x="1108" y="500"/>
                    <a:pt x="1144" y="572"/>
                  </a:cubicBezTo>
                  <a:cubicBezTo>
                    <a:pt x="1179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1001" y="1536"/>
                    <a:pt x="763" y="1536"/>
                  </a:cubicBezTo>
                  <a:cubicBezTo>
                    <a:pt x="525" y="1536"/>
                    <a:pt x="334" y="1345"/>
                    <a:pt x="334" y="1107"/>
                  </a:cubicBezTo>
                  <a:lnTo>
                    <a:pt x="334" y="762"/>
                  </a:lnTo>
                  <a:cubicBezTo>
                    <a:pt x="334" y="524"/>
                    <a:pt x="525" y="333"/>
                    <a:pt x="763" y="333"/>
                  </a:cubicBezTo>
                  <a:cubicBezTo>
                    <a:pt x="846" y="333"/>
                    <a:pt x="929" y="262"/>
                    <a:pt x="929" y="167"/>
                  </a:cubicBezTo>
                  <a:cubicBezTo>
                    <a:pt x="929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1" name="Google Shape;12041;p81"/>
            <p:cNvSpPr/>
            <p:nvPr/>
          </p:nvSpPr>
          <p:spPr>
            <a:xfrm>
              <a:off x="2167181" y="1652690"/>
              <a:ext cx="48416" cy="59840"/>
            </a:xfrm>
            <a:custGeom>
              <a:avLst/>
              <a:gdLst/>
              <a:ahLst/>
              <a:cxnLst/>
              <a:rect l="l" t="t" r="r" b="b"/>
              <a:pathLst>
                <a:path w="1513" h="1870" extrusionOk="0">
                  <a:moveTo>
                    <a:pt x="750" y="0"/>
                  </a:moveTo>
                  <a:cubicBezTo>
                    <a:pt x="334" y="0"/>
                    <a:pt x="0" y="345"/>
                    <a:pt x="0" y="762"/>
                  </a:cubicBezTo>
                  <a:lnTo>
                    <a:pt x="0" y="1107"/>
                  </a:lnTo>
                  <a:cubicBezTo>
                    <a:pt x="0" y="1524"/>
                    <a:pt x="334" y="1869"/>
                    <a:pt x="750" y="1869"/>
                  </a:cubicBezTo>
                  <a:cubicBezTo>
                    <a:pt x="1167" y="1869"/>
                    <a:pt x="1512" y="1524"/>
                    <a:pt x="1512" y="1107"/>
                  </a:cubicBezTo>
                  <a:lnTo>
                    <a:pt x="1512" y="762"/>
                  </a:lnTo>
                  <a:cubicBezTo>
                    <a:pt x="1500" y="643"/>
                    <a:pt x="1465" y="548"/>
                    <a:pt x="1429" y="441"/>
                  </a:cubicBezTo>
                  <a:cubicBezTo>
                    <a:pt x="1394" y="379"/>
                    <a:pt x="1333" y="343"/>
                    <a:pt x="1274" y="343"/>
                  </a:cubicBezTo>
                  <a:cubicBezTo>
                    <a:pt x="1254" y="343"/>
                    <a:pt x="1233" y="348"/>
                    <a:pt x="1215" y="357"/>
                  </a:cubicBezTo>
                  <a:cubicBezTo>
                    <a:pt x="1143" y="405"/>
                    <a:pt x="1096" y="500"/>
                    <a:pt x="1143" y="572"/>
                  </a:cubicBezTo>
                  <a:cubicBezTo>
                    <a:pt x="1167" y="631"/>
                    <a:pt x="1191" y="691"/>
                    <a:pt x="1191" y="762"/>
                  </a:cubicBezTo>
                  <a:lnTo>
                    <a:pt x="1191" y="1107"/>
                  </a:lnTo>
                  <a:cubicBezTo>
                    <a:pt x="1191" y="1345"/>
                    <a:pt x="988" y="1536"/>
                    <a:pt x="750" y="1536"/>
                  </a:cubicBezTo>
                  <a:cubicBezTo>
                    <a:pt x="512" y="1536"/>
                    <a:pt x="322" y="1345"/>
                    <a:pt x="322" y="1107"/>
                  </a:cubicBezTo>
                  <a:lnTo>
                    <a:pt x="322" y="762"/>
                  </a:lnTo>
                  <a:cubicBezTo>
                    <a:pt x="322" y="524"/>
                    <a:pt x="512" y="333"/>
                    <a:pt x="750" y="333"/>
                  </a:cubicBezTo>
                  <a:cubicBezTo>
                    <a:pt x="846" y="333"/>
                    <a:pt x="917" y="262"/>
                    <a:pt x="917" y="167"/>
                  </a:cubicBezTo>
                  <a:cubicBezTo>
                    <a:pt x="917" y="83"/>
                    <a:pt x="846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2" name="Google Shape;12042;p81"/>
            <p:cNvSpPr/>
            <p:nvPr/>
          </p:nvSpPr>
          <p:spPr>
            <a:xfrm>
              <a:off x="202087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178" y="0"/>
                  </a:moveTo>
                  <a:cubicBezTo>
                    <a:pt x="124" y="0"/>
                    <a:pt x="71" y="26"/>
                    <a:pt x="48" y="73"/>
                  </a:cubicBezTo>
                  <a:cubicBezTo>
                    <a:pt x="0" y="144"/>
                    <a:pt x="12" y="251"/>
                    <a:pt x="84" y="299"/>
                  </a:cubicBezTo>
                  <a:cubicBezTo>
                    <a:pt x="191" y="346"/>
                    <a:pt x="298" y="430"/>
                    <a:pt x="405" y="477"/>
                  </a:cubicBezTo>
                  <a:cubicBezTo>
                    <a:pt x="429" y="489"/>
                    <a:pt x="441" y="489"/>
                    <a:pt x="476" y="489"/>
                  </a:cubicBezTo>
                  <a:cubicBezTo>
                    <a:pt x="536" y="489"/>
                    <a:pt x="596" y="454"/>
                    <a:pt x="619" y="394"/>
                  </a:cubicBezTo>
                  <a:cubicBezTo>
                    <a:pt x="643" y="323"/>
                    <a:pt x="607" y="215"/>
                    <a:pt x="536" y="192"/>
                  </a:cubicBezTo>
                  <a:cubicBezTo>
                    <a:pt x="441" y="144"/>
                    <a:pt x="357" y="85"/>
                    <a:pt x="262" y="25"/>
                  </a:cubicBezTo>
                  <a:cubicBezTo>
                    <a:pt x="237" y="8"/>
                    <a:pt x="207" y="0"/>
                    <a:pt x="1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3" name="Google Shape;12043;p81"/>
            <p:cNvSpPr/>
            <p:nvPr/>
          </p:nvSpPr>
          <p:spPr>
            <a:xfrm>
              <a:off x="1986189" y="1685426"/>
              <a:ext cx="27840" cy="38144"/>
            </a:xfrm>
            <a:custGeom>
              <a:avLst/>
              <a:gdLst/>
              <a:ahLst/>
              <a:cxnLst/>
              <a:rect l="l" t="t" r="r" b="b"/>
              <a:pathLst>
                <a:path w="870" h="1192" extrusionOk="0">
                  <a:moveTo>
                    <a:pt x="189" y="1"/>
                  </a:moveTo>
                  <a:cubicBezTo>
                    <a:pt x="170" y="1"/>
                    <a:pt x="150" y="5"/>
                    <a:pt x="132" y="13"/>
                  </a:cubicBezTo>
                  <a:cubicBezTo>
                    <a:pt x="36" y="37"/>
                    <a:pt x="1" y="132"/>
                    <a:pt x="25" y="215"/>
                  </a:cubicBezTo>
                  <a:cubicBezTo>
                    <a:pt x="25" y="239"/>
                    <a:pt x="179" y="680"/>
                    <a:pt x="560" y="1132"/>
                  </a:cubicBezTo>
                  <a:cubicBezTo>
                    <a:pt x="596" y="1156"/>
                    <a:pt x="632" y="1192"/>
                    <a:pt x="679" y="1192"/>
                  </a:cubicBezTo>
                  <a:cubicBezTo>
                    <a:pt x="715" y="1192"/>
                    <a:pt x="751" y="1168"/>
                    <a:pt x="787" y="1144"/>
                  </a:cubicBezTo>
                  <a:cubicBezTo>
                    <a:pt x="870" y="1084"/>
                    <a:pt x="870" y="977"/>
                    <a:pt x="810" y="918"/>
                  </a:cubicBezTo>
                  <a:cubicBezTo>
                    <a:pt x="477" y="513"/>
                    <a:pt x="334" y="120"/>
                    <a:pt x="334" y="120"/>
                  </a:cubicBezTo>
                  <a:cubicBezTo>
                    <a:pt x="316" y="46"/>
                    <a:pt x="254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4" name="Google Shape;12044;p81"/>
            <p:cNvSpPr/>
            <p:nvPr/>
          </p:nvSpPr>
          <p:spPr>
            <a:xfrm>
              <a:off x="2198797" y="1729234"/>
              <a:ext cx="20608" cy="15680"/>
            </a:xfrm>
            <a:custGeom>
              <a:avLst/>
              <a:gdLst/>
              <a:ahLst/>
              <a:cxnLst/>
              <a:rect l="l" t="t" r="r" b="b"/>
              <a:pathLst>
                <a:path w="644" h="490" extrusionOk="0">
                  <a:moveTo>
                    <a:pt x="466" y="0"/>
                  </a:moveTo>
                  <a:cubicBezTo>
                    <a:pt x="437" y="0"/>
                    <a:pt x="407" y="8"/>
                    <a:pt x="381" y="25"/>
                  </a:cubicBezTo>
                  <a:cubicBezTo>
                    <a:pt x="286" y="85"/>
                    <a:pt x="203" y="144"/>
                    <a:pt x="108" y="192"/>
                  </a:cubicBezTo>
                  <a:cubicBezTo>
                    <a:pt x="36" y="239"/>
                    <a:pt x="0" y="323"/>
                    <a:pt x="36" y="394"/>
                  </a:cubicBezTo>
                  <a:cubicBezTo>
                    <a:pt x="60" y="454"/>
                    <a:pt x="119" y="489"/>
                    <a:pt x="179" y="489"/>
                  </a:cubicBezTo>
                  <a:cubicBezTo>
                    <a:pt x="215" y="489"/>
                    <a:pt x="227" y="489"/>
                    <a:pt x="262" y="477"/>
                  </a:cubicBezTo>
                  <a:lnTo>
                    <a:pt x="572" y="299"/>
                  </a:lnTo>
                  <a:cubicBezTo>
                    <a:pt x="631" y="239"/>
                    <a:pt x="643" y="144"/>
                    <a:pt x="596" y="73"/>
                  </a:cubicBezTo>
                  <a:cubicBezTo>
                    <a:pt x="573" y="26"/>
                    <a:pt x="520" y="0"/>
                    <a:pt x="4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5" name="Google Shape;12045;p81"/>
            <p:cNvSpPr/>
            <p:nvPr/>
          </p:nvSpPr>
          <p:spPr>
            <a:xfrm>
              <a:off x="2225453" y="1685426"/>
              <a:ext cx="28224" cy="37760"/>
            </a:xfrm>
            <a:custGeom>
              <a:avLst/>
              <a:gdLst/>
              <a:ahLst/>
              <a:cxnLst/>
              <a:rect l="l" t="t" r="r" b="b"/>
              <a:pathLst>
                <a:path w="882" h="1180" extrusionOk="0">
                  <a:moveTo>
                    <a:pt x="688" y="1"/>
                  </a:moveTo>
                  <a:cubicBezTo>
                    <a:pt x="620" y="1"/>
                    <a:pt x="564" y="44"/>
                    <a:pt x="537" y="108"/>
                  </a:cubicBezTo>
                  <a:cubicBezTo>
                    <a:pt x="537" y="108"/>
                    <a:pt x="406" y="513"/>
                    <a:pt x="60" y="918"/>
                  </a:cubicBezTo>
                  <a:cubicBezTo>
                    <a:pt x="1" y="989"/>
                    <a:pt x="25" y="1084"/>
                    <a:pt x="84" y="1144"/>
                  </a:cubicBezTo>
                  <a:cubicBezTo>
                    <a:pt x="108" y="1168"/>
                    <a:pt x="144" y="1180"/>
                    <a:pt x="179" y="1180"/>
                  </a:cubicBezTo>
                  <a:cubicBezTo>
                    <a:pt x="227" y="1180"/>
                    <a:pt x="275" y="1168"/>
                    <a:pt x="299" y="1120"/>
                  </a:cubicBezTo>
                  <a:cubicBezTo>
                    <a:pt x="691" y="668"/>
                    <a:pt x="834" y="227"/>
                    <a:pt x="834" y="215"/>
                  </a:cubicBezTo>
                  <a:cubicBezTo>
                    <a:pt x="882" y="132"/>
                    <a:pt x="834" y="37"/>
                    <a:pt x="751" y="13"/>
                  </a:cubicBezTo>
                  <a:cubicBezTo>
                    <a:pt x="729" y="5"/>
                    <a:pt x="708" y="1"/>
                    <a:pt x="6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6" name="Google Shape;12046;p81"/>
            <p:cNvSpPr/>
            <p:nvPr/>
          </p:nvSpPr>
          <p:spPr>
            <a:xfrm>
              <a:off x="2046381" y="1573906"/>
              <a:ext cx="22528" cy="16320"/>
            </a:xfrm>
            <a:custGeom>
              <a:avLst/>
              <a:gdLst/>
              <a:ahLst/>
              <a:cxnLst/>
              <a:rect l="l" t="t" r="r" b="b"/>
              <a:pathLst>
                <a:path w="704" h="510" extrusionOk="0">
                  <a:moveTo>
                    <a:pt x="508" y="1"/>
                  </a:moveTo>
                  <a:cubicBezTo>
                    <a:pt x="489" y="1"/>
                    <a:pt x="471" y="4"/>
                    <a:pt x="453" y="9"/>
                  </a:cubicBezTo>
                  <a:cubicBezTo>
                    <a:pt x="334" y="69"/>
                    <a:pt x="215" y="140"/>
                    <a:pt x="96" y="212"/>
                  </a:cubicBezTo>
                  <a:cubicBezTo>
                    <a:pt x="25" y="247"/>
                    <a:pt x="1" y="355"/>
                    <a:pt x="49" y="426"/>
                  </a:cubicBezTo>
                  <a:cubicBezTo>
                    <a:pt x="84" y="474"/>
                    <a:pt x="120" y="509"/>
                    <a:pt x="180" y="509"/>
                  </a:cubicBezTo>
                  <a:cubicBezTo>
                    <a:pt x="215" y="509"/>
                    <a:pt x="239" y="486"/>
                    <a:pt x="275" y="474"/>
                  </a:cubicBezTo>
                  <a:cubicBezTo>
                    <a:pt x="382" y="414"/>
                    <a:pt x="477" y="343"/>
                    <a:pt x="596" y="295"/>
                  </a:cubicBezTo>
                  <a:cubicBezTo>
                    <a:pt x="656" y="271"/>
                    <a:pt x="703" y="176"/>
                    <a:pt x="656" y="93"/>
                  </a:cubicBezTo>
                  <a:cubicBezTo>
                    <a:pt x="629" y="30"/>
                    <a:pt x="568" y="1"/>
                    <a:pt x="5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7" name="Google Shape;12047;p81"/>
            <p:cNvSpPr/>
            <p:nvPr/>
          </p:nvSpPr>
          <p:spPr>
            <a:xfrm>
              <a:off x="2078765" y="1587538"/>
              <a:ext cx="87680" cy="18304"/>
            </a:xfrm>
            <a:custGeom>
              <a:avLst/>
              <a:gdLst/>
              <a:ahLst/>
              <a:cxnLst/>
              <a:rect l="l" t="t" r="r" b="b"/>
              <a:pathLst>
                <a:path w="2740" h="572" extrusionOk="0">
                  <a:moveTo>
                    <a:pt x="1370" y="0"/>
                  </a:moveTo>
                  <a:cubicBezTo>
                    <a:pt x="942" y="0"/>
                    <a:pt x="513" y="95"/>
                    <a:pt x="120" y="262"/>
                  </a:cubicBezTo>
                  <a:cubicBezTo>
                    <a:pt x="49" y="286"/>
                    <a:pt x="1" y="393"/>
                    <a:pt x="37" y="464"/>
                  </a:cubicBezTo>
                  <a:cubicBezTo>
                    <a:pt x="56" y="523"/>
                    <a:pt x="132" y="566"/>
                    <a:pt x="198" y="566"/>
                  </a:cubicBezTo>
                  <a:cubicBezTo>
                    <a:pt x="213" y="566"/>
                    <a:pt x="226" y="564"/>
                    <a:pt x="239" y="560"/>
                  </a:cubicBezTo>
                  <a:cubicBezTo>
                    <a:pt x="584" y="405"/>
                    <a:pt x="965" y="333"/>
                    <a:pt x="1370" y="333"/>
                  </a:cubicBezTo>
                  <a:cubicBezTo>
                    <a:pt x="1775" y="333"/>
                    <a:pt x="2168" y="405"/>
                    <a:pt x="2501" y="560"/>
                  </a:cubicBezTo>
                  <a:cubicBezTo>
                    <a:pt x="2525" y="572"/>
                    <a:pt x="2549" y="572"/>
                    <a:pt x="2561" y="572"/>
                  </a:cubicBezTo>
                  <a:cubicBezTo>
                    <a:pt x="2620" y="572"/>
                    <a:pt x="2680" y="536"/>
                    <a:pt x="2716" y="464"/>
                  </a:cubicBezTo>
                  <a:cubicBezTo>
                    <a:pt x="2739" y="381"/>
                    <a:pt x="2716" y="286"/>
                    <a:pt x="2620" y="262"/>
                  </a:cubicBezTo>
                  <a:cubicBezTo>
                    <a:pt x="2239" y="95"/>
                    <a:pt x="181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8" name="Google Shape;12048;p81"/>
            <p:cNvSpPr/>
            <p:nvPr/>
          </p:nvSpPr>
          <p:spPr>
            <a:xfrm>
              <a:off x="2177069" y="1574130"/>
              <a:ext cx="22528" cy="16480"/>
            </a:xfrm>
            <a:custGeom>
              <a:avLst/>
              <a:gdLst/>
              <a:ahLst/>
              <a:cxnLst/>
              <a:rect l="l" t="t" r="r" b="b"/>
              <a:pathLst>
                <a:path w="704" h="515" extrusionOk="0">
                  <a:moveTo>
                    <a:pt x="190" y="0"/>
                  </a:moveTo>
                  <a:cubicBezTo>
                    <a:pt x="129" y="0"/>
                    <a:pt x="66" y="36"/>
                    <a:pt x="48" y="98"/>
                  </a:cubicBezTo>
                  <a:cubicBezTo>
                    <a:pt x="1" y="169"/>
                    <a:pt x="48" y="276"/>
                    <a:pt x="120" y="300"/>
                  </a:cubicBezTo>
                  <a:cubicBezTo>
                    <a:pt x="239" y="360"/>
                    <a:pt x="346" y="419"/>
                    <a:pt x="441" y="479"/>
                  </a:cubicBezTo>
                  <a:cubicBezTo>
                    <a:pt x="477" y="490"/>
                    <a:pt x="501" y="514"/>
                    <a:pt x="537" y="514"/>
                  </a:cubicBezTo>
                  <a:cubicBezTo>
                    <a:pt x="596" y="514"/>
                    <a:pt x="644" y="479"/>
                    <a:pt x="668" y="431"/>
                  </a:cubicBezTo>
                  <a:cubicBezTo>
                    <a:pt x="703" y="360"/>
                    <a:pt x="668" y="264"/>
                    <a:pt x="608" y="217"/>
                  </a:cubicBezTo>
                  <a:cubicBezTo>
                    <a:pt x="489" y="133"/>
                    <a:pt x="370" y="86"/>
                    <a:pt x="251" y="14"/>
                  </a:cubicBezTo>
                  <a:cubicBezTo>
                    <a:pt x="232" y="5"/>
                    <a:pt x="211" y="0"/>
                    <a:pt x="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9" name="Google Shape;12049;p81"/>
            <p:cNvSpPr/>
            <p:nvPr/>
          </p:nvSpPr>
          <p:spPr>
            <a:xfrm>
              <a:off x="2078413" y="1560466"/>
              <a:ext cx="88800" cy="15648"/>
            </a:xfrm>
            <a:custGeom>
              <a:avLst/>
              <a:gdLst/>
              <a:ahLst/>
              <a:cxnLst/>
              <a:rect l="l" t="t" r="r" b="b"/>
              <a:pathLst>
                <a:path w="2775" h="489" extrusionOk="0">
                  <a:moveTo>
                    <a:pt x="1381" y="1"/>
                  </a:moveTo>
                  <a:cubicBezTo>
                    <a:pt x="953" y="1"/>
                    <a:pt x="536" y="60"/>
                    <a:pt x="131" y="179"/>
                  </a:cubicBezTo>
                  <a:cubicBezTo>
                    <a:pt x="48" y="215"/>
                    <a:pt x="0" y="298"/>
                    <a:pt x="36" y="370"/>
                  </a:cubicBezTo>
                  <a:cubicBezTo>
                    <a:pt x="54" y="444"/>
                    <a:pt x="116" y="489"/>
                    <a:pt x="175" y="489"/>
                  </a:cubicBezTo>
                  <a:cubicBezTo>
                    <a:pt x="193" y="489"/>
                    <a:pt x="210" y="485"/>
                    <a:pt x="226" y="477"/>
                  </a:cubicBezTo>
                  <a:cubicBezTo>
                    <a:pt x="595" y="370"/>
                    <a:pt x="988" y="310"/>
                    <a:pt x="1381" y="310"/>
                  </a:cubicBezTo>
                  <a:cubicBezTo>
                    <a:pt x="1786" y="310"/>
                    <a:pt x="2179" y="370"/>
                    <a:pt x="2548" y="477"/>
                  </a:cubicBezTo>
                  <a:lnTo>
                    <a:pt x="2596" y="477"/>
                  </a:lnTo>
                  <a:cubicBezTo>
                    <a:pt x="2667" y="477"/>
                    <a:pt x="2727" y="429"/>
                    <a:pt x="2738" y="358"/>
                  </a:cubicBezTo>
                  <a:cubicBezTo>
                    <a:pt x="2774" y="286"/>
                    <a:pt x="2727" y="191"/>
                    <a:pt x="2631" y="179"/>
                  </a:cubicBezTo>
                  <a:cubicBezTo>
                    <a:pt x="2238" y="60"/>
                    <a:pt x="1822" y="1"/>
                    <a:pt x="1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50" name="Google Shape;12050;p81"/>
          <p:cNvGrpSpPr/>
          <p:nvPr/>
        </p:nvGrpSpPr>
        <p:grpSpPr>
          <a:xfrm>
            <a:off x="6317744" y="1626074"/>
            <a:ext cx="348640" cy="250656"/>
            <a:chOff x="6345613" y="1549874"/>
            <a:chExt cx="348640" cy="250656"/>
          </a:xfrm>
          <a:solidFill>
            <a:schemeClr val="tx1"/>
          </a:solidFill>
        </p:grpSpPr>
        <p:sp>
          <p:nvSpPr>
            <p:cNvPr id="12051" name="Google Shape;12051;p81"/>
            <p:cNvSpPr/>
            <p:nvPr/>
          </p:nvSpPr>
          <p:spPr>
            <a:xfrm>
              <a:off x="6405805" y="1685810"/>
              <a:ext cx="32416" cy="32416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10"/>
                  </a:moveTo>
                  <a:cubicBezTo>
                    <a:pt x="607" y="310"/>
                    <a:pt x="679" y="382"/>
                    <a:pt x="679" y="489"/>
                  </a:cubicBezTo>
                  <a:cubicBezTo>
                    <a:pt x="691" y="596"/>
                    <a:pt x="607" y="668"/>
                    <a:pt x="500" y="668"/>
                  </a:cubicBezTo>
                  <a:cubicBezTo>
                    <a:pt x="393" y="668"/>
                    <a:pt x="322" y="596"/>
                    <a:pt x="322" y="489"/>
                  </a:cubicBezTo>
                  <a:cubicBezTo>
                    <a:pt x="322" y="382"/>
                    <a:pt x="393" y="310"/>
                    <a:pt x="500" y="310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12" y="787"/>
                    <a:pt x="1012" y="501"/>
                  </a:cubicBezTo>
                  <a:cubicBezTo>
                    <a:pt x="1012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2" name="Google Shape;12052;p81"/>
            <p:cNvSpPr/>
            <p:nvPr/>
          </p:nvSpPr>
          <p:spPr>
            <a:xfrm>
              <a:off x="6345613" y="1549874"/>
              <a:ext cx="348640" cy="250656"/>
            </a:xfrm>
            <a:custGeom>
              <a:avLst/>
              <a:gdLst/>
              <a:ahLst/>
              <a:cxnLst/>
              <a:rect l="l" t="t" r="r" b="b"/>
              <a:pathLst>
                <a:path w="10895" h="7833" extrusionOk="0">
                  <a:moveTo>
                    <a:pt x="691" y="4380"/>
                  </a:moveTo>
                  <a:lnTo>
                    <a:pt x="691" y="4380"/>
                  </a:lnTo>
                  <a:cubicBezTo>
                    <a:pt x="703" y="4511"/>
                    <a:pt x="655" y="4630"/>
                    <a:pt x="548" y="4737"/>
                  </a:cubicBezTo>
                  <a:cubicBezTo>
                    <a:pt x="512" y="4797"/>
                    <a:pt x="464" y="4832"/>
                    <a:pt x="429" y="4856"/>
                  </a:cubicBezTo>
                  <a:cubicBezTo>
                    <a:pt x="405" y="4808"/>
                    <a:pt x="369" y="4761"/>
                    <a:pt x="345" y="4713"/>
                  </a:cubicBezTo>
                  <a:cubicBezTo>
                    <a:pt x="345" y="4677"/>
                    <a:pt x="357" y="4630"/>
                    <a:pt x="393" y="4570"/>
                  </a:cubicBezTo>
                  <a:cubicBezTo>
                    <a:pt x="452" y="4475"/>
                    <a:pt x="548" y="4416"/>
                    <a:pt x="691" y="4380"/>
                  </a:cubicBezTo>
                  <a:close/>
                  <a:moveTo>
                    <a:pt x="5691" y="403"/>
                  </a:moveTo>
                  <a:lnTo>
                    <a:pt x="5536" y="903"/>
                  </a:lnTo>
                  <a:cubicBezTo>
                    <a:pt x="5525" y="963"/>
                    <a:pt x="5536" y="1022"/>
                    <a:pt x="5584" y="1058"/>
                  </a:cubicBezTo>
                  <a:cubicBezTo>
                    <a:pt x="5616" y="1090"/>
                    <a:pt x="5653" y="1106"/>
                    <a:pt x="5692" y="1106"/>
                  </a:cubicBezTo>
                  <a:cubicBezTo>
                    <a:pt x="5711" y="1106"/>
                    <a:pt x="5731" y="1102"/>
                    <a:pt x="5751" y="1094"/>
                  </a:cubicBezTo>
                  <a:cubicBezTo>
                    <a:pt x="6167" y="922"/>
                    <a:pt x="6580" y="867"/>
                    <a:pt x="6935" y="867"/>
                  </a:cubicBezTo>
                  <a:cubicBezTo>
                    <a:pt x="7270" y="867"/>
                    <a:pt x="7554" y="916"/>
                    <a:pt x="7739" y="963"/>
                  </a:cubicBezTo>
                  <a:lnTo>
                    <a:pt x="7370" y="1296"/>
                  </a:lnTo>
                  <a:cubicBezTo>
                    <a:pt x="7322" y="1344"/>
                    <a:pt x="7310" y="1415"/>
                    <a:pt x="7322" y="1475"/>
                  </a:cubicBezTo>
                  <a:cubicBezTo>
                    <a:pt x="7358" y="1534"/>
                    <a:pt x="7394" y="1582"/>
                    <a:pt x="7477" y="1582"/>
                  </a:cubicBezTo>
                  <a:cubicBezTo>
                    <a:pt x="8323" y="1618"/>
                    <a:pt x="9001" y="1856"/>
                    <a:pt x="9358" y="1999"/>
                  </a:cubicBezTo>
                  <a:lnTo>
                    <a:pt x="8989" y="2225"/>
                  </a:lnTo>
                  <a:cubicBezTo>
                    <a:pt x="8930" y="2249"/>
                    <a:pt x="8906" y="2332"/>
                    <a:pt x="8918" y="2391"/>
                  </a:cubicBezTo>
                  <a:cubicBezTo>
                    <a:pt x="8930" y="2451"/>
                    <a:pt x="8977" y="2511"/>
                    <a:pt x="9037" y="2522"/>
                  </a:cubicBezTo>
                  <a:cubicBezTo>
                    <a:pt x="9561" y="2653"/>
                    <a:pt x="10156" y="3058"/>
                    <a:pt x="10418" y="3249"/>
                  </a:cubicBezTo>
                  <a:lnTo>
                    <a:pt x="10037" y="3642"/>
                  </a:lnTo>
                  <a:cubicBezTo>
                    <a:pt x="9977" y="3701"/>
                    <a:pt x="9977" y="3785"/>
                    <a:pt x="10013" y="3844"/>
                  </a:cubicBezTo>
                  <a:cubicBezTo>
                    <a:pt x="10299" y="4249"/>
                    <a:pt x="10418" y="4713"/>
                    <a:pt x="10466" y="5023"/>
                  </a:cubicBezTo>
                  <a:cubicBezTo>
                    <a:pt x="10251" y="4808"/>
                    <a:pt x="9775" y="4570"/>
                    <a:pt x="9120" y="4392"/>
                  </a:cubicBezTo>
                  <a:cubicBezTo>
                    <a:pt x="9113" y="4390"/>
                    <a:pt x="9105" y="4390"/>
                    <a:pt x="9098" y="4390"/>
                  </a:cubicBezTo>
                  <a:cubicBezTo>
                    <a:pt x="9032" y="4390"/>
                    <a:pt x="8962" y="4435"/>
                    <a:pt x="8930" y="4499"/>
                  </a:cubicBezTo>
                  <a:lnTo>
                    <a:pt x="8787" y="4963"/>
                  </a:lnTo>
                  <a:cubicBezTo>
                    <a:pt x="7775" y="4344"/>
                    <a:pt x="7072" y="4082"/>
                    <a:pt x="7037" y="4070"/>
                  </a:cubicBezTo>
                  <a:cubicBezTo>
                    <a:pt x="7018" y="4061"/>
                    <a:pt x="6998" y="4056"/>
                    <a:pt x="6979" y="4056"/>
                  </a:cubicBezTo>
                  <a:cubicBezTo>
                    <a:pt x="6924" y="4056"/>
                    <a:pt x="6869" y="4092"/>
                    <a:pt x="6834" y="4154"/>
                  </a:cubicBezTo>
                  <a:lnTo>
                    <a:pt x="6537" y="4797"/>
                  </a:lnTo>
                  <a:cubicBezTo>
                    <a:pt x="6239" y="4594"/>
                    <a:pt x="5941" y="4416"/>
                    <a:pt x="5632" y="4249"/>
                  </a:cubicBezTo>
                  <a:cubicBezTo>
                    <a:pt x="5606" y="4234"/>
                    <a:pt x="5578" y="4227"/>
                    <a:pt x="5552" y="4227"/>
                  </a:cubicBezTo>
                  <a:cubicBezTo>
                    <a:pt x="5494" y="4227"/>
                    <a:pt x="5442" y="4259"/>
                    <a:pt x="5417" y="4308"/>
                  </a:cubicBezTo>
                  <a:cubicBezTo>
                    <a:pt x="5370" y="4380"/>
                    <a:pt x="5405" y="4487"/>
                    <a:pt x="5477" y="4511"/>
                  </a:cubicBezTo>
                  <a:cubicBezTo>
                    <a:pt x="5834" y="4713"/>
                    <a:pt x="6191" y="4928"/>
                    <a:pt x="6525" y="5154"/>
                  </a:cubicBezTo>
                  <a:cubicBezTo>
                    <a:pt x="6560" y="5189"/>
                    <a:pt x="6608" y="5189"/>
                    <a:pt x="6656" y="5189"/>
                  </a:cubicBezTo>
                  <a:cubicBezTo>
                    <a:pt x="6703" y="5166"/>
                    <a:pt x="6739" y="5142"/>
                    <a:pt x="6763" y="5094"/>
                  </a:cubicBezTo>
                  <a:lnTo>
                    <a:pt x="7072" y="4404"/>
                  </a:lnTo>
                  <a:cubicBezTo>
                    <a:pt x="7334" y="4523"/>
                    <a:pt x="7977" y="4808"/>
                    <a:pt x="8799" y="5320"/>
                  </a:cubicBezTo>
                  <a:cubicBezTo>
                    <a:pt x="8827" y="5334"/>
                    <a:pt x="8850" y="5340"/>
                    <a:pt x="8875" y="5340"/>
                  </a:cubicBezTo>
                  <a:cubicBezTo>
                    <a:pt x="8892" y="5340"/>
                    <a:pt x="8910" y="5337"/>
                    <a:pt x="8930" y="5332"/>
                  </a:cubicBezTo>
                  <a:cubicBezTo>
                    <a:pt x="8977" y="5320"/>
                    <a:pt x="9001" y="5273"/>
                    <a:pt x="9025" y="5225"/>
                  </a:cubicBezTo>
                  <a:lnTo>
                    <a:pt x="9180" y="4725"/>
                  </a:lnTo>
                  <a:cubicBezTo>
                    <a:pt x="9573" y="4832"/>
                    <a:pt x="9894" y="4975"/>
                    <a:pt x="10132" y="5106"/>
                  </a:cubicBezTo>
                  <a:cubicBezTo>
                    <a:pt x="9763" y="5630"/>
                    <a:pt x="9061" y="6047"/>
                    <a:pt x="8132" y="6297"/>
                  </a:cubicBezTo>
                  <a:cubicBezTo>
                    <a:pt x="7420" y="6505"/>
                    <a:pt x="6565" y="6601"/>
                    <a:pt x="5681" y="6601"/>
                  </a:cubicBezTo>
                  <a:cubicBezTo>
                    <a:pt x="5455" y="6601"/>
                    <a:pt x="5228" y="6595"/>
                    <a:pt x="5001" y="6582"/>
                  </a:cubicBezTo>
                  <a:cubicBezTo>
                    <a:pt x="4274" y="6535"/>
                    <a:pt x="3560" y="6416"/>
                    <a:pt x="2905" y="6261"/>
                  </a:cubicBezTo>
                  <a:cubicBezTo>
                    <a:pt x="3572" y="5785"/>
                    <a:pt x="3620" y="5130"/>
                    <a:pt x="3572" y="4749"/>
                  </a:cubicBezTo>
                  <a:cubicBezTo>
                    <a:pt x="3561" y="4673"/>
                    <a:pt x="3500" y="4616"/>
                    <a:pt x="3417" y="4616"/>
                  </a:cubicBezTo>
                  <a:cubicBezTo>
                    <a:pt x="3409" y="4616"/>
                    <a:pt x="3401" y="4617"/>
                    <a:pt x="3393" y="4618"/>
                  </a:cubicBezTo>
                  <a:cubicBezTo>
                    <a:pt x="3310" y="4630"/>
                    <a:pt x="3250" y="4713"/>
                    <a:pt x="3262" y="4797"/>
                  </a:cubicBezTo>
                  <a:cubicBezTo>
                    <a:pt x="3310" y="5213"/>
                    <a:pt x="3215" y="5785"/>
                    <a:pt x="2500" y="6142"/>
                  </a:cubicBezTo>
                  <a:cubicBezTo>
                    <a:pt x="2357" y="6094"/>
                    <a:pt x="2203" y="6035"/>
                    <a:pt x="2060" y="5975"/>
                  </a:cubicBezTo>
                  <a:cubicBezTo>
                    <a:pt x="1429" y="5725"/>
                    <a:pt x="941" y="5428"/>
                    <a:pt x="631" y="5082"/>
                  </a:cubicBezTo>
                  <a:cubicBezTo>
                    <a:pt x="822" y="4951"/>
                    <a:pt x="1024" y="4689"/>
                    <a:pt x="1000" y="4320"/>
                  </a:cubicBezTo>
                  <a:cubicBezTo>
                    <a:pt x="1441" y="4249"/>
                    <a:pt x="1786" y="4118"/>
                    <a:pt x="2119" y="3999"/>
                  </a:cubicBezTo>
                  <a:cubicBezTo>
                    <a:pt x="2460" y="3863"/>
                    <a:pt x="2746" y="3748"/>
                    <a:pt x="3051" y="3748"/>
                  </a:cubicBezTo>
                  <a:cubicBezTo>
                    <a:pt x="3066" y="3748"/>
                    <a:pt x="3081" y="3748"/>
                    <a:pt x="3096" y="3749"/>
                  </a:cubicBezTo>
                  <a:cubicBezTo>
                    <a:pt x="3084" y="3808"/>
                    <a:pt x="3072" y="3892"/>
                    <a:pt x="3072" y="3951"/>
                  </a:cubicBezTo>
                  <a:cubicBezTo>
                    <a:pt x="3072" y="4035"/>
                    <a:pt x="3084" y="4118"/>
                    <a:pt x="3108" y="4189"/>
                  </a:cubicBezTo>
                  <a:cubicBezTo>
                    <a:pt x="3137" y="4258"/>
                    <a:pt x="3199" y="4303"/>
                    <a:pt x="3267" y="4303"/>
                  </a:cubicBezTo>
                  <a:cubicBezTo>
                    <a:pt x="3281" y="4303"/>
                    <a:pt x="3295" y="4301"/>
                    <a:pt x="3310" y="4296"/>
                  </a:cubicBezTo>
                  <a:cubicBezTo>
                    <a:pt x="3393" y="4261"/>
                    <a:pt x="3441" y="4166"/>
                    <a:pt x="3405" y="4094"/>
                  </a:cubicBezTo>
                  <a:cubicBezTo>
                    <a:pt x="3393" y="4035"/>
                    <a:pt x="3381" y="4011"/>
                    <a:pt x="3381" y="3963"/>
                  </a:cubicBezTo>
                  <a:cubicBezTo>
                    <a:pt x="3381" y="3725"/>
                    <a:pt x="3572" y="3534"/>
                    <a:pt x="3810" y="3534"/>
                  </a:cubicBezTo>
                  <a:cubicBezTo>
                    <a:pt x="4048" y="3534"/>
                    <a:pt x="4239" y="3725"/>
                    <a:pt x="4239" y="3963"/>
                  </a:cubicBezTo>
                  <a:cubicBezTo>
                    <a:pt x="4239" y="4082"/>
                    <a:pt x="4203" y="4189"/>
                    <a:pt x="4108" y="4273"/>
                  </a:cubicBezTo>
                  <a:cubicBezTo>
                    <a:pt x="4048" y="4332"/>
                    <a:pt x="4048" y="4439"/>
                    <a:pt x="4108" y="4499"/>
                  </a:cubicBezTo>
                  <a:cubicBezTo>
                    <a:pt x="4143" y="4535"/>
                    <a:pt x="4179" y="4547"/>
                    <a:pt x="4227" y="4547"/>
                  </a:cubicBezTo>
                  <a:cubicBezTo>
                    <a:pt x="4274" y="4547"/>
                    <a:pt x="4298" y="4535"/>
                    <a:pt x="4334" y="4499"/>
                  </a:cubicBezTo>
                  <a:cubicBezTo>
                    <a:pt x="4453" y="4392"/>
                    <a:pt x="4513" y="4249"/>
                    <a:pt x="4536" y="4094"/>
                  </a:cubicBezTo>
                  <a:cubicBezTo>
                    <a:pt x="4632" y="4130"/>
                    <a:pt x="4739" y="4177"/>
                    <a:pt x="4858" y="4237"/>
                  </a:cubicBezTo>
                  <a:cubicBezTo>
                    <a:pt x="4870" y="4249"/>
                    <a:pt x="4894" y="4249"/>
                    <a:pt x="4917" y="4249"/>
                  </a:cubicBezTo>
                  <a:cubicBezTo>
                    <a:pt x="4977" y="4249"/>
                    <a:pt x="5036" y="4213"/>
                    <a:pt x="5060" y="4154"/>
                  </a:cubicBezTo>
                  <a:cubicBezTo>
                    <a:pt x="5096" y="4082"/>
                    <a:pt x="5060" y="3975"/>
                    <a:pt x="4989" y="3951"/>
                  </a:cubicBezTo>
                  <a:cubicBezTo>
                    <a:pt x="4774" y="3856"/>
                    <a:pt x="4620" y="3796"/>
                    <a:pt x="4524" y="3773"/>
                  </a:cubicBezTo>
                  <a:cubicBezTo>
                    <a:pt x="4441" y="3463"/>
                    <a:pt x="4143" y="3225"/>
                    <a:pt x="3798" y="3225"/>
                  </a:cubicBezTo>
                  <a:cubicBezTo>
                    <a:pt x="3572" y="3225"/>
                    <a:pt x="3381" y="3320"/>
                    <a:pt x="3227" y="3475"/>
                  </a:cubicBezTo>
                  <a:cubicBezTo>
                    <a:pt x="3162" y="3463"/>
                    <a:pt x="3098" y="3458"/>
                    <a:pt x="3034" y="3458"/>
                  </a:cubicBezTo>
                  <a:cubicBezTo>
                    <a:pt x="2897" y="3458"/>
                    <a:pt x="2757" y="3482"/>
                    <a:pt x="2596" y="3523"/>
                  </a:cubicBezTo>
                  <a:cubicBezTo>
                    <a:pt x="2488" y="3546"/>
                    <a:pt x="2369" y="3582"/>
                    <a:pt x="2262" y="3618"/>
                  </a:cubicBezTo>
                  <a:cubicBezTo>
                    <a:pt x="2155" y="2999"/>
                    <a:pt x="2322" y="2415"/>
                    <a:pt x="2738" y="1891"/>
                  </a:cubicBezTo>
                  <a:cubicBezTo>
                    <a:pt x="2953" y="1641"/>
                    <a:pt x="3167" y="1451"/>
                    <a:pt x="3322" y="1344"/>
                  </a:cubicBezTo>
                  <a:lnTo>
                    <a:pt x="3405" y="1594"/>
                  </a:lnTo>
                  <a:cubicBezTo>
                    <a:pt x="3429" y="1641"/>
                    <a:pt x="3465" y="1689"/>
                    <a:pt x="3524" y="1701"/>
                  </a:cubicBezTo>
                  <a:cubicBezTo>
                    <a:pt x="3538" y="1704"/>
                    <a:pt x="3552" y="1705"/>
                    <a:pt x="3565" y="1705"/>
                  </a:cubicBezTo>
                  <a:cubicBezTo>
                    <a:pt x="3606" y="1705"/>
                    <a:pt x="3643" y="1690"/>
                    <a:pt x="3679" y="1653"/>
                  </a:cubicBezTo>
                  <a:cubicBezTo>
                    <a:pt x="4393" y="927"/>
                    <a:pt x="5251" y="558"/>
                    <a:pt x="5691" y="403"/>
                  </a:cubicBezTo>
                  <a:close/>
                  <a:moveTo>
                    <a:pt x="3036" y="6642"/>
                  </a:moveTo>
                  <a:cubicBezTo>
                    <a:pt x="3262" y="6702"/>
                    <a:pt x="3500" y="6749"/>
                    <a:pt x="3739" y="6797"/>
                  </a:cubicBezTo>
                  <a:lnTo>
                    <a:pt x="3739" y="6928"/>
                  </a:lnTo>
                  <a:lnTo>
                    <a:pt x="3608" y="6940"/>
                  </a:lnTo>
                  <a:cubicBezTo>
                    <a:pt x="3393" y="6975"/>
                    <a:pt x="3227" y="7142"/>
                    <a:pt x="3227" y="7368"/>
                  </a:cubicBezTo>
                  <a:cubicBezTo>
                    <a:pt x="3250" y="7404"/>
                    <a:pt x="3262" y="7428"/>
                    <a:pt x="3262" y="7475"/>
                  </a:cubicBezTo>
                  <a:lnTo>
                    <a:pt x="2655" y="7475"/>
                  </a:lnTo>
                  <a:cubicBezTo>
                    <a:pt x="2596" y="7475"/>
                    <a:pt x="2536" y="7428"/>
                    <a:pt x="2536" y="7356"/>
                  </a:cubicBezTo>
                  <a:cubicBezTo>
                    <a:pt x="2536" y="7297"/>
                    <a:pt x="2572" y="7249"/>
                    <a:pt x="2631" y="7249"/>
                  </a:cubicBezTo>
                  <a:lnTo>
                    <a:pt x="2905" y="7225"/>
                  </a:lnTo>
                  <a:cubicBezTo>
                    <a:pt x="2977" y="7214"/>
                    <a:pt x="3036" y="7154"/>
                    <a:pt x="3036" y="7059"/>
                  </a:cubicBezTo>
                  <a:lnTo>
                    <a:pt x="3036" y="6642"/>
                  </a:lnTo>
                  <a:close/>
                  <a:moveTo>
                    <a:pt x="4084" y="6833"/>
                  </a:moveTo>
                  <a:cubicBezTo>
                    <a:pt x="4262" y="6868"/>
                    <a:pt x="4441" y="6880"/>
                    <a:pt x="4620" y="6892"/>
                  </a:cubicBezTo>
                  <a:lnTo>
                    <a:pt x="4620" y="7297"/>
                  </a:lnTo>
                  <a:cubicBezTo>
                    <a:pt x="4620" y="7404"/>
                    <a:pt x="4536" y="7475"/>
                    <a:pt x="4441" y="7475"/>
                  </a:cubicBezTo>
                  <a:lnTo>
                    <a:pt x="3691" y="7475"/>
                  </a:lnTo>
                  <a:cubicBezTo>
                    <a:pt x="3631" y="7475"/>
                    <a:pt x="3572" y="7428"/>
                    <a:pt x="3572" y="7356"/>
                  </a:cubicBezTo>
                  <a:cubicBezTo>
                    <a:pt x="3572" y="7297"/>
                    <a:pt x="3620" y="7249"/>
                    <a:pt x="3679" y="7249"/>
                  </a:cubicBezTo>
                  <a:lnTo>
                    <a:pt x="3941" y="7225"/>
                  </a:lnTo>
                  <a:cubicBezTo>
                    <a:pt x="4024" y="7202"/>
                    <a:pt x="4084" y="7142"/>
                    <a:pt x="4084" y="7059"/>
                  </a:cubicBezTo>
                  <a:lnTo>
                    <a:pt x="4084" y="6833"/>
                  </a:lnTo>
                  <a:close/>
                  <a:moveTo>
                    <a:pt x="7489" y="6809"/>
                  </a:moveTo>
                  <a:lnTo>
                    <a:pt x="7489" y="6928"/>
                  </a:lnTo>
                  <a:lnTo>
                    <a:pt x="7358" y="6940"/>
                  </a:lnTo>
                  <a:cubicBezTo>
                    <a:pt x="7144" y="6975"/>
                    <a:pt x="6977" y="7142"/>
                    <a:pt x="6977" y="7368"/>
                  </a:cubicBezTo>
                  <a:cubicBezTo>
                    <a:pt x="7001" y="7404"/>
                    <a:pt x="7001" y="7428"/>
                    <a:pt x="7013" y="7475"/>
                  </a:cubicBezTo>
                  <a:lnTo>
                    <a:pt x="6406" y="7475"/>
                  </a:lnTo>
                  <a:cubicBezTo>
                    <a:pt x="6346" y="7475"/>
                    <a:pt x="6287" y="7428"/>
                    <a:pt x="6287" y="7356"/>
                  </a:cubicBezTo>
                  <a:cubicBezTo>
                    <a:pt x="6287" y="7297"/>
                    <a:pt x="6322" y="7249"/>
                    <a:pt x="6382" y="7249"/>
                  </a:cubicBezTo>
                  <a:lnTo>
                    <a:pt x="6656" y="7225"/>
                  </a:lnTo>
                  <a:cubicBezTo>
                    <a:pt x="6727" y="7214"/>
                    <a:pt x="6787" y="7154"/>
                    <a:pt x="6787" y="7059"/>
                  </a:cubicBezTo>
                  <a:lnTo>
                    <a:pt x="6787" y="6892"/>
                  </a:lnTo>
                  <a:cubicBezTo>
                    <a:pt x="7025" y="6868"/>
                    <a:pt x="7263" y="6833"/>
                    <a:pt x="7489" y="6809"/>
                  </a:cubicBezTo>
                  <a:close/>
                  <a:moveTo>
                    <a:pt x="8525" y="6547"/>
                  </a:moveTo>
                  <a:lnTo>
                    <a:pt x="8525" y="7297"/>
                  </a:lnTo>
                  <a:cubicBezTo>
                    <a:pt x="8525" y="7392"/>
                    <a:pt x="8442" y="7475"/>
                    <a:pt x="8346" y="7475"/>
                  </a:cubicBezTo>
                  <a:lnTo>
                    <a:pt x="7430" y="7475"/>
                  </a:lnTo>
                  <a:cubicBezTo>
                    <a:pt x="7370" y="7475"/>
                    <a:pt x="7310" y="7428"/>
                    <a:pt x="7310" y="7356"/>
                  </a:cubicBezTo>
                  <a:cubicBezTo>
                    <a:pt x="7310" y="7297"/>
                    <a:pt x="7358" y="7249"/>
                    <a:pt x="7418" y="7249"/>
                  </a:cubicBezTo>
                  <a:lnTo>
                    <a:pt x="7680" y="7225"/>
                  </a:lnTo>
                  <a:cubicBezTo>
                    <a:pt x="7751" y="7214"/>
                    <a:pt x="7811" y="7154"/>
                    <a:pt x="7811" y="7059"/>
                  </a:cubicBezTo>
                  <a:lnTo>
                    <a:pt x="7811" y="6737"/>
                  </a:lnTo>
                  <a:lnTo>
                    <a:pt x="8215" y="6642"/>
                  </a:lnTo>
                  <a:lnTo>
                    <a:pt x="8525" y="6547"/>
                  </a:lnTo>
                  <a:close/>
                  <a:moveTo>
                    <a:pt x="5948" y="1"/>
                  </a:moveTo>
                  <a:cubicBezTo>
                    <a:pt x="5933" y="1"/>
                    <a:pt x="5919" y="4"/>
                    <a:pt x="5906" y="10"/>
                  </a:cubicBezTo>
                  <a:cubicBezTo>
                    <a:pt x="5846" y="22"/>
                    <a:pt x="4691" y="308"/>
                    <a:pt x="3667" y="1260"/>
                  </a:cubicBezTo>
                  <a:lnTo>
                    <a:pt x="3584" y="1046"/>
                  </a:lnTo>
                  <a:cubicBezTo>
                    <a:pt x="3572" y="998"/>
                    <a:pt x="3548" y="975"/>
                    <a:pt x="3500" y="963"/>
                  </a:cubicBezTo>
                  <a:cubicBezTo>
                    <a:pt x="3479" y="952"/>
                    <a:pt x="3458" y="946"/>
                    <a:pt x="3437" y="946"/>
                  </a:cubicBezTo>
                  <a:cubicBezTo>
                    <a:pt x="3412" y="946"/>
                    <a:pt x="3389" y="955"/>
                    <a:pt x="3370" y="975"/>
                  </a:cubicBezTo>
                  <a:cubicBezTo>
                    <a:pt x="3346" y="987"/>
                    <a:pt x="2917" y="1225"/>
                    <a:pt x="2536" y="1701"/>
                  </a:cubicBezTo>
                  <a:cubicBezTo>
                    <a:pt x="2036" y="2308"/>
                    <a:pt x="1846" y="3023"/>
                    <a:pt x="2000" y="3761"/>
                  </a:cubicBezTo>
                  <a:cubicBezTo>
                    <a:pt x="1619" y="3892"/>
                    <a:pt x="1203" y="4058"/>
                    <a:pt x="655" y="4118"/>
                  </a:cubicBezTo>
                  <a:cubicBezTo>
                    <a:pt x="333" y="4142"/>
                    <a:pt x="167" y="4320"/>
                    <a:pt x="95" y="4463"/>
                  </a:cubicBezTo>
                  <a:cubicBezTo>
                    <a:pt x="12" y="4618"/>
                    <a:pt x="0" y="4761"/>
                    <a:pt x="0" y="4785"/>
                  </a:cubicBezTo>
                  <a:cubicBezTo>
                    <a:pt x="0" y="4808"/>
                    <a:pt x="0" y="4832"/>
                    <a:pt x="12" y="4856"/>
                  </a:cubicBezTo>
                  <a:cubicBezTo>
                    <a:pt x="310" y="5451"/>
                    <a:pt x="964" y="5951"/>
                    <a:pt x="1917" y="6332"/>
                  </a:cubicBezTo>
                  <a:cubicBezTo>
                    <a:pt x="2179" y="6428"/>
                    <a:pt x="2441" y="6523"/>
                    <a:pt x="2727" y="6594"/>
                  </a:cubicBezTo>
                  <a:lnTo>
                    <a:pt x="2727" y="6952"/>
                  </a:lnTo>
                  <a:lnTo>
                    <a:pt x="2596" y="6975"/>
                  </a:lnTo>
                  <a:cubicBezTo>
                    <a:pt x="2381" y="6999"/>
                    <a:pt x="2215" y="7178"/>
                    <a:pt x="2215" y="7404"/>
                  </a:cubicBezTo>
                  <a:cubicBezTo>
                    <a:pt x="2215" y="7642"/>
                    <a:pt x="2417" y="7833"/>
                    <a:pt x="2655" y="7833"/>
                  </a:cubicBezTo>
                  <a:lnTo>
                    <a:pt x="4417" y="7833"/>
                  </a:lnTo>
                  <a:cubicBezTo>
                    <a:pt x="4703" y="7833"/>
                    <a:pt x="4929" y="7606"/>
                    <a:pt x="4929" y="7321"/>
                  </a:cubicBezTo>
                  <a:lnTo>
                    <a:pt x="4929" y="6952"/>
                  </a:lnTo>
                  <a:lnTo>
                    <a:pt x="4989" y="6952"/>
                  </a:lnTo>
                  <a:cubicBezTo>
                    <a:pt x="5227" y="6975"/>
                    <a:pt x="5465" y="6975"/>
                    <a:pt x="5703" y="6975"/>
                  </a:cubicBezTo>
                  <a:cubicBezTo>
                    <a:pt x="5965" y="6975"/>
                    <a:pt x="6227" y="6952"/>
                    <a:pt x="6489" y="6940"/>
                  </a:cubicBezTo>
                  <a:lnTo>
                    <a:pt x="6489" y="6940"/>
                  </a:lnTo>
                  <a:lnTo>
                    <a:pt x="6358" y="6952"/>
                  </a:lnTo>
                  <a:cubicBezTo>
                    <a:pt x="6144" y="6987"/>
                    <a:pt x="5989" y="7166"/>
                    <a:pt x="5989" y="7392"/>
                  </a:cubicBezTo>
                  <a:cubicBezTo>
                    <a:pt x="5989" y="7630"/>
                    <a:pt x="6179" y="7821"/>
                    <a:pt x="6418" y="7821"/>
                  </a:cubicBezTo>
                  <a:lnTo>
                    <a:pt x="8346" y="7821"/>
                  </a:lnTo>
                  <a:cubicBezTo>
                    <a:pt x="8632" y="7821"/>
                    <a:pt x="8858" y="7594"/>
                    <a:pt x="8858" y="7309"/>
                  </a:cubicBezTo>
                  <a:lnTo>
                    <a:pt x="8858" y="6452"/>
                  </a:lnTo>
                  <a:cubicBezTo>
                    <a:pt x="9573" y="6166"/>
                    <a:pt x="10108" y="5785"/>
                    <a:pt x="10430" y="5320"/>
                  </a:cubicBezTo>
                  <a:cubicBezTo>
                    <a:pt x="10525" y="5380"/>
                    <a:pt x="10585" y="5416"/>
                    <a:pt x="10644" y="5463"/>
                  </a:cubicBezTo>
                  <a:cubicBezTo>
                    <a:pt x="10668" y="5499"/>
                    <a:pt x="10704" y="5511"/>
                    <a:pt x="10751" y="5511"/>
                  </a:cubicBezTo>
                  <a:cubicBezTo>
                    <a:pt x="10775" y="5511"/>
                    <a:pt x="10787" y="5511"/>
                    <a:pt x="10811" y="5499"/>
                  </a:cubicBezTo>
                  <a:cubicBezTo>
                    <a:pt x="10870" y="5463"/>
                    <a:pt x="10894" y="5404"/>
                    <a:pt x="10894" y="5344"/>
                  </a:cubicBezTo>
                  <a:cubicBezTo>
                    <a:pt x="10882" y="5285"/>
                    <a:pt x="10882" y="4439"/>
                    <a:pt x="10418" y="3737"/>
                  </a:cubicBezTo>
                  <a:lnTo>
                    <a:pt x="10835" y="3320"/>
                  </a:lnTo>
                  <a:cubicBezTo>
                    <a:pt x="10870" y="3296"/>
                    <a:pt x="10882" y="3249"/>
                    <a:pt x="10882" y="3201"/>
                  </a:cubicBezTo>
                  <a:cubicBezTo>
                    <a:pt x="10882" y="3153"/>
                    <a:pt x="10847" y="3118"/>
                    <a:pt x="10823" y="3082"/>
                  </a:cubicBezTo>
                  <a:cubicBezTo>
                    <a:pt x="10787" y="3058"/>
                    <a:pt x="10156" y="2558"/>
                    <a:pt x="9489" y="2308"/>
                  </a:cubicBezTo>
                  <a:lnTo>
                    <a:pt x="9823" y="2106"/>
                  </a:lnTo>
                  <a:cubicBezTo>
                    <a:pt x="9870" y="2070"/>
                    <a:pt x="9894" y="2010"/>
                    <a:pt x="9894" y="1975"/>
                  </a:cubicBezTo>
                  <a:cubicBezTo>
                    <a:pt x="9894" y="1915"/>
                    <a:pt x="9870" y="1868"/>
                    <a:pt x="9823" y="1832"/>
                  </a:cubicBezTo>
                  <a:cubicBezTo>
                    <a:pt x="9787" y="1820"/>
                    <a:pt x="9037" y="1391"/>
                    <a:pt x="7918" y="1272"/>
                  </a:cubicBezTo>
                  <a:lnTo>
                    <a:pt x="8215" y="987"/>
                  </a:lnTo>
                  <a:cubicBezTo>
                    <a:pt x="8263" y="939"/>
                    <a:pt x="8275" y="903"/>
                    <a:pt x="8263" y="844"/>
                  </a:cubicBezTo>
                  <a:cubicBezTo>
                    <a:pt x="8251" y="784"/>
                    <a:pt x="8215" y="737"/>
                    <a:pt x="8156" y="725"/>
                  </a:cubicBezTo>
                  <a:cubicBezTo>
                    <a:pt x="8123" y="708"/>
                    <a:pt x="7644" y="530"/>
                    <a:pt x="6979" y="530"/>
                  </a:cubicBezTo>
                  <a:cubicBezTo>
                    <a:pt x="6672" y="530"/>
                    <a:pt x="6326" y="568"/>
                    <a:pt x="5965" y="677"/>
                  </a:cubicBezTo>
                  <a:lnTo>
                    <a:pt x="6096" y="201"/>
                  </a:lnTo>
                  <a:cubicBezTo>
                    <a:pt x="6120" y="141"/>
                    <a:pt x="6096" y="82"/>
                    <a:pt x="6060" y="46"/>
                  </a:cubicBezTo>
                  <a:cubicBezTo>
                    <a:pt x="6026" y="20"/>
                    <a:pt x="5985" y="1"/>
                    <a:pt x="59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3" name="Google Shape;12053;p81"/>
            <p:cNvSpPr/>
            <p:nvPr/>
          </p:nvSpPr>
          <p:spPr>
            <a:xfrm>
              <a:off x="6472845" y="1588626"/>
              <a:ext cx="41952" cy="38944"/>
            </a:xfrm>
            <a:custGeom>
              <a:avLst/>
              <a:gdLst/>
              <a:ahLst/>
              <a:cxnLst/>
              <a:rect l="l" t="t" r="r" b="b"/>
              <a:pathLst>
                <a:path w="1311" h="1217" extrusionOk="0">
                  <a:moveTo>
                    <a:pt x="1110" y="1"/>
                  </a:moveTo>
                  <a:cubicBezTo>
                    <a:pt x="1080" y="1"/>
                    <a:pt x="1050" y="9"/>
                    <a:pt x="1025" y="26"/>
                  </a:cubicBezTo>
                  <a:cubicBezTo>
                    <a:pt x="596" y="323"/>
                    <a:pt x="251" y="704"/>
                    <a:pt x="60" y="966"/>
                  </a:cubicBezTo>
                  <a:cubicBezTo>
                    <a:pt x="1" y="1038"/>
                    <a:pt x="13" y="1133"/>
                    <a:pt x="84" y="1192"/>
                  </a:cubicBezTo>
                  <a:cubicBezTo>
                    <a:pt x="120" y="1204"/>
                    <a:pt x="144" y="1216"/>
                    <a:pt x="179" y="1216"/>
                  </a:cubicBezTo>
                  <a:cubicBezTo>
                    <a:pt x="227" y="1216"/>
                    <a:pt x="263" y="1204"/>
                    <a:pt x="310" y="1157"/>
                  </a:cubicBezTo>
                  <a:cubicBezTo>
                    <a:pt x="501" y="907"/>
                    <a:pt x="798" y="561"/>
                    <a:pt x="1203" y="299"/>
                  </a:cubicBezTo>
                  <a:cubicBezTo>
                    <a:pt x="1275" y="240"/>
                    <a:pt x="1310" y="133"/>
                    <a:pt x="1251" y="73"/>
                  </a:cubicBezTo>
                  <a:cubicBezTo>
                    <a:pt x="1220" y="27"/>
                    <a:pt x="1165" y="1"/>
                    <a:pt x="11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4" name="Google Shape;12054;p81"/>
            <p:cNvSpPr/>
            <p:nvPr/>
          </p:nvSpPr>
          <p:spPr>
            <a:xfrm>
              <a:off x="6528109" y="1592402"/>
              <a:ext cx="40800" cy="23360"/>
            </a:xfrm>
            <a:custGeom>
              <a:avLst/>
              <a:gdLst/>
              <a:ahLst/>
              <a:cxnLst/>
              <a:rect l="l" t="t" r="r" b="b"/>
              <a:pathLst>
                <a:path w="1275" h="730" extrusionOk="0">
                  <a:moveTo>
                    <a:pt x="1103" y="1"/>
                  </a:moveTo>
                  <a:cubicBezTo>
                    <a:pt x="1092" y="1"/>
                    <a:pt x="1082" y="1"/>
                    <a:pt x="1072" y="3"/>
                  </a:cubicBezTo>
                  <a:cubicBezTo>
                    <a:pt x="643" y="110"/>
                    <a:pt x="298" y="300"/>
                    <a:pt x="83" y="431"/>
                  </a:cubicBezTo>
                  <a:cubicBezTo>
                    <a:pt x="12" y="479"/>
                    <a:pt x="0" y="586"/>
                    <a:pt x="48" y="658"/>
                  </a:cubicBezTo>
                  <a:cubicBezTo>
                    <a:pt x="72" y="705"/>
                    <a:pt x="119" y="729"/>
                    <a:pt x="179" y="729"/>
                  </a:cubicBezTo>
                  <a:cubicBezTo>
                    <a:pt x="203" y="729"/>
                    <a:pt x="238" y="717"/>
                    <a:pt x="262" y="705"/>
                  </a:cubicBezTo>
                  <a:cubicBezTo>
                    <a:pt x="441" y="586"/>
                    <a:pt x="738" y="408"/>
                    <a:pt x="1131" y="312"/>
                  </a:cubicBezTo>
                  <a:cubicBezTo>
                    <a:pt x="1238" y="289"/>
                    <a:pt x="1274" y="193"/>
                    <a:pt x="1262" y="122"/>
                  </a:cubicBezTo>
                  <a:cubicBezTo>
                    <a:pt x="1252" y="38"/>
                    <a:pt x="1177" y="1"/>
                    <a:pt x="11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5" name="Google Shape;12055;p81"/>
            <p:cNvSpPr/>
            <p:nvPr/>
          </p:nvSpPr>
          <p:spPr>
            <a:xfrm>
              <a:off x="6581453" y="1614994"/>
              <a:ext cx="38496" cy="11040"/>
            </a:xfrm>
            <a:custGeom>
              <a:avLst/>
              <a:gdLst/>
              <a:ahLst/>
              <a:cxnLst/>
              <a:rect l="l" t="t" r="r" b="b"/>
              <a:pathLst>
                <a:path w="1203" h="345" extrusionOk="0">
                  <a:moveTo>
                    <a:pt x="713" y="1"/>
                  </a:moveTo>
                  <a:cubicBezTo>
                    <a:pt x="555" y="1"/>
                    <a:pt x="354" y="8"/>
                    <a:pt x="143" y="35"/>
                  </a:cubicBezTo>
                  <a:cubicBezTo>
                    <a:pt x="60" y="59"/>
                    <a:pt x="0" y="130"/>
                    <a:pt x="12" y="214"/>
                  </a:cubicBezTo>
                  <a:cubicBezTo>
                    <a:pt x="24" y="297"/>
                    <a:pt x="83" y="345"/>
                    <a:pt x="179" y="345"/>
                  </a:cubicBezTo>
                  <a:lnTo>
                    <a:pt x="191" y="345"/>
                  </a:lnTo>
                  <a:cubicBezTo>
                    <a:pt x="405" y="321"/>
                    <a:pt x="613" y="315"/>
                    <a:pt x="768" y="315"/>
                  </a:cubicBezTo>
                  <a:cubicBezTo>
                    <a:pt x="923" y="315"/>
                    <a:pt x="1024" y="321"/>
                    <a:pt x="1024" y="321"/>
                  </a:cubicBezTo>
                  <a:cubicBezTo>
                    <a:pt x="1107" y="321"/>
                    <a:pt x="1191" y="261"/>
                    <a:pt x="1203" y="178"/>
                  </a:cubicBezTo>
                  <a:cubicBezTo>
                    <a:pt x="1191" y="95"/>
                    <a:pt x="1131" y="11"/>
                    <a:pt x="1036" y="11"/>
                  </a:cubicBezTo>
                  <a:cubicBezTo>
                    <a:pt x="1029" y="11"/>
                    <a:pt x="902" y="1"/>
                    <a:pt x="7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6" name="Google Shape;12056;p81"/>
            <p:cNvSpPr/>
            <p:nvPr/>
          </p:nvSpPr>
          <p:spPr>
            <a:xfrm>
              <a:off x="6634765" y="1648274"/>
              <a:ext cx="25184" cy="16992"/>
            </a:xfrm>
            <a:custGeom>
              <a:avLst/>
              <a:gdLst/>
              <a:ahLst/>
              <a:cxnLst/>
              <a:rect l="l" t="t" r="r" b="b"/>
              <a:pathLst>
                <a:path w="787" h="531" extrusionOk="0">
                  <a:moveTo>
                    <a:pt x="190" y="1"/>
                  </a:moveTo>
                  <a:cubicBezTo>
                    <a:pt x="116" y="1"/>
                    <a:pt x="54" y="44"/>
                    <a:pt x="25" y="102"/>
                  </a:cubicBezTo>
                  <a:cubicBezTo>
                    <a:pt x="1" y="186"/>
                    <a:pt x="37" y="281"/>
                    <a:pt x="120" y="305"/>
                  </a:cubicBezTo>
                  <a:cubicBezTo>
                    <a:pt x="334" y="400"/>
                    <a:pt x="501" y="507"/>
                    <a:pt x="501" y="507"/>
                  </a:cubicBezTo>
                  <a:cubicBezTo>
                    <a:pt x="537" y="519"/>
                    <a:pt x="560" y="531"/>
                    <a:pt x="596" y="531"/>
                  </a:cubicBezTo>
                  <a:cubicBezTo>
                    <a:pt x="632" y="531"/>
                    <a:pt x="691" y="507"/>
                    <a:pt x="727" y="459"/>
                  </a:cubicBezTo>
                  <a:cubicBezTo>
                    <a:pt x="787" y="388"/>
                    <a:pt x="775" y="281"/>
                    <a:pt x="703" y="233"/>
                  </a:cubicBezTo>
                  <a:cubicBezTo>
                    <a:pt x="680" y="233"/>
                    <a:pt x="525" y="102"/>
                    <a:pt x="239" y="7"/>
                  </a:cubicBezTo>
                  <a:cubicBezTo>
                    <a:pt x="222" y="3"/>
                    <a:pt x="206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57" name="Google Shape;12057;p81"/>
          <p:cNvGrpSpPr/>
          <p:nvPr/>
        </p:nvGrpSpPr>
        <p:grpSpPr>
          <a:xfrm>
            <a:off x="7416912" y="1583226"/>
            <a:ext cx="348640" cy="334272"/>
            <a:chOff x="7444781" y="1507026"/>
            <a:chExt cx="348640" cy="334272"/>
          </a:xfrm>
          <a:solidFill>
            <a:schemeClr val="tx1"/>
          </a:solidFill>
        </p:grpSpPr>
        <p:sp>
          <p:nvSpPr>
            <p:cNvPr id="12058" name="Google Shape;12058;p81"/>
            <p:cNvSpPr/>
            <p:nvPr/>
          </p:nvSpPr>
          <p:spPr>
            <a:xfrm>
              <a:off x="7575469" y="1750066"/>
              <a:ext cx="40032" cy="39424"/>
            </a:xfrm>
            <a:custGeom>
              <a:avLst/>
              <a:gdLst/>
              <a:ahLst/>
              <a:cxnLst/>
              <a:rect l="l" t="t" r="r" b="b"/>
              <a:pathLst>
                <a:path w="1251" h="1232" extrusionOk="0">
                  <a:moveTo>
                    <a:pt x="691" y="291"/>
                  </a:moveTo>
                  <a:cubicBezTo>
                    <a:pt x="727" y="291"/>
                    <a:pt x="739" y="291"/>
                    <a:pt x="774" y="315"/>
                  </a:cubicBezTo>
                  <a:cubicBezTo>
                    <a:pt x="858" y="386"/>
                    <a:pt x="870" y="565"/>
                    <a:pt x="798" y="719"/>
                  </a:cubicBezTo>
                  <a:cubicBezTo>
                    <a:pt x="751" y="803"/>
                    <a:pt x="679" y="862"/>
                    <a:pt x="608" y="886"/>
                  </a:cubicBezTo>
                  <a:cubicBezTo>
                    <a:pt x="586" y="897"/>
                    <a:pt x="565" y="903"/>
                    <a:pt x="546" y="903"/>
                  </a:cubicBezTo>
                  <a:cubicBezTo>
                    <a:pt x="522" y="903"/>
                    <a:pt x="502" y="894"/>
                    <a:pt x="489" y="874"/>
                  </a:cubicBezTo>
                  <a:cubicBezTo>
                    <a:pt x="381" y="815"/>
                    <a:pt x="370" y="636"/>
                    <a:pt x="441" y="493"/>
                  </a:cubicBezTo>
                  <a:cubicBezTo>
                    <a:pt x="489" y="398"/>
                    <a:pt x="560" y="338"/>
                    <a:pt x="631" y="315"/>
                  </a:cubicBezTo>
                  <a:cubicBezTo>
                    <a:pt x="655" y="315"/>
                    <a:pt x="667" y="291"/>
                    <a:pt x="691" y="291"/>
                  </a:cubicBezTo>
                  <a:close/>
                  <a:moveTo>
                    <a:pt x="673" y="0"/>
                  </a:moveTo>
                  <a:cubicBezTo>
                    <a:pt x="632" y="0"/>
                    <a:pt x="590" y="5"/>
                    <a:pt x="548" y="17"/>
                  </a:cubicBezTo>
                  <a:cubicBezTo>
                    <a:pt x="381" y="65"/>
                    <a:pt x="250" y="196"/>
                    <a:pt x="155" y="362"/>
                  </a:cubicBezTo>
                  <a:cubicBezTo>
                    <a:pt x="0" y="672"/>
                    <a:pt x="72" y="1029"/>
                    <a:pt x="334" y="1172"/>
                  </a:cubicBezTo>
                  <a:cubicBezTo>
                    <a:pt x="417" y="1219"/>
                    <a:pt x="489" y="1231"/>
                    <a:pt x="560" y="1231"/>
                  </a:cubicBezTo>
                  <a:cubicBezTo>
                    <a:pt x="608" y="1231"/>
                    <a:pt x="655" y="1231"/>
                    <a:pt x="715" y="1219"/>
                  </a:cubicBezTo>
                  <a:cubicBezTo>
                    <a:pt x="870" y="1172"/>
                    <a:pt x="1012" y="1041"/>
                    <a:pt x="1096" y="874"/>
                  </a:cubicBezTo>
                  <a:cubicBezTo>
                    <a:pt x="1251" y="553"/>
                    <a:pt x="1167" y="196"/>
                    <a:pt x="917" y="65"/>
                  </a:cubicBezTo>
                  <a:cubicBezTo>
                    <a:pt x="844" y="24"/>
                    <a:pt x="761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9" name="Google Shape;12059;p81"/>
            <p:cNvSpPr/>
            <p:nvPr/>
          </p:nvSpPr>
          <p:spPr>
            <a:xfrm>
              <a:off x="7623469" y="1749714"/>
              <a:ext cx="40032" cy="39776"/>
            </a:xfrm>
            <a:custGeom>
              <a:avLst/>
              <a:gdLst/>
              <a:ahLst/>
              <a:cxnLst/>
              <a:rect l="l" t="t" r="r" b="b"/>
              <a:pathLst>
                <a:path w="1251" h="1243" extrusionOk="0">
                  <a:moveTo>
                    <a:pt x="560" y="337"/>
                  </a:moveTo>
                  <a:cubicBezTo>
                    <a:pt x="584" y="337"/>
                    <a:pt x="596" y="337"/>
                    <a:pt x="620" y="349"/>
                  </a:cubicBezTo>
                  <a:cubicBezTo>
                    <a:pt x="703" y="385"/>
                    <a:pt x="775" y="445"/>
                    <a:pt x="822" y="528"/>
                  </a:cubicBezTo>
                  <a:cubicBezTo>
                    <a:pt x="882" y="671"/>
                    <a:pt x="858" y="849"/>
                    <a:pt x="763" y="897"/>
                  </a:cubicBezTo>
                  <a:cubicBezTo>
                    <a:pt x="736" y="914"/>
                    <a:pt x="704" y="926"/>
                    <a:pt x="674" y="926"/>
                  </a:cubicBezTo>
                  <a:cubicBezTo>
                    <a:pt x="664" y="926"/>
                    <a:pt x="653" y="924"/>
                    <a:pt x="644" y="921"/>
                  </a:cubicBezTo>
                  <a:cubicBezTo>
                    <a:pt x="560" y="885"/>
                    <a:pt x="489" y="826"/>
                    <a:pt x="441" y="742"/>
                  </a:cubicBezTo>
                  <a:cubicBezTo>
                    <a:pt x="370" y="588"/>
                    <a:pt x="382" y="409"/>
                    <a:pt x="489" y="349"/>
                  </a:cubicBezTo>
                  <a:cubicBezTo>
                    <a:pt x="501" y="337"/>
                    <a:pt x="536" y="337"/>
                    <a:pt x="560" y="337"/>
                  </a:cubicBezTo>
                  <a:close/>
                  <a:moveTo>
                    <a:pt x="547" y="0"/>
                  </a:moveTo>
                  <a:cubicBezTo>
                    <a:pt x="468" y="0"/>
                    <a:pt x="395" y="24"/>
                    <a:pt x="322" y="76"/>
                  </a:cubicBezTo>
                  <a:cubicBezTo>
                    <a:pt x="72" y="218"/>
                    <a:pt x="1" y="576"/>
                    <a:pt x="143" y="885"/>
                  </a:cubicBezTo>
                  <a:cubicBezTo>
                    <a:pt x="239" y="1052"/>
                    <a:pt x="370" y="1183"/>
                    <a:pt x="536" y="1230"/>
                  </a:cubicBezTo>
                  <a:cubicBezTo>
                    <a:pt x="584" y="1242"/>
                    <a:pt x="620" y="1242"/>
                    <a:pt x="679" y="1242"/>
                  </a:cubicBezTo>
                  <a:cubicBezTo>
                    <a:pt x="763" y="1242"/>
                    <a:pt x="846" y="1230"/>
                    <a:pt x="905" y="1183"/>
                  </a:cubicBezTo>
                  <a:cubicBezTo>
                    <a:pt x="1179" y="1040"/>
                    <a:pt x="1251" y="683"/>
                    <a:pt x="1084" y="373"/>
                  </a:cubicBezTo>
                  <a:cubicBezTo>
                    <a:pt x="1001" y="207"/>
                    <a:pt x="858" y="76"/>
                    <a:pt x="703" y="28"/>
                  </a:cubicBezTo>
                  <a:cubicBezTo>
                    <a:pt x="648" y="10"/>
                    <a:pt x="597" y="0"/>
                    <a:pt x="5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0" name="Google Shape;12060;p81"/>
            <p:cNvSpPr/>
            <p:nvPr/>
          </p:nvSpPr>
          <p:spPr>
            <a:xfrm>
              <a:off x="7537741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67" y="1500"/>
                  </a:cubicBezTo>
                  <a:cubicBezTo>
                    <a:pt x="1037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58" y="595"/>
                    <a:pt x="1275" y="524"/>
                    <a:pt x="1191" y="524"/>
                  </a:cubicBezTo>
                  <a:cubicBezTo>
                    <a:pt x="1096" y="524"/>
                    <a:pt x="1025" y="595"/>
                    <a:pt x="1025" y="691"/>
                  </a:cubicBezTo>
                  <a:lnTo>
                    <a:pt x="1025" y="845"/>
                  </a:lnTo>
                  <a:cubicBezTo>
                    <a:pt x="1025" y="1048"/>
                    <a:pt x="858" y="1203"/>
                    <a:pt x="667" y="1203"/>
                  </a:cubicBezTo>
                  <a:cubicBezTo>
                    <a:pt x="477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77" y="333"/>
                    <a:pt x="667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1" name="Google Shape;12061;p81"/>
            <p:cNvSpPr/>
            <p:nvPr/>
          </p:nvSpPr>
          <p:spPr>
            <a:xfrm>
              <a:off x="7657389" y="1640498"/>
              <a:ext cx="43072" cy="48032"/>
            </a:xfrm>
            <a:custGeom>
              <a:avLst/>
              <a:gdLst/>
              <a:ahLst/>
              <a:cxnLst/>
              <a:rect l="l" t="t" r="r" b="b"/>
              <a:pathLst>
                <a:path w="1346" h="1501" extrusionOk="0">
                  <a:moveTo>
                    <a:pt x="667" y="0"/>
                  </a:moveTo>
                  <a:cubicBezTo>
                    <a:pt x="298" y="0"/>
                    <a:pt x="0" y="298"/>
                    <a:pt x="0" y="667"/>
                  </a:cubicBezTo>
                  <a:lnTo>
                    <a:pt x="0" y="833"/>
                  </a:lnTo>
                  <a:cubicBezTo>
                    <a:pt x="0" y="1203"/>
                    <a:pt x="298" y="1500"/>
                    <a:pt x="667" y="1500"/>
                  </a:cubicBezTo>
                  <a:cubicBezTo>
                    <a:pt x="1036" y="1500"/>
                    <a:pt x="1334" y="1203"/>
                    <a:pt x="1334" y="833"/>
                  </a:cubicBezTo>
                  <a:lnTo>
                    <a:pt x="1334" y="691"/>
                  </a:lnTo>
                  <a:cubicBezTo>
                    <a:pt x="1346" y="595"/>
                    <a:pt x="1274" y="524"/>
                    <a:pt x="1191" y="524"/>
                  </a:cubicBezTo>
                  <a:cubicBezTo>
                    <a:pt x="1096" y="524"/>
                    <a:pt x="1024" y="595"/>
                    <a:pt x="1024" y="691"/>
                  </a:cubicBezTo>
                  <a:lnTo>
                    <a:pt x="1024" y="845"/>
                  </a:lnTo>
                  <a:cubicBezTo>
                    <a:pt x="1024" y="1048"/>
                    <a:pt x="858" y="1203"/>
                    <a:pt x="667" y="1203"/>
                  </a:cubicBezTo>
                  <a:cubicBezTo>
                    <a:pt x="465" y="1203"/>
                    <a:pt x="310" y="1036"/>
                    <a:pt x="310" y="845"/>
                  </a:cubicBezTo>
                  <a:lnTo>
                    <a:pt x="310" y="691"/>
                  </a:lnTo>
                  <a:cubicBezTo>
                    <a:pt x="310" y="488"/>
                    <a:pt x="465" y="333"/>
                    <a:pt x="667" y="333"/>
                  </a:cubicBezTo>
                  <a:cubicBezTo>
                    <a:pt x="750" y="333"/>
                    <a:pt x="822" y="250"/>
                    <a:pt x="822" y="167"/>
                  </a:cubicBezTo>
                  <a:cubicBezTo>
                    <a:pt x="822" y="71"/>
                    <a:pt x="750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2" name="Google Shape;12062;p81"/>
            <p:cNvSpPr/>
            <p:nvPr/>
          </p:nvSpPr>
          <p:spPr>
            <a:xfrm>
              <a:off x="7444781" y="1507026"/>
              <a:ext cx="348640" cy="334272"/>
            </a:xfrm>
            <a:custGeom>
              <a:avLst/>
              <a:gdLst/>
              <a:ahLst/>
              <a:cxnLst/>
              <a:rect l="l" t="t" r="r" b="b"/>
              <a:pathLst>
                <a:path w="10895" h="10446" extrusionOk="0">
                  <a:moveTo>
                    <a:pt x="1203" y="349"/>
                  </a:moveTo>
                  <a:lnTo>
                    <a:pt x="1203" y="349"/>
                  </a:lnTo>
                  <a:cubicBezTo>
                    <a:pt x="1596" y="432"/>
                    <a:pt x="2001" y="575"/>
                    <a:pt x="2382" y="778"/>
                  </a:cubicBezTo>
                  <a:cubicBezTo>
                    <a:pt x="2894" y="1052"/>
                    <a:pt x="3263" y="1385"/>
                    <a:pt x="3501" y="1611"/>
                  </a:cubicBezTo>
                  <a:cubicBezTo>
                    <a:pt x="3263" y="1778"/>
                    <a:pt x="3037" y="1968"/>
                    <a:pt x="2810" y="2183"/>
                  </a:cubicBezTo>
                  <a:cubicBezTo>
                    <a:pt x="2549" y="1564"/>
                    <a:pt x="2179" y="1063"/>
                    <a:pt x="1703" y="671"/>
                  </a:cubicBezTo>
                  <a:cubicBezTo>
                    <a:pt x="1536" y="540"/>
                    <a:pt x="1370" y="432"/>
                    <a:pt x="1203" y="349"/>
                  </a:cubicBezTo>
                  <a:close/>
                  <a:moveTo>
                    <a:pt x="9740" y="361"/>
                  </a:moveTo>
                  <a:lnTo>
                    <a:pt x="9740" y="361"/>
                  </a:lnTo>
                  <a:cubicBezTo>
                    <a:pt x="9407" y="540"/>
                    <a:pt x="9061" y="790"/>
                    <a:pt x="8740" y="1194"/>
                  </a:cubicBezTo>
                  <a:cubicBezTo>
                    <a:pt x="8680" y="1266"/>
                    <a:pt x="8692" y="1361"/>
                    <a:pt x="8752" y="1421"/>
                  </a:cubicBezTo>
                  <a:cubicBezTo>
                    <a:pt x="8775" y="1444"/>
                    <a:pt x="8811" y="1444"/>
                    <a:pt x="8859" y="1444"/>
                  </a:cubicBezTo>
                  <a:cubicBezTo>
                    <a:pt x="8895" y="1444"/>
                    <a:pt x="8942" y="1433"/>
                    <a:pt x="8978" y="1385"/>
                  </a:cubicBezTo>
                  <a:cubicBezTo>
                    <a:pt x="9454" y="825"/>
                    <a:pt x="9966" y="552"/>
                    <a:pt x="10371" y="432"/>
                  </a:cubicBezTo>
                  <a:lnTo>
                    <a:pt x="10371" y="432"/>
                  </a:lnTo>
                  <a:cubicBezTo>
                    <a:pt x="10252" y="647"/>
                    <a:pt x="10169" y="956"/>
                    <a:pt x="10216" y="1373"/>
                  </a:cubicBezTo>
                  <a:cubicBezTo>
                    <a:pt x="10276" y="1945"/>
                    <a:pt x="10228" y="2361"/>
                    <a:pt x="10073" y="2718"/>
                  </a:cubicBezTo>
                  <a:cubicBezTo>
                    <a:pt x="9918" y="3076"/>
                    <a:pt x="9645" y="3385"/>
                    <a:pt x="9228" y="3683"/>
                  </a:cubicBezTo>
                  <a:cubicBezTo>
                    <a:pt x="9037" y="3326"/>
                    <a:pt x="8799" y="2980"/>
                    <a:pt x="8549" y="2671"/>
                  </a:cubicBezTo>
                  <a:cubicBezTo>
                    <a:pt x="8478" y="2599"/>
                    <a:pt x="8406" y="2504"/>
                    <a:pt x="8347" y="2433"/>
                  </a:cubicBezTo>
                  <a:cubicBezTo>
                    <a:pt x="8406" y="2278"/>
                    <a:pt x="8466" y="2147"/>
                    <a:pt x="8549" y="2016"/>
                  </a:cubicBezTo>
                  <a:cubicBezTo>
                    <a:pt x="8585" y="1933"/>
                    <a:pt x="8561" y="1837"/>
                    <a:pt x="8478" y="1802"/>
                  </a:cubicBezTo>
                  <a:cubicBezTo>
                    <a:pt x="8456" y="1791"/>
                    <a:pt x="8430" y="1785"/>
                    <a:pt x="8405" y="1785"/>
                  </a:cubicBezTo>
                  <a:cubicBezTo>
                    <a:pt x="8348" y="1785"/>
                    <a:pt x="8292" y="1812"/>
                    <a:pt x="8275" y="1861"/>
                  </a:cubicBezTo>
                  <a:cubicBezTo>
                    <a:pt x="8216" y="1968"/>
                    <a:pt x="8168" y="2076"/>
                    <a:pt x="8121" y="2183"/>
                  </a:cubicBezTo>
                  <a:cubicBezTo>
                    <a:pt x="7906" y="1956"/>
                    <a:pt x="7680" y="1778"/>
                    <a:pt x="7442" y="1611"/>
                  </a:cubicBezTo>
                  <a:cubicBezTo>
                    <a:pt x="7668" y="1385"/>
                    <a:pt x="8049" y="1040"/>
                    <a:pt x="8561" y="778"/>
                  </a:cubicBezTo>
                  <a:cubicBezTo>
                    <a:pt x="8942" y="575"/>
                    <a:pt x="9347" y="421"/>
                    <a:pt x="9740" y="361"/>
                  </a:cubicBezTo>
                  <a:close/>
                  <a:moveTo>
                    <a:pt x="560" y="456"/>
                  </a:moveTo>
                  <a:lnTo>
                    <a:pt x="560" y="456"/>
                  </a:lnTo>
                  <a:cubicBezTo>
                    <a:pt x="1132" y="635"/>
                    <a:pt x="2037" y="1135"/>
                    <a:pt x="2572" y="2445"/>
                  </a:cubicBezTo>
                  <a:cubicBezTo>
                    <a:pt x="2501" y="2516"/>
                    <a:pt x="2441" y="2599"/>
                    <a:pt x="2382" y="2683"/>
                  </a:cubicBezTo>
                  <a:cubicBezTo>
                    <a:pt x="2132" y="2992"/>
                    <a:pt x="1894" y="3338"/>
                    <a:pt x="1703" y="3695"/>
                  </a:cubicBezTo>
                  <a:cubicBezTo>
                    <a:pt x="1263" y="3385"/>
                    <a:pt x="1001" y="3088"/>
                    <a:pt x="834" y="2718"/>
                  </a:cubicBezTo>
                  <a:cubicBezTo>
                    <a:pt x="691" y="2361"/>
                    <a:pt x="644" y="1921"/>
                    <a:pt x="703" y="1373"/>
                  </a:cubicBezTo>
                  <a:cubicBezTo>
                    <a:pt x="739" y="956"/>
                    <a:pt x="667" y="659"/>
                    <a:pt x="560" y="456"/>
                  </a:cubicBezTo>
                  <a:close/>
                  <a:moveTo>
                    <a:pt x="882" y="6207"/>
                  </a:moveTo>
                  <a:lnTo>
                    <a:pt x="882" y="6207"/>
                  </a:lnTo>
                  <a:cubicBezTo>
                    <a:pt x="1239" y="6612"/>
                    <a:pt x="1727" y="6945"/>
                    <a:pt x="2298" y="7195"/>
                  </a:cubicBezTo>
                  <a:cubicBezTo>
                    <a:pt x="2727" y="7386"/>
                    <a:pt x="3096" y="7481"/>
                    <a:pt x="3263" y="7517"/>
                  </a:cubicBezTo>
                  <a:cubicBezTo>
                    <a:pt x="3144" y="7802"/>
                    <a:pt x="3072" y="8112"/>
                    <a:pt x="3072" y="8457"/>
                  </a:cubicBezTo>
                  <a:lnTo>
                    <a:pt x="3072" y="8469"/>
                  </a:lnTo>
                  <a:cubicBezTo>
                    <a:pt x="2120" y="8255"/>
                    <a:pt x="1441" y="7695"/>
                    <a:pt x="1084" y="6909"/>
                  </a:cubicBezTo>
                  <a:cubicBezTo>
                    <a:pt x="989" y="6659"/>
                    <a:pt x="905" y="6421"/>
                    <a:pt x="882" y="6207"/>
                  </a:cubicBezTo>
                  <a:close/>
                  <a:moveTo>
                    <a:pt x="5466" y="1302"/>
                  </a:moveTo>
                  <a:cubicBezTo>
                    <a:pt x="6442" y="1302"/>
                    <a:pt x="7454" y="1861"/>
                    <a:pt x="8311" y="2909"/>
                  </a:cubicBezTo>
                  <a:cubicBezTo>
                    <a:pt x="9061" y="3814"/>
                    <a:pt x="9585" y="5016"/>
                    <a:pt x="9692" y="6100"/>
                  </a:cubicBezTo>
                  <a:cubicBezTo>
                    <a:pt x="9287" y="6505"/>
                    <a:pt x="8811" y="6755"/>
                    <a:pt x="8442" y="6945"/>
                  </a:cubicBezTo>
                  <a:cubicBezTo>
                    <a:pt x="8359" y="6969"/>
                    <a:pt x="8323" y="7076"/>
                    <a:pt x="8347" y="7148"/>
                  </a:cubicBezTo>
                  <a:cubicBezTo>
                    <a:pt x="8376" y="7206"/>
                    <a:pt x="8454" y="7249"/>
                    <a:pt x="8520" y="7249"/>
                  </a:cubicBezTo>
                  <a:cubicBezTo>
                    <a:pt x="8535" y="7249"/>
                    <a:pt x="8549" y="7247"/>
                    <a:pt x="8561" y="7243"/>
                  </a:cubicBezTo>
                  <a:cubicBezTo>
                    <a:pt x="9240" y="6945"/>
                    <a:pt x="9704" y="6564"/>
                    <a:pt x="10014" y="6243"/>
                  </a:cubicBezTo>
                  <a:lnTo>
                    <a:pt x="10014" y="6243"/>
                  </a:lnTo>
                  <a:cubicBezTo>
                    <a:pt x="9990" y="6433"/>
                    <a:pt x="9930" y="6671"/>
                    <a:pt x="9811" y="6921"/>
                  </a:cubicBezTo>
                  <a:cubicBezTo>
                    <a:pt x="9466" y="7719"/>
                    <a:pt x="8775" y="8267"/>
                    <a:pt x="7811" y="8517"/>
                  </a:cubicBezTo>
                  <a:lnTo>
                    <a:pt x="7811" y="8505"/>
                  </a:lnTo>
                  <a:cubicBezTo>
                    <a:pt x="7811" y="8172"/>
                    <a:pt x="7752" y="7850"/>
                    <a:pt x="7621" y="7564"/>
                  </a:cubicBezTo>
                  <a:cubicBezTo>
                    <a:pt x="7692" y="7552"/>
                    <a:pt x="7787" y="7517"/>
                    <a:pt x="7906" y="7493"/>
                  </a:cubicBezTo>
                  <a:cubicBezTo>
                    <a:pt x="7990" y="7457"/>
                    <a:pt x="8037" y="7374"/>
                    <a:pt x="8013" y="7290"/>
                  </a:cubicBezTo>
                  <a:cubicBezTo>
                    <a:pt x="7986" y="7226"/>
                    <a:pt x="7930" y="7183"/>
                    <a:pt x="7868" y="7183"/>
                  </a:cubicBezTo>
                  <a:cubicBezTo>
                    <a:pt x="7849" y="7183"/>
                    <a:pt x="7830" y="7187"/>
                    <a:pt x="7811" y="7195"/>
                  </a:cubicBezTo>
                  <a:cubicBezTo>
                    <a:pt x="7632" y="7255"/>
                    <a:pt x="7502" y="7267"/>
                    <a:pt x="7478" y="7279"/>
                  </a:cubicBezTo>
                  <a:cubicBezTo>
                    <a:pt x="7371" y="7136"/>
                    <a:pt x="7263" y="6981"/>
                    <a:pt x="7132" y="6862"/>
                  </a:cubicBezTo>
                  <a:cubicBezTo>
                    <a:pt x="6704" y="6445"/>
                    <a:pt x="6108" y="6231"/>
                    <a:pt x="5466" y="6231"/>
                  </a:cubicBezTo>
                  <a:cubicBezTo>
                    <a:pt x="4584" y="6231"/>
                    <a:pt x="3858" y="6648"/>
                    <a:pt x="3441" y="7279"/>
                  </a:cubicBezTo>
                  <a:cubicBezTo>
                    <a:pt x="3334" y="7267"/>
                    <a:pt x="2072" y="7005"/>
                    <a:pt x="1227" y="6136"/>
                  </a:cubicBezTo>
                  <a:cubicBezTo>
                    <a:pt x="1346" y="5052"/>
                    <a:pt x="1858" y="3850"/>
                    <a:pt x="2620" y="2909"/>
                  </a:cubicBezTo>
                  <a:cubicBezTo>
                    <a:pt x="3465" y="1861"/>
                    <a:pt x="4477" y="1302"/>
                    <a:pt x="5466" y="1302"/>
                  </a:cubicBezTo>
                  <a:close/>
                  <a:moveTo>
                    <a:pt x="5466" y="6493"/>
                  </a:moveTo>
                  <a:cubicBezTo>
                    <a:pt x="6644" y="6493"/>
                    <a:pt x="7513" y="7338"/>
                    <a:pt x="7513" y="8469"/>
                  </a:cubicBezTo>
                  <a:cubicBezTo>
                    <a:pt x="7513" y="8707"/>
                    <a:pt x="7454" y="8874"/>
                    <a:pt x="7323" y="8993"/>
                  </a:cubicBezTo>
                  <a:cubicBezTo>
                    <a:pt x="7144" y="9164"/>
                    <a:pt x="6837" y="9212"/>
                    <a:pt x="6517" y="9212"/>
                  </a:cubicBezTo>
                  <a:cubicBezTo>
                    <a:pt x="6304" y="9212"/>
                    <a:pt x="6085" y="9191"/>
                    <a:pt x="5894" y="9172"/>
                  </a:cubicBezTo>
                  <a:cubicBezTo>
                    <a:pt x="5727" y="9160"/>
                    <a:pt x="5585" y="9148"/>
                    <a:pt x="5466" y="9148"/>
                  </a:cubicBezTo>
                  <a:cubicBezTo>
                    <a:pt x="5346" y="9148"/>
                    <a:pt x="5192" y="9160"/>
                    <a:pt x="5049" y="9172"/>
                  </a:cubicBezTo>
                  <a:cubicBezTo>
                    <a:pt x="4869" y="9190"/>
                    <a:pt x="4663" y="9208"/>
                    <a:pt x="4461" y="9208"/>
                  </a:cubicBezTo>
                  <a:cubicBezTo>
                    <a:pt x="4127" y="9208"/>
                    <a:pt x="3801" y="9159"/>
                    <a:pt x="3608" y="8981"/>
                  </a:cubicBezTo>
                  <a:cubicBezTo>
                    <a:pt x="3465" y="8874"/>
                    <a:pt x="3406" y="8707"/>
                    <a:pt x="3406" y="8469"/>
                  </a:cubicBezTo>
                  <a:cubicBezTo>
                    <a:pt x="3406" y="7921"/>
                    <a:pt x="3620" y="7421"/>
                    <a:pt x="4001" y="7040"/>
                  </a:cubicBezTo>
                  <a:cubicBezTo>
                    <a:pt x="4382" y="6683"/>
                    <a:pt x="4894" y="6493"/>
                    <a:pt x="5466" y="6493"/>
                  </a:cubicBezTo>
                  <a:close/>
                  <a:moveTo>
                    <a:pt x="1941" y="8338"/>
                  </a:moveTo>
                  <a:lnTo>
                    <a:pt x="1941" y="8338"/>
                  </a:lnTo>
                  <a:cubicBezTo>
                    <a:pt x="2263" y="8541"/>
                    <a:pt x="2668" y="8731"/>
                    <a:pt x="3156" y="8826"/>
                  </a:cubicBezTo>
                  <a:cubicBezTo>
                    <a:pt x="3203" y="8993"/>
                    <a:pt x="3287" y="9124"/>
                    <a:pt x="3394" y="9231"/>
                  </a:cubicBezTo>
                  <a:cubicBezTo>
                    <a:pt x="3662" y="9475"/>
                    <a:pt x="4075" y="9532"/>
                    <a:pt x="4480" y="9532"/>
                  </a:cubicBezTo>
                  <a:cubicBezTo>
                    <a:pt x="4687" y="9532"/>
                    <a:pt x="4891" y="9517"/>
                    <a:pt x="5073" y="9505"/>
                  </a:cubicBezTo>
                  <a:cubicBezTo>
                    <a:pt x="5227" y="9481"/>
                    <a:pt x="5358" y="9469"/>
                    <a:pt x="5466" y="9469"/>
                  </a:cubicBezTo>
                  <a:cubicBezTo>
                    <a:pt x="5573" y="9469"/>
                    <a:pt x="5716" y="9481"/>
                    <a:pt x="5870" y="9505"/>
                  </a:cubicBezTo>
                  <a:cubicBezTo>
                    <a:pt x="6061" y="9517"/>
                    <a:pt x="6275" y="9529"/>
                    <a:pt x="6489" y="9529"/>
                  </a:cubicBezTo>
                  <a:cubicBezTo>
                    <a:pt x="6894" y="9529"/>
                    <a:pt x="7275" y="9469"/>
                    <a:pt x="7537" y="9231"/>
                  </a:cubicBezTo>
                  <a:cubicBezTo>
                    <a:pt x="7656" y="9124"/>
                    <a:pt x="7728" y="8993"/>
                    <a:pt x="7763" y="8826"/>
                  </a:cubicBezTo>
                  <a:cubicBezTo>
                    <a:pt x="8264" y="8731"/>
                    <a:pt x="8656" y="8553"/>
                    <a:pt x="8990" y="8338"/>
                  </a:cubicBezTo>
                  <a:lnTo>
                    <a:pt x="8990" y="8338"/>
                  </a:lnTo>
                  <a:cubicBezTo>
                    <a:pt x="8752" y="8767"/>
                    <a:pt x="8371" y="9160"/>
                    <a:pt x="7871" y="9469"/>
                  </a:cubicBezTo>
                  <a:cubicBezTo>
                    <a:pt x="7180" y="9898"/>
                    <a:pt x="6323" y="10136"/>
                    <a:pt x="5466" y="10136"/>
                  </a:cubicBezTo>
                  <a:cubicBezTo>
                    <a:pt x="4596" y="10136"/>
                    <a:pt x="3739" y="9898"/>
                    <a:pt x="3049" y="9469"/>
                  </a:cubicBezTo>
                  <a:cubicBezTo>
                    <a:pt x="2560" y="9160"/>
                    <a:pt x="2179" y="8767"/>
                    <a:pt x="1941" y="8338"/>
                  </a:cubicBezTo>
                  <a:close/>
                  <a:moveTo>
                    <a:pt x="602" y="1"/>
                  </a:moveTo>
                  <a:cubicBezTo>
                    <a:pt x="450" y="1"/>
                    <a:pt x="297" y="10"/>
                    <a:pt x="143" y="28"/>
                  </a:cubicBezTo>
                  <a:cubicBezTo>
                    <a:pt x="84" y="51"/>
                    <a:pt x="24" y="87"/>
                    <a:pt x="12" y="147"/>
                  </a:cubicBezTo>
                  <a:cubicBezTo>
                    <a:pt x="1" y="218"/>
                    <a:pt x="24" y="290"/>
                    <a:pt x="72" y="313"/>
                  </a:cubicBezTo>
                  <a:cubicBezTo>
                    <a:pt x="84" y="325"/>
                    <a:pt x="441" y="599"/>
                    <a:pt x="370" y="1337"/>
                  </a:cubicBezTo>
                  <a:cubicBezTo>
                    <a:pt x="310" y="1956"/>
                    <a:pt x="358" y="2433"/>
                    <a:pt x="536" y="2849"/>
                  </a:cubicBezTo>
                  <a:cubicBezTo>
                    <a:pt x="715" y="3278"/>
                    <a:pt x="1036" y="3635"/>
                    <a:pt x="1536" y="3981"/>
                  </a:cubicBezTo>
                  <a:cubicBezTo>
                    <a:pt x="1239" y="4576"/>
                    <a:pt x="1025" y="5195"/>
                    <a:pt x="941" y="5790"/>
                  </a:cubicBezTo>
                  <a:cubicBezTo>
                    <a:pt x="894" y="5731"/>
                    <a:pt x="858" y="5695"/>
                    <a:pt x="834" y="5635"/>
                  </a:cubicBezTo>
                  <a:cubicBezTo>
                    <a:pt x="803" y="5584"/>
                    <a:pt x="745" y="5550"/>
                    <a:pt x="683" y="5550"/>
                  </a:cubicBezTo>
                  <a:cubicBezTo>
                    <a:pt x="674" y="5550"/>
                    <a:pt x="665" y="5551"/>
                    <a:pt x="655" y="5552"/>
                  </a:cubicBezTo>
                  <a:cubicBezTo>
                    <a:pt x="596" y="5576"/>
                    <a:pt x="536" y="5635"/>
                    <a:pt x="536" y="5707"/>
                  </a:cubicBezTo>
                  <a:cubicBezTo>
                    <a:pt x="536" y="5731"/>
                    <a:pt x="489" y="6350"/>
                    <a:pt x="798" y="7040"/>
                  </a:cubicBezTo>
                  <a:cubicBezTo>
                    <a:pt x="917" y="7326"/>
                    <a:pt x="1120" y="7636"/>
                    <a:pt x="1394" y="7921"/>
                  </a:cubicBezTo>
                  <a:cubicBezTo>
                    <a:pt x="1608" y="8636"/>
                    <a:pt x="2132" y="9279"/>
                    <a:pt x="2870" y="9731"/>
                  </a:cubicBezTo>
                  <a:cubicBezTo>
                    <a:pt x="3620" y="10196"/>
                    <a:pt x="4537" y="10446"/>
                    <a:pt x="5466" y="10446"/>
                  </a:cubicBezTo>
                  <a:cubicBezTo>
                    <a:pt x="6382" y="10446"/>
                    <a:pt x="7311" y="10196"/>
                    <a:pt x="8049" y="9731"/>
                  </a:cubicBezTo>
                  <a:cubicBezTo>
                    <a:pt x="8799" y="9279"/>
                    <a:pt x="9311" y="8624"/>
                    <a:pt x="9526" y="7921"/>
                  </a:cubicBezTo>
                  <a:cubicBezTo>
                    <a:pt x="9811" y="7624"/>
                    <a:pt x="10002" y="7314"/>
                    <a:pt x="10121" y="7040"/>
                  </a:cubicBezTo>
                  <a:cubicBezTo>
                    <a:pt x="10419" y="6350"/>
                    <a:pt x="10383" y="5731"/>
                    <a:pt x="10383" y="5707"/>
                  </a:cubicBezTo>
                  <a:cubicBezTo>
                    <a:pt x="10383" y="5635"/>
                    <a:pt x="10323" y="5588"/>
                    <a:pt x="10264" y="5552"/>
                  </a:cubicBezTo>
                  <a:cubicBezTo>
                    <a:pt x="10256" y="5551"/>
                    <a:pt x="10248" y="5550"/>
                    <a:pt x="10240" y="5550"/>
                  </a:cubicBezTo>
                  <a:cubicBezTo>
                    <a:pt x="10186" y="5550"/>
                    <a:pt x="10127" y="5584"/>
                    <a:pt x="10085" y="5635"/>
                  </a:cubicBezTo>
                  <a:cubicBezTo>
                    <a:pt x="10061" y="5683"/>
                    <a:pt x="10014" y="5731"/>
                    <a:pt x="9990" y="5790"/>
                  </a:cubicBezTo>
                  <a:cubicBezTo>
                    <a:pt x="9883" y="5183"/>
                    <a:pt x="9668" y="4576"/>
                    <a:pt x="9395" y="3981"/>
                  </a:cubicBezTo>
                  <a:cubicBezTo>
                    <a:pt x="9883" y="3647"/>
                    <a:pt x="10204" y="3278"/>
                    <a:pt x="10383" y="2849"/>
                  </a:cubicBezTo>
                  <a:cubicBezTo>
                    <a:pt x="10561" y="2433"/>
                    <a:pt x="10609" y="1956"/>
                    <a:pt x="10550" y="1337"/>
                  </a:cubicBezTo>
                  <a:cubicBezTo>
                    <a:pt x="10478" y="611"/>
                    <a:pt x="10835" y="325"/>
                    <a:pt x="10835" y="313"/>
                  </a:cubicBezTo>
                  <a:cubicBezTo>
                    <a:pt x="10883" y="278"/>
                    <a:pt x="10895" y="218"/>
                    <a:pt x="10883" y="159"/>
                  </a:cubicBezTo>
                  <a:cubicBezTo>
                    <a:pt x="10871" y="99"/>
                    <a:pt x="10811" y="51"/>
                    <a:pt x="10740" y="40"/>
                  </a:cubicBezTo>
                  <a:cubicBezTo>
                    <a:pt x="10583" y="18"/>
                    <a:pt x="10426" y="8"/>
                    <a:pt x="10269" y="8"/>
                  </a:cubicBezTo>
                  <a:cubicBezTo>
                    <a:pt x="9633" y="8"/>
                    <a:pt x="9004" y="181"/>
                    <a:pt x="8383" y="516"/>
                  </a:cubicBezTo>
                  <a:cubicBezTo>
                    <a:pt x="7811" y="825"/>
                    <a:pt x="7382" y="1206"/>
                    <a:pt x="7144" y="1444"/>
                  </a:cubicBezTo>
                  <a:cubicBezTo>
                    <a:pt x="6597" y="1123"/>
                    <a:pt x="6025" y="956"/>
                    <a:pt x="5442" y="956"/>
                  </a:cubicBezTo>
                  <a:cubicBezTo>
                    <a:pt x="4882" y="956"/>
                    <a:pt x="4299" y="1123"/>
                    <a:pt x="3751" y="1444"/>
                  </a:cubicBezTo>
                  <a:cubicBezTo>
                    <a:pt x="3513" y="1206"/>
                    <a:pt x="3096" y="825"/>
                    <a:pt x="2513" y="504"/>
                  </a:cubicBezTo>
                  <a:cubicBezTo>
                    <a:pt x="1886" y="166"/>
                    <a:pt x="1251" y="1"/>
                    <a:pt x="6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3" name="Google Shape;12063;p81"/>
          <p:cNvGrpSpPr/>
          <p:nvPr/>
        </p:nvGrpSpPr>
        <p:grpSpPr>
          <a:xfrm>
            <a:off x="7967472" y="1582938"/>
            <a:ext cx="347872" cy="334944"/>
            <a:chOff x="7995341" y="1506738"/>
            <a:chExt cx="347872" cy="334944"/>
          </a:xfrm>
          <a:solidFill>
            <a:schemeClr val="tx1"/>
          </a:solidFill>
        </p:grpSpPr>
        <p:sp>
          <p:nvSpPr>
            <p:cNvPr id="12064" name="Google Shape;12064;p81"/>
            <p:cNvSpPr/>
            <p:nvPr/>
          </p:nvSpPr>
          <p:spPr>
            <a:xfrm>
              <a:off x="8129837" y="1722674"/>
              <a:ext cx="33536" cy="35936"/>
            </a:xfrm>
            <a:custGeom>
              <a:avLst/>
              <a:gdLst/>
              <a:ahLst/>
              <a:cxnLst/>
              <a:rect l="l" t="t" r="r" b="b"/>
              <a:pathLst>
                <a:path w="1048" h="1123" extrusionOk="0">
                  <a:moveTo>
                    <a:pt x="572" y="301"/>
                  </a:moveTo>
                  <a:cubicBezTo>
                    <a:pt x="595" y="301"/>
                    <a:pt x="619" y="301"/>
                    <a:pt x="631" y="325"/>
                  </a:cubicBezTo>
                  <a:cubicBezTo>
                    <a:pt x="679" y="349"/>
                    <a:pt x="714" y="409"/>
                    <a:pt x="714" y="444"/>
                  </a:cubicBezTo>
                  <a:cubicBezTo>
                    <a:pt x="738" y="516"/>
                    <a:pt x="726" y="587"/>
                    <a:pt x="679" y="647"/>
                  </a:cubicBezTo>
                  <a:cubicBezTo>
                    <a:pt x="620" y="745"/>
                    <a:pt x="528" y="811"/>
                    <a:pt x="445" y="811"/>
                  </a:cubicBezTo>
                  <a:cubicBezTo>
                    <a:pt x="427" y="811"/>
                    <a:pt x="410" y="808"/>
                    <a:pt x="393" y="801"/>
                  </a:cubicBezTo>
                  <a:cubicBezTo>
                    <a:pt x="357" y="766"/>
                    <a:pt x="321" y="706"/>
                    <a:pt x="321" y="682"/>
                  </a:cubicBezTo>
                  <a:cubicBezTo>
                    <a:pt x="310" y="623"/>
                    <a:pt x="321" y="540"/>
                    <a:pt x="357" y="468"/>
                  </a:cubicBezTo>
                  <a:cubicBezTo>
                    <a:pt x="381" y="409"/>
                    <a:pt x="441" y="349"/>
                    <a:pt x="500" y="325"/>
                  </a:cubicBezTo>
                  <a:cubicBezTo>
                    <a:pt x="512" y="325"/>
                    <a:pt x="548" y="301"/>
                    <a:pt x="572" y="301"/>
                  </a:cubicBezTo>
                  <a:close/>
                  <a:moveTo>
                    <a:pt x="584" y="0"/>
                  </a:moveTo>
                  <a:cubicBezTo>
                    <a:pt x="522" y="0"/>
                    <a:pt x="457" y="13"/>
                    <a:pt x="393" y="39"/>
                  </a:cubicBezTo>
                  <a:cubicBezTo>
                    <a:pt x="262" y="99"/>
                    <a:pt x="155" y="182"/>
                    <a:pt x="83" y="313"/>
                  </a:cubicBezTo>
                  <a:cubicBezTo>
                    <a:pt x="12" y="456"/>
                    <a:pt x="0" y="599"/>
                    <a:pt x="12" y="730"/>
                  </a:cubicBezTo>
                  <a:cubicBezTo>
                    <a:pt x="36" y="885"/>
                    <a:pt x="131" y="1004"/>
                    <a:pt x="250" y="1063"/>
                  </a:cubicBezTo>
                  <a:cubicBezTo>
                    <a:pt x="310" y="1087"/>
                    <a:pt x="381" y="1123"/>
                    <a:pt x="452" y="1123"/>
                  </a:cubicBezTo>
                  <a:cubicBezTo>
                    <a:pt x="655" y="1123"/>
                    <a:pt x="857" y="1004"/>
                    <a:pt x="964" y="790"/>
                  </a:cubicBezTo>
                  <a:cubicBezTo>
                    <a:pt x="1036" y="659"/>
                    <a:pt x="1048" y="516"/>
                    <a:pt x="1036" y="385"/>
                  </a:cubicBezTo>
                  <a:cubicBezTo>
                    <a:pt x="1012" y="230"/>
                    <a:pt x="917" y="111"/>
                    <a:pt x="798" y="51"/>
                  </a:cubicBezTo>
                  <a:cubicBezTo>
                    <a:pt x="732" y="19"/>
                    <a:pt x="660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5" name="Google Shape;12065;p81"/>
            <p:cNvSpPr/>
            <p:nvPr/>
          </p:nvSpPr>
          <p:spPr>
            <a:xfrm>
              <a:off x="8172877" y="1722610"/>
              <a:ext cx="35840" cy="36000"/>
            </a:xfrm>
            <a:custGeom>
              <a:avLst/>
              <a:gdLst/>
              <a:ahLst/>
              <a:cxnLst/>
              <a:rect l="l" t="t" r="r" b="b"/>
              <a:pathLst>
                <a:path w="1120" h="1125" extrusionOk="0">
                  <a:moveTo>
                    <a:pt x="530" y="323"/>
                  </a:moveTo>
                  <a:cubicBezTo>
                    <a:pt x="610" y="323"/>
                    <a:pt x="705" y="381"/>
                    <a:pt x="751" y="482"/>
                  </a:cubicBezTo>
                  <a:cubicBezTo>
                    <a:pt x="774" y="542"/>
                    <a:pt x="798" y="625"/>
                    <a:pt x="774" y="684"/>
                  </a:cubicBezTo>
                  <a:cubicBezTo>
                    <a:pt x="774" y="708"/>
                    <a:pt x="751" y="768"/>
                    <a:pt x="703" y="803"/>
                  </a:cubicBezTo>
                  <a:cubicBezTo>
                    <a:pt x="687" y="810"/>
                    <a:pt x="669" y="814"/>
                    <a:pt x="649" y="814"/>
                  </a:cubicBezTo>
                  <a:cubicBezTo>
                    <a:pt x="568" y="814"/>
                    <a:pt x="465" y="754"/>
                    <a:pt x="417" y="649"/>
                  </a:cubicBezTo>
                  <a:cubicBezTo>
                    <a:pt x="346" y="530"/>
                    <a:pt x="381" y="387"/>
                    <a:pt x="465" y="339"/>
                  </a:cubicBezTo>
                  <a:cubicBezTo>
                    <a:pt x="484" y="328"/>
                    <a:pt x="506" y="323"/>
                    <a:pt x="530" y="323"/>
                  </a:cubicBezTo>
                  <a:close/>
                  <a:moveTo>
                    <a:pt x="532" y="0"/>
                  </a:moveTo>
                  <a:cubicBezTo>
                    <a:pt x="459" y="0"/>
                    <a:pt x="387" y="17"/>
                    <a:pt x="322" y="53"/>
                  </a:cubicBezTo>
                  <a:cubicBezTo>
                    <a:pt x="84" y="184"/>
                    <a:pt x="0" y="518"/>
                    <a:pt x="155" y="803"/>
                  </a:cubicBezTo>
                  <a:cubicBezTo>
                    <a:pt x="262" y="1006"/>
                    <a:pt x="465" y="1125"/>
                    <a:pt x="655" y="1125"/>
                  </a:cubicBezTo>
                  <a:cubicBezTo>
                    <a:pt x="739" y="1125"/>
                    <a:pt x="810" y="1113"/>
                    <a:pt x="870" y="1065"/>
                  </a:cubicBezTo>
                  <a:cubicBezTo>
                    <a:pt x="989" y="1006"/>
                    <a:pt x="1072" y="875"/>
                    <a:pt x="1108" y="744"/>
                  </a:cubicBezTo>
                  <a:cubicBezTo>
                    <a:pt x="1120" y="601"/>
                    <a:pt x="1096" y="458"/>
                    <a:pt x="1036" y="327"/>
                  </a:cubicBezTo>
                  <a:cubicBezTo>
                    <a:pt x="924" y="120"/>
                    <a:pt x="724" y="0"/>
                    <a:pt x="5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6" name="Google Shape;12066;p81"/>
            <p:cNvSpPr/>
            <p:nvPr/>
          </p:nvSpPr>
          <p:spPr>
            <a:xfrm>
              <a:off x="7995341" y="1506738"/>
              <a:ext cx="347872" cy="334944"/>
            </a:xfrm>
            <a:custGeom>
              <a:avLst/>
              <a:gdLst/>
              <a:ahLst/>
              <a:cxnLst/>
              <a:rect l="l" t="t" r="r" b="b"/>
              <a:pathLst>
                <a:path w="10871" h="10467" extrusionOk="0">
                  <a:moveTo>
                    <a:pt x="1548" y="489"/>
                  </a:moveTo>
                  <a:cubicBezTo>
                    <a:pt x="2500" y="799"/>
                    <a:pt x="3262" y="1477"/>
                    <a:pt x="3620" y="1834"/>
                  </a:cubicBezTo>
                  <a:cubicBezTo>
                    <a:pt x="3453" y="1930"/>
                    <a:pt x="3286" y="2037"/>
                    <a:pt x="3143" y="2156"/>
                  </a:cubicBezTo>
                  <a:cubicBezTo>
                    <a:pt x="2870" y="1537"/>
                    <a:pt x="2429" y="1025"/>
                    <a:pt x="1822" y="644"/>
                  </a:cubicBezTo>
                  <a:cubicBezTo>
                    <a:pt x="1727" y="584"/>
                    <a:pt x="1643" y="537"/>
                    <a:pt x="1548" y="489"/>
                  </a:cubicBezTo>
                  <a:close/>
                  <a:moveTo>
                    <a:pt x="333" y="382"/>
                  </a:moveTo>
                  <a:lnTo>
                    <a:pt x="333" y="382"/>
                  </a:lnTo>
                  <a:cubicBezTo>
                    <a:pt x="905" y="501"/>
                    <a:pt x="2310" y="942"/>
                    <a:pt x="2893" y="2382"/>
                  </a:cubicBezTo>
                  <a:cubicBezTo>
                    <a:pt x="2679" y="2573"/>
                    <a:pt x="2489" y="2787"/>
                    <a:pt x="2298" y="3025"/>
                  </a:cubicBezTo>
                  <a:cubicBezTo>
                    <a:pt x="2203" y="3144"/>
                    <a:pt x="2119" y="3263"/>
                    <a:pt x="2024" y="3394"/>
                  </a:cubicBezTo>
                  <a:cubicBezTo>
                    <a:pt x="667" y="2977"/>
                    <a:pt x="393" y="1025"/>
                    <a:pt x="333" y="382"/>
                  </a:cubicBezTo>
                  <a:close/>
                  <a:moveTo>
                    <a:pt x="10525" y="382"/>
                  </a:moveTo>
                  <a:lnTo>
                    <a:pt x="10525" y="382"/>
                  </a:lnTo>
                  <a:cubicBezTo>
                    <a:pt x="10466" y="1025"/>
                    <a:pt x="10180" y="2977"/>
                    <a:pt x="8823" y="3394"/>
                  </a:cubicBezTo>
                  <a:cubicBezTo>
                    <a:pt x="8739" y="3263"/>
                    <a:pt x="8644" y="3144"/>
                    <a:pt x="8561" y="3025"/>
                  </a:cubicBezTo>
                  <a:cubicBezTo>
                    <a:pt x="8382" y="2787"/>
                    <a:pt x="8168" y="2573"/>
                    <a:pt x="7965" y="2382"/>
                  </a:cubicBezTo>
                  <a:cubicBezTo>
                    <a:pt x="8013" y="2275"/>
                    <a:pt x="8049" y="2168"/>
                    <a:pt x="8108" y="2073"/>
                  </a:cubicBezTo>
                  <a:cubicBezTo>
                    <a:pt x="8156" y="1989"/>
                    <a:pt x="8132" y="1894"/>
                    <a:pt x="8049" y="1846"/>
                  </a:cubicBezTo>
                  <a:cubicBezTo>
                    <a:pt x="8024" y="1830"/>
                    <a:pt x="7996" y="1822"/>
                    <a:pt x="7967" y="1822"/>
                  </a:cubicBezTo>
                  <a:cubicBezTo>
                    <a:pt x="7912" y="1822"/>
                    <a:pt x="7858" y="1851"/>
                    <a:pt x="7834" y="1906"/>
                  </a:cubicBezTo>
                  <a:cubicBezTo>
                    <a:pt x="7787" y="1989"/>
                    <a:pt x="7739" y="2073"/>
                    <a:pt x="7715" y="2156"/>
                  </a:cubicBezTo>
                  <a:cubicBezTo>
                    <a:pt x="7561" y="2037"/>
                    <a:pt x="7394" y="1918"/>
                    <a:pt x="7239" y="1823"/>
                  </a:cubicBezTo>
                  <a:cubicBezTo>
                    <a:pt x="7596" y="1477"/>
                    <a:pt x="8346" y="799"/>
                    <a:pt x="9299" y="489"/>
                  </a:cubicBezTo>
                  <a:lnTo>
                    <a:pt x="9299" y="489"/>
                  </a:lnTo>
                  <a:cubicBezTo>
                    <a:pt x="8942" y="680"/>
                    <a:pt x="8573" y="930"/>
                    <a:pt x="8263" y="1311"/>
                  </a:cubicBezTo>
                  <a:cubicBezTo>
                    <a:pt x="8204" y="1370"/>
                    <a:pt x="8215" y="1477"/>
                    <a:pt x="8275" y="1525"/>
                  </a:cubicBezTo>
                  <a:cubicBezTo>
                    <a:pt x="8311" y="1561"/>
                    <a:pt x="8346" y="1573"/>
                    <a:pt x="8382" y="1573"/>
                  </a:cubicBezTo>
                  <a:cubicBezTo>
                    <a:pt x="8430" y="1573"/>
                    <a:pt x="8465" y="1561"/>
                    <a:pt x="8501" y="1513"/>
                  </a:cubicBezTo>
                  <a:cubicBezTo>
                    <a:pt x="9168" y="763"/>
                    <a:pt x="10073" y="477"/>
                    <a:pt x="10525" y="382"/>
                  </a:cubicBezTo>
                  <a:close/>
                  <a:moveTo>
                    <a:pt x="5429" y="1608"/>
                  </a:moveTo>
                  <a:cubicBezTo>
                    <a:pt x="5965" y="1608"/>
                    <a:pt x="6501" y="1751"/>
                    <a:pt x="7013" y="2049"/>
                  </a:cubicBezTo>
                  <a:cubicBezTo>
                    <a:pt x="7489" y="2335"/>
                    <a:pt x="7930" y="2716"/>
                    <a:pt x="8323" y="3216"/>
                  </a:cubicBezTo>
                  <a:cubicBezTo>
                    <a:pt x="9061" y="4180"/>
                    <a:pt x="9525" y="5430"/>
                    <a:pt x="9525" y="6561"/>
                  </a:cubicBezTo>
                  <a:cubicBezTo>
                    <a:pt x="9525" y="8538"/>
                    <a:pt x="7692" y="10145"/>
                    <a:pt x="5429" y="10145"/>
                  </a:cubicBezTo>
                  <a:cubicBezTo>
                    <a:pt x="3167" y="10145"/>
                    <a:pt x="1346" y="8538"/>
                    <a:pt x="1346" y="6561"/>
                  </a:cubicBezTo>
                  <a:cubicBezTo>
                    <a:pt x="1346" y="5430"/>
                    <a:pt x="1786" y="4180"/>
                    <a:pt x="2548" y="3216"/>
                  </a:cubicBezTo>
                  <a:cubicBezTo>
                    <a:pt x="2929" y="2716"/>
                    <a:pt x="3381" y="2335"/>
                    <a:pt x="3858" y="2049"/>
                  </a:cubicBezTo>
                  <a:cubicBezTo>
                    <a:pt x="4358" y="1751"/>
                    <a:pt x="4894" y="1608"/>
                    <a:pt x="5429" y="1608"/>
                  </a:cubicBezTo>
                  <a:close/>
                  <a:moveTo>
                    <a:pt x="535" y="1"/>
                  </a:moveTo>
                  <a:cubicBezTo>
                    <a:pt x="400" y="1"/>
                    <a:pt x="266" y="9"/>
                    <a:pt x="131" y="25"/>
                  </a:cubicBezTo>
                  <a:cubicBezTo>
                    <a:pt x="60" y="49"/>
                    <a:pt x="0" y="108"/>
                    <a:pt x="0" y="191"/>
                  </a:cubicBezTo>
                  <a:cubicBezTo>
                    <a:pt x="0" y="227"/>
                    <a:pt x="24" y="953"/>
                    <a:pt x="286" y="1751"/>
                  </a:cubicBezTo>
                  <a:cubicBezTo>
                    <a:pt x="595" y="2751"/>
                    <a:pt x="1143" y="3406"/>
                    <a:pt x="1857" y="3656"/>
                  </a:cubicBezTo>
                  <a:cubicBezTo>
                    <a:pt x="1322" y="4549"/>
                    <a:pt x="1024" y="5597"/>
                    <a:pt x="1024" y="6561"/>
                  </a:cubicBezTo>
                  <a:cubicBezTo>
                    <a:pt x="1024" y="7609"/>
                    <a:pt x="1488" y="8585"/>
                    <a:pt x="2322" y="9335"/>
                  </a:cubicBezTo>
                  <a:cubicBezTo>
                    <a:pt x="3155" y="10062"/>
                    <a:pt x="4251" y="10466"/>
                    <a:pt x="5429" y="10466"/>
                  </a:cubicBezTo>
                  <a:cubicBezTo>
                    <a:pt x="6608" y="10466"/>
                    <a:pt x="7715" y="10062"/>
                    <a:pt x="8549" y="9335"/>
                  </a:cubicBezTo>
                  <a:cubicBezTo>
                    <a:pt x="9382" y="8585"/>
                    <a:pt x="9835" y="7609"/>
                    <a:pt x="9835" y="6561"/>
                  </a:cubicBezTo>
                  <a:cubicBezTo>
                    <a:pt x="9835" y="5609"/>
                    <a:pt x="9525" y="4573"/>
                    <a:pt x="9001" y="3656"/>
                  </a:cubicBezTo>
                  <a:cubicBezTo>
                    <a:pt x="9716" y="3418"/>
                    <a:pt x="10251" y="2751"/>
                    <a:pt x="10585" y="1751"/>
                  </a:cubicBezTo>
                  <a:cubicBezTo>
                    <a:pt x="10835" y="953"/>
                    <a:pt x="10871" y="227"/>
                    <a:pt x="10871" y="191"/>
                  </a:cubicBezTo>
                  <a:cubicBezTo>
                    <a:pt x="10871" y="120"/>
                    <a:pt x="10811" y="49"/>
                    <a:pt x="10728" y="25"/>
                  </a:cubicBezTo>
                  <a:cubicBezTo>
                    <a:pt x="10595" y="9"/>
                    <a:pt x="10462" y="1"/>
                    <a:pt x="10328" y="1"/>
                  </a:cubicBezTo>
                  <a:cubicBezTo>
                    <a:pt x="9657" y="1"/>
                    <a:pt x="8970" y="201"/>
                    <a:pt x="8275" y="608"/>
                  </a:cubicBezTo>
                  <a:cubicBezTo>
                    <a:pt x="7668" y="965"/>
                    <a:pt x="7203" y="1394"/>
                    <a:pt x="6953" y="1668"/>
                  </a:cubicBezTo>
                  <a:cubicBezTo>
                    <a:pt x="6465" y="1418"/>
                    <a:pt x="5941" y="1299"/>
                    <a:pt x="5429" y="1299"/>
                  </a:cubicBezTo>
                  <a:cubicBezTo>
                    <a:pt x="4917" y="1299"/>
                    <a:pt x="4405" y="1418"/>
                    <a:pt x="3917" y="1668"/>
                  </a:cubicBezTo>
                  <a:cubicBezTo>
                    <a:pt x="3655" y="1394"/>
                    <a:pt x="3203" y="965"/>
                    <a:pt x="2584" y="608"/>
                  </a:cubicBezTo>
                  <a:cubicBezTo>
                    <a:pt x="1899" y="201"/>
                    <a:pt x="1214" y="1"/>
                    <a:pt x="5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7" name="Google Shape;12067;p81"/>
            <p:cNvSpPr/>
            <p:nvPr/>
          </p:nvSpPr>
          <p:spPr>
            <a:xfrm>
              <a:off x="8103149" y="1685426"/>
              <a:ext cx="132256" cy="123104"/>
            </a:xfrm>
            <a:custGeom>
              <a:avLst/>
              <a:gdLst/>
              <a:ahLst/>
              <a:cxnLst/>
              <a:rect l="l" t="t" r="r" b="b"/>
              <a:pathLst>
                <a:path w="4133" h="3847" extrusionOk="0">
                  <a:moveTo>
                    <a:pt x="2037" y="311"/>
                  </a:moveTo>
                  <a:cubicBezTo>
                    <a:pt x="2513" y="311"/>
                    <a:pt x="2953" y="489"/>
                    <a:pt x="3275" y="799"/>
                  </a:cubicBezTo>
                  <a:cubicBezTo>
                    <a:pt x="3596" y="1108"/>
                    <a:pt x="3775" y="1561"/>
                    <a:pt x="3775" y="2049"/>
                  </a:cubicBezTo>
                  <a:cubicBezTo>
                    <a:pt x="3811" y="2263"/>
                    <a:pt x="3763" y="2406"/>
                    <a:pt x="3644" y="2513"/>
                  </a:cubicBezTo>
                  <a:cubicBezTo>
                    <a:pt x="3496" y="2654"/>
                    <a:pt x="3235" y="2695"/>
                    <a:pt x="2963" y="2695"/>
                  </a:cubicBezTo>
                  <a:cubicBezTo>
                    <a:pt x="2776" y="2695"/>
                    <a:pt x="2583" y="2675"/>
                    <a:pt x="2418" y="2656"/>
                  </a:cubicBezTo>
                  <a:cubicBezTo>
                    <a:pt x="2287" y="2644"/>
                    <a:pt x="2156" y="2632"/>
                    <a:pt x="2048" y="2632"/>
                  </a:cubicBezTo>
                  <a:cubicBezTo>
                    <a:pt x="1941" y="2632"/>
                    <a:pt x="1810" y="2644"/>
                    <a:pt x="1679" y="2656"/>
                  </a:cubicBezTo>
                  <a:cubicBezTo>
                    <a:pt x="1511" y="2671"/>
                    <a:pt x="1316" y="2690"/>
                    <a:pt x="1127" y="2690"/>
                  </a:cubicBezTo>
                  <a:cubicBezTo>
                    <a:pt x="861" y="2690"/>
                    <a:pt x="606" y="2652"/>
                    <a:pt x="453" y="2513"/>
                  </a:cubicBezTo>
                  <a:cubicBezTo>
                    <a:pt x="358" y="2406"/>
                    <a:pt x="298" y="2263"/>
                    <a:pt x="298" y="2049"/>
                  </a:cubicBezTo>
                  <a:cubicBezTo>
                    <a:pt x="298" y="1561"/>
                    <a:pt x="477" y="1108"/>
                    <a:pt x="798" y="799"/>
                  </a:cubicBezTo>
                  <a:cubicBezTo>
                    <a:pt x="1132" y="489"/>
                    <a:pt x="1560" y="311"/>
                    <a:pt x="2037" y="311"/>
                  </a:cubicBezTo>
                  <a:close/>
                  <a:moveTo>
                    <a:pt x="2060" y="2954"/>
                  </a:moveTo>
                  <a:cubicBezTo>
                    <a:pt x="2156" y="2954"/>
                    <a:pt x="2287" y="2978"/>
                    <a:pt x="2406" y="2978"/>
                  </a:cubicBezTo>
                  <a:cubicBezTo>
                    <a:pt x="2584" y="2989"/>
                    <a:pt x="2763" y="3001"/>
                    <a:pt x="2953" y="3001"/>
                  </a:cubicBezTo>
                  <a:cubicBezTo>
                    <a:pt x="3060" y="3001"/>
                    <a:pt x="3156" y="3001"/>
                    <a:pt x="3239" y="2989"/>
                  </a:cubicBezTo>
                  <a:lnTo>
                    <a:pt x="3239" y="2989"/>
                  </a:lnTo>
                  <a:cubicBezTo>
                    <a:pt x="3037" y="3335"/>
                    <a:pt x="2644" y="3537"/>
                    <a:pt x="2239" y="3537"/>
                  </a:cubicBezTo>
                  <a:lnTo>
                    <a:pt x="1882" y="3537"/>
                  </a:lnTo>
                  <a:cubicBezTo>
                    <a:pt x="1465" y="3537"/>
                    <a:pt x="1096" y="3335"/>
                    <a:pt x="870" y="2989"/>
                  </a:cubicBezTo>
                  <a:lnTo>
                    <a:pt x="870" y="2989"/>
                  </a:lnTo>
                  <a:cubicBezTo>
                    <a:pt x="979" y="2999"/>
                    <a:pt x="1092" y="3002"/>
                    <a:pt x="1204" y="3002"/>
                  </a:cubicBezTo>
                  <a:cubicBezTo>
                    <a:pt x="1385" y="3002"/>
                    <a:pt x="1565" y="2992"/>
                    <a:pt x="1727" y="2978"/>
                  </a:cubicBezTo>
                  <a:cubicBezTo>
                    <a:pt x="1858" y="2954"/>
                    <a:pt x="1977" y="2954"/>
                    <a:pt x="2060" y="2954"/>
                  </a:cubicBezTo>
                  <a:close/>
                  <a:moveTo>
                    <a:pt x="2060" y="1"/>
                  </a:moveTo>
                  <a:cubicBezTo>
                    <a:pt x="894" y="1"/>
                    <a:pt x="1" y="870"/>
                    <a:pt x="1" y="2049"/>
                  </a:cubicBezTo>
                  <a:cubicBezTo>
                    <a:pt x="1" y="2346"/>
                    <a:pt x="84" y="2573"/>
                    <a:pt x="263" y="2739"/>
                  </a:cubicBezTo>
                  <a:cubicBezTo>
                    <a:pt x="322" y="2799"/>
                    <a:pt x="393" y="2835"/>
                    <a:pt x="477" y="2870"/>
                  </a:cubicBezTo>
                  <a:cubicBezTo>
                    <a:pt x="691" y="3466"/>
                    <a:pt x="1263" y="3847"/>
                    <a:pt x="1882" y="3847"/>
                  </a:cubicBezTo>
                  <a:lnTo>
                    <a:pt x="2239" y="3847"/>
                  </a:lnTo>
                  <a:cubicBezTo>
                    <a:pt x="2870" y="3847"/>
                    <a:pt x="3430" y="3466"/>
                    <a:pt x="3656" y="2870"/>
                  </a:cubicBezTo>
                  <a:cubicBezTo>
                    <a:pt x="3727" y="2835"/>
                    <a:pt x="3811" y="2775"/>
                    <a:pt x="3870" y="2716"/>
                  </a:cubicBezTo>
                  <a:cubicBezTo>
                    <a:pt x="4049" y="2561"/>
                    <a:pt x="4132" y="2335"/>
                    <a:pt x="4132" y="2037"/>
                  </a:cubicBezTo>
                  <a:cubicBezTo>
                    <a:pt x="4132" y="1489"/>
                    <a:pt x="3906" y="953"/>
                    <a:pt x="3525" y="572"/>
                  </a:cubicBezTo>
                  <a:cubicBezTo>
                    <a:pt x="3132" y="203"/>
                    <a:pt x="2620" y="1"/>
                    <a:pt x="2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8" name="Google Shape;12068;p81"/>
            <p:cNvSpPr/>
            <p:nvPr/>
          </p:nvSpPr>
          <p:spPr>
            <a:xfrm>
              <a:off x="8087149" y="1640498"/>
              <a:ext cx="43456" cy="48032"/>
            </a:xfrm>
            <a:custGeom>
              <a:avLst/>
              <a:gdLst/>
              <a:ahLst/>
              <a:cxnLst/>
              <a:rect l="l" t="t" r="r" b="b"/>
              <a:pathLst>
                <a:path w="1358" h="1501" extrusionOk="0">
                  <a:moveTo>
                    <a:pt x="679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8" y="1500"/>
                    <a:pt x="679" y="1500"/>
                  </a:cubicBezTo>
                  <a:cubicBezTo>
                    <a:pt x="1048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58" y="595"/>
                    <a:pt x="1286" y="524"/>
                    <a:pt x="1191" y="524"/>
                  </a:cubicBezTo>
                  <a:cubicBezTo>
                    <a:pt x="1108" y="524"/>
                    <a:pt x="1036" y="595"/>
                    <a:pt x="1036" y="691"/>
                  </a:cubicBezTo>
                  <a:lnTo>
                    <a:pt x="1036" y="845"/>
                  </a:lnTo>
                  <a:cubicBezTo>
                    <a:pt x="1036" y="1048"/>
                    <a:pt x="870" y="1203"/>
                    <a:pt x="679" y="1203"/>
                  </a:cubicBezTo>
                  <a:cubicBezTo>
                    <a:pt x="477" y="1203"/>
                    <a:pt x="322" y="1036"/>
                    <a:pt x="322" y="845"/>
                  </a:cubicBezTo>
                  <a:lnTo>
                    <a:pt x="322" y="691"/>
                  </a:lnTo>
                  <a:cubicBezTo>
                    <a:pt x="322" y="488"/>
                    <a:pt x="477" y="333"/>
                    <a:pt x="679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69" name="Google Shape;12069;p81"/>
            <p:cNvSpPr/>
            <p:nvPr/>
          </p:nvSpPr>
          <p:spPr>
            <a:xfrm>
              <a:off x="8207149" y="1640498"/>
              <a:ext cx="43104" cy="48032"/>
            </a:xfrm>
            <a:custGeom>
              <a:avLst/>
              <a:gdLst/>
              <a:ahLst/>
              <a:cxnLst/>
              <a:rect l="l" t="t" r="r" b="b"/>
              <a:pathLst>
                <a:path w="1347" h="1501" extrusionOk="0">
                  <a:moveTo>
                    <a:pt x="680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833"/>
                  </a:lnTo>
                  <a:cubicBezTo>
                    <a:pt x="1" y="1203"/>
                    <a:pt x="299" y="1500"/>
                    <a:pt x="680" y="1500"/>
                  </a:cubicBezTo>
                  <a:cubicBezTo>
                    <a:pt x="1049" y="1500"/>
                    <a:pt x="1346" y="1203"/>
                    <a:pt x="1346" y="833"/>
                  </a:cubicBezTo>
                  <a:lnTo>
                    <a:pt x="1346" y="691"/>
                  </a:lnTo>
                  <a:cubicBezTo>
                    <a:pt x="1346" y="595"/>
                    <a:pt x="1287" y="524"/>
                    <a:pt x="1192" y="524"/>
                  </a:cubicBezTo>
                  <a:cubicBezTo>
                    <a:pt x="1108" y="524"/>
                    <a:pt x="1037" y="595"/>
                    <a:pt x="1037" y="691"/>
                  </a:cubicBezTo>
                  <a:lnTo>
                    <a:pt x="1037" y="845"/>
                  </a:lnTo>
                  <a:cubicBezTo>
                    <a:pt x="1037" y="1048"/>
                    <a:pt x="870" y="1203"/>
                    <a:pt x="680" y="1203"/>
                  </a:cubicBezTo>
                  <a:cubicBezTo>
                    <a:pt x="477" y="1203"/>
                    <a:pt x="311" y="1036"/>
                    <a:pt x="311" y="845"/>
                  </a:cubicBezTo>
                  <a:lnTo>
                    <a:pt x="311" y="691"/>
                  </a:lnTo>
                  <a:cubicBezTo>
                    <a:pt x="311" y="488"/>
                    <a:pt x="477" y="333"/>
                    <a:pt x="680" y="333"/>
                  </a:cubicBezTo>
                  <a:cubicBezTo>
                    <a:pt x="763" y="333"/>
                    <a:pt x="834" y="250"/>
                    <a:pt x="834" y="167"/>
                  </a:cubicBezTo>
                  <a:cubicBezTo>
                    <a:pt x="834" y="71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70" name="Google Shape;12070;p81"/>
          <p:cNvGrpSpPr/>
          <p:nvPr/>
        </p:nvGrpSpPr>
        <p:grpSpPr>
          <a:xfrm>
            <a:off x="3020176" y="1599130"/>
            <a:ext cx="347872" cy="303904"/>
            <a:chOff x="3048045" y="1522930"/>
            <a:chExt cx="347872" cy="303904"/>
          </a:xfrm>
          <a:solidFill>
            <a:schemeClr val="tx1"/>
          </a:solidFill>
        </p:grpSpPr>
        <p:sp>
          <p:nvSpPr>
            <p:cNvPr id="12071" name="Google Shape;12071;p81"/>
            <p:cNvSpPr/>
            <p:nvPr/>
          </p:nvSpPr>
          <p:spPr>
            <a:xfrm>
              <a:off x="3137965" y="1548658"/>
              <a:ext cx="10688" cy="13760"/>
            </a:xfrm>
            <a:custGeom>
              <a:avLst/>
              <a:gdLst/>
              <a:ahLst/>
              <a:cxnLst/>
              <a:rect l="l" t="t" r="r" b="b"/>
              <a:pathLst>
                <a:path w="334" h="430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63"/>
                  </a:lnTo>
                  <a:cubicBezTo>
                    <a:pt x="0" y="358"/>
                    <a:pt x="72" y="429"/>
                    <a:pt x="167" y="429"/>
                  </a:cubicBezTo>
                  <a:cubicBezTo>
                    <a:pt x="262" y="429"/>
                    <a:pt x="334" y="358"/>
                    <a:pt x="334" y="263"/>
                  </a:cubicBezTo>
                  <a:lnTo>
                    <a:pt x="334" y="167"/>
                  </a:lnTo>
                  <a:cubicBezTo>
                    <a:pt x="310" y="60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072" name="Google Shape;12072;p81"/>
            <p:cNvGrpSpPr/>
            <p:nvPr/>
          </p:nvGrpSpPr>
          <p:grpSpPr>
            <a:xfrm>
              <a:off x="3048045" y="1522930"/>
              <a:ext cx="347872" cy="303904"/>
              <a:chOff x="3048045" y="1522930"/>
              <a:chExt cx="347872" cy="303904"/>
            </a:xfrm>
            <a:grpFill/>
          </p:grpSpPr>
          <p:sp>
            <p:nvSpPr>
              <p:cNvPr id="12073" name="Google Shape;12073;p81"/>
              <p:cNvSpPr/>
              <p:nvPr/>
            </p:nvSpPr>
            <p:spPr>
              <a:xfrm>
                <a:off x="3048045" y="1522930"/>
                <a:ext cx="347872" cy="303904"/>
              </a:xfrm>
              <a:custGeom>
                <a:avLst/>
                <a:gdLst/>
                <a:ahLst/>
                <a:cxnLst/>
                <a:rect l="l" t="t" r="r" b="b"/>
                <a:pathLst>
                  <a:path w="10871" h="9497" extrusionOk="0">
                    <a:moveTo>
                      <a:pt x="5752" y="4495"/>
                    </a:moveTo>
                    <a:cubicBezTo>
                      <a:pt x="6093" y="4495"/>
                      <a:pt x="6440" y="4510"/>
                      <a:pt x="6775" y="4543"/>
                    </a:cubicBezTo>
                    <a:cubicBezTo>
                      <a:pt x="6680" y="4674"/>
                      <a:pt x="6597" y="4817"/>
                      <a:pt x="6513" y="4972"/>
                    </a:cubicBezTo>
                    <a:cubicBezTo>
                      <a:pt x="6229" y="4945"/>
                      <a:pt x="5949" y="4933"/>
                      <a:pt x="5681" y="4933"/>
                    </a:cubicBezTo>
                    <a:cubicBezTo>
                      <a:pt x="5354" y="4933"/>
                      <a:pt x="5044" y="4951"/>
                      <a:pt x="4763" y="4984"/>
                    </a:cubicBezTo>
                    <a:cubicBezTo>
                      <a:pt x="4834" y="4841"/>
                      <a:pt x="4918" y="4674"/>
                      <a:pt x="4977" y="4519"/>
                    </a:cubicBezTo>
                    <a:cubicBezTo>
                      <a:pt x="5227" y="4504"/>
                      <a:pt x="5488" y="4495"/>
                      <a:pt x="5752" y="4495"/>
                    </a:cubicBezTo>
                    <a:close/>
                    <a:moveTo>
                      <a:pt x="5644" y="5242"/>
                    </a:moveTo>
                    <a:cubicBezTo>
                      <a:pt x="5874" y="5242"/>
                      <a:pt x="6115" y="5252"/>
                      <a:pt x="6358" y="5269"/>
                    </a:cubicBezTo>
                    <a:lnTo>
                      <a:pt x="6085" y="5853"/>
                    </a:lnTo>
                    <a:cubicBezTo>
                      <a:pt x="5751" y="6579"/>
                      <a:pt x="5418" y="7282"/>
                      <a:pt x="4930" y="7639"/>
                    </a:cubicBezTo>
                    <a:cubicBezTo>
                      <a:pt x="4811" y="7722"/>
                      <a:pt x="4680" y="7794"/>
                      <a:pt x="4561" y="7877"/>
                    </a:cubicBezTo>
                    <a:cubicBezTo>
                      <a:pt x="4525" y="7853"/>
                      <a:pt x="4501" y="7841"/>
                      <a:pt x="4477" y="7829"/>
                    </a:cubicBezTo>
                    <a:cubicBezTo>
                      <a:pt x="4120" y="7555"/>
                      <a:pt x="3989" y="7246"/>
                      <a:pt x="4049" y="6805"/>
                    </a:cubicBezTo>
                    <a:cubicBezTo>
                      <a:pt x="4108" y="6389"/>
                      <a:pt x="4334" y="5889"/>
                      <a:pt x="4596" y="5329"/>
                    </a:cubicBezTo>
                    <a:cubicBezTo>
                      <a:pt x="4895" y="5269"/>
                      <a:pt x="5255" y="5242"/>
                      <a:pt x="5644" y="5242"/>
                    </a:cubicBezTo>
                    <a:close/>
                    <a:moveTo>
                      <a:pt x="2060" y="6412"/>
                    </a:moveTo>
                    <a:lnTo>
                      <a:pt x="2060" y="6412"/>
                    </a:lnTo>
                    <a:cubicBezTo>
                      <a:pt x="2036" y="6948"/>
                      <a:pt x="2096" y="7460"/>
                      <a:pt x="2322" y="7936"/>
                    </a:cubicBezTo>
                    <a:cubicBezTo>
                      <a:pt x="2132" y="7794"/>
                      <a:pt x="1977" y="7615"/>
                      <a:pt x="1905" y="7413"/>
                    </a:cubicBezTo>
                    <a:cubicBezTo>
                      <a:pt x="1763" y="6984"/>
                      <a:pt x="1858" y="6662"/>
                      <a:pt x="2060" y="6412"/>
                    </a:cubicBezTo>
                    <a:close/>
                    <a:moveTo>
                      <a:pt x="7370" y="5400"/>
                    </a:moveTo>
                    <a:cubicBezTo>
                      <a:pt x="8251" y="5579"/>
                      <a:pt x="8918" y="5900"/>
                      <a:pt x="9121" y="6281"/>
                    </a:cubicBezTo>
                    <a:cubicBezTo>
                      <a:pt x="9192" y="6424"/>
                      <a:pt x="9216" y="6555"/>
                      <a:pt x="9156" y="6710"/>
                    </a:cubicBezTo>
                    <a:cubicBezTo>
                      <a:pt x="9025" y="7067"/>
                      <a:pt x="8561" y="7389"/>
                      <a:pt x="7859" y="7663"/>
                    </a:cubicBezTo>
                    <a:cubicBezTo>
                      <a:pt x="7335" y="7853"/>
                      <a:pt x="6727" y="7984"/>
                      <a:pt x="6144" y="8032"/>
                    </a:cubicBezTo>
                    <a:cubicBezTo>
                      <a:pt x="6704" y="7377"/>
                      <a:pt x="6954" y="6615"/>
                      <a:pt x="7192" y="5924"/>
                    </a:cubicBezTo>
                    <a:cubicBezTo>
                      <a:pt x="7251" y="5746"/>
                      <a:pt x="7311" y="5567"/>
                      <a:pt x="7370" y="5400"/>
                    </a:cubicBezTo>
                    <a:close/>
                    <a:moveTo>
                      <a:pt x="3407" y="319"/>
                    </a:moveTo>
                    <a:cubicBezTo>
                      <a:pt x="3697" y="319"/>
                      <a:pt x="3980" y="376"/>
                      <a:pt x="4239" y="495"/>
                    </a:cubicBezTo>
                    <a:cubicBezTo>
                      <a:pt x="4989" y="828"/>
                      <a:pt x="5346" y="1590"/>
                      <a:pt x="5203" y="2591"/>
                    </a:cubicBezTo>
                    <a:cubicBezTo>
                      <a:pt x="5084" y="3543"/>
                      <a:pt x="4692" y="4388"/>
                      <a:pt x="4334" y="5150"/>
                    </a:cubicBezTo>
                    <a:cubicBezTo>
                      <a:pt x="4049" y="5746"/>
                      <a:pt x="3810" y="6270"/>
                      <a:pt x="3739" y="6746"/>
                    </a:cubicBezTo>
                    <a:cubicBezTo>
                      <a:pt x="3656" y="7258"/>
                      <a:pt x="3822" y="7675"/>
                      <a:pt x="4227" y="8008"/>
                    </a:cubicBezTo>
                    <a:cubicBezTo>
                      <a:pt x="4060" y="8067"/>
                      <a:pt x="3894" y="8127"/>
                      <a:pt x="3739" y="8151"/>
                    </a:cubicBezTo>
                    <a:cubicBezTo>
                      <a:pt x="3644" y="8032"/>
                      <a:pt x="3584" y="7913"/>
                      <a:pt x="3525" y="7817"/>
                    </a:cubicBezTo>
                    <a:cubicBezTo>
                      <a:pt x="3498" y="7754"/>
                      <a:pt x="3436" y="7725"/>
                      <a:pt x="3377" y="7725"/>
                    </a:cubicBezTo>
                    <a:cubicBezTo>
                      <a:pt x="3358" y="7725"/>
                      <a:pt x="3340" y="7728"/>
                      <a:pt x="3322" y="7734"/>
                    </a:cubicBezTo>
                    <a:cubicBezTo>
                      <a:pt x="3239" y="7782"/>
                      <a:pt x="3215" y="7865"/>
                      <a:pt x="3239" y="7948"/>
                    </a:cubicBezTo>
                    <a:cubicBezTo>
                      <a:pt x="3287" y="8032"/>
                      <a:pt x="3334" y="8115"/>
                      <a:pt x="3382" y="8186"/>
                    </a:cubicBezTo>
                    <a:cubicBezTo>
                      <a:pt x="3179" y="8186"/>
                      <a:pt x="2989" y="8163"/>
                      <a:pt x="2810" y="8127"/>
                    </a:cubicBezTo>
                    <a:cubicBezTo>
                      <a:pt x="2025" y="6984"/>
                      <a:pt x="2453" y="5353"/>
                      <a:pt x="2846" y="3912"/>
                    </a:cubicBezTo>
                    <a:cubicBezTo>
                      <a:pt x="2977" y="3412"/>
                      <a:pt x="3108" y="2924"/>
                      <a:pt x="3179" y="2483"/>
                    </a:cubicBezTo>
                    <a:cubicBezTo>
                      <a:pt x="3572" y="2412"/>
                      <a:pt x="3918" y="2305"/>
                      <a:pt x="4120" y="2233"/>
                    </a:cubicBezTo>
                    <a:lnTo>
                      <a:pt x="4120" y="2555"/>
                    </a:lnTo>
                    <a:cubicBezTo>
                      <a:pt x="4120" y="2650"/>
                      <a:pt x="4180" y="2722"/>
                      <a:pt x="4275" y="2722"/>
                    </a:cubicBezTo>
                    <a:cubicBezTo>
                      <a:pt x="4358" y="2722"/>
                      <a:pt x="4418" y="2650"/>
                      <a:pt x="4430" y="2579"/>
                    </a:cubicBezTo>
                    <a:cubicBezTo>
                      <a:pt x="4453" y="2376"/>
                      <a:pt x="4430" y="2186"/>
                      <a:pt x="4418" y="1995"/>
                    </a:cubicBezTo>
                    <a:cubicBezTo>
                      <a:pt x="4418" y="1948"/>
                      <a:pt x="4394" y="1900"/>
                      <a:pt x="4346" y="1876"/>
                    </a:cubicBezTo>
                    <a:cubicBezTo>
                      <a:pt x="4320" y="1857"/>
                      <a:pt x="4294" y="1848"/>
                      <a:pt x="4270" y="1848"/>
                    </a:cubicBezTo>
                    <a:cubicBezTo>
                      <a:pt x="4250" y="1848"/>
                      <a:pt x="4231" y="1854"/>
                      <a:pt x="4215" y="1864"/>
                    </a:cubicBezTo>
                    <a:cubicBezTo>
                      <a:pt x="4215" y="1864"/>
                      <a:pt x="3656" y="2079"/>
                      <a:pt x="3084" y="2174"/>
                    </a:cubicBezTo>
                    <a:cubicBezTo>
                      <a:pt x="2919" y="2202"/>
                      <a:pt x="2741" y="2221"/>
                      <a:pt x="2569" y="2221"/>
                    </a:cubicBezTo>
                    <a:cubicBezTo>
                      <a:pt x="2307" y="2221"/>
                      <a:pt x="2059" y="2177"/>
                      <a:pt x="1894" y="2055"/>
                    </a:cubicBezTo>
                    <a:lnTo>
                      <a:pt x="1953" y="2055"/>
                    </a:lnTo>
                    <a:cubicBezTo>
                      <a:pt x="1973" y="2055"/>
                      <a:pt x="1992" y="2056"/>
                      <a:pt x="2012" y="2056"/>
                    </a:cubicBezTo>
                    <a:cubicBezTo>
                      <a:pt x="2431" y="2056"/>
                      <a:pt x="2946" y="1937"/>
                      <a:pt x="3537" y="1709"/>
                    </a:cubicBezTo>
                    <a:cubicBezTo>
                      <a:pt x="3620" y="1686"/>
                      <a:pt x="3656" y="1590"/>
                      <a:pt x="3632" y="1507"/>
                    </a:cubicBezTo>
                    <a:cubicBezTo>
                      <a:pt x="3614" y="1434"/>
                      <a:pt x="3554" y="1403"/>
                      <a:pt x="3489" y="1403"/>
                    </a:cubicBezTo>
                    <a:cubicBezTo>
                      <a:pt x="3469" y="1403"/>
                      <a:pt x="3449" y="1406"/>
                      <a:pt x="3429" y="1412"/>
                    </a:cubicBezTo>
                    <a:cubicBezTo>
                      <a:pt x="2837" y="1644"/>
                      <a:pt x="2361" y="1735"/>
                      <a:pt x="2013" y="1735"/>
                    </a:cubicBezTo>
                    <a:cubicBezTo>
                      <a:pt x="1683" y="1735"/>
                      <a:pt x="1469" y="1653"/>
                      <a:pt x="1382" y="1531"/>
                    </a:cubicBezTo>
                    <a:cubicBezTo>
                      <a:pt x="1298" y="1412"/>
                      <a:pt x="1382" y="1293"/>
                      <a:pt x="1429" y="1245"/>
                    </a:cubicBezTo>
                    <a:cubicBezTo>
                      <a:pt x="1975" y="648"/>
                      <a:pt x="2712" y="319"/>
                      <a:pt x="3407" y="319"/>
                    </a:cubicBezTo>
                    <a:close/>
                    <a:moveTo>
                      <a:pt x="7716" y="4674"/>
                    </a:moveTo>
                    <a:cubicBezTo>
                      <a:pt x="8549" y="4817"/>
                      <a:pt x="9240" y="5055"/>
                      <a:pt x="9752" y="5353"/>
                    </a:cubicBezTo>
                    <a:cubicBezTo>
                      <a:pt x="10121" y="5567"/>
                      <a:pt x="10549" y="5924"/>
                      <a:pt x="10549" y="6412"/>
                    </a:cubicBezTo>
                    <a:cubicBezTo>
                      <a:pt x="10549" y="6889"/>
                      <a:pt x="10287" y="7365"/>
                      <a:pt x="9775" y="7782"/>
                    </a:cubicBezTo>
                    <a:cubicBezTo>
                      <a:pt x="9168" y="8270"/>
                      <a:pt x="8263" y="8663"/>
                      <a:pt x="7204" y="8877"/>
                    </a:cubicBezTo>
                    <a:cubicBezTo>
                      <a:pt x="6612" y="8997"/>
                      <a:pt x="6014" y="9062"/>
                      <a:pt x="5455" y="9062"/>
                    </a:cubicBezTo>
                    <a:cubicBezTo>
                      <a:pt x="5237" y="9062"/>
                      <a:pt x="5026" y="9052"/>
                      <a:pt x="4822" y="9032"/>
                    </a:cubicBezTo>
                    <a:cubicBezTo>
                      <a:pt x="4894" y="9008"/>
                      <a:pt x="4977" y="8960"/>
                      <a:pt x="5049" y="8925"/>
                    </a:cubicBezTo>
                    <a:cubicBezTo>
                      <a:pt x="5358" y="8758"/>
                      <a:pt x="5608" y="8579"/>
                      <a:pt x="5835" y="8389"/>
                    </a:cubicBezTo>
                    <a:cubicBezTo>
                      <a:pt x="6549" y="8365"/>
                      <a:pt x="7335" y="8210"/>
                      <a:pt x="7990" y="7972"/>
                    </a:cubicBezTo>
                    <a:cubicBezTo>
                      <a:pt x="8549" y="7770"/>
                      <a:pt x="9264" y="7413"/>
                      <a:pt x="9466" y="6841"/>
                    </a:cubicBezTo>
                    <a:cubicBezTo>
                      <a:pt x="9561" y="6603"/>
                      <a:pt x="9537" y="6365"/>
                      <a:pt x="9406" y="6139"/>
                    </a:cubicBezTo>
                    <a:cubicBezTo>
                      <a:pt x="9156" y="5698"/>
                      <a:pt x="8442" y="5305"/>
                      <a:pt x="7489" y="5115"/>
                    </a:cubicBezTo>
                    <a:cubicBezTo>
                      <a:pt x="7549" y="4972"/>
                      <a:pt x="7620" y="4817"/>
                      <a:pt x="7716" y="4674"/>
                    </a:cubicBezTo>
                    <a:close/>
                    <a:moveTo>
                      <a:pt x="7870" y="3888"/>
                    </a:moveTo>
                    <a:lnTo>
                      <a:pt x="7870" y="3888"/>
                    </a:lnTo>
                    <a:cubicBezTo>
                      <a:pt x="7335" y="4365"/>
                      <a:pt x="7120" y="5055"/>
                      <a:pt x="6858" y="5805"/>
                    </a:cubicBezTo>
                    <a:cubicBezTo>
                      <a:pt x="6501" y="6865"/>
                      <a:pt x="6144" y="7948"/>
                      <a:pt x="4858" y="8615"/>
                    </a:cubicBezTo>
                    <a:cubicBezTo>
                      <a:pt x="4221" y="8982"/>
                      <a:pt x="3593" y="9144"/>
                      <a:pt x="3002" y="9144"/>
                    </a:cubicBezTo>
                    <a:cubicBezTo>
                      <a:pt x="2941" y="9144"/>
                      <a:pt x="2882" y="9142"/>
                      <a:pt x="2822" y="9139"/>
                    </a:cubicBezTo>
                    <a:cubicBezTo>
                      <a:pt x="2286" y="9091"/>
                      <a:pt x="1822" y="8901"/>
                      <a:pt x="1441" y="8556"/>
                    </a:cubicBezTo>
                    <a:cubicBezTo>
                      <a:pt x="1143" y="8270"/>
                      <a:pt x="953" y="7913"/>
                      <a:pt x="870" y="7532"/>
                    </a:cubicBezTo>
                    <a:cubicBezTo>
                      <a:pt x="774" y="7127"/>
                      <a:pt x="822" y="6722"/>
                      <a:pt x="989" y="6341"/>
                    </a:cubicBezTo>
                    <a:cubicBezTo>
                      <a:pt x="1179" y="5912"/>
                      <a:pt x="1632" y="5460"/>
                      <a:pt x="2203" y="5162"/>
                    </a:cubicBezTo>
                    <a:lnTo>
                      <a:pt x="2203" y="5162"/>
                    </a:lnTo>
                    <a:cubicBezTo>
                      <a:pt x="2155" y="5400"/>
                      <a:pt x="2120" y="5639"/>
                      <a:pt x="2084" y="5877"/>
                    </a:cubicBezTo>
                    <a:cubicBezTo>
                      <a:pt x="1739" y="6210"/>
                      <a:pt x="1346" y="6722"/>
                      <a:pt x="1596" y="7496"/>
                    </a:cubicBezTo>
                    <a:cubicBezTo>
                      <a:pt x="1727" y="7913"/>
                      <a:pt x="2096" y="8246"/>
                      <a:pt x="2596" y="8413"/>
                    </a:cubicBezTo>
                    <a:cubicBezTo>
                      <a:pt x="2810" y="8484"/>
                      <a:pt x="3037" y="8508"/>
                      <a:pt x="3275" y="8508"/>
                    </a:cubicBezTo>
                    <a:cubicBezTo>
                      <a:pt x="3870" y="8508"/>
                      <a:pt x="4525" y="8294"/>
                      <a:pt x="5096" y="7877"/>
                    </a:cubicBezTo>
                    <a:cubicBezTo>
                      <a:pt x="5656" y="7460"/>
                      <a:pt x="6013" y="6698"/>
                      <a:pt x="6358" y="5948"/>
                    </a:cubicBezTo>
                    <a:cubicBezTo>
                      <a:pt x="6775" y="5079"/>
                      <a:pt x="7156" y="4222"/>
                      <a:pt x="7870" y="3888"/>
                    </a:cubicBezTo>
                    <a:close/>
                    <a:moveTo>
                      <a:pt x="3412" y="0"/>
                    </a:moveTo>
                    <a:cubicBezTo>
                      <a:pt x="3196" y="0"/>
                      <a:pt x="2974" y="30"/>
                      <a:pt x="2751" y="90"/>
                    </a:cubicBezTo>
                    <a:cubicBezTo>
                      <a:pt x="2155" y="233"/>
                      <a:pt x="1620" y="566"/>
                      <a:pt x="1179" y="1043"/>
                    </a:cubicBezTo>
                    <a:cubicBezTo>
                      <a:pt x="989" y="1245"/>
                      <a:pt x="953" y="1519"/>
                      <a:pt x="1108" y="1721"/>
                    </a:cubicBezTo>
                    <a:cubicBezTo>
                      <a:pt x="1143" y="1781"/>
                      <a:pt x="1191" y="1840"/>
                      <a:pt x="1263" y="1888"/>
                    </a:cubicBezTo>
                    <a:lnTo>
                      <a:pt x="631" y="2352"/>
                    </a:lnTo>
                    <a:lnTo>
                      <a:pt x="167" y="2352"/>
                    </a:lnTo>
                    <a:cubicBezTo>
                      <a:pt x="72" y="2352"/>
                      <a:pt x="0" y="2424"/>
                      <a:pt x="0" y="2519"/>
                    </a:cubicBezTo>
                    <a:cubicBezTo>
                      <a:pt x="0" y="2602"/>
                      <a:pt x="72" y="2674"/>
                      <a:pt x="167" y="2674"/>
                    </a:cubicBezTo>
                    <a:lnTo>
                      <a:pt x="453" y="2674"/>
                    </a:lnTo>
                    <a:lnTo>
                      <a:pt x="346" y="2972"/>
                    </a:lnTo>
                    <a:cubicBezTo>
                      <a:pt x="310" y="3067"/>
                      <a:pt x="358" y="3150"/>
                      <a:pt x="453" y="3186"/>
                    </a:cubicBezTo>
                    <a:cubicBezTo>
                      <a:pt x="465" y="3186"/>
                      <a:pt x="477" y="3198"/>
                      <a:pt x="489" y="3198"/>
                    </a:cubicBezTo>
                    <a:cubicBezTo>
                      <a:pt x="548" y="3198"/>
                      <a:pt x="631" y="3150"/>
                      <a:pt x="643" y="3091"/>
                    </a:cubicBezTo>
                    <a:lnTo>
                      <a:pt x="786" y="2638"/>
                    </a:lnTo>
                    <a:lnTo>
                      <a:pt x="1477" y="2138"/>
                    </a:lnTo>
                    <a:cubicBezTo>
                      <a:pt x="1710" y="2468"/>
                      <a:pt x="2125" y="2569"/>
                      <a:pt x="2548" y="2569"/>
                    </a:cubicBezTo>
                    <a:cubicBezTo>
                      <a:pt x="2644" y="2569"/>
                      <a:pt x="2740" y="2564"/>
                      <a:pt x="2834" y="2555"/>
                    </a:cubicBezTo>
                    <a:lnTo>
                      <a:pt x="2834" y="2555"/>
                    </a:lnTo>
                    <a:cubicBezTo>
                      <a:pt x="2751" y="2960"/>
                      <a:pt x="2632" y="3412"/>
                      <a:pt x="2513" y="3865"/>
                    </a:cubicBezTo>
                    <a:cubicBezTo>
                      <a:pt x="2441" y="4186"/>
                      <a:pt x="2358" y="4496"/>
                      <a:pt x="2275" y="4805"/>
                    </a:cubicBezTo>
                    <a:cubicBezTo>
                      <a:pt x="1548" y="5138"/>
                      <a:pt x="929" y="5686"/>
                      <a:pt x="691" y="6246"/>
                    </a:cubicBezTo>
                    <a:cubicBezTo>
                      <a:pt x="489" y="6686"/>
                      <a:pt x="441" y="7174"/>
                      <a:pt x="548" y="7639"/>
                    </a:cubicBezTo>
                    <a:cubicBezTo>
                      <a:pt x="655" y="8091"/>
                      <a:pt x="882" y="8508"/>
                      <a:pt x="1227" y="8829"/>
                    </a:cubicBezTo>
                    <a:cubicBezTo>
                      <a:pt x="1632" y="9210"/>
                      <a:pt x="2179" y="9437"/>
                      <a:pt x="2798" y="9484"/>
                    </a:cubicBezTo>
                    <a:cubicBezTo>
                      <a:pt x="2870" y="9484"/>
                      <a:pt x="2953" y="9496"/>
                      <a:pt x="3025" y="9496"/>
                    </a:cubicBezTo>
                    <a:cubicBezTo>
                      <a:pt x="3406" y="9496"/>
                      <a:pt x="3799" y="9425"/>
                      <a:pt x="4215" y="9282"/>
                    </a:cubicBezTo>
                    <a:cubicBezTo>
                      <a:pt x="4596" y="9365"/>
                      <a:pt x="5037" y="9401"/>
                      <a:pt x="5489" y="9401"/>
                    </a:cubicBezTo>
                    <a:cubicBezTo>
                      <a:pt x="6061" y="9401"/>
                      <a:pt x="6668" y="9341"/>
                      <a:pt x="7251" y="9222"/>
                    </a:cubicBezTo>
                    <a:cubicBezTo>
                      <a:pt x="8371" y="9008"/>
                      <a:pt x="9323" y="8591"/>
                      <a:pt x="9978" y="8067"/>
                    </a:cubicBezTo>
                    <a:cubicBezTo>
                      <a:pt x="10573" y="7591"/>
                      <a:pt x="10871" y="7008"/>
                      <a:pt x="10871" y="6412"/>
                    </a:cubicBezTo>
                    <a:cubicBezTo>
                      <a:pt x="10871" y="5472"/>
                      <a:pt x="9764" y="4734"/>
                      <a:pt x="7906" y="4376"/>
                    </a:cubicBezTo>
                    <a:cubicBezTo>
                      <a:pt x="8109" y="4103"/>
                      <a:pt x="8394" y="3900"/>
                      <a:pt x="8787" y="3769"/>
                    </a:cubicBezTo>
                    <a:cubicBezTo>
                      <a:pt x="8871" y="3734"/>
                      <a:pt x="8918" y="3650"/>
                      <a:pt x="8883" y="3555"/>
                    </a:cubicBezTo>
                    <a:cubicBezTo>
                      <a:pt x="8871" y="3495"/>
                      <a:pt x="8811" y="3448"/>
                      <a:pt x="8740" y="3448"/>
                    </a:cubicBezTo>
                    <a:cubicBezTo>
                      <a:pt x="8698" y="3446"/>
                      <a:pt x="8657" y="3444"/>
                      <a:pt x="8616" y="3444"/>
                    </a:cubicBezTo>
                    <a:cubicBezTo>
                      <a:pt x="8002" y="3444"/>
                      <a:pt x="7472" y="3695"/>
                      <a:pt x="7037" y="4186"/>
                    </a:cubicBezTo>
                    <a:cubicBezTo>
                      <a:pt x="7025" y="4198"/>
                      <a:pt x="7013" y="4210"/>
                      <a:pt x="7001" y="4246"/>
                    </a:cubicBezTo>
                    <a:cubicBezTo>
                      <a:pt x="6574" y="4205"/>
                      <a:pt x="6141" y="4176"/>
                      <a:pt x="5714" y="4176"/>
                    </a:cubicBezTo>
                    <a:cubicBezTo>
                      <a:pt x="5511" y="4176"/>
                      <a:pt x="5308" y="4183"/>
                      <a:pt x="5108" y="4198"/>
                    </a:cubicBezTo>
                    <a:cubicBezTo>
                      <a:pt x="5299" y="3698"/>
                      <a:pt x="5454" y="3198"/>
                      <a:pt x="5525" y="2626"/>
                    </a:cubicBezTo>
                    <a:cubicBezTo>
                      <a:pt x="5596" y="2031"/>
                      <a:pt x="5525" y="1531"/>
                      <a:pt x="5299" y="1102"/>
                    </a:cubicBezTo>
                    <a:cubicBezTo>
                      <a:pt x="5096" y="697"/>
                      <a:pt x="4775" y="400"/>
                      <a:pt x="4358" y="209"/>
                    </a:cubicBezTo>
                    <a:cubicBezTo>
                      <a:pt x="4068" y="72"/>
                      <a:pt x="3748" y="0"/>
                      <a:pt x="3412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074" name="Google Shape;12074;p81"/>
              <p:cNvSpPr/>
              <p:nvPr/>
            </p:nvSpPr>
            <p:spPr>
              <a:xfrm>
                <a:off x="3139117" y="1621010"/>
                <a:ext cx="49152" cy="137600"/>
              </a:xfrm>
              <a:custGeom>
                <a:avLst/>
                <a:gdLst/>
                <a:ahLst/>
                <a:cxnLst/>
                <a:rect l="l" t="t" r="r" b="b"/>
                <a:pathLst>
                  <a:path w="1536" h="4300" extrusionOk="0">
                    <a:moveTo>
                      <a:pt x="1360" y="0"/>
                    </a:moveTo>
                    <a:cubicBezTo>
                      <a:pt x="1284" y="0"/>
                      <a:pt x="1212" y="56"/>
                      <a:pt x="1191" y="121"/>
                    </a:cubicBezTo>
                    <a:cubicBezTo>
                      <a:pt x="1072" y="669"/>
                      <a:pt x="857" y="1192"/>
                      <a:pt x="655" y="1692"/>
                    </a:cubicBezTo>
                    <a:cubicBezTo>
                      <a:pt x="310" y="2526"/>
                      <a:pt x="0" y="3336"/>
                      <a:pt x="119" y="4169"/>
                    </a:cubicBezTo>
                    <a:cubicBezTo>
                      <a:pt x="131" y="4240"/>
                      <a:pt x="191" y="4300"/>
                      <a:pt x="286" y="4300"/>
                    </a:cubicBezTo>
                    <a:lnTo>
                      <a:pt x="310" y="4300"/>
                    </a:lnTo>
                    <a:cubicBezTo>
                      <a:pt x="405" y="4288"/>
                      <a:pt x="464" y="4217"/>
                      <a:pt x="441" y="4121"/>
                    </a:cubicBezTo>
                    <a:cubicBezTo>
                      <a:pt x="322" y="3383"/>
                      <a:pt x="643" y="2621"/>
                      <a:pt x="953" y="1835"/>
                    </a:cubicBezTo>
                    <a:cubicBezTo>
                      <a:pt x="1155" y="1311"/>
                      <a:pt x="1381" y="776"/>
                      <a:pt x="1500" y="192"/>
                    </a:cubicBezTo>
                    <a:cubicBezTo>
                      <a:pt x="1536" y="109"/>
                      <a:pt x="1476" y="14"/>
                      <a:pt x="1381" y="2"/>
                    </a:cubicBezTo>
                    <a:cubicBezTo>
                      <a:pt x="1374" y="1"/>
                      <a:pt x="1367" y="0"/>
                      <a:pt x="1360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075" name="Google Shape;12075;p81"/>
          <p:cNvGrpSpPr/>
          <p:nvPr/>
        </p:nvGrpSpPr>
        <p:grpSpPr>
          <a:xfrm>
            <a:off x="1105264" y="3428122"/>
            <a:ext cx="313984" cy="358560"/>
            <a:chOff x="1133133" y="3351922"/>
            <a:chExt cx="313984" cy="358560"/>
          </a:xfrm>
          <a:solidFill>
            <a:schemeClr val="tx1"/>
          </a:solidFill>
        </p:grpSpPr>
        <p:sp>
          <p:nvSpPr>
            <p:cNvPr id="12076" name="Google Shape;12076;p81"/>
            <p:cNvSpPr/>
            <p:nvPr/>
          </p:nvSpPr>
          <p:spPr>
            <a:xfrm>
              <a:off x="1133133" y="3351922"/>
              <a:ext cx="313984" cy="358560"/>
            </a:xfrm>
            <a:custGeom>
              <a:avLst/>
              <a:gdLst/>
              <a:ahLst/>
              <a:cxnLst/>
              <a:rect l="l" t="t" r="r" b="b"/>
              <a:pathLst>
                <a:path w="9812" h="11205" extrusionOk="0">
                  <a:moveTo>
                    <a:pt x="1251" y="4025"/>
                  </a:moveTo>
                  <a:cubicBezTo>
                    <a:pt x="1548" y="4025"/>
                    <a:pt x="1787" y="4263"/>
                    <a:pt x="1787" y="4561"/>
                  </a:cubicBezTo>
                  <a:lnTo>
                    <a:pt x="1787" y="7704"/>
                  </a:lnTo>
                  <a:cubicBezTo>
                    <a:pt x="1787" y="7990"/>
                    <a:pt x="2013" y="8204"/>
                    <a:pt x="2287" y="8204"/>
                  </a:cubicBezTo>
                  <a:lnTo>
                    <a:pt x="3001" y="8204"/>
                  </a:lnTo>
                  <a:lnTo>
                    <a:pt x="3001" y="9300"/>
                  </a:lnTo>
                  <a:lnTo>
                    <a:pt x="1775" y="9300"/>
                  </a:lnTo>
                  <a:cubicBezTo>
                    <a:pt x="1191" y="9300"/>
                    <a:pt x="715" y="8823"/>
                    <a:pt x="715" y="8240"/>
                  </a:cubicBezTo>
                  <a:lnTo>
                    <a:pt x="715" y="4561"/>
                  </a:lnTo>
                  <a:cubicBezTo>
                    <a:pt x="715" y="4263"/>
                    <a:pt x="953" y="4025"/>
                    <a:pt x="1251" y="4025"/>
                  </a:cubicBezTo>
                  <a:close/>
                  <a:moveTo>
                    <a:pt x="4906" y="1"/>
                  </a:moveTo>
                  <a:cubicBezTo>
                    <a:pt x="4823" y="1"/>
                    <a:pt x="4739" y="84"/>
                    <a:pt x="4739" y="167"/>
                  </a:cubicBezTo>
                  <a:lnTo>
                    <a:pt x="4739" y="548"/>
                  </a:lnTo>
                  <a:cubicBezTo>
                    <a:pt x="4346" y="572"/>
                    <a:pt x="3965" y="739"/>
                    <a:pt x="3668" y="989"/>
                  </a:cubicBezTo>
                  <a:lnTo>
                    <a:pt x="3406" y="727"/>
                  </a:lnTo>
                  <a:cubicBezTo>
                    <a:pt x="3376" y="697"/>
                    <a:pt x="3334" y="682"/>
                    <a:pt x="3291" y="682"/>
                  </a:cubicBezTo>
                  <a:cubicBezTo>
                    <a:pt x="3248" y="682"/>
                    <a:pt x="3203" y="697"/>
                    <a:pt x="3168" y="727"/>
                  </a:cubicBezTo>
                  <a:cubicBezTo>
                    <a:pt x="3108" y="787"/>
                    <a:pt x="3108" y="882"/>
                    <a:pt x="3168" y="965"/>
                  </a:cubicBezTo>
                  <a:lnTo>
                    <a:pt x="3430" y="1227"/>
                  </a:lnTo>
                  <a:cubicBezTo>
                    <a:pt x="3180" y="1525"/>
                    <a:pt x="3037" y="1882"/>
                    <a:pt x="2989" y="2299"/>
                  </a:cubicBezTo>
                  <a:lnTo>
                    <a:pt x="2620" y="2299"/>
                  </a:lnTo>
                  <a:cubicBezTo>
                    <a:pt x="2525" y="2299"/>
                    <a:pt x="2453" y="2370"/>
                    <a:pt x="2453" y="2465"/>
                  </a:cubicBezTo>
                  <a:cubicBezTo>
                    <a:pt x="2453" y="2549"/>
                    <a:pt x="2525" y="2632"/>
                    <a:pt x="2620" y="2632"/>
                  </a:cubicBezTo>
                  <a:lnTo>
                    <a:pt x="2977" y="2632"/>
                  </a:lnTo>
                  <a:lnTo>
                    <a:pt x="2977" y="3704"/>
                  </a:lnTo>
                  <a:lnTo>
                    <a:pt x="2620" y="3704"/>
                  </a:lnTo>
                  <a:cubicBezTo>
                    <a:pt x="2525" y="3704"/>
                    <a:pt x="2453" y="3775"/>
                    <a:pt x="2453" y="3858"/>
                  </a:cubicBezTo>
                  <a:cubicBezTo>
                    <a:pt x="2453" y="3954"/>
                    <a:pt x="2525" y="4025"/>
                    <a:pt x="2620" y="4025"/>
                  </a:cubicBezTo>
                  <a:lnTo>
                    <a:pt x="2977" y="4025"/>
                  </a:lnTo>
                  <a:lnTo>
                    <a:pt x="2977" y="5097"/>
                  </a:lnTo>
                  <a:lnTo>
                    <a:pt x="2620" y="5097"/>
                  </a:lnTo>
                  <a:cubicBezTo>
                    <a:pt x="2525" y="5097"/>
                    <a:pt x="2453" y="5168"/>
                    <a:pt x="2453" y="5263"/>
                  </a:cubicBezTo>
                  <a:cubicBezTo>
                    <a:pt x="2453" y="5347"/>
                    <a:pt x="2525" y="5430"/>
                    <a:pt x="2620" y="5430"/>
                  </a:cubicBezTo>
                  <a:lnTo>
                    <a:pt x="2977" y="5430"/>
                  </a:lnTo>
                  <a:lnTo>
                    <a:pt x="2977" y="6502"/>
                  </a:lnTo>
                  <a:lnTo>
                    <a:pt x="2620" y="6502"/>
                  </a:lnTo>
                  <a:cubicBezTo>
                    <a:pt x="2525" y="6502"/>
                    <a:pt x="2453" y="6573"/>
                    <a:pt x="2453" y="6656"/>
                  </a:cubicBezTo>
                  <a:cubicBezTo>
                    <a:pt x="2453" y="6752"/>
                    <a:pt x="2525" y="6823"/>
                    <a:pt x="2620" y="6823"/>
                  </a:cubicBezTo>
                  <a:lnTo>
                    <a:pt x="2977" y="6823"/>
                  </a:lnTo>
                  <a:lnTo>
                    <a:pt x="2977" y="7895"/>
                  </a:lnTo>
                  <a:lnTo>
                    <a:pt x="2263" y="7895"/>
                  </a:lnTo>
                  <a:cubicBezTo>
                    <a:pt x="2156" y="7895"/>
                    <a:pt x="2084" y="7811"/>
                    <a:pt x="2084" y="7716"/>
                  </a:cubicBezTo>
                  <a:lnTo>
                    <a:pt x="2084" y="7359"/>
                  </a:lnTo>
                  <a:lnTo>
                    <a:pt x="2263" y="7359"/>
                  </a:lnTo>
                  <a:cubicBezTo>
                    <a:pt x="2346" y="7359"/>
                    <a:pt x="2418" y="7287"/>
                    <a:pt x="2418" y="7192"/>
                  </a:cubicBezTo>
                  <a:cubicBezTo>
                    <a:pt x="2418" y="7109"/>
                    <a:pt x="2346" y="7037"/>
                    <a:pt x="2263" y="7037"/>
                  </a:cubicBezTo>
                  <a:lnTo>
                    <a:pt x="2084" y="7037"/>
                  </a:lnTo>
                  <a:lnTo>
                    <a:pt x="2084" y="6144"/>
                  </a:lnTo>
                  <a:lnTo>
                    <a:pt x="2263" y="6144"/>
                  </a:lnTo>
                  <a:cubicBezTo>
                    <a:pt x="2346" y="6144"/>
                    <a:pt x="2418" y="6061"/>
                    <a:pt x="2418" y="5978"/>
                  </a:cubicBezTo>
                  <a:cubicBezTo>
                    <a:pt x="2418" y="5882"/>
                    <a:pt x="2346" y="5811"/>
                    <a:pt x="2263" y="5811"/>
                  </a:cubicBezTo>
                  <a:lnTo>
                    <a:pt x="2084" y="5811"/>
                  </a:lnTo>
                  <a:lnTo>
                    <a:pt x="2084" y="4918"/>
                  </a:lnTo>
                  <a:lnTo>
                    <a:pt x="2263" y="4918"/>
                  </a:lnTo>
                  <a:cubicBezTo>
                    <a:pt x="2346" y="4918"/>
                    <a:pt x="2418" y="4847"/>
                    <a:pt x="2418" y="4751"/>
                  </a:cubicBezTo>
                  <a:cubicBezTo>
                    <a:pt x="2418" y="4668"/>
                    <a:pt x="2346" y="4597"/>
                    <a:pt x="2263" y="4597"/>
                  </a:cubicBezTo>
                  <a:lnTo>
                    <a:pt x="2084" y="4597"/>
                  </a:lnTo>
                  <a:lnTo>
                    <a:pt x="2084" y="4573"/>
                  </a:lnTo>
                  <a:cubicBezTo>
                    <a:pt x="2084" y="4156"/>
                    <a:pt x="1787" y="3799"/>
                    <a:pt x="1382" y="3727"/>
                  </a:cubicBezTo>
                  <a:lnTo>
                    <a:pt x="1382" y="3525"/>
                  </a:lnTo>
                  <a:cubicBezTo>
                    <a:pt x="1382" y="3430"/>
                    <a:pt x="1310" y="3358"/>
                    <a:pt x="1215" y="3358"/>
                  </a:cubicBezTo>
                  <a:cubicBezTo>
                    <a:pt x="1132" y="3358"/>
                    <a:pt x="1048" y="3430"/>
                    <a:pt x="1048" y="3525"/>
                  </a:cubicBezTo>
                  <a:lnTo>
                    <a:pt x="1048" y="3727"/>
                  </a:lnTo>
                  <a:cubicBezTo>
                    <a:pt x="655" y="3799"/>
                    <a:pt x="358" y="4156"/>
                    <a:pt x="358" y="4573"/>
                  </a:cubicBezTo>
                  <a:lnTo>
                    <a:pt x="358" y="4597"/>
                  </a:lnTo>
                  <a:lnTo>
                    <a:pt x="179" y="4597"/>
                  </a:lnTo>
                  <a:cubicBezTo>
                    <a:pt x="84" y="4597"/>
                    <a:pt x="13" y="4668"/>
                    <a:pt x="13" y="4751"/>
                  </a:cubicBezTo>
                  <a:cubicBezTo>
                    <a:pt x="13" y="4847"/>
                    <a:pt x="84" y="4918"/>
                    <a:pt x="179" y="4918"/>
                  </a:cubicBezTo>
                  <a:lnTo>
                    <a:pt x="358" y="4918"/>
                  </a:lnTo>
                  <a:lnTo>
                    <a:pt x="358" y="5811"/>
                  </a:lnTo>
                  <a:lnTo>
                    <a:pt x="179" y="5811"/>
                  </a:lnTo>
                  <a:cubicBezTo>
                    <a:pt x="84" y="5811"/>
                    <a:pt x="13" y="5882"/>
                    <a:pt x="13" y="5978"/>
                  </a:cubicBezTo>
                  <a:cubicBezTo>
                    <a:pt x="13" y="6061"/>
                    <a:pt x="84" y="6144"/>
                    <a:pt x="179" y="6144"/>
                  </a:cubicBezTo>
                  <a:lnTo>
                    <a:pt x="358" y="6144"/>
                  </a:lnTo>
                  <a:lnTo>
                    <a:pt x="358" y="7037"/>
                  </a:lnTo>
                  <a:lnTo>
                    <a:pt x="179" y="7037"/>
                  </a:lnTo>
                  <a:cubicBezTo>
                    <a:pt x="84" y="7037"/>
                    <a:pt x="13" y="7109"/>
                    <a:pt x="13" y="7192"/>
                  </a:cubicBezTo>
                  <a:cubicBezTo>
                    <a:pt x="13" y="7287"/>
                    <a:pt x="84" y="7359"/>
                    <a:pt x="179" y="7359"/>
                  </a:cubicBezTo>
                  <a:lnTo>
                    <a:pt x="358" y="7359"/>
                  </a:lnTo>
                  <a:lnTo>
                    <a:pt x="358" y="8240"/>
                  </a:lnTo>
                  <a:lnTo>
                    <a:pt x="358" y="8252"/>
                  </a:lnTo>
                  <a:lnTo>
                    <a:pt x="155" y="8252"/>
                  </a:lnTo>
                  <a:cubicBezTo>
                    <a:pt x="72" y="8252"/>
                    <a:pt x="1" y="8323"/>
                    <a:pt x="1" y="8418"/>
                  </a:cubicBezTo>
                  <a:cubicBezTo>
                    <a:pt x="1" y="8502"/>
                    <a:pt x="72" y="8585"/>
                    <a:pt x="155" y="8585"/>
                  </a:cubicBezTo>
                  <a:lnTo>
                    <a:pt x="382" y="8585"/>
                  </a:lnTo>
                  <a:cubicBezTo>
                    <a:pt x="536" y="9180"/>
                    <a:pt x="1084" y="9621"/>
                    <a:pt x="1727" y="9621"/>
                  </a:cubicBezTo>
                  <a:lnTo>
                    <a:pt x="2953" y="9621"/>
                  </a:lnTo>
                  <a:lnTo>
                    <a:pt x="2953" y="11038"/>
                  </a:lnTo>
                  <a:cubicBezTo>
                    <a:pt x="2953" y="11121"/>
                    <a:pt x="3037" y="11205"/>
                    <a:pt x="3120" y="11205"/>
                  </a:cubicBezTo>
                  <a:cubicBezTo>
                    <a:pt x="3215" y="11205"/>
                    <a:pt x="3287" y="11121"/>
                    <a:pt x="3287" y="11038"/>
                  </a:cubicBezTo>
                  <a:lnTo>
                    <a:pt x="3287" y="2477"/>
                  </a:lnTo>
                  <a:cubicBezTo>
                    <a:pt x="3287" y="1596"/>
                    <a:pt x="4001" y="906"/>
                    <a:pt x="4858" y="906"/>
                  </a:cubicBezTo>
                  <a:cubicBezTo>
                    <a:pt x="5728" y="906"/>
                    <a:pt x="6442" y="1620"/>
                    <a:pt x="6442" y="2477"/>
                  </a:cubicBezTo>
                  <a:lnTo>
                    <a:pt x="6442" y="5454"/>
                  </a:lnTo>
                  <a:cubicBezTo>
                    <a:pt x="6442" y="5549"/>
                    <a:pt x="6513" y="5621"/>
                    <a:pt x="6609" y="5621"/>
                  </a:cubicBezTo>
                  <a:cubicBezTo>
                    <a:pt x="6692" y="5621"/>
                    <a:pt x="6775" y="5549"/>
                    <a:pt x="6775" y="5454"/>
                  </a:cubicBezTo>
                  <a:lnTo>
                    <a:pt x="6775" y="5442"/>
                  </a:lnTo>
                  <a:lnTo>
                    <a:pt x="7490" y="5442"/>
                  </a:lnTo>
                  <a:cubicBezTo>
                    <a:pt x="7764" y="5442"/>
                    <a:pt x="7990" y="5216"/>
                    <a:pt x="7990" y="4930"/>
                  </a:cubicBezTo>
                  <a:lnTo>
                    <a:pt x="7990" y="3192"/>
                  </a:lnTo>
                  <a:cubicBezTo>
                    <a:pt x="7990" y="2894"/>
                    <a:pt x="8228" y="2656"/>
                    <a:pt x="8526" y="2656"/>
                  </a:cubicBezTo>
                  <a:cubicBezTo>
                    <a:pt x="8823" y="2656"/>
                    <a:pt x="9061" y="2894"/>
                    <a:pt x="9061" y="3192"/>
                  </a:cubicBezTo>
                  <a:lnTo>
                    <a:pt x="9061" y="5466"/>
                  </a:lnTo>
                  <a:cubicBezTo>
                    <a:pt x="9061" y="6049"/>
                    <a:pt x="8585" y="6525"/>
                    <a:pt x="8002" y="6525"/>
                  </a:cubicBezTo>
                  <a:lnTo>
                    <a:pt x="6775" y="6525"/>
                  </a:lnTo>
                  <a:lnTo>
                    <a:pt x="6775" y="6144"/>
                  </a:lnTo>
                  <a:cubicBezTo>
                    <a:pt x="6775" y="6049"/>
                    <a:pt x="6692" y="5978"/>
                    <a:pt x="6609" y="5978"/>
                  </a:cubicBezTo>
                  <a:cubicBezTo>
                    <a:pt x="6513" y="5978"/>
                    <a:pt x="6442" y="6049"/>
                    <a:pt x="6442" y="6144"/>
                  </a:cubicBezTo>
                  <a:lnTo>
                    <a:pt x="6442" y="11038"/>
                  </a:lnTo>
                  <a:cubicBezTo>
                    <a:pt x="6442" y="11121"/>
                    <a:pt x="6513" y="11205"/>
                    <a:pt x="6609" y="11205"/>
                  </a:cubicBezTo>
                  <a:cubicBezTo>
                    <a:pt x="6692" y="11205"/>
                    <a:pt x="6775" y="11121"/>
                    <a:pt x="6775" y="11038"/>
                  </a:cubicBezTo>
                  <a:lnTo>
                    <a:pt x="6775" y="9621"/>
                  </a:lnTo>
                  <a:lnTo>
                    <a:pt x="7132" y="9621"/>
                  </a:lnTo>
                  <a:cubicBezTo>
                    <a:pt x="7216" y="9621"/>
                    <a:pt x="7287" y="9550"/>
                    <a:pt x="7287" y="9454"/>
                  </a:cubicBezTo>
                  <a:cubicBezTo>
                    <a:pt x="7287" y="9371"/>
                    <a:pt x="7216" y="9300"/>
                    <a:pt x="7132" y="9300"/>
                  </a:cubicBezTo>
                  <a:lnTo>
                    <a:pt x="6775" y="9300"/>
                  </a:lnTo>
                  <a:lnTo>
                    <a:pt x="6775" y="8228"/>
                  </a:lnTo>
                  <a:lnTo>
                    <a:pt x="7132" y="8228"/>
                  </a:lnTo>
                  <a:cubicBezTo>
                    <a:pt x="7216" y="8228"/>
                    <a:pt x="7287" y="8145"/>
                    <a:pt x="7287" y="8061"/>
                  </a:cubicBezTo>
                  <a:cubicBezTo>
                    <a:pt x="7287" y="7966"/>
                    <a:pt x="7216" y="7895"/>
                    <a:pt x="7132" y="7895"/>
                  </a:cubicBezTo>
                  <a:lnTo>
                    <a:pt x="6775" y="7895"/>
                  </a:lnTo>
                  <a:lnTo>
                    <a:pt x="6775" y="6823"/>
                  </a:lnTo>
                  <a:lnTo>
                    <a:pt x="8002" y="6823"/>
                  </a:lnTo>
                  <a:cubicBezTo>
                    <a:pt x="8585" y="6823"/>
                    <a:pt x="9097" y="6466"/>
                    <a:pt x="9299" y="5942"/>
                  </a:cubicBezTo>
                  <a:lnTo>
                    <a:pt x="9585" y="5942"/>
                  </a:lnTo>
                  <a:cubicBezTo>
                    <a:pt x="9669" y="5942"/>
                    <a:pt x="9752" y="5871"/>
                    <a:pt x="9752" y="5775"/>
                  </a:cubicBezTo>
                  <a:cubicBezTo>
                    <a:pt x="9811" y="5704"/>
                    <a:pt x="9728" y="5632"/>
                    <a:pt x="9645" y="5632"/>
                  </a:cubicBezTo>
                  <a:lnTo>
                    <a:pt x="9454" y="5632"/>
                  </a:lnTo>
                  <a:cubicBezTo>
                    <a:pt x="9466" y="5573"/>
                    <a:pt x="9466" y="5513"/>
                    <a:pt x="9466" y="5454"/>
                  </a:cubicBezTo>
                  <a:lnTo>
                    <a:pt x="9466" y="4739"/>
                  </a:lnTo>
                  <a:lnTo>
                    <a:pt x="9645" y="4739"/>
                  </a:lnTo>
                  <a:cubicBezTo>
                    <a:pt x="9728" y="4739"/>
                    <a:pt x="9811" y="4668"/>
                    <a:pt x="9811" y="4573"/>
                  </a:cubicBezTo>
                  <a:cubicBezTo>
                    <a:pt x="9811" y="4489"/>
                    <a:pt x="9728" y="4418"/>
                    <a:pt x="9645" y="4418"/>
                  </a:cubicBezTo>
                  <a:lnTo>
                    <a:pt x="9466" y="4418"/>
                  </a:lnTo>
                  <a:lnTo>
                    <a:pt x="9466" y="3525"/>
                  </a:lnTo>
                  <a:lnTo>
                    <a:pt x="9645" y="3525"/>
                  </a:lnTo>
                  <a:cubicBezTo>
                    <a:pt x="9728" y="3525"/>
                    <a:pt x="9811" y="3442"/>
                    <a:pt x="9811" y="3358"/>
                  </a:cubicBezTo>
                  <a:cubicBezTo>
                    <a:pt x="9811" y="3263"/>
                    <a:pt x="9728" y="3192"/>
                    <a:pt x="9645" y="3192"/>
                  </a:cubicBezTo>
                  <a:lnTo>
                    <a:pt x="9466" y="3192"/>
                  </a:lnTo>
                  <a:lnTo>
                    <a:pt x="9466" y="3180"/>
                  </a:lnTo>
                  <a:cubicBezTo>
                    <a:pt x="9466" y="2763"/>
                    <a:pt x="9168" y="2406"/>
                    <a:pt x="8764" y="2322"/>
                  </a:cubicBezTo>
                  <a:lnTo>
                    <a:pt x="8764" y="2120"/>
                  </a:lnTo>
                  <a:cubicBezTo>
                    <a:pt x="8764" y="2037"/>
                    <a:pt x="8692" y="1953"/>
                    <a:pt x="8597" y="1953"/>
                  </a:cubicBezTo>
                  <a:cubicBezTo>
                    <a:pt x="8514" y="1953"/>
                    <a:pt x="8430" y="2037"/>
                    <a:pt x="8430" y="2120"/>
                  </a:cubicBezTo>
                  <a:lnTo>
                    <a:pt x="8430" y="2334"/>
                  </a:lnTo>
                  <a:cubicBezTo>
                    <a:pt x="8037" y="2406"/>
                    <a:pt x="7740" y="2763"/>
                    <a:pt x="7740" y="3180"/>
                  </a:cubicBezTo>
                  <a:lnTo>
                    <a:pt x="7740" y="3192"/>
                  </a:lnTo>
                  <a:lnTo>
                    <a:pt x="7561" y="3192"/>
                  </a:lnTo>
                  <a:cubicBezTo>
                    <a:pt x="7466" y="3192"/>
                    <a:pt x="7394" y="3263"/>
                    <a:pt x="7394" y="3358"/>
                  </a:cubicBezTo>
                  <a:cubicBezTo>
                    <a:pt x="7394" y="3442"/>
                    <a:pt x="7466" y="3525"/>
                    <a:pt x="7561" y="3525"/>
                  </a:cubicBezTo>
                  <a:lnTo>
                    <a:pt x="7740" y="3525"/>
                  </a:lnTo>
                  <a:lnTo>
                    <a:pt x="7740" y="4418"/>
                  </a:lnTo>
                  <a:lnTo>
                    <a:pt x="7561" y="4418"/>
                  </a:lnTo>
                  <a:cubicBezTo>
                    <a:pt x="7466" y="4418"/>
                    <a:pt x="7394" y="4489"/>
                    <a:pt x="7394" y="4573"/>
                  </a:cubicBezTo>
                  <a:cubicBezTo>
                    <a:pt x="7394" y="4668"/>
                    <a:pt x="7466" y="4739"/>
                    <a:pt x="7561" y="4739"/>
                  </a:cubicBezTo>
                  <a:lnTo>
                    <a:pt x="7740" y="4739"/>
                  </a:lnTo>
                  <a:lnTo>
                    <a:pt x="7740" y="4918"/>
                  </a:lnTo>
                  <a:cubicBezTo>
                    <a:pt x="7740" y="5025"/>
                    <a:pt x="7644" y="5097"/>
                    <a:pt x="7561" y="5097"/>
                  </a:cubicBezTo>
                  <a:lnTo>
                    <a:pt x="6847" y="5097"/>
                  </a:lnTo>
                  <a:lnTo>
                    <a:pt x="6847" y="4025"/>
                  </a:lnTo>
                  <a:lnTo>
                    <a:pt x="7204" y="4025"/>
                  </a:lnTo>
                  <a:cubicBezTo>
                    <a:pt x="7287" y="4025"/>
                    <a:pt x="7371" y="3954"/>
                    <a:pt x="7371" y="3858"/>
                  </a:cubicBezTo>
                  <a:cubicBezTo>
                    <a:pt x="7371" y="3775"/>
                    <a:pt x="7287" y="3704"/>
                    <a:pt x="7204" y="3704"/>
                  </a:cubicBezTo>
                  <a:lnTo>
                    <a:pt x="6847" y="3704"/>
                  </a:lnTo>
                  <a:lnTo>
                    <a:pt x="6847" y="2632"/>
                  </a:lnTo>
                  <a:lnTo>
                    <a:pt x="7204" y="2632"/>
                  </a:lnTo>
                  <a:cubicBezTo>
                    <a:pt x="7287" y="2632"/>
                    <a:pt x="7371" y="2549"/>
                    <a:pt x="7371" y="2465"/>
                  </a:cubicBezTo>
                  <a:cubicBezTo>
                    <a:pt x="7371" y="2370"/>
                    <a:pt x="7287" y="2299"/>
                    <a:pt x="7204" y="2299"/>
                  </a:cubicBezTo>
                  <a:lnTo>
                    <a:pt x="6823" y="2299"/>
                  </a:lnTo>
                  <a:cubicBezTo>
                    <a:pt x="6799" y="1894"/>
                    <a:pt x="6632" y="1525"/>
                    <a:pt x="6382" y="1227"/>
                  </a:cubicBezTo>
                  <a:lnTo>
                    <a:pt x="6644" y="965"/>
                  </a:lnTo>
                  <a:cubicBezTo>
                    <a:pt x="6704" y="906"/>
                    <a:pt x="6704" y="798"/>
                    <a:pt x="6644" y="727"/>
                  </a:cubicBezTo>
                  <a:cubicBezTo>
                    <a:pt x="6621" y="697"/>
                    <a:pt x="6582" y="682"/>
                    <a:pt x="6539" y="682"/>
                  </a:cubicBezTo>
                  <a:cubicBezTo>
                    <a:pt x="6495" y="682"/>
                    <a:pt x="6448" y="697"/>
                    <a:pt x="6406" y="727"/>
                  </a:cubicBezTo>
                  <a:lnTo>
                    <a:pt x="6144" y="989"/>
                  </a:lnTo>
                  <a:cubicBezTo>
                    <a:pt x="5847" y="739"/>
                    <a:pt x="5478" y="584"/>
                    <a:pt x="5073" y="548"/>
                  </a:cubicBezTo>
                  <a:lnTo>
                    <a:pt x="5073" y="167"/>
                  </a:lnTo>
                  <a:cubicBezTo>
                    <a:pt x="5073" y="84"/>
                    <a:pt x="5001" y="1"/>
                    <a:pt x="4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77" name="Google Shape;12077;p81"/>
            <p:cNvSpPr/>
            <p:nvPr/>
          </p:nvSpPr>
          <p:spPr>
            <a:xfrm>
              <a:off x="1285549" y="3414418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78" name="Google Shape;12078;p81"/>
            <p:cNvSpPr/>
            <p:nvPr/>
          </p:nvSpPr>
          <p:spPr>
            <a:xfrm>
              <a:off x="1285549" y="3459378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79" name="Google Shape;12079;p81"/>
            <p:cNvSpPr/>
            <p:nvPr/>
          </p:nvSpPr>
          <p:spPr>
            <a:xfrm>
              <a:off x="1285549" y="3503954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0" name="Google Shape;12080;p81"/>
            <p:cNvSpPr/>
            <p:nvPr/>
          </p:nvSpPr>
          <p:spPr>
            <a:xfrm>
              <a:off x="1167821" y="3498226"/>
              <a:ext cx="10688" cy="16416"/>
            </a:xfrm>
            <a:custGeom>
              <a:avLst/>
              <a:gdLst/>
              <a:ahLst/>
              <a:cxnLst/>
              <a:rect l="l" t="t" r="r" b="b"/>
              <a:pathLst>
                <a:path w="334" h="5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346"/>
                  </a:lnTo>
                  <a:cubicBezTo>
                    <a:pt x="0" y="441"/>
                    <a:pt x="72" y="513"/>
                    <a:pt x="167" y="513"/>
                  </a:cubicBezTo>
                  <a:cubicBezTo>
                    <a:pt x="250" y="513"/>
                    <a:pt x="333" y="441"/>
                    <a:pt x="333" y="346"/>
                  </a:cubicBezTo>
                  <a:lnTo>
                    <a:pt x="333" y="167"/>
                  </a:lnTo>
                  <a:cubicBezTo>
                    <a:pt x="333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1" name="Google Shape;12081;p81"/>
            <p:cNvSpPr/>
            <p:nvPr/>
          </p:nvSpPr>
          <p:spPr>
            <a:xfrm>
              <a:off x="1167821" y="353749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345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45"/>
                  </a:cubicBezTo>
                  <a:lnTo>
                    <a:pt x="333" y="167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2" name="Google Shape;12082;p81"/>
            <p:cNvSpPr/>
            <p:nvPr/>
          </p:nvSpPr>
          <p:spPr>
            <a:xfrm>
              <a:off x="1167821" y="3577106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334"/>
                  </a:lnTo>
                  <a:cubicBezTo>
                    <a:pt x="0" y="429"/>
                    <a:pt x="72" y="500"/>
                    <a:pt x="167" y="500"/>
                  </a:cubicBezTo>
                  <a:cubicBezTo>
                    <a:pt x="250" y="500"/>
                    <a:pt x="333" y="429"/>
                    <a:pt x="333" y="334"/>
                  </a:cubicBezTo>
                  <a:lnTo>
                    <a:pt x="333" y="155"/>
                  </a:lnTo>
                  <a:cubicBezTo>
                    <a:pt x="333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3" name="Google Shape;12083;p81"/>
            <p:cNvSpPr/>
            <p:nvPr/>
          </p:nvSpPr>
          <p:spPr>
            <a:xfrm>
              <a:off x="1402509" y="3493266"/>
              <a:ext cx="10688" cy="16064"/>
            </a:xfrm>
            <a:custGeom>
              <a:avLst/>
              <a:gdLst/>
              <a:ahLst/>
              <a:cxnLst/>
              <a:rect l="l" t="t" r="r" b="b"/>
              <a:pathLst>
                <a:path w="334" h="502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334"/>
                  </a:lnTo>
                  <a:cubicBezTo>
                    <a:pt x="0" y="430"/>
                    <a:pt x="72" y="501"/>
                    <a:pt x="167" y="501"/>
                  </a:cubicBezTo>
                  <a:cubicBezTo>
                    <a:pt x="262" y="501"/>
                    <a:pt x="334" y="430"/>
                    <a:pt x="334" y="334"/>
                  </a:cubicBezTo>
                  <a:lnTo>
                    <a:pt x="334" y="156"/>
                  </a:lnTo>
                  <a:cubicBezTo>
                    <a:pt x="334" y="61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4" name="Google Shape;12084;p81"/>
            <p:cNvSpPr/>
            <p:nvPr/>
          </p:nvSpPr>
          <p:spPr>
            <a:xfrm>
              <a:off x="1393357" y="3526898"/>
              <a:ext cx="15648" cy="14432"/>
            </a:xfrm>
            <a:custGeom>
              <a:avLst/>
              <a:gdLst/>
              <a:ahLst/>
              <a:cxnLst/>
              <a:rect l="l" t="t" r="r" b="b"/>
              <a:pathLst>
                <a:path w="489" h="451" extrusionOk="0">
                  <a:moveTo>
                    <a:pt x="313" y="1"/>
                  </a:moveTo>
                  <a:cubicBezTo>
                    <a:pt x="268" y="1"/>
                    <a:pt x="221" y="16"/>
                    <a:pt x="179" y="45"/>
                  </a:cubicBezTo>
                  <a:lnTo>
                    <a:pt x="60" y="164"/>
                  </a:lnTo>
                  <a:cubicBezTo>
                    <a:pt x="1" y="224"/>
                    <a:pt x="1" y="331"/>
                    <a:pt x="60" y="403"/>
                  </a:cubicBezTo>
                  <a:cubicBezTo>
                    <a:pt x="96" y="438"/>
                    <a:pt x="143" y="450"/>
                    <a:pt x="179" y="450"/>
                  </a:cubicBezTo>
                  <a:cubicBezTo>
                    <a:pt x="227" y="450"/>
                    <a:pt x="274" y="426"/>
                    <a:pt x="298" y="403"/>
                  </a:cubicBezTo>
                  <a:lnTo>
                    <a:pt x="429" y="283"/>
                  </a:lnTo>
                  <a:cubicBezTo>
                    <a:pt x="489" y="212"/>
                    <a:pt x="489" y="105"/>
                    <a:pt x="429" y="45"/>
                  </a:cubicBezTo>
                  <a:cubicBezTo>
                    <a:pt x="399" y="16"/>
                    <a:pt x="358" y="1"/>
                    <a:pt x="3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5" name="Google Shape;12085;p81"/>
            <p:cNvSpPr/>
            <p:nvPr/>
          </p:nvSpPr>
          <p:spPr>
            <a:xfrm>
              <a:off x="1402509" y="3453650"/>
              <a:ext cx="10688" cy="16032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72" y="501"/>
                    <a:pt x="167" y="501"/>
                  </a:cubicBezTo>
                  <a:cubicBezTo>
                    <a:pt x="262" y="501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6" name="Google Shape;12086;p81"/>
            <p:cNvSpPr/>
            <p:nvPr/>
          </p:nvSpPr>
          <p:spPr>
            <a:xfrm>
              <a:off x="1171629" y="3612306"/>
              <a:ext cx="15264" cy="14752"/>
            </a:xfrm>
            <a:custGeom>
              <a:avLst/>
              <a:gdLst/>
              <a:ahLst/>
              <a:cxnLst/>
              <a:rect l="l" t="t" r="r" b="b"/>
              <a:pathLst>
                <a:path w="477" h="461" extrusionOk="0">
                  <a:moveTo>
                    <a:pt x="179" y="0"/>
                  </a:moveTo>
                  <a:cubicBezTo>
                    <a:pt x="139" y="0"/>
                    <a:pt x="100" y="15"/>
                    <a:pt x="72" y="43"/>
                  </a:cubicBezTo>
                  <a:cubicBezTo>
                    <a:pt x="0" y="103"/>
                    <a:pt x="0" y="210"/>
                    <a:pt x="60" y="270"/>
                  </a:cubicBezTo>
                  <a:lnTo>
                    <a:pt x="179" y="401"/>
                  </a:lnTo>
                  <a:cubicBezTo>
                    <a:pt x="214" y="448"/>
                    <a:pt x="250" y="460"/>
                    <a:pt x="298" y="460"/>
                  </a:cubicBezTo>
                  <a:cubicBezTo>
                    <a:pt x="345" y="460"/>
                    <a:pt x="369" y="448"/>
                    <a:pt x="405" y="412"/>
                  </a:cubicBezTo>
                  <a:cubicBezTo>
                    <a:pt x="465" y="365"/>
                    <a:pt x="476" y="270"/>
                    <a:pt x="417" y="186"/>
                  </a:cubicBezTo>
                  <a:lnTo>
                    <a:pt x="298" y="55"/>
                  </a:lnTo>
                  <a:cubicBezTo>
                    <a:pt x="267" y="18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7" name="Google Shape;12087;p81"/>
            <p:cNvSpPr/>
            <p:nvPr/>
          </p:nvSpPr>
          <p:spPr>
            <a:xfrm>
              <a:off x="1285549" y="3548914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8" name="Google Shape;12088;p81"/>
            <p:cNvSpPr/>
            <p:nvPr/>
          </p:nvSpPr>
          <p:spPr>
            <a:xfrm>
              <a:off x="1285549" y="3593490"/>
              <a:ext cx="10304" cy="27456"/>
            </a:xfrm>
            <a:custGeom>
              <a:avLst/>
              <a:gdLst/>
              <a:ahLst/>
              <a:cxnLst/>
              <a:rect l="l" t="t" r="r" b="b"/>
              <a:pathLst>
                <a:path w="322" h="858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691"/>
                  </a:lnTo>
                  <a:cubicBezTo>
                    <a:pt x="0" y="774"/>
                    <a:pt x="72" y="858"/>
                    <a:pt x="167" y="858"/>
                  </a:cubicBezTo>
                  <a:cubicBezTo>
                    <a:pt x="250" y="858"/>
                    <a:pt x="322" y="774"/>
                    <a:pt x="322" y="691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9" name="Google Shape;12089;p81"/>
            <p:cNvSpPr/>
            <p:nvPr/>
          </p:nvSpPr>
          <p:spPr>
            <a:xfrm>
              <a:off x="1285549" y="3638450"/>
              <a:ext cx="10304" cy="27072"/>
            </a:xfrm>
            <a:custGeom>
              <a:avLst/>
              <a:gdLst/>
              <a:ahLst/>
              <a:cxnLst/>
              <a:rect l="l" t="t" r="r" b="b"/>
              <a:pathLst>
                <a:path w="322" h="846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679"/>
                  </a:lnTo>
                  <a:cubicBezTo>
                    <a:pt x="0" y="774"/>
                    <a:pt x="72" y="846"/>
                    <a:pt x="167" y="846"/>
                  </a:cubicBezTo>
                  <a:cubicBezTo>
                    <a:pt x="250" y="846"/>
                    <a:pt x="322" y="774"/>
                    <a:pt x="322" y="679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0" name="Google Shape;12090;p81"/>
            <p:cNvSpPr/>
            <p:nvPr/>
          </p:nvSpPr>
          <p:spPr>
            <a:xfrm>
              <a:off x="1201325" y="3627026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334" y="322"/>
                  </a:lnTo>
                  <a:cubicBezTo>
                    <a:pt x="429" y="322"/>
                    <a:pt x="501" y="250"/>
                    <a:pt x="501" y="167"/>
                  </a:cubicBezTo>
                  <a:cubicBezTo>
                    <a:pt x="501" y="72"/>
                    <a:pt x="429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1" name="Google Shape;12091;p81"/>
            <p:cNvSpPr/>
            <p:nvPr/>
          </p:nvSpPr>
          <p:spPr>
            <a:xfrm>
              <a:off x="1363629" y="3537490"/>
              <a:ext cx="16032" cy="10304"/>
            </a:xfrm>
            <a:custGeom>
              <a:avLst/>
              <a:gdLst/>
              <a:ahLst/>
              <a:cxnLst/>
              <a:rect l="l" t="t" r="r" b="b"/>
              <a:pathLst>
                <a:path w="501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334" y="322"/>
                  </a:lnTo>
                  <a:cubicBezTo>
                    <a:pt x="430" y="322"/>
                    <a:pt x="501" y="250"/>
                    <a:pt x="501" y="167"/>
                  </a:cubicBezTo>
                  <a:cubicBezTo>
                    <a:pt x="501" y="72"/>
                    <a:pt x="430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092" name="Google Shape;12092;p81"/>
          <p:cNvSpPr/>
          <p:nvPr/>
        </p:nvSpPr>
        <p:spPr>
          <a:xfrm>
            <a:off x="1681328" y="3430042"/>
            <a:ext cx="262944" cy="354720"/>
          </a:xfrm>
          <a:custGeom>
            <a:avLst/>
            <a:gdLst/>
            <a:ahLst/>
            <a:cxnLst/>
            <a:rect l="l" t="t" r="r" b="b"/>
            <a:pathLst>
              <a:path w="8217" h="11085" extrusionOk="0">
                <a:moveTo>
                  <a:pt x="5359" y="1298"/>
                </a:moveTo>
                <a:cubicBezTo>
                  <a:pt x="5775" y="1298"/>
                  <a:pt x="6180" y="1370"/>
                  <a:pt x="6526" y="1465"/>
                </a:cubicBezTo>
                <a:cubicBezTo>
                  <a:pt x="6728" y="1524"/>
                  <a:pt x="6930" y="1584"/>
                  <a:pt x="7085" y="1643"/>
                </a:cubicBezTo>
                <a:cubicBezTo>
                  <a:pt x="7004" y="1642"/>
                  <a:pt x="6923" y="1641"/>
                  <a:pt x="6842" y="1641"/>
                </a:cubicBezTo>
                <a:cubicBezTo>
                  <a:pt x="6387" y="1641"/>
                  <a:pt x="5932" y="1671"/>
                  <a:pt x="5478" y="1762"/>
                </a:cubicBezTo>
                <a:cubicBezTo>
                  <a:pt x="4811" y="1881"/>
                  <a:pt x="4144" y="2108"/>
                  <a:pt x="3513" y="2405"/>
                </a:cubicBezTo>
                <a:cubicBezTo>
                  <a:pt x="3489" y="2417"/>
                  <a:pt x="3454" y="2429"/>
                  <a:pt x="3418" y="2441"/>
                </a:cubicBezTo>
                <a:cubicBezTo>
                  <a:pt x="3394" y="2262"/>
                  <a:pt x="3442" y="1941"/>
                  <a:pt x="3835" y="1703"/>
                </a:cubicBezTo>
                <a:cubicBezTo>
                  <a:pt x="4323" y="1405"/>
                  <a:pt x="4859" y="1298"/>
                  <a:pt x="5359" y="1298"/>
                </a:cubicBezTo>
                <a:close/>
                <a:moveTo>
                  <a:pt x="1537" y="298"/>
                </a:moveTo>
                <a:cubicBezTo>
                  <a:pt x="1465" y="679"/>
                  <a:pt x="1406" y="1179"/>
                  <a:pt x="1406" y="1715"/>
                </a:cubicBezTo>
                <a:cubicBezTo>
                  <a:pt x="1406" y="2251"/>
                  <a:pt x="1453" y="2763"/>
                  <a:pt x="1537" y="3132"/>
                </a:cubicBezTo>
                <a:cubicBezTo>
                  <a:pt x="1465" y="3144"/>
                  <a:pt x="1406" y="3203"/>
                  <a:pt x="1406" y="3298"/>
                </a:cubicBezTo>
                <a:cubicBezTo>
                  <a:pt x="1406" y="3382"/>
                  <a:pt x="1477" y="3453"/>
                  <a:pt x="1573" y="3453"/>
                </a:cubicBezTo>
                <a:cubicBezTo>
                  <a:pt x="1668" y="3453"/>
                  <a:pt x="1751" y="3548"/>
                  <a:pt x="1751" y="3632"/>
                </a:cubicBezTo>
                <a:cubicBezTo>
                  <a:pt x="1751" y="3739"/>
                  <a:pt x="1656" y="3822"/>
                  <a:pt x="1573" y="3822"/>
                </a:cubicBezTo>
                <a:lnTo>
                  <a:pt x="525" y="3822"/>
                </a:lnTo>
                <a:cubicBezTo>
                  <a:pt x="418" y="3822"/>
                  <a:pt x="346" y="3727"/>
                  <a:pt x="346" y="3632"/>
                </a:cubicBezTo>
                <a:cubicBezTo>
                  <a:pt x="346" y="3536"/>
                  <a:pt x="441" y="3453"/>
                  <a:pt x="525" y="3453"/>
                </a:cubicBezTo>
                <a:lnTo>
                  <a:pt x="870" y="3453"/>
                </a:lnTo>
                <a:cubicBezTo>
                  <a:pt x="953" y="3453"/>
                  <a:pt x="1037" y="3382"/>
                  <a:pt x="1037" y="3298"/>
                </a:cubicBezTo>
                <a:cubicBezTo>
                  <a:pt x="1037" y="3203"/>
                  <a:pt x="953" y="3132"/>
                  <a:pt x="870" y="3132"/>
                </a:cubicBezTo>
                <a:lnTo>
                  <a:pt x="560" y="3132"/>
                </a:lnTo>
                <a:cubicBezTo>
                  <a:pt x="632" y="2763"/>
                  <a:pt x="691" y="2251"/>
                  <a:pt x="691" y="1715"/>
                </a:cubicBezTo>
                <a:cubicBezTo>
                  <a:pt x="691" y="1179"/>
                  <a:pt x="644" y="679"/>
                  <a:pt x="560" y="298"/>
                </a:cubicBezTo>
                <a:close/>
                <a:moveTo>
                  <a:pt x="4723" y="3566"/>
                </a:moveTo>
                <a:cubicBezTo>
                  <a:pt x="5218" y="3566"/>
                  <a:pt x="5698" y="3690"/>
                  <a:pt x="6168" y="3953"/>
                </a:cubicBezTo>
                <a:cubicBezTo>
                  <a:pt x="6692" y="4251"/>
                  <a:pt x="7073" y="4715"/>
                  <a:pt x="7299" y="5346"/>
                </a:cubicBezTo>
                <a:cubicBezTo>
                  <a:pt x="7383" y="5608"/>
                  <a:pt x="7430" y="5846"/>
                  <a:pt x="7466" y="6001"/>
                </a:cubicBezTo>
                <a:cubicBezTo>
                  <a:pt x="6823" y="5763"/>
                  <a:pt x="5049" y="5013"/>
                  <a:pt x="3978" y="3656"/>
                </a:cubicBezTo>
                <a:cubicBezTo>
                  <a:pt x="4230" y="3596"/>
                  <a:pt x="4478" y="3566"/>
                  <a:pt x="4723" y="3566"/>
                </a:cubicBezTo>
                <a:close/>
                <a:moveTo>
                  <a:pt x="1537" y="4144"/>
                </a:moveTo>
                <a:cubicBezTo>
                  <a:pt x="1465" y="4513"/>
                  <a:pt x="1406" y="5025"/>
                  <a:pt x="1406" y="5561"/>
                </a:cubicBezTo>
                <a:cubicBezTo>
                  <a:pt x="1406" y="6096"/>
                  <a:pt x="1453" y="6596"/>
                  <a:pt x="1537" y="6977"/>
                </a:cubicBezTo>
                <a:lnTo>
                  <a:pt x="560" y="6977"/>
                </a:lnTo>
                <a:cubicBezTo>
                  <a:pt x="632" y="6596"/>
                  <a:pt x="691" y="6096"/>
                  <a:pt x="691" y="5561"/>
                </a:cubicBezTo>
                <a:cubicBezTo>
                  <a:pt x="691" y="5025"/>
                  <a:pt x="632" y="4513"/>
                  <a:pt x="560" y="4144"/>
                </a:cubicBezTo>
                <a:close/>
                <a:moveTo>
                  <a:pt x="1573" y="7299"/>
                </a:moveTo>
                <a:cubicBezTo>
                  <a:pt x="1656" y="7299"/>
                  <a:pt x="1751" y="7370"/>
                  <a:pt x="1751" y="7477"/>
                </a:cubicBezTo>
                <a:cubicBezTo>
                  <a:pt x="1751" y="7585"/>
                  <a:pt x="1656" y="7656"/>
                  <a:pt x="1573" y="7656"/>
                </a:cubicBezTo>
                <a:lnTo>
                  <a:pt x="525" y="7656"/>
                </a:lnTo>
                <a:cubicBezTo>
                  <a:pt x="418" y="7656"/>
                  <a:pt x="346" y="7573"/>
                  <a:pt x="346" y="7477"/>
                </a:cubicBezTo>
                <a:cubicBezTo>
                  <a:pt x="346" y="7394"/>
                  <a:pt x="441" y="7299"/>
                  <a:pt x="525" y="7299"/>
                </a:cubicBezTo>
                <a:close/>
                <a:moveTo>
                  <a:pt x="3966" y="5310"/>
                </a:moveTo>
                <a:cubicBezTo>
                  <a:pt x="5049" y="6751"/>
                  <a:pt x="6109" y="7489"/>
                  <a:pt x="6526" y="7751"/>
                </a:cubicBezTo>
                <a:lnTo>
                  <a:pt x="5466" y="8799"/>
                </a:lnTo>
                <a:cubicBezTo>
                  <a:pt x="4251" y="7799"/>
                  <a:pt x="3501" y="6156"/>
                  <a:pt x="3311" y="5680"/>
                </a:cubicBezTo>
                <a:lnTo>
                  <a:pt x="3966" y="5310"/>
                </a:lnTo>
                <a:close/>
                <a:moveTo>
                  <a:pt x="1525" y="7989"/>
                </a:moveTo>
                <a:cubicBezTo>
                  <a:pt x="1453" y="8358"/>
                  <a:pt x="1394" y="8859"/>
                  <a:pt x="1394" y="9394"/>
                </a:cubicBezTo>
                <a:cubicBezTo>
                  <a:pt x="1406" y="9930"/>
                  <a:pt x="1453" y="10442"/>
                  <a:pt x="1525" y="10811"/>
                </a:cubicBezTo>
                <a:lnTo>
                  <a:pt x="537" y="10811"/>
                </a:lnTo>
                <a:cubicBezTo>
                  <a:pt x="608" y="10442"/>
                  <a:pt x="668" y="9930"/>
                  <a:pt x="668" y="9394"/>
                </a:cubicBezTo>
                <a:cubicBezTo>
                  <a:pt x="668" y="8859"/>
                  <a:pt x="632" y="8358"/>
                  <a:pt x="537" y="7989"/>
                </a:cubicBezTo>
                <a:close/>
                <a:moveTo>
                  <a:pt x="346" y="0"/>
                </a:moveTo>
                <a:cubicBezTo>
                  <a:pt x="299" y="0"/>
                  <a:pt x="239" y="36"/>
                  <a:pt x="215" y="60"/>
                </a:cubicBezTo>
                <a:cubicBezTo>
                  <a:pt x="179" y="107"/>
                  <a:pt x="168" y="155"/>
                  <a:pt x="179" y="215"/>
                </a:cubicBezTo>
                <a:cubicBezTo>
                  <a:pt x="287" y="560"/>
                  <a:pt x="346" y="1119"/>
                  <a:pt x="346" y="1727"/>
                </a:cubicBezTo>
                <a:cubicBezTo>
                  <a:pt x="346" y="2346"/>
                  <a:pt x="287" y="2905"/>
                  <a:pt x="179" y="3251"/>
                </a:cubicBezTo>
                <a:cubicBezTo>
                  <a:pt x="84" y="3334"/>
                  <a:pt x="1" y="3489"/>
                  <a:pt x="1" y="3632"/>
                </a:cubicBezTo>
                <a:cubicBezTo>
                  <a:pt x="1" y="3786"/>
                  <a:pt x="84" y="3929"/>
                  <a:pt x="179" y="4025"/>
                </a:cubicBezTo>
                <a:cubicBezTo>
                  <a:pt x="287" y="4370"/>
                  <a:pt x="346" y="4929"/>
                  <a:pt x="346" y="5549"/>
                </a:cubicBezTo>
                <a:cubicBezTo>
                  <a:pt x="346" y="6156"/>
                  <a:pt x="287" y="6715"/>
                  <a:pt x="179" y="7061"/>
                </a:cubicBezTo>
                <a:cubicBezTo>
                  <a:pt x="84" y="7156"/>
                  <a:pt x="1" y="7299"/>
                  <a:pt x="1" y="7454"/>
                </a:cubicBezTo>
                <a:cubicBezTo>
                  <a:pt x="1" y="7596"/>
                  <a:pt x="84" y="7751"/>
                  <a:pt x="179" y="7835"/>
                </a:cubicBezTo>
                <a:cubicBezTo>
                  <a:pt x="287" y="8180"/>
                  <a:pt x="346" y="8739"/>
                  <a:pt x="346" y="9359"/>
                </a:cubicBezTo>
                <a:cubicBezTo>
                  <a:pt x="346" y="9966"/>
                  <a:pt x="287" y="10525"/>
                  <a:pt x="179" y="10871"/>
                </a:cubicBezTo>
                <a:cubicBezTo>
                  <a:pt x="168" y="10918"/>
                  <a:pt x="179" y="10978"/>
                  <a:pt x="215" y="11025"/>
                </a:cubicBezTo>
                <a:cubicBezTo>
                  <a:pt x="239" y="11061"/>
                  <a:pt x="287" y="11085"/>
                  <a:pt x="346" y="11085"/>
                </a:cubicBezTo>
                <a:lnTo>
                  <a:pt x="1751" y="11085"/>
                </a:lnTo>
                <a:cubicBezTo>
                  <a:pt x="1787" y="11085"/>
                  <a:pt x="1846" y="11049"/>
                  <a:pt x="1882" y="11025"/>
                </a:cubicBezTo>
                <a:cubicBezTo>
                  <a:pt x="1906" y="10978"/>
                  <a:pt x="1930" y="10930"/>
                  <a:pt x="1906" y="10871"/>
                </a:cubicBezTo>
                <a:cubicBezTo>
                  <a:pt x="1799" y="10525"/>
                  <a:pt x="1739" y="9966"/>
                  <a:pt x="1739" y="9359"/>
                </a:cubicBezTo>
                <a:cubicBezTo>
                  <a:pt x="1739" y="8739"/>
                  <a:pt x="1799" y="8180"/>
                  <a:pt x="1906" y="7835"/>
                </a:cubicBezTo>
                <a:cubicBezTo>
                  <a:pt x="2013" y="7751"/>
                  <a:pt x="2084" y="7596"/>
                  <a:pt x="2084" y="7454"/>
                </a:cubicBezTo>
                <a:cubicBezTo>
                  <a:pt x="2084" y="7299"/>
                  <a:pt x="2013" y="7156"/>
                  <a:pt x="1906" y="7061"/>
                </a:cubicBezTo>
                <a:cubicBezTo>
                  <a:pt x="1799" y="6715"/>
                  <a:pt x="1739" y="6156"/>
                  <a:pt x="1739" y="5549"/>
                </a:cubicBezTo>
                <a:cubicBezTo>
                  <a:pt x="1739" y="5346"/>
                  <a:pt x="1739" y="5156"/>
                  <a:pt x="1763" y="4977"/>
                </a:cubicBezTo>
                <a:cubicBezTo>
                  <a:pt x="1882" y="4846"/>
                  <a:pt x="2299" y="4453"/>
                  <a:pt x="2870" y="4120"/>
                </a:cubicBezTo>
                <a:lnTo>
                  <a:pt x="3347" y="5287"/>
                </a:lnTo>
                <a:lnTo>
                  <a:pt x="3037" y="5465"/>
                </a:lnTo>
                <a:cubicBezTo>
                  <a:pt x="2966" y="5513"/>
                  <a:pt x="2930" y="5584"/>
                  <a:pt x="2966" y="5668"/>
                </a:cubicBezTo>
                <a:cubicBezTo>
                  <a:pt x="2989" y="5751"/>
                  <a:pt x="3823" y="7942"/>
                  <a:pt x="5394" y="9144"/>
                </a:cubicBezTo>
                <a:cubicBezTo>
                  <a:pt x="5418" y="9180"/>
                  <a:pt x="5454" y="9180"/>
                  <a:pt x="5490" y="9180"/>
                </a:cubicBezTo>
                <a:cubicBezTo>
                  <a:pt x="5537" y="9180"/>
                  <a:pt x="5585" y="9156"/>
                  <a:pt x="5609" y="9132"/>
                </a:cubicBezTo>
                <a:lnTo>
                  <a:pt x="6918" y="7823"/>
                </a:lnTo>
                <a:cubicBezTo>
                  <a:pt x="6954" y="7787"/>
                  <a:pt x="6978" y="7727"/>
                  <a:pt x="6966" y="7692"/>
                </a:cubicBezTo>
                <a:cubicBezTo>
                  <a:pt x="6954" y="7644"/>
                  <a:pt x="6918" y="7596"/>
                  <a:pt x="6883" y="7573"/>
                </a:cubicBezTo>
                <a:cubicBezTo>
                  <a:pt x="6883" y="7573"/>
                  <a:pt x="6537" y="7394"/>
                  <a:pt x="6049" y="6989"/>
                </a:cubicBezTo>
                <a:cubicBezTo>
                  <a:pt x="5585" y="6620"/>
                  <a:pt x="4871" y="5965"/>
                  <a:pt x="4156" y="4989"/>
                </a:cubicBezTo>
                <a:cubicBezTo>
                  <a:pt x="4128" y="4946"/>
                  <a:pt x="4078" y="4925"/>
                  <a:pt x="4029" y="4925"/>
                </a:cubicBezTo>
                <a:cubicBezTo>
                  <a:pt x="3997" y="4925"/>
                  <a:pt x="3966" y="4934"/>
                  <a:pt x="3942" y="4953"/>
                </a:cubicBezTo>
                <a:lnTo>
                  <a:pt x="3644" y="5132"/>
                </a:lnTo>
                <a:lnTo>
                  <a:pt x="3168" y="3965"/>
                </a:lnTo>
                <a:cubicBezTo>
                  <a:pt x="3335" y="3894"/>
                  <a:pt x="3501" y="3822"/>
                  <a:pt x="3668" y="3763"/>
                </a:cubicBezTo>
                <a:cubicBezTo>
                  <a:pt x="4359" y="4691"/>
                  <a:pt x="5394" y="5370"/>
                  <a:pt x="6133" y="5751"/>
                </a:cubicBezTo>
                <a:cubicBezTo>
                  <a:pt x="6954" y="6180"/>
                  <a:pt x="7597" y="6394"/>
                  <a:pt x="7621" y="6406"/>
                </a:cubicBezTo>
                <a:cubicBezTo>
                  <a:pt x="7645" y="6406"/>
                  <a:pt x="7657" y="6418"/>
                  <a:pt x="7669" y="6418"/>
                </a:cubicBezTo>
                <a:cubicBezTo>
                  <a:pt x="7704" y="6418"/>
                  <a:pt x="7740" y="6406"/>
                  <a:pt x="7776" y="6394"/>
                </a:cubicBezTo>
                <a:cubicBezTo>
                  <a:pt x="7823" y="6358"/>
                  <a:pt x="7835" y="6299"/>
                  <a:pt x="7835" y="6263"/>
                </a:cubicBezTo>
                <a:cubicBezTo>
                  <a:pt x="7835" y="6239"/>
                  <a:pt x="7811" y="5811"/>
                  <a:pt x="7633" y="5275"/>
                </a:cubicBezTo>
                <a:cubicBezTo>
                  <a:pt x="7383" y="4560"/>
                  <a:pt x="6942" y="4013"/>
                  <a:pt x="6359" y="3679"/>
                </a:cubicBezTo>
                <a:cubicBezTo>
                  <a:pt x="5848" y="3401"/>
                  <a:pt x="5309" y="3261"/>
                  <a:pt x="4754" y="3261"/>
                </a:cubicBezTo>
                <a:cubicBezTo>
                  <a:pt x="4171" y="3261"/>
                  <a:pt x="3570" y="3416"/>
                  <a:pt x="2966" y="3727"/>
                </a:cubicBezTo>
                <a:cubicBezTo>
                  <a:pt x="2477" y="3977"/>
                  <a:pt x="2084" y="4275"/>
                  <a:pt x="1834" y="4501"/>
                </a:cubicBezTo>
                <a:cubicBezTo>
                  <a:pt x="1858" y="4322"/>
                  <a:pt x="1894" y="4179"/>
                  <a:pt x="1918" y="4060"/>
                </a:cubicBezTo>
                <a:cubicBezTo>
                  <a:pt x="2013" y="3977"/>
                  <a:pt x="2073" y="3858"/>
                  <a:pt x="2096" y="3739"/>
                </a:cubicBezTo>
                <a:cubicBezTo>
                  <a:pt x="2263" y="3608"/>
                  <a:pt x="2811" y="3132"/>
                  <a:pt x="3692" y="2715"/>
                </a:cubicBezTo>
                <a:cubicBezTo>
                  <a:pt x="4299" y="2429"/>
                  <a:pt x="4930" y="2227"/>
                  <a:pt x="5585" y="2108"/>
                </a:cubicBezTo>
                <a:cubicBezTo>
                  <a:pt x="6017" y="2024"/>
                  <a:pt x="6460" y="1982"/>
                  <a:pt x="6905" y="1982"/>
                </a:cubicBezTo>
                <a:cubicBezTo>
                  <a:pt x="7282" y="1982"/>
                  <a:pt x="7661" y="2012"/>
                  <a:pt x="8038" y="2072"/>
                </a:cubicBezTo>
                <a:cubicBezTo>
                  <a:pt x="8050" y="2076"/>
                  <a:pt x="8063" y="2078"/>
                  <a:pt x="8076" y="2078"/>
                </a:cubicBezTo>
                <a:cubicBezTo>
                  <a:pt x="8137" y="2078"/>
                  <a:pt x="8197" y="2036"/>
                  <a:pt x="8216" y="1977"/>
                </a:cubicBezTo>
                <a:cubicBezTo>
                  <a:pt x="8204" y="1870"/>
                  <a:pt x="8180" y="1798"/>
                  <a:pt x="8121" y="1751"/>
                </a:cubicBezTo>
                <a:cubicBezTo>
                  <a:pt x="8085" y="1727"/>
                  <a:pt x="7478" y="1381"/>
                  <a:pt x="6609" y="1155"/>
                </a:cubicBezTo>
                <a:cubicBezTo>
                  <a:pt x="6168" y="1040"/>
                  <a:pt x="5744" y="982"/>
                  <a:pt x="5346" y="982"/>
                </a:cubicBezTo>
                <a:cubicBezTo>
                  <a:pt x="4713" y="982"/>
                  <a:pt x="4143" y="1129"/>
                  <a:pt x="3668" y="1429"/>
                </a:cubicBezTo>
                <a:cubicBezTo>
                  <a:pt x="3097" y="1786"/>
                  <a:pt x="3049" y="2310"/>
                  <a:pt x="3120" y="2608"/>
                </a:cubicBezTo>
                <a:cubicBezTo>
                  <a:pt x="2596" y="2894"/>
                  <a:pt x="2204" y="3179"/>
                  <a:pt x="2001" y="3358"/>
                </a:cubicBezTo>
                <a:cubicBezTo>
                  <a:pt x="1965" y="3310"/>
                  <a:pt x="1942" y="3286"/>
                  <a:pt x="1906" y="3251"/>
                </a:cubicBezTo>
                <a:cubicBezTo>
                  <a:pt x="1799" y="2905"/>
                  <a:pt x="1739" y="2346"/>
                  <a:pt x="1739" y="1727"/>
                </a:cubicBezTo>
                <a:cubicBezTo>
                  <a:pt x="1739" y="1119"/>
                  <a:pt x="1799" y="560"/>
                  <a:pt x="1906" y="215"/>
                </a:cubicBezTo>
                <a:cubicBezTo>
                  <a:pt x="1930" y="167"/>
                  <a:pt x="1906" y="107"/>
                  <a:pt x="1882" y="60"/>
                </a:cubicBezTo>
                <a:cubicBezTo>
                  <a:pt x="1846" y="24"/>
                  <a:pt x="1799" y="0"/>
                  <a:pt x="175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093" name="Google Shape;12093;p81"/>
          <p:cNvGrpSpPr/>
          <p:nvPr/>
        </p:nvGrpSpPr>
        <p:grpSpPr>
          <a:xfrm>
            <a:off x="2767184" y="3428794"/>
            <a:ext cx="288448" cy="357120"/>
            <a:chOff x="2795053" y="3352594"/>
            <a:chExt cx="288448" cy="357120"/>
          </a:xfrm>
          <a:solidFill>
            <a:schemeClr val="tx1"/>
          </a:solidFill>
        </p:grpSpPr>
        <p:sp>
          <p:nvSpPr>
            <p:cNvPr id="12094" name="Google Shape;12094;p81"/>
            <p:cNvSpPr/>
            <p:nvPr/>
          </p:nvSpPr>
          <p:spPr>
            <a:xfrm>
              <a:off x="2839629" y="3550386"/>
              <a:ext cx="19840" cy="16448"/>
            </a:xfrm>
            <a:custGeom>
              <a:avLst/>
              <a:gdLst/>
              <a:ahLst/>
              <a:cxnLst/>
              <a:rect l="l" t="t" r="r" b="b"/>
              <a:pathLst>
                <a:path w="620" h="514" extrusionOk="0">
                  <a:moveTo>
                    <a:pt x="443" y="1"/>
                  </a:moveTo>
                  <a:cubicBezTo>
                    <a:pt x="413" y="1"/>
                    <a:pt x="383" y="9"/>
                    <a:pt x="358" y="26"/>
                  </a:cubicBezTo>
                  <a:lnTo>
                    <a:pt x="84" y="216"/>
                  </a:lnTo>
                  <a:cubicBezTo>
                    <a:pt x="13" y="264"/>
                    <a:pt x="1" y="371"/>
                    <a:pt x="36" y="442"/>
                  </a:cubicBezTo>
                  <a:cubicBezTo>
                    <a:pt x="72" y="490"/>
                    <a:pt x="132" y="514"/>
                    <a:pt x="179" y="514"/>
                  </a:cubicBezTo>
                  <a:cubicBezTo>
                    <a:pt x="203" y="514"/>
                    <a:pt x="239" y="502"/>
                    <a:pt x="263" y="490"/>
                  </a:cubicBezTo>
                  <a:lnTo>
                    <a:pt x="537" y="300"/>
                  </a:lnTo>
                  <a:cubicBezTo>
                    <a:pt x="608" y="240"/>
                    <a:pt x="620" y="145"/>
                    <a:pt x="572" y="73"/>
                  </a:cubicBezTo>
                  <a:cubicBezTo>
                    <a:pt x="549" y="27"/>
                    <a:pt x="496" y="1"/>
                    <a:pt x="4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5" name="Google Shape;12095;p81"/>
            <p:cNvSpPr/>
            <p:nvPr/>
          </p:nvSpPr>
          <p:spPr>
            <a:xfrm>
              <a:off x="2865165" y="3511410"/>
              <a:ext cx="50688" cy="37536"/>
            </a:xfrm>
            <a:custGeom>
              <a:avLst/>
              <a:gdLst/>
              <a:ahLst/>
              <a:cxnLst/>
              <a:rect l="l" t="t" r="r" b="b"/>
              <a:pathLst>
                <a:path w="1584" h="1173" extrusionOk="0">
                  <a:moveTo>
                    <a:pt x="1395" y="1"/>
                  </a:moveTo>
                  <a:cubicBezTo>
                    <a:pt x="1361" y="1"/>
                    <a:pt x="1327" y="10"/>
                    <a:pt x="1298" y="29"/>
                  </a:cubicBezTo>
                  <a:lnTo>
                    <a:pt x="96" y="875"/>
                  </a:lnTo>
                  <a:cubicBezTo>
                    <a:pt x="12" y="922"/>
                    <a:pt x="0" y="1018"/>
                    <a:pt x="48" y="1101"/>
                  </a:cubicBezTo>
                  <a:cubicBezTo>
                    <a:pt x="72" y="1137"/>
                    <a:pt x="131" y="1172"/>
                    <a:pt x="179" y="1172"/>
                  </a:cubicBezTo>
                  <a:cubicBezTo>
                    <a:pt x="215" y="1172"/>
                    <a:pt x="239" y="1160"/>
                    <a:pt x="274" y="1137"/>
                  </a:cubicBezTo>
                  <a:lnTo>
                    <a:pt x="1477" y="291"/>
                  </a:lnTo>
                  <a:cubicBezTo>
                    <a:pt x="1548" y="232"/>
                    <a:pt x="1584" y="125"/>
                    <a:pt x="1524" y="65"/>
                  </a:cubicBezTo>
                  <a:cubicBezTo>
                    <a:pt x="1496" y="22"/>
                    <a:pt x="1446" y="1"/>
                    <a:pt x="13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6" name="Google Shape;12096;p81"/>
            <p:cNvSpPr/>
            <p:nvPr/>
          </p:nvSpPr>
          <p:spPr>
            <a:xfrm>
              <a:off x="2795053" y="3352594"/>
              <a:ext cx="288448" cy="357120"/>
            </a:xfrm>
            <a:custGeom>
              <a:avLst/>
              <a:gdLst/>
              <a:ahLst/>
              <a:cxnLst/>
              <a:rect l="l" t="t" r="r" b="b"/>
              <a:pathLst>
                <a:path w="9014" h="11160" extrusionOk="0">
                  <a:moveTo>
                    <a:pt x="3311" y="361"/>
                  </a:moveTo>
                  <a:cubicBezTo>
                    <a:pt x="3465" y="361"/>
                    <a:pt x="3620" y="385"/>
                    <a:pt x="3763" y="468"/>
                  </a:cubicBezTo>
                  <a:cubicBezTo>
                    <a:pt x="4454" y="825"/>
                    <a:pt x="4585" y="1861"/>
                    <a:pt x="4573" y="2682"/>
                  </a:cubicBezTo>
                  <a:cubicBezTo>
                    <a:pt x="4561" y="3278"/>
                    <a:pt x="4477" y="3837"/>
                    <a:pt x="4418" y="4171"/>
                  </a:cubicBezTo>
                  <a:cubicBezTo>
                    <a:pt x="4398" y="4220"/>
                    <a:pt x="4355" y="4260"/>
                    <a:pt x="4300" y="4260"/>
                  </a:cubicBezTo>
                  <a:cubicBezTo>
                    <a:pt x="4288" y="4260"/>
                    <a:pt x="4276" y="4258"/>
                    <a:pt x="4263" y="4254"/>
                  </a:cubicBezTo>
                  <a:cubicBezTo>
                    <a:pt x="3930" y="4195"/>
                    <a:pt x="3382" y="4099"/>
                    <a:pt x="2811" y="3885"/>
                  </a:cubicBezTo>
                  <a:cubicBezTo>
                    <a:pt x="2037" y="3623"/>
                    <a:pt x="1120" y="3147"/>
                    <a:pt x="1013" y="2385"/>
                  </a:cubicBezTo>
                  <a:cubicBezTo>
                    <a:pt x="989" y="2111"/>
                    <a:pt x="1060" y="1849"/>
                    <a:pt x="1227" y="1623"/>
                  </a:cubicBezTo>
                  <a:cubicBezTo>
                    <a:pt x="1465" y="1325"/>
                    <a:pt x="1739" y="1218"/>
                    <a:pt x="1953" y="1206"/>
                  </a:cubicBezTo>
                  <a:cubicBezTo>
                    <a:pt x="2120" y="1194"/>
                    <a:pt x="2263" y="1087"/>
                    <a:pt x="2334" y="944"/>
                  </a:cubicBezTo>
                  <a:cubicBezTo>
                    <a:pt x="2430" y="766"/>
                    <a:pt x="2620" y="527"/>
                    <a:pt x="2977" y="408"/>
                  </a:cubicBezTo>
                  <a:cubicBezTo>
                    <a:pt x="3084" y="373"/>
                    <a:pt x="3192" y="361"/>
                    <a:pt x="3311" y="361"/>
                  </a:cubicBezTo>
                  <a:close/>
                  <a:moveTo>
                    <a:pt x="6699" y="947"/>
                  </a:moveTo>
                  <a:cubicBezTo>
                    <a:pt x="6925" y="947"/>
                    <a:pt x="7145" y="1020"/>
                    <a:pt x="7323" y="1158"/>
                  </a:cubicBezTo>
                  <a:cubicBezTo>
                    <a:pt x="7621" y="1397"/>
                    <a:pt x="7728" y="1682"/>
                    <a:pt x="7740" y="1885"/>
                  </a:cubicBezTo>
                  <a:cubicBezTo>
                    <a:pt x="7752" y="2051"/>
                    <a:pt x="7859" y="2206"/>
                    <a:pt x="8014" y="2278"/>
                  </a:cubicBezTo>
                  <a:cubicBezTo>
                    <a:pt x="8192" y="2361"/>
                    <a:pt x="8430" y="2563"/>
                    <a:pt x="8549" y="2921"/>
                  </a:cubicBezTo>
                  <a:cubicBezTo>
                    <a:pt x="8668" y="3183"/>
                    <a:pt x="8645" y="3468"/>
                    <a:pt x="8514" y="3706"/>
                  </a:cubicBezTo>
                  <a:cubicBezTo>
                    <a:pt x="8171" y="4370"/>
                    <a:pt x="7201" y="4517"/>
                    <a:pt x="6397" y="4517"/>
                  </a:cubicBezTo>
                  <a:cubicBezTo>
                    <a:pt x="6364" y="4517"/>
                    <a:pt x="6331" y="4517"/>
                    <a:pt x="6299" y="4516"/>
                  </a:cubicBezTo>
                  <a:cubicBezTo>
                    <a:pt x="5704" y="4492"/>
                    <a:pt x="5144" y="4421"/>
                    <a:pt x="4811" y="4361"/>
                  </a:cubicBezTo>
                  <a:cubicBezTo>
                    <a:pt x="4739" y="4349"/>
                    <a:pt x="4692" y="4290"/>
                    <a:pt x="4704" y="4218"/>
                  </a:cubicBezTo>
                  <a:cubicBezTo>
                    <a:pt x="4763" y="3885"/>
                    <a:pt x="4870" y="3337"/>
                    <a:pt x="5061" y="2766"/>
                  </a:cubicBezTo>
                  <a:cubicBezTo>
                    <a:pt x="5335" y="1992"/>
                    <a:pt x="5811" y="1051"/>
                    <a:pt x="6561" y="956"/>
                  </a:cubicBezTo>
                  <a:cubicBezTo>
                    <a:pt x="6607" y="950"/>
                    <a:pt x="6653" y="947"/>
                    <a:pt x="6699" y="947"/>
                  </a:cubicBezTo>
                  <a:close/>
                  <a:moveTo>
                    <a:pt x="2739" y="4433"/>
                  </a:moveTo>
                  <a:cubicBezTo>
                    <a:pt x="3334" y="4457"/>
                    <a:pt x="3906" y="4528"/>
                    <a:pt x="4227" y="4587"/>
                  </a:cubicBezTo>
                  <a:cubicBezTo>
                    <a:pt x="4231" y="4587"/>
                    <a:pt x="4234" y="4586"/>
                    <a:pt x="4238" y="4586"/>
                  </a:cubicBezTo>
                  <a:cubicBezTo>
                    <a:pt x="4282" y="4586"/>
                    <a:pt x="4323" y="4652"/>
                    <a:pt x="4323" y="4718"/>
                  </a:cubicBezTo>
                  <a:cubicBezTo>
                    <a:pt x="4263" y="5052"/>
                    <a:pt x="4156" y="5600"/>
                    <a:pt x="3965" y="6159"/>
                  </a:cubicBezTo>
                  <a:cubicBezTo>
                    <a:pt x="3692" y="6933"/>
                    <a:pt x="3215" y="7874"/>
                    <a:pt x="2465" y="7981"/>
                  </a:cubicBezTo>
                  <a:cubicBezTo>
                    <a:pt x="2431" y="7984"/>
                    <a:pt x="2397" y="7985"/>
                    <a:pt x="2363" y="7985"/>
                  </a:cubicBezTo>
                  <a:cubicBezTo>
                    <a:pt x="2127" y="7985"/>
                    <a:pt x="1901" y="7912"/>
                    <a:pt x="1703" y="7766"/>
                  </a:cubicBezTo>
                  <a:cubicBezTo>
                    <a:pt x="1406" y="7528"/>
                    <a:pt x="1298" y="7254"/>
                    <a:pt x="1287" y="7040"/>
                  </a:cubicBezTo>
                  <a:cubicBezTo>
                    <a:pt x="1275" y="6873"/>
                    <a:pt x="1168" y="6731"/>
                    <a:pt x="1013" y="6659"/>
                  </a:cubicBezTo>
                  <a:cubicBezTo>
                    <a:pt x="834" y="6564"/>
                    <a:pt x="596" y="6373"/>
                    <a:pt x="477" y="6016"/>
                  </a:cubicBezTo>
                  <a:cubicBezTo>
                    <a:pt x="394" y="5742"/>
                    <a:pt x="417" y="5469"/>
                    <a:pt x="536" y="5242"/>
                  </a:cubicBezTo>
                  <a:cubicBezTo>
                    <a:pt x="882" y="4587"/>
                    <a:pt x="1870" y="4433"/>
                    <a:pt x="2656" y="4433"/>
                  </a:cubicBezTo>
                  <a:close/>
                  <a:moveTo>
                    <a:pt x="4757" y="4645"/>
                  </a:moveTo>
                  <a:cubicBezTo>
                    <a:pt x="4767" y="4645"/>
                    <a:pt x="4777" y="4646"/>
                    <a:pt x="4787" y="4647"/>
                  </a:cubicBezTo>
                  <a:cubicBezTo>
                    <a:pt x="5108" y="4707"/>
                    <a:pt x="5656" y="4814"/>
                    <a:pt x="6228" y="5016"/>
                  </a:cubicBezTo>
                  <a:cubicBezTo>
                    <a:pt x="6990" y="5302"/>
                    <a:pt x="7918" y="5778"/>
                    <a:pt x="8026" y="6540"/>
                  </a:cubicBezTo>
                  <a:cubicBezTo>
                    <a:pt x="8061" y="6802"/>
                    <a:pt x="7978" y="7076"/>
                    <a:pt x="7823" y="7290"/>
                  </a:cubicBezTo>
                  <a:cubicBezTo>
                    <a:pt x="7585" y="7588"/>
                    <a:pt x="7299" y="7695"/>
                    <a:pt x="7085" y="7707"/>
                  </a:cubicBezTo>
                  <a:cubicBezTo>
                    <a:pt x="6930" y="7731"/>
                    <a:pt x="6775" y="7826"/>
                    <a:pt x="6704" y="7981"/>
                  </a:cubicBezTo>
                  <a:cubicBezTo>
                    <a:pt x="6609" y="8159"/>
                    <a:pt x="6418" y="8397"/>
                    <a:pt x="6061" y="8517"/>
                  </a:cubicBezTo>
                  <a:cubicBezTo>
                    <a:pt x="5957" y="8550"/>
                    <a:pt x="5849" y="8566"/>
                    <a:pt x="5742" y="8566"/>
                  </a:cubicBezTo>
                  <a:cubicBezTo>
                    <a:pt x="5581" y="8566"/>
                    <a:pt x="5423" y="8529"/>
                    <a:pt x="5287" y="8457"/>
                  </a:cubicBezTo>
                  <a:cubicBezTo>
                    <a:pt x="4608" y="8100"/>
                    <a:pt x="4466" y="7052"/>
                    <a:pt x="4489" y="6242"/>
                  </a:cubicBezTo>
                  <a:cubicBezTo>
                    <a:pt x="4501" y="5647"/>
                    <a:pt x="4573" y="5076"/>
                    <a:pt x="4632" y="4754"/>
                  </a:cubicBezTo>
                  <a:cubicBezTo>
                    <a:pt x="4643" y="4681"/>
                    <a:pt x="4690" y="4645"/>
                    <a:pt x="4757" y="4645"/>
                  </a:cubicBezTo>
                  <a:close/>
                  <a:moveTo>
                    <a:pt x="3309" y="1"/>
                  </a:moveTo>
                  <a:cubicBezTo>
                    <a:pt x="3162" y="1"/>
                    <a:pt x="3014" y="25"/>
                    <a:pt x="2870" y="75"/>
                  </a:cubicBezTo>
                  <a:cubicBezTo>
                    <a:pt x="2501" y="194"/>
                    <a:pt x="2203" y="444"/>
                    <a:pt x="2037" y="777"/>
                  </a:cubicBezTo>
                  <a:cubicBezTo>
                    <a:pt x="2013" y="837"/>
                    <a:pt x="1965" y="861"/>
                    <a:pt x="1906" y="885"/>
                  </a:cubicBezTo>
                  <a:cubicBezTo>
                    <a:pt x="1537" y="920"/>
                    <a:pt x="1191" y="1123"/>
                    <a:pt x="953" y="1432"/>
                  </a:cubicBezTo>
                  <a:cubicBezTo>
                    <a:pt x="727" y="1718"/>
                    <a:pt x="632" y="2087"/>
                    <a:pt x="667" y="2432"/>
                  </a:cubicBezTo>
                  <a:cubicBezTo>
                    <a:pt x="775" y="3230"/>
                    <a:pt x="1560" y="3754"/>
                    <a:pt x="2382" y="4099"/>
                  </a:cubicBezTo>
                  <a:cubicBezTo>
                    <a:pt x="1489" y="4123"/>
                    <a:pt x="572" y="4349"/>
                    <a:pt x="191" y="5064"/>
                  </a:cubicBezTo>
                  <a:cubicBezTo>
                    <a:pt x="36" y="5373"/>
                    <a:pt x="1" y="5742"/>
                    <a:pt x="120" y="6088"/>
                  </a:cubicBezTo>
                  <a:cubicBezTo>
                    <a:pt x="239" y="6457"/>
                    <a:pt x="489" y="6754"/>
                    <a:pt x="822" y="6921"/>
                  </a:cubicBezTo>
                  <a:cubicBezTo>
                    <a:pt x="882" y="6957"/>
                    <a:pt x="906" y="6993"/>
                    <a:pt x="929" y="7052"/>
                  </a:cubicBezTo>
                  <a:cubicBezTo>
                    <a:pt x="965" y="7433"/>
                    <a:pt x="1168" y="7766"/>
                    <a:pt x="1477" y="8005"/>
                  </a:cubicBezTo>
                  <a:cubicBezTo>
                    <a:pt x="1715" y="8207"/>
                    <a:pt x="2013" y="8290"/>
                    <a:pt x="2311" y="8290"/>
                  </a:cubicBezTo>
                  <a:cubicBezTo>
                    <a:pt x="2370" y="8290"/>
                    <a:pt x="2430" y="8290"/>
                    <a:pt x="2477" y="8278"/>
                  </a:cubicBezTo>
                  <a:cubicBezTo>
                    <a:pt x="3132" y="8183"/>
                    <a:pt x="3584" y="7671"/>
                    <a:pt x="3918" y="7028"/>
                  </a:cubicBezTo>
                  <a:lnTo>
                    <a:pt x="3918" y="7028"/>
                  </a:lnTo>
                  <a:cubicBezTo>
                    <a:pt x="3775" y="9040"/>
                    <a:pt x="4204" y="10326"/>
                    <a:pt x="4620" y="11076"/>
                  </a:cubicBezTo>
                  <a:cubicBezTo>
                    <a:pt x="4644" y="11136"/>
                    <a:pt x="4704" y="11160"/>
                    <a:pt x="4763" y="11160"/>
                  </a:cubicBezTo>
                  <a:cubicBezTo>
                    <a:pt x="4799" y="11160"/>
                    <a:pt x="4823" y="11160"/>
                    <a:pt x="4847" y="11148"/>
                  </a:cubicBezTo>
                  <a:cubicBezTo>
                    <a:pt x="4918" y="11100"/>
                    <a:pt x="4942" y="11005"/>
                    <a:pt x="4906" y="10922"/>
                  </a:cubicBezTo>
                  <a:cubicBezTo>
                    <a:pt x="4525" y="10255"/>
                    <a:pt x="4156" y="9124"/>
                    <a:pt x="4216" y="7385"/>
                  </a:cubicBezTo>
                  <a:lnTo>
                    <a:pt x="4216" y="7385"/>
                  </a:lnTo>
                  <a:cubicBezTo>
                    <a:pt x="4335" y="7969"/>
                    <a:pt x="4608" y="8481"/>
                    <a:pt x="5097" y="8743"/>
                  </a:cubicBezTo>
                  <a:cubicBezTo>
                    <a:pt x="5287" y="8838"/>
                    <a:pt x="5501" y="8886"/>
                    <a:pt x="5704" y="8886"/>
                  </a:cubicBezTo>
                  <a:cubicBezTo>
                    <a:pt x="5859" y="8886"/>
                    <a:pt x="5990" y="8874"/>
                    <a:pt x="6121" y="8826"/>
                  </a:cubicBezTo>
                  <a:cubicBezTo>
                    <a:pt x="6490" y="8707"/>
                    <a:pt x="6787" y="8457"/>
                    <a:pt x="6954" y="8124"/>
                  </a:cubicBezTo>
                  <a:cubicBezTo>
                    <a:pt x="6990" y="8064"/>
                    <a:pt x="7025" y="8040"/>
                    <a:pt x="7085" y="8028"/>
                  </a:cubicBezTo>
                  <a:cubicBezTo>
                    <a:pt x="7454" y="7981"/>
                    <a:pt x="7799" y="7790"/>
                    <a:pt x="8037" y="7469"/>
                  </a:cubicBezTo>
                  <a:cubicBezTo>
                    <a:pt x="8264" y="7195"/>
                    <a:pt x="8371" y="6814"/>
                    <a:pt x="8323" y="6481"/>
                  </a:cubicBezTo>
                  <a:cubicBezTo>
                    <a:pt x="8216" y="5671"/>
                    <a:pt x="7430" y="5147"/>
                    <a:pt x="6609" y="4814"/>
                  </a:cubicBezTo>
                  <a:cubicBezTo>
                    <a:pt x="7502" y="4778"/>
                    <a:pt x="8430" y="4552"/>
                    <a:pt x="8799" y="3837"/>
                  </a:cubicBezTo>
                  <a:cubicBezTo>
                    <a:pt x="8978" y="3540"/>
                    <a:pt x="9014" y="3171"/>
                    <a:pt x="8895" y="2825"/>
                  </a:cubicBezTo>
                  <a:cubicBezTo>
                    <a:pt x="8776" y="2456"/>
                    <a:pt x="8514" y="2159"/>
                    <a:pt x="8192" y="1992"/>
                  </a:cubicBezTo>
                  <a:cubicBezTo>
                    <a:pt x="8133" y="1968"/>
                    <a:pt x="8097" y="1920"/>
                    <a:pt x="8085" y="1861"/>
                  </a:cubicBezTo>
                  <a:cubicBezTo>
                    <a:pt x="8037" y="1492"/>
                    <a:pt x="7847" y="1147"/>
                    <a:pt x="7537" y="908"/>
                  </a:cubicBezTo>
                  <a:cubicBezTo>
                    <a:pt x="7296" y="718"/>
                    <a:pt x="6996" y="612"/>
                    <a:pt x="6701" y="612"/>
                  </a:cubicBezTo>
                  <a:cubicBezTo>
                    <a:pt x="6646" y="612"/>
                    <a:pt x="6591" y="615"/>
                    <a:pt x="6537" y="623"/>
                  </a:cubicBezTo>
                  <a:cubicBezTo>
                    <a:pt x="5728" y="730"/>
                    <a:pt x="5216" y="1516"/>
                    <a:pt x="4870" y="2337"/>
                  </a:cubicBezTo>
                  <a:cubicBezTo>
                    <a:pt x="4835" y="1444"/>
                    <a:pt x="4620" y="527"/>
                    <a:pt x="3906" y="146"/>
                  </a:cubicBezTo>
                  <a:cubicBezTo>
                    <a:pt x="3718" y="49"/>
                    <a:pt x="3515" y="1"/>
                    <a:pt x="33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7" name="Google Shape;12097;p81"/>
            <p:cNvSpPr/>
            <p:nvPr/>
          </p:nvSpPr>
          <p:spPr>
            <a:xfrm>
              <a:off x="3019853" y="3423794"/>
              <a:ext cx="20224" cy="16576"/>
            </a:xfrm>
            <a:custGeom>
              <a:avLst/>
              <a:gdLst/>
              <a:ahLst/>
              <a:cxnLst/>
              <a:rect l="l" t="t" r="r" b="b"/>
              <a:pathLst>
                <a:path w="632" h="518" extrusionOk="0">
                  <a:moveTo>
                    <a:pt x="454" y="0"/>
                  </a:moveTo>
                  <a:cubicBezTo>
                    <a:pt x="420" y="0"/>
                    <a:pt x="386" y="10"/>
                    <a:pt x="358" y="29"/>
                  </a:cubicBezTo>
                  <a:lnTo>
                    <a:pt x="96" y="219"/>
                  </a:lnTo>
                  <a:cubicBezTo>
                    <a:pt x="24" y="255"/>
                    <a:pt x="0" y="362"/>
                    <a:pt x="48" y="434"/>
                  </a:cubicBezTo>
                  <a:cubicBezTo>
                    <a:pt x="84" y="481"/>
                    <a:pt x="143" y="517"/>
                    <a:pt x="179" y="517"/>
                  </a:cubicBezTo>
                  <a:cubicBezTo>
                    <a:pt x="215" y="517"/>
                    <a:pt x="239" y="493"/>
                    <a:pt x="274" y="481"/>
                  </a:cubicBezTo>
                  <a:lnTo>
                    <a:pt x="536" y="291"/>
                  </a:lnTo>
                  <a:cubicBezTo>
                    <a:pt x="620" y="243"/>
                    <a:pt x="631" y="136"/>
                    <a:pt x="584" y="65"/>
                  </a:cubicBezTo>
                  <a:cubicBezTo>
                    <a:pt x="555" y="22"/>
                    <a:pt x="505" y="0"/>
                    <a:pt x="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8" name="Google Shape;12098;p81"/>
            <p:cNvSpPr/>
            <p:nvPr/>
          </p:nvSpPr>
          <p:spPr>
            <a:xfrm>
              <a:off x="2964237" y="3441810"/>
              <a:ext cx="49920" cy="37408"/>
            </a:xfrm>
            <a:custGeom>
              <a:avLst/>
              <a:gdLst/>
              <a:ahLst/>
              <a:cxnLst/>
              <a:rect l="l" t="t" r="r" b="b"/>
              <a:pathLst>
                <a:path w="1560" h="1169" extrusionOk="0">
                  <a:moveTo>
                    <a:pt x="1383" y="1"/>
                  </a:moveTo>
                  <a:cubicBezTo>
                    <a:pt x="1353" y="1"/>
                    <a:pt x="1323" y="9"/>
                    <a:pt x="1298" y="25"/>
                  </a:cubicBezTo>
                  <a:lnTo>
                    <a:pt x="83" y="871"/>
                  </a:lnTo>
                  <a:cubicBezTo>
                    <a:pt x="12" y="918"/>
                    <a:pt x="0" y="1026"/>
                    <a:pt x="48" y="1097"/>
                  </a:cubicBezTo>
                  <a:cubicBezTo>
                    <a:pt x="72" y="1145"/>
                    <a:pt x="131" y="1168"/>
                    <a:pt x="179" y="1168"/>
                  </a:cubicBezTo>
                  <a:cubicBezTo>
                    <a:pt x="214" y="1168"/>
                    <a:pt x="238" y="1157"/>
                    <a:pt x="274" y="1145"/>
                  </a:cubicBezTo>
                  <a:lnTo>
                    <a:pt x="1476" y="299"/>
                  </a:lnTo>
                  <a:cubicBezTo>
                    <a:pt x="1548" y="252"/>
                    <a:pt x="1560" y="145"/>
                    <a:pt x="1524" y="73"/>
                  </a:cubicBezTo>
                  <a:cubicBezTo>
                    <a:pt x="1493" y="27"/>
                    <a:pt x="1438" y="1"/>
                    <a:pt x="13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99" name="Google Shape;12099;p81"/>
            <p:cNvSpPr/>
            <p:nvPr/>
          </p:nvSpPr>
          <p:spPr>
            <a:xfrm>
              <a:off x="2867437" y="3395602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9" y="1"/>
                  </a:moveTo>
                  <a:cubicBezTo>
                    <a:pt x="156" y="1"/>
                    <a:pt x="124" y="10"/>
                    <a:pt x="96" y="29"/>
                  </a:cubicBezTo>
                  <a:cubicBezTo>
                    <a:pt x="25" y="76"/>
                    <a:pt x="1" y="172"/>
                    <a:pt x="49" y="255"/>
                  </a:cubicBezTo>
                  <a:lnTo>
                    <a:pt x="239" y="517"/>
                  </a:lnTo>
                  <a:cubicBezTo>
                    <a:pt x="275" y="565"/>
                    <a:pt x="334" y="588"/>
                    <a:pt x="382" y="588"/>
                  </a:cubicBezTo>
                  <a:cubicBezTo>
                    <a:pt x="406" y="588"/>
                    <a:pt x="430" y="576"/>
                    <a:pt x="465" y="565"/>
                  </a:cubicBezTo>
                  <a:cubicBezTo>
                    <a:pt x="537" y="517"/>
                    <a:pt x="560" y="410"/>
                    <a:pt x="513" y="338"/>
                  </a:cubicBezTo>
                  <a:lnTo>
                    <a:pt x="322" y="76"/>
                  </a:lnTo>
                  <a:cubicBezTo>
                    <a:pt x="293" y="25"/>
                    <a:pt x="241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0" name="Google Shape;12100;p81"/>
            <p:cNvSpPr/>
            <p:nvPr/>
          </p:nvSpPr>
          <p:spPr>
            <a:xfrm>
              <a:off x="2885741" y="3421234"/>
              <a:ext cx="38496" cy="49216"/>
            </a:xfrm>
            <a:custGeom>
              <a:avLst/>
              <a:gdLst/>
              <a:ahLst/>
              <a:cxnLst/>
              <a:rect l="l" t="t" r="r" b="b"/>
              <a:pathLst>
                <a:path w="1203" h="1538" extrusionOk="0">
                  <a:moveTo>
                    <a:pt x="169" y="1"/>
                  </a:moveTo>
                  <a:cubicBezTo>
                    <a:pt x="139" y="1"/>
                    <a:pt x="109" y="9"/>
                    <a:pt x="84" y="26"/>
                  </a:cubicBezTo>
                  <a:cubicBezTo>
                    <a:pt x="12" y="73"/>
                    <a:pt x="0" y="180"/>
                    <a:pt x="48" y="252"/>
                  </a:cubicBezTo>
                  <a:lnTo>
                    <a:pt x="893" y="1454"/>
                  </a:lnTo>
                  <a:cubicBezTo>
                    <a:pt x="917" y="1502"/>
                    <a:pt x="977" y="1538"/>
                    <a:pt x="1024" y="1538"/>
                  </a:cubicBezTo>
                  <a:cubicBezTo>
                    <a:pt x="1060" y="1538"/>
                    <a:pt x="1084" y="1514"/>
                    <a:pt x="1120" y="1502"/>
                  </a:cubicBezTo>
                  <a:cubicBezTo>
                    <a:pt x="1191" y="1454"/>
                    <a:pt x="1203" y="1359"/>
                    <a:pt x="1155" y="1276"/>
                  </a:cubicBezTo>
                  <a:lnTo>
                    <a:pt x="310" y="73"/>
                  </a:lnTo>
                  <a:cubicBezTo>
                    <a:pt x="279" y="27"/>
                    <a:pt x="224" y="1"/>
                    <a:pt x="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1" name="Google Shape;12101;p81"/>
            <p:cNvSpPr/>
            <p:nvPr/>
          </p:nvSpPr>
          <p:spPr>
            <a:xfrm>
              <a:off x="2993933" y="3576178"/>
              <a:ext cx="17952" cy="18848"/>
            </a:xfrm>
            <a:custGeom>
              <a:avLst/>
              <a:gdLst/>
              <a:ahLst/>
              <a:cxnLst/>
              <a:rect l="l" t="t" r="r" b="b"/>
              <a:pathLst>
                <a:path w="561" h="589" extrusionOk="0">
                  <a:moveTo>
                    <a:pt x="181" y="1"/>
                  </a:moveTo>
                  <a:cubicBezTo>
                    <a:pt x="147" y="1"/>
                    <a:pt x="113" y="10"/>
                    <a:pt x="84" y="29"/>
                  </a:cubicBezTo>
                  <a:cubicBezTo>
                    <a:pt x="13" y="65"/>
                    <a:pt x="1" y="172"/>
                    <a:pt x="36" y="244"/>
                  </a:cubicBezTo>
                  <a:lnTo>
                    <a:pt x="239" y="518"/>
                  </a:lnTo>
                  <a:cubicBezTo>
                    <a:pt x="263" y="565"/>
                    <a:pt x="322" y="589"/>
                    <a:pt x="370" y="589"/>
                  </a:cubicBezTo>
                  <a:cubicBezTo>
                    <a:pt x="394" y="589"/>
                    <a:pt x="429" y="577"/>
                    <a:pt x="453" y="565"/>
                  </a:cubicBezTo>
                  <a:cubicBezTo>
                    <a:pt x="537" y="518"/>
                    <a:pt x="560" y="410"/>
                    <a:pt x="501" y="339"/>
                  </a:cubicBezTo>
                  <a:lnTo>
                    <a:pt x="310" y="65"/>
                  </a:lnTo>
                  <a:cubicBezTo>
                    <a:pt x="282" y="22"/>
                    <a:pt x="232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2" name="Google Shape;12102;p81"/>
            <p:cNvSpPr/>
            <p:nvPr/>
          </p:nvSpPr>
          <p:spPr>
            <a:xfrm>
              <a:off x="2954701" y="3520466"/>
              <a:ext cx="39264" cy="49056"/>
            </a:xfrm>
            <a:custGeom>
              <a:avLst/>
              <a:gdLst/>
              <a:ahLst/>
              <a:cxnLst/>
              <a:rect l="l" t="t" r="r" b="b"/>
              <a:pathLst>
                <a:path w="1227" h="1533" extrusionOk="0">
                  <a:moveTo>
                    <a:pt x="178" y="1"/>
                  </a:moveTo>
                  <a:cubicBezTo>
                    <a:pt x="147" y="1"/>
                    <a:pt x="114" y="7"/>
                    <a:pt x="84" y="20"/>
                  </a:cubicBezTo>
                  <a:cubicBezTo>
                    <a:pt x="12" y="68"/>
                    <a:pt x="0" y="175"/>
                    <a:pt x="48" y="246"/>
                  </a:cubicBezTo>
                  <a:lnTo>
                    <a:pt x="893" y="1449"/>
                  </a:lnTo>
                  <a:cubicBezTo>
                    <a:pt x="929" y="1497"/>
                    <a:pt x="989" y="1532"/>
                    <a:pt x="1024" y="1532"/>
                  </a:cubicBezTo>
                  <a:cubicBezTo>
                    <a:pt x="1060" y="1532"/>
                    <a:pt x="1084" y="1508"/>
                    <a:pt x="1120" y="1497"/>
                  </a:cubicBezTo>
                  <a:cubicBezTo>
                    <a:pt x="1203" y="1437"/>
                    <a:pt x="1227" y="1354"/>
                    <a:pt x="1167" y="1270"/>
                  </a:cubicBezTo>
                  <a:lnTo>
                    <a:pt x="310" y="68"/>
                  </a:lnTo>
                  <a:cubicBezTo>
                    <a:pt x="287" y="22"/>
                    <a:pt x="235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03" name="Google Shape;12103;p81"/>
          <p:cNvGrpSpPr/>
          <p:nvPr/>
        </p:nvGrpSpPr>
        <p:grpSpPr>
          <a:xfrm>
            <a:off x="2208656" y="3429402"/>
            <a:ext cx="304832" cy="356512"/>
            <a:chOff x="2236525" y="3353202"/>
            <a:chExt cx="304832" cy="356512"/>
          </a:xfrm>
          <a:solidFill>
            <a:schemeClr val="tx1"/>
          </a:solidFill>
        </p:grpSpPr>
        <p:sp>
          <p:nvSpPr>
            <p:cNvPr id="12104" name="Google Shape;12104;p81"/>
            <p:cNvSpPr/>
            <p:nvPr/>
          </p:nvSpPr>
          <p:spPr>
            <a:xfrm>
              <a:off x="2236525" y="3353202"/>
              <a:ext cx="304832" cy="356512"/>
            </a:xfrm>
            <a:custGeom>
              <a:avLst/>
              <a:gdLst/>
              <a:ahLst/>
              <a:cxnLst/>
              <a:rect l="l" t="t" r="r" b="b"/>
              <a:pathLst>
                <a:path w="9526" h="11141" extrusionOk="0">
                  <a:moveTo>
                    <a:pt x="4239" y="413"/>
                  </a:moveTo>
                  <a:cubicBezTo>
                    <a:pt x="4525" y="616"/>
                    <a:pt x="5120" y="1128"/>
                    <a:pt x="5275" y="1675"/>
                  </a:cubicBezTo>
                  <a:cubicBezTo>
                    <a:pt x="5358" y="1997"/>
                    <a:pt x="5156" y="2342"/>
                    <a:pt x="4989" y="2533"/>
                  </a:cubicBezTo>
                  <a:cubicBezTo>
                    <a:pt x="4894" y="2116"/>
                    <a:pt x="4775" y="1699"/>
                    <a:pt x="4644" y="1282"/>
                  </a:cubicBezTo>
                  <a:cubicBezTo>
                    <a:pt x="4625" y="1209"/>
                    <a:pt x="4564" y="1163"/>
                    <a:pt x="4498" y="1163"/>
                  </a:cubicBezTo>
                  <a:cubicBezTo>
                    <a:pt x="4479" y="1163"/>
                    <a:pt x="4460" y="1167"/>
                    <a:pt x="4441" y="1175"/>
                  </a:cubicBezTo>
                  <a:cubicBezTo>
                    <a:pt x="4346" y="1199"/>
                    <a:pt x="4298" y="1294"/>
                    <a:pt x="4334" y="1378"/>
                  </a:cubicBezTo>
                  <a:cubicBezTo>
                    <a:pt x="4465" y="1782"/>
                    <a:pt x="4572" y="2211"/>
                    <a:pt x="4679" y="2628"/>
                  </a:cubicBezTo>
                  <a:cubicBezTo>
                    <a:pt x="4441" y="2568"/>
                    <a:pt x="4060" y="2366"/>
                    <a:pt x="3977" y="2021"/>
                  </a:cubicBezTo>
                  <a:cubicBezTo>
                    <a:pt x="3822" y="1473"/>
                    <a:pt x="4108" y="735"/>
                    <a:pt x="4239" y="413"/>
                  </a:cubicBezTo>
                  <a:close/>
                  <a:moveTo>
                    <a:pt x="2824" y="3117"/>
                  </a:moveTo>
                  <a:cubicBezTo>
                    <a:pt x="3186" y="3117"/>
                    <a:pt x="3616" y="3172"/>
                    <a:pt x="3929" y="3378"/>
                  </a:cubicBezTo>
                  <a:cubicBezTo>
                    <a:pt x="4203" y="3556"/>
                    <a:pt x="4298" y="3926"/>
                    <a:pt x="4298" y="4164"/>
                  </a:cubicBezTo>
                  <a:cubicBezTo>
                    <a:pt x="3810" y="3747"/>
                    <a:pt x="3382" y="3556"/>
                    <a:pt x="3346" y="3556"/>
                  </a:cubicBezTo>
                  <a:cubicBezTo>
                    <a:pt x="3324" y="3547"/>
                    <a:pt x="3301" y="3543"/>
                    <a:pt x="3279" y="3543"/>
                  </a:cubicBezTo>
                  <a:cubicBezTo>
                    <a:pt x="3218" y="3543"/>
                    <a:pt x="3161" y="3578"/>
                    <a:pt x="3143" y="3640"/>
                  </a:cubicBezTo>
                  <a:cubicBezTo>
                    <a:pt x="3096" y="3723"/>
                    <a:pt x="3143" y="3818"/>
                    <a:pt x="3215" y="3854"/>
                  </a:cubicBezTo>
                  <a:cubicBezTo>
                    <a:pt x="3215" y="3854"/>
                    <a:pt x="3667" y="4045"/>
                    <a:pt x="4144" y="4473"/>
                  </a:cubicBezTo>
                  <a:cubicBezTo>
                    <a:pt x="4011" y="4547"/>
                    <a:pt x="3795" y="4621"/>
                    <a:pt x="3580" y="4621"/>
                  </a:cubicBezTo>
                  <a:cubicBezTo>
                    <a:pt x="3448" y="4621"/>
                    <a:pt x="3316" y="4593"/>
                    <a:pt x="3203" y="4521"/>
                  </a:cubicBezTo>
                  <a:cubicBezTo>
                    <a:pt x="2715" y="4211"/>
                    <a:pt x="2417" y="3497"/>
                    <a:pt x="2310" y="3152"/>
                  </a:cubicBezTo>
                  <a:cubicBezTo>
                    <a:pt x="2438" y="3135"/>
                    <a:pt x="2620" y="3117"/>
                    <a:pt x="2824" y="3117"/>
                  </a:cubicBezTo>
                  <a:close/>
                  <a:moveTo>
                    <a:pt x="7192" y="3818"/>
                  </a:moveTo>
                  <a:cubicBezTo>
                    <a:pt x="7549" y="3818"/>
                    <a:pt x="7894" y="3878"/>
                    <a:pt x="8084" y="3937"/>
                  </a:cubicBezTo>
                  <a:cubicBezTo>
                    <a:pt x="7918" y="4259"/>
                    <a:pt x="7549" y="4938"/>
                    <a:pt x="7025" y="5176"/>
                  </a:cubicBezTo>
                  <a:cubicBezTo>
                    <a:pt x="6928" y="5224"/>
                    <a:pt x="6828" y="5241"/>
                    <a:pt x="6734" y="5241"/>
                  </a:cubicBezTo>
                  <a:cubicBezTo>
                    <a:pt x="6594" y="5241"/>
                    <a:pt x="6467" y="5204"/>
                    <a:pt x="6382" y="5176"/>
                  </a:cubicBezTo>
                  <a:cubicBezTo>
                    <a:pt x="6263" y="5128"/>
                    <a:pt x="6179" y="5092"/>
                    <a:pt x="6120" y="5033"/>
                  </a:cubicBezTo>
                  <a:cubicBezTo>
                    <a:pt x="6179" y="4985"/>
                    <a:pt x="6239" y="4938"/>
                    <a:pt x="6310" y="4890"/>
                  </a:cubicBezTo>
                  <a:cubicBezTo>
                    <a:pt x="6382" y="4854"/>
                    <a:pt x="6418" y="4747"/>
                    <a:pt x="6358" y="4676"/>
                  </a:cubicBezTo>
                  <a:cubicBezTo>
                    <a:pt x="6328" y="4624"/>
                    <a:pt x="6276" y="4595"/>
                    <a:pt x="6223" y="4595"/>
                  </a:cubicBezTo>
                  <a:cubicBezTo>
                    <a:pt x="6191" y="4595"/>
                    <a:pt x="6159" y="4606"/>
                    <a:pt x="6132" y="4628"/>
                  </a:cubicBezTo>
                  <a:cubicBezTo>
                    <a:pt x="6084" y="4652"/>
                    <a:pt x="6049" y="4688"/>
                    <a:pt x="5989" y="4735"/>
                  </a:cubicBezTo>
                  <a:cubicBezTo>
                    <a:pt x="6001" y="4473"/>
                    <a:pt x="6144" y="4104"/>
                    <a:pt x="6441" y="3961"/>
                  </a:cubicBezTo>
                  <a:cubicBezTo>
                    <a:pt x="6668" y="3854"/>
                    <a:pt x="6918" y="3818"/>
                    <a:pt x="7192" y="3818"/>
                  </a:cubicBezTo>
                  <a:close/>
                  <a:moveTo>
                    <a:pt x="2605" y="5627"/>
                  </a:moveTo>
                  <a:cubicBezTo>
                    <a:pt x="2832" y="5627"/>
                    <a:pt x="3055" y="5651"/>
                    <a:pt x="3262" y="5711"/>
                  </a:cubicBezTo>
                  <a:cubicBezTo>
                    <a:pt x="3703" y="5842"/>
                    <a:pt x="3977" y="6235"/>
                    <a:pt x="4096" y="6462"/>
                  </a:cubicBezTo>
                  <a:cubicBezTo>
                    <a:pt x="4203" y="6664"/>
                    <a:pt x="4274" y="6854"/>
                    <a:pt x="4286" y="7021"/>
                  </a:cubicBezTo>
                  <a:cubicBezTo>
                    <a:pt x="4215" y="6974"/>
                    <a:pt x="4155" y="6938"/>
                    <a:pt x="4084" y="6890"/>
                  </a:cubicBezTo>
                  <a:cubicBezTo>
                    <a:pt x="3667" y="6664"/>
                    <a:pt x="3155" y="6485"/>
                    <a:pt x="2548" y="6366"/>
                  </a:cubicBezTo>
                  <a:cubicBezTo>
                    <a:pt x="2540" y="6365"/>
                    <a:pt x="2532" y="6365"/>
                    <a:pt x="2524" y="6365"/>
                  </a:cubicBezTo>
                  <a:cubicBezTo>
                    <a:pt x="2439" y="6365"/>
                    <a:pt x="2368" y="6421"/>
                    <a:pt x="2358" y="6497"/>
                  </a:cubicBezTo>
                  <a:cubicBezTo>
                    <a:pt x="2322" y="6593"/>
                    <a:pt x="2381" y="6676"/>
                    <a:pt x="2477" y="6700"/>
                  </a:cubicBezTo>
                  <a:cubicBezTo>
                    <a:pt x="2977" y="6795"/>
                    <a:pt x="3703" y="6997"/>
                    <a:pt x="4227" y="7378"/>
                  </a:cubicBezTo>
                  <a:cubicBezTo>
                    <a:pt x="4144" y="7509"/>
                    <a:pt x="3941" y="7688"/>
                    <a:pt x="3691" y="7831"/>
                  </a:cubicBezTo>
                  <a:cubicBezTo>
                    <a:pt x="3524" y="7919"/>
                    <a:pt x="3248" y="8039"/>
                    <a:pt x="2938" y="8039"/>
                  </a:cubicBezTo>
                  <a:cubicBezTo>
                    <a:pt x="2827" y="8039"/>
                    <a:pt x="2712" y="8023"/>
                    <a:pt x="2596" y="7986"/>
                  </a:cubicBezTo>
                  <a:cubicBezTo>
                    <a:pt x="1596" y="7688"/>
                    <a:pt x="762" y="6545"/>
                    <a:pt x="476" y="6128"/>
                  </a:cubicBezTo>
                  <a:cubicBezTo>
                    <a:pt x="843" y="5978"/>
                    <a:pt x="1752" y="5627"/>
                    <a:pt x="2605" y="5627"/>
                  </a:cubicBezTo>
                  <a:close/>
                  <a:moveTo>
                    <a:pt x="7656" y="7009"/>
                  </a:moveTo>
                  <a:cubicBezTo>
                    <a:pt x="8251" y="7009"/>
                    <a:pt x="8811" y="7128"/>
                    <a:pt x="9097" y="7200"/>
                  </a:cubicBezTo>
                  <a:cubicBezTo>
                    <a:pt x="8930" y="7616"/>
                    <a:pt x="8323" y="8759"/>
                    <a:pt x="7477" y="9164"/>
                  </a:cubicBezTo>
                  <a:cubicBezTo>
                    <a:pt x="7322" y="9236"/>
                    <a:pt x="7156" y="9271"/>
                    <a:pt x="7001" y="9271"/>
                  </a:cubicBezTo>
                  <a:cubicBezTo>
                    <a:pt x="6537" y="9271"/>
                    <a:pt x="6072" y="9033"/>
                    <a:pt x="5894" y="8843"/>
                  </a:cubicBezTo>
                  <a:cubicBezTo>
                    <a:pt x="6465" y="8462"/>
                    <a:pt x="7239" y="8033"/>
                    <a:pt x="8108" y="7783"/>
                  </a:cubicBezTo>
                  <a:cubicBezTo>
                    <a:pt x="8204" y="7747"/>
                    <a:pt x="8251" y="7664"/>
                    <a:pt x="8215" y="7569"/>
                  </a:cubicBezTo>
                  <a:cubicBezTo>
                    <a:pt x="8197" y="7505"/>
                    <a:pt x="8136" y="7462"/>
                    <a:pt x="8071" y="7462"/>
                  </a:cubicBezTo>
                  <a:cubicBezTo>
                    <a:pt x="8052" y="7462"/>
                    <a:pt x="8032" y="7465"/>
                    <a:pt x="8013" y="7474"/>
                  </a:cubicBezTo>
                  <a:cubicBezTo>
                    <a:pt x="7132" y="7724"/>
                    <a:pt x="6358" y="8140"/>
                    <a:pt x="5775" y="8509"/>
                  </a:cubicBezTo>
                  <a:cubicBezTo>
                    <a:pt x="5787" y="8128"/>
                    <a:pt x="6013" y="7450"/>
                    <a:pt x="6525" y="7212"/>
                  </a:cubicBezTo>
                  <a:cubicBezTo>
                    <a:pt x="6858" y="7057"/>
                    <a:pt x="7263" y="7009"/>
                    <a:pt x="7656" y="7009"/>
                  </a:cubicBezTo>
                  <a:close/>
                  <a:moveTo>
                    <a:pt x="4166" y="1"/>
                  </a:moveTo>
                  <a:cubicBezTo>
                    <a:pt x="4147" y="1"/>
                    <a:pt x="4128" y="3"/>
                    <a:pt x="4108" y="8"/>
                  </a:cubicBezTo>
                  <a:cubicBezTo>
                    <a:pt x="4060" y="20"/>
                    <a:pt x="4036" y="56"/>
                    <a:pt x="4001" y="80"/>
                  </a:cubicBezTo>
                  <a:cubicBezTo>
                    <a:pt x="3977" y="127"/>
                    <a:pt x="3393" y="1247"/>
                    <a:pt x="3620" y="2092"/>
                  </a:cubicBezTo>
                  <a:cubicBezTo>
                    <a:pt x="3751" y="2628"/>
                    <a:pt x="4346" y="2925"/>
                    <a:pt x="4703" y="2961"/>
                  </a:cubicBezTo>
                  <a:cubicBezTo>
                    <a:pt x="4822" y="3592"/>
                    <a:pt x="4917" y="4247"/>
                    <a:pt x="4941" y="4902"/>
                  </a:cubicBezTo>
                  <a:cubicBezTo>
                    <a:pt x="4810" y="4723"/>
                    <a:pt x="4679" y="4568"/>
                    <a:pt x="4536" y="4426"/>
                  </a:cubicBezTo>
                  <a:cubicBezTo>
                    <a:pt x="4644" y="4092"/>
                    <a:pt x="4536" y="3402"/>
                    <a:pt x="4048" y="3092"/>
                  </a:cubicBezTo>
                  <a:cubicBezTo>
                    <a:pt x="3663" y="2851"/>
                    <a:pt x="3161" y="2790"/>
                    <a:pt x="2752" y="2790"/>
                  </a:cubicBezTo>
                  <a:cubicBezTo>
                    <a:pt x="2353" y="2790"/>
                    <a:pt x="2042" y="2848"/>
                    <a:pt x="2012" y="2854"/>
                  </a:cubicBezTo>
                  <a:cubicBezTo>
                    <a:pt x="1965" y="2866"/>
                    <a:pt x="1917" y="2878"/>
                    <a:pt x="1905" y="2925"/>
                  </a:cubicBezTo>
                  <a:cubicBezTo>
                    <a:pt x="1881" y="2973"/>
                    <a:pt x="1881" y="3021"/>
                    <a:pt x="1893" y="3056"/>
                  </a:cubicBezTo>
                  <a:cubicBezTo>
                    <a:pt x="1905" y="3104"/>
                    <a:pt x="2239" y="4307"/>
                    <a:pt x="2989" y="4783"/>
                  </a:cubicBezTo>
                  <a:cubicBezTo>
                    <a:pt x="3167" y="4890"/>
                    <a:pt x="3370" y="4938"/>
                    <a:pt x="3560" y="4938"/>
                  </a:cubicBezTo>
                  <a:cubicBezTo>
                    <a:pt x="3858" y="4938"/>
                    <a:pt x="4155" y="4830"/>
                    <a:pt x="4334" y="4699"/>
                  </a:cubicBezTo>
                  <a:cubicBezTo>
                    <a:pt x="4560" y="4938"/>
                    <a:pt x="4775" y="5235"/>
                    <a:pt x="4953" y="5592"/>
                  </a:cubicBezTo>
                  <a:cubicBezTo>
                    <a:pt x="4977" y="6259"/>
                    <a:pt x="4929" y="6926"/>
                    <a:pt x="4858" y="7605"/>
                  </a:cubicBezTo>
                  <a:cubicBezTo>
                    <a:pt x="4775" y="7486"/>
                    <a:pt x="4679" y="7378"/>
                    <a:pt x="4572" y="7271"/>
                  </a:cubicBezTo>
                  <a:cubicBezTo>
                    <a:pt x="4644" y="6747"/>
                    <a:pt x="4179" y="5664"/>
                    <a:pt x="3310" y="5402"/>
                  </a:cubicBezTo>
                  <a:cubicBezTo>
                    <a:pt x="3067" y="5331"/>
                    <a:pt x="2797" y="5294"/>
                    <a:pt x="2503" y="5294"/>
                  </a:cubicBezTo>
                  <a:cubicBezTo>
                    <a:pt x="2108" y="5294"/>
                    <a:pt x="1669" y="5361"/>
                    <a:pt x="1191" y="5497"/>
                  </a:cubicBezTo>
                  <a:cubicBezTo>
                    <a:pt x="584" y="5676"/>
                    <a:pt x="131" y="5890"/>
                    <a:pt x="107" y="5902"/>
                  </a:cubicBezTo>
                  <a:cubicBezTo>
                    <a:pt x="60" y="5914"/>
                    <a:pt x="36" y="5962"/>
                    <a:pt x="12" y="6009"/>
                  </a:cubicBezTo>
                  <a:cubicBezTo>
                    <a:pt x="0" y="6057"/>
                    <a:pt x="12" y="6092"/>
                    <a:pt x="36" y="6140"/>
                  </a:cubicBezTo>
                  <a:cubicBezTo>
                    <a:pt x="48" y="6152"/>
                    <a:pt x="298" y="6593"/>
                    <a:pt x="715" y="7069"/>
                  </a:cubicBezTo>
                  <a:cubicBezTo>
                    <a:pt x="1286" y="7724"/>
                    <a:pt x="1858" y="8140"/>
                    <a:pt x="2429" y="8295"/>
                  </a:cubicBezTo>
                  <a:cubicBezTo>
                    <a:pt x="2572" y="8343"/>
                    <a:pt x="2715" y="8355"/>
                    <a:pt x="2846" y="8355"/>
                  </a:cubicBezTo>
                  <a:cubicBezTo>
                    <a:pt x="3227" y="8355"/>
                    <a:pt x="3572" y="8212"/>
                    <a:pt x="3763" y="8105"/>
                  </a:cubicBezTo>
                  <a:cubicBezTo>
                    <a:pt x="4036" y="7962"/>
                    <a:pt x="4263" y="7783"/>
                    <a:pt x="4394" y="7581"/>
                  </a:cubicBezTo>
                  <a:cubicBezTo>
                    <a:pt x="4560" y="7759"/>
                    <a:pt x="4691" y="7962"/>
                    <a:pt x="4751" y="8200"/>
                  </a:cubicBezTo>
                  <a:cubicBezTo>
                    <a:pt x="4679" y="8652"/>
                    <a:pt x="4584" y="9093"/>
                    <a:pt x="4501" y="9462"/>
                  </a:cubicBezTo>
                  <a:cubicBezTo>
                    <a:pt x="4334" y="10164"/>
                    <a:pt x="4155" y="10676"/>
                    <a:pt x="4048" y="10915"/>
                  </a:cubicBezTo>
                  <a:cubicBezTo>
                    <a:pt x="4024" y="11010"/>
                    <a:pt x="4048" y="11093"/>
                    <a:pt x="4144" y="11129"/>
                  </a:cubicBezTo>
                  <a:cubicBezTo>
                    <a:pt x="4155" y="11141"/>
                    <a:pt x="4179" y="11141"/>
                    <a:pt x="4203" y="11141"/>
                  </a:cubicBezTo>
                  <a:cubicBezTo>
                    <a:pt x="4263" y="11141"/>
                    <a:pt x="4322" y="11093"/>
                    <a:pt x="4346" y="11034"/>
                  </a:cubicBezTo>
                  <a:cubicBezTo>
                    <a:pt x="4358" y="11010"/>
                    <a:pt x="4572" y="10474"/>
                    <a:pt x="4798" y="9569"/>
                  </a:cubicBezTo>
                  <a:cubicBezTo>
                    <a:pt x="4882" y="9474"/>
                    <a:pt x="5132" y="9248"/>
                    <a:pt x="5525" y="8986"/>
                  </a:cubicBezTo>
                  <a:cubicBezTo>
                    <a:pt x="5763" y="9271"/>
                    <a:pt x="6322" y="9569"/>
                    <a:pt x="6894" y="9569"/>
                  </a:cubicBezTo>
                  <a:cubicBezTo>
                    <a:pt x="7096" y="9569"/>
                    <a:pt x="7311" y="9521"/>
                    <a:pt x="7501" y="9426"/>
                  </a:cubicBezTo>
                  <a:cubicBezTo>
                    <a:pt x="8680" y="8879"/>
                    <a:pt x="9382" y="7188"/>
                    <a:pt x="9406" y="7105"/>
                  </a:cubicBezTo>
                  <a:cubicBezTo>
                    <a:pt x="9525" y="7093"/>
                    <a:pt x="9525" y="7057"/>
                    <a:pt x="9501" y="7009"/>
                  </a:cubicBezTo>
                  <a:cubicBezTo>
                    <a:pt x="9478" y="6962"/>
                    <a:pt x="9442" y="6938"/>
                    <a:pt x="9394" y="6914"/>
                  </a:cubicBezTo>
                  <a:cubicBezTo>
                    <a:pt x="9347" y="6898"/>
                    <a:pt x="8553" y="6656"/>
                    <a:pt x="7680" y="6656"/>
                  </a:cubicBezTo>
                  <a:cubicBezTo>
                    <a:pt x="7239" y="6656"/>
                    <a:pt x="6778" y="6718"/>
                    <a:pt x="6382" y="6902"/>
                  </a:cubicBezTo>
                  <a:cubicBezTo>
                    <a:pt x="5668" y="7247"/>
                    <a:pt x="5370" y="8200"/>
                    <a:pt x="5465" y="8700"/>
                  </a:cubicBezTo>
                  <a:cubicBezTo>
                    <a:pt x="5275" y="8843"/>
                    <a:pt x="5120" y="8962"/>
                    <a:pt x="4989" y="9057"/>
                  </a:cubicBezTo>
                  <a:cubicBezTo>
                    <a:pt x="5048" y="8783"/>
                    <a:pt x="5108" y="8450"/>
                    <a:pt x="5156" y="8105"/>
                  </a:cubicBezTo>
                  <a:cubicBezTo>
                    <a:pt x="5239" y="7486"/>
                    <a:pt x="5298" y="6854"/>
                    <a:pt x="5310" y="6235"/>
                  </a:cubicBezTo>
                  <a:cubicBezTo>
                    <a:pt x="5334" y="6164"/>
                    <a:pt x="5429" y="5700"/>
                    <a:pt x="5846" y="5247"/>
                  </a:cubicBezTo>
                  <a:cubicBezTo>
                    <a:pt x="5953" y="5342"/>
                    <a:pt x="6108" y="5414"/>
                    <a:pt x="6251" y="5473"/>
                  </a:cubicBezTo>
                  <a:cubicBezTo>
                    <a:pt x="6406" y="5533"/>
                    <a:pt x="6560" y="5569"/>
                    <a:pt x="6715" y="5569"/>
                  </a:cubicBezTo>
                  <a:cubicBezTo>
                    <a:pt x="6858" y="5569"/>
                    <a:pt x="7013" y="5533"/>
                    <a:pt x="7144" y="5473"/>
                  </a:cubicBezTo>
                  <a:cubicBezTo>
                    <a:pt x="7954" y="5104"/>
                    <a:pt x="8430" y="3937"/>
                    <a:pt x="8454" y="3902"/>
                  </a:cubicBezTo>
                  <a:cubicBezTo>
                    <a:pt x="8465" y="3854"/>
                    <a:pt x="8465" y="3806"/>
                    <a:pt x="8454" y="3759"/>
                  </a:cubicBezTo>
                  <a:cubicBezTo>
                    <a:pt x="8442" y="3723"/>
                    <a:pt x="8394" y="3687"/>
                    <a:pt x="8346" y="3676"/>
                  </a:cubicBezTo>
                  <a:cubicBezTo>
                    <a:pt x="8322" y="3660"/>
                    <a:pt x="7769" y="3489"/>
                    <a:pt x="7167" y="3489"/>
                  </a:cubicBezTo>
                  <a:cubicBezTo>
                    <a:pt x="6870" y="3489"/>
                    <a:pt x="6562" y="3530"/>
                    <a:pt x="6299" y="3652"/>
                  </a:cubicBezTo>
                  <a:cubicBezTo>
                    <a:pt x="5751" y="3914"/>
                    <a:pt x="5572" y="4640"/>
                    <a:pt x="5656" y="4985"/>
                  </a:cubicBezTo>
                  <a:cubicBezTo>
                    <a:pt x="5525" y="5116"/>
                    <a:pt x="5406" y="5259"/>
                    <a:pt x="5310" y="5402"/>
                  </a:cubicBezTo>
                  <a:cubicBezTo>
                    <a:pt x="5310" y="5259"/>
                    <a:pt x="5298" y="5128"/>
                    <a:pt x="5298" y="4997"/>
                  </a:cubicBezTo>
                  <a:cubicBezTo>
                    <a:pt x="5263" y="4283"/>
                    <a:pt x="5179" y="3568"/>
                    <a:pt x="5048" y="2878"/>
                  </a:cubicBezTo>
                  <a:cubicBezTo>
                    <a:pt x="5358" y="2675"/>
                    <a:pt x="5715" y="2128"/>
                    <a:pt x="5560" y="1592"/>
                  </a:cubicBezTo>
                  <a:cubicBezTo>
                    <a:pt x="5346" y="723"/>
                    <a:pt x="4286" y="56"/>
                    <a:pt x="4239" y="20"/>
                  </a:cubicBezTo>
                  <a:cubicBezTo>
                    <a:pt x="4218" y="6"/>
                    <a:pt x="4193" y="1"/>
                    <a:pt x="4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5" name="Google Shape;12105;p81"/>
            <p:cNvSpPr/>
            <p:nvPr/>
          </p:nvSpPr>
          <p:spPr>
            <a:xfrm>
              <a:off x="2283373" y="3553106"/>
              <a:ext cx="16416" cy="11072"/>
            </a:xfrm>
            <a:custGeom>
              <a:avLst/>
              <a:gdLst/>
              <a:ahLst/>
              <a:cxnLst/>
              <a:rect l="l" t="t" r="r" b="b"/>
              <a:pathLst>
                <a:path w="513" h="346" extrusionOk="0">
                  <a:moveTo>
                    <a:pt x="179" y="0"/>
                  </a:moveTo>
                  <a:cubicBezTo>
                    <a:pt x="84" y="0"/>
                    <a:pt x="13" y="60"/>
                    <a:pt x="1" y="155"/>
                  </a:cubicBezTo>
                  <a:cubicBezTo>
                    <a:pt x="1" y="238"/>
                    <a:pt x="60" y="310"/>
                    <a:pt x="143" y="334"/>
                  </a:cubicBezTo>
                  <a:cubicBezTo>
                    <a:pt x="143" y="334"/>
                    <a:pt x="203" y="334"/>
                    <a:pt x="322" y="346"/>
                  </a:cubicBezTo>
                  <a:lnTo>
                    <a:pt x="334" y="346"/>
                  </a:lnTo>
                  <a:cubicBezTo>
                    <a:pt x="429" y="346"/>
                    <a:pt x="489" y="286"/>
                    <a:pt x="501" y="191"/>
                  </a:cubicBezTo>
                  <a:cubicBezTo>
                    <a:pt x="513" y="107"/>
                    <a:pt x="453" y="36"/>
                    <a:pt x="370" y="12"/>
                  </a:cubicBezTo>
                  <a:cubicBezTo>
                    <a:pt x="251" y="0"/>
                    <a:pt x="191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6" name="Google Shape;12106;p81"/>
            <p:cNvSpPr/>
            <p:nvPr/>
          </p:nvSpPr>
          <p:spPr>
            <a:xfrm>
              <a:off x="2449485" y="3488658"/>
              <a:ext cx="17184" cy="12288"/>
            </a:xfrm>
            <a:custGeom>
              <a:avLst/>
              <a:gdLst/>
              <a:ahLst/>
              <a:cxnLst/>
              <a:rect l="l" t="t" r="r" b="b"/>
              <a:pathLst>
                <a:path w="537" h="384" extrusionOk="0">
                  <a:moveTo>
                    <a:pt x="348" y="0"/>
                  </a:moveTo>
                  <a:cubicBezTo>
                    <a:pt x="339" y="0"/>
                    <a:pt x="331" y="1"/>
                    <a:pt x="322" y="2"/>
                  </a:cubicBezTo>
                  <a:cubicBezTo>
                    <a:pt x="251" y="26"/>
                    <a:pt x="191" y="50"/>
                    <a:pt x="132" y="62"/>
                  </a:cubicBezTo>
                  <a:cubicBezTo>
                    <a:pt x="48" y="97"/>
                    <a:pt x="1" y="181"/>
                    <a:pt x="25" y="276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191" y="383"/>
                    <a:pt x="203" y="383"/>
                    <a:pt x="227" y="359"/>
                  </a:cubicBezTo>
                  <a:cubicBezTo>
                    <a:pt x="286" y="347"/>
                    <a:pt x="346" y="324"/>
                    <a:pt x="406" y="300"/>
                  </a:cubicBezTo>
                  <a:cubicBezTo>
                    <a:pt x="489" y="300"/>
                    <a:pt x="537" y="216"/>
                    <a:pt x="525" y="121"/>
                  </a:cubicBezTo>
                  <a:cubicBezTo>
                    <a:pt x="493" y="46"/>
                    <a:pt x="422" y="0"/>
                    <a:pt x="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07" name="Google Shape;12107;p81"/>
          <p:cNvGrpSpPr/>
          <p:nvPr/>
        </p:nvGrpSpPr>
        <p:grpSpPr>
          <a:xfrm>
            <a:off x="3882768" y="3428890"/>
            <a:ext cx="256800" cy="357024"/>
            <a:chOff x="3910637" y="3352690"/>
            <a:chExt cx="256800" cy="357024"/>
          </a:xfrm>
          <a:solidFill>
            <a:schemeClr val="tx1"/>
          </a:solidFill>
        </p:grpSpPr>
        <p:sp>
          <p:nvSpPr>
            <p:cNvPr id="12108" name="Google Shape;12108;p81"/>
            <p:cNvSpPr/>
            <p:nvPr/>
          </p:nvSpPr>
          <p:spPr>
            <a:xfrm>
              <a:off x="3910637" y="3352690"/>
              <a:ext cx="256800" cy="357024"/>
            </a:xfrm>
            <a:custGeom>
              <a:avLst/>
              <a:gdLst/>
              <a:ahLst/>
              <a:cxnLst/>
              <a:rect l="l" t="t" r="r" b="b"/>
              <a:pathLst>
                <a:path w="8025" h="11157" extrusionOk="0">
                  <a:moveTo>
                    <a:pt x="4001" y="310"/>
                  </a:moveTo>
                  <a:cubicBezTo>
                    <a:pt x="4596" y="310"/>
                    <a:pt x="5144" y="608"/>
                    <a:pt x="5477" y="1120"/>
                  </a:cubicBezTo>
                  <a:cubicBezTo>
                    <a:pt x="5501" y="1155"/>
                    <a:pt x="5560" y="1191"/>
                    <a:pt x="5608" y="1191"/>
                  </a:cubicBezTo>
                  <a:lnTo>
                    <a:pt x="5656" y="1191"/>
                  </a:lnTo>
                  <a:cubicBezTo>
                    <a:pt x="6668" y="1191"/>
                    <a:pt x="7501" y="2025"/>
                    <a:pt x="7501" y="3037"/>
                  </a:cubicBezTo>
                  <a:cubicBezTo>
                    <a:pt x="7501" y="3346"/>
                    <a:pt x="7418" y="3656"/>
                    <a:pt x="7263" y="3930"/>
                  </a:cubicBezTo>
                  <a:lnTo>
                    <a:pt x="7215" y="3882"/>
                  </a:lnTo>
                  <a:cubicBezTo>
                    <a:pt x="7186" y="3852"/>
                    <a:pt x="7144" y="3837"/>
                    <a:pt x="7101" y="3837"/>
                  </a:cubicBezTo>
                  <a:cubicBezTo>
                    <a:pt x="7058" y="3837"/>
                    <a:pt x="7013" y="3852"/>
                    <a:pt x="6977" y="3882"/>
                  </a:cubicBezTo>
                  <a:cubicBezTo>
                    <a:pt x="6918" y="3942"/>
                    <a:pt x="6918" y="4049"/>
                    <a:pt x="6977" y="4120"/>
                  </a:cubicBezTo>
                  <a:cubicBezTo>
                    <a:pt x="7418" y="4549"/>
                    <a:pt x="7656" y="5132"/>
                    <a:pt x="7656" y="5763"/>
                  </a:cubicBezTo>
                  <a:cubicBezTo>
                    <a:pt x="7692" y="7025"/>
                    <a:pt x="6668" y="8049"/>
                    <a:pt x="5418" y="8049"/>
                  </a:cubicBezTo>
                  <a:cubicBezTo>
                    <a:pt x="5179" y="8049"/>
                    <a:pt x="4953" y="8025"/>
                    <a:pt x="4727" y="7942"/>
                  </a:cubicBezTo>
                  <a:lnTo>
                    <a:pt x="4715" y="7513"/>
                  </a:lnTo>
                  <a:cubicBezTo>
                    <a:pt x="4763" y="7490"/>
                    <a:pt x="4810" y="7442"/>
                    <a:pt x="4834" y="7394"/>
                  </a:cubicBezTo>
                  <a:cubicBezTo>
                    <a:pt x="4894" y="7335"/>
                    <a:pt x="4894" y="7228"/>
                    <a:pt x="4834" y="7156"/>
                  </a:cubicBezTo>
                  <a:cubicBezTo>
                    <a:pt x="4804" y="7126"/>
                    <a:pt x="4763" y="7112"/>
                    <a:pt x="4720" y="7112"/>
                  </a:cubicBezTo>
                  <a:cubicBezTo>
                    <a:pt x="4676" y="7112"/>
                    <a:pt x="4632" y="7126"/>
                    <a:pt x="4596" y="7156"/>
                  </a:cubicBezTo>
                  <a:cubicBezTo>
                    <a:pt x="4382" y="7371"/>
                    <a:pt x="4120" y="7466"/>
                    <a:pt x="3834" y="7466"/>
                  </a:cubicBezTo>
                  <a:cubicBezTo>
                    <a:pt x="3667" y="7466"/>
                    <a:pt x="3524" y="7442"/>
                    <a:pt x="3370" y="7371"/>
                  </a:cubicBezTo>
                  <a:cubicBezTo>
                    <a:pt x="3350" y="7357"/>
                    <a:pt x="3327" y="7351"/>
                    <a:pt x="3304" y="7351"/>
                  </a:cubicBezTo>
                  <a:cubicBezTo>
                    <a:pt x="3244" y="7351"/>
                    <a:pt x="3181" y="7390"/>
                    <a:pt x="3155" y="7442"/>
                  </a:cubicBezTo>
                  <a:cubicBezTo>
                    <a:pt x="3108" y="7513"/>
                    <a:pt x="3155" y="7621"/>
                    <a:pt x="3227" y="7668"/>
                  </a:cubicBezTo>
                  <a:cubicBezTo>
                    <a:pt x="3358" y="7728"/>
                    <a:pt x="3489" y="7763"/>
                    <a:pt x="3644" y="7787"/>
                  </a:cubicBezTo>
                  <a:lnTo>
                    <a:pt x="3608" y="8347"/>
                  </a:lnTo>
                  <a:cubicBezTo>
                    <a:pt x="3513" y="8359"/>
                    <a:pt x="3405" y="8359"/>
                    <a:pt x="3298" y="8359"/>
                  </a:cubicBezTo>
                  <a:cubicBezTo>
                    <a:pt x="2036" y="8359"/>
                    <a:pt x="1024" y="7335"/>
                    <a:pt x="1024" y="6085"/>
                  </a:cubicBezTo>
                  <a:cubicBezTo>
                    <a:pt x="1024" y="6013"/>
                    <a:pt x="1024" y="5942"/>
                    <a:pt x="1036" y="5858"/>
                  </a:cubicBezTo>
                  <a:cubicBezTo>
                    <a:pt x="1036" y="5823"/>
                    <a:pt x="1024" y="5775"/>
                    <a:pt x="988" y="5739"/>
                  </a:cubicBezTo>
                  <a:cubicBezTo>
                    <a:pt x="560" y="5251"/>
                    <a:pt x="322" y="4644"/>
                    <a:pt x="322" y="3989"/>
                  </a:cubicBezTo>
                  <a:cubicBezTo>
                    <a:pt x="322" y="2906"/>
                    <a:pt x="988" y="1929"/>
                    <a:pt x="1989" y="1548"/>
                  </a:cubicBezTo>
                  <a:lnTo>
                    <a:pt x="1989" y="1548"/>
                  </a:lnTo>
                  <a:cubicBezTo>
                    <a:pt x="1965" y="1656"/>
                    <a:pt x="1941" y="1775"/>
                    <a:pt x="1929" y="1870"/>
                  </a:cubicBezTo>
                  <a:cubicBezTo>
                    <a:pt x="1917" y="1965"/>
                    <a:pt x="1989" y="2037"/>
                    <a:pt x="2084" y="2048"/>
                  </a:cubicBezTo>
                  <a:lnTo>
                    <a:pt x="2096" y="2048"/>
                  </a:lnTo>
                  <a:cubicBezTo>
                    <a:pt x="2179" y="2048"/>
                    <a:pt x="2239" y="1989"/>
                    <a:pt x="2262" y="1906"/>
                  </a:cubicBezTo>
                  <a:cubicBezTo>
                    <a:pt x="2274" y="1715"/>
                    <a:pt x="2322" y="1536"/>
                    <a:pt x="2393" y="1370"/>
                  </a:cubicBezTo>
                  <a:lnTo>
                    <a:pt x="2393" y="1358"/>
                  </a:lnTo>
                  <a:cubicBezTo>
                    <a:pt x="2679" y="715"/>
                    <a:pt x="3298" y="310"/>
                    <a:pt x="4001" y="310"/>
                  </a:cubicBezTo>
                  <a:close/>
                  <a:moveTo>
                    <a:pt x="4394" y="7704"/>
                  </a:moveTo>
                  <a:lnTo>
                    <a:pt x="4536" y="10847"/>
                  </a:lnTo>
                  <a:lnTo>
                    <a:pt x="3834" y="10847"/>
                  </a:lnTo>
                  <a:lnTo>
                    <a:pt x="3989" y="7811"/>
                  </a:lnTo>
                  <a:cubicBezTo>
                    <a:pt x="4120" y="7799"/>
                    <a:pt x="4251" y="7763"/>
                    <a:pt x="4394" y="7704"/>
                  </a:cubicBezTo>
                  <a:close/>
                  <a:moveTo>
                    <a:pt x="4013" y="1"/>
                  </a:moveTo>
                  <a:cubicBezTo>
                    <a:pt x="3215" y="1"/>
                    <a:pt x="2501" y="465"/>
                    <a:pt x="2143" y="1155"/>
                  </a:cubicBezTo>
                  <a:cubicBezTo>
                    <a:pt x="881" y="1536"/>
                    <a:pt x="0" y="2679"/>
                    <a:pt x="0" y="4001"/>
                  </a:cubicBezTo>
                  <a:cubicBezTo>
                    <a:pt x="0" y="4704"/>
                    <a:pt x="250" y="5382"/>
                    <a:pt x="703" y="5918"/>
                  </a:cubicBezTo>
                  <a:lnTo>
                    <a:pt x="703" y="6097"/>
                  </a:lnTo>
                  <a:cubicBezTo>
                    <a:pt x="703" y="7549"/>
                    <a:pt x="1869" y="8704"/>
                    <a:pt x="3298" y="8704"/>
                  </a:cubicBezTo>
                  <a:cubicBezTo>
                    <a:pt x="3405" y="8704"/>
                    <a:pt x="3501" y="8704"/>
                    <a:pt x="3596" y="8692"/>
                  </a:cubicBezTo>
                  <a:lnTo>
                    <a:pt x="3596" y="8692"/>
                  </a:lnTo>
                  <a:lnTo>
                    <a:pt x="3501" y="10835"/>
                  </a:lnTo>
                  <a:lnTo>
                    <a:pt x="3298" y="10835"/>
                  </a:lnTo>
                  <a:cubicBezTo>
                    <a:pt x="3215" y="10835"/>
                    <a:pt x="3143" y="10907"/>
                    <a:pt x="3143" y="11002"/>
                  </a:cubicBezTo>
                  <a:cubicBezTo>
                    <a:pt x="3143" y="11085"/>
                    <a:pt x="3215" y="11157"/>
                    <a:pt x="3298" y="11157"/>
                  </a:cubicBezTo>
                  <a:lnTo>
                    <a:pt x="5048" y="11157"/>
                  </a:lnTo>
                  <a:cubicBezTo>
                    <a:pt x="5132" y="11157"/>
                    <a:pt x="5203" y="11085"/>
                    <a:pt x="5203" y="11002"/>
                  </a:cubicBezTo>
                  <a:cubicBezTo>
                    <a:pt x="5203" y="10907"/>
                    <a:pt x="5132" y="10835"/>
                    <a:pt x="5048" y="10835"/>
                  </a:cubicBezTo>
                  <a:lnTo>
                    <a:pt x="4846" y="10835"/>
                  </a:lnTo>
                  <a:lnTo>
                    <a:pt x="4715" y="8275"/>
                  </a:lnTo>
                  <a:lnTo>
                    <a:pt x="4715" y="8275"/>
                  </a:lnTo>
                  <a:cubicBezTo>
                    <a:pt x="4941" y="8335"/>
                    <a:pt x="5168" y="8359"/>
                    <a:pt x="5382" y="8359"/>
                  </a:cubicBezTo>
                  <a:cubicBezTo>
                    <a:pt x="6834" y="8359"/>
                    <a:pt x="7989" y="7192"/>
                    <a:pt x="7989" y="5763"/>
                  </a:cubicBezTo>
                  <a:cubicBezTo>
                    <a:pt x="8025" y="5204"/>
                    <a:pt x="7846" y="4656"/>
                    <a:pt x="7513" y="4215"/>
                  </a:cubicBezTo>
                  <a:cubicBezTo>
                    <a:pt x="7739" y="3870"/>
                    <a:pt x="7858" y="3465"/>
                    <a:pt x="7858" y="3049"/>
                  </a:cubicBezTo>
                  <a:cubicBezTo>
                    <a:pt x="7858" y="1858"/>
                    <a:pt x="6906" y="894"/>
                    <a:pt x="5715" y="882"/>
                  </a:cubicBezTo>
                  <a:cubicBezTo>
                    <a:pt x="5322" y="322"/>
                    <a:pt x="4691" y="1"/>
                    <a:pt x="4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09" name="Google Shape;12109;p81"/>
            <p:cNvSpPr/>
            <p:nvPr/>
          </p:nvSpPr>
          <p:spPr>
            <a:xfrm>
              <a:off x="3960909" y="3498226"/>
              <a:ext cx="60992" cy="60992"/>
            </a:xfrm>
            <a:custGeom>
              <a:avLst/>
              <a:gdLst/>
              <a:ahLst/>
              <a:cxnLst/>
              <a:rect l="l" t="t" r="r" b="b"/>
              <a:pathLst>
                <a:path w="1906" h="1906" extrusionOk="0"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cubicBezTo>
                    <a:pt x="1" y="1120"/>
                    <a:pt x="775" y="1906"/>
                    <a:pt x="1751" y="1906"/>
                  </a:cubicBezTo>
                  <a:cubicBezTo>
                    <a:pt x="1834" y="1906"/>
                    <a:pt x="1906" y="1834"/>
                    <a:pt x="1906" y="1751"/>
                  </a:cubicBezTo>
                  <a:cubicBezTo>
                    <a:pt x="1906" y="1656"/>
                    <a:pt x="1834" y="1584"/>
                    <a:pt x="1751" y="1584"/>
                  </a:cubicBezTo>
                  <a:cubicBezTo>
                    <a:pt x="977" y="1584"/>
                    <a:pt x="334" y="953"/>
                    <a:pt x="334" y="167"/>
                  </a:cubicBez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0" name="Google Shape;12110;p81"/>
            <p:cNvSpPr/>
            <p:nvPr/>
          </p:nvSpPr>
          <p:spPr>
            <a:xfrm>
              <a:off x="4083981" y="3408690"/>
              <a:ext cx="44224" cy="43872"/>
            </a:xfrm>
            <a:custGeom>
              <a:avLst/>
              <a:gdLst/>
              <a:ahLst/>
              <a:cxnLst/>
              <a:rect l="l" t="t" r="r" b="b"/>
              <a:pathLst>
                <a:path w="1382" h="1371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655" y="334"/>
                    <a:pt x="1036" y="739"/>
                    <a:pt x="1036" y="1215"/>
                  </a:cubicBezTo>
                  <a:cubicBezTo>
                    <a:pt x="1036" y="1299"/>
                    <a:pt x="1120" y="1370"/>
                    <a:pt x="1203" y="1370"/>
                  </a:cubicBezTo>
                  <a:cubicBezTo>
                    <a:pt x="1298" y="1370"/>
                    <a:pt x="1370" y="1299"/>
                    <a:pt x="1370" y="1215"/>
                  </a:cubicBezTo>
                  <a:cubicBezTo>
                    <a:pt x="1382" y="560"/>
                    <a:pt x="83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11" name="Google Shape;12111;p81"/>
          <p:cNvGrpSpPr/>
          <p:nvPr/>
        </p:nvGrpSpPr>
        <p:grpSpPr>
          <a:xfrm>
            <a:off x="6028560" y="3428122"/>
            <a:ext cx="360064" cy="360096"/>
            <a:chOff x="6056429" y="3351922"/>
            <a:chExt cx="360064" cy="360096"/>
          </a:xfrm>
          <a:solidFill>
            <a:schemeClr val="tx1"/>
          </a:solidFill>
        </p:grpSpPr>
        <p:sp>
          <p:nvSpPr>
            <p:cNvPr id="12112" name="Google Shape;12112;p81"/>
            <p:cNvSpPr/>
            <p:nvPr/>
          </p:nvSpPr>
          <p:spPr>
            <a:xfrm>
              <a:off x="6056429" y="3351922"/>
              <a:ext cx="360064" cy="360096"/>
            </a:xfrm>
            <a:custGeom>
              <a:avLst/>
              <a:gdLst/>
              <a:ahLst/>
              <a:cxnLst/>
              <a:rect l="l" t="t" r="r" b="b"/>
              <a:pathLst>
                <a:path w="11252" h="11253" extrusionOk="0">
                  <a:moveTo>
                    <a:pt x="5501" y="3394"/>
                  </a:moveTo>
                  <a:lnTo>
                    <a:pt x="5501" y="5216"/>
                  </a:lnTo>
                  <a:lnTo>
                    <a:pt x="4215" y="3942"/>
                  </a:lnTo>
                  <a:lnTo>
                    <a:pt x="5501" y="3394"/>
                  </a:lnTo>
                  <a:close/>
                  <a:moveTo>
                    <a:pt x="3989" y="4180"/>
                  </a:moveTo>
                  <a:lnTo>
                    <a:pt x="5275" y="5454"/>
                  </a:lnTo>
                  <a:lnTo>
                    <a:pt x="3453" y="5454"/>
                  </a:lnTo>
                  <a:lnTo>
                    <a:pt x="3989" y="4180"/>
                  </a:lnTo>
                  <a:close/>
                  <a:moveTo>
                    <a:pt x="7346" y="4180"/>
                  </a:moveTo>
                  <a:lnTo>
                    <a:pt x="7882" y="5454"/>
                  </a:lnTo>
                  <a:lnTo>
                    <a:pt x="6060" y="5454"/>
                  </a:lnTo>
                  <a:lnTo>
                    <a:pt x="7346" y="4180"/>
                  </a:lnTo>
                  <a:close/>
                  <a:moveTo>
                    <a:pt x="5263" y="5787"/>
                  </a:moveTo>
                  <a:lnTo>
                    <a:pt x="3989" y="7061"/>
                  </a:lnTo>
                  <a:lnTo>
                    <a:pt x="3453" y="5787"/>
                  </a:lnTo>
                  <a:close/>
                  <a:moveTo>
                    <a:pt x="7858" y="5787"/>
                  </a:moveTo>
                  <a:lnTo>
                    <a:pt x="7346" y="7061"/>
                  </a:lnTo>
                  <a:lnTo>
                    <a:pt x="6060" y="5787"/>
                  </a:lnTo>
                  <a:close/>
                  <a:moveTo>
                    <a:pt x="5822" y="6025"/>
                  </a:moveTo>
                  <a:lnTo>
                    <a:pt x="7096" y="7299"/>
                  </a:lnTo>
                  <a:lnTo>
                    <a:pt x="5822" y="7823"/>
                  </a:lnTo>
                  <a:lnTo>
                    <a:pt x="5822" y="6025"/>
                  </a:lnTo>
                  <a:close/>
                  <a:moveTo>
                    <a:pt x="5632" y="1"/>
                  </a:moveTo>
                  <a:cubicBezTo>
                    <a:pt x="5537" y="1"/>
                    <a:pt x="5465" y="84"/>
                    <a:pt x="5465" y="167"/>
                  </a:cubicBezTo>
                  <a:lnTo>
                    <a:pt x="5465" y="1703"/>
                  </a:lnTo>
                  <a:lnTo>
                    <a:pt x="4525" y="763"/>
                  </a:lnTo>
                  <a:cubicBezTo>
                    <a:pt x="4495" y="733"/>
                    <a:pt x="4456" y="718"/>
                    <a:pt x="4414" y="718"/>
                  </a:cubicBezTo>
                  <a:cubicBezTo>
                    <a:pt x="4373" y="718"/>
                    <a:pt x="4328" y="733"/>
                    <a:pt x="4286" y="763"/>
                  </a:cubicBezTo>
                  <a:cubicBezTo>
                    <a:pt x="4227" y="822"/>
                    <a:pt x="4227" y="929"/>
                    <a:pt x="4286" y="1001"/>
                  </a:cubicBezTo>
                  <a:lnTo>
                    <a:pt x="5465" y="2180"/>
                  </a:lnTo>
                  <a:lnTo>
                    <a:pt x="5465" y="3061"/>
                  </a:lnTo>
                  <a:lnTo>
                    <a:pt x="3929" y="3692"/>
                  </a:lnTo>
                  <a:lnTo>
                    <a:pt x="3322" y="3084"/>
                  </a:lnTo>
                  <a:lnTo>
                    <a:pt x="3322" y="1418"/>
                  </a:lnTo>
                  <a:cubicBezTo>
                    <a:pt x="3322" y="1334"/>
                    <a:pt x="3251" y="1251"/>
                    <a:pt x="3155" y="1251"/>
                  </a:cubicBezTo>
                  <a:cubicBezTo>
                    <a:pt x="3072" y="1251"/>
                    <a:pt x="3001" y="1334"/>
                    <a:pt x="3001" y="1418"/>
                  </a:cubicBezTo>
                  <a:lnTo>
                    <a:pt x="3001" y="2763"/>
                  </a:lnTo>
                  <a:lnTo>
                    <a:pt x="1905" y="1668"/>
                  </a:lnTo>
                  <a:cubicBezTo>
                    <a:pt x="1875" y="1638"/>
                    <a:pt x="1837" y="1623"/>
                    <a:pt x="1795" y="1623"/>
                  </a:cubicBezTo>
                  <a:cubicBezTo>
                    <a:pt x="1753" y="1623"/>
                    <a:pt x="1709" y="1638"/>
                    <a:pt x="1667" y="1668"/>
                  </a:cubicBezTo>
                  <a:cubicBezTo>
                    <a:pt x="1608" y="1727"/>
                    <a:pt x="1608" y="1834"/>
                    <a:pt x="1667" y="1906"/>
                  </a:cubicBezTo>
                  <a:lnTo>
                    <a:pt x="2762" y="3001"/>
                  </a:lnTo>
                  <a:lnTo>
                    <a:pt x="1417" y="3001"/>
                  </a:lnTo>
                  <a:cubicBezTo>
                    <a:pt x="1334" y="3001"/>
                    <a:pt x="1250" y="3073"/>
                    <a:pt x="1250" y="3156"/>
                  </a:cubicBezTo>
                  <a:cubicBezTo>
                    <a:pt x="1250" y="3251"/>
                    <a:pt x="1334" y="3323"/>
                    <a:pt x="1417" y="3323"/>
                  </a:cubicBezTo>
                  <a:lnTo>
                    <a:pt x="3084" y="3323"/>
                  </a:lnTo>
                  <a:lnTo>
                    <a:pt x="3691" y="3930"/>
                  </a:lnTo>
                  <a:lnTo>
                    <a:pt x="3060" y="5466"/>
                  </a:lnTo>
                  <a:lnTo>
                    <a:pt x="2179" y="5466"/>
                  </a:lnTo>
                  <a:lnTo>
                    <a:pt x="1000" y="4287"/>
                  </a:lnTo>
                  <a:cubicBezTo>
                    <a:pt x="971" y="4257"/>
                    <a:pt x="929" y="4242"/>
                    <a:pt x="886" y="4242"/>
                  </a:cubicBezTo>
                  <a:cubicBezTo>
                    <a:pt x="843" y="4242"/>
                    <a:pt x="798" y="4257"/>
                    <a:pt x="762" y="4287"/>
                  </a:cubicBezTo>
                  <a:cubicBezTo>
                    <a:pt x="703" y="4347"/>
                    <a:pt x="703" y="4454"/>
                    <a:pt x="762" y="4525"/>
                  </a:cubicBezTo>
                  <a:lnTo>
                    <a:pt x="1703" y="5466"/>
                  </a:lnTo>
                  <a:lnTo>
                    <a:pt x="167" y="5466"/>
                  </a:lnTo>
                  <a:cubicBezTo>
                    <a:pt x="84" y="5466"/>
                    <a:pt x="0" y="5537"/>
                    <a:pt x="0" y="5632"/>
                  </a:cubicBezTo>
                  <a:cubicBezTo>
                    <a:pt x="0" y="5716"/>
                    <a:pt x="84" y="5799"/>
                    <a:pt x="167" y="5799"/>
                  </a:cubicBezTo>
                  <a:lnTo>
                    <a:pt x="1703" y="5799"/>
                  </a:lnTo>
                  <a:lnTo>
                    <a:pt x="762" y="6728"/>
                  </a:lnTo>
                  <a:cubicBezTo>
                    <a:pt x="703" y="6787"/>
                    <a:pt x="703" y="6894"/>
                    <a:pt x="762" y="6966"/>
                  </a:cubicBezTo>
                  <a:cubicBezTo>
                    <a:pt x="798" y="7002"/>
                    <a:pt x="834" y="7014"/>
                    <a:pt x="881" y="7014"/>
                  </a:cubicBezTo>
                  <a:cubicBezTo>
                    <a:pt x="929" y="7014"/>
                    <a:pt x="977" y="7002"/>
                    <a:pt x="1000" y="6966"/>
                  </a:cubicBezTo>
                  <a:lnTo>
                    <a:pt x="2179" y="5799"/>
                  </a:lnTo>
                  <a:lnTo>
                    <a:pt x="3060" y="5799"/>
                  </a:lnTo>
                  <a:lnTo>
                    <a:pt x="3691" y="7323"/>
                  </a:lnTo>
                  <a:lnTo>
                    <a:pt x="3084" y="7942"/>
                  </a:lnTo>
                  <a:lnTo>
                    <a:pt x="1417" y="7942"/>
                  </a:lnTo>
                  <a:cubicBezTo>
                    <a:pt x="1334" y="7942"/>
                    <a:pt x="1250" y="8014"/>
                    <a:pt x="1250" y="8097"/>
                  </a:cubicBezTo>
                  <a:cubicBezTo>
                    <a:pt x="1250" y="8192"/>
                    <a:pt x="1334" y="8264"/>
                    <a:pt x="1417" y="8264"/>
                  </a:cubicBezTo>
                  <a:lnTo>
                    <a:pt x="2762" y="8264"/>
                  </a:lnTo>
                  <a:lnTo>
                    <a:pt x="1667" y="9347"/>
                  </a:lnTo>
                  <a:cubicBezTo>
                    <a:pt x="1608" y="9407"/>
                    <a:pt x="1608" y="9514"/>
                    <a:pt x="1667" y="9585"/>
                  </a:cubicBezTo>
                  <a:cubicBezTo>
                    <a:pt x="1703" y="9621"/>
                    <a:pt x="1750" y="9633"/>
                    <a:pt x="1786" y="9633"/>
                  </a:cubicBezTo>
                  <a:cubicBezTo>
                    <a:pt x="1834" y="9633"/>
                    <a:pt x="1881" y="9621"/>
                    <a:pt x="1905" y="9585"/>
                  </a:cubicBezTo>
                  <a:lnTo>
                    <a:pt x="3001" y="8502"/>
                  </a:lnTo>
                  <a:lnTo>
                    <a:pt x="3001" y="8788"/>
                  </a:lnTo>
                  <a:cubicBezTo>
                    <a:pt x="3001" y="8871"/>
                    <a:pt x="3072" y="8954"/>
                    <a:pt x="3155" y="8954"/>
                  </a:cubicBezTo>
                  <a:cubicBezTo>
                    <a:pt x="3251" y="8954"/>
                    <a:pt x="3322" y="8871"/>
                    <a:pt x="3322" y="8788"/>
                  </a:cubicBezTo>
                  <a:lnTo>
                    <a:pt x="3322" y="8180"/>
                  </a:lnTo>
                  <a:lnTo>
                    <a:pt x="3929" y="7561"/>
                  </a:lnTo>
                  <a:lnTo>
                    <a:pt x="4394" y="7764"/>
                  </a:lnTo>
                  <a:cubicBezTo>
                    <a:pt x="4406" y="7776"/>
                    <a:pt x="4441" y="7776"/>
                    <a:pt x="4453" y="7776"/>
                  </a:cubicBezTo>
                  <a:cubicBezTo>
                    <a:pt x="4513" y="7776"/>
                    <a:pt x="4572" y="7728"/>
                    <a:pt x="4608" y="7668"/>
                  </a:cubicBezTo>
                  <a:cubicBezTo>
                    <a:pt x="4632" y="7585"/>
                    <a:pt x="4608" y="7490"/>
                    <a:pt x="4513" y="7466"/>
                  </a:cubicBezTo>
                  <a:lnTo>
                    <a:pt x="4191" y="7323"/>
                  </a:lnTo>
                  <a:lnTo>
                    <a:pt x="5465" y="6049"/>
                  </a:lnTo>
                  <a:lnTo>
                    <a:pt x="5465" y="7847"/>
                  </a:lnTo>
                  <a:lnTo>
                    <a:pt x="5168" y="7728"/>
                  </a:lnTo>
                  <a:cubicBezTo>
                    <a:pt x="5148" y="7722"/>
                    <a:pt x="5127" y="7719"/>
                    <a:pt x="5108" y="7719"/>
                  </a:cubicBezTo>
                  <a:cubicBezTo>
                    <a:pt x="5043" y="7719"/>
                    <a:pt x="4983" y="7750"/>
                    <a:pt x="4965" y="7823"/>
                  </a:cubicBezTo>
                  <a:cubicBezTo>
                    <a:pt x="4929" y="7907"/>
                    <a:pt x="4965" y="8002"/>
                    <a:pt x="5048" y="8026"/>
                  </a:cubicBezTo>
                  <a:lnTo>
                    <a:pt x="5465" y="8204"/>
                  </a:lnTo>
                  <a:lnTo>
                    <a:pt x="5465" y="9085"/>
                  </a:lnTo>
                  <a:lnTo>
                    <a:pt x="4286" y="10264"/>
                  </a:lnTo>
                  <a:cubicBezTo>
                    <a:pt x="4227" y="10323"/>
                    <a:pt x="4227" y="10419"/>
                    <a:pt x="4286" y="10502"/>
                  </a:cubicBezTo>
                  <a:cubicBezTo>
                    <a:pt x="4316" y="10532"/>
                    <a:pt x="4358" y="10547"/>
                    <a:pt x="4401" y="10547"/>
                  </a:cubicBezTo>
                  <a:cubicBezTo>
                    <a:pt x="4444" y="10547"/>
                    <a:pt x="4489" y="10532"/>
                    <a:pt x="4525" y="10502"/>
                  </a:cubicBezTo>
                  <a:lnTo>
                    <a:pt x="5465" y="9561"/>
                  </a:lnTo>
                  <a:lnTo>
                    <a:pt x="5465" y="11097"/>
                  </a:lnTo>
                  <a:cubicBezTo>
                    <a:pt x="5465" y="11181"/>
                    <a:pt x="5537" y="11252"/>
                    <a:pt x="5632" y="11252"/>
                  </a:cubicBezTo>
                  <a:cubicBezTo>
                    <a:pt x="5715" y="11252"/>
                    <a:pt x="5799" y="11181"/>
                    <a:pt x="5799" y="11097"/>
                  </a:cubicBezTo>
                  <a:lnTo>
                    <a:pt x="5799" y="9561"/>
                  </a:lnTo>
                  <a:lnTo>
                    <a:pt x="6727" y="10502"/>
                  </a:lnTo>
                  <a:cubicBezTo>
                    <a:pt x="6763" y="10526"/>
                    <a:pt x="6811" y="10538"/>
                    <a:pt x="6846" y="10538"/>
                  </a:cubicBezTo>
                  <a:cubicBezTo>
                    <a:pt x="6894" y="10538"/>
                    <a:pt x="6942" y="10526"/>
                    <a:pt x="6965" y="10502"/>
                  </a:cubicBezTo>
                  <a:cubicBezTo>
                    <a:pt x="7025" y="10443"/>
                    <a:pt x="7025" y="10335"/>
                    <a:pt x="6965" y="10264"/>
                  </a:cubicBezTo>
                  <a:lnTo>
                    <a:pt x="5799" y="9085"/>
                  </a:lnTo>
                  <a:lnTo>
                    <a:pt x="5799" y="8204"/>
                  </a:lnTo>
                  <a:lnTo>
                    <a:pt x="7323" y="7561"/>
                  </a:lnTo>
                  <a:lnTo>
                    <a:pt x="7942" y="8180"/>
                  </a:lnTo>
                  <a:lnTo>
                    <a:pt x="7942" y="9847"/>
                  </a:lnTo>
                  <a:cubicBezTo>
                    <a:pt x="7942" y="9931"/>
                    <a:pt x="8013" y="10014"/>
                    <a:pt x="8096" y="10014"/>
                  </a:cubicBezTo>
                  <a:cubicBezTo>
                    <a:pt x="8192" y="10014"/>
                    <a:pt x="8263" y="9931"/>
                    <a:pt x="8263" y="9847"/>
                  </a:cubicBezTo>
                  <a:lnTo>
                    <a:pt x="8263" y="8502"/>
                  </a:lnTo>
                  <a:lnTo>
                    <a:pt x="9347" y="9597"/>
                  </a:lnTo>
                  <a:cubicBezTo>
                    <a:pt x="9382" y="9621"/>
                    <a:pt x="9430" y="9633"/>
                    <a:pt x="9466" y="9633"/>
                  </a:cubicBezTo>
                  <a:cubicBezTo>
                    <a:pt x="9513" y="9633"/>
                    <a:pt x="9561" y="9621"/>
                    <a:pt x="9585" y="9597"/>
                  </a:cubicBezTo>
                  <a:cubicBezTo>
                    <a:pt x="9644" y="9538"/>
                    <a:pt x="9644" y="9431"/>
                    <a:pt x="9585" y="9347"/>
                  </a:cubicBezTo>
                  <a:lnTo>
                    <a:pt x="8501" y="8264"/>
                  </a:lnTo>
                  <a:lnTo>
                    <a:pt x="9847" y="8264"/>
                  </a:lnTo>
                  <a:cubicBezTo>
                    <a:pt x="9930" y="8264"/>
                    <a:pt x="10001" y="8192"/>
                    <a:pt x="10001" y="8109"/>
                  </a:cubicBezTo>
                  <a:cubicBezTo>
                    <a:pt x="10001" y="8014"/>
                    <a:pt x="9930" y="7942"/>
                    <a:pt x="9847" y="7942"/>
                  </a:cubicBezTo>
                  <a:lnTo>
                    <a:pt x="8180" y="7942"/>
                  </a:lnTo>
                  <a:lnTo>
                    <a:pt x="7561" y="7323"/>
                  </a:lnTo>
                  <a:lnTo>
                    <a:pt x="8204" y="5799"/>
                  </a:lnTo>
                  <a:lnTo>
                    <a:pt x="9085" y="5799"/>
                  </a:lnTo>
                  <a:lnTo>
                    <a:pt x="10263" y="6966"/>
                  </a:lnTo>
                  <a:cubicBezTo>
                    <a:pt x="10287" y="7002"/>
                    <a:pt x="10335" y="7014"/>
                    <a:pt x="10382" y="7014"/>
                  </a:cubicBezTo>
                  <a:cubicBezTo>
                    <a:pt x="10418" y="7014"/>
                    <a:pt x="10466" y="7002"/>
                    <a:pt x="10502" y="6966"/>
                  </a:cubicBezTo>
                  <a:cubicBezTo>
                    <a:pt x="10561" y="6918"/>
                    <a:pt x="10561" y="6811"/>
                    <a:pt x="10502" y="6728"/>
                  </a:cubicBezTo>
                  <a:lnTo>
                    <a:pt x="9561" y="5799"/>
                  </a:lnTo>
                  <a:lnTo>
                    <a:pt x="11097" y="5799"/>
                  </a:lnTo>
                  <a:cubicBezTo>
                    <a:pt x="11180" y="5799"/>
                    <a:pt x="11252" y="5728"/>
                    <a:pt x="11252" y="5632"/>
                  </a:cubicBezTo>
                  <a:cubicBezTo>
                    <a:pt x="11240" y="5525"/>
                    <a:pt x="11168" y="5454"/>
                    <a:pt x="11073" y="5454"/>
                  </a:cubicBezTo>
                  <a:lnTo>
                    <a:pt x="9549" y="5454"/>
                  </a:lnTo>
                  <a:lnTo>
                    <a:pt x="10478" y="4513"/>
                  </a:lnTo>
                  <a:cubicBezTo>
                    <a:pt x="10537" y="4454"/>
                    <a:pt x="10537" y="4358"/>
                    <a:pt x="10478" y="4275"/>
                  </a:cubicBezTo>
                  <a:cubicBezTo>
                    <a:pt x="10448" y="4245"/>
                    <a:pt x="10409" y="4230"/>
                    <a:pt x="10368" y="4230"/>
                  </a:cubicBezTo>
                  <a:cubicBezTo>
                    <a:pt x="10326" y="4230"/>
                    <a:pt x="10281" y="4245"/>
                    <a:pt x="10240" y="4275"/>
                  </a:cubicBezTo>
                  <a:lnTo>
                    <a:pt x="9073" y="5454"/>
                  </a:lnTo>
                  <a:lnTo>
                    <a:pt x="8192" y="5454"/>
                  </a:lnTo>
                  <a:lnTo>
                    <a:pt x="7549" y="3918"/>
                  </a:lnTo>
                  <a:lnTo>
                    <a:pt x="8156" y="3311"/>
                  </a:lnTo>
                  <a:lnTo>
                    <a:pt x="9823" y="3311"/>
                  </a:lnTo>
                  <a:cubicBezTo>
                    <a:pt x="9918" y="3311"/>
                    <a:pt x="9990" y="3239"/>
                    <a:pt x="9990" y="3144"/>
                  </a:cubicBezTo>
                  <a:cubicBezTo>
                    <a:pt x="9990" y="3061"/>
                    <a:pt x="9918" y="2989"/>
                    <a:pt x="9823" y="2989"/>
                  </a:cubicBezTo>
                  <a:lnTo>
                    <a:pt x="8489" y="2989"/>
                  </a:lnTo>
                  <a:lnTo>
                    <a:pt x="9573" y="1894"/>
                  </a:lnTo>
                  <a:cubicBezTo>
                    <a:pt x="9632" y="1834"/>
                    <a:pt x="9632" y="1739"/>
                    <a:pt x="9573" y="1656"/>
                  </a:cubicBezTo>
                  <a:cubicBezTo>
                    <a:pt x="9543" y="1626"/>
                    <a:pt x="9501" y="1611"/>
                    <a:pt x="9458" y="1611"/>
                  </a:cubicBezTo>
                  <a:cubicBezTo>
                    <a:pt x="9415" y="1611"/>
                    <a:pt x="9370" y="1626"/>
                    <a:pt x="9335" y="1656"/>
                  </a:cubicBezTo>
                  <a:lnTo>
                    <a:pt x="8251" y="2739"/>
                  </a:lnTo>
                  <a:lnTo>
                    <a:pt x="8251" y="2465"/>
                  </a:lnTo>
                  <a:cubicBezTo>
                    <a:pt x="8251" y="2370"/>
                    <a:pt x="8180" y="2299"/>
                    <a:pt x="8085" y="2299"/>
                  </a:cubicBezTo>
                  <a:cubicBezTo>
                    <a:pt x="8001" y="2299"/>
                    <a:pt x="7918" y="2370"/>
                    <a:pt x="7918" y="2465"/>
                  </a:cubicBezTo>
                  <a:lnTo>
                    <a:pt x="7918" y="3073"/>
                  </a:lnTo>
                  <a:lnTo>
                    <a:pt x="7311" y="3680"/>
                  </a:lnTo>
                  <a:lnTo>
                    <a:pt x="6906" y="3525"/>
                  </a:lnTo>
                  <a:cubicBezTo>
                    <a:pt x="6884" y="3516"/>
                    <a:pt x="6861" y="3511"/>
                    <a:pt x="6840" y="3511"/>
                  </a:cubicBezTo>
                  <a:cubicBezTo>
                    <a:pt x="6778" y="3511"/>
                    <a:pt x="6721" y="3547"/>
                    <a:pt x="6703" y="3608"/>
                  </a:cubicBezTo>
                  <a:cubicBezTo>
                    <a:pt x="6668" y="3704"/>
                    <a:pt x="6703" y="3787"/>
                    <a:pt x="6787" y="3823"/>
                  </a:cubicBezTo>
                  <a:lnTo>
                    <a:pt x="7073" y="3942"/>
                  </a:lnTo>
                  <a:lnTo>
                    <a:pt x="5799" y="5216"/>
                  </a:lnTo>
                  <a:lnTo>
                    <a:pt x="5799" y="3418"/>
                  </a:lnTo>
                  <a:lnTo>
                    <a:pt x="6096" y="3537"/>
                  </a:lnTo>
                  <a:cubicBezTo>
                    <a:pt x="6116" y="3543"/>
                    <a:pt x="6136" y="3546"/>
                    <a:pt x="6156" y="3546"/>
                  </a:cubicBezTo>
                  <a:cubicBezTo>
                    <a:pt x="6221" y="3546"/>
                    <a:pt x="6280" y="3514"/>
                    <a:pt x="6299" y="3442"/>
                  </a:cubicBezTo>
                  <a:cubicBezTo>
                    <a:pt x="6334" y="3358"/>
                    <a:pt x="6299" y="3263"/>
                    <a:pt x="6215" y="3239"/>
                  </a:cubicBezTo>
                  <a:lnTo>
                    <a:pt x="5799" y="3061"/>
                  </a:lnTo>
                  <a:lnTo>
                    <a:pt x="5799" y="2180"/>
                  </a:lnTo>
                  <a:lnTo>
                    <a:pt x="6965" y="1001"/>
                  </a:lnTo>
                  <a:cubicBezTo>
                    <a:pt x="7025" y="941"/>
                    <a:pt x="7025" y="834"/>
                    <a:pt x="6965" y="763"/>
                  </a:cubicBezTo>
                  <a:cubicBezTo>
                    <a:pt x="6936" y="733"/>
                    <a:pt x="6897" y="718"/>
                    <a:pt x="6855" y="718"/>
                  </a:cubicBezTo>
                  <a:cubicBezTo>
                    <a:pt x="6814" y="718"/>
                    <a:pt x="6769" y="733"/>
                    <a:pt x="6727" y="763"/>
                  </a:cubicBezTo>
                  <a:lnTo>
                    <a:pt x="5799" y="1703"/>
                  </a:lnTo>
                  <a:lnTo>
                    <a:pt x="5799" y="167"/>
                  </a:lnTo>
                  <a:cubicBezTo>
                    <a:pt x="5799" y="84"/>
                    <a:pt x="5715" y="1"/>
                    <a:pt x="5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3" name="Google Shape;12113;p81"/>
            <p:cNvSpPr/>
            <p:nvPr/>
          </p:nvSpPr>
          <p:spPr>
            <a:xfrm>
              <a:off x="6311309" y="3392306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3"/>
                  </a:cubicBezTo>
                  <a:lnTo>
                    <a:pt x="322" y="156"/>
                  </a:lnTo>
                  <a:cubicBezTo>
                    <a:pt x="334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4" name="Google Shape;12114;p81"/>
            <p:cNvSpPr/>
            <p:nvPr/>
          </p:nvSpPr>
          <p:spPr>
            <a:xfrm>
              <a:off x="6153197" y="3649490"/>
              <a:ext cx="10688" cy="21760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15" name="Google Shape;12115;p81"/>
          <p:cNvGrpSpPr/>
          <p:nvPr/>
        </p:nvGrpSpPr>
        <p:grpSpPr>
          <a:xfrm>
            <a:off x="6581008" y="3429274"/>
            <a:ext cx="357408" cy="357408"/>
            <a:chOff x="6608877" y="3353074"/>
            <a:chExt cx="357408" cy="357408"/>
          </a:xfrm>
          <a:solidFill>
            <a:schemeClr val="tx1"/>
          </a:solidFill>
        </p:grpSpPr>
        <p:sp>
          <p:nvSpPr>
            <p:cNvPr id="12116" name="Google Shape;12116;p81"/>
            <p:cNvSpPr/>
            <p:nvPr/>
          </p:nvSpPr>
          <p:spPr>
            <a:xfrm>
              <a:off x="6608877" y="3353074"/>
              <a:ext cx="357408" cy="357408"/>
            </a:xfrm>
            <a:custGeom>
              <a:avLst/>
              <a:gdLst/>
              <a:ahLst/>
              <a:cxnLst/>
              <a:rect l="l" t="t" r="r" b="b"/>
              <a:pathLst>
                <a:path w="11169" h="11169" extrusionOk="0">
                  <a:moveTo>
                    <a:pt x="357" y="5049"/>
                  </a:moveTo>
                  <a:lnTo>
                    <a:pt x="477" y="5215"/>
                  </a:lnTo>
                  <a:cubicBezTo>
                    <a:pt x="536" y="5287"/>
                    <a:pt x="619" y="5334"/>
                    <a:pt x="703" y="5346"/>
                  </a:cubicBezTo>
                  <a:lnTo>
                    <a:pt x="750" y="5346"/>
                  </a:lnTo>
                  <a:lnTo>
                    <a:pt x="619" y="6001"/>
                  </a:lnTo>
                  <a:cubicBezTo>
                    <a:pt x="584" y="6132"/>
                    <a:pt x="596" y="6251"/>
                    <a:pt x="643" y="6382"/>
                  </a:cubicBezTo>
                  <a:lnTo>
                    <a:pt x="988" y="7311"/>
                  </a:lnTo>
                  <a:cubicBezTo>
                    <a:pt x="988" y="7323"/>
                    <a:pt x="1000" y="7359"/>
                    <a:pt x="1000" y="7370"/>
                  </a:cubicBezTo>
                  <a:lnTo>
                    <a:pt x="1012" y="8156"/>
                  </a:lnTo>
                  <a:cubicBezTo>
                    <a:pt x="560" y="7370"/>
                    <a:pt x="334" y="6489"/>
                    <a:pt x="334" y="5585"/>
                  </a:cubicBezTo>
                  <a:cubicBezTo>
                    <a:pt x="334" y="5406"/>
                    <a:pt x="346" y="5227"/>
                    <a:pt x="357" y="5049"/>
                  </a:cubicBezTo>
                  <a:close/>
                  <a:moveTo>
                    <a:pt x="5537" y="405"/>
                  </a:moveTo>
                  <a:cubicBezTo>
                    <a:pt x="6525" y="405"/>
                    <a:pt x="7477" y="667"/>
                    <a:pt x="8299" y="1179"/>
                  </a:cubicBezTo>
                  <a:lnTo>
                    <a:pt x="7656" y="1608"/>
                  </a:lnTo>
                  <a:cubicBezTo>
                    <a:pt x="7596" y="1655"/>
                    <a:pt x="7561" y="1727"/>
                    <a:pt x="7596" y="1798"/>
                  </a:cubicBezTo>
                  <a:lnTo>
                    <a:pt x="7763" y="2251"/>
                  </a:lnTo>
                  <a:lnTo>
                    <a:pt x="7763" y="2263"/>
                  </a:lnTo>
                  <a:lnTo>
                    <a:pt x="7585" y="2334"/>
                  </a:lnTo>
                  <a:cubicBezTo>
                    <a:pt x="7406" y="2394"/>
                    <a:pt x="7287" y="2560"/>
                    <a:pt x="7251" y="2751"/>
                  </a:cubicBezTo>
                  <a:lnTo>
                    <a:pt x="6751" y="3037"/>
                  </a:lnTo>
                  <a:cubicBezTo>
                    <a:pt x="6703" y="3060"/>
                    <a:pt x="6668" y="3108"/>
                    <a:pt x="6656" y="3168"/>
                  </a:cubicBezTo>
                  <a:lnTo>
                    <a:pt x="6549" y="4132"/>
                  </a:lnTo>
                  <a:lnTo>
                    <a:pt x="6418" y="4180"/>
                  </a:lnTo>
                  <a:cubicBezTo>
                    <a:pt x="6334" y="4215"/>
                    <a:pt x="6287" y="4299"/>
                    <a:pt x="6311" y="4394"/>
                  </a:cubicBezTo>
                  <a:cubicBezTo>
                    <a:pt x="6346" y="4465"/>
                    <a:pt x="6406" y="4489"/>
                    <a:pt x="6465" y="4489"/>
                  </a:cubicBezTo>
                  <a:cubicBezTo>
                    <a:pt x="6477" y="4489"/>
                    <a:pt x="6489" y="4489"/>
                    <a:pt x="6525" y="4477"/>
                  </a:cubicBezTo>
                  <a:lnTo>
                    <a:pt x="6763" y="4406"/>
                  </a:lnTo>
                  <a:cubicBezTo>
                    <a:pt x="6823" y="4394"/>
                    <a:pt x="6870" y="4334"/>
                    <a:pt x="6870" y="4275"/>
                  </a:cubicBezTo>
                  <a:lnTo>
                    <a:pt x="6965" y="3287"/>
                  </a:lnTo>
                  <a:lnTo>
                    <a:pt x="7227" y="3156"/>
                  </a:lnTo>
                  <a:lnTo>
                    <a:pt x="7204" y="3441"/>
                  </a:lnTo>
                  <a:cubicBezTo>
                    <a:pt x="7204" y="3525"/>
                    <a:pt x="7263" y="3596"/>
                    <a:pt x="7358" y="3620"/>
                  </a:cubicBezTo>
                  <a:lnTo>
                    <a:pt x="7370" y="3620"/>
                  </a:lnTo>
                  <a:cubicBezTo>
                    <a:pt x="7465" y="3620"/>
                    <a:pt x="7537" y="3560"/>
                    <a:pt x="7537" y="3465"/>
                  </a:cubicBezTo>
                  <a:lnTo>
                    <a:pt x="7585" y="2822"/>
                  </a:lnTo>
                  <a:cubicBezTo>
                    <a:pt x="7585" y="2751"/>
                    <a:pt x="7644" y="2691"/>
                    <a:pt x="7692" y="2667"/>
                  </a:cubicBezTo>
                  <a:lnTo>
                    <a:pt x="7882" y="2584"/>
                  </a:lnTo>
                  <a:cubicBezTo>
                    <a:pt x="8037" y="2525"/>
                    <a:pt x="8132" y="2334"/>
                    <a:pt x="8073" y="2156"/>
                  </a:cubicBezTo>
                  <a:lnTo>
                    <a:pt x="7954" y="1834"/>
                  </a:lnTo>
                  <a:lnTo>
                    <a:pt x="8608" y="1394"/>
                  </a:lnTo>
                  <a:cubicBezTo>
                    <a:pt x="8847" y="1560"/>
                    <a:pt x="9073" y="1751"/>
                    <a:pt x="9275" y="1965"/>
                  </a:cubicBezTo>
                  <a:cubicBezTo>
                    <a:pt x="10275" y="2965"/>
                    <a:pt x="10811" y="4275"/>
                    <a:pt x="10811" y="5680"/>
                  </a:cubicBezTo>
                  <a:cubicBezTo>
                    <a:pt x="10811" y="7097"/>
                    <a:pt x="10287" y="8311"/>
                    <a:pt x="9287" y="9299"/>
                  </a:cubicBezTo>
                  <a:cubicBezTo>
                    <a:pt x="8299" y="10299"/>
                    <a:pt x="6989" y="10835"/>
                    <a:pt x="5572" y="10835"/>
                  </a:cubicBezTo>
                  <a:cubicBezTo>
                    <a:pt x="4156" y="10835"/>
                    <a:pt x="2846" y="10287"/>
                    <a:pt x="1846" y="9299"/>
                  </a:cubicBezTo>
                  <a:cubicBezTo>
                    <a:pt x="1655" y="9109"/>
                    <a:pt x="1477" y="8906"/>
                    <a:pt x="1310" y="8680"/>
                  </a:cubicBezTo>
                  <a:lnTo>
                    <a:pt x="1286" y="7370"/>
                  </a:lnTo>
                  <a:cubicBezTo>
                    <a:pt x="1286" y="7311"/>
                    <a:pt x="1274" y="7251"/>
                    <a:pt x="1250" y="7204"/>
                  </a:cubicBezTo>
                  <a:lnTo>
                    <a:pt x="917" y="6287"/>
                  </a:lnTo>
                  <a:cubicBezTo>
                    <a:pt x="881" y="6227"/>
                    <a:pt x="881" y="6144"/>
                    <a:pt x="893" y="6085"/>
                  </a:cubicBezTo>
                  <a:lnTo>
                    <a:pt x="1096" y="5156"/>
                  </a:lnTo>
                  <a:lnTo>
                    <a:pt x="1393" y="4918"/>
                  </a:lnTo>
                  <a:cubicBezTo>
                    <a:pt x="1429" y="4882"/>
                    <a:pt x="1453" y="4834"/>
                    <a:pt x="1453" y="4799"/>
                  </a:cubicBezTo>
                  <a:lnTo>
                    <a:pt x="1453" y="4442"/>
                  </a:lnTo>
                  <a:lnTo>
                    <a:pt x="1846" y="4465"/>
                  </a:lnTo>
                  <a:lnTo>
                    <a:pt x="2179" y="5418"/>
                  </a:lnTo>
                  <a:cubicBezTo>
                    <a:pt x="2203" y="5513"/>
                    <a:pt x="2286" y="5596"/>
                    <a:pt x="2358" y="5644"/>
                  </a:cubicBezTo>
                  <a:cubicBezTo>
                    <a:pt x="2420" y="5679"/>
                    <a:pt x="2479" y="5697"/>
                    <a:pt x="2540" y="5697"/>
                  </a:cubicBezTo>
                  <a:cubicBezTo>
                    <a:pt x="2584" y="5697"/>
                    <a:pt x="2629" y="5688"/>
                    <a:pt x="2679" y="5668"/>
                  </a:cubicBezTo>
                  <a:cubicBezTo>
                    <a:pt x="2786" y="5644"/>
                    <a:pt x="2882" y="5573"/>
                    <a:pt x="2941" y="5465"/>
                  </a:cubicBezTo>
                  <a:lnTo>
                    <a:pt x="3144" y="5037"/>
                  </a:lnTo>
                  <a:lnTo>
                    <a:pt x="3536" y="4763"/>
                  </a:lnTo>
                  <a:cubicBezTo>
                    <a:pt x="3565" y="4739"/>
                    <a:pt x="3602" y="4727"/>
                    <a:pt x="3639" y="4727"/>
                  </a:cubicBezTo>
                  <a:cubicBezTo>
                    <a:pt x="3694" y="4727"/>
                    <a:pt x="3751" y="4754"/>
                    <a:pt x="3786" y="4811"/>
                  </a:cubicBezTo>
                  <a:lnTo>
                    <a:pt x="4227" y="5406"/>
                  </a:lnTo>
                  <a:cubicBezTo>
                    <a:pt x="4263" y="5430"/>
                    <a:pt x="4310" y="5465"/>
                    <a:pt x="4346" y="5465"/>
                  </a:cubicBezTo>
                  <a:lnTo>
                    <a:pt x="4525" y="5477"/>
                  </a:lnTo>
                  <a:cubicBezTo>
                    <a:pt x="4525" y="5477"/>
                    <a:pt x="4548" y="5477"/>
                    <a:pt x="4548" y="5489"/>
                  </a:cubicBezTo>
                  <a:lnTo>
                    <a:pt x="4751" y="6204"/>
                  </a:lnTo>
                  <a:cubicBezTo>
                    <a:pt x="4763" y="6287"/>
                    <a:pt x="4846" y="6323"/>
                    <a:pt x="4918" y="6323"/>
                  </a:cubicBezTo>
                  <a:lnTo>
                    <a:pt x="4965" y="6323"/>
                  </a:lnTo>
                  <a:cubicBezTo>
                    <a:pt x="5049" y="6299"/>
                    <a:pt x="5096" y="6204"/>
                    <a:pt x="5060" y="6120"/>
                  </a:cubicBezTo>
                  <a:lnTo>
                    <a:pt x="4977" y="5835"/>
                  </a:lnTo>
                  <a:lnTo>
                    <a:pt x="5299" y="5715"/>
                  </a:lnTo>
                  <a:cubicBezTo>
                    <a:pt x="5513" y="5644"/>
                    <a:pt x="5656" y="5418"/>
                    <a:pt x="5632" y="5192"/>
                  </a:cubicBezTo>
                  <a:lnTo>
                    <a:pt x="5596" y="4751"/>
                  </a:lnTo>
                  <a:lnTo>
                    <a:pt x="5870" y="4656"/>
                  </a:lnTo>
                  <a:cubicBezTo>
                    <a:pt x="5953" y="4632"/>
                    <a:pt x="6001" y="4537"/>
                    <a:pt x="5977" y="4453"/>
                  </a:cubicBezTo>
                  <a:cubicBezTo>
                    <a:pt x="5949" y="4377"/>
                    <a:pt x="5890" y="4339"/>
                    <a:pt x="5818" y="4339"/>
                  </a:cubicBezTo>
                  <a:cubicBezTo>
                    <a:pt x="5801" y="4339"/>
                    <a:pt x="5782" y="4342"/>
                    <a:pt x="5763" y="4346"/>
                  </a:cubicBezTo>
                  <a:lnTo>
                    <a:pt x="5382" y="4477"/>
                  </a:lnTo>
                  <a:cubicBezTo>
                    <a:pt x="5299" y="4513"/>
                    <a:pt x="5263" y="4572"/>
                    <a:pt x="5275" y="4644"/>
                  </a:cubicBezTo>
                  <a:lnTo>
                    <a:pt x="5322" y="5215"/>
                  </a:lnTo>
                  <a:cubicBezTo>
                    <a:pt x="5322" y="5299"/>
                    <a:pt x="5275" y="5370"/>
                    <a:pt x="5203" y="5406"/>
                  </a:cubicBezTo>
                  <a:lnTo>
                    <a:pt x="4906" y="5525"/>
                  </a:lnTo>
                  <a:lnTo>
                    <a:pt x="4870" y="5418"/>
                  </a:lnTo>
                  <a:cubicBezTo>
                    <a:pt x="4822" y="5287"/>
                    <a:pt x="4703" y="5180"/>
                    <a:pt x="4572" y="5180"/>
                  </a:cubicBezTo>
                  <a:lnTo>
                    <a:pt x="4465" y="5168"/>
                  </a:lnTo>
                  <a:lnTo>
                    <a:pt x="4072" y="4632"/>
                  </a:lnTo>
                  <a:cubicBezTo>
                    <a:pt x="3973" y="4497"/>
                    <a:pt x="3822" y="4425"/>
                    <a:pt x="3669" y="4425"/>
                  </a:cubicBezTo>
                  <a:cubicBezTo>
                    <a:pt x="3565" y="4425"/>
                    <a:pt x="3461" y="4458"/>
                    <a:pt x="3370" y="4525"/>
                  </a:cubicBezTo>
                  <a:lnTo>
                    <a:pt x="2941" y="4823"/>
                  </a:lnTo>
                  <a:cubicBezTo>
                    <a:pt x="2905" y="4834"/>
                    <a:pt x="2893" y="4846"/>
                    <a:pt x="2882" y="4882"/>
                  </a:cubicBezTo>
                  <a:lnTo>
                    <a:pt x="2643" y="5346"/>
                  </a:lnTo>
                  <a:cubicBezTo>
                    <a:pt x="2620" y="5370"/>
                    <a:pt x="2596" y="5382"/>
                    <a:pt x="2596" y="5382"/>
                  </a:cubicBezTo>
                  <a:cubicBezTo>
                    <a:pt x="2588" y="5382"/>
                    <a:pt x="2569" y="5393"/>
                    <a:pt x="2554" y="5393"/>
                  </a:cubicBezTo>
                  <a:cubicBezTo>
                    <a:pt x="2547" y="5393"/>
                    <a:pt x="2540" y="5390"/>
                    <a:pt x="2536" y="5382"/>
                  </a:cubicBezTo>
                  <a:cubicBezTo>
                    <a:pt x="2524" y="5370"/>
                    <a:pt x="2501" y="5358"/>
                    <a:pt x="2501" y="5346"/>
                  </a:cubicBezTo>
                  <a:lnTo>
                    <a:pt x="2131" y="4287"/>
                  </a:lnTo>
                  <a:cubicBezTo>
                    <a:pt x="2120" y="4227"/>
                    <a:pt x="2060" y="4180"/>
                    <a:pt x="1989" y="4180"/>
                  </a:cubicBezTo>
                  <a:lnTo>
                    <a:pt x="1369" y="4132"/>
                  </a:lnTo>
                  <a:lnTo>
                    <a:pt x="1167" y="3858"/>
                  </a:lnTo>
                  <a:cubicBezTo>
                    <a:pt x="1132" y="3809"/>
                    <a:pt x="1085" y="3785"/>
                    <a:pt x="1038" y="3785"/>
                  </a:cubicBezTo>
                  <a:cubicBezTo>
                    <a:pt x="1005" y="3785"/>
                    <a:pt x="971" y="3798"/>
                    <a:pt x="941" y="3822"/>
                  </a:cubicBezTo>
                  <a:cubicBezTo>
                    <a:pt x="869" y="3882"/>
                    <a:pt x="858" y="3977"/>
                    <a:pt x="917" y="4049"/>
                  </a:cubicBezTo>
                  <a:lnTo>
                    <a:pt x="1131" y="4346"/>
                  </a:lnTo>
                  <a:lnTo>
                    <a:pt x="1131" y="4751"/>
                  </a:lnTo>
                  <a:lnTo>
                    <a:pt x="715" y="5073"/>
                  </a:lnTo>
                  <a:lnTo>
                    <a:pt x="691" y="5073"/>
                  </a:lnTo>
                  <a:lnTo>
                    <a:pt x="381" y="4656"/>
                  </a:lnTo>
                  <a:cubicBezTo>
                    <a:pt x="500" y="4001"/>
                    <a:pt x="750" y="3394"/>
                    <a:pt x="1096" y="2846"/>
                  </a:cubicBezTo>
                  <a:lnTo>
                    <a:pt x="1310" y="3179"/>
                  </a:lnTo>
                  <a:cubicBezTo>
                    <a:pt x="1346" y="3227"/>
                    <a:pt x="1405" y="3263"/>
                    <a:pt x="1453" y="3263"/>
                  </a:cubicBezTo>
                  <a:cubicBezTo>
                    <a:pt x="1477" y="3263"/>
                    <a:pt x="1512" y="3239"/>
                    <a:pt x="1536" y="3227"/>
                  </a:cubicBezTo>
                  <a:cubicBezTo>
                    <a:pt x="1608" y="3179"/>
                    <a:pt x="1631" y="3084"/>
                    <a:pt x="1584" y="3001"/>
                  </a:cubicBezTo>
                  <a:lnTo>
                    <a:pt x="1286" y="2560"/>
                  </a:lnTo>
                  <a:cubicBezTo>
                    <a:pt x="1453" y="2334"/>
                    <a:pt x="1631" y="2132"/>
                    <a:pt x="1822" y="1929"/>
                  </a:cubicBezTo>
                  <a:cubicBezTo>
                    <a:pt x="2822" y="941"/>
                    <a:pt x="4132" y="405"/>
                    <a:pt x="5537" y="405"/>
                  </a:cubicBezTo>
                  <a:close/>
                  <a:moveTo>
                    <a:pt x="5584" y="0"/>
                  </a:moveTo>
                  <a:cubicBezTo>
                    <a:pt x="4096" y="0"/>
                    <a:pt x="2703" y="584"/>
                    <a:pt x="1643" y="1644"/>
                  </a:cubicBezTo>
                  <a:cubicBezTo>
                    <a:pt x="584" y="2691"/>
                    <a:pt x="0" y="4096"/>
                    <a:pt x="0" y="5585"/>
                  </a:cubicBezTo>
                  <a:cubicBezTo>
                    <a:pt x="0" y="7073"/>
                    <a:pt x="584" y="8466"/>
                    <a:pt x="1643" y="9525"/>
                  </a:cubicBezTo>
                  <a:cubicBezTo>
                    <a:pt x="2703" y="10585"/>
                    <a:pt x="4096" y="11169"/>
                    <a:pt x="5584" y="11169"/>
                  </a:cubicBezTo>
                  <a:cubicBezTo>
                    <a:pt x="7073" y="11169"/>
                    <a:pt x="8478" y="10585"/>
                    <a:pt x="9525" y="9525"/>
                  </a:cubicBezTo>
                  <a:cubicBezTo>
                    <a:pt x="10585" y="8466"/>
                    <a:pt x="11168" y="7073"/>
                    <a:pt x="11168" y="5585"/>
                  </a:cubicBezTo>
                  <a:cubicBezTo>
                    <a:pt x="11168" y="4096"/>
                    <a:pt x="10585" y="2691"/>
                    <a:pt x="9525" y="1644"/>
                  </a:cubicBezTo>
                  <a:cubicBezTo>
                    <a:pt x="8478" y="584"/>
                    <a:pt x="7073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7" name="Google Shape;12117;p81"/>
            <p:cNvSpPr/>
            <p:nvPr/>
          </p:nvSpPr>
          <p:spPr>
            <a:xfrm>
              <a:off x="6770029" y="3565170"/>
              <a:ext cx="44608" cy="27968"/>
            </a:xfrm>
            <a:custGeom>
              <a:avLst/>
              <a:gdLst/>
              <a:ahLst/>
              <a:cxnLst/>
              <a:rect l="l" t="t" r="r" b="b"/>
              <a:pathLst>
                <a:path w="1394" h="874" extrusionOk="0">
                  <a:moveTo>
                    <a:pt x="166" y="1"/>
                  </a:moveTo>
                  <a:cubicBezTo>
                    <a:pt x="121" y="1"/>
                    <a:pt x="80" y="19"/>
                    <a:pt x="60" y="52"/>
                  </a:cubicBezTo>
                  <a:cubicBezTo>
                    <a:pt x="1" y="135"/>
                    <a:pt x="13" y="230"/>
                    <a:pt x="72" y="278"/>
                  </a:cubicBezTo>
                  <a:lnTo>
                    <a:pt x="620" y="742"/>
                  </a:lnTo>
                  <a:cubicBezTo>
                    <a:pt x="715" y="814"/>
                    <a:pt x="798" y="850"/>
                    <a:pt x="917" y="862"/>
                  </a:cubicBezTo>
                  <a:lnTo>
                    <a:pt x="1215" y="873"/>
                  </a:lnTo>
                  <a:lnTo>
                    <a:pt x="1227" y="873"/>
                  </a:lnTo>
                  <a:cubicBezTo>
                    <a:pt x="1322" y="873"/>
                    <a:pt x="1394" y="814"/>
                    <a:pt x="1394" y="731"/>
                  </a:cubicBezTo>
                  <a:cubicBezTo>
                    <a:pt x="1394" y="647"/>
                    <a:pt x="1322" y="576"/>
                    <a:pt x="1239" y="564"/>
                  </a:cubicBezTo>
                  <a:lnTo>
                    <a:pt x="941" y="552"/>
                  </a:lnTo>
                  <a:cubicBezTo>
                    <a:pt x="894" y="552"/>
                    <a:pt x="858" y="528"/>
                    <a:pt x="834" y="504"/>
                  </a:cubicBezTo>
                  <a:lnTo>
                    <a:pt x="274" y="40"/>
                  </a:lnTo>
                  <a:cubicBezTo>
                    <a:pt x="242" y="13"/>
                    <a:pt x="203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8" name="Google Shape;12118;p81"/>
            <p:cNvSpPr/>
            <p:nvPr/>
          </p:nvSpPr>
          <p:spPr>
            <a:xfrm>
              <a:off x="6859949" y="3437074"/>
              <a:ext cx="24416" cy="31840"/>
            </a:xfrm>
            <a:custGeom>
              <a:avLst/>
              <a:gdLst/>
              <a:ahLst/>
              <a:cxnLst/>
              <a:rect l="l" t="t" r="r" b="b"/>
              <a:pathLst>
                <a:path w="763" h="995" extrusionOk="0">
                  <a:moveTo>
                    <a:pt x="583" y="1"/>
                  </a:moveTo>
                  <a:cubicBezTo>
                    <a:pt x="509" y="1"/>
                    <a:pt x="447" y="45"/>
                    <a:pt x="417" y="114"/>
                  </a:cubicBezTo>
                  <a:lnTo>
                    <a:pt x="334" y="400"/>
                  </a:lnTo>
                  <a:lnTo>
                    <a:pt x="60" y="745"/>
                  </a:lnTo>
                  <a:cubicBezTo>
                    <a:pt x="0" y="816"/>
                    <a:pt x="12" y="924"/>
                    <a:pt x="96" y="959"/>
                  </a:cubicBezTo>
                  <a:cubicBezTo>
                    <a:pt x="120" y="995"/>
                    <a:pt x="155" y="995"/>
                    <a:pt x="191" y="995"/>
                  </a:cubicBezTo>
                  <a:cubicBezTo>
                    <a:pt x="239" y="995"/>
                    <a:pt x="298" y="983"/>
                    <a:pt x="334" y="935"/>
                  </a:cubicBezTo>
                  <a:lnTo>
                    <a:pt x="608" y="566"/>
                  </a:lnTo>
                  <a:cubicBezTo>
                    <a:pt x="632" y="543"/>
                    <a:pt x="632" y="531"/>
                    <a:pt x="643" y="519"/>
                  </a:cubicBezTo>
                  <a:lnTo>
                    <a:pt x="751" y="209"/>
                  </a:lnTo>
                  <a:cubicBezTo>
                    <a:pt x="762" y="126"/>
                    <a:pt x="715" y="42"/>
                    <a:pt x="632" y="7"/>
                  </a:cubicBezTo>
                  <a:cubicBezTo>
                    <a:pt x="615" y="3"/>
                    <a:pt x="599" y="1"/>
                    <a:pt x="5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9" name="Google Shape;12119;p81"/>
            <p:cNvSpPr/>
            <p:nvPr/>
          </p:nvSpPr>
          <p:spPr>
            <a:xfrm>
              <a:off x="6824525" y="3509426"/>
              <a:ext cx="17920" cy="28448"/>
            </a:xfrm>
            <a:custGeom>
              <a:avLst/>
              <a:gdLst/>
              <a:ahLst/>
              <a:cxnLst/>
              <a:rect l="l" t="t" r="r" b="b"/>
              <a:pathLst>
                <a:path w="560" h="889" extrusionOk="0">
                  <a:moveTo>
                    <a:pt x="194" y="1"/>
                  </a:moveTo>
                  <a:cubicBezTo>
                    <a:pt x="177" y="1"/>
                    <a:pt x="160" y="3"/>
                    <a:pt x="143" y="8"/>
                  </a:cubicBezTo>
                  <a:cubicBezTo>
                    <a:pt x="48" y="44"/>
                    <a:pt x="0" y="127"/>
                    <a:pt x="36" y="222"/>
                  </a:cubicBezTo>
                  <a:lnTo>
                    <a:pt x="215" y="770"/>
                  </a:lnTo>
                  <a:cubicBezTo>
                    <a:pt x="226" y="841"/>
                    <a:pt x="298" y="889"/>
                    <a:pt x="357" y="889"/>
                  </a:cubicBezTo>
                  <a:cubicBezTo>
                    <a:pt x="381" y="889"/>
                    <a:pt x="393" y="889"/>
                    <a:pt x="405" y="877"/>
                  </a:cubicBezTo>
                  <a:cubicBezTo>
                    <a:pt x="500" y="841"/>
                    <a:pt x="560" y="746"/>
                    <a:pt x="524" y="663"/>
                  </a:cubicBezTo>
                  <a:lnTo>
                    <a:pt x="345" y="115"/>
                  </a:lnTo>
                  <a:cubicBezTo>
                    <a:pt x="326" y="39"/>
                    <a:pt x="262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0" name="Google Shape;12120;p81"/>
            <p:cNvSpPr/>
            <p:nvPr/>
          </p:nvSpPr>
          <p:spPr>
            <a:xfrm>
              <a:off x="6790989" y="3541906"/>
              <a:ext cx="42688" cy="34464"/>
            </a:xfrm>
            <a:custGeom>
              <a:avLst/>
              <a:gdLst/>
              <a:ahLst/>
              <a:cxnLst/>
              <a:rect l="l" t="t" r="r" b="b"/>
              <a:pathLst>
                <a:path w="1334" h="1077" extrusionOk="0">
                  <a:moveTo>
                    <a:pt x="508" y="333"/>
                  </a:moveTo>
                  <a:cubicBezTo>
                    <a:pt x="511" y="333"/>
                    <a:pt x="516" y="334"/>
                    <a:pt x="524" y="338"/>
                  </a:cubicBezTo>
                  <a:lnTo>
                    <a:pt x="977" y="410"/>
                  </a:lnTo>
                  <a:lnTo>
                    <a:pt x="977" y="422"/>
                  </a:lnTo>
                  <a:lnTo>
                    <a:pt x="739" y="755"/>
                  </a:lnTo>
                  <a:lnTo>
                    <a:pt x="727" y="755"/>
                  </a:lnTo>
                  <a:lnTo>
                    <a:pt x="381" y="624"/>
                  </a:lnTo>
                  <a:lnTo>
                    <a:pt x="501" y="338"/>
                  </a:lnTo>
                  <a:cubicBezTo>
                    <a:pt x="501" y="338"/>
                    <a:pt x="501" y="333"/>
                    <a:pt x="508" y="333"/>
                  </a:cubicBezTo>
                  <a:close/>
                  <a:moveTo>
                    <a:pt x="531" y="1"/>
                  </a:moveTo>
                  <a:cubicBezTo>
                    <a:pt x="397" y="1"/>
                    <a:pt x="277" y="81"/>
                    <a:pt x="203" y="207"/>
                  </a:cubicBezTo>
                  <a:lnTo>
                    <a:pt x="12" y="648"/>
                  </a:lnTo>
                  <a:cubicBezTo>
                    <a:pt x="0" y="696"/>
                    <a:pt x="0" y="743"/>
                    <a:pt x="12" y="779"/>
                  </a:cubicBezTo>
                  <a:cubicBezTo>
                    <a:pt x="24" y="827"/>
                    <a:pt x="60" y="862"/>
                    <a:pt x="108" y="874"/>
                  </a:cubicBezTo>
                  <a:lnTo>
                    <a:pt x="608" y="1065"/>
                  </a:lnTo>
                  <a:cubicBezTo>
                    <a:pt x="655" y="1077"/>
                    <a:pt x="679" y="1077"/>
                    <a:pt x="727" y="1077"/>
                  </a:cubicBezTo>
                  <a:cubicBezTo>
                    <a:pt x="834" y="1077"/>
                    <a:pt x="941" y="1041"/>
                    <a:pt x="1001" y="946"/>
                  </a:cubicBezTo>
                  <a:lnTo>
                    <a:pt x="1239" y="624"/>
                  </a:lnTo>
                  <a:cubicBezTo>
                    <a:pt x="1310" y="529"/>
                    <a:pt x="1334" y="410"/>
                    <a:pt x="1298" y="291"/>
                  </a:cubicBezTo>
                  <a:cubicBezTo>
                    <a:pt x="1251" y="184"/>
                    <a:pt x="1155" y="100"/>
                    <a:pt x="1036" y="88"/>
                  </a:cubicBezTo>
                  <a:lnTo>
                    <a:pt x="584" y="5"/>
                  </a:lnTo>
                  <a:cubicBezTo>
                    <a:pt x="566" y="2"/>
                    <a:pt x="549" y="1"/>
                    <a:pt x="53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1" name="Google Shape;12121;p81"/>
            <p:cNvSpPr/>
            <p:nvPr/>
          </p:nvSpPr>
          <p:spPr>
            <a:xfrm>
              <a:off x="6840525" y="3544914"/>
              <a:ext cx="54112" cy="32608"/>
            </a:xfrm>
            <a:custGeom>
              <a:avLst/>
              <a:gdLst/>
              <a:ahLst/>
              <a:cxnLst/>
              <a:rect l="l" t="t" r="r" b="b"/>
              <a:pathLst>
                <a:path w="1691" h="1019" extrusionOk="0">
                  <a:moveTo>
                    <a:pt x="864" y="346"/>
                  </a:moveTo>
                  <a:cubicBezTo>
                    <a:pt x="913" y="346"/>
                    <a:pt x="962" y="364"/>
                    <a:pt x="1000" y="387"/>
                  </a:cubicBezTo>
                  <a:lnTo>
                    <a:pt x="1250" y="649"/>
                  </a:lnTo>
                  <a:lnTo>
                    <a:pt x="1191" y="673"/>
                  </a:lnTo>
                  <a:cubicBezTo>
                    <a:pt x="1165" y="693"/>
                    <a:pt x="1131" y="701"/>
                    <a:pt x="1099" y="701"/>
                  </a:cubicBezTo>
                  <a:cubicBezTo>
                    <a:pt x="1072" y="701"/>
                    <a:pt x="1046" y="696"/>
                    <a:pt x="1024" y="685"/>
                  </a:cubicBezTo>
                  <a:lnTo>
                    <a:pt x="548" y="482"/>
                  </a:lnTo>
                  <a:lnTo>
                    <a:pt x="786" y="363"/>
                  </a:lnTo>
                  <a:cubicBezTo>
                    <a:pt x="811" y="351"/>
                    <a:pt x="837" y="346"/>
                    <a:pt x="864" y="346"/>
                  </a:cubicBezTo>
                  <a:close/>
                  <a:moveTo>
                    <a:pt x="857" y="1"/>
                  </a:moveTo>
                  <a:cubicBezTo>
                    <a:pt x="787" y="1"/>
                    <a:pt x="719" y="14"/>
                    <a:pt x="655" y="42"/>
                  </a:cubicBezTo>
                  <a:lnTo>
                    <a:pt x="84" y="316"/>
                  </a:lnTo>
                  <a:cubicBezTo>
                    <a:pt x="24" y="340"/>
                    <a:pt x="0" y="399"/>
                    <a:pt x="0" y="459"/>
                  </a:cubicBezTo>
                  <a:cubicBezTo>
                    <a:pt x="0" y="518"/>
                    <a:pt x="48" y="578"/>
                    <a:pt x="84" y="613"/>
                  </a:cubicBezTo>
                  <a:lnTo>
                    <a:pt x="893" y="971"/>
                  </a:lnTo>
                  <a:cubicBezTo>
                    <a:pt x="965" y="994"/>
                    <a:pt x="1024" y="1018"/>
                    <a:pt x="1096" y="1018"/>
                  </a:cubicBezTo>
                  <a:cubicBezTo>
                    <a:pt x="1191" y="1018"/>
                    <a:pt x="1274" y="983"/>
                    <a:pt x="1358" y="935"/>
                  </a:cubicBezTo>
                  <a:lnTo>
                    <a:pt x="1608" y="792"/>
                  </a:lnTo>
                  <a:cubicBezTo>
                    <a:pt x="1655" y="756"/>
                    <a:pt x="1679" y="721"/>
                    <a:pt x="1679" y="673"/>
                  </a:cubicBezTo>
                  <a:cubicBezTo>
                    <a:pt x="1691" y="625"/>
                    <a:pt x="1679" y="590"/>
                    <a:pt x="1655" y="554"/>
                  </a:cubicBezTo>
                  <a:lnTo>
                    <a:pt x="1239" y="149"/>
                  </a:lnTo>
                  <a:cubicBezTo>
                    <a:pt x="1135" y="54"/>
                    <a:pt x="995" y="1"/>
                    <a:pt x="8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2" name="Google Shape;12122;p81"/>
            <p:cNvSpPr/>
            <p:nvPr/>
          </p:nvSpPr>
          <p:spPr>
            <a:xfrm>
              <a:off x="6793645" y="3582770"/>
              <a:ext cx="102144" cy="75520"/>
            </a:xfrm>
            <a:custGeom>
              <a:avLst/>
              <a:gdLst/>
              <a:ahLst/>
              <a:cxnLst/>
              <a:rect l="l" t="t" r="r" b="b"/>
              <a:pathLst>
                <a:path w="3192" h="2360" extrusionOk="0">
                  <a:moveTo>
                    <a:pt x="1757" y="0"/>
                  </a:moveTo>
                  <a:cubicBezTo>
                    <a:pt x="1683" y="0"/>
                    <a:pt x="1609" y="24"/>
                    <a:pt x="1549" y="61"/>
                  </a:cubicBezTo>
                  <a:lnTo>
                    <a:pt x="775" y="609"/>
                  </a:lnTo>
                  <a:lnTo>
                    <a:pt x="465" y="669"/>
                  </a:lnTo>
                  <a:cubicBezTo>
                    <a:pt x="239" y="716"/>
                    <a:pt x="60" y="907"/>
                    <a:pt x="48" y="1133"/>
                  </a:cubicBezTo>
                  <a:lnTo>
                    <a:pt x="1" y="1669"/>
                  </a:lnTo>
                  <a:cubicBezTo>
                    <a:pt x="1" y="1764"/>
                    <a:pt x="37" y="1859"/>
                    <a:pt x="108" y="1931"/>
                  </a:cubicBezTo>
                  <a:cubicBezTo>
                    <a:pt x="179" y="2002"/>
                    <a:pt x="275" y="2038"/>
                    <a:pt x="382" y="2038"/>
                  </a:cubicBezTo>
                  <a:lnTo>
                    <a:pt x="715" y="2002"/>
                  </a:lnTo>
                  <a:cubicBezTo>
                    <a:pt x="810" y="2002"/>
                    <a:pt x="882" y="1919"/>
                    <a:pt x="870" y="1824"/>
                  </a:cubicBezTo>
                  <a:cubicBezTo>
                    <a:pt x="859" y="1746"/>
                    <a:pt x="787" y="1679"/>
                    <a:pt x="710" y="1679"/>
                  </a:cubicBezTo>
                  <a:cubicBezTo>
                    <a:pt x="704" y="1679"/>
                    <a:pt x="697" y="1680"/>
                    <a:pt x="691" y="1681"/>
                  </a:cubicBezTo>
                  <a:lnTo>
                    <a:pt x="346" y="1705"/>
                  </a:lnTo>
                  <a:lnTo>
                    <a:pt x="334" y="1705"/>
                  </a:lnTo>
                  <a:lnTo>
                    <a:pt x="334" y="1693"/>
                  </a:lnTo>
                  <a:lnTo>
                    <a:pt x="382" y="1157"/>
                  </a:lnTo>
                  <a:cubicBezTo>
                    <a:pt x="382" y="1074"/>
                    <a:pt x="453" y="1014"/>
                    <a:pt x="525" y="990"/>
                  </a:cubicBezTo>
                  <a:lnTo>
                    <a:pt x="870" y="931"/>
                  </a:lnTo>
                  <a:cubicBezTo>
                    <a:pt x="894" y="931"/>
                    <a:pt x="918" y="919"/>
                    <a:pt x="929" y="907"/>
                  </a:cubicBezTo>
                  <a:lnTo>
                    <a:pt x="1727" y="335"/>
                  </a:lnTo>
                  <a:lnTo>
                    <a:pt x="1751" y="335"/>
                  </a:lnTo>
                  <a:lnTo>
                    <a:pt x="2311" y="597"/>
                  </a:lnTo>
                  <a:cubicBezTo>
                    <a:pt x="2346" y="609"/>
                    <a:pt x="2382" y="609"/>
                    <a:pt x="2418" y="609"/>
                  </a:cubicBezTo>
                  <a:lnTo>
                    <a:pt x="2680" y="550"/>
                  </a:lnTo>
                  <a:lnTo>
                    <a:pt x="2834" y="1109"/>
                  </a:lnTo>
                  <a:lnTo>
                    <a:pt x="2834" y="1133"/>
                  </a:lnTo>
                  <a:lnTo>
                    <a:pt x="2203" y="2038"/>
                  </a:lnTo>
                  <a:lnTo>
                    <a:pt x="2180" y="2038"/>
                  </a:lnTo>
                  <a:lnTo>
                    <a:pt x="1882" y="1681"/>
                  </a:lnTo>
                  <a:cubicBezTo>
                    <a:pt x="1846" y="1633"/>
                    <a:pt x="1787" y="1621"/>
                    <a:pt x="1751" y="1621"/>
                  </a:cubicBezTo>
                  <a:lnTo>
                    <a:pt x="1346" y="1645"/>
                  </a:lnTo>
                  <a:cubicBezTo>
                    <a:pt x="1251" y="1645"/>
                    <a:pt x="1180" y="1740"/>
                    <a:pt x="1191" y="1824"/>
                  </a:cubicBezTo>
                  <a:cubicBezTo>
                    <a:pt x="1191" y="1912"/>
                    <a:pt x="1273" y="1980"/>
                    <a:pt x="1352" y="1980"/>
                  </a:cubicBezTo>
                  <a:cubicBezTo>
                    <a:pt x="1358" y="1980"/>
                    <a:pt x="1364" y="1979"/>
                    <a:pt x="1370" y="1978"/>
                  </a:cubicBezTo>
                  <a:lnTo>
                    <a:pt x="1691" y="1943"/>
                  </a:lnTo>
                  <a:lnTo>
                    <a:pt x="1942" y="2240"/>
                  </a:lnTo>
                  <a:cubicBezTo>
                    <a:pt x="2001" y="2324"/>
                    <a:pt x="2108" y="2359"/>
                    <a:pt x="2192" y="2359"/>
                  </a:cubicBezTo>
                  <a:lnTo>
                    <a:pt x="2203" y="2359"/>
                  </a:lnTo>
                  <a:cubicBezTo>
                    <a:pt x="2311" y="2359"/>
                    <a:pt x="2418" y="2300"/>
                    <a:pt x="2477" y="2217"/>
                  </a:cubicBezTo>
                  <a:lnTo>
                    <a:pt x="3096" y="1312"/>
                  </a:lnTo>
                  <a:cubicBezTo>
                    <a:pt x="3180" y="1204"/>
                    <a:pt x="3192" y="1097"/>
                    <a:pt x="3156" y="1014"/>
                  </a:cubicBezTo>
                  <a:lnTo>
                    <a:pt x="2965" y="276"/>
                  </a:lnTo>
                  <a:cubicBezTo>
                    <a:pt x="2944" y="201"/>
                    <a:pt x="2875" y="155"/>
                    <a:pt x="2800" y="155"/>
                  </a:cubicBezTo>
                  <a:cubicBezTo>
                    <a:pt x="2792" y="155"/>
                    <a:pt x="2783" y="156"/>
                    <a:pt x="2775" y="157"/>
                  </a:cubicBezTo>
                  <a:lnTo>
                    <a:pt x="2406" y="252"/>
                  </a:lnTo>
                  <a:lnTo>
                    <a:pt x="1882" y="26"/>
                  </a:lnTo>
                  <a:cubicBezTo>
                    <a:pt x="1843" y="8"/>
                    <a:pt x="1800" y="0"/>
                    <a:pt x="17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123" name="Google Shape;12123;p81"/>
          <p:cNvSpPr/>
          <p:nvPr/>
        </p:nvSpPr>
        <p:spPr>
          <a:xfrm>
            <a:off x="7680176" y="3427738"/>
            <a:ext cx="357408" cy="357408"/>
          </a:xfrm>
          <a:custGeom>
            <a:avLst/>
            <a:gdLst/>
            <a:ahLst/>
            <a:cxnLst/>
            <a:rect l="l" t="t" r="r" b="b"/>
            <a:pathLst>
              <a:path w="11169" h="11169" extrusionOk="0">
                <a:moveTo>
                  <a:pt x="5585" y="382"/>
                </a:moveTo>
                <a:cubicBezTo>
                  <a:pt x="6990" y="382"/>
                  <a:pt x="8311" y="930"/>
                  <a:pt x="9311" y="1906"/>
                </a:cubicBezTo>
                <a:cubicBezTo>
                  <a:pt x="10300" y="2906"/>
                  <a:pt x="10835" y="4216"/>
                  <a:pt x="10835" y="5633"/>
                </a:cubicBezTo>
                <a:cubicBezTo>
                  <a:pt x="10835" y="7002"/>
                  <a:pt x="10288" y="8311"/>
                  <a:pt x="9311" y="9312"/>
                </a:cubicBezTo>
                <a:cubicBezTo>
                  <a:pt x="8311" y="10300"/>
                  <a:pt x="7002" y="10836"/>
                  <a:pt x="5585" y="10836"/>
                </a:cubicBezTo>
                <a:cubicBezTo>
                  <a:pt x="4192" y="10836"/>
                  <a:pt x="2858" y="10288"/>
                  <a:pt x="1870" y="9312"/>
                </a:cubicBezTo>
                <a:cubicBezTo>
                  <a:pt x="870" y="8311"/>
                  <a:pt x="334" y="7002"/>
                  <a:pt x="334" y="5585"/>
                </a:cubicBezTo>
                <a:cubicBezTo>
                  <a:pt x="334" y="4192"/>
                  <a:pt x="882" y="2858"/>
                  <a:pt x="1870" y="1870"/>
                </a:cubicBezTo>
                <a:cubicBezTo>
                  <a:pt x="1953" y="1775"/>
                  <a:pt x="2061" y="1668"/>
                  <a:pt x="2168" y="1596"/>
                </a:cubicBezTo>
                <a:lnTo>
                  <a:pt x="2418" y="2001"/>
                </a:lnTo>
                <a:cubicBezTo>
                  <a:pt x="2465" y="2073"/>
                  <a:pt x="2489" y="2180"/>
                  <a:pt x="2465" y="2263"/>
                </a:cubicBezTo>
                <a:lnTo>
                  <a:pt x="2168" y="3537"/>
                </a:lnTo>
                <a:cubicBezTo>
                  <a:pt x="2120" y="3692"/>
                  <a:pt x="2180" y="3870"/>
                  <a:pt x="2299" y="4013"/>
                </a:cubicBezTo>
                <a:lnTo>
                  <a:pt x="3489" y="5228"/>
                </a:lnTo>
                <a:cubicBezTo>
                  <a:pt x="3586" y="5335"/>
                  <a:pt x="3721" y="5384"/>
                  <a:pt x="3869" y="5384"/>
                </a:cubicBezTo>
                <a:cubicBezTo>
                  <a:pt x="3885" y="5384"/>
                  <a:pt x="3901" y="5384"/>
                  <a:pt x="3918" y="5382"/>
                </a:cubicBezTo>
                <a:lnTo>
                  <a:pt x="4811" y="5275"/>
                </a:lnTo>
                <a:lnTo>
                  <a:pt x="5692" y="6014"/>
                </a:lnTo>
                <a:lnTo>
                  <a:pt x="5418" y="6752"/>
                </a:lnTo>
                <a:cubicBezTo>
                  <a:pt x="5406" y="6787"/>
                  <a:pt x="5406" y="6847"/>
                  <a:pt x="5442" y="6883"/>
                </a:cubicBezTo>
                <a:lnTo>
                  <a:pt x="5573" y="7109"/>
                </a:lnTo>
                <a:cubicBezTo>
                  <a:pt x="5606" y="7158"/>
                  <a:pt x="5661" y="7185"/>
                  <a:pt x="5720" y="7185"/>
                </a:cubicBezTo>
                <a:cubicBezTo>
                  <a:pt x="5746" y="7185"/>
                  <a:pt x="5773" y="7179"/>
                  <a:pt x="5799" y="7168"/>
                </a:cubicBezTo>
                <a:cubicBezTo>
                  <a:pt x="5871" y="7121"/>
                  <a:pt x="5894" y="7014"/>
                  <a:pt x="5859" y="6942"/>
                </a:cubicBezTo>
                <a:lnTo>
                  <a:pt x="5763" y="6787"/>
                </a:lnTo>
                <a:lnTo>
                  <a:pt x="6133" y="5799"/>
                </a:lnTo>
                <a:lnTo>
                  <a:pt x="7621" y="6002"/>
                </a:lnTo>
                <a:lnTo>
                  <a:pt x="8930" y="6930"/>
                </a:lnTo>
                <a:cubicBezTo>
                  <a:pt x="8978" y="6954"/>
                  <a:pt x="9014" y="7002"/>
                  <a:pt x="9014" y="7061"/>
                </a:cubicBezTo>
                <a:cubicBezTo>
                  <a:pt x="9014" y="7121"/>
                  <a:pt x="8990" y="7168"/>
                  <a:pt x="8966" y="7204"/>
                </a:cubicBezTo>
                <a:lnTo>
                  <a:pt x="6466" y="10169"/>
                </a:lnTo>
                <a:lnTo>
                  <a:pt x="6454" y="10169"/>
                </a:lnTo>
                <a:lnTo>
                  <a:pt x="6275" y="10038"/>
                </a:lnTo>
                <a:lnTo>
                  <a:pt x="6275" y="10026"/>
                </a:lnTo>
                <a:lnTo>
                  <a:pt x="6597" y="8264"/>
                </a:lnTo>
                <a:cubicBezTo>
                  <a:pt x="6597" y="8216"/>
                  <a:pt x="6597" y="8192"/>
                  <a:pt x="6585" y="8145"/>
                </a:cubicBezTo>
                <a:lnTo>
                  <a:pt x="6192" y="7502"/>
                </a:lnTo>
                <a:cubicBezTo>
                  <a:pt x="6167" y="7452"/>
                  <a:pt x="6109" y="7426"/>
                  <a:pt x="6051" y="7426"/>
                </a:cubicBezTo>
                <a:cubicBezTo>
                  <a:pt x="6025" y="7426"/>
                  <a:pt x="6000" y="7431"/>
                  <a:pt x="5978" y="7442"/>
                </a:cubicBezTo>
                <a:cubicBezTo>
                  <a:pt x="5894" y="7490"/>
                  <a:pt x="5871" y="7597"/>
                  <a:pt x="5918" y="7668"/>
                </a:cubicBezTo>
                <a:lnTo>
                  <a:pt x="6275" y="8264"/>
                </a:lnTo>
                <a:lnTo>
                  <a:pt x="5954" y="9966"/>
                </a:lnTo>
                <a:cubicBezTo>
                  <a:pt x="5930" y="10097"/>
                  <a:pt x="5990" y="10216"/>
                  <a:pt x="6097" y="10300"/>
                </a:cubicBezTo>
                <a:lnTo>
                  <a:pt x="6275" y="10443"/>
                </a:lnTo>
                <a:cubicBezTo>
                  <a:pt x="6335" y="10478"/>
                  <a:pt x="6406" y="10502"/>
                  <a:pt x="6466" y="10502"/>
                </a:cubicBezTo>
                <a:cubicBezTo>
                  <a:pt x="6573" y="10502"/>
                  <a:pt x="6656" y="10455"/>
                  <a:pt x="6716" y="10383"/>
                </a:cubicBezTo>
                <a:lnTo>
                  <a:pt x="9216" y="7418"/>
                </a:lnTo>
                <a:cubicBezTo>
                  <a:pt x="9311" y="7311"/>
                  <a:pt x="9347" y="7168"/>
                  <a:pt x="9335" y="7014"/>
                </a:cubicBezTo>
                <a:cubicBezTo>
                  <a:pt x="9323" y="6871"/>
                  <a:pt x="9228" y="6752"/>
                  <a:pt x="9133" y="6656"/>
                </a:cubicBezTo>
                <a:lnTo>
                  <a:pt x="7787" y="5716"/>
                </a:lnTo>
                <a:cubicBezTo>
                  <a:pt x="7776" y="5704"/>
                  <a:pt x="7740" y="5692"/>
                  <a:pt x="7716" y="5692"/>
                </a:cubicBezTo>
                <a:lnTo>
                  <a:pt x="6049" y="5454"/>
                </a:lnTo>
                <a:cubicBezTo>
                  <a:pt x="6040" y="5452"/>
                  <a:pt x="6031" y="5452"/>
                  <a:pt x="6022" y="5452"/>
                </a:cubicBezTo>
                <a:cubicBezTo>
                  <a:pt x="5958" y="5452"/>
                  <a:pt x="5891" y="5488"/>
                  <a:pt x="5871" y="5561"/>
                </a:cubicBezTo>
                <a:lnTo>
                  <a:pt x="5811" y="5704"/>
                </a:lnTo>
                <a:lnTo>
                  <a:pt x="4966" y="4990"/>
                </a:lnTo>
                <a:cubicBezTo>
                  <a:pt x="4930" y="4966"/>
                  <a:pt x="4882" y="4942"/>
                  <a:pt x="4847" y="4942"/>
                </a:cubicBezTo>
                <a:lnTo>
                  <a:pt x="4216" y="5025"/>
                </a:lnTo>
                <a:lnTo>
                  <a:pt x="4192" y="4466"/>
                </a:lnTo>
                <a:cubicBezTo>
                  <a:pt x="4192" y="4382"/>
                  <a:pt x="4251" y="4287"/>
                  <a:pt x="4335" y="4275"/>
                </a:cubicBezTo>
                <a:lnTo>
                  <a:pt x="5466" y="4097"/>
                </a:lnTo>
                <a:lnTo>
                  <a:pt x="5478" y="4501"/>
                </a:lnTo>
                <a:cubicBezTo>
                  <a:pt x="5478" y="4585"/>
                  <a:pt x="5561" y="4668"/>
                  <a:pt x="5644" y="4668"/>
                </a:cubicBezTo>
                <a:cubicBezTo>
                  <a:pt x="5740" y="4668"/>
                  <a:pt x="5811" y="4585"/>
                  <a:pt x="5811" y="4501"/>
                </a:cubicBezTo>
                <a:lnTo>
                  <a:pt x="5799" y="3978"/>
                </a:lnTo>
                <a:lnTo>
                  <a:pt x="6454" y="3239"/>
                </a:lnTo>
                <a:cubicBezTo>
                  <a:pt x="6514" y="3156"/>
                  <a:pt x="6514" y="3073"/>
                  <a:pt x="6430" y="3001"/>
                </a:cubicBezTo>
                <a:cubicBezTo>
                  <a:pt x="6396" y="2973"/>
                  <a:pt x="6359" y="2958"/>
                  <a:pt x="6321" y="2958"/>
                </a:cubicBezTo>
                <a:cubicBezTo>
                  <a:pt x="6279" y="2958"/>
                  <a:pt x="6236" y="2976"/>
                  <a:pt x="6192" y="3013"/>
                </a:cubicBezTo>
                <a:lnTo>
                  <a:pt x="5525" y="3775"/>
                </a:lnTo>
                <a:lnTo>
                  <a:pt x="4275" y="3978"/>
                </a:lnTo>
                <a:cubicBezTo>
                  <a:pt x="4025" y="4025"/>
                  <a:pt x="3835" y="4251"/>
                  <a:pt x="3847" y="4513"/>
                </a:cubicBezTo>
                <a:lnTo>
                  <a:pt x="3870" y="5085"/>
                </a:lnTo>
                <a:lnTo>
                  <a:pt x="3858" y="5085"/>
                </a:lnTo>
                <a:cubicBezTo>
                  <a:pt x="3799" y="5085"/>
                  <a:pt x="3739" y="5061"/>
                  <a:pt x="3716" y="5025"/>
                </a:cubicBezTo>
                <a:lnTo>
                  <a:pt x="2525" y="3799"/>
                </a:lnTo>
                <a:cubicBezTo>
                  <a:pt x="2477" y="3751"/>
                  <a:pt x="2465" y="3692"/>
                  <a:pt x="2477" y="3620"/>
                </a:cubicBezTo>
                <a:lnTo>
                  <a:pt x="2775" y="2358"/>
                </a:lnTo>
                <a:cubicBezTo>
                  <a:pt x="2823" y="2180"/>
                  <a:pt x="2787" y="1989"/>
                  <a:pt x="2680" y="1834"/>
                </a:cubicBezTo>
                <a:lnTo>
                  <a:pt x="2418" y="1406"/>
                </a:lnTo>
                <a:cubicBezTo>
                  <a:pt x="2668" y="1215"/>
                  <a:pt x="2954" y="1037"/>
                  <a:pt x="3239" y="894"/>
                </a:cubicBezTo>
                <a:lnTo>
                  <a:pt x="3454" y="1251"/>
                </a:lnTo>
                <a:cubicBezTo>
                  <a:pt x="3485" y="1306"/>
                  <a:pt x="3536" y="1330"/>
                  <a:pt x="3588" y="1330"/>
                </a:cubicBezTo>
                <a:cubicBezTo>
                  <a:pt x="3616" y="1330"/>
                  <a:pt x="3643" y="1323"/>
                  <a:pt x="3668" y="1311"/>
                </a:cubicBezTo>
                <a:lnTo>
                  <a:pt x="4442" y="989"/>
                </a:lnTo>
                <a:lnTo>
                  <a:pt x="5168" y="953"/>
                </a:lnTo>
                <a:cubicBezTo>
                  <a:pt x="5216" y="953"/>
                  <a:pt x="5228" y="977"/>
                  <a:pt x="5240" y="989"/>
                </a:cubicBezTo>
                <a:cubicBezTo>
                  <a:pt x="5263" y="1001"/>
                  <a:pt x="5275" y="1013"/>
                  <a:pt x="5275" y="1061"/>
                </a:cubicBezTo>
                <a:cubicBezTo>
                  <a:pt x="5275" y="1096"/>
                  <a:pt x="5240" y="1120"/>
                  <a:pt x="5228" y="1132"/>
                </a:cubicBezTo>
                <a:lnTo>
                  <a:pt x="4585" y="1453"/>
                </a:lnTo>
                <a:cubicBezTo>
                  <a:pt x="4525" y="1477"/>
                  <a:pt x="4501" y="1525"/>
                  <a:pt x="4501" y="1596"/>
                </a:cubicBezTo>
                <a:cubicBezTo>
                  <a:pt x="4501" y="1668"/>
                  <a:pt x="4525" y="1715"/>
                  <a:pt x="4585" y="1751"/>
                </a:cubicBezTo>
                <a:lnTo>
                  <a:pt x="5621" y="2346"/>
                </a:lnTo>
                <a:cubicBezTo>
                  <a:pt x="5641" y="2360"/>
                  <a:pt x="5666" y="2366"/>
                  <a:pt x="5693" y="2366"/>
                </a:cubicBezTo>
                <a:cubicBezTo>
                  <a:pt x="5712" y="2366"/>
                  <a:pt x="5732" y="2363"/>
                  <a:pt x="5752" y="2358"/>
                </a:cubicBezTo>
                <a:cubicBezTo>
                  <a:pt x="5799" y="2346"/>
                  <a:pt x="5823" y="2311"/>
                  <a:pt x="5859" y="2263"/>
                </a:cubicBezTo>
                <a:lnTo>
                  <a:pt x="6109" y="1608"/>
                </a:lnTo>
                <a:lnTo>
                  <a:pt x="7240" y="2311"/>
                </a:lnTo>
                <a:lnTo>
                  <a:pt x="7240" y="2323"/>
                </a:lnTo>
                <a:cubicBezTo>
                  <a:pt x="7240" y="2323"/>
                  <a:pt x="7240" y="2346"/>
                  <a:pt x="7228" y="2346"/>
                </a:cubicBezTo>
                <a:lnTo>
                  <a:pt x="6716" y="2501"/>
                </a:lnTo>
                <a:cubicBezTo>
                  <a:pt x="6633" y="2537"/>
                  <a:pt x="6585" y="2620"/>
                  <a:pt x="6609" y="2715"/>
                </a:cubicBezTo>
                <a:cubicBezTo>
                  <a:pt x="6644" y="2787"/>
                  <a:pt x="6704" y="2835"/>
                  <a:pt x="6764" y="2835"/>
                </a:cubicBezTo>
                <a:cubicBezTo>
                  <a:pt x="6775" y="2835"/>
                  <a:pt x="6787" y="2835"/>
                  <a:pt x="6811" y="2823"/>
                </a:cubicBezTo>
                <a:lnTo>
                  <a:pt x="7311" y="2656"/>
                </a:lnTo>
                <a:cubicBezTo>
                  <a:pt x="7430" y="2608"/>
                  <a:pt x="7526" y="2501"/>
                  <a:pt x="7537" y="2370"/>
                </a:cubicBezTo>
                <a:cubicBezTo>
                  <a:pt x="7549" y="2239"/>
                  <a:pt x="7490" y="2120"/>
                  <a:pt x="7371" y="2049"/>
                </a:cubicBezTo>
                <a:lnTo>
                  <a:pt x="6073" y="1239"/>
                </a:lnTo>
                <a:cubicBezTo>
                  <a:pt x="6052" y="1225"/>
                  <a:pt x="6027" y="1219"/>
                  <a:pt x="6000" y="1219"/>
                </a:cubicBezTo>
                <a:cubicBezTo>
                  <a:pt x="5981" y="1219"/>
                  <a:pt x="5962" y="1222"/>
                  <a:pt x="5942" y="1227"/>
                </a:cubicBezTo>
                <a:cubicBezTo>
                  <a:pt x="5894" y="1239"/>
                  <a:pt x="5859" y="1275"/>
                  <a:pt x="5835" y="1311"/>
                </a:cubicBezTo>
                <a:lnTo>
                  <a:pt x="5585" y="1965"/>
                </a:lnTo>
                <a:lnTo>
                  <a:pt x="4990" y="1632"/>
                </a:lnTo>
                <a:lnTo>
                  <a:pt x="5347" y="1453"/>
                </a:lnTo>
                <a:cubicBezTo>
                  <a:pt x="5478" y="1394"/>
                  <a:pt x="5561" y="1275"/>
                  <a:pt x="5585" y="1120"/>
                </a:cubicBezTo>
                <a:cubicBezTo>
                  <a:pt x="5597" y="1001"/>
                  <a:pt x="5561" y="882"/>
                  <a:pt x="5478" y="775"/>
                </a:cubicBezTo>
                <a:cubicBezTo>
                  <a:pt x="5394" y="691"/>
                  <a:pt x="5275" y="644"/>
                  <a:pt x="5156" y="644"/>
                </a:cubicBezTo>
                <a:lnTo>
                  <a:pt x="4394" y="680"/>
                </a:lnTo>
                <a:cubicBezTo>
                  <a:pt x="4382" y="680"/>
                  <a:pt x="4347" y="680"/>
                  <a:pt x="4335" y="691"/>
                </a:cubicBezTo>
                <a:lnTo>
                  <a:pt x="3668" y="977"/>
                </a:lnTo>
                <a:lnTo>
                  <a:pt x="3549" y="775"/>
                </a:lnTo>
                <a:cubicBezTo>
                  <a:pt x="4192" y="513"/>
                  <a:pt x="4870" y="382"/>
                  <a:pt x="5585" y="382"/>
                </a:cubicBezTo>
                <a:close/>
                <a:moveTo>
                  <a:pt x="5585" y="1"/>
                </a:moveTo>
                <a:cubicBezTo>
                  <a:pt x="4097" y="1"/>
                  <a:pt x="2704" y="584"/>
                  <a:pt x="1644" y="1644"/>
                </a:cubicBezTo>
                <a:cubicBezTo>
                  <a:pt x="584" y="2704"/>
                  <a:pt x="1" y="4097"/>
                  <a:pt x="1" y="5585"/>
                </a:cubicBezTo>
                <a:cubicBezTo>
                  <a:pt x="1" y="7073"/>
                  <a:pt x="584" y="8478"/>
                  <a:pt x="1644" y="9526"/>
                </a:cubicBezTo>
                <a:cubicBezTo>
                  <a:pt x="2704" y="10586"/>
                  <a:pt x="4097" y="11169"/>
                  <a:pt x="5585" y="11169"/>
                </a:cubicBezTo>
                <a:cubicBezTo>
                  <a:pt x="7073" y="11169"/>
                  <a:pt x="8478" y="10586"/>
                  <a:pt x="9526" y="9526"/>
                </a:cubicBezTo>
                <a:cubicBezTo>
                  <a:pt x="10585" y="8478"/>
                  <a:pt x="11169" y="7073"/>
                  <a:pt x="11169" y="5585"/>
                </a:cubicBezTo>
                <a:cubicBezTo>
                  <a:pt x="11169" y="4097"/>
                  <a:pt x="10585" y="2692"/>
                  <a:pt x="9526" y="1644"/>
                </a:cubicBezTo>
                <a:cubicBezTo>
                  <a:pt x="8478" y="584"/>
                  <a:pt x="7073" y="1"/>
                  <a:pt x="558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2124" name="Google Shape;12124;p81"/>
          <p:cNvSpPr/>
          <p:nvPr/>
        </p:nvSpPr>
        <p:spPr>
          <a:xfrm>
            <a:off x="4395216" y="3429274"/>
            <a:ext cx="331872" cy="357792"/>
          </a:xfrm>
          <a:custGeom>
            <a:avLst/>
            <a:gdLst/>
            <a:ahLst/>
            <a:cxnLst/>
            <a:rect l="l" t="t" r="r" b="b"/>
            <a:pathLst>
              <a:path w="10371" h="11181" extrusionOk="0">
                <a:moveTo>
                  <a:pt x="5179" y="477"/>
                </a:moveTo>
                <a:lnTo>
                  <a:pt x="5513" y="1013"/>
                </a:lnTo>
                <a:cubicBezTo>
                  <a:pt x="5417" y="1132"/>
                  <a:pt x="5298" y="1263"/>
                  <a:pt x="5179" y="1417"/>
                </a:cubicBezTo>
                <a:cubicBezTo>
                  <a:pt x="5060" y="1263"/>
                  <a:pt x="4941" y="1132"/>
                  <a:pt x="4834" y="1013"/>
                </a:cubicBezTo>
                <a:lnTo>
                  <a:pt x="5179" y="477"/>
                </a:lnTo>
                <a:close/>
                <a:moveTo>
                  <a:pt x="607" y="2775"/>
                </a:moveTo>
                <a:lnTo>
                  <a:pt x="1238" y="2918"/>
                </a:lnTo>
                <a:cubicBezTo>
                  <a:pt x="1250" y="3072"/>
                  <a:pt x="1250" y="3251"/>
                  <a:pt x="1274" y="3441"/>
                </a:cubicBezTo>
                <a:cubicBezTo>
                  <a:pt x="1084" y="3429"/>
                  <a:pt x="917" y="3406"/>
                  <a:pt x="750" y="3394"/>
                </a:cubicBezTo>
                <a:lnTo>
                  <a:pt x="607" y="2775"/>
                </a:lnTo>
                <a:close/>
                <a:moveTo>
                  <a:pt x="9728" y="2775"/>
                </a:moveTo>
                <a:lnTo>
                  <a:pt x="9585" y="3394"/>
                </a:lnTo>
                <a:cubicBezTo>
                  <a:pt x="9430" y="3406"/>
                  <a:pt x="9251" y="3406"/>
                  <a:pt x="9061" y="3441"/>
                </a:cubicBezTo>
                <a:cubicBezTo>
                  <a:pt x="9096" y="3251"/>
                  <a:pt x="9108" y="3072"/>
                  <a:pt x="9108" y="2918"/>
                </a:cubicBezTo>
                <a:lnTo>
                  <a:pt x="9728" y="2775"/>
                </a:lnTo>
                <a:close/>
                <a:moveTo>
                  <a:pt x="4346" y="965"/>
                </a:moveTo>
                <a:cubicBezTo>
                  <a:pt x="4536" y="1155"/>
                  <a:pt x="4870" y="1524"/>
                  <a:pt x="5167" y="1941"/>
                </a:cubicBezTo>
                <a:cubicBezTo>
                  <a:pt x="5203" y="1984"/>
                  <a:pt x="5247" y="2005"/>
                  <a:pt x="5293" y="2005"/>
                </a:cubicBezTo>
                <a:cubicBezTo>
                  <a:pt x="5323" y="2005"/>
                  <a:pt x="5353" y="1996"/>
                  <a:pt x="5382" y="1977"/>
                </a:cubicBezTo>
                <a:cubicBezTo>
                  <a:pt x="5465" y="1917"/>
                  <a:pt x="5477" y="1834"/>
                  <a:pt x="5429" y="1751"/>
                </a:cubicBezTo>
                <a:cubicBezTo>
                  <a:pt x="5417" y="1727"/>
                  <a:pt x="5406" y="1715"/>
                  <a:pt x="5370" y="1679"/>
                </a:cubicBezTo>
                <a:cubicBezTo>
                  <a:pt x="5608" y="1382"/>
                  <a:pt x="5846" y="1132"/>
                  <a:pt x="6001" y="977"/>
                </a:cubicBezTo>
                <a:cubicBezTo>
                  <a:pt x="6191" y="1394"/>
                  <a:pt x="6572" y="2334"/>
                  <a:pt x="6572" y="2977"/>
                </a:cubicBezTo>
                <a:cubicBezTo>
                  <a:pt x="6572" y="3346"/>
                  <a:pt x="6441" y="3691"/>
                  <a:pt x="6191" y="3941"/>
                </a:cubicBezTo>
                <a:cubicBezTo>
                  <a:pt x="6179" y="3918"/>
                  <a:pt x="6144" y="3882"/>
                  <a:pt x="6096" y="3870"/>
                </a:cubicBezTo>
                <a:cubicBezTo>
                  <a:pt x="6144" y="3715"/>
                  <a:pt x="6156" y="3572"/>
                  <a:pt x="6144" y="3406"/>
                </a:cubicBezTo>
                <a:cubicBezTo>
                  <a:pt x="6132" y="3108"/>
                  <a:pt x="6013" y="2751"/>
                  <a:pt x="5798" y="2382"/>
                </a:cubicBezTo>
                <a:cubicBezTo>
                  <a:pt x="5774" y="2333"/>
                  <a:pt x="5716" y="2301"/>
                  <a:pt x="5659" y="2301"/>
                </a:cubicBezTo>
                <a:cubicBezTo>
                  <a:pt x="5632" y="2301"/>
                  <a:pt x="5607" y="2307"/>
                  <a:pt x="5584" y="2322"/>
                </a:cubicBezTo>
                <a:cubicBezTo>
                  <a:pt x="5501" y="2370"/>
                  <a:pt x="5477" y="2465"/>
                  <a:pt x="5525" y="2548"/>
                </a:cubicBezTo>
                <a:cubicBezTo>
                  <a:pt x="5858" y="3179"/>
                  <a:pt x="5906" y="3680"/>
                  <a:pt x="5667" y="4013"/>
                </a:cubicBezTo>
                <a:lnTo>
                  <a:pt x="5298" y="3418"/>
                </a:lnTo>
                <a:cubicBezTo>
                  <a:pt x="5263" y="3382"/>
                  <a:pt x="5203" y="3346"/>
                  <a:pt x="5167" y="3346"/>
                </a:cubicBezTo>
                <a:cubicBezTo>
                  <a:pt x="5108" y="3346"/>
                  <a:pt x="5060" y="3382"/>
                  <a:pt x="5025" y="3418"/>
                </a:cubicBezTo>
                <a:lnTo>
                  <a:pt x="4596" y="4108"/>
                </a:lnTo>
                <a:lnTo>
                  <a:pt x="4405" y="3918"/>
                </a:lnTo>
                <a:cubicBezTo>
                  <a:pt x="4358" y="3882"/>
                  <a:pt x="4310" y="3870"/>
                  <a:pt x="4274" y="3870"/>
                </a:cubicBezTo>
                <a:cubicBezTo>
                  <a:pt x="4227" y="3882"/>
                  <a:pt x="4179" y="3918"/>
                  <a:pt x="4155" y="3965"/>
                </a:cubicBezTo>
                <a:cubicBezTo>
                  <a:pt x="3893" y="3691"/>
                  <a:pt x="3762" y="3346"/>
                  <a:pt x="3762" y="2989"/>
                </a:cubicBezTo>
                <a:cubicBezTo>
                  <a:pt x="3762" y="2322"/>
                  <a:pt x="4167" y="1382"/>
                  <a:pt x="4346" y="965"/>
                </a:cubicBezTo>
                <a:close/>
                <a:moveTo>
                  <a:pt x="5179" y="3799"/>
                </a:moveTo>
                <a:lnTo>
                  <a:pt x="5513" y="4334"/>
                </a:lnTo>
                <a:cubicBezTo>
                  <a:pt x="5417" y="4453"/>
                  <a:pt x="5298" y="4584"/>
                  <a:pt x="5179" y="4739"/>
                </a:cubicBezTo>
                <a:cubicBezTo>
                  <a:pt x="5060" y="4584"/>
                  <a:pt x="4941" y="4453"/>
                  <a:pt x="4834" y="4334"/>
                </a:cubicBezTo>
                <a:lnTo>
                  <a:pt x="5179" y="3799"/>
                </a:lnTo>
                <a:close/>
                <a:moveTo>
                  <a:pt x="1560" y="2537"/>
                </a:moveTo>
                <a:lnTo>
                  <a:pt x="1560" y="2537"/>
                </a:lnTo>
                <a:cubicBezTo>
                  <a:pt x="1988" y="2691"/>
                  <a:pt x="2929" y="3084"/>
                  <a:pt x="3381" y="3525"/>
                </a:cubicBezTo>
                <a:cubicBezTo>
                  <a:pt x="3643" y="3799"/>
                  <a:pt x="3798" y="4156"/>
                  <a:pt x="3798" y="4525"/>
                </a:cubicBezTo>
                <a:cubicBezTo>
                  <a:pt x="3798" y="4596"/>
                  <a:pt x="3798" y="4680"/>
                  <a:pt x="3774" y="4751"/>
                </a:cubicBezTo>
                <a:cubicBezTo>
                  <a:pt x="3762" y="4680"/>
                  <a:pt x="3739" y="4620"/>
                  <a:pt x="3703" y="4561"/>
                </a:cubicBezTo>
                <a:cubicBezTo>
                  <a:pt x="3524" y="4156"/>
                  <a:pt x="3084" y="3846"/>
                  <a:pt x="2405" y="3644"/>
                </a:cubicBezTo>
                <a:cubicBezTo>
                  <a:pt x="2392" y="3640"/>
                  <a:pt x="2379" y="3638"/>
                  <a:pt x="2366" y="3638"/>
                </a:cubicBezTo>
                <a:cubicBezTo>
                  <a:pt x="2294" y="3638"/>
                  <a:pt x="2223" y="3690"/>
                  <a:pt x="2203" y="3751"/>
                </a:cubicBezTo>
                <a:cubicBezTo>
                  <a:pt x="2167" y="3846"/>
                  <a:pt x="2227" y="3930"/>
                  <a:pt x="2310" y="3965"/>
                </a:cubicBezTo>
                <a:cubicBezTo>
                  <a:pt x="2881" y="4144"/>
                  <a:pt x="3239" y="4382"/>
                  <a:pt x="3393" y="4692"/>
                </a:cubicBezTo>
                <a:cubicBezTo>
                  <a:pt x="3501" y="4930"/>
                  <a:pt x="3477" y="5215"/>
                  <a:pt x="3346" y="5537"/>
                </a:cubicBezTo>
                <a:cubicBezTo>
                  <a:pt x="3084" y="5787"/>
                  <a:pt x="2739" y="5930"/>
                  <a:pt x="2369" y="5930"/>
                </a:cubicBezTo>
                <a:cubicBezTo>
                  <a:pt x="1988" y="5930"/>
                  <a:pt x="1631" y="5775"/>
                  <a:pt x="1369" y="5513"/>
                </a:cubicBezTo>
                <a:cubicBezTo>
                  <a:pt x="941" y="5073"/>
                  <a:pt x="548" y="4144"/>
                  <a:pt x="381" y="3703"/>
                </a:cubicBezTo>
                <a:cubicBezTo>
                  <a:pt x="655" y="3703"/>
                  <a:pt x="1143" y="3739"/>
                  <a:pt x="1655" y="3810"/>
                </a:cubicBezTo>
                <a:cubicBezTo>
                  <a:pt x="1662" y="3812"/>
                  <a:pt x="1669" y="3812"/>
                  <a:pt x="1677" y="3812"/>
                </a:cubicBezTo>
                <a:cubicBezTo>
                  <a:pt x="1754" y="3812"/>
                  <a:pt x="1835" y="3756"/>
                  <a:pt x="1846" y="3680"/>
                </a:cubicBezTo>
                <a:cubicBezTo>
                  <a:pt x="1857" y="3584"/>
                  <a:pt x="1798" y="3501"/>
                  <a:pt x="1715" y="3489"/>
                </a:cubicBezTo>
                <a:cubicBezTo>
                  <a:pt x="1679" y="3489"/>
                  <a:pt x="1655" y="3465"/>
                  <a:pt x="1619" y="3465"/>
                </a:cubicBezTo>
                <a:cubicBezTo>
                  <a:pt x="1572" y="3084"/>
                  <a:pt x="1560" y="2739"/>
                  <a:pt x="1560" y="2537"/>
                </a:cubicBezTo>
                <a:close/>
                <a:moveTo>
                  <a:pt x="8787" y="2548"/>
                </a:moveTo>
                <a:cubicBezTo>
                  <a:pt x="8787" y="2751"/>
                  <a:pt x="8775" y="3096"/>
                  <a:pt x="8739" y="3477"/>
                </a:cubicBezTo>
                <a:cubicBezTo>
                  <a:pt x="8704" y="3477"/>
                  <a:pt x="8680" y="3501"/>
                  <a:pt x="8644" y="3501"/>
                </a:cubicBezTo>
                <a:cubicBezTo>
                  <a:pt x="8549" y="3513"/>
                  <a:pt x="8489" y="3608"/>
                  <a:pt x="8513" y="3691"/>
                </a:cubicBezTo>
                <a:cubicBezTo>
                  <a:pt x="8524" y="3768"/>
                  <a:pt x="8604" y="3824"/>
                  <a:pt x="8682" y="3824"/>
                </a:cubicBezTo>
                <a:cubicBezTo>
                  <a:pt x="8689" y="3824"/>
                  <a:pt x="8696" y="3823"/>
                  <a:pt x="8704" y="3822"/>
                </a:cubicBezTo>
                <a:cubicBezTo>
                  <a:pt x="9204" y="3739"/>
                  <a:pt x="9704" y="3715"/>
                  <a:pt x="9966" y="3715"/>
                </a:cubicBezTo>
                <a:cubicBezTo>
                  <a:pt x="9811" y="4144"/>
                  <a:pt x="9418" y="5073"/>
                  <a:pt x="8977" y="5537"/>
                </a:cubicBezTo>
                <a:cubicBezTo>
                  <a:pt x="8707" y="5808"/>
                  <a:pt x="8347" y="5945"/>
                  <a:pt x="7986" y="5945"/>
                </a:cubicBezTo>
                <a:cubicBezTo>
                  <a:pt x="7633" y="5945"/>
                  <a:pt x="7278" y="5814"/>
                  <a:pt x="7001" y="5549"/>
                </a:cubicBezTo>
                <a:cubicBezTo>
                  <a:pt x="6870" y="5227"/>
                  <a:pt x="6846" y="4930"/>
                  <a:pt x="6965" y="4703"/>
                </a:cubicBezTo>
                <a:cubicBezTo>
                  <a:pt x="7108" y="4394"/>
                  <a:pt x="7465" y="4144"/>
                  <a:pt x="8049" y="3977"/>
                </a:cubicBezTo>
                <a:cubicBezTo>
                  <a:pt x="8144" y="3941"/>
                  <a:pt x="8180" y="3858"/>
                  <a:pt x="8156" y="3763"/>
                </a:cubicBezTo>
                <a:cubicBezTo>
                  <a:pt x="8128" y="3699"/>
                  <a:pt x="8073" y="3656"/>
                  <a:pt x="8005" y="3656"/>
                </a:cubicBezTo>
                <a:cubicBezTo>
                  <a:pt x="7985" y="3656"/>
                  <a:pt x="7963" y="3659"/>
                  <a:pt x="7942" y="3668"/>
                </a:cubicBezTo>
                <a:cubicBezTo>
                  <a:pt x="7275" y="3870"/>
                  <a:pt x="6846" y="4168"/>
                  <a:pt x="6656" y="4572"/>
                </a:cubicBezTo>
                <a:cubicBezTo>
                  <a:pt x="6620" y="4632"/>
                  <a:pt x="6596" y="4703"/>
                  <a:pt x="6572" y="4763"/>
                </a:cubicBezTo>
                <a:cubicBezTo>
                  <a:pt x="6560" y="4692"/>
                  <a:pt x="6560" y="4620"/>
                  <a:pt x="6560" y="4537"/>
                </a:cubicBezTo>
                <a:cubicBezTo>
                  <a:pt x="6560" y="4168"/>
                  <a:pt x="6703" y="3810"/>
                  <a:pt x="6977" y="3549"/>
                </a:cubicBezTo>
                <a:cubicBezTo>
                  <a:pt x="7418" y="3096"/>
                  <a:pt x="8370" y="2703"/>
                  <a:pt x="8787" y="2548"/>
                </a:cubicBezTo>
                <a:close/>
                <a:moveTo>
                  <a:pt x="3465" y="5882"/>
                </a:moveTo>
                <a:lnTo>
                  <a:pt x="3465" y="5882"/>
                </a:lnTo>
                <a:cubicBezTo>
                  <a:pt x="3429" y="6013"/>
                  <a:pt x="3429" y="6144"/>
                  <a:pt x="3429" y="6287"/>
                </a:cubicBezTo>
                <a:cubicBezTo>
                  <a:pt x="3441" y="6489"/>
                  <a:pt x="3477" y="6680"/>
                  <a:pt x="3536" y="6858"/>
                </a:cubicBezTo>
                <a:cubicBezTo>
                  <a:pt x="3227" y="6668"/>
                  <a:pt x="2858" y="6466"/>
                  <a:pt x="2429" y="6263"/>
                </a:cubicBezTo>
                <a:cubicBezTo>
                  <a:pt x="2810" y="6251"/>
                  <a:pt x="3167" y="6120"/>
                  <a:pt x="3465" y="5882"/>
                </a:cubicBezTo>
                <a:close/>
                <a:moveTo>
                  <a:pt x="6870" y="5882"/>
                </a:moveTo>
                <a:lnTo>
                  <a:pt x="6870" y="5882"/>
                </a:lnTo>
                <a:cubicBezTo>
                  <a:pt x="7168" y="6120"/>
                  <a:pt x="7525" y="6251"/>
                  <a:pt x="7918" y="6263"/>
                </a:cubicBezTo>
                <a:cubicBezTo>
                  <a:pt x="7489" y="6466"/>
                  <a:pt x="7132" y="6668"/>
                  <a:pt x="6799" y="6858"/>
                </a:cubicBezTo>
                <a:cubicBezTo>
                  <a:pt x="6858" y="6680"/>
                  <a:pt x="6906" y="6477"/>
                  <a:pt x="6906" y="6287"/>
                </a:cubicBezTo>
                <a:cubicBezTo>
                  <a:pt x="6906" y="6168"/>
                  <a:pt x="6906" y="6013"/>
                  <a:pt x="6870" y="5882"/>
                </a:cubicBezTo>
                <a:close/>
                <a:moveTo>
                  <a:pt x="4346" y="4287"/>
                </a:moveTo>
                <a:cubicBezTo>
                  <a:pt x="4536" y="4477"/>
                  <a:pt x="4870" y="4834"/>
                  <a:pt x="5167" y="5251"/>
                </a:cubicBezTo>
                <a:cubicBezTo>
                  <a:pt x="5204" y="5302"/>
                  <a:pt x="5250" y="5327"/>
                  <a:pt x="5296" y="5327"/>
                </a:cubicBezTo>
                <a:cubicBezTo>
                  <a:pt x="5325" y="5327"/>
                  <a:pt x="5354" y="5317"/>
                  <a:pt x="5382" y="5299"/>
                </a:cubicBezTo>
                <a:cubicBezTo>
                  <a:pt x="5465" y="5239"/>
                  <a:pt x="5477" y="5156"/>
                  <a:pt x="5429" y="5073"/>
                </a:cubicBezTo>
                <a:cubicBezTo>
                  <a:pt x="5417" y="5049"/>
                  <a:pt x="5406" y="5037"/>
                  <a:pt x="5370" y="5001"/>
                </a:cubicBezTo>
                <a:cubicBezTo>
                  <a:pt x="5608" y="4703"/>
                  <a:pt x="5846" y="4453"/>
                  <a:pt x="6001" y="4299"/>
                </a:cubicBezTo>
                <a:cubicBezTo>
                  <a:pt x="6191" y="4715"/>
                  <a:pt x="6572" y="5656"/>
                  <a:pt x="6572" y="6299"/>
                </a:cubicBezTo>
                <a:cubicBezTo>
                  <a:pt x="6572" y="6775"/>
                  <a:pt x="6334" y="7192"/>
                  <a:pt x="6001" y="7442"/>
                </a:cubicBezTo>
                <a:cubicBezTo>
                  <a:pt x="6025" y="7382"/>
                  <a:pt x="6060" y="7323"/>
                  <a:pt x="6084" y="7251"/>
                </a:cubicBezTo>
                <a:cubicBezTo>
                  <a:pt x="6251" y="6823"/>
                  <a:pt x="6156" y="6299"/>
                  <a:pt x="5822" y="5692"/>
                </a:cubicBezTo>
                <a:cubicBezTo>
                  <a:pt x="5791" y="5637"/>
                  <a:pt x="5734" y="5608"/>
                  <a:pt x="5678" y="5608"/>
                </a:cubicBezTo>
                <a:cubicBezTo>
                  <a:pt x="5649" y="5608"/>
                  <a:pt x="5621" y="5616"/>
                  <a:pt x="5596" y="5632"/>
                </a:cubicBezTo>
                <a:cubicBezTo>
                  <a:pt x="5525" y="5668"/>
                  <a:pt x="5489" y="5775"/>
                  <a:pt x="5537" y="5846"/>
                </a:cubicBezTo>
                <a:cubicBezTo>
                  <a:pt x="5822" y="6382"/>
                  <a:pt x="5906" y="6823"/>
                  <a:pt x="5787" y="7132"/>
                </a:cubicBezTo>
                <a:cubicBezTo>
                  <a:pt x="5703" y="7370"/>
                  <a:pt x="5489" y="7561"/>
                  <a:pt x="5144" y="7692"/>
                </a:cubicBezTo>
                <a:cubicBezTo>
                  <a:pt x="4394" y="7680"/>
                  <a:pt x="3762" y="7061"/>
                  <a:pt x="3762" y="6287"/>
                </a:cubicBezTo>
                <a:cubicBezTo>
                  <a:pt x="3762" y="5656"/>
                  <a:pt x="4167" y="4703"/>
                  <a:pt x="4346" y="4287"/>
                </a:cubicBezTo>
                <a:close/>
                <a:moveTo>
                  <a:pt x="4917" y="7990"/>
                </a:moveTo>
                <a:lnTo>
                  <a:pt x="4917" y="7990"/>
                </a:lnTo>
                <a:cubicBezTo>
                  <a:pt x="5001" y="8013"/>
                  <a:pt x="5084" y="8013"/>
                  <a:pt x="5179" y="8013"/>
                </a:cubicBezTo>
                <a:cubicBezTo>
                  <a:pt x="5263" y="8013"/>
                  <a:pt x="5346" y="8013"/>
                  <a:pt x="5429" y="7990"/>
                </a:cubicBezTo>
                <a:lnTo>
                  <a:pt x="5429" y="7990"/>
                </a:lnTo>
                <a:cubicBezTo>
                  <a:pt x="5310" y="8109"/>
                  <a:pt x="5239" y="8204"/>
                  <a:pt x="5179" y="8275"/>
                </a:cubicBezTo>
                <a:cubicBezTo>
                  <a:pt x="5120" y="8204"/>
                  <a:pt x="5025" y="8097"/>
                  <a:pt x="4917" y="7990"/>
                </a:cubicBezTo>
                <a:close/>
                <a:moveTo>
                  <a:pt x="9704" y="6001"/>
                </a:moveTo>
                <a:lnTo>
                  <a:pt x="9704" y="6001"/>
                </a:lnTo>
                <a:cubicBezTo>
                  <a:pt x="9537" y="6227"/>
                  <a:pt x="9275" y="6525"/>
                  <a:pt x="8882" y="6835"/>
                </a:cubicBezTo>
                <a:cubicBezTo>
                  <a:pt x="8263" y="7359"/>
                  <a:pt x="7191" y="8013"/>
                  <a:pt x="5584" y="8311"/>
                </a:cubicBezTo>
                <a:cubicBezTo>
                  <a:pt x="5763" y="8109"/>
                  <a:pt x="6037" y="7823"/>
                  <a:pt x="6418" y="7525"/>
                </a:cubicBezTo>
                <a:cubicBezTo>
                  <a:pt x="7072" y="7037"/>
                  <a:pt x="8144" y="6382"/>
                  <a:pt x="9704" y="6001"/>
                </a:cubicBezTo>
                <a:close/>
                <a:moveTo>
                  <a:pt x="655" y="6013"/>
                </a:moveTo>
                <a:cubicBezTo>
                  <a:pt x="2203" y="6382"/>
                  <a:pt x="3286" y="7037"/>
                  <a:pt x="3929" y="7549"/>
                </a:cubicBezTo>
                <a:cubicBezTo>
                  <a:pt x="4310" y="7847"/>
                  <a:pt x="4596" y="8121"/>
                  <a:pt x="4775" y="8335"/>
                </a:cubicBezTo>
                <a:cubicBezTo>
                  <a:pt x="3167" y="8013"/>
                  <a:pt x="2096" y="7359"/>
                  <a:pt x="1476" y="6847"/>
                </a:cubicBezTo>
                <a:cubicBezTo>
                  <a:pt x="1084" y="6537"/>
                  <a:pt x="822" y="6227"/>
                  <a:pt x="655" y="6013"/>
                </a:cubicBezTo>
                <a:close/>
                <a:moveTo>
                  <a:pt x="1969" y="7829"/>
                </a:moveTo>
                <a:cubicBezTo>
                  <a:pt x="2107" y="7829"/>
                  <a:pt x="2244" y="7834"/>
                  <a:pt x="2381" y="7847"/>
                </a:cubicBezTo>
                <a:cubicBezTo>
                  <a:pt x="3000" y="8168"/>
                  <a:pt x="3774" y="8466"/>
                  <a:pt x="4751" y="8644"/>
                </a:cubicBezTo>
                <a:cubicBezTo>
                  <a:pt x="4409" y="8708"/>
                  <a:pt x="4091" y="8735"/>
                  <a:pt x="3795" y="8735"/>
                </a:cubicBezTo>
                <a:cubicBezTo>
                  <a:pt x="3041" y="8735"/>
                  <a:pt x="2440" y="8559"/>
                  <a:pt x="2012" y="8371"/>
                </a:cubicBezTo>
                <a:cubicBezTo>
                  <a:pt x="1631" y="8204"/>
                  <a:pt x="1357" y="8013"/>
                  <a:pt x="1179" y="7871"/>
                </a:cubicBezTo>
                <a:cubicBezTo>
                  <a:pt x="1450" y="7847"/>
                  <a:pt x="1712" y="7829"/>
                  <a:pt x="1969" y="7829"/>
                </a:cubicBezTo>
                <a:close/>
                <a:moveTo>
                  <a:pt x="8525" y="7824"/>
                </a:moveTo>
                <a:cubicBezTo>
                  <a:pt x="8741" y="7824"/>
                  <a:pt x="8954" y="7839"/>
                  <a:pt x="9168" y="7871"/>
                </a:cubicBezTo>
                <a:cubicBezTo>
                  <a:pt x="8989" y="8013"/>
                  <a:pt x="8715" y="8204"/>
                  <a:pt x="8346" y="8371"/>
                </a:cubicBezTo>
                <a:cubicBezTo>
                  <a:pt x="7909" y="8563"/>
                  <a:pt x="7285" y="8749"/>
                  <a:pt x="6498" y="8749"/>
                </a:cubicBezTo>
                <a:cubicBezTo>
                  <a:pt x="6214" y="8749"/>
                  <a:pt x="5909" y="8725"/>
                  <a:pt x="5584" y="8668"/>
                </a:cubicBezTo>
                <a:cubicBezTo>
                  <a:pt x="6549" y="8478"/>
                  <a:pt x="7334" y="8180"/>
                  <a:pt x="7942" y="7859"/>
                </a:cubicBezTo>
                <a:cubicBezTo>
                  <a:pt x="8138" y="7836"/>
                  <a:pt x="8332" y="7824"/>
                  <a:pt x="8525" y="7824"/>
                </a:cubicBezTo>
                <a:close/>
                <a:moveTo>
                  <a:pt x="5179" y="8906"/>
                </a:moveTo>
                <a:cubicBezTo>
                  <a:pt x="5191" y="8906"/>
                  <a:pt x="5227" y="8918"/>
                  <a:pt x="5239" y="8918"/>
                </a:cubicBezTo>
                <a:lnTo>
                  <a:pt x="5310" y="9442"/>
                </a:lnTo>
                <a:lnTo>
                  <a:pt x="5048" y="9442"/>
                </a:lnTo>
                <a:lnTo>
                  <a:pt x="5120" y="8918"/>
                </a:lnTo>
                <a:cubicBezTo>
                  <a:pt x="5132" y="8918"/>
                  <a:pt x="5167" y="8906"/>
                  <a:pt x="5179" y="8906"/>
                </a:cubicBezTo>
                <a:close/>
                <a:moveTo>
                  <a:pt x="5358" y="9764"/>
                </a:moveTo>
                <a:lnTo>
                  <a:pt x="5501" y="10835"/>
                </a:lnTo>
                <a:lnTo>
                  <a:pt x="4834" y="10835"/>
                </a:lnTo>
                <a:lnTo>
                  <a:pt x="4989" y="9764"/>
                </a:lnTo>
                <a:close/>
                <a:moveTo>
                  <a:pt x="5191" y="0"/>
                </a:moveTo>
                <a:cubicBezTo>
                  <a:pt x="5132" y="0"/>
                  <a:pt x="5084" y="36"/>
                  <a:pt x="5060" y="72"/>
                </a:cubicBezTo>
                <a:lnTo>
                  <a:pt x="4632" y="762"/>
                </a:lnTo>
                <a:lnTo>
                  <a:pt x="4429" y="572"/>
                </a:lnTo>
                <a:cubicBezTo>
                  <a:pt x="4394" y="536"/>
                  <a:pt x="4346" y="524"/>
                  <a:pt x="4298" y="524"/>
                </a:cubicBezTo>
                <a:cubicBezTo>
                  <a:pt x="4251" y="536"/>
                  <a:pt x="4215" y="572"/>
                  <a:pt x="4179" y="608"/>
                </a:cubicBezTo>
                <a:cubicBezTo>
                  <a:pt x="4155" y="667"/>
                  <a:pt x="3465" y="2060"/>
                  <a:pt x="3465" y="2965"/>
                </a:cubicBezTo>
                <a:cubicBezTo>
                  <a:pt x="3465" y="3037"/>
                  <a:pt x="3465" y="3096"/>
                  <a:pt x="3477" y="3168"/>
                </a:cubicBezTo>
                <a:cubicBezTo>
                  <a:pt x="2786" y="2608"/>
                  <a:pt x="1536" y="2179"/>
                  <a:pt x="1476" y="2156"/>
                </a:cubicBezTo>
                <a:cubicBezTo>
                  <a:pt x="1459" y="2151"/>
                  <a:pt x="1440" y="2148"/>
                  <a:pt x="1421" y="2148"/>
                </a:cubicBezTo>
                <a:cubicBezTo>
                  <a:pt x="1387" y="2148"/>
                  <a:pt x="1352" y="2157"/>
                  <a:pt x="1322" y="2179"/>
                </a:cubicBezTo>
                <a:cubicBezTo>
                  <a:pt x="1274" y="2203"/>
                  <a:pt x="1250" y="2251"/>
                  <a:pt x="1250" y="2310"/>
                </a:cubicBezTo>
                <a:lnTo>
                  <a:pt x="1250" y="2572"/>
                </a:lnTo>
                <a:lnTo>
                  <a:pt x="464" y="2394"/>
                </a:lnTo>
                <a:cubicBezTo>
                  <a:pt x="450" y="2391"/>
                  <a:pt x="436" y="2389"/>
                  <a:pt x="423" y="2389"/>
                </a:cubicBezTo>
                <a:cubicBezTo>
                  <a:pt x="378" y="2389"/>
                  <a:pt x="337" y="2405"/>
                  <a:pt x="310" y="2441"/>
                </a:cubicBezTo>
                <a:cubicBezTo>
                  <a:pt x="262" y="2489"/>
                  <a:pt x="250" y="2548"/>
                  <a:pt x="262" y="2596"/>
                </a:cubicBezTo>
                <a:lnTo>
                  <a:pt x="441" y="3382"/>
                </a:lnTo>
                <a:lnTo>
                  <a:pt x="179" y="3382"/>
                </a:lnTo>
                <a:cubicBezTo>
                  <a:pt x="131" y="3382"/>
                  <a:pt x="72" y="3406"/>
                  <a:pt x="48" y="3453"/>
                </a:cubicBezTo>
                <a:cubicBezTo>
                  <a:pt x="12" y="3501"/>
                  <a:pt x="0" y="3549"/>
                  <a:pt x="24" y="3608"/>
                </a:cubicBezTo>
                <a:cubicBezTo>
                  <a:pt x="48" y="3668"/>
                  <a:pt x="548" y="5132"/>
                  <a:pt x="1179" y="5763"/>
                </a:cubicBezTo>
                <a:lnTo>
                  <a:pt x="1238" y="5823"/>
                </a:lnTo>
                <a:cubicBezTo>
                  <a:pt x="953" y="5727"/>
                  <a:pt x="655" y="5656"/>
                  <a:pt x="345" y="5596"/>
                </a:cubicBezTo>
                <a:cubicBezTo>
                  <a:pt x="335" y="5594"/>
                  <a:pt x="325" y="5593"/>
                  <a:pt x="315" y="5593"/>
                </a:cubicBezTo>
                <a:cubicBezTo>
                  <a:pt x="266" y="5593"/>
                  <a:pt x="218" y="5616"/>
                  <a:pt x="179" y="5656"/>
                </a:cubicBezTo>
                <a:cubicBezTo>
                  <a:pt x="131" y="5704"/>
                  <a:pt x="131" y="5775"/>
                  <a:pt x="167" y="5835"/>
                </a:cubicBezTo>
                <a:cubicBezTo>
                  <a:pt x="179" y="5870"/>
                  <a:pt x="488" y="6442"/>
                  <a:pt x="1274" y="7085"/>
                </a:cubicBezTo>
                <a:cubicBezTo>
                  <a:pt x="1441" y="7216"/>
                  <a:pt x="1619" y="7359"/>
                  <a:pt x="1846" y="7501"/>
                </a:cubicBezTo>
                <a:cubicBezTo>
                  <a:pt x="1500" y="7501"/>
                  <a:pt x="1155" y="7549"/>
                  <a:pt x="822" y="7609"/>
                </a:cubicBezTo>
                <a:cubicBezTo>
                  <a:pt x="762" y="7620"/>
                  <a:pt x="714" y="7656"/>
                  <a:pt x="679" y="7716"/>
                </a:cubicBezTo>
                <a:cubicBezTo>
                  <a:pt x="655" y="7775"/>
                  <a:pt x="679" y="7835"/>
                  <a:pt x="714" y="7871"/>
                </a:cubicBezTo>
                <a:cubicBezTo>
                  <a:pt x="726" y="7894"/>
                  <a:pt x="1131" y="8323"/>
                  <a:pt x="1893" y="8668"/>
                </a:cubicBezTo>
                <a:cubicBezTo>
                  <a:pt x="2346" y="8871"/>
                  <a:pt x="3024" y="9061"/>
                  <a:pt x="3858" y="9061"/>
                </a:cubicBezTo>
                <a:cubicBezTo>
                  <a:pt x="4155" y="9061"/>
                  <a:pt x="4465" y="9037"/>
                  <a:pt x="4786" y="8990"/>
                </a:cubicBezTo>
                <a:lnTo>
                  <a:pt x="4786" y="8990"/>
                </a:lnTo>
                <a:lnTo>
                  <a:pt x="4513" y="10990"/>
                </a:lnTo>
                <a:cubicBezTo>
                  <a:pt x="4513" y="11026"/>
                  <a:pt x="4513" y="11073"/>
                  <a:pt x="4548" y="11121"/>
                </a:cubicBezTo>
                <a:cubicBezTo>
                  <a:pt x="4584" y="11145"/>
                  <a:pt x="4632" y="11180"/>
                  <a:pt x="4667" y="11180"/>
                </a:cubicBezTo>
                <a:lnTo>
                  <a:pt x="5715" y="11180"/>
                </a:lnTo>
                <a:cubicBezTo>
                  <a:pt x="5763" y="11180"/>
                  <a:pt x="5798" y="11169"/>
                  <a:pt x="5834" y="11121"/>
                </a:cubicBezTo>
                <a:cubicBezTo>
                  <a:pt x="5858" y="11085"/>
                  <a:pt x="5882" y="11026"/>
                  <a:pt x="5882" y="10990"/>
                </a:cubicBezTo>
                <a:lnTo>
                  <a:pt x="5596" y="8990"/>
                </a:lnTo>
                <a:lnTo>
                  <a:pt x="5596" y="8990"/>
                </a:lnTo>
                <a:cubicBezTo>
                  <a:pt x="5918" y="9049"/>
                  <a:pt x="6251" y="9061"/>
                  <a:pt x="6537" y="9061"/>
                </a:cubicBezTo>
                <a:cubicBezTo>
                  <a:pt x="7370" y="9061"/>
                  <a:pt x="8037" y="8871"/>
                  <a:pt x="8501" y="8668"/>
                </a:cubicBezTo>
                <a:cubicBezTo>
                  <a:pt x="9251" y="8323"/>
                  <a:pt x="9656" y="7894"/>
                  <a:pt x="9668" y="7871"/>
                </a:cubicBezTo>
                <a:cubicBezTo>
                  <a:pt x="9716" y="7835"/>
                  <a:pt x="9728" y="7775"/>
                  <a:pt x="9704" y="7716"/>
                </a:cubicBezTo>
                <a:cubicBezTo>
                  <a:pt x="9668" y="7656"/>
                  <a:pt x="9632" y="7609"/>
                  <a:pt x="9573" y="7609"/>
                </a:cubicBezTo>
                <a:cubicBezTo>
                  <a:pt x="9227" y="7549"/>
                  <a:pt x="8882" y="7513"/>
                  <a:pt x="8537" y="7501"/>
                </a:cubicBezTo>
                <a:cubicBezTo>
                  <a:pt x="8751" y="7359"/>
                  <a:pt x="8942" y="7216"/>
                  <a:pt x="9108" y="7085"/>
                </a:cubicBezTo>
                <a:cubicBezTo>
                  <a:pt x="9882" y="6442"/>
                  <a:pt x="10204" y="5870"/>
                  <a:pt x="10228" y="5835"/>
                </a:cubicBezTo>
                <a:cubicBezTo>
                  <a:pt x="10251" y="5775"/>
                  <a:pt x="10251" y="5715"/>
                  <a:pt x="10204" y="5656"/>
                </a:cubicBezTo>
                <a:cubicBezTo>
                  <a:pt x="10174" y="5616"/>
                  <a:pt x="10128" y="5593"/>
                  <a:pt x="10079" y="5593"/>
                </a:cubicBezTo>
                <a:cubicBezTo>
                  <a:pt x="10069" y="5593"/>
                  <a:pt x="10059" y="5594"/>
                  <a:pt x="10049" y="5596"/>
                </a:cubicBezTo>
                <a:cubicBezTo>
                  <a:pt x="9728" y="5656"/>
                  <a:pt x="9430" y="5727"/>
                  <a:pt x="9156" y="5823"/>
                </a:cubicBezTo>
                <a:cubicBezTo>
                  <a:pt x="9168" y="5811"/>
                  <a:pt x="9192" y="5787"/>
                  <a:pt x="9216" y="5763"/>
                </a:cubicBezTo>
                <a:cubicBezTo>
                  <a:pt x="9835" y="5120"/>
                  <a:pt x="10323" y="3668"/>
                  <a:pt x="10359" y="3608"/>
                </a:cubicBezTo>
                <a:cubicBezTo>
                  <a:pt x="10370" y="3560"/>
                  <a:pt x="10370" y="3501"/>
                  <a:pt x="10347" y="3453"/>
                </a:cubicBezTo>
                <a:cubicBezTo>
                  <a:pt x="10311" y="3406"/>
                  <a:pt x="10263" y="3382"/>
                  <a:pt x="10204" y="3382"/>
                </a:cubicBezTo>
                <a:lnTo>
                  <a:pt x="9942" y="3382"/>
                </a:lnTo>
                <a:lnTo>
                  <a:pt x="10120" y="2596"/>
                </a:lnTo>
                <a:cubicBezTo>
                  <a:pt x="10132" y="2537"/>
                  <a:pt x="10120" y="2477"/>
                  <a:pt x="10073" y="2441"/>
                </a:cubicBezTo>
                <a:cubicBezTo>
                  <a:pt x="10036" y="2405"/>
                  <a:pt x="9993" y="2389"/>
                  <a:pt x="9959" y="2389"/>
                </a:cubicBezTo>
                <a:cubicBezTo>
                  <a:pt x="9948" y="2389"/>
                  <a:pt x="9938" y="2391"/>
                  <a:pt x="9930" y="2394"/>
                </a:cubicBezTo>
                <a:lnTo>
                  <a:pt x="9132" y="2572"/>
                </a:lnTo>
                <a:lnTo>
                  <a:pt x="9132" y="2310"/>
                </a:lnTo>
                <a:cubicBezTo>
                  <a:pt x="9132" y="2263"/>
                  <a:pt x="9108" y="2203"/>
                  <a:pt x="9061" y="2179"/>
                </a:cubicBezTo>
                <a:cubicBezTo>
                  <a:pt x="9030" y="2156"/>
                  <a:pt x="9004" y="2143"/>
                  <a:pt x="8974" y="2143"/>
                </a:cubicBezTo>
                <a:cubicBezTo>
                  <a:pt x="8957" y="2143"/>
                  <a:pt x="8939" y="2147"/>
                  <a:pt x="8918" y="2156"/>
                </a:cubicBezTo>
                <a:cubicBezTo>
                  <a:pt x="8858" y="2179"/>
                  <a:pt x="7608" y="2608"/>
                  <a:pt x="6906" y="3168"/>
                </a:cubicBezTo>
                <a:cubicBezTo>
                  <a:pt x="6918" y="3096"/>
                  <a:pt x="6918" y="3037"/>
                  <a:pt x="6918" y="2965"/>
                </a:cubicBezTo>
                <a:cubicBezTo>
                  <a:pt x="6918" y="2060"/>
                  <a:pt x="6239" y="667"/>
                  <a:pt x="6203" y="608"/>
                </a:cubicBezTo>
                <a:cubicBezTo>
                  <a:pt x="6179" y="572"/>
                  <a:pt x="6144" y="536"/>
                  <a:pt x="6084" y="524"/>
                </a:cubicBezTo>
                <a:cubicBezTo>
                  <a:pt x="6070" y="522"/>
                  <a:pt x="6057" y="520"/>
                  <a:pt x="6044" y="520"/>
                </a:cubicBezTo>
                <a:cubicBezTo>
                  <a:pt x="6004" y="520"/>
                  <a:pt x="5971" y="536"/>
                  <a:pt x="5953" y="572"/>
                </a:cubicBezTo>
                <a:lnTo>
                  <a:pt x="5763" y="762"/>
                </a:lnTo>
                <a:lnTo>
                  <a:pt x="5322" y="72"/>
                </a:lnTo>
                <a:cubicBezTo>
                  <a:pt x="5298" y="36"/>
                  <a:pt x="5239" y="0"/>
                  <a:pt x="519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125" name="Google Shape;12125;p81"/>
          <p:cNvGrpSpPr/>
          <p:nvPr/>
        </p:nvGrpSpPr>
        <p:grpSpPr>
          <a:xfrm>
            <a:off x="4931664" y="3446426"/>
            <a:ext cx="357408" cy="323488"/>
            <a:chOff x="4959533" y="3370226"/>
            <a:chExt cx="357408" cy="323488"/>
          </a:xfrm>
          <a:solidFill>
            <a:schemeClr val="tx1"/>
          </a:solidFill>
        </p:grpSpPr>
        <p:sp>
          <p:nvSpPr>
            <p:cNvPr id="12126" name="Google Shape;12126;p81"/>
            <p:cNvSpPr/>
            <p:nvPr/>
          </p:nvSpPr>
          <p:spPr>
            <a:xfrm>
              <a:off x="4959533" y="3370226"/>
              <a:ext cx="357408" cy="323488"/>
            </a:xfrm>
            <a:custGeom>
              <a:avLst/>
              <a:gdLst/>
              <a:ahLst/>
              <a:cxnLst/>
              <a:rect l="l" t="t" r="r" b="b"/>
              <a:pathLst>
                <a:path w="11169" h="10109" extrusionOk="0">
                  <a:moveTo>
                    <a:pt x="7906" y="738"/>
                  </a:moveTo>
                  <a:cubicBezTo>
                    <a:pt x="8596" y="1012"/>
                    <a:pt x="9192" y="1393"/>
                    <a:pt x="9680" y="1870"/>
                  </a:cubicBezTo>
                  <a:cubicBezTo>
                    <a:pt x="9521" y="2137"/>
                    <a:pt x="9210" y="2287"/>
                    <a:pt x="8870" y="2287"/>
                  </a:cubicBezTo>
                  <a:cubicBezTo>
                    <a:pt x="8725" y="2287"/>
                    <a:pt x="8575" y="2260"/>
                    <a:pt x="8430" y="2203"/>
                  </a:cubicBezTo>
                  <a:cubicBezTo>
                    <a:pt x="8168" y="2096"/>
                    <a:pt x="7942" y="1917"/>
                    <a:pt x="7823" y="1679"/>
                  </a:cubicBezTo>
                  <a:cubicBezTo>
                    <a:pt x="7692" y="1465"/>
                    <a:pt x="7656" y="1203"/>
                    <a:pt x="7751" y="1000"/>
                  </a:cubicBezTo>
                  <a:cubicBezTo>
                    <a:pt x="7775" y="905"/>
                    <a:pt x="7834" y="822"/>
                    <a:pt x="7906" y="738"/>
                  </a:cubicBezTo>
                  <a:close/>
                  <a:moveTo>
                    <a:pt x="1024" y="2441"/>
                  </a:moveTo>
                  <a:cubicBezTo>
                    <a:pt x="1048" y="2441"/>
                    <a:pt x="1060" y="2453"/>
                    <a:pt x="1095" y="2477"/>
                  </a:cubicBezTo>
                  <a:cubicBezTo>
                    <a:pt x="1512" y="2620"/>
                    <a:pt x="1703" y="3132"/>
                    <a:pt x="1524" y="3584"/>
                  </a:cubicBezTo>
                  <a:cubicBezTo>
                    <a:pt x="1441" y="3810"/>
                    <a:pt x="1286" y="3989"/>
                    <a:pt x="1084" y="4096"/>
                  </a:cubicBezTo>
                  <a:cubicBezTo>
                    <a:pt x="965" y="4159"/>
                    <a:pt x="843" y="4189"/>
                    <a:pt x="722" y="4189"/>
                  </a:cubicBezTo>
                  <a:cubicBezTo>
                    <a:pt x="635" y="4189"/>
                    <a:pt x="549" y="4173"/>
                    <a:pt x="464" y="4144"/>
                  </a:cubicBezTo>
                  <a:cubicBezTo>
                    <a:pt x="441" y="4120"/>
                    <a:pt x="393" y="4108"/>
                    <a:pt x="369" y="4096"/>
                  </a:cubicBezTo>
                  <a:cubicBezTo>
                    <a:pt x="441" y="3489"/>
                    <a:pt x="679" y="2929"/>
                    <a:pt x="1024" y="2441"/>
                  </a:cubicBezTo>
                  <a:close/>
                  <a:moveTo>
                    <a:pt x="5596" y="310"/>
                  </a:moveTo>
                  <a:cubicBezTo>
                    <a:pt x="6299" y="310"/>
                    <a:pt x="6965" y="417"/>
                    <a:pt x="7596" y="619"/>
                  </a:cubicBezTo>
                  <a:cubicBezTo>
                    <a:pt x="7537" y="703"/>
                    <a:pt x="7489" y="786"/>
                    <a:pt x="7465" y="881"/>
                  </a:cubicBezTo>
                  <a:cubicBezTo>
                    <a:pt x="7346" y="1191"/>
                    <a:pt x="7370" y="1512"/>
                    <a:pt x="7537" y="1834"/>
                  </a:cubicBezTo>
                  <a:cubicBezTo>
                    <a:pt x="7703" y="2131"/>
                    <a:pt x="7977" y="2370"/>
                    <a:pt x="8323" y="2501"/>
                  </a:cubicBezTo>
                  <a:cubicBezTo>
                    <a:pt x="8513" y="2572"/>
                    <a:pt x="8692" y="2608"/>
                    <a:pt x="8894" y="2608"/>
                  </a:cubicBezTo>
                  <a:cubicBezTo>
                    <a:pt x="9311" y="2608"/>
                    <a:pt x="9692" y="2429"/>
                    <a:pt x="9930" y="2120"/>
                  </a:cubicBezTo>
                  <a:cubicBezTo>
                    <a:pt x="10501" y="2798"/>
                    <a:pt x="10847" y="3632"/>
                    <a:pt x="10847" y="4525"/>
                  </a:cubicBezTo>
                  <a:cubicBezTo>
                    <a:pt x="10847" y="4918"/>
                    <a:pt x="10513" y="5227"/>
                    <a:pt x="10109" y="5227"/>
                  </a:cubicBezTo>
                  <a:lnTo>
                    <a:pt x="9930" y="5227"/>
                  </a:lnTo>
                  <a:cubicBezTo>
                    <a:pt x="9930" y="5168"/>
                    <a:pt x="9942" y="5108"/>
                    <a:pt x="9942" y="5049"/>
                  </a:cubicBezTo>
                  <a:cubicBezTo>
                    <a:pt x="9942" y="4691"/>
                    <a:pt x="9823" y="4346"/>
                    <a:pt x="9608" y="4048"/>
                  </a:cubicBezTo>
                  <a:cubicBezTo>
                    <a:pt x="9573" y="4006"/>
                    <a:pt x="9520" y="3984"/>
                    <a:pt x="9470" y="3984"/>
                  </a:cubicBezTo>
                  <a:cubicBezTo>
                    <a:pt x="9437" y="3984"/>
                    <a:pt x="9406" y="3994"/>
                    <a:pt x="9382" y="4013"/>
                  </a:cubicBezTo>
                  <a:cubicBezTo>
                    <a:pt x="9311" y="4072"/>
                    <a:pt x="9287" y="4179"/>
                    <a:pt x="9347" y="4239"/>
                  </a:cubicBezTo>
                  <a:cubicBezTo>
                    <a:pt x="9525" y="4477"/>
                    <a:pt x="9620" y="4751"/>
                    <a:pt x="9620" y="5025"/>
                  </a:cubicBezTo>
                  <a:cubicBezTo>
                    <a:pt x="9620" y="5084"/>
                    <a:pt x="9620" y="5144"/>
                    <a:pt x="9608" y="5203"/>
                  </a:cubicBezTo>
                  <a:lnTo>
                    <a:pt x="6465" y="5203"/>
                  </a:lnTo>
                  <a:cubicBezTo>
                    <a:pt x="6453" y="5156"/>
                    <a:pt x="6453" y="5096"/>
                    <a:pt x="6453" y="5025"/>
                  </a:cubicBezTo>
                  <a:cubicBezTo>
                    <a:pt x="6453" y="4251"/>
                    <a:pt x="7168" y="3620"/>
                    <a:pt x="8025" y="3620"/>
                  </a:cubicBezTo>
                  <a:cubicBezTo>
                    <a:pt x="8323" y="3620"/>
                    <a:pt x="8608" y="3691"/>
                    <a:pt x="8858" y="3822"/>
                  </a:cubicBezTo>
                  <a:cubicBezTo>
                    <a:pt x="8881" y="3837"/>
                    <a:pt x="8907" y="3844"/>
                    <a:pt x="8933" y="3844"/>
                  </a:cubicBezTo>
                  <a:cubicBezTo>
                    <a:pt x="8991" y="3844"/>
                    <a:pt x="9052" y="3812"/>
                    <a:pt x="9085" y="3763"/>
                  </a:cubicBezTo>
                  <a:cubicBezTo>
                    <a:pt x="9132" y="3691"/>
                    <a:pt x="9096" y="3584"/>
                    <a:pt x="9025" y="3536"/>
                  </a:cubicBezTo>
                  <a:cubicBezTo>
                    <a:pt x="8727" y="3382"/>
                    <a:pt x="8382" y="3286"/>
                    <a:pt x="8025" y="3286"/>
                  </a:cubicBezTo>
                  <a:cubicBezTo>
                    <a:pt x="6965" y="3286"/>
                    <a:pt x="6120" y="4060"/>
                    <a:pt x="6120" y="5025"/>
                  </a:cubicBezTo>
                  <a:cubicBezTo>
                    <a:pt x="6120" y="5084"/>
                    <a:pt x="6120" y="5144"/>
                    <a:pt x="6132" y="5203"/>
                  </a:cubicBezTo>
                  <a:lnTo>
                    <a:pt x="1060" y="5203"/>
                  </a:lnTo>
                  <a:cubicBezTo>
                    <a:pt x="655" y="5203"/>
                    <a:pt x="333" y="4894"/>
                    <a:pt x="333" y="4513"/>
                  </a:cubicBezTo>
                  <a:lnTo>
                    <a:pt x="333" y="4417"/>
                  </a:lnTo>
                  <a:lnTo>
                    <a:pt x="345" y="4417"/>
                  </a:lnTo>
                  <a:cubicBezTo>
                    <a:pt x="464" y="4465"/>
                    <a:pt x="595" y="4501"/>
                    <a:pt x="714" y="4501"/>
                  </a:cubicBezTo>
                  <a:cubicBezTo>
                    <a:pt x="881" y="4501"/>
                    <a:pt x="1060" y="4453"/>
                    <a:pt x="1226" y="4382"/>
                  </a:cubicBezTo>
                  <a:cubicBezTo>
                    <a:pt x="1512" y="4239"/>
                    <a:pt x="1715" y="3989"/>
                    <a:pt x="1834" y="3691"/>
                  </a:cubicBezTo>
                  <a:cubicBezTo>
                    <a:pt x="2072" y="3084"/>
                    <a:pt x="1810" y="2393"/>
                    <a:pt x="1238" y="2167"/>
                  </a:cubicBezTo>
                  <a:cubicBezTo>
                    <a:pt x="2179" y="1060"/>
                    <a:pt x="3786" y="310"/>
                    <a:pt x="5596" y="310"/>
                  </a:cubicBezTo>
                  <a:close/>
                  <a:moveTo>
                    <a:pt x="6894" y="5572"/>
                  </a:moveTo>
                  <a:lnTo>
                    <a:pt x="7334" y="8573"/>
                  </a:lnTo>
                  <a:cubicBezTo>
                    <a:pt x="7370" y="8870"/>
                    <a:pt x="7287" y="9180"/>
                    <a:pt x="7072" y="9418"/>
                  </a:cubicBezTo>
                  <a:cubicBezTo>
                    <a:pt x="6870" y="9656"/>
                    <a:pt x="6584" y="9775"/>
                    <a:pt x="6275" y="9775"/>
                  </a:cubicBezTo>
                  <a:lnTo>
                    <a:pt x="4894" y="9775"/>
                  </a:lnTo>
                  <a:cubicBezTo>
                    <a:pt x="4572" y="9775"/>
                    <a:pt x="4298" y="9644"/>
                    <a:pt x="4084" y="9418"/>
                  </a:cubicBezTo>
                  <a:cubicBezTo>
                    <a:pt x="3870" y="9180"/>
                    <a:pt x="3786" y="8882"/>
                    <a:pt x="3834" y="8573"/>
                  </a:cubicBezTo>
                  <a:lnTo>
                    <a:pt x="4251" y="5572"/>
                  </a:lnTo>
                  <a:close/>
                  <a:moveTo>
                    <a:pt x="5584" y="0"/>
                  </a:moveTo>
                  <a:cubicBezTo>
                    <a:pt x="4096" y="0"/>
                    <a:pt x="2703" y="465"/>
                    <a:pt x="1655" y="1310"/>
                  </a:cubicBezTo>
                  <a:cubicBezTo>
                    <a:pt x="595" y="2167"/>
                    <a:pt x="0" y="3310"/>
                    <a:pt x="0" y="4525"/>
                  </a:cubicBezTo>
                  <a:lnTo>
                    <a:pt x="0" y="4537"/>
                  </a:lnTo>
                  <a:cubicBezTo>
                    <a:pt x="0" y="5108"/>
                    <a:pt x="476" y="5572"/>
                    <a:pt x="1060" y="5572"/>
                  </a:cubicBezTo>
                  <a:lnTo>
                    <a:pt x="3929" y="5572"/>
                  </a:lnTo>
                  <a:lnTo>
                    <a:pt x="3512" y="8525"/>
                  </a:lnTo>
                  <a:cubicBezTo>
                    <a:pt x="3453" y="8930"/>
                    <a:pt x="3572" y="9335"/>
                    <a:pt x="3846" y="9632"/>
                  </a:cubicBezTo>
                  <a:cubicBezTo>
                    <a:pt x="4108" y="9930"/>
                    <a:pt x="4489" y="10109"/>
                    <a:pt x="4882" y="10109"/>
                  </a:cubicBezTo>
                  <a:lnTo>
                    <a:pt x="6275" y="10109"/>
                  </a:lnTo>
                  <a:cubicBezTo>
                    <a:pt x="6668" y="10109"/>
                    <a:pt x="7061" y="9930"/>
                    <a:pt x="7311" y="9632"/>
                  </a:cubicBezTo>
                  <a:cubicBezTo>
                    <a:pt x="7584" y="9335"/>
                    <a:pt x="7703" y="8930"/>
                    <a:pt x="7644" y="8525"/>
                  </a:cubicBezTo>
                  <a:lnTo>
                    <a:pt x="7227" y="5572"/>
                  </a:lnTo>
                  <a:lnTo>
                    <a:pt x="10097" y="5572"/>
                  </a:lnTo>
                  <a:cubicBezTo>
                    <a:pt x="10680" y="5572"/>
                    <a:pt x="11132" y="5108"/>
                    <a:pt x="11156" y="4537"/>
                  </a:cubicBezTo>
                  <a:lnTo>
                    <a:pt x="11156" y="4525"/>
                  </a:lnTo>
                  <a:cubicBezTo>
                    <a:pt x="11168" y="3310"/>
                    <a:pt x="10585" y="2155"/>
                    <a:pt x="9513" y="1310"/>
                  </a:cubicBezTo>
                  <a:cubicBezTo>
                    <a:pt x="8465" y="465"/>
                    <a:pt x="7061" y="0"/>
                    <a:pt x="5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7" name="Google Shape;12127;p81"/>
            <p:cNvSpPr/>
            <p:nvPr/>
          </p:nvSpPr>
          <p:spPr>
            <a:xfrm>
              <a:off x="5055149" y="3409458"/>
              <a:ext cx="99840" cy="88416"/>
            </a:xfrm>
            <a:custGeom>
              <a:avLst/>
              <a:gdLst/>
              <a:ahLst/>
              <a:cxnLst/>
              <a:rect l="l" t="t" r="r" b="b"/>
              <a:pathLst>
                <a:path w="3120" h="2763" extrusionOk="0">
                  <a:moveTo>
                    <a:pt x="1560" y="1"/>
                  </a:moveTo>
                  <a:cubicBezTo>
                    <a:pt x="691" y="1"/>
                    <a:pt x="1" y="620"/>
                    <a:pt x="1" y="1382"/>
                  </a:cubicBezTo>
                  <a:cubicBezTo>
                    <a:pt x="1" y="2144"/>
                    <a:pt x="691" y="2763"/>
                    <a:pt x="1560" y="2763"/>
                  </a:cubicBezTo>
                  <a:cubicBezTo>
                    <a:pt x="2418" y="2763"/>
                    <a:pt x="3120" y="2144"/>
                    <a:pt x="3120" y="1382"/>
                  </a:cubicBezTo>
                  <a:cubicBezTo>
                    <a:pt x="3108" y="1084"/>
                    <a:pt x="3013" y="798"/>
                    <a:pt x="2822" y="560"/>
                  </a:cubicBezTo>
                  <a:cubicBezTo>
                    <a:pt x="2790" y="521"/>
                    <a:pt x="2742" y="503"/>
                    <a:pt x="2697" y="503"/>
                  </a:cubicBezTo>
                  <a:cubicBezTo>
                    <a:pt x="2659" y="503"/>
                    <a:pt x="2623" y="515"/>
                    <a:pt x="2596" y="536"/>
                  </a:cubicBezTo>
                  <a:cubicBezTo>
                    <a:pt x="2525" y="584"/>
                    <a:pt x="2525" y="691"/>
                    <a:pt x="2572" y="751"/>
                  </a:cubicBezTo>
                  <a:cubicBezTo>
                    <a:pt x="2715" y="929"/>
                    <a:pt x="2799" y="1144"/>
                    <a:pt x="2799" y="1370"/>
                  </a:cubicBezTo>
                  <a:cubicBezTo>
                    <a:pt x="2799" y="1941"/>
                    <a:pt x="2239" y="2418"/>
                    <a:pt x="1560" y="2418"/>
                  </a:cubicBezTo>
                  <a:cubicBezTo>
                    <a:pt x="870" y="2418"/>
                    <a:pt x="322" y="1941"/>
                    <a:pt x="322" y="1370"/>
                  </a:cubicBezTo>
                  <a:cubicBezTo>
                    <a:pt x="322" y="786"/>
                    <a:pt x="870" y="310"/>
                    <a:pt x="1560" y="310"/>
                  </a:cubicBezTo>
                  <a:cubicBezTo>
                    <a:pt x="1739" y="310"/>
                    <a:pt x="1917" y="334"/>
                    <a:pt x="2084" y="417"/>
                  </a:cubicBezTo>
                  <a:cubicBezTo>
                    <a:pt x="2104" y="423"/>
                    <a:pt x="2124" y="426"/>
                    <a:pt x="2144" y="426"/>
                  </a:cubicBezTo>
                  <a:cubicBezTo>
                    <a:pt x="2208" y="426"/>
                    <a:pt x="2268" y="395"/>
                    <a:pt x="2287" y="322"/>
                  </a:cubicBezTo>
                  <a:cubicBezTo>
                    <a:pt x="2322" y="239"/>
                    <a:pt x="2287" y="143"/>
                    <a:pt x="2203" y="120"/>
                  </a:cubicBezTo>
                  <a:cubicBezTo>
                    <a:pt x="1989" y="24"/>
                    <a:pt x="1787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28" name="Google Shape;12128;p81"/>
          <p:cNvGrpSpPr/>
          <p:nvPr/>
        </p:nvGrpSpPr>
        <p:grpSpPr>
          <a:xfrm>
            <a:off x="7130768" y="3429274"/>
            <a:ext cx="357056" cy="357408"/>
            <a:chOff x="7158637" y="3353074"/>
            <a:chExt cx="357056" cy="357408"/>
          </a:xfrm>
          <a:solidFill>
            <a:schemeClr val="tx1"/>
          </a:solidFill>
        </p:grpSpPr>
        <p:sp>
          <p:nvSpPr>
            <p:cNvPr id="12129" name="Google Shape;12129;p81"/>
            <p:cNvSpPr/>
            <p:nvPr/>
          </p:nvSpPr>
          <p:spPr>
            <a:xfrm>
              <a:off x="7158637" y="3353074"/>
              <a:ext cx="357056" cy="357408"/>
            </a:xfrm>
            <a:custGeom>
              <a:avLst/>
              <a:gdLst/>
              <a:ahLst/>
              <a:cxnLst/>
              <a:rect l="l" t="t" r="r" b="b"/>
              <a:pathLst>
                <a:path w="11158" h="11169" extrusionOk="0">
                  <a:moveTo>
                    <a:pt x="7157" y="2489"/>
                  </a:moveTo>
                  <a:cubicBezTo>
                    <a:pt x="7192" y="2489"/>
                    <a:pt x="7204" y="2501"/>
                    <a:pt x="7204" y="2501"/>
                  </a:cubicBezTo>
                  <a:cubicBezTo>
                    <a:pt x="7216" y="2513"/>
                    <a:pt x="7228" y="2537"/>
                    <a:pt x="7228" y="2560"/>
                  </a:cubicBezTo>
                  <a:cubicBezTo>
                    <a:pt x="7228" y="2608"/>
                    <a:pt x="7204" y="2632"/>
                    <a:pt x="7157" y="2656"/>
                  </a:cubicBezTo>
                  <a:lnTo>
                    <a:pt x="6776" y="2691"/>
                  </a:lnTo>
                  <a:lnTo>
                    <a:pt x="6788" y="2656"/>
                  </a:lnTo>
                  <a:cubicBezTo>
                    <a:pt x="6811" y="2596"/>
                    <a:pt x="6859" y="2548"/>
                    <a:pt x="6919" y="2537"/>
                  </a:cubicBezTo>
                  <a:lnTo>
                    <a:pt x="7145" y="2489"/>
                  </a:lnTo>
                  <a:close/>
                  <a:moveTo>
                    <a:pt x="5192" y="2632"/>
                  </a:moveTo>
                  <a:cubicBezTo>
                    <a:pt x="5014" y="3084"/>
                    <a:pt x="5014" y="3108"/>
                    <a:pt x="5014" y="3144"/>
                  </a:cubicBezTo>
                  <a:cubicBezTo>
                    <a:pt x="5002" y="3227"/>
                    <a:pt x="5073" y="3310"/>
                    <a:pt x="5168" y="3310"/>
                  </a:cubicBezTo>
                  <a:cubicBezTo>
                    <a:pt x="5240" y="3310"/>
                    <a:pt x="5311" y="3251"/>
                    <a:pt x="5323" y="3168"/>
                  </a:cubicBezTo>
                  <a:cubicBezTo>
                    <a:pt x="5335" y="3132"/>
                    <a:pt x="5395" y="2989"/>
                    <a:pt x="5466" y="2810"/>
                  </a:cubicBezTo>
                  <a:lnTo>
                    <a:pt x="5549" y="2953"/>
                  </a:lnTo>
                  <a:cubicBezTo>
                    <a:pt x="5641" y="3100"/>
                    <a:pt x="5803" y="3176"/>
                    <a:pt x="5966" y="3176"/>
                  </a:cubicBezTo>
                  <a:cubicBezTo>
                    <a:pt x="6014" y="3176"/>
                    <a:pt x="6062" y="3169"/>
                    <a:pt x="6109" y="3156"/>
                  </a:cubicBezTo>
                  <a:lnTo>
                    <a:pt x="6347" y="3096"/>
                  </a:lnTo>
                  <a:cubicBezTo>
                    <a:pt x="6347" y="3156"/>
                    <a:pt x="6383" y="3215"/>
                    <a:pt x="6442" y="3251"/>
                  </a:cubicBezTo>
                  <a:lnTo>
                    <a:pt x="6811" y="3441"/>
                  </a:lnTo>
                  <a:lnTo>
                    <a:pt x="6788" y="3489"/>
                  </a:lnTo>
                  <a:lnTo>
                    <a:pt x="5264" y="3489"/>
                  </a:lnTo>
                  <a:lnTo>
                    <a:pt x="4049" y="3013"/>
                  </a:lnTo>
                  <a:lnTo>
                    <a:pt x="4299" y="2667"/>
                  </a:lnTo>
                  <a:lnTo>
                    <a:pt x="5192" y="2632"/>
                  </a:lnTo>
                  <a:close/>
                  <a:moveTo>
                    <a:pt x="382" y="6442"/>
                  </a:moveTo>
                  <a:lnTo>
                    <a:pt x="1001" y="7025"/>
                  </a:lnTo>
                  <a:cubicBezTo>
                    <a:pt x="1037" y="7073"/>
                    <a:pt x="1061" y="7132"/>
                    <a:pt x="1061" y="7192"/>
                  </a:cubicBezTo>
                  <a:lnTo>
                    <a:pt x="953" y="8085"/>
                  </a:lnTo>
                  <a:cubicBezTo>
                    <a:pt x="668" y="7573"/>
                    <a:pt x="489" y="7025"/>
                    <a:pt x="382" y="6442"/>
                  </a:cubicBezTo>
                  <a:close/>
                  <a:moveTo>
                    <a:pt x="5537" y="310"/>
                  </a:moveTo>
                  <a:cubicBezTo>
                    <a:pt x="6930" y="310"/>
                    <a:pt x="8228" y="870"/>
                    <a:pt x="9228" y="1846"/>
                  </a:cubicBezTo>
                  <a:cubicBezTo>
                    <a:pt x="10193" y="2810"/>
                    <a:pt x="10729" y="4084"/>
                    <a:pt x="10752" y="5430"/>
                  </a:cubicBezTo>
                  <a:cubicBezTo>
                    <a:pt x="10717" y="5418"/>
                    <a:pt x="10669" y="5394"/>
                    <a:pt x="10657" y="5346"/>
                  </a:cubicBezTo>
                  <a:lnTo>
                    <a:pt x="10419" y="4894"/>
                  </a:lnTo>
                  <a:cubicBezTo>
                    <a:pt x="10386" y="4845"/>
                    <a:pt x="10325" y="4818"/>
                    <a:pt x="10267" y="4818"/>
                  </a:cubicBezTo>
                  <a:cubicBezTo>
                    <a:pt x="10240" y="4818"/>
                    <a:pt x="10215" y="4823"/>
                    <a:pt x="10193" y="4834"/>
                  </a:cubicBezTo>
                  <a:cubicBezTo>
                    <a:pt x="10181" y="4894"/>
                    <a:pt x="10145" y="4989"/>
                    <a:pt x="10193" y="5073"/>
                  </a:cubicBezTo>
                  <a:lnTo>
                    <a:pt x="10431" y="5525"/>
                  </a:lnTo>
                  <a:cubicBezTo>
                    <a:pt x="10490" y="5644"/>
                    <a:pt x="10598" y="5727"/>
                    <a:pt x="10729" y="5763"/>
                  </a:cubicBezTo>
                  <a:lnTo>
                    <a:pt x="10824" y="5787"/>
                  </a:lnTo>
                  <a:cubicBezTo>
                    <a:pt x="10752" y="7120"/>
                    <a:pt x="10228" y="8347"/>
                    <a:pt x="9288" y="9287"/>
                  </a:cubicBezTo>
                  <a:cubicBezTo>
                    <a:pt x="8288" y="10287"/>
                    <a:pt x="6978" y="10823"/>
                    <a:pt x="5561" y="10823"/>
                  </a:cubicBezTo>
                  <a:cubicBezTo>
                    <a:pt x="4168" y="10823"/>
                    <a:pt x="2847" y="10276"/>
                    <a:pt x="1846" y="9287"/>
                  </a:cubicBezTo>
                  <a:cubicBezTo>
                    <a:pt x="1608" y="9049"/>
                    <a:pt x="1394" y="8799"/>
                    <a:pt x="1215" y="8525"/>
                  </a:cubicBezTo>
                  <a:lnTo>
                    <a:pt x="1370" y="7216"/>
                  </a:lnTo>
                  <a:cubicBezTo>
                    <a:pt x="1382" y="7061"/>
                    <a:pt x="1323" y="6906"/>
                    <a:pt x="1215" y="6787"/>
                  </a:cubicBezTo>
                  <a:lnTo>
                    <a:pt x="322" y="5930"/>
                  </a:lnTo>
                  <a:cubicBezTo>
                    <a:pt x="311" y="5811"/>
                    <a:pt x="311" y="5692"/>
                    <a:pt x="311" y="5573"/>
                  </a:cubicBezTo>
                  <a:cubicBezTo>
                    <a:pt x="311" y="4168"/>
                    <a:pt x="858" y="2846"/>
                    <a:pt x="1846" y="1846"/>
                  </a:cubicBezTo>
                  <a:cubicBezTo>
                    <a:pt x="2466" y="1227"/>
                    <a:pt x="3216" y="774"/>
                    <a:pt x="4037" y="536"/>
                  </a:cubicBezTo>
                  <a:lnTo>
                    <a:pt x="4037" y="536"/>
                  </a:lnTo>
                  <a:lnTo>
                    <a:pt x="3930" y="822"/>
                  </a:lnTo>
                  <a:cubicBezTo>
                    <a:pt x="3894" y="905"/>
                    <a:pt x="3942" y="1001"/>
                    <a:pt x="4013" y="1024"/>
                  </a:cubicBezTo>
                  <a:cubicBezTo>
                    <a:pt x="4025" y="1024"/>
                    <a:pt x="4061" y="1048"/>
                    <a:pt x="4073" y="1048"/>
                  </a:cubicBezTo>
                  <a:cubicBezTo>
                    <a:pt x="4132" y="1048"/>
                    <a:pt x="4216" y="1001"/>
                    <a:pt x="4228" y="941"/>
                  </a:cubicBezTo>
                  <a:lnTo>
                    <a:pt x="4418" y="453"/>
                  </a:lnTo>
                  <a:cubicBezTo>
                    <a:pt x="4692" y="393"/>
                    <a:pt x="4966" y="346"/>
                    <a:pt x="5252" y="334"/>
                  </a:cubicBezTo>
                  <a:lnTo>
                    <a:pt x="5252" y="334"/>
                  </a:lnTo>
                  <a:lnTo>
                    <a:pt x="5025" y="1227"/>
                  </a:lnTo>
                  <a:lnTo>
                    <a:pt x="4966" y="1239"/>
                  </a:lnTo>
                  <a:lnTo>
                    <a:pt x="4073" y="1239"/>
                  </a:lnTo>
                  <a:cubicBezTo>
                    <a:pt x="3906" y="1239"/>
                    <a:pt x="3763" y="1358"/>
                    <a:pt x="3728" y="1536"/>
                  </a:cubicBezTo>
                  <a:lnTo>
                    <a:pt x="3656" y="2120"/>
                  </a:lnTo>
                  <a:lnTo>
                    <a:pt x="3251" y="2132"/>
                  </a:lnTo>
                  <a:cubicBezTo>
                    <a:pt x="3073" y="2144"/>
                    <a:pt x="2942" y="2275"/>
                    <a:pt x="2930" y="2453"/>
                  </a:cubicBezTo>
                  <a:lnTo>
                    <a:pt x="2918" y="2918"/>
                  </a:lnTo>
                  <a:cubicBezTo>
                    <a:pt x="2918" y="3025"/>
                    <a:pt x="2942" y="3108"/>
                    <a:pt x="3013" y="3168"/>
                  </a:cubicBezTo>
                  <a:cubicBezTo>
                    <a:pt x="3083" y="3238"/>
                    <a:pt x="3154" y="3266"/>
                    <a:pt x="3238" y="3266"/>
                  </a:cubicBezTo>
                  <a:cubicBezTo>
                    <a:pt x="3254" y="3266"/>
                    <a:pt x="3270" y="3265"/>
                    <a:pt x="3287" y="3263"/>
                  </a:cubicBezTo>
                  <a:lnTo>
                    <a:pt x="3311" y="3263"/>
                  </a:lnTo>
                  <a:lnTo>
                    <a:pt x="2989" y="3572"/>
                  </a:lnTo>
                  <a:cubicBezTo>
                    <a:pt x="2930" y="3632"/>
                    <a:pt x="2918" y="3739"/>
                    <a:pt x="2978" y="3810"/>
                  </a:cubicBezTo>
                  <a:cubicBezTo>
                    <a:pt x="3001" y="3846"/>
                    <a:pt x="3049" y="3870"/>
                    <a:pt x="3097" y="3870"/>
                  </a:cubicBezTo>
                  <a:cubicBezTo>
                    <a:pt x="3132" y="3870"/>
                    <a:pt x="3168" y="3858"/>
                    <a:pt x="3204" y="3822"/>
                  </a:cubicBezTo>
                  <a:lnTo>
                    <a:pt x="3811" y="3263"/>
                  </a:lnTo>
                  <a:lnTo>
                    <a:pt x="5144" y="3799"/>
                  </a:lnTo>
                  <a:cubicBezTo>
                    <a:pt x="5156" y="3810"/>
                    <a:pt x="5192" y="3810"/>
                    <a:pt x="5204" y="3810"/>
                  </a:cubicBezTo>
                  <a:lnTo>
                    <a:pt x="6847" y="3810"/>
                  </a:lnTo>
                  <a:cubicBezTo>
                    <a:pt x="6907" y="3810"/>
                    <a:pt x="6954" y="3787"/>
                    <a:pt x="6978" y="3739"/>
                  </a:cubicBezTo>
                  <a:lnTo>
                    <a:pt x="7157" y="3465"/>
                  </a:lnTo>
                  <a:cubicBezTo>
                    <a:pt x="7192" y="3429"/>
                    <a:pt x="7192" y="3382"/>
                    <a:pt x="7192" y="3334"/>
                  </a:cubicBezTo>
                  <a:cubicBezTo>
                    <a:pt x="7169" y="3287"/>
                    <a:pt x="7145" y="3251"/>
                    <a:pt x="7097" y="3227"/>
                  </a:cubicBezTo>
                  <a:lnTo>
                    <a:pt x="6680" y="3025"/>
                  </a:lnTo>
                  <a:lnTo>
                    <a:pt x="7169" y="2965"/>
                  </a:lnTo>
                  <a:cubicBezTo>
                    <a:pt x="7383" y="2929"/>
                    <a:pt x="7550" y="2751"/>
                    <a:pt x="7526" y="2548"/>
                  </a:cubicBezTo>
                  <a:cubicBezTo>
                    <a:pt x="7526" y="2429"/>
                    <a:pt x="7466" y="2322"/>
                    <a:pt x="7371" y="2251"/>
                  </a:cubicBezTo>
                  <a:cubicBezTo>
                    <a:pt x="7301" y="2198"/>
                    <a:pt x="7219" y="2165"/>
                    <a:pt x="7133" y="2165"/>
                  </a:cubicBezTo>
                  <a:cubicBezTo>
                    <a:pt x="7101" y="2165"/>
                    <a:pt x="7069" y="2170"/>
                    <a:pt x="7038" y="2179"/>
                  </a:cubicBezTo>
                  <a:lnTo>
                    <a:pt x="6811" y="2215"/>
                  </a:lnTo>
                  <a:cubicBezTo>
                    <a:pt x="6633" y="2251"/>
                    <a:pt x="6502" y="2370"/>
                    <a:pt x="6442" y="2548"/>
                  </a:cubicBezTo>
                  <a:lnTo>
                    <a:pt x="6371" y="2751"/>
                  </a:lnTo>
                  <a:lnTo>
                    <a:pt x="6002" y="2858"/>
                  </a:lnTo>
                  <a:cubicBezTo>
                    <a:pt x="5988" y="2860"/>
                    <a:pt x="5974" y="2861"/>
                    <a:pt x="5960" y="2861"/>
                  </a:cubicBezTo>
                  <a:cubicBezTo>
                    <a:pt x="5892" y="2861"/>
                    <a:pt x="5827" y="2836"/>
                    <a:pt x="5787" y="2787"/>
                  </a:cubicBezTo>
                  <a:lnTo>
                    <a:pt x="5525" y="2382"/>
                  </a:lnTo>
                  <a:cubicBezTo>
                    <a:pt x="5490" y="2334"/>
                    <a:pt x="5430" y="2310"/>
                    <a:pt x="5371" y="2310"/>
                  </a:cubicBezTo>
                  <a:lnTo>
                    <a:pt x="4156" y="2358"/>
                  </a:lnTo>
                  <a:cubicBezTo>
                    <a:pt x="4109" y="2358"/>
                    <a:pt x="4049" y="2382"/>
                    <a:pt x="4013" y="2429"/>
                  </a:cubicBezTo>
                  <a:lnTo>
                    <a:pt x="3644" y="2953"/>
                  </a:lnTo>
                  <a:lnTo>
                    <a:pt x="3216" y="2977"/>
                  </a:lnTo>
                  <a:lnTo>
                    <a:pt x="3204" y="2977"/>
                  </a:lnTo>
                  <a:lnTo>
                    <a:pt x="3204" y="2965"/>
                  </a:lnTo>
                  <a:lnTo>
                    <a:pt x="3216" y="2501"/>
                  </a:lnTo>
                  <a:cubicBezTo>
                    <a:pt x="3216" y="2501"/>
                    <a:pt x="3216" y="2489"/>
                    <a:pt x="3228" y="2489"/>
                  </a:cubicBezTo>
                  <a:lnTo>
                    <a:pt x="3763" y="2453"/>
                  </a:lnTo>
                  <a:cubicBezTo>
                    <a:pt x="3835" y="2453"/>
                    <a:pt x="3906" y="2394"/>
                    <a:pt x="3906" y="2310"/>
                  </a:cubicBezTo>
                  <a:lnTo>
                    <a:pt x="4001" y="1584"/>
                  </a:lnTo>
                  <a:cubicBezTo>
                    <a:pt x="4001" y="1584"/>
                    <a:pt x="4001" y="1560"/>
                    <a:pt x="4013" y="1560"/>
                  </a:cubicBezTo>
                  <a:lnTo>
                    <a:pt x="4966" y="1560"/>
                  </a:lnTo>
                  <a:lnTo>
                    <a:pt x="5871" y="1310"/>
                  </a:lnTo>
                  <a:cubicBezTo>
                    <a:pt x="5918" y="1298"/>
                    <a:pt x="5966" y="1263"/>
                    <a:pt x="5978" y="1203"/>
                  </a:cubicBezTo>
                  <a:lnTo>
                    <a:pt x="6097" y="882"/>
                  </a:lnTo>
                  <a:cubicBezTo>
                    <a:pt x="6133" y="786"/>
                    <a:pt x="6085" y="703"/>
                    <a:pt x="5990" y="667"/>
                  </a:cubicBezTo>
                  <a:cubicBezTo>
                    <a:pt x="5975" y="663"/>
                    <a:pt x="5960" y="661"/>
                    <a:pt x="5946" y="661"/>
                  </a:cubicBezTo>
                  <a:cubicBezTo>
                    <a:pt x="5875" y="661"/>
                    <a:pt x="5807" y="706"/>
                    <a:pt x="5787" y="774"/>
                  </a:cubicBezTo>
                  <a:lnTo>
                    <a:pt x="5692" y="1013"/>
                  </a:lnTo>
                  <a:lnTo>
                    <a:pt x="5323" y="1120"/>
                  </a:lnTo>
                  <a:lnTo>
                    <a:pt x="5537" y="310"/>
                  </a:lnTo>
                  <a:close/>
                  <a:moveTo>
                    <a:pt x="5585" y="0"/>
                  </a:moveTo>
                  <a:cubicBezTo>
                    <a:pt x="4097" y="0"/>
                    <a:pt x="2692" y="584"/>
                    <a:pt x="1632" y="1644"/>
                  </a:cubicBezTo>
                  <a:cubicBezTo>
                    <a:pt x="584" y="2691"/>
                    <a:pt x="1" y="4096"/>
                    <a:pt x="1" y="5585"/>
                  </a:cubicBezTo>
                  <a:cubicBezTo>
                    <a:pt x="1" y="7073"/>
                    <a:pt x="584" y="8466"/>
                    <a:pt x="1632" y="9525"/>
                  </a:cubicBezTo>
                  <a:cubicBezTo>
                    <a:pt x="2692" y="10585"/>
                    <a:pt x="4097" y="11169"/>
                    <a:pt x="5585" y="11169"/>
                  </a:cubicBezTo>
                  <a:cubicBezTo>
                    <a:pt x="7073" y="11169"/>
                    <a:pt x="8466" y="10585"/>
                    <a:pt x="9526" y="9525"/>
                  </a:cubicBezTo>
                  <a:cubicBezTo>
                    <a:pt x="10586" y="8466"/>
                    <a:pt x="11157" y="7073"/>
                    <a:pt x="11157" y="5585"/>
                  </a:cubicBezTo>
                  <a:cubicBezTo>
                    <a:pt x="11157" y="4096"/>
                    <a:pt x="10586" y="2691"/>
                    <a:pt x="9526" y="1644"/>
                  </a:cubicBezTo>
                  <a:cubicBezTo>
                    <a:pt x="8466" y="584"/>
                    <a:pt x="7073" y="0"/>
                    <a:pt x="5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0" name="Google Shape;12130;p81"/>
            <p:cNvSpPr/>
            <p:nvPr/>
          </p:nvSpPr>
          <p:spPr>
            <a:xfrm>
              <a:off x="7406669" y="3594898"/>
              <a:ext cx="26336" cy="27968"/>
            </a:xfrm>
            <a:custGeom>
              <a:avLst/>
              <a:gdLst/>
              <a:ahLst/>
              <a:cxnLst/>
              <a:rect l="l" t="t" r="r" b="b"/>
              <a:pathLst>
                <a:path w="823" h="874" extrusionOk="0">
                  <a:moveTo>
                    <a:pt x="637" y="1"/>
                  </a:moveTo>
                  <a:cubicBezTo>
                    <a:pt x="592" y="1"/>
                    <a:pt x="551" y="19"/>
                    <a:pt x="525" y="52"/>
                  </a:cubicBezTo>
                  <a:lnTo>
                    <a:pt x="60" y="599"/>
                  </a:lnTo>
                  <a:cubicBezTo>
                    <a:pt x="1" y="671"/>
                    <a:pt x="13" y="778"/>
                    <a:pt x="72" y="825"/>
                  </a:cubicBezTo>
                  <a:cubicBezTo>
                    <a:pt x="108" y="849"/>
                    <a:pt x="156" y="873"/>
                    <a:pt x="180" y="873"/>
                  </a:cubicBezTo>
                  <a:cubicBezTo>
                    <a:pt x="227" y="873"/>
                    <a:pt x="275" y="849"/>
                    <a:pt x="299" y="814"/>
                  </a:cubicBezTo>
                  <a:lnTo>
                    <a:pt x="763" y="254"/>
                  </a:lnTo>
                  <a:cubicBezTo>
                    <a:pt x="822" y="194"/>
                    <a:pt x="822" y="99"/>
                    <a:pt x="751" y="40"/>
                  </a:cubicBezTo>
                  <a:cubicBezTo>
                    <a:pt x="713" y="13"/>
                    <a:pt x="674" y="1"/>
                    <a:pt x="6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1" name="Google Shape;12131;p81"/>
            <p:cNvSpPr/>
            <p:nvPr/>
          </p:nvSpPr>
          <p:spPr>
            <a:xfrm>
              <a:off x="7229133" y="3469074"/>
              <a:ext cx="254912" cy="180832"/>
            </a:xfrm>
            <a:custGeom>
              <a:avLst/>
              <a:gdLst/>
              <a:ahLst/>
              <a:cxnLst/>
              <a:rect l="l" t="t" r="r" b="b"/>
              <a:pathLst>
                <a:path w="7966" h="5651" extrusionOk="0">
                  <a:moveTo>
                    <a:pt x="5980" y="1"/>
                  </a:moveTo>
                  <a:cubicBezTo>
                    <a:pt x="5931" y="1"/>
                    <a:pt x="5884" y="21"/>
                    <a:pt x="5859" y="66"/>
                  </a:cubicBezTo>
                  <a:cubicBezTo>
                    <a:pt x="5823" y="138"/>
                    <a:pt x="5835" y="233"/>
                    <a:pt x="5894" y="293"/>
                  </a:cubicBezTo>
                  <a:lnTo>
                    <a:pt x="6442" y="781"/>
                  </a:lnTo>
                  <a:cubicBezTo>
                    <a:pt x="6478" y="817"/>
                    <a:pt x="6513" y="828"/>
                    <a:pt x="6573" y="828"/>
                  </a:cubicBezTo>
                  <a:lnTo>
                    <a:pt x="6859" y="793"/>
                  </a:lnTo>
                  <a:lnTo>
                    <a:pt x="6978" y="959"/>
                  </a:lnTo>
                  <a:lnTo>
                    <a:pt x="5942" y="1662"/>
                  </a:lnTo>
                  <a:cubicBezTo>
                    <a:pt x="5927" y="1667"/>
                    <a:pt x="5910" y="1670"/>
                    <a:pt x="5895" y="1670"/>
                  </a:cubicBezTo>
                  <a:cubicBezTo>
                    <a:pt x="5873" y="1670"/>
                    <a:pt x="5854" y="1664"/>
                    <a:pt x="5847" y="1650"/>
                  </a:cubicBezTo>
                  <a:lnTo>
                    <a:pt x="5168" y="555"/>
                  </a:lnTo>
                  <a:cubicBezTo>
                    <a:pt x="5139" y="511"/>
                    <a:pt x="5088" y="485"/>
                    <a:pt x="5036" y="485"/>
                  </a:cubicBezTo>
                  <a:cubicBezTo>
                    <a:pt x="5003" y="485"/>
                    <a:pt x="4970" y="496"/>
                    <a:pt x="4942" y="519"/>
                  </a:cubicBezTo>
                  <a:cubicBezTo>
                    <a:pt x="4870" y="555"/>
                    <a:pt x="4846" y="662"/>
                    <a:pt x="4894" y="733"/>
                  </a:cubicBezTo>
                  <a:lnTo>
                    <a:pt x="5644" y="1912"/>
                  </a:lnTo>
                  <a:cubicBezTo>
                    <a:pt x="5668" y="1960"/>
                    <a:pt x="5704" y="1983"/>
                    <a:pt x="5763" y="1983"/>
                  </a:cubicBezTo>
                  <a:lnTo>
                    <a:pt x="6132" y="2043"/>
                  </a:lnTo>
                  <a:lnTo>
                    <a:pt x="6144" y="2043"/>
                  </a:lnTo>
                  <a:lnTo>
                    <a:pt x="6144" y="2067"/>
                  </a:lnTo>
                  <a:lnTo>
                    <a:pt x="5299" y="2995"/>
                  </a:lnTo>
                  <a:lnTo>
                    <a:pt x="5251" y="3091"/>
                  </a:lnTo>
                  <a:lnTo>
                    <a:pt x="5132" y="3948"/>
                  </a:lnTo>
                  <a:cubicBezTo>
                    <a:pt x="5120" y="4043"/>
                    <a:pt x="5073" y="4115"/>
                    <a:pt x="5013" y="4162"/>
                  </a:cubicBezTo>
                  <a:lnTo>
                    <a:pt x="3834" y="5234"/>
                  </a:lnTo>
                  <a:cubicBezTo>
                    <a:pt x="3775" y="5293"/>
                    <a:pt x="3692" y="5317"/>
                    <a:pt x="3596" y="5317"/>
                  </a:cubicBezTo>
                  <a:cubicBezTo>
                    <a:pt x="3453" y="5317"/>
                    <a:pt x="3334" y="5234"/>
                    <a:pt x="3275" y="5103"/>
                  </a:cubicBezTo>
                  <a:lnTo>
                    <a:pt x="2846" y="3972"/>
                  </a:lnTo>
                  <a:lnTo>
                    <a:pt x="2739" y="2781"/>
                  </a:lnTo>
                  <a:cubicBezTo>
                    <a:pt x="2703" y="2436"/>
                    <a:pt x="2430" y="2162"/>
                    <a:pt x="2084" y="2150"/>
                  </a:cubicBezTo>
                  <a:lnTo>
                    <a:pt x="763" y="2079"/>
                  </a:lnTo>
                  <a:cubicBezTo>
                    <a:pt x="667" y="2079"/>
                    <a:pt x="608" y="2019"/>
                    <a:pt x="596" y="1948"/>
                  </a:cubicBezTo>
                  <a:lnTo>
                    <a:pt x="358" y="971"/>
                  </a:lnTo>
                  <a:cubicBezTo>
                    <a:pt x="346" y="912"/>
                    <a:pt x="358" y="840"/>
                    <a:pt x="417" y="793"/>
                  </a:cubicBezTo>
                  <a:lnTo>
                    <a:pt x="548" y="674"/>
                  </a:lnTo>
                  <a:cubicBezTo>
                    <a:pt x="608" y="614"/>
                    <a:pt x="620" y="519"/>
                    <a:pt x="560" y="436"/>
                  </a:cubicBezTo>
                  <a:cubicBezTo>
                    <a:pt x="529" y="398"/>
                    <a:pt x="488" y="380"/>
                    <a:pt x="444" y="380"/>
                  </a:cubicBezTo>
                  <a:cubicBezTo>
                    <a:pt x="404" y="380"/>
                    <a:pt x="362" y="395"/>
                    <a:pt x="322" y="424"/>
                  </a:cubicBezTo>
                  <a:lnTo>
                    <a:pt x="191" y="543"/>
                  </a:lnTo>
                  <a:cubicBezTo>
                    <a:pt x="60" y="674"/>
                    <a:pt x="1" y="852"/>
                    <a:pt x="48" y="1043"/>
                  </a:cubicBezTo>
                  <a:lnTo>
                    <a:pt x="286" y="2019"/>
                  </a:lnTo>
                  <a:cubicBezTo>
                    <a:pt x="346" y="2233"/>
                    <a:pt x="525" y="2388"/>
                    <a:pt x="763" y="2400"/>
                  </a:cubicBezTo>
                  <a:lnTo>
                    <a:pt x="2084" y="2471"/>
                  </a:lnTo>
                  <a:cubicBezTo>
                    <a:pt x="2263" y="2495"/>
                    <a:pt x="2406" y="2626"/>
                    <a:pt x="2430" y="2805"/>
                  </a:cubicBezTo>
                  <a:lnTo>
                    <a:pt x="2525" y="4007"/>
                  </a:lnTo>
                  <a:cubicBezTo>
                    <a:pt x="2525" y="4031"/>
                    <a:pt x="2525" y="4043"/>
                    <a:pt x="2549" y="4055"/>
                  </a:cubicBezTo>
                  <a:lnTo>
                    <a:pt x="2989" y="5210"/>
                  </a:lnTo>
                  <a:cubicBezTo>
                    <a:pt x="3096" y="5472"/>
                    <a:pt x="3346" y="5650"/>
                    <a:pt x="3620" y="5650"/>
                  </a:cubicBezTo>
                  <a:cubicBezTo>
                    <a:pt x="3775" y="5650"/>
                    <a:pt x="3942" y="5591"/>
                    <a:pt x="4061" y="5472"/>
                  </a:cubicBezTo>
                  <a:lnTo>
                    <a:pt x="5239" y="4400"/>
                  </a:lnTo>
                  <a:cubicBezTo>
                    <a:pt x="5358" y="4293"/>
                    <a:pt x="5430" y="4138"/>
                    <a:pt x="5466" y="3984"/>
                  </a:cubicBezTo>
                  <a:lnTo>
                    <a:pt x="5585" y="3162"/>
                  </a:lnTo>
                  <a:lnTo>
                    <a:pt x="6394" y="2257"/>
                  </a:lnTo>
                  <a:cubicBezTo>
                    <a:pt x="6490" y="2162"/>
                    <a:pt x="6501" y="2031"/>
                    <a:pt x="6478" y="1912"/>
                  </a:cubicBezTo>
                  <a:cubicBezTo>
                    <a:pt x="6454" y="1852"/>
                    <a:pt x="6418" y="1793"/>
                    <a:pt x="6370" y="1757"/>
                  </a:cubicBezTo>
                  <a:lnTo>
                    <a:pt x="7335" y="1102"/>
                  </a:lnTo>
                  <a:lnTo>
                    <a:pt x="7383" y="1067"/>
                  </a:lnTo>
                  <a:cubicBezTo>
                    <a:pt x="7430" y="1007"/>
                    <a:pt x="7406" y="924"/>
                    <a:pt x="7383" y="888"/>
                  </a:cubicBezTo>
                  <a:lnTo>
                    <a:pt x="7263" y="733"/>
                  </a:lnTo>
                  <a:lnTo>
                    <a:pt x="7466" y="709"/>
                  </a:lnTo>
                  <a:cubicBezTo>
                    <a:pt x="7481" y="705"/>
                    <a:pt x="7496" y="703"/>
                    <a:pt x="7510" y="703"/>
                  </a:cubicBezTo>
                  <a:cubicBezTo>
                    <a:pt x="7573" y="703"/>
                    <a:pt x="7625" y="744"/>
                    <a:pt x="7644" y="793"/>
                  </a:cubicBezTo>
                  <a:cubicBezTo>
                    <a:pt x="7680" y="852"/>
                    <a:pt x="7740" y="888"/>
                    <a:pt x="7799" y="888"/>
                  </a:cubicBezTo>
                  <a:cubicBezTo>
                    <a:pt x="7823" y="888"/>
                    <a:pt x="7859" y="864"/>
                    <a:pt x="7883" y="852"/>
                  </a:cubicBezTo>
                  <a:cubicBezTo>
                    <a:pt x="7942" y="817"/>
                    <a:pt x="7966" y="709"/>
                    <a:pt x="7918" y="650"/>
                  </a:cubicBezTo>
                  <a:cubicBezTo>
                    <a:pt x="7825" y="494"/>
                    <a:pt x="7668" y="393"/>
                    <a:pt x="7488" y="393"/>
                  </a:cubicBezTo>
                  <a:cubicBezTo>
                    <a:pt x="7461" y="393"/>
                    <a:pt x="7434" y="395"/>
                    <a:pt x="7406" y="400"/>
                  </a:cubicBezTo>
                  <a:lnTo>
                    <a:pt x="6609" y="483"/>
                  </a:lnTo>
                  <a:lnTo>
                    <a:pt x="6097" y="43"/>
                  </a:lnTo>
                  <a:cubicBezTo>
                    <a:pt x="6064" y="15"/>
                    <a:pt x="6021" y="1"/>
                    <a:pt x="59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2" name="Google Shape;12132;p81"/>
            <p:cNvSpPr/>
            <p:nvPr/>
          </p:nvSpPr>
          <p:spPr>
            <a:xfrm>
              <a:off x="7409741" y="3428370"/>
              <a:ext cx="22880" cy="27616"/>
            </a:xfrm>
            <a:custGeom>
              <a:avLst/>
              <a:gdLst/>
              <a:ahLst/>
              <a:cxnLst/>
              <a:rect l="l" t="t" r="r" b="b"/>
              <a:pathLst>
                <a:path w="715" h="863" extrusionOk="0">
                  <a:moveTo>
                    <a:pt x="177" y="1"/>
                  </a:moveTo>
                  <a:cubicBezTo>
                    <a:pt x="144" y="1"/>
                    <a:pt x="111" y="10"/>
                    <a:pt x="84" y="29"/>
                  </a:cubicBezTo>
                  <a:cubicBezTo>
                    <a:pt x="12" y="76"/>
                    <a:pt x="0" y="184"/>
                    <a:pt x="36" y="255"/>
                  </a:cubicBezTo>
                  <a:lnTo>
                    <a:pt x="393" y="791"/>
                  </a:lnTo>
                  <a:cubicBezTo>
                    <a:pt x="429" y="838"/>
                    <a:pt x="488" y="862"/>
                    <a:pt x="536" y="862"/>
                  </a:cubicBezTo>
                  <a:cubicBezTo>
                    <a:pt x="560" y="862"/>
                    <a:pt x="596" y="850"/>
                    <a:pt x="619" y="838"/>
                  </a:cubicBezTo>
                  <a:cubicBezTo>
                    <a:pt x="691" y="779"/>
                    <a:pt x="715" y="684"/>
                    <a:pt x="667" y="612"/>
                  </a:cubicBezTo>
                  <a:lnTo>
                    <a:pt x="310" y="76"/>
                  </a:lnTo>
                  <a:cubicBezTo>
                    <a:pt x="280" y="25"/>
                    <a:pt x="229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3" name="Google Shape;12133;p81"/>
          <p:cNvGrpSpPr/>
          <p:nvPr/>
        </p:nvGrpSpPr>
        <p:grpSpPr>
          <a:xfrm>
            <a:off x="3288400" y="3428602"/>
            <a:ext cx="344832" cy="356544"/>
            <a:chOff x="3316269" y="3352402"/>
            <a:chExt cx="344832" cy="356544"/>
          </a:xfrm>
          <a:solidFill>
            <a:schemeClr val="tx1"/>
          </a:solidFill>
        </p:grpSpPr>
        <p:sp>
          <p:nvSpPr>
            <p:cNvPr id="12134" name="Google Shape;12134;p81"/>
            <p:cNvSpPr/>
            <p:nvPr/>
          </p:nvSpPr>
          <p:spPr>
            <a:xfrm>
              <a:off x="3546381" y="3557138"/>
              <a:ext cx="19840" cy="16576"/>
            </a:xfrm>
            <a:custGeom>
              <a:avLst/>
              <a:gdLst/>
              <a:ahLst/>
              <a:cxnLst/>
              <a:rect l="l" t="t" r="r" b="b"/>
              <a:pathLst>
                <a:path w="620" h="518" extrusionOk="0">
                  <a:moveTo>
                    <a:pt x="166" y="0"/>
                  </a:moveTo>
                  <a:cubicBezTo>
                    <a:pt x="115" y="0"/>
                    <a:pt x="65" y="22"/>
                    <a:pt x="37" y="65"/>
                  </a:cubicBezTo>
                  <a:cubicBezTo>
                    <a:pt x="1" y="148"/>
                    <a:pt x="13" y="243"/>
                    <a:pt x="84" y="291"/>
                  </a:cubicBezTo>
                  <a:lnTo>
                    <a:pt x="358" y="481"/>
                  </a:lnTo>
                  <a:cubicBezTo>
                    <a:pt x="382" y="505"/>
                    <a:pt x="418" y="517"/>
                    <a:pt x="441" y="517"/>
                  </a:cubicBezTo>
                  <a:cubicBezTo>
                    <a:pt x="489" y="517"/>
                    <a:pt x="549" y="481"/>
                    <a:pt x="572" y="446"/>
                  </a:cubicBezTo>
                  <a:cubicBezTo>
                    <a:pt x="620" y="362"/>
                    <a:pt x="596" y="267"/>
                    <a:pt x="537" y="220"/>
                  </a:cubicBezTo>
                  <a:lnTo>
                    <a:pt x="263" y="29"/>
                  </a:lnTo>
                  <a:cubicBezTo>
                    <a:pt x="234" y="10"/>
                    <a:pt x="200" y="0"/>
                    <a:pt x="1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5" name="Google Shape;12135;p81"/>
            <p:cNvSpPr/>
            <p:nvPr/>
          </p:nvSpPr>
          <p:spPr>
            <a:xfrm>
              <a:off x="3449997" y="3423730"/>
              <a:ext cx="14496" cy="18144"/>
            </a:xfrm>
            <a:custGeom>
              <a:avLst/>
              <a:gdLst/>
              <a:ahLst/>
              <a:cxnLst/>
              <a:rect l="l" t="t" r="r" b="b"/>
              <a:pathLst>
                <a:path w="453" h="567" extrusionOk="0">
                  <a:moveTo>
                    <a:pt x="180" y="1"/>
                  </a:moveTo>
                  <a:cubicBezTo>
                    <a:pt x="164" y="1"/>
                    <a:pt x="148" y="3"/>
                    <a:pt x="132" y="7"/>
                  </a:cubicBezTo>
                  <a:cubicBezTo>
                    <a:pt x="48" y="43"/>
                    <a:pt x="1" y="126"/>
                    <a:pt x="36" y="221"/>
                  </a:cubicBezTo>
                  <a:lnTo>
                    <a:pt x="108" y="459"/>
                  </a:lnTo>
                  <a:cubicBezTo>
                    <a:pt x="132" y="531"/>
                    <a:pt x="191" y="567"/>
                    <a:pt x="251" y="567"/>
                  </a:cubicBezTo>
                  <a:cubicBezTo>
                    <a:pt x="274" y="567"/>
                    <a:pt x="286" y="567"/>
                    <a:pt x="310" y="543"/>
                  </a:cubicBezTo>
                  <a:cubicBezTo>
                    <a:pt x="405" y="531"/>
                    <a:pt x="453" y="436"/>
                    <a:pt x="417" y="352"/>
                  </a:cubicBezTo>
                  <a:lnTo>
                    <a:pt x="346" y="114"/>
                  </a:lnTo>
                  <a:cubicBezTo>
                    <a:pt x="316" y="45"/>
                    <a:pt x="254" y="1"/>
                    <a:pt x="1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6" name="Google Shape;12136;p81"/>
            <p:cNvSpPr/>
            <p:nvPr/>
          </p:nvSpPr>
          <p:spPr>
            <a:xfrm>
              <a:off x="3316269" y="3352402"/>
              <a:ext cx="344832" cy="356544"/>
            </a:xfrm>
            <a:custGeom>
              <a:avLst/>
              <a:gdLst/>
              <a:ahLst/>
              <a:cxnLst/>
              <a:rect l="l" t="t" r="r" b="b"/>
              <a:pathLst>
                <a:path w="10776" h="11142" extrusionOk="0">
                  <a:moveTo>
                    <a:pt x="2870" y="2819"/>
                  </a:moveTo>
                  <a:cubicBezTo>
                    <a:pt x="2941" y="2819"/>
                    <a:pt x="3013" y="2867"/>
                    <a:pt x="3048" y="2950"/>
                  </a:cubicBezTo>
                  <a:cubicBezTo>
                    <a:pt x="3084" y="2998"/>
                    <a:pt x="3060" y="3046"/>
                    <a:pt x="3048" y="3093"/>
                  </a:cubicBezTo>
                  <a:cubicBezTo>
                    <a:pt x="3025" y="3129"/>
                    <a:pt x="2989" y="3165"/>
                    <a:pt x="2941" y="3189"/>
                  </a:cubicBezTo>
                  <a:cubicBezTo>
                    <a:pt x="2925" y="3199"/>
                    <a:pt x="2904" y="3205"/>
                    <a:pt x="2882" y="3205"/>
                  </a:cubicBezTo>
                  <a:cubicBezTo>
                    <a:pt x="2854" y="3205"/>
                    <a:pt x="2825" y="3196"/>
                    <a:pt x="2798" y="3177"/>
                  </a:cubicBezTo>
                  <a:cubicBezTo>
                    <a:pt x="2751" y="3153"/>
                    <a:pt x="2727" y="3117"/>
                    <a:pt x="2691" y="3069"/>
                  </a:cubicBezTo>
                  <a:cubicBezTo>
                    <a:pt x="2656" y="2974"/>
                    <a:pt x="2703" y="2867"/>
                    <a:pt x="2810" y="2831"/>
                  </a:cubicBezTo>
                  <a:cubicBezTo>
                    <a:pt x="2822" y="2831"/>
                    <a:pt x="2858" y="2819"/>
                    <a:pt x="2870" y="2819"/>
                  </a:cubicBezTo>
                  <a:close/>
                  <a:moveTo>
                    <a:pt x="2310" y="3367"/>
                  </a:moveTo>
                  <a:cubicBezTo>
                    <a:pt x="2382" y="3367"/>
                    <a:pt x="2453" y="3415"/>
                    <a:pt x="2489" y="3498"/>
                  </a:cubicBezTo>
                  <a:cubicBezTo>
                    <a:pt x="2501" y="3546"/>
                    <a:pt x="2501" y="3605"/>
                    <a:pt x="2465" y="3653"/>
                  </a:cubicBezTo>
                  <a:cubicBezTo>
                    <a:pt x="2441" y="3701"/>
                    <a:pt x="2406" y="3724"/>
                    <a:pt x="2370" y="3760"/>
                  </a:cubicBezTo>
                  <a:cubicBezTo>
                    <a:pt x="2352" y="3764"/>
                    <a:pt x="2333" y="3767"/>
                    <a:pt x="2314" y="3767"/>
                  </a:cubicBezTo>
                  <a:cubicBezTo>
                    <a:pt x="2280" y="3767"/>
                    <a:pt x="2245" y="3759"/>
                    <a:pt x="2215" y="3736"/>
                  </a:cubicBezTo>
                  <a:cubicBezTo>
                    <a:pt x="2167" y="3712"/>
                    <a:pt x="2144" y="3677"/>
                    <a:pt x="2108" y="3641"/>
                  </a:cubicBezTo>
                  <a:cubicBezTo>
                    <a:pt x="2108" y="3593"/>
                    <a:pt x="2108" y="3534"/>
                    <a:pt x="2144" y="3486"/>
                  </a:cubicBezTo>
                  <a:cubicBezTo>
                    <a:pt x="2167" y="3450"/>
                    <a:pt x="2203" y="3415"/>
                    <a:pt x="2251" y="3379"/>
                  </a:cubicBezTo>
                  <a:cubicBezTo>
                    <a:pt x="2263" y="3379"/>
                    <a:pt x="2286" y="3367"/>
                    <a:pt x="2310" y="3367"/>
                  </a:cubicBezTo>
                  <a:close/>
                  <a:moveTo>
                    <a:pt x="3060" y="3546"/>
                  </a:moveTo>
                  <a:cubicBezTo>
                    <a:pt x="3096" y="3546"/>
                    <a:pt x="3120" y="3546"/>
                    <a:pt x="3156" y="3570"/>
                  </a:cubicBezTo>
                  <a:cubicBezTo>
                    <a:pt x="3191" y="3593"/>
                    <a:pt x="3227" y="3629"/>
                    <a:pt x="3263" y="3665"/>
                  </a:cubicBezTo>
                  <a:cubicBezTo>
                    <a:pt x="3275" y="3724"/>
                    <a:pt x="3263" y="3772"/>
                    <a:pt x="3239" y="3831"/>
                  </a:cubicBezTo>
                  <a:cubicBezTo>
                    <a:pt x="3215" y="3879"/>
                    <a:pt x="3179" y="3903"/>
                    <a:pt x="3144" y="3939"/>
                  </a:cubicBezTo>
                  <a:cubicBezTo>
                    <a:pt x="3124" y="3944"/>
                    <a:pt x="3102" y="3946"/>
                    <a:pt x="3080" y="3946"/>
                  </a:cubicBezTo>
                  <a:cubicBezTo>
                    <a:pt x="3049" y="3946"/>
                    <a:pt x="3017" y="3941"/>
                    <a:pt x="2989" y="3927"/>
                  </a:cubicBezTo>
                  <a:cubicBezTo>
                    <a:pt x="2941" y="3891"/>
                    <a:pt x="2917" y="3867"/>
                    <a:pt x="2882" y="3820"/>
                  </a:cubicBezTo>
                  <a:cubicBezTo>
                    <a:pt x="2870" y="3772"/>
                    <a:pt x="2870" y="3712"/>
                    <a:pt x="2894" y="3665"/>
                  </a:cubicBezTo>
                  <a:cubicBezTo>
                    <a:pt x="2929" y="3629"/>
                    <a:pt x="2953" y="3593"/>
                    <a:pt x="3001" y="3570"/>
                  </a:cubicBezTo>
                  <a:cubicBezTo>
                    <a:pt x="3025" y="3570"/>
                    <a:pt x="3048" y="3546"/>
                    <a:pt x="3060" y="3546"/>
                  </a:cubicBezTo>
                  <a:close/>
                  <a:moveTo>
                    <a:pt x="3584" y="3843"/>
                  </a:moveTo>
                  <a:lnTo>
                    <a:pt x="4191" y="4343"/>
                  </a:lnTo>
                  <a:lnTo>
                    <a:pt x="3501" y="4046"/>
                  </a:lnTo>
                  <a:cubicBezTo>
                    <a:pt x="3513" y="4022"/>
                    <a:pt x="3525" y="3998"/>
                    <a:pt x="3537" y="3962"/>
                  </a:cubicBezTo>
                  <a:cubicBezTo>
                    <a:pt x="3560" y="3939"/>
                    <a:pt x="3572" y="3891"/>
                    <a:pt x="3584" y="3843"/>
                  </a:cubicBezTo>
                  <a:close/>
                  <a:moveTo>
                    <a:pt x="9478" y="3974"/>
                  </a:moveTo>
                  <a:cubicBezTo>
                    <a:pt x="9835" y="4141"/>
                    <a:pt x="10145" y="4391"/>
                    <a:pt x="10418" y="4713"/>
                  </a:cubicBezTo>
                  <a:cubicBezTo>
                    <a:pt x="10228" y="4998"/>
                    <a:pt x="9966" y="5260"/>
                    <a:pt x="9704" y="5451"/>
                  </a:cubicBezTo>
                  <a:cubicBezTo>
                    <a:pt x="9597" y="5332"/>
                    <a:pt x="9478" y="5248"/>
                    <a:pt x="9347" y="5153"/>
                  </a:cubicBezTo>
                  <a:cubicBezTo>
                    <a:pt x="9228" y="5094"/>
                    <a:pt x="9097" y="5022"/>
                    <a:pt x="8918" y="4963"/>
                  </a:cubicBezTo>
                  <a:lnTo>
                    <a:pt x="9406" y="4939"/>
                  </a:lnTo>
                  <a:cubicBezTo>
                    <a:pt x="9490" y="4939"/>
                    <a:pt x="9573" y="4844"/>
                    <a:pt x="9549" y="4760"/>
                  </a:cubicBezTo>
                  <a:cubicBezTo>
                    <a:pt x="9549" y="4672"/>
                    <a:pt x="9478" y="4604"/>
                    <a:pt x="9391" y="4604"/>
                  </a:cubicBezTo>
                  <a:cubicBezTo>
                    <a:pt x="9385" y="4604"/>
                    <a:pt x="9378" y="4605"/>
                    <a:pt x="9371" y="4605"/>
                  </a:cubicBezTo>
                  <a:lnTo>
                    <a:pt x="8656" y="4665"/>
                  </a:lnTo>
                  <a:cubicBezTo>
                    <a:pt x="8871" y="4546"/>
                    <a:pt x="9061" y="4427"/>
                    <a:pt x="9192" y="4308"/>
                  </a:cubicBezTo>
                  <a:cubicBezTo>
                    <a:pt x="9299" y="4201"/>
                    <a:pt x="9394" y="4105"/>
                    <a:pt x="9478" y="3974"/>
                  </a:cubicBezTo>
                  <a:close/>
                  <a:moveTo>
                    <a:pt x="4245" y="304"/>
                  </a:moveTo>
                  <a:cubicBezTo>
                    <a:pt x="4475" y="304"/>
                    <a:pt x="4701" y="348"/>
                    <a:pt x="4906" y="438"/>
                  </a:cubicBezTo>
                  <a:cubicBezTo>
                    <a:pt x="5299" y="605"/>
                    <a:pt x="5561" y="903"/>
                    <a:pt x="5704" y="1260"/>
                  </a:cubicBezTo>
                  <a:cubicBezTo>
                    <a:pt x="5787" y="1522"/>
                    <a:pt x="5835" y="1867"/>
                    <a:pt x="5799" y="2284"/>
                  </a:cubicBezTo>
                  <a:cubicBezTo>
                    <a:pt x="5537" y="2819"/>
                    <a:pt x="5370" y="3367"/>
                    <a:pt x="5287" y="3665"/>
                  </a:cubicBezTo>
                  <a:cubicBezTo>
                    <a:pt x="5251" y="3760"/>
                    <a:pt x="5311" y="3843"/>
                    <a:pt x="5406" y="3879"/>
                  </a:cubicBezTo>
                  <a:cubicBezTo>
                    <a:pt x="5418" y="3883"/>
                    <a:pt x="5431" y="3884"/>
                    <a:pt x="5444" y="3884"/>
                  </a:cubicBezTo>
                  <a:cubicBezTo>
                    <a:pt x="5516" y="3884"/>
                    <a:pt x="5588" y="3831"/>
                    <a:pt x="5608" y="3760"/>
                  </a:cubicBezTo>
                  <a:cubicBezTo>
                    <a:pt x="5894" y="2748"/>
                    <a:pt x="6311" y="1926"/>
                    <a:pt x="6727" y="1534"/>
                  </a:cubicBezTo>
                  <a:cubicBezTo>
                    <a:pt x="6972" y="1309"/>
                    <a:pt x="7286" y="1190"/>
                    <a:pt x="7633" y="1190"/>
                  </a:cubicBezTo>
                  <a:cubicBezTo>
                    <a:pt x="7691" y="1190"/>
                    <a:pt x="7751" y="1193"/>
                    <a:pt x="7811" y="1200"/>
                  </a:cubicBezTo>
                  <a:cubicBezTo>
                    <a:pt x="8228" y="1236"/>
                    <a:pt x="8632" y="1450"/>
                    <a:pt x="8930" y="1772"/>
                  </a:cubicBezTo>
                  <a:cubicBezTo>
                    <a:pt x="9228" y="2105"/>
                    <a:pt x="9394" y="2522"/>
                    <a:pt x="9394" y="2939"/>
                  </a:cubicBezTo>
                  <a:cubicBezTo>
                    <a:pt x="9394" y="3355"/>
                    <a:pt x="9228" y="3724"/>
                    <a:pt x="8942" y="3974"/>
                  </a:cubicBezTo>
                  <a:cubicBezTo>
                    <a:pt x="8656" y="4236"/>
                    <a:pt x="8180" y="4474"/>
                    <a:pt x="7561" y="4653"/>
                  </a:cubicBezTo>
                  <a:lnTo>
                    <a:pt x="7549" y="4653"/>
                  </a:lnTo>
                  <a:cubicBezTo>
                    <a:pt x="7430" y="4641"/>
                    <a:pt x="7299" y="4635"/>
                    <a:pt x="7161" y="4635"/>
                  </a:cubicBezTo>
                  <a:cubicBezTo>
                    <a:pt x="7022" y="4635"/>
                    <a:pt x="6876" y="4641"/>
                    <a:pt x="6727" y="4653"/>
                  </a:cubicBezTo>
                  <a:cubicBezTo>
                    <a:pt x="6632" y="4653"/>
                    <a:pt x="6561" y="4724"/>
                    <a:pt x="6561" y="4808"/>
                  </a:cubicBezTo>
                  <a:cubicBezTo>
                    <a:pt x="6561" y="4903"/>
                    <a:pt x="6632" y="4974"/>
                    <a:pt x="6727" y="4974"/>
                  </a:cubicBezTo>
                  <a:cubicBezTo>
                    <a:pt x="6825" y="4971"/>
                    <a:pt x="6935" y="4968"/>
                    <a:pt x="7055" y="4968"/>
                  </a:cubicBezTo>
                  <a:cubicBezTo>
                    <a:pt x="7682" y="4968"/>
                    <a:pt x="8561" y="5039"/>
                    <a:pt x="9121" y="5379"/>
                  </a:cubicBezTo>
                  <a:cubicBezTo>
                    <a:pt x="9871" y="5856"/>
                    <a:pt x="10061" y="6844"/>
                    <a:pt x="9597" y="7630"/>
                  </a:cubicBezTo>
                  <a:cubicBezTo>
                    <a:pt x="9275" y="8174"/>
                    <a:pt x="8718" y="8485"/>
                    <a:pt x="8177" y="8485"/>
                  </a:cubicBezTo>
                  <a:cubicBezTo>
                    <a:pt x="7937" y="8485"/>
                    <a:pt x="7701" y="8424"/>
                    <a:pt x="7489" y="8296"/>
                  </a:cubicBezTo>
                  <a:cubicBezTo>
                    <a:pt x="6870" y="7939"/>
                    <a:pt x="6156" y="6975"/>
                    <a:pt x="5954" y="6487"/>
                  </a:cubicBezTo>
                  <a:cubicBezTo>
                    <a:pt x="5954" y="6463"/>
                    <a:pt x="5942" y="6463"/>
                    <a:pt x="5942" y="6451"/>
                  </a:cubicBezTo>
                  <a:cubicBezTo>
                    <a:pt x="5918" y="6356"/>
                    <a:pt x="5906" y="6284"/>
                    <a:pt x="5894" y="6213"/>
                  </a:cubicBezTo>
                  <a:cubicBezTo>
                    <a:pt x="5884" y="6132"/>
                    <a:pt x="5813" y="6077"/>
                    <a:pt x="5741" y="6077"/>
                  </a:cubicBezTo>
                  <a:cubicBezTo>
                    <a:pt x="5729" y="6077"/>
                    <a:pt x="5716" y="6078"/>
                    <a:pt x="5704" y="6082"/>
                  </a:cubicBezTo>
                  <a:cubicBezTo>
                    <a:pt x="5608" y="6094"/>
                    <a:pt x="5549" y="6189"/>
                    <a:pt x="5561" y="6272"/>
                  </a:cubicBezTo>
                  <a:cubicBezTo>
                    <a:pt x="5823" y="7463"/>
                    <a:pt x="5739" y="8475"/>
                    <a:pt x="5549" y="8951"/>
                  </a:cubicBezTo>
                  <a:cubicBezTo>
                    <a:pt x="5323" y="9499"/>
                    <a:pt x="4763" y="9844"/>
                    <a:pt x="4132" y="9844"/>
                  </a:cubicBezTo>
                  <a:cubicBezTo>
                    <a:pt x="3918" y="9844"/>
                    <a:pt x="3691" y="9797"/>
                    <a:pt x="3465" y="9713"/>
                  </a:cubicBezTo>
                  <a:cubicBezTo>
                    <a:pt x="2620" y="9368"/>
                    <a:pt x="2167" y="8487"/>
                    <a:pt x="2465" y="7737"/>
                  </a:cubicBezTo>
                  <a:cubicBezTo>
                    <a:pt x="2620" y="7356"/>
                    <a:pt x="2965" y="6927"/>
                    <a:pt x="3465" y="6463"/>
                  </a:cubicBezTo>
                  <a:cubicBezTo>
                    <a:pt x="3691" y="6379"/>
                    <a:pt x="3894" y="6272"/>
                    <a:pt x="4072" y="6165"/>
                  </a:cubicBezTo>
                  <a:cubicBezTo>
                    <a:pt x="4156" y="6129"/>
                    <a:pt x="4180" y="6034"/>
                    <a:pt x="4156" y="5951"/>
                  </a:cubicBezTo>
                  <a:cubicBezTo>
                    <a:pt x="4120" y="5888"/>
                    <a:pt x="4056" y="5859"/>
                    <a:pt x="3991" y="5859"/>
                  </a:cubicBezTo>
                  <a:cubicBezTo>
                    <a:pt x="3971" y="5859"/>
                    <a:pt x="3950" y="5862"/>
                    <a:pt x="3930" y="5867"/>
                  </a:cubicBezTo>
                  <a:cubicBezTo>
                    <a:pt x="3136" y="6291"/>
                    <a:pt x="2413" y="6517"/>
                    <a:pt x="1867" y="6517"/>
                  </a:cubicBezTo>
                  <a:cubicBezTo>
                    <a:pt x="1815" y="6517"/>
                    <a:pt x="1764" y="6515"/>
                    <a:pt x="1715" y="6510"/>
                  </a:cubicBezTo>
                  <a:cubicBezTo>
                    <a:pt x="1322" y="6475"/>
                    <a:pt x="965" y="6284"/>
                    <a:pt x="715" y="5963"/>
                  </a:cubicBezTo>
                  <a:cubicBezTo>
                    <a:pt x="465" y="5629"/>
                    <a:pt x="322" y="5201"/>
                    <a:pt x="370" y="4748"/>
                  </a:cubicBezTo>
                  <a:cubicBezTo>
                    <a:pt x="439" y="3885"/>
                    <a:pt x="1086" y="3222"/>
                    <a:pt x="1839" y="3222"/>
                  </a:cubicBezTo>
                  <a:cubicBezTo>
                    <a:pt x="1865" y="3222"/>
                    <a:pt x="1891" y="3223"/>
                    <a:pt x="1917" y="3224"/>
                  </a:cubicBezTo>
                  <a:cubicBezTo>
                    <a:pt x="1894" y="3248"/>
                    <a:pt x="1858" y="3296"/>
                    <a:pt x="1846" y="3343"/>
                  </a:cubicBezTo>
                  <a:cubicBezTo>
                    <a:pt x="1786" y="3462"/>
                    <a:pt x="1774" y="3605"/>
                    <a:pt x="1810" y="3736"/>
                  </a:cubicBezTo>
                  <a:cubicBezTo>
                    <a:pt x="1858" y="3879"/>
                    <a:pt x="1953" y="3974"/>
                    <a:pt x="2084" y="4034"/>
                  </a:cubicBezTo>
                  <a:cubicBezTo>
                    <a:pt x="2155" y="4070"/>
                    <a:pt x="2227" y="4093"/>
                    <a:pt x="2310" y="4093"/>
                  </a:cubicBezTo>
                  <a:cubicBezTo>
                    <a:pt x="2370" y="4093"/>
                    <a:pt x="2429" y="4082"/>
                    <a:pt x="2465" y="4070"/>
                  </a:cubicBezTo>
                  <a:cubicBezTo>
                    <a:pt x="2513" y="4058"/>
                    <a:pt x="2560" y="4022"/>
                    <a:pt x="2608" y="3998"/>
                  </a:cubicBezTo>
                  <a:cubicBezTo>
                    <a:pt x="2644" y="4082"/>
                    <a:pt x="2739" y="4153"/>
                    <a:pt x="2822" y="4201"/>
                  </a:cubicBezTo>
                  <a:cubicBezTo>
                    <a:pt x="2906" y="4236"/>
                    <a:pt x="2977" y="4260"/>
                    <a:pt x="3048" y="4260"/>
                  </a:cubicBezTo>
                  <a:cubicBezTo>
                    <a:pt x="3084" y="4260"/>
                    <a:pt x="3120" y="4260"/>
                    <a:pt x="3156" y="4248"/>
                  </a:cubicBezTo>
                  <a:lnTo>
                    <a:pt x="4692" y="4951"/>
                  </a:lnTo>
                  <a:lnTo>
                    <a:pt x="2406" y="4974"/>
                  </a:lnTo>
                  <a:cubicBezTo>
                    <a:pt x="2322" y="4974"/>
                    <a:pt x="2251" y="5046"/>
                    <a:pt x="2251" y="5141"/>
                  </a:cubicBezTo>
                  <a:cubicBezTo>
                    <a:pt x="2251" y="5225"/>
                    <a:pt x="2322" y="5308"/>
                    <a:pt x="2406" y="5308"/>
                  </a:cubicBezTo>
                  <a:lnTo>
                    <a:pt x="5049" y="5260"/>
                  </a:lnTo>
                  <a:lnTo>
                    <a:pt x="4275" y="7772"/>
                  </a:lnTo>
                  <a:lnTo>
                    <a:pt x="4275" y="7820"/>
                  </a:lnTo>
                  <a:cubicBezTo>
                    <a:pt x="4275" y="7892"/>
                    <a:pt x="4311" y="7951"/>
                    <a:pt x="4394" y="7963"/>
                  </a:cubicBezTo>
                  <a:lnTo>
                    <a:pt x="4430" y="7963"/>
                  </a:lnTo>
                  <a:cubicBezTo>
                    <a:pt x="4513" y="7963"/>
                    <a:pt x="4572" y="7927"/>
                    <a:pt x="4584" y="7844"/>
                  </a:cubicBezTo>
                  <a:lnTo>
                    <a:pt x="5358" y="5332"/>
                  </a:lnTo>
                  <a:lnTo>
                    <a:pt x="6668" y="6260"/>
                  </a:lnTo>
                  <a:cubicBezTo>
                    <a:pt x="6692" y="6272"/>
                    <a:pt x="6727" y="6284"/>
                    <a:pt x="6751" y="6284"/>
                  </a:cubicBezTo>
                  <a:cubicBezTo>
                    <a:pt x="6799" y="6284"/>
                    <a:pt x="6858" y="6260"/>
                    <a:pt x="6894" y="6213"/>
                  </a:cubicBezTo>
                  <a:cubicBezTo>
                    <a:pt x="6930" y="6141"/>
                    <a:pt x="6918" y="6034"/>
                    <a:pt x="6847" y="5987"/>
                  </a:cubicBezTo>
                  <a:lnTo>
                    <a:pt x="5537" y="5070"/>
                  </a:lnTo>
                  <a:lnTo>
                    <a:pt x="7644" y="3486"/>
                  </a:lnTo>
                  <a:cubicBezTo>
                    <a:pt x="7692" y="3462"/>
                    <a:pt x="7704" y="3415"/>
                    <a:pt x="7704" y="3355"/>
                  </a:cubicBezTo>
                  <a:cubicBezTo>
                    <a:pt x="7704" y="3331"/>
                    <a:pt x="7692" y="3284"/>
                    <a:pt x="7680" y="3248"/>
                  </a:cubicBezTo>
                  <a:cubicBezTo>
                    <a:pt x="7646" y="3208"/>
                    <a:pt x="7597" y="3186"/>
                    <a:pt x="7550" y="3186"/>
                  </a:cubicBezTo>
                  <a:cubicBezTo>
                    <a:pt x="7514" y="3186"/>
                    <a:pt x="7479" y="3199"/>
                    <a:pt x="7454" y="3224"/>
                  </a:cubicBezTo>
                  <a:lnTo>
                    <a:pt x="5346" y="4796"/>
                  </a:lnTo>
                  <a:lnTo>
                    <a:pt x="4775" y="3141"/>
                  </a:lnTo>
                  <a:cubicBezTo>
                    <a:pt x="4756" y="3077"/>
                    <a:pt x="4696" y="3034"/>
                    <a:pt x="4631" y="3034"/>
                  </a:cubicBezTo>
                  <a:cubicBezTo>
                    <a:pt x="4611" y="3034"/>
                    <a:pt x="4592" y="3037"/>
                    <a:pt x="4572" y="3046"/>
                  </a:cubicBezTo>
                  <a:cubicBezTo>
                    <a:pt x="4477" y="3069"/>
                    <a:pt x="4430" y="3165"/>
                    <a:pt x="4465" y="3248"/>
                  </a:cubicBezTo>
                  <a:lnTo>
                    <a:pt x="4882" y="4486"/>
                  </a:lnTo>
                  <a:lnTo>
                    <a:pt x="3298" y="3189"/>
                  </a:lnTo>
                  <a:cubicBezTo>
                    <a:pt x="3358" y="3069"/>
                    <a:pt x="3382" y="2927"/>
                    <a:pt x="3334" y="2784"/>
                  </a:cubicBezTo>
                  <a:cubicBezTo>
                    <a:pt x="3258" y="2575"/>
                    <a:pt x="3053" y="2434"/>
                    <a:pt x="2841" y="2434"/>
                  </a:cubicBezTo>
                  <a:cubicBezTo>
                    <a:pt x="2787" y="2434"/>
                    <a:pt x="2732" y="2443"/>
                    <a:pt x="2679" y="2462"/>
                  </a:cubicBezTo>
                  <a:cubicBezTo>
                    <a:pt x="2667" y="2462"/>
                    <a:pt x="2644" y="2474"/>
                    <a:pt x="2632" y="2474"/>
                  </a:cubicBezTo>
                  <a:cubicBezTo>
                    <a:pt x="2608" y="2415"/>
                    <a:pt x="2584" y="2367"/>
                    <a:pt x="2572" y="2331"/>
                  </a:cubicBezTo>
                  <a:cubicBezTo>
                    <a:pt x="2453" y="1950"/>
                    <a:pt x="2489" y="1557"/>
                    <a:pt x="2691" y="1200"/>
                  </a:cubicBezTo>
                  <a:cubicBezTo>
                    <a:pt x="2906" y="819"/>
                    <a:pt x="3239" y="545"/>
                    <a:pt x="3656" y="402"/>
                  </a:cubicBezTo>
                  <a:cubicBezTo>
                    <a:pt x="3848" y="337"/>
                    <a:pt x="4048" y="304"/>
                    <a:pt x="4245" y="304"/>
                  </a:cubicBezTo>
                  <a:close/>
                  <a:moveTo>
                    <a:pt x="6323" y="7677"/>
                  </a:moveTo>
                  <a:lnTo>
                    <a:pt x="6323" y="7677"/>
                  </a:lnTo>
                  <a:cubicBezTo>
                    <a:pt x="6620" y="8046"/>
                    <a:pt x="6978" y="8392"/>
                    <a:pt x="7311" y="8582"/>
                  </a:cubicBezTo>
                  <a:cubicBezTo>
                    <a:pt x="7501" y="8701"/>
                    <a:pt x="7704" y="8773"/>
                    <a:pt x="7930" y="8808"/>
                  </a:cubicBezTo>
                  <a:cubicBezTo>
                    <a:pt x="7930" y="9368"/>
                    <a:pt x="7704" y="9951"/>
                    <a:pt x="7263" y="10547"/>
                  </a:cubicBezTo>
                  <a:cubicBezTo>
                    <a:pt x="6454" y="10428"/>
                    <a:pt x="5787" y="9951"/>
                    <a:pt x="5442" y="9666"/>
                  </a:cubicBezTo>
                  <a:cubicBezTo>
                    <a:pt x="5608" y="9499"/>
                    <a:pt x="5739" y="9308"/>
                    <a:pt x="5846" y="9082"/>
                  </a:cubicBezTo>
                  <a:cubicBezTo>
                    <a:pt x="5965" y="8773"/>
                    <a:pt x="6037" y="8356"/>
                    <a:pt x="6037" y="7856"/>
                  </a:cubicBezTo>
                  <a:lnTo>
                    <a:pt x="6525" y="9308"/>
                  </a:lnTo>
                  <a:cubicBezTo>
                    <a:pt x="6561" y="9380"/>
                    <a:pt x="6620" y="9416"/>
                    <a:pt x="6680" y="9416"/>
                  </a:cubicBezTo>
                  <a:cubicBezTo>
                    <a:pt x="6692" y="9416"/>
                    <a:pt x="6716" y="9416"/>
                    <a:pt x="6739" y="9404"/>
                  </a:cubicBezTo>
                  <a:cubicBezTo>
                    <a:pt x="6823" y="9368"/>
                    <a:pt x="6870" y="9285"/>
                    <a:pt x="6847" y="9189"/>
                  </a:cubicBezTo>
                  <a:lnTo>
                    <a:pt x="6323" y="7677"/>
                  </a:lnTo>
                  <a:close/>
                  <a:moveTo>
                    <a:pt x="2096" y="8606"/>
                  </a:moveTo>
                  <a:cubicBezTo>
                    <a:pt x="2191" y="8987"/>
                    <a:pt x="2394" y="9332"/>
                    <a:pt x="2691" y="9618"/>
                  </a:cubicBezTo>
                  <a:lnTo>
                    <a:pt x="2572" y="9797"/>
                  </a:lnTo>
                  <a:cubicBezTo>
                    <a:pt x="2525" y="9880"/>
                    <a:pt x="2548" y="9975"/>
                    <a:pt x="2620" y="10023"/>
                  </a:cubicBezTo>
                  <a:cubicBezTo>
                    <a:pt x="2644" y="10035"/>
                    <a:pt x="2679" y="10058"/>
                    <a:pt x="2703" y="10058"/>
                  </a:cubicBezTo>
                  <a:cubicBezTo>
                    <a:pt x="2763" y="10058"/>
                    <a:pt x="2810" y="10023"/>
                    <a:pt x="2846" y="9975"/>
                  </a:cubicBezTo>
                  <a:lnTo>
                    <a:pt x="2941" y="9820"/>
                  </a:lnTo>
                  <a:cubicBezTo>
                    <a:pt x="3060" y="9892"/>
                    <a:pt x="3203" y="9963"/>
                    <a:pt x="3334" y="10023"/>
                  </a:cubicBezTo>
                  <a:cubicBezTo>
                    <a:pt x="3513" y="10094"/>
                    <a:pt x="3703" y="10142"/>
                    <a:pt x="3882" y="10154"/>
                  </a:cubicBezTo>
                  <a:cubicBezTo>
                    <a:pt x="3406" y="10570"/>
                    <a:pt x="2751" y="10832"/>
                    <a:pt x="2084" y="10856"/>
                  </a:cubicBezTo>
                  <a:cubicBezTo>
                    <a:pt x="1798" y="10118"/>
                    <a:pt x="1810" y="9308"/>
                    <a:pt x="2096" y="8606"/>
                  </a:cubicBezTo>
                  <a:close/>
                  <a:moveTo>
                    <a:pt x="4287" y="0"/>
                  </a:moveTo>
                  <a:cubicBezTo>
                    <a:pt x="4050" y="0"/>
                    <a:pt x="3812" y="39"/>
                    <a:pt x="3584" y="117"/>
                  </a:cubicBezTo>
                  <a:cubicBezTo>
                    <a:pt x="3096" y="272"/>
                    <a:pt x="2679" y="617"/>
                    <a:pt x="2441" y="1045"/>
                  </a:cubicBezTo>
                  <a:cubicBezTo>
                    <a:pt x="2191" y="1498"/>
                    <a:pt x="2144" y="1986"/>
                    <a:pt x="2286" y="2450"/>
                  </a:cubicBezTo>
                  <a:cubicBezTo>
                    <a:pt x="2322" y="2534"/>
                    <a:pt x="2370" y="2629"/>
                    <a:pt x="2406" y="2724"/>
                  </a:cubicBezTo>
                  <a:cubicBezTo>
                    <a:pt x="2406" y="2724"/>
                    <a:pt x="2406" y="2748"/>
                    <a:pt x="2394" y="2748"/>
                  </a:cubicBezTo>
                  <a:cubicBezTo>
                    <a:pt x="2358" y="2808"/>
                    <a:pt x="2346" y="2867"/>
                    <a:pt x="2346" y="2927"/>
                  </a:cubicBezTo>
                  <a:cubicBezTo>
                    <a:pt x="2227" y="2891"/>
                    <a:pt x="2108" y="2879"/>
                    <a:pt x="1989" y="2867"/>
                  </a:cubicBezTo>
                  <a:cubicBezTo>
                    <a:pt x="1949" y="2864"/>
                    <a:pt x="1909" y="2863"/>
                    <a:pt x="1869" y="2863"/>
                  </a:cubicBezTo>
                  <a:cubicBezTo>
                    <a:pt x="941" y="2863"/>
                    <a:pt x="128" y="3650"/>
                    <a:pt x="48" y="4701"/>
                  </a:cubicBezTo>
                  <a:cubicBezTo>
                    <a:pt x="0" y="5213"/>
                    <a:pt x="143" y="5725"/>
                    <a:pt x="465" y="6129"/>
                  </a:cubicBezTo>
                  <a:cubicBezTo>
                    <a:pt x="774" y="6522"/>
                    <a:pt x="1203" y="6760"/>
                    <a:pt x="1691" y="6808"/>
                  </a:cubicBezTo>
                  <a:lnTo>
                    <a:pt x="1858" y="6808"/>
                  </a:lnTo>
                  <a:cubicBezTo>
                    <a:pt x="2144" y="6808"/>
                    <a:pt x="2453" y="6749"/>
                    <a:pt x="2751" y="6677"/>
                  </a:cubicBezTo>
                  <a:lnTo>
                    <a:pt x="2751" y="6677"/>
                  </a:lnTo>
                  <a:cubicBezTo>
                    <a:pt x="2513" y="6939"/>
                    <a:pt x="2286" y="7260"/>
                    <a:pt x="2155" y="7570"/>
                  </a:cubicBezTo>
                  <a:cubicBezTo>
                    <a:pt x="2108" y="7677"/>
                    <a:pt x="2084" y="7796"/>
                    <a:pt x="2060" y="7892"/>
                  </a:cubicBezTo>
                  <a:cubicBezTo>
                    <a:pt x="1453" y="8820"/>
                    <a:pt x="1370" y="9999"/>
                    <a:pt x="1810" y="11035"/>
                  </a:cubicBezTo>
                  <a:cubicBezTo>
                    <a:pt x="1846" y="11094"/>
                    <a:pt x="1905" y="11142"/>
                    <a:pt x="1965" y="11142"/>
                  </a:cubicBezTo>
                  <a:cubicBezTo>
                    <a:pt x="2882" y="11130"/>
                    <a:pt x="3763" y="10749"/>
                    <a:pt x="4370" y="10118"/>
                  </a:cubicBezTo>
                  <a:cubicBezTo>
                    <a:pt x="4668" y="10082"/>
                    <a:pt x="4953" y="9975"/>
                    <a:pt x="5192" y="9832"/>
                  </a:cubicBezTo>
                  <a:cubicBezTo>
                    <a:pt x="5549" y="10142"/>
                    <a:pt x="6335" y="10725"/>
                    <a:pt x="7323" y="10844"/>
                  </a:cubicBezTo>
                  <a:lnTo>
                    <a:pt x="7335" y="10844"/>
                  </a:lnTo>
                  <a:cubicBezTo>
                    <a:pt x="7382" y="10844"/>
                    <a:pt x="7442" y="10809"/>
                    <a:pt x="7466" y="10785"/>
                  </a:cubicBezTo>
                  <a:cubicBezTo>
                    <a:pt x="7990" y="10118"/>
                    <a:pt x="8251" y="9439"/>
                    <a:pt x="8275" y="8773"/>
                  </a:cubicBezTo>
                  <a:cubicBezTo>
                    <a:pt x="8894" y="8749"/>
                    <a:pt x="9525" y="8368"/>
                    <a:pt x="9883" y="7761"/>
                  </a:cubicBezTo>
                  <a:cubicBezTo>
                    <a:pt x="10276" y="7082"/>
                    <a:pt x="10264" y="6272"/>
                    <a:pt x="9906" y="5689"/>
                  </a:cubicBezTo>
                  <a:cubicBezTo>
                    <a:pt x="10252" y="5439"/>
                    <a:pt x="10537" y="5117"/>
                    <a:pt x="10752" y="4724"/>
                  </a:cubicBezTo>
                  <a:cubicBezTo>
                    <a:pt x="10776" y="4701"/>
                    <a:pt x="10776" y="4617"/>
                    <a:pt x="10728" y="4582"/>
                  </a:cubicBezTo>
                  <a:cubicBezTo>
                    <a:pt x="10430" y="4189"/>
                    <a:pt x="10049" y="3891"/>
                    <a:pt x="9609" y="3689"/>
                  </a:cubicBezTo>
                  <a:cubicBezTo>
                    <a:pt x="9704" y="3474"/>
                    <a:pt x="9752" y="3248"/>
                    <a:pt x="9752" y="2998"/>
                  </a:cubicBezTo>
                  <a:cubicBezTo>
                    <a:pt x="9752" y="2498"/>
                    <a:pt x="9549" y="1998"/>
                    <a:pt x="9192" y="1617"/>
                  </a:cubicBezTo>
                  <a:cubicBezTo>
                    <a:pt x="8835" y="1224"/>
                    <a:pt x="8382" y="974"/>
                    <a:pt x="7870" y="926"/>
                  </a:cubicBezTo>
                  <a:cubicBezTo>
                    <a:pt x="7803" y="918"/>
                    <a:pt x="7736" y="914"/>
                    <a:pt x="7670" y="914"/>
                  </a:cubicBezTo>
                  <a:cubicBezTo>
                    <a:pt x="7244" y="914"/>
                    <a:pt x="6846" y="1075"/>
                    <a:pt x="6537" y="1343"/>
                  </a:cubicBezTo>
                  <a:cubicBezTo>
                    <a:pt x="6394" y="1462"/>
                    <a:pt x="6263" y="1617"/>
                    <a:pt x="6156" y="1772"/>
                  </a:cubicBezTo>
                  <a:cubicBezTo>
                    <a:pt x="6144" y="1557"/>
                    <a:pt x="6096" y="1367"/>
                    <a:pt x="6037" y="1176"/>
                  </a:cubicBezTo>
                  <a:cubicBezTo>
                    <a:pt x="5882" y="724"/>
                    <a:pt x="5537" y="367"/>
                    <a:pt x="5073" y="152"/>
                  </a:cubicBezTo>
                  <a:cubicBezTo>
                    <a:pt x="4825" y="51"/>
                    <a:pt x="4557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7" name="Google Shape;12137;p81"/>
          <p:cNvGrpSpPr/>
          <p:nvPr/>
        </p:nvGrpSpPr>
        <p:grpSpPr>
          <a:xfrm>
            <a:off x="5481040" y="3447706"/>
            <a:ext cx="358560" cy="319552"/>
            <a:chOff x="5508909" y="3371506"/>
            <a:chExt cx="358560" cy="319552"/>
          </a:xfrm>
          <a:solidFill>
            <a:schemeClr val="tx1"/>
          </a:solidFill>
        </p:grpSpPr>
        <p:sp>
          <p:nvSpPr>
            <p:cNvPr id="12138" name="Google Shape;12138;p81"/>
            <p:cNvSpPr/>
            <p:nvPr/>
          </p:nvSpPr>
          <p:spPr>
            <a:xfrm>
              <a:off x="5545485" y="3384178"/>
              <a:ext cx="57184" cy="60736"/>
            </a:xfrm>
            <a:custGeom>
              <a:avLst/>
              <a:gdLst/>
              <a:ahLst/>
              <a:cxnLst/>
              <a:rect l="l" t="t" r="r" b="b"/>
              <a:pathLst>
                <a:path w="1787" h="1898" extrusionOk="0">
                  <a:moveTo>
                    <a:pt x="763" y="338"/>
                  </a:moveTo>
                  <a:cubicBezTo>
                    <a:pt x="942" y="338"/>
                    <a:pt x="1120" y="445"/>
                    <a:pt x="1239" y="636"/>
                  </a:cubicBezTo>
                  <a:cubicBezTo>
                    <a:pt x="1382" y="850"/>
                    <a:pt x="1465" y="1160"/>
                    <a:pt x="1394" y="1362"/>
                  </a:cubicBezTo>
                  <a:cubicBezTo>
                    <a:pt x="1382" y="1422"/>
                    <a:pt x="1358" y="1505"/>
                    <a:pt x="1299" y="1541"/>
                  </a:cubicBezTo>
                  <a:cubicBezTo>
                    <a:pt x="1263" y="1565"/>
                    <a:pt x="1215" y="1576"/>
                    <a:pt x="1180" y="1576"/>
                  </a:cubicBezTo>
                  <a:cubicBezTo>
                    <a:pt x="965" y="1576"/>
                    <a:pt x="644" y="1362"/>
                    <a:pt x="465" y="1100"/>
                  </a:cubicBezTo>
                  <a:cubicBezTo>
                    <a:pt x="370" y="945"/>
                    <a:pt x="322" y="791"/>
                    <a:pt x="358" y="648"/>
                  </a:cubicBezTo>
                  <a:cubicBezTo>
                    <a:pt x="394" y="552"/>
                    <a:pt x="441" y="457"/>
                    <a:pt x="537" y="398"/>
                  </a:cubicBezTo>
                  <a:cubicBezTo>
                    <a:pt x="608" y="350"/>
                    <a:pt x="691" y="338"/>
                    <a:pt x="763" y="338"/>
                  </a:cubicBezTo>
                  <a:close/>
                  <a:moveTo>
                    <a:pt x="780" y="0"/>
                  </a:moveTo>
                  <a:cubicBezTo>
                    <a:pt x="647" y="0"/>
                    <a:pt x="515" y="36"/>
                    <a:pt x="394" y="112"/>
                  </a:cubicBezTo>
                  <a:cubicBezTo>
                    <a:pt x="227" y="219"/>
                    <a:pt x="108" y="386"/>
                    <a:pt x="60" y="576"/>
                  </a:cubicBezTo>
                  <a:cubicBezTo>
                    <a:pt x="1" y="803"/>
                    <a:pt x="60" y="1053"/>
                    <a:pt x="191" y="1279"/>
                  </a:cubicBezTo>
                  <a:cubicBezTo>
                    <a:pt x="334" y="1481"/>
                    <a:pt x="537" y="1684"/>
                    <a:pt x="763" y="1779"/>
                  </a:cubicBezTo>
                  <a:cubicBezTo>
                    <a:pt x="906" y="1862"/>
                    <a:pt x="1061" y="1898"/>
                    <a:pt x="1180" y="1898"/>
                  </a:cubicBezTo>
                  <a:cubicBezTo>
                    <a:pt x="1287" y="1898"/>
                    <a:pt x="1382" y="1874"/>
                    <a:pt x="1465" y="1826"/>
                  </a:cubicBezTo>
                  <a:cubicBezTo>
                    <a:pt x="1596" y="1755"/>
                    <a:pt x="1668" y="1624"/>
                    <a:pt x="1715" y="1445"/>
                  </a:cubicBezTo>
                  <a:cubicBezTo>
                    <a:pt x="1787" y="1148"/>
                    <a:pt x="1715" y="755"/>
                    <a:pt x="1537" y="457"/>
                  </a:cubicBezTo>
                  <a:cubicBezTo>
                    <a:pt x="1350" y="165"/>
                    <a:pt x="1064" y="0"/>
                    <a:pt x="7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39" name="Google Shape;12139;p81"/>
            <p:cNvSpPr/>
            <p:nvPr/>
          </p:nvSpPr>
          <p:spPr>
            <a:xfrm>
              <a:off x="5508909" y="3429362"/>
              <a:ext cx="53760" cy="50624"/>
            </a:xfrm>
            <a:custGeom>
              <a:avLst/>
              <a:gdLst/>
              <a:ahLst/>
              <a:cxnLst/>
              <a:rect l="l" t="t" r="r" b="b"/>
              <a:pathLst>
                <a:path w="1680" h="1582" extrusionOk="0">
                  <a:moveTo>
                    <a:pt x="668" y="307"/>
                  </a:moveTo>
                  <a:cubicBezTo>
                    <a:pt x="775" y="307"/>
                    <a:pt x="906" y="355"/>
                    <a:pt x="1013" y="462"/>
                  </a:cubicBezTo>
                  <a:cubicBezTo>
                    <a:pt x="1215" y="641"/>
                    <a:pt x="1394" y="1045"/>
                    <a:pt x="1275" y="1176"/>
                  </a:cubicBezTo>
                  <a:cubicBezTo>
                    <a:pt x="1250" y="1217"/>
                    <a:pt x="1187" y="1236"/>
                    <a:pt x="1104" y="1236"/>
                  </a:cubicBezTo>
                  <a:cubicBezTo>
                    <a:pt x="1065" y="1236"/>
                    <a:pt x="1022" y="1232"/>
                    <a:pt x="977" y="1224"/>
                  </a:cubicBezTo>
                  <a:cubicBezTo>
                    <a:pt x="822" y="1188"/>
                    <a:pt x="656" y="1105"/>
                    <a:pt x="537" y="998"/>
                  </a:cubicBezTo>
                  <a:cubicBezTo>
                    <a:pt x="430" y="903"/>
                    <a:pt x="358" y="784"/>
                    <a:pt x="346" y="676"/>
                  </a:cubicBezTo>
                  <a:cubicBezTo>
                    <a:pt x="322" y="581"/>
                    <a:pt x="358" y="486"/>
                    <a:pt x="418" y="414"/>
                  </a:cubicBezTo>
                  <a:cubicBezTo>
                    <a:pt x="477" y="343"/>
                    <a:pt x="561" y="307"/>
                    <a:pt x="668" y="307"/>
                  </a:cubicBezTo>
                  <a:close/>
                  <a:moveTo>
                    <a:pt x="666" y="1"/>
                  </a:moveTo>
                  <a:cubicBezTo>
                    <a:pt x="480" y="1"/>
                    <a:pt x="305" y="75"/>
                    <a:pt x="180" y="224"/>
                  </a:cubicBezTo>
                  <a:cubicBezTo>
                    <a:pt x="60" y="367"/>
                    <a:pt x="1" y="545"/>
                    <a:pt x="25" y="748"/>
                  </a:cubicBezTo>
                  <a:cubicBezTo>
                    <a:pt x="60" y="938"/>
                    <a:pt x="168" y="1117"/>
                    <a:pt x="322" y="1260"/>
                  </a:cubicBezTo>
                  <a:cubicBezTo>
                    <a:pt x="489" y="1403"/>
                    <a:pt x="715" y="1522"/>
                    <a:pt x="918" y="1557"/>
                  </a:cubicBezTo>
                  <a:cubicBezTo>
                    <a:pt x="977" y="1581"/>
                    <a:pt x="1061" y="1581"/>
                    <a:pt x="1120" y="1581"/>
                  </a:cubicBezTo>
                  <a:cubicBezTo>
                    <a:pt x="1299" y="1581"/>
                    <a:pt x="1442" y="1522"/>
                    <a:pt x="1537" y="1415"/>
                  </a:cubicBezTo>
                  <a:cubicBezTo>
                    <a:pt x="1644" y="1236"/>
                    <a:pt x="1680" y="1022"/>
                    <a:pt x="1596" y="772"/>
                  </a:cubicBezTo>
                  <a:cubicBezTo>
                    <a:pt x="1513" y="569"/>
                    <a:pt x="1382" y="355"/>
                    <a:pt x="1215" y="224"/>
                  </a:cubicBezTo>
                  <a:cubicBezTo>
                    <a:pt x="1049" y="75"/>
                    <a:pt x="852" y="1"/>
                    <a:pt x="6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0" name="Google Shape;12140;p81"/>
            <p:cNvSpPr/>
            <p:nvPr/>
          </p:nvSpPr>
          <p:spPr>
            <a:xfrm>
              <a:off x="5606829" y="3371506"/>
              <a:ext cx="51104" cy="63520"/>
            </a:xfrm>
            <a:custGeom>
              <a:avLst/>
              <a:gdLst/>
              <a:ahLst/>
              <a:cxnLst/>
              <a:rect l="l" t="t" r="r" b="b"/>
              <a:pathLst>
                <a:path w="1597" h="1985" extrusionOk="0">
                  <a:moveTo>
                    <a:pt x="811" y="0"/>
                  </a:moveTo>
                  <a:cubicBezTo>
                    <a:pt x="519" y="0"/>
                    <a:pt x="257" y="172"/>
                    <a:pt x="108" y="448"/>
                  </a:cubicBezTo>
                  <a:cubicBezTo>
                    <a:pt x="60" y="532"/>
                    <a:pt x="96" y="627"/>
                    <a:pt x="179" y="675"/>
                  </a:cubicBezTo>
                  <a:cubicBezTo>
                    <a:pt x="205" y="689"/>
                    <a:pt x="231" y="696"/>
                    <a:pt x="257" y="696"/>
                  </a:cubicBezTo>
                  <a:cubicBezTo>
                    <a:pt x="317" y="696"/>
                    <a:pt x="373" y="661"/>
                    <a:pt x="406" y="603"/>
                  </a:cubicBezTo>
                  <a:cubicBezTo>
                    <a:pt x="503" y="430"/>
                    <a:pt x="659" y="326"/>
                    <a:pt x="829" y="326"/>
                  </a:cubicBezTo>
                  <a:cubicBezTo>
                    <a:pt x="847" y="326"/>
                    <a:pt x="864" y="327"/>
                    <a:pt x="882" y="329"/>
                  </a:cubicBezTo>
                  <a:cubicBezTo>
                    <a:pt x="989" y="353"/>
                    <a:pt x="1096" y="413"/>
                    <a:pt x="1156" y="496"/>
                  </a:cubicBezTo>
                  <a:cubicBezTo>
                    <a:pt x="1239" y="615"/>
                    <a:pt x="1263" y="782"/>
                    <a:pt x="1239" y="948"/>
                  </a:cubicBezTo>
                  <a:cubicBezTo>
                    <a:pt x="1181" y="1307"/>
                    <a:pt x="888" y="1676"/>
                    <a:pt x="675" y="1676"/>
                  </a:cubicBezTo>
                  <a:cubicBezTo>
                    <a:pt x="669" y="1676"/>
                    <a:pt x="662" y="1675"/>
                    <a:pt x="656" y="1675"/>
                  </a:cubicBezTo>
                  <a:cubicBezTo>
                    <a:pt x="513" y="1663"/>
                    <a:pt x="370" y="1401"/>
                    <a:pt x="334" y="1103"/>
                  </a:cubicBezTo>
                  <a:cubicBezTo>
                    <a:pt x="310" y="1020"/>
                    <a:pt x="239" y="960"/>
                    <a:pt x="156" y="960"/>
                  </a:cubicBezTo>
                  <a:cubicBezTo>
                    <a:pt x="60" y="972"/>
                    <a:pt x="1" y="1044"/>
                    <a:pt x="1" y="1139"/>
                  </a:cubicBezTo>
                  <a:cubicBezTo>
                    <a:pt x="48" y="1520"/>
                    <a:pt x="251" y="1937"/>
                    <a:pt x="608" y="1984"/>
                  </a:cubicBezTo>
                  <a:lnTo>
                    <a:pt x="691" y="1984"/>
                  </a:lnTo>
                  <a:cubicBezTo>
                    <a:pt x="882" y="1984"/>
                    <a:pt x="1072" y="1877"/>
                    <a:pt x="1251" y="1675"/>
                  </a:cubicBezTo>
                  <a:cubicBezTo>
                    <a:pt x="1418" y="1484"/>
                    <a:pt x="1537" y="1222"/>
                    <a:pt x="1561" y="984"/>
                  </a:cubicBezTo>
                  <a:cubicBezTo>
                    <a:pt x="1596" y="734"/>
                    <a:pt x="1537" y="484"/>
                    <a:pt x="1406" y="306"/>
                  </a:cubicBezTo>
                  <a:cubicBezTo>
                    <a:pt x="1287" y="139"/>
                    <a:pt x="1108" y="32"/>
                    <a:pt x="918" y="8"/>
                  </a:cubicBezTo>
                  <a:cubicBezTo>
                    <a:pt x="882" y="3"/>
                    <a:pt x="846" y="0"/>
                    <a:pt x="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1" name="Google Shape;12141;p81"/>
            <p:cNvSpPr/>
            <p:nvPr/>
          </p:nvSpPr>
          <p:spPr>
            <a:xfrm>
              <a:off x="5659789" y="3396786"/>
              <a:ext cx="48032" cy="55392"/>
            </a:xfrm>
            <a:custGeom>
              <a:avLst/>
              <a:gdLst/>
              <a:ahLst/>
              <a:cxnLst/>
              <a:rect l="l" t="t" r="r" b="b"/>
              <a:pathLst>
                <a:path w="1501" h="1731" extrusionOk="0">
                  <a:moveTo>
                    <a:pt x="834" y="313"/>
                  </a:moveTo>
                  <a:cubicBezTo>
                    <a:pt x="882" y="313"/>
                    <a:pt x="929" y="337"/>
                    <a:pt x="965" y="349"/>
                  </a:cubicBezTo>
                  <a:cubicBezTo>
                    <a:pt x="1060" y="385"/>
                    <a:pt x="1120" y="468"/>
                    <a:pt x="1144" y="551"/>
                  </a:cubicBezTo>
                  <a:cubicBezTo>
                    <a:pt x="1168" y="670"/>
                    <a:pt x="1144" y="813"/>
                    <a:pt x="1084" y="932"/>
                  </a:cubicBezTo>
                  <a:cubicBezTo>
                    <a:pt x="981" y="1149"/>
                    <a:pt x="718" y="1392"/>
                    <a:pt x="549" y="1392"/>
                  </a:cubicBezTo>
                  <a:cubicBezTo>
                    <a:pt x="522" y="1392"/>
                    <a:pt x="498" y="1386"/>
                    <a:pt x="477" y="1373"/>
                  </a:cubicBezTo>
                  <a:cubicBezTo>
                    <a:pt x="310" y="1301"/>
                    <a:pt x="334" y="873"/>
                    <a:pt x="453" y="611"/>
                  </a:cubicBezTo>
                  <a:cubicBezTo>
                    <a:pt x="513" y="492"/>
                    <a:pt x="596" y="385"/>
                    <a:pt x="703" y="349"/>
                  </a:cubicBezTo>
                  <a:cubicBezTo>
                    <a:pt x="751" y="337"/>
                    <a:pt x="787" y="313"/>
                    <a:pt x="834" y="313"/>
                  </a:cubicBezTo>
                  <a:close/>
                  <a:moveTo>
                    <a:pt x="828" y="1"/>
                  </a:moveTo>
                  <a:cubicBezTo>
                    <a:pt x="733" y="1"/>
                    <a:pt x="638" y="22"/>
                    <a:pt x="548" y="63"/>
                  </a:cubicBezTo>
                  <a:cubicBezTo>
                    <a:pt x="370" y="135"/>
                    <a:pt x="227" y="289"/>
                    <a:pt x="132" y="480"/>
                  </a:cubicBezTo>
                  <a:cubicBezTo>
                    <a:pt x="48" y="670"/>
                    <a:pt x="1" y="909"/>
                    <a:pt x="13" y="1135"/>
                  </a:cubicBezTo>
                  <a:cubicBezTo>
                    <a:pt x="37" y="1397"/>
                    <a:pt x="156" y="1599"/>
                    <a:pt x="334" y="1682"/>
                  </a:cubicBezTo>
                  <a:cubicBezTo>
                    <a:pt x="394" y="1718"/>
                    <a:pt x="465" y="1730"/>
                    <a:pt x="537" y="1730"/>
                  </a:cubicBezTo>
                  <a:cubicBezTo>
                    <a:pt x="882" y="1730"/>
                    <a:pt x="1239" y="1385"/>
                    <a:pt x="1382" y="1075"/>
                  </a:cubicBezTo>
                  <a:cubicBezTo>
                    <a:pt x="1477" y="885"/>
                    <a:pt x="1501" y="670"/>
                    <a:pt x="1441" y="480"/>
                  </a:cubicBezTo>
                  <a:cubicBezTo>
                    <a:pt x="1406" y="289"/>
                    <a:pt x="1263" y="135"/>
                    <a:pt x="1108" y="63"/>
                  </a:cubicBezTo>
                  <a:cubicBezTo>
                    <a:pt x="1019" y="22"/>
                    <a:pt x="924" y="1"/>
                    <a:pt x="8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2" name="Google Shape;12142;p81"/>
            <p:cNvSpPr/>
            <p:nvPr/>
          </p:nvSpPr>
          <p:spPr>
            <a:xfrm>
              <a:off x="5556941" y="3444402"/>
              <a:ext cx="131840" cy="93856"/>
            </a:xfrm>
            <a:custGeom>
              <a:avLst/>
              <a:gdLst/>
              <a:ahLst/>
              <a:cxnLst/>
              <a:rect l="l" t="t" r="r" b="b"/>
              <a:pathLst>
                <a:path w="4120" h="2933" extrusionOk="0">
                  <a:moveTo>
                    <a:pt x="2169" y="1"/>
                  </a:moveTo>
                  <a:cubicBezTo>
                    <a:pt x="2019" y="1"/>
                    <a:pt x="1871" y="17"/>
                    <a:pt x="1727" y="52"/>
                  </a:cubicBezTo>
                  <a:cubicBezTo>
                    <a:pt x="1203" y="159"/>
                    <a:pt x="750" y="433"/>
                    <a:pt x="429" y="849"/>
                  </a:cubicBezTo>
                  <a:cubicBezTo>
                    <a:pt x="119" y="1254"/>
                    <a:pt x="0" y="1730"/>
                    <a:pt x="72" y="2147"/>
                  </a:cubicBezTo>
                  <a:cubicBezTo>
                    <a:pt x="167" y="2564"/>
                    <a:pt x="429" y="2838"/>
                    <a:pt x="893" y="2909"/>
                  </a:cubicBezTo>
                  <a:cubicBezTo>
                    <a:pt x="1012" y="2921"/>
                    <a:pt x="1131" y="2933"/>
                    <a:pt x="1286" y="2933"/>
                  </a:cubicBezTo>
                  <a:cubicBezTo>
                    <a:pt x="1560" y="2933"/>
                    <a:pt x="1893" y="2897"/>
                    <a:pt x="2298" y="2814"/>
                  </a:cubicBezTo>
                  <a:cubicBezTo>
                    <a:pt x="2905" y="2695"/>
                    <a:pt x="3334" y="2552"/>
                    <a:pt x="3620" y="2361"/>
                  </a:cubicBezTo>
                  <a:cubicBezTo>
                    <a:pt x="3965" y="2135"/>
                    <a:pt x="4120" y="1790"/>
                    <a:pt x="4036" y="1361"/>
                  </a:cubicBezTo>
                  <a:cubicBezTo>
                    <a:pt x="3965" y="1016"/>
                    <a:pt x="3739" y="695"/>
                    <a:pt x="3405" y="433"/>
                  </a:cubicBezTo>
                  <a:cubicBezTo>
                    <a:pt x="3377" y="409"/>
                    <a:pt x="3344" y="399"/>
                    <a:pt x="3312" y="399"/>
                  </a:cubicBezTo>
                  <a:cubicBezTo>
                    <a:pt x="3261" y="399"/>
                    <a:pt x="3213" y="425"/>
                    <a:pt x="3191" y="468"/>
                  </a:cubicBezTo>
                  <a:cubicBezTo>
                    <a:pt x="3120" y="540"/>
                    <a:pt x="3143" y="647"/>
                    <a:pt x="3215" y="695"/>
                  </a:cubicBezTo>
                  <a:cubicBezTo>
                    <a:pt x="3489" y="885"/>
                    <a:pt x="3667" y="1135"/>
                    <a:pt x="3727" y="1397"/>
                  </a:cubicBezTo>
                  <a:cubicBezTo>
                    <a:pt x="3786" y="1683"/>
                    <a:pt x="3679" y="1909"/>
                    <a:pt x="3405" y="2088"/>
                  </a:cubicBezTo>
                  <a:cubicBezTo>
                    <a:pt x="3155" y="2254"/>
                    <a:pt x="2774" y="2385"/>
                    <a:pt x="2203" y="2504"/>
                  </a:cubicBezTo>
                  <a:cubicBezTo>
                    <a:pt x="1798" y="2576"/>
                    <a:pt x="1488" y="2623"/>
                    <a:pt x="1250" y="2623"/>
                  </a:cubicBezTo>
                  <a:cubicBezTo>
                    <a:pt x="595" y="2623"/>
                    <a:pt x="429" y="2373"/>
                    <a:pt x="369" y="2088"/>
                  </a:cubicBezTo>
                  <a:cubicBezTo>
                    <a:pt x="238" y="1433"/>
                    <a:pt x="810" y="564"/>
                    <a:pt x="1774" y="373"/>
                  </a:cubicBezTo>
                  <a:cubicBezTo>
                    <a:pt x="1898" y="348"/>
                    <a:pt x="2024" y="336"/>
                    <a:pt x="2151" y="336"/>
                  </a:cubicBezTo>
                  <a:cubicBezTo>
                    <a:pt x="2328" y="336"/>
                    <a:pt x="2505" y="360"/>
                    <a:pt x="2679" y="409"/>
                  </a:cubicBezTo>
                  <a:cubicBezTo>
                    <a:pt x="2694" y="412"/>
                    <a:pt x="2708" y="414"/>
                    <a:pt x="2722" y="414"/>
                  </a:cubicBezTo>
                  <a:cubicBezTo>
                    <a:pt x="2799" y="414"/>
                    <a:pt x="2863" y="362"/>
                    <a:pt x="2893" y="302"/>
                  </a:cubicBezTo>
                  <a:cubicBezTo>
                    <a:pt x="2917" y="206"/>
                    <a:pt x="2858" y="123"/>
                    <a:pt x="2786" y="87"/>
                  </a:cubicBezTo>
                  <a:cubicBezTo>
                    <a:pt x="2585" y="32"/>
                    <a:pt x="2376" y="1"/>
                    <a:pt x="2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3" name="Google Shape;12143;p81"/>
            <p:cNvSpPr/>
            <p:nvPr/>
          </p:nvSpPr>
          <p:spPr>
            <a:xfrm>
              <a:off x="5730285" y="3518386"/>
              <a:ext cx="50336" cy="64832"/>
            </a:xfrm>
            <a:custGeom>
              <a:avLst/>
              <a:gdLst/>
              <a:ahLst/>
              <a:cxnLst/>
              <a:rect l="l" t="t" r="r" b="b"/>
              <a:pathLst>
                <a:path w="1573" h="2026" extrusionOk="0">
                  <a:moveTo>
                    <a:pt x="786" y="311"/>
                  </a:moveTo>
                  <a:cubicBezTo>
                    <a:pt x="1060" y="323"/>
                    <a:pt x="1239" y="585"/>
                    <a:pt x="1239" y="907"/>
                  </a:cubicBezTo>
                  <a:cubicBezTo>
                    <a:pt x="1239" y="1157"/>
                    <a:pt x="1120" y="1454"/>
                    <a:pt x="953" y="1597"/>
                  </a:cubicBezTo>
                  <a:cubicBezTo>
                    <a:pt x="905" y="1633"/>
                    <a:pt x="834" y="1681"/>
                    <a:pt x="762" y="1681"/>
                  </a:cubicBezTo>
                  <a:cubicBezTo>
                    <a:pt x="548" y="1669"/>
                    <a:pt x="310" y="1240"/>
                    <a:pt x="322" y="847"/>
                  </a:cubicBezTo>
                  <a:cubicBezTo>
                    <a:pt x="322" y="669"/>
                    <a:pt x="381" y="526"/>
                    <a:pt x="489" y="419"/>
                  </a:cubicBezTo>
                  <a:cubicBezTo>
                    <a:pt x="560" y="347"/>
                    <a:pt x="667" y="311"/>
                    <a:pt x="774" y="311"/>
                  </a:cubicBezTo>
                  <a:close/>
                  <a:moveTo>
                    <a:pt x="766" y="1"/>
                  </a:moveTo>
                  <a:cubicBezTo>
                    <a:pt x="580" y="1"/>
                    <a:pt x="407" y="71"/>
                    <a:pt x="274" y="192"/>
                  </a:cubicBezTo>
                  <a:cubicBezTo>
                    <a:pt x="108" y="359"/>
                    <a:pt x="0" y="585"/>
                    <a:pt x="0" y="847"/>
                  </a:cubicBezTo>
                  <a:cubicBezTo>
                    <a:pt x="0" y="1085"/>
                    <a:pt x="60" y="1371"/>
                    <a:pt x="179" y="1597"/>
                  </a:cubicBezTo>
                  <a:cubicBezTo>
                    <a:pt x="334" y="1859"/>
                    <a:pt x="524" y="2014"/>
                    <a:pt x="751" y="2026"/>
                  </a:cubicBezTo>
                  <a:lnTo>
                    <a:pt x="774" y="2026"/>
                  </a:lnTo>
                  <a:cubicBezTo>
                    <a:pt x="905" y="2026"/>
                    <a:pt x="1060" y="1966"/>
                    <a:pt x="1179" y="1847"/>
                  </a:cubicBezTo>
                  <a:cubicBezTo>
                    <a:pt x="1405" y="1633"/>
                    <a:pt x="1560" y="1264"/>
                    <a:pt x="1560" y="919"/>
                  </a:cubicBezTo>
                  <a:cubicBezTo>
                    <a:pt x="1572" y="419"/>
                    <a:pt x="1251" y="14"/>
                    <a:pt x="810" y="2"/>
                  </a:cubicBezTo>
                  <a:cubicBezTo>
                    <a:pt x="795" y="1"/>
                    <a:pt x="781" y="1"/>
                    <a:pt x="7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4" name="Google Shape;12144;p81"/>
            <p:cNvSpPr/>
            <p:nvPr/>
          </p:nvSpPr>
          <p:spPr>
            <a:xfrm>
              <a:off x="5674669" y="3533234"/>
              <a:ext cx="49920" cy="56480"/>
            </a:xfrm>
            <a:custGeom>
              <a:avLst/>
              <a:gdLst/>
              <a:ahLst/>
              <a:cxnLst/>
              <a:rect l="l" t="t" r="r" b="b"/>
              <a:pathLst>
                <a:path w="1560" h="1765" extrusionOk="0">
                  <a:moveTo>
                    <a:pt x="726" y="324"/>
                  </a:moveTo>
                  <a:cubicBezTo>
                    <a:pt x="786" y="324"/>
                    <a:pt x="857" y="336"/>
                    <a:pt x="917" y="383"/>
                  </a:cubicBezTo>
                  <a:cubicBezTo>
                    <a:pt x="1012" y="443"/>
                    <a:pt x="1084" y="562"/>
                    <a:pt x="1119" y="693"/>
                  </a:cubicBezTo>
                  <a:cubicBezTo>
                    <a:pt x="1203" y="967"/>
                    <a:pt x="1131" y="1395"/>
                    <a:pt x="953" y="1443"/>
                  </a:cubicBezTo>
                  <a:cubicBezTo>
                    <a:pt x="945" y="1444"/>
                    <a:pt x="938" y="1445"/>
                    <a:pt x="930" y="1445"/>
                  </a:cubicBezTo>
                  <a:cubicBezTo>
                    <a:pt x="860" y="1445"/>
                    <a:pt x="764" y="1397"/>
                    <a:pt x="679" y="1312"/>
                  </a:cubicBezTo>
                  <a:cubicBezTo>
                    <a:pt x="560" y="1193"/>
                    <a:pt x="476" y="1026"/>
                    <a:pt x="429" y="871"/>
                  </a:cubicBezTo>
                  <a:cubicBezTo>
                    <a:pt x="357" y="621"/>
                    <a:pt x="464" y="383"/>
                    <a:pt x="655" y="336"/>
                  </a:cubicBezTo>
                  <a:cubicBezTo>
                    <a:pt x="679" y="336"/>
                    <a:pt x="715" y="324"/>
                    <a:pt x="726" y="324"/>
                  </a:cubicBezTo>
                  <a:close/>
                  <a:moveTo>
                    <a:pt x="740" y="0"/>
                  </a:moveTo>
                  <a:cubicBezTo>
                    <a:pt x="686" y="0"/>
                    <a:pt x="633" y="8"/>
                    <a:pt x="584" y="26"/>
                  </a:cubicBezTo>
                  <a:cubicBezTo>
                    <a:pt x="203" y="133"/>
                    <a:pt x="0" y="538"/>
                    <a:pt x="119" y="967"/>
                  </a:cubicBezTo>
                  <a:cubicBezTo>
                    <a:pt x="179" y="1169"/>
                    <a:pt x="298" y="1383"/>
                    <a:pt x="464" y="1550"/>
                  </a:cubicBezTo>
                  <a:cubicBezTo>
                    <a:pt x="607" y="1693"/>
                    <a:pt x="774" y="1764"/>
                    <a:pt x="941" y="1764"/>
                  </a:cubicBezTo>
                  <a:cubicBezTo>
                    <a:pt x="976" y="1764"/>
                    <a:pt x="1012" y="1764"/>
                    <a:pt x="1060" y="1752"/>
                  </a:cubicBezTo>
                  <a:cubicBezTo>
                    <a:pt x="1453" y="1645"/>
                    <a:pt x="1560" y="1014"/>
                    <a:pt x="1441" y="609"/>
                  </a:cubicBezTo>
                  <a:cubicBezTo>
                    <a:pt x="1381" y="395"/>
                    <a:pt x="1262" y="216"/>
                    <a:pt x="1119" y="121"/>
                  </a:cubicBezTo>
                  <a:cubicBezTo>
                    <a:pt x="1002" y="46"/>
                    <a:pt x="867" y="0"/>
                    <a:pt x="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5" name="Google Shape;12145;p81"/>
            <p:cNvSpPr/>
            <p:nvPr/>
          </p:nvSpPr>
          <p:spPr>
            <a:xfrm>
              <a:off x="5777133" y="3542162"/>
              <a:ext cx="60608" cy="57440"/>
            </a:xfrm>
            <a:custGeom>
              <a:avLst/>
              <a:gdLst/>
              <a:ahLst/>
              <a:cxnLst/>
              <a:rect l="l" t="t" r="r" b="b"/>
              <a:pathLst>
                <a:path w="1894" h="1795" extrusionOk="0">
                  <a:moveTo>
                    <a:pt x="1132" y="0"/>
                  </a:moveTo>
                  <a:cubicBezTo>
                    <a:pt x="996" y="0"/>
                    <a:pt x="856" y="35"/>
                    <a:pt x="727" y="104"/>
                  </a:cubicBezTo>
                  <a:cubicBezTo>
                    <a:pt x="656" y="152"/>
                    <a:pt x="620" y="259"/>
                    <a:pt x="668" y="330"/>
                  </a:cubicBezTo>
                  <a:cubicBezTo>
                    <a:pt x="692" y="379"/>
                    <a:pt x="750" y="412"/>
                    <a:pt x="811" y="412"/>
                  </a:cubicBezTo>
                  <a:cubicBezTo>
                    <a:pt x="839" y="412"/>
                    <a:pt x="868" y="405"/>
                    <a:pt x="894" y="390"/>
                  </a:cubicBezTo>
                  <a:cubicBezTo>
                    <a:pt x="980" y="342"/>
                    <a:pt x="1068" y="318"/>
                    <a:pt x="1151" y="318"/>
                  </a:cubicBezTo>
                  <a:cubicBezTo>
                    <a:pt x="1252" y="318"/>
                    <a:pt x="1346" y="354"/>
                    <a:pt x="1418" y="426"/>
                  </a:cubicBezTo>
                  <a:cubicBezTo>
                    <a:pt x="1513" y="509"/>
                    <a:pt x="1561" y="616"/>
                    <a:pt x="1561" y="711"/>
                  </a:cubicBezTo>
                  <a:cubicBezTo>
                    <a:pt x="1561" y="866"/>
                    <a:pt x="1501" y="1009"/>
                    <a:pt x="1382" y="1140"/>
                  </a:cubicBezTo>
                  <a:cubicBezTo>
                    <a:pt x="1191" y="1348"/>
                    <a:pt x="886" y="1487"/>
                    <a:pt x="675" y="1487"/>
                  </a:cubicBezTo>
                  <a:cubicBezTo>
                    <a:pt x="597" y="1487"/>
                    <a:pt x="531" y="1468"/>
                    <a:pt x="489" y="1426"/>
                  </a:cubicBezTo>
                  <a:cubicBezTo>
                    <a:pt x="370" y="1319"/>
                    <a:pt x="394" y="1057"/>
                    <a:pt x="525" y="771"/>
                  </a:cubicBezTo>
                  <a:cubicBezTo>
                    <a:pt x="572" y="699"/>
                    <a:pt x="549" y="592"/>
                    <a:pt x="453" y="545"/>
                  </a:cubicBezTo>
                  <a:cubicBezTo>
                    <a:pt x="433" y="534"/>
                    <a:pt x="409" y="529"/>
                    <a:pt x="384" y="529"/>
                  </a:cubicBezTo>
                  <a:cubicBezTo>
                    <a:pt x="325" y="529"/>
                    <a:pt x="261" y="561"/>
                    <a:pt x="227" y="628"/>
                  </a:cubicBezTo>
                  <a:cubicBezTo>
                    <a:pt x="49" y="961"/>
                    <a:pt x="1" y="1426"/>
                    <a:pt x="263" y="1664"/>
                  </a:cubicBezTo>
                  <a:cubicBezTo>
                    <a:pt x="370" y="1759"/>
                    <a:pt x="501" y="1795"/>
                    <a:pt x="668" y="1795"/>
                  </a:cubicBezTo>
                  <a:cubicBezTo>
                    <a:pt x="751" y="1795"/>
                    <a:pt x="858" y="1783"/>
                    <a:pt x="965" y="1759"/>
                  </a:cubicBezTo>
                  <a:cubicBezTo>
                    <a:pt x="1203" y="1676"/>
                    <a:pt x="1442" y="1533"/>
                    <a:pt x="1620" y="1354"/>
                  </a:cubicBezTo>
                  <a:cubicBezTo>
                    <a:pt x="1811" y="1176"/>
                    <a:pt x="1894" y="938"/>
                    <a:pt x="1882" y="711"/>
                  </a:cubicBezTo>
                  <a:cubicBezTo>
                    <a:pt x="1870" y="521"/>
                    <a:pt x="1799" y="330"/>
                    <a:pt x="1644" y="199"/>
                  </a:cubicBezTo>
                  <a:cubicBezTo>
                    <a:pt x="1505" y="67"/>
                    <a:pt x="1322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6" name="Google Shape;12146;p81"/>
            <p:cNvSpPr/>
            <p:nvPr/>
          </p:nvSpPr>
          <p:spPr>
            <a:xfrm>
              <a:off x="5811437" y="3593426"/>
              <a:ext cx="56032" cy="47328"/>
            </a:xfrm>
            <a:custGeom>
              <a:avLst/>
              <a:gdLst/>
              <a:ahLst/>
              <a:cxnLst/>
              <a:rect l="l" t="t" r="r" b="b"/>
              <a:pathLst>
                <a:path w="1751" h="1479" extrusionOk="0">
                  <a:moveTo>
                    <a:pt x="1079" y="312"/>
                  </a:moveTo>
                  <a:cubicBezTo>
                    <a:pt x="1202" y="312"/>
                    <a:pt x="1308" y="364"/>
                    <a:pt x="1370" y="467"/>
                  </a:cubicBezTo>
                  <a:cubicBezTo>
                    <a:pt x="1394" y="574"/>
                    <a:pt x="1405" y="657"/>
                    <a:pt x="1382" y="752"/>
                  </a:cubicBezTo>
                  <a:cubicBezTo>
                    <a:pt x="1346" y="860"/>
                    <a:pt x="1263" y="955"/>
                    <a:pt x="1143" y="1014"/>
                  </a:cubicBezTo>
                  <a:cubicBezTo>
                    <a:pt x="1013" y="1098"/>
                    <a:pt x="834" y="1157"/>
                    <a:pt x="667" y="1157"/>
                  </a:cubicBezTo>
                  <a:cubicBezTo>
                    <a:pt x="524" y="1157"/>
                    <a:pt x="417" y="1122"/>
                    <a:pt x="381" y="1050"/>
                  </a:cubicBezTo>
                  <a:cubicBezTo>
                    <a:pt x="346" y="991"/>
                    <a:pt x="370" y="871"/>
                    <a:pt x="441" y="752"/>
                  </a:cubicBezTo>
                  <a:cubicBezTo>
                    <a:pt x="512" y="610"/>
                    <a:pt x="655" y="467"/>
                    <a:pt x="786" y="395"/>
                  </a:cubicBezTo>
                  <a:cubicBezTo>
                    <a:pt x="887" y="340"/>
                    <a:pt x="988" y="312"/>
                    <a:pt x="1079" y="312"/>
                  </a:cubicBezTo>
                  <a:close/>
                  <a:moveTo>
                    <a:pt x="1052" y="0"/>
                  </a:moveTo>
                  <a:cubicBezTo>
                    <a:pt x="906" y="0"/>
                    <a:pt x="752" y="40"/>
                    <a:pt x="608" y="121"/>
                  </a:cubicBezTo>
                  <a:cubicBezTo>
                    <a:pt x="429" y="229"/>
                    <a:pt x="251" y="407"/>
                    <a:pt x="143" y="598"/>
                  </a:cubicBezTo>
                  <a:cubicBezTo>
                    <a:pt x="12" y="836"/>
                    <a:pt x="0" y="1062"/>
                    <a:pt x="96" y="1229"/>
                  </a:cubicBezTo>
                  <a:cubicBezTo>
                    <a:pt x="203" y="1395"/>
                    <a:pt x="393" y="1479"/>
                    <a:pt x="667" y="1479"/>
                  </a:cubicBezTo>
                  <a:cubicBezTo>
                    <a:pt x="893" y="1479"/>
                    <a:pt x="1120" y="1419"/>
                    <a:pt x="1310" y="1300"/>
                  </a:cubicBezTo>
                  <a:cubicBezTo>
                    <a:pt x="1501" y="1193"/>
                    <a:pt x="1632" y="1038"/>
                    <a:pt x="1691" y="860"/>
                  </a:cubicBezTo>
                  <a:cubicBezTo>
                    <a:pt x="1751" y="681"/>
                    <a:pt x="1739" y="479"/>
                    <a:pt x="1632" y="324"/>
                  </a:cubicBezTo>
                  <a:cubicBezTo>
                    <a:pt x="1513" y="109"/>
                    <a:pt x="1293" y="0"/>
                    <a:pt x="10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47" name="Google Shape;12147;p81"/>
            <p:cNvSpPr/>
            <p:nvPr/>
          </p:nvSpPr>
          <p:spPr>
            <a:xfrm>
              <a:off x="5679981" y="3591218"/>
              <a:ext cx="130720" cy="99840"/>
            </a:xfrm>
            <a:custGeom>
              <a:avLst/>
              <a:gdLst/>
              <a:ahLst/>
              <a:cxnLst/>
              <a:rect l="l" t="t" r="r" b="b"/>
              <a:pathLst>
                <a:path w="4085" h="3120" extrusionOk="0">
                  <a:moveTo>
                    <a:pt x="1842" y="0"/>
                  </a:moveTo>
                  <a:cubicBezTo>
                    <a:pt x="1616" y="0"/>
                    <a:pt x="1390" y="35"/>
                    <a:pt x="1168" y="107"/>
                  </a:cubicBezTo>
                  <a:cubicBezTo>
                    <a:pt x="691" y="274"/>
                    <a:pt x="322" y="583"/>
                    <a:pt x="156" y="976"/>
                  </a:cubicBezTo>
                  <a:cubicBezTo>
                    <a:pt x="1" y="1381"/>
                    <a:pt x="84" y="1738"/>
                    <a:pt x="418" y="2072"/>
                  </a:cubicBezTo>
                  <a:cubicBezTo>
                    <a:pt x="668" y="2310"/>
                    <a:pt x="1037" y="2524"/>
                    <a:pt x="1632" y="2762"/>
                  </a:cubicBezTo>
                  <a:cubicBezTo>
                    <a:pt x="2215" y="3012"/>
                    <a:pt x="2644" y="3107"/>
                    <a:pt x="2989" y="3119"/>
                  </a:cubicBezTo>
                  <a:cubicBezTo>
                    <a:pt x="3442" y="3119"/>
                    <a:pt x="3763" y="2917"/>
                    <a:pt x="3930" y="2524"/>
                  </a:cubicBezTo>
                  <a:cubicBezTo>
                    <a:pt x="4085" y="2214"/>
                    <a:pt x="4085" y="1833"/>
                    <a:pt x="3942" y="1429"/>
                  </a:cubicBezTo>
                  <a:cubicBezTo>
                    <a:pt x="3912" y="1360"/>
                    <a:pt x="3850" y="1315"/>
                    <a:pt x="3776" y="1315"/>
                  </a:cubicBezTo>
                  <a:cubicBezTo>
                    <a:pt x="3760" y="1315"/>
                    <a:pt x="3744" y="1317"/>
                    <a:pt x="3727" y="1321"/>
                  </a:cubicBezTo>
                  <a:cubicBezTo>
                    <a:pt x="3644" y="1357"/>
                    <a:pt x="3597" y="1441"/>
                    <a:pt x="3632" y="1536"/>
                  </a:cubicBezTo>
                  <a:cubicBezTo>
                    <a:pt x="3739" y="1845"/>
                    <a:pt x="3739" y="2155"/>
                    <a:pt x="3644" y="2417"/>
                  </a:cubicBezTo>
                  <a:cubicBezTo>
                    <a:pt x="3553" y="2621"/>
                    <a:pt x="3403" y="2804"/>
                    <a:pt x="3005" y="2804"/>
                  </a:cubicBezTo>
                  <a:cubicBezTo>
                    <a:pt x="2730" y="2804"/>
                    <a:pt x="2337" y="2717"/>
                    <a:pt x="1763" y="2488"/>
                  </a:cubicBezTo>
                  <a:cubicBezTo>
                    <a:pt x="1227" y="2262"/>
                    <a:pt x="870" y="2072"/>
                    <a:pt x="668" y="1845"/>
                  </a:cubicBezTo>
                  <a:cubicBezTo>
                    <a:pt x="429" y="1619"/>
                    <a:pt x="370" y="1381"/>
                    <a:pt x="489" y="1119"/>
                  </a:cubicBezTo>
                  <a:cubicBezTo>
                    <a:pt x="608" y="810"/>
                    <a:pt x="906" y="548"/>
                    <a:pt x="1299" y="417"/>
                  </a:cubicBezTo>
                  <a:cubicBezTo>
                    <a:pt x="1483" y="353"/>
                    <a:pt x="1677" y="323"/>
                    <a:pt x="1872" y="323"/>
                  </a:cubicBezTo>
                  <a:cubicBezTo>
                    <a:pt x="2117" y="323"/>
                    <a:pt x="2364" y="371"/>
                    <a:pt x="2596" y="464"/>
                  </a:cubicBezTo>
                  <a:cubicBezTo>
                    <a:pt x="2882" y="583"/>
                    <a:pt x="3132" y="762"/>
                    <a:pt x="3335" y="1000"/>
                  </a:cubicBezTo>
                  <a:cubicBezTo>
                    <a:pt x="3366" y="1037"/>
                    <a:pt x="3407" y="1055"/>
                    <a:pt x="3447" y="1055"/>
                  </a:cubicBezTo>
                  <a:cubicBezTo>
                    <a:pt x="3484" y="1055"/>
                    <a:pt x="3520" y="1040"/>
                    <a:pt x="3549" y="1012"/>
                  </a:cubicBezTo>
                  <a:cubicBezTo>
                    <a:pt x="3632" y="952"/>
                    <a:pt x="3632" y="845"/>
                    <a:pt x="3561" y="786"/>
                  </a:cubicBezTo>
                  <a:cubicBezTo>
                    <a:pt x="3346" y="512"/>
                    <a:pt x="3049" y="298"/>
                    <a:pt x="2704" y="167"/>
                  </a:cubicBezTo>
                  <a:cubicBezTo>
                    <a:pt x="2427" y="59"/>
                    <a:pt x="2136" y="0"/>
                    <a:pt x="1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148" name="Google Shape;12148;p81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طبیعت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5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3" name="Google Shape;12153;p82"/>
          <p:cNvSpPr/>
          <p:nvPr/>
        </p:nvSpPr>
        <p:spPr>
          <a:xfrm>
            <a:off x="2576745" y="3893161"/>
            <a:ext cx="345674" cy="346056"/>
          </a:xfrm>
          <a:custGeom>
            <a:avLst/>
            <a:gdLst/>
            <a:ahLst/>
            <a:cxnLst/>
            <a:rect l="l" t="t" r="r" b="b"/>
            <a:pathLst>
              <a:path w="10860" h="10872" extrusionOk="0">
                <a:moveTo>
                  <a:pt x="5430" y="1"/>
                </a:moveTo>
                <a:cubicBezTo>
                  <a:pt x="3990" y="1"/>
                  <a:pt x="2608" y="560"/>
                  <a:pt x="1596" y="1584"/>
                </a:cubicBezTo>
                <a:cubicBezTo>
                  <a:pt x="561" y="2620"/>
                  <a:pt x="1" y="3989"/>
                  <a:pt x="1" y="5430"/>
                </a:cubicBezTo>
                <a:cubicBezTo>
                  <a:pt x="1" y="6561"/>
                  <a:pt x="346" y="7645"/>
                  <a:pt x="1001" y="8573"/>
                </a:cubicBezTo>
                <a:cubicBezTo>
                  <a:pt x="1632" y="9466"/>
                  <a:pt x="2513" y="10145"/>
                  <a:pt x="3537" y="10538"/>
                </a:cubicBezTo>
                <a:cubicBezTo>
                  <a:pt x="3559" y="10544"/>
                  <a:pt x="3579" y="10547"/>
                  <a:pt x="3599" y="10547"/>
                </a:cubicBezTo>
                <a:cubicBezTo>
                  <a:pt x="3656" y="10547"/>
                  <a:pt x="3704" y="10522"/>
                  <a:pt x="3740" y="10478"/>
                </a:cubicBezTo>
                <a:cubicBezTo>
                  <a:pt x="3763" y="10443"/>
                  <a:pt x="3763" y="10395"/>
                  <a:pt x="3763" y="10371"/>
                </a:cubicBezTo>
                <a:lnTo>
                  <a:pt x="3763" y="7275"/>
                </a:lnTo>
                <a:cubicBezTo>
                  <a:pt x="3763" y="7180"/>
                  <a:pt x="3692" y="7097"/>
                  <a:pt x="3585" y="7097"/>
                </a:cubicBezTo>
                <a:lnTo>
                  <a:pt x="2156" y="7097"/>
                </a:lnTo>
                <a:lnTo>
                  <a:pt x="2156" y="5835"/>
                </a:lnTo>
                <a:lnTo>
                  <a:pt x="3585" y="5835"/>
                </a:lnTo>
                <a:cubicBezTo>
                  <a:pt x="3680" y="5835"/>
                  <a:pt x="3763" y="5751"/>
                  <a:pt x="3763" y="5656"/>
                </a:cubicBezTo>
                <a:lnTo>
                  <a:pt x="3763" y="5430"/>
                </a:lnTo>
                <a:cubicBezTo>
                  <a:pt x="3763" y="3942"/>
                  <a:pt x="5180" y="2632"/>
                  <a:pt x="6799" y="2632"/>
                </a:cubicBezTo>
                <a:lnTo>
                  <a:pt x="7550" y="2632"/>
                </a:lnTo>
                <a:lnTo>
                  <a:pt x="7550" y="3894"/>
                </a:lnTo>
                <a:lnTo>
                  <a:pt x="6799" y="3894"/>
                </a:lnTo>
                <a:cubicBezTo>
                  <a:pt x="6311" y="3894"/>
                  <a:pt x="5883" y="4025"/>
                  <a:pt x="5561" y="4287"/>
                </a:cubicBezTo>
                <a:cubicBezTo>
                  <a:pt x="5228" y="4561"/>
                  <a:pt x="5025" y="4966"/>
                  <a:pt x="5025" y="5430"/>
                </a:cubicBezTo>
                <a:lnTo>
                  <a:pt x="5025" y="5656"/>
                </a:lnTo>
                <a:cubicBezTo>
                  <a:pt x="5025" y="5740"/>
                  <a:pt x="5109" y="5835"/>
                  <a:pt x="5204" y="5835"/>
                </a:cubicBezTo>
                <a:lnTo>
                  <a:pt x="5883" y="5835"/>
                </a:lnTo>
                <a:cubicBezTo>
                  <a:pt x="5966" y="5835"/>
                  <a:pt x="6061" y="5751"/>
                  <a:pt x="6061" y="5656"/>
                </a:cubicBezTo>
                <a:cubicBezTo>
                  <a:pt x="6061" y="5561"/>
                  <a:pt x="5978" y="5478"/>
                  <a:pt x="5883" y="5478"/>
                </a:cubicBezTo>
                <a:lnTo>
                  <a:pt x="5371" y="5478"/>
                </a:lnTo>
                <a:lnTo>
                  <a:pt x="5371" y="5418"/>
                </a:lnTo>
                <a:cubicBezTo>
                  <a:pt x="5371" y="4525"/>
                  <a:pt x="6145" y="4204"/>
                  <a:pt x="6799" y="4204"/>
                </a:cubicBezTo>
                <a:lnTo>
                  <a:pt x="7704" y="4204"/>
                </a:lnTo>
                <a:cubicBezTo>
                  <a:pt x="7800" y="4204"/>
                  <a:pt x="7883" y="4132"/>
                  <a:pt x="7883" y="4025"/>
                </a:cubicBezTo>
                <a:lnTo>
                  <a:pt x="7883" y="2418"/>
                </a:lnTo>
                <a:cubicBezTo>
                  <a:pt x="7883" y="2334"/>
                  <a:pt x="7811" y="2239"/>
                  <a:pt x="7704" y="2239"/>
                </a:cubicBezTo>
                <a:lnTo>
                  <a:pt x="6799" y="2239"/>
                </a:lnTo>
                <a:cubicBezTo>
                  <a:pt x="5966" y="2239"/>
                  <a:pt x="5121" y="2572"/>
                  <a:pt x="4466" y="3156"/>
                </a:cubicBezTo>
                <a:cubicBezTo>
                  <a:pt x="3799" y="3763"/>
                  <a:pt x="3418" y="4549"/>
                  <a:pt x="3418" y="5382"/>
                </a:cubicBezTo>
                <a:lnTo>
                  <a:pt x="3418" y="5442"/>
                </a:lnTo>
                <a:lnTo>
                  <a:pt x="1989" y="5442"/>
                </a:lnTo>
                <a:cubicBezTo>
                  <a:pt x="1906" y="5442"/>
                  <a:pt x="1811" y="5513"/>
                  <a:pt x="1811" y="5620"/>
                </a:cubicBezTo>
                <a:lnTo>
                  <a:pt x="1811" y="7228"/>
                </a:lnTo>
                <a:cubicBezTo>
                  <a:pt x="1811" y="7323"/>
                  <a:pt x="1894" y="7406"/>
                  <a:pt x="1989" y="7406"/>
                </a:cubicBezTo>
                <a:lnTo>
                  <a:pt x="3418" y="7406"/>
                </a:lnTo>
                <a:lnTo>
                  <a:pt x="3418" y="10085"/>
                </a:lnTo>
                <a:cubicBezTo>
                  <a:pt x="1561" y="9300"/>
                  <a:pt x="346" y="7442"/>
                  <a:pt x="346" y="5418"/>
                </a:cubicBezTo>
                <a:cubicBezTo>
                  <a:pt x="346" y="2596"/>
                  <a:pt x="2620" y="322"/>
                  <a:pt x="5430" y="322"/>
                </a:cubicBezTo>
                <a:cubicBezTo>
                  <a:pt x="8228" y="322"/>
                  <a:pt x="10526" y="2620"/>
                  <a:pt x="10526" y="5418"/>
                </a:cubicBezTo>
                <a:cubicBezTo>
                  <a:pt x="10526" y="8228"/>
                  <a:pt x="8240" y="10502"/>
                  <a:pt x="5430" y="10502"/>
                </a:cubicBezTo>
                <a:lnTo>
                  <a:pt x="5371" y="10502"/>
                </a:lnTo>
                <a:lnTo>
                  <a:pt x="5371" y="7418"/>
                </a:lnTo>
                <a:lnTo>
                  <a:pt x="7728" y="7418"/>
                </a:lnTo>
                <a:cubicBezTo>
                  <a:pt x="7811" y="7418"/>
                  <a:pt x="7907" y="7347"/>
                  <a:pt x="7907" y="7240"/>
                </a:cubicBezTo>
                <a:lnTo>
                  <a:pt x="7907" y="5656"/>
                </a:lnTo>
                <a:cubicBezTo>
                  <a:pt x="7907" y="5561"/>
                  <a:pt x="7823" y="5478"/>
                  <a:pt x="7728" y="5478"/>
                </a:cubicBezTo>
                <a:lnTo>
                  <a:pt x="6728" y="5478"/>
                </a:lnTo>
                <a:cubicBezTo>
                  <a:pt x="6633" y="5478"/>
                  <a:pt x="6549" y="5549"/>
                  <a:pt x="6549" y="5656"/>
                </a:cubicBezTo>
                <a:cubicBezTo>
                  <a:pt x="6549" y="5740"/>
                  <a:pt x="6621" y="5835"/>
                  <a:pt x="6728" y="5835"/>
                </a:cubicBezTo>
                <a:lnTo>
                  <a:pt x="7561" y="5835"/>
                </a:lnTo>
                <a:lnTo>
                  <a:pt x="7561" y="7097"/>
                </a:lnTo>
                <a:lnTo>
                  <a:pt x="5204" y="7097"/>
                </a:lnTo>
                <a:cubicBezTo>
                  <a:pt x="5121" y="7097"/>
                  <a:pt x="5025" y="7168"/>
                  <a:pt x="5025" y="7275"/>
                </a:cubicBezTo>
                <a:lnTo>
                  <a:pt x="5025" y="10693"/>
                </a:lnTo>
                <a:cubicBezTo>
                  <a:pt x="5025" y="10788"/>
                  <a:pt x="5109" y="10859"/>
                  <a:pt x="5192" y="10871"/>
                </a:cubicBezTo>
                <a:lnTo>
                  <a:pt x="5430" y="10871"/>
                </a:lnTo>
                <a:cubicBezTo>
                  <a:pt x="6871" y="10871"/>
                  <a:pt x="8240" y="10312"/>
                  <a:pt x="9276" y="9288"/>
                </a:cubicBezTo>
                <a:cubicBezTo>
                  <a:pt x="10300" y="8252"/>
                  <a:pt x="10859" y="6883"/>
                  <a:pt x="10859" y="5442"/>
                </a:cubicBezTo>
                <a:cubicBezTo>
                  <a:pt x="10859" y="3989"/>
                  <a:pt x="10300" y="2620"/>
                  <a:pt x="9276" y="1584"/>
                </a:cubicBezTo>
                <a:cubicBezTo>
                  <a:pt x="8240" y="560"/>
                  <a:pt x="6871" y="1"/>
                  <a:pt x="543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154" name="Google Shape;12154;p82"/>
          <p:cNvGrpSpPr/>
          <p:nvPr/>
        </p:nvGrpSpPr>
        <p:grpSpPr>
          <a:xfrm>
            <a:off x="3026217" y="3893352"/>
            <a:ext cx="346056" cy="345674"/>
            <a:chOff x="3303268" y="3817349"/>
            <a:chExt cx="346056" cy="345674"/>
          </a:xfrm>
          <a:solidFill>
            <a:schemeClr val="tx1"/>
          </a:solidFill>
        </p:grpSpPr>
        <p:sp>
          <p:nvSpPr>
            <p:cNvPr id="12155" name="Google Shape;12155;p82"/>
            <p:cNvSpPr/>
            <p:nvPr/>
          </p:nvSpPr>
          <p:spPr>
            <a:xfrm>
              <a:off x="330326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6" name="Google Shape;12156;p82"/>
            <p:cNvSpPr/>
            <p:nvPr/>
          </p:nvSpPr>
          <p:spPr>
            <a:xfrm>
              <a:off x="3368074" y="3882537"/>
              <a:ext cx="215298" cy="215298"/>
            </a:xfrm>
            <a:custGeom>
              <a:avLst/>
              <a:gdLst/>
              <a:ahLst/>
              <a:cxnLst/>
              <a:rect l="l" t="t" r="r" b="b"/>
              <a:pathLst>
                <a:path w="6764" h="6764" extrusionOk="0">
                  <a:moveTo>
                    <a:pt x="5335" y="346"/>
                  </a:moveTo>
                  <a:cubicBezTo>
                    <a:pt x="5930" y="346"/>
                    <a:pt x="6418" y="834"/>
                    <a:pt x="6418" y="1429"/>
                  </a:cubicBezTo>
                  <a:lnTo>
                    <a:pt x="6418" y="5335"/>
                  </a:lnTo>
                  <a:cubicBezTo>
                    <a:pt x="6418" y="5930"/>
                    <a:pt x="5930" y="6418"/>
                    <a:pt x="5335" y="6418"/>
                  </a:cubicBezTo>
                  <a:lnTo>
                    <a:pt x="1429" y="6418"/>
                  </a:lnTo>
                  <a:cubicBezTo>
                    <a:pt x="834" y="6418"/>
                    <a:pt x="346" y="5930"/>
                    <a:pt x="346" y="5335"/>
                  </a:cubicBezTo>
                  <a:lnTo>
                    <a:pt x="346" y="1429"/>
                  </a:lnTo>
                  <a:cubicBezTo>
                    <a:pt x="346" y="834"/>
                    <a:pt x="834" y="346"/>
                    <a:pt x="1429" y="346"/>
                  </a:cubicBezTo>
                  <a:close/>
                  <a:moveTo>
                    <a:pt x="1429" y="1"/>
                  </a:moveTo>
                  <a:cubicBezTo>
                    <a:pt x="644" y="1"/>
                    <a:pt x="1" y="644"/>
                    <a:pt x="1" y="1429"/>
                  </a:cubicBezTo>
                  <a:lnTo>
                    <a:pt x="1" y="5335"/>
                  </a:lnTo>
                  <a:cubicBezTo>
                    <a:pt x="1" y="6120"/>
                    <a:pt x="644" y="6763"/>
                    <a:pt x="1429" y="6763"/>
                  </a:cubicBezTo>
                  <a:lnTo>
                    <a:pt x="5335" y="6763"/>
                  </a:lnTo>
                  <a:cubicBezTo>
                    <a:pt x="6121" y="6763"/>
                    <a:pt x="6763" y="6120"/>
                    <a:pt x="6763" y="5335"/>
                  </a:cubicBezTo>
                  <a:lnTo>
                    <a:pt x="6763" y="1429"/>
                  </a:lnTo>
                  <a:cubicBezTo>
                    <a:pt x="6763" y="644"/>
                    <a:pt x="6121" y="1"/>
                    <a:pt x="5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7" name="Google Shape;12157;p82"/>
            <p:cNvSpPr/>
            <p:nvPr/>
          </p:nvSpPr>
          <p:spPr>
            <a:xfrm>
              <a:off x="3418143" y="3933656"/>
              <a:ext cx="114811" cy="112742"/>
            </a:xfrm>
            <a:custGeom>
              <a:avLst/>
              <a:gdLst/>
              <a:ahLst/>
              <a:cxnLst/>
              <a:rect l="l" t="t" r="r" b="b"/>
              <a:pathLst>
                <a:path w="3607" h="3542" extrusionOk="0">
                  <a:moveTo>
                    <a:pt x="1822" y="0"/>
                  </a:moveTo>
                  <a:cubicBezTo>
                    <a:pt x="812" y="0"/>
                    <a:pt x="1" y="851"/>
                    <a:pt x="59" y="1859"/>
                  </a:cubicBezTo>
                  <a:cubicBezTo>
                    <a:pt x="95" y="2776"/>
                    <a:pt x="833" y="3502"/>
                    <a:pt x="1726" y="3538"/>
                  </a:cubicBezTo>
                  <a:cubicBezTo>
                    <a:pt x="1764" y="3541"/>
                    <a:pt x="1802" y="3542"/>
                    <a:pt x="1840" y="3542"/>
                  </a:cubicBezTo>
                  <a:cubicBezTo>
                    <a:pt x="2178" y="3542"/>
                    <a:pt x="2494" y="3447"/>
                    <a:pt x="2762" y="3276"/>
                  </a:cubicBezTo>
                  <a:cubicBezTo>
                    <a:pt x="2857" y="3217"/>
                    <a:pt x="2869" y="3086"/>
                    <a:pt x="2797" y="3014"/>
                  </a:cubicBezTo>
                  <a:cubicBezTo>
                    <a:pt x="2761" y="2978"/>
                    <a:pt x="2711" y="2964"/>
                    <a:pt x="2664" y="2964"/>
                  </a:cubicBezTo>
                  <a:cubicBezTo>
                    <a:pt x="2634" y="2964"/>
                    <a:pt x="2606" y="2969"/>
                    <a:pt x="2583" y="2979"/>
                  </a:cubicBezTo>
                  <a:cubicBezTo>
                    <a:pt x="2380" y="3096"/>
                    <a:pt x="2149" y="3185"/>
                    <a:pt x="1897" y="3185"/>
                  </a:cubicBezTo>
                  <a:cubicBezTo>
                    <a:pt x="1868" y="3185"/>
                    <a:pt x="1839" y="3183"/>
                    <a:pt x="1809" y="3181"/>
                  </a:cubicBezTo>
                  <a:cubicBezTo>
                    <a:pt x="1023" y="3169"/>
                    <a:pt x="380" y="2514"/>
                    <a:pt x="392" y="1716"/>
                  </a:cubicBezTo>
                  <a:cubicBezTo>
                    <a:pt x="426" y="948"/>
                    <a:pt x="1028" y="330"/>
                    <a:pt x="1792" y="330"/>
                  </a:cubicBezTo>
                  <a:cubicBezTo>
                    <a:pt x="1833" y="330"/>
                    <a:pt x="1874" y="332"/>
                    <a:pt x="1916" y="335"/>
                  </a:cubicBezTo>
                  <a:cubicBezTo>
                    <a:pt x="2619" y="371"/>
                    <a:pt x="3190" y="943"/>
                    <a:pt x="3250" y="1633"/>
                  </a:cubicBezTo>
                  <a:cubicBezTo>
                    <a:pt x="3285" y="1919"/>
                    <a:pt x="3214" y="2193"/>
                    <a:pt x="3095" y="2431"/>
                  </a:cubicBezTo>
                  <a:cubicBezTo>
                    <a:pt x="3059" y="2490"/>
                    <a:pt x="3059" y="2574"/>
                    <a:pt x="3119" y="2633"/>
                  </a:cubicBezTo>
                  <a:cubicBezTo>
                    <a:pt x="3149" y="2663"/>
                    <a:pt x="3191" y="2678"/>
                    <a:pt x="3234" y="2678"/>
                  </a:cubicBezTo>
                  <a:cubicBezTo>
                    <a:pt x="3295" y="2678"/>
                    <a:pt x="3358" y="2648"/>
                    <a:pt x="3393" y="2586"/>
                  </a:cubicBezTo>
                  <a:cubicBezTo>
                    <a:pt x="3536" y="2324"/>
                    <a:pt x="3607" y="2014"/>
                    <a:pt x="3583" y="1669"/>
                  </a:cubicBezTo>
                  <a:cubicBezTo>
                    <a:pt x="3536" y="764"/>
                    <a:pt x="2797" y="50"/>
                    <a:pt x="1904" y="2"/>
                  </a:cubicBezTo>
                  <a:cubicBezTo>
                    <a:pt x="1877" y="1"/>
                    <a:pt x="184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8" name="Google Shape;12158;p82"/>
            <p:cNvSpPr/>
            <p:nvPr/>
          </p:nvSpPr>
          <p:spPr>
            <a:xfrm>
              <a:off x="3519298" y="3910197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65" y="1"/>
                  </a:moveTo>
                  <a:cubicBezTo>
                    <a:pt x="203" y="1"/>
                    <a:pt x="0" y="203"/>
                    <a:pt x="0" y="453"/>
                  </a:cubicBezTo>
                  <a:cubicBezTo>
                    <a:pt x="0" y="715"/>
                    <a:pt x="203" y="918"/>
                    <a:pt x="465" y="918"/>
                  </a:cubicBezTo>
                  <a:cubicBezTo>
                    <a:pt x="715" y="918"/>
                    <a:pt x="929" y="715"/>
                    <a:pt x="929" y="453"/>
                  </a:cubicBezTo>
                  <a:cubicBezTo>
                    <a:pt x="929" y="203"/>
                    <a:pt x="715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59" name="Google Shape;12159;p82"/>
          <p:cNvGrpSpPr/>
          <p:nvPr/>
        </p:nvGrpSpPr>
        <p:grpSpPr>
          <a:xfrm>
            <a:off x="3475306" y="3893352"/>
            <a:ext cx="346056" cy="345674"/>
            <a:chOff x="3752358" y="3817349"/>
            <a:chExt cx="346056" cy="345674"/>
          </a:xfrm>
          <a:solidFill>
            <a:schemeClr val="tx1"/>
          </a:solidFill>
        </p:grpSpPr>
        <p:sp>
          <p:nvSpPr>
            <p:cNvPr id="12160" name="Google Shape;12160;p82"/>
            <p:cNvSpPr/>
            <p:nvPr/>
          </p:nvSpPr>
          <p:spPr>
            <a:xfrm>
              <a:off x="3752358" y="3817349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28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1" name="Google Shape;12161;p82"/>
            <p:cNvSpPr/>
            <p:nvPr/>
          </p:nvSpPr>
          <p:spPr>
            <a:xfrm>
              <a:off x="3831933" y="3955682"/>
              <a:ext cx="47809" cy="120540"/>
            </a:xfrm>
            <a:custGeom>
              <a:avLst/>
              <a:gdLst/>
              <a:ahLst/>
              <a:cxnLst/>
              <a:rect l="l" t="t" r="r" b="b"/>
              <a:pathLst>
                <a:path w="1502" h="3787" extrusionOk="0">
                  <a:moveTo>
                    <a:pt x="1168" y="346"/>
                  </a:moveTo>
                  <a:lnTo>
                    <a:pt x="1168" y="3430"/>
                  </a:lnTo>
                  <a:lnTo>
                    <a:pt x="358" y="3430"/>
                  </a:lnTo>
                  <a:lnTo>
                    <a:pt x="358" y="346"/>
                  </a:lnTo>
                  <a:close/>
                  <a:moveTo>
                    <a:pt x="180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72" y="3787"/>
                    <a:pt x="180" y="3787"/>
                  </a:cubicBezTo>
                  <a:lnTo>
                    <a:pt x="1323" y="3787"/>
                  </a:lnTo>
                  <a:cubicBezTo>
                    <a:pt x="1418" y="3787"/>
                    <a:pt x="1501" y="3715"/>
                    <a:pt x="1501" y="3608"/>
                  </a:cubicBezTo>
                  <a:lnTo>
                    <a:pt x="1501" y="179"/>
                  </a:lnTo>
                  <a:cubicBezTo>
                    <a:pt x="1501" y="72"/>
                    <a:pt x="1430" y="1"/>
                    <a:pt x="1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2" name="Google Shape;12162;p82"/>
            <p:cNvSpPr/>
            <p:nvPr/>
          </p:nvSpPr>
          <p:spPr>
            <a:xfrm>
              <a:off x="3824739" y="3890112"/>
              <a:ext cx="55002" cy="55002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70" y="334"/>
                  </a:moveTo>
                  <a:cubicBezTo>
                    <a:pt x="1156" y="334"/>
                    <a:pt x="1394" y="572"/>
                    <a:pt x="1394" y="846"/>
                  </a:cubicBezTo>
                  <a:cubicBezTo>
                    <a:pt x="1394" y="1132"/>
                    <a:pt x="1156" y="1370"/>
                    <a:pt x="870" y="1370"/>
                  </a:cubicBezTo>
                  <a:cubicBezTo>
                    <a:pt x="584" y="1370"/>
                    <a:pt x="346" y="1132"/>
                    <a:pt x="346" y="846"/>
                  </a:cubicBezTo>
                  <a:cubicBezTo>
                    <a:pt x="346" y="572"/>
                    <a:pt x="584" y="334"/>
                    <a:pt x="870" y="334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3" name="Google Shape;12163;p82"/>
            <p:cNvSpPr/>
            <p:nvPr/>
          </p:nvSpPr>
          <p:spPr>
            <a:xfrm>
              <a:off x="3904696" y="3955682"/>
              <a:ext cx="128148" cy="120540"/>
            </a:xfrm>
            <a:custGeom>
              <a:avLst/>
              <a:gdLst/>
              <a:ahLst/>
              <a:cxnLst/>
              <a:rect l="l" t="t" r="r" b="b"/>
              <a:pathLst>
                <a:path w="4026" h="3787" extrusionOk="0">
                  <a:moveTo>
                    <a:pt x="191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3608"/>
                  </a:lnTo>
                  <a:cubicBezTo>
                    <a:pt x="1" y="3703"/>
                    <a:pt x="84" y="3787"/>
                    <a:pt x="191" y="3787"/>
                  </a:cubicBezTo>
                  <a:lnTo>
                    <a:pt x="1334" y="3787"/>
                  </a:lnTo>
                  <a:cubicBezTo>
                    <a:pt x="1418" y="3787"/>
                    <a:pt x="1513" y="3715"/>
                    <a:pt x="1513" y="3608"/>
                  </a:cubicBezTo>
                  <a:lnTo>
                    <a:pt x="1513" y="2382"/>
                  </a:lnTo>
                  <a:cubicBezTo>
                    <a:pt x="1513" y="1977"/>
                    <a:pt x="1596" y="1501"/>
                    <a:pt x="2037" y="1501"/>
                  </a:cubicBezTo>
                  <a:cubicBezTo>
                    <a:pt x="2347" y="1501"/>
                    <a:pt x="2477" y="1763"/>
                    <a:pt x="2525" y="2060"/>
                  </a:cubicBezTo>
                  <a:cubicBezTo>
                    <a:pt x="2537" y="2156"/>
                    <a:pt x="2608" y="2215"/>
                    <a:pt x="2692" y="2215"/>
                  </a:cubicBezTo>
                  <a:cubicBezTo>
                    <a:pt x="2787" y="2215"/>
                    <a:pt x="2870" y="2120"/>
                    <a:pt x="2847" y="2025"/>
                  </a:cubicBezTo>
                  <a:cubicBezTo>
                    <a:pt x="2763" y="1465"/>
                    <a:pt x="2477" y="1155"/>
                    <a:pt x="2013" y="1155"/>
                  </a:cubicBezTo>
                  <a:cubicBezTo>
                    <a:pt x="1465" y="1155"/>
                    <a:pt x="1156" y="1608"/>
                    <a:pt x="1156" y="2382"/>
                  </a:cubicBezTo>
                  <a:lnTo>
                    <a:pt x="1156" y="3430"/>
                  </a:lnTo>
                  <a:lnTo>
                    <a:pt x="346" y="3430"/>
                  </a:lnTo>
                  <a:lnTo>
                    <a:pt x="346" y="358"/>
                  </a:lnTo>
                  <a:lnTo>
                    <a:pt x="918" y="358"/>
                  </a:lnTo>
                  <a:lnTo>
                    <a:pt x="918" y="572"/>
                  </a:lnTo>
                  <a:cubicBezTo>
                    <a:pt x="918" y="632"/>
                    <a:pt x="930" y="679"/>
                    <a:pt x="977" y="715"/>
                  </a:cubicBezTo>
                  <a:cubicBezTo>
                    <a:pt x="1007" y="733"/>
                    <a:pt x="1043" y="742"/>
                    <a:pt x="1078" y="742"/>
                  </a:cubicBezTo>
                  <a:cubicBezTo>
                    <a:pt x="1114" y="742"/>
                    <a:pt x="1150" y="733"/>
                    <a:pt x="1180" y="715"/>
                  </a:cubicBezTo>
                  <a:cubicBezTo>
                    <a:pt x="1477" y="477"/>
                    <a:pt x="1835" y="358"/>
                    <a:pt x="2227" y="358"/>
                  </a:cubicBezTo>
                  <a:cubicBezTo>
                    <a:pt x="3204" y="358"/>
                    <a:pt x="3656" y="1191"/>
                    <a:pt x="3656" y="2001"/>
                  </a:cubicBezTo>
                  <a:lnTo>
                    <a:pt x="3656" y="3430"/>
                  </a:lnTo>
                  <a:lnTo>
                    <a:pt x="2847" y="3430"/>
                  </a:lnTo>
                  <a:lnTo>
                    <a:pt x="2847" y="2870"/>
                  </a:lnTo>
                  <a:cubicBezTo>
                    <a:pt x="2847" y="2775"/>
                    <a:pt x="2775" y="2703"/>
                    <a:pt x="2692" y="2703"/>
                  </a:cubicBezTo>
                  <a:cubicBezTo>
                    <a:pt x="2597" y="2703"/>
                    <a:pt x="2525" y="2775"/>
                    <a:pt x="2525" y="2870"/>
                  </a:cubicBezTo>
                  <a:lnTo>
                    <a:pt x="2525" y="3596"/>
                  </a:lnTo>
                  <a:cubicBezTo>
                    <a:pt x="2525" y="3691"/>
                    <a:pt x="2597" y="3775"/>
                    <a:pt x="2704" y="3775"/>
                  </a:cubicBezTo>
                  <a:lnTo>
                    <a:pt x="3847" y="3775"/>
                  </a:lnTo>
                  <a:cubicBezTo>
                    <a:pt x="3942" y="3775"/>
                    <a:pt x="4025" y="3703"/>
                    <a:pt x="4025" y="3596"/>
                  </a:cubicBezTo>
                  <a:lnTo>
                    <a:pt x="4025" y="1989"/>
                  </a:lnTo>
                  <a:cubicBezTo>
                    <a:pt x="4025" y="810"/>
                    <a:pt x="3299" y="1"/>
                    <a:pt x="2239" y="1"/>
                  </a:cubicBezTo>
                  <a:cubicBezTo>
                    <a:pt x="1894" y="1"/>
                    <a:pt x="1573" y="84"/>
                    <a:pt x="1275" y="251"/>
                  </a:cubicBezTo>
                  <a:lnTo>
                    <a:pt x="1275" y="179"/>
                  </a:lnTo>
                  <a:cubicBezTo>
                    <a:pt x="1275" y="84"/>
                    <a:pt x="1204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4" name="Google Shape;12164;p82"/>
          <p:cNvGrpSpPr/>
          <p:nvPr/>
        </p:nvGrpSpPr>
        <p:grpSpPr>
          <a:xfrm>
            <a:off x="4822956" y="3893352"/>
            <a:ext cx="346024" cy="345674"/>
            <a:chOff x="5100008" y="3817349"/>
            <a:chExt cx="346024" cy="345674"/>
          </a:xfrm>
          <a:solidFill>
            <a:schemeClr val="tx1"/>
          </a:solidFill>
        </p:grpSpPr>
        <p:sp>
          <p:nvSpPr>
            <p:cNvPr id="12165" name="Google Shape;12165;p82"/>
            <p:cNvSpPr/>
            <p:nvPr/>
          </p:nvSpPr>
          <p:spPr>
            <a:xfrm>
              <a:off x="5100008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1" y="334"/>
                  </a:moveTo>
                  <a:cubicBezTo>
                    <a:pt x="8251" y="334"/>
                    <a:pt x="10525" y="2608"/>
                    <a:pt x="10525" y="5430"/>
                  </a:cubicBezTo>
                  <a:cubicBezTo>
                    <a:pt x="10525" y="8240"/>
                    <a:pt x="8251" y="10514"/>
                    <a:pt x="5441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1" y="334"/>
                  </a:cubicBezTo>
                  <a:close/>
                  <a:moveTo>
                    <a:pt x="5441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1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6" name="Google Shape;12166;p82"/>
            <p:cNvSpPr/>
            <p:nvPr/>
          </p:nvSpPr>
          <p:spPr>
            <a:xfrm>
              <a:off x="5150777" y="3867767"/>
              <a:ext cx="244486" cy="243690"/>
            </a:xfrm>
            <a:custGeom>
              <a:avLst/>
              <a:gdLst/>
              <a:ahLst/>
              <a:cxnLst/>
              <a:rect l="l" t="t" r="r" b="b"/>
              <a:pathLst>
                <a:path w="7681" h="7656" extrusionOk="0">
                  <a:moveTo>
                    <a:pt x="3823" y="0"/>
                  </a:moveTo>
                  <a:cubicBezTo>
                    <a:pt x="1715" y="0"/>
                    <a:pt x="1" y="1715"/>
                    <a:pt x="1" y="3834"/>
                  </a:cubicBezTo>
                  <a:cubicBezTo>
                    <a:pt x="1" y="4429"/>
                    <a:pt x="132" y="5001"/>
                    <a:pt x="406" y="5537"/>
                  </a:cubicBezTo>
                  <a:lnTo>
                    <a:pt x="13" y="6513"/>
                  </a:lnTo>
                  <a:cubicBezTo>
                    <a:pt x="1" y="6537"/>
                    <a:pt x="1" y="6584"/>
                    <a:pt x="1" y="6632"/>
                  </a:cubicBezTo>
                  <a:cubicBezTo>
                    <a:pt x="13" y="6703"/>
                    <a:pt x="96" y="6751"/>
                    <a:pt x="167" y="6751"/>
                  </a:cubicBezTo>
                  <a:lnTo>
                    <a:pt x="1346" y="6751"/>
                  </a:lnTo>
                  <a:cubicBezTo>
                    <a:pt x="2037" y="7346"/>
                    <a:pt x="2918" y="7656"/>
                    <a:pt x="3823" y="7656"/>
                  </a:cubicBezTo>
                  <a:cubicBezTo>
                    <a:pt x="5942" y="7656"/>
                    <a:pt x="7656" y="5941"/>
                    <a:pt x="7656" y="3834"/>
                  </a:cubicBezTo>
                  <a:cubicBezTo>
                    <a:pt x="7680" y="2382"/>
                    <a:pt x="6847" y="1108"/>
                    <a:pt x="5644" y="465"/>
                  </a:cubicBezTo>
                  <a:cubicBezTo>
                    <a:pt x="5616" y="450"/>
                    <a:pt x="5586" y="444"/>
                    <a:pt x="5558" y="444"/>
                  </a:cubicBezTo>
                  <a:cubicBezTo>
                    <a:pt x="5470" y="444"/>
                    <a:pt x="5394" y="511"/>
                    <a:pt x="5394" y="619"/>
                  </a:cubicBezTo>
                  <a:cubicBezTo>
                    <a:pt x="5394" y="679"/>
                    <a:pt x="5418" y="727"/>
                    <a:pt x="5478" y="762"/>
                  </a:cubicBezTo>
                  <a:cubicBezTo>
                    <a:pt x="6585" y="1358"/>
                    <a:pt x="7323" y="2501"/>
                    <a:pt x="7323" y="3846"/>
                  </a:cubicBezTo>
                  <a:cubicBezTo>
                    <a:pt x="7323" y="5763"/>
                    <a:pt x="5763" y="7323"/>
                    <a:pt x="3846" y="7323"/>
                  </a:cubicBezTo>
                  <a:cubicBezTo>
                    <a:pt x="2989" y="7323"/>
                    <a:pt x="2168" y="7013"/>
                    <a:pt x="1537" y="6453"/>
                  </a:cubicBezTo>
                  <a:cubicBezTo>
                    <a:pt x="1501" y="6418"/>
                    <a:pt x="1465" y="6406"/>
                    <a:pt x="1418" y="6406"/>
                  </a:cubicBezTo>
                  <a:lnTo>
                    <a:pt x="429" y="6406"/>
                  </a:lnTo>
                  <a:lnTo>
                    <a:pt x="763" y="5596"/>
                  </a:lnTo>
                  <a:cubicBezTo>
                    <a:pt x="775" y="5560"/>
                    <a:pt x="775" y="5501"/>
                    <a:pt x="763" y="5453"/>
                  </a:cubicBezTo>
                  <a:cubicBezTo>
                    <a:pt x="489" y="4965"/>
                    <a:pt x="358" y="4394"/>
                    <a:pt x="358" y="3834"/>
                  </a:cubicBezTo>
                  <a:cubicBezTo>
                    <a:pt x="358" y="1905"/>
                    <a:pt x="1918" y="346"/>
                    <a:pt x="3846" y="346"/>
                  </a:cubicBezTo>
                  <a:cubicBezTo>
                    <a:pt x="4144" y="346"/>
                    <a:pt x="4418" y="381"/>
                    <a:pt x="4692" y="453"/>
                  </a:cubicBezTo>
                  <a:cubicBezTo>
                    <a:pt x="4704" y="455"/>
                    <a:pt x="4717" y="457"/>
                    <a:pt x="4729" y="457"/>
                  </a:cubicBezTo>
                  <a:cubicBezTo>
                    <a:pt x="4820" y="457"/>
                    <a:pt x="4894" y="381"/>
                    <a:pt x="4894" y="286"/>
                  </a:cubicBezTo>
                  <a:cubicBezTo>
                    <a:pt x="4894" y="215"/>
                    <a:pt x="4835" y="143"/>
                    <a:pt x="4763" y="119"/>
                  </a:cubicBezTo>
                  <a:cubicBezTo>
                    <a:pt x="4466" y="48"/>
                    <a:pt x="4156" y="0"/>
                    <a:pt x="3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67" name="Google Shape;12167;p82"/>
            <p:cNvSpPr/>
            <p:nvPr/>
          </p:nvSpPr>
          <p:spPr>
            <a:xfrm>
              <a:off x="5201960" y="3941167"/>
              <a:ext cx="135691" cy="91097"/>
            </a:xfrm>
            <a:custGeom>
              <a:avLst/>
              <a:gdLst/>
              <a:ahLst/>
              <a:cxnLst/>
              <a:rect l="l" t="t" r="r" b="b"/>
              <a:pathLst>
                <a:path w="4263" h="2862" extrusionOk="0">
                  <a:moveTo>
                    <a:pt x="4077" y="0"/>
                  </a:moveTo>
                  <a:cubicBezTo>
                    <a:pt x="4039" y="0"/>
                    <a:pt x="4000" y="12"/>
                    <a:pt x="3965" y="40"/>
                  </a:cubicBezTo>
                  <a:lnTo>
                    <a:pt x="2869" y="909"/>
                  </a:lnTo>
                  <a:lnTo>
                    <a:pt x="881" y="909"/>
                  </a:lnTo>
                  <a:cubicBezTo>
                    <a:pt x="810" y="909"/>
                    <a:pt x="750" y="957"/>
                    <a:pt x="714" y="1016"/>
                  </a:cubicBezTo>
                  <a:lnTo>
                    <a:pt x="36" y="2623"/>
                  </a:lnTo>
                  <a:cubicBezTo>
                    <a:pt x="0" y="2695"/>
                    <a:pt x="12" y="2778"/>
                    <a:pt x="72" y="2814"/>
                  </a:cubicBezTo>
                  <a:cubicBezTo>
                    <a:pt x="107" y="2850"/>
                    <a:pt x="155" y="2862"/>
                    <a:pt x="191" y="2862"/>
                  </a:cubicBezTo>
                  <a:cubicBezTo>
                    <a:pt x="226" y="2862"/>
                    <a:pt x="250" y="2850"/>
                    <a:pt x="286" y="2826"/>
                  </a:cubicBezTo>
                  <a:lnTo>
                    <a:pt x="1381" y="2171"/>
                  </a:lnTo>
                  <a:lnTo>
                    <a:pt x="1857" y="2171"/>
                  </a:lnTo>
                  <a:cubicBezTo>
                    <a:pt x="1953" y="2171"/>
                    <a:pt x="2036" y="2100"/>
                    <a:pt x="2036" y="1992"/>
                  </a:cubicBezTo>
                  <a:cubicBezTo>
                    <a:pt x="2036" y="1909"/>
                    <a:pt x="1965" y="1814"/>
                    <a:pt x="1857" y="1814"/>
                  </a:cubicBezTo>
                  <a:lnTo>
                    <a:pt x="1345" y="1814"/>
                  </a:lnTo>
                  <a:cubicBezTo>
                    <a:pt x="1310" y="1814"/>
                    <a:pt x="1286" y="1838"/>
                    <a:pt x="1250" y="1850"/>
                  </a:cubicBezTo>
                  <a:lnTo>
                    <a:pt x="572" y="2266"/>
                  </a:lnTo>
                  <a:lnTo>
                    <a:pt x="1000" y="1254"/>
                  </a:lnTo>
                  <a:lnTo>
                    <a:pt x="2953" y="1254"/>
                  </a:lnTo>
                  <a:cubicBezTo>
                    <a:pt x="2989" y="1254"/>
                    <a:pt x="3024" y="1242"/>
                    <a:pt x="3048" y="1207"/>
                  </a:cubicBezTo>
                  <a:lnTo>
                    <a:pt x="3584" y="778"/>
                  </a:lnTo>
                  <a:lnTo>
                    <a:pt x="3072" y="1814"/>
                  </a:lnTo>
                  <a:lnTo>
                    <a:pt x="2691" y="1814"/>
                  </a:lnTo>
                  <a:cubicBezTo>
                    <a:pt x="2608" y="1814"/>
                    <a:pt x="2512" y="1897"/>
                    <a:pt x="2512" y="1992"/>
                  </a:cubicBezTo>
                  <a:cubicBezTo>
                    <a:pt x="2512" y="2088"/>
                    <a:pt x="2596" y="2183"/>
                    <a:pt x="2691" y="2183"/>
                  </a:cubicBezTo>
                  <a:lnTo>
                    <a:pt x="3167" y="2183"/>
                  </a:lnTo>
                  <a:cubicBezTo>
                    <a:pt x="3227" y="2183"/>
                    <a:pt x="3286" y="2147"/>
                    <a:pt x="3322" y="2088"/>
                  </a:cubicBezTo>
                  <a:lnTo>
                    <a:pt x="4227" y="254"/>
                  </a:lnTo>
                  <a:cubicBezTo>
                    <a:pt x="4263" y="171"/>
                    <a:pt x="4227" y="64"/>
                    <a:pt x="4155" y="16"/>
                  </a:cubicBezTo>
                  <a:cubicBezTo>
                    <a:pt x="4131" y="6"/>
                    <a:pt x="4104" y="0"/>
                    <a:pt x="40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8" name="Google Shape;12168;p82"/>
          <p:cNvGrpSpPr/>
          <p:nvPr/>
        </p:nvGrpSpPr>
        <p:grpSpPr>
          <a:xfrm>
            <a:off x="5721867" y="3893352"/>
            <a:ext cx="345674" cy="345674"/>
            <a:chOff x="5998919" y="3817349"/>
            <a:chExt cx="345674" cy="345674"/>
          </a:xfrm>
          <a:solidFill>
            <a:schemeClr val="tx1"/>
          </a:solidFill>
        </p:grpSpPr>
        <p:sp>
          <p:nvSpPr>
            <p:cNvPr id="12169" name="Google Shape;12169;p82"/>
            <p:cNvSpPr/>
            <p:nvPr/>
          </p:nvSpPr>
          <p:spPr>
            <a:xfrm>
              <a:off x="5998919" y="3817349"/>
              <a:ext cx="345674" cy="345674"/>
            </a:xfrm>
            <a:custGeom>
              <a:avLst/>
              <a:gdLst/>
              <a:ahLst/>
              <a:cxnLst/>
              <a:rect l="l" t="t" r="r" b="b"/>
              <a:pathLst>
                <a:path w="10860" h="10860" extrusionOk="0">
                  <a:moveTo>
                    <a:pt x="5430" y="334"/>
                  </a:moveTo>
                  <a:cubicBezTo>
                    <a:pt x="8240" y="334"/>
                    <a:pt x="10514" y="2608"/>
                    <a:pt x="10514" y="5430"/>
                  </a:cubicBezTo>
                  <a:cubicBezTo>
                    <a:pt x="10514" y="8240"/>
                    <a:pt x="8240" y="10514"/>
                    <a:pt x="5430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90" y="1"/>
                    <a:pt x="2608" y="560"/>
                    <a:pt x="1584" y="1584"/>
                  </a:cubicBezTo>
                  <a:cubicBezTo>
                    <a:pt x="561" y="2620"/>
                    <a:pt x="1" y="3989"/>
                    <a:pt x="1" y="5430"/>
                  </a:cubicBezTo>
                  <a:cubicBezTo>
                    <a:pt x="1" y="6871"/>
                    <a:pt x="561" y="8240"/>
                    <a:pt x="1584" y="9264"/>
                  </a:cubicBezTo>
                  <a:cubicBezTo>
                    <a:pt x="2620" y="10300"/>
                    <a:pt x="3990" y="10859"/>
                    <a:pt x="5430" y="10859"/>
                  </a:cubicBezTo>
                  <a:cubicBezTo>
                    <a:pt x="6871" y="10859"/>
                    <a:pt x="8240" y="10300"/>
                    <a:pt x="9264" y="9264"/>
                  </a:cubicBezTo>
                  <a:cubicBezTo>
                    <a:pt x="10300" y="8240"/>
                    <a:pt x="10859" y="6871"/>
                    <a:pt x="10859" y="5430"/>
                  </a:cubicBezTo>
                  <a:cubicBezTo>
                    <a:pt x="10859" y="3989"/>
                    <a:pt x="10300" y="2620"/>
                    <a:pt x="9264" y="1584"/>
                  </a:cubicBezTo>
                  <a:cubicBezTo>
                    <a:pt x="8240" y="560"/>
                    <a:pt x="6871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0" name="Google Shape;12170;p82"/>
            <p:cNvSpPr/>
            <p:nvPr/>
          </p:nvSpPr>
          <p:spPr>
            <a:xfrm>
              <a:off x="6051980" y="3874579"/>
              <a:ext cx="240698" cy="231595"/>
            </a:xfrm>
            <a:custGeom>
              <a:avLst/>
              <a:gdLst/>
              <a:ahLst/>
              <a:cxnLst/>
              <a:rect l="l" t="t" r="r" b="b"/>
              <a:pathLst>
                <a:path w="7562" h="7276" extrusionOk="0">
                  <a:moveTo>
                    <a:pt x="1680" y="1"/>
                  </a:moveTo>
                  <a:cubicBezTo>
                    <a:pt x="1263" y="1"/>
                    <a:pt x="870" y="167"/>
                    <a:pt x="596" y="441"/>
                  </a:cubicBezTo>
                  <a:cubicBezTo>
                    <a:pt x="1" y="1036"/>
                    <a:pt x="1" y="2013"/>
                    <a:pt x="572" y="2608"/>
                  </a:cubicBezTo>
                  <a:cubicBezTo>
                    <a:pt x="477" y="2930"/>
                    <a:pt x="418" y="3275"/>
                    <a:pt x="418" y="3632"/>
                  </a:cubicBezTo>
                  <a:cubicBezTo>
                    <a:pt x="418" y="5489"/>
                    <a:pt x="1930" y="7013"/>
                    <a:pt x="3787" y="7013"/>
                  </a:cubicBezTo>
                  <a:cubicBezTo>
                    <a:pt x="4144" y="7013"/>
                    <a:pt x="4489" y="6954"/>
                    <a:pt x="4823" y="6847"/>
                  </a:cubicBezTo>
                  <a:cubicBezTo>
                    <a:pt x="5097" y="7132"/>
                    <a:pt x="5490" y="7275"/>
                    <a:pt x="5894" y="7275"/>
                  </a:cubicBezTo>
                  <a:cubicBezTo>
                    <a:pt x="6311" y="7275"/>
                    <a:pt x="6692" y="7109"/>
                    <a:pt x="6978" y="6835"/>
                  </a:cubicBezTo>
                  <a:cubicBezTo>
                    <a:pt x="7561" y="6239"/>
                    <a:pt x="7561" y="5263"/>
                    <a:pt x="6978" y="4656"/>
                  </a:cubicBezTo>
                  <a:cubicBezTo>
                    <a:pt x="7037" y="4454"/>
                    <a:pt x="7085" y="4239"/>
                    <a:pt x="7109" y="4013"/>
                  </a:cubicBezTo>
                  <a:cubicBezTo>
                    <a:pt x="7121" y="3918"/>
                    <a:pt x="7037" y="3822"/>
                    <a:pt x="6942" y="3822"/>
                  </a:cubicBezTo>
                  <a:cubicBezTo>
                    <a:pt x="6859" y="3822"/>
                    <a:pt x="6787" y="3882"/>
                    <a:pt x="6787" y="3977"/>
                  </a:cubicBezTo>
                  <a:cubicBezTo>
                    <a:pt x="6752" y="4192"/>
                    <a:pt x="6704" y="4418"/>
                    <a:pt x="6633" y="4632"/>
                  </a:cubicBezTo>
                  <a:cubicBezTo>
                    <a:pt x="6609" y="4692"/>
                    <a:pt x="6633" y="4763"/>
                    <a:pt x="6680" y="4811"/>
                  </a:cubicBezTo>
                  <a:lnTo>
                    <a:pt x="6740" y="4870"/>
                  </a:lnTo>
                  <a:cubicBezTo>
                    <a:pt x="7204" y="5323"/>
                    <a:pt x="7204" y="6097"/>
                    <a:pt x="6740" y="6561"/>
                  </a:cubicBezTo>
                  <a:cubicBezTo>
                    <a:pt x="6514" y="6787"/>
                    <a:pt x="6204" y="6918"/>
                    <a:pt x="5894" y="6918"/>
                  </a:cubicBezTo>
                  <a:cubicBezTo>
                    <a:pt x="5561" y="6918"/>
                    <a:pt x="5251" y="6787"/>
                    <a:pt x="5025" y="6549"/>
                  </a:cubicBezTo>
                  <a:lnTo>
                    <a:pt x="4978" y="6501"/>
                  </a:lnTo>
                  <a:cubicBezTo>
                    <a:pt x="4954" y="6478"/>
                    <a:pt x="4906" y="6454"/>
                    <a:pt x="4859" y="6454"/>
                  </a:cubicBezTo>
                  <a:cubicBezTo>
                    <a:pt x="4847" y="6454"/>
                    <a:pt x="4823" y="6454"/>
                    <a:pt x="4799" y="6478"/>
                  </a:cubicBezTo>
                  <a:cubicBezTo>
                    <a:pt x="4466" y="6597"/>
                    <a:pt x="4108" y="6656"/>
                    <a:pt x="3751" y="6656"/>
                  </a:cubicBezTo>
                  <a:cubicBezTo>
                    <a:pt x="2084" y="6620"/>
                    <a:pt x="739" y="5251"/>
                    <a:pt x="751" y="3584"/>
                  </a:cubicBezTo>
                  <a:cubicBezTo>
                    <a:pt x="751" y="3239"/>
                    <a:pt x="810" y="2918"/>
                    <a:pt x="929" y="2608"/>
                  </a:cubicBezTo>
                  <a:cubicBezTo>
                    <a:pt x="965" y="2549"/>
                    <a:pt x="929" y="2465"/>
                    <a:pt x="894" y="2429"/>
                  </a:cubicBezTo>
                  <a:lnTo>
                    <a:pt x="834" y="2370"/>
                  </a:lnTo>
                  <a:cubicBezTo>
                    <a:pt x="370" y="1906"/>
                    <a:pt x="370" y="1132"/>
                    <a:pt x="834" y="667"/>
                  </a:cubicBezTo>
                  <a:cubicBezTo>
                    <a:pt x="1049" y="441"/>
                    <a:pt x="1370" y="310"/>
                    <a:pt x="1680" y="310"/>
                  </a:cubicBezTo>
                  <a:cubicBezTo>
                    <a:pt x="2001" y="310"/>
                    <a:pt x="2323" y="441"/>
                    <a:pt x="2537" y="679"/>
                  </a:cubicBezTo>
                  <a:lnTo>
                    <a:pt x="2584" y="727"/>
                  </a:lnTo>
                  <a:cubicBezTo>
                    <a:pt x="2621" y="763"/>
                    <a:pt x="2671" y="779"/>
                    <a:pt x="2719" y="779"/>
                  </a:cubicBezTo>
                  <a:cubicBezTo>
                    <a:pt x="2734" y="779"/>
                    <a:pt x="2749" y="777"/>
                    <a:pt x="2763" y="774"/>
                  </a:cubicBezTo>
                  <a:cubicBezTo>
                    <a:pt x="3096" y="655"/>
                    <a:pt x="3430" y="596"/>
                    <a:pt x="3775" y="596"/>
                  </a:cubicBezTo>
                  <a:cubicBezTo>
                    <a:pt x="5299" y="596"/>
                    <a:pt x="6561" y="1727"/>
                    <a:pt x="6787" y="3203"/>
                  </a:cubicBezTo>
                  <a:cubicBezTo>
                    <a:pt x="6799" y="3287"/>
                    <a:pt x="6871" y="3346"/>
                    <a:pt x="6942" y="3346"/>
                  </a:cubicBezTo>
                  <a:cubicBezTo>
                    <a:pt x="7049" y="3346"/>
                    <a:pt x="7121" y="3263"/>
                    <a:pt x="7109" y="3156"/>
                  </a:cubicBezTo>
                  <a:cubicBezTo>
                    <a:pt x="6871" y="1513"/>
                    <a:pt x="5478" y="263"/>
                    <a:pt x="3775" y="263"/>
                  </a:cubicBezTo>
                  <a:cubicBezTo>
                    <a:pt x="3418" y="263"/>
                    <a:pt x="3073" y="322"/>
                    <a:pt x="2751" y="429"/>
                  </a:cubicBezTo>
                  <a:cubicBezTo>
                    <a:pt x="2465" y="143"/>
                    <a:pt x="2084" y="1"/>
                    <a:pt x="1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1" name="Google Shape;12171;p82"/>
            <p:cNvSpPr/>
            <p:nvPr/>
          </p:nvSpPr>
          <p:spPr>
            <a:xfrm>
              <a:off x="6116786" y="3928404"/>
              <a:ext cx="109941" cy="123946"/>
            </a:xfrm>
            <a:custGeom>
              <a:avLst/>
              <a:gdLst/>
              <a:ahLst/>
              <a:cxnLst/>
              <a:rect l="l" t="t" r="r" b="b"/>
              <a:pathLst>
                <a:path w="3454" h="3894" extrusionOk="0">
                  <a:moveTo>
                    <a:pt x="2322" y="1131"/>
                  </a:moveTo>
                  <a:cubicBezTo>
                    <a:pt x="2334" y="1227"/>
                    <a:pt x="2382" y="1310"/>
                    <a:pt x="2442" y="1393"/>
                  </a:cubicBezTo>
                  <a:cubicBezTo>
                    <a:pt x="2346" y="1369"/>
                    <a:pt x="2263" y="1369"/>
                    <a:pt x="2180" y="1369"/>
                  </a:cubicBezTo>
                  <a:lnTo>
                    <a:pt x="1275" y="1369"/>
                  </a:lnTo>
                  <a:cubicBezTo>
                    <a:pt x="1215" y="1369"/>
                    <a:pt x="1156" y="1334"/>
                    <a:pt x="1156" y="1250"/>
                  </a:cubicBezTo>
                  <a:cubicBezTo>
                    <a:pt x="1156" y="1191"/>
                    <a:pt x="1203" y="1131"/>
                    <a:pt x="1275" y="1131"/>
                  </a:cubicBezTo>
                  <a:close/>
                  <a:moveTo>
                    <a:pt x="1013" y="2489"/>
                  </a:moveTo>
                  <a:lnTo>
                    <a:pt x="1013" y="2489"/>
                  </a:lnTo>
                  <a:cubicBezTo>
                    <a:pt x="1096" y="2501"/>
                    <a:pt x="1191" y="2501"/>
                    <a:pt x="1263" y="2501"/>
                  </a:cubicBezTo>
                  <a:lnTo>
                    <a:pt x="2168" y="2501"/>
                  </a:lnTo>
                  <a:cubicBezTo>
                    <a:pt x="2227" y="2501"/>
                    <a:pt x="2287" y="2548"/>
                    <a:pt x="2287" y="2620"/>
                  </a:cubicBezTo>
                  <a:cubicBezTo>
                    <a:pt x="2287" y="2691"/>
                    <a:pt x="2251" y="2739"/>
                    <a:pt x="2168" y="2739"/>
                  </a:cubicBezTo>
                  <a:lnTo>
                    <a:pt x="1132" y="2739"/>
                  </a:lnTo>
                  <a:cubicBezTo>
                    <a:pt x="1120" y="2655"/>
                    <a:pt x="1072" y="2560"/>
                    <a:pt x="1013" y="2489"/>
                  </a:cubicBezTo>
                  <a:close/>
                  <a:moveTo>
                    <a:pt x="1275" y="0"/>
                  </a:moveTo>
                  <a:cubicBezTo>
                    <a:pt x="572" y="0"/>
                    <a:pt x="13" y="560"/>
                    <a:pt x="1" y="1250"/>
                  </a:cubicBezTo>
                  <a:cubicBezTo>
                    <a:pt x="1" y="1691"/>
                    <a:pt x="203" y="2072"/>
                    <a:pt x="537" y="2298"/>
                  </a:cubicBezTo>
                  <a:cubicBezTo>
                    <a:pt x="239" y="2310"/>
                    <a:pt x="1" y="2560"/>
                    <a:pt x="1" y="2858"/>
                  </a:cubicBezTo>
                  <a:cubicBezTo>
                    <a:pt x="1" y="3429"/>
                    <a:pt x="453" y="3894"/>
                    <a:pt x="1025" y="3894"/>
                  </a:cubicBezTo>
                  <a:lnTo>
                    <a:pt x="2144" y="3894"/>
                  </a:lnTo>
                  <a:cubicBezTo>
                    <a:pt x="2846" y="3894"/>
                    <a:pt x="3406" y="3334"/>
                    <a:pt x="3418" y="2643"/>
                  </a:cubicBezTo>
                  <a:cubicBezTo>
                    <a:pt x="3454" y="2203"/>
                    <a:pt x="3227" y="1822"/>
                    <a:pt x="2906" y="1596"/>
                  </a:cubicBezTo>
                  <a:cubicBezTo>
                    <a:pt x="3204" y="1584"/>
                    <a:pt x="3442" y="1334"/>
                    <a:pt x="3442" y="1036"/>
                  </a:cubicBezTo>
                  <a:cubicBezTo>
                    <a:pt x="3442" y="465"/>
                    <a:pt x="2977" y="0"/>
                    <a:pt x="2406" y="0"/>
                  </a:cubicBezTo>
                  <a:lnTo>
                    <a:pt x="2203" y="0"/>
                  </a:lnTo>
                  <a:cubicBezTo>
                    <a:pt x="2108" y="0"/>
                    <a:pt x="2025" y="84"/>
                    <a:pt x="2025" y="179"/>
                  </a:cubicBezTo>
                  <a:cubicBezTo>
                    <a:pt x="2025" y="274"/>
                    <a:pt x="2096" y="357"/>
                    <a:pt x="2203" y="357"/>
                  </a:cubicBezTo>
                  <a:lnTo>
                    <a:pt x="2406" y="357"/>
                  </a:lnTo>
                  <a:cubicBezTo>
                    <a:pt x="2775" y="357"/>
                    <a:pt x="3096" y="655"/>
                    <a:pt x="3096" y="1036"/>
                  </a:cubicBezTo>
                  <a:cubicBezTo>
                    <a:pt x="3096" y="1167"/>
                    <a:pt x="3001" y="1274"/>
                    <a:pt x="2870" y="1274"/>
                  </a:cubicBezTo>
                  <a:cubicBezTo>
                    <a:pt x="2739" y="1274"/>
                    <a:pt x="2632" y="1167"/>
                    <a:pt x="2632" y="1048"/>
                  </a:cubicBezTo>
                  <a:cubicBezTo>
                    <a:pt x="2632" y="917"/>
                    <a:pt x="2525" y="822"/>
                    <a:pt x="2394" y="822"/>
                  </a:cubicBezTo>
                  <a:lnTo>
                    <a:pt x="1263" y="822"/>
                  </a:lnTo>
                  <a:cubicBezTo>
                    <a:pt x="1013" y="822"/>
                    <a:pt x="798" y="1012"/>
                    <a:pt x="798" y="1274"/>
                  </a:cubicBezTo>
                  <a:cubicBezTo>
                    <a:pt x="787" y="1524"/>
                    <a:pt x="1001" y="1750"/>
                    <a:pt x="1263" y="1750"/>
                  </a:cubicBezTo>
                  <a:lnTo>
                    <a:pt x="2156" y="1750"/>
                  </a:lnTo>
                  <a:cubicBezTo>
                    <a:pt x="2668" y="1750"/>
                    <a:pt x="3084" y="2131"/>
                    <a:pt x="3096" y="2643"/>
                  </a:cubicBezTo>
                  <a:cubicBezTo>
                    <a:pt x="3108" y="3155"/>
                    <a:pt x="2692" y="3572"/>
                    <a:pt x="2192" y="3572"/>
                  </a:cubicBezTo>
                  <a:lnTo>
                    <a:pt x="1037" y="3572"/>
                  </a:lnTo>
                  <a:cubicBezTo>
                    <a:pt x="668" y="3572"/>
                    <a:pt x="358" y="3274"/>
                    <a:pt x="358" y="2905"/>
                  </a:cubicBezTo>
                  <a:cubicBezTo>
                    <a:pt x="358" y="2774"/>
                    <a:pt x="441" y="2667"/>
                    <a:pt x="584" y="2667"/>
                  </a:cubicBezTo>
                  <a:cubicBezTo>
                    <a:pt x="715" y="2667"/>
                    <a:pt x="822" y="2774"/>
                    <a:pt x="822" y="2893"/>
                  </a:cubicBezTo>
                  <a:cubicBezTo>
                    <a:pt x="822" y="3024"/>
                    <a:pt x="918" y="3120"/>
                    <a:pt x="1060" y="3120"/>
                  </a:cubicBezTo>
                  <a:lnTo>
                    <a:pt x="2180" y="3120"/>
                  </a:lnTo>
                  <a:cubicBezTo>
                    <a:pt x="2442" y="3120"/>
                    <a:pt x="2644" y="2917"/>
                    <a:pt x="2644" y="2667"/>
                  </a:cubicBezTo>
                  <a:cubicBezTo>
                    <a:pt x="2656" y="2417"/>
                    <a:pt x="2453" y="2191"/>
                    <a:pt x="2180" y="2191"/>
                  </a:cubicBezTo>
                  <a:lnTo>
                    <a:pt x="1287" y="2191"/>
                  </a:lnTo>
                  <a:cubicBezTo>
                    <a:pt x="787" y="2191"/>
                    <a:pt x="370" y="1810"/>
                    <a:pt x="358" y="1298"/>
                  </a:cubicBezTo>
                  <a:cubicBezTo>
                    <a:pt x="346" y="774"/>
                    <a:pt x="763" y="357"/>
                    <a:pt x="1263" y="357"/>
                  </a:cubicBezTo>
                  <a:lnTo>
                    <a:pt x="1346" y="357"/>
                  </a:lnTo>
                  <a:cubicBezTo>
                    <a:pt x="1441" y="357"/>
                    <a:pt x="1525" y="286"/>
                    <a:pt x="1525" y="179"/>
                  </a:cubicBezTo>
                  <a:cubicBezTo>
                    <a:pt x="1525" y="96"/>
                    <a:pt x="1453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72" name="Google Shape;12172;p82"/>
          <p:cNvGrpSpPr/>
          <p:nvPr/>
        </p:nvGrpSpPr>
        <p:grpSpPr>
          <a:xfrm>
            <a:off x="3924396" y="3893352"/>
            <a:ext cx="346024" cy="345674"/>
            <a:chOff x="4201447" y="3817349"/>
            <a:chExt cx="346024" cy="345674"/>
          </a:xfrm>
          <a:solidFill>
            <a:schemeClr val="tx1"/>
          </a:solidFill>
        </p:grpSpPr>
        <p:sp>
          <p:nvSpPr>
            <p:cNvPr id="12173" name="Google Shape;12173;p82"/>
            <p:cNvSpPr/>
            <p:nvPr/>
          </p:nvSpPr>
          <p:spPr>
            <a:xfrm>
              <a:off x="4201447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30" y="334"/>
                  </a:moveTo>
                  <a:cubicBezTo>
                    <a:pt x="8252" y="334"/>
                    <a:pt x="10526" y="2608"/>
                    <a:pt x="10526" y="5430"/>
                  </a:cubicBezTo>
                  <a:cubicBezTo>
                    <a:pt x="10526" y="8240"/>
                    <a:pt x="8252" y="10514"/>
                    <a:pt x="5430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30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2" y="10859"/>
                    <a:pt x="8252" y="10300"/>
                    <a:pt x="9276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6" y="1584"/>
                  </a:cubicBezTo>
                  <a:cubicBezTo>
                    <a:pt x="8252" y="560"/>
                    <a:pt x="6882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4" name="Google Shape;12174;p82"/>
            <p:cNvSpPr/>
            <p:nvPr/>
          </p:nvSpPr>
          <p:spPr>
            <a:xfrm>
              <a:off x="4271569" y="3904531"/>
              <a:ext cx="227394" cy="185728"/>
            </a:xfrm>
            <a:custGeom>
              <a:avLst/>
              <a:gdLst/>
              <a:ahLst/>
              <a:cxnLst/>
              <a:rect l="l" t="t" r="r" b="b"/>
              <a:pathLst>
                <a:path w="7144" h="5835" extrusionOk="0">
                  <a:moveTo>
                    <a:pt x="4620" y="0"/>
                  </a:moveTo>
                  <a:cubicBezTo>
                    <a:pt x="3727" y="0"/>
                    <a:pt x="2977" y="691"/>
                    <a:pt x="2905" y="1572"/>
                  </a:cubicBezTo>
                  <a:cubicBezTo>
                    <a:pt x="2727" y="1548"/>
                    <a:pt x="2358" y="1441"/>
                    <a:pt x="2262" y="1405"/>
                  </a:cubicBezTo>
                  <a:cubicBezTo>
                    <a:pt x="1643" y="1203"/>
                    <a:pt x="1072" y="810"/>
                    <a:pt x="631" y="322"/>
                  </a:cubicBezTo>
                  <a:cubicBezTo>
                    <a:pt x="596" y="298"/>
                    <a:pt x="572" y="274"/>
                    <a:pt x="524" y="262"/>
                  </a:cubicBezTo>
                  <a:cubicBezTo>
                    <a:pt x="517" y="261"/>
                    <a:pt x="509" y="260"/>
                    <a:pt x="501" y="260"/>
                  </a:cubicBezTo>
                  <a:cubicBezTo>
                    <a:pt x="436" y="260"/>
                    <a:pt x="367" y="304"/>
                    <a:pt x="346" y="357"/>
                  </a:cubicBezTo>
                  <a:cubicBezTo>
                    <a:pt x="238" y="572"/>
                    <a:pt x="179" y="810"/>
                    <a:pt x="179" y="1048"/>
                  </a:cubicBezTo>
                  <a:cubicBezTo>
                    <a:pt x="179" y="1393"/>
                    <a:pt x="286" y="1727"/>
                    <a:pt x="476" y="1977"/>
                  </a:cubicBezTo>
                  <a:cubicBezTo>
                    <a:pt x="466" y="1975"/>
                    <a:pt x="456" y="1974"/>
                    <a:pt x="446" y="1974"/>
                  </a:cubicBezTo>
                  <a:cubicBezTo>
                    <a:pt x="397" y="1974"/>
                    <a:pt x="349" y="1997"/>
                    <a:pt x="310" y="2036"/>
                  </a:cubicBezTo>
                  <a:cubicBezTo>
                    <a:pt x="286" y="2060"/>
                    <a:pt x="286" y="2108"/>
                    <a:pt x="274" y="2143"/>
                  </a:cubicBezTo>
                  <a:lnTo>
                    <a:pt x="274" y="2203"/>
                  </a:lnTo>
                  <a:cubicBezTo>
                    <a:pt x="274" y="2655"/>
                    <a:pt x="476" y="3072"/>
                    <a:pt x="822" y="3358"/>
                  </a:cubicBezTo>
                  <a:cubicBezTo>
                    <a:pt x="786" y="3370"/>
                    <a:pt x="774" y="3405"/>
                    <a:pt x="762" y="3417"/>
                  </a:cubicBezTo>
                  <a:cubicBezTo>
                    <a:pt x="750" y="3465"/>
                    <a:pt x="727" y="3513"/>
                    <a:pt x="750" y="3548"/>
                  </a:cubicBezTo>
                  <a:cubicBezTo>
                    <a:pt x="893" y="4024"/>
                    <a:pt x="1262" y="4405"/>
                    <a:pt x="1727" y="4548"/>
                  </a:cubicBezTo>
                  <a:cubicBezTo>
                    <a:pt x="1310" y="4798"/>
                    <a:pt x="834" y="4941"/>
                    <a:pt x="334" y="4941"/>
                  </a:cubicBezTo>
                  <a:lnTo>
                    <a:pt x="191" y="4941"/>
                  </a:lnTo>
                  <a:cubicBezTo>
                    <a:pt x="107" y="4941"/>
                    <a:pt x="36" y="5001"/>
                    <a:pt x="12" y="5084"/>
                  </a:cubicBezTo>
                  <a:cubicBezTo>
                    <a:pt x="0" y="5156"/>
                    <a:pt x="48" y="5239"/>
                    <a:pt x="107" y="5263"/>
                  </a:cubicBezTo>
                  <a:cubicBezTo>
                    <a:pt x="727" y="5632"/>
                    <a:pt x="1465" y="5834"/>
                    <a:pt x="2191" y="5834"/>
                  </a:cubicBezTo>
                  <a:cubicBezTo>
                    <a:pt x="3072" y="5834"/>
                    <a:pt x="3905" y="5560"/>
                    <a:pt x="4596" y="5060"/>
                  </a:cubicBezTo>
                  <a:cubicBezTo>
                    <a:pt x="4691" y="5001"/>
                    <a:pt x="4691" y="4858"/>
                    <a:pt x="4620" y="4786"/>
                  </a:cubicBezTo>
                  <a:cubicBezTo>
                    <a:pt x="4587" y="4754"/>
                    <a:pt x="4544" y="4735"/>
                    <a:pt x="4499" y="4735"/>
                  </a:cubicBezTo>
                  <a:cubicBezTo>
                    <a:pt x="4463" y="4735"/>
                    <a:pt x="4426" y="4748"/>
                    <a:pt x="4394" y="4775"/>
                  </a:cubicBezTo>
                  <a:cubicBezTo>
                    <a:pt x="3763" y="5215"/>
                    <a:pt x="3013" y="5489"/>
                    <a:pt x="2191" y="5489"/>
                  </a:cubicBezTo>
                  <a:cubicBezTo>
                    <a:pt x="1727" y="5489"/>
                    <a:pt x="1262" y="5394"/>
                    <a:pt x="846" y="5239"/>
                  </a:cubicBezTo>
                  <a:cubicBezTo>
                    <a:pt x="1369" y="5144"/>
                    <a:pt x="1846" y="4917"/>
                    <a:pt x="2262" y="4584"/>
                  </a:cubicBezTo>
                  <a:cubicBezTo>
                    <a:pt x="2310" y="4536"/>
                    <a:pt x="2334" y="4477"/>
                    <a:pt x="2322" y="4417"/>
                  </a:cubicBezTo>
                  <a:cubicBezTo>
                    <a:pt x="2310" y="4346"/>
                    <a:pt x="2239" y="4286"/>
                    <a:pt x="2155" y="4286"/>
                  </a:cubicBezTo>
                  <a:cubicBezTo>
                    <a:pt x="1739" y="4263"/>
                    <a:pt x="1369" y="4048"/>
                    <a:pt x="1167" y="3691"/>
                  </a:cubicBezTo>
                  <a:cubicBezTo>
                    <a:pt x="1250" y="3691"/>
                    <a:pt x="1358" y="3667"/>
                    <a:pt x="1441" y="3643"/>
                  </a:cubicBezTo>
                  <a:cubicBezTo>
                    <a:pt x="1524" y="3632"/>
                    <a:pt x="1584" y="3572"/>
                    <a:pt x="1584" y="3489"/>
                  </a:cubicBezTo>
                  <a:cubicBezTo>
                    <a:pt x="1596" y="3405"/>
                    <a:pt x="1536" y="3334"/>
                    <a:pt x="1441" y="3298"/>
                  </a:cubicBezTo>
                  <a:cubicBezTo>
                    <a:pt x="1000" y="3191"/>
                    <a:pt x="667" y="2822"/>
                    <a:pt x="596" y="2381"/>
                  </a:cubicBezTo>
                  <a:lnTo>
                    <a:pt x="596" y="2381"/>
                  </a:lnTo>
                  <a:cubicBezTo>
                    <a:pt x="727" y="2405"/>
                    <a:pt x="869" y="2417"/>
                    <a:pt x="1000" y="2417"/>
                  </a:cubicBezTo>
                  <a:cubicBezTo>
                    <a:pt x="1084" y="2417"/>
                    <a:pt x="1143" y="2358"/>
                    <a:pt x="1167" y="2274"/>
                  </a:cubicBezTo>
                  <a:cubicBezTo>
                    <a:pt x="1179" y="2203"/>
                    <a:pt x="1131" y="2143"/>
                    <a:pt x="1072" y="2108"/>
                  </a:cubicBezTo>
                  <a:cubicBezTo>
                    <a:pt x="703" y="1881"/>
                    <a:pt x="476" y="1488"/>
                    <a:pt x="476" y="1048"/>
                  </a:cubicBezTo>
                  <a:cubicBezTo>
                    <a:pt x="476" y="953"/>
                    <a:pt x="488" y="846"/>
                    <a:pt x="524" y="738"/>
                  </a:cubicBezTo>
                  <a:cubicBezTo>
                    <a:pt x="965" y="1191"/>
                    <a:pt x="1524" y="1524"/>
                    <a:pt x="2120" y="1727"/>
                  </a:cubicBezTo>
                  <a:cubicBezTo>
                    <a:pt x="2120" y="1727"/>
                    <a:pt x="2715" y="1905"/>
                    <a:pt x="2929" y="1917"/>
                  </a:cubicBezTo>
                  <a:lnTo>
                    <a:pt x="3024" y="1917"/>
                  </a:lnTo>
                  <a:cubicBezTo>
                    <a:pt x="3096" y="1917"/>
                    <a:pt x="3167" y="1869"/>
                    <a:pt x="3191" y="1798"/>
                  </a:cubicBezTo>
                  <a:cubicBezTo>
                    <a:pt x="3203" y="1786"/>
                    <a:pt x="3203" y="1750"/>
                    <a:pt x="3203" y="1738"/>
                  </a:cubicBezTo>
                  <a:lnTo>
                    <a:pt x="3203" y="1703"/>
                  </a:lnTo>
                  <a:cubicBezTo>
                    <a:pt x="3203" y="953"/>
                    <a:pt x="3810" y="334"/>
                    <a:pt x="4572" y="334"/>
                  </a:cubicBezTo>
                  <a:cubicBezTo>
                    <a:pt x="4941" y="334"/>
                    <a:pt x="5287" y="488"/>
                    <a:pt x="5549" y="750"/>
                  </a:cubicBezTo>
                  <a:cubicBezTo>
                    <a:pt x="5585" y="787"/>
                    <a:pt x="5621" y="802"/>
                    <a:pt x="5663" y="802"/>
                  </a:cubicBezTo>
                  <a:cubicBezTo>
                    <a:pt x="5676" y="802"/>
                    <a:pt x="5689" y="801"/>
                    <a:pt x="5703" y="798"/>
                  </a:cubicBezTo>
                  <a:cubicBezTo>
                    <a:pt x="5882" y="762"/>
                    <a:pt x="6049" y="738"/>
                    <a:pt x="6203" y="679"/>
                  </a:cubicBezTo>
                  <a:lnTo>
                    <a:pt x="6203" y="679"/>
                  </a:lnTo>
                  <a:cubicBezTo>
                    <a:pt x="6120" y="762"/>
                    <a:pt x="6013" y="857"/>
                    <a:pt x="5894" y="917"/>
                  </a:cubicBezTo>
                  <a:cubicBezTo>
                    <a:pt x="5822" y="965"/>
                    <a:pt x="5787" y="1048"/>
                    <a:pt x="5822" y="1143"/>
                  </a:cubicBezTo>
                  <a:cubicBezTo>
                    <a:pt x="5846" y="1203"/>
                    <a:pt x="5930" y="1250"/>
                    <a:pt x="6001" y="1250"/>
                  </a:cubicBezTo>
                  <a:cubicBezTo>
                    <a:pt x="6144" y="1227"/>
                    <a:pt x="6287" y="1215"/>
                    <a:pt x="6418" y="1167"/>
                  </a:cubicBezTo>
                  <a:lnTo>
                    <a:pt x="6418" y="1167"/>
                  </a:lnTo>
                  <a:cubicBezTo>
                    <a:pt x="6299" y="1286"/>
                    <a:pt x="6168" y="1405"/>
                    <a:pt x="6013" y="1512"/>
                  </a:cubicBezTo>
                  <a:cubicBezTo>
                    <a:pt x="5965" y="1548"/>
                    <a:pt x="5941" y="1608"/>
                    <a:pt x="5941" y="1655"/>
                  </a:cubicBezTo>
                  <a:lnTo>
                    <a:pt x="5941" y="1679"/>
                  </a:lnTo>
                  <a:lnTo>
                    <a:pt x="5941" y="1703"/>
                  </a:lnTo>
                  <a:lnTo>
                    <a:pt x="5941" y="1727"/>
                  </a:lnTo>
                  <a:cubicBezTo>
                    <a:pt x="5941" y="2691"/>
                    <a:pt x="5572" y="3572"/>
                    <a:pt x="4977" y="4227"/>
                  </a:cubicBezTo>
                  <a:cubicBezTo>
                    <a:pt x="4918" y="4298"/>
                    <a:pt x="4918" y="4405"/>
                    <a:pt x="4977" y="4465"/>
                  </a:cubicBezTo>
                  <a:cubicBezTo>
                    <a:pt x="5011" y="4499"/>
                    <a:pt x="5053" y="4514"/>
                    <a:pt x="5096" y="4514"/>
                  </a:cubicBezTo>
                  <a:cubicBezTo>
                    <a:pt x="5143" y="4514"/>
                    <a:pt x="5190" y="4496"/>
                    <a:pt x="5227" y="4465"/>
                  </a:cubicBezTo>
                  <a:cubicBezTo>
                    <a:pt x="5894" y="3715"/>
                    <a:pt x="6263" y="2762"/>
                    <a:pt x="6287" y="1750"/>
                  </a:cubicBezTo>
                  <a:cubicBezTo>
                    <a:pt x="6596" y="1524"/>
                    <a:pt x="6846" y="1250"/>
                    <a:pt x="7061" y="917"/>
                  </a:cubicBezTo>
                  <a:cubicBezTo>
                    <a:pt x="7144" y="857"/>
                    <a:pt x="7132" y="750"/>
                    <a:pt x="7061" y="715"/>
                  </a:cubicBezTo>
                  <a:cubicBezTo>
                    <a:pt x="7029" y="683"/>
                    <a:pt x="6987" y="667"/>
                    <a:pt x="6937" y="667"/>
                  </a:cubicBezTo>
                  <a:cubicBezTo>
                    <a:pt x="6912" y="667"/>
                    <a:pt x="6886" y="671"/>
                    <a:pt x="6858" y="679"/>
                  </a:cubicBezTo>
                  <a:cubicBezTo>
                    <a:pt x="6775" y="726"/>
                    <a:pt x="6680" y="750"/>
                    <a:pt x="6596" y="786"/>
                  </a:cubicBezTo>
                  <a:cubicBezTo>
                    <a:pt x="6680" y="667"/>
                    <a:pt x="6763" y="512"/>
                    <a:pt x="6823" y="369"/>
                  </a:cubicBezTo>
                  <a:cubicBezTo>
                    <a:pt x="6834" y="310"/>
                    <a:pt x="6834" y="238"/>
                    <a:pt x="6787" y="191"/>
                  </a:cubicBezTo>
                  <a:cubicBezTo>
                    <a:pt x="6750" y="153"/>
                    <a:pt x="6703" y="135"/>
                    <a:pt x="6659" y="135"/>
                  </a:cubicBezTo>
                  <a:cubicBezTo>
                    <a:pt x="6632" y="135"/>
                    <a:pt x="6607" y="142"/>
                    <a:pt x="6584" y="155"/>
                  </a:cubicBezTo>
                  <a:cubicBezTo>
                    <a:pt x="6322" y="310"/>
                    <a:pt x="6061" y="393"/>
                    <a:pt x="5775" y="441"/>
                  </a:cubicBezTo>
                  <a:cubicBezTo>
                    <a:pt x="5465" y="143"/>
                    <a:pt x="5048" y="0"/>
                    <a:pt x="4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75" name="Google Shape;12175;p82"/>
          <p:cNvGrpSpPr/>
          <p:nvPr/>
        </p:nvGrpSpPr>
        <p:grpSpPr>
          <a:xfrm>
            <a:off x="4373867" y="3893352"/>
            <a:ext cx="346024" cy="345674"/>
            <a:chOff x="4650919" y="3817349"/>
            <a:chExt cx="346024" cy="345674"/>
          </a:xfrm>
          <a:solidFill>
            <a:schemeClr val="tx1"/>
          </a:solidFill>
        </p:grpSpPr>
        <p:sp>
          <p:nvSpPr>
            <p:cNvPr id="12176" name="Google Shape;12176;p82"/>
            <p:cNvSpPr/>
            <p:nvPr/>
          </p:nvSpPr>
          <p:spPr>
            <a:xfrm>
              <a:off x="4650919" y="3817349"/>
              <a:ext cx="346024" cy="345674"/>
            </a:xfrm>
            <a:custGeom>
              <a:avLst/>
              <a:gdLst/>
              <a:ahLst/>
              <a:cxnLst/>
              <a:rect l="l" t="t" r="r" b="b"/>
              <a:pathLst>
                <a:path w="10871" h="10860" extrusionOk="0">
                  <a:moveTo>
                    <a:pt x="5442" y="334"/>
                  </a:moveTo>
                  <a:cubicBezTo>
                    <a:pt x="8251" y="334"/>
                    <a:pt x="10526" y="2608"/>
                    <a:pt x="10526" y="5430"/>
                  </a:cubicBezTo>
                  <a:cubicBezTo>
                    <a:pt x="10526" y="8240"/>
                    <a:pt x="8240" y="10514"/>
                    <a:pt x="5442" y="10514"/>
                  </a:cubicBezTo>
                  <a:cubicBezTo>
                    <a:pt x="2620" y="10514"/>
                    <a:pt x="346" y="8240"/>
                    <a:pt x="346" y="5430"/>
                  </a:cubicBezTo>
                  <a:cubicBezTo>
                    <a:pt x="346" y="2608"/>
                    <a:pt x="2620" y="334"/>
                    <a:pt x="5442" y="334"/>
                  </a:cubicBezTo>
                  <a:close/>
                  <a:moveTo>
                    <a:pt x="5442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0" y="3989"/>
                    <a:pt x="0" y="5430"/>
                  </a:cubicBezTo>
                  <a:cubicBezTo>
                    <a:pt x="0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42" y="10859"/>
                  </a:cubicBezTo>
                  <a:cubicBezTo>
                    <a:pt x="6882" y="10859"/>
                    <a:pt x="8251" y="10300"/>
                    <a:pt x="9275" y="9264"/>
                  </a:cubicBezTo>
                  <a:cubicBezTo>
                    <a:pt x="10299" y="8240"/>
                    <a:pt x="10871" y="6871"/>
                    <a:pt x="10871" y="5430"/>
                  </a:cubicBezTo>
                  <a:cubicBezTo>
                    <a:pt x="10871" y="3989"/>
                    <a:pt x="10299" y="2620"/>
                    <a:pt x="9275" y="1584"/>
                  </a:cubicBezTo>
                  <a:cubicBezTo>
                    <a:pt x="8251" y="560"/>
                    <a:pt x="6882" y="1"/>
                    <a:pt x="5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7" name="Google Shape;12177;p82"/>
            <p:cNvSpPr/>
            <p:nvPr/>
          </p:nvSpPr>
          <p:spPr>
            <a:xfrm>
              <a:off x="4701305" y="3867386"/>
              <a:ext cx="244486" cy="242958"/>
            </a:xfrm>
            <a:custGeom>
              <a:avLst/>
              <a:gdLst/>
              <a:ahLst/>
              <a:cxnLst/>
              <a:rect l="l" t="t" r="r" b="b"/>
              <a:pathLst>
                <a:path w="7681" h="7633" extrusionOk="0">
                  <a:moveTo>
                    <a:pt x="3835" y="0"/>
                  </a:moveTo>
                  <a:cubicBezTo>
                    <a:pt x="1727" y="0"/>
                    <a:pt x="13" y="1715"/>
                    <a:pt x="13" y="3822"/>
                  </a:cubicBezTo>
                  <a:cubicBezTo>
                    <a:pt x="13" y="4418"/>
                    <a:pt x="144" y="5001"/>
                    <a:pt x="418" y="5537"/>
                  </a:cubicBezTo>
                  <a:lnTo>
                    <a:pt x="25" y="6501"/>
                  </a:lnTo>
                  <a:cubicBezTo>
                    <a:pt x="1" y="6585"/>
                    <a:pt x="13" y="6656"/>
                    <a:pt x="84" y="6704"/>
                  </a:cubicBezTo>
                  <a:cubicBezTo>
                    <a:pt x="120" y="6727"/>
                    <a:pt x="156" y="6727"/>
                    <a:pt x="191" y="6727"/>
                  </a:cubicBezTo>
                  <a:lnTo>
                    <a:pt x="1370" y="6727"/>
                  </a:lnTo>
                  <a:cubicBezTo>
                    <a:pt x="2061" y="7323"/>
                    <a:pt x="2942" y="7632"/>
                    <a:pt x="3847" y="7632"/>
                  </a:cubicBezTo>
                  <a:cubicBezTo>
                    <a:pt x="5966" y="7632"/>
                    <a:pt x="7680" y="5930"/>
                    <a:pt x="7680" y="3810"/>
                  </a:cubicBezTo>
                  <a:cubicBezTo>
                    <a:pt x="7680" y="3096"/>
                    <a:pt x="7454" y="2394"/>
                    <a:pt x="7085" y="1798"/>
                  </a:cubicBezTo>
                  <a:cubicBezTo>
                    <a:pt x="7052" y="1752"/>
                    <a:pt x="6997" y="1727"/>
                    <a:pt x="6940" y="1727"/>
                  </a:cubicBezTo>
                  <a:cubicBezTo>
                    <a:pt x="6894" y="1727"/>
                    <a:pt x="6848" y="1743"/>
                    <a:pt x="6811" y="1774"/>
                  </a:cubicBezTo>
                  <a:cubicBezTo>
                    <a:pt x="6752" y="1834"/>
                    <a:pt x="6752" y="1917"/>
                    <a:pt x="6787" y="1977"/>
                  </a:cubicBezTo>
                  <a:cubicBezTo>
                    <a:pt x="7133" y="2513"/>
                    <a:pt x="7323" y="3156"/>
                    <a:pt x="7323" y="3846"/>
                  </a:cubicBezTo>
                  <a:cubicBezTo>
                    <a:pt x="7323" y="5763"/>
                    <a:pt x="5764" y="7323"/>
                    <a:pt x="3835" y="7323"/>
                  </a:cubicBezTo>
                  <a:cubicBezTo>
                    <a:pt x="2989" y="7323"/>
                    <a:pt x="2168" y="7013"/>
                    <a:pt x="1537" y="6442"/>
                  </a:cubicBezTo>
                  <a:cubicBezTo>
                    <a:pt x="1501" y="6418"/>
                    <a:pt x="1453" y="6406"/>
                    <a:pt x="1418" y="6406"/>
                  </a:cubicBezTo>
                  <a:lnTo>
                    <a:pt x="430" y="6406"/>
                  </a:lnTo>
                  <a:lnTo>
                    <a:pt x="763" y="5596"/>
                  </a:lnTo>
                  <a:cubicBezTo>
                    <a:pt x="775" y="5549"/>
                    <a:pt x="775" y="5489"/>
                    <a:pt x="763" y="5453"/>
                  </a:cubicBezTo>
                  <a:cubicBezTo>
                    <a:pt x="489" y="4953"/>
                    <a:pt x="358" y="4394"/>
                    <a:pt x="358" y="3822"/>
                  </a:cubicBezTo>
                  <a:cubicBezTo>
                    <a:pt x="358" y="1905"/>
                    <a:pt x="1918" y="346"/>
                    <a:pt x="3835" y="346"/>
                  </a:cubicBezTo>
                  <a:cubicBezTo>
                    <a:pt x="4787" y="346"/>
                    <a:pt x="5656" y="727"/>
                    <a:pt x="6276" y="1346"/>
                  </a:cubicBezTo>
                  <a:cubicBezTo>
                    <a:pt x="6305" y="1376"/>
                    <a:pt x="6350" y="1390"/>
                    <a:pt x="6395" y="1390"/>
                  </a:cubicBezTo>
                  <a:cubicBezTo>
                    <a:pt x="6439" y="1390"/>
                    <a:pt x="6484" y="1376"/>
                    <a:pt x="6514" y="1346"/>
                  </a:cubicBezTo>
                  <a:cubicBezTo>
                    <a:pt x="6573" y="1262"/>
                    <a:pt x="6573" y="1167"/>
                    <a:pt x="6514" y="1108"/>
                  </a:cubicBezTo>
                  <a:cubicBezTo>
                    <a:pt x="5835" y="417"/>
                    <a:pt x="4882" y="0"/>
                    <a:pt x="38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78" name="Google Shape;12178;p82"/>
            <p:cNvSpPr/>
            <p:nvPr/>
          </p:nvSpPr>
          <p:spPr>
            <a:xfrm>
              <a:off x="4749464" y="3911534"/>
              <a:ext cx="153134" cy="151065"/>
            </a:xfrm>
            <a:custGeom>
              <a:avLst/>
              <a:gdLst/>
              <a:ahLst/>
              <a:cxnLst/>
              <a:rect l="l" t="t" r="r" b="b"/>
              <a:pathLst>
                <a:path w="4811" h="4746" extrusionOk="0">
                  <a:moveTo>
                    <a:pt x="1384" y="0"/>
                  </a:moveTo>
                  <a:cubicBezTo>
                    <a:pt x="1342" y="0"/>
                    <a:pt x="1304" y="18"/>
                    <a:pt x="1274" y="54"/>
                  </a:cubicBezTo>
                  <a:lnTo>
                    <a:pt x="274" y="1054"/>
                  </a:lnTo>
                  <a:cubicBezTo>
                    <a:pt x="36" y="1292"/>
                    <a:pt x="0" y="1661"/>
                    <a:pt x="202" y="1935"/>
                  </a:cubicBezTo>
                  <a:cubicBezTo>
                    <a:pt x="619" y="2495"/>
                    <a:pt x="1072" y="3031"/>
                    <a:pt x="1572" y="3531"/>
                  </a:cubicBezTo>
                  <a:cubicBezTo>
                    <a:pt x="1601" y="3560"/>
                    <a:pt x="1646" y="3575"/>
                    <a:pt x="1691" y="3575"/>
                  </a:cubicBezTo>
                  <a:cubicBezTo>
                    <a:pt x="1735" y="3575"/>
                    <a:pt x="1780" y="3560"/>
                    <a:pt x="1810" y="3531"/>
                  </a:cubicBezTo>
                  <a:cubicBezTo>
                    <a:pt x="1881" y="3447"/>
                    <a:pt x="1869" y="3352"/>
                    <a:pt x="1810" y="3293"/>
                  </a:cubicBezTo>
                  <a:cubicBezTo>
                    <a:pt x="1310" y="2816"/>
                    <a:pt x="869" y="2304"/>
                    <a:pt x="464" y="1745"/>
                  </a:cubicBezTo>
                  <a:cubicBezTo>
                    <a:pt x="381" y="1602"/>
                    <a:pt x="393" y="1423"/>
                    <a:pt x="500" y="1304"/>
                  </a:cubicBezTo>
                  <a:lnTo>
                    <a:pt x="1369" y="435"/>
                  </a:lnTo>
                  <a:lnTo>
                    <a:pt x="2107" y="1161"/>
                  </a:lnTo>
                  <a:lnTo>
                    <a:pt x="1750" y="1518"/>
                  </a:lnTo>
                  <a:cubicBezTo>
                    <a:pt x="1703" y="1566"/>
                    <a:pt x="1691" y="1638"/>
                    <a:pt x="1703" y="1697"/>
                  </a:cubicBezTo>
                  <a:cubicBezTo>
                    <a:pt x="1941" y="2400"/>
                    <a:pt x="2405" y="2876"/>
                    <a:pt x="3096" y="3090"/>
                  </a:cubicBezTo>
                  <a:cubicBezTo>
                    <a:pt x="3112" y="3097"/>
                    <a:pt x="3131" y="3100"/>
                    <a:pt x="3150" y="3100"/>
                  </a:cubicBezTo>
                  <a:cubicBezTo>
                    <a:pt x="3198" y="3100"/>
                    <a:pt x="3248" y="3080"/>
                    <a:pt x="3274" y="3054"/>
                  </a:cubicBezTo>
                  <a:lnTo>
                    <a:pt x="3631" y="2697"/>
                  </a:lnTo>
                  <a:lnTo>
                    <a:pt x="4370" y="3423"/>
                  </a:lnTo>
                  <a:lnTo>
                    <a:pt x="3489" y="4305"/>
                  </a:lnTo>
                  <a:cubicBezTo>
                    <a:pt x="3424" y="4369"/>
                    <a:pt x="3343" y="4402"/>
                    <a:pt x="3261" y="4402"/>
                  </a:cubicBezTo>
                  <a:cubicBezTo>
                    <a:pt x="3191" y="4402"/>
                    <a:pt x="3120" y="4378"/>
                    <a:pt x="3060" y="4328"/>
                  </a:cubicBezTo>
                  <a:cubicBezTo>
                    <a:pt x="2834" y="4162"/>
                    <a:pt x="2607" y="4007"/>
                    <a:pt x="2405" y="3828"/>
                  </a:cubicBezTo>
                  <a:cubicBezTo>
                    <a:pt x="2368" y="3801"/>
                    <a:pt x="2330" y="3789"/>
                    <a:pt x="2295" y="3789"/>
                  </a:cubicBezTo>
                  <a:cubicBezTo>
                    <a:pt x="2251" y="3789"/>
                    <a:pt x="2212" y="3807"/>
                    <a:pt x="2179" y="3840"/>
                  </a:cubicBezTo>
                  <a:cubicBezTo>
                    <a:pt x="2107" y="3912"/>
                    <a:pt x="2119" y="4031"/>
                    <a:pt x="2191" y="4090"/>
                  </a:cubicBezTo>
                  <a:cubicBezTo>
                    <a:pt x="2417" y="4269"/>
                    <a:pt x="2643" y="4447"/>
                    <a:pt x="2858" y="4614"/>
                  </a:cubicBezTo>
                  <a:cubicBezTo>
                    <a:pt x="2977" y="4697"/>
                    <a:pt x="3119" y="4745"/>
                    <a:pt x="3250" y="4745"/>
                  </a:cubicBezTo>
                  <a:cubicBezTo>
                    <a:pt x="3429" y="4745"/>
                    <a:pt x="3596" y="4674"/>
                    <a:pt x="3727" y="4555"/>
                  </a:cubicBezTo>
                  <a:lnTo>
                    <a:pt x="4727" y="3554"/>
                  </a:lnTo>
                  <a:cubicBezTo>
                    <a:pt x="4798" y="3495"/>
                    <a:pt x="4810" y="3423"/>
                    <a:pt x="4786" y="3352"/>
                  </a:cubicBezTo>
                  <a:cubicBezTo>
                    <a:pt x="4763" y="3328"/>
                    <a:pt x="4751" y="3304"/>
                    <a:pt x="4739" y="3293"/>
                  </a:cubicBezTo>
                  <a:lnTo>
                    <a:pt x="3774" y="2316"/>
                  </a:lnTo>
                  <a:cubicBezTo>
                    <a:pt x="3733" y="2280"/>
                    <a:pt x="3688" y="2263"/>
                    <a:pt x="3646" y="2263"/>
                  </a:cubicBezTo>
                  <a:cubicBezTo>
                    <a:pt x="3605" y="2263"/>
                    <a:pt x="3566" y="2280"/>
                    <a:pt x="3536" y="2316"/>
                  </a:cubicBezTo>
                  <a:lnTo>
                    <a:pt x="3131" y="2721"/>
                  </a:lnTo>
                  <a:cubicBezTo>
                    <a:pt x="2619" y="2531"/>
                    <a:pt x="2286" y="2185"/>
                    <a:pt x="2072" y="1661"/>
                  </a:cubicBezTo>
                  <a:lnTo>
                    <a:pt x="2477" y="1268"/>
                  </a:lnTo>
                  <a:cubicBezTo>
                    <a:pt x="2548" y="1185"/>
                    <a:pt x="2548" y="1090"/>
                    <a:pt x="2477" y="1030"/>
                  </a:cubicBezTo>
                  <a:lnTo>
                    <a:pt x="1512" y="54"/>
                  </a:lnTo>
                  <a:cubicBezTo>
                    <a:pt x="1470" y="18"/>
                    <a:pt x="1426" y="0"/>
                    <a:pt x="13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79" name="Google Shape;12179;p82"/>
          <p:cNvGrpSpPr/>
          <p:nvPr/>
        </p:nvGrpSpPr>
        <p:grpSpPr>
          <a:xfrm>
            <a:off x="5272810" y="3893352"/>
            <a:ext cx="345642" cy="345674"/>
            <a:chOff x="5549861" y="3817349"/>
            <a:chExt cx="345642" cy="345674"/>
          </a:xfrm>
          <a:solidFill>
            <a:schemeClr val="tx1"/>
          </a:solidFill>
        </p:grpSpPr>
        <p:sp>
          <p:nvSpPr>
            <p:cNvPr id="12180" name="Google Shape;12180;p82"/>
            <p:cNvSpPr/>
            <p:nvPr/>
          </p:nvSpPr>
          <p:spPr>
            <a:xfrm>
              <a:off x="5549861" y="3817349"/>
              <a:ext cx="345642" cy="345674"/>
            </a:xfrm>
            <a:custGeom>
              <a:avLst/>
              <a:gdLst/>
              <a:ahLst/>
              <a:cxnLst/>
              <a:rect l="l" t="t" r="r" b="b"/>
              <a:pathLst>
                <a:path w="10859" h="10860" extrusionOk="0">
                  <a:moveTo>
                    <a:pt x="5429" y="334"/>
                  </a:moveTo>
                  <a:cubicBezTo>
                    <a:pt x="8239" y="334"/>
                    <a:pt x="10513" y="2608"/>
                    <a:pt x="10513" y="5430"/>
                  </a:cubicBezTo>
                  <a:cubicBezTo>
                    <a:pt x="10513" y="8240"/>
                    <a:pt x="8227" y="10514"/>
                    <a:pt x="5429" y="10514"/>
                  </a:cubicBezTo>
                  <a:cubicBezTo>
                    <a:pt x="2619" y="10514"/>
                    <a:pt x="333" y="8240"/>
                    <a:pt x="333" y="5430"/>
                  </a:cubicBezTo>
                  <a:cubicBezTo>
                    <a:pt x="333" y="2608"/>
                    <a:pt x="2619" y="334"/>
                    <a:pt x="5429" y="334"/>
                  </a:cubicBezTo>
                  <a:close/>
                  <a:moveTo>
                    <a:pt x="5429" y="1"/>
                  </a:moveTo>
                  <a:cubicBezTo>
                    <a:pt x="3989" y="1"/>
                    <a:pt x="2619" y="560"/>
                    <a:pt x="1584" y="1584"/>
                  </a:cubicBezTo>
                  <a:cubicBezTo>
                    <a:pt x="560" y="2620"/>
                    <a:pt x="0" y="3989"/>
                    <a:pt x="0" y="5430"/>
                  </a:cubicBezTo>
                  <a:cubicBezTo>
                    <a:pt x="0" y="6871"/>
                    <a:pt x="560" y="8240"/>
                    <a:pt x="1584" y="9264"/>
                  </a:cubicBezTo>
                  <a:cubicBezTo>
                    <a:pt x="2619" y="10300"/>
                    <a:pt x="3989" y="10859"/>
                    <a:pt x="5429" y="10859"/>
                  </a:cubicBezTo>
                  <a:cubicBezTo>
                    <a:pt x="6870" y="10859"/>
                    <a:pt x="8239" y="10300"/>
                    <a:pt x="9263" y="9264"/>
                  </a:cubicBezTo>
                  <a:cubicBezTo>
                    <a:pt x="10299" y="8240"/>
                    <a:pt x="10859" y="6871"/>
                    <a:pt x="10859" y="5430"/>
                  </a:cubicBezTo>
                  <a:cubicBezTo>
                    <a:pt x="10859" y="3989"/>
                    <a:pt x="10299" y="2620"/>
                    <a:pt x="9263" y="1584"/>
                  </a:cubicBezTo>
                  <a:cubicBezTo>
                    <a:pt x="8239" y="560"/>
                    <a:pt x="6870" y="1"/>
                    <a:pt x="5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1" name="Google Shape;12181;p82"/>
            <p:cNvSpPr/>
            <p:nvPr/>
          </p:nvSpPr>
          <p:spPr>
            <a:xfrm>
              <a:off x="5590763" y="3890208"/>
              <a:ext cx="262661" cy="200052"/>
            </a:xfrm>
            <a:custGeom>
              <a:avLst/>
              <a:gdLst/>
              <a:ahLst/>
              <a:cxnLst/>
              <a:rect l="l" t="t" r="r" b="b"/>
              <a:pathLst>
                <a:path w="8252" h="6285" extrusionOk="0">
                  <a:moveTo>
                    <a:pt x="4123" y="1"/>
                  </a:moveTo>
                  <a:cubicBezTo>
                    <a:pt x="3010" y="1"/>
                    <a:pt x="1900" y="63"/>
                    <a:pt x="799" y="188"/>
                  </a:cubicBezTo>
                  <a:cubicBezTo>
                    <a:pt x="513" y="224"/>
                    <a:pt x="287" y="450"/>
                    <a:pt x="239" y="712"/>
                  </a:cubicBezTo>
                  <a:cubicBezTo>
                    <a:pt x="1" y="2319"/>
                    <a:pt x="1" y="3963"/>
                    <a:pt x="239" y="5570"/>
                  </a:cubicBezTo>
                  <a:cubicBezTo>
                    <a:pt x="287" y="5844"/>
                    <a:pt x="513" y="6058"/>
                    <a:pt x="799" y="6082"/>
                  </a:cubicBezTo>
                  <a:cubicBezTo>
                    <a:pt x="1894" y="6201"/>
                    <a:pt x="3013" y="6284"/>
                    <a:pt x="4132" y="6284"/>
                  </a:cubicBezTo>
                  <a:cubicBezTo>
                    <a:pt x="4609" y="6284"/>
                    <a:pt x="5085" y="6260"/>
                    <a:pt x="5561" y="6249"/>
                  </a:cubicBezTo>
                  <a:cubicBezTo>
                    <a:pt x="5644" y="6249"/>
                    <a:pt x="5716" y="6177"/>
                    <a:pt x="5716" y="6070"/>
                  </a:cubicBezTo>
                  <a:cubicBezTo>
                    <a:pt x="5716" y="5963"/>
                    <a:pt x="5633" y="5891"/>
                    <a:pt x="5537" y="5891"/>
                  </a:cubicBezTo>
                  <a:cubicBezTo>
                    <a:pt x="5051" y="5914"/>
                    <a:pt x="4564" y="5925"/>
                    <a:pt x="4076" y="5925"/>
                  </a:cubicBezTo>
                  <a:cubicBezTo>
                    <a:pt x="2998" y="5925"/>
                    <a:pt x="1916" y="5868"/>
                    <a:pt x="834" y="5737"/>
                  </a:cubicBezTo>
                  <a:cubicBezTo>
                    <a:pt x="715" y="5725"/>
                    <a:pt x="620" y="5641"/>
                    <a:pt x="596" y="5498"/>
                  </a:cubicBezTo>
                  <a:cubicBezTo>
                    <a:pt x="382" y="3927"/>
                    <a:pt x="382" y="2319"/>
                    <a:pt x="596" y="736"/>
                  </a:cubicBezTo>
                  <a:cubicBezTo>
                    <a:pt x="620" y="617"/>
                    <a:pt x="715" y="522"/>
                    <a:pt x="834" y="498"/>
                  </a:cubicBezTo>
                  <a:cubicBezTo>
                    <a:pt x="1942" y="379"/>
                    <a:pt x="3037" y="319"/>
                    <a:pt x="4144" y="319"/>
                  </a:cubicBezTo>
                  <a:cubicBezTo>
                    <a:pt x="5240" y="319"/>
                    <a:pt x="6347" y="379"/>
                    <a:pt x="7442" y="498"/>
                  </a:cubicBezTo>
                  <a:cubicBezTo>
                    <a:pt x="7561" y="522"/>
                    <a:pt x="7669" y="605"/>
                    <a:pt x="7680" y="736"/>
                  </a:cubicBezTo>
                  <a:cubicBezTo>
                    <a:pt x="7907" y="2319"/>
                    <a:pt x="7907" y="3927"/>
                    <a:pt x="7680" y="5498"/>
                  </a:cubicBezTo>
                  <a:cubicBezTo>
                    <a:pt x="7669" y="5617"/>
                    <a:pt x="7561" y="5725"/>
                    <a:pt x="7442" y="5737"/>
                  </a:cubicBezTo>
                  <a:cubicBezTo>
                    <a:pt x="7085" y="5784"/>
                    <a:pt x="6752" y="5820"/>
                    <a:pt x="6395" y="5844"/>
                  </a:cubicBezTo>
                  <a:cubicBezTo>
                    <a:pt x="6299" y="5844"/>
                    <a:pt x="6228" y="5927"/>
                    <a:pt x="6228" y="6010"/>
                  </a:cubicBezTo>
                  <a:cubicBezTo>
                    <a:pt x="6228" y="6110"/>
                    <a:pt x="6299" y="6178"/>
                    <a:pt x="6386" y="6178"/>
                  </a:cubicBezTo>
                  <a:cubicBezTo>
                    <a:pt x="6393" y="6178"/>
                    <a:pt x="6399" y="6178"/>
                    <a:pt x="6406" y="6177"/>
                  </a:cubicBezTo>
                  <a:cubicBezTo>
                    <a:pt x="6764" y="6141"/>
                    <a:pt x="7121" y="6118"/>
                    <a:pt x="7478" y="6070"/>
                  </a:cubicBezTo>
                  <a:cubicBezTo>
                    <a:pt x="7764" y="6034"/>
                    <a:pt x="7978" y="5820"/>
                    <a:pt x="8026" y="5546"/>
                  </a:cubicBezTo>
                  <a:cubicBezTo>
                    <a:pt x="8252" y="3963"/>
                    <a:pt x="8252" y="2319"/>
                    <a:pt x="8014" y="712"/>
                  </a:cubicBezTo>
                  <a:cubicBezTo>
                    <a:pt x="7966" y="426"/>
                    <a:pt x="7740" y="224"/>
                    <a:pt x="7466" y="188"/>
                  </a:cubicBezTo>
                  <a:cubicBezTo>
                    <a:pt x="6353" y="63"/>
                    <a:pt x="5237" y="1"/>
                    <a:pt x="41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2" name="Google Shape;12182;p82"/>
            <p:cNvSpPr/>
            <p:nvPr/>
          </p:nvSpPr>
          <p:spPr>
            <a:xfrm>
              <a:off x="5680587" y="3935024"/>
              <a:ext cx="105389" cy="110514"/>
            </a:xfrm>
            <a:custGeom>
              <a:avLst/>
              <a:gdLst/>
              <a:ahLst/>
              <a:cxnLst/>
              <a:rect l="l" t="t" r="r" b="b"/>
              <a:pathLst>
                <a:path w="3311" h="3472" extrusionOk="0">
                  <a:moveTo>
                    <a:pt x="334" y="447"/>
                  </a:moveTo>
                  <a:lnTo>
                    <a:pt x="2763" y="1733"/>
                  </a:lnTo>
                  <a:lnTo>
                    <a:pt x="334" y="3007"/>
                  </a:lnTo>
                  <a:lnTo>
                    <a:pt x="334" y="447"/>
                  </a:lnTo>
                  <a:close/>
                  <a:moveTo>
                    <a:pt x="163" y="1"/>
                  </a:moveTo>
                  <a:cubicBezTo>
                    <a:pt x="135" y="1"/>
                    <a:pt x="108" y="7"/>
                    <a:pt x="84" y="18"/>
                  </a:cubicBezTo>
                  <a:cubicBezTo>
                    <a:pt x="36" y="54"/>
                    <a:pt x="1" y="114"/>
                    <a:pt x="1" y="173"/>
                  </a:cubicBezTo>
                  <a:lnTo>
                    <a:pt x="1" y="3293"/>
                  </a:lnTo>
                  <a:cubicBezTo>
                    <a:pt x="1" y="3352"/>
                    <a:pt x="24" y="3412"/>
                    <a:pt x="84" y="3447"/>
                  </a:cubicBezTo>
                  <a:cubicBezTo>
                    <a:pt x="120" y="3459"/>
                    <a:pt x="144" y="3471"/>
                    <a:pt x="179" y="3471"/>
                  </a:cubicBezTo>
                  <a:cubicBezTo>
                    <a:pt x="203" y="3471"/>
                    <a:pt x="239" y="3471"/>
                    <a:pt x="251" y="3459"/>
                  </a:cubicBezTo>
                  <a:lnTo>
                    <a:pt x="3227" y="1900"/>
                  </a:lnTo>
                  <a:cubicBezTo>
                    <a:pt x="3287" y="1864"/>
                    <a:pt x="3311" y="1804"/>
                    <a:pt x="3311" y="1745"/>
                  </a:cubicBezTo>
                  <a:cubicBezTo>
                    <a:pt x="3311" y="1673"/>
                    <a:pt x="3287" y="1614"/>
                    <a:pt x="3227" y="1578"/>
                  </a:cubicBezTo>
                  <a:lnTo>
                    <a:pt x="251" y="18"/>
                  </a:lnTo>
                  <a:cubicBezTo>
                    <a:pt x="221" y="7"/>
                    <a:pt x="191" y="1"/>
                    <a:pt x="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83" name="Google Shape;12183;p82"/>
          <p:cNvGrpSpPr/>
          <p:nvPr/>
        </p:nvGrpSpPr>
        <p:grpSpPr>
          <a:xfrm>
            <a:off x="1281335" y="3474029"/>
            <a:ext cx="367255" cy="269855"/>
            <a:chOff x="1306445" y="3397829"/>
            <a:chExt cx="367255" cy="269855"/>
          </a:xfrm>
          <a:solidFill>
            <a:schemeClr val="tx1"/>
          </a:solidFill>
        </p:grpSpPr>
        <p:sp>
          <p:nvSpPr>
            <p:cNvPr id="12184" name="Google Shape;12184;p82"/>
            <p:cNvSpPr/>
            <p:nvPr/>
          </p:nvSpPr>
          <p:spPr>
            <a:xfrm>
              <a:off x="1588395" y="3513054"/>
              <a:ext cx="45517" cy="16297"/>
            </a:xfrm>
            <a:custGeom>
              <a:avLst/>
              <a:gdLst/>
              <a:ahLst/>
              <a:cxnLst/>
              <a:rect l="l" t="t" r="r" b="b"/>
              <a:pathLst>
                <a:path w="1430" h="512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cubicBezTo>
                    <a:pt x="358" y="333"/>
                    <a:pt x="906" y="357"/>
                    <a:pt x="1180" y="488"/>
                  </a:cubicBezTo>
                  <a:cubicBezTo>
                    <a:pt x="1204" y="512"/>
                    <a:pt x="1227" y="512"/>
                    <a:pt x="1251" y="512"/>
                  </a:cubicBezTo>
                  <a:cubicBezTo>
                    <a:pt x="1311" y="512"/>
                    <a:pt x="1370" y="476"/>
                    <a:pt x="1406" y="417"/>
                  </a:cubicBezTo>
                  <a:cubicBezTo>
                    <a:pt x="1430" y="333"/>
                    <a:pt x="1406" y="226"/>
                    <a:pt x="1323" y="191"/>
                  </a:cubicBezTo>
                  <a:cubicBezTo>
                    <a:pt x="942" y="0"/>
                    <a:pt x="19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5" name="Google Shape;12185;p82"/>
            <p:cNvSpPr/>
            <p:nvPr/>
          </p:nvSpPr>
          <p:spPr>
            <a:xfrm>
              <a:off x="1306445" y="3397829"/>
              <a:ext cx="367255" cy="269091"/>
            </a:xfrm>
            <a:custGeom>
              <a:avLst/>
              <a:gdLst/>
              <a:ahLst/>
              <a:cxnLst/>
              <a:rect l="l" t="t" r="r" b="b"/>
              <a:pathLst>
                <a:path w="11538" h="8454" extrusionOk="0">
                  <a:moveTo>
                    <a:pt x="7573" y="334"/>
                  </a:moveTo>
                  <a:lnTo>
                    <a:pt x="7573" y="1965"/>
                  </a:lnTo>
                  <a:cubicBezTo>
                    <a:pt x="7573" y="2227"/>
                    <a:pt x="7525" y="2465"/>
                    <a:pt x="7418" y="2679"/>
                  </a:cubicBezTo>
                  <a:cubicBezTo>
                    <a:pt x="7395" y="2715"/>
                    <a:pt x="7395" y="2727"/>
                    <a:pt x="7395" y="2763"/>
                  </a:cubicBezTo>
                  <a:lnTo>
                    <a:pt x="7395" y="3239"/>
                  </a:lnTo>
                  <a:cubicBezTo>
                    <a:pt x="7395" y="3691"/>
                    <a:pt x="7216" y="4108"/>
                    <a:pt x="6883" y="4442"/>
                  </a:cubicBezTo>
                  <a:cubicBezTo>
                    <a:pt x="6835" y="4489"/>
                    <a:pt x="6787" y="4513"/>
                    <a:pt x="6740" y="4549"/>
                  </a:cubicBezTo>
                  <a:cubicBezTo>
                    <a:pt x="6466" y="4759"/>
                    <a:pt x="6137" y="4876"/>
                    <a:pt x="5785" y="4876"/>
                  </a:cubicBezTo>
                  <a:cubicBezTo>
                    <a:pt x="5739" y="4876"/>
                    <a:pt x="5692" y="4874"/>
                    <a:pt x="5644" y="4870"/>
                  </a:cubicBezTo>
                  <a:cubicBezTo>
                    <a:pt x="4787" y="4823"/>
                    <a:pt x="4108" y="4072"/>
                    <a:pt x="4108" y="3180"/>
                  </a:cubicBezTo>
                  <a:lnTo>
                    <a:pt x="4108" y="2763"/>
                  </a:lnTo>
                  <a:cubicBezTo>
                    <a:pt x="4108" y="2727"/>
                    <a:pt x="4108" y="2715"/>
                    <a:pt x="4096" y="2679"/>
                  </a:cubicBezTo>
                  <a:cubicBezTo>
                    <a:pt x="3989" y="2465"/>
                    <a:pt x="3930" y="2227"/>
                    <a:pt x="3930" y="1965"/>
                  </a:cubicBezTo>
                  <a:lnTo>
                    <a:pt x="3930" y="1608"/>
                  </a:lnTo>
                  <a:cubicBezTo>
                    <a:pt x="3930" y="917"/>
                    <a:pt x="4513" y="334"/>
                    <a:pt x="5216" y="334"/>
                  </a:cubicBezTo>
                  <a:close/>
                  <a:moveTo>
                    <a:pt x="1763" y="3025"/>
                  </a:moveTo>
                  <a:cubicBezTo>
                    <a:pt x="2049" y="3025"/>
                    <a:pt x="2311" y="3144"/>
                    <a:pt x="2525" y="3358"/>
                  </a:cubicBezTo>
                  <a:cubicBezTo>
                    <a:pt x="2715" y="3561"/>
                    <a:pt x="2846" y="3846"/>
                    <a:pt x="2858" y="4144"/>
                  </a:cubicBezTo>
                  <a:cubicBezTo>
                    <a:pt x="2858" y="4227"/>
                    <a:pt x="2882" y="4346"/>
                    <a:pt x="2882" y="4465"/>
                  </a:cubicBezTo>
                  <a:lnTo>
                    <a:pt x="2882" y="4501"/>
                  </a:lnTo>
                  <a:cubicBezTo>
                    <a:pt x="2703" y="4215"/>
                    <a:pt x="2406" y="4013"/>
                    <a:pt x="2049" y="3894"/>
                  </a:cubicBezTo>
                  <a:cubicBezTo>
                    <a:pt x="1703" y="3787"/>
                    <a:pt x="1406" y="3787"/>
                    <a:pt x="1406" y="3787"/>
                  </a:cubicBezTo>
                  <a:cubicBezTo>
                    <a:pt x="1358" y="3787"/>
                    <a:pt x="1310" y="3799"/>
                    <a:pt x="1287" y="3834"/>
                  </a:cubicBezTo>
                  <a:lnTo>
                    <a:pt x="977" y="4144"/>
                  </a:lnTo>
                  <a:cubicBezTo>
                    <a:pt x="918" y="4215"/>
                    <a:pt x="918" y="4323"/>
                    <a:pt x="977" y="4382"/>
                  </a:cubicBezTo>
                  <a:cubicBezTo>
                    <a:pt x="1013" y="4412"/>
                    <a:pt x="1057" y="4427"/>
                    <a:pt x="1101" y="4427"/>
                  </a:cubicBezTo>
                  <a:cubicBezTo>
                    <a:pt x="1144" y="4427"/>
                    <a:pt x="1185" y="4412"/>
                    <a:pt x="1215" y="4382"/>
                  </a:cubicBezTo>
                  <a:lnTo>
                    <a:pt x="1465" y="4108"/>
                  </a:lnTo>
                  <a:cubicBezTo>
                    <a:pt x="1691" y="4132"/>
                    <a:pt x="2382" y="4203"/>
                    <a:pt x="2668" y="4811"/>
                  </a:cubicBezTo>
                  <a:cubicBezTo>
                    <a:pt x="2596" y="5275"/>
                    <a:pt x="2215" y="5596"/>
                    <a:pt x="1763" y="5596"/>
                  </a:cubicBezTo>
                  <a:cubicBezTo>
                    <a:pt x="1251" y="5596"/>
                    <a:pt x="834" y="5180"/>
                    <a:pt x="834" y="4680"/>
                  </a:cubicBezTo>
                  <a:cubicBezTo>
                    <a:pt x="834" y="4584"/>
                    <a:pt x="763" y="4513"/>
                    <a:pt x="679" y="4513"/>
                  </a:cubicBezTo>
                  <a:lnTo>
                    <a:pt x="644" y="4513"/>
                  </a:lnTo>
                  <a:lnTo>
                    <a:pt x="644" y="4465"/>
                  </a:lnTo>
                  <a:cubicBezTo>
                    <a:pt x="644" y="4346"/>
                    <a:pt x="644" y="4251"/>
                    <a:pt x="656" y="4144"/>
                  </a:cubicBezTo>
                  <a:cubicBezTo>
                    <a:pt x="679" y="3846"/>
                    <a:pt x="810" y="3561"/>
                    <a:pt x="1001" y="3358"/>
                  </a:cubicBezTo>
                  <a:cubicBezTo>
                    <a:pt x="1215" y="3144"/>
                    <a:pt x="1477" y="3025"/>
                    <a:pt x="1763" y="3025"/>
                  </a:cubicBezTo>
                  <a:close/>
                  <a:moveTo>
                    <a:pt x="10657" y="3025"/>
                  </a:moveTo>
                  <a:lnTo>
                    <a:pt x="10657" y="3727"/>
                  </a:lnTo>
                  <a:cubicBezTo>
                    <a:pt x="10657" y="3846"/>
                    <a:pt x="10633" y="3953"/>
                    <a:pt x="10585" y="4049"/>
                  </a:cubicBezTo>
                  <a:lnTo>
                    <a:pt x="10502" y="4251"/>
                  </a:lnTo>
                  <a:cubicBezTo>
                    <a:pt x="10478" y="4275"/>
                    <a:pt x="10478" y="4287"/>
                    <a:pt x="10478" y="4323"/>
                  </a:cubicBezTo>
                  <a:lnTo>
                    <a:pt x="10478" y="4680"/>
                  </a:lnTo>
                  <a:cubicBezTo>
                    <a:pt x="10478" y="4930"/>
                    <a:pt x="10383" y="5168"/>
                    <a:pt x="10204" y="5346"/>
                  </a:cubicBezTo>
                  <a:cubicBezTo>
                    <a:pt x="10044" y="5507"/>
                    <a:pt x="9835" y="5600"/>
                    <a:pt x="9605" y="5600"/>
                  </a:cubicBezTo>
                  <a:cubicBezTo>
                    <a:pt x="9579" y="5600"/>
                    <a:pt x="9552" y="5599"/>
                    <a:pt x="9526" y="5596"/>
                  </a:cubicBezTo>
                  <a:cubicBezTo>
                    <a:pt x="9038" y="5585"/>
                    <a:pt x="8633" y="5156"/>
                    <a:pt x="8633" y="4632"/>
                  </a:cubicBezTo>
                  <a:lnTo>
                    <a:pt x="8633" y="4323"/>
                  </a:lnTo>
                  <a:cubicBezTo>
                    <a:pt x="8633" y="4287"/>
                    <a:pt x="8633" y="4263"/>
                    <a:pt x="8621" y="4251"/>
                  </a:cubicBezTo>
                  <a:lnTo>
                    <a:pt x="8514" y="4037"/>
                  </a:lnTo>
                  <a:cubicBezTo>
                    <a:pt x="8466" y="3965"/>
                    <a:pt x="8454" y="3870"/>
                    <a:pt x="8454" y="3787"/>
                  </a:cubicBezTo>
                  <a:lnTo>
                    <a:pt x="8454" y="3775"/>
                  </a:lnTo>
                  <a:cubicBezTo>
                    <a:pt x="8454" y="3370"/>
                    <a:pt x="8788" y="3025"/>
                    <a:pt x="9204" y="3025"/>
                  </a:cubicBezTo>
                  <a:close/>
                  <a:moveTo>
                    <a:pt x="584" y="5180"/>
                  </a:moveTo>
                  <a:cubicBezTo>
                    <a:pt x="679" y="5406"/>
                    <a:pt x="834" y="5596"/>
                    <a:pt x="1037" y="5739"/>
                  </a:cubicBezTo>
                  <a:lnTo>
                    <a:pt x="1037" y="5925"/>
                  </a:lnTo>
                  <a:lnTo>
                    <a:pt x="1037" y="5925"/>
                  </a:lnTo>
                  <a:cubicBezTo>
                    <a:pt x="723" y="5807"/>
                    <a:pt x="571" y="5655"/>
                    <a:pt x="501" y="5585"/>
                  </a:cubicBezTo>
                  <a:cubicBezTo>
                    <a:pt x="537" y="5466"/>
                    <a:pt x="572" y="5335"/>
                    <a:pt x="584" y="5180"/>
                  </a:cubicBezTo>
                  <a:close/>
                  <a:moveTo>
                    <a:pt x="2918" y="5168"/>
                  </a:moveTo>
                  <a:cubicBezTo>
                    <a:pt x="2942" y="5323"/>
                    <a:pt x="2965" y="5454"/>
                    <a:pt x="3013" y="5573"/>
                  </a:cubicBezTo>
                  <a:cubicBezTo>
                    <a:pt x="2953" y="5656"/>
                    <a:pt x="2787" y="5811"/>
                    <a:pt x="2477" y="5930"/>
                  </a:cubicBezTo>
                  <a:lnTo>
                    <a:pt x="2477" y="5716"/>
                  </a:lnTo>
                  <a:cubicBezTo>
                    <a:pt x="2668" y="5585"/>
                    <a:pt x="2834" y="5394"/>
                    <a:pt x="2918" y="5168"/>
                  </a:cubicBezTo>
                  <a:close/>
                  <a:moveTo>
                    <a:pt x="6668" y="4989"/>
                  </a:moveTo>
                  <a:lnTo>
                    <a:pt x="6668" y="5299"/>
                  </a:lnTo>
                  <a:lnTo>
                    <a:pt x="5751" y="5930"/>
                  </a:lnTo>
                  <a:lnTo>
                    <a:pt x="4823" y="5299"/>
                  </a:lnTo>
                  <a:lnTo>
                    <a:pt x="4823" y="4989"/>
                  </a:lnTo>
                  <a:cubicBezTo>
                    <a:pt x="5061" y="5120"/>
                    <a:pt x="5335" y="5204"/>
                    <a:pt x="5620" y="5215"/>
                  </a:cubicBezTo>
                  <a:lnTo>
                    <a:pt x="5751" y="5215"/>
                  </a:lnTo>
                  <a:cubicBezTo>
                    <a:pt x="6073" y="5215"/>
                    <a:pt x="6394" y="5144"/>
                    <a:pt x="6668" y="4989"/>
                  </a:cubicBezTo>
                  <a:close/>
                  <a:moveTo>
                    <a:pt x="9942" y="5882"/>
                  </a:moveTo>
                  <a:lnTo>
                    <a:pt x="9942" y="5954"/>
                  </a:lnTo>
                  <a:cubicBezTo>
                    <a:pt x="9942" y="5989"/>
                    <a:pt x="9942" y="6025"/>
                    <a:pt x="9966" y="6061"/>
                  </a:cubicBezTo>
                  <a:lnTo>
                    <a:pt x="9561" y="6454"/>
                  </a:lnTo>
                  <a:lnTo>
                    <a:pt x="9169" y="6061"/>
                  </a:lnTo>
                  <a:cubicBezTo>
                    <a:pt x="9169" y="6025"/>
                    <a:pt x="9192" y="6001"/>
                    <a:pt x="9192" y="5954"/>
                  </a:cubicBezTo>
                  <a:lnTo>
                    <a:pt x="9192" y="5882"/>
                  </a:lnTo>
                  <a:cubicBezTo>
                    <a:pt x="9288" y="5918"/>
                    <a:pt x="9407" y="5942"/>
                    <a:pt x="9526" y="5942"/>
                  </a:cubicBezTo>
                  <a:lnTo>
                    <a:pt x="9573" y="5942"/>
                  </a:lnTo>
                  <a:cubicBezTo>
                    <a:pt x="9704" y="5942"/>
                    <a:pt x="9823" y="5930"/>
                    <a:pt x="9942" y="5882"/>
                  </a:cubicBezTo>
                  <a:close/>
                  <a:moveTo>
                    <a:pt x="2120" y="5882"/>
                  </a:moveTo>
                  <a:lnTo>
                    <a:pt x="2120" y="6061"/>
                  </a:lnTo>
                  <a:cubicBezTo>
                    <a:pt x="2120" y="6120"/>
                    <a:pt x="2132" y="6180"/>
                    <a:pt x="2168" y="6228"/>
                  </a:cubicBezTo>
                  <a:lnTo>
                    <a:pt x="2013" y="6394"/>
                  </a:lnTo>
                  <a:cubicBezTo>
                    <a:pt x="1941" y="6460"/>
                    <a:pt x="1849" y="6492"/>
                    <a:pt x="1755" y="6492"/>
                  </a:cubicBezTo>
                  <a:cubicBezTo>
                    <a:pt x="1662" y="6492"/>
                    <a:pt x="1566" y="6460"/>
                    <a:pt x="1489" y="6394"/>
                  </a:cubicBezTo>
                  <a:lnTo>
                    <a:pt x="1322" y="6239"/>
                  </a:lnTo>
                  <a:cubicBezTo>
                    <a:pt x="1358" y="6192"/>
                    <a:pt x="1370" y="6132"/>
                    <a:pt x="1370" y="6073"/>
                  </a:cubicBezTo>
                  <a:lnTo>
                    <a:pt x="1370" y="5882"/>
                  </a:lnTo>
                  <a:cubicBezTo>
                    <a:pt x="1489" y="5918"/>
                    <a:pt x="1608" y="5942"/>
                    <a:pt x="1751" y="5942"/>
                  </a:cubicBezTo>
                  <a:cubicBezTo>
                    <a:pt x="1882" y="5942"/>
                    <a:pt x="2001" y="5930"/>
                    <a:pt x="2120" y="5882"/>
                  </a:cubicBezTo>
                  <a:close/>
                  <a:moveTo>
                    <a:pt x="4692" y="5620"/>
                  </a:moveTo>
                  <a:lnTo>
                    <a:pt x="5490" y="6168"/>
                  </a:lnTo>
                  <a:lnTo>
                    <a:pt x="5061" y="6585"/>
                  </a:lnTo>
                  <a:lnTo>
                    <a:pt x="5049" y="6585"/>
                  </a:lnTo>
                  <a:lnTo>
                    <a:pt x="4525" y="5799"/>
                  </a:lnTo>
                  <a:lnTo>
                    <a:pt x="4692" y="5620"/>
                  </a:lnTo>
                  <a:close/>
                  <a:moveTo>
                    <a:pt x="6823" y="5596"/>
                  </a:moveTo>
                  <a:lnTo>
                    <a:pt x="6978" y="5775"/>
                  </a:lnTo>
                  <a:lnTo>
                    <a:pt x="6466" y="6585"/>
                  </a:lnTo>
                  <a:lnTo>
                    <a:pt x="6442" y="6585"/>
                  </a:lnTo>
                  <a:lnTo>
                    <a:pt x="6013" y="6156"/>
                  </a:lnTo>
                  <a:lnTo>
                    <a:pt x="6823" y="5596"/>
                  </a:lnTo>
                  <a:close/>
                  <a:moveTo>
                    <a:pt x="5251" y="1"/>
                  </a:moveTo>
                  <a:cubicBezTo>
                    <a:pt x="4358" y="1"/>
                    <a:pt x="3632" y="739"/>
                    <a:pt x="3632" y="1632"/>
                  </a:cubicBezTo>
                  <a:lnTo>
                    <a:pt x="3632" y="1989"/>
                  </a:lnTo>
                  <a:cubicBezTo>
                    <a:pt x="3632" y="2263"/>
                    <a:pt x="3692" y="2548"/>
                    <a:pt x="3811" y="2799"/>
                  </a:cubicBezTo>
                  <a:lnTo>
                    <a:pt x="3811" y="3191"/>
                  </a:lnTo>
                  <a:cubicBezTo>
                    <a:pt x="3811" y="3834"/>
                    <a:pt x="4096" y="4394"/>
                    <a:pt x="4537" y="4763"/>
                  </a:cubicBezTo>
                  <a:lnTo>
                    <a:pt x="4537" y="5335"/>
                  </a:lnTo>
                  <a:lnTo>
                    <a:pt x="4227" y="5656"/>
                  </a:lnTo>
                  <a:cubicBezTo>
                    <a:pt x="4204" y="5692"/>
                    <a:pt x="4180" y="5751"/>
                    <a:pt x="4180" y="5799"/>
                  </a:cubicBezTo>
                  <a:lnTo>
                    <a:pt x="3144" y="6168"/>
                  </a:lnTo>
                  <a:cubicBezTo>
                    <a:pt x="3073" y="6192"/>
                    <a:pt x="2989" y="6228"/>
                    <a:pt x="2930" y="6275"/>
                  </a:cubicBezTo>
                  <a:lnTo>
                    <a:pt x="2775" y="6180"/>
                  </a:lnTo>
                  <a:cubicBezTo>
                    <a:pt x="3263" y="5977"/>
                    <a:pt x="3406" y="5680"/>
                    <a:pt x="3430" y="5656"/>
                  </a:cubicBezTo>
                  <a:cubicBezTo>
                    <a:pt x="3454" y="5620"/>
                    <a:pt x="3454" y="5561"/>
                    <a:pt x="3430" y="5513"/>
                  </a:cubicBezTo>
                  <a:cubicBezTo>
                    <a:pt x="3311" y="5275"/>
                    <a:pt x="3287" y="4811"/>
                    <a:pt x="3275" y="4453"/>
                  </a:cubicBezTo>
                  <a:cubicBezTo>
                    <a:pt x="3275" y="4334"/>
                    <a:pt x="3263" y="4215"/>
                    <a:pt x="3263" y="4132"/>
                  </a:cubicBezTo>
                  <a:cubicBezTo>
                    <a:pt x="3204" y="3310"/>
                    <a:pt x="2596" y="2691"/>
                    <a:pt x="1822" y="2691"/>
                  </a:cubicBezTo>
                  <a:cubicBezTo>
                    <a:pt x="1060" y="2691"/>
                    <a:pt x="429" y="3310"/>
                    <a:pt x="370" y="4132"/>
                  </a:cubicBezTo>
                  <a:cubicBezTo>
                    <a:pt x="370" y="4227"/>
                    <a:pt x="358" y="4334"/>
                    <a:pt x="358" y="4453"/>
                  </a:cubicBezTo>
                  <a:cubicBezTo>
                    <a:pt x="346" y="4811"/>
                    <a:pt x="334" y="5263"/>
                    <a:pt x="215" y="5513"/>
                  </a:cubicBezTo>
                  <a:cubicBezTo>
                    <a:pt x="179" y="5561"/>
                    <a:pt x="179" y="5620"/>
                    <a:pt x="215" y="5656"/>
                  </a:cubicBezTo>
                  <a:cubicBezTo>
                    <a:pt x="215" y="5680"/>
                    <a:pt x="370" y="5977"/>
                    <a:pt x="870" y="6180"/>
                  </a:cubicBezTo>
                  <a:lnTo>
                    <a:pt x="406" y="6406"/>
                  </a:lnTo>
                  <a:cubicBezTo>
                    <a:pt x="167" y="6525"/>
                    <a:pt x="1" y="6775"/>
                    <a:pt x="1" y="7049"/>
                  </a:cubicBezTo>
                  <a:lnTo>
                    <a:pt x="1" y="8299"/>
                  </a:lnTo>
                  <a:cubicBezTo>
                    <a:pt x="1" y="8383"/>
                    <a:pt x="72" y="8454"/>
                    <a:pt x="167" y="8454"/>
                  </a:cubicBezTo>
                  <a:cubicBezTo>
                    <a:pt x="251" y="8454"/>
                    <a:pt x="334" y="8383"/>
                    <a:pt x="334" y="8299"/>
                  </a:cubicBezTo>
                  <a:lnTo>
                    <a:pt x="334" y="7049"/>
                  </a:lnTo>
                  <a:cubicBezTo>
                    <a:pt x="334" y="6894"/>
                    <a:pt x="406" y="6775"/>
                    <a:pt x="537" y="6704"/>
                  </a:cubicBezTo>
                  <a:lnTo>
                    <a:pt x="1108" y="6418"/>
                  </a:lnTo>
                  <a:lnTo>
                    <a:pt x="1299" y="6609"/>
                  </a:lnTo>
                  <a:cubicBezTo>
                    <a:pt x="1429" y="6751"/>
                    <a:pt x="1608" y="6811"/>
                    <a:pt x="1787" y="6811"/>
                  </a:cubicBezTo>
                  <a:cubicBezTo>
                    <a:pt x="1965" y="6811"/>
                    <a:pt x="2144" y="6751"/>
                    <a:pt x="2275" y="6609"/>
                  </a:cubicBezTo>
                  <a:lnTo>
                    <a:pt x="2477" y="6418"/>
                  </a:lnTo>
                  <a:lnTo>
                    <a:pt x="2656" y="6513"/>
                  </a:lnTo>
                  <a:cubicBezTo>
                    <a:pt x="2561" y="6644"/>
                    <a:pt x="2513" y="6811"/>
                    <a:pt x="2513" y="6990"/>
                  </a:cubicBezTo>
                  <a:lnTo>
                    <a:pt x="2513" y="8299"/>
                  </a:lnTo>
                  <a:cubicBezTo>
                    <a:pt x="2513" y="8383"/>
                    <a:pt x="2596" y="8454"/>
                    <a:pt x="2680" y="8454"/>
                  </a:cubicBezTo>
                  <a:cubicBezTo>
                    <a:pt x="2775" y="8454"/>
                    <a:pt x="2846" y="8383"/>
                    <a:pt x="2846" y="8299"/>
                  </a:cubicBezTo>
                  <a:lnTo>
                    <a:pt x="2846" y="6990"/>
                  </a:lnTo>
                  <a:cubicBezTo>
                    <a:pt x="2846" y="6751"/>
                    <a:pt x="2989" y="6537"/>
                    <a:pt x="3215" y="6466"/>
                  </a:cubicBezTo>
                  <a:lnTo>
                    <a:pt x="4323" y="6061"/>
                  </a:lnTo>
                  <a:lnTo>
                    <a:pt x="4775" y="6751"/>
                  </a:lnTo>
                  <a:cubicBezTo>
                    <a:pt x="4835" y="6835"/>
                    <a:pt x="4930" y="6894"/>
                    <a:pt x="5037" y="6894"/>
                  </a:cubicBezTo>
                  <a:lnTo>
                    <a:pt x="5061" y="6894"/>
                  </a:lnTo>
                  <a:cubicBezTo>
                    <a:pt x="5156" y="6894"/>
                    <a:pt x="5239" y="6870"/>
                    <a:pt x="5311" y="6787"/>
                  </a:cubicBezTo>
                  <a:lnTo>
                    <a:pt x="5597" y="6513"/>
                  </a:lnTo>
                  <a:lnTo>
                    <a:pt x="5597" y="8275"/>
                  </a:lnTo>
                  <a:cubicBezTo>
                    <a:pt x="5597" y="8371"/>
                    <a:pt x="5668" y="8442"/>
                    <a:pt x="5763" y="8442"/>
                  </a:cubicBezTo>
                  <a:cubicBezTo>
                    <a:pt x="5847" y="8442"/>
                    <a:pt x="5930" y="8371"/>
                    <a:pt x="5930" y="8275"/>
                  </a:cubicBezTo>
                  <a:lnTo>
                    <a:pt x="5930" y="6513"/>
                  </a:lnTo>
                  <a:lnTo>
                    <a:pt x="6204" y="6787"/>
                  </a:lnTo>
                  <a:cubicBezTo>
                    <a:pt x="6263" y="6847"/>
                    <a:pt x="6359" y="6894"/>
                    <a:pt x="6466" y="6894"/>
                  </a:cubicBezTo>
                  <a:lnTo>
                    <a:pt x="6490" y="6894"/>
                  </a:lnTo>
                  <a:cubicBezTo>
                    <a:pt x="6597" y="6882"/>
                    <a:pt x="6680" y="6835"/>
                    <a:pt x="6740" y="6751"/>
                  </a:cubicBezTo>
                  <a:lnTo>
                    <a:pt x="7204" y="6061"/>
                  </a:lnTo>
                  <a:lnTo>
                    <a:pt x="8311" y="6466"/>
                  </a:lnTo>
                  <a:cubicBezTo>
                    <a:pt x="8526" y="6537"/>
                    <a:pt x="8680" y="6751"/>
                    <a:pt x="8680" y="6990"/>
                  </a:cubicBezTo>
                  <a:lnTo>
                    <a:pt x="8680" y="8299"/>
                  </a:lnTo>
                  <a:cubicBezTo>
                    <a:pt x="8680" y="8383"/>
                    <a:pt x="8752" y="8454"/>
                    <a:pt x="8847" y="8454"/>
                  </a:cubicBezTo>
                  <a:cubicBezTo>
                    <a:pt x="8930" y="8454"/>
                    <a:pt x="9002" y="8383"/>
                    <a:pt x="9002" y="8299"/>
                  </a:cubicBezTo>
                  <a:lnTo>
                    <a:pt x="9002" y="6990"/>
                  </a:lnTo>
                  <a:cubicBezTo>
                    <a:pt x="9002" y="6751"/>
                    <a:pt x="8919" y="6525"/>
                    <a:pt x="8752" y="6358"/>
                  </a:cubicBezTo>
                  <a:lnTo>
                    <a:pt x="8799" y="6347"/>
                  </a:lnTo>
                  <a:cubicBezTo>
                    <a:pt x="8847" y="6335"/>
                    <a:pt x="8907" y="6311"/>
                    <a:pt x="8966" y="6287"/>
                  </a:cubicBezTo>
                  <a:lnTo>
                    <a:pt x="9395" y="6716"/>
                  </a:lnTo>
                  <a:lnTo>
                    <a:pt x="9395" y="8275"/>
                  </a:lnTo>
                  <a:cubicBezTo>
                    <a:pt x="9395" y="8371"/>
                    <a:pt x="9466" y="8442"/>
                    <a:pt x="9561" y="8442"/>
                  </a:cubicBezTo>
                  <a:cubicBezTo>
                    <a:pt x="9645" y="8442"/>
                    <a:pt x="9728" y="8371"/>
                    <a:pt x="9728" y="8275"/>
                  </a:cubicBezTo>
                  <a:lnTo>
                    <a:pt x="9728" y="6716"/>
                  </a:lnTo>
                  <a:lnTo>
                    <a:pt x="10157" y="6287"/>
                  </a:lnTo>
                  <a:cubicBezTo>
                    <a:pt x="10181" y="6299"/>
                    <a:pt x="10204" y="6299"/>
                    <a:pt x="10228" y="6311"/>
                  </a:cubicBezTo>
                  <a:lnTo>
                    <a:pt x="10931" y="6513"/>
                  </a:lnTo>
                  <a:cubicBezTo>
                    <a:pt x="11097" y="6549"/>
                    <a:pt x="11193" y="6704"/>
                    <a:pt x="11193" y="6870"/>
                  </a:cubicBezTo>
                  <a:lnTo>
                    <a:pt x="11193" y="8263"/>
                  </a:lnTo>
                  <a:cubicBezTo>
                    <a:pt x="11193" y="8359"/>
                    <a:pt x="11276" y="8430"/>
                    <a:pt x="11359" y="8430"/>
                  </a:cubicBezTo>
                  <a:cubicBezTo>
                    <a:pt x="11455" y="8430"/>
                    <a:pt x="11526" y="8359"/>
                    <a:pt x="11526" y="8263"/>
                  </a:cubicBezTo>
                  <a:lnTo>
                    <a:pt x="11526" y="6870"/>
                  </a:lnTo>
                  <a:cubicBezTo>
                    <a:pt x="11538" y="6597"/>
                    <a:pt x="11335" y="6311"/>
                    <a:pt x="11014" y="6228"/>
                  </a:cubicBezTo>
                  <a:lnTo>
                    <a:pt x="10323" y="6037"/>
                  </a:lnTo>
                  <a:cubicBezTo>
                    <a:pt x="10288" y="6013"/>
                    <a:pt x="10276" y="6001"/>
                    <a:pt x="10276" y="5954"/>
                  </a:cubicBezTo>
                  <a:lnTo>
                    <a:pt x="10276" y="5716"/>
                  </a:lnTo>
                  <a:cubicBezTo>
                    <a:pt x="10335" y="5680"/>
                    <a:pt x="10383" y="5632"/>
                    <a:pt x="10443" y="5585"/>
                  </a:cubicBezTo>
                  <a:cubicBezTo>
                    <a:pt x="10693" y="5346"/>
                    <a:pt x="10824" y="5025"/>
                    <a:pt x="10824" y="4680"/>
                  </a:cubicBezTo>
                  <a:lnTo>
                    <a:pt x="10824" y="4346"/>
                  </a:lnTo>
                  <a:lnTo>
                    <a:pt x="10895" y="4215"/>
                  </a:lnTo>
                  <a:cubicBezTo>
                    <a:pt x="10978" y="4072"/>
                    <a:pt x="11014" y="3906"/>
                    <a:pt x="11014" y="3739"/>
                  </a:cubicBezTo>
                  <a:lnTo>
                    <a:pt x="11014" y="2858"/>
                  </a:lnTo>
                  <a:cubicBezTo>
                    <a:pt x="11014" y="2775"/>
                    <a:pt x="10943" y="2691"/>
                    <a:pt x="10859" y="2691"/>
                  </a:cubicBezTo>
                  <a:lnTo>
                    <a:pt x="9216" y="2691"/>
                  </a:lnTo>
                  <a:cubicBezTo>
                    <a:pt x="8621" y="2691"/>
                    <a:pt x="8145" y="3180"/>
                    <a:pt x="8145" y="3775"/>
                  </a:cubicBezTo>
                  <a:lnTo>
                    <a:pt x="8145" y="3787"/>
                  </a:lnTo>
                  <a:cubicBezTo>
                    <a:pt x="8145" y="3918"/>
                    <a:pt x="8180" y="4072"/>
                    <a:pt x="8240" y="4192"/>
                  </a:cubicBezTo>
                  <a:lnTo>
                    <a:pt x="8323" y="4370"/>
                  </a:lnTo>
                  <a:lnTo>
                    <a:pt x="8323" y="4644"/>
                  </a:lnTo>
                  <a:cubicBezTo>
                    <a:pt x="8323" y="5096"/>
                    <a:pt x="8549" y="5477"/>
                    <a:pt x="8871" y="5716"/>
                  </a:cubicBezTo>
                  <a:lnTo>
                    <a:pt x="8871" y="5954"/>
                  </a:lnTo>
                  <a:cubicBezTo>
                    <a:pt x="8871" y="6001"/>
                    <a:pt x="8871" y="6013"/>
                    <a:pt x="8740" y="6049"/>
                  </a:cubicBezTo>
                  <a:lnTo>
                    <a:pt x="8395" y="6156"/>
                  </a:lnTo>
                  <a:lnTo>
                    <a:pt x="7418" y="5799"/>
                  </a:lnTo>
                  <a:cubicBezTo>
                    <a:pt x="7418" y="5751"/>
                    <a:pt x="7406" y="5704"/>
                    <a:pt x="7371" y="5656"/>
                  </a:cubicBezTo>
                  <a:lnTo>
                    <a:pt x="7061" y="5335"/>
                  </a:lnTo>
                  <a:lnTo>
                    <a:pt x="7061" y="4787"/>
                  </a:lnTo>
                  <a:cubicBezTo>
                    <a:pt x="7085" y="4751"/>
                    <a:pt x="7121" y="4727"/>
                    <a:pt x="7168" y="4692"/>
                  </a:cubicBezTo>
                  <a:cubicBezTo>
                    <a:pt x="7561" y="4323"/>
                    <a:pt x="7787" y="3787"/>
                    <a:pt x="7787" y="3251"/>
                  </a:cubicBezTo>
                  <a:lnTo>
                    <a:pt x="7787" y="2799"/>
                  </a:lnTo>
                  <a:cubicBezTo>
                    <a:pt x="7906" y="2537"/>
                    <a:pt x="7966" y="2263"/>
                    <a:pt x="7966" y="1989"/>
                  </a:cubicBezTo>
                  <a:lnTo>
                    <a:pt x="7966" y="167"/>
                  </a:lnTo>
                  <a:cubicBezTo>
                    <a:pt x="7966" y="84"/>
                    <a:pt x="7895" y="1"/>
                    <a:pt x="7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6" name="Google Shape;12186;p82"/>
            <p:cNvSpPr/>
            <p:nvPr/>
          </p:nvSpPr>
          <p:spPr>
            <a:xfrm>
              <a:off x="1639960" y="3622549"/>
              <a:ext cx="10631" cy="45135"/>
            </a:xfrm>
            <a:custGeom>
              <a:avLst/>
              <a:gdLst/>
              <a:ahLst/>
              <a:cxnLst/>
              <a:rect l="l" t="t" r="r" b="b"/>
              <a:pathLst>
                <a:path w="334" h="1418" extrusionOk="0">
                  <a:moveTo>
                    <a:pt x="167" y="1"/>
                  </a:moveTo>
                  <a:cubicBezTo>
                    <a:pt x="84" y="1"/>
                    <a:pt x="0" y="72"/>
                    <a:pt x="0" y="168"/>
                  </a:cubicBezTo>
                  <a:lnTo>
                    <a:pt x="0" y="1251"/>
                  </a:lnTo>
                  <a:cubicBezTo>
                    <a:pt x="0" y="1334"/>
                    <a:pt x="84" y="1418"/>
                    <a:pt x="167" y="1418"/>
                  </a:cubicBezTo>
                  <a:cubicBezTo>
                    <a:pt x="262" y="1418"/>
                    <a:pt x="334" y="1334"/>
                    <a:pt x="334" y="1251"/>
                  </a:cubicBezTo>
                  <a:lnTo>
                    <a:pt x="334" y="168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7" name="Google Shape;12187;p82"/>
            <p:cNvSpPr/>
            <p:nvPr/>
          </p:nvSpPr>
          <p:spPr>
            <a:xfrm>
              <a:off x="1444014" y="3446466"/>
              <a:ext cx="91734" cy="30589"/>
            </a:xfrm>
            <a:custGeom>
              <a:avLst/>
              <a:gdLst/>
              <a:ahLst/>
              <a:cxnLst/>
              <a:rect l="l" t="t" r="r" b="b"/>
              <a:pathLst>
                <a:path w="2882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20" y="104"/>
                    <a:pt x="1" y="247"/>
                    <a:pt x="1" y="413"/>
                  </a:cubicBezTo>
                  <a:lnTo>
                    <a:pt x="1" y="794"/>
                  </a:lnTo>
                  <a:cubicBezTo>
                    <a:pt x="1" y="890"/>
                    <a:pt x="72" y="961"/>
                    <a:pt x="167" y="961"/>
                  </a:cubicBezTo>
                  <a:cubicBezTo>
                    <a:pt x="251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4" y="373"/>
                    <a:pt x="820" y="331"/>
                    <a:pt x="1157" y="331"/>
                  </a:cubicBezTo>
                  <a:cubicBezTo>
                    <a:pt x="1250" y="331"/>
                    <a:pt x="1346" y="334"/>
                    <a:pt x="1441" y="342"/>
                  </a:cubicBezTo>
                  <a:cubicBezTo>
                    <a:pt x="1977" y="366"/>
                    <a:pt x="2346" y="497"/>
                    <a:pt x="2584" y="735"/>
                  </a:cubicBezTo>
                  <a:cubicBezTo>
                    <a:pt x="2614" y="765"/>
                    <a:pt x="2659" y="779"/>
                    <a:pt x="2703" y="779"/>
                  </a:cubicBezTo>
                  <a:cubicBezTo>
                    <a:pt x="2748" y="779"/>
                    <a:pt x="2793" y="765"/>
                    <a:pt x="2822" y="735"/>
                  </a:cubicBezTo>
                  <a:cubicBezTo>
                    <a:pt x="2882" y="675"/>
                    <a:pt x="2882" y="556"/>
                    <a:pt x="2822" y="497"/>
                  </a:cubicBezTo>
                  <a:cubicBezTo>
                    <a:pt x="2428" y="102"/>
                    <a:pt x="1753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8" name="Google Shape;12188;p82"/>
            <p:cNvSpPr/>
            <p:nvPr/>
          </p:nvSpPr>
          <p:spPr>
            <a:xfrm>
              <a:off x="142052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893"/>
                  </a:lnTo>
                  <a:cubicBezTo>
                    <a:pt x="1" y="976"/>
                    <a:pt x="84" y="1060"/>
                    <a:pt x="167" y="1060"/>
                  </a:cubicBezTo>
                  <a:cubicBezTo>
                    <a:pt x="262" y="1060"/>
                    <a:pt x="334" y="976"/>
                    <a:pt x="334" y="893"/>
                  </a:cubicBezTo>
                  <a:lnTo>
                    <a:pt x="334" y="167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9" name="Google Shape;12189;p82"/>
            <p:cNvSpPr/>
            <p:nvPr/>
          </p:nvSpPr>
          <p:spPr>
            <a:xfrm>
              <a:off x="1547494" y="3633944"/>
              <a:ext cx="11013" cy="33740"/>
            </a:xfrm>
            <a:custGeom>
              <a:avLst/>
              <a:gdLst/>
              <a:ahLst/>
              <a:cxnLst/>
              <a:rect l="l" t="t" r="r" b="b"/>
              <a:pathLst>
                <a:path w="346" h="1060" extrusionOk="0"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893"/>
                  </a:lnTo>
                  <a:cubicBezTo>
                    <a:pt x="0" y="976"/>
                    <a:pt x="83" y="1060"/>
                    <a:pt x="167" y="1060"/>
                  </a:cubicBezTo>
                  <a:cubicBezTo>
                    <a:pt x="262" y="1060"/>
                    <a:pt x="333" y="976"/>
                    <a:pt x="333" y="893"/>
                  </a:cubicBezTo>
                  <a:lnTo>
                    <a:pt x="333" y="167"/>
                  </a:lnTo>
                  <a:cubicBezTo>
                    <a:pt x="345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90" name="Google Shape;12190;p82"/>
          <p:cNvGrpSpPr/>
          <p:nvPr/>
        </p:nvGrpSpPr>
        <p:grpSpPr>
          <a:xfrm>
            <a:off x="1756207" y="3467600"/>
            <a:ext cx="367255" cy="282364"/>
            <a:chOff x="1781317" y="3391400"/>
            <a:chExt cx="367255" cy="282364"/>
          </a:xfrm>
          <a:solidFill>
            <a:schemeClr val="tx1"/>
          </a:solidFill>
        </p:grpSpPr>
        <p:sp>
          <p:nvSpPr>
            <p:cNvPr id="12191" name="Google Shape;12191;p82"/>
            <p:cNvSpPr/>
            <p:nvPr/>
          </p:nvSpPr>
          <p:spPr>
            <a:xfrm>
              <a:off x="1901061" y="3639610"/>
              <a:ext cx="11013" cy="33772"/>
            </a:xfrm>
            <a:custGeom>
              <a:avLst/>
              <a:gdLst/>
              <a:ahLst/>
              <a:cxnLst/>
              <a:rect l="l" t="t" r="r" b="b"/>
              <a:pathLst>
                <a:path w="346" h="106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94"/>
                  </a:lnTo>
                  <a:cubicBezTo>
                    <a:pt x="1" y="977"/>
                    <a:pt x="72" y="1060"/>
                    <a:pt x="167" y="1060"/>
                  </a:cubicBezTo>
                  <a:cubicBezTo>
                    <a:pt x="251" y="1060"/>
                    <a:pt x="334" y="977"/>
                    <a:pt x="334" y="894"/>
                  </a:cubicBezTo>
                  <a:lnTo>
                    <a:pt x="334" y="167"/>
                  </a:lnTo>
                  <a:cubicBezTo>
                    <a:pt x="346" y="72"/>
                    <a:pt x="274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2" name="Google Shape;12192;p82"/>
            <p:cNvSpPr/>
            <p:nvPr/>
          </p:nvSpPr>
          <p:spPr>
            <a:xfrm>
              <a:off x="2016668" y="3639610"/>
              <a:ext cx="10631" cy="33772"/>
            </a:xfrm>
            <a:custGeom>
              <a:avLst/>
              <a:gdLst/>
              <a:ahLst/>
              <a:cxnLst/>
              <a:rect l="l" t="t" r="r" b="b"/>
              <a:pathLst>
                <a:path w="334" h="1061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894"/>
                  </a:lnTo>
                  <a:cubicBezTo>
                    <a:pt x="0" y="977"/>
                    <a:pt x="71" y="1060"/>
                    <a:pt x="167" y="1060"/>
                  </a:cubicBezTo>
                  <a:cubicBezTo>
                    <a:pt x="250" y="1060"/>
                    <a:pt x="333" y="977"/>
                    <a:pt x="333" y="894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3" name="Google Shape;12193;p82"/>
            <p:cNvSpPr/>
            <p:nvPr/>
          </p:nvSpPr>
          <p:spPr>
            <a:xfrm>
              <a:off x="1820340" y="3518720"/>
              <a:ext cx="46281" cy="16329"/>
            </a:xfrm>
            <a:custGeom>
              <a:avLst/>
              <a:gdLst/>
              <a:ahLst/>
              <a:cxnLst/>
              <a:rect l="l" t="t" r="r" b="b"/>
              <a:pathLst>
                <a:path w="1454" h="513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cubicBezTo>
                    <a:pt x="370" y="334"/>
                    <a:pt x="917" y="358"/>
                    <a:pt x="1179" y="489"/>
                  </a:cubicBezTo>
                  <a:cubicBezTo>
                    <a:pt x="1215" y="513"/>
                    <a:pt x="1227" y="513"/>
                    <a:pt x="1263" y="513"/>
                  </a:cubicBezTo>
                  <a:cubicBezTo>
                    <a:pt x="1310" y="513"/>
                    <a:pt x="1382" y="477"/>
                    <a:pt x="1406" y="417"/>
                  </a:cubicBezTo>
                  <a:cubicBezTo>
                    <a:pt x="1453" y="346"/>
                    <a:pt x="1417" y="239"/>
                    <a:pt x="1334" y="191"/>
                  </a:cubicBezTo>
                  <a:cubicBezTo>
                    <a:pt x="941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4" name="Google Shape;12194;p82"/>
            <p:cNvSpPr/>
            <p:nvPr/>
          </p:nvSpPr>
          <p:spPr>
            <a:xfrm>
              <a:off x="1802898" y="3628247"/>
              <a:ext cx="11045" cy="45135"/>
            </a:xfrm>
            <a:custGeom>
              <a:avLst/>
              <a:gdLst/>
              <a:ahLst/>
              <a:cxnLst/>
              <a:rect l="l" t="t" r="r" b="b"/>
              <a:pathLst>
                <a:path w="347" h="1418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251"/>
                  </a:lnTo>
                  <a:cubicBezTo>
                    <a:pt x="1" y="1334"/>
                    <a:pt x="72" y="1417"/>
                    <a:pt x="168" y="1417"/>
                  </a:cubicBezTo>
                  <a:cubicBezTo>
                    <a:pt x="263" y="1417"/>
                    <a:pt x="334" y="1334"/>
                    <a:pt x="334" y="1251"/>
                  </a:cubicBezTo>
                  <a:lnTo>
                    <a:pt x="334" y="167"/>
                  </a:lnTo>
                  <a:cubicBezTo>
                    <a:pt x="346" y="72"/>
                    <a:pt x="275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5" name="Google Shape;12195;p82"/>
            <p:cNvSpPr/>
            <p:nvPr/>
          </p:nvSpPr>
          <p:spPr>
            <a:xfrm>
              <a:off x="1781317" y="3391400"/>
              <a:ext cx="367255" cy="282364"/>
            </a:xfrm>
            <a:custGeom>
              <a:avLst/>
              <a:gdLst/>
              <a:ahLst/>
              <a:cxnLst/>
              <a:rect l="l" t="t" r="r" b="b"/>
              <a:pathLst>
                <a:path w="11538" h="8871" extrusionOk="0">
                  <a:moveTo>
                    <a:pt x="9728" y="2703"/>
                  </a:moveTo>
                  <a:cubicBezTo>
                    <a:pt x="10049" y="2703"/>
                    <a:pt x="10287" y="2917"/>
                    <a:pt x="10287" y="3167"/>
                  </a:cubicBezTo>
                  <a:lnTo>
                    <a:pt x="10287" y="3203"/>
                  </a:lnTo>
                  <a:cubicBezTo>
                    <a:pt x="10121" y="3120"/>
                    <a:pt x="9930" y="3096"/>
                    <a:pt x="9728" y="3096"/>
                  </a:cubicBezTo>
                  <a:cubicBezTo>
                    <a:pt x="9537" y="3096"/>
                    <a:pt x="9347" y="3143"/>
                    <a:pt x="9180" y="3203"/>
                  </a:cubicBezTo>
                  <a:lnTo>
                    <a:pt x="9180" y="3167"/>
                  </a:lnTo>
                  <a:cubicBezTo>
                    <a:pt x="9180" y="2917"/>
                    <a:pt x="9430" y="2703"/>
                    <a:pt x="9728" y="2703"/>
                  </a:cubicBezTo>
                  <a:close/>
                  <a:moveTo>
                    <a:pt x="9728" y="3405"/>
                  </a:moveTo>
                  <a:cubicBezTo>
                    <a:pt x="10347" y="3405"/>
                    <a:pt x="10835" y="3893"/>
                    <a:pt x="10835" y="4513"/>
                  </a:cubicBezTo>
                  <a:cubicBezTo>
                    <a:pt x="10835" y="4632"/>
                    <a:pt x="10811" y="4751"/>
                    <a:pt x="10775" y="4846"/>
                  </a:cubicBezTo>
                  <a:cubicBezTo>
                    <a:pt x="10299" y="4358"/>
                    <a:pt x="9454" y="4167"/>
                    <a:pt x="9406" y="4167"/>
                  </a:cubicBezTo>
                  <a:cubicBezTo>
                    <a:pt x="9392" y="4160"/>
                    <a:pt x="9377" y="4157"/>
                    <a:pt x="9362" y="4157"/>
                  </a:cubicBezTo>
                  <a:cubicBezTo>
                    <a:pt x="9325" y="4157"/>
                    <a:pt x="9285" y="4174"/>
                    <a:pt x="9251" y="4191"/>
                  </a:cubicBezTo>
                  <a:cubicBezTo>
                    <a:pt x="9216" y="4227"/>
                    <a:pt x="9192" y="4274"/>
                    <a:pt x="9192" y="4334"/>
                  </a:cubicBezTo>
                  <a:cubicBezTo>
                    <a:pt x="9192" y="4334"/>
                    <a:pt x="9180" y="4441"/>
                    <a:pt x="9061" y="4572"/>
                  </a:cubicBezTo>
                  <a:cubicBezTo>
                    <a:pt x="9001" y="4632"/>
                    <a:pt x="9001" y="4751"/>
                    <a:pt x="9061" y="4810"/>
                  </a:cubicBezTo>
                  <a:cubicBezTo>
                    <a:pt x="9091" y="4840"/>
                    <a:pt x="9135" y="4855"/>
                    <a:pt x="9180" y="4855"/>
                  </a:cubicBezTo>
                  <a:cubicBezTo>
                    <a:pt x="9225" y="4855"/>
                    <a:pt x="9269" y="4840"/>
                    <a:pt x="9299" y="4810"/>
                  </a:cubicBezTo>
                  <a:cubicBezTo>
                    <a:pt x="9394" y="4715"/>
                    <a:pt x="9454" y="4608"/>
                    <a:pt x="9478" y="4536"/>
                  </a:cubicBezTo>
                  <a:cubicBezTo>
                    <a:pt x="9763" y="4632"/>
                    <a:pt x="10359" y="4834"/>
                    <a:pt x="10621" y="5203"/>
                  </a:cubicBezTo>
                  <a:cubicBezTo>
                    <a:pt x="10561" y="5668"/>
                    <a:pt x="10192" y="5977"/>
                    <a:pt x="9728" y="5977"/>
                  </a:cubicBezTo>
                  <a:cubicBezTo>
                    <a:pt x="9251" y="5977"/>
                    <a:pt x="8870" y="5620"/>
                    <a:pt x="8823" y="5167"/>
                  </a:cubicBezTo>
                  <a:cubicBezTo>
                    <a:pt x="8823" y="5132"/>
                    <a:pt x="8811" y="5120"/>
                    <a:pt x="8799" y="5084"/>
                  </a:cubicBezTo>
                  <a:cubicBezTo>
                    <a:pt x="8692" y="4906"/>
                    <a:pt x="8632" y="4715"/>
                    <a:pt x="8632" y="4513"/>
                  </a:cubicBezTo>
                  <a:cubicBezTo>
                    <a:pt x="8632" y="3893"/>
                    <a:pt x="9120" y="3405"/>
                    <a:pt x="9728" y="3405"/>
                  </a:cubicBezTo>
                  <a:close/>
                  <a:moveTo>
                    <a:pt x="3048" y="3405"/>
                  </a:moveTo>
                  <a:lnTo>
                    <a:pt x="3048" y="4108"/>
                  </a:lnTo>
                  <a:cubicBezTo>
                    <a:pt x="3048" y="4227"/>
                    <a:pt x="3024" y="4334"/>
                    <a:pt x="2977" y="4429"/>
                  </a:cubicBezTo>
                  <a:lnTo>
                    <a:pt x="2882" y="4608"/>
                  </a:lnTo>
                  <a:cubicBezTo>
                    <a:pt x="2870" y="4644"/>
                    <a:pt x="2870" y="4655"/>
                    <a:pt x="2870" y="4691"/>
                  </a:cubicBezTo>
                  <a:lnTo>
                    <a:pt x="2870" y="5048"/>
                  </a:lnTo>
                  <a:cubicBezTo>
                    <a:pt x="2870" y="5298"/>
                    <a:pt x="2763" y="5537"/>
                    <a:pt x="2584" y="5703"/>
                  </a:cubicBezTo>
                  <a:cubicBezTo>
                    <a:pt x="2413" y="5885"/>
                    <a:pt x="2203" y="5981"/>
                    <a:pt x="1989" y="5981"/>
                  </a:cubicBezTo>
                  <a:cubicBezTo>
                    <a:pt x="1965" y="5981"/>
                    <a:pt x="1941" y="5979"/>
                    <a:pt x="1917" y="5977"/>
                  </a:cubicBezTo>
                  <a:cubicBezTo>
                    <a:pt x="1429" y="5965"/>
                    <a:pt x="1024" y="5537"/>
                    <a:pt x="1024" y="5013"/>
                  </a:cubicBezTo>
                  <a:lnTo>
                    <a:pt x="1024" y="4703"/>
                  </a:lnTo>
                  <a:cubicBezTo>
                    <a:pt x="1024" y="4667"/>
                    <a:pt x="1024" y="4644"/>
                    <a:pt x="1012" y="4632"/>
                  </a:cubicBezTo>
                  <a:lnTo>
                    <a:pt x="905" y="4417"/>
                  </a:lnTo>
                  <a:cubicBezTo>
                    <a:pt x="858" y="4346"/>
                    <a:pt x="846" y="4251"/>
                    <a:pt x="846" y="4167"/>
                  </a:cubicBezTo>
                  <a:lnTo>
                    <a:pt x="846" y="4144"/>
                  </a:lnTo>
                  <a:cubicBezTo>
                    <a:pt x="846" y="3751"/>
                    <a:pt x="1179" y="3405"/>
                    <a:pt x="1596" y="3405"/>
                  </a:cubicBezTo>
                  <a:close/>
                  <a:moveTo>
                    <a:pt x="5763" y="322"/>
                  </a:moveTo>
                  <a:cubicBezTo>
                    <a:pt x="6358" y="322"/>
                    <a:pt x="6870" y="536"/>
                    <a:pt x="7263" y="905"/>
                  </a:cubicBezTo>
                  <a:cubicBezTo>
                    <a:pt x="7668" y="1298"/>
                    <a:pt x="7882" y="1858"/>
                    <a:pt x="7942" y="2524"/>
                  </a:cubicBezTo>
                  <a:cubicBezTo>
                    <a:pt x="8085" y="4346"/>
                    <a:pt x="8227" y="5346"/>
                    <a:pt x="8287" y="5703"/>
                  </a:cubicBezTo>
                  <a:lnTo>
                    <a:pt x="8287" y="5715"/>
                  </a:lnTo>
                  <a:cubicBezTo>
                    <a:pt x="8108" y="5834"/>
                    <a:pt x="7763" y="6025"/>
                    <a:pt x="7215" y="6179"/>
                  </a:cubicBezTo>
                  <a:lnTo>
                    <a:pt x="6930" y="6060"/>
                  </a:lnTo>
                  <a:cubicBezTo>
                    <a:pt x="6858" y="6025"/>
                    <a:pt x="6811" y="5953"/>
                    <a:pt x="6811" y="5882"/>
                  </a:cubicBezTo>
                  <a:lnTo>
                    <a:pt x="6811" y="5298"/>
                  </a:lnTo>
                  <a:cubicBezTo>
                    <a:pt x="7370" y="4941"/>
                    <a:pt x="7727" y="4334"/>
                    <a:pt x="7727" y="3632"/>
                  </a:cubicBezTo>
                  <a:lnTo>
                    <a:pt x="7727" y="3322"/>
                  </a:lnTo>
                  <a:cubicBezTo>
                    <a:pt x="7727" y="3108"/>
                    <a:pt x="7632" y="2917"/>
                    <a:pt x="7489" y="2786"/>
                  </a:cubicBezTo>
                  <a:cubicBezTo>
                    <a:pt x="7144" y="2489"/>
                    <a:pt x="6370" y="1965"/>
                    <a:pt x="5025" y="1834"/>
                  </a:cubicBezTo>
                  <a:cubicBezTo>
                    <a:pt x="5015" y="1831"/>
                    <a:pt x="5005" y="1830"/>
                    <a:pt x="4995" y="1830"/>
                  </a:cubicBezTo>
                  <a:cubicBezTo>
                    <a:pt x="4920" y="1830"/>
                    <a:pt x="4846" y="1903"/>
                    <a:pt x="4846" y="1977"/>
                  </a:cubicBezTo>
                  <a:cubicBezTo>
                    <a:pt x="4834" y="2072"/>
                    <a:pt x="4906" y="2155"/>
                    <a:pt x="5001" y="2155"/>
                  </a:cubicBezTo>
                  <a:cubicBezTo>
                    <a:pt x="6251" y="2274"/>
                    <a:pt x="6954" y="2750"/>
                    <a:pt x="7263" y="3024"/>
                  </a:cubicBezTo>
                  <a:cubicBezTo>
                    <a:pt x="7335" y="3096"/>
                    <a:pt x="7382" y="3179"/>
                    <a:pt x="7382" y="3298"/>
                  </a:cubicBezTo>
                  <a:lnTo>
                    <a:pt x="7382" y="3620"/>
                  </a:lnTo>
                  <a:cubicBezTo>
                    <a:pt x="7382" y="4525"/>
                    <a:pt x="6632" y="5251"/>
                    <a:pt x="5739" y="5251"/>
                  </a:cubicBezTo>
                  <a:cubicBezTo>
                    <a:pt x="4846" y="5251"/>
                    <a:pt x="4108" y="4513"/>
                    <a:pt x="4108" y="3620"/>
                  </a:cubicBezTo>
                  <a:lnTo>
                    <a:pt x="4108" y="3465"/>
                  </a:lnTo>
                  <a:cubicBezTo>
                    <a:pt x="4108" y="3405"/>
                    <a:pt x="4132" y="3346"/>
                    <a:pt x="4191" y="3298"/>
                  </a:cubicBezTo>
                  <a:cubicBezTo>
                    <a:pt x="4406" y="3179"/>
                    <a:pt x="4691" y="2965"/>
                    <a:pt x="4822" y="2572"/>
                  </a:cubicBezTo>
                  <a:cubicBezTo>
                    <a:pt x="4846" y="2489"/>
                    <a:pt x="4810" y="2393"/>
                    <a:pt x="4715" y="2369"/>
                  </a:cubicBezTo>
                  <a:cubicBezTo>
                    <a:pt x="4696" y="2361"/>
                    <a:pt x="4676" y="2357"/>
                    <a:pt x="4657" y="2357"/>
                  </a:cubicBezTo>
                  <a:cubicBezTo>
                    <a:pt x="4592" y="2357"/>
                    <a:pt x="4531" y="2401"/>
                    <a:pt x="4513" y="2465"/>
                  </a:cubicBezTo>
                  <a:cubicBezTo>
                    <a:pt x="4417" y="2750"/>
                    <a:pt x="4191" y="2917"/>
                    <a:pt x="4048" y="3024"/>
                  </a:cubicBezTo>
                  <a:cubicBezTo>
                    <a:pt x="3882" y="3108"/>
                    <a:pt x="3775" y="3286"/>
                    <a:pt x="3775" y="3465"/>
                  </a:cubicBezTo>
                  <a:lnTo>
                    <a:pt x="3775" y="3620"/>
                  </a:lnTo>
                  <a:cubicBezTo>
                    <a:pt x="3775" y="4310"/>
                    <a:pt x="4132" y="4929"/>
                    <a:pt x="4691" y="5287"/>
                  </a:cubicBezTo>
                  <a:lnTo>
                    <a:pt x="4691" y="5858"/>
                  </a:lnTo>
                  <a:cubicBezTo>
                    <a:pt x="4691" y="5941"/>
                    <a:pt x="4644" y="6013"/>
                    <a:pt x="4572" y="6037"/>
                  </a:cubicBezTo>
                  <a:lnTo>
                    <a:pt x="4287" y="6156"/>
                  </a:lnTo>
                  <a:cubicBezTo>
                    <a:pt x="3739" y="6013"/>
                    <a:pt x="3394" y="5822"/>
                    <a:pt x="3227" y="5715"/>
                  </a:cubicBezTo>
                  <a:lnTo>
                    <a:pt x="3227" y="5703"/>
                  </a:lnTo>
                  <a:cubicBezTo>
                    <a:pt x="3286" y="5346"/>
                    <a:pt x="3441" y="4346"/>
                    <a:pt x="3572" y="2524"/>
                  </a:cubicBezTo>
                  <a:cubicBezTo>
                    <a:pt x="3620" y="1858"/>
                    <a:pt x="3858" y="1310"/>
                    <a:pt x="4251" y="905"/>
                  </a:cubicBezTo>
                  <a:cubicBezTo>
                    <a:pt x="4644" y="524"/>
                    <a:pt x="5168" y="322"/>
                    <a:pt x="5763" y="322"/>
                  </a:cubicBezTo>
                  <a:close/>
                  <a:moveTo>
                    <a:pt x="2917" y="5870"/>
                  </a:moveTo>
                  <a:cubicBezTo>
                    <a:pt x="2941" y="5929"/>
                    <a:pt x="2989" y="5977"/>
                    <a:pt x="3036" y="6013"/>
                  </a:cubicBezTo>
                  <a:cubicBezTo>
                    <a:pt x="3167" y="6096"/>
                    <a:pt x="3417" y="6251"/>
                    <a:pt x="3810" y="6382"/>
                  </a:cubicBezTo>
                  <a:lnTo>
                    <a:pt x="3334" y="6596"/>
                  </a:lnTo>
                  <a:lnTo>
                    <a:pt x="2798" y="6441"/>
                  </a:lnTo>
                  <a:cubicBezTo>
                    <a:pt x="2667" y="6394"/>
                    <a:pt x="2667" y="6382"/>
                    <a:pt x="2667" y="6358"/>
                  </a:cubicBezTo>
                  <a:lnTo>
                    <a:pt x="2667" y="6120"/>
                  </a:lnTo>
                  <a:cubicBezTo>
                    <a:pt x="2727" y="6072"/>
                    <a:pt x="2763" y="6025"/>
                    <a:pt x="2822" y="5977"/>
                  </a:cubicBezTo>
                  <a:cubicBezTo>
                    <a:pt x="2858" y="5953"/>
                    <a:pt x="2882" y="5906"/>
                    <a:pt x="2917" y="5870"/>
                  </a:cubicBezTo>
                  <a:close/>
                  <a:moveTo>
                    <a:pt x="8620" y="5620"/>
                  </a:moveTo>
                  <a:cubicBezTo>
                    <a:pt x="8704" y="5822"/>
                    <a:pt x="8859" y="5977"/>
                    <a:pt x="9037" y="6096"/>
                  </a:cubicBezTo>
                  <a:lnTo>
                    <a:pt x="9037" y="6453"/>
                  </a:lnTo>
                  <a:lnTo>
                    <a:pt x="9013" y="6453"/>
                  </a:lnTo>
                  <a:lnTo>
                    <a:pt x="8478" y="6739"/>
                  </a:lnTo>
                  <a:cubicBezTo>
                    <a:pt x="8478" y="6739"/>
                    <a:pt x="8466" y="6739"/>
                    <a:pt x="8466" y="6727"/>
                  </a:cubicBezTo>
                  <a:lnTo>
                    <a:pt x="7692" y="6382"/>
                  </a:lnTo>
                  <a:cubicBezTo>
                    <a:pt x="8061" y="6251"/>
                    <a:pt x="8335" y="6096"/>
                    <a:pt x="8466" y="6013"/>
                  </a:cubicBezTo>
                  <a:cubicBezTo>
                    <a:pt x="8585" y="5941"/>
                    <a:pt x="8644" y="5798"/>
                    <a:pt x="8620" y="5656"/>
                  </a:cubicBezTo>
                  <a:lnTo>
                    <a:pt x="8620" y="5620"/>
                  </a:lnTo>
                  <a:close/>
                  <a:moveTo>
                    <a:pt x="2322" y="6263"/>
                  </a:moveTo>
                  <a:lnTo>
                    <a:pt x="2322" y="6334"/>
                  </a:lnTo>
                  <a:cubicBezTo>
                    <a:pt x="2322" y="6370"/>
                    <a:pt x="2322" y="6418"/>
                    <a:pt x="2334" y="6441"/>
                  </a:cubicBezTo>
                  <a:lnTo>
                    <a:pt x="1929" y="6834"/>
                  </a:lnTo>
                  <a:lnTo>
                    <a:pt x="1548" y="6441"/>
                  </a:lnTo>
                  <a:cubicBezTo>
                    <a:pt x="1560" y="6418"/>
                    <a:pt x="1560" y="6382"/>
                    <a:pt x="1560" y="6334"/>
                  </a:cubicBezTo>
                  <a:lnTo>
                    <a:pt x="1560" y="6263"/>
                  </a:lnTo>
                  <a:cubicBezTo>
                    <a:pt x="1667" y="6299"/>
                    <a:pt x="1786" y="6322"/>
                    <a:pt x="1905" y="6322"/>
                  </a:cubicBezTo>
                  <a:lnTo>
                    <a:pt x="1953" y="6322"/>
                  </a:lnTo>
                  <a:cubicBezTo>
                    <a:pt x="2084" y="6322"/>
                    <a:pt x="2203" y="6310"/>
                    <a:pt x="2322" y="6263"/>
                  </a:cubicBezTo>
                  <a:close/>
                  <a:moveTo>
                    <a:pt x="10109" y="6275"/>
                  </a:moveTo>
                  <a:lnTo>
                    <a:pt x="10109" y="6453"/>
                  </a:lnTo>
                  <a:cubicBezTo>
                    <a:pt x="10109" y="6513"/>
                    <a:pt x="10121" y="6572"/>
                    <a:pt x="10144" y="6620"/>
                  </a:cubicBezTo>
                  <a:lnTo>
                    <a:pt x="10002" y="6775"/>
                  </a:lnTo>
                  <a:cubicBezTo>
                    <a:pt x="9924" y="6840"/>
                    <a:pt x="9832" y="6873"/>
                    <a:pt x="9740" y="6873"/>
                  </a:cubicBezTo>
                  <a:cubicBezTo>
                    <a:pt x="9647" y="6873"/>
                    <a:pt x="9555" y="6840"/>
                    <a:pt x="9478" y="6775"/>
                  </a:cubicBezTo>
                  <a:lnTo>
                    <a:pt x="9311" y="6620"/>
                  </a:lnTo>
                  <a:cubicBezTo>
                    <a:pt x="9347" y="6572"/>
                    <a:pt x="9359" y="6513"/>
                    <a:pt x="9359" y="6453"/>
                  </a:cubicBezTo>
                  <a:lnTo>
                    <a:pt x="9359" y="6275"/>
                  </a:lnTo>
                  <a:cubicBezTo>
                    <a:pt x="9478" y="6310"/>
                    <a:pt x="9597" y="6334"/>
                    <a:pt x="9728" y="6334"/>
                  </a:cubicBezTo>
                  <a:cubicBezTo>
                    <a:pt x="9859" y="6334"/>
                    <a:pt x="9978" y="6322"/>
                    <a:pt x="10109" y="6275"/>
                  </a:cubicBezTo>
                  <a:close/>
                  <a:moveTo>
                    <a:pt x="6501" y="5477"/>
                  </a:moveTo>
                  <a:lnTo>
                    <a:pt x="6501" y="5882"/>
                  </a:lnTo>
                  <a:cubicBezTo>
                    <a:pt x="6501" y="6084"/>
                    <a:pt x="6620" y="6275"/>
                    <a:pt x="6811" y="6370"/>
                  </a:cubicBezTo>
                  <a:lnTo>
                    <a:pt x="7073" y="6477"/>
                  </a:lnTo>
                  <a:cubicBezTo>
                    <a:pt x="6799" y="6953"/>
                    <a:pt x="6299" y="7263"/>
                    <a:pt x="5739" y="7263"/>
                  </a:cubicBezTo>
                  <a:cubicBezTo>
                    <a:pt x="5191" y="7263"/>
                    <a:pt x="4691" y="6953"/>
                    <a:pt x="4453" y="6477"/>
                  </a:cubicBezTo>
                  <a:lnTo>
                    <a:pt x="4703" y="6370"/>
                  </a:lnTo>
                  <a:cubicBezTo>
                    <a:pt x="4894" y="6275"/>
                    <a:pt x="5013" y="6084"/>
                    <a:pt x="5013" y="5882"/>
                  </a:cubicBezTo>
                  <a:lnTo>
                    <a:pt x="5013" y="5477"/>
                  </a:lnTo>
                  <a:cubicBezTo>
                    <a:pt x="5239" y="5560"/>
                    <a:pt x="5489" y="5620"/>
                    <a:pt x="5763" y="5620"/>
                  </a:cubicBezTo>
                  <a:cubicBezTo>
                    <a:pt x="6025" y="5620"/>
                    <a:pt x="6263" y="5584"/>
                    <a:pt x="6501" y="5477"/>
                  </a:cubicBezTo>
                  <a:close/>
                  <a:moveTo>
                    <a:pt x="5763" y="0"/>
                  </a:moveTo>
                  <a:cubicBezTo>
                    <a:pt x="5072" y="0"/>
                    <a:pt x="4465" y="238"/>
                    <a:pt x="4013" y="679"/>
                  </a:cubicBezTo>
                  <a:cubicBezTo>
                    <a:pt x="3560" y="1131"/>
                    <a:pt x="3286" y="1774"/>
                    <a:pt x="3239" y="2512"/>
                  </a:cubicBezTo>
                  <a:cubicBezTo>
                    <a:pt x="3227" y="2703"/>
                    <a:pt x="3215" y="2905"/>
                    <a:pt x="3203" y="3084"/>
                  </a:cubicBezTo>
                  <a:lnTo>
                    <a:pt x="1608" y="3084"/>
                  </a:lnTo>
                  <a:cubicBezTo>
                    <a:pt x="1012" y="3084"/>
                    <a:pt x="536" y="3560"/>
                    <a:pt x="536" y="4155"/>
                  </a:cubicBezTo>
                  <a:lnTo>
                    <a:pt x="536" y="4167"/>
                  </a:lnTo>
                  <a:cubicBezTo>
                    <a:pt x="536" y="4298"/>
                    <a:pt x="560" y="4453"/>
                    <a:pt x="619" y="4572"/>
                  </a:cubicBezTo>
                  <a:lnTo>
                    <a:pt x="715" y="4751"/>
                  </a:lnTo>
                  <a:lnTo>
                    <a:pt x="715" y="5025"/>
                  </a:lnTo>
                  <a:cubicBezTo>
                    <a:pt x="715" y="5465"/>
                    <a:pt x="941" y="5858"/>
                    <a:pt x="1262" y="6096"/>
                  </a:cubicBezTo>
                  <a:lnTo>
                    <a:pt x="1262" y="6334"/>
                  </a:lnTo>
                  <a:cubicBezTo>
                    <a:pt x="1262" y="6370"/>
                    <a:pt x="1250" y="6394"/>
                    <a:pt x="1215" y="6418"/>
                  </a:cubicBezTo>
                  <a:lnTo>
                    <a:pt x="524" y="6608"/>
                  </a:lnTo>
                  <a:cubicBezTo>
                    <a:pt x="226" y="6691"/>
                    <a:pt x="0" y="6977"/>
                    <a:pt x="0" y="7287"/>
                  </a:cubicBezTo>
                  <a:lnTo>
                    <a:pt x="0" y="8692"/>
                  </a:lnTo>
                  <a:cubicBezTo>
                    <a:pt x="0" y="8775"/>
                    <a:pt x="72" y="8858"/>
                    <a:pt x="167" y="8858"/>
                  </a:cubicBezTo>
                  <a:cubicBezTo>
                    <a:pt x="250" y="8858"/>
                    <a:pt x="322" y="8775"/>
                    <a:pt x="322" y="8692"/>
                  </a:cubicBezTo>
                  <a:lnTo>
                    <a:pt x="322" y="7287"/>
                  </a:lnTo>
                  <a:cubicBezTo>
                    <a:pt x="322" y="7132"/>
                    <a:pt x="441" y="6977"/>
                    <a:pt x="596" y="6930"/>
                  </a:cubicBezTo>
                  <a:lnTo>
                    <a:pt x="1298" y="6739"/>
                  </a:lnTo>
                  <a:cubicBezTo>
                    <a:pt x="1322" y="6739"/>
                    <a:pt x="1334" y="6727"/>
                    <a:pt x="1369" y="6715"/>
                  </a:cubicBezTo>
                  <a:lnTo>
                    <a:pt x="1798" y="7144"/>
                  </a:lnTo>
                  <a:lnTo>
                    <a:pt x="1798" y="8704"/>
                  </a:lnTo>
                  <a:cubicBezTo>
                    <a:pt x="1798" y="8799"/>
                    <a:pt x="1870" y="8870"/>
                    <a:pt x="1965" y="8870"/>
                  </a:cubicBezTo>
                  <a:cubicBezTo>
                    <a:pt x="2048" y="8870"/>
                    <a:pt x="2131" y="8799"/>
                    <a:pt x="2131" y="8704"/>
                  </a:cubicBezTo>
                  <a:lnTo>
                    <a:pt x="2131" y="7144"/>
                  </a:lnTo>
                  <a:lnTo>
                    <a:pt x="2560" y="6715"/>
                  </a:lnTo>
                  <a:cubicBezTo>
                    <a:pt x="2620" y="6739"/>
                    <a:pt x="2679" y="6751"/>
                    <a:pt x="2727" y="6775"/>
                  </a:cubicBezTo>
                  <a:lnTo>
                    <a:pt x="2905" y="6811"/>
                  </a:lnTo>
                  <a:cubicBezTo>
                    <a:pt x="2667" y="6977"/>
                    <a:pt x="2524" y="7251"/>
                    <a:pt x="2524" y="7549"/>
                  </a:cubicBezTo>
                  <a:lnTo>
                    <a:pt x="2524" y="8704"/>
                  </a:lnTo>
                  <a:cubicBezTo>
                    <a:pt x="2524" y="8799"/>
                    <a:pt x="2608" y="8870"/>
                    <a:pt x="2691" y="8870"/>
                  </a:cubicBezTo>
                  <a:cubicBezTo>
                    <a:pt x="2786" y="8870"/>
                    <a:pt x="2858" y="8799"/>
                    <a:pt x="2858" y="8704"/>
                  </a:cubicBezTo>
                  <a:lnTo>
                    <a:pt x="2858" y="7549"/>
                  </a:lnTo>
                  <a:cubicBezTo>
                    <a:pt x="2858" y="7322"/>
                    <a:pt x="2989" y="7132"/>
                    <a:pt x="3179" y="7037"/>
                  </a:cubicBezTo>
                  <a:lnTo>
                    <a:pt x="4156" y="6608"/>
                  </a:lnTo>
                  <a:cubicBezTo>
                    <a:pt x="4453" y="7215"/>
                    <a:pt x="5072" y="7608"/>
                    <a:pt x="5763" y="7608"/>
                  </a:cubicBezTo>
                  <a:cubicBezTo>
                    <a:pt x="6442" y="7608"/>
                    <a:pt x="7073" y="7215"/>
                    <a:pt x="7370" y="6608"/>
                  </a:cubicBezTo>
                  <a:lnTo>
                    <a:pt x="8335" y="7037"/>
                  </a:lnTo>
                  <a:cubicBezTo>
                    <a:pt x="8537" y="7132"/>
                    <a:pt x="8656" y="7322"/>
                    <a:pt x="8656" y="7549"/>
                  </a:cubicBezTo>
                  <a:lnTo>
                    <a:pt x="8656" y="8704"/>
                  </a:lnTo>
                  <a:cubicBezTo>
                    <a:pt x="8656" y="8799"/>
                    <a:pt x="8739" y="8870"/>
                    <a:pt x="8823" y="8870"/>
                  </a:cubicBezTo>
                  <a:cubicBezTo>
                    <a:pt x="8918" y="8870"/>
                    <a:pt x="8989" y="8799"/>
                    <a:pt x="8989" y="8704"/>
                  </a:cubicBezTo>
                  <a:lnTo>
                    <a:pt x="8989" y="7549"/>
                  </a:lnTo>
                  <a:cubicBezTo>
                    <a:pt x="8989" y="7322"/>
                    <a:pt x="8918" y="7132"/>
                    <a:pt x="8775" y="6965"/>
                  </a:cubicBezTo>
                  <a:lnTo>
                    <a:pt x="9049" y="6834"/>
                  </a:lnTo>
                  <a:lnTo>
                    <a:pt x="9240" y="7025"/>
                  </a:lnTo>
                  <a:cubicBezTo>
                    <a:pt x="9370" y="7156"/>
                    <a:pt x="9549" y="7215"/>
                    <a:pt x="9728" y="7215"/>
                  </a:cubicBezTo>
                  <a:cubicBezTo>
                    <a:pt x="9906" y="7215"/>
                    <a:pt x="10085" y="7156"/>
                    <a:pt x="10228" y="7025"/>
                  </a:cubicBezTo>
                  <a:lnTo>
                    <a:pt x="10418" y="6834"/>
                  </a:lnTo>
                  <a:lnTo>
                    <a:pt x="10978" y="7108"/>
                  </a:lnTo>
                  <a:cubicBezTo>
                    <a:pt x="11121" y="7168"/>
                    <a:pt x="11192" y="7311"/>
                    <a:pt x="11192" y="7442"/>
                  </a:cubicBezTo>
                  <a:lnTo>
                    <a:pt x="11192" y="8692"/>
                  </a:lnTo>
                  <a:cubicBezTo>
                    <a:pt x="11192" y="8775"/>
                    <a:pt x="11264" y="8858"/>
                    <a:pt x="11359" y="8858"/>
                  </a:cubicBezTo>
                  <a:cubicBezTo>
                    <a:pt x="11442" y="8858"/>
                    <a:pt x="11514" y="8775"/>
                    <a:pt x="11514" y="8692"/>
                  </a:cubicBezTo>
                  <a:lnTo>
                    <a:pt x="11514" y="7442"/>
                  </a:lnTo>
                  <a:cubicBezTo>
                    <a:pt x="11537" y="7168"/>
                    <a:pt x="11383" y="6930"/>
                    <a:pt x="11145" y="6799"/>
                  </a:cubicBezTo>
                  <a:lnTo>
                    <a:pt x="10466" y="6453"/>
                  </a:lnTo>
                  <a:lnTo>
                    <a:pt x="10466" y="6441"/>
                  </a:lnTo>
                  <a:lnTo>
                    <a:pt x="10466" y="6096"/>
                  </a:lnTo>
                  <a:cubicBezTo>
                    <a:pt x="10740" y="5906"/>
                    <a:pt x="10942" y="5596"/>
                    <a:pt x="11002" y="5239"/>
                  </a:cubicBezTo>
                  <a:cubicBezTo>
                    <a:pt x="11133" y="5013"/>
                    <a:pt x="11192" y="4775"/>
                    <a:pt x="11192" y="4525"/>
                  </a:cubicBezTo>
                  <a:cubicBezTo>
                    <a:pt x="11192" y="4048"/>
                    <a:pt x="10966" y="3632"/>
                    <a:pt x="10609" y="3382"/>
                  </a:cubicBezTo>
                  <a:cubicBezTo>
                    <a:pt x="10621" y="3298"/>
                    <a:pt x="10644" y="3239"/>
                    <a:pt x="10644" y="3167"/>
                  </a:cubicBezTo>
                  <a:cubicBezTo>
                    <a:pt x="10644" y="2727"/>
                    <a:pt x="10240" y="2369"/>
                    <a:pt x="9751" y="2369"/>
                  </a:cubicBezTo>
                  <a:cubicBezTo>
                    <a:pt x="9251" y="2369"/>
                    <a:pt x="8859" y="2727"/>
                    <a:pt x="8859" y="3167"/>
                  </a:cubicBezTo>
                  <a:cubicBezTo>
                    <a:pt x="8859" y="3239"/>
                    <a:pt x="8870" y="3322"/>
                    <a:pt x="8882" y="3382"/>
                  </a:cubicBezTo>
                  <a:cubicBezTo>
                    <a:pt x="8680" y="3536"/>
                    <a:pt x="8513" y="3751"/>
                    <a:pt x="8406" y="3989"/>
                  </a:cubicBezTo>
                  <a:cubicBezTo>
                    <a:pt x="8358" y="3572"/>
                    <a:pt x="8323" y="3084"/>
                    <a:pt x="8275" y="2512"/>
                  </a:cubicBezTo>
                  <a:cubicBezTo>
                    <a:pt x="8216" y="1774"/>
                    <a:pt x="7942" y="1131"/>
                    <a:pt x="7501" y="679"/>
                  </a:cubicBezTo>
                  <a:cubicBezTo>
                    <a:pt x="7049" y="238"/>
                    <a:pt x="6442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6" name="Google Shape;12196;p82"/>
            <p:cNvSpPr/>
            <p:nvPr/>
          </p:nvSpPr>
          <p:spPr>
            <a:xfrm>
              <a:off x="2114800" y="3635440"/>
              <a:ext cx="11045" cy="37941"/>
            </a:xfrm>
            <a:custGeom>
              <a:avLst/>
              <a:gdLst/>
              <a:ahLst/>
              <a:cxnLst/>
              <a:rect l="l" t="t" r="r" b="b"/>
              <a:pathLst>
                <a:path w="347" h="1192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1025"/>
                  </a:lnTo>
                  <a:cubicBezTo>
                    <a:pt x="1" y="1108"/>
                    <a:pt x="72" y="1191"/>
                    <a:pt x="167" y="1191"/>
                  </a:cubicBezTo>
                  <a:cubicBezTo>
                    <a:pt x="251" y="1191"/>
                    <a:pt x="322" y="1108"/>
                    <a:pt x="322" y="1025"/>
                  </a:cubicBezTo>
                  <a:lnTo>
                    <a:pt x="322" y="156"/>
                  </a:lnTo>
                  <a:cubicBezTo>
                    <a:pt x="346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97" name="Google Shape;12197;p82"/>
          <p:cNvGrpSpPr/>
          <p:nvPr/>
        </p:nvGrpSpPr>
        <p:grpSpPr>
          <a:xfrm>
            <a:off x="3653720" y="3447133"/>
            <a:ext cx="369164" cy="323297"/>
            <a:chOff x="3678830" y="3370933"/>
            <a:chExt cx="369164" cy="323297"/>
          </a:xfrm>
          <a:solidFill>
            <a:schemeClr val="tx1"/>
          </a:solidFill>
        </p:grpSpPr>
        <p:sp>
          <p:nvSpPr>
            <p:cNvPr id="12198" name="Google Shape;12198;p82"/>
            <p:cNvSpPr/>
            <p:nvPr/>
          </p:nvSpPr>
          <p:spPr>
            <a:xfrm>
              <a:off x="3678830" y="3370933"/>
              <a:ext cx="369164" cy="323297"/>
            </a:xfrm>
            <a:custGeom>
              <a:avLst/>
              <a:gdLst/>
              <a:ahLst/>
              <a:cxnLst/>
              <a:rect l="l" t="t" r="r" b="b"/>
              <a:pathLst>
                <a:path w="11598" h="10157" extrusionOk="0">
                  <a:moveTo>
                    <a:pt x="6514" y="357"/>
                  </a:moveTo>
                  <a:lnTo>
                    <a:pt x="6180" y="3274"/>
                  </a:lnTo>
                  <a:cubicBezTo>
                    <a:pt x="6180" y="3274"/>
                    <a:pt x="6180" y="3286"/>
                    <a:pt x="6168" y="3286"/>
                  </a:cubicBezTo>
                  <a:lnTo>
                    <a:pt x="5406" y="3286"/>
                  </a:lnTo>
                  <a:cubicBezTo>
                    <a:pt x="5406" y="3286"/>
                    <a:pt x="5394" y="3286"/>
                    <a:pt x="5394" y="3274"/>
                  </a:cubicBezTo>
                  <a:lnTo>
                    <a:pt x="5061" y="357"/>
                  </a:lnTo>
                  <a:close/>
                  <a:moveTo>
                    <a:pt x="11026" y="2893"/>
                  </a:moveTo>
                  <a:cubicBezTo>
                    <a:pt x="11133" y="2893"/>
                    <a:pt x="11228" y="2977"/>
                    <a:pt x="11228" y="3084"/>
                  </a:cubicBezTo>
                  <a:lnTo>
                    <a:pt x="11228" y="9620"/>
                  </a:lnTo>
                  <a:lnTo>
                    <a:pt x="11240" y="9620"/>
                  </a:lnTo>
                  <a:cubicBezTo>
                    <a:pt x="11240" y="9716"/>
                    <a:pt x="11157" y="9811"/>
                    <a:pt x="11050" y="9811"/>
                  </a:cubicBezTo>
                  <a:lnTo>
                    <a:pt x="525" y="9811"/>
                  </a:lnTo>
                  <a:cubicBezTo>
                    <a:pt x="418" y="9811"/>
                    <a:pt x="334" y="9716"/>
                    <a:pt x="334" y="9620"/>
                  </a:cubicBezTo>
                  <a:lnTo>
                    <a:pt x="334" y="3084"/>
                  </a:lnTo>
                  <a:cubicBezTo>
                    <a:pt x="334" y="2977"/>
                    <a:pt x="418" y="2893"/>
                    <a:pt x="525" y="2893"/>
                  </a:cubicBezTo>
                  <a:lnTo>
                    <a:pt x="5025" y="2893"/>
                  </a:lnTo>
                  <a:lnTo>
                    <a:pt x="5061" y="3310"/>
                  </a:lnTo>
                  <a:cubicBezTo>
                    <a:pt x="5085" y="3489"/>
                    <a:pt x="5228" y="3620"/>
                    <a:pt x="5406" y="3620"/>
                  </a:cubicBezTo>
                  <a:lnTo>
                    <a:pt x="6168" y="3620"/>
                  </a:lnTo>
                  <a:cubicBezTo>
                    <a:pt x="6347" y="3620"/>
                    <a:pt x="6490" y="3489"/>
                    <a:pt x="6502" y="3310"/>
                  </a:cubicBezTo>
                  <a:lnTo>
                    <a:pt x="6549" y="2893"/>
                  </a:lnTo>
                  <a:close/>
                  <a:moveTo>
                    <a:pt x="4882" y="0"/>
                  </a:moveTo>
                  <a:cubicBezTo>
                    <a:pt x="4847" y="0"/>
                    <a:pt x="4799" y="12"/>
                    <a:pt x="4763" y="60"/>
                  </a:cubicBezTo>
                  <a:cubicBezTo>
                    <a:pt x="4740" y="95"/>
                    <a:pt x="4728" y="155"/>
                    <a:pt x="4728" y="191"/>
                  </a:cubicBezTo>
                  <a:lnTo>
                    <a:pt x="4990" y="2548"/>
                  </a:lnTo>
                  <a:lnTo>
                    <a:pt x="537" y="2548"/>
                  </a:lnTo>
                  <a:cubicBezTo>
                    <a:pt x="239" y="2548"/>
                    <a:pt x="1" y="2786"/>
                    <a:pt x="1" y="3084"/>
                  </a:cubicBezTo>
                  <a:lnTo>
                    <a:pt x="1" y="9620"/>
                  </a:lnTo>
                  <a:cubicBezTo>
                    <a:pt x="1" y="9918"/>
                    <a:pt x="239" y="10156"/>
                    <a:pt x="537" y="10156"/>
                  </a:cubicBezTo>
                  <a:lnTo>
                    <a:pt x="11062" y="10156"/>
                  </a:lnTo>
                  <a:cubicBezTo>
                    <a:pt x="11359" y="10156"/>
                    <a:pt x="11598" y="9918"/>
                    <a:pt x="11598" y="9620"/>
                  </a:cubicBezTo>
                  <a:lnTo>
                    <a:pt x="11598" y="3084"/>
                  </a:lnTo>
                  <a:cubicBezTo>
                    <a:pt x="11586" y="2786"/>
                    <a:pt x="11348" y="2548"/>
                    <a:pt x="11050" y="2548"/>
                  </a:cubicBezTo>
                  <a:lnTo>
                    <a:pt x="6597" y="2548"/>
                  </a:lnTo>
                  <a:lnTo>
                    <a:pt x="6871" y="191"/>
                  </a:lnTo>
                  <a:cubicBezTo>
                    <a:pt x="6871" y="155"/>
                    <a:pt x="6847" y="107"/>
                    <a:pt x="6823" y="60"/>
                  </a:cubicBezTo>
                  <a:cubicBezTo>
                    <a:pt x="6787" y="36"/>
                    <a:pt x="6752" y="0"/>
                    <a:pt x="67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9" name="Google Shape;12199;p82"/>
            <p:cNvSpPr/>
            <p:nvPr/>
          </p:nvSpPr>
          <p:spPr>
            <a:xfrm>
              <a:off x="3713716" y="3498253"/>
              <a:ext cx="126206" cy="161092"/>
            </a:xfrm>
            <a:custGeom>
              <a:avLst/>
              <a:gdLst/>
              <a:ahLst/>
              <a:cxnLst/>
              <a:rect l="l" t="t" r="r" b="b"/>
              <a:pathLst>
                <a:path w="3965" h="5061" extrusionOk="0">
                  <a:moveTo>
                    <a:pt x="2155" y="1251"/>
                  </a:moveTo>
                  <a:cubicBezTo>
                    <a:pt x="2358" y="1251"/>
                    <a:pt x="2524" y="1418"/>
                    <a:pt x="2524" y="1632"/>
                  </a:cubicBezTo>
                  <a:lnTo>
                    <a:pt x="2524" y="1989"/>
                  </a:lnTo>
                  <a:cubicBezTo>
                    <a:pt x="2536" y="2299"/>
                    <a:pt x="2286" y="2537"/>
                    <a:pt x="1977" y="2537"/>
                  </a:cubicBezTo>
                  <a:cubicBezTo>
                    <a:pt x="1667" y="2537"/>
                    <a:pt x="1429" y="2287"/>
                    <a:pt x="1429" y="1989"/>
                  </a:cubicBezTo>
                  <a:lnTo>
                    <a:pt x="1429" y="1632"/>
                  </a:lnTo>
                  <a:cubicBezTo>
                    <a:pt x="1429" y="1418"/>
                    <a:pt x="1584" y="1251"/>
                    <a:pt x="1798" y="1251"/>
                  </a:cubicBezTo>
                  <a:close/>
                  <a:moveTo>
                    <a:pt x="2167" y="2846"/>
                  </a:moveTo>
                  <a:lnTo>
                    <a:pt x="2167" y="2953"/>
                  </a:lnTo>
                  <a:cubicBezTo>
                    <a:pt x="2167" y="3025"/>
                    <a:pt x="2179" y="3084"/>
                    <a:pt x="2227" y="3132"/>
                  </a:cubicBezTo>
                  <a:lnTo>
                    <a:pt x="1989" y="3370"/>
                  </a:lnTo>
                  <a:lnTo>
                    <a:pt x="1977" y="3370"/>
                  </a:lnTo>
                  <a:lnTo>
                    <a:pt x="1739" y="3132"/>
                  </a:lnTo>
                  <a:cubicBezTo>
                    <a:pt x="1762" y="3073"/>
                    <a:pt x="1774" y="3013"/>
                    <a:pt x="1774" y="2953"/>
                  </a:cubicBezTo>
                  <a:lnTo>
                    <a:pt x="1774" y="2846"/>
                  </a:lnTo>
                  <a:cubicBezTo>
                    <a:pt x="1834" y="2858"/>
                    <a:pt x="1917" y="2858"/>
                    <a:pt x="1977" y="2858"/>
                  </a:cubicBezTo>
                  <a:cubicBezTo>
                    <a:pt x="2036" y="2858"/>
                    <a:pt x="2108" y="2846"/>
                    <a:pt x="2167" y="2846"/>
                  </a:cubicBezTo>
                  <a:close/>
                  <a:moveTo>
                    <a:pt x="2512" y="3334"/>
                  </a:moveTo>
                  <a:lnTo>
                    <a:pt x="2810" y="3489"/>
                  </a:lnTo>
                  <a:cubicBezTo>
                    <a:pt x="2870" y="3513"/>
                    <a:pt x="2917" y="3596"/>
                    <a:pt x="2917" y="3668"/>
                  </a:cubicBezTo>
                  <a:lnTo>
                    <a:pt x="2917" y="4727"/>
                  </a:lnTo>
                  <a:lnTo>
                    <a:pt x="1072" y="4727"/>
                  </a:lnTo>
                  <a:lnTo>
                    <a:pt x="1072" y="3668"/>
                  </a:lnTo>
                  <a:cubicBezTo>
                    <a:pt x="1072" y="3596"/>
                    <a:pt x="1108" y="3537"/>
                    <a:pt x="1167" y="3489"/>
                  </a:cubicBezTo>
                  <a:lnTo>
                    <a:pt x="1465" y="3334"/>
                  </a:lnTo>
                  <a:lnTo>
                    <a:pt x="1739" y="3608"/>
                  </a:lnTo>
                  <a:cubicBezTo>
                    <a:pt x="1810" y="3680"/>
                    <a:pt x="1905" y="3704"/>
                    <a:pt x="1989" y="3704"/>
                  </a:cubicBezTo>
                  <a:cubicBezTo>
                    <a:pt x="2084" y="3704"/>
                    <a:pt x="2167" y="3680"/>
                    <a:pt x="2239" y="3608"/>
                  </a:cubicBezTo>
                  <a:lnTo>
                    <a:pt x="2512" y="3334"/>
                  </a:lnTo>
                  <a:close/>
                  <a:moveTo>
                    <a:pt x="3608" y="334"/>
                  </a:moveTo>
                  <a:cubicBezTo>
                    <a:pt x="3608" y="334"/>
                    <a:pt x="3632" y="334"/>
                    <a:pt x="3632" y="346"/>
                  </a:cubicBezTo>
                  <a:lnTo>
                    <a:pt x="3632" y="4704"/>
                  </a:lnTo>
                  <a:lnTo>
                    <a:pt x="3239" y="4727"/>
                  </a:lnTo>
                  <a:lnTo>
                    <a:pt x="3239" y="3668"/>
                  </a:lnTo>
                  <a:cubicBezTo>
                    <a:pt x="3239" y="3454"/>
                    <a:pt x="3120" y="3275"/>
                    <a:pt x="2941" y="3192"/>
                  </a:cubicBezTo>
                  <a:lnTo>
                    <a:pt x="2512" y="2977"/>
                  </a:lnTo>
                  <a:lnTo>
                    <a:pt x="2512" y="2965"/>
                  </a:lnTo>
                  <a:lnTo>
                    <a:pt x="2512" y="2715"/>
                  </a:lnTo>
                  <a:cubicBezTo>
                    <a:pt x="2739" y="2549"/>
                    <a:pt x="2870" y="2275"/>
                    <a:pt x="2870" y="2001"/>
                  </a:cubicBezTo>
                  <a:lnTo>
                    <a:pt x="2870" y="1644"/>
                  </a:lnTo>
                  <a:cubicBezTo>
                    <a:pt x="2870" y="1251"/>
                    <a:pt x="2536" y="929"/>
                    <a:pt x="2155" y="929"/>
                  </a:cubicBezTo>
                  <a:lnTo>
                    <a:pt x="1798" y="929"/>
                  </a:lnTo>
                  <a:cubicBezTo>
                    <a:pt x="1405" y="929"/>
                    <a:pt x="1084" y="1251"/>
                    <a:pt x="1084" y="1644"/>
                  </a:cubicBezTo>
                  <a:lnTo>
                    <a:pt x="1084" y="2001"/>
                  </a:lnTo>
                  <a:cubicBezTo>
                    <a:pt x="1084" y="2299"/>
                    <a:pt x="1227" y="2549"/>
                    <a:pt x="1441" y="2715"/>
                  </a:cubicBezTo>
                  <a:lnTo>
                    <a:pt x="1441" y="2965"/>
                  </a:lnTo>
                  <a:lnTo>
                    <a:pt x="1441" y="2977"/>
                  </a:lnTo>
                  <a:lnTo>
                    <a:pt x="1012" y="3192"/>
                  </a:lnTo>
                  <a:cubicBezTo>
                    <a:pt x="834" y="3275"/>
                    <a:pt x="715" y="3454"/>
                    <a:pt x="715" y="3668"/>
                  </a:cubicBezTo>
                  <a:lnTo>
                    <a:pt x="715" y="4727"/>
                  </a:lnTo>
                  <a:lnTo>
                    <a:pt x="357" y="4727"/>
                  </a:lnTo>
                  <a:cubicBezTo>
                    <a:pt x="357" y="4727"/>
                    <a:pt x="334" y="4727"/>
                    <a:pt x="334" y="4704"/>
                  </a:cubicBezTo>
                  <a:lnTo>
                    <a:pt x="334" y="346"/>
                  </a:lnTo>
                  <a:cubicBezTo>
                    <a:pt x="334" y="346"/>
                    <a:pt x="334" y="334"/>
                    <a:pt x="357" y="334"/>
                  </a:cubicBezTo>
                  <a:close/>
                  <a:moveTo>
                    <a:pt x="357" y="1"/>
                  </a:moveTo>
                  <a:cubicBezTo>
                    <a:pt x="155" y="1"/>
                    <a:pt x="0" y="167"/>
                    <a:pt x="0" y="358"/>
                  </a:cubicBezTo>
                  <a:lnTo>
                    <a:pt x="0" y="4704"/>
                  </a:lnTo>
                  <a:cubicBezTo>
                    <a:pt x="0" y="4906"/>
                    <a:pt x="155" y="5061"/>
                    <a:pt x="357" y="5061"/>
                  </a:cubicBezTo>
                  <a:lnTo>
                    <a:pt x="3608" y="5061"/>
                  </a:lnTo>
                  <a:cubicBezTo>
                    <a:pt x="3810" y="5061"/>
                    <a:pt x="3965" y="4906"/>
                    <a:pt x="3965" y="4704"/>
                  </a:cubicBezTo>
                  <a:lnTo>
                    <a:pt x="3965" y="346"/>
                  </a:lnTo>
                  <a:cubicBezTo>
                    <a:pt x="3965" y="155"/>
                    <a:pt x="3810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0" name="Google Shape;12200;p82"/>
            <p:cNvSpPr/>
            <p:nvPr/>
          </p:nvSpPr>
          <p:spPr>
            <a:xfrm>
              <a:off x="3863795" y="3498253"/>
              <a:ext cx="149728" cy="34154"/>
            </a:xfrm>
            <a:custGeom>
              <a:avLst/>
              <a:gdLst/>
              <a:ahLst/>
              <a:cxnLst/>
              <a:rect l="l" t="t" r="r" b="b"/>
              <a:pathLst>
                <a:path w="4704" h="1073" extrusionOk="0">
                  <a:moveTo>
                    <a:pt x="4334" y="334"/>
                  </a:moveTo>
                  <a:cubicBezTo>
                    <a:pt x="4334" y="334"/>
                    <a:pt x="4346" y="334"/>
                    <a:pt x="4346" y="346"/>
                  </a:cubicBezTo>
                  <a:lnTo>
                    <a:pt x="4346" y="715"/>
                  </a:lnTo>
                  <a:lnTo>
                    <a:pt x="345" y="739"/>
                  </a:lnTo>
                  <a:cubicBezTo>
                    <a:pt x="345" y="739"/>
                    <a:pt x="322" y="739"/>
                    <a:pt x="322" y="715"/>
                  </a:cubicBezTo>
                  <a:lnTo>
                    <a:pt x="322" y="346"/>
                  </a:lnTo>
                  <a:cubicBezTo>
                    <a:pt x="322" y="346"/>
                    <a:pt x="322" y="334"/>
                    <a:pt x="345" y="334"/>
                  </a:cubicBezTo>
                  <a:close/>
                  <a:moveTo>
                    <a:pt x="357" y="1"/>
                  </a:moveTo>
                  <a:cubicBezTo>
                    <a:pt x="167" y="1"/>
                    <a:pt x="0" y="167"/>
                    <a:pt x="0" y="358"/>
                  </a:cubicBezTo>
                  <a:lnTo>
                    <a:pt x="0" y="715"/>
                  </a:lnTo>
                  <a:cubicBezTo>
                    <a:pt x="0" y="917"/>
                    <a:pt x="167" y="1072"/>
                    <a:pt x="357" y="1072"/>
                  </a:cubicBezTo>
                  <a:lnTo>
                    <a:pt x="4346" y="1072"/>
                  </a:lnTo>
                  <a:cubicBezTo>
                    <a:pt x="4536" y="1072"/>
                    <a:pt x="4703" y="917"/>
                    <a:pt x="4703" y="715"/>
                  </a:cubicBezTo>
                  <a:lnTo>
                    <a:pt x="4703" y="346"/>
                  </a:lnTo>
                  <a:cubicBezTo>
                    <a:pt x="4691" y="155"/>
                    <a:pt x="4536" y="1"/>
                    <a:pt x="4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1" name="Google Shape;12201;p82"/>
            <p:cNvSpPr/>
            <p:nvPr/>
          </p:nvSpPr>
          <p:spPr>
            <a:xfrm>
              <a:off x="3863413" y="3544502"/>
              <a:ext cx="114843" cy="33740"/>
            </a:xfrm>
            <a:custGeom>
              <a:avLst/>
              <a:gdLst/>
              <a:ahLst/>
              <a:cxnLst/>
              <a:rect l="l" t="t" r="r" b="b"/>
              <a:pathLst>
                <a:path w="3608" h="1060" extrusionOk="0">
                  <a:moveTo>
                    <a:pt x="3251" y="334"/>
                  </a:moveTo>
                  <a:cubicBezTo>
                    <a:pt x="3251" y="334"/>
                    <a:pt x="3274" y="334"/>
                    <a:pt x="3274" y="357"/>
                  </a:cubicBezTo>
                  <a:lnTo>
                    <a:pt x="3274" y="715"/>
                  </a:lnTo>
                  <a:lnTo>
                    <a:pt x="357" y="727"/>
                  </a:lnTo>
                  <a:cubicBezTo>
                    <a:pt x="357" y="727"/>
                    <a:pt x="334" y="727"/>
                    <a:pt x="334" y="715"/>
                  </a:cubicBezTo>
                  <a:lnTo>
                    <a:pt x="334" y="357"/>
                  </a:lnTo>
                  <a:cubicBezTo>
                    <a:pt x="334" y="357"/>
                    <a:pt x="334" y="334"/>
                    <a:pt x="357" y="334"/>
                  </a:cubicBezTo>
                  <a:close/>
                  <a:moveTo>
                    <a:pt x="357" y="0"/>
                  </a:moveTo>
                  <a:cubicBezTo>
                    <a:pt x="155" y="0"/>
                    <a:pt x="0" y="155"/>
                    <a:pt x="0" y="357"/>
                  </a:cubicBezTo>
                  <a:lnTo>
                    <a:pt x="0" y="715"/>
                  </a:lnTo>
                  <a:cubicBezTo>
                    <a:pt x="0" y="905"/>
                    <a:pt x="155" y="1060"/>
                    <a:pt x="357" y="1060"/>
                  </a:cubicBezTo>
                  <a:lnTo>
                    <a:pt x="3251" y="1060"/>
                  </a:lnTo>
                  <a:cubicBezTo>
                    <a:pt x="3453" y="1060"/>
                    <a:pt x="3608" y="905"/>
                    <a:pt x="3608" y="715"/>
                  </a:cubicBezTo>
                  <a:lnTo>
                    <a:pt x="3608" y="357"/>
                  </a:lnTo>
                  <a:cubicBezTo>
                    <a:pt x="3608" y="155"/>
                    <a:pt x="3453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2" name="Google Shape;12202;p82"/>
            <p:cNvSpPr/>
            <p:nvPr/>
          </p:nvSpPr>
          <p:spPr>
            <a:xfrm>
              <a:off x="3863795" y="3590719"/>
              <a:ext cx="68625" cy="10663"/>
            </a:xfrm>
            <a:custGeom>
              <a:avLst/>
              <a:gdLst/>
              <a:ahLst/>
              <a:cxnLst/>
              <a:rect l="l" t="t" r="r" b="b"/>
              <a:pathLst>
                <a:path w="2156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977" y="334"/>
                  </a:lnTo>
                  <a:cubicBezTo>
                    <a:pt x="2072" y="334"/>
                    <a:pt x="2143" y="251"/>
                    <a:pt x="2143" y="168"/>
                  </a:cubicBezTo>
                  <a:cubicBezTo>
                    <a:pt x="2155" y="72"/>
                    <a:pt x="2072" y="1"/>
                    <a:pt x="1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3" name="Google Shape;12203;p82"/>
            <p:cNvSpPr/>
            <p:nvPr/>
          </p:nvSpPr>
          <p:spPr>
            <a:xfrm>
              <a:off x="3944897" y="3590719"/>
              <a:ext cx="33358" cy="10663"/>
            </a:xfrm>
            <a:custGeom>
              <a:avLst/>
              <a:gdLst/>
              <a:ahLst/>
              <a:cxnLst/>
              <a:rect l="l" t="t" r="r" b="b"/>
              <a:pathLst>
                <a:path w="1048" h="335" extrusionOk="0">
                  <a:moveTo>
                    <a:pt x="155" y="1"/>
                  </a:moveTo>
                  <a:cubicBezTo>
                    <a:pt x="71" y="1"/>
                    <a:pt x="0" y="72"/>
                    <a:pt x="0" y="168"/>
                  </a:cubicBezTo>
                  <a:cubicBezTo>
                    <a:pt x="0" y="251"/>
                    <a:pt x="71" y="334"/>
                    <a:pt x="155" y="334"/>
                  </a:cubicBezTo>
                  <a:lnTo>
                    <a:pt x="893" y="334"/>
                  </a:lnTo>
                  <a:cubicBezTo>
                    <a:pt x="976" y="334"/>
                    <a:pt x="1048" y="251"/>
                    <a:pt x="1048" y="168"/>
                  </a:cubicBezTo>
                  <a:cubicBezTo>
                    <a:pt x="1048" y="72"/>
                    <a:pt x="976" y="1"/>
                    <a:pt x="8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4" name="Google Shape;12204;p82"/>
            <p:cNvSpPr/>
            <p:nvPr/>
          </p:nvSpPr>
          <p:spPr>
            <a:xfrm>
              <a:off x="3864176" y="3625223"/>
              <a:ext cx="21995" cy="10631"/>
            </a:xfrm>
            <a:custGeom>
              <a:avLst/>
              <a:gdLst/>
              <a:ahLst/>
              <a:cxnLst/>
              <a:rect l="l" t="t" r="r" b="b"/>
              <a:pathLst>
                <a:path w="691" h="334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cubicBezTo>
                    <a:pt x="0" y="262"/>
                    <a:pt x="71" y="334"/>
                    <a:pt x="167" y="334"/>
                  </a:cubicBezTo>
                  <a:lnTo>
                    <a:pt x="524" y="334"/>
                  </a:lnTo>
                  <a:cubicBezTo>
                    <a:pt x="607" y="334"/>
                    <a:pt x="691" y="262"/>
                    <a:pt x="691" y="167"/>
                  </a:cubicBezTo>
                  <a:cubicBezTo>
                    <a:pt x="691" y="84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5" name="Google Shape;12205;p82"/>
            <p:cNvSpPr/>
            <p:nvPr/>
          </p:nvSpPr>
          <p:spPr>
            <a:xfrm>
              <a:off x="3898648" y="3625223"/>
              <a:ext cx="56498" cy="10631"/>
            </a:xfrm>
            <a:custGeom>
              <a:avLst/>
              <a:gdLst/>
              <a:ahLst/>
              <a:cxnLst/>
              <a:rect l="l" t="t" r="r" b="b"/>
              <a:pathLst>
                <a:path w="1775" h="334" extrusionOk="0">
                  <a:moveTo>
                    <a:pt x="167" y="0"/>
                  </a:moveTo>
                  <a:cubicBezTo>
                    <a:pt x="84" y="0"/>
                    <a:pt x="0" y="84"/>
                    <a:pt x="0" y="167"/>
                  </a:cubicBezTo>
                  <a:cubicBezTo>
                    <a:pt x="0" y="262"/>
                    <a:pt x="84" y="334"/>
                    <a:pt x="167" y="334"/>
                  </a:cubicBezTo>
                  <a:lnTo>
                    <a:pt x="1608" y="334"/>
                  </a:lnTo>
                  <a:cubicBezTo>
                    <a:pt x="1703" y="334"/>
                    <a:pt x="1775" y="262"/>
                    <a:pt x="1775" y="167"/>
                  </a:cubicBezTo>
                  <a:cubicBezTo>
                    <a:pt x="1775" y="84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6" name="Google Shape;12206;p82"/>
            <p:cNvSpPr/>
            <p:nvPr/>
          </p:nvSpPr>
          <p:spPr>
            <a:xfrm>
              <a:off x="3864176" y="3648713"/>
              <a:ext cx="21995" cy="10249"/>
            </a:xfrm>
            <a:custGeom>
              <a:avLst/>
              <a:gdLst/>
              <a:ahLst/>
              <a:cxnLst/>
              <a:rect l="l" t="t" r="r" b="b"/>
              <a:pathLst>
                <a:path w="691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524" y="322"/>
                  </a:lnTo>
                  <a:cubicBezTo>
                    <a:pt x="607" y="322"/>
                    <a:pt x="691" y="251"/>
                    <a:pt x="691" y="155"/>
                  </a:cubicBezTo>
                  <a:cubicBezTo>
                    <a:pt x="691" y="72"/>
                    <a:pt x="607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7" name="Google Shape;12207;p82"/>
            <p:cNvSpPr/>
            <p:nvPr/>
          </p:nvSpPr>
          <p:spPr>
            <a:xfrm>
              <a:off x="3898648" y="3648713"/>
              <a:ext cx="56498" cy="10249"/>
            </a:xfrm>
            <a:custGeom>
              <a:avLst/>
              <a:gdLst/>
              <a:ahLst/>
              <a:cxnLst/>
              <a:rect l="l" t="t" r="r" b="b"/>
              <a:pathLst>
                <a:path w="1775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1"/>
                    <a:pt x="84" y="322"/>
                    <a:pt x="167" y="322"/>
                  </a:cubicBezTo>
                  <a:lnTo>
                    <a:pt x="1608" y="322"/>
                  </a:lnTo>
                  <a:cubicBezTo>
                    <a:pt x="1703" y="322"/>
                    <a:pt x="1775" y="251"/>
                    <a:pt x="1775" y="155"/>
                  </a:cubicBezTo>
                  <a:cubicBezTo>
                    <a:pt x="1775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8" name="Google Shape;12208;p82"/>
            <p:cNvSpPr/>
            <p:nvPr/>
          </p:nvSpPr>
          <p:spPr>
            <a:xfrm>
              <a:off x="3858097" y="3452036"/>
              <a:ext cx="11013" cy="10249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46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09" name="Google Shape;12209;p82"/>
          <p:cNvGrpSpPr/>
          <p:nvPr/>
        </p:nvGrpSpPr>
        <p:grpSpPr>
          <a:xfrm>
            <a:off x="834155" y="3424375"/>
            <a:ext cx="312316" cy="368400"/>
            <a:chOff x="859265" y="3348175"/>
            <a:chExt cx="312316" cy="368400"/>
          </a:xfrm>
          <a:solidFill>
            <a:schemeClr val="tx1"/>
          </a:solidFill>
        </p:grpSpPr>
        <p:sp>
          <p:nvSpPr>
            <p:cNvPr id="12210" name="Google Shape;12210;p82"/>
            <p:cNvSpPr/>
            <p:nvPr/>
          </p:nvSpPr>
          <p:spPr>
            <a:xfrm>
              <a:off x="968792" y="3507102"/>
              <a:ext cx="92498" cy="30589"/>
            </a:xfrm>
            <a:custGeom>
              <a:avLst/>
              <a:gdLst/>
              <a:ahLst/>
              <a:cxnLst/>
              <a:rect l="l" t="t" r="r" b="b"/>
              <a:pathLst>
                <a:path w="2906" h="961" extrusionOk="0">
                  <a:moveTo>
                    <a:pt x="1169" y="1"/>
                  </a:moveTo>
                  <a:cubicBezTo>
                    <a:pt x="820" y="1"/>
                    <a:pt x="503" y="37"/>
                    <a:pt x="298" y="68"/>
                  </a:cubicBezTo>
                  <a:cubicBezTo>
                    <a:pt x="119" y="104"/>
                    <a:pt x="0" y="247"/>
                    <a:pt x="0" y="413"/>
                  </a:cubicBezTo>
                  <a:lnTo>
                    <a:pt x="0" y="794"/>
                  </a:lnTo>
                  <a:cubicBezTo>
                    <a:pt x="0" y="890"/>
                    <a:pt x="72" y="961"/>
                    <a:pt x="167" y="961"/>
                  </a:cubicBezTo>
                  <a:cubicBezTo>
                    <a:pt x="250" y="961"/>
                    <a:pt x="322" y="890"/>
                    <a:pt x="322" y="794"/>
                  </a:cubicBezTo>
                  <a:lnTo>
                    <a:pt x="322" y="413"/>
                  </a:lnTo>
                  <a:cubicBezTo>
                    <a:pt x="322" y="413"/>
                    <a:pt x="322" y="401"/>
                    <a:pt x="346" y="401"/>
                  </a:cubicBezTo>
                  <a:cubicBezTo>
                    <a:pt x="513" y="373"/>
                    <a:pt x="820" y="331"/>
                    <a:pt x="1157" y="331"/>
                  </a:cubicBezTo>
                  <a:cubicBezTo>
                    <a:pt x="1250" y="331"/>
                    <a:pt x="1345" y="334"/>
                    <a:pt x="1441" y="342"/>
                  </a:cubicBezTo>
                  <a:cubicBezTo>
                    <a:pt x="1977" y="366"/>
                    <a:pt x="2346" y="497"/>
                    <a:pt x="2572" y="735"/>
                  </a:cubicBezTo>
                  <a:cubicBezTo>
                    <a:pt x="2602" y="764"/>
                    <a:pt x="2646" y="779"/>
                    <a:pt x="2691" y="779"/>
                  </a:cubicBezTo>
                  <a:cubicBezTo>
                    <a:pt x="2736" y="779"/>
                    <a:pt x="2780" y="764"/>
                    <a:pt x="2810" y="735"/>
                  </a:cubicBezTo>
                  <a:cubicBezTo>
                    <a:pt x="2905" y="675"/>
                    <a:pt x="2905" y="556"/>
                    <a:pt x="2834" y="497"/>
                  </a:cubicBezTo>
                  <a:cubicBezTo>
                    <a:pt x="2432" y="102"/>
                    <a:pt x="1754" y="1"/>
                    <a:pt x="11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1" name="Google Shape;12211;p82"/>
            <p:cNvSpPr/>
            <p:nvPr/>
          </p:nvSpPr>
          <p:spPr>
            <a:xfrm>
              <a:off x="911562" y="3458466"/>
              <a:ext cx="206577" cy="258109"/>
            </a:xfrm>
            <a:custGeom>
              <a:avLst/>
              <a:gdLst/>
              <a:ahLst/>
              <a:cxnLst/>
              <a:rect l="l" t="t" r="r" b="b"/>
              <a:pathLst>
                <a:path w="6490" h="8109" extrusionOk="0">
                  <a:moveTo>
                    <a:pt x="5061" y="322"/>
                  </a:moveTo>
                  <a:lnTo>
                    <a:pt x="5061" y="1953"/>
                  </a:lnTo>
                  <a:cubicBezTo>
                    <a:pt x="5061" y="2203"/>
                    <a:pt x="5001" y="2441"/>
                    <a:pt x="4894" y="2668"/>
                  </a:cubicBezTo>
                  <a:cubicBezTo>
                    <a:pt x="4882" y="2703"/>
                    <a:pt x="4882" y="2715"/>
                    <a:pt x="4882" y="2739"/>
                  </a:cubicBezTo>
                  <a:lnTo>
                    <a:pt x="4882" y="3215"/>
                  </a:lnTo>
                  <a:cubicBezTo>
                    <a:pt x="4882" y="3680"/>
                    <a:pt x="4703" y="4096"/>
                    <a:pt x="4358" y="4430"/>
                  </a:cubicBezTo>
                  <a:cubicBezTo>
                    <a:pt x="4044" y="4712"/>
                    <a:pt x="3660" y="4875"/>
                    <a:pt x="3244" y="4875"/>
                  </a:cubicBezTo>
                  <a:cubicBezTo>
                    <a:pt x="3203" y="4875"/>
                    <a:pt x="3161" y="4873"/>
                    <a:pt x="3120" y="4870"/>
                  </a:cubicBezTo>
                  <a:cubicBezTo>
                    <a:pt x="2275" y="4823"/>
                    <a:pt x="1596" y="4072"/>
                    <a:pt x="1596" y="3180"/>
                  </a:cubicBezTo>
                  <a:lnTo>
                    <a:pt x="1596" y="2763"/>
                  </a:lnTo>
                  <a:cubicBezTo>
                    <a:pt x="1596" y="2727"/>
                    <a:pt x="1596" y="2715"/>
                    <a:pt x="1572" y="2679"/>
                  </a:cubicBezTo>
                  <a:cubicBezTo>
                    <a:pt x="1477" y="2465"/>
                    <a:pt x="1417" y="2227"/>
                    <a:pt x="1417" y="1965"/>
                  </a:cubicBezTo>
                  <a:lnTo>
                    <a:pt x="1417" y="1596"/>
                  </a:lnTo>
                  <a:cubicBezTo>
                    <a:pt x="1417" y="894"/>
                    <a:pt x="1989" y="322"/>
                    <a:pt x="2691" y="322"/>
                  </a:cubicBezTo>
                  <a:close/>
                  <a:moveTo>
                    <a:pt x="4168" y="4989"/>
                  </a:moveTo>
                  <a:lnTo>
                    <a:pt x="4168" y="5299"/>
                  </a:lnTo>
                  <a:lnTo>
                    <a:pt x="3239" y="5930"/>
                  </a:lnTo>
                  <a:lnTo>
                    <a:pt x="2322" y="5299"/>
                  </a:lnTo>
                  <a:lnTo>
                    <a:pt x="2322" y="4989"/>
                  </a:lnTo>
                  <a:cubicBezTo>
                    <a:pt x="2560" y="5120"/>
                    <a:pt x="2822" y="5204"/>
                    <a:pt x="3108" y="5215"/>
                  </a:cubicBezTo>
                  <a:lnTo>
                    <a:pt x="3239" y="5215"/>
                  </a:lnTo>
                  <a:cubicBezTo>
                    <a:pt x="3572" y="5215"/>
                    <a:pt x="3882" y="5144"/>
                    <a:pt x="4168" y="4989"/>
                  </a:cubicBezTo>
                  <a:close/>
                  <a:moveTo>
                    <a:pt x="2191" y="5620"/>
                  </a:moveTo>
                  <a:lnTo>
                    <a:pt x="2989" y="6168"/>
                  </a:lnTo>
                  <a:lnTo>
                    <a:pt x="2560" y="6585"/>
                  </a:lnTo>
                  <a:lnTo>
                    <a:pt x="2548" y="6585"/>
                  </a:lnTo>
                  <a:lnTo>
                    <a:pt x="2024" y="5799"/>
                  </a:lnTo>
                  <a:lnTo>
                    <a:pt x="2191" y="5620"/>
                  </a:lnTo>
                  <a:close/>
                  <a:moveTo>
                    <a:pt x="4299" y="5596"/>
                  </a:moveTo>
                  <a:lnTo>
                    <a:pt x="4465" y="5775"/>
                  </a:lnTo>
                  <a:lnTo>
                    <a:pt x="3941" y="6585"/>
                  </a:lnTo>
                  <a:lnTo>
                    <a:pt x="3929" y="6585"/>
                  </a:lnTo>
                  <a:lnTo>
                    <a:pt x="3501" y="6156"/>
                  </a:lnTo>
                  <a:lnTo>
                    <a:pt x="4299" y="5596"/>
                  </a:lnTo>
                  <a:close/>
                  <a:moveTo>
                    <a:pt x="2703" y="1"/>
                  </a:moveTo>
                  <a:cubicBezTo>
                    <a:pt x="1810" y="1"/>
                    <a:pt x="1084" y="727"/>
                    <a:pt x="1084" y="1620"/>
                  </a:cubicBezTo>
                  <a:lnTo>
                    <a:pt x="1084" y="1977"/>
                  </a:lnTo>
                  <a:cubicBezTo>
                    <a:pt x="1084" y="2263"/>
                    <a:pt x="1143" y="2548"/>
                    <a:pt x="1262" y="2799"/>
                  </a:cubicBezTo>
                  <a:lnTo>
                    <a:pt x="1262" y="3191"/>
                  </a:lnTo>
                  <a:cubicBezTo>
                    <a:pt x="1262" y="3822"/>
                    <a:pt x="1548" y="4394"/>
                    <a:pt x="1989" y="4763"/>
                  </a:cubicBezTo>
                  <a:lnTo>
                    <a:pt x="1989" y="5335"/>
                  </a:lnTo>
                  <a:lnTo>
                    <a:pt x="1679" y="5656"/>
                  </a:lnTo>
                  <a:cubicBezTo>
                    <a:pt x="1655" y="5692"/>
                    <a:pt x="1632" y="5751"/>
                    <a:pt x="1632" y="5787"/>
                  </a:cubicBezTo>
                  <a:lnTo>
                    <a:pt x="596" y="6168"/>
                  </a:lnTo>
                  <a:cubicBezTo>
                    <a:pt x="239" y="6299"/>
                    <a:pt x="0" y="6620"/>
                    <a:pt x="0" y="7013"/>
                  </a:cubicBezTo>
                  <a:lnTo>
                    <a:pt x="0" y="7954"/>
                  </a:lnTo>
                  <a:cubicBezTo>
                    <a:pt x="0" y="8037"/>
                    <a:pt x="72" y="8109"/>
                    <a:pt x="155" y="8109"/>
                  </a:cubicBezTo>
                  <a:cubicBezTo>
                    <a:pt x="250" y="8109"/>
                    <a:pt x="322" y="8037"/>
                    <a:pt x="322" y="7954"/>
                  </a:cubicBezTo>
                  <a:lnTo>
                    <a:pt x="322" y="7013"/>
                  </a:lnTo>
                  <a:cubicBezTo>
                    <a:pt x="322" y="6775"/>
                    <a:pt x="477" y="6561"/>
                    <a:pt x="691" y="6489"/>
                  </a:cubicBezTo>
                  <a:lnTo>
                    <a:pt x="1798" y="6085"/>
                  </a:lnTo>
                  <a:lnTo>
                    <a:pt x="2263" y="6775"/>
                  </a:lnTo>
                  <a:cubicBezTo>
                    <a:pt x="2322" y="6859"/>
                    <a:pt x="2405" y="6918"/>
                    <a:pt x="2513" y="6918"/>
                  </a:cubicBezTo>
                  <a:lnTo>
                    <a:pt x="2536" y="6918"/>
                  </a:lnTo>
                  <a:cubicBezTo>
                    <a:pt x="2632" y="6918"/>
                    <a:pt x="2715" y="6894"/>
                    <a:pt x="2798" y="6823"/>
                  </a:cubicBezTo>
                  <a:lnTo>
                    <a:pt x="3072" y="6537"/>
                  </a:lnTo>
                  <a:lnTo>
                    <a:pt x="3072" y="7930"/>
                  </a:lnTo>
                  <a:cubicBezTo>
                    <a:pt x="3072" y="8025"/>
                    <a:pt x="3156" y="8097"/>
                    <a:pt x="3239" y="8097"/>
                  </a:cubicBezTo>
                  <a:cubicBezTo>
                    <a:pt x="3334" y="8097"/>
                    <a:pt x="3406" y="8025"/>
                    <a:pt x="3406" y="7930"/>
                  </a:cubicBezTo>
                  <a:lnTo>
                    <a:pt x="3406" y="6537"/>
                  </a:lnTo>
                  <a:lnTo>
                    <a:pt x="3691" y="6823"/>
                  </a:lnTo>
                  <a:cubicBezTo>
                    <a:pt x="3751" y="6882"/>
                    <a:pt x="3834" y="6918"/>
                    <a:pt x="3941" y="6918"/>
                  </a:cubicBezTo>
                  <a:lnTo>
                    <a:pt x="3965" y="6918"/>
                  </a:lnTo>
                  <a:cubicBezTo>
                    <a:pt x="4072" y="6906"/>
                    <a:pt x="4168" y="6859"/>
                    <a:pt x="4227" y="6775"/>
                  </a:cubicBezTo>
                  <a:lnTo>
                    <a:pt x="4680" y="6085"/>
                  </a:lnTo>
                  <a:lnTo>
                    <a:pt x="5787" y="6489"/>
                  </a:lnTo>
                  <a:cubicBezTo>
                    <a:pt x="6013" y="6561"/>
                    <a:pt x="6156" y="6775"/>
                    <a:pt x="6156" y="7013"/>
                  </a:cubicBezTo>
                  <a:lnTo>
                    <a:pt x="6156" y="7954"/>
                  </a:lnTo>
                  <a:cubicBezTo>
                    <a:pt x="6156" y="8037"/>
                    <a:pt x="6227" y="8109"/>
                    <a:pt x="6323" y="8109"/>
                  </a:cubicBezTo>
                  <a:cubicBezTo>
                    <a:pt x="6406" y="8109"/>
                    <a:pt x="6489" y="8037"/>
                    <a:pt x="6489" y="7954"/>
                  </a:cubicBezTo>
                  <a:lnTo>
                    <a:pt x="6489" y="7013"/>
                  </a:lnTo>
                  <a:cubicBezTo>
                    <a:pt x="6489" y="6632"/>
                    <a:pt x="6251" y="6299"/>
                    <a:pt x="5906" y="6168"/>
                  </a:cubicBezTo>
                  <a:lnTo>
                    <a:pt x="4870" y="5799"/>
                  </a:lnTo>
                  <a:cubicBezTo>
                    <a:pt x="4870" y="5751"/>
                    <a:pt x="4846" y="5704"/>
                    <a:pt x="4822" y="5656"/>
                  </a:cubicBezTo>
                  <a:lnTo>
                    <a:pt x="4513" y="5335"/>
                  </a:lnTo>
                  <a:lnTo>
                    <a:pt x="4513" y="4787"/>
                  </a:lnTo>
                  <a:cubicBezTo>
                    <a:pt x="4537" y="4751"/>
                    <a:pt x="4572" y="4727"/>
                    <a:pt x="4608" y="4692"/>
                  </a:cubicBezTo>
                  <a:cubicBezTo>
                    <a:pt x="5013" y="4323"/>
                    <a:pt x="5239" y="3787"/>
                    <a:pt x="5239" y="3251"/>
                  </a:cubicBezTo>
                  <a:lnTo>
                    <a:pt x="5239" y="2799"/>
                  </a:lnTo>
                  <a:cubicBezTo>
                    <a:pt x="5358" y="2537"/>
                    <a:pt x="5418" y="2263"/>
                    <a:pt x="5418" y="1977"/>
                  </a:cubicBezTo>
                  <a:lnTo>
                    <a:pt x="5418" y="167"/>
                  </a:lnTo>
                  <a:cubicBezTo>
                    <a:pt x="5418" y="72"/>
                    <a:pt x="5334" y="1"/>
                    <a:pt x="5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2" name="Google Shape;12212;p82"/>
            <p:cNvSpPr/>
            <p:nvPr/>
          </p:nvSpPr>
          <p:spPr>
            <a:xfrm>
              <a:off x="946034" y="3694580"/>
              <a:ext cx="10663" cy="21613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24"/>
                  </a:lnTo>
                  <a:cubicBezTo>
                    <a:pt x="1" y="607"/>
                    <a:pt x="72" y="679"/>
                    <a:pt x="168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3" name="Google Shape;12213;p82"/>
            <p:cNvSpPr/>
            <p:nvPr/>
          </p:nvSpPr>
          <p:spPr>
            <a:xfrm>
              <a:off x="1073004" y="3694580"/>
              <a:ext cx="10631" cy="21613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524"/>
                  </a:lnTo>
                  <a:cubicBezTo>
                    <a:pt x="0" y="607"/>
                    <a:pt x="72" y="679"/>
                    <a:pt x="167" y="679"/>
                  </a:cubicBezTo>
                  <a:cubicBezTo>
                    <a:pt x="251" y="679"/>
                    <a:pt x="334" y="607"/>
                    <a:pt x="334" y="524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4" name="Google Shape;12214;p82"/>
            <p:cNvSpPr/>
            <p:nvPr/>
          </p:nvSpPr>
          <p:spPr>
            <a:xfrm>
              <a:off x="859265" y="3348175"/>
              <a:ext cx="312316" cy="293759"/>
            </a:xfrm>
            <a:custGeom>
              <a:avLst/>
              <a:gdLst/>
              <a:ahLst/>
              <a:cxnLst/>
              <a:rect l="l" t="t" r="r" b="b"/>
              <a:pathLst>
                <a:path w="9812" h="9229" extrusionOk="0">
                  <a:moveTo>
                    <a:pt x="3275" y="632"/>
                  </a:moveTo>
                  <a:cubicBezTo>
                    <a:pt x="3025" y="846"/>
                    <a:pt x="2786" y="1120"/>
                    <a:pt x="2560" y="1441"/>
                  </a:cubicBezTo>
                  <a:cubicBezTo>
                    <a:pt x="2417" y="1680"/>
                    <a:pt x="2286" y="1918"/>
                    <a:pt x="2179" y="2180"/>
                  </a:cubicBezTo>
                  <a:lnTo>
                    <a:pt x="1239" y="2180"/>
                  </a:lnTo>
                  <a:cubicBezTo>
                    <a:pt x="1762" y="1489"/>
                    <a:pt x="2453" y="941"/>
                    <a:pt x="3275" y="632"/>
                  </a:cubicBezTo>
                  <a:close/>
                  <a:moveTo>
                    <a:pt x="4703" y="346"/>
                  </a:moveTo>
                  <a:lnTo>
                    <a:pt x="4703" y="2180"/>
                  </a:lnTo>
                  <a:lnTo>
                    <a:pt x="2536" y="2180"/>
                  </a:lnTo>
                  <a:cubicBezTo>
                    <a:pt x="3036" y="1132"/>
                    <a:pt x="3810" y="429"/>
                    <a:pt x="4703" y="346"/>
                  </a:cubicBezTo>
                  <a:close/>
                  <a:moveTo>
                    <a:pt x="5049" y="346"/>
                  </a:moveTo>
                  <a:cubicBezTo>
                    <a:pt x="5942" y="418"/>
                    <a:pt x="6715" y="1120"/>
                    <a:pt x="7227" y="2180"/>
                  </a:cubicBezTo>
                  <a:lnTo>
                    <a:pt x="5049" y="2180"/>
                  </a:lnTo>
                  <a:lnTo>
                    <a:pt x="5049" y="346"/>
                  </a:lnTo>
                  <a:close/>
                  <a:moveTo>
                    <a:pt x="6489" y="644"/>
                  </a:moveTo>
                  <a:lnTo>
                    <a:pt x="6489" y="644"/>
                  </a:lnTo>
                  <a:cubicBezTo>
                    <a:pt x="7311" y="953"/>
                    <a:pt x="8013" y="1489"/>
                    <a:pt x="8525" y="2192"/>
                  </a:cubicBezTo>
                  <a:lnTo>
                    <a:pt x="7597" y="2192"/>
                  </a:lnTo>
                  <a:cubicBezTo>
                    <a:pt x="7477" y="1918"/>
                    <a:pt x="7358" y="1680"/>
                    <a:pt x="7204" y="1453"/>
                  </a:cubicBezTo>
                  <a:cubicBezTo>
                    <a:pt x="7001" y="1132"/>
                    <a:pt x="6763" y="858"/>
                    <a:pt x="6489" y="644"/>
                  </a:cubicBezTo>
                  <a:close/>
                  <a:moveTo>
                    <a:pt x="2024" y="2513"/>
                  </a:moveTo>
                  <a:cubicBezTo>
                    <a:pt x="1786" y="3192"/>
                    <a:pt x="1655" y="3930"/>
                    <a:pt x="1632" y="4716"/>
                  </a:cubicBezTo>
                  <a:lnTo>
                    <a:pt x="334" y="4716"/>
                  </a:lnTo>
                  <a:cubicBezTo>
                    <a:pt x="358" y="3918"/>
                    <a:pt x="596" y="3168"/>
                    <a:pt x="1000" y="2513"/>
                  </a:cubicBezTo>
                  <a:close/>
                  <a:moveTo>
                    <a:pt x="8751" y="2513"/>
                  </a:moveTo>
                  <a:cubicBezTo>
                    <a:pt x="9156" y="3156"/>
                    <a:pt x="9394" y="3918"/>
                    <a:pt x="9430" y="4716"/>
                  </a:cubicBezTo>
                  <a:lnTo>
                    <a:pt x="8132" y="4716"/>
                  </a:lnTo>
                  <a:cubicBezTo>
                    <a:pt x="8120" y="3930"/>
                    <a:pt x="7978" y="3192"/>
                    <a:pt x="7728" y="2513"/>
                  </a:cubicBezTo>
                  <a:close/>
                  <a:moveTo>
                    <a:pt x="9430" y="5049"/>
                  </a:moveTo>
                  <a:cubicBezTo>
                    <a:pt x="9394" y="5811"/>
                    <a:pt x="9192" y="6549"/>
                    <a:pt x="8799" y="7192"/>
                  </a:cubicBezTo>
                  <a:cubicBezTo>
                    <a:pt x="8787" y="7204"/>
                    <a:pt x="8775" y="7228"/>
                    <a:pt x="8751" y="7252"/>
                  </a:cubicBezTo>
                  <a:lnTo>
                    <a:pt x="7728" y="7252"/>
                  </a:lnTo>
                  <a:cubicBezTo>
                    <a:pt x="7739" y="7204"/>
                    <a:pt x="7763" y="7156"/>
                    <a:pt x="7775" y="7097"/>
                  </a:cubicBezTo>
                  <a:cubicBezTo>
                    <a:pt x="8001" y="6466"/>
                    <a:pt x="8120" y="5775"/>
                    <a:pt x="8132" y="5049"/>
                  </a:cubicBezTo>
                  <a:close/>
                  <a:moveTo>
                    <a:pt x="1632" y="5061"/>
                  </a:moveTo>
                  <a:cubicBezTo>
                    <a:pt x="1655" y="5775"/>
                    <a:pt x="1762" y="6466"/>
                    <a:pt x="1989" y="7121"/>
                  </a:cubicBezTo>
                  <a:cubicBezTo>
                    <a:pt x="2001" y="7156"/>
                    <a:pt x="2013" y="7216"/>
                    <a:pt x="2024" y="7264"/>
                  </a:cubicBezTo>
                  <a:lnTo>
                    <a:pt x="989" y="7264"/>
                  </a:lnTo>
                  <a:cubicBezTo>
                    <a:pt x="584" y="6609"/>
                    <a:pt x="358" y="5847"/>
                    <a:pt x="334" y="5061"/>
                  </a:cubicBezTo>
                  <a:close/>
                  <a:moveTo>
                    <a:pt x="4882" y="1"/>
                  </a:moveTo>
                  <a:cubicBezTo>
                    <a:pt x="3572" y="1"/>
                    <a:pt x="2358" y="513"/>
                    <a:pt x="1429" y="1430"/>
                  </a:cubicBezTo>
                  <a:cubicBezTo>
                    <a:pt x="512" y="2358"/>
                    <a:pt x="0" y="3573"/>
                    <a:pt x="0" y="4882"/>
                  </a:cubicBezTo>
                  <a:cubicBezTo>
                    <a:pt x="0" y="6716"/>
                    <a:pt x="1012" y="8371"/>
                    <a:pt x="2644" y="9216"/>
                  </a:cubicBezTo>
                  <a:cubicBezTo>
                    <a:pt x="2667" y="9228"/>
                    <a:pt x="2679" y="9228"/>
                    <a:pt x="2715" y="9228"/>
                  </a:cubicBezTo>
                  <a:cubicBezTo>
                    <a:pt x="2775" y="9228"/>
                    <a:pt x="2834" y="9204"/>
                    <a:pt x="2858" y="9145"/>
                  </a:cubicBezTo>
                  <a:cubicBezTo>
                    <a:pt x="2905" y="9050"/>
                    <a:pt x="2882" y="8966"/>
                    <a:pt x="2786" y="8919"/>
                  </a:cubicBezTo>
                  <a:cubicBezTo>
                    <a:pt x="2167" y="8585"/>
                    <a:pt x="1643" y="8133"/>
                    <a:pt x="1239" y="7597"/>
                  </a:cubicBezTo>
                  <a:lnTo>
                    <a:pt x="2179" y="7597"/>
                  </a:lnTo>
                  <a:cubicBezTo>
                    <a:pt x="2382" y="8049"/>
                    <a:pt x="2644" y="8466"/>
                    <a:pt x="2941" y="8800"/>
                  </a:cubicBezTo>
                  <a:cubicBezTo>
                    <a:pt x="2972" y="8837"/>
                    <a:pt x="3013" y="8855"/>
                    <a:pt x="3057" y="8855"/>
                  </a:cubicBezTo>
                  <a:cubicBezTo>
                    <a:pt x="3097" y="8855"/>
                    <a:pt x="3140" y="8840"/>
                    <a:pt x="3179" y="8811"/>
                  </a:cubicBezTo>
                  <a:cubicBezTo>
                    <a:pt x="3251" y="8752"/>
                    <a:pt x="3251" y="8645"/>
                    <a:pt x="3191" y="8573"/>
                  </a:cubicBezTo>
                  <a:cubicBezTo>
                    <a:pt x="2941" y="8288"/>
                    <a:pt x="2727" y="7966"/>
                    <a:pt x="2548" y="7597"/>
                  </a:cubicBezTo>
                  <a:cubicBezTo>
                    <a:pt x="2644" y="7573"/>
                    <a:pt x="2703" y="7514"/>
                    <a:pt x="2703" y="7430"/>
                  </a:cubicBezTo>
                  <a:cubicBezTo>
                    <a:pt x="2703" y="7335"/>
                    <a:pt x="2620" y="7264"/>
                    <a:pt x="2536" y="7264"/>
                  </a:cubicBezTo>
                  <a:lnTo>
                    <a:pt x="2417" y="7264"/>
                  </a:lnTo>
                  <a:cubicBezTo>
                    <a:pt x="2167" y="6609"/>
                    <a:pt x="2001" y="5847"/>
                    <a:pt x="1977" y="5061"/>
                  </a:cubicBezTo>
                  <a:lnTo>
                    <a:pt x="2179" y="5061"/>
                  </a:lnTo>
                  <a:cubicBezTo>
                    <a:pt x="2263" y="5061"/>
                    <a:pt x="2346" y="4990"/>
                    <a:pt x="2346" y="4894"/>
                  </a:cubicBezTo>
                  <a:cubicBezTo>
                    <a:pt x="2346" y="4811"/>
                    <a:pt x="2263" y="4740"/>
                    <a:pt x="2179" y="4740"/>
                  </a:cubicBezTo>
                  <a:lnTo>
                    <a:pt x="1977" y="4740"/>
                  </a:lnTo>
                  <a:cubicBezTo>
                    <a:pt x="2001" y="3930"/>
                    <a:pt x="2155" y="3192"/>
                    <a:pt x="2417" y="2537"/>
                  </a:cubicBezTo>
                  <a:lnTo>
                    <a:pt x="4739" y="2537"/>
                  </a:lnTo>
                  <a:lnTo>
                    <a:pt x="4739" y="2906"/>
                  </a:lnTo>
                  <a:cubicBezTo>
                    <a:pt x="4739" y="2989"/>
                    <a:pt x="4810" y="3073"/>
                    <a:pt x="4894" y="3073"/>
                  </a:cubicBezTo>
                  <a:cubicBezTo>
                    <a:pt x="4989" y="3073"/>
                    <a:pt x="5061" y="2989"/>
                    <a:pt x="5061" y="2906"/>
                  </a:cubicBezTo>
                  <a:lnTo>
                    <a:pt x="5061" y="2537"/>
                  </a:lnTo>
                  <a:lnTo>
                    <a:pt x="7382" y="2537"/>
                  </a:lnTo>
                  <a:cubicBezTo>
                    <a:pt x="7632" y="3168"/>
                    <a:pt x="7787" y="3930"/>
                    <a:pt x="7811" y="4740"/>
                  </a:cubicBezTo>
                  <a:lnTo>
                    <a:pt x="7620" y="4740"/>
                  </a:lnTo>
                  <a:cubicBezTo>
                    <a:pt x="7537" y="4740"/>
                    <a:pt x="7454" y="4811"/>
                    <a:pt x="7454" y="4894"/>
                  </a:cubicBezTo>
                  <a:cubicBezTo>
                    <a:pt x="7454" y="4990"/>
                    <a:pt x="7537" y="5061"/>
                    <a:pt x="7620" y="5061"/>
                  </a:cubicBezTo>
                  <a:lnTo>
                    <a:pt x="7811" y="5061"/>
                  </a:lnTo>
                  <a:cubicBezTo>
                    <a:pt x="7799" y="5847"/>
                    <a:pt x="7656" y="6609"/>
                    <a:pt x="7382" y="7264"/>
                  </a:cubicBezTo>
                  <a:lnTo>
                    <a:pt x="7263" y="7264"/>
                  </a:lnTo>
                  <a:cubicBezTo>
                    <a:pt x="7180" y="7264"/>
                    <a:pt x="7096" y="7335"/>
                    <a:pt x="7096" y="7430"/>
                  </a:cubicBezTo>
                  <a:cubicBezTo>
                    <a:pt x="7096" y="7514"/>
                    <a:pt x="7156" y="7597"/>
                    <a:pt x="7251" y="7597"/>
                  </a:cubicBezTo>
                  <a:cubicBezTo>
                    <a:pt x="7073" y="7966"/>
                    <a:pt x="6846" y="8311"/>
                    <a:pt x="6608" y="8573"/>
                  </a:cubicBezTo>
                  <a:cubicBezTo>
                    <a:pt x="6549" y="8645"/>
                    <a:pt x="6549" y="8752"/>
                    <a:pt x="6620" y="8811"/>
                  </a:cubicBezTo>
                  <a:cubicBezTo>
                    <a:pt x="6656" y="8847"/>
                    <a:pt x="6704" y="8859"/>
                    <a:pt x="6739" y="8859"/>
                  </a:cubicBezTo>
                  <a:cubicBezTo>
                    <a:pt x="6787" y="8859"/>
                    <a:pt x="6835" y="8847"/>
                    <a:pt x="6882" y="8800"/>
                  </a:cubicBezTo>
                  <a:cubicBezTo>
                    <a:pt x="7180" y="8466"/>
                    <a:pt x="7442" y="8049"/>
                    <a:pt x="7632" y="7597"/>
                  </a:cubicBezTo>
                  <a:lnTo>
                    <a:pt x="8573" y="7597"/>
                  </a:lnTo>
                  <a:cubicBezTo>
                    <a:pt x="8204" y="8085"/>
                    <a:pt x="7739" y="8514"/>
                    <a:pt x="7192" y="8823"/>
                  </a:cubicBezTo>
                  <a:cubicBezTo>
                    <a:pt x="7120" y="8871"/>
                    <a:pt x="7085" y="8978"/>
                    <a:pt x="7132" y="9061"/>
                  </a:cubicBezTo>
                  <a:cubicBezTo>
                    <a:pt x="7163" y="9116"/>
                    <a:pt x="7215" y="9145"/>
                    <a:pt x="7274" y="9145"/>
                  </a:cubicBezTo>
                  <a:cubicBezTo>
                    <a:pt x="7305" y="9145"/>
                    <a:pt x="7338" y="9137"/>
                    <a:pt x="7370" y="9121"/>
                  </a:cubicBezTo>
                  <a:cubicBezTo>
                    <a:pt x="8097" y="8704"/>
                    <a:pt x="8704" y="8097"/>
                    <a:pt x="9144" y="7371"/>
                  </a:cubicBezTo>
                  <a:cubicBezTo>
                    <a:pt x="9585" y="6621"/>
                    <a:pt x="9811" y="5763"/>
                    <a:pt x="9811" y="4894"/>
                  </a:cubicBezTo>
                  <a:cubicBezTo>
                    <a:pt x="9763" y="3585"/>
                    <a:pt x="9263" y="2346"/>
                    <a:pt x="8335" y="1430"/>
                  </a:cubicBezTo>
                  <a:cubicBezTo>
                    <a:pt x="7418" y="513"/>
                    <a:pt x="6192" y="1"/>
                    <a:pt x="4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215" name="Google Shape;12215;p82"/>
          <p:cNvSpPr/>
          <p:nvPr/>
        </p:nvSpPr>
        <p:spPr>
          <a:xfrm>
            <a:off x="2231811" y="3454327"/>
            <a:ext cx="372188" cy="309260"/>
          </a:xfrm>
          <a:custGeom>
            <a:avLst/>
            <a:gdLst/>
            <a:ahLst/>
            <a:cxnLst/>
            <a:rect l="l" t="t" r="r" b="b"/>
            <a:pathLst>
              <a:path w="11693" h="9716" extrusionOk="0">
                <a:moveTo>
                  <a:pt x="2906" y="346"/>
                </a:moveTo>
                <a:cubicBezTo>
                  <a:pt x="3120" y="346"/>
                  <a:pt x="3287" y="524"/>
                  <a:pt x="3287" y="727"/>
                </a:cubicBezTo>
                <a:lnTo>
                  <a:pt x="3287" y="1096"/>
                </a:lnTo>
                <a:cubicBezTo>
                  <a:pt x="3299" y="1429"/>
                  <a:pt x="3049" y="1679"/>
                  <a:pt x="2727" y="1679"/>
                </a:cubicBezTo>
                <a:cubicBezTo>
                  <a:pt x="2406" y="1679"/>
                  <a:pt x="2144" y="1429"/>
                  <a:pt x="2144" y="1096"/>
                </a:cubicBezTo>
                <a:lnTo>
                  <a:pt x="2144" y="727"/>
                </a:lnTo>
                <a:cubicBezTo>
                  <a:pt x="2144" y="500"/>
                  <a:pt x="2322" y="346"/>
                  <a:pt x="2525" y="346"/>
                </a:cubicBezTo>
                <a:close/>
                <a:moveTo>
                  <a:pt x="5894" y="346"/>
                </a:moveTo>
                <a:cubicBezTo>
                  <a:pt x="6120" y="346"/>
                  <a:pt x="6275" y="524"/>
                  <a:pt x="6275" y="727"/>
                </a:cubicBezTo>
                <a:lnTo>
                  <a:pt x="6275" y="1096"/>
                </a:lnTo>
                <a:cubicBezTo>
                  <a:pt x="6299" y="1429"/>
                  <a:pt x="6037" y="1679"/>
                  <a:pt x="5716" y="1679"/>
                </a:cubicBezTo>
                <a:cubicBezTo>
                  <a:pt x="5406" y="1679"/>
                  <a:pt x="5132" y="1429"/>
                  <a:pt x="5132" y="1096"/>
                </a:cubicBezTo>
                <a:lnTo>
                  <a:pt x="5132" y="727"/>
                </a:lnTo>
                <a:cubicBezTo>
                  <a:pt x="5132" y="500"/>
                  <a:pt x="5311" y="346"/>
                  <a:pt x="5525" y="346"/>
                </a:cubicBezTo>
                <a:close/>
                <a:moveTo>
                  <a:pt x="8895" y="346"/>
                </a:moveTo>
                <a:cubicBezTo>
                  <a:pt x="9121" y="346"/>
                  <a:pt x="9287" y="524"/>
                  <a:pt x="9287" y="727"/>
                </a:cubicBezTo>
                <a:lnTo>
                  <a:pt x="9287" y="1096"/>
                </a:lnTo>
                <a:cubicBezTo>
                  <a:pt x="9299" y="1429"/>
                  <a:pt x="9026" y="1679"/>
                  <a:pt x="8716" y="1679"/>
                </a:cubicBezTo>
                <a:cubicBezTo>
                  <a:pt x="8406" y="1679"/>
                  <a:pt x="8144" y="1429"/>
                  <a:pt x="8144" y="1096"/>
                </a:cubicBezTo>
                <a:lnTo>
                  <a:pt x="8144" y="727"/>
                </a:lnTo>
                <a:cubicBezTo>
                  <a:pt x="8144" y="500"/>
                  <a:pt x="8323" y="346"/>
                  <a:pt x="8525" y="346"/>
                </a:cubicBezTo>
                <a:close/>
                <a:moveTo>
                  <a:pt x="2930" y="2036"/>
                </a:moveTo>
                <a:lnTo>
                  <a:pt x="2930" y="2120"/>
                </a:lnTo>
                <a:cubicBezTo>
                  <a:pt x="2930" y="2179"/>
                  <a:pt x="2941" y="2263"/>
                  <a:pt x="2977" y="2310"/>
                </a:cubicBezTo>
                <a:lnTo>
                  <a:pt x="2739" y="2548"/>
                </a:lnTo>
                <a:lnTo>
                  <a:pt x="2703" y="2548"/>
                </a:lnTo>
                <a:lnTo>
                  <a:pt x="2465" y="2310"/>
                </a:lnTo>
                <a:cubicBezTo>
                  <a:pt x="2501" y="2251"/>
                  <a:pt x="2513" y="2191"/>
                  <a:pt x="2513" y="2120"/>
                </a:cubicBezTo>
                <a:lnTo>
                  <a:pt x="2513" y="2036"/>
                </a:lnTo>
                <a:close/>
                <a:moveTo>
                  <a:pt x="5918" y="2036"/>
                </a:moveTo>
                <a:lnTo>
                  <a:pt x="5918" y="2120"/>
                </a:lnTo>
                <a:cubicBezTo>
                  <a:pt x="5918" y="2179"/>
                  <a:pt x="5942" y="2263"/>
                  <a:pt x="5966" y="2310"/>
                </a:cubicBezTo>
                <a:lnTo>
                  <a:pt x="5728" y="2548"/>
                </a:lnTo>
                <a:lnTo>
                  <a:pt x="5704" y="2548"/>
                </a:lnTo>
                <a:lnTo>
                  <a:pt x="5466" y="2310"/>
                </a:lnTo>
                <a:cubicBezTo>
                  <a:pt x="5489" y="2251"/>
                  <a:pt x="5501" y="2191"/>
                  <a:pt x="5501" y="2120"/>
                </a:cubicBezTo>
                <a:lnTo>
                  <a:pt x="5501" y="2036"/>
                </a:lnTo>
                <a:close/>
                <a:moveTo>
                  <a:pt x="8930" y="2036"/>
                </a:moveTo>
                <a:lnTo>
                  <a:pt x="8930" y="2120"/>
                </a:lnTo>
                <a:cubicBezTo>
                  <a:pt x="8930" y="2179"/>
                  <a:pt x="8942" y="2263"/>
                  <a:pt x="8966" y="2310"/>
                </a:cubicBezTo>
                <a:lnTo>
                  <a:pt x="8728" y="2548"/>
                </a:lnTo>
                <a:lnTo>
                  <a:pt x="8704" y="2548"/>
                </a:lnTo>
                <a:lnTo>
                  <a:pt x="8466" y="2310"/>
                </a:lnTo>
                <a:cubicBezTo>
                  <a:pt x="8490" y="2251"/>
                  <a:pt x="8514" y="2191"/>
                  <a:pt x="8514" y="2120"/>
                </a:cubicBezTo>
                <a:lnTo>
                  <a:pt x="8514" y="2036"/>
                </a:lnTo>
                <a:close/>
                <a:moveTo>
                  <a:pt x="1394" y="3525"/>
                </a:moveTo>
                <a:cubicBezTo>
                  <a:pt x="1620" y="3525"/>
                  <a:pt x="1798" y="3703"/>
                  <a:pt x="1798" y="3918"/>
                </a:cubicBezTo>
                <a:lnTo>
                  <a:pt x="1798" y="4287"/>
                </a:lnTo>
                <a:cubicBezTo>
                  <a:pt x="1798" y="4596"/>
                  <a:pt x="1548" y="4870"/>
                  <a:pt x="1215" y="4870"/>
                </a:cubicBezTo>
                <a:cubicBezTo>
                  <a:pt x="905" y="4870"/>
                  <a:pt x="644" y="4608"/>
                  <a:pt x="644" y="4287"/>
                </a:cubicBezTo>
                <a:lnTo>
                  <a:pt x="644" y="3918"/>
                </a:lnTo>
                <a:cubicBezTo>
                  <a:pt x="644" y="3691"/>
                  <a:pt x="822" y="3525"/>
                  <a:pt x="1025" y="3525"/>
                </a:cubicBezTo>
                <a:close/>
                <a:moveTo>
                  <a:pt x="4406" y="3525"/>
                </a:moveTo>
                <a:cubicBezTo>
                  <a:pt x="4632" y="3525"/>
                  <a:pt x="4811" y="3703"/>
                  <a:pt x="4811" y="3918"/>
                </a:cubicBezTo>
                <a:lnTo>
                  <a:pt x="4811" y="4287"/>
                </a:lnTo>
                <a:cubicBezTo>
                  <a:pt x="4811" y="4596"/>
                  <a:pt x="4549" y="4870"/>
                  <a:pt x="4227" y="4870"/>
                </a:cubicBezTo>
                <a:cubicBezTo>
                  <a:pt x="3918" y="4870"/>
                  <a:pt x="3644" y="4608"/>
                  <a:pt x="3644" y="4287"/>
                </a:cubicBezTo>
                <a:lnTo>
                  <a:pt x="3644" y="3918"/>
                </a:lnTo>
                <a:cubicBezTo>
                  <a:pt x="3644" y="3691"/>
                  <a:pt x="3823" y="3525"/>
                  <a:pt x="4037" y="3525"/>
                </a:cubicBezTo>
                <a:close/>
                <a:moveTo>
                  <a:pt x="7394" y="3525"/>
                </a:moveTo>
                <a:cubicBezTo>
                  <a:pt x="7621" y="3525"/>
                  <a:pt x="7799" y="3703"/>
                  <a:pt x="7799" y="3918"/>
                </a:cubicBezTo>
                <a:lnTo>
                  <a:pt x="7799" y="4287"/>
                </a:lnTo>
                <a:cubicBezTo>
                  <a:pt x="7799" y="4596"/>
                  <a:pt x="7537" y="4870"/>
                  <a:pt x="7216" y="4870"/>
                </a:cubicBezTo>
                <a:cubicBezTo>
                  <a:pt x="6906" y="4870"/>
                  <a:pt x="6632" y="4608"/>
                  <a:pt x="6632" y="4287"/>
                </a:cubicBezTo>
                <a:lnTo>
                  <a:pt x="6632" y="3918"/>
                </a:lnTo>
                <a:cubicBezTo>
                  <a:pt x="6632" y="3691"/>
                  <a:pt x="6811" y="3525"/>
                  <a:pt x="7025" y="3525"/>
                </a:cubicBezTo>
                <a:close/>
                <a:moveTo>
                  <a:pt x="10407" y="3525"/>
                </a:moveTo>
                <a:cubicBezTo>
                  <a:pt x="10621" y="3525"/>
                  <a:pt x="10788" y="3703"/>
                  <a:pt x="10788" y="3918"/>
                </a:cubicBezTo>
                <a:lnTo>
                  <a:pt x="10788" y="4287"/>
                </a:lnTo>
                <a:cubicBezTo>
                  <a:pt x="10800" y="4608"/>
                  <a:pt x="10538" y="4870"/>
                  <a:pt x="10216" y="4870"/>
                </a:cubicBezTo>
                <a:cubicBezTo>
                  <a:pt x="9907" y="4870"/>
                  <a:pt x="9645" y="4608"/>
                  <a:pt x="9645" y="4287"/>
                </a:cubicBezTo>
                <a:lnTo>
                  <a:pt x="9645" y="3918"/>
                </a:lnTo>
                <a:cubicBezTo>
                  <a:pt x="9645" y="3691"/>
                  <a:pt x="9823" y="3525"/>
                  <a:pt x="10026" y="3525"/>
                </a:cubicBezTo>
                <a:close/>
                <a:moveTo>
                  <a:pt x="1429" y="5215"/>
                </a:moveTo>
                <a:lnTo>
                  <a:pt x="1429" y="5311"/>
                </a:lnTo>
                <a:cubicBezTo>
                  <a:pt x="1429" y="5370"/>
                  <a:pt x="1441" y="5442"/>
                  <a:pt x="1477" y="5489"/>
                </a:cubicBezTo>
                <a:lnTo>
                  <a:pt x="1239" y="5727"/>
                </a:lnTo>
                <a:lnTo>
                  <a:pt x="1203" y="5727"/>
                </a:lnTo>
                <a:lnTo>
                  <a:pt x="965" y="5489"/>
                </a:lnTo>
                <a:cubicBezTo>
                  <a:pt x="989" y="5430"/>
                  <a:pt x="1013" y="5370"/>
                  <a:pt x="1013" y="5311"/>
                </a:cubicBezTo>
                <a:lnTo>
                  <a:pt x="1013" y="5215"/>
                </a:lnTo>
                <a:close/>
                <a:moveTo>
                  <a:pt x="4430" y="5215"/>
                </a:moveTo>
                <a:lnTo>
                  <a:pt x="4430" y="5311"/>
                </a:lnTo>
                <a:cubicBezTo>
                  <a:pt x="4430" y="5370"/>
                  <a:pt x="4454" y="5442"/>
                  <a:pt x="4477" y="5489"/>
                </a:cubicBezTo>
                <a:lnTo>
                  <a:pt x="4239" y="5727"/>
                </a:lnTo>
                <a:lnTo>
                  <a:pt x="4215" y="5727"/>
                </a:lnTo>
                <a:lnTo>
                  <a:pt x="3977" y="5489"/>
                </a:lnTo>
                <a:cubicBezTo>
                  <a:pt x="4001" y="5430"/>
                  <a:pt x="4013" y="5370"/>
                  <a:pt x="4013" y="5311"/>
                </a:cubicBezTo>
                <a:lnTo>
                  <a:pt x="4013" y="5215"/>
                </a:lnTo>
                <a:close/>
                <a:moveTo>
                  <a:pt x="7418" y="5215"/>
                </a:moveTo>
                <a:lnTo>
                  <a:pt x="7418" y="5311"/>
                </a:lnTo>
                <a:cubicBezTo>
                  <a:pt x="7418" y="5370"/>
                  <a:pt x="7442" y="5442"/>
                  <a:pt x="7466" y="5489"/>
                </a:cubicBezTo>
                <a:lnTo>
                  <a:pt x="7228" y="5727"/>
                </a:lnTo>
                <a:lnTo>
                  <a:pt x="7204" y="5727"/>
                </a:lnTo>
                <a:lnTo>
                  <a:pt x="6966" y="5489"/>
                </a:lnTo>
                <a:cubicBezTo>
                  <a:pt x="6990" y="5430"/>
                  <a:pt x="7001" y="5370"/>
                  <a:pt x="7001" y="5311"/>
                </a:cubicBezTo>
                <a:lnTo>
                  <a:pt x="7001" y="5215"/>
                </a:lnTo>
                <a:close/>
                <a:moveTo>
                  <a:pt x="10419" y="5215"/>
                </a:moveTo>
                <a:lnTo>
                  <a:pt x="10419" y="5311"/>
                </a:lnTo>
                <a:cubicBezTo>
                  <a:pt x="10419" y="5370"/>
                  <a:pt x="10430" y="5442"/>
                  <a:pt x="10454" y="5489"/>
                </a:cubicBezTo>
                <a:lnTo>
                  <a:pt x="10216" y="5727"/>
                </a:lnTo>
                <a:lnTo>
                  <a:pt x="10192" y="5727"/>
                </a:lnTo>
                <a:lnTo>
                  <a:pt x="9954" y="5489"/>
                </a:lnTo>
                <a:cubicBezTo>
                  <a:pt x="9978" y="5430"/>
                  <a:pt x="10002" y="5370"/>
                  <a:pt x="10002" y="5311"/>
                </a:cubicBezTo>
                <a:lnTo>
                  <a:pt x="10002" y="5215"/>
                </a:lnTo>
                <a:close/>
                <a:moveTo>
                  <a:pt x="2584" y="0"/>
                </a:moveTo>
                <a:cubicBezTo>
                  <a:pt x="2191" y="0"/>
                  <a:pt x="1858" y="322"/>
                  <a:pt x="1858" y="727"/>
                </a:cubicBezTo>
                <a:lnTo>
                  <a:pt x="1858" y="1096"/>
                </a:lnTo>
                <a:cubicBezTo>
                  <a:pt x="1858" y="1393"/>
                  <a:pt x="2013" y="1667"/>
                  <a:pt x="2227" y="1846"/>
                </a:cubicBezTo>
                <a:lnTo>
                  <a:pt x="2227" y="2108"/>
                </a:lnTo>
                <a:cubicBezTo>
                  <a:pt x="2227" y="2108"/>
                  <a:pt x="2227" y="2132"/>
                  <a:pt x="2215" y="2132"/>
                </a:cubicBezTo>
                <a:lnTo>
                  <a:pt x="1787" y="2346"/>
                </a:lnTo>
                <a:cubicBezTo>
                  <a:pt x="1608" y="2441"/>
                  <a:pt x="1489" y="2632"/>
                  <a:pt x="1489" y="2846"/>
                </a:cubicBezTo>
                <a:lnTo>
                  <a:pt x="1489" y="3179"/>
                </a:lnTo>
                <a:lnTo>
                  <a:pt x="1096" y="3179"/>
                </a:lnTo>
                <a:cubicBezTo>
                  <a:pt x="703" y="3179"/>
                  <a:pt x="370" y="3513"/>
                  <a:pt x="370" y="3918"/>
                </a:cubicBezTo>
                <a:lnTo>
                  <a:pt x="370" y="4287"/>
                </a:lnTo>
                <a:cubicBezTo>
                  <a:pt x="370" y="4584"/>
                  <a:pt x="524" y="4846"/>
                  <a:pt x="739" y="5025"/>
                </a:cubicBezTo>
                <a:lnTo>
                  <a:pt x="739" y="5299"/>
                </a:lnTo>
                <a:cubicBezTo>
                  <a:pt x="739" y="5299"/>
                  <a:pt x="739" y="5311"/>
                  <a:pt x="727" y="5311"/>
                </a:cubicBezTo>
                <a:lnTo>
                  <a:pt x="298" y="5537"/>
                </a:lnTo>
                <a:cubicBezTo>
                  <a:pt x="120" y="5620"/>
                  <a:pt x="1" y="5823"/>
                  <a:pt x="1" y="6025"/>
                </a:cubicBezTo>
                <a:lnTo>
                  <a:pt x="1" y="7870"/>
                </a:lnTo>
                <a:cubicBezTo>
                  <a:pt x="1" y="8025"/>
                  <a:pt x="48" y="8156"/>
                  <a:pt x="120" y="8275"/>
                </a:cubicBezTo>
                <a:lnTo>
                  <a:pt x="298" y="8561"/>
                </a:lnTo>
                <a:cubicBezTo>
                  <a:pt x="346" y="8621"/>
                  <a:pt x="358" y="8692"/>
                  <a:pt x="358" y="8775"/>
                </a:cubicBezTo>
                <a:lnTo>
                  <a:pt x="358" y="9549"/>
                </a:lnTo>
                <a:cubicBezTo>
                  <a:pt x="358" y="9644"/>
                  <a:pt x="429" y="9716"/>
                  <a:pt x="524" y="9716"/>
                </a:cubicBezTo>
                <a:cubicBezTo>
                  <a:pt x="608" y="9716"/>
                  <a:pt x="679" y="9644"/>
                  <a:pt x="679" y="9549"/>
                </a:cubicBezTo>
                <a:lnTo>
                  <a:pt x="679" y="8775"/>
                </a:lnTo>
                <a:cubicBezTo>
                  <a:pt x="679" y="8632"/>
                  <a:pt x="644" y="8501"/>
                  <a:pt x="560" y="8371"/>
                </a:cubicBezTo>
                <a:lnTo>
                  <a:pt x="382" y="8097"/>
                </a:lnTo>
                <a:cubicBezTo>
                  <a:pt x="346" y="8037"/>
                  <a:pt x="322" y="7966"/>
                  <a:pt x="322" y="7870"/>
                </a:cubicBezTo>
                <a:lnTo>
                  <a:pt x="322" y="6025"/>
                </a:lnTo>
                <a:cubicBezTo>
                  <a:pt x="322" y="5954"/>
                  <a:pt x="370" y="5882"/>
                  <a:pt x="441" y="5846"/>
                </a:cubicBezTo>
                <a:lnTo>
                  <a:pt x="763" y="5692"/>
                </a:lnTo>
                <a:lnTo>
                  <a:pt x="1036" y="5977"/>
                </a:lnTo>
                <a:cubicBezTo>
                  <a:pt x="1120" y="6049"/>
                  <a:pt x="1203" y="6085"/>
                  <a:pt x="1298" y="6085"/>
                </a:cubicBezTo>
                <a:cubicBezTo>
                  <a:pt x="1382" y="6085"/>
                  <a:pt x="1477" y="6049"/>
                  <a:pt x="1548" y="5977"/>
                </a:cubicBezTo>
                <a:lnTo>
                  <a:pt x="1834" y="5692"/>
                </a:lnTo>
                <a:lnTo>
                  <a:pt x="2144" y="5846"/>
                </a:lnTo>
                <a:cubicBezTo>
                  <a:pt x="2215" y="5882"/>
                  <a:pt x="2263" y="5954"/>
                  <a:pt x="2263" y="6025"/>
                </a:cubicBezTo>
                <a:lnTo>
                  <a:pt x="2263" y="7870"/>
                </a:lnTo>
                <a:cubicBezTo>
                  <a:pt x="2263" y="7942"/>
                  <a:pt x="2227" y="8025"/>
                  <a:pt x="2203" y="8097"/>
                </a:cubicBezTo>
                <a:lnTo>
                  <a:pt x="2025" y="8371"/>
                </a:lnTo>
                <a:cubicBezTo>
                  <a:pt x="1953" y="8490"/>
                  <a:pt x="1906" y="8644"/>
                  <a:pt x="1906" y="8775"/>
                </a:cubicBezTo>
                <a:lnTo>
                  <a:pt x="1906" y="9549"/>
                </a:lnTo>
                <a:cubicBezTo>
                  <a:pt x="1906" y="9644"/>
                  <a:pt x="1977" y="9716"/>
                  <a:pt x="2072" y="9716"/>
                </a:cubicBezTo>
                <a:cubicBezTo>
                  <a:pt x="2156" y="9716"/>
                  <a:pt x="2227" y="9644"/>
                  <a:pt x="2227" y="9549"/>
                </a:cubicBezTo>
                <a:lnTo>
                  <a:pt x="2227" y="8775"/>
                </a:lnTo>
                <a:cubicBezTo>
                  <a:pt x="2227" y="8704"/>
                  <a:pt x="2263" y="8632"/>
                  <a:pt x="2287" y="8561"/>
                </a:cubicBezTo>
                <a:lnTo>
                  <a:pt x="2465" y="8275"/>
                </a:lnTo>
                <a:cubicBezTo>
                  <a:pt x="2549" y="8156"/>
                  <a:pt x="2584" y="8001"/>
                  <a:pt x="2584" y="7870"/>
                </a:cubicBezTo>
                <a:lnTo>
                  <a:pt x="2584" y="6025"/>
                </a:lnTo>
                <a:cubicBezTo>
                  <a:pt x="2584" y="5823"/>
                  <a:pt x="2465" y="5644"/>
                  <a:pt x="2287" y="5537"/>
                </a:cubicBezTo>
                <a:lnTo>
                  <a:pt x="1858" y="5311"/>
                </a:lnTo>
                <a:lnTo>
                  <a:pt x="1846" y="5299"/>
                </a:lnTo>
                <a:lnTo>
                  <a:pt x="1846" y="5025"/>
                </a:lnTo>
                <a:cubicBezTo>
                  <a:pt x="2072" y="4870"/>
                  <a:pt x="2215" y="4596"/>
                  <a:pt x="2215" y="4287"/>
                </a:cubicBezTo>
                <a:lnTo>
                  <a:pt x="2215" y="3918"/>
                </a:lnTo>
                <a:cubicBezTo>
                  <a:pt x="2215" y="3644"/>
                  <a:pt x="2072" y="3406"/>
                  <a:pt x="1846" y="3275"/>
                </a:cubicBezTo>
                <a:lnTo>
                  <a:pt x="1846" y="2822"/>
                </a:lnTo>
                <a:cubicBezTo>
                  <a:pt x="1846" y="2751"/>
                  <a:pt x="1894" y="2679"/>
                  <a:pt x="1965" y="2644"/>
                </a:cubicBezTo>
                <a:lnTo>
                  <a:pt x="2275" y="2501"/>
                </a:lnTo>
                <a:lnTo>
                  <a:pt x="2560" y="2786"/>
                </a:lnTo>
                <a:cubicBezTo>
                  <a:pt x="2632" y="2858"/>
                  <a:pt x="2727" y="2882"/>
                  <a:pt x="2810" y="2882"/>
                </a:cubicBezTo>
                <a:cubicBezTo>
                  <a:pt x="2906" y="2882"/>
                  <a:pt x="2989" y="2858"/>
                  <a:pt x="3061" y="2786"/>
                </a:cubicBezTo>
                <a:lnTo>
                  <a:pt x="3346" y="2501"/>
                </a:lnTo>
                <a:lnTo>
                  <a:pt x="3656" y="2644"/>
                </a:lnTo>
                <a:cubicBezTo>
                  <a:pt x="3739" y="2679"/>
                  <a:pt x="3775" y="2751"/>
                  <a:pt x="3775" y="2822"/>
                </a:cubicBezTo>
                <a:lnTo>
                  <a:pt x="3775" y="3275"/>
                </a:lnTo>
                <a:cubicBezTo>
                  <a:pt x="3561" y="3394"/>
                  <a:pt x="3406" y="3632"/>
                  <a:pt x="3406" y="3918"/>
                </a:cubicBezTo>
                <a:lnTo>
                  <a:pt x="3406" y="4287"/>
                </a:lnTo>
                <a:cubicBezTo>
                  <a:pt x="3406" y="4584"/>
                  <a:pt x="3561" y="4846"/>
                  <a:pt x="3775" y="5025"/>
                </a:cubicBezTo>
                <a:lnTo>
                  <a:pt x="3775" y="5299"/>
                </a:lnTo>
                <a:cubicBezTo>
                  <a:pt x="3775" y="5299"/>
                  <a:pt x="3775" y="5311"/>
                  <a:pt x="3763" y="5311"/>
                </a:cubicBezTo>
                <a:lnTo>
                  <a:pt x="3334" y="5537"/>
                </a:lnTo>
                <a:cubicBezTo>
                  <a:pt x="3156" y="5620"/>
                  <a:pt x="3037" y="5823"/>
                  <a:pt x="3037" y="6025"/>
                </a:cubicBezTo>
                <a:lnTo>
                  <a:pt x="3037" y="7870"/>
                </a:lnTo>
                <a:cubicBezTo>
                  <a:pt x="3037" y="8025"/>
                  <a:pt x="3084" y="8156"/>
                  <a:pt x="3156" y="8275"/>
                </a:cubicBezTo>
                <a:lnTo>
                  <a:pt x="3334" y="8561"/>
                </a:lnTo>
                <a:cubicBezTo>
                  <a:pt x="3382" y="8621"/>
                  <a:pt x="3394" y="8692"/>
                  <a:pt x="3394" y="8775"/>
                </a:cubicBezTo>
                <a:lnTo>
                  <a:pt x="3394" y="9549"/>
                </a:lnTo>
                <a:cubicBezTo>
                  <a:pt x="3394" y="9644"/>
                  <a:pt x="3465" y="9716"/>
                  <a:pt x="3561" y="9716"/>
                </a:cubicBezTo>
                <a:cubicBezTo>
                  <a:pt x="3644" y="9716"/>
                  <a:pt x="3715" y="9644"/>
                  <a:pt x="3715" y="9549"/>
                </a:cubicBezTo>
                <a:lnTo>
                  <a:pt x="3715" y="8775"/>
                </a:lnTo>
                <a:cubicBezTo>
                  <a:pt x="3715" y="8632"/>
                  <a:pt x="3680" y="8501"/>
                  <a:pt x="3596" y="8371"/>
                </a:cubicBezTo>
                <a:lnTo>
                  <a:pt x="3418" y="8097"/>
                </a:lnTo>
                <a:cubicBezTo>
                  <a:pt x="3382" y="8037"/>
                  <a:pt x="3358" y="7966"/>
                  <a:pt x="3358" y="7870"/>
                </a:cubicBezTo>
                <a:lnTo>
                  <a:pt x="3358" y="6025"/>
                </a:lnTo>
                <a:cubicBezTo>
                  <a:pt x="3358" y="5954"/>
                  <a:pt x="3406" y="5882"/>
                  <a:pt x="3477" y="5846"/>
                </a:cubicBezTo>
                <a:lnTo>
                  <a:pt x="3799" y="5692"/>
                </a:lnTo>
                <a:lnTo>
                  <a:pt x="4073" y="5977"/>
                </a:lnTo>
                <a:cubicBezTo>
                  <a:pt x="4156" y="6049"/>
                  <a:pt x="4239" y="6085"/>
                  <a:pt x="4334" y="6085"/>
                </a:cubicBezTo>
                <a:cubicBezTo>
                  <a:pt x="4418" y="6085"/>
                  <a:pt x="4513" y="6049"/>
                  <a:pt x="4585" y="5977"/>
                </a:cubicBezTo>
                <a:lnTo>
                  <a:pt x="4870" y="5692"/>
                </a:lnTo>
                <a:lnTo>
                  <a:pt x="5180" y="5846"/>
                </a:lnTo>
                <a:cubicBezTo>
                  <a:pt x="5251" y="5882"/>
                  <a:pt x="5299" y="5954"/>
                  <a:pt x="5299" y="6025"/>
                </a:cubicBezTo>
                <a:lnTo>
                  <a:pt x="5299" y="7870"/>
                </a:lnTo>
                <a:cubicBezTo>
                  <a:pt x="5299" y="7942"/>
                  <a:pt x="5263" y="8025"/>
                  <a:pt x="5239" y="8097"/>
                </a:cubicBezTo>
                <a:lnTo>
                  <a:pt x="5061" y="8371"/>
                </a:lnTo>
                <a:cubicBezTo>
                  <a:pt x="4989" y="8490"/>
                  <a:pt x="4942" y="8644"/>
                  <a:pt x="4942" y="8775"/>
                </a:cubicBezTo>
                <a:lnTo>
                  <a:pt x="4942" y="9549"/>
                </a:lnTo>
                <a:cubicBezTo>
                  <a:pt x="4942" y="9644"/>
                  <a:pt x="5013" y="9716"/>
                  <a:pt x="5108" y="9716"/>
                </a:cubicBezTo>
                <a:cubicBezTo>
                  <a:pt x="5192" y="9716"/>
                  <a:pt x="5263" y="9644"/>
                  <a:pt x="5263" y="9549"/>
                </a:cubicBezTo>
                <a:lnTo>
                  <a:pt x="5263" y="8775"/>
                </a:lnTo>
                <a:cubicBezTo>
                  <a:pt x="5263" y="8704"/>
                  <a:pt x="5299" y="8632"/>
                  <a:pt x="5323" y="8561"/>
                </a:cubicBezTo>
                <a:lnTo>
                  <a:pt x="5501" y="8275"/>
                </a:lnTo>
                <a:cubicBezTo>
                  <a:pt x="5585" y="8156"/>
                  <a:pt x="5620" y="8001"/>
                  <a:pt x="5620" y="7870"/>
                </a:cubicBezTo>
                <a:lnTo>
                  <a:pt x="5620" y="6025"/>
                </a:lnTo>
                <a:cubicBezTo>
                  <a:pt x="5620" y="5823"/>
                  <a:pt x="5501" y="5644"/>
                  <a:pt x="5323" y="5537"/>
                </a:cubicBezTo>
                <a:lnTo>
                  <a:pt x="4894" y="5311"/>
                </a:lnTo>
                <a:lnTo>
                  <a:pt x="4882" y="5299"/>
                </a:lnTo>
                <a:lnTo>
                  <a:pt x="4882" y="5025"/>
                </a:lnTo>
                <a:cubicBezTo>
                  <a:pt x="5108" y="4870"/>
                  <a:pt x="5251" y="4596"/>
                  <a:pt x="5251" y="4287"/>
                </a:cubicBezTo>
                <a:lnTo>
                  <a:pt x="5251" y="3918"/>
                </a:lnTo>
                <a:cubicBezTo>
                  <a:pt x="5251" y="3644"/>
                  <a:pt x="5108" y="3406"/>
                  <a:pt x="4882" y="3275"/>
                </a:cubicBezTo>
                <a:lnTo>
                  <a:pt x="4882" y="2822"/>
                </a:lnTo>
                <a:cubicBezTo>
                  <a:pt x="4882" y="2751"/>
                  <a:pt x="4930" y="2679"/>
                  <a:pt x="5001" y="2644"/>
                </a:cubicBezTo>
                <a:lnTo>
                  <a:pt x="5311" y="2501"/>
                </a:lnTo>
                <a:lnTo>
                  <a:pt x="5597" y="2786"/>
                </a:lnTo>
                <a:cubicBezTo>
                  <a:pt x="5668" y="2858"/>
                  <a:pt x="5763" y="2882"/>
                  <a:pt x="5847" y="2882"/>
                </a:cubicBezTo>
                <a:cubicBezTo>
                  <a:pt x="5942" y="2882"/>
                  <a:pt x="6025" y="2858"/>
                  <a:pt x="6097" y="2786"/>
                </a:cubicBezTo>
                <a:lnTo>
                  <a:pt x="6382" y="2501"/>
                </a:lnTo>
                <a:lnTo>
                  <a:pt x="6692" y="2644"/>
                </a:lnTo>
                <a:cubicBezTo>
                  <a:pt x="6775" y="2679"/>
                  <a:pt x="6811" y="2751"/>
                  <a:pt x="6811" y="2822"/>
                </a:cubicBezTo>
                <a:lnTo>
                  <a:pt x="6811" y="3275"/>
                </a:lnTo>
                <a:cubicBezTo>
                  <a:pt x="6597" y="3394"/>
                  <a:pt x="6442" y="3632"/>
                  <a:pt x="6442" y="3918"/>
                </a:cubicBezTo>
                <a:lnTo>
                  <a:pt x="6442" y="4287"/>
                </a:lnTo>
                <a:cubicBezTo>
                  <a:pt x="6442" y="4584"/>
                  <a:pt x="6597" y="4846"/>
                  <a:pt x="6811" y="5025"/>
                </a:cubicBezTo>
                <a:lnTo>
                  <a:pt x="6811" y="5299"/>
                </a:lnTo>
                <a:cubicBezTo>
                  <a:pt x="6811" y="5299"/>
                  <a:pt x="6811" y="5311"/>
                  <a:pt x="6799" y="5311"/>
                </a:cubicBezTo>
                <a:lnTo>
                  <a:pt x="6370" y="5537"/>
                </a:lnTo>
                <a:cubicBezTo>
                  <a:pt x="6192" y="5620"/>
                  <a:pt x="6073" y="5823"/>
                  <a:pt x="6073" y="6025"/>
                </a:cubicBezTo>
                <a:lnTo>
                  <a:pt x="6073" y="7870"/>
                </a:lnTo>
                <a:cubicBezTo>
                  <a:pt x="6073" y="8025"/>
                  <a:pt x="6120" y="8156"/>
                  <a:pt x="6192" y="8275"/>
                </a:cubicBezTo>
                <a:lnTo>
                  <a:pt x="6370" y="8561"/>
                </a:lnTo>
                <a:cubicBezTo>
                  <a:pt x="6418" y="8621"/>
                  <a:pt x="6430" y="8692"/>
                  <a:pt x="6430" y="8775"/>
                </a:cubicBezTo>
                <a:lnTo>
                  <a:pt x="6430" y="9549"/>
                </a:lnTo>
                <a:cubicBezTo>
                  <a:pt x="6430" y="9644"/>
                  <a:pt x="6501" y="9716"/>
                  <a:pt x="6597" y="9716"/>
                </a:cubicBezTo>
                <a:cubicBezTo>
                  <a:pt x="6680" y="9716"/>
                  <a:pt x="6751" y="9644"/>
                  <a:pt x="6751" y="9549"/>
                </a:cubicBezTo>
                <a:lnTo>
                  <a:pt x="6751" y="8775"/>
                </a:lnTo>
                <a:cubicBezTo>
                  <a:pt x="6751" y="8632"/>
                  <a:pt x="6716" y="8501"/>
                  <a:pt x="6632" y="8371"/>
                </a:cubicBezTo>
                <a:lnTo>
                  <a:pt x="6454" y="8097"/>
                </a:lnTo>
                <a:cubicBezTo>
                  <a:pt x="6418" y="8037"/>
                  <a:pt x="6394" y="7966"/>
                  <a:pt x="6394" y="7870"/>
                </a:cubicBezTo>
                <a:lnTo>
                  <a:pt x="6394" y="6025"/>
                </a:lnTo>
                <a:cubicBezTo>
                  <a:pt x="6394" y="5954"/>
                  <a:pt x="6442" y="5882"/>
                  <a:pt x="6513" y="5846"/>
                </a:cubicBezTo>
                <a:lnTo>
                  <a:pt x="6835" y="5692"/>
                </a:lnTo>
                <a:lnTo>
                  <a:pt x="7109" y="5977"/>
                </a:lnTo>
                <a:cubicBezTo>
                  <a:pt x="7192" y="6049"/>
                  <a:pt x="7275" y="6085"/>
                  <a:pt x="7371" y="6085"/>
                </a:cubicBezTo>
                <a:cubicBezTo>
                  <a:pt x="7454" y="6085"/>
                  <a:pt x="7549" y="6049"/>
                  <a:pt x="7621" y="5977"/>
                </a:cubicBezTo>
                <a:lnTo>
                  <a:pt x="7906" y="5692"/>
                </a:lnTo>
                <a:lnTo>
                  <a:pt x="8216" y="5846"/>
                </a:lnTo>
                <a:cubicBezTo>
                  <a:pt x="8287" y="5882"/>
                  <a:pt x="8335" y="5954"/>
                  <a:pt x="8335" y="6025"/>
                </a:cubicBezTo>
                <a:lnTo>
                  <a:pt x="8335" y="7870"/>
                </a:lnTo>
                <a:cubicBezTo>
                  <a:pt x="8335" y="7942"/>
                  <a:pt x="8299" y="8025"/>
                  <a:pt x="8275" y="8097"/>
                </a:cubicBezTo>
                <a:lnTo>
                  <a:pt x="8097" y="8371"/>
                </a:lnTo>
                <a:cubicBezTo>
                  <a:pt x="8025" y="8490"/>
                  <a:pt x="7978" y="8644"/>
                  <a:pt x="7978" y="8775"/>
                </a:cubicBezTo>
                <a:lnTo>
                  <a:pt x="7978" y="9549"/>
                </a:lnTo>
                <a:cubicBezTo>
                  <a:pt x="7978" y="9644"/>
                  <a:pt x="8049" y="9716"/>
                  <a:pt x="8144" y="9716"/>
                </a:cubicBezTo>
                <a:cubicBezTo>
                  <a:pt x="8228" y="9716"/>
                  <a:pt x="8299" y="9644"/>
                  <a:pt x="8299" y="9549"/>
                </a:cubicBezTo>
                <a:lnTo>
                  <a:pt x="8299" y="8775"/>
                </a:lnTo>
                <a:cubicBezTo>
                  <a:pt x="8299" y="8704"/>
                  <a:pt x="8335" y="8632"/>
                  <a:pt x="8359" y="8561"/>
                </a:cubicBezTo>
                <a:lnTo>
                  <a:pt x="8537" y="8275"/>
                </a:lnTo>
                <a:cubicBezTo>
                  <a:pt x="8621" y="8156"/>
                  <a:pt x="8656" y="8001"/>
                  <a:pt x="8656" y="7870"/>
                </a:cubicBezTo>
                <a:lnTo>
                  <a:pt x="8656" y="6025"/>
                </a:lnTo>
                <a:cubicBezTo>
                  <a:pt x="8656" y="5823"/>
                  <a:pt x="8537" y="5644"/>
                  <a:pt x="8359" y="5537"/>
                </a:cubicBezTo>
                <a:lnTo>
                  <a:pt x="7930" y="5311"/>
                </a:lnTo>
                <a:lnTo>
                  <a:pt x="7918" y="5299"/>
                </a:lnTo>
                <a:lnTo>
                  <a:pt x="7918" y="5025"/>
                </a:lnTo>
                <a:cubicBezTo>
                  <a:pt x="8144" y="4870"/>
                  <a:pt x="8287" y="4596"/>
                  <a:pt x="8287" y="4287"/>
                </a:cubicBezTo>
                <a:lnTo>
                  <a:pt x="8287" y="3918"/>
                </a:lnTo>
                <a:cubicBezTo>
                  <a:pt x="8287" y="3644"/>
                  <a:pt x="8144" y="3406"/>
                  <a:pt x="7918" y="3275"/>
                </a:cubicBezTo>
                <a:lnTo>
                  <a:pt x="7918" y="2822"/>
                </a:lnTo>
                <a:cubicBezTo>
                  <a:pt x="7918" y="2751"/>
                  <a:pt x="7966" y="2679"/>
                  <a:pt x="8037" y="2644"/>
                </a:cubicBezTo>
                <a:lnTo>
                  <a:pt x="8347" y="2501"/>
                </a:lnTo>
                <a:lnTo>
                  <a:pt x="8633" y="2786"/>
                </a:lnTo>
                <a:cubicBezTo>
                  <a:pt x="8704" y="2858"/>
                  <a:pt x="8799" y="2882"/>
                  <a:pt x="8883" y="2882"/>
                </a:cubicBezTo>
                <a:cubicBezTo>
                  <a:pt x="8978" y="2882"/>
                  <a:pt x="9061" y="2858"/>
                  <a:pt x="9133" y="2786"/>
                </a:cubicBezTo>
                <a:lnTo>
                  <a:pt x="9418" y="2501"/>
                </a:lnTo>
                <a:lnTo>
                  <a:pt x="9728" y="2644"/>
                </a:lnTo>
                <a:cubicBezTo>
                  <a:pt x="9811" y="2679"/>
                  <a:pt x="9847" y="2751"/>
                  <a:pt x="9847" y="2822"/>
                </a:cubicBezTo>
                <a:lnTo>
                  <a:pt x="9847" y="3275"/>
                </a:lnTo>
                <a:cubicBezTo>
                  <a:pt x="9633" y="3394"/>
                  <a:pt x="9478" y="3632"/>
                  <a:pt x="9478" y="3918"/>
                </a:cubicBezTo>
                <a:lnTo>
                  <a:pt x="9478" y="4287"/>
                </a:lnTo>
                <a:cubicBezTo>
                  <a:pt x="9478" y="4584"/>
                  <a:pt x="9633" y="4846"/>
                  <a:pt x="9847" y="5025"/>
                </a:cubicBezTo>
                <a:lnTo>
                  <a:pt x="9847" y="5299"/>
                </a:lnTo>
                <a:cubicBezTo>
                  <a:pt x="9847" y="5299"/>
                  <a:pt x="9847" y="5311"/>
                  <a:pt x="9835" y="5311"/>
                </a:cubicBezTo>
                <a:lnTo>
                  <a:pt x="9407" y="5537"/>
                </a:lnTo>
                <a:cubicBezTo>
                  <a:pt x="9228" y="5620"/>
                  <a:pt x="9109" y="5823"/>
                  <a:pt x="9109" y="6025"/>
                </a:cubicBezTo>
                <a:lnTo>
                  <a:pt x="9109" y="7870"/>
                </a:lnTo>
                <a:cubicBezTo>
                  <a:pt x="9109" y="8025"/>
                  <a:pt x="9157" y="8156"/>
                  <a:pt x="9228" y="8275"/>
                </a:cubicBezTo>
                <a:lnTo>
                  <a:pt x="9407" y="8561"/>
                </a:lnTo>
                <a:cubicBezTo>
                  <a:pt x="9454" y="8621"/>
                  <a:pt x="9466" y="8692"/>
                  <a:pt x="9466" y="8775"/>
                </a:cubicBezTo>
                <a:lnTo>
                  <a:pt x="9466" y="9549"/>
                </a:lnTo>
                <a:cubicBezTo>
                  <a:pt x="9466" y="9644"/>
                  <a:pt x="9538" y="9716"/>
                  <a:pt x="9633" y="9716"/>
                </a:cubicBezTo>
                <a:cubicBezTo>
                  <a:pt x="9716" y="9716"/>
                  <a:pt x="9788" y="9644"/>
                  <a:pt x="9788" y="9549"/>
                </a:cubicBezTo>
                <a:lnTo>
                  <a:pt x="9788" y="8775"/>
                </a:lnTo>
                <a:cubicBezTo>
                  <a:pt x="9788" y="8632"/>
                  <a:pt x="9752" y="8501"/>
                  <a:pt x="9668" y="8371"/>
                </a:cubicBezTo>
                <a:lnTo>
                  <a:pt x="9490" y="8097"/>
                </a:lnTo>
                <a:cubicBezTo>
                  <a:pt x="9454" y="8037"/>
                  <a:pt x="9430" y="7966"/>
                  <a:pt x="9430" y="7870"/>
                </a:cubicBezTo>
                <a:lnTo>
                  <a:pt x="9430" y="6025"/>
                </a:lnTo>
                <a:cubicBezTo>
                  <a:pt x="9430" y="5954"/>
                  <a:pt x="9478" y="5882"/>
                  <a:pt x="9549" y="5846"/>
                </a:cubicBezTo>
                <a:lnTo>
                  <a:pt x="9871" y="5692"/>
                </a:lnTo>
                <a:lnTo>
                  <a:pt x="10145" y="5977"/>
                </a:lnTo>
                <a:cubicBezTo>
                  <a:pt x="10228" y="6049"/>
                  <a:pt x="10311" y="6085"/>
                  <a:pt x="10407" y="6085"/>
                </a:cubicBezTo>
                <a:cubicBezTo>
                  <a:pt x="10490" y="6085"/>
                  <a:pt x="10585" y="6049"/>
                  <a:pt x="10657" y="5977"/>
                </a:cubicBezTo>
                <a:lnTo>
                  <a:pt x="10942" y="5692"/>
                </a:lnTo>
                <a:lnTo>
                  <a:pt x="11252" y="5846"/>
                </a:lnTo>
                <a:cubicBezTo>
                  <a:pt x="11323" y="5882"/>
                  <a:pt x="11371" y="5954"/>
                  <a:pt x="11371" y="6025"/>
                </a:cubicBezTo>
                <a:lnTo>
                  <a:pt x="11371" y="7870"/>
                </a:lnTo>
                <a:cubicBezTo>
                  <a:pt x="11371" y="7942"/>
                  <a:pt x="11335" y="8025"/>
                  <a:pt x="11312" y="8097"/>
                </a:cubicBezTo>
                <a:lnTo>
                  <a:pt x="11133" y="8371"/>
                </a:lnTo>
                <a:cubicBezTo>
                  <a:pt x="11062" y="8490"/>
                  <a:pt x="11014" y="8644"/>
                  <a:pt x="11014" y="8775"/>
                </a:cubicBezTo>
                <a:lnTo>
                  <a:pt x="11014" y="9549"/>
                </a:lnTo>
                <a:cubicBezTo>
                  <a:pt x="11014" y="9644"/>
                  <a:pt x="11085" y="9716"/>
                  <a:pt x="11181" y="9716"/>
                </a:cubicBezTo>
                <a:cubicBezTo>
                  <a:pt x="11264" y="9716"/>
                  <a:pt x="11335" y="9644"/>
                  <a:pt x="11335" y="9549"/>
                </a:cubicBezTo>
                <a:lnTo>
                  <a:pt x="11335" y="8775"/>
                </a:lnTo>
                <a:cubicBezTo>
                  <a:pt x="11335" y="8704"/>
                  <a:pt x="11371" y="8632"/>
                  <a:pt x="11395" y="8561"/>
                </a:cubicBezTo>
                <a:lnTo>
                  <a:pt x="11573" y="8275"/>
                </a:lnTo>
                <a:cubicBezTo>
                  <a:pt x="11657" y="8156"/>
                  <a:pt x="11693" y="8001"/>
                  <a:pt x="11693" y="7870"/>
                </a:cubicBezTo>
                <a:lnTo>
                  <a:pt x="11693" y="6025"/>
                </a:lnTo>
                <a:cubicBezTo>
                  <a:pt x="11514" y="5823"/>
                  <a:pt x="11395" y="5620"/>
                  <a:pt x="11204" y="5537"/>
                </a:cubicBezTo>
                <a:lnTo>
                  <a:pt x="10776" y="5311"/>
                </a:lnTo>
                <a:lnTo>
                  <a:pt x="10764" y="5299"/>
                </a:lnTo>
                <a:lnTo>
                  <a:pt x="10764" y="5025"/>
                </a:lnTo>
                <a:cubicBezTo>
                  <a:pt x="10978" y="4870"/>
                  <a:pt x="11133" y="4596"/>
                  <a:pt x="11133" y="4287"/>
                </a:cubicBezTo>
                <a:lnTo>
                  <a:pt x="11133" y="3918"/>
                </a:lnTo>
                <a:cubicBezTo>
                  <a:pt x="11133" y="3513"/>
                  <a:pt x="10800" y="3179"/>
                  <a:pt x="10407" y="3179"/>
                </a:cubicBezTo>
                <a:lnTo>
                  <a:pt x="10014" y="3179"/>
                </a:lnTo>
                <a:lnTo>
                  <a:pt x="10014" y="2846"/>
                </a:lnTo>
                <a:cubicBezTo>
                  <a:pt x="10014" y="2632"/>
                  <a:pt x="9895" y="2453"/>
                  <a:pt x="9716" y="2346"/>
                </a:cubicBezTo>
                <a:lnTo>
                  <a:pt x="9287" y="2132"/>
                </a:lnTo>
                <a:lnTo>
                  <a:pt x="9276" y="2108"/>
                </a:lnTo>
                <a:lnTo>
                  <a:pt x="9276" y="1846"/>
                </a:lnTo>
                <a:cubicBezTo>
                  <a:pt x="9490" y="1679"/>
                  <a:pt x="9645" y="1417"/>
                  <a:pt x="9645" y="1096"/>
                </a:cubicBezTo>
                <a:lnTo>
                  <a:pt x="9645" y="727"/>
                </a:lnTo>
                <a:cubicBezTo>
                  <a:pt x="9645" y="322"/>
                  <a:pt x="9311" y="0"/>
                  <a:pt x="8918" y="0"/>
                </a:cubicBezTo>
                <a:lnTo>
                  <a:pt x="8537" y="0"/>
                </a:lnTo>
                <a:cubicBezTo>
                  <a:pt x="8133" y="0"/>
                  <a:pt x="7811" y="322"/>
                  <a:pt x="7811" y="727"/>
                </a:cubicBezTo>
                <a:lnTo>
                  <a:pt x="7811" y="1096"/>
                </a:lnTo>
                <a:cubicBezTo>
                  <a:pt x="7811" y="1393"/>
                  <a:pt x="7966" y="1667"/>
                  <a:pt x="8180" y="1846"/>
                </a:cubicBezTo>
                <a:lnTo>
                  <a:pt x="8180" y="2108"/>
                </a:lnTo>
                <a:cubicBezTo>
                  <a:pt x="8180" y="2108"/>
                  <a:pt x="8180" y="2132"/>
                  <a:pt x="8168" y="2132"/>
                </a:cubicBezTo>
                <a:lnTo>
                  <a:pt x="7740" y="2346"/>
                </a:lnTo>
                <a:cubicBezTo>
                  <a:pt x="7561" y="2441"/>
                  <a:pt x="7442" y="2632"/>
                  <a:pt x="7442" y="2846"/>
                </a:cubicBezTo>
                <a:lnTo>
                  <a:pt x="7442" y="3179"/>
                </a:lnTo>
                <a:lnTo>
                  <a:pt x="7037" y="3179"/>
                </a:lnTo>
                <a:lnTo>
                  <a:pt x="7037" y="2846"/>
                </a:lnTo>
                <a:cubicBezTo>
                  <a:pt x="7037" y="2632"/>
                  <a:pt x="6918" y="2453"/>
                  <a:pt x="6740" y="2346"/>
                </a:cubicBezTo>
                <a:lnTo>
                  <a:pt x="6311" y="2132"/>
                </a:lnTo>
                <a:lnTo>
                  <a:pt x="6299" y="2108"/>
                </a:lnTo>
                <a:lnTo>
                  <a:pt x="6299" y="1846"/>
                </a:lnTo>
                <a:cubicBezTo>
                  <a:pt x="6513" y="1679"/>
                  <a:pt x="6668" y="1417"/>
                  <a:pt x="6668" y="1096"/>
                </a:cubicBezTo>
                <a:lnTo>
                  <a:pt x="6668" y="727"/>
                </a:lnTo>
                <a:cubicBezTo>
                  <a:pt x="6668" y="322"/>
                  <a:pt x="6335" y="0"/>
                  <a:pt x="5942" y="0"/>
                </a:cubicBezTo>
                <a:lnTo>
                  <a:pt x="5561" y="0"/>
                </a:lnTo>
                <a:cubicBezTo>
                  <a:pt x="5168" y="0"/>
                  <a:pt x="4835" y="322"/>
                  <a:pt x="4835" y="727"/>
                </a:cubicBezTo>
                <a:lnTo>
                  <a:pt x="4835" y="1096"/>
                </a:lnTo>
                <a:cubicBezTo>
                  <a:pt x="4835" y="1393"/>
                  <a:pt x="4989" y="1667"/>
                  <a:pt x="5204" y="1846"/>
                </a:cubicBezTo>
                <a:lnTo>
                  <a:pt x="5204" y="2108"/>
                </a:lnTo>
                <a:cubicBezTo>
                  <a:pt x="5204" y="2108"/>
                  <a:pt x="5204" y="2132"/>
                  <a:pt x="5192" y="2132"/>
                </a:cubicBezTo>
                <a:lnTo>
                  <a:pt x="4763" y="2346"/>
                </a:lnTo>
                <a:cubicBezTo>
                  <a:pt x="4585" y="2441"/>
                  <a:pt x="4465" y="2632"/>
                  <a:pt x="4465" y="2846"/>
                </a:cubicBezTo>
                <a:lnTo>
                  <a:pt x="4465" y="3179"/>
                </a:lnTo>
                <a:lnTo>
                  <a:pt x="4061" y="3179"/>
                </a:lnTo>
                <a:lnTo>
                  <a:pt x="4061" y="2846"/>
                </a:lnTo>
                <a:cubicBezTo>
                  <a:pt x="4061" y="2632"/>
                  <a:pt x="3942" y="2453"/>
                  <a:pt x="3763" y="2346"/>
                </a:cubicBezTo>
                <a:lnTo>
                  <a:pt x="3334" y="2132"/>
                </a:lnTo>
                <a:lnTo>
                  <a:pt x="3322" y="2108"/>
                </a:lnTo>
                <a:lnTo>
                  <a:pt x="3322" y="1846"/>
                </a:lnTo>
                <a:cubicBezTo>
                  <a:pt x="3537" y="1679"/>
                  <a:pt x="3692" y="1417"/>
                  <a:pt x="3692" y="1096"/>
                </a:cubicBezTo>
                <a:lnTo>
                  <a:pt x="3692" y="727"/>
                </a:lnTo>
                <a:cubicBezTo>
                  <a:pt x="3692" y="322"/>
                  <a:pt x="3358" y="0"/>
                  <a:pt x="296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216" name="Google Shape;12216;p82"/>
          <p:cNvGrpSpPr/>
          <p:nvPr/>
        </p:nvGrpSpPr>
        <p:grpSpPr>
          <a:xfrm>
            <a:off x="2741264" y="3437213"/>
            <a:ext cx="330110" cy="308908"/>
            <a:chOff x="2766264" y="3394042"/>
            <a:chExt cx="294873" cy="275934"/>
          </a:xfrm>
          <a:solidFill>
            <a:schemeClr val="tx1"/>
          </a:solidFill>
        </p:grpSpPr>
        <p:sp>
          <p:nvSpPr>
            <p:cNvPr id="12217" name="Google Shape;12217;p82"/>
            <p:cNvSpPr/>
            <p:nvPr/>
          </p:nvSpPr>
          <p:spPr>
            <a:xfrm>
              <a:off x="2766264" y="3394042"/>
              <a:ext cx="253176" cy="275934"/>
            </a:xfrm>
            <a:custGeom>
              <a:avLst/>
              <a:gdLst/>
              <a:ahLst/>
              <a:cxnLst/>
              <a:rect l="l" t="t" r="r" b="b"/>
              <a:pathLst>
                <a:path w="7954" h="8669" extrusionOk="0">
                  <a:moveTo>
                    <a:pt x="6942" y="3489"/>
                  </a:moveTo>
                  <a:cubicBezTo>
                    <a:pt x="7371" y="3549"/>
                    <a:pt x="7692" y="3918"/>
                    <a:pt x="7692" y="4346"/>
                  </a:cubicBezTo>
                  <a:cubicBezTo>
                    <a:pt x="7692" y="4799"/>
                    <a:pt x="7382" y="5156"/>
                    <a:pt x="6942" y="5227"/>
                  </a:cubicBezTo>
                  <a:lnTo>
                    <a:pt x="6942" y="3489"/>
                  </a:lnTo>
                  <a:close/>
                  <a:moveTo>
                    <a:pt x="1013" y="3322"/>
                  </a:moveTo>
                  <a:lnTo>
                    <a:pt x="1013" y="5382"/>
                  </a:lnTo>
                  <a:lnTo>
                    <a:pt x="715" y="5382"/>
                  </a:lnTo>
                  <a:cubicBezTo>
                    <a:pt x="465" y="5382"/>
                    <a:pt x="263" y="5180"/>
                    <a:pt x="263" y="4930"/>
                  </a:cubicBezTo>
                  <a:lnTo>
                    <a:pt x="263" y="3775"/>
                  </a:lnTo>
                  <a:cubicBezTo>
                    <a:pt x="263" y="3537"/>
                    <a:pt x="453" y="3322"/>
                    <a:pt x="715" y="3322"/>
                  </a:cubicBezTo>
                  <a:close/>
                  <a:moveTo>
                    <a:pt x="2179" y="3322"/>
                  </a:moveTo>
                  <a:lnTo>
                    <a:pt x="2179" y="5382"/>
                  </a:lnTo>
                  <a:lnTo>
                    <a:pt x="1286" y="5382"/>
                  </a:lnTo>
                  <a:lnTo>
                    <a:pt x="1286" y="3322"/>
                  </a:lnTo>
                  <a:close/>
                  <a:moveTo>
                    <a:pt x="2322" y="6370"/>
                  </a:moveTo>
                  <a:lnTo>
                    <a:pt x="2322" y="6966"/>
                  </a:lnTo>
                  <a:lnTo>
                    <a:pt x="2060" y="6966"/>
                  </a:lnTo>
                  <a:lnTo>
                    <a:pt x="2227" y="6370"/>
                  </a:lnTo>
                  <a:close/>
                  <a:moveTo>
                    <a:pt x="2144" y="5644"/>
                  </a:moveTo>
                  <a:lnTo>
                    <a:pt x="1632" y="7549"/>
                  </a:lnTo>
                  <a:lnTo>
                    <a:pt x="1286" y="7549"/>
                  </a:lnTo>
                  <a:lnTo>
                    <a:pt x="1286" y="5644"/>
                  </a:lnTo>
                  <a:close/>
                  <a:moveTo>
                    <a:pt x="6680" y="274"/>
                  </a:moveTo>
                  <a:lnTo>
                    <a:pt x="6680" y="8430"/>
                  </a:lnTo>
                  <a:lnTo>
                    <a:pt x="6085" y="8430"/>
                  </a:lnTo>
                  <a:lnTo>
                    <a:pt x="6085" y="2703"/>
                  </a:lnTo>
                  <a:cubicBezTo>
                    <a:pt x="6085" y="2620"/>
                    <a:pt x="6025" y="2560"/>
                    <a:pt x="5954" y="2560"/>
                  </a:cubicBezTo>
                  <a:cubicBezTo>
                    <a:pt x="5870" y="2560"/>
                    <a:pt x="5811" y="2620"/>
                    <a:pt x="5811" y="2703"/>
                  </a:cubicBezTo>
                  <a:lnTo>
                    <a:pt x="5811" y="7549"/>
                  </a:lnTo>
                  <a:cubicBezTo>
                    <a:pt x="5632" y="7311"/>
                    <a:pt x="5382" y="6989"/>
                    <a:pt x="5037" y="6668"/>
                  </a:cubicBezTo>
                  <a:cubicBezTo>
                    <a:pt x="4668" y="6299"/>
                    <a:pt x="4263" y="6013"/>
                    <a:pt x="3870" y="5799"/>
                  </a:cubicBezTo>
                  <a:cubicBezTo>
                    <a:pt x="3406" y="5561"/>
                    <a:pt x="2930" y="5418"/>
                    <a:pt x="2453" y="5394"/>
                  </a:cubicBezTo>
                  <a:lnTo>
                    <a:pt x="2453" y="3322"/>
                  </a:lnTo>
                  <a:cubicBezTo>
                    <a:pt x="2930" y="3310"/>
                    <a:pt x="3406" y="3179"/>
                    <a:pt x="3870" y="2918"/>
                  </a:cubicBezTo>
                  <a:cubicBezTo>
                    <a:pt x="4263" y="2715"/>
                    <a:pt x="4668" y="2417"/>
                    <a:pt x="5037" y="2048"/>
                  </a:cubicBezTo>
                  <a:cubicBezTo>
                    <a:pt x="5370" y="1715"/>
                    <a:pt x="5632" y="1394"/>
                    <a:pt x="5811" y="1167"/>
                  </a:cubicBezTo>
                  <a:lnTo>
                    <a:pt x="5811" y="2025"/>
                  </a:lnTo>
                  <a:cubicBezTo>
                    <a:pt x="5811" y="2108"/>
                    <a:pt x="5870" y="2167"/>
                    <a:pt x="5954" y="2167"/>
                  </a:cubicBezTo>
                  <a:cubicBezTo>
                    <a:pt x="6025" y="2167"/>
                    <a:pt x="6085" y="2108"/>
                    <a:pt x="6085" y="2025"/>
                  </a:cubicBezTo>
                  <a:lnTo>
                    <a:pt x="6085" y="274"/>
                  </a:lnTo>
                  <a:close/>
                  <a:moveTo>
                    <a:pt x="5930" y="0"/>
                  </a:moveTo>
                  <a:cubicBezTo>
                    <a:pt x="5858" y="0"/>
                    <a:pt x="5799" y="60"/>
                    <a:pt x="5799" y="143"/>
                  </a:cubicBezTo>
                  <a:lnTo>
                    <a:pt x="5799" y="679"/>
                  </a:lnTo>
                  <a:cubicBezTo>
                    <a:pt x="5728" y="810"/>
                    <a:pt x="5370" y="1334"/>
                    <a:pt x="4835" y="1846"/>
                  </a:cubicBezTo>
                  <a:cubicBezTo>
                    <a:pt x="4263" y="2382"/>
                    <a:pt x="3370" y="3037"/>
                    <a:pt x="2299" y="3037"/>
                  </a:cubicBezTo>
                  <a:lnTo>
                    <a:pt x="715" y="3037"/>
                  </a:lnTo>
                  <a:cubicBezTo>
                    <a:pt x="310" y="3037"/>
                    <a:pt x="1" y="3370"/>
                    <a:pt x="1" y="3751"/>
                  </a:cubicBezTo>
                  <a:lnTo>
                    <a:pt x="1" y="4918"/>
                  </a:lnTo>
                  <a:cubicBezTo>
                    <a:pt x="1" y="5323"/>
                    <a:pt x="322" y="5632"/>
                    <a:pt x="715" y="5632"/>
                  </a:cubicBezTo>
                  <a:lnTo>
                    <a:pt x="1013" y="5632"/>
                  </a:lnTo>
                  <a:lnTo>
                    <a:pt x="1013" y="7668"/>
                  </a:lnTo>
                  <a:cubicBezTo>
                    <a:pt x="1013" y="7740"/>
                    <a:pt x="1072" y="7799"/>
                    <a:pt x="1144" y="7799"/>
                  </a:cubicBezTo>
                  <a:lnTo>
                    <a:pt x="1727" y="7799"/>
                  </a:lnTo>
                  <a:cubicBezTo>
                    <a:pt x="1787" y="7799"/>
                    <a:pt x="1846" y="7763"/>
                    <a:pt x="1858" y="7692"/>
                  </a:cubicBezTo>
                  <a:lnTo>
                    <a:pt x="1989" y="7216"/>
                  </a:lnTo>
                  <a:lnTo>
                    <a:pt x="2453" y="7216"/>
                  </a:lnTo>
                  <a:cubicBezTo>
                    <a:pt x="2525" y="7216"/>
                    <a:pt x="2584" y="7156"/>
                    <a:pt x="2584" y="7085"/>
                  </a:cubicBezTo>
                  <a:lnTo>
                    <a:pt x="2584" y="6204"/>
                  </a:lnTo>
                  <a:cubicBezTo>
                    <a:pt x="2584" y="6132"/>
                    <a:pt x="2525" y="6073"/>
                    <a:pt x="2453" y="6073"/>
                  </a:cubicBezTo>
                  <a:lnTo>
                    <a:pt x="2287" y="6073"/>
                  </a:lnTo>
                  <a:lnTo>
                    <a:pt x="2406" y="5632"/>
                  </a:lnTo>
                  <a:cubicBezTo>
                    <a:pt x="3430" y="5668"/>
                    <a:pt x="4299" y="6299"/>
                    <a:pt x="4835" y="6823"/>
                  </a:cubicBezTo>
                  <a:cubicBezTo>
                    <a:pt x="5370" y="7335"/>
                    <a:pt x="5704" y="7859"/>
                    <a:pt x="5799" y="7990"/>
                  </a:cubicBezTo>
                  <a:lnTo>
                    <a:pt x="5799" y="8525"/>
                  </a:lnTo>
                  <a:cubicBezTo>
                    <a:pt x="5799" y="8609"/>
                    <a:pt x="5858" y="8668"/>
                    <a:pt x="5930" y="8668"/>
                  </a:cubicBezTo>
                  <a:lnTo>
                    <a:pt x="6811" y="8668"/>
                  </a:lnTo>
                  <a:cubicBezTo>
                    <a:pt x="6882" y="8668"/>
                    <a:pt x="6942" y="8609"/>
                    <a:pt x="6942" y="8525"/>
                  </a:cubicBezTo>
                  <a:lnTo>
                    <a:pt x="6942" y="5465"/>
                  </a:lnTo>
                  <a:cubicBezTo>
                    <a:pt x="7525" y="5394"/>
                    <a:pt x="7954" y="4918"/>
                    <a:pt x="7954" y="4322"/>
                  </a:cubicBezTo>
                  <a:cubicBezTo>
                    <a:pt x="7954" y="3775"/>
                    <a:pt x="7525" y="3275"/>
                    <a:pt x="6942" y="3203"/>
                  </a:cubicBezTo>
                  <a:lnTo>
                    <a:pt x="6942" y="143"/>
                  </a:lnTo>
                  <a:cubicBezTo>
                    <a:pt x="6942" y="60"/>
                    <a:pt x="6882" y="0"/>
                    <a:pt x="6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8" name="Google Shape;12218;p82"/>
            <p:cNvSpPr/>
            <p:nvPr/>
          </p:nvSpPr>
          <p:spPr>
            <a:xfrm>
              <a:off x="3039143" y="3528205"/>
              <a:ext cx="21995" cy="8753"/>
            </a:xfrm>
            <a:custGeom>
              <a:avLst/>
              <a:gdLst/>
              <a:ahLst/>
              <a:cxnLst/>
              <a:rect l="l" t="t" r="r" b="b"/>
              <a:pathLst>
                <a:path w="691" h="275" extrusionOk="0"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cubicBezTo>
                    <a:pt x="0" y="215"/>
                    <a:pt x="60" y="274"/>
                    <a:pt x="131" y="274"/>
                  </a:cubicBezTo>
                  <a:lnTo>
                    <a:pt x="560" y="274"/>
                  </a:lnTo>
                  <a:cubicBezTo>
                    <a:pt x="631" y="274"/>
                    <a:pt x="691" y="215"/>
                    <a:pt x="691" y="131"/>
                  </a:cubicBezTo>
                  <a:cubicBezTo>
                    <a:pt x="691" y="60"/>
                    <a:pt x="631" y="0"/>
                    <a:pt x="5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19" name="Google Shape;12219;p82"/>
            <p:cNvSpPr/>
            <p:nvPr/>
          </p:nvSpPr>
          <p:spPr>
            <a:xfrm>
              <a:off x="3019408" y="3475622"/>
              <a:ext cx="20499" cy="18875"/>
            </a:xfrm>
            <a:custGeom>
              <a:avLst/>
              <a:gdLst/>
              <a:ahLst/>
              <a:cxnLst/>
              <a:rect l="l" t="t" r="r" b="b"/>
              <a:pathLst>
                <a:path w="644" h="593" extrusionOk="0">
                  <a:moveTo>
                    <a:pt x="501" y="0"/>
                  </a:moveTo>
                  <a:cubicBezTo>
                    <a:pt x="468" y="0"/>
                    <a:pt x="436" y="15"/>
                    <a:pt x="406" y="45"/>
                  </a:cubicBezTo>
                  <a:lnTo>
                    <a:pt x="96" y="355"/>
                  </a:lnTo>
                  <a:cubicBezTo>
                    <a:pt x="1" y="450"/>
                    <a:pt x="61" y="593"/>
                    <a:pt x="180" y="593"/>
                  </a:cubicBezTo>
                  <a:cubicBezTo>
                    <a:pt x="215" y="593"/>
                    <a:pt x="263" y="581"/>
                    <a:pt x="275" y="557"/>
                  </a:cubicBezTo>
                  <a:lnTo>
                    <a:pt x="584" y="235"/>
                  </a:lnTo>
                  <a:cubicBezTo>
                    <a:pt x="644" y="200"/>
                    <a:pt x="644" y="104"/>
                    <a:pt x="596" y="45"/>
                  </a:cubicBezTo>
                  <a:cubicBezTo>
                    <a:pt x="567" y="15"/>
                    <a:pt x="534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0" name="Google Shape;12220;p82"/>
            <p:cNvSpPr/>
            <p:nvPr/>
          </p:nvSpPr>
          <p:spPr>
            <a:xfrm>
              <a:off x="3020554" y="3570348"/>
              <a:ext cx="19353" cy="18621"/>
            </a:xfrm>
            <a:custGeom>
              <a:avLst/>
              <a:gdLst/>
              <a:ahLst/>
              <a:cxnLst/>
              <a:rect l="l" t="t" r="r" b="b"/>
              <a:pathLst>
                <a:path w="608" h="585" extrusionOk="0">
                  <a:moveTo>
                    <a:pt x="155" y="1"/>
                  </a:moveTo>
                  <a:cubicBezTo>
                    <a:pt x="123" y="1"/>
                    <a:pt x="90" y="16"/>
                    <a:pt x="60" y="46"/>
                  </a:cubicBezTo>
                  <a:cubicBezTo>
                    <a:pt x="1" y="105"/>
                    <a:pt x="1" y="176"/>
                    <a:pt x="60" y="236"/>
                  </a:cubicBezTo>
                  <a:lnTo>
                    <a:pt x="370" y="546"/>
                  </a:lnTo>
                  <a:cubicBezTo>
                    <a:pt x="397" y="572"/>
                    <a:pt x="431" y="585"/>
                    <a:pt x="463" y="585"/>
                  </a:cubicBezTo>
                  <a:cubicBezTo>
                    <a:pt x="503" y="585"/>
                    <a:pt x="541" y="566"/>
                    <a:pt x="560" y="534"/>
                  </a:cubicBezTo>
                  <a:cubicBezTo>
                    <a:pt x="608" y="498"/>
                    <a:pt x="608" y="403"/>
                    <a:pt x="560" y="355"/>
                  </a:cubicBezTo>
                  <a:lnTo>
                    <a:pt x="251" y="46"/>
                  </a:lnTo>
                  <a:cubicBezTo>
                    <a:pt x="221" y="16"/>
                    <a:pt x="18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21" name="Google Shape;12221;p82"/>
          <p:cNvGrpSpPr/>
          <p:nvPr/>
        </p:nvGrpSpPr>
        <p:grpSpPr>
          <a:xfrm>
            <a:off x="3189862" y="3435388"/>
            <a:ext cx="346406" cy="347552"/>
            <a:chOff x="3214972" y="3359188"/>
            <a:chExt cx="346406" cy="347552"/>
          </a:xfrm>
          <a:solidFill>
            <a:schemeClr val="tx1"/>
          </a:solidFill>
        </p:grpSpPr>
        <p:sp>
          <p:nvSpPr>
            <p:cNvPr id="12222" name="Google Shape;12222;p82"/>
            <p:cNvSpPr/>
            <p:nvPr/>
          </p:nvSpPr>
          <p:spPr>
            <a:xfrm>
              <a:off x="3301772" y="3386084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3" name="Google Shape;12223;p82"/>
            <p:cNvSpPr/>
            <p:nvPr/>
          </p:nvSpPr>
          <p:spPr>
            <a:xfrm>
              <a:off x="3301772" y="3410339"/>
              <a:ext cx="131904" cy="11395"/>
            </a:xfrm>
            <a:custGeom>
              <a:avLst/>
              <a:gdLst/>
              <a:ahLst/>
              <a:cxnLst/>
              <a:rect l="l" t="t" r="r" b="b"/>
              <a:pathLst>
                <a:path w="414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86"/>
                    <a:pt x="95" y="358"/>
                    <a:pt x="179" y="358"/>
                  </a:cubicBezTo>
                  <a:lnTo>
                    <a:pt x="3965" y="358"/>
                  </a:lnTo>
                  <a:cubicBezTo>
                    <a:pt x="4048" y="358"/>
                    <a:pt x="4144" y="286"/>
                    <a:pt x="4144" y="179"/>
                  </a:cubicBezTo>
                  <a:cubicBezTo>
                    <a:pt x="4144" y="72"/>
                    <a:pt x="4072" y="0"/>
                    <a:pt x="3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4" name="Google Shape;12224;p82"/>
            <p:cNvSpPr/>
            <p:nvPr/>
          </p:nvSpPr>
          <p:spPr>
            <a:xfrm>
              <a:off x="3301772" y="3484980"/>
              <a:ext cx="71649" cy="11427"/>
            </a:xfrm>
            <a:custGeom>
              <a:avLst/>
              <a:gdLst/>
              <a:ahLst/>
              <a:cxnLst/>
              <a:rect l="l" t="t" r="r" b="b"/>
              <a:pathLst>
                <a:path w="2251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7"/>
                    <a:pt x="2250" y="180"/>
                  </a:cubicBezTo>
                  <a:cubicBezTo>
                    <a:pt x="2250" y="96"/>
                    <a:pt x="2179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5" name="Google Shape;12225;p82"/>
            <p:cNvSpPr/>
            <p:nvPr/>
          </p:nvSpPr>
          <p:spPr>
            <a:xfrm>
              <a:off x="3301772" y="3509234"/>
              <a:ext cx="130758" cy="11427"/>
            </a:xfrm>
            <a:custGeom>
              <a:avLst/>
              <a:gdLst/>
              <a:ahLst/>
              <a:cxnLst/>
              <a:rect l="l" t="t" r="r" b="b"/>
              <a:pathLst>
                <a:path w="4108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24" y="287"/>
                    <a:pt x="95" y="358"/>
                    <a:pt x="179" y="358"/>
                  </a:cubicBezTo>
                  <a:lnTo>
                    <a:pt x="3929" y="358"/>
                  </a:lnTo>
                  <a:cubicBezTo>
                    <a:pt x="4024" y="358"/>
                    <a:pt x="4108" y="287"/>
                    <a:pt x="4108" y="180"/>
                  </a:cubicBezTo>
                  <a:cubicBezTo>
                    <a:pt x="4108" y="84"/>
                    <a:pt x="4036" y="1"/>
                    <a:pt x="3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6" name="Google Shape;12226;p82"/>
            <p:cNvSpPr/>
            <p:nvPr/>
          </p:nvSpPr>
          <p:spPr>
            <a:xfrm>
              <a:off x="3301772" y="3584671"/>
              <a:ext cx="71649" cy="11395"/>
            </a:xfrm>
            <a:custGeom>
              <a:avLst/>
              <a:gdLst/>
              <a:ahLst/>
              <a:cxnLst/>
              <a:rect l="l" t="t" r="r" b="b"/>
              <a:pathLst>
                <a:path w="2251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24" y="286"/>
                    <a:pt x="95" y="358"/>
                    <a:pt x="179" y="358"/>
                  </a:cubicBezTo>
                  <a:lnTo>
                    <a:pt x="2072" y="358"/>
                  </a:lnTo>
                  <a:cubicBezTo>
                    <a:pt x="2167" y="358"/>
                    <a:pt x="2250" y="286"/>
                    <a:pt x="2250" y="179"/>
                  </a:cubicBezTo>
                  <a:cubicBezTo>
                    <a:pt x="2250" y="84"/>
                    <a:pt x="217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7" name="Google Shape;12227;p82"/>
            <p:cNvSpPr/>
            <p:nvPr/>
          </p:nvSpPr>
          <p:spPr>
            <a:xfrm>
              <a:off x="3301772" y="3609308"/>
              <a:ext cx="129994" cy="11395"/>
            </a:xfrm>
            <a:custGeom>
              <a:avLst/>
              <a:gdLst/>
              <a:ahLst/>
              <a:cxnLst/>
              <a:rect l="l" t="t" r="r" b="b"/>
              <a:pathLst>
                <a:path w="4084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62"/>
                    <a:pt x="83" y="357"/>
                    <a:pt x="179" y="357"/>
                  </a:cubicBezTo>
                  <a:lnTo>
                    <a:pt x="3905" y="357"/>
                  </a:lnTo>
                  <a:cubicBezTo>
                    <a:pt x="3989" y="357"/>
                    <a:pt x="4084" y="286"/>
                    <a:pt x="4084" y="179"/>
                  </a:cubicBezTo>
                  <a:cubicBezTo>
                    <a:pt x="4084" y="72"/>
                    <a:pt x="3989" y="0"/>
                    <a:pt x="3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8" name="Google Shape;12228;p82"/>
            <p:cNvSpPr/>
            <p:nvPr/>
          </p:nvSpPr>
          <p:spPr>
            <a:xfrm>
              <a:off x="3214972" y="3458466"/>
              <a:ext cx="346406" cy="248274"/>
            </a:xfrm>
            <a:custGeom>
              <a:avLst/>
              <a:gdLst/>
              <a:ahLst/>
              <a:cxnLst/>
              <a:rect l="l" t="t" r="r" b="b"/>
              <a:pathLst>
                <a:path w="10883" h="7800" extrusionOk="0">
                  <a:moveTo>
                    <a:pt x="8466" y="1417"/>
                  </a:moveTo>
                  <a:cubicBezTo>
                    <a:pt x="9109" y="1417"/>
                    <a:pt x="9657" y="1953"/>
                    <a:pt x="9657" y="2608"/>
                  </a:cubicBezTo>
                  <a:lnTo>
                    <a:pt x="9657" y="2894"/>
                  </a:lnTo>
                  <a:lnTo>
                    <a:pt x="9585" y="2894"/>
                  </a:lnTo>
                  <a:cubicBezTo>
                    <a:pt x="9216" y="2799"/>
                    <a:pt x="9097" y="2322"/>
                    <a:pt x="9097" y="2322"/>
                  </a:cubicBezTo>
                  <a:cubicBezTo>
                    <a:pt x="9085" y="2263"/>
                    <a:pt x="9037" y="2203"/>
                    <a:pt x="8966" y="2191"/>
                  </a:cubicBezTo>
                  <a:cubicBezTo>
                    <a:pt x="8956" y="2189"/>
                    <a:pt x="8946" y="2188"/>
                    <a:pt x="8935" y="2188"/>
                  </a:cubicBezTo>
                  <a:cubicBezTo>
                    <a:pt x="8883" y="2188"/>
                    <a:pt x="8827" y="2213"/>
                    <a:pt x="8787" y="2263"/>
                  </a:cubicBezTo>
                  <a:cubicBezTo>
                    <a:pt x="8335" y="2894"/>
                    <a:pt x="7347" y="2894"/>
                    <a:pt x="7323" y="2894"/>
                  </a:cubicBezTo>
                  <a:lnTo>
                    <a:pt x="7204" y="2894"/>
                  </a:lnTo>
                  <a:lnTo>
                    <a:pt x="7156" y="2608"/>
                  </a:lnTo>
                  <a:cubicBezTo>
                    <a:pt x="7156" y="1953"/>
                    <a:pt x="7692" y="1417"/>
                    <a:pt x="8347" y="1417"/>
                  </a:cubicBezTo>
                  <a:close/>
                  <a:moveTo>
                    <a:pt x="9692" y="3299"/>
                  </a:moveTo>
                  <a:cubicBezTo>
                    <a:pt x="9811" y="3322"/>
                    <a:pt x="9919" y="3430"/>
                    <a:pt x="9919" y="3549"/>
                  </a:cubicBezTo>
                  <a:cubicBezTo>
                    <a:pt x="9919" y="3680"/>
                    <a:pt x="9835" y="3787"/>
                    <a:pt x="9692" y="3799"/>
                  </a:cubicBezTo>
                  <a:lnTo>
                    <a:pt x="9692" y="3299"/>
                  </a:lnTo>
                  <a:close/>
                  <a:moveTo>
                    <a:pt x="7132" y="3299"/>
                  </a:moveTo>
                  <a:lnTo>
                    <a:pt x="7132" y="3811"/>
                  </a:lnTo>
                  <a:cubicBezTo>
                    <a:pt x="7001" y="3799"/>
                    <a:pt x="6918" y="3680"/>
                    <a:pt x="6918" y="3561"/>
                  </a:cubicBezTo>
                  <a:cubicBezTo>
                    <a:pt x="6894" y="3418"/>
                    <a:pt x="7001" y="3310"/>
                    <a:pt x="7132" y="3299"/>
                  </a:cubicBezTo>
                  <a:close/>
                  <a:moveTo>
                    <a:pt x="8835" y="2608"/>
                  </a:moveTo>
                  <a:cubicBezTo>
                    <a:pt x="8918" y="2787"/>
                    <a:pt x="9085" y="3013"/>
                    <a:pt x="9335" y="3120"/>
                  </a:cubicBezTo>
                  <a:lnTo>
                    <a:pt x="9335" y="3846"/>
                  </a:lnTo>
                  <a:cubicBezTo>
                    <a:pt x="9359" y="4287"/>
                    <a:pt x="8978" y="4668"/>
                    <a:pt x="8525" y="4668"/>
                  </a:cubicBezTo>
                  <a:lnTo>
                    <a:pt x="8299" y="4668"/>
                  </a:lnTo>
                  <a:cubicBezTo>
                    <a:pt x="7835" y="4668"/>
                    <a:pt x="7466" y="4287"/>
                    <a:pt x="7466" y="3834"/>
                  </a:cubicBezTo>
                  <a:lnTo>
                    <a:pt x="7466" y="3144"/>
                  </a:lnTo>
                  <a:cubicBezTo>
                    <a:pt x="7763" y="3120"/>
                    <a:pt x="8383" y="3013"/>
                    <a:pt x="8835" y="2608"/>
                  </a:cubicBezTo>
                  <a:close/>
                  <a:moveTo>
                    <a:pt x="8728" y="4989"/>
                  </a:moveTo>
                  <a:lnTo>
                    <a:pt x="8728" y="5215"/>
                  </a:lnTo>
                  <a:lnTo>
                    <a:pt x="8728" y="5227"/>
                  </a:lnTo>
                  <a:lnTo>
                    <a:pt x="8406" y="5573"/>
                  </a:lnTo>
                  <a:lnTo>
                    <a:pt x="8085" y="5251"/>
                  </a:lnTo>
                  <a:lnTo>
                    <a:pt x="8085" y="4989"/>
                  </a:lnTo>
                  <a:cubicBezTo>
                    <a:pt x="8168" y="5001"/>
                    <a:pt x="8240" y="5001"/>
                    <a:pt x="8299" y="5001"/>
                  </a:cubicBezTo>
                  <a:lnTo>
                    <a:pt x="8514" y="5001"/>
                  </a:lnTo>
                  <a:cubicBezTo>
                    <a:pt x="8597" y="5001"/>
                    <a:pt x="8668" y="5001"/>
                    <a:pt x="8728" y="4989"/>
                  </a:cubicBezTo>
                  <a:close/>
                  <a:moveTo>
                    <a:pt x="6573" y="3477"/>
                  </a:moveTo>
                  <a:lnTo>
                    <a:pt x="6573" y="3549"/>
                  </a:lnTo>
                  <a:cubicBezTo>
                    <a:pt x="6573" y="3870"/>
                    <a:pt x="6835" y="4156"/>
                    <a:pt x="7180" y="4156"/>
                  </a:cubicBezTo>
                  <a:cubicBezTo>
                    <a:pt x="7275" y="4465"/>
                    <a:pt x="7478" y="4727"/>
                    <a:pt x="7752" y="4870"/>
                  </a:cubicBezTo>
                  <a:lnTo>
                    <a:pt x="7752" y="5096"/>
                  </a:lnTo>
                  <a:lnTo>
                    <a:pt x="6716" y="5501"/>
                  </a:lnTo>
                  <a:cubicBezTo>
                    <a:pt x="6656" y="5513"/>
                    <a:pt x="6597" y="5537"/>
                    <a:pt x="6525" y="5585"/>
                  </a:cubicBezTo>
                  <a:lnTo>
                    <a:pt x="370" y="5585"/>
                  </a:lnTo>
                  <a:lnTo>
                    <a:pt x="370" y="3477"/>
                  </a:lnTo>
                  <a:close/>
                  <a:moveTo>
                    <a:pt x="179" y="1"/>
                  </a:moveTo>
                  <a:cubicBezTo>
                    <a:pt x="96" y="1"/>
                    <a:pt x="1" y="84"/>
                    <a:pt x="1" y="179"/>
                  </a:cubicBezTo>
                  <a:lnTo>
                    <a:pt x="1" y="2644"/>
                  </a:lnTo>
                  <a:cubicBezTo>
                    <a:pt x="1" y="2727"/>
                    <a:pt x="84" y="2822"/>
                    <a:pt x="179" y="2822"/>
                  </a:cubicBezTo>
                  <a:lnTo>
                    <a:pt x="6811" y="2822"/>
                  </a:lnTo>
                  <a:lnTo>
                    <a:pt x="6811" y="3072"/>
                  </a:lnTo>
                  <a:cubicBezTo>
                    <a:pt x="6775" y="3084"/>
                    <a:pt x="6751" y="3120"/>
                    <a:pt x="6728" y="3144"/>
                  </a:cubicBezTo>
                  <a:lnTo>
                    <a:pt x="179" y="3144"/>
                  </a:lnTo>
                  <a:cubicBezTo>
                    <a:pt x="96" y="3144"/>
                    <a:pt x="1" y="3215"/>
                    <a:pt x="1" y="3322"/>
                  </a:cubicBezTo>
                  <a:lnTo>
                    <a:pt x="1" y="5775"/>
                  </a:lnTo>
                  <a:cubicBezTo>
                    <a:pt x="1" y="5870"/>
                    <a:pt x="84" y="5954"/>
                    <a:pt x="179" y="5954"/>
                  </a:cubicBezTo>
                  <a:lnTo>
                    <a:pt x="6156" y="5954"/>
                  </a:lnTo>
                  <a:cubicBezTo>
                    <a:pt x="6001" y="6156"/>
                    <a:pt x="5894" y="6418"/>
                    <a:pt x="5894" y="6775"/>
                  </a:cubicBezTo>
                  <a:lnTo>
                    <a:pt x="5894" y="7621"/>
                  </a:lnTo>
                  <a:cubicBezTo>
                    <a:pt x="5894" y="7716"/>
                    <a:pt x="5978" y="7799"/>
                    <a:pt x="6085" y="7799"/>
                  </a:cubicBezTo>
                  <a:lnTo>
                    <a:pt x="6728" y="7799"/>
                  </a:lnTo>
                  <a:cubicBezTo>
                    <a:pt x="6823" y="7799"/>
                    <a:pt x="6918" y="7728"/>
                    <a:pt x="6918" y="7621"/>
                  </a:cubicBezTo>
                  <a:cubicBezTo>
                    <a:pt x="6918" y="7537"/>
                    <a:pt x="6835" y="7442"/>
                    <a:pt x="6728" y="7442"/>
                  </a:cubicBezTo>
                  <a:lnTo>
                    <a:pt x="6251" y="7442"/>
                  </a:lnTo>
                  <a:lnTo>
                    <a:pt x="6251" y="6763"/>
                  </a:lnTo>
                  <a:cubicBezTo>
                    <a:pt x="6251" y="6049"/>
                    <a:pt x="6823" y="5835"/>
                    <a:pt x="6835" y="5835"/>
                  </a:cubicBezTo>
                  <a:lnTo>
                    <a:pt x="6847" y="5835"/>
                  </a:lnTo>
                  <a:lnTo>
                    <a:pt x="7787" y="5466"/>
                  </a:lnTo>
                  <a:lnTo>
                    <a:pt x="7799" y="5477"/>
                  </a:lnTo>
                  <a:lnTo>
                    <a:pt x="8299" y="5954"/>
                  </a:lnTo>
                  <a:cubicBezTo>
                    <a:pt x="8323" y="5989"/>
                    <a:pt x="8371" y="6001"/>
                    <a:pt x="8418" y="6001"/>
                  </a:cubicBezTo>
                  <a:cubicBezTo>
                    <a:pt x="8454" y="6001"/>
                    <a:pt x="8502" y="5989"/>
                    <a:pt x="8537" y="5942"/>
                  </a:cubicBezTo>
                  <a:lnTo>
                    <a:pt x="9014" y="5442"/>
                  </a:lnTo>
                  <a:lnTo>
                    <a:pt x="9942" y="5811"/>
                  </a:lnTo>
                  <a:lnTo>
                    <a:pt x="9966" y="5811"/>
                  </a:lnTo>
                  <a:cubicBezTo>
                    <a:pt x="9990" y="5823"/>
                    <a:pt x="10538" y="6013"/>
                    <a:pt x="10538" y="6728"/>
                  </a:cubicBezTo>
                  <a:lnTo>
                    <a:pt x="10538" y="7418"/>
                  </a:lnTo>
                  <a:lnTo>
                    <a:pt x="7263" y="7418"/>
                  </a:lnTo>
                  <a:cubicBezTo>
                    <a:pt x="7180" y="7418"/>
                    <a:pt x="7085" y="7490"/>
                    <a:pt x="7085" y="7597"/>
                  </a:cubicBezTo>
                  <a:cubicBezTo>
                    <a:pt x="7085" y="7680"/>
                    <a:pt x="7168" y="7775"/>
                    <a:pt x="7263" y="7775"/>
                  </a:cubicBezTo>
                  <a:lnTo>
                    <a:pt x="10704" y="7775"/>
                  </a:lnTo>
                  <a:cubicBezTo>
                    <a:pt x="10800" y="7775"/>
                    <a:pt x="10883" y="7704"/>
                    <a:pt x="10883" y="7597"/>
                  </a:cubicBezTo>
                  <a:lnTo>
                    <a:pt x="10883" y="6751"/>
                  </a:lnTo>
                  <a:cubicBezTo>
                    <a:pt x="10883" y="5977"/>
                    <a:pt x="10371" y="5585"/>
                    <a:pt x="10073" y="5477"/>
                  </a:cubicBezTo>
                  <a:lnTo>
                    <a:pt x="9073" y="5085"/>
                  </a:lnTo>
                  <a:lnTo>
                    <a:pt x="9073" y="4870"/>
                  </a:lnTo>
                  <a:cubicBezTo>
                    <a:pt x="9335" y="4727"/>
                    <a:pt x="9549" y="4465"/>
                    <a:pt x="9633" y="4156"/>
                  </a:cubicBezTo>
                  <a:cubicBezTo>
                    <a:pt x="9966" y="4156"/>
                    <a:pt x="10252" y="3894"/>
                    <a:pt x="10252" y="3549"/>
                  </a:cubicBezTo>
                  <a:cubicBezTo>
                    <a:pt x="10252" y="3358"/>
                    <a:pt x="10145" y="3180"/>
                    <a:pt x="9990" y="3060"/>
                  </a:cubicBezTo>
                  <a:lnTo>
                    <a:pt x="9990" y="2596"/>
                  </a:lnTo>
                  <a:cubicBezTo>
                    <a:pt x="9990" y="1751"/>
                    <a:pt x="9311" y="1060"/>
                    <a:pt x="8466" y="1060"/>
                  </a:cubicBezTo>
                  <a:lnTo>
                    <a:pt x="8347" y="1060"/>
                  </a:lnTo>
                  <a:cubicBezTo>
                    <a:pt x="8204" y="1060"/>
                    <a:pt x="8085" y="1072"/>
                    <a:pt x="7966" y="1108"/>
                  </a:cubicBezTo>
                  <a:lnTo>
                    <a:pt x="7966" y="179"/>
                  </a:lnTo>
                  <a:cubicBezTo>
                    <a:pt x="7966" y="96"/>
                    <a:pt x="7894" y="1"/>
                    <a:pt x="7787" y="1"/>
                  </a:cubicBezTo>
                  <a:lnTo>
                    <a:pt x="7287" y="1"/>
                  </a:lnTo>
                  <a:cubicBezTo>
                    <a:pt x="7192" y="1"/>
                    <a:pt x="7109" y="84"/>
                    <a:pt x="7109" y="179"/>
                  </a:cubicBezTo>
                  <a:cubicBezTo>
                    <a:pt x="7109" y="286"/>
                    <a:pt x="7180" y="358"/>
                    <a:pt x="7287" y="358"/>
                  </a:cubicBezTo>
                  <a:lnTo>
                    <a:pt x="7621" y="358"/>
                  </a:lnTo>
                  <a:lnTo>
                    <a:pt x="7621" y="1251"/>
                  </a:lnTo>
                  <a:cubicBezTo>
                    <a:pt x="7180" y="1489"/>
                    <a:pt x="6847" y="1941"/>
                    <a:pt x="6811" y="2477"/>
                  </a:cubicBezTo>
                  <a:lnTo>
                    <a:pt x="346" y="2477"/>
                  </a:lnTo>
                  <a:lnTo>
                    <a:pt x="346" y="358"/>
                  </a:lnTo>
                  <a:lnTo>
                    <a:pt x="6716" y="358"/>
                  </a:lnTo>
                  <a:cubicBezTo>
                    <a:pt x="6811" y="358"/>
                    <a:pt x="6894" y="286"/>
                    <a:pt x="6894" y="179"/>
                  </a:cubicBezTo>
                  <a:cubicBezTo>
                    <a:pt x="6894" y="96"/>
                    <a:pt x="6823" y="1"/>
                    <a:pt x="6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29" name="Google Shape;12229;p82"/>
            <p:cNvSpPr/>
            <p:nvPr/>
          </p:nvSpPr>
          <p:spPr>
            <a:xfrm>
              <a:off x="3238462" y="3380005"/>
              <a:ext cx="49305" cy="47427"/>
            </a:xfrm>
            <a:custGeom>
              <a:avLst/>
              <a:gdLst/>
              <a:ahLst/>
              <a:cxnLst/>
              <a:rect l="l" t="t" r="r" b="b"/>
              <a:pathLst>
                <a:path w="1549" h="1490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311"/>
                  </a:lnTo>
                  <a:cubicBezTo>
                    <a:pt x="1" y="1394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8"/>
                    <a:pt x="1549" y="1311"/>
                  </a:cubicBezTo>
                  <a:lnTo>
                    <a:pt x="1549" y="1001"/>
                  </a:lnTo>
                  <a:cubicBezTo>
                    <a:pt x="1549" y="906"/>
                    <a:pt x="1477" y="811"/>
                    <a:pt x="1370" y="811"/>
                  </a:cubicBezTo>
                  <a:cubicBezTo>
                    <a:pt x="1275" y="811"/>
                    <a:pt x="1191" y="894"/>
                    <a:pt x="1191" y="1001"/>
                  </a:cubicBezTo>
                  <a:lnTo>
                    <a:pt x="1191" y="1132"/>
                  </a:lnTo>
                  <a:lnTo>
                    <a:pt x="334" y="1132"/>
                  </a:lnTo>
                  <a:lnTo>
                    <a:pt x="334" y="346"/>
                  </a:lnTo>
                  <a:lnTo>
                    <a:pt x="1037" y="346"/>
                  </a:lnTo>
                  <a:lnTo>
                    <a:pt x="1037" y="358"/>
                  </a:lnTo>
                  <a:cubicBezTo>
                    <a:pt x="1132" y="358"/>
                    <a:pt x="1215" y="287"/>
                    <a:pt x="1215" y="180"/>
                  </a:cubicBezTo>
                  <a:cubicBezTo>
                    <a:pt x="1215" y="84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0" name="Google Shape;12230;p82"/>
            <p:cNvSpPr/>
            <p:nvPr/>
          </p:nvSpPr>
          <p:spPr>
            <a:xfrm>
              <a:off x="3251353" y="3380482"/>
              <a:ext cx="43607" cy="34058"/>
            </a:xfrm>
            <a:custGeom>
              <a:avLst/>
              <a:gdLst/>
              <a:ahLst/>
              <a:cxnLst/>
              <a:rect l="l" t="t" r="r" b="b"/>
              <a:pathLst>
                <a:path w="1370" h="1070" extrusionOk="0">
                  <a:moveTo>
                    <a:pt x="1163" y="1"/>
                  </a:moveTo>
                  <a:cubicBezTo>
                    <a:pt x="1120" y="1"/>
                    <a:pt x="1078" y="16"/>
                    <a:pt x="1048" y="45"/>
                  </a:cubicBezTo>
                  <a:lnTo>
                    <a:pt x="489" y="653"/>
                  </a:lnTo>
                  <a:lnTo>
                    <a:pt x="310" y="462"/>
                  </a:lnTo>
                  <a:cubicBezTo>
                    <a:pt x="279" y="425"/>
                    <a:pt x="232" y="407"/>
                    <a:pt x="185" y="407"/>
                  </a:cubicBezTo>
                  <a:cubicBezTo>
                    <a:pt x="142" y="407"/>
                    <a:pt x="100" y="422"/>
                    <a:pt x="72" y="450"/>
                  </a:cubicBezTo>
                  <a:cubicBezTo>
                    <a:pt x="1" y="510"/>
                    <a:pt x="1" y="629"/>
                    <a:pt x="60" y="688"/>
                  </a:cubicBezTo>
                  <a:lnTo>
                    <a:pt x="358" y="1010"/>
                  </a:lnTo>
                  <a:cubicBezTo>
                    <a:pt x="382" y="1046"/>
                    <a:pt x="429" y="1069"/>
                    <a:pt x="477" y="1069"/>
                  </a:cubicBezTo>
                  <a:cubicBezTo>
                    <a:pt x="513" y="1069"/>
                    <a:pt x="560" y="1058"/>
                    <a:pt x="584" y="1010"/>
                  </a:cubicBezTo>
                  <a:lnTo>
                    <a:pt x="1286" y="272"/>
                  </a:lnTo>
                  <a:cubicBezTo>
                    <a:pt x="1370" y="224"/>
                    <a:pt x="1370" y="117"/>
                    <a:pt x="1286" y="45"/>
                  </a:cubicBezTo>
                  <a:cubicBezTo>
                    <a:pt x="1251" y="16"/>
                    <a:pt x="1206" y="1"/>
                    <a:pt x="1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1" name="Google Shape;12231;p82"/>
            <p:cNvSpPr/>
            <p:nvPr/>
          </p:nvSpPr>
          <p:spPr>
            <a:xfrm>
              <a:off x="3238462" y="3479314"/>
              <a:ext cx="49305" cy="47395"/>
            </a:xfrm>
            <a:custGeom>
              <a:avLst/>
              <a:gdLst/>
              <a:ahLst/>
              <a:cxnLst/>
              <a:rect l="l" t="t" r="r" b="b"/>
              <a:pathLst>
                <a:path w="1549" h="1489" extrusionOk="0">
                  <a:moveTo>
                    <a:pt x="179" y="0"/>
                  </a:moveTo>
                  <a:cubicBezTo>
                    <a:pt x="84" y="0"/>
                    <a:pt x="1" y="84"/>
                    <a:pt x="1" y="179"/>
                  </a:cubicBezTo>
                  <a:lnTo>
                    <a:pt x="1" y="1310"/>
                  </a:lnTo>
                  <a:cubicBezTo>
                    <a:pt x="1" y="1405"/>
                    <a:pt x="72" y="1489"/>
                    <a:pt x="179" y="1489"/>
                  </a:cubicBezTo>
                  <a:lnTo>
                    <a:pt x="1370" y="1489"/>
                  </a:lnTo>
                  <a:cubicBezTo>
                    <a:pt x="1453" y="1489"/>
                    <a:pt x="1549" y="1417"/>
                    <a:pt x="1549" y="1310"/>
                  </a:cubicBezTo>
                  <a:lnTo>
                    <a:pt x="1549" y="1001"/>
                  </a:lnTo>
                  <a:cubicBezTo>
                    <a:pt x="1549" y="917"/>
                    <a:pt x="1477" y="822"/>
                    <a:pt x="1370" y="822"/>
                  </a:cubicBezTo>
                  <a:cubicBezTo>
                    <a:pt x="1275" y="822"/>
                    <a:pt x="1191" y="893"/>
                    <a:pt x="1191" y="1001"/>
                  </a:cubicBezTo>
                  <a:lnTo>
                    <a:pt x="1191" y="1131"/>
                  </a:lnTo>
                  <a:lnTo>
                    <a:pt x="334" y="1131"/>
                  </a:lnTo>
                  <a:lnTo>
                    <a:pt x="334" y="346"/>
                  </a:lnTo>
                  <a:lnTo>
                    <a:pt x="1037" y="358"/>
                  </a:lnTo>
                  <a:cubicBezTo>
                    <a:pt x="1132" y="358"/>
                    <a:pt x="1215" y="286"/>
                    <a:pt x="1215" y="179"/>
                  </a:cubicBezTo>
                  <a:cubicBezTo>
                    <a:pt x="1215" y="96"/>
                    <a:pt x="1144" y="0"/>
                    <a:pt x="1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2" name="Google Shape;12232;p82"/>
            <p:cNvSpPr/>
            <p:nvPr/>
          </p:nvSpPr>
          <p:spPr>
            <a:xfrm>
              <a:off x="3251353" y="3479792"/>
              <a:ext cx="43607" cy="34408"/>
            </a:xfrm>
            <a:custGeom>
              <a:avLst/>
              <a:gdLst/>
              <a:ahLst/>
              <a:cxnLst/>
              <a:rect l="l" t="t" r="r" b="b"/>
              <a:pathLst>
                <a:path w="1370" h="1081" extrusionOk="0">
                  <a:moveTo>
                    <a:pt x="1163" y="0"/>
                  </a:moveTo>
                  <a:cubicBezTo>
                    <a:pt x="1120" y="0"/>
                    <a:pt x="1078" y="15"/>
                    <a:pt x="1048" y="45"/>
                  </a:cubicBezTo>
                  <a:lnTo>
                    <a:pt x="489" y="664"/>
                  </a:lnTo>
                  <a:lnTo>
                    <a:pt x="310" y="462"/>
                  </a:lnTo>
                  <a:cubicBezTo>
                    <a:pt x="279" y="424"/>
                    <a:pt x="232" y="406"/>
                    <a:pt x="185" y="406"/>
                  </a:cubicBezTo>
                  <a:cubicBezTo>
                    <a:pt x="142" y="406"/>
                    <a:pt x="100" y="421"/>
                    <a:pt x="72" y="450"/>
                  </a:cubicBezTo>
                  <a:cubicBezTo>
                    <a:pt x="1" y="509"/>
                    <a:pt x="1" y="628"/>
                    <a:pt x="60" y="688"/>
                  </a:cubicBezTo>
                  <a:lnTo>
                    <a:pt x="358" y="1021"/>
                  </a:lnTo>
                  <a:cubicBezTo>
                    <a:pt x="382" y="1045"/>
                    <a:pt x="429" y="1081"/>
                    <a:pt x="477" y="1081"/>
                  </a:cubicBezTo>
                  <a:cubicBezTo>
                    <a:pt x="513" y="1081"/>
                    <a:pt x="560" y="1057"/>
                    <a:pt x="584" y="1021"/>
                  </a:cubicBezTo>
                  <a:lnTo>
                    <a:pt x="1286" y="271"/>
                  </a:lnTo>
                  <a:cubicBezTo>
                    <a:pt x="1370" y="212"/>
                    <a:pt x="1370" y="104"/>
                    <a:pt x="1286" y="45"/>
                  </a:cubicBezTo>
                  <a:cubicBezTo>
                    <a:pt x="1251" y="15"/>
                    <a:pt x="1206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3" name="Google Shape;12233;p82"/>
            <p:cNvSpPr/>
            <p:nvPr/>
          </p:nvSpPr>
          <p:spPr>
            <a:xfrm>
              <a:off x="3238462" y="3578210"/>
              <a:ext cx="49305" cy="47809"/>
            </a:xfrm>
            <a:custGeom>
              <a:avLst/>
              <a:gdLst/>
              <a:ahLst/>
              <a:cxnLst/>
              <a:rect l="l" t="t" r="r" b="b"/>
              <a:pathLst>
                <a:path w="1549" h="1502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lnTo>
                    <a:pt x="1" y="1323"/>
                  </a:lnTo>
                  <a:cubicBezTo>
                    <a:pt x="1" y="1406"/>
                    <a:pt x="72" y="1501"/>
                    <a:pt x="179" y="1501"/>
                  </a:cubicBezTo>
                  <a:lnTo>
                    <a:pt x="1370" y="1501"/>
                  </a:lnTo>
                  <a:cubicBezTo>
                    <a:pt x="1453" y="1501"/>
                    <a:pt x="1549" y="1418"/>
                    <a:pt x="1549" y="1323"/>
                  </a:cubicBezTo>
                  <a:lnTo>
                    <a:pt x="1549" y="1001"/>
                  </a:lnTo>
                  <a:cubicBezTo>
                    <a:pt x="1537" y="930"/>
                    <a:pt x="1453" y="858"/>
                    <a:pt x="1370" y="858"/>
                  </a:cubicBezTo>
                  <a:cubicBezTo>
                    <a:pt x="1275" y="858"/>
                    <a:pt x="1191" y="930"/>
                    <a:pt x="1191" y="1037"/>
                  </a:cubicBezTo>
                  <a:lnTo>
                    <a:pt x="1191" y="1168"/>
                  </a:lnTo>
                  <a:lnTo>
                    <a:pt x="334" y="1168"/>
                  </a:lnTo>
                  <a:lnTo>
                    <a:pt x="334" y="370"/>
                  </a:lnTo>
                  <a:lnTo>
                    <a:pt x="1037" y="370"/>
                  </a:lnTo>
                  <a:cubicBezTo>
                    <a:pt x="1132" y="370"/>
                    <a:pt x="1215" y="287"/>
                    <a:pt x="1215" y="191"/>
                  </a:cubicBezTo>
                  <a:cubicBezTo>
                    <a:pt x="1215" y="96"/>
                    <a:pt x="1144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4" name="Google Shape;12234;p82"/>
            <p:cNvSpPr/>
            <p:nvPr/>
          </p:nvSpPr>
          <p:spPr>
            <a:xfrm>
              <a:off x="3251353" y="3579133"/>
              <a:ext cx="42843" cy="34376"/>
            </a:xfrm>
            <a:custGeom>
              <a:avLst/>
              <a:gdLst/>
              <a:ahLst/>
              <a:cxnLst/>
              <a:rect l="l" t="t" r="r" b="b"/>
              <a:pathLst>
                <a:path w="1346" h="1080" extrusionOk="0">
                  <a:moveTo>
                    <a:pt x="1169" y="0"/>
                  </a:moveTo>
                  <a:cubicBezTo>
                    <a:pt x="1124" y="0"/>
                    <a:pt x="1079" y="18"/>
                    <a:pt x="1048" y="55"/>
                  </a:cubicBezTo>
                  <a:lnTo>
                    <a:pt x="489" y="662"/>
                  </a:lnTo>
                  <a:lnTo>
                    <a:pt x="310" y="472"/>
                  </a:lnTo>
                  <a:cubicBezTo>
                    <a:pt x="279" y="435"/>
                    <a:pt x="232" y="417"/>
                    <a:pt x="185" y="417"/>
                  </a:cubicBezTo>
                  <a:cubicBezTo>
                    <a:pt x="142" y="417"/>
                    <a:pt x="100" y="432"/>
                    <a:pt x="72" y="460"/>
                  </a:cubicBezTo>
                  <a:cubicBezTo>
                    <a:pt x="1" y="520"/>
                    <a:pt x="1" y="639"/>
                    <a:pt x="60" y="698"/>
                  </a:cubicBezTo>
                  <a:lnTo>
                    <a:pt x="358" y="1020"/>
                  </a:lnTo>
                  <a:cubicBezTo>
                    <a:pt x="382" y="1055"/>
                    <a:pt x="429" y="1079"/>
                    <a:pt x="477" y="1079"/>
                  </a:cubicBezTo>
                  <a:cubicBezTo>
                    <a:pt x="513" y="1079"/>
                    <a:pt x="560" y="1067"/>
                    <a:pt x="584" y="1020"/>
                  </a:cubicBezTo>
                  <a:lnTo>
                    <a:pt x="1286" y="281"/>
                  </a:lnTo>
                  <a:cubicBezTo>
                    <a:pt x="1346" y="198"/>
                    <a:pt x="1346" y="103"/>
                    <a:pt x="1286" y="43"/>
                  </a:cubicBezTo>
                  <a:cubicBezTo>
                    <a:pt x="1252" y="15"/>
                    <a:pt x="1210" y="0"/>
                    <a:pt x="1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5" name="Google Shape;12235;p82"/>
            <p:cNvSpPr/>
            <p:nvPr/>
          </p:nvSpPr>
          <p:spPr>
            <a:xfrm>
              <a:off x="3215736" y="3359188"/>
              <a:ext cx="253558" cy="89442"/>
            </a:xfrm>
            <a:custGeom>
              <a:avLst/>
              <a:gdLst/>
              <a:ahLst/>
              <a:cxnLst/>
              <a:rect l="l" t="t" r="r" b="b"/>
              <a:pathLst>
                <a:path w="7966" h="2810" extrusionOk="0">
                  <a:moveTo>
                    <a:pt x="179" y="0"/>
                  </a:moveTo>
                  <a:cubicBezTo>
                    <a:pt x="84" y="0"/>
                    <a:pt x="0" y="72"/>
                    <a:pt x="0" y="179"/>
                  </a:cubicBezTo>
                  <a:lnTo>
                    <a:pt x="0" y="2631"/>
                  </a:lnTo>
                  <a:cubicBezTo>
                    <a:pt x="0" y="2739"/>
                    <a:pt x="72" y="2810"/>
                    <a:pt x="167" y="2810"/>
                  </a:cubicBezTo>
                  <a:lnTo>
                    <a:pt x="7787" y="2810"/>
                  </a:lnTo>
                  <a:cubicBezTo>
                    <a:pt x="7870" y="2810"/>
                    <a:pt x="7966" y="2739"/>
                    <a:pt x="7966" y="2631"/>
                  </a:cubicBezTo>
                  <a:lnTo>
                    <a:pt x="7966" y="179"/>
                  </a:lnTo>
                  <a:cubicBezTo>
                    <a:pt x="7966" y="83"/>
                    <a:pt x="7882" y="0"/>
                    <a:pt x="7787" y="0"/>
                  </a:cubicBezTo>
                  <a:lnTo>
                    <a:pt x="7275" y="0"/>
                  </a:lnTo>
                  <a:cubicBezTo>
                    <a:pt x="7192" y="0"/>
                    <a:pt x="7097" y="72"/>
                    <a:pt x="7097" y="179"/>
                  </a:cubicBezTo>
                  <a:cubicBezTo>
                    <a:pt x="7097" y="262"/>
                    <a:pt x="7168" y="357"/>
                    <a:pt x="7275" y="357"/>
                  </a:cubicBezTo>
                  <a:lnTo>
                    <a:pt x="7620" y="357"/>
                  </a:lnTo>
                  <a:lnTo>
                    <a:pt x="7620" y="2465"/>
                  </a:lnTo>
                  <a:lnTo>
                    <a:pt x="346" y="2465"/>
                  </a:lnTo>
                  <a:lnTo>
                    <a:pt x="346" y="357"/>
                  </a:lnTo>
                  <a:lnTo>
                    <a:pt x="6716" y="357"/>
                  </a:lnTo>
                  <a:cubicBezTo>
                    <a:pt x="6799" y="357"/>
                    <a:pt x="6894" y="286"/>
                    <a:pt x="6894" y="179"/>
                  </a:cubicBezTo>
                  <a:cubicBezTo>
                    <a:pt x="6894" y="83"/>
                    <a:pt x="6811" y="0"/>
                    <a:pt x="67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36" name="Google Shape;12236;p82"/>
          <p:cNvGrpSpPr/>
          <p:nvPr/>
        </p:nvGrpSpPr>
        <p:grpSpPr>
          <a:xfrm>
            <a:off x="4604196" y="3485393"/>
            <a:ext cx="367255" cy="244486"/>
            <a:chOff x="4629306" y="3409193"/>
            <a:chExt cx="367255" cy="244486"/>
          </a:xfrm>
          <a:solidFill>
            <a:schemeClr val="tx1"/>
          </a:solidFill>
        </p:grpSpPr>
        <p:sp>
          <p:nvSpPr>
            <p:cNvPr id="12237" name="Google Shape;12237;p82"/>
            <p:cNvSpPr/>
            <p:nvPr/>
          </p:nvSpPr>
          <p:spPr>
            <a:xfrm>
              <a:off x="4629306" y="3409193"/>
              <a:ext cx="367255" cy="244486"/>
            </a:xfrm>
            <a:custGeom>
              <a:avLst/>
              <a:gdLst/>
              <a:ahLst/>
              <a:cxnLst/>
              <a:rect l="l" t="t" r="r" b="b"/>
              <a:pathLst>
                <a:path w="11538" h="7681" extrusionOk="0">
                  <a:moveTo>
                    <a:pt x="10966" y="358"/>
                  </a:moveTo>
                  <a:cubicBezTo>
                    <a:pt x="11085" y="358"/>
                    <a:pt x="11181" y="453"/>
                    <a:pt x="11181" y="572"/>
                  </a:cubicBezTo>
                  <a:lnTo>
                    <a:pt x="11181" y="7121"/>
                  </a:lnTo>
                  <a:cubicBezTo>
                    <a:pt x="11181" y="7240"/>
                    <a:pt x="11085" y="7323"/>
                    <a:pt x="10966" y="7323"/>
                  </a:cubicBezTo>
                  <a:lnTo>
                    <a:pt x="560" y="7323"/>
                  </a:lnTo>
                  <a:cubicBezTo>
                    <a:pt x="441" y="7323"/>
                    <a:pt x="358" y="7240"/>
                    <a:pt x="358" y="7121"/>
                  </a:cubicBezTo>
                  <a:lnTo>
                    <a:pt x="358" y="572"/>
                  </a:lnTo>
                  <a:cubicBezTo>
                    <a:pt x="358" y="453"/>
                    <a:pt x="441" y="358"/>
                    <a:pt x="560" y="358"/>
                  </a:cubicBezTo>
                  <a:close/>
                  <a:moveTo>
                    <a:pt x="560" y="1"/>
                  </a:moveTo>
                  <a:cubicBezTo>
                    <a:pt x="251" y="1"/>
                    <a:pt x="1" y="263"/>
                    <a:pt x="1" y="572"/>
                  </a:cubicBezTo>
                  <a:lnTo>
                    <a:pt x="1" y="7121"/>
                  </a:lnTo>
                  <a:cubicBezTo>
                    <a:pt x="1" y="7430"/>
                    <a:pt x="251" y="7680"/>
                    <a:pt x="560" y="7680"/>
                  </a:cubicBezTo>
                  <a:lnTo>
                    <a:pt x="10966" y="7680"/>
                  </a:lnTo>
                  <a:cubicBezTo>
                    <a:pt x="11276" y="7680"/>
                    <a:pt x="11526" y="7430"/>
                    <a:pt x="11526" y="7121"/>
                  </a:cubicBezTo>
                  <a:lnTo>
                    <a:pt x="11526" y="572"/>
                  </a:lnTo>
                  <a:cubicBezTo>
                    <a:pt x="11538" y="263"/>
                    <a:pt x="11276" y="1"/>
                    <a:pt x="10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8" name="Google Shape;12238;p82"/>
            <p:cNvSpPr/>
            <p:nvPr/>
          </p:nvSpPr>
          <p:spPr>
            <a:xfrm>
              <a:off x="4665688" y="3433447"/>
              <a:ext cx="294109" cy="195595"/>
            </a:xfrm>
            <a:custGeom>
              <a:avLst/>
              <a:gdLst/>
              <a:ahLst/>
              <a:cxnLst/>
              <a:rect l="l" t="t" r="r" b="b"/>
              <a:pathLst>
                <a:path w="9240" h="6145" extrusionOk="0">
                  <a:moveTo>
                    <a:pt x="8871" y="370"/>
                  </a:moveTo>
                  <a:lnTo>
                    <a:pt x="8871" y="5787"/>
                  </a:lnTo>
                  <a:lnTo>
                    <a:pt x="370" y="5787"/>
                  </a:lnTo>
                  <a:lnTo>
                    <a:pt x="370" y="370"/>
                  </a:lnTo>
                  <a:close/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5966"/>
                  </a:lnTo>
                  <a:cubicBezTo>
                    <a:pt x="1" y="6073"/>
                    <a:pt x="72" y="6144"/>
                    <a:pt x="179" y="6144"/>
                  </a:cubicBezTo>
                  <a:lnTo>
                    <a:pt x="9049" y="6144"/>
                  </a:lnTo>
                  <a:cubicBezTo>
                    <a:pt x="9157" y="6144"/>
                    <a:pt x="9228" y="6073"/>
                    <a:pt x="9228" y="5966"/>
                  </a:cubicBezTo>
                  <a:lnTo>
                    <a:pt x="9228" y="179"/>
                  </a:lnTo>
                  <a:cubicBezTo>
                    <a:pt x="9240" y="96"/>
                    <a:pt x="9157" y="1"/>
                    <a:pt x="9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9" name="Google Shape;12239;p82"/>
            <p:cNvSpPr/>
            <p:nvPr/>
          </p:nvSpPr>
          <p:spPr>
            <a:xfrm>
              <a:off x="4647895" y="3519866"/>
              <a:ext cx="11395" cy="23522"/>
            </a:xfrm>
            <a:custGeom>
              <a:avLst/>
              <a:gdLst/>
              <a:ahLst/>
              <a:cxnLst/>
              <a:rect l="l" t="t" r="r" b="b"/>
              <a:pathLst>
                <a:path w="358" h="73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560"/>
                  </a:lnTo>
                  <a:cubicBezTo>
                    <a:pt x="0" y="667"/>
                    <a:pt x="72" y="739"/>
                    <a:pt x="179" y="739"/>
                  </a:cubicBezTo>
                  <a:cubicBezTo>
                    <a:pt x="274" y="739"/>
                    <a:pt x="357" y="667"/>
                    <a:pt x="357" y="560"/>
                  </a:cubicBezTo>
                  <a:lnTo>
                    <a:pt x="357" y="179"/>
                  </a:lnTo>
                  <a:cubicBezTo>
                    <a:pt x="357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0" name="Google Shape;12240;p82"/>
            <p:cNvSpPr/>
            <p:nvPr/>
          </p:nvSpPr>
          <p:spPr>
            <a:xfrm>
              <a:off x="4966609" y="3513404"/>
              <a:ext cx="11395" cy="36063"/>
            </a:xfrm>
            <a:custGeom>
              <a:avLst/>
              <a:gdLst/>
              <a:ahLst/>
              <a:cxnLst/>
              <a:rect l="l" t="t" r="r" b="b"/>
              <a:pathLst>
                <a:path w="358" h="1133" extrusionOk="0">
                  <a:moveTo>
                    <a:pt x="179" y="1"/>
                  </a:moveTo>
                  <a:cubicBezTo>
                    <a:pt x="72" y="1"/>
                    <a:pt x="0" y="84"/>
                    <a:pt x="0" y="180"/>
                  </a:cubicBezTo>
                  <a:lnTo>
                    <a:pt x="0" y="953"/>
                  </a:lnTo>
                  <a:cubicBezTo>
                    <a:pt x="0" y="1061"/>
                    <a:pt x="72" y="1132"/>
                    <a:pt x="179" y="1132"/>
                  </a:cubicBezTo>
                  <a:cubicBezTo>
                    <a:pt x="286" y="1132"/>
                    <a:pt x="357" y="1061"/>
                    <a:pt x="357" y="953"/>
                  </a:cubicBezTo>
                  <a:lnTo>
                    <a:pt x="357" y="180"/>
                  </a:lnTo>
                  <a:cubicBezTo>
                    <a:pt x="357" y="84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1" name="Google Shape;12241;p82"/>
            <p:cNvSpPr/>
            <p:nvPr/>
          </p:nvSpPr>
          <p:spPr>
            <a:xfrm>
              <a:off x="4966609" y="3433447"/>
              <a:ext cx="11777" cy="11395"/>
            </a:xfrm>
            <a:custGeom>
              <a:avLst/>
              <a:gdLst/>
              <a:ahLst/>
              <a:cxnLst/>
              <a:rect l="l" t="t" r="r" b="b"/>
              <a:pathLst>
                <a:path w="370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84" y="358"/>
                    <a:pt x="179" y="358"/>
                  </a:cubicBezTo>
                  <a:cubicBezTo>
                    <a:pt x="286" y="358"/>
                    <a:pt x="357" y="286"/>
                    <a:pt x="357" y="179"/>
                  </a:cubicBezTo>
                  <a:cubicBezTo>
                    <a:pt x="369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2" name="Google Shape;12242;p82"/>
            <p:cNvSpPr/>
            <p:nvPr/>
          </p:nvSpPr>
          <p:spPr>
            <a:xfrm>
              <a:off x="4647895" y="3488799"/>
              <a:ext cx="11395" cy="17825"/>
            </a:xfrm>
            <a:custGeom>
              <a:avLst/>
              <a:gdLst/>
              <a:ahLst/>
              <a:cxnLst/>
              <a:rect l="l" t="t" r="r" b="b"/>
              <a:pathLst>
                <a:path w="358" h="560" extrusionOk="0">
                  <a:moveTo>
                    <a:pt x="179" y="0"/>
                  </a:moveTo>
                  <a:cubicBezTo>
                    <a:pt x="72" y="0"/>
                    <a:pt x="0" y="83"/>
                    <a:pt x="0" y="179"/>
                  </a:cubicBezTo>
                  <a:lnTo>
                    <a:pt x="0" y="381"/>
                  </a:lnTo>
                  <a:cubicBezTo>
                    <a:pt x="0" y="476"/>
                    <a:pt x="72" y="560"/>
                    <a:pt x="179" y="560"/>
                  </a:cubicBezTo>
                  <a:cubicBezTo>
                    <a:pt x="274" y="560"/>
                    <a:pt x="357" y="476"/>
                    <a:pt x="357" y="381"/>
                  </a:cubicBezTo>
                  <a:lnTo>
                    <a:pt x="357" y="179"/>
                  </a:lnTo>
                  <a:cubicBezTo>
                    <a:pt x="357" y="83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3" name="Google Shape;12243;p82"/>
            <p:cNvSpPr/>
            <p:nvPr/>
          </p:nvSpPr>
          <p:spPr>
            <a:xfrm>
              <a:off x="4647895" y="3556247"/>
              <a:ext cx="11395" cy="17475"/>
            </a:xfrm>
            <a:custGeom>
              <a:avLst/>
              <a:gdLst/>
              <a:ahLst/>
              <a:cxnLst/>
              <a:rect l="l" t="t" r="r" b="b"/>
              <a:pathLst>
                <a:path w="358" h="549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369"/>
                  </a:lnTo>
                  <a:cubicBezTo>
                    <a:pt x="0" y="477"/>
                    <a:pt x="72" y="548"/>
                    <a:pt x="179" y="548"/>
                  </a:cubicBezTo>
                  <a:cubicBezTo>
                    <a:pt x="274" y="548"/>
                    <a:pt x="357" y="477"/>
                    <a:pt x="357" y="369"/>
                  </a:cubicBezTo>
                  <a:lnTo>
                    <a:pt x="357" y="179"/>
                  </a:ln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4" name="Google Shape;12244;p82"/>
            <p:cNvSpPr/>
            <p:nvPr/>
          </p:nvSpPr>
          <p:spPr>
            <a:xfrm>
              <a:off x="4690324" y="3574804"/>
              <a:ext cx="244486" cy="36032"/>
            </a:xfrm>
            <a:custGeom>
              <a:avLst/>
              <a:gdLst/>
              <a:ahLst/>
              <a:cxnLst/>
              <a:rect l="l" t="t" r="r" b="b"/>
              <a:pathLst>
                <a:path w="7681" h="1132" extrusionOk="0">
                  <a:moveTo>
                    <a:pt x="1727" y="358"/>
                  </a:moveTo>
                  <a:cubicBezTo>
                    <a:pt x="1846" y="358"/>
                    <a:pt x="1941" y="441"/>
                    <a:pt x="1941" y="560"/>
                  </a:cubicBezTo>
                  <a:cubicBezTo>
                    <a:pt x="1941" y="679"/>
                    <a:pt x="1846" y="775"/>
                    <a:pt x="1727" y="775"/>
                  </a:cubicBezTo>
                  <a:cubicBezTo>
                    <a:pt x="1608" y="775"/>
                    <a:pt x="1525" y="679"/>
                    <a:pt x="1525" y="560"/>
                  </a:cubicBezTo>
                  <a:cubicBezTo>
                    <a:pt x="1525" y="441"/>
                    <a:pt x="1608" y="358"/>
                    <a:pt x="1727" y="358"/>
                  </a:cubicBezTo>
                  <a:close/>
                  <a:moveTo>
                    <a:pt x="1727" y="1"/>
                  </a:moveTo>
                  <a:cubicBezTo>
                    <a:pt x="1477" y="1"/>
                    <a:pt x="1263" y="156"/>
                    <a:pt x="1191" y="382"/>
                  </a:cubicBezTo>
                  <a:lnTo>
                    <a:pt x="179" y="382"/>
                  </a:lnTo>
                  <a:cubicBezTo>
                    <a:pt x="72" y="382"/>
                    <a:pt x="1" y="453"/>
                    <a:pt x="1" y="560"/>
                  </a:cubicBezTo>
                  <a:cubicBezTo>
                    <a:pt x="1" y="668"/>
                    <a:pt x="72" y="739"/>
                    <a:pt x="179" y="739"/>
                  </a:cubicBezTo>
                  <a:lnTo>
                    <a:pt x="1191" y="739"/>
                  </a:lnTo>
                  <a:cubicBezTo>
                    <a:pt x="1263" y="965"/>
                    <a:pt x="1477" y="1132"/>
                    <a:pt x="1727" y="1132"/>
                  </a:cubicBezTo>
                  <a:cubicBezTo>
                    <a:pt x="1977" y="1132"/>
                    <a:pt x="2191" y="965"/>
                    <a:pt x="2263" y="739"/>
                  </a:cubicBezTo>
                  <a:lnTo>
                    <a:pt x="7502" y="739"/>
                  </a:lnTo>
                  <a:cubicBezTo>
                    <a:pt x="7609" y="739"/>
                    <a:pt x="7680" y="668"/>
                    <a:pt x="7680" y="560"/>
                  </a:cubicBezTo>
                  <a:cubicBezTo>
                    <a:pt x="7680" y="453"/>
                    <a:pt x="7609" y="382"/>
                    <a:pt x="7513" y="382"/>
                  </a:cubicBezTo>
                  <a:lnTo>
                    <a:pt x="2263" y="382"/>
                  </a:lnTo>
                  <a:cubicBezTo>
                    <a:pt x="2191" y="156"/>
                    <a:pt x="1977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5" name="Google Shape;12245;p82"/>
            <p:cNvSpPr/>
            <p:nvPr/>
          </p:nvSpPr>
          <p:spPr>
            <a:xfrm>
              <a:off x="4788870" y="3486635"/>
              <a:ext cx="53092" cy="52965"/>
            </a:xfrm>
            <a:custGeom>
              <a:avLst/>
              <a:gdLst/>
              <a:ahLst/>
              <a:cxnLst/>
              <a:rect l="l" t="t" r="r" b="b"/>
              <a:pathLst>
                <a:path w="1668" h="1664" extrusionOk="0">
                  <a:moveTo>
                    <a:pt x="357" y="354"/>
                  </a:moveTo>
                  <a:lnTo>
                    <a:pt x="1286" y="818"/>
                  </a:lnTo>
                  <a:cubicBezTo>
                    <a:pt x="1298" y="818"/>
                    <a:pt x="1298" y="830"/>
                    <a:pt x="1298" y="842"/>
                  </a:cubicBezTo>
                  <a:lnTo>
                    <a:pt x="369" y="1306"/>
                  </a:lnTo>
                  <a:lnTo>
                    <a:pt x="357" y="1306"/>
                  </a:lnTo>
                  <a:lnTo>
                    <a:pt x="357" y="1294"/>
                  </a:lnTo>
                  <a:lnTo>
                    <a:pt x="357" y="366"/>
                  </a:lnTo>
                  <a:lnTo>
                    <a:pt x="357" y="354"/>
                  </a:lnTo>
                  <a:close/>
                  <a:moveTo>
                    <a:pt x="361" y="1"/>
                  </a:moveTo>
                  <a:cubicBezTo>
                    <a:pt x="297" y="1"/>
                    <a:pt x="235" y="19"/>
                    <a:pt x="179" y="56"/>
                  </a:cubicBezTo>
                  <a:cubicBezTo>
                    <a:pt x="72" y="128"/>
                    <a:pt x="0" y="247"/>
                    <a:pt x="0" y="366"/>
                  </a:cubicBezTo>
                  <a:lnTo>
                    <a:pt x="0" y="1294"/>
                  </a:lnTo>
                  <a:cubicBezTo>
                    <a:pt x="0" y="1425"/>
                    <a:pt x="60" y="1544"/>
                    <a:pt x="179" y="1604"/>
                  </a:cubicBezTo>
                  <a:cubicBezTo>
                    <a:pt x="238" y="1652"/>
                    <a:pt x="310" y="1663"/>
                    <a:pt x="369" y="1663"/>
                  </a:cubicBezTo>
                  <a:cubicBezTo>
                    <a:pt x="429" y="1663"/>
                    <a:pt x="488" y="1652"/>
                    <a:pt x="536" y="1616"/>
                  </a:cubicBezTo>
                  <a:lnTo>
                    <a:pt x="1465" y="1163"/>
                  </a:lnTo>
                  <a:cubicBezTo>
                    <a:pt x="1596" y="1104"/>
                    <a:pt x="1667" y="961"/>
                    <a:pt x="1667" y="830"/>
                  </a:cubicBezTo>
                  <a:cubicBezTo>
                    <a:pt x="1655" y="687"/>
                    <a:pt x="1584" y="568"/>
                    <a:pt x="1465" y="509"/>
                  </a:cubicBezTo>
                  <a:lnTo>
                    <a:pt x="536" y="44"/>
                  </a:lnTo>
                  <a:cubicBezTo>
                    <a:pt x="479" y="16"/>
                    <a:pt x="420" y="1"/>
                    <a:pt x="3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6" name="Google Shape;12246;p82"/>
            <p:cNvSpPr/>
            <p:nvPr/>
          </p:nvSpPr>
          <p:spPr>
            <a:xfrm>
              <a:off x="4745645" y="3458084"/>
              <a:ext cx="134195" cy="109941"/>
            </a:xfrm>
            <a:custGeom>
              <a:avLst/>
              <a:gdLst/>
              <a:ahLst/>
              <a:cxnLst/>
              <a:rect l="l" t="t" r="r" b="b"/>
              <a:pathLst>
                <a:path w="4216" h="3454" extrusionOk="0">
                  <a:moveTo>
                    <a:pt x="3263" y="358"/>
                  </a:moveTo>
                  <a:cubicBezTo>
                    <a:pt x="3597" y="358"/>
                    <a:pt x="3859" y="632"/>
                    <a:pt x="3859" y="953"/>
                  </a:cubicBezTo>
                  <a:lnTo>
                    <a:pt x="3859" y="2501"/>
                  </a:lnTo>
                  <a:cubicBezTo>
                    <a:pt x="3859" y="2834"/>
                    <a:pt x="3597" y="3096"/>
                    <a:pt x="3263" y="3096"/>
                  </a:cubicBezTo>
                  <a:lnTo>
                    <a:pt x="953" y="3096"/>
                  </a:lnTo>
                  <a:cubicBezTo>
                    <a:pt x="632" y="3096"/>
                    <a:pt x="358" y="2834"/>
                    <a:pt x="358" y="2501"/>
                  </a:cubicBezTo>
                  <a:lnTo>
                    <a:pt x="358" y="953"/>
                  </a:lnTo>
                  <a:cubicBezTo>
                    <a:pt x="358" y="632"/>
                    <a:pt x="632" y="358"/>
                    <a:pt x="953" y="358"/>
                  </a:cubicBezTo>
                  <a:close/>
                  <a:moveTo>
                    <a:pt x="953" y="1"/>
                  </a:moveTo>
                  <a:cubicBezTo>
                    <a:pt x="441" y="1"/>
                    <a:pt x="1" y="429"/>
                    <a:pt x="1" y="953"/>
                  </a:cubicBezTo>
                  <a:lnTo>
                    <a:pt x="1" y="2501"/>
                  </a:lnTo>
                  <a:cubicBezTo>
                    <a:pt x="1" y="3025"/>
                    <a:pt x="441" y="3453"/>
                    <a:pt x="953" y="3453"/>
                  </a:cubicBezTo>
                  <a:lnTo>
                    <a:pt x="3263" y="3453"/>
                  </a:lnTo>
                  <a:cubicBezTo>
                    <a:pt x="3787" y="3453"/>
                    <a:pt x="4216" y="3025"/>
                    <a:pt x="4216" y="2501"/>
                  </a:cubicBezTo>
                  <a:lnTo>
                    <a:pt x="4216" y="953"/>
                  </a:lnTo>
                  <a:cubicBezTo>
                    <a:pt x="4216" y="429"/>
                    <a:pt x="3799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47" name="Google Shape;12247;p82"/>
          <p:cNvGrpSpPr/>
          <p:nvPr/>
        </p:nvGrpSpPr>
        <p:grpSpPr>
          <a:xfrm>
            <a:off x="4168380" y="3426284"/>
            <a:ext cx="289939" cy="334661"/>
            <a:chOff x="4193490" y="3350084"/>
            <a:chExt cx="289939" cy="334661"/>
          </a:xfrm>
          <a:solidFill>
            <a:schemeClr val="tx1"/>
          </a:solidFill>
        </p:grpSpPr>
        <p:sp>
          <p:nvSpPr>
            <p:cNvPr id="12248" name="Google Shape;12248;p82"/>
            <p:cNvSpPr/>
            <p:nvPr/>
          </p:nvSpPr>
          <p:spPr>
            <a:xfrm>
              <a:off x="4193490" y="3350084"/>
              <a:ext cx="246364" cy="150110"/>
            </a:xfrm>
            <a:custGeom>
              <a:avLst/>
              <a:gdLst/>
              <a:ahLst/>
              <a:cxnLst/>
              <a:rect l="l" t="t" r="r" b="b"/>
              <a:pathLst>
                <a:path w="7740" h="4716" extrusionOk="0">
                  <a:moveTo>
                    <a:pt x="4382" y="298"/>
                  </a:moveTo>
                  <a:lnTo>
                    <a:pt x="4299" y="1048"/>
                  </a:lnTo>
                  <a:lnTo>
                    <a:pt x="3668" y="1048"/>
                  </a:lnTo>
                  <a:lnTo>
                    <a:pt x="3620" y="524"/>
                  </a:lnTo>
                  <a:lnTo>
                    <a:pt x="3584" y="298"/>
                  </a:lnTo>
                  <a:close/>
                  <a:moveTo>
                    <a:pt x="6013" y="929"/>
                  </a:moveTo>
                  <a:lnTo>
                    <a:pt x="7204" y="2120"/>
                  </a:lnTo>
                  <a:lnTo>
                    <a:pt x="6025" y="2096"/>
                  </a:lnTo>
                  <a:lnTo>
                    <a:pt x="6013" y="929"/>
                  </a:lnTo>
                  <a:close/>
                  <a:moveTo>
                    <a:pt x="3406" y="0"/>
                  </a:moveTo>
                  <a:cubicBezTo>
                    <a:pt x="3358" y="0"/>
                    <a:pt x="3322" y="12"/>
                    <a:pt x="3287" y="48"/>
                  </a:cubicBezTo>
                  <a:cubicBezTo>
                    <a:pt x="3263" y="72"/>
                    <a:pt x="3239" y="119"/>
                    <a:pt x="3239" y="167"/>
                  </a:cubicBezTo>
                  <a:lnTo>
                    <a:pt x="3275" y="393"/>
                  </a:lnTo>
                  <a:lnTo>
                    <a:pt x="143" y="393"/>
                  </a:lnTo>
                  <a:cubicBezTo>
                    <a:pt x="60" y="393"/>
                    <a:pt x="1" y="465"/>
                    <a:pt x="1" y="536"/>
                  </a:cubicBezTo>
                  <a:lnTo>
                    <a:pt x="1" y="1191"/>
                  </a:lnTo>
                  <a:cubicBezTo>
                    <a:pt x="1" y="1286"/>
                    <a:pt x="72" y="1346"/>
                    <a:pt x="143" y="1346"/>
                  </a:cubicBezTo>
                  <a:cubicBezTo>
                    <a:pt x="239" y="1346"/>
                    <a:pt x="298" y="1262"/>
                    <a:pt x="298" y="1191"/>
                  </a:cubicBezTo>
                  <a:lnTo>
                    <a:pt x="298" y="691"/>
                  </a:lnTo>
                  <a:lnTo>
                    <a:pt x="3299" y="691"/>
                  </a:lnTo>
                  <a:lnTo>
                    <a:pt x="3358" y="1203"/>
                  </a:lnTo>
                  <a:cubicBezTo>
                    <a:pt x="3382" y="1286"/>
                    <a:pt x="3441" y="1346"/>
                    <a:pt x="3513" y="1346"/>
                  </a:cubicBezTo>
                  <a:lnTo>
                    <a:pt x="4418" y="1346"/>
                  </a:lnTo>
                  <a:cubicBezTo>
                    <a:pt x="4489" y="1346"/>
                    <a:pt x="4573" y="1286"/>
                    <a:pt x="4573" y="1203"/>
                  </a:cubicBezTo>
                  <a:lnTo>
                    <a:pt x="4632" y="691"/>
                  </a:lnTo>
                  <a:lnTo>
                    <a:pt x="5680" y="691"/>
                  </a:lnTo>
                  <a:lnTo>
                    <a:pt x="5704" y="2239"/>
                  </a:lnTo>
                  <a:cubicBezTo>
                    <a:pt x="5704" y="2322"/>
                    <a:pt x="5775" y="2382"/>
                    <a:pt x="5847" y="2382"/>
                  </a:cubicBezTo>
                  <a:lnTo>
                    <a:pt x="7394" y="2394"/>
                  </a:lnTo>
                  <a:lnTo>
                    <a:pt x="7394" y="4572"/>
                  </a:lnTo>
                  <a:cubicBezTo>
                    <a:pt x="7394" y="4656"/>
                    <a:pt x="7466" y="4715"/>
                    <a:pt x="7549" y="4715"/>
                  </a:cubicBezTo>
                  <a:cubicBezTo>
                    <a:pt x="7632" y="4715"/>
                    <a:pt x="7692" y="4644"/>
                    <a:pt x="7692" y="4572"/>
                  </a:cubicBezTo>
                  <a:lnTo>
                    <a:pt x="7692" y="2251"/>
                  </a:lnTo>
                  <a:cubicBezTo>
                    <a:pt x="7740" y="2215"/>
                    <a:pt x="7728" y="2191"/>
                    <a:pt x="7692" y="2155"/>
                  </a:cubicBezTo>
                  <a:lnTo>
                    <a:pt x="5966" y="429"/>
                  </a:lnTo>
                  <a:cubicBezTo>
                    <a:pt x="5942" y="405"/>
                    <a:pt x="5894" y="393"/>
                    <a:pt x="5858" y="393"/>
                  </a:cubicBezTo>
                  <a:lnTo>
                    <a:pt x="4692" y="393"/>
                  </a:lnTo>
                  <a:lnTo>
                    <a:pt x="4715" y="167"/>
                  </a:lnTo>
                  <a:cubicBezTo>
                    <a:pt x="4715" y="119"/>
                    <a:pt x="4704" y="72"/>
                    <a:pt x="4668" y="48"/>
                  </a:cubicBezTo>
                  <a:cubicBezTo>
                    <a:pt x="4644" y="12"/>
                    <a:pt x="4596" y="0"/>
                    <a:pt x="4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9" name="Google Shape;12249;p82"/>
            <p:cNvSpPr/>
            <p:nvPr/>
          </p:nvSpPr>
          <p:spPr>
            <a:xfrm>
              <a:off x="4193872" y="3405023"/>
              <a:ext cx="9517" cy="44753"/>
            </a:xfrm>
            <a:custGeom>
              <a:avLst/>
              <a:gdLst/>
              <a:ahLst/>
              <a:cxnLst/>
              <a:rect l="l" t="t" r="r" b="b"/>
              <a:pathLst>
                <a:path w="299" h="1406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lnTo>
                    <a:pt x="0" y="1251"/>
                  </a:lnTo>
                  <a:cubicBezTo>
                    <a:pt x="0" y="1346"/>
                    <a:pt x="72" y="1406"/>
                    <a:pt x="155" y="1406"/>
                  </a:cubicBezTo>
                  <a:cubicBezTo>
                    <a:pt x="239" y="1406"/>
                    <a:pt x="298" y="1322"/>
                    <a:pt x="298" y="1251"/>
                  </a:cubicBezTo>
                  <a:lnTo>
                    <a:pt x="298" y="156"/>
                  </a:lnTo>
                  <a:cubicBezTo>
                    <a:pt x="298" y="72"/>
                    <a:pt x="227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0" name="Google Shape;12250;p82"/>
            <p:cNvSpPr/>
            <p:nvPr/>
          </p:nvSpPr>
          <p:spPr>
            <a:xfrm>
              <a:off x="4275356" y="3444460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1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1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1" name="Google Shape;12251;p82"/>
            <p:cNvSpPr/>
            <p:nvPr/>
          </p:nvSpPr>
          <p:spPr>
            <a:xfrm>
              <a:off x="4275356" y="3463781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55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55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2" name="Google Shape;12252;p82"/>
            <p:cNvSpPr/>
            <p:nvPr/>
          </p:nvSpPr>
          <p:spPr>
            <a:xfrm>
              <a:off x="4223442" y="3439527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322"/>
                  </a:moveTo>
                  <a:lnTo>
                    <a:pt x="905" y="917"/>
                  </a:lnTo>
                  <a:lnTo>
                    <a:pt x="310" y="917"/>
                  </a:lnTo>
                  <a:lnTo>
                    <a:pt x="310" y="322"/>
                  </a:lnTo>
                  <a:close/>
                  <a:moveTo>
                    <a:pt x="143" y="0"/>
                  </a:moveTo>
                  <a:cubicBezTo>
                    <a:pt x="48" y="0"/>
                    <a:pt x="0" y="72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72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3" name="Google Shape;12253;p82"/>
            <p:cNvSpPr/>
            <p:nvPr/>
          </p:nvSpPr>
          <p:spPr>
            <a:xfrm>
              <a:off x="4275356" y="3525913"/>
              <a:ext cx="128116" cy="9517"/>
            </a:xfrm>
            <a:custGeom>
              <a:avLst/>
              <a:gdLst/>
              <a:ahLst/>
              <a:cxnLst/>
              <a:rect l="l" t="t" r="r" b="b"/>
              <a:pathLst>
                <a:path w="4025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27"/>
                    <a:pt x="72" y="299"/>
                    <a:pt x="155" y="299"/>
                  </a:cubicBezTo>
                  <a:lnTo>
                    <a:pt x="3870" y="299"/>
                  </a:lnTo>
                  <a:cubicBezTo>
                    <a:pt x="3965" y="299"/>
                    <a:pt x="4025" y="227"/>
                    <a:pt x="4025" y="144"/>
                  </a:cubicBezTo>
                  <a:cubicBezTo>
                    <a:pt x="4025" y="72"/>
                    <a:pt x="3965" y="1"/>
                    <a:pt x="3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4" name="Google Shape;12254;p82"/>
            <p:cNvSpPr/>
            <p:nvPr/>
          </p:nvSpPr>
          <p:spPr>
            <a:xfrm>
              <a:off x="4275356" y="3544884"/>
              <a:ext cx="128116" cy="9485"/>
            </a:xfrm>
            <a:custGeom>
              <a:avLst/>
              <a:gdLst/>
              <a:ahLst/>
              <a:cxnLst/>
              <a:rect l="l" t="t" r="r" b="b"/>
              <a:pathLst>
                <a:path w="402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26"/>
                    <a:pt x="72" y="298"/>
                    <a:pt x="155" y="298"/>
                  </a:cubicBezTo>
                  <a:lnTo>
                    <a:pt x="3870" y="298"/>
                  </a:lnTo>
                  <a:cubicBezTo>
                    <a:pt x="3965" y="298"/>
                    <a:pt x="4025" y="226"/>
                    <a:pt x="4025" y="143"/>
                  </a:cubicBezTo>
                  <a:cubicBezTo>
                    <a:pt x="4025" y="72"/>
                    <a:pt x="3965" y="0"/>
                    <a:pt x="3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5" name="Google Shape;12255;p82"/>
            <p:cNvSpPr/>
            <p:nvPr/>
          </p:nvSpPr>
          <p:spPr>
            <a:xfrm>
              <a:off x="4223442" y="3521011"/>
              <a:ext cx="38673" cy="38673"/>
            </a:xfrm>
            <a:custGeom>
              <a:avLst/>
              <a:gdLst/>
              <a:ahLst/>
              <a:cxnLst/>
              <a:rect l="l" t="t" r="r" b="b"/>
              <a:pathLst>
                <a:path w="1215" h="1215" extrusionOk="0">
                  <a:moveTo>
                    <a:pt x="905" y="298"/>
                  </a:moveTo>
                  <a:lnTo>
                    <a:pt x="905" y="893"/>
                  </a:lnTo>
                  <a:lnTo>
                    <a:pt x="310" y="893"/>
                  </a:lnTo>
                  <a:lnTo>
                    <a:pt x="310" y="298"/>
                  </a:lnTo>
                  <a:close/>
                  <a:moveTo>
                    <a:pt x="143" y="0"/>
                  </a:moveTo>
                  <a:cubicBezTo>
                    <a:pt x="48" y="0"/>
                    <a:pt x="0" y="83"/>
                    <a:pt x="0" y="155"/>
                  </a:cubicBezTo>
                  <a:lnTo>
                    <a:pt x="0" y="1060"/>
                  </a:lnTo>
                  <a:cubicBezTo>
                    <a:pt x="0" y="1155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1"/>
                    <a:pt x="1203" y="1060"/>
                  </a:cubicBezTo>
                  <a:lnTo>
                    <a:pt x="1203" y="155"/>
                  </a:lnTo>
                  <a:cubicBezTo>
                    <a:pt x="1215" y="83"/>
                    <a:pt x="1143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6" name="Google Shape;12256;p82"/>
            <p:cNvSpPr/>
            <p:nvPr/>
          </p:nvSpPr>
          <p:spPr>
            <a:xfrm>
              <a:off x="4223442" y="3602464"/>
              <a:ext cx="38673" cy="38705"/>
            </a:xfrm>
            <a:custGeom>
              <a:avLst/>
              <a:gdLst/>
              <a:ahLst/>
              <a:cxnLst/>
              <a:rect l="l" t="t" r="r" b="b"/>
              <a:pathLst>
                <a:path w="1215" h="1216" extrusionOk="0">
                  <a:moveTo>
                    <a:pt x="905" y="299"/>
                  </a:moveTo>
                  <a:lnTo>
                    <a:pt x="905" y="894"/>
                  </a:lnTo>
                  <a:lnTo>
                    <a:pt x="310" y="894"/>
                  </a:lnTo>
                  <a:lnTo>
                    <a:pt x="310" y="299"/>
                  </a:lnTo>
                  <a:close/>
                  <a:moveTo>
                    <a:pt x="143" y="1"/>
                  </a:moveTo>
                  <a:cubicBezTo>
                    <a:pt x="48" y="1"/>
                    <a:pt x="0" y="84"/>
                    <a:pt x="0" y="156"/>
                  </a:cubicBezTo>
                  <a:lnTo>
                    <a:pt x="0" y="1061"/>
                  </a:lnTo>
                  <a:cubicBezTo>
                    <a:pt x="0" y="1156"/>
                    <a:pt x="72" y="1215"/>
                    <a:pt x="143" y="1215"/>
                  </a:cubicBezTo>
                  <a:lnTo>
                    <a:pt x="1048" y="1215"/>
                  </a:lnTo>
                  <a:cubicBezTo>
                    <a:pt x="1143" y="1215"/>
                    <a:pt x="1203" y="1132"/>
                    <a:pt x="1203" y="1061"/>
                  </a:cubicBezTo>
                  <a:lnTo>
                    <a:pt x="1203" y="156"/>
                  </a:lnTo>
                  <a:cubicBezTo>
                    <a:pt x="1215" y="60"/>
                    <a:pt x="1143" y="1"/>
                    <a:pt x="10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7" name="Google Shape;12257;p82"/>
            <p:cNvSpPr/>
            <p:nvPr/>
          </p:nvSpPr>
          <p:spPr>
            <a:xfrm>
              <a:off x="4193872" y="3460375"/>
              <a:ext cx="289558" cy="224370"/>
            </a:xfrm>
            <a:custGeom>
              <a:avLst/>
              <a:gdLst/>
              <a:ahLst/>
              <a:cxnLst/>
              <a:rect l="l" t="t" r="r" b="b"/>
              <a:pathLst>
                <a:path w="9097" h="7049" extrusionOk="0">
                  <a:moveTo>
                    <a:pt x="6108" y="3751"/>
                  </a:moveTo>
                  <a:lnTo>
                    <a:pt x="8502" y="4620"/>
                  </a:lnTo>
                  <a:lnTo>
                    <a:pt x="7894" y="4894"/>
                  </a:lnTo>
                  <a:cubicBezTo>
                    <a:pt x="7847" y="4917"/>
                    <a:pt x="7811" y="4953"/>
                    <a:pt x="7799" y="5013"/>
                  </a:cubicBezTo>
                  <a:cubicBezTo>
                    <a:pt x="7787" y="5060"/>
                    <a:pt x="7799" y="5120"/>
                    <a:pt x="7847" y="5155"/>
                  </a:cubicBezTo>
                  <a:lnTo>
                    <a:pt x="8752" y="6060"/>
                  </a:lnTo>
                  <a:lnTo>
                    <a:pt x="8406" y="6406"/>
                  </a:lnTo>
                  <a:lnTo>
                    <a:pt x="7501" y="5489"/>
                  </a:lnTo>
                  <a:cubicBezTo>
                    <a:pt x="7478" y="5465"/>
                    <a:pt x="7430" y="5453"/>
                    <a:pt x="7394" y="5453"/>
                  </a:cubicBezTo>
                  <a:lnTo>
                    <a:pt x="7370" y="5453"/>
                  </a:lnTo>
                  <a:cubicBezTo>
                    <a:pt x="7323" y="5465"/>
                    <a:pt x="7275" y="5489"/>
                    <a:pt x="7251" y="5536"/>
                  </a:cubicBezTo>
                  <a:lnTo>
                    <a:pt x="6966" y="6156"/>
                  </a:lnTo>
                  <a:lnTo>
                    <a:pt x="6108" y="3751"/>
                  </a:lnTo>
                  <a:close/>
                  <a:moveTo>
                    <a:pt x="155" y="0"/>
                  </a:moveTo>
                  <a:cubicBezTo>
                    <a:pt x="60" y="0"/>
                    <a:pt x="0" y="83"/>
                    <a:pt x="0" y="155"/>
                  </a:cubicBezTo>
                  <a:lnTo>
                    <a:pt x="0" y="6894"/>
                  </a:lnTo>
                  <a:cubicBezTo>
                    <a:pt x="0" y="6989"/>
                    <a:pt x="72" y="7049"/>
                    <a:pt x="155" y="7049"/>
                  </a:cubicBezTo>
                  <a:lnTo>
                    <a:pt x="7573" y="7049"/>
                  </a:lnTo>
                  <a:cubicBezTo>
                    <a:pt x="7668" y="7049"/>
                    <a:pt x="7728" y="6965"/>
                    <a:pt x="7728" y="6894"/>
                  </a:cubicBezTo>
                  <a:lnTo>
                    <a:pt x="7728" y="6156"/>
                  </a:lnTo>
                  <a:lnTo>
                    <a:pt x="8204" y="6632"/>
                  </a:lnTo>
                  <a:cubicBezTo>
                    <a:pt x="8263" y="6691"/>
                    <a:pt x="8335" y="6715"/>
                    <a:pt x="8430" y="6715"/>
                  </a:cubicBezTo>
                  <a:cubicBezTo>
                    <a:pt x="8513" y="6715"/>
                    <a:pt x="8585" y="6691"/>
                    <a:pt x="8644" y="6632"/>
                  </a:cubicBezTo>
                  <a:lnTo>
                    <a:pt x="8990" y="6287"/>
                  </a:lnTo>
                  <a:cubicBezTo>
                    <a:pt x="9097" y="6156"/>
                    <a:pt x="9097" y="5953"/>
                    <a:pt x="8978" y="5822"/>
                  </a:cubicBezTo>
                  <a:lnTo>
                    <a:pt x="8228" y="5084"/>
                  </a:lnTo>
                  <a:lnTo>
                    <a:pt x="8644" y="4882"/>
                  </a:lnTo>
                  <a:cubicBezTo>
                    <a:pt x="8763" y="4822"/>
                    <a:pt x="8835" y="4703"/>
                    <a:pt x="8823" y="4584"/>
                  </a:cubicBezTo>
                  <a:cubicBezTo>
                    <a:pt x="8811" y="4465"/>
                    <a:pt x="8740" y="4346"/>
                    <a:pt x="8621" y="4310"/>
                  </a:cubicBezTo>
                  <a:lnTo>
                    <a:pt x="7728" y="3989"/>
                  </a:lnTo>
                  <a:lnTo>
                    <a:pt x="7728" y="1762"/>
                  </a:lnTo>
                  <a:cubicBezTo>
                    <a:pt x="7728" y="1667"/>
                    <a:pt x="7656" y="1607"/>
                    <a:pt x="7573" y="1607"/>
                  </a:cubicBezTo>
                  <a:cubicBezTo>
                    <a:pt x="7489" y="1607"/>
                    <a:pt x="7430" y="1691"/>
                    <a:pt x="7430" y="1762"/>
                  </a:cubicBezTo>
                  <a:lnTo>
                    <a:pt x="7430" y="3893"/>
                  </a:lnTo>
                  <a:lnTo>
                    <a:pt x="6227" y="3453"/>
                  </a:lnTo>
                  <a:cubicBezTo>
                    <a:pt x="6193" y="3442"/>
                    <a:pt x="6158" y="3437"/>
                    <a:pt x="6124" y="3437"/>
                  </a:cubicBezTo>
                  <a:cubicBezTo>
                    <a:pt x="6041" y="3437"/>
                    <a:pt x="5962" y="3469"/>
                    <a:pt x="5894" y="3536"/>
                  </a:cubicBezTo>
                  <a:cubicBezTo>
                    <a:pt x="5799" y="3620"/>
                    <a:pt x="5775" y="3739"/>
                    <a:pt x="5823" y="3858"/>
                  </a:cubicBezTo>
                  <a:lnTo>
                    <a:pt x="6085" y="4620"/>
                  </a:lnTo>
                  <a:lnTo>
                    <a:pt x="2727" y="4620"/>
                  </a:lnTo>
                  <a:cubicBezTo>
                    <a:pt x="2632" y="4620"/>
                    <a:pt x="2572" y="4691"/>
                    <a:pt x="2572" y="4763"/>
                  </a:cubicBezTo>
                  <a:cubicBezTo>
                    <a:pt x="2572" y="4858"/>
                    <a:pt x="2644" y="4917"/>
                    <a:pt x="2727" y="4917"/>
                  </a:cubicBezTo>
                  <a:lnTo>
                    <a:pt x="6204" y="4917"/>
                  </a:lnTo>
                  <a:lnTo>
                    <a:pt x="6311" y="5215"/>
                  </a:lnTo>
                  <a:lnTo>
                    <a:pt x="2727" y="5215"/>
                  </a:lnTo>
                  <a:cubicBezTo>
                    <a:pt x="2632" y="5215"/>
                    <a:pt x="2572" y="5286"/>
                    <a:pt x="2572" y="5358"/>
                  </a:cubicBezTo>
                  <a:cubicBezTo>
                    <a:pt x="2572" y="5453"/>
                    <a:pt x="2644" y="5513"/>
                    <a:pt x="2727" y="5513"/>
                  </a:cubicBezTo>
                  <a:lnTo>
                    <a:pt x="6418" y="5513"/>
                  </a:lnTo>
                  <a:lnTo>
                    <a:pt x="6668" y="6239"/>
                  </a:lnTo>
                  <a:cubicBezTo>
                    <a:pt x="6716" y="6358"/>
                    <a:pt x="6811" y="6453"/>
                    <a:pt x="6954" y="6453"/>
                  </a:cubicBezTo>
                  <a:cubicBezTo>
                    <a:pt x="7085" y="6453"/>
                    <a:pt x="7204" y="6394"/>
                    <a:pt x="7251" y="6275"/>
                  </a:cubicBezTo>
                  <a:lnTo>
                    <a:pt x="7406" y="5929"/>
                  </a:lnTo>
                  <a:lnTo>
                    <a:pt x="7406" y="6727"/>
                  </a:lnTo>
                  <a:lnTo>
                    <a:pt x="298" y="6727"/>
                  </a:lnTo>
                  <a:lnTo>
                    <a:pt x="298" y="155"/>
                  </a:lnTo>
                  <a:cubicBezTo>
                    <a:pt x="298" y="60"/>
                    <a:pt x="227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58" name="Google Shape;12258;p82"/>
          <p:cNvGrpSpPr/>
          <p:nvPr/>
        </p:nvGrpSpPr>
        <p:grpSpPr>
          <a:xfrm>
            <a:off x="6508171" y="3427430"/>
            <a:ext cx="357037" cy="357005"/>
            <a:chOff x="6533281" y="3351230"/>
            <a:chExt cx="357037" cy="357005"/>
          </a:xfrm>
          <a:solidFill>
            <a:schemeClr val="tx1"/>
          </a:solidFill>
        </p:grpSpPr>
        <p:sp>
          <p:nvSpPr>
            <p:cNvPr id="12259" name="Google Shape;12259;p82"/>
            <p:cNvSpPr/>
            <p:nvPr/>
          </p:nvSpPr>
          <p:spPr>
            <a:xfrm>
              <a:off x="6533281" y="3351230"/>
              <a:ext cx="357037" cy="357005"/>
            </a:xfrm>
            <a:custGeom>
              <a:avLst/>
              <a:gdLst/>
              <a:ahLst/>
              <a:cxnLst/>
              <a:rect l="l" t="t" r="r" b="b"/>
              <a:pathLst>
                <a:path w="11217" h="11216" extrusionOk="0">
                  <a:moveTo>
                    <a:pt x="5609" y="357"/>
                  </a:moveTo>
                  <a:cubicBezTo>
                    <a:pt x="8514" y="357"/>
                    <a:pt x="10859" y="2703"/>
                    <a:pt x="10859" y="5608"/>
                  </a:cubicBezTo>
                  <a:cubicBezTo>
                    <a:pt x="10871" y="8513"/>
                    <a:pt x="8514" y="10859"/>
                    <a:pt x="5609" y="10859"/>
                  </a:cubicBezTo>
                  <a:cubicBezTo>
                    <a:pt x="2703" y="10859"/>
                    <a:pt x="358" y="8513"/>
                    <a:pt x="358" y="5608"/>
                  </a:cubicBezTo>
                  <a:cubicBezTo>
                    <a:pt x="358" y="2703"/>
                    <a:pt x="2703" y="357"/>
                    <a:pt x="5609" y="357"/>
                  </a:cubicBezTo>
                  <a:close/>
                  <a:moveTo>
                    <a:pt x="5609" y="0"/>
                  </a:moveTo>
                  <a:cubicBezTo>
                    <a:pt x="4108" y="0"/>
                    <a:pt x="2703" y="572"/>
                    <a:pt x="1632" y="1631"/>
                  </a:cubicBezTo>
                  <a:cubicBezTo>
                    <a:pt x="572" y="2691"/>
                    <a:pt x="1" y="4108"/>
                    <a:pt x="1" y="5608"/>
                  </a:cubicBezTo>
                  <a:cubicBezTo>
                    <a:pt x="1" y="7108"/>
                    <a:pt x="572" y="8513"/>
                    <a:pt x="1632" y="9585"/>
                  </a:cubicBezTo>
                  <a:cubicBezTo>
                    <a:pt x="2692" y="10632"/>
                    <a:pt x="4108" y="11216"/>
                    <a:pt x="5609" y="11216"/>
                  </a:cubicBezTo>
                  <a:cubicBezTo>
                    <a:pt x="7109" y="11216"/>
                    <a:pt x="8514" y="10632"/>
                    <a:pt x="9585" y="9585"/>
                  </a:cubicBezTo>
                  <a:cubicBezTo>
                    <a:pt x="10633" y="8525"/>
                    <a:pt x="11216" y="7108"/>
                    <a:pt x="11216" y="5608"/>
                  </a:cubicBezTo>
                  <a:cubicBezTo>
                    <a:pt x="11216" y="4108"/>
                    <a:pt x="10633" y="2703"/>
                    <a:pt x="9585" y="1631"/>
                  </a:cubicBezTo>
                  <a:cubicBezTo>
                    <a:pt x="8526" y="572"/>
                    <a:pt x="7109" y="0"/>
                    <a:pt x="56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0" name="Google Shape;12260;p82"/>
            <p:cNvSpPr/>
            <p:nvPr/>
          </p:nvSpPr>
          <p:spPr>
            <a:xfrm>
              <a:off x="6570427" y="3388344"/>
              <a:ext cx="282364" cy="282396"/>
            </a:xfrm>
            <a:custGeom>
              <a:avLst/>
              <a:gdLst/>
              <a:ahLst/>
              <a:cxnLst/>
              <a:rect l="l" t="t" r="r" b="b"/>
              <a:pathLst>
                <a:path w="8871" h="8872" extrusionOk="0">
                  <a:moveTo>
                    <a:pt x="4442" y="2966"/>
                  </a:moveTo>
                  <a:cubicBezTo>
                    <a:pt x="5263" y="2966"/>
                    <a:pt x="5918" y="3632"/>
                    <a:pt x="5918" y="4442"/>
                  </a:cubicBezTo>
                  <a:cubicBezTo>
                    <a:pt x="5918" y="5263"/>
                    <a:pt x="5239" y="5918"/>
                    <a:pt x="4442" y="5918"/>
                  </a:cubicBezTo>
                  <a:cubicBezTo>
                    <a:pt x="3632" y="5918"/>
                    <a:pt x="2965" y="5263"/>
                    <a:pt x="2965" y="4442"/>
                  </a:cubicBezTo>
                  <a:cubicBezTo>
                    <a:pt x="2965" y="3620"/>
                    <a:pt x="3632" y="2966"/>
                    <a:pt x="4442" y="2966"/>
                  </a:cubicBezTo>
                  <a:close/>
                  <a:moveTo>
                    <a:pt x="1108" y="2120"/>
                  </a:moveTo>
                  <a:lnTo>
                    <a:pt x="2656" y="4775"/>
                  </a:lnTo>
                  <a:cubicBezTo>
                    <a:pt x="2822" y="5633"/>
                    <a:pt x="3561" y="6264"/>
                    <a:pt x="4453" y="6264"/>
                  </a:cubicBezTo>
                  <a:cubicBezTo>
                    <a:pt x="4704" y="6264"/>
                    <a:pt x="4942" y="6228"/>
                    <a:pt x="5156" y="6121"/>
                  </a:cubicBezTo>
                  <a:lnTo>
                    <a:pt x="5156" y="6121"/>
                  </a:lnTo>
                  <a:lnTo>
                    <a:pt x="3894" y="8466"/>
                  </a:lnTo>
                  <a:cubicBezTo>
                    <a:pt x="1906" y="8204"/>
                    <a:pt x="382" y="6490"/>
                    <a:pt x="382" y="4442"/>
                  </a:cubicBezTo>
                  <a:cubicBezTo>
                    <a:pt x="382" y="3573"/>
                    <a:pt x="643" y="2775"/>
                    <a:pt x="1108" y="2120"/>
                  </a:cubicBezTo>
                  <a:close/>
                  <a:moveTo>
                    <a:pt x="4442" y="370"/>
                  </a:moveTo>
                  <a:cubicBezTo>
                    <a:pt x="6037" y="370"/>
                    <a:pt x="7406" y="1287"/>
                    <a:pt x="8085" y="2620"/>
                  </a:cubicBezTo>
                  <a:lnTo>
                    <a:pt x="7120" y="2620"/>
                  </a:lnTo>
                  <a:cubicBezTo>
                    <a:pt x="7013" y="2620"/>
                    <a:pt x="6942" y="2692"/>
                    <a:pt x="6942" y="2799"/>
                  </a:cubicBezTo>
                  <a:cubicBezTo>
                    <a:pt x="6942" y="2906"/>
                    <a:pt x="7013" y="2977"/>
                    <a:pt x="7120" y="2977"/>
                  </a:cubicBezTo>
                  <a:lnTo>
                    <a:pt x="8252" y="2977"/>
                  </a:lnTo>
                  <a:cubicBezTo>
                    <a:pt x="8430" y="3442"/>
                    <a:pt x="8537" y="3930"/>
                    <a:pt x="8537" y="4454"/>
                  </a:cubicBezTo>
                  <a:cubicBezTo>
                    <a:pt x="8514" y="6692"/>
                    <a:pt x="6692" y="8514"/>
                    <a:pt x="4442" y="8514"/>
                  </a:cubicBezTo>
                  <a:lnTo>
                    <a:pt x="4263" y="8514"/>
                  </a:lnTo>
                  <a:lnTo>
                    <a:pt x="5799" y="5680"/>
                  </a:lnTo>
                  <a:cubicBezTo>
                    <a:pt x="6097" y="5347"/>
                    <a:pt x="6275" y="4918"/>
                    <a:pt x="6275" y="4454"/>
                  </a:cubicBezTo>
                  <a:cubicBezTo>
                    <a:pt x="6275" y="3847"/>
                    <a:pt x="5977" y="3311"/>
                    <a:pt x="5525" y="2977"/>
                  </a:cubicBezTo>
                  <a:lnTo>
                    <a:pt x="6251" y="2977"/>
                  </a:lnTo>
                  <a:cubicBezTo>
                    <a:pt x="6358" y="2977"/>
                    <a:pt x="6430" y="2906"/>
                    <a:pt x="6430" y="2799"/>
                  </a:cubicBezTo>
                  <a:cubicBezTo>
                    <a:pt x="6430" y="2692"/>
                    <a:pt x="6358" y="2620"/>
                    <a:pt x="6251" y="2620"/>
                  </a:cubicBezTo>
                  <a:lnTo>
                    <a:pt x="4453" y="2620"/>
                  </a:lnTo>
                  <a:cubicBezTo>
                    <a:pt x="3561" y="2620"/>
                    <a:pt x="2834" y="3263"/>
                    <a:pt x="2656" y="4097"/>
                  </a:cubicBezTo>
                  <a:lnTo>
                    <a:pt x="1334" y="1834"/>
                  </a:lnTo>
                  <a:cubicBezTo>
                    <a:pt x="2072" y="941"/>
                    <a:pt x="3191" y="370"/>
                    <a:pt x="4442" y="370"/>
                  </a:cubicBezTo>
                  <a:close/>
                  <a:moveTo>
                    <a:pt x="4442" y="1"/>
                  </a:moveTo>
                  <a:cubicBezTo>
                    <a:pt x="2001" y="1"/>
                    <a:pt x="1" y="2001"/>
                    <a:pt x="1" y="4442"/>
                  </a:cubicBezTo>
                  <a:cubicBezTo>
                    <a:pt x="1" y="6883"/>
                    <a:pt x="2001" y="8871"/>
                    <a:pt x="4442" y="8871"/>
                  </a:cubicBezTo>
                  <a:cubicBezTo>
                    <a:pt x="6882" y="8871"/>
                    <a:pt x="8871" y="6883"/>
                    <a:pt x="8871" y="4442"/>
                  </a:cubicBezTo>
                  <a:cubicBezTo>
                    <a:pt x="8871" y="2001"/>
                    <a:pt x="6894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1" name="Google Shape;12261;p82"/>
            <p:cNvSpPr/>
            <p:nvPr/>
          </p:nvSpPr>
          <p:spPr>
            <a:xfrm>
              <a:off x="6676166" y="3494083"/>
              <a:ext cx="71267" cy="71299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36" y="346"/>
                    <a:pt x="1893" y="679"/>
                    <a:pt x="1893" y="1120"/>
                  </a:cubicBezTo>
                  <a:cubicBezTo>
                    <a:pt x="1893" y="1549"/>
                    <a:pt x="1548" y="1894"/>
                    <a:pt x="1120" y="1894"/>
                  </a:cubicBezTo>
                  <a:cubicBezTo>
                    <a:pt x="703" y="1894"/>
                    <a:pt x="346" y="1549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489" y="1"/>
                    <a:pt x="0" y="513"/>
                    <a:pt x="0" y="1120"/>
                  </a:cubicBezTo>
                  <a:cubicBezTo>
                    <a:pt x="0" y="1727"/>
                    <a:pt x="512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39" y="513"/>
                    <a:pt x="1739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2" name="Google Shape;12262;p82"/>
          <p:cNvGrpSpPr/>
          <p:nvPr/>
        </p:nvGrpSpPr>
        <p:grpSpPr>
          <a:xfrm>
            <a:off x="6033331" y="3427430"/>
            <a:ext cx="357387" cy="357005"/>
            <a:chOff x="6058441" y="3351230"/>
            <a:chExt cx="357387" cy="357005"/>
          </a:xfrm>
          <a:solidFill>
            <a:schemeClr val="tx1"/>
          </a:solidFill>
        </p:grpSpPr>
        <p:sp>
          <p:nvSpPr>
            <p:cNvPr id="12263" name="Google Shape;12263;p82"/>
            <p:cNvSpPr/>
            <p:nvPr/>
          </p:nvSpPr>
          <p:spPr>
            <a:xfrm>
              <a:off x="605844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08" y="357"/>
                  </a:moveTo>
                  <a:cubicBezTo>
                    <a:pt x="8513" y="357"/>
                    <a:pt x="10871" y="2703"/>
                    <a:pt x="10871" y="5608"/>
                  </a:cubicBezTo>
                  <a:cubicBezTo>
                    <a:pt x="10871" y="8513"/>
                    <a:pt x="8513" y="10859"/>
                    <a:pt x="5608" y="10859"/>
                  </a:cubicBezTo>
                  <a:cubicBezTo>
                    <a:pt x="2715" y="10859"/>
                    <a:pt x="357" y="8513"/>
                    <a:pt x="357" y="5608"/>
                  </a:cubicBezTo>
                  <a:cubicBezTo>
                    <a:pt x="357" y="2703"/>
                    <a:pt x="2715" y="357"/>
                    <a:pt x="5608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56" y="8525"/>
                    <a:pt x="11228" y="7108"/>
                    <a:pt x="11228" y="5608"/>
                  </a:cubicBezTo>
                  <a:cubicBezTo>
                    <a:pt x="11228" y="4108"/>
                    <a:pt x="10644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4" name="Google Shape;12264;p82"/>
            <p:cNvSpPr/>
            <p:nvPr/>
          </p:nvSpPr>
          <p:spPr>
            <a:xfrm>
              <a:off x="6111120" y="3403527"/>
              <a:ext cx="252030" cy="252030"/>
            </a:xfrm>
            <a:custGeom>
              <a:avLst/>
              <a:gdLst/>
              <a:ahLst/>
              <a:cxnLst/>
              <a:rect l="l" t="t" r="r" b="b"/>
              <a:pathLst>
                <a:path w="7918" h="7918" extrusionOk="0">
                  <a:moveTo>
                    <a:pt x="3953" y="357"/>
                  </a:moveTo>
                  <a:cubicBezTo>
                    <a:pt x="4048" y="357"/>
                    <a:pt x="4132" y="357"/>
                    <a:pt x="4215" y="381"/>
                  </a:cubicBezTo>
                  <a:cubicBezTo>
                    <a:pt x="4239" y="560"/>
                    <a:pt x="4251" y="715"/>
                    <a:pt x="4251" y="893"/>
                  </a:cubicBezTo>
                  <a:cubicBezTo>
                    <a:pt x="4251" y="1584"/>
                    <a:pt x="4060" y="2203"/>
                    <a:pt x="3739" y="2762"/>
                  </a:cubicBezTo>
                  <a:cubicBezTo>
                    <a:pt x="2941" y="2239"/>
                    <a:pt x="2048" y="1905"/>
                    <a:pt x="1096" y="1774"/>
                  </a:cubicBezTo>
                  <a:cubicBezTo>
                    <a:pt x="1762" y="905"/>
                    <a:pt x="2798" y="357"/>
                    <a:pt x="3953" y="357"/>
                  </a:cubicBezTo>
                  <a:close/>
                  <a:moveTo>
                    <a:pt x="4584" y="405"/>
                  </a:moveTo>
                  <a:lnTo>
                    <a:pt x="4584" y="405"/>
                  </a:lnTo>
                  <a:cubicBezTo>
                    <a:pt x="6144" y="691"/>
                    <a:pt x="7346" y="1965"/>
                    <a:pt x="7549" y="3548"/>
                  </a:cubicBezTo>
                  <a:lnTo>
                    <a:pt x="7513" y="3548"/>
                  </a:lnTo>
                  <a:cubicBezTo>
                    <a:pt x="6715" y="3548"/>
                    <a:pt x="5953" y="3786"/>
                    <a:pt x="5322" y="4203"/>
                  </a:cubicBezTo>
                  <a:cubicBezTo>
                    <a:pt x="5084" y="3905"/>
                    <a:pt x="4822" y="3608"/>
                    <a:pt x="4525" y="3358"/>
                  </a:cubicBezTo>
                  <a:cubicBezTo>
                    <a:pt x="4358" y="3203"/>
                    <a:pt x="4191" y="3072"/>
                    <a:pt x="4036" y="2953"/>
                  </a:cubicBezTo>
                  <a:cubicBezTo>
                    <a:pt x="4405" y="2358"/>
                    <a:pt x="4608" y="1643"/>
                    <a:pt x="4608" y="881"/>
                  </a:cubicBezTo>
                  <a:cubicBezTo>
                    <a:pt x="4608" y="715"/>
                    <a:pt x="4596" y="572"/>
                    <a:pt x="4584" y="405"/>
                  </a:cubicBezTo>
                  <a:close/>
                  <a:moveTo>
                    <a:pt x="869" y="2084"/>
                  </a:moveTo>
                  <a:cubicBezTo>
                    <a:pt x="1846" y="2191"/>
                    <a:pt x="2751" y="2536"/>
                    <a:pt x="3536" y="3036"/>
                  </a:cubicBezTo>
                  <a:cubicBezTo>
                    <a:pt x="2881" y="3917"/>
                    <a:pt x="1834" y="4501"/>
                    <a:pt x="655" y="4501"/>
                  </a:cubicBezTo>
                  <a:cubicBezTo>
                    <a:pt x="560" y="4501"/>
                    <a:pt x="476" y="4501"/>
                    <a:pt x="393" y="4477"/>
                  </a:cubicBezTo>
                  <a:cubicBezTo>
                    <a:pt x="369" y="4322"/>
                    <a:pt x="357" y="4144"/>
                    <a:pt x="357" y="3965"/>
                  </a:cubicBezTo>
                  <a:cubicBezTo>
                    <a:pt x="357" y="3274"/>
                    <a:pt x="548" y="2643"/>
                    <a:pt x="869" y="2084"/>
                  </a:cubicBezTo>
                  <a:close/>
                  <a:moveTo>
                    <a:pt x="7561" y="3905"/>
                  </a:moveTo>
                  <a:lnTo>
                    <a:pt x="7561" y="3965"/>
                  </a:lnTo>
                  <a:cubicBezTo>
                    <a:pt x="7561" y="4977"/>
                    <a:pt x="7144" y="5882"/>
                    <a:pt x="6489" y="6537"/>
                  </a:cubicBezTo>
                  <a:cubicBezTo>
                    <a:pt x="6299" y="5798"/>
                    <a:pt x="5965" y="5108"/>
                    <a:pt x="5537" y="4501"/>
                  </a:cubicBezTo>
                  <a:cubicBezTo>
                    <a:pt x="6096" y="4132"/>
                    <a:pt x="6787" y="3905"/>
                    <a:pt x="7501" y="3905"/>
                  </a:cubicBezTo>
                  <a:close/>
                  <a:moveTo>
                    <a:pt x="3834" y="3251"/>
                  </a:moveTo>
                  <a:cubicBezTo>
                    <a:pt x="4286" y="3572"/>
                    <a:pt x="4703" y="3977"/>
                    <a:pt x="5037" y="4429"/>
                  </a:cubicBezTo>
                  <a:cubicBezTo>
                    <a:pt x="4727" y="4679"/>
                    <a:pt x="4465" y="4965"/>
                    <a:pt x="4239" y="5287"/>
                  </a:cubicBezTo>
                  <a:cubicBezTo>
                    <a:pt x="4191" y="5358"/>
                    <a:pt x="4191" y="5453"/>
                    <a:pt x="4251" y="5513"/>
                  </a:cubicBezTo>
                  <a:cubicBezTo>
                    <a:pt x="4281" y="5543"/>
                    <a:pt x="4325" y="5559"/>
                    <a:pt x="4370" y="5559"/>
                  </a:cubicBezTo>
                  <a:cubicBezTo>
                    <a:pt x="4429" y="5559"/>
                    <a:pt x="4491" y="5531"/>
                    <a:pt x="4525" y="5477"/>
                  </a:cubicBezTo>
                  <a:cubicBezTo>
                    <a:pt x="4727" y="5179"/>
                    <a:pt x="4965" y="4929"/>
                    <a:pt x="5239" y="4703"/>
                  </a:cubicBezTo>
                  <a:cubicBezTo>
                    <a:pt x="5668" y="5334"/>
                    <a:pt x="5977" y="6025"/>
                    <a:pt x="6168" y="6799"/>
                  </a:cubicBezTo>
                  <a:cubicBezTo>
                    <a:pt x="5560" y="7287"/>
                    <a:pt x="4786" y="7561"/>
                    <a:pt x="3953" y="7561"/>
                  </a:cubicBezTo>
                  <a:lnTo>
                    <a:pt x="3894" y="7561"/>
                  </a:lnTo>
                  <a:lnTo>
                    <a:pt x="3894" y="7501"/>
                  </a:lnTo>
                  <a:cubicBezTo>
                    <a:pt x="3894" y="7061"/>
                    <a:pt x="3965" y="6632"/>
                    <a:pt x="4120" y="6239"/>
                  </a:cubicBezTo>
                  <a:cubicBezTo>
                    <a:pt x="4144" y="6179"/>
                    <a:pt x="4132" y="6108"/>
                    <a:pt x="4072" y="6060"/>
                  </a:cubicBezTo>
                  <a:cubicBezTo>
                    <a:pt x="4039" y="6027"/>
                    <a:pt x="3995" y="6011"/>
                    <a:pt x="3950" y="6011"/>
                  </a:cubicBezTo>
                  <a:cubicBezTo>
                    <a:pt x="3883" y="6011"/>
                    <a:pt x="3815" y="6048"/>
                    <a:pt x="3786" y="6120"/>
                  </a:cubicBezTo>
                  <a:cubicBezTo>
                    <a:pt x="3632" y="6549"/>
                    <a:pt x="3536" y="7025"/>
                    <a:pt x="3536" y="7525"/>
                  </a:cubicBezTo>
                  <a:lnTo>
                    <a:pt x="3536" y="7549"/>
                  </a:lnTo>
                  <a:cubicBezTo>
                    <a:pt x="2036" y="7370"/>
                    <a:pt x="810" y="6287"/>
                    <a:pt x="453" y="4858"/>
                  </a:cubicBezTo>
                  <a:lnTo>
                    <a:pt x="655" y="4858"/>
                  </a:lnTo>
                  <a:cubicBezTo>
                    <a:pt x="1965" y="4858"/>
                    <a:pt x="3108" y="4215"/>
                    <a:pt x="3834" y="3251"/>
                  </a:cubicBezTo>
                  <a:close/>
                  <a:moveTo>
                    <a:pt x="3953" y="0"/>
                  </a:moveTo>
                  <a:cubicBezTo>
                    <a:pt x="1762" y="0"/>
                    <a:pt x="0" y="1774"/>
                    <a:pt x="0" y="3965"/>
                  </a:cubicBezTo>
                  <a:cubicBezTo>
                    <a:pt x="0" y="6156"/>
                    <a:pt x="1774" y="7918"/>
                    <a:pt x="3953" y="7918"/>
                  </a:cubicBezTo>
                  <a:cubicBezTo>
                    <a:pt x="6144" y="7918"/>
                    <a:pt x="7918" y="6156"/>
                    <a:pt x="7918" y="3965"/>
                  </a:cubicBezTo>
                  <a:cubicBezTo>
                    <a:pt x="7918" y="1774"/>
                    <a:pt x="6144" y="0"/>
                    <a:pt x="3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5" name="Google Shape;12265;p82"/>
          <p:cNvGrpSpPr/>
          <p:nvPr/>
        </p:nvGrpSpPr>
        <p:grpSpPr>
          <a:xfrm>
            <a:off x="7932373" y="3427048"/>
            <a:ext cx="357387" cy="357387"/>
            <a:chOff x="7957483" y="3350848"/>
            <a:chExt cx="357387" cy="357387"/>
          </a:xfrm>
          <a:solidFill>
            <a:schemeClr val="tx1"/>
          </a:solidFill>
        </p:grpSpPr>
        <p:sp>
          <p:nvSpPr>
            <p:cNvPr id="12266" name="Google Shape;12266;p82"/>
            <p:cNvSpPr/>
            <p:nvPr/>
          </p:nvSpPr>
          <p:spPr>
            <a:xfrm>
              <a:off x="8025312" y="3410721"/>
              <a:ext cx="71649" cy="71267"/>
            </a:xfrm>
            <a:custGeom>
              <a:avLst/>
              <a:gdLst/>
              <a:ahLst/>
              <a:cxnLst/>
              <a:rect l="l" t="t" r="r" b="b"/>
              <a:pathLst>
                <a:path w="2251" h="2239" extrusionOk="0">
                  <a:moveTo>
                    <a:pt x="1120" y="0"/>
                  </a:moveTo>
                  <a:cubicBezTo>
                    <a:pt x="489" y="0"/>
                    <a:pt x="1" y="500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39" y="2239"/>
                    <a:pt x="2239" y="1727"/>
                    <a:pt x="2239" y="1120"/>
                  </a:cubicBezTo>
                  <a:cubicBezTo>
                    <a:pt x="2251" y="1048"/>
                    <a:pt x="2156" y="953"/>
                    <a:pt x="2072" y="953"/>
                  </a:cubicBezTo>
                  <a:lnTo>
                    <a:pt x="1358" y="953"/>
                  </a:lnTo>
                  <a:cubicBezTo>
                    <a:pt x="1251" y="953"/>
                    <a:pt x="1179" y="1024"/>
                    <a:pt x="1179" y="1131"/>
                  </a:cubicBezTo>
                  <a:cubicBezTo>
                    <a:pt x="1179" y="1239"/>
                    <a:pt x="1251" y="1310"/>
                    <a:pt x="1358" y="1310"/>
                  </a:cubicBezTo>
                  <a:lnTo>
                    <a:pt x="1858" y="1310"/>
                  </a:lnTo>
                  <a:cubicBezTo>
                    <a:pt x="1787" y="1655"/>
                    <a:pt x="1477" y="1905"/>
                    <a:pt x="1120" y="1905"/>
                  </a:cubicBezTo>
                  <a:cubicBezTo>
                    <a:pt x="703" y="1905"/>
                    <a:pt x="346" y="1560"/>
                    <a:pt x="346" y="1131"/>
                  </a:cubicBezTo>
                  <a:cubicBezTo>
                    <a:pt x="346" y="715"/>
                    <a:pt x="691" y="358"/>
                    <a:pt x="1120" y="358"/>
                  </a:cubicBezTo>
                  <a:cubicBezTo>
                    <a:pt x="1310" y="358"/>
                    <a:pt x="1489" y="429"/>
                    <a:pt x="1620" y="548"/>
                  </a:cubicBezTo>
                  <a:cubicBezTo>
                    <a:pt x="1660" y="576"/>
                    <a:pt x="1702" y="591"/>
                    <a:pt x="1745" y="591"/>
                  </a:cubicBezTo>
                  <a:cubicBezTo>
                    <a:pt x="1791" y="591"/>
                    <a:pt x="1838" y="573"/>
                    <a:pt x="1882" y="536"/>
                  </a:cubicBezTo>
                  <a:cubicBezTo>
                    <a:pt x="1953" y="465"/>
                    <a:pt x="1941" y="358"/>
                    <a:pt x="1858" y="286"/>
                  </a:cubicBezTo>
                  <a:cubicBezTo>
                    <a:pt x="1656" y="108"/>
                    <a:pt x="1406" y="0"/>
                    <a:pt x="1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7" name="Google Shape;12267;p82"/>
            <p:cNvSpPr/>
            <p:nvPr/>
          </p:nvSpPr>
          <p:spPr>
            <a:xfrm>
              <a:off x="8191306" y="3380768"/>
              <a:ext cx="70917" cy="71299"/>
            </a:xfrm>
            <a:custGeom>
              <a:avLst/>
              <a:gdLst/>
              <a:ahLst/>
              <a:cxnLst/>
              <a:rect l="l" t="t" r="r" b="b"/>
              <a:pathLst>
                <a:path w="2228" h="2240" extrusionOk="0">
                  <a:moveTo>
                    <a:pt x="1108" y="346"/>
                  </a:moveTo>
                  <a:cubicBezTo>
                    <a:pt x="1548" y="346"/>
                    <a:pt x="1882" y="691"/>
                    <a:pt x="1882" y="1120"/>
                  </a:cubicBezTo>
                  <a:cubicBezTo>
                    <a:pt x="1870" y="1549"/>
                    <a:pt x="1525" y="1894"/>
                    <a:pt x="1108" y="1894"/>
                  </a:cubicBezTo>
                  <a:cubicBezTo>
                    <a:pt x="691" y="1894"/>
                    <a:pt x="334" y="1549"/>
                    <a:pt x="334" y="1120"/>
                  </a:cubicBezTo>
                  <a:cubicBezTo>
                    <a:pt x="334" y="703"/>
                    <a:pt x="679" y="346"/>
                    <a:pt x="1108" y="346"/>
                  </a:cubicBezTo>
                  <a:close/>
                  <a:moveTo>
                    <a:pt x="1108" y="1"/>
                  </a:moveTo>
                  <a:cubicBezTo>
                    <a:pt x="489" y="1"/>
                    <a:pt x="1" y="513"/>
                    <a:pt x="1" y="1120"/>
                  </a:cubicBezTo>
                  <a:cubicBezTo>
                    <a:pt x="1" y="1751"/>
                    <a:pt x="501" y="2239"/>
                    <a:pt x="1108" y="2239"/>
                  </a:cubicBezTo>
                  <a:cubicBezTo>
                    <a:pt x="1739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68" name="Google Shape;12268;p82"/>
            <p:cNvSpPr/>
            <p:nvPr/>
          </p:nvSpPr>
          <p:spPr>
            <a:xfrm>
              <a:off x="7957483" y="3350848"/>
              <a:ext cx="357387" cy="357387"/>
            </a:xfrm>
            <a:custGeom>
              <a:avLst/>
              <a:gdLst/>
              <a:ahLst/>
              <a:cxnLst/>
              <a:rect l="l" t="t" r="r" b="b"/>
              <a:pathLst>
                <a:path w="11228" h="11228" extrusionOk="0">
                  <a:moveTo>
                    <a:pt x="8454" y="369"/>
                  </a:moveTo>
                  <a:cubicBezTo>
                    <a:pt x="9525" y="369"/>
                    <a:pt x="10406" y="1238"/>
                    <a:pt x="10406" y="2310"/>
                  </a:cubicBezTo>
                  <a:cubicBezTo>
                    <a:pt x="10406" y="3167"/>
                    <a:pt x="9097" y="4691"/>
                    <a:pt x="8454" y="5370"/>
                  </a:cubicBezTo>
                  <a:cubicBezTo>
                    <a:pt x="7823" y="4691"/>
                    <a:pt x="6513" y="3143"/>
                    <a:pt x="6513" y="2310"/>
                  </a:cubicBezTo>
                  <a:cubicBezTo>
                    <a:pt x="6513" y="1227"/>
                    <a:pt x="7370" y="369"/>
                    <a:pt x="8454" y="369"/>
                  </a:cubicBezTo>
                  <a:close/>
                  <a:moveTo>
                    <a:pt x="5620" y="369"/>
                  </a:moveTo>
                  <a:cubicBezTo>
                    <a:pt x="6073" y="369"/>
                    <a:pt x="6537" y="429"/>
                    <a:pt x="6989" y="548"/>
                  </a:cubicBezTo>
                  <a:cubicBezTo>
                    <a:pt x="6477" y="965"/>
                    <a:pt x="6156" y="1596"/>
                    <a:pt x="6156" y="2310"/>
                  </a:cubicBezTo>
                  <a:cubicBezTo>
                    <a:pt x="6156" y="2524"/>
                    <a:pt x="6215" y="2751"/>
                    <a:pt x="6299" y="2989"/>
                  </a:cubicBezTo>
                  <a:lnTo>
                    <a:pt x="536" y="6977"/>
                  </a:lnTo>
                  <a:cubicBezTo>
                    <a:pt x="417" y="6537"/>
                    <a:pt x="358" y="6084"/>
                    <a:pt x="358" y="5620"/>
                  </a:cubicBezTo>
                  <a:cubicBezTo>
                    <a:pt x="358" y="2715"/>
                    <a:pt x="2715" y="369"/>
                    <a:pt x="5620" y="369"/>
                  </a:cubicBezTo>
                  <a:close/>
                  <a:moveTo>
                    <a:pt x="10359" y="3417"/>
                  </a:moveTo>
                  <a:cubicBezTo>
                    <a:pt x="10668" y="4096"/>
                    <a:pt x="10835" y="4858"/>
                    <a:pt x="10835" y="5620"/>
                  </a:cubicBezTo>
                  <a:cubicBezTo>
                    <a:pt x="10871" y="7418"/>
                    <a:pt x="9966" y="9013"/>
                    <a:pt x="8561" y="9966"/>
                  </a:cubicBezTo>
                  <a:lnTo>
                    <a:pt x="5358" y="5394"/>
                  </a:lnTo>
                  <a:lnTo>
                    <a:pt x="7001" y="4191"/>
                  </a:lnTo>
                  <a:cubicBezTo>
                    <a:pt x="7585" y="4989"/>
                    <a:pt x="8263" y="5679"/>
                    <a:pt x="8311" y="5739"/>
                  </a:cubicBezTo>
                  <a:cubicBezTo>
                    <a:pt x="8335" y="5763"/>
                    <a:pt x="8382" y="5799"/>
                    <a:pt x="8430" y="5799"/>
                  </a:cubicBezTo>
                  <a:cubicBezTo>
                    <a:pt x="8478" y="5799"/>
                    <a:pt x="8513" y="5775"/>
                    <a:pt x="8549" y="5739"/>
                  </a:cubicBezTo>
                  <a:cubicBezTo>
                    <a:pt x="8609" y="5679"/>
                    <a:pt x="9764" y="4513"/>
                    <a:pt x="10359" y="3417"/>
                  </a:cubicBezTo>
                  <a:close/>
                  <a:moveTo>
                    <a:pt x="5096" y="5608"/>
                  </a:moveTo>
                  <a:lnTo>
                    <a:pt x="8275" y="10156"/>
                  </a:lnTo>
                  <a:cubicBezTo>
                    <a:pt x="8025" y="10287"/>
                    <a:pt x="7775" y="10406"/>
                    <a:pt x="7525" y="10513"/>
                  </a:cubicBezTo>
                  <a:lnTo>
                    <a:pt x="4430" y="6096"/>
                  </a:lnTo>
                  <a:lnTo>
                    <a:pt x="5096" y="5608"/>
                  </a:lnTo>
                  <a:close/>
                  <a:moveTo>
                    <a:pt x="6466" y="3310"/>
                  </a:moveTo>
                  <a:cubicBezTo>
                    <a:pt x="6573" y="3501"/>
                    <a:pt x="6692" y="3715"/>
                    <a:pt x="6823" y="3905"/>
                  </a:cubicBezTo>
                  <a:lnTo>
                    <a:pt x="3215" y="6537"/>
                  </a:lnTo>
                  <a:cubicBezTo>
                    <a:pt x="3132" y="6596"/>
                    <a:pt x="3132" y="6739"/>
                    <a:pt x="3203" y="6811"/>
                  </a:cubicBezTo>
                  <a:cubicBezTo>
                    <a:pt x="3236" y="6843"/>
                    <a:pt x="3283" y="6862"/>
                    <a:pt x="3329" y="6862"/>
                  </a:cubicBezTo>
                  <a:cubicBezTo>
                    <a:pt x="3366" y="6862"/>
                    <a:pt x="3403" y="6849"/>
                    <a:pt x="3429" y="6822"/>
                  </a:cubicBezTo>
                  <a:lnTo>
                    <a:pt x="4144" y="6299"/>
                  </a:lnTo>
                  <a:lnTo>
                    <a:pt x="7180" y="10632"/>
                  </a:lnTo>
                  <a:cubicBezTo>
                    <a:pt x="6668" y="10799"/>
                    <a:pt x="6156" y="10871"/>
                    <a:pt x="5620" y="10871"/>
                  </a:cubicBezTo>
                  <a:cubicBezTo>
                    <a:pt x="3751" y="10871"/>
                    <a:pt x="2132" y="9906"/>
                    <a:pt x="1191" y="8442"/>
                  </a:cubicBezTo>
                  <a:lnTo>
                    <a:pt x="2727" y="7334"/>
                  </a:lnTo>
                  <a:cubicBezTo>
                    <a:pt x="2822" y="7275"/>
                    <a:pt x="2822" y="7132"/>
                    <a:pt x="2739" y="7061"/>
                  </a:cubicBezTo>
                  <a:cubicBezTo>
                    <a:pt x="2706" y="7028"/>
                    <a:pt x="2663" y="7010"/>
                    <a:pt x="2620" y="7010"/>
                  </a:cubicBezTo>
                  <a:cubicBezTo>
                    <a:pt x="2585" y="7010"/>
                    <a:pt x="2551" y="7022"/>
                    <a:pt x="2525" y="7049"/>
                  </a:cubicBezTo>
                  <a:lnTo>
                    <a:pt x="1012" y="8144"/>
                  </a:lnTo>
                  <a:cubicBezTo>
                    <a:pt x="870" y="7894"/>
                    <a:pt x="751" y="7608"/>
                    <a:pt x="655" y="7334"/>
                  </a:cubicBezTo>
                  <a:lnTo>
                    <a:pt x="6466" y="3310"/>
                  </a:lnTo>
                  <a:close/>
                  <a:moveTo>
                    <a:pt x="5608" y="0"/>
                  </a:moveTo>
                  <a:cubicBezTo>
                    <a:pt x="4108" y="0"/>
                    <a:pt x="2715" y="584"/>
                    <a:pt x="1643" y="1643"/>
                  </a:cubicBezTo>
                  <a:cubicBezTo>
                    <a:pt x="584" y="2703"/>
                    <a:pt x="0" y="4120"/>
                    <a:pt x="0" y="5620"/>
                  </a:cubicBezTo>
                  <a:cubicBezTo>
                    <a:pt x="0" y="7120"/>
                    <a:pt x="584" y="8525"/>
                    <a:pt x="1643" y="9597"/>
                  </a:cubicBezTo>
                  <a:cubicBezTo>
                    <a:pt x="2691" y="10644"/>
                    <a:pt x="4108" y="11228"/>
                    <a:pt x="5608" y="11228"/>
                  </a:cubicBezTo>
                  <a:cubicBezTo>
                    <a:pt x="7120" y="11228"/>
                    <a:pt x="8513" y="10644"/>
                    <a:pt x="9585" y="9597"/>
                  </a:cubicBezTo>
                  <a:cubicBezTo>
                    <a:pt x="10645" y="8537"/>
                    <a:pt x="11228" y="7120"/>
                    <a:pt x="11228" y="5620"/>
                  </a:cubicBezTo>
                  <a:cubicBezTo>
                    <a:pt x="11228" y="4715"/>
                    <a:pt x="11002" y="3822"/>
                    <a:pt x="10585" y="3012"/>
                  </a:cubicBezTo>
                  <a:cubicBezTo>
                    <a:pt x="10692" y="2762"/>
                    <a:pt x="10752" y="2524"/>
                    <a:pt x="10752" y="2310"/>
                  </a:cubicBezTo>
                  <a:cubicBezTo>
                    <a:pt x="10752" y="1048"/>
                    <a:pt x="9716" y="0"/>
                    <a:pt x="8442" y="0"/>
                  </a:cubicBezTo>
                  <a:cubicBezTo>
                    <a:pt x="8037" y="0"/>
                    <a:pt x="7668" y="107"/>
                    <a:pt x="7358" y="286"/>
                  </a:cubicBezTo>
                  <a:cubicBezTo>
                    <a:pt x="6787" y="107"/>
                    <a:pt x="6204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9" name="Google Shape;12269;p82"/>
          <p:cNvGrpSpPr/>
          <p:nvPr/>
        </p:nvGrpSpPr>
        <p:grpSpPr>
          <a:xfrm>
            <a:off x="6982661" y="3427430"/>
            <a:ext cx="357387" cy="357005"/>
            <a:chOff x="7007771" y="3351230"/>
            <a:chExt cx="357387" cy="357005"/>
          </a:xfrm>
          <a:solidFill>
            <a:schemeClr val="tx1"/>
          </a:solidFill>
        </p:grpSpPr>
        <p:sp>
          <p:nvSpPr>
            <p:cNvPr id="12270" name="Google Shape;12270;p82"/>
            <p:cNvSpPr/>
            <p:nvPr/>
          </p:nvSpPr>
          <p:spPr>
            <a:xfrm>
              <a:off x="7007771" y="3351230"/>
              <a:ext cx="357387" cy="357005"/>
            </a:xfrm>
            <a:custGeom>
              <a:avLst/>
              <a:gdLst/>
              <a:ahLst/>
              <a:cxnLst/>
              <a:rect l="l" t="t" r="r" b="b"/>
              <a:pathLst>
                <a:path w="11228" h="11216" extrusionOk="0">
                  <a:moveTo>
                    <a:pt x="5632" y="357"/>
                  </a:moveTo>
                  <a:cubicBezTo>
                    <a:pt x="8525" y="357"/>
                    <a:pt x="10883" y="2703"/>
                    <a:pt x="10883" y="5608"/>
                  </a:cubicBezTo>
                  <a:cubicBezTo>
                    <a:pt x="10883" y="8513"/>
                    <a:pt x="8513" y="10859"/>
                    <a:pt x="5632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32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15" y="572"/>
                    <a:pt x="1643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43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20" y="11216"/>
                    <a:pt x="8513" y="10632"/>
                    <a:pt x="9585" y="9585"/>
                  </a:cubicBezTo>
                  <a:cubicBezTo>
                    <a:pt x="10645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85" y="1631"/>
                  </a:cubicBezTo>
                  <a:cubicBezTo>
                    <a:pt x="8525" y="572"/>
                    <a:pt x="7120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1" name="Google Shape;12271;p82"/>
            <p:cNvSpPr/>
            <p:nvPr/>
          </p:nvSpPr>
          <p:spPr>
            <a:xfrm>
              <a:off x="7060450" y="3456206"/>
              <a:ext cx="80371" cy="124710"/>
            </a:xfrm>
            <a:custGeom>
              <a:avLst/>
              <a:gdLst/>
              <a:ahLst/>
              <a:cxnLst/>
              <a:rect l="l" t="t" r="r" b="b"/>
              <a:pathLst>
                <a:path w="2525" h="3918" extrusionOk="0">
                  <a:moveTo>
                    <a:pt x="536" y="345"/>
                  </a:moveTo>
                  <a:cubicBezTo>
                    <a:pt x="619" y="345"/>
                    <a:pt x="691" y="417"/>
                    <a:pt x="691" y="512"/>
                  </a:cubicBezTo>
                  <a:lnTo>
                    <a:pt x="691" y="1953"/>
                  </a:lnTo>
                  <a:cubicBezTo>
                    <a:pt x="691" y="2024"/>
                    <a:pt x="739" y="2084"/>
                    <a:pt x="798" y="2119"/>
                  </a:cubicBezTo>
                  <a:cubicBezTo>
                    <a:pt x="817" y="2127"/>
                    <a:pt x="839" y="2131"/>
                    <a:pt x="862" y="2131"/>
                  </a:cubicBezTo>
                  <a:cubicBezTo>
                    <a:pt x="912" y="2131"/>
                    <a:pt x="964" y="2112"/>
                    <a:pt x="989" y="2072"/>
                  </a:cubicBezTo>
                  <a:lnTo>
                    <a:pt x="1727" y="1346"/>
                  </a:lnTo>
                  <a:cubicBezTo>
                    <a:pt x="1756" y="1316"/>
                    <a:pt x="1795" y="1301"/>
                    <a:pt x="1834" y="1301"/>
                  </a:cubicBezTo>
                  <a:cubicBezTo>
                    <a:pt x="1873" y="1301"/>
                    <a:pt x="1911" y="1316"/>
                    <a:pt x="1941" y="1346"/>
                  </a:cubicBezTo>
                  <a:cubicBezTo>
                    <a:pt x="2012" y="1405"/>
                    <a:pt x="2012" y="1500"/>
                    <a:pt x="1941" y="1560"/>
                  </a:cubicBezTo>
                  <a:lnTo>
                    <a:pt x="1489" y="2024"/>
                  </a:lnTo>
                  <a:cubicBezTo>
                    <a:pt x="1429" y="2084"/>
                    <a:pt x="1417" y="2191"/>
                    <a:pt x="1477" y="2262"/>
                  </a:cubicBezTo>
                  <a:lnTo>
                    <a:pt x="2084" y="3096"/>
                  </a:lnTo>
                  <a:cubicBezTo>
                    <a:pt x="2108" y="3143"/>
                    <a:pt x="2108" y="3191"/>
                    <a:pt x="2108" y="3227"/>
                  </a:cubicBezTo>
                  <a:cubicBezTo>
                    <a:pt x="2108" y="3274"/>
                    <a:pt x="2084" y="3310"/>
                    <a:pt x="2048" y="3334"/>
                  </a:cubicBezTo>
                  <a:cubicBezTo>
                    <a:pt x="2024" y="3370"/>
                    <a:pt x="1977" y="3370"/>
                    <a:pt x="1929" y="3370"/>
                  </a:cubicBezTo>
                  <a:cubicBezTo>
                    <a:pt x="1893" y="3370"/>
                    <a:pt x="1858" y="3334"/>
                    <a:pt x="1834" y="3310"/>
                  </a:cubicBezTo>
                  <a:lnTo>
                    <a:pt x="1274" y="2548"/>
                  </a:lnTo>
                  <a:cubicBezTo>
                    <a:pt x="1250" y="2500"/>
                    <a:pt x="1203" y="2477"/>
                    <a:pt x="1143" y="2477"/>
                  </a:cubicBezTo>
                  <a:cubicBezTo>
                    <a:pt x="1096" y="2477"/>
                    <a:pt x="1036" y="2489"/>
                    <a:pt x="1012" y="2512"/>
                  </a:cubicBezTo>
                  <a:lnTo>
                    <a:pt x="739" y="2786"/>
                  </a:lnTo>
                  <a:cubicBezTo>
                    <a:pt x="715" y="2810"/>
                    <a:pt x="691" y="2858"/>
                    <a:pt x="691" y="2905"/>
                  </a:cubicBezTo>
                  <a:lnTo>
                    <a:pt x="691" y="3381"/>
                  </a:lnTo>
                  <a:cubicBezTo>
                    <a:pt x="691" y="3465"/>
                    <a:pt x="619" y="3548"/>
                    <a:pt x="536" y="3548"/>
                  </a:cubicBezTo>
                  <a:cubicBezTo>
                    <a:pt x="441" y="3548"/>
                    <a:pt x="369" y="3465"/>
                    <a:pt x="369" y="3381"/>
                  </a:cubicBezTo>
                  <a:lnTo>
                    <a:pt x="369" y="512"/>
                  </a:lnTo>
                  <a:cubicBezTo>
                    <a:pt x="369" y="417"/>
                    <a:pt x="441" y="345"/>
                    <a:pt x="536" y="345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lnTo>
                    <a:pt x="0" y="3393"/>
                  </a:lnTo>
                  <a:cubicBezTo>
                    <a:pt x="0" y="3679"/>
                    <a:pt x="238" y="3917"/>
                    <a:pt x="524" y="3917"/>
                  </a:cubicBezTo>
                  <a:cubicBezTo>
                    <a:pt x="798" y="3917"/>
                    <a:pt x="1036" y="3679"/>
                    <a:pt x="1036" y="3393"/>
                  </a:cubicBezTo>
                  <a:lnTo>
                    <a:pt x="1036" y="2989"/>
                  </a:lnTo>
                  <a:lnTo>
                    <a:pt x="1096" y="2929"/>
                  </a:lnTo>
                  <a:lnTo>
                    <a:pt x="1536" y="3512"/>
                  </a:lnTo>
                  <a:cubicBezTo>
                    <a:pt x="1608" y="3620"/>
                    <a:pt x="1739" y="3691"/>
                    <a:pt x="1870" y="3727"/>
                  </a:cubicBezTo>
                  <a:cubicBezTo>
                    <a:pt x="1888" y="3728"/>
                    <a:pt x="1906" y="3729"/>
                    <a:pt x="1923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24" y="3131"/>
                    <a:pt x="2370" y="2905"/>
                  </a:cubicBezTo>
                  <a:lnTo>
                    <a:pt x="1846" y="2191"/>
                  </a:lnTo>
                  <a:lnTo>
                    <a:pt x="2203" y="1834"/>
                  </a:lnTo>
                  <a:cubicBezTo>
                    <a:pt x="2393" y="1643"/>
                    <a:pt x="2393" y="1310"/>
                    <a:pt x="2203" y="1107"/>
                  </a:cubicBezTo>
                  <a:cubicBezTo>
                    <a:pt x="2108" y="1006"/>
                    <a:pt x="1977" y="956"/>
                    <a:pt x="1844" y="956"/>
                  </a:cubicBezTo>
                  <a:cubicBezTo>
                    <a:pt x="1712" y="956"/>
                    <a:pt x="1578" y="1006"/>
                    <a:pt x="1477" y="1107"/>
                  </a:cubicBezTo>
                  <a:lnTo>
                    <a:pt x="1036" y="1536"/>
                  </a:lnTo>
                  <a:lnTo>
                    <a:pt x="1036" y="524"/>
                  </a:ln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2" name="Google Shape;12272;p82"/>
            <p:cNvSpPr/>
            <p:nvPr/>
          </p:nvSpPr>
          <p:spPr>
            <a:xfrm>
              <a:off x="7203303" y="3456206"/>
              <a:ext cx="80753" cy="124710"/>
            </a:xfrm>
            <a:custGeom>
              <a:avLst/>
              <a:gdLst/>
              <a:ahLst/>
              <a:cxnLst/>
              <a:rect l="l" t="t" r="r" b="b"/>
              <a:pathLst>
                <a:path w="2537" h="3918" extrusionOk="0">
                  <a:moveTo>
                    <a:pt x="525" y="345"/>
                  </a:moveTo>
                  <a:cubicBezTo>
                    <a:pt x="620" y="345"/>
                    <a:pt x="692" y="417"/>
                    <a:pt x="692" y="512"/>
                  </a:cubicBezTo>
                  <a:lnTo>
                    <a:pt x="692" y="1953"/>
                  </a:lnTo>
                  <a:cubicBezTo>
                    <a:pt x="692" y="2024"/>
                    <a:pt x="727" y="2084"/>
                    <a:pt x="799" y="2119"/>
                  </a:cubicBezTo>
                  <a:cubicBezTo>
                    <a:pt x="818" y="2127"/>
                    <a:pt x="839" y="2131"/>
                    <a:pt x="861" y="2131"/>
                  </a:cubicBezTo>
                  <a:cubicBezTo>
                    <a:pt x="907" y="2131"/>
                    <a:pt x="957" y="2112"/>
                    <a:pt x="989" y="2072"/>
                  </a:cubicBezTo>
                  <a:lnTo>
                    <a:pt x="1715" y="1346"/>
                  </a:lnTo>
                  <a:cubicBezTo>
                    <a:pt x="1745" y="1316"/>
                    <a:pt x="1787" y="1301"/>
                    <a:pt x="1829" y="1301"/>
                  </a:cubicBezTo>
                  <a:cubicBezTo>
                    <a:pt x="1870" y="1301"/>
                    <a:pt x="1912" y="1316"/>
                    <a:pt x="1942" y="1346"/>
                  </a:cubicBezTo>
                  <a:cubicBezTo>
                    <a:pt x="2001" y="1405"/>
                    <a:pt x="2001" y="1500"/>
                    <a:pt x="1942" y="1560"/>
                  </a:cubicBezTo>
                  <a:lnTo>
                    <a:pt x="1477" y="2024"/>
                  </a:lnTo>
                  <a:cubicBezTo>
                    <a:pt x="1418" y="2084"/>
                    <a:pt x="1406" y="2191"/>
                    <a:pt x="1465" y="2262"/>
                  </a:cubicBezTo>
                  <a:lnTo>
                    <a:pt x="2073" y="3096"/>
                  </a:lnTo>
                  <a:cubicBezTo>
                    <a:pt x="2108" y="3143"/>
                    <a:pt x="2120" y="3191"/>
                    <a:pt x="2108" y="3227"/>
                  </a:cubicBezTo>
                  <a:cubicBezTo>
                    <a:pt x="2108" y="3274"/>
                    <a:pt x="2073" y="3310"/>
                    <a:pt x="2049" y="3334"/>
                  </a:cubicBezTo>
                  <a:cubicBezTo>
                    <a:pt x="2013" y="3370"/>
                    <a:pt x="1966" y="3370"/>
                    <a:pt x="1930" y="3370"/>
                  </a:cubicBezTo>
                  <a:cubicBezTo>
                    <a:pt x="1882" y="3370"/>
                    <a:pt x="1846" y="3334"/>
                    <a:pt x="1823" y="3310"/>
                  </a:cubicBezTo>
                  <a:lnTo>
                    <a:pt x="1275" y="2548"/>
                  </a:lnTo>
                  <a:cubicBezTo>
                    <a:pt x="1239" y="2500"/>
                    <a:pt x="1192" y="2477"/>
                    <a:pt x="1132" y="2477"/>
                  </a:cubicBezTo>
                  <a:cubicBezTo>
                    <a:pt x="1096" y="2477"/>
                    <a:pt x="1025" y="2489"/>
                    <a:pt x="1001" y="2512"/>
                  </a:cubicBezTo>
                  <a:lnTo>
                    <a:pt x="727" y="2786"/>
                  </a:lnTo>
                  <a:cubicBezTo>
                    <a:pt x="703" y="2810"/>
                    <a:pt x="692" y="2858"/>
                    <a:pt x="692" y="2905"/>
                  </a:cubicBezTo>
                  <a:lnTo>
                    <a:pt x="692" y="3381"/>
                  </a:lnTo>
                  <a:cubicBezTo>
                    <a:pt x="692" y="3465"/>
                    <a:pt x="620" y="3548"/>
                    <a:pt x="525" y="3548"/>
                  </a:cubicBezTo>
                  <a:cubicBezTo>
                    <a:pt x="442" y="3548"/>
                    <a:pt x="358" y="3465"/>
                    <a:pt x="358" y="3381"/>
                  </a:cubicBezTo>
                  <a:lnTo>
                    <a:pt x="358" y="512"/>
                  </a:lnTo>
                  <a:cubicBezTo>
                    <a:pt x="358" y="417"/>
                    <a:pt x="442" y="345"/>
                    <a:pt x="525" y="34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3393"/>
                  </a:lnTo>
                  <a:cubicBezTo>
                    <a:pt x="1" y="3679"/>
                    <a:pt x="239" y="3917"/>
                    <a:pt x="525" y="3917"/>
                  </a:cubicBezTo>
                  <a:cubicBezTo>
                    <a:pt x="811" y="3917"/>
                    <a:pt x="1049" y="3679"/>
                    <a:pt x="1049" y="3393"/>
                  </a:cubicBezTo>
                  <a:lnTo>
                    <a:pt x="1049" y="2989"/>
                  </a:lnTo>
                  <a:lnTo>
                    <a:pt x="1108" y="2929"/>
                  </a:lnTo>
                  <a:lnTo>
                    <a:pt x="1537" y="3512"/>
                  </a:lnTo>
                  <a:cubicBezTo>
                    <a:pt x="1608" y="3620"/>
                    <a:pt x="1751" y="3691"/>
                    <a:pt x="1882" y="3727"/>
                  </a:cubicBezTo>
                  <a:cubicBezTo>
                    <a:pt x="1899" y="3728"/>
                    <a:pt x="1915" y="3729"/>
                    <a:pt x="1932" y="3729"/>
                  </a:cubicBezTo>
                  <a:cubicBezTo>
                    <a:pt x="2046" y="3729"/>
                    <a:pt x="2159" y="3694"/>
                    <a:pt x="2263" y="3632"/>
                  </a:cubicBezTo>
                  <a:cubicBezTo>
                    <a:pt x="2489" y="3453"/>
                    <a:pt x="2537" y="3131"/>
                    <a:pt x="2370" y="2905"/>
                  </a:cubicBezTo>
                  <a:lnTo>
                    <a:pt x="1846" y="2191"/>
                  </a:lnTo>
                  <a:lnTo>
                    <a:pt x="2204" y="1834"/>
                  </a:lnTo>
                  <a:cubicBezTo>
                    <a:pt x="2406" y="1643"/>
                    <a:pt x="2406" y="1310"/>
                    <a:pt x="2204" y="1107"/>
                  </a:cubicBezTo>
                  <a:cubicBezTo>
                    <a:pt x="2108" y="1006"/>
                    <a:pt x="1980" y="956"/>
                    <a:pt x="1849" y="956"/>
                  </a:cubicBezTo>
                  <a:cubicBezTo>
                    <a:pt x="1718" y="956"/>
                    <a:pt x="1585" y="1006"/>
                    <a:pt x="1477" y="1107"/>
                  </a:cubicBezTo>
                  <a:lnTo>
                    <a:pt x="1049" y="1536"/>
                  </a:lnTo>
                  <a:lnTo>
                    <a:pt x="1049" y="524"/>
                  </a:lnTo>
                  <a:cubicBezTo>
                    <a:pt x="1049" y="238"/>
                    <a:pt x="811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3" name="Google Shape;12273;p82"/>
            <p:cNvSpPr/>
            <p:nvPr/>
          </p:nvSpPr>
          <p:spPr>
            <a:xfrm>
              <a:off x="7151388" y="3478518"/>
              <a:ext cx="33772" cy="102015"/>
            </a:xfrm>
            <a:custGeom>
              <a:avLst/>
              <a:gdLst/>
              <a:ahLst/>
              <a:cxnLst/>
              <a:rect l="l" t="t" r="r" b="b"/>
              <a:pathLst>
                <a:path w="1061" h="3205" extrusionOk="0">
                  <a:moveTo>
                    <a:pt x="511" y="0"/>
                  </a:moveTo>
                  <a:cubicBezTo>
                    <a:pt x="230" y="0"/>
                    <a:pt x="1" y="252"/>
                    <a:pt x="1" y="537"/>
                  </a:cubicBezTo>
                  <a:lnTo>
                    <a:pt x="1" y="2645"/>
                  </a:lnTo>
                  <a:cubicBezTo>
                    <a:pt x="1" y="2931"/>
                    <a:pt x="227" y="3181"/>
                    <a:pt x="501" y="3204"/>
                  </a:cubicBezTo>
                  <a:cubicBezTo>
                    <a:pt x="508" y="3205"/>
                    <a:pt x="515" y="3205"/>
                    <a:pt x="521" y="3205"/>
                  </a:cubicBezTo>
                  <a:cubicBezTo>
                    <a:pt x="810" y="3205"/>
                    <a:pt x="1060" y="2959"/>
                    <a:pt x="1060" y="2669"/>
                  </a:cubicBezTo>
                  <a:lnTo>
                    <a:pt x="1060" y="1621"/>
                  </a:lnTo>
                  <a:cubicBezTo>
                    <a:pt x="1060" y="1514"/>
                    <a:pt x="977" y="1442"/>
                    <a:pt x="882" y="1442"/>
                  </a:cubicBezTo>
                  <a:cubicBezTo>
                    <a:pt x="775" y="1442"/>
                    <a:pt x="703" y="1514"/>
                    <a:pt x="703" y="1621"/>
                  </a:cubicBezTo>
                  <a:lnTo>
                    <a:pt x="703" y="2669"/>
                  </a:lnTo>
                  <a:cubicBezTo>
                    <a:pt x="703" y="2752"/>
                    <a:pt x="644" y="2823"/>
                    <a:pt x="549" y="2847"/>
                  </a:cubicBezTo>
                  <a:cubicBezTo>
                    <a:pt x="542" y="2848"/>
                    <a:pt x="536" y="2848"/>
                    <a:pt x="530" y="2848"/>
                  </a:cubicBezTo>
                  <a:cubicBezTo>
                    <a:pt x="432" y="2848"/>
                    <a:pt x="358" y="2758"/>
                    <a:pt x="358" y="2669"/>
                  </a:cubicBezTo>
                  <a:lnTo>
                    <a:pt x="358" y="549"/>
                  </a:lnTo>
                  <a:cubicBezTo>
                    <a:pt x="358" y="454"/>
                    <a:pt x="418" y="383"/>
                    <a:pt x="501" y="371"/>
                  </a:cubicBezTo>
                  <a:cubicBezTo>
                    <a:pt x="508" y="370"/>
                    <a:pt x="515" y="370"/>
                    <a:pt x="521" y="370"/>
                  </a:cubicBezTo>
                  <a:cubicBezTo>
                    <a:pt x="620" y="370"/>
                    <a:pt x="703" y="449"/>
                    <a:pt x="703" y="549"/>
                  </a:cubicBezTo>
                  <a:lnTo>
                    <a:pt x="703" y="775"/>
                  </a:lnTo>
                  <a:cubicBezTo>
                    <a:pt x="703" y="859"/>
                    <a:pt x="775" y="942"/>
                    <a:pt x="882" y="942"/>
                  </a:cubicBezTo>
                  <a:cubicBezTo>
                    <a:pt x="977" y="942"/>
                    <a:pt x="1060" y="859"/>
                    <a:pt x="1060" y="752"/>
                  </a:cubicBezTo>
                  <a:lnTo>
                    <a:pt x="1060" y="549"/>
                  </a:lnTo>
                  <a:cubicBezTo>
                    <a:pt x="1060" y="264"/>
                    <a:pt x="834" y="13"/>
                    <a:pt x="549" y="2"/>
                  </a:cubicBezTo>
                  <a:cubicBezTo>
                    <a:pt x="536" y="1"/>
                    <a:pt x="523" y="0"/>
                    <a:pt x="5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4" name="Google Shape;12274;p82"/>
            <p:cNvSpPr/>
            <p:nvPr/>
          </p:nvSpPr>
          <p:spPr>
            <a:xfrm>
              <a:off x="7293891" y="3508884"/>
              <a:ext cx="41729" cy="41697"/>
            </a:xfrm>
            <a:custGeom>
              <a:avLst/>
              <a:gdLst/>
              <a:ahLst/>
              <a:cxnLst/>
              <a:rect l="l" t="t" r="r" b="b"/>
              <a:pathLst>
                <a:path w="1311" h="1310" extrusionOk="0">
                  <a:moveTo>
                    <a:pt x="655" y="357"/>
                  </a:moveTo>
                  <a:cubicBezTo>
                    <a:pt x="822" y="357"/>
                    <a:pt x="953" y="488"/>
                    <a:pt x="953" y="655"/>
                  </a:cubicBezTo>
                  <a:cubicBezTo>
                    <a:pt x="953" y="822"/>
                    <a:pt x="810" y="953"/>
                    <a:pt x="655" y="953"/>
                  </a:cubicBezTo>
                  <a:cubicBezTo>
                    <a:pt x="489" y="953"/>
                    <a:pt x="358" y="822"/>
                    <a:pt x="358" y="655"/>
                  </a:cubicBezTo>
                  <a:cubicBezTo>
                    <a:pt x="358" y="488"/>
                    <a:pt x="489" y="357"/>
                    <a:pt x="655" y="357"/>
                  </a:cubicBezTo>
                  <a:close/>
                  <a:moveTo>
                    <a:pt x="655" y="0"/>
                  </a:moveTo>
                  <a:cubicBezTo>
                    <a:pt x="298" y="0"/>
                    <a:pt x="1" y="298"/>
                    <a:pt x="1" y="655"/>
                  </a:cubicBezTo>
                  <a:cubicBezTo>
                    <a:pt x="1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75" name="Google Shape;12275;p82"/>
          <p:cNvGrpSpPr/>
          <p:nvPr/>
        </p:nvGrpSpPr>
        <p:grpSpPr>
          <a:xfrm>
            <a:off x="5083620" y="3427430"/>
            <a:ext cx="357005" cy="357005"/>
            <a:chOff x="5108729" y="3351230"/>
            <a:chExt cx="357005" cy="357005"/>
          </a:xfrm>
          <a:solidFill>
            <a:schemeClr val="tx1"/>
          </a:solidFill>
        </p:grpSpPr>
        <p:sp>
          <p:nvSpPr>
            <p:cNvPr id="12276" name="Google Shape;12276;p82"/>
            <p:cNvSpPr/>
            <p:nvPr/>
          </p:nvSpPr>
          <p:spPr>
            <a:xfrm>
              <a:off x="5108729" y="3351230"/>
              <a:ext cx="357005" cy="357005"/>
            </a:xfrm>
            <a:custGeom>
              <a:avLst/>
              <a:gdLst/>
              <a:ahLst/>
              <a:cxnLst/>
              <a:rect l="l" t="t" r="r" b="b"/>
              <a:pathLst>
                <a:path w="11216" h="11216" extrusionOk="0">
                  <a:moveTo>
                    <a:pt x="5620" y="357"/>
                  </a:moveTo>
                  <a:cubicBezTo>
                    <a:pt x="8525" y="357"/>
                    <a:pt x="10882" y="2703"/>
                    <a:pt x="10882" y="5608"/>
                  </a:cubicBezTo>
                  <a:cubicBezTo>
                    <a:pt x="10882" y="8513"/>
                    <a:pt x="8525" y="10859"/>
                    <a:pt x="5620" y="10859"/>
                  </a:cubicBezTo>
                  <a:cubicBezTo>
                    <a:pt x="2727" y="10859"/>
                    <a:pt x="369" y="8513"/>
                    <a:pt x="369" y="5608"/>
                  </a:cubicBezTo>
                  <a:cubicBezTo>
                    <a:pt x="369" y="2703"/>
                    <a:pt x="2727" y="357"/>
                    <a:pt x="5620" y="357"/>
                  </a:cubicBezTo>
                  <a:close/>
                  <a:moveTo>
                    <a:pt x="5608" y="0"/>
                  </a:moveTo>
                  <a:cubicBezTo>
                    <a:pt x="4108" y="0"/>
                    <a:pt x="2703" y="572"/>
                    <a:pt x="1631" y="1631"/>
                  </a:cubicBezTo>
                  <a:cubicBezTo>
                    <a:pt x="584" y="2691"/>
                    <a:pt x="0" y="4108"/>
                    <a:pt x="0" y="5608"/>
                  </a:cubicBezTo>
                  <a:cubicBezTo>
                    <a:pt x="0" y="7108"/>
                    <a:pt x="584" y="8513"/>
                    <a:pt x="1631" y="9585"/>
                  </a:cubicBezTo>
                  <a:cubicBezTo>
                    <a:pt x="2691" y="10632"/>
                    <a:pt x="4108" y="11216"/>
                    <a:pt x="5608" y="11216"/>
                  </a:cubicBezTo>
                  <a:cubicBezTo>
                    <a:pt x="7108" y="11216"/>
                    <a:pt x="8513" y="10632"/>
                    <a:pt x="9585" y="9585"/>
                  </a:cubicBezTo>
                  <a:cubicBezTo>
                    <a:pt x="10656" y="8525"/>
                    <a:pt x="11216" y="7108"/>
                    <a:pt x="11216" y="5608"/>
                  </a:cubicBezTo>
                  <a:cubicBezTo>
                    <a:pt x="11216" y="4108"/>
                    <a:pt x="10656" y="2703"/>
                    <a:pt x="9585" y="1631"/>
                  </a:cubicBezTo>
                  <a:cubicBezTo>
                    <a:pt x="8525" y="572"/>
                    <a:pt x="7108" y="0"/>
                    <a:pt x="5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77" name="Google Shape;12277;p82"/>
            <p:cNvSpPr/>
            <p:nvPr/>
          </p:nvSpPr>
          <p:spPr>
            <a:xfrm>
              <a:off x="5163668" y="3402381"/>
              <a:ext cx="244104" cy="233473"/>
            </a:xfrm>
            <a:custGeom>
              <a:avLst/>
              <a:gdLst/>
              <a:ahLst/>
              <a:cxnLst/>
              <a:rect l="l" t="t" r="r" b="b"/>
              <a:pathLst>
                <a:path w="7669" h="7335" extrusionOk="0">
                  <a:moveTo>
                    <a:pt x="3775" y="0"/>
                  </a:moveTo>
                  <a:cubicBezTo>
                    <a:pt x="3334" y="24"/>
                    <a:pt x="1846" y="239"/>
                    <a:pt x="1751" y="1882"/>
                  </a:cubicBezTo>
                  <a:lnTo>
                    <a:pt x="1751" y="1905"/>
                  </a:lnTo>
                  <a:lnTo>
                    <a:pt x="1751" y="2834"/>
                  </a:lnTo>
                  <a:lnTo>
                    <a:pt x="1394" y="2739"/>
                  </a:lnTo>
                  <a:cubicBezTo>
                    <a:pt x="1347" y="2725"/>
                    <a:pt x="1299" y="2718"/>
                    <a:pt x="1252" y="2718"/>
                  </a:cubicBezTo>
                  <a:cubicBezTo>
                    <a:pt x="1097" y="2718"/>
                    <a:pt x="949" y="2792"/>
                    <a:pt x="858" y="2929"/>
                  </a:cubicBezTo>
                  <a:cubicBezTo>
                    <a:pt x="763" y="3072"/>
                    <a:pt x="739" y="3263"/>
                    <a:pt x="834" y="3429"/>
                  </a:cubicBezTo>
                  <a:cubicBezTo>
                    <a:pt x="882" y="3525"/>
                    <a:pt x="965" y="3596"/>
                    <a:pt x="1060" y="3656"/>
                  </a:cubicBezTo>
                  <a:lnTo>
                    <a:pt x="1536" y="3894"/>
                  </a:lnTo>
                  <a:cubicBezTo>
                    <a:pt x="1620" y="3941"/>
                    <a:pt x="1667" y="4037"/>
                    <a:pt x="1620" y="4144"/>
                  </a:cubicBezTo>
                  <a:cubicBezTo>
                    <a:pt x="1477" y="4501"/>
                    <a:pt x="1084" y="5144"/>
                    <a:pt x="143" y="5370"/>
                  </a:cubicBezTo>
                  <a:cubicBezTo>
                    <a:pt x="60" y="5382"/>
                    <a:pt x="1" y="5477"/>
                    <a:pt x="12" y="5561"/>
                  </a:cubicBezTo>
                  <a:cubicBezTo>
                    <a:pt x="12" y="5596"/>
                    <a:pt x="120" y="6168"/>
                    <a:pt x="1024" y="6215"/>
                  </a:cubicBezTo>
                  <a:cubicBezTo>
                    <a:pt x="1072" y="6382"/>
                    <a:pt x="1132" y="6585"/>
                    <a:pt x="1203" y="6668"/>
                  </a:cubicBezTo>
                  <a:cubicBezTo>
                    <a:pt x="1238" y="6703"/>
                    <a:pt x="1292" y="6725"/>
                    <a:pt x="1342" y="6725"/>
                  </a:cubicBezTo>
                  <a:cubicBezTo>
                    <a:pt x="1360" y="6725"/>
                    <a:pt x="1378" y="6722"/>
                    <a:pt x="1394" y="6716"/>
                  </a:cubicBezTo>
                  <a:cubicBezTo>
                    <a:pt x="1394" y="6716"/>
                    <a:pt x="1676" y="6624"/>
                    <a:pt x="1983" y="6624"/>
                  </a:cubicBezTo>
                  <a:cubicBezTo>
                    <a:pt x="2060" y="6624"/>
                    <a:pt x="2139" y="6630"/>
                    <a:pt x="2215" y="6644"/>
                  </a:cubicBezTo>
                  <a:cubicBezTo>
                    <a:pt x="2215" y="6644"/>
                    <a:pt x="2679" y="6739"/>
                    <a:pt x="2953" y="7013"/>
                  </a:cubicBezTo>
                  <a:cubicBezTo>
                    <a:pt x="3096" y="7156"/>
                    <a:pt x="3251" y="7239"/>
                    <a:pt x="3441" y="7287"/>
                  </a:cubicBezTo>
                  <a:cubicBezTo>
                    <a:pt x="3537" y="7311"/>
                    <a:pt x="3656" y="7335"/>
                    <a:pt x="3763" y="7335"/>
                  </a:cubicBezTo>
                  <a:cubicBezTo>
                    <a:pt x="3870" y="7335"/>
                    <a:pt x="3989" y="7311"/>
                    <a:pt x="4096" y="7287"/>
                  </a:cubicBezTo>
                  <a:cubicBezTo>
                    <a:pt x="4275" y="7239"/>
                    <a:pt x="4430" y="7156"/>
                    <a:pt x="4573" y="7013"/>
                  </a:cubicBezTo>
                  <a:cubicBezTo>
                    <a:pt x="4846" y="6739"/>
                    <a:pt x="5311" y="6644"/>
                    <a:pt x="5311" y="6644"/>
                  </a:cubicBezTo>
                  <a:cubicBezTo>
                    <a:pt x="5389" y="6630"/>
                    <a:pt x="5469" y="6624"/>
                    <a:pt x="5547" y="6624"/>
                  </a:cubicBezTo>
                  <a:cubicBezTo>
                    <a:pt x="5858" y="6624"/>
                    <a:pt x="6132" y="6716"/>
                    <a:pt x="6132" y="6716"/>
                  </a:cubicBezTo>
                  <a:cubicBezTo>
                    <a:pt x="6153" y="6726"/>
                    <a:pt x="6173" y="6730"/>
                    <a:pt x="6192" y="6730"/>
                  </a:cubicBezTo>
                  <a:cubicBezTo>
                    <a:pt x="6242" y="6730"/>
                    <a:pt x="6289" y="6702"/>
                    <a:pt x="6323" y="6668"/>
                  </a:cubicBezTo>
                  <a:cubicBezTo>
                    <a:pt x="6394" y="6573"/>
                    <a:pt x="6454" y="6370"/>
                    <a:pt x="6501" y="6215"/>
                  </a:cubicBezTo>
                  <a:cubicBezTo>
                    <a:pt x="7394" y="6168"/>
                    <a:pt x="7501" y="5584"/>
                    <a:pt x="7513" y="5561"/>
                  </a:cubicBezTo>
                  <a:cubicBezTo>
                    <a:pt x="7668" y="5501"/>
                    <a:pt x="7609" y="5430"/>
                    <a:pt x="7513" y="5394"/>
                  </a:cubicBezTo>
                  <a:cubicBezTo>
                    <a:pt x="6573" y="5180"/>
                    <a:pt x="6192" y="4537"/>
                    <a:pt x="6037" y="4180"/>
                  </a:cubicBezTo>
                  <a:cubicBezTo>
                    <a:pt x="6001" y="4084"/>
                    <a:pt x="6037" y="3965"/>
                    <a:pt x="6132" y="3929"/>
                  </a:cubicBezTo>
                  <a:lnTo>
                    <a:pt x="6609" y="3691"/>
                  </a:lnTo>
                  <a:cubicBezTo>
                    <a:pt x="6692" y="3644"/>
                    <a:pt x="6787" y="3572"/>
                    <a:pt x="6823" y="3465"/>
                  </a:cubicBezTo>
                  <a:cubicBezTo>
                    <a:pt x="6918" y="3298"/>
                    <a:pt x="6906" y="3108"/>
                    <a:pt x="6799" y="2953"/>
                  </a:cubicBezTo>
                  <a:cubicBezTo>
                    <a:pt x="6708" y="2816"/>
                    <a:pt x="6553" y="2742"/>
                    <a:pt x="6400" y="2742"/>
                  </a:cubicBezTo>
                  <a:cubicBezTo>
                    <a:pt x="6354" y="2742"/>
                    <a:pt x="6307" y="2749"/>
                    <a:pt x="6263" y="2763"/>
                  </a:cubicBezTo>
                  <a:lnTo>
                    <a:pt x="5906" y="2870"/>
                  </a:lnTo>
                  <a:lnTo>
                    <a:pt x="5906" y="2322"/>
                  </a:lnTo>
                  <a:cubicBezTo>
                    <a:pt x="5906" y="2215"/>
                    <a:pt x="5835" y="2144"/>
                    <a:pt x="5727" y="2144"/>
                  </a:cubicBezTo>
                  <a:cubicBezTo>
                    <a:pt x="5620" y="2144"/>
                    <a:pt x="5549" y="2215"/>
                    <a:pt x="5549" y="2322"/>
                  </a:cubicBezTo>
                  <a:lnTo>
                    <a:pt x="5549" y="3108"/>
                  </a:lnTo>
                  <a:cubicBezTo>
                    <a:pt x="5549" y="3144"/>
                    <a:pt x="5561" y="3179"/>
                    <a:pt x="5573" y="3215"/>
                  </a:cubicBezTo>
                  <a:cubicBezTo>
                    <a:pt x="5612" y="3265"/>
                    <a:pt x="5669" y="3290"/>
                    <a:pt x="5734" y="3290"/>
                  </a:cubicBezTo>
                  <a:cubicBezTo>
                    <a:pt x="5748" y="3290"/>
                    <a:pt x="5761" y="3289"/>
                    <a:pt x="5775" y="3287"/>
                  </a:cubicBezTo>
                  <a:lnTo>
                    <a:pt x="6347" y="3120"/>
                  </a:lnTo>
                  <a:cubicBezTo>
                    <a:pt x="6363" y="3117"/>
                    <a:pt x="6379" y="3116"/>
                    <a:pt x="6393" y="3116"/>
                  </a:cubicBezTo>
                  <a:cubicBezTo>
                    <a:pt x="6440" y="3116"/>
                    <a:pt x="6474" y="3131"/>
                    <a:pt x="6501" y="3167"/>
                  </a:cubicBezTo>
                  <a:cubicBezTo>
                    <a:pt x="6525" y="3203"/>
                    <a:pt x="6525" y="3251"/>
                    <a:pt x="6513" y="3275"/>
                  </a:cubicBezTo>
                  <a:cubicBezTo>
                    <a:pt x="6513" y="3298"/>
                    <a:pt x="6489" y="3334"/>
                    <a:pt x="6442" y="3358"/>
                  </a:cubicBezTo>
                  <a:lnTo>
                    <a:pt x="5954" y="3596"/>
                  </a:lnTo>
                  <a:cubicBezTo>
                    <a:pt x="5692" y="3727"/>
                    <a:pt x="5573" y="4025"/>
                    <a:pt x="5680" y="4299"/>
                  </a:cubicBezTo>
                  <a:cubicBezTo>
                    <a:pt x="5847" y="4680"/>
                    <a:pt x="6251" y="5358"/>
                    <a:pt x="7168" y="5668"/>
                  </a:cubicBezTo>
                  <a:cubicBezTo>
                    <a:pt x="7092" y="5766"/>
                    <a:pt x="6907" y="5873"/>
                    <a:pt x="6558" y="5873"/>
                  </a:cubicBezTo>
                  <a:cubicBezTo>
                    <a:pt x="6525" y="5873"/>
                    <a:pt x="6490" y="5872"/>
                    <a:pt x="6454" y="5870"/>
                  </a:cubicBezTo>
                  <a:cubicBezTo>
                    <a:pt x="6370" y="5870"/>
                    <a:pt x="6311" y="5930"/>
                    <a:pt x="6275" y="6013"/>
                  </a:cubicBezTo>
                  <a:cubicBezTo>
                    <a:pt x="6251" y="6132"/>
                    <a:pt x="6204" y="6263"/>
                    <a:pt x="6168" y="6346"/>
                  </a:cubicBezTo>
                  <a:cubicBezTo>
                    <a:pt x="6036" y="6322"/>
                    <a:pt x="5841" y="6285"/>
                    <a:pt x="5618" y="6285"/>
                  </a:cubicBezTo>
                  <a:cubicBezTo>
                    <a:pt x="5520" y="6285"/>
                    <a:pt x="5416" y="6292"/>
                    <a:pt x="5311" y="6311"/>
                  </a:cubicBezTo>
                  <a:cubicBezTo>
                    <a:pt x="5275" y="6311"/>
                    <a:pt x="4739" y="6430"/>
                    <a:pt x="4370" y="6787"/>
                  </a:cubicBezTo>
                  <a:cubicBezTo>
                    <a:pt x="4287" y="6870"/>
                    <a:pt x="4180" y="6930"/>
                    <a:pt x="4061" y="6966"/>
                  </a:cubicBezTo>
                  <a:cubicBezTo>
                    <a:pt x="3989" y="6977"/>
                    <a:pt x="3894" y="6989"/>
                    <a:pt x="3822" y="6989"/>
                  </a:cubicBezTo>
                  <a:cubicBezTo>
                    <a:pt x="3751" y="6989"/>
                    <a:pt x="3656" y="6977"/>
                    <a:pt x="3584" y="6966"/>
                  </a:cubicBezTo>
                  <a:cubicBezTo>
                    <a:pt x="3477" y="6930"/>
                    <a:pt x="3358" y="6870"/>
                    <a:pt x="3275" y="6787"/>
                  </a:cubicBezTo>
                  <a:cubicBezTo>
                    <a:pt x="2918" y="6430"/>
                    <a:pt x="2370" y="6323"/>
                    <a:pt x="2334" y="6311"/>
                  </a:cubicBezTo>
                  <a:cubicBezTo>
                    <a:pt x="2236" y="6292"/>
                    <a:pt x="2135" y="6285"/>
                    <a:pt x="2038" y="6285"/>
                  </a:cubicBezTo>
                  <a:cubicBezTo>
                    <a:pt x="1817" y="6285"/>
                    <a:pt x="1613" y="6322"/>
                    <a:pt x="1489" y="6346"/>
                  </a:cubicBezTo>
                  <a:cubicBezTo>
                    <a:pt x="1453" y="6263"/>
                    <a:pt x="1417" y="6132"/>
                    <a:pt x="1382" y="6013"/>
                  </a:cubicBezTo>
                  <a:cubicBezTo>
                    <a:pt x="1370" y="5930"/>
                    <a:pt x="1298" y="5870"/>
                    <a:pt x="1203" y="5870"/>
                  </a:cubicBezTo>
                  <a:cubicBezTo>
                    <a:pt x="786" y="5870"/>
                    <a:pt x="596" y="5751"/>
                    <a:pt x="489" y="5656"/>
                  </a:cubicBezTo>
                  <a:cubicBezTo>
                    <a:pt x="1429" y="5358"/>
                    <a:pt x="1834" y="4680"/>
                    <a:pt x="1977" y="4287"/>
                  </a:cubicBezTo>
                  <a:cubicBezTo>
                    <a:pt x="2084" y="4013"/>
                    <a:pt x="1977" y="3703"/>
                    <a:pt x="1715" y="3584"/>
                  </a:cubicBezTo>
                  <a:lnTo>
                    <a:pt x="1215" y="3346"/>
                  </a:lnTo>
                  <a:cubicBezTo>
                    <a:pt x="1179" y="3310"/>
                    <a:pt x="1155" y="3287"/>
                    <a:pt x="1144" y="3251"/>
                  </a:cubicBezTo>
                  <a:cubicBezTo>
                    <a:pt x="1144" y="3227"/>
                    <a:pt x="1132" y="3191"/>
                    <a:pt x="1155" y="3144"/>
                  </a:cubicBezTo>
                  <a:cubicBezTo>
                    <a:pt x="1181" y="3118"/>
                    <a:pt x="1218" y="3093"/>
                    <a:pt x="1259" y="3093"/>
                  </a:cubicBezTo>
                  <a:cubicBezTo>
                    <a:pt x="1275" y="3093"/>
                    <a:pt x="1293" y="3097"/>
                    <a:pt x="1310" y="3108"/>
                  </a:cubicBezTo>
                  <a:lnTo>
                    <a:pt x="1894" y="3275"/>
                  </a:lnTo>
                  <a:cubicBezTo>
                    <a:pt x="1908" y="3277"/>
                    <a:pt x="1923" y="3279"/>
                    <a:pt x="1938" y="3279"/>
                  </a:cubicBezTo>
                  <a:cubicBezTo>
                    <a:pt x="1994" y="3279"/>
                    <a:pt x="2046" y="3257"/>
                    <a:pt x="2084" y="3191"/>
                  </a:cubicBezTo>
                  <a:cubicBezTo>
                    <a:pt x="2096" y="3167"/>
                    <a:pt x="2108" y="3120"/>
                    <a:pt x="2108" y="3096"/>
                  </a:cubicBezTo>
                  <a:lnTo>
                    <a:pt x="2108" y="1917"/>
                  </a:lnTo>
                  <a:cubicBezTo>
                    <a:pt x="2191" y="596"/>
                    <a:pt x="3299" y="381"/>
                    <a:pt x="3799" y="346"/>
                  </a:cubicBezTo>
                  <a:cubicBezTo>
                    <a:pt x="4227" y="381"/>
                    <a:pt x="5132" y="548"/>
                    <a:pt x="5406" y="1465"/>
                  </a:cubicBezTo>
                  <a:cubicBezTo>
                    <a:pt x="5418" y="1548"/>
                    <a:pt x="5489" y="1608"/>
                    <a:pt x="5561" y="1608"/>
                  </a:cubicBezTo>
                  <a:cubicBezTo>
                    <a:pt x="5680" y="1608"/>
                    <a:pt x="5775" y="1489"/>
                    <a:pt x="5727" y="1382"/>
                  </a:cubicBezTo>
                  <a:cubicBezTo>
                    <a:pt x="5406" y="191"/>
                    <a:pt x="4192" y="24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78" name="Google Shape;12278;p82"/>
          <p:cNvGrpSpPr/>
          <p:nvPr/>
        </p:nvGrpSpPr>
        <p:grpSpPr>
          <a:xfrm>
            <a:off x="5558459" y="3427430"/>
            <a:ext cx="357419" cy="357005"/>
            <a:chOff x="5583569" y="3351230"/>
            <a:chExt cx="357419" cy="357005"/>
          </a:xfrm>
          <a:solidFill>
            <a:schemeClr val="tx1"/>
          </a:solidFill>
        </p:grpSpPr>
        <p:sp>
          <p:nvSpPr>
            <p:cNvPr id="12279" name="Google Shape;12279;p82"/>
            <p:cNvSpPr/>
            <p:nvPr/>
          </p:nvSpPr>
          <p:spPr>
            <a:xfrm>
              <a:off x="558356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20" y="357"/>
                  </a:moveTo>
                  <a:cubicBezTo>
                    <a:pt x="8514" y="357"/>
                    <a:pt x="10871" y="2703"/>
                    <a:pt x="10871" y="5608"/>
                  </a:cubicBezTo>
                  <a:cubicBezTo>
                    <a:pt x="10871" y="8513"/>
                    <a:pt x="8514" y="10859"/>
                    <a:pt x="5620" y="10859"/>
                  </a:cubicBezTo>
                  <a:cubicBezTo>
                    <a:pt x="2715" y="10859"/>
                    <a:pt x="370" y="8513"/>
                    <a:pt x="370" y="5608"/>
                  </a:cubicBezTo>
                  <a:cubicBezTo>
                    <a:pt x="370" y="2703"/>
                    <a:pt x="2715" y="357"/>
                    <a:pt x="5620" y="357"/>
                  </a:cubicBezTo>
                  <a:close/>
                  <a:moveTo>
                    <a:pt x="5620" y="0"/>
                  </a:moveTo>
                  <a:cubicBezTo>
                    <a:pt x="4108" y="0"/>
                    <a:pt x="2715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3" y="10632"/>
                    <a:pt x="4108" y="11216"/>
                    <a:pt x="5620" y="11216"/>
                  </a:cubicBezTo>
                  <a:cubicBezTo>
                    <a:pt x="7121" y="11216"/>
                    <a:pt x="8514" y="10632"/>
                    <a:pt x="9597" y="9585"/>
                  </a:cubicBezTo>
                  <a:cubicBezTo>
                    <a:pt x="10669" y="8525"/>
                    <a:pt x="11228" y="7108"/>
                    <a:pt x="11228" y="5608"/>
                  </a:cubicBezTo>
                  <a:cubicBezTo>
                    <a:pt x="11228" y="4108"/>
                    <a:pt x="10645" y="2703"/>
                    <a:pt x="9597" y="1631"/>
                  </a:cubicBezTo>
                  <a:cubicBezTo>
                    <a:pt x="8537" y="572"/>
                    <a:pt x="7121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0" name="Google Shape;12280;p82"/>
            <p:cNvSpPr/>
            <p:nvPr/>
          </p:nvSpPr>
          <p:spPr>
            <a:xfrm>
              <a:off x="5658625" y="3403527"/>
              <a:ext cx="172073" cy="243690"/>
            </a:xfrm>
            <a:custGeom>
              <a:avLst/>
              <a:gdLst/>
              <a:ahLst/>
              <a:cxnLst/>
              <a:rect l="l" t="t" r="r" b="b"/>
              <a:pathLst>
                <a:path w="5406" h="7656" extrusionOk="0">
                  <a:moveTo>
                    <a:pt x="1834" y="0"/>
                  </a:moveTo>
                  <a:cubicBezTo>
                    <a:pt x="1727" y="0"/>
                    <a:pt x="1655" y="72"/>
                    <a:pt x="1655" y="179"/>
                  </a:cubicBezTo>
                  <a:cubicBezTo>
                    <a:pt x="1655" y="1000"/>
                    <a:pt x="988" y="1655"/>
                    <a:pt x="179" y="1655"/>
                  </a:cubicBezTo>
                  <a:cubicBezTo>
                    <a:pt x="72" y="1655"/>
                    <a:pt x="0" y="1727"/>
                    <a:pt x="0" y="1834"/>
                  </a:cubicBezTo>
                  <a:lnTo>
                    <a:pt x="0" y="3489"/>
                  </a:lnTo>
                  <a:cubicBezTo>
                    <a:pt x="0" y="3596"/>
                    <a:pt x="72" y="3667"/>
                    <a:pt x="179" y="3667"/>
                  </a:cubicBezTo>
                  <a:lnTo>
                    <a:pt x="1655" y="3667"/>
                  </a:lnTo>
                  <a:lnTo>
                    <a:pt x="1655" y="4453"/>
                  </a:lnTo>
                  <a:cubicBezTo>
                    <a:pt x="1655" y="4560"/>
                    <a:pt x="1727" y="4632"/>
                    <a:pt x="1834" y="4632"/>
                  </a:cubicBezTo>
                  <a:cubicBezTo>
                    <a:pt x="1941" y="4632"/>
                    <a:pt x="2012" y="4560"/>
                    <a:pt x="2012" y="4453"/>
                  </a:cubicBezTo>
                  <a:lnTo>
                    <a:pt x="2012" y="3489"/>
                  </a:lnTo>
                  <a:cubicBezTo>
                    <a:pt x="2012" y="3382"/>
                    <a:pt x="1941" y="3310"/>
                    <a:pt x="1834" y="3310"/>
                  </a:cubicBezTo>
                  <a:lnTo>
                    <a:pt x="357" y="3310"/>
                  </a:lnTo>
                  <a:lnTo>
                    <a:pt x="357" y="2000"/>
                  </a:lnTo>
                  <a:cubicBezTo>
                    <a:pt x="1215" y="1905"/>
                    <a:pt x="1917" y="1226"/>
                    <a:pt x="2012" y="345"/>
                  </a:cubicBezTo>
                  <a:lnTo>
                    <a:pt x="3084" y="345"/>
                  </a:lnTo>
                  <a:lnTo>
                    <a:pt x="3084" y="1822"/>
                  </a:lnTo>
                  <a:cubicBezTo>
                    <a:pt x="3084" y="1929"/>
                    <a:pt x="3155" y="2000"/>
                    <a:pt x="3262" y="2000"/>
                  </a:cubicBezTo>
                  <a:lnTo>
                    <a:pt x="4739" y="2000"/>
                  </a:lnTo>
                  <a:lnTo>
                    <a:pt x="4739" y="3298"/>
                  </a:lnTo>
                  <a:lnTo>
                    <a:pt x="3262" y="3298"/>
                  </a:lnTo>
                  <a:cubicBezTo>
                    <a:pt x="3155" y="3298"/>
                    <a:pt x="3084" y="3370"/>
                    <a:pt x="3084" y="3477"/>
                  </a:cubicBezTo>
                  <a:lnTo>
                    <a:pt x="3084" y="5584"/>
                  </a:lnTo>
                  <a:cubicBezTo>
                    <a:pt x="3084" y="5941"/>
                    <a:pt x="3381" y="6251"/>
                    <a:pt x="3739" y="6251"/>
                  </a:cubicBezTo>
                  <a:cubicBezTo>
                    <a:pt x="3965" y="6251"/>
                    <a:pt x="4155" y="6132"/>
                    <a:pt x="4274" y="5953"/>
                  </a:cubicBezTo>
                  <a:lnTo>
                    <a:pt x="4965" y="6775"/>
                  </a:lnTo>
                  <a:cubicBezTo>
                    <a:pt x="4644" y="7120"/>
                    <a:pt x="4191" y="7311"/>
                    <a:pt x="3703" y="7311"/>
                  </a:cubicBezTo>
                  <a:cubicBezTo>
                    <a:pt x="2774" y="7299"/>
                    <a:pt x="2012" y="6525"/>
                    <a:pt x="2012" y="5572"/>
                  </a:cubicBezTo>
                  <a:lnTo>
                    <a:pt x="2012" y="5287"/>
                  </a:lnTo>
                  <a:cubicBezTo>
                    <a:pt x="2012" y="5179"/>
                    <a:pt x="1929" y="5108"/>
                    <a:pt x="1834" y="5108"/>
                  </a:cubicBezTo>
                  <a:cubicBezTo>
                    <a:pt x="1727" y="5108"/>
                    <a:pt x="1655" y="5179"/>
                    <a:pt x="1655" y="5287"/>
                  </a:cubicBezTo>
                  <a:lnTo>
                    <a:pt x="1655" y="5560"/>
                  </a:lnTo>
                  <a:cubicBezTo>
                    <a:pt x="1655" y="6703"/>
                    <a:pt x="2584" y="7656"/>
                    <a:pt x="3739" y="7656"/>
                  </a:cubicBezTo>
                  <a:cubicBezTo>
                    <a:pt x="4358" y="7656"/>
                    <a:pt x="4941" y="7370"/>
                    <a:pt x="5322" y="6882"/>
                  </a:cubicBezTo>
                  <a:cubicBezTo>
                    <a:pt x="5406" y="6834"/>
                    <a:pt x="5406" y="6751"/>
                    <a:pt x="5346" y="6691"/>
                  </a:cubicBezTo>
                  <a:lnTo>
                    <a:pt x="4489" y="5691"/>
                  </a:lnTo>
                  <a:cubicBezTo>
                    <a:pt x="4435" y="5627"/>
                    <a:pt x="4353" y="5582"/>
                    <a:pt x="4260" y="5582"/>
                  </a:cubicBezTo>
                  <a:cubicBezTo>
                    <a:pt x="4249" y="5582"/>
                    <a:pt x="4238" y="5583"/>
                    <a:pt x="4227" y="5584"/>
                  </a:cubicBezTo>
                  <a:cubicBezTo>
                    <a:pt x="4120" y="5596"/>
                    <a:pt x="4036" y="5656"/>
                    <a:pt x="3989" y="5751"/>
                  </a:cubicBezTo>
                  <a:cubicBezTo>
                    <a:pt x="3941" y="5834"/>
                    <a:pt x="3858" y="5894"/>
                    <a:pt x="3751" y="5918"/>
                  </a:cubicBezTo>
                  <a:cubicBezTo>
                    <a:pt x="3743" y="5918"/>
                    <a:pt x="3736" y="5918"/>
                    <a:pt x="3728" y="5918"/>
                  </a:cubicBezTo>
                  <a:cubicBezTo>
                    <a:pt x="3560" y="5918"/>
                    <a:pt x="3429" y="5791"/>
                    <a:pt x="3429" y="5620"/>
                  </a:cubicBezTo>
                  <a:lnTo>
                    <a:pt x="3429" y="3667"/>
                  </a:lnTo>
                  <a:lnTo>
                    <a:pt x="4894" y="3667"/>
                  </a:lnTo>
                  <a:cubicBezTo>
                    <a:pt x="5001" y="3667"/>
                    <a:pt x="5072" y="3596"/>
                    <a:pt x="5072" y="3489"/>
                  </a:cubicBezTo>
                  <a:lnTo>
                    <a:pt x="5072" y="1834"/>
                  </a:lnTo>
                  <a:cubicBezTo>
                    <a:pt x="5072" y="1727"/>
                    <a:pt x="5001" y="1655"/>
                    <a:pt x="4894" y="1655"/>
                  </a:cubicBezTo>
                  <a:lnTo>
                    <a:pt x="3429" y="1655"/>
                  </a:lnTo>
                  <a:lnTo>
                    <a:pt x="3429" y="179"/>
                  </a:lnTo>
                  <a:cubicBezTo>
                    <a:pt x="3429" y="72"/>
                    <a:pt x="3346" y="0"/>
                    <a:pt x="3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81" name="Google Shape;12281;p82"/>
          <p:cNvGrpSpPr/>
          <p:nvPr/>
        </p:nvGrpSpPr>
        <p:grpSpPr>
          <a:xfrm>
            <a:off x="7457119" y="3427430"/>
            <a:ext cx="357419" cy="357005"/>
            <a:chOff x="7482229" y="3351230"/>
            <a:chExt cx="357419" cy="357005"/>
          </a:xfrm>
          <a:solidFill>
            <a:schemeClr val="tx1"/>
          </a:solidFill>
        </p:grpSpPr>
        <p:sp>
          <p:nvSpPr>
            <p:cNvPr id="12282" name="Google Shape;12282;p82"/>
            <p:cNvSpPr/>
            <p:nvPr/>
          </p:nvSpPr>
          <p:spPr>
            <a:xfrm>
              <a:off x="7482229" y="3351230"/>
              <a:ext cx="357419" cy="357005"/>
            </a:xfrm>
            <a:custGeom>
              <a:avLst/>
              <a:gdLst/>
              <a:ahLst/>
              <a:cxnLst/>
              <a:rect l="l" t="t" r="r" b="b"/>
              <a:pathLst>
                <a:path w="11229" h="11216" extrusionOk="0">
                  <a:moveTo>
                    <a:pt x="5633" y="357"/>
                  </a:moveTo>
                  <a:cubicBezTo>
                    <a:pt x="8538" y="357"/>
                    <a:pt x="10883" y="2703"/>
                    <a:pt x="10883" y="5608"/>
                  </a:cubicBezTo>
                  <a:cubicBezTo>
                    <a:pt x="10883" y="8513"/>
                    <a:pt x="8538" y="10859"/>
                    <a:pt x="5633" y="10859"/>
                  </a:cubicBezTo>
                  <a:cubicBezTo>
                    <a:pt x="2728" y="10859"/>
                    <a:pt x="382" y="8513"/>
                    <a:pt x="382" y="5608"/>
                  </a:cubicBezTo>
                  <a:cubicBezTo>
                    <a:pt x="382" y="2703"/>
                    <a:pt x="2728" y="357"/>
                    <a:pt x="5633" y="357"/>
                  </a:cubicBezTo>
                  <a:close/>
                  <a:moveTo>
                    <a:pt x="5621" y="0"/>
                  </a:moveTo>
                  <a:cubicBezTo>
                    <a:pt x="4109" y="0"/>
                    <a:pt x="2716" y="572"/>
                    <a:pt x="1644" y="1631"/>
                  </a:cubicBezTo>
                  <a:cubicBezTo>
                    <a:pt x="584" y="2691"/>
                    <a:pt x="1" y="4108"/>
                    <a:pt x="1" y="5608"/>
                  </a:cubicBezTo>
                  <a:cubicBezTo>
                    <a:pt x="1" y="7108"/>
                    <a:pt x="584" y="8513"/>
                    <a:pt x="1644" y="9585"/>
                  </a:cubicBezTo>
                  <a:cubicBezTo>
                    <a:pt x="2704" y="10632"/>
                    <a:pt x="4109" y="11216"/>
                    <a:pt x="5621" y="11216"/>
                  </a:cubicBezTo>
                  <a:cubicBezTo>
                    <a:pt x="7121" y="11216"/>
                    <a:pt x="8526" y="10632"/>
                    <a:pt x="9597" y="9585"/>
                  </a:cubicBezTo>
                  <a:cubicBezTo>
                    <a:pt x="10645" y="8525"/>
                    <a:pt x="11229" y="7108"/>
                    <a:pt x="11229" y="5608"/>
                  </a:cubicBezTo>
                  <a:cubicBezTo>
                    <a:pt x="11229" y="4108"/>
                    <a:pt x="10669" y="2703"/>
                    <a:pt x="9597" y="1631"/>
                  </a:cubicBezTo>
                  <a:cubicBezTo>
                    <a:pt x="8538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3" name="Google Shape;12283;p82"/>
            <p:cNvSpPr/>
            <p:nvPr/>
          </p:nvSpPr>
          <p:spPr>
            <a:xfrm>
              <a:off x="7592138" y="3605616"/>
              <a:ext cx="137983" cy="32530"/>
            </a:xfrm>
            <a:custGeom>
              <a:avLst/>
              <a:gdLst/>
              <a:ahLst/>
              <a:cxnLst/>
              <a:rect l="l" t="t" r="r" b="b"/>
              <a:pathLst>
                <a:path w="4335" h="1022" extrusionOk="0">
                  <a:moveTo>
                    <a:pt x="202" y="1"/>
                  </a:moveTo>
                  <a:cubicBezTo>
                    <a:pt x="147" y="1"/>
                    <a:pt x="94" y="21"/>
                    <a:pt x="60" y="69"/>
                  </a:cubicBezTo>
                  <a:cubicBezTo>
                    <a:pt x="1" y="140"/>
                    <a:pt x="1" y="259"/>
                    <a:pt x="96" y="319"/>
                  </a:cubicBezTo>
                  <a:cubicBezTo>
                    <a:pt x="644" y="783"/>
                    <a:pt x="1370" y="1021"/>
                    <a:pt x="2168" y="1021"/>
                  </a:cubicBezTo>
                  <a:cubicBezTo>
                    <a:pt x="2954" y="1021"/>
                    <a:pt x="3680" y="771"/>
                    <a:pt x="4239" y="319"/>
                  </a:cubicBezTo>
                  <a:cubicBezTo>
                    <a:pt x="4323" y="259"/>
                    <a:pt x="4335" y="140"/>
                    <a:pt x="4263" y="69"/>
                  </a:cubicBezTo>
                  <a:cubicBezTo>
                    <a:pt x="4228" y="26"/>
                    <a:pt x="4170" y="4"/>
                    <a:pt x="4115" y="4"/>
                  </a:cubicBezTo>
                  <a:cubicBezTo>
                    <a:pt x="4078" y="4"/>
                    <a:pt x="4042" y="14"/>
                    <a:pt x="4013" y="33"/>
                  </a:cubicBezTo>
                  <a:cubicBezTo>
                    <a:pt x="3537" y="438"/>
                    <a:pt x="2882" y="664"/>
                    <a:pt x="2168" y="664"/>
                  </a:cubicBezTo>
                  <a:cubicBezTo>
                    <a:pt x="1465" y="664"/>
                    <a:pt x="810" y="438"/>
                    <a:pt x="322" y="33"/>
                  </a:cubicBezTo>
                  <a:cubicBezTo>
                    <a:pt x="286" y="12"/>
                    <a:pt x="244" y="1"/>
                    <a:pt x="20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4" name="Google Shape;12284;p82"/>
            <p:cNvSpPr/>
            <p:nvPr/>
          </p:nvSpPr>
          <p:spPr>
            <a:xfrm>
              <a:off x="7513709" y="3387962"/>
              <a:ext cx="295987" cy="282014"/>
            </a:xfrm>
            <a:custGeom>
              <a:avLst/>
              <a:gdLst/>
              <a:ahLst/>
              <a:cxnLst/>
              <a:rect l="l" t="t" r="r" b="b"/>
              <a:pathLst>
                <a:path w="9299" h="8860" extrusionOk="0">
                  <a:moveTo>
                    <a:pt x="6060" y="370"/>
                  </a:moveTo>
                  <a:cubicBezTo>
                    <a:pt x="6358" y="370"/>
                    <a:pt x="6596" y="608"/>
                    <a:pt x="6596" y="906"/>
                  </a:cubicBezTo>
                  <a:cubicBezTo>
                    <a:pt x="6596" y="1204"/>
                    <a:pt x="6358" y="1442"/>
                    <a:pt x="6060" y="1442"/>
                  </a:cubicBezTo>
                  <a:cubicBezTo>
                    <a:pt x="5763" y="1442"/>
                    <a:pt x="5525" y="1204"/>
                    <a:pt x="5525" y="906"/>
                  </a:cubicBezTo>
                  <a:cubicBezTo>
                    <a:pt x="5525" y="608"/>
                    <a:pt x="5763" y="370"/>
                    <a:pt x="6060" y="370"/>
                  </a:cubicBezTo>
                  <a:close/>
                  <a:moveTo>
                    <a:pt x="1322" y="2989"/>
                  </a:moveTo>
                  <a:cubicBezTo>
                    <a:pt x="1596" y="2989"/>
                    <a:pt x="1834" y="3097"/>
                    <a:pt x="2012" y="3263"/>
                  </a:cubicBezTo>
                  <a:cubicBezTo>
                    <a:pt x="1477" y="3680"/>
                    <a:pt x="1072" y="4240"/>
                    <a:pt x="881" y="4883"/>
                  </a:cubicBezTo>
                  <a:cubicBezTo>
                    <a:pt x="548" y="4716"/>
                    <a:pt x="334" y="4359"/>
                    <a:pt x="334" y="3990"/>
                  </a:cubicBezTo>
                  <a:cubicBezTo>
                    <a:pt x="334" y="3442"/>
                    <a:pt x="774" y="2989"/>
                    <a:pt x="1322" y="2989"/>
                  </a:cubicBezTo>
                  <a:close/>
                  <a:moveTo>
                    <a:pt x="7954" y="2989"/>
                  </a:moveTo>
                  <a:cubicBezTo>
                    <a:pt x="8501" y="2989"/>
                    <a:pt x="8942" y="3442"/>
                    <a:pt x="8942" y="3990"/>
                  </a:cubicBezTo>
                  <a:cubicBezTo>
                    <a:pt x="8966" y="4359"/>
                    <a:pt x="8739" y="4704"/>
                    <a:pt x="8394" y="4883"/>
                  </a:cubicBezTo>
                  <a:cubicBezTo>
                    <a:pt x="8216" y="4240"/>
                    <a:pt x="7811" y="3680"/>
                    <a:pt x="7263" y="3263"/>
                  </a:cubicBezTo>
                  <a:cubicBezTo>
                    <a:pt x="7442" y="3085"/>
                    <a:pt x="7692" y="2989"/>
                    <a:pt x="7954" y="2989"/>
                  </a:cubicBezTo>
                  <a:close/>
                  <a:moveTo>
                    <a:pt x="6072" y="1"/>
                  </a:moveTo>
                  <a:cubicBezTo>
                    <a:pt x="5632" y="1"/>
                    <a:pt x="5251" y="334"/>
                    <a:pt x="5191" y="763"/>
                  </a:cubicBezTo>
                  <a:lnTo>
                    <a:pt x="4596" y="953"/>
                  </a:lnTo>
                  <a:cubicBezTo>
                    <a:pt x="4525" y="989"/>
                    <a:pt x="4477" y="1049"/>
                    <a:pt x="4477" y="1120"/>
                  </a:cubicBezTo>
                  <a:lnTo>
                    <a:pt x="4477" y="2370"/>
                  </a:lnTo>
                  <a:cubicBezTo>
                    <a:pt x="3679" y="2394"/>
                    <a:pt x="2929" y="2632"/>
                    <a:pt x="2334" y="3025"/>
                  </a:cubicBezTo>
                  <a:cubicBezTo>
                    <a:pt x="2084" y="2751"/>
                    <a:pt x="1727" y="2608"/>
                    <a:pt x="1358" y="2608"/>
                  </a:cubicBezTo>
                  <a:cubicBezTo>
                    <a:pt x="607" y="2608"/>
                    <a:pt x="0" y="3216"/>
                    <a:pt x="0" y="3966"/>
                  </a:cubicBezTo>
                  <a:cubicBezTo>
                    <a:pt x="0" y="4513"/>
                    <a:pt x="345" y="5002"/>
                    <a:pt x="834" y="5216"/>
                  </a:cubicBezTo>
                  <a:cubicBezTo>
                    <a:pt x="822" y="5347"/>
                    <a:pt x="798" y="5478"/>
                    <a:pt x="798" y="5609"/>
                  </a:cubicBezTo>
                  <a:cubicBezTo>
                    <a:pt x="798" y="7395"/>
                    <a:pt x="2524" y="8859"/>
                    <a:pt x="4667" y="8859"/>
                  </a:cubicBezTo>
                  <a:cubicBezTo>
                    <a:pt x="5763" y="8859"/>
                    <a:pt x="6739" y="8490"/>
                    <a:pt x="7442" y="7871"/>
                  </a:cubicBezTo>
                  <a:cubicBezTo>
                    <a:pt x="7513" y="7811"/>
                    <a:pt x="7513" y="7692"/>
                    <a:pt x="7454" y="7621"/>
                  </a:cubicBezTo>
                  <a:cubicBezTo>
                    <a:pt x="7421" y="7588"/>
                    <a:pt x="7374" y="7570"/>
                    <a:pt x="7326" y="7570"/>
                  </a:cubicBezTo>
                  <a:cubicBezTo>
                    <a:pt x="7287" y="7570"/>
                    <a:pt x="7248" y="7582"/>
                    <a:pt x="7215" y="7609"/>
                  </a:cubicBezTo>
                  <a:cubicBezTo>
                    <a:pt x="6572" y="8157"/>
                    <a:pt x="5668" y="8514"/>
                    <a:pt x="4667" y="8514"/>
                  </a:cubicBezTo>
                  <a:cubicBezTo>
                    <a:pt x="2739" y="8514"/>
                    <a:pt x="1167" y="7216"/>
                    <a:pt x="1167" y="5633"/>
                  </a:cubicBezTo>
                  <a:cubicBezTo>
                    <a:pt x="1167" y="4037"/>
                    <a:pt x="2739" y="2739"/>
                    <a:pt x="4667" y="2739"/>
                  </a:cubicBezTo>
                  <a:cubicBezTo>
                    <a:pt x="6608" y="2739"/>
                    <a:pt x="8180" y="4037"/>
                    <a:pt x="8180" y="5633"/>
                  </a:cubicBezTo>
                  <a:cubicBezTo>
                    <a:pt x="8180" y="6133"/>
                    <a:pt x="8037" y="6597"/>
                    <a:pt x="7751" y="7014"/>
                  </a:cubicBezTo>
                  <a:cubicBezTo>
                    <a:pt x="7704" y="7085"/>
                    <a:pt x="7727" y="7169"/>
                    <a:pt x="7787" y="7228"/>
                  </a:cubicBezTo>
                  <a:cubicBezTo>
                    <a:pt x="7818" y="7264"/>
                    <a:pt x="7859" y="7280"/>
                    <a:pt x="7902" y="7280"/>
                  </a:cubicBezTo>
                  <a:cubicBezTo>
                    <a:pt x="7958" y="7280"/>
                    <a:pt x="8015" y="7252"/>
                    <a:pt x="8049" y="7204"/>
                  </a:cubicBezTo>
                  <a:cubicBezTo>
                    <a:pt x="8358" y="6740"/>
                    <a:pt x="8537" y="6192"/>
                    <a:pt x="8537" y="5621"/>
                  </a:cubicBezTo>
                  <a:cubicBezTo>
                    <a:pt x="8537" y="5490"/>
                    <a:pt x="8525" y="5359"/>
                    <a:pt x="8513" y="5228"/>
                  </a:cubicBezTo>
                  <a:cubicBezTo>
                    <a:pt x="8978" y="5014"/>
                    <a:pt x="9299" y="4525"/>
                    <a:pt x="9299" y="3978"/>
                  </a:cubicBezTo>
                  <a:cubicBezTo>
                    <a:pt x="9299" y="3228"/>
                    <a:pt x="8692" y="2620"/>
                    <a:pt x="7954" y="2620"/>
                  </a:cubicBezTo>
                  <a:cubicBezTo>
                    <a:pt x="7573" y="2620"/>
                    <a:pt x="7215" y="2775"/>
                    <a:pt x="6965" y="3037"/>
                  </a:cubicBezTo>
                  <a:cubicBezTo>
                    <a:pt x="6358" y="2656"/>
                    <a:pt x="5632" y="2406"/>
                    <a:pt x="4822" y="2382"/>
                  </a:cubicBezTo>
                  <a:lnTo>
                    <a:pt x="4822" y="1263"/>
                  </a:lnTo>
                  <a:lnTo>
                    <a:pt x="5215" y="1132"/>
                  </a:lnTo>
                  <a:cubicBezTo>
                    <a:pt x="5303" y="1507"/>
                    <a:pt x="5647" y="1780"/>
                    <a:pt x="6048" y="1780"/>
                  </a:cubicBezTo>
                  <a:cubicBezTo>
                    <a:pt x="6080" y="1780"/>
                    <a:pt x="6112" y="1779"/>
                    <a:pt x="6144" y="1775"/>
                  </a:cubicBezTo>
                  <a:cubicBezTo>
                    <a:pt x="6584" y="1727"/>
                    <a:pt x="6918" y="1382"/>
                    <a:pt x="6953" y="953"/>
                  </a:cubicBezTo>
                  <a:cubicBezTo>
                    <a:pt x="6977" y="430"/>
                    <a:pt x="6584" y="1"/>
                    <a:pt x="6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5" name="Google Shape;12285;p82"/>
            <p:cNvSpPr/>
            <p:nvPr/>
          </p:nvSpPr>
          <p:spPr>
            <a:xfrm>
              <a:off x="7580393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18" y="1179"/>
                    <a:pt x="1179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6" y="0"/>
                    <a:pt x="1" y="405"/>
                    <a:pt x="1" y="893"/>
                  </a:cubicBezTo>
                  <a:cubicBezTo>
                    <a:pt x="1" y="1381"/>
                    <a:pt x="406" y="1786"/>
                    <a:pt x="894" y="1786"/>
                  </a:cubicBezTo>
                  <a:cubicBezTo>
                    <a:pt x="1394" y="1786"/>
                    <a:pt x="1787" y="1381"/>
                    <a:pt x="1787" y="893"/>
                  </a:cubicBezTo>
                  <a:cubicBezTo>
                    <a:pt x="1775" y="405"/>
                    <a:pt x="1394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6" name="Google Shape;12286;p82"/>
            <p:cNvSpPr/>
            <p:nvPr/>
          </p:nvSpPr>
          <p:spPr>
            <a:xfrm>
              <a:off x="7685750" y="3516460"/>
              <a:ext cx="56880" cy="56880"/>
            </a:xfrm>
            <a:custGeom>
              <a:avLst/>
              <a:gdLst/>
              <a:ahLst/>
              <a:cxnLst/>
              <a:rect l="l" t="t" r="r" b="b"/>
              <a:pathLst>
                <a:path w="1787" h="1787" extrusionOk="0">
                  <a:moveTo>
                    <a:pt x="894" y="345"/>
                  </a:moveTo>
                  <a:cubicBezTo>
                    <a:pt x="1191" y="345"/>
                    <a:pt x="1429" y="584"/>
                    <a:pt x="1429" y="881"/>
                  </a:cubicBezTo>
                  <a:cubicBezTo>
                    <a:pt x="1429" y="1179"/>
                    <a:pt x="1191" y="1417"/>
                    <a:pt x="894" y="1417"/>
                  </a:cubicBezTo>
                  <a:cubicBezTo>
                    <a:pt x="596" y="1417"/>
                    <a:pt x="358" y="1179"/>
                    <a:pt x="358" y="881"/>
                  </a:cubicBezTo>
                  <a:cubicBezTo>
                    <a:pt x="358" y="584"/>
                    <a:pt x="596" y="345"/>
                    <a:pt x="894" y="345"/>
                  </a:cubicBezTo>
                  <a:close/>
                  <a:moveTo>
                    <a:pt x="894" y="0"/>
                  </a:moveTo>
                  <a:cubicBezTo>
                    <a:pt x="405" y="0"/>
                    <a:pt x="1" y="405"/>
                    <a:pt x="1" y="893"/>
                  </a:cubicBezTo>
                  <a:cubicBezTo>
                    <a:pt x="1" y="1381"/>
                    <a:pt x="405" y="1786"/>
                    <a:pt x="894" y="1786"/>
                  </a:cubicBezTo>
                  <a:cubicBezTo>
                    <a:pt x="1382" y="1786"/>
                    <a:pt x="1787" y="1381"/>
                    <a:pt x="1787" y="893"/>
                  </a:cubicBezTo>
                  <a:cubicBezTo>
                    <a:pt x="1775" y="405"/>
                    <a:pt x="1382" y="0"/>
                    <a:pt x="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87" name="Google Shape;12287;p82"/>
          <p:cNvGrpSpPr/>
          <p:nvPr/>
        </p:nvGrpSpPr>
        <p:grpSpPr>
          <a:xfrm>
            <a:off x="3739375" y="2966882"/>
            <a:ext cx="222874" cy="345737"/>
            <a:chOff x="3764485" y="2890682"/>
            <a:chExt cx="222874" cy="345737"/>
          </a:xfrm>
          <a:solidFill>
            <a:schemeClr val="tx1"/>
          </a:solidFill>
        </p:grpSpPr>
        <p:sp>
          <p:nvSpPr>
            <p:cNvPr id="12288" name="Google Shape;12288;p82"/>
            <p:cNvSpPr/>
            <p:nvPr/>
          </p:nvSpPr>
          <p:spPr>
            <a:xfrm>
              <a:off x="3764485" y="2890682"/>
              <a:ext cx="222874" cy="345737"/>
            </a:xfrm>
            <a:custGeom>
              <a:avLst/>
              <a:gdLst/>
              <a:ahLst/>
              <a:cxnLst/>
              <a:rect l="l" t="t" r="r" b="b"/>
              <a:pathLst>
                <a:path w="7002" h="10862" extrusionOk="0">
                  <a:moveTo>
                    <a:pt x="3596" y="348"/>
                  </a:moveTo>
                  <a:lnTo>
                    <a:pt x="3727" y="396"/>
                  </a:lnTo>
                  <a:cubicBezTo>
                    <a:pt x="3882" y="467"/>
                    <a:pt x="4001" y="610"/>
                    <a:pt x="4073" y="801"/>
                  </a:cubicBezTo>
                  <a:cubicBezTo>
                    <a:pt x="3894" y="777"/>
                    <a:pt x="3739" y="753"/>
                    <a:pt x="3596" y="729"/>
                  </a:cubicBezTo>
                  <a:lnTo>
                    <a:pt x="3596" y="348"/>
                  </a:lnTo>
                  <a:close/>
                  <a:moveTo>
                    <a:pt x="6168" y="8504"/>
                  </a:moveTo>
                  <a:cubicBezTo>
                    <a:pt x="6275" y="8504"/>
                    <a:pt x="6347" y="8587"/>
                    <a:pt x="6347" y="8683"/>
                  </a:cubicBezTo>
                  <a:lnTo>
                    <a:pt x="6347" y="8861"/>
                  </a:lnTo>
                  <a:lnTo>
                    <a:pt x="6168" y="8861"/>
                  </a:lnTo>
                  <a:cubicBezTo>
                    <a:pt x="6085" y="8861"/>
                    <a:pt x="6001" y="8945"/>
                    <a:pt x="6001" y="9028"/>
                  </a:cubicBezTo>
                  <a:cubicBezTo>
                    <a:pt x="6001" y="9123"/>
                    <a:pt x="6085" y="9195"/>
                    <a:pt x="6168" y="9195"/>
                  </a:cubicBezTo>
                  <a:lnTo>
                    <a:pt x="6513" y="9195"/>
                  </a:lnTo>
                  <a:cubicBezTo>
                    <a:pt x="6621" y="9195"/>
                    <a:pt x="6692" y="9266"/>
                    <a:pt x="6692" y="9373"/>
                  </a:cubicBezTo>
                  <a:lnTo>
                    <a:pt x="6692" y="10397"/>
                  </a:lnTo>
                  <a:cubicBezTo>
                    <a:pt x="6680" y="10504"/>
                    <a:pt x="6597" y="10576"/>
                    <a:pt x="6501" y="10576"/>
                  </a:cubicBezTo>
                  <a:lnTo>
                    <a:pt x="1394" y="10576"/>
                  </a:lnTo>
                  <a:cubicBezTo>
                    <a:pt x="1287" y="10576"/>
                    <a:pt x="1215" y="10504"/>
                    <a:pt x="1215" y="10397"/>
                  </a:cubicBezTo>
                  <a:lnTo>
                    <a:pt x="1215" y="9373"/>
                  </a:lnTo>
                  <a:cubicBezTo>
                    <a:pt x="1215" y="9266"/>
                    <a:pt x="1287" y="9195"/>
                    <a:pt x="1394" y="9195"/>
                  </a:cubicBezTo>
                  <a:lnTo>
                    <a:pt x="5489" y="9195"/>
                  </a:lnTo>
                  <a:cubicBezTo>
                    <a:pt x="5573" y="9195"/>
                    <a:pt x="5644" y="9123"/>
                    <a:pt x="5644" y="9028"/>
                  </a:cubicBezTo>
                  <a:cubicBezTo>
                    <a:pt x="5644" y="8945"/>
                    <a:pt x="5573" y="8861"/>
                    <a:pt x="5489" y="8861"/>
                  </a:cubicBezTo>
                  <a:lnTo>
                    <a:pt x="1560" y="8861"/>
                  </a:lnTo>
                  <a:lnTo>
                    <a:pt x="1560" y="8683"/>
                  </a:lnTo>
                  <a:cubicBezTo>
                    <a:pt x="1560" y="8587"/>
                    <a:pt x="1632" y="8504"/>
                    <a:pt x="1739" y="8504"/>
                  </a:cubicBezTo>
                  <a:close/>
                  <a:moveTo>
                    <a:pt x="3471" y="1"/>
                  </a:moveTo>
                  <a:cubicBezTo>
                    <a:pt x="3436" y="1"/>
                    <a:pt x="3413" y="3"/>
                    <a:pt x="3406" y="3"/>
                  </a:cubicBezTo>
                  <a:cubicBezTo>
                    <a:pt x="3311" y="3"/>
                    <a:pt x="3251" y="74"/>
                    <a:pt x="3251" y="158"/>
                  </a:cubicBezTo>
                  <a:lnTo>
                    <a:pt x="3251" y="682"/>
                  </a:lnTo>
                  <a:cubicBezTo>
                    <a:pt x="3184" y="678"/>
                    <a:pt x="3123" y="676"/>
                    <a:pt x="3071" y="676"/>
                  </a:cubicBezTo>
                  <a:cubicBezTo>
                    <a:pt x="2968" y="676"/>
                    <a:pt x="2902" y="682"/>
                    <a:pt x="2894" y="682"/>
                  </a:cubicBezTo>
                  <a:cubicBezTo>
                    <a:pt x="2811" y="682"/>
                    <a:pt x="2751" y="753"/>
                    <a:pt x="2751" y="848"/>
                  </a:cubicBezTo>
                  <a:cubicBezTo>
                    <a:pt x="2751" y="932"/>
                    <a:pt x="2822" y="991"/>
                    <a:pt x="2906" y="991"/>
                  </a:cubicBezTo>
                  <a:cubicBezTo>
                    <a:pt x="2909" y="991"/>
                    <a:pt x="2939" y="990"/>
                    <a:pt x="2991" y="990"/>
                  </a:cubicBezTo>
                  <a:cubicBezTo>
                    <a:pt x="3356" y="990"/>
                    <a:pt x="4811" y="1045"/>
                    <a:pt x="5728" y="1920"/>
                  </a:cubicBezTo>
                  <a:cubicBezTo>
                    <a:pt x="6228" y="2408"/>
                    <a:pt x="6501" y="3063"/>
                    <a:pt x="6501" y="3896"/>
                  </a:cubicBezTo>
                  <a:cubicBezTo>
                    <a:pt x="6501" y="4789"/>
                    <a:pt x="6299" y="5361"/>
                    <a:pt x="6097" y="5968"/>
                  </a:cubicBezTo>
                  <a:cubicBezTo>
                    <a:pt x="5882" y="6575"/>
                    <a:pt x="5668" y="7194"/>
                    <a:pt x="5644" y="8171"/>
                  </a:cubicBezTo>
                  <a:lnTo>
                    <a:pt x="1989" y="8171"/>
                  </a:lnTo>
                  <a:cubicBezTo>
                    <a:pt x="1941" y="8075"/>
                    <a:pt x="1882" y="7909"/>
                    <a:pt x="1882" y="7647"/>
                  </a:cubicBezTo>
                  <a:cubicBezTo>
                    <a:pt x="1882" y="7230"/>
                    <a:pt x="2132" y="6266"/>
                    <a:pt x="3882" y="4515"/>
                  </a:cubicBezTo>
                  <a:cubicBezTo>
                    <a:pt x="3918" y="4480"/>
                    <a:pt x="3942" y="4385"/>
                    <a:pt x="3906" y="4325"/>
                  </a:cubicBezTo>
                  <a:cubicBezTo>
                    <a:pt x="3886" y="4275"/>
                    <a:pt x="3825" y="4251"/>
                    <a:pt x="3764" y="4251"/>
                  </a:cubicBezTo>
                  <a:cubicBezTo>
                    <a:pt x="3751" y="4251"/>
                    <a:pt x="3739" y="4252"/>
                    <a:pt x="3727" y="4254"/>
                  </a:cubicBezTo>
                  <a:cubicBezTo>
                    <a:pt x="3727" y="4254"/>
                    <a:pt x="3635" y="4276"/>
                    <a:pt x="3486" y="4276"/>
                  </a:cubicBezTo>
                  <a:cubicBezTo>
                    <a:pt x="3292" y="4276"/>
                    <a:pt x="3001" y="4238"/>
                    <a:pt x="2691" y="4063"/>
                  </a:cubicBezTo>
                  <a:cubicBezTo>
                    <a:pt x="2620" y="4020"/>
                    <a:pt x="2540" y="4000"/>
                    <a:pt x="2460" y="4000"/>
                  </a:cubicBezTo>
                  <a:cubicBezTo>
                    <a:pt x="2341" y="4000"/>
                    <a:pt x="2220" y="4044"/>
                    <a:pt x="2120" y="4123"/>
                  </a:cubicBezTo>
                  <a:cubicBezTo>
                    <a:pt x="1924" y="4281"/>
                    <a:pt x="1552" y="4499"/>
                    <a:pt x="998" y="4499"/>
                  </a:cubicBezTo>
                  <a:cubicBezTo>
                    <a:pt x="846" y="4499"/>
                    <a:pt x="680" y="4482"/>
                    <a:pt x="501" y="4444"/>
                  </a:cubicBezTo>
                  <a:lnTo>
                    <a:pt x="370" y="3777"/>
                  </a:lnTo>
                  <a:lnTo>
                    <a:pt x="2001" y="2146"/>
                  </a:lnTo>
                  <a:cubicBezTo>
                    <a:pt x="2037" y="2110"/>
                    <a:pt x="2049" y="2063"/>
                    <a:pt x="2049" y="2027"/>
                  </a:cubicBezTo>
                  <a:lnTo>
                    <a:pt x="2049" y="1813"/>
                  </a:lnTo>
                  <a:cubicBezTo>
                    <a:pt x="2049" y="1729"/>
                    <a:pt x="2120" y="1634"/>
                    <a:pt x="2215" y="1634"/>
                  </a:cubicBezTo>
                  <a:cubicBezTo>
                    <a:pt x="2327" y="1626"/>
                    <a:pt x="2501" y="1615"/>
                    <a:pt x="2715" y="1615"/>
                  </a:cubicBezTo>
                  <a:cubicBezTo>
                    <a:pt x="3115" y="1615"/>
                    <a:pt x="3656" y="1654"/>
                    <a:pt x="4192" y="1825"/>
                  </a:cubicBezTo>
                  <a:cubicBezTo>
                    <a:pt x="4211" y="1833"/>
                    <a:pt x="4231" y="1837"/>
                    <a:pt x="4250" y="1837"/>
                  </a:cubicBezTo>
                  <a:cubicBezTo>
                    <a:pt x="4314" y="1837"/>
                    <a:pt x="4373" y="1794"/>
                    <a:pt x="4382" y="1729"/>
                  </a:cubicBezTo>
                  <a:cubicBezTo>
                    <a:pt x="4418" y="1634"/>
                    <a:pt x="4370" y="1539"/>
                    <a:pt x="4275" y="1527"/>
                  </a:cubicBezTo>
                  <a:cubicBezTo>
                    <a:pt x="3701" y="1346"/>
                    <a:pt x="3117" y="1300"/>
                    <a:pt x="2687" y="1300"/>
                  </a:cubicBezTo>
                  <a:cubicBezTo>
                    <a:pt x="2465" y="1300"/>
                    <a:pt x="2285" y="1312"/>
                    <a:pt x="2168" y="1325"/>
                  </a:cubicBezTo>
                  <a:cubicBezTo>
                    <a:pt x="1906" y="1348"/>
                    <a:pt x="1715" y="1563"/>
                    <a:pt x="1715" y="1813"/>
                  </a:cubicBezTo>
                  <a:lnTo>
                    <a:pt x="1715" y="1968"/>
                  </a:lnTo>
                  <a:lnTo>
                    <a:pt x="60" y="3611"/>
                  </a:lnTo>
                  <a:cubicBezTo>
                    <a:pt x="24" y="3658"/>
                    <a:pt x="1" y="3706"/>
                    <a:pt x="24" y="3765"/>
                  </a:cubicBezTo>
                  <a:lnTo>
                    <a:pt x="179" y="4611"/>
                  </a:lnTo>
                  <a:cubicBezTo>
                    <a:pt x="203" y="4670"/>
                    <a:pt x="239" y="4718"/>
                    <a:pt x="298" y="4730"/>
                  </a:cubicBezTo>
                  <a:cubicBezTo>
                    <a:pt x="542" y="4788"/>
                    <a:pt x="764" y="4813"/>
                    <a:pt x="967" y="4813"/>
                  </a:cubicBezTo>
                  <a:cubicBezTo>
                    <a:pt x="1627" y="4813"/>
                    <a:pt x="2071" y="4552"/>
                    <a:pt x="2299" y="4361"/>
                  </a:cubicBezTo>
                  <a:cubicBezTo>
                    <a:pt x="2338" y="4329"/>
                    <a:pt x="2389" y="4313"/>
                    <a:pt x="2435" y="4313"/>
                  </a:cubicBezTo>
                  <a:cubicBezTo>
                    <a:pt x="2459" y="4313"/>
                    <a:pt x="2481" y="4317"/>
                    <a:pt x="2501" y="4325"/>
                  </a:cubicBezTo>
                  <a:cubicBezTo>
                    <a:pt x="2822" y="4504"/>
                    <a:pt x="3120" y="4563"/>
                    <a:pt x="3334" y="4587"/>
                  </a:cubicBezTo>
                  <a:cubicBezTo>
                    <a:pt x="1846" y="6135"/>
                    <a:pt x="1537" y="7099"/>
                    <a:pt x="1537" y="7635"/>
                  </a:cubicBezTo>
                  <a:cubicBezTo>
                    <a:pt x="1537" y="7861"/>
                    <a:pt x="1584" y="8040"/>
                    <a:pt x="1608" y="8159"/>
                  </a:cubicBezTo>
                  <a:cubicBezTo>
                    <a:pt x="1370" y="8195"/>
                    <a:pt x="1191" y="8397"/>
                    <a:pt x="1191" y="8647"/>
                  </a:cubicBezTo>
                  <a:lnTo>
                    <a:pt x="1191" y="8849"/>
                  </a:lnTo>
                  <a:cubicBezTo>
                    <a:pt x="1001" y="8909"/>
                    <a:pt x="858" y="9111"/>
                    <a:pt x="858" y="9326"/>
                  </a:cubicBezTo>
                  <a:lnTo>
                    <a:pt x="858" y="10361"/>
                  </a:lnTo>
                  <a:cubicBezTo>
                    <a:pt x="858" y="10635"/>
                    <a:pt x="1072" y="10861"/>
                    <a:pt x="1358" y="10861"/>
                  </a:cubicBezTo>
                  <a:lnTo>
                    <a:pt x="6501" y="10861"/>
                  </a:lnTo>
                  <a:cubicBezTo>
                    <a:pt x="6775" y="10861"/>
                    <a:pt x="7002" y="10635"/>
                    <a:pt x="7002" y="10361"/>
                  </a:cubicBezTo>
                  <a:lnTo>
                    <a:pt x="7002" y="9326"/>
                  </a:lnTo>
                  <a:cubicBezTo>
                    <a:pt x="7002" y="9171"/>
                    <a:pt x="6859" y="8968"/>
                    <a:pt x="6656" y="8897"/>
                  </a:cubicBezTo>
                  <a:lnTo>
                    <a:pt x="6656" y="8695"/>
                  </a:lnTo>
                  <a:cubicBezTo>
                    <a:pt x="6656" y="8409"/>
                    <a:pt x="6442" y="8183"/>
                    <a:pt x="6156" y="8183"/>
                  </a:cubicBezTo>
                  <a:lnTo>
                    <a:pt x="5978" y="8183"/>
                  </a:lnTo>
                  <a:cubicBezTo>
                    <a:pt x="5990" y="7266"/>
                    <a:pt x="6204" y="6671"/>
                    <a:pt x="6406" y="6087"/>
                  </a:cubicBezTo>
                  <a:cubicBezTo>
                    <a:pt x="6621" y="5492"/>
                    <a:pt x="6823" y="4861"/>
                    <a:pt x="6823" y="3908"/>
                  </a:cubicBezTo>
                  <a:cubicBezTo>
                    <a:pt x="6823" y="2991"/>
                    <a:pt x="6525" y="2241"/>
                    <a:pt x="5966" y="1694"/>
                  </a:cubicBezTo>
                  <a:cubicBezTo>
                    <a:pt x="5501" y="1265"/>
                    <a:pt x="4930" y="1015"/>
                    <a:pt x="4418" y="860"/>
                  </a:cubicBezTo>
                  <a:cubicBezTo>
                    <a:pt x="4311" y="396"/>
                    <a:pt x="4061" y="182"/>
                    <a:pt x="3846" y="86"/>
                  </a:cubicBezTo>
                  <a:cubicBezTo>
                    <a:pt x="3690" y="12"/>
                    <a:pt x="3550" y="1"/>
                    <a:pt x="34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9" name="Google Shape;12289;p82"/>
            <p:cNvSpPr/>
            <p:nvPr/>
          </p:nvSpPr>
          <p:spPr>
            <a:xfrm>
              <a:off x="3913799" y="2948231"/>
              <a:ext cx="20499" cy="14960"/>
            </a:xfrm>
            <a:custGeom>
              <a:avLst/>
              <a:gdLst/>
              <a:ahLst/>
              <a:cxnLst/>
              <a:rect l="l" t="t" r="r" b="b"/>
              <a:pathLst>
                <a:path w="644" h="470" extrusionOk="0">
                  <a:moveTo>
                    <a:pt x="184" y="0"/>
                  </a:moveTo>
                  <a:cubicBezTo>
                    <a:pt x="126" y="0"/>
                    <a:pt x="73" y="27"/>
                    <a:pt x="48" y="76"/>
                  </a:cubicBezTo>
                  <a:cubicBezTo>
                    <a:pt x="1" y="148"/>
                    <a:pt x="36" y="255"/>
                    <a:pt x="108" y="291"/>
                  </a:cubicBezTo>
                  <a:cubicBezTo>
                    <a:pt x="203" y="326"/>
                    <a:pt x="286" y="386"/>
                    <a:pt x="358" y="433"/>
                  </a:cubicBezTo>
                  <a:cubicBezTo>
                    <a:pt x="394" y="445"/>
                    <a:pt x="417" y="469"/>
                    <a:pt x="453" y="469"/>
                  </a:cubicBezTo>
                  <a:cubicBezTo>
                    <a:pt x="501" y="469"/>
                    <a:pt x="560" y="433"/>
                    <a:pt x="584" y="386"/>
                  </a:cubicBezTo>
                  <a:cubicBezTo>
                    <a:pt x="644" y="326"/>
                    <a:pt x="620" y="231"/>
                    <a:pt x="537" y="183"/>
                  </a:cubicBezTo>
                  <a:cubicBezTo>
                    <a:pt x="453" y="124"/>
                    <a:pt x="358" y="64"/>
                    <a:pt x="263" y="17"/>
                  </a:cubicBezTo>
                  <a:cubicBezTo>
                    <a:pt x="237" y="6"/>
                    <a:pt x="210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0" name="Google Shape;12290;p82"/>
            <p:cNvSpPr/>
            <p:nvPr/>
          </p:nvSpPr>
          <p:spPr>
            <a:xfrm>
              <a:off x="3841418" y="2956315"/>
              <a:ext cx="10631" cy="15947"/>
            </a:xfrm>
            <a:custGeom>
              <a:avLst/>
              <a:gdLst/>
              <a:ahLst/>
              <a:cxnLst/>
              <a:rect l="l" t="t" r="r" b="b"/>
              <a:pathLst>
                <a:path w="334" h="501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334"/>
                  </a:lnTo>
                  <a:cubicBezTo>
                    <a:pt x="1" y="418"/>
                    <a:pt x="72" y="501"/>
                    <a:pt x="167" y="501"/>
                  </a:cubicBezTo>
                  <a:cubicBezTo>
                    <a:pt x="251" y="501"/>
                    <a:pt x="334" y="418"/>
                    <a:pt x="334" y="334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91" name="Google Shape;12291;p82"/>
          <p:cNvGrpSpPr/>
          <p:nvPr/>
        </p:nvGrpSpPr>
        <p:grpSpPr>
          <a:xfrm>
            <a:off x="2213507" y="2984331"/>
            <a:ext cx="422596" cy="310382"/>
            <a:chOff x="2278533" y="2937377"/>
            <a:chExt cx="346788" cy="254704"/>
          </a:xfrm>
          <a:solidFill>
            <a:schemeClr val="tx1"/>
          </a:solidFill>
        </p:grpSpPr>
        <p:sp>
          <p:nvSpPr>
            <p:cNvPr id="12292" name="Google Shape;12292;p82"/>
            <p:cNvSpPr/>
            <p:nvPr/>
          </p:nvSpPr>
          <p:spPr>
            <a:xfrm>
              <a:off x="2317557" y="2958607"/>
              <a:ext cx="270619" cy="184200"/>
            </a:xfrm>
            <a:custGeom>
              <a:avLst/>
              <a:gdLst/>
              <a:ahLst/>
              <a:cxnLst/>
              <a:rect l="l" t="t" r="r" b="b"/>
              <a:pathLst>
                <a:path w="8502" h="5787" extrusionOk="0">
                  <a:moveTo>
                    <a:pt x="2691" y="1179"/>
                  </a:moveTo>
                  <a:cubicBezTo>
                    <a:pt x="2882" y="1179"/>
                    <a:pt x="3049" y="1346"/>
                    <a:pt x="3049" y="1536"/>
                  </a:cubicBezTo>
                  <a:lnTo>
                    <a:pt x="3049" y="1881"/>
                  </a:lnTo>
                  <a:cubicBezTo>
                    <a:pt x="3049" y="2167"/>
                    <a:pt x="2810" y="2405"/>
                    <a:pt x="2525" y="2405"/>
                  </a:cubicBezTo>
                  <a:cubicBezTo>
                    <a:pt x="2227" y="2405"/>
                    <a:pt x="1989" y="2167"/>
                    <a:pt x="1989" y="1881"/>
                  </a:cubicBezTo>
                  <a:lnTo>
                    <a:pt x="1989" y="1536"/>
                  </a:lnTo>
                  <a:cubicBezTo>
                    <a:pt x="1989" y="1346"/>
                    <a:pt x="2156" y="1179"/>
                    <a:pt x="2346" y="1179"/>
                  </a:cubicBezTo>
                  <a:close/>
                  <a:moveTo>
                    <a:pt x="6787" y="1036"/>
                  </a:moveTo>
                  <a:cubicBezTo>
                    <a:pt x="6894" y="1036"/>
                    <a:pt x="6966" y="1108"/>
                    <a:pt x="6966" y="1215"/>
                  </a:cubicBezTo>
                  <a:lnTo>
                    <a:pt x="6966" y="1715"/>
                  </a:lnTo>
                  <a:cubicBezTo>
                    <a:pt x="6966" y="1774"/>
                    <a:pt x="6930" y="1834"/>
                    <a:pt x="6871" y="1870"/>
                  </a:cubicBezTo>
                  <a:cubicBezTo>
                    <a:pt x="6835" y="1893"/>
                    <a:pt x="6799" y="1941"/>
                    <a:pt x="6799" y="2000"/>
                  </a:cubicBezTo>
                  <a:lnTo>
                    <a:pt x="6799" y="2251"/>
                  </a:lnTo>
                  <a:cubicBezTo>
                    <a:pt x="6799" y="2334"/>
                    <a:pt x="6847" y="2381"/>
                    <a:pt x="6918" y="2405"/>
                  </a:cubicBezTo>
                  <a:lnTo>
                    <a:pt x="7335" y="2512"/>
                  </a:lnTo>
                  <a:cubicBezTo>
                    <a:pt x="7406" y="2524"/>
                    <a:pt x="7466" y="2596"/>
                    <a:pt x="7466" y="2691"/>
                  </a:cubicBezTo>
                  <a:lnTo>
                    <a:pt x="7466" y="2727"/>
                  </a:lnTo>
                  <a:lnTo>
                    <a:pt x="5739" y="2727"/>
                  </a:lnTo>
                  <a:lnTo>
                    <a:pt x="5739" y="2691"/>
                  </a:lnTo>
                  <a:cubicBezTo>
                    <a:pt x="5739" y="2596"/>
                    <a:pt x="5799" y="2536"/>
                    <a:pt x="5870" y="2512"/>
                  </a:cubicBezTo>
                  <a:lnTo>
                    <a:pt x="6287" y="2405"/>
                  </a:lnTo>
                  <a:cubicBezTo>
                    <a:pt x="6370" y="2381"/>
                    <a:pt x="6406" y="2334"/>
                    <a:pt x="6406" y="2251"/>
                  </a:cubicBezTo>
                  <a:lnTo>
                    <a:pt x="6406" y="2000"/>
                  </a:lnTo>
                  <a:cubicBezTo>
                    <a:pt x="6430" y="1941"/>
                    <a:pt x="6394" y="1893"/>
                    <a:pt x="6359" y="1870"/>
                  </a:cubicBezTo>
                  <a:cubicBezTo>
                    <a:pt x="6299" y="1834"/>
                    <a:pt x="6263" y="1774"/>
                    <a:pt x="6263" y="1715"/>
                  </a:cubicBezTo>
                  <a:lnTo>
                    <a:pt x="6263" y="1215"/>
                  </a:lnTo>
                  <a:cubicBezTo>
                    <a:pt x="6263" y="1108"/>
                    <a:pt x="6335" y="1036"/>
                    <a:pt x="6442" y="1036"/>
                  </a:cubicBezTo>
                  <a:close/>
                  <a:moveTo>
                    <a:pt x="8144" y="334"/>
                  </a:moveTo>
                  <a:lnTo>
                    <a:pt x="8144" y="2751"/>
                  </a:lnTo>
                  <a:lnTo>
                    <a:pt x="7787" y="2751"/>
                  </a:lnTo>
                  <a:lnTo>
                    <a:pt x="7787" y="2703"/>
                  </a:lnTo>
                  <a:cubicBezTo>
                    <a:pt x="7787" y="2477"/>
                    <a:pt x="7633" y="2274"/>
                    <a:pt x="7406" y="2215"/>
                  </a:cubicBezTo>
                  <a:lnTo>
                    <a:pt x="7109" y="2131"/>
                  </a:lnTo>
                  <a:lnTo>
                    <a:pt x="7109" y="2096"/>
                  </a:lnTo>
                  <a:cubicBezTo>
                    <a:pt x="7216" y="2000"/>
                    <a:pt x="7275" y="1870"/>
                    <a:pt x="7275" y="1715"/>
                  </a:cubicBezTo>
                  <a:lnTo>
                    <a:pt x="7275" y="1215"/>
                  </a:lnTo>
                  <a:cubicBezTo>
                    <a:pt x="7275" y="929"/>
                    <a:pt x="7049" y="703"/>
                    <a:pt x="6775" y="703"/>
                  </a:cubicBezTo>
                  <a:lnTo>
                    <a:pt x="6430" y="703"/>
                  </a:lnTo>
                  <a:cubicBezTo>
                    <a:pt x="6144" y="703"/>
                    <a:pt x="5918" y="929"/>
                    <a:pt x="5918" y="1215"/>
                  </a:cubicBezTo>
                  <a:lnTo>
                    <a:pt x="5918" y="1715"/>
                  </a:lnTo>
                  <a:cubicBezTo>
                    <a:pt x="5918" y="1870"/>
                    <a:pt x="5978" y="2000"/>
                    <a:pt x="6085" y="2096"/>
                  </a:cubicBezTo>
                  <a:lnTo>
                    <a:pt x="6085" y="2131"/>
                  </a:lnTo>
                  <a:lnTo>
                    <a:pt x="5787" y="2215"/>
                  </a:lnTo>
                  <a:cubicBezTo>
                    <a:pt x="5561" y="2274"/>
                    <a:pt x="5418" y="2465"/>
                    <a:pt x="5418" y="2703"/>
                  </a:cubicBezTo>
                  <a:lnTo>
                    <a:pt x="5418" y="2751"/>
                  </a:lnTo>
                  <a:lnTo>
                    <a:pt x="5061" y="2751"/>
                  </a:lnTo>
                  <a:lnTo>
                    <a:pt x="5061" y="334"/>
                  </a:lnTo>
                  <a:close/>
                  <a:moveTo>
                    <a:pt x="2691" y="2715"/>
                  </a:moveTo>
                  <a:lnTo>
                    <a:pt x="2691" y="2786"/>
                  </a:lnTo>
                  <a:cubicBezTo>
                    <a:pt x="2703" y="2846"/>
                    <a:pt x="2727" y="2905"/>
                    <a:pt x="2751" y="2965"/>
                  </a:cubicBezTo>
                  <a:lnTo>
                    <a:pt x="2525" y="3191"/>
                  </a:lnTo>
                  <a:lnTo>
                    <a:pt x="2513" y="3191"/>
                  </a:lnTo>
                  <a:lnTo>
                    <a:pt x="2287" y="2965"/>
                  </a:lnTo>
                  <a:cubicBezTo>
                    <a:pt x="2322" y="2929"/>
                    <a:pt x="2334" y="2870"/>
                    <a:pt x="2334" y="2810"/>
                  </a:cubicBezTo>
                  <a:lnTo>
                    <a:pt x="2334" y="2715"/>
                  </a:lnTo>
                  <a:close/>
                  <a:moveTo>
                    <a:pt x="3037" y="3143"/>
                  </a:moveTo>
                  <a:lnTo>
                    <a:pt x="3346" y="3263"/>
                  </a:lnTo>
                  <a:cubicBezTo>
                    <a:pt x="3477" y="3310"/>
                    <a:pt x="3572" y="3441"/>
                    <a:pt x="3572" y="3596"/>
                  </a:cubicBezTo>
                  <a:lnTo>
                    <a:pt x="3572" y="4608"/>
                  </a:lnTo>
                  <a:cubicBezTo>
                    <a:pt x="3572" y="4715"/>
                    <a:pt x="3501" y="4787"/>
                    <a:pt x="3394" y="4787"/>
                  </a:cubicBezTo>
                  <a:lnTo>
                    <a:pt x="2691" y="4787"/>
                  </a:lnTo>
                  <a:lnTo>
                    <a:pt x="2691" y="4596"/>
                  </a:lnTo>
                  <a:lnTo>
                    <a:pt x="3049" y="4596"/>
                  </a:lnTo>
                  <a:cubicBezTo>
                    <a:pt x="3144" y="4596"/>
                    <a:pt x="3215" y="4513"/>
                    <a:pt x="3215" y="4429"/>
                  </a:cubicBezTo>
                  <a:lnTo>
                    <a:pt x="3215" y="3917"/>
                  </a:lnTo>
                  <a:cubicBezTo>
                    <a:pt x="3215" y="3834"/>
                    <a:pt x="3144" y="3763"/>
                    <a:pt x="3049" y="3763"/>
                  </a:cubicBezTo>
                  <a:cubicBezTo>
                    <a:pt x="2965" y="3763"/>
                    <a:pt x="2882" y="3834"/>
                    <a:pt x="2882" y="3917"/>
                  </a:cubicBezTo>
                  <a:lnTo>
                    <a:pt x="2882" y="4275"/>
                  </a:lnTo>
                  <a:lnTo>
                    <a:pt x="2191" y="4275"/>
                  </a:lnTo>
                  <a:lnTo>
                    <a:pt x="2191" y="3917"/>
                  </a:lnTo>
                  <a:cubicBezTo>
                    <a:pt x="2191" y="3834"/>
                    <a:pt x="2108" y="3763"/>
                    <a:pt x="2025" y="3763"/>
                  </a:cubicBezTo>
                  <a:cubicBezTo>
                    <a:pt x="1929" y="3763"/>
                    <a:pt x="1858" y="3834"/>
                    <a:pt x="1858" y="3917"/>
                  </a:cubicBezTo>
                  <a:lnTo>
                    <a:pt x="1858" y="4429"/>
                  </a:lnTo>
                  <a:cubicBezTo>
                    <a:pt x="1858" y="4513"/>
                    <a:pt x="1929" y="4596"/>
                    <a:pt x="2025" y="4596"/>
                  </a:cubicBezTo>
                  <a:lnTo>
                    <a:pt x="2382" y="4596"/>
                  </a:lnTo>
                  <a:lnTo>
                    <a:pt x="2382" y="4787"/>
                  </a:lnTo>
                  <a:lnTo>
                    <a:pt x="1679" y="4787"/>
                  </a:lnTo>
                  <a:cubicBezTo>
                    <a:pt x="1572" y="4787"/>
                    <a:pt x="1501" y="4715"/>
                    <a:pt x="1501" y="4608"/>
                  </a:cubicBezTo>
                  <a:lnTo>
                    <a:pt x="1501" y="3596"/>
                  </a:lnTo>
                  <a:lnTo>
                    <a:pt x="1489" y="3596"/>
                  </a:lnTo>
                  <a:cubicBezTo>
                    <a:pt x="1489" y="3441"/>
                    <a:pt x="1572" y="3310"/>
                    <a:pt x="1715" y="3263"/>
                  </a:cubicBezTo>
                  <a:lnTo>
                    <a:pt x="2025" y="3143"/>
                  </a:lnTo>
                  <a:lnTo>
                    <a:pt x="2287" y="3417"/>
                  </a:lnTo>
                  <a:cubicBezTo>
                    <a:pt x="2346" y="3477"/>
                    <a:pt x="2441" y="3501"/>
                    <a:pt x="2525" y="3501"/>
                  </a:cubicBezTo>
                  <a:cubicBezTo>
                    <a:pt x="2620" y="3501"/>
                    <a:pt x="2691" y="3477"/>
                    <a:pt x="2763" y="3417"/>
                  </a:cubicBezTo>
                  <a:lnTo>
                    <a:pt x="3037" y="3143"/>
                  </a:lnTo>
                  <a:close/>
                  <a:moveTo>
                    <a:pt x="4727" y="4763"/>
                  </a:moveTo>
                  <a:lnTo>
                    <a:pt x="4727" y="5465"/>
                  </a:lnTo>
                  <a:lnTo>
                    <a:pt x="298" y="5465"/>
                  </a:lnTo>
                  <a:lnTo>
                    <a:pt x="298" y="4763"/>
                  </a:lnTo>
                  <a:lnTo>
                    <a:pt x="1191" y="4763"/>
                  </a:lnTo>
                  <a:cubicBezTo>
                    <a:pt x="1251" y="4965"/>
                    <a:pt x="1441" y="5108"/>
                    <a:pt x="1667" y="5108"/>
                  </a:cubicBezTo>
                  <a:lnTo>
                    <a:pt x="3358" y="5108"/>
                  </a:lnTo>
                  <a:cubicBezTo>
                    <a:pt x="3584" y="5108"/>
                    <a:pt x="3763" y="4965"/>
                    <a:pt x="3834" y="4763"/>
                  </a:cubicBezTo>
                  <a:close/>
                  <a:moveTo>
                    <a:pt x="6763" y="3775"/>
                  </a:moveTo>
                  <a:cubicBezTo>
                    <a:pt x="6871" y="3775"/>
                    <a:pt x="6942" y="3846"/>
                    <a:pt x="6942" y="3953"/>
                  </a:cubicBezTo>
                  <a:lnTo>
                    <a:pt x="6942" y="4453"/>
                  </a:lnTo>
                  <a:cubicBezTo>
                    <a:pt x="6942" y="4513"/>
                    <a:pt x="6918" y="4572"/>
                    <a:pt x="6859" y="4608"/>
                  </a:cubicBezTo>
                  <a:cubicBezTo>
                    <a:pt x="6811" y="4632"/>
                    <a:pt x="6787" y="4679"/>
                    <a:pt x="6787" y="4739"/>
                  </a:cubicBezTo>
                  <a:lnTo>
                    <a:pt x="6787" y="4989"/>
                  </a:lnTo>
                  <a:cubicBezTo>
                    <a:pt x="6787" y="5060"/>
                    <a:pt x="6823" y="5120"/>
                    <a:pt x="6906" y="5144"/>
                  </a:cubicBezTo>
                  <a:lnTo>
                    <a:pt x="7323" y="5251"/>
                  </a:lnTo>
                  <a:cubicBezTo>
                    <a:pt x="7394" y="5263"/>
                    <a:pt x="7454" y="5334"/>
                    <a:pt x="7454" y="5429"/>
                  </a:cubicBezTo>
                  <a:lnTo>
                    <a:pt x="7454" y="5465"/>
                  </a:lnTo>
                  <a:lnTo>
                    <a:pt x="5739" y="5465"/>
                  </a:lnTo>
                  <a:lnTo>
                    <a:pt x="5739" y="5429"/>
                  </a:lnTo>
                  <a:cubicBezTo>
                    <a:pt x="5739" y="5334"/>
                    <a:pt x="5799" y="5275"/>
                    <a:pt x="5882" y="5251"/>
                  </a:cubicBezTo>
                  <a:lnTo>
                    <a:pt x="6287" y="5144"/>
                  </a:lnTo>
                  <a:cubicBezTo>
                    <a:pt x="6370" y="5120"/>
                    <a:pt x="6406" y="5060"/>
                    <a:pt x="6406" y="4989"/>
                  </a:cubicBezTo>
                  <a:lnTo>
                    <a:pt x="6406" y="4739"/>
                  </a:lnTo>
                  <a:cubicBezTo>
                    <a:pt x="6406" y="4679"/>
                    <a:pt x="6382" y="4632"/>
                    <a:pt x="6335" y="4608"/>
                  </a:cubicBezTo>
                  <a:cubicBezTo>
                    <a:pt x="6275" y="4572"/>
                    <a:pt x="6251" y="4513"/>
                    <a:pt x="6251" y="4453"/>
                  </a:cubicBezTo>
                  <a:lnTo>
                    <a:pt x="6251" y="3953"/>
                  </a:lnTo>
                  <a:cubicBezTo>
                    <a:pt x="6251" y="3846"/>
                    <a:pt x="6323" y="3775"/>
                    <a:pt x="6430" y="3775"/>
                  </a:cubicBezTo>
                  <a:close/>
                  <a:moveTo>
                    <a:pt x="8156" y="3060"/>
                  </a:moveTo>
                  <a:lnTo>
                    <a:pt x="8156" y="5465"/>
                  </a:lnTo>
                  <a:lnTo>
                    <a:pt x="7799" y="5465"/>
                  </a:lnTo>
                  <a:lnTo>
                    <a:pt x="7799" y="5429"/>
                  </a:lnTo>
                  <a:cubicBezTo>
                    <a:pt x="7799" y="5203"/>
                    <a:pt x="7644" y="4989"/>
                    <a:pt x="7430" y="4929"/>
                  </a:cubicBezTo>
                  <a:lnTo>
                    <a:pt x="7132" y="4858"/>
                  </a:lnTo>
                  <a:lnTo>
                    <a:pt x="7132" y="4810"/>
                  </a:lnTo>
                  <a:cubicBezTo>
                    <a:pt x="7228" y="4727"/>
                    <a:pt x="7287" y="4596"/>
                    <a:pt x="7287" y="4441"/>
                  </a:cubicBezTo>
                  <a:lnTo>
                    <a:pt x="7287" y="3941"/>
                  </a:lnTo>
                  <a:cubicBezTo>
                    <a:pt x="7287" y="3655"/>
                    <a:pt x="7073" y="3429"/>
                    <a:pt x="6787" y="3429"/>
                  </a:cubicBezTo>
                  <a:lnTo>
                    <a:pt x="6442" y="3429"/>
                  </a:lnTo>
                  <a:cubicBezTo>
                    <a:pt x="6156" y="3429"/>
                    <a:pt x="5942" y="3655"/>
                    <a:pt x="5942" y="3941"/>
                  </a:cubicBezTo>
                  <a:lnTo>
                    <a:pt x="5942" y="4441"/>
                  </a:lnTo>
                  <a:cubicBezTo>
                    <a:pt x="5942" y="4596"/>
                    <a:pt x="6001" y="4727"/>
                    <a:pt x="6097" y="4810"/>
                  </a:cubicBezTo>
                  <a:lnTo>
                    <a:pt x="6097" y="4858"/>
                  </a:lnTo>
                  <a:lnTo>
                    <a:pt x="5799" y="4929"/>
                  </a:lnTo>
                  <a:cubicBezTo>
                    <a:pt x="5585" y="4989"/>
                    <a:pt x="5430" y="5191"/>
                    <a:pt x="5430" y="5429"/>
                  </a:cubicBezTo>
                  <a:lnTo>
                    <a:pt x="5430" y="5465"/>
                  </a:lnTo>
                  <a:lnTo>
                    <a:pt x="5073" y="5465"/>
                  </a:lnTo>
                  <a:lnTo>
                    <a:pt x="5073" y="3060"/>
                  </a:lnTo>
                  <a:close/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5620"/>
                  </a:lnTo>
                  <a:cubicBezTo>
                    <a:pt x="1" y="5703"/>
                    <a:pt x="72" y="5787"/>
                    <a:pt x="167" y="5787"/>
                  </a:cubicBezTo>
                  <a:lnTo>
                    <a:pt x="8335" y="5787"/>
                  </a:lnTo>
                  <a:cubicBezTo>
                    <a:pt x="8418" y="5787"/>
                    <a:pt x="8502" y="5703"/>
                    <a:pt x="8502" y="5620"/>
                  </a:cubicBezTo>
                  <a:lnTo>
                    <a:pt x="8502" y="167"/>
                  </a:lnTo>
                  <a:cubicBezTo>
                    <a:pt x="8466" y="84"/>
                    <a:pt x="8395" y="24"/>
                    <a:pt x="8311" y="24"/>
                  </a:cubicBezTo>
                  <a:lnTo>
                    <a:pt x="1334" y="24"/>
                  </a:lnTo>
                  <a:cubicBezTo>
                    <a:pt x="1251" y="24"/>
                    <a:pt x="1167" y="95"/>
                    <a:pt x="1167" y="191"/>
                  </a:cubicBezTo>
                  <a:cubicBezTo>
                    <a:pt x="1167" y="274"/>
                    <a:pt x="1251" y="346"/>
                    <a:pt x="1334" y="346"/>
                  </a:cubicBezTo>
                  <a:lnTo>
                    <a:pt x="4763" y="346"/>
                  </a:lnTo>
                  <a:lnTo>
                    <a:pt x="4763" y="4453"/>
                  </a:lnTo>
                  <a:lnTo>
                    <a:pt x="3882" y="4453"/>
                  </a:lnTo>
                  <a:lnTo>
                    <a:pt x="3882" y="3608"/>
                  </a:lnTo>
                  <a:cubicBezTo>
                    <a:pt x="3882" y="3346"/>
                    <a:pt x="3703" y="3084"/>
                    <a:pt x="3453" y="2977"/>
                  </a:cubicBezTo>
                  <a:lnTo>
                    <a:pt x="3037" y="2822"/>
                  </a:lnTo>
                  <a:lnTo>
                    <a:pt x="3037" y="2798"/>
                  </a:lnTo>
                  <a:lnTo>
                    <a:pt x="3037" y="2572"/>
                  </a:lnTo>
                  <a:cubicBezTo>
                    <a:pt x="3239" y="2417"/>
                    <a:pt x="3382" y="2167"/>
                    <a:pt x="3382" y="1893"/>
                  </a:cubicBezTo>
                  <a:lnTo>
                    <a:pt x="3382" y="1560"/>
                  </a:lnTo>
                  <a:cubicBezTo>
                    <a:pt x="3382" y="1179"/>
                    <a:pt x="3084" y="881"/>
                    <a:pt x="2703" y="881"/>
                  </a:cubicBezTo>
                  <a:lnTo>
                    <a:pt x="2370" y="881"/>
                  </a:lnTo>
                  <a:cubicBezTo>
                    <a:pt x="1989" y="881"/>
                    <a:pt x="1691" y="1179"/>
                    <a:pt x="1691" y="1560"/>
                  </a:cubicBezTo>
                  <a:lnTo>
                    <a:pt x="1691" y="1893"/>
                  </a:lnTo>
                  <a:cubicBezTo>
                    <a:pt x="1691" y="2179"/>
                    <a:pt x="1834" y="2417"/>
                    <a:pt x="2037" y="2572"/>
                  </a:cubicBezTo>
                  <a:lnTo>
                    <a:pt x="2037" y="2810"/>
                  </a:lnTo>
                  <a:lnTo>
                    <a:pt x="2037" y="2822"/>
                  </a:lnTo>
                  <a:lnTo>
                    <a:pt x="1620" y="2989"/>
                  </a:lnTo>
                  <a:cubicBezTo>
                    <a:pt x="1370" y="3084"/>
                    <a:pt x="1191" y="3346"/>
                    <a:pt x="1191" y="3608"/>
                  </a:cubicBezTo>
                  <a:lnTo>
                    <a:pt x="1191" y="4453"/>
                  </a:lnTo>
                  <a:lnTo>
                    <a:pt x="310" y="4453"/>
                  </a:lnTo>
                  <a:lnTo>
                    <a:pt x="310" y="334"/>
                  </a:lnTo>
                  <a:lnTo>
                    <a:pt x="667" y="334"/>
                  </a:lnTo>
                  <a:cubicBezTo>
                    <a:pt x="763" y="334"/>
                    <a:pt x="834" y="262"/>
                    <a:pt x="834" y="167"/>
                  </a:cubicBezTo>
                  <a:cubicBezTo>
                    <a:pt x="834" y="84"/>
                    <a:pt x="763" y="0"/>
                    <a:pt x="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3" name="Google Shape;12293;p82"/>
            <p:cNvSpPr/>
            <p:nvPr/>
          </p:nvSpPr>
          <p:spPr>
            <a:xfrm>
              <a:off x="2278533" y="2937377"/>
              <a:ext cx="346788" cy="254704"/>
            </a:xfrm>
            <a:custGeom>
              <a:avLst/>
              <a:gdLst/>
              <a:ahLst/>
              <a:cxnLst/>
              <a:rect l="l" t="t" r="r" b="b"/>
              <a:pathLst>
                <a:path w="10895" h="8002" extrusionOk="0">
                  <a:moveTo>
                    <a:pt x="9871" y="310"/>
                  </a:moveTo>
                  <a:cubicBezTo>
                    <a:pt x="9978" y="310"/>
                    <a:pt x="10049" y="393"/>
                    <a:pt x="10049" y="489"/>
                  </a:cubicBezTo>
                  <a:lnTo>
                    <a:pt x="10049" y="6799"/>
                  </a:lnTo>
                  <a:lnTo>
                    <a:pt x="9692" y="6799"/>
                  </a:lnTo>
                  <a:cubicBezTo>
                    <a:pt x="9609" y="6799"/>
                    <a:pt x="9525" y="6882"/>
                    <a:pt x="9525" y="6966"/>
                  </a:cubicBezTo>
                  <a:cubicBezTo>
                    <a:pt x="9525" y="7061"/>
                    <a:pt x="9609" y="7132"/>
                    <a:pt x="9692" y="7132"/>
                  </a:cubicBezTo>
                  <a:lnTo>
                    <a:pt x="10537" y="7132"/>
                  </a:lnTo>
                  <a:cubicBezTo>
                    <a:pt x="10537" y="7132"/>
                    <a:pt x="10561" y="7132"/>
                    <a:pt x="10561" y="7144"/>
                  </a:cubicBezTo>
                  <a:lnTo>
                    <a:pt x="10561" y="7490"/>
                  </a:lnTo>
                  <a:cubicBezTo>
                    <a:pt x="10573" y="7585"/>
                    <a:pt x="10478" y="7668"/>
                    <a:pt x="10394" y="7668"/>
                  </a:cubicBezTo>
                  <a:lnTo>
                    <a:pt x="512" y="7668"/>
                  </a:lnTo>
                  <a:cubicBezTo>
                    <a:pt x="405" y="7668"/>
                    <a:pt x="334" y="7597"/>
                    <a:pt x="334" y="7490"/>
                  </a:cubicBezTo>
                  <a:lnTo>
                    <a:pt x="334" y="7144"/>
                  </a:lnTo>
                  <a:cubicBezTo>
                    <a:pt x="334" y="7144"/>
                    <a:pt x="334" y="7132"/>
                    <a:pt x="346" y="7132"/>
                  </a:cubicBezTo>
                  <a:lnTo>
                    <a:pt x="9037" y="7132"/>
                  </a:lnTo>
                  <a:cubicBezTo>
                    <a:pt x="9132" y="7132"/>
                    <a:pt x="9204" y="7061"/>
                    <a:pt x="9204" y="6966"/>
                  </a:cubicBezTo>
                  <a:cubicBezTo>
                    <a:pt x="9204" y="6882"/>
                    <a:pt x="9132" y="6799"/>
                    <a:pt x="9037" y="6799"/>
                  </a:cubicBezTo>
                  <a:lnTo>
                    <a:pt x="858" y="6799"/>
                  </a:lnTo>
                  <a:lnTo>
                    <a:pt x="858" y="489"/>
                  </a:lnTo>
                  <a:cubicBezTo>
                    <a:pt x="858" y="393"/>
                    <a:pt x="929" y="310"/>
                    <a:pt x="1036" y="310"/>
                  </a:cubicBezTo>
                  <a:close/>
                  <a:moveTo>
                    <a:pt x="1012" y="0"/>
                  </a:moveTo>
                  <a:cubicBezTo>
                    <a:pt x="738" y="0"/>
                    <a:pt x="512" y="227"/>
                    <a:pt x="512" y="512"/>
                  </a:cubicBezTo>
                  <a:lnTo>
                    <a:pt x="512" y="6823"/>
                  </a:lnTo>
                  <a:lnTo>
                    <a:pt x="334" y="6823"/>
                  </a:lnTo>
                  <a:cubicBezTo>
                    <a:pt x="155" y="6823"/>
                    <a:pt x="0" y="6966"/>
                    <a:pt x="0" y="7144"/>
                  </a:cubicBezTo>
                  <a:lnTo>
                    <a:pt x="0" y="7490"/>
                  </a:lnTo>
                  <a:cubicBezTo>
                    <a:pt x="0" y="7775"/>
                    <a:pt x="226" y="8001"/>
                    <a:pt x="512" y="8001"/>
                  </a:cubicBezTo>
                  <a:lnTo>
                    <a:pt x="10394" y="8001"/>
                  </a:lnTo>
                  <a:cubicBezTo>
                    <a:pt x="10680" y="8001"/>
                    <a:pt x="10894" y="7775"/>
                    <a:pt x="10894" y="7490"/>
                  </a:cubicBezTo>
                  <a:lnTo>
                    <a:pt x="10894" y="7144"/>
                  </a:lnTo>
                  <a:cubicBezTo>
                    <a:pt x="10883" y="6966"/>
                    <a:pt x="10728" y="6823"/>
                    <a:pt x="10561" y="6823"/>
                  </a:cubicBezTo>
                  <a:lnTo>
                    <a:pt x="10383" y="6823"/>
                  </a:lnTo>
                  <a:lnTo>
                    <a:pt x="10383" y="512"/>
                  </a:lnTo>
                  <a:cubicBezTo>
                    <a:pt x="10383" y="227"/>
                    <a:pt x="10156" y="0"/>
                    <a:pt x="9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294" name="Google Shape;12294;p82"/>
          <p:cNvSpPr/>
          <p:nvPr/>
        </p:nvSpPr>
        <p:spPr>
          <a:xfrm>
            <a:off x="3202753" y="2967328"/>
            <a:ext cx="347552" cy="346438"/>
          </a:xfrm>
          <a:custGeom>
            <a:avLst/>
            <a:gdLst/>
            <a:ahLst/>
            <a:cxnLst/>
            <a:rect l="l" t="t" r="r" b="b"/>
            <a:pathLst>
              <a:path w="10919" h="10884" extrusionOk="0">
                <a:moveTo>
                  <a:pt x="9561" y="561"/>
                </a:moveTo>
                <a:lnTo>
                  <a:pt x="9561" y="1203"/>
                </a:lnTo>
                <a:cubicBezTo>
                  <a:pt x="9561" y="1299"/>
                  <a:pt x="9633" y="1370"/>
                  <a:pt x="9728" y="1370"/>
                </a:cubicBezTo>
                <a:lnTo>
                  <a:pt x="10359" y="1370"/>
                </a:lnTo>
                <a:lnTo>
                  <a:pt x="8966" y="2739"/>
                </a:lnTo>
                <a:lnTo>
                  <a:pt x="8394" y="2739"/>
                </a:lnTo>
                <a:lnTo>
                  <a:pt x="9323" y="1811"/>
                </a:lnTo>
                <a:cubicBezTo>
                  <a:pt x="9383" y="1751"/>
                  <a:pt x="9383" y="1644"/>
                  <a:pt x="9323" y="1584"/>
                </a:cubicBezTo>
                <a:cubicBezTo>
                  <a:pt x="9293" y="1555"/>
                  <a:pt x="9252" y="1540"/>
                  <a:pt x="9210" y="1540"/>
                </a:cubicBezTo>
                <a:cubicBezTo>
                  <a:pt x="9168" y="1540"/>
                  <a:pt x="9127" y="1555"/>
                  <a:pt x="9097" y="1584"/>
                </a:cubicBezTo>
                <a:lnTo>
                  <a:pt x="8180" y="2513"/>
                </a:lnTo>
                <a:lnTo>
                  <a:pt x="8180" y="1954"/>
                </a:lnTo>
                <a:lnTo>
                  <a:pt x="9561" y="561"/>
                </a:lnTo>
                <a:close/>
                <a:moveTo>
                  <a:pt x="4441" y="2382"/>
                </a:moveTo>
                <a:cubicBezTo>
                  <a:pt x="5513" y="2382"/>
                  <a:pt x="6489" y="2799"/>
                  <a:pt x="7228" y="3466"/>
                </a:cubicBezTo>
                <a:lnTo>
                  <a:pt x="4334" y="6347"/>
                </a:lnTo>
                <a:cubicBezTo>
                  <a:pt x="4275" y="6406"/>
                  <a:pt x="4275" y="6514"/>
                  <a:pt x="4334" y="6573"/>
                </a:cubicBezTo>
                <a:cubicBezTo>
                  <a:pt x="4370" y="6609"/>
                  <a:pt x="4406" y="6621"/>
                  <a:pt x="4453" y="6621"/>
                </a:cubicBezTo>
                <a:cubicBezTo>
                  <a:pt x="4501" y="6621"/>
                  <a:pt x="4525" y="6609"/>
                  <a:pt x="4572" y="6573"/>
                </a:cubicBezTo>
                <a:lnTo>
                  <a:pt x="5287" y="5859"/>
                </a:lnTo>
                <a:cubicBezTo>
                  <a:pt x="5418" y="6037"/>
                  <a:pt x="5477" y="6252"/>
                  <a:pt x="5477" y="6478"/>
                </a:cubicBezTo>
                <a:cubicBezTo>
                  <a:pt x="5477" y="7038"/>
                  <a:pt x="5013" y="7502"/>
                  <a:pt x="4453" y="7502"/>
                </a:cubicBezTo>
                <a:cubicBezTo>
                  <a:pt x="3894" y="7502"/>
                  <a:pt x="3429" y="7038"/>
                  <a:pt x="3429" y="6478"/>
                </a:cubicBezTo>
                <a:cubicBezTo>
                  <a:pt x="3429" y="5906"/>
                  <a:pt x="3894" y="5442"/>
                  <a:pt x="4453" y="5442"/>
                </a:cubicBezTo>
                <a:cubicBezTo>
                  <a:pt x="4513" y="5442"/>
                  <a:pt x="4584" y="5442"/>
                  <a:pt x="4644" y="5466"/>
                </a:cubicBezTo>
                <a:cubicBezTo>
                  <a:pt x="4652" y="5467"/>
                  <a:pt x="4660" y="5467"/>
                  <a:pt x="4668" y="5467"/>
                </a:cubicBezTo>
                <a:cubicBezTo>
                  <a:pt x="4751" y="5467"/>
                  <a:pt x="4813" y="5410"/>
                  <a:pt x="4834" y="5323"/>
                </a:cubicBezTo>
                <a:cubicBezTo>
                  <a:pt x="4858" y="5240"/>
                  <a:pt x="4799" y="5168"/>
                  <a:pt x="4703" y="5133"/>
                </a:cubicBezTo>
                <a:cubicBezTo>
                  <a:pt x="4620" y="5121"/>
                  <a:pt x="4537" y="5109"/>
                  <a:pt x="4453" y="5109"/>
                </a:cubicBezTo>
                <a:cubicBezTo>
                  <a:pt x="3703" y="5109"/>
                  <a:pt x="3096" y="5716"/>
                  <a:pt x="3096" y="6454"/>
                </a:cubicBezTo>
                <a:cubicBezTo>
                  <a:pt x="3096" y="7204"/>
                  <a:pt x="3703" y="7811"/>
                  <a:pt x="4453" y="7811"/>
                </a:cubicBezTo>
                <a:cubicBezTo>
                  <a:pt x="5192" y="7811"/>
                  <a:pt x="5811" y="7204"/>
                  <a:pt x="5811" y="6454"/>
                </a:cubicBezTo>
                <a:cubicBezTo>
                  <a:pt x="5811" y="6145"/>
                  <a:pt x="5704" y="5859"/>
                  <a:pt x="5525" y="5621"/>
                </a:cubicBezTo>
                <a:lnTo>
                  <a:pt x="6025" y="5121"/>
                </a:lnTo>
                <a:cubicBezTo>
                  <a:pt x="6346" y="5490"/>
                  <a:pt x="6525" y="5966"/>
                  <a:pt x="6525" y="6454"/>
                </a:cubicBezTo>
                <a:cubicBezTo>
                  <a:pt x="6525" y="7585"/>
                  <a:pt x="5596" y="8514"/>
                  <a:pt x="4465" y="8514"/>
                </a:cubicBezTo>
                <a:cubicBezTo>
                  <a:pt x="3334" y="8514"/>
                  <a:pt x="2417" y="7585"/>
                  <a:pt x="2417" y="6454"/>
                </a:cubicBezTo>
                <a:cubicBezTo>
                  <a:pt x="2417" y="5323"/>
                  <a:pt x="3334" y="4406"/>
                  <a:pt x="4465" y="4406"/>
                </a:cubicBezTo>
                <a:cubicBezTo>
                  <a:pt x="4811" y="4406"/>
                  <a:pt x="5156" y="4490"/>
                  <a:pt x="5453" y="4656"/>
                </a:cubicBezTo>
                <a:cubicBezTo>
                  <a:pt x="5476" y="4671"/>
                  <a:pt x="5502" y="4678"/>
                  <a:pt x="5528" y="4678"/>
                </a:cubicBezTo>
                <a:cubicBezTo>
                  <a:pt x="5585" y="4678"/>
                  <a:pt x="5643" y="4646"/>
                  <a:pt x="5668" y="4597"/>
                </a:cubicBezTo>
                <a:cubicBezTo>
                  <a:pt x="5715" y="4525"/>
                  <a:pt x="5692" y="4418"/>
                  <a:pt x="5608" y="4371"/>
                </a:cubicBezTo>
                <a:cubicBezTo>
                  <a:pt x="5275" y="4180"/>
                  <a:pt x="4882" y="4097"/>
                  <a:pt x="4477" y="4097"/>
                </a:cubicBezTo>
                <a:cubicBezTo>
                  <a:pt x="3167" y="4097"/>
                  <a:pt x="2120" y="5168"/>
                  <a:pt x="2120" y="6454"/>
                </a:cubicBezTo>
                <a:cubicBezTo>
                  <a:pt x="2120" y="7764"/>
                  <a:pt x="3191" y="8823"/>
                  <a:pt x="4477" y="8823"/>
                </a:cubicBezTo>
                <a:cubicBezTo>
                  <a:pt x="5787" y="8823"/>
                  <a:pt x="6847" y="7752"/>
                  <a:pt x="6847" y="6454"/>
                </a:cubicBezTo>
                <a:cubicBezTo>
                  <a:pt x="6847" y="5883"/>
                  <a:pt x="6644" y="5323"/>
                  <a:pt x="6263" y="4894"/>
                </a:cubicBezTo>
                <a:lnTo>
                  <a:pt x="6763" y="4406"/>
                </a:lnTo>
                <a:cubicBezTo>
                  <a:pt x="7263" y="4966"/>
                  <a:pt x="7549" y="5704"/>
                  <a:pt x="7549" y="6454"/>
                </a:cubicBezTo>
                <a:cubicBezTo>
                  <a:pt x="7549" y="8157"/>
                  <a:pt x="6168" y="9538"/>
                  <a:pt x="4465" y="9538"/>
                </a:cubicBezTo>
                <a:cubicBezTo>
                  <a:pt x="2775" y="9538"/>
                  <a:pt x="1382" y="8157"/>
                  <a:pt x="1382" y="6454"/>
                </a:cubicBezTo>
                <a:cubicBezTo>
                  <a:pt x="1382" y="4763"/>
                  <a:pt x="2775" y="3382"/>
                  <a:pt x="4465" y="3382"/>
                </a:cubicBezTo>
                <a:cubicBezTo>
                  <a:pt x="5061" y="3382"/>
                  <a:pt x="5632" y="3537"/>
                  <a:pt x="6132" y="3870"/>
                </a:cubicBezTo>
                <a:cubicBezTo>
                  <a:pt x="6157" y="3887"/>
                  <a:pt x="6187" y="3895"/>
                  <a:pt x="6217" y="3895"/>
                </a:cubicBezTo>
                <a:cubicBezTo>
                  <a:pt x="6272" y="3895"/>
                  <a:pt x="6328" y="3869"/>
                  <a:pt x="6358" y="3823"/>
                </a:cubicBezTo>
                <a:cubicBezTo>
                  <a:pt x="6406" y="3751"/>
                  <a:pt x="6382" y="3644"/>
                  <a:pt x="6311" y="3597"/>
                </a:cubicBezTo>
                <a:cubicBezTo>
                  <a:pt x="5763" y="3239"/>
                  <a:pt x="5132" y="3061"/>
                  <a:pt x="4477" y="3061"/>
                </a:cubicBezTo>
                <a:cubicBezTo>
                  <a:pt x="2608" y="3061"/>
                  <a:pt x="1084" y="4585"/>
                  <a:pt x="1084" y="6454"/>
                </a:cubicBezTo>
                <a:cubicBezTo>
                  <a:pt x="1084" y="8335"/>
                  <a:pt x="2608" y="9847"/>
                  <a:pt x="4477" y="9847"/>
                </a:cubicBezTo>
                <a:cubicBezTo>
                  <a:pt x="6358" y="9847"/>
                  <a:pt x="7870" y="8335"/>
                  <a:pt x="7870" y="6454"/>
                </a:cubicBezTo>
                <a:cubicBezTo>
                  <a:pt x="7870" y="5609"/>
                  <a:pt x="7561" y="4811"/>
                  <a:pt x="7001" y="4168"/>
                </a:cubicBezTo>
                <a:lnTo>
                  <a:pt x="7489" y="3680"/>
                </a:lnTo>
                <a:cubicBezTo>
                  <a:pt x="8120" y="4418"/>
                  <a:pt x="8537" y="5394"/>
                  <a:pt x="8537" y="6478"/>
                </a:cubicBezTo>
                <a:cubicBezTo>
                  <a:pt x="8537" y="8740"/>
                  <a:pt x="6692" y="10562"/>
                  <a:pt x="4441" y="10562"/>
                </a:cubicBezTo>
                <a:cubicBezTo>
                  <a:pt x="2191" y="10562"/>
                  <a:pt x="346" y="8716"/>
                  <a:pt x="346" y="6478"/>
                </a:cubicBezTo>
                <a:cubicBezTo>
                  <a:pt x="346" y="4228"/>
                  <a:pt x="2191" y="2382"/>
                  <a:pt x="4441" y="2382"/>
                </a:cubicBezTo>
                <a:close/>
                <a:moveTo>
                  <a:pt x="9701" y="1"/>
                </a:moveTo>
                <a:cubicBezTo>
                  <a:pt x="9659" y="1"/>
                  <a:pt x="9617" y="17"/>
                  <a:pt x="9585" y="49"/>
                </a:cubicBezTo>
                <a:lnTo>
                  <a:pt x="7894" y="1739"/>
                </a:lnTo>
                <a:cubicBezTo>
                  <a:pt x="7859" y="1775"/>
                  <a:pt x="7847" y="1811"/>
                  <a:pt x="7847" y="1858"/>
                </a:cubicBezTo>
                <a:lnTo>
                  <a:pt x="7847" y="2811"/>
                </a:lnTo>
                <a:lnTo>
                  <a:pt x="7430" y="3228"/>
                </a:lnTo>
                <a:cubicBezTo>
                  <a:pt x="6644" y="2501"/>
                  <a:pt x="5584" y="2037"/>
                  <a:pt x="4430" y="2037"/>
                </a:cubicBezTo>
                <a:cubicBezTo>
                  <a:pt x="1989" y="2037"/>
                  <a:pt x="0" y="4013"/>
                  <a:pt x="0" y="6454"/>
                </a:cubicBezTo>
                <a:cubicBezTo>
                  <a:pt x="0" y="8895"/>
                  <a:pt x="1989" y="10883"/>
                  <a:pt x="4430" y="10883"/>
                </a:cubicBezTo>
                <a:cubicBezTo>
                  <a:pt x="6870" y="10883"/>
                  <a:pt x="8847" y="8895"/>
                  <a:pt x="8847" y="6454"/>
                </a:cubicBezTo>
                <a:cubicBezTo>
                  <a:pt x="8847" y="5299"/>
                  <a:pt x="8394" y="4240"/>
                  <a:pt x="7656" y="3454"/>
                </a:cubicBezTo>
                <a:lnTo>
                  <a:pt x="8073" y="3037"/>
                </a:lnTo>
                <a:lnTo>
                  <a:pt x="9025" y="3037"/>
                </a:lnTo>
                <a:cubicBezTo>
                  <a:pt x="9073" y="3037"/>
                  <a:pt x="9109" y="3013"/>
                  <a:pt x="9144" y="2989"/>
                </a:cubicBezTo>
                <a:lnTo>
                  <a:pt x="10835" y="1299"/>
                </a:lnTo>
                <a:cubicBezTo>
                  <a:pt x="10895" y="1251"/>
                  <a:pt x="10918" y="1192"/>
                  <a:pt x="10883" y="1132"/>
                </a:cubicBezTo>
                <a:cubicBezTo>
                  <a:pt x="10859" y="1072"/>
                  <a:pt x="10799" y="1025"/>
                  <a:pt x="10740" y="1025"/>
                </a:cubicBezTo>
                <a:lnTo>
                  <a:pt x="9871" y="1025"/>
                </a:lnTo>
                <a:lnTo>
                  <a:pt x="9871" y="168"/>
                </a:lnTo>
                <a:cubicBezTo>
                  <a:pt x="9871" y="108"/>
                  <a:pt x="9823" y="49"/>
                  <a:pt x="9764" y="13"/>
                </a:cubicBezTo>
                <a:cubicBezTo>
                  <a:pt x="9744" y="5"/>
                  <a:pt x="9723" y="1"/>
                  <a:pt x="97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295" name="Google Shape;12295;p82"/>
          <p:cNvGrpSpPr/>
          <p:nvPr/>
        </p:nvGrpSpPr>
        <p:grpSpPr>
          <a:xfrm>
            <a:off x="1811527" y="2967710"/>
            <a:ext cx="286152" cy="346438"/>
            <a:chOff x="1836637" y="2891510"/>
            <a:chExt cx="286152" cy="346438"/>
          </a:xfrm>
          <a:solidFill>
            <a:schemeClr val="tx1"/>
          </a:solidFill>
        </p:grpSpPr>
        <p:sp>
          <p:nvSpPr>
            <p:cNvPr id="12296" name="Google Shape;12296;p82"/>
            <p:cNvSpPr/>
            <p:nvPr/>
          </p:nvSpPr>
          <p:spPr>
            <a:xfrm>
              <a:off x="1836637" y="3059413"/>
              <a:ext cx="286152" cy="178534"/>
            </a:xfrm>
            <a:custGeom>
              <a:avLst/>
              <a:gdLst/>
              <a:ahLst/>
              <a:cxnLst/>
              <a:rect l="l" t="t" r="r" b="b"/>
              <a:pathLst>
                <a:path w="8990" h="5609" extrusionOk="0">
                  <a:moveTo>
                    <a:pt x="3072" y="322"/>
                  </a:moveTo>
                  <a:cubicBezTo>
                    <a:pt x="3156" y="322"/>
                    <a:pt x="3251" y="357"/>
                    <a:pt x="3322" y="429"/>
                  </a:cubicBezTo>
                  <a:cubicBezTo>
                    <a:pt x="3382" y="488"/>
                    <a:pt x="3430" y="572"/>
                    <a:pt x="3430" y="679"/>
                  </a:cubicBezTo>
                  <a:lnTo>
                    <a:pt x="3430" y="1108"/>
                  </a:lnTo>
                  <a:cubicBezTo>
                    <a:pt x="3406" y="1286"/>
                    <a:pt x="3311" y="1453"/>
                    <a:pt x="3144" y="1560"/>
                  </a:cubicBezTo>
                  <a:cubicBezTo>
                    <a:pt x="3096" y="1584"/>
                    <a:pt x="3072" y="1631"/>
                    <a:pt x="3072" y="1691"/>
                  </a:cubicBezTo>
                  <a:lnTo>
                    <a:pt x="3072" y="1870"/>
                  </a:lnTo>
                  <a:lnTo>
                    <a:pt x="2715" y="1870"/>
                  </a:lnTo>
                  <a:lnTo>
                    <a:pt x="2715" y="1691"/>
                  </a:lnTo>
                  <a:cubicBezTo>
                    <a:pt x="2715" y="1631"/>
                    <a:pt x="2679" y="1584"/>
                    <a:pt x="2632" y="1560"/>
                  </a:cubicBezTo>
                  <a:cubicBezTo>
                    <a:pt x="2477" y="1465"/>
                    <a:pt x="2370" y="1286"/>
                    <a:pt x="2370" y="1108"/>
                  </a:cubicBezTo>
                  <a:lnTo>
                    <a:pt x="2370" y="679"/>
                  </a:lnTo>
                  <a:cubicBezTo>
                    <a:pt x="2370" y="488"/>
                    <a:pt x="2537" y="322"/>
                    <a:pt x="2727" y="322"/>
                  </a:cubicBezTo>
                  <a:close/>
                  <a:moveTo>
                    <a:pt x="6132" y="322"/>
                  </a:moveTo>
                  <a:cubicBezTo>
                    <a:pt x="6228" y="322"/>
                    <a:pt x="6311" y="357"/>
                    <a:pt x="6382" y="429"/>
                  </a:cubicBezTo>
                  <a:cubicBezTo>
                    <a:pt x="6442" y="488"/>
                    <a:pt x="6489" y="572"/>
                    <a:pt x="6489" y="679"/>
                  </a:cubicBezTo>
                  <a:lnTo>
                    <a:pt x="6489" y="1108"/>
                  </a:lnTo>
                  <a:cubicBezTo>
                    <a:pt x="6478" y="1286"/>
                    <a:pt x="6370" y="1453"/>
                    <a:pt x="6204" y="1560"/>
                  </a:cubicBezTo>
                  <a:cubicBezTo>
                    <a:pt x="6168" y="1584"/>
                    <a:pt x="6132" y="1631"/>
                    <a:pt x="6132" y="1691"/>
                  </a:cubicBezTo>
                  <a:lnTo>
                    <a:pt x="6132" y="1870"/>
                  </a:lnTo>
                  <a:lnTo>
                    <a:pt x="5775" y="1870"/>
                  </a:lnTo>
                  <a:lnTo>
                    <a:pt x="5775" y="1691"/>
                  </a:lnTo>
                  <a:cubicBezTo>
                    <a:pt x="5775" y="1631"/>
                    <a:pt x="5751" y="1584"/>
                    <a:pt x="5704" y="1560"/>
                  </a:cubicBezTo>
                  <a:cubicBezTo>
                    <a:pt x="5537" y="1465"/>
                    <a:pt x="5430" y="1286"/>
                    <a:pt x="5430" y="1108"/>
                  </a:cubicBezTo>
                  <a:lnTo>
                    <a:pt x="5430" y="679"/>
                  </a:lnTo>
                  <a:cubicBezTo>
                    <a:pt x="5430" y="488"/>
                    <a:pt x="5597" y="322"/>
                    <a:pt x="5787" y="322"/>
                  </a:cubicBezTo>
                  <a:close/>
                  <a:moveTo>
                    <a:pt x="1536" y="2024"/>
                  </a:moveTo>
                  <a:cubicBezTo>
                    <a:pt x="1620" y="2024"/>
                    <a:pt x="1715" y="2048"/>
                    <a:pt x="1787" y="2120"/>
                  </a:cubicBezTo>
                  <a:cubicBezTo>
                    <a:pt x="1846" y="2179"/>
                    <a:pt x="1894" y="2274"/>
                    <a:pt x="1894" y="2382"/>
                  </a:cubicBezTo>
                  <a:lnTo>
                    <a:pt x="1894" y="2810"/>
                  </a:lnTo>
                  <a:lnTo>
                    <a:pt x="1882" y="2810"/>
                  </a:lnTo>
                  <a:cubicBezTo>
                    <a:pt x="1882" y="2989"/>
                    <a:pt x="1775" y="3167"/>
                    <a:pt x="1608" y="3251"/>
                  </a:cubicBezTo>
                  <a:cubicBezTo>
                    <a:pt x="1560" y="3286"/>
                    <a:pt x="1536" y="3334"/>
                    <a:pt x="1536" y="3382"/>
                  </a:cubicBezTo>
                  <a:lnTo>
                    <a:pt x="1536" y="3572"/>
                  </a:lnTo>
                  <a:lnTo>
                    <a:pt x="1179" y="3572"/>
                  </a:lnTo>
                  <a:lnTo>
                    <a:pt x="1179" y="3382"/>
                  </a:lnTo>
                  <a:cubicBezTo>
                    <a:pt x="1179" y="3334"/>
                    <a:pt x="1144" y="3286"/>
                    <a:pt x="1108" y="3251"/>
                  </a:cubicBezTo>
                  <a:cubicBezTo>
                    <a:pt x="941" y="3167"/>
                    <a:pt x="834" y="2989"/>
                    <a:pt x="834" y="2810"/>
                  </a:cubicBezTo>
                  <a:lnTo>
                    <a:pt x="834" y="2382"/>
                  </a:lnTo>
                  <a:cubicBezTo>
                    <a:pt x="834" y="2179"/>
                    <a:pt x="1001" y="2024"/>
                    <a:pt x="1191" y="2024"/>
                  </a:cubicBezTo>
                  <a:close/>
                  <a:moveTo>
                    <a:pt x="4596" y="2024"/>
                  </a:moveTo>
                  <a:cubicBezTo>
                    <a:pt x="4692" y="2024"/>
                    <a:pt x="4775" y="2048"/>
                    <a:pt x="4858" y="2120"/>
                  </a:cubicBezTo>
                  <a:cubicBezTo>
                    <a:pt x="4918" y="2179"/>
                    <a:pt x="4954" y="2274"/>
                    <a:pt x="4954" y="2382"/>
                  </a:cubicBezTo>
                  <a:lnTo>
                    <a:pt x="4954" y="2810"/>
                  </a:lnTo>
                  <a:cubicBezTo>
                    <a:pt x="4942" y="3001"/>
                    <a:pt x="4835" y="3167"/>
                    <a:pt x="4680" y="3251"/>
                  </a:cubicBezTo>
                  <a:cubicBezTo>
                    <a:pt x="4632" y="3286"/>
                    <a:pt x="4596" y="3334"/>
                    <a:pt x="4596" y="3382"/>
                  </a:cubicBezTo>
                  <a:lnTo>
                    <a:pt x="4596" y="3572"/>
                  </a:lnTo>
                  <a:lnTo>
                    <a:pt x="4239" y="3572"/>
                  </a:lnTo>
                  <a:lnTo>
                    <a:pt x="4239" y="3382"/>
                  </a:lnTo>
                  <a:cubicBezTo>
                    <a:pt x="4239" y="3334"/>
                    <a:pt x="4215" y="3286"/>
                    <a:pt x="4168" y="3251"/>
                  </a:cubicBezTo>
                  <a:cubicBezTo>
                    <a:pt x="4001" y="3167"/>
                    <a:pt x="3906" y="2989"/>
                    <a:pt x="3906" y="2810"/>
                  </a:cubicBezTo>
                  <a:lnTo>
                    <a:pt x="3906" y="2382"/>
                  </a:lnTo>
                  <a:cubicBezTo>
                    <a:pt x="3906" y="2179"/>
                    <a:pt x="4061" y="2024"/>
                    <a:pt x="4263" y="2024"/>
                  </a:cubicBezTo>
                  <a:close/>
                  <a:moveTo>
                    <a:pt x="7668" y="2024"/>
                  </a:moveTo>
                  <a:cubicBezTo>
                    <a:pt x="7752" y="2024"/>
                    <a:pt x="7847" y="2048"/>
                    <a:pt x="7918" y="2120"/>
                  </a:cubicBezTo>
                  <a:cubicBezTo>
                    <a:pt x="7978" y="2179"/>
                    <a:pt x="8025" y="2274"/>
                    <a:pt x="8025" y="2382"/>
                  </a:cubicBezTo>
                  <a:lnTo>
                    <a:pt x="8025" y="2810"/>
                  </a:lnTo>
                  <a:cubicBezTo>
                    <a:pt x="8013" y="3001"/>
                    <a:pt x="7906" y="3167"/>
                    <a:pt x="7740" y="3251"/>
                  </a:cubicBezTo>
                  <a:cubicBezTo>
                    <a:pt x="7692" y="3286"/>
                    <a:pt x="7668" y="3334"/>
                    <a:pt x="7668" y="3382"/>
                  </a:cubicBezTo>
                  <a:lnTo>
                    <a:pt x="7668" y="3572"/>
                  </a:lnTo>
                  <a:lnTo>
                    <a:pt x="7311" y="3572"/>
                  </a:lnTo>
                  <a:lnTo>
                    <a:pt x="7311" y="3382"/>
                  </a:lnTo>
                  <a:cubicBezTo>
                    <a:pt x="7311" y="3334"/>
                    <a:pt x="7275" y="3286"/>
                    <a:pt x="7240" y="3251"/>
                  </a:cubicBezTo>
                  <a:cubicBezTo>
                    <a:pt x="7073" y="3167"/>
                    <a:pt x="6966" y="2989"/>
                    <a:pt x="6966" y="2810"/>
                  </a:cubicBezTo>
                  <a:lnTo>
                    <a:pt x="6966" y="2382"/>
                  </a:lnTo>
                  <a:cubicBezTo>
                    <a:pt x="6966" y="2179"/>
                    <a:pt x="7132" y="2024"/>
                    <a:pt x="7323" y="2024"/>
                  </a:cubicBezTo>
                  <a:close/>
                  <a:moveTo>
                    <a:pt x="2715" y="0"/>
                  </a:moveTo>
                  <a:cubicBezTo>
                    <a:pt x="2334" y="0"/>
                    <a:pt x="2037" y="298"/>
                    <a:pt x="2037" y="667"/>
                  </a:cubicBezTo>
                  <a:lnTo>
                    <a:pt x="2037" y="1096"/>
                  </a:lnTo>
                  <a:cubicBezTo>
                    <a:pt x="2037" y="1370"/>
                    <a:pt x="2179" y="1620"/>
                    <a:pt x="2382" y="1762"/>
                  </a:cubicBezTo>
                  <a:lnTo>
                    <a:pt x="2382" y="1917"/>
                  </a:lnTo>
                  <a:lnTo>
                    <a:pt x="2096" y="2036"/>
                  </a:lnTo>
                  <a:cubicBezTo>
                    <a:pt x="2072" y="1989"/>
                    <a:pt x="2037" y="1941"/>
                    <a:pt x="2001" y="1905"/>
                  </a:cubicBezTo>
                  <a:cubicBezTo>
                    <a:pt x="1858" y="1786"/>
                    <a:pt x="1703" y="1703"/>
                    <a:pt x="1525" y="1703"/>
                  </a:cubicBezTo>
                  <a:lnTo>
                    <a:pt x="1179" y="1703"/>
                  </a:lnTo>
                  <a:cubicBezTo>
                    <a:pt x="810" y="1703"/>
                    <a:pt x="513" y="2001"/>
                    <a:pt x="513" y="2382"/>
                  </a:cubicBezTo>
                  <a:lnTo>
                    <a:pt x="513" y="2810"/>
                  </a:lnTo>
                  <a:cubicBezTo>
                    <a:pt x="513" y="3072"/>
                    <a:pt x="644" y="3334"/>
                    <a:pt x="846" y="3477"/>
                  </a:cubicBezTo>
                  <a:lnTo>
                    <a:pt x="846" y="3632"/>
                  </a:lnTo>
                  <a:lnTo>
                    <a:pt x="417" y="3810"/>
                  </a:lnTo>
                  <a:cubicBezTo>
                    <a:pt x="167" y="3906"/>
                    <a:pt x="1" y="4144"/>
                    <a:pt x="1" y="4429"/>
                  </a:cubicBezTo>
                  <a:lnTo>
                    <a:pt x="1" y="5441"/>
                  </a:lnTo>
                  <a:cubicBezTo>
                    <a:pt x="1" y="5537"/>
                    <a:pt x="72" y="5608"/>
                    <a:pt x="167" y="5608"/>
                  </a:cubicBezTo>
                  <a:cubicBezTo>
                    <a:pt x="251" y="5608"/>
                    <a:pt x="334" y="5537"/>
                    <a:pt x="334" y="5441"/>
                  </a:cubicBezTo>
                  <a:lnTo>
                    <a:pt x="334" y="4429"/>
                  </a:lnTo>
                  <a:cubicBezTo>
                    <a:pt x="334" y="4287"/>
                    <a:pt x="417" y="4167"/>
                    <a:pt x="548" y="4108"/>
                  </a:cubicBezTo>
                  <a:lnTo>
                    <a:pt x="1060" y="3906"/>
                  </a:lnTo>
                  <a:lnTo>
                    <a:pt x="1679" y="3906"/>
                  </a:lnTo>
                  <a:lnTo>
                    <a:pt x="2191" y="4108"/>
                  </a:lnTo>
                  <a:cubicBezTo>
                    <a:pt x="2322" y="4167"/>
                    <a:pt x="2418" y="4287"/>
                    <a:pt x="2418" y="4429"/>
                  </a:cubicBezTo>
                  <a:lnTo>
                    <a:pt x="2418" y="5441"/>
                  </a:lnTo>
                  <a:cubicBezTo>
                    <a:pt x="2418" y="5537"/>
                    <a:pt x="2489" y="5608"/>
                    <a:pt x="2572" y="5608"/>
                  </a:cubicBezTo>
                  <a:cubicBezTo>
                    <a:pt x="2668" y="5608"/>
                    <a:pt x="2739" y="5537"/>
                    <a:pt x="2739" y="5441"/>
                  </a:cubicBezTo>
                  <a:lnTo>
                    <a:pt x="2739" y="4429"/>
                  </a:lnTo>
                  <a:cubicBezTo>
                    <a:pt x="2739" y="4144"/>
                    <a:pt x="2572" y="3906"/>
                    <a:pt x="2322" y="3810"/>
                  </a:cubicBezTo>
                  <a:lnTo>
                    <a:pt x="1894" y="3632"/>
                  </a:lnTo>
                  <a:lnTo>
                    <a:pt x="1894" y="3477"/>
                  </a:lnTo>
                  <a:cubicBezTo>
                    <a:pt x="2096" y="3310"/>
                    <a:pt x="2239" y="3072"/>
                    <a:pt x="2239" y="2810"/>
                  </a:cubicBezTo>
                  <a:lnTo>
                    <a:pt x="2239" y="2382"/>
                  </a:lnTo>
                  <a:lnTo>
                    <a:pt x="2239" y="2346"/>
                  </a:lnTo>
                  <a:lnTo>
                    <a:pt x="2620" y="2191"/>
                  </a:lnTo>
                  <a:lnTo>
                    <a:pt x="3251" y="2191"/>
                  </a:lnTo>
                  <a:lnTo>
                    <a:pt x="3632" y="2346"/>
                  </a:lnTo>
                  <a:lnTo>
                    <a:pt x="3632" y="2382"/>
                  </a:lnTo>
                  <a:lnTo>
                    <a:pt x="3632" y="2810"/>
                  </a:lnTo>
                  <a:cubicBezTo>
                    <a:pt x="3632" y="3072"/>
                    <a:pt x="3763" y="3334"/>
                    <a:pt x="3977" y="3477"/>
                  </a:cubicBezTo>
                  <a:lnTo>
                    <a:pt x="3977" y="3632"/>
                  </a:lnTo>
                  <a:lnTo>
                    <a:pt x="3549" y="3810"/>
                  </a:lnTo>
                  <a:cubicBezTo>
                    <a:pt x="3287" y="3906"/>
                    <a:pt x="3132" y="4144"/>
                    <a:pt x="3132" y="4429"/>
                  </a:cubicBezTo>
                  <a:lnTo>
                    <a:pt x="3132" y="5441"/>
                  </a:lnTo>
                  <a:cubicBezTo>
                    <a:pt x="3132" y="5537"/>
                    <a:pt x="3203" y="5608"/>
                    <a:pt x="3287" y="5608"/>
                  </a:cubicBezTo>
                  <a:cubicBezTo>
                    <a:pt x="3382" y="5608"/>
                    <a:pt x="3453" y="5537"/>
                    <a:pt x="3453" y="5441"/>
                  </a:cubicBezTo>
                  <a:lnTo>
                    <a:pt x="3453" y="4429"/>
                  </a:lnTo>
                  <a:cubicBezTo>
                    <a:pt x="3453" y="4287"/>
                    <a:pt x="3549" y="4167"/>
                    <a:pt x="3680" y="4108"/>
                  </a:cubicBezTo>
                  <a:lnTo>
                    <a:pt x="4180" y="3906"/>
                  </a:lnTo>
                  <a:lnTo>
                    <a:pt x="4811" y="3906"/>
                  </a:lnTo>
                  <a:lnTo>
                    <a:pt x="5311" y="4108"/>
                  </a:lnTo>
                  <a:cubicBezTo>
                    <a:pt x="5454" y="4167"/>
                    <a:pt x="5537" y="4287"/>
                    <a:pt x="5537" y="4429"/>
                  </a:cubicBezTo>
                  <a:lnTo>
                    <a:pt x="5537" y="5441"/>
                  </a:lnTo>
                  <a:cubicBezTo>
                    <a:pt x="5537" y="5537"/>
                    <a:pt x="5608" y="5608"/>
                    <a:pt x="5704" y="5608"/>
                  </a:cubicBezTo>
                  <a:cubicBezTo>
                    <a:pt x="5787" y="5608"/>
                    <a:pt x="5870" y="5537"/>
                    <a:pt x="5870" y="5441"/>
                  </a:cubicBezTo>
                  <a:lnTo>
                    <a:pt x="5870" y="4429"/>
                  </a:lnTo>
                  <a:cubicBezTo>
                    <a:pt x="5870" y="4144"/>
                    <a:pt x="5704" y="3906"/>
                    <a:pt x="5454" y="3810"/>
                  </a:cubicBezTo>
                  <a:lnTo>
                    <a:pt x="5013" y="3632"/>
                  </a:lnTo>
                  <a:lnTo>
                    <a:pt x="5013" y="3477"/>
                  </a:lnTo>
                  <a:cubicBezTo>
                    <a:pt x="5227" y="3310"/>
                    <a:pt x="5358" y="3072"/>
                    <a:pt x="5358" y="2810"/>
                  </a:cubicBezTo>
                  <a:lnTo>
                    <a:pt x="5358" y="2382"/>
                  </a:lnTo>
                  <a:lnTo>
                    <a:pt x="5358" y="2346"/>
                  </a:lnTo>
                  <a:lnTo>
                    <a:pt x="5751" y="2191"/>
                  </a:lnTo>
                  <a:lnTo>
                    <a:pt x="6370" y="2191"/>
                  </a:lnTo>
                  <a:lnTo>
                    <a:pt x="6763" y="2346"/>
                  </a:lnTo>
                  <a:lnTo>
                    <a:pt x="6763" y="2382"/>
                  </a:lnTo>
                  <a:lnTo>
                    <a:pt x="6763" y="2810"/>
                  </a:lnTo>
                  <a:cubicBezTo>
                    <a:pt x="6763" y="3072"/>
                    <a:pt x="6894" y="3334"/>
                    <a:pt x="7097" y="3477"/>
                  </a:cubicBezTo>
                  <a:lnTo>
                    <a:pt x="7097" y="3632"/>
                  </a:lnTo>
                  <a:lnTo>
                    <a:pt x="6668" y="3810"/>
                  </a:lnTo>
                  <a:cubicBezTo>
                    <a:pt x="6418" y="3906"/>
                    <a:pt x="6251" y="4144"/>
                    <a:pt x="6251" y="4429"/>
                  </a:cubicBezTo>
                  <a:lnTo>
                    <a:pt x="6251" y="5441"/>
                  </a:lnTo>
                  <a:cubicBezTo>
                    <a:pt x="6251" y="5537"/>
                    <a:pt x="6323" y="5608"/>
                    <a:pt x="6418" y="5608"/>
                  </a:cubicBezTo>
                  <a:cubicBezTo>
                    <a:pt x="6501" y="5608"/>
                    <a:pt x="6585" y="5537"/>
                    <a:pt x="6585" y="5441"/>
                  </a:cubicBezTo>
                  <a:lnTo>
                    <a:pt x="6585" y="4429"/>
                  </a:lnTo>
                  <a:cubicBezTo>
                    <a:pt x="6585" y="4287"/>
                    <a:pt x="6668" y="4167"/>
                    <a:pt x="6799" y="4108"/>
                  </a:cubicBezTo>
                  <a:lnTo>
                    <a:pt x="7311" y="3906"/>
                  </a:lnTo>
                  <a:lnTo>
                    <a:pt x="7930" y="3906"/>
                  </a:lnTo>
                  <a:lnTo>
                    <a:pt x="8442" y="4108"/>
                  </a:lnTo>
                  <a:cubicBezTo>
                    <a:pt x="8573" y="4167"/>
                    <a:pt x="8668" y="4287"/>
                    <a:pt x="8668" y="4429"/>
                  </a:cubicBezTo>
                  <a:lnTo>
                    <a:pt x="8668" y="5441"/>
                  </a:lnTo>
                  <a:cubicBezTo>
                    <a:pt x="8668" y="5537"/>
                    <a:pt x="8740" y="5608"/>
                    <a:pt x="8823" y="5608"/>
                  </a:cubicBezTo>
                  <a:cubicBezTo>
                    <a:pt x="8918" y="5608"/>
                    <a:pt x="8990" y="5537"/>
                    <a:pt x="8990" y="5441"/>
                  </a:cubicBezTo>
                  <a:lnTo>
                    <a:pt x="8990" y="4429"/>
                  </a:lnTo>
                  <a:cubicBezTo>
                    <a:pt x="8823" y="4144"/>
                    <a:pt x="8668" y="3906"/>
                    <a:pt x="8406" y="3810"/>
                  </a:cubicBezTo>
                  <a:lnTo>
                    <a:pt x="7978" y="3632"/>
                  </a:lnTo>
                  <a:lnTo>
                    <a:pt x="7978" y="3477"/>
                  </a:lnTo>
                  <a:cubicBezTo>
                    <a:pt x="8192" y="3310"/>
                    <a:pt x="8323" y="3072"/>
                    <a:pt x="8323" y="2810"/>
                  </a:cubicBezTo>
                  <a:lnTo>
                    <a:pt x="8323" y="2382"/>
                  </a:lnTo>
                  <a:cubicBezTo>
                    <a:pt x="8323" y="2191"/>
                    <a:pt x="8252" y="2036"/>
                    <a:pt x="8133" y="1893"/>
                  </a:cubicBezTo>
                  <a:cubicBezTo>
                    <a:pt x="7990" y="1786"/>
                    <a:pt x="7835" y="1703"/>
                    <a:pt x="7656" y="1703"/>
                  </a:cubicBezTo>
                  <a:lnTo>
                    <a:pt x="7311" y="1703"/>
                  </a:lnTo>
                  <a:cubicBezTo>
                    <a:pt x="7073" y="1703"/>
                    <a:pt x="6847" y="1846"/>
                    <a:pt x="6728" y="2036"/>
                  </a:cubicBezTo>
                  <a:lnTo>
                    <a:pt x="6442" y="1917"/>
                  </a:lnTo>
                  <a:lnTo>
                    <a:pt x="6442" y="1762"/>
                  </a:lnTo>
                  <a:cubicBezTo>
                    <a:pt x="6656" y="1608"/>
                    <a:pt x="6787" y="1370"/>
                    <a:pt x="6787" y="1096"/>
                  </a:cubicBezTo>
                  <a:lnTo>
                    <a:pt x="6787" y="667"/>
                  </a:lnTo>
                  <a:cubicBezTo>
                    <a:pt x="6787" y="488"/>
                    <a:pt x="6716" y="322"/>
                    <a:pt x="6597" y="191"/>
                  </a:cubicBezTo>
                  <a:cubicBezTo>
                    <a:pt x="6466" y="72"/>
                    <a:pt x="6299" y="0"/>
                    <a:pt x="6120" y="0"/>
                  </a:cubicBezTo>
                  <a:lnTo>
                    <a:pt x="5775" y="0"/>
                  </a:lnTo>
                  <a:cubicBezTo>
                    <a:pt x="5406" y="0"/>
                    <a:pt x="5108" y="298"/>
                    <a:pt x="5108" y="667"/>
                  </a:cubicBezTo>
                  <a:lnTo>
                    <a:pt x="5108" y="1096"/>
                  </a:lnTo>
                  <a:cubicBezTo>
                    <a:pt x="5108" y="1370"/>
                    <a:pt x="5239" y="1620"/>
                    <a:pt x="5454" y="1762"/>
                  </a:cubicBezTo>
                  <a:lnTo>
                    <a:pt x="5454" y="1917"/>
                  </a:lnTo>
                  <a:lnTo>
                    <a:pt x="5168" y="2036"/>
                  </a:lnTo>
                  <a:cubicBezTo>
                    <a:pt x="5132" y="1989"/>
                    <a:pt x="5108" y="1941"/>
                    <a:pt x="5061" y="1905"/>
                  </a:cubicBezTo>
                  <a:cubicBezTo>
                    <a:pt x="4930" y="1786"/>
                    <a:pt x="4763" y="1703"/>
                    <a:pt x="4584" y="1703"/>
                  </a:cubicBezTo>
                  <a:lnTo>
                    <a:pt x="4239" y="1703"/>
                  </a:lnTo>
                  <a:cubicBezTo>
                    <a:pt x="4001" y="1703"/>
                    <a:pt x="3787" y="1846"/>
                    <a:pt x="3668" y="2036"/>
                  </a:cubicBezTo>
                  <a:lnTo>
                    <a:pt x="3382" y="1917"/>
                  </a:lnTo>
                  <a:lnTo>
                    <a:pt x="3382" y="1762"/>
                  </a:lnTo>
                  <a:cubicBezTo>
                    <a:pt x="3584" y="1608"/>
                    <a:pt x="3727" y="1370"/>
                    <a:pt x="3727" y="1096"/>
                  </a:cubicBezTo>
                  <a:lnTo>
                    <a:pt x="3727" y="667"/>
                  </a:lnTo>
                  <a:cubicBezTo>
                    <a:pt x="3727" y="488"/>
                    <a:pt x="3644" y="322"/>
                    <a:pt x="3525" y="191"/>
                  </a:cubicBezTo>
                  <a:cubicBezTo>
                    <a:pt x="3394" y="72"/>
                    <a:pt x="3227" y="0"/>
                    <a:pt x="3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7" name="Google Shape;12297;p82"/>
            <p:cNvSpPr/>
            <p:nvPr/>
          </p:nvSpPr>
          <p:spPr>
            <a:xfrm>
              <a:off x="1917740" y="2891510"/>
              <a:ext cx="119394" cy="161474"/>
            </a:xfrm>
            <a:custGeom>
              <a:avLst/>
              <a:gdLst/>
              <a:ahLst/>
              <a:cxnLst/>
              <a:rect l="l" t="t" r="r" b="b"/>
              <a:pathLst>
                <a:path w="3751" h="5073" extrusionOk="0">
                  <a:moveTo>
                    <a:pt x="2036" y="310"/>
                  </a:moveTo>
                  <a:cubicBezTo>
                    <a:pt x="2227" y="310"/>
                    <a:pt x="2394" y="477"/>
                    <a:pt x="2394" y="668"/>
                  </a:cubicBezTo>
                  <a:lnTo>
                    <a:pt x="2394" y="1013"/>
                  </a:lnTo>
                  <a:cubicBezTo>
                    <a:pt x="2394" y="1299"/>
                    <a:pt x="2156" y="1537"/>
                    <a:pt x="1870" y="1537"/>
                  </a:cubicBezTo>
                  <a:cubicBezTo>
                    <a:pt x="1596" y="1537"/>
                    <a:pt x="1334" y="1299"/>
                    <a:pt x="1334" y="1013"/>
                  </a:cubicBezTo>
                  <a:lnTo>
                    <a:pt x="1334" y="668"/>
                  </a:lnTo>
                  <a:cubicBezTo>
                    <a:pt x="1334" y="477"/>
                    <a:pt x="1501" y="310"/>
                    <a:pt x="1691" y="310"/>
                  </a:cubicBezTo>
                  <a:close/>
                  <a:moveTo>
                    <a:pt x="2036" y="1834"/>
                  </a:moveTo>
                  <a:lnTo>
                    <a:pt x="2036" y="1918"/>
                  </a:lnTo>
                  <a:cubicBezTo>
                    <a:pt x="2048" y="1977"/>
                    <a:pt x="2072" y="2037"/>
                    <a:pt x="2096" y="2084"/>
                  </a:cubicBezTo>
                  <a:lnTo>
                    <a:pt x="1870" y="2311"/>
                  </a:lnTo>
                  <a:lnTo>
                    <a:pt x="1858" y="2311"/>
                  </a:lnTo>
                  <a:lnTo>
                    <a:pt x="1632" y="2084"/>
                  </a:lnTo>
                  <a:cubicBezTo>
                    <a:pt x="1667" y="2037"/>
                    <a:pt x="1679" y="1977"/>
                    <a:pt x="1679" y="1918"/>
                  </a:cubicBezTo>
                  <a:lnTo>
                    <a:pt x="1679" y="1834"/>
                  </a:lnTo>
                  <a:cubicBezTo>
                    <a:pt x="1739" y="1846"/>
                    <a:pt x="1798" y="1846"/>
                    <a:pt x="1858" y="1846"/>
                  </a:cubicBezTo>
                  <a:cubicBezTo>
                    <a:pt x="1917" y="1846"/>
                    <a:pt x="1977" y="1846"/>
                    <a:pt x="2036" y="1834"/>
                  </a:cubicBezTo>
                  <a:close/>
                  <a:moveTo>
                    <a:pt x="2382" y="2275"/>
                  </a:moveTo>
                  <a:lnTo>
                    <a:pt x="2668" y="2406"/>
                  </a:lnTo>
                  <a:cubicBezTo>
                    <a:pt x="2715" y="2442"/>
                    <a:pt x="2763" y="2501"/>
                    <a:pt x="2763" y="2573"/>
                  </a:cubicBezTo>
                  <a:lnTo>
                    <a:pt x="2763" y="2894"/>
                  </a:lnTo>
                  <a:lnTo>
                    <a:pt x="1036" y="2894"/>
                  </a:lnTo>
                  <a:lnTo>
                    <a:pt x="1036" y="2573"/>
                  </a:lnTo>
                  <a:lnTo>
                    <a:pt x="1013" y="2573"/>
                  </a:lnTo>
                  <a:cubicBezTo>
                    <a:pt x="1013" y="2501"/>
                    <a:pt x="1060" y="2442"/>
                    <a:pt x="1120" y="2406"/>
                  </a:cubicBezTo>
                  <a:lnTo>
                    <a:pt x="1394" y="2275"/>
                  </a:lnTo>
                  <a:lnTo>
                    <a:pt x="1655" y="2537"/>
                  </a:lnTo>
                  <a:cubicBezTo>
                    <a:pt x="1703" y="2596"/>
                    <a:pt x="1798" y="2620"/>
                    <a:pt x="1894" y="2620"/>
                  </a:cubicBezTo>
                  <a:cubicBezTo>
                    <a:pt x="1977" y="2620"/>
                    <a:pt x="2048" y="2596"/>
                    <a:pt x="2132" y="2537"/>
                  </a:cubicBezTo>
                  <a:lnTo>
                    <a:pt x="2382" y="2275"/>
                  </a:lnTo>
                  <a:close/>
                  <a:moveTo>
                    <a:pt x="3299" y="3216"/>
                  </a:moveTo>
                  <a:lnTo>
                    <a:pt x="3120" y="3573"/>
                  </a:lnTo>
                  <a:lnTo>
                    <a:pt x="596" y="3573"/>
                  </a:lnTo>
                  <a:lnTo>
                    <a:pt x="417" y="3216"/>
                  </a:lnTo>
                  <a:close/>
                  <a:moveTo>
                    <a:pt x="1691" y="1"/>
                  </a:moveTo>
                  <a:cubicBezTo>
                    <a:pt x="1322" y="1"/>
                    <a:pt x="1024" y="298"/>
                    <a:pt x="1024" y="668"/>
                  </a:cubicBezTo>
                  <a:lnTo>
                    <a:pt x="1024" y="1013"/>
                  </a:lnTo>
                  <a:cubicBezTo>
                    <a:pt x="1024" y="1299"/>
                    <a:pt x="1155" y="1537"/>
                    <a:pt x="1370" y="1680"/>
                  </a:cubicBezTo>
                  <a:lnTo>
                    <a:pt x="1370" y="1918"/>
                  </a:lnTo>
                  <a:lnTo>
                    <a:pt x="1370" y="1942"/>
                  </a:lnTo>
                  <a:lnTo>
                    <a:pt x="965" y="2132"/>
                  </a:lnTo>
                  <a:cubicBezTo>
                    <a:pt x="798" y="2215"/>
                    <a:pt x="679" y="2382"/>
                    <a:pt x="679" y="2573"/>
                  </a:cubicBezTo>
                  <a:lnTo>
                    <a:pt x="679" y="2894"/>
                  </a:lnTo>
                  <a:lnTo>
                    <a:pt x="167" y="2894"/>
                  </a:lnTo>
                  <a:cubicBezTo>
                    <a:pt x="108" y="2894"/>
                    <a:pt x="60" y="2918"/>
                    <a:pt x="24" y="2965"/>
                  </a:cubicBezTo>
                  <a:cubicBezTo>
                    <a:pt x="1" y="3001"/>
                    <a:pt x="1" y="3073"/>
                    <a:pt x="24" y="3108"/>
                  </a:cubicBezTo>
                  <a:lnTo>
                    <a:pt x="370" y="3799"/>
                  </a:lnTo>
                  <a:cubicBezTo>
                    <a:pt x="405" y="3858"/>
                    <a:pt x="465" y="3882"/>
                    <a:pt x="524" y="3882"/>
                  </a:cubicBezTo>
                  <a:lnTo>
                    <a:pt x="703" y="3882"/>
                  </a:lnTo>
                  <a:lnTo>
                    <a:pt x="703" y="4918"/>
                  </a:lnTo>
                  <a:cubicBezTo>
                    <a:pt x="703" y="5001"/>
                    <a:pt x="774" y="5073"/>
                    <a:pt x="858" y="5073"/>
                  </a:cubicBezTo>
                  <a:cubicBezTo>
                    <a:pt x="953" y="5073"/>
                    <a:pt x="1024" y="5001"/>
                    <a:pt x="1024" y="4918"/>
                  </a:cubicBezTo>
                  <a:lnTo>
                    <a:pt x="1024" y="3882"/>
                  </a:lnTo>
                  <a:lnTo>
                    <a:pt x="2751" y="3882"/>
                  </a:lnTo>
                  <a:lnTo>
                    <a:pt x="2751" y="4918"/>
                  </a:lnTo>
                  <a:cubicBezTo>
                    <a:pt x="2751" y="5001"/>
                    <a:pt x="2822" y="5073"/>
                    <a:pt x="2918" y="5073"/>
                  </a:cubicBezTo>
                  <a:cubicBezTo>
                    <a:pt x="3001" y="5073"/>
                    <a:pt x="3084" y="5001"/>
                    <a:pt x="3084" y="4918"/>
                  </a:cubicBezTo>
                  <a:lnTo>
                    <a:pt x="3084" y="3882"/>
                  </a:lnTo>
                  <a:lnTo>
                    <a:pt x="3263" y="3882"/>
                  </a:lnTo>
                  <a:cubicBezTo>
                    <a:pt x="3322" y="3882"/>
                    <a:pt x="3382" y="3858"/>
                    <a:pt x="3406" y="3799"/>
                  </a:cubicBezTo>
                  <a:lnTo>
                    <a:pt x="3751" y="3108"/>
                  </a:lnTo>
                  <a:cubicBezTo>
                    <a:pt x="3739" y="3073"/>
                    <a:pt x="3739" y="3001"/>
                    <a:pt x="3703" y="2965"/>
                  </a:cubicBezTo>
                  <a:cubicBezTo>
                    <a:pt x="3680" y="2918"/>
                    <a:pt x="3632" y="2894"/>
                    <a:pt x="3572" y="2894"/>
                  </a:cubicBezTo>
                  <a:lnTo>
                    <a:pt x="3049" y="2894"/>
                  </a:lnTo>
                  <a:lnTo>
                    <a:pt x="3049" y="2573"/>
                  </a:lnTo>
                  <a:cubicBezTo>
                    <a:pt x="3049" y="2382"/>
                    <a:pt x="2941" y="2215"/>
                    <a:pt x="2763" y="2132"/>
                  </a:cubicBezTo>
                  <a:lnTo>
                    <a:pt x="2370" y="1942"/>
                  </a:lnTo>
                  <a:lnTo>
                    <a:pt x="2370" y="1918"/>
                  </a:lnTo>
                  <a:lnTo>
                    <a:pt x="2370" y="1680"/>
                  </a:lnTo>
                  <a:cubicBezTo>
                    <a:pt x="2572" y="1537"/>
                    <a:pt x="2703" y="1275"/>
                    <a:pt x="2703" y="1013"/>
                  </a:cubicBezTo>
                  <a:lnTo>
                    <a:pt x="2703" y="668"/>
                  </a:lnTo>
                  <a:cubicBezTo>
                    <a:pt x="2703" y="298"/>
                    <a:pt x="2406" y="1"/>
                    <a:pt x="2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8" name="Google Shape;12298;p82"/>
            <p:cNvSpPr/>
            <p:nvPr/>
          </p:nvSpPr>
          <p:spPr>
            <a:xfrm>
              <a:off x="1960933" y="3027201"/>
              <a:ext cx="32244" cy="10249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846" y="322"/>
                  </a:lnTo>
                  <a:cubicBezTo>
                    <a:pt x="930" y="322"/>
                    <a:pt x="1013" y="250"/>
                    <a:pt x="1013" y="155"/>
                  </a:cubicBezTo>
                  <a:cubicBezTo>
                    <a:pt x="1013" y="72"/>
                    <a:pt x="930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99" name="Google Shape;12299;p82"/>
          <p:cNvGrpSpPr/>
          <p:nvPr/>
        </p:nvGrpSpPr>
        <p:grpSpPr>
          <a:xfrm>
            <a:off x="5560751" y="2982129"/>
            <a:ext cx="379764" cy="337684"/>
            <a:chOff x="5585861" y="2905929"/>
            <a:chExt cx="379764" cy="337684"/>
          </a:xfrm>
          <a:solidFill>
            <a:schemeClr val="tx1"/>
          </a:solidFill>
        </p:grpSpPr>
        <p:sp>
          <p:nvSpPr>
            <p:cNvPr id="12300" name="Google Shape;12300;p82"/>
            <p:cNvSpPr/>
            <p:nvPr/>
          </p:nvSpPr>
          <p:spPr>
            <a:xfrm>
              <a:off x="5609734" y="3198096"/>
              <a:ext cx="11395" cy="45517"/>
            </a:xfrm>
            <a:custGeom>
              <a:avLst/>
              <a:gdLst/>
              <a:ahLst/>
              <a:cxnLst/>
              <a:rect l="l" t="t" r="r" b="b"/>
              <a:pathLst>
                <a:path w="358" h="1430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lnTo>
                    <a:pt x="0" y="1251"/>
                  </a:lnTo>
                  <a:cubicBezTo>
                    <a:pt x="0" y="1334"/>
                    <a:pt x="72" y="1430"/>
                    <a:pt x="179" y="1430"/>
                  </a:cubicBezTo>
                  <a:cubicBezTo>
                    <a:pt x="286" y="1430"/>
                    <a:pt x="357" y="1358"/>
                    <a:pt x="357" y="1251"/>
                  </a:cubicBezTo>
                  <a:lnTo>
                    <a:pt x="357" y="180"/>
                  </a:lnTo>
                  <a:cubicBezTo>
                    <a:pt x="345" y="84"/>
                    <a:pt x="27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1" name="Google Shape;12301;p82"/>
            <p:cNvSpPr/>
            <p:nvPr/>
          </p:nvSpPr>
          <p:spPr>
            <a:xfrm>
              <a:off x="5585861" y="3048431"/>
              <a:ext cx="205431" cy="195182"/>
            </a:xfrm>
            <a:custGeom>
              <a:avLst/>
              <a:gdLst/>
              <a:ahLst/>
              <a:cxnLst/>
              <a:rect l="l" t="t" r="r" b="b"/>
              <a:pathLst>
                <a:path w="6454" h="6132" extrusionOk="0">
                  <a:moveTo>
                    <a:pt x="5965" y="964"/>
                  </a:moveTo>
                  <a:lnTo>
                    <a:pt x="6025" y="1238"/>
                  </a:lnTo>
                  <a:cubicBezTo>
                    <a:pt x="6048" y="1298"/>
                    <a:pt x="6025" y="1369"/>
                    <a:pt x="5977" y="1417"/>
                  </a:cubicBezTo>
                  <a:lnTo>
                    <a:pt x="5870" y="1512"/>
                  </a:lnTo>
                  <a:lnTo>
                    <a:pt x="5632" y="1274"/>
                  </a:lnTo>
                  <a:lnTo>
                    <a:pt x="5965" y="964"/>
                  </a:lnTo>
                  <a:close/>
                  <a:moveTo>
                    <a:pt x="1834" y="333"/>
                  </a:moveTo>
                  <a:cubicBezTo>
                    <a:pt x="2119" y="333"/>
                    <a:pt x="2405" y="452"/>
                    <a:pt x="2608" y="667"/>
                  </a:cubicBezTo>
                  <a:cubicBezTo>
                    <a:pt x="2822" y="869"/>
                    <a:pt x="2941" y="1167"/>
                    <a:pt x="2977" y="1488"/>
                  </a:cubicBezTo>
                  <a:cubicBezTo>
                    <a:pt x="2989" y="1595"/>
                    <a:pt x="3000" y="1738"/>
                    <a:pt x="3012" y="1905"/>
                  </a:cubicBezTo>
                  <a:cubicBezTo>
                    <a:pt x="2822" y="1584"/>
                    <a:pt x="2524" y="1345"/>
                    <a:pt x="2119" y="1214"/>
                  </a:cubicBezTo>
                  <a:cubicBezTo>
                    <a:pt x="1822" y="1115"/>
                    <a:pt x="1565" y="1107"/>
                    <a:pt x="1481" y="1107"/>
                  </a:cubicBezTo>
                  <a:cubicBezTo>
                    <a:pt x="1465" y="1107"/>
                    <a:pt x="1455" y="1107"/>
                    <a:pt x="1453" y="1107"/>
                  </a:cubicBezTo>
                  <a:cubicBezTo>
                    <a:pt x="1405" y="1107"/>
                    <a:pt x="1369" y="1131"/>
                    <a:pt x="1334" y="1167"/>
                  </a:cubicBezTo>
                  <a:lnTo>
                    <a:pt x="1024" y="1500"/>
                  </a:lnTo>
                  <a:cubicBezTo>
                    <a:pt x="953" y="1572"/>
                    <a:pt x="965" y="1679"/>
                    <a:pt x="1024" y="1750"/>
                  </a:cubicBezTo>
                  <a:cubicBezTo>
                    <a:pt x="1058" y="1784"/>
                    <a:pt x="1100" y="1799"/>
                    <a:pt x="1143" y="1799"/>
                  </a:cubicBezTo>
                  <a:cubicBezTo>
                    <a:pt x="1190" y="1799"/>
                    <a:pt x="1237" y="1781"/>
                    <a:pt x="1274" y="1750"/>
                  </a:cubicBezTo>
                  <a:lnTo>
                    <a:pt x="1548" y="1488"/>
                  </a:lnTo>
                  <a:cubicBezTo>
                    <a:pt x="1762" y="1500"/>
                    <a:pt x="2500" y="1572"/>
                    <a:pt x="2774" y="2203"/>
                  </a:cubicBezTo>
                  <a:cubicBezTo>
                    <a:pt x="2715" y="2643"/>
                    <a:pt x="2334" y="2988"/>
                    <a:pt x="1857" y="2988"/>
                  </a:cubicBezTo>
                  <a:cubicBezTo>
                    <a:pt x="1334" y="2988"/>
                    <a:pt x="905" y="2560"/>
                    <a:pt x="905" y="2036"/>
                  </a:cubicBezTo>
                  <a:cubicBezTo>
                    <a:pt x="905" y="1941"/>
                    <a:pt x="822" y="1857"/>
                    <a:pt x="726" y="1857"/>
                  </a:cubicBezTo>
                  <a:cubicBezTo>
                    <a:pt x="703" y="1857"/>
                    <a:pt x="679" y="1857"/>
                    <a:pt x="667" y="1869"/>
                  </a:cubicBezTo>
                  <a:cubicBezTo>
                    <a:pt x="679" y="1726"/>
                    <a:pt x="691" y="1595"/>
                    <a:pt x="703" y="1488"/>
                  </a:cubicBezTo>
                  <a:cubicBezTo>
                    <a:pt x="726" y="1167"/>
                    <a:pt x="857" y="869"/>
                    <a:pt x="1060" y="667"/>
                  </a:cubicBezTo>
                  <a:cubicBezTo>
                    <a:pt x="1274" y="452"/>
                    <a:pt x="1560" y="333"/>
                    <a:pt x="1834" y="333"/>
                  </a:cubicBezTo>
                  <a:close/>
                  <a:moveTo>
                    <a:pt x="607" y="2346"/>
                  </a:moveTo>
                  <a:cubicBezTo>
                    <a:pt x="679" y="2667"/>
                    <a:pt x="869" y="2929"/>
                    <a:pt x="1131" y="3108"/>
                  </a:cubicBezTo>
                  <a:lnTo>
                    <a:pt x="1131" y="3298"/>
                  </a:lnTo>
                  <a:cubicBezTo>
                    <a:pt x="798" y="3239"/>
                    <a:pt x="560" y="3155"/>
                    <a:pt x="417" y="3096"/>
                  </a:cubicBezTo>
                  <a:cubicBezTo>
                    <a:pt x="393" y="3096"/>
                    <a:pt x="417" y="3084"/>
                    <a:pt x="417" y="3084"/>
                  </a:cubicBezTo>
                  <a:cubicBezTo>
                    <a:pt x="488" y="2881"/>
                    <a:pt x="548" y="2619"/>
                    <a:pt x="607" y="2346"/>
                  </a:cubicBezTo>
                  <a:close/>
                  <a:moveTo>
                    <a:pt x="3120" y="2346"/>
                  </a:moveTo>
                  <a:cubicBezTo>
                    <a:pt x="3167" y="2584"/>
                    <a:pt x="3227" y="2810"/>
                    <a:pt x="3286" y="3000"/>
                  </a:cubicBezTo>
                  <a:lnTo>
                    <a:pt x="2977" y="3298"/>
                  </a:lnTo>
                  <a:cubicBezTo>
                    <a:pt x="2941" y="3334"/>
                    <a:pt x="2881" y="3358"/>
                    <a:pt x="2834" y="3358"/>
                  </a:cubicBezTo>
                  <a:lnTo>
                    <a:pt x="2786" y="3358"/>
                  </a:lnTo>
                  <a:cubicBezTo>
                    <a:pt x="2691" y="3358"/>
                    <a:pt x="2596" y="3274"/>
                    <a:pt x="2596" y="3167"/>
                  </a:cubicBezTo>
                  <a:lnTo>
                    <a:pt x="2596" y="3108"/>
                  </a:lnTo>
                  <a:cubicBezTo>
                    <a:pt x="2858" y="2929"/>
                    <a:pt x="3048" y="2667"/>
                    <a:pt x="3120" y="2346"/>
                  </a:cubicBezTo>
                  <a:close/>
                  <a:moveTo>
                    <a:pt x="2262" y="3274"/>
                  </a:moveTo>
                  <a:cubicBezTo>
                    <a:pt x="2274" y="3381"/>
                    <a:pt x="2334" y="3465"/>
                    <a:pt x="2393" y="3524"/>
                  </a:cubicBezTo>
                  <a:lnTo>
                    <a:pt x="2119" y="3774"/>
                  </a:lnTo>
                  <a:cubicBezTo>
                    <a:pt x="2048" y="3852"/>
                    <a:pt x="1953" y="3890"/>
                    <a:pt x="1856" y="3890"/>
                  </a:cubicBezTo>
                  <a:cubicBezTo>
                    <a:pt x="1759" y="3890"/>
                    <a:pt x="1661" y="3852"/>
                    <a:pt x="1584" y="3774"/>
                  </a:cubicBezTo>
                  <a:lnTo>
                    <a:pt x="1429" y="3631"/>
                  </a:lnTo>
                  <a:cubicBezTo>
                    <a:pt x="1453" y="3584"/>
                    <a:pt x="1465" y="3524"/>
                    <a:pt x="1465" y="3465"/>
                  </a:cubicBezTo>
                  <a:lnTo>
                    <a:pt x="1465" y="3274"/>
                  </a:lnTo>
                  <a:cubicBezTo>
                    <a:pt x="1584" y="3322"/>
                    <a:pt x="1727" y="3334"/>
                    <a:pt x="1857" y="3334"/>
                  </a:cubicBezTo>
                  <a:cubicBezTo>
                    <a:pt x="1988" y="3334"/>
                    <a:pt x="2119" y="3322"/>
                    <a:pt x="2262" y="3274"/>
                  </a:cubicBezTo>
                  <a:close/>
                  <a:moveTo>
                    <a:pt x="1857" y="0"/>
                  </a:moveTo>
                  <a:cubicBezTo>
                    <a:pt x="1072" y="0"/>
                    <a:pt x="429" y="619"/>
                    <a:pt x="369" y="1464"/>
                  </a:cubicBezTo>
                  <a:cubicBezTo>
                    <a:pt x="333" y="1810"/>
                    <a:pt x="214" y="2536"/>
                    <a:pt x="72" y="2941"/>
                  </a:cubicBezTo>
                  <a:cubicBezTo>
                    <a:pt x="0" y="3119"/>
                    <a:pt x="83" y="3310"/>
                    <a:pt x="262" y="3405"/>
                  </a:cubicBezTo>
                  <a:cubicBezTo>
                    <a:pt x="393" y="3465"/>
                    <a:pt x="595" y="3536"/>
                    <a:pt x="857" y="3596"/>
                  </a:cubicBezTo>
                  <a:lnTo>
                    <a:pt x="405" y="3822"/>
                  </a:lnTo>
                  <a:cubicBezTo>
                    <a:pt x="155" y="3941"/>
                    <a:pt x="12" y="4191"/>
                    <a:pt x="12" y="4477"/>
                  </a:cubicBezTo>
                  <a:lnTo>
                    <a:pt x="12" y="5953"/>
                  </a:lnTo>
                  <a:cubicBezTo>
                    <a:pt x="12" y="6036"/>
                    <a:pt x="83" y="6132"/>
                    <a:pt x="191" y="6132"/>
                  </a:cubicBezTo>
                  <a:cubicBezTo>
                    <a:pt x="274" y="6132"/>
                    <a:pt x="369" y="6048"/>
                    <a:pt x="369" y="5953"/>
                  </a:cubicBezTo>
                  <a:lnTo>
                    <a:pt x="369" y="4477"/>
                  </a:lnTo>
                  <a:cubicBezTo>
                    <a:pt x="369" y="4322"/>
                    <a:pt x="441" y="4191"/>
                    <a:pt x="572" y="4131"/>
                  </a:cubicBezTo>
                  <a:lnTo>
                    <a:pt x="1155" y="3834"/>
                  </a:lnTo>
                  <a:lnTo>
                    <a:pt x="1369" y="4024"/>
                  </a:lnTo>
                  <a:cubicBezTo>
                    <a:pt x="1512" y="4167"/>
                    <a:pt x="1691" y="4239"/>
                    <a:pt x="1869" y="4239"/>
                  </a:cubicBezTo>
                  <a:cubicBezTo>
                    <a:pt x="2048" y="4239"/>
                    <a:pt x="2238" y="4167"/>
                    <a:pt x="2381" y="4024"/>
                  </a:cubicBezTo>
                  <a:lnTo>
                    <a:pt x="2715" y="3691"/>
                  </a:lnTo>
                  <a:lnTo>
                    <a:pt x="2834" y="3691"/>
                  </a:lnTo>
                  <a:cubicBezTo>
                    <a:pt x="2977" y="3691"/>
                    <a:pt x="3108" y="3631"/>
                    <a:pt x="3215" y="3536"/>
                  </a:cubicBezTo>
                  <a:lnTo>
                    <a:pt x="5382" y="1488"/>
                  </a:lnTo>
                  <a:lnTo>
                    <a:pt x="5632" y="1738"/>
                  </a:lnTo>
                  <a:lnTo>
                    <a:pt x="2893" y="4477"/>
                  </a:lnTo>
                  <a:cubicBezTo>
                    <a:pt x="2715" y="4655"/>
                    <a:pt x="2631" y="4882"/>
                    <a:pt x="2631" y="5132"/>
                  </a:cubicBezTo>
                  <a:lnTo>
                    <a:pt x="2631" y="5929"/>
                  </a:lnTo>
                  <a:cubicBezTo>
                    <a:pt x="2631" y="6025"/>
                    <a:pt x="2703" y="6108"/>
                    <a:pt x="2810" y="6108"/>
                  </a:cubicBezTo>
                  <a:cubicBezTo>
                    <a:pt x="2893" y="6108"/>
                    <a:pt x="2989" y="6036"/>
                    <a:pt x="2989" y="5929"/>
                  </a:cubicBezTo>
                  <a:lnTo>
                    <a:pt x="2989" y="5132"/>
                  </a:lnTo>
                  <a:cubicBezTo>
                    <a:pt x="2989" y="4977"/>
                    <a:pt x="3048" y="4834"/>
                    <a:pt x="3155" y="4727"/>
                  </a:cubicBezTo>
                  <a:lnTo>
                    <a:pt x="6227" y="1643"/>
                  </a:lnTo>
                  <a:cubicBezTo>
                    <a:pt x="6370" y="1512"/>
                    <a:pt x="6429" y="1310"/>
                    <a:pt x="6382" y="1131"/>
                  </a:cubicBezTo>
                  <a:lnTo>
                    <a:pt x="6263" y="679"/>
                  </a:lnTo>
                  <a:lnTo>
                    <a:pt x="6382" y="572"/>
                  </a:lnTo>
                  <a:cubicBezTo>
                    <a:pt x="6453" y="512"/>
                    <a:pt x="6453" y="393"/>
                    <a:pt x="6382" y="321"/>
                  </a:cubicBezTo>
                  <a:cubicBezTo>
                    <a:pt x="6352" y="286"/>
                    <a:pt x="6307" y="268"/>
                    <a:pt x="6261" y="268"/>
                  </a:cubicBezTo>
                  <a:cubicBezTo>
                    <a:pt x="6215" y="268"/>
                    <a:pt x="6168" y="286"/>
                    <a:pt x="6132" y="321"/>
                  </a:cubicBezTo>
                  <a:lnTo>
                    <a:pt x="3572" y="2738"/>
                  </a:lnTo>
                  <a:cubicBezTo>
                    <a:pt x="3453" y="2322"/>
                    <a:pt x="3358" y="1750"/>
                    <a:pt x="3346" y="1464"/>
                  </a:cubicBezTo>
                  <a:cubicBezTo>
                    <a:pt x="3286" y="631"/>
                    <a:pt x="2643" y="0"/>
                    <a:pt x="1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2" name="Google Shape;12302;p82"/>
            <p:cNvSpPr/>
            <p:nvPr/>
          </p:nvSpPr>
          <p:spPr>
            <a:xfrm>
              <a:off x="5740078" y="2905929"/>
              <a:ext cx="225547" cy="189516"/>
            </a:xfrm>
            <a:custGeom>
              <a:avLst/>
              <a:gdLst/>
              <a:ahLst/>
              <a:cxnLst/>
              <a:rect l="l" t="t" r="r" b="b"/>
              <a:pathLst>
                <a:path w="7086" h="5954" extrusionOk="0">
                  <a:moveTo>
                    <a:pt x="549" y="0"/>
                  </a:moveTo>
                  <a:cubicBezTo>
                    <a:pt x="251" y="0"/>
                    <a:pt x="1" y="250"/>
                    <a:pt x="1" y="548"/>
                  </a:cubicBezTo>
                  <a:lnTo>
                    <a:pt x="1" y="5072"/>
                  </a:lnTo>
                  <a:cubicBezTo>
                    <a:pt x="1" y="5156"/>
                    <a:pt x="72" y="5251"/>
                    <a:pt x="180" y="5251"/>
                  </a:cubicBezTo>
                  <a:cubicBezTo>
                    <a:pt x="263" y="5251"/>
                    <a:pt x="358" y="5179"/>
                    <a:pt x="358" y="5072"/>
                  </a:cubicBezTo>
                  <a:lnTo>
                    <a:pt x="358" y="548"/>
                  </a:lnTo>
                  <a:cubicBezTo>
                    <a:pt x="358" y="441"/>
                    <a:pt x="441" y="357"/>
                    <a:pt x="549" y="357"/>
                  </a:cubicBezTo>
                  <a:lnTo>
                    <a:pt x="6537" y="357"/>
                  </a:lnTo>
                  <a:cubicBezTo>
                    <a:pt x="6645" y="357"/>
                    <a:pt x="6728" y="441"/>
                    <a:pt x="6728" y="548"/>
                  </a:cubicBezTo>
                  <a:lnTo>
                    <a:pt x="6728" y="5394"/>
                  </a:lnTo>
                  <a:cubicBezTo>
                    <a:pt x="6728" y="5501"/>
                    <a:pt x="6645" y="5596"/>
                    <a:pt x="6537" y="5596"/>
                  </a:cubicBezTo>
                  <a:lnTo>
                    <a:pt x="2108" y="5596"/>
                  </a:lnTo>
                  <a:cubicBezTo>
                    <a:pt x="2025" y="5596"/>
                    <a:pt x="1930" y="5668"/>
                    <a:pt x="1930" y="5775"/>
                  </a:cubicBezTo>
                  <a:cubicBezTo>
                    <a:pt x="1930" y="5870"/>
                    <a:pt x="2013" y="5953"/>
                    <a:pt x="2108" y="5953"/>
                  </a:cubicBezTo>
                  <a:lnTo>
                    <a:pt x="6537" y="5953"/>
                  </a:lnTo>
                  <a:cubicBezTo>
                    <a:pt x="6835" y="5953"/>
                    <a:pt x="7085" y="5691"/>
                    <a:pt x="7085" y="5394"/>
                  </a:cubicBezTo>
                  <a:lnTo>
                    <a:pt x="7085" y="548"/>
                  </a:lnTo>
                  <a:cubicBezTo>
                    <a:pt x="7085" y="238"/>
                    <a:pt x="6847" y="0"/>
                    <a:pt x="6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3" name="Google Shape;12303;p82"/>
            <p:cNvSpPr/>
            <p:nvPr/>
          </p:nvSpPr>
          <p:spPr>
            <a:xfrm>
              <a:off x="5793902" y="2928464"/>
              <a:ext cx="131553" cy="130598"/>
            </a:xfrm>
            <a:custGeom>
              <a:avLst/>
              <a:gdLst/>
              <a:ahLst/>
              <a:cxnLst/>
              <a:rect l="l" t="t" r="r" b="b"/>
              <a:pathLst>
                <a:path w="4133" h="4103" extrusionOk="0">
                  <a:moveTo>
                    <a:pt x="1870" y="757"/>
                  </a:moveTo>
                  <a:cubicBezTo>
                    <a:pt x="2227" y="757"/>
                    <a:pt x="2537" y="876"/>
                    <a:pt x="2811" y="1090"/>
                  </a:cubicBezTo>
                  <a:lnTo>
                    <a:pt x="1751" y="2150"/>
                  </a:lnTo>
                  <a:cubicBezTo>
                    <a:pt x="1679" y="2221"/>
                    <a:pt x="1679" y="2328"/>
                    <a:pt x="1751" y="2400"/>
                  </a:cubicBezTo>
                  <a:cubicBezTo>
                    <a:pt x="1775" y="2424"/>
                    <a:pt x="1822" y="2447"/>
                    <a:pt x="1870" y="2447"/>
                  </a:cubicBezTo>
                  <a:cubicBezTo>
                    <a:pt x="1918" y="2447"/>
                    <a:pt x="1953" y="2424"/>
                    <a:pt x="1989" y="2400"/>
                  </a:cubicBezTo>
                  <a:lnTo>
                    <a:pt x="2513" y="1876"/>
                  </a:lnTo>
                  <a:cubicBezTo>
                    <a:pt x="2584" y="1995"/>
                    <a:pt x="2632" y="2126"/>
                    <a:pt x="2632" y="2281"/>
                  </a:cubicBezTo>
                  <a:cubicBezTo>
                    <a:pt x="2632" y="2697"/>
                    <a:pt x="2287" y="3043"/>
                    <a:pt x="1870" y="3043"/>
                  </a:cubicBezTo>
                  <a:cubicBezTo>
                    <a:pt x="1453" y="3043"/>
                    <a:pt x="1108" y="2697"/>
                    <a:pt x="1108" y="2281"/>
                  </a:cubicBezTo>
                  <a:cubicBezTo>
                    <a:pt x="1108" y="1864"/>
                    <a:pt x="1453" y="1519"/>
                    <a:pt x="1870" y="1519"/>
                  </a:cubicBezTo>
                  <a:cubicBezTo>
                    <a:pt x="1953" y="1519"/>
                    <a:pt x="2049" y="1447"/>
                    <a:pt x="2049" y="1340"/>
                  </a:cubicBezTo>
                  <a:cubicBezTo>
                    <a:pt x="2049" y="1233"/>
                    <a:pt x="1977" y="1162"/>
                    <a:pt x="1870" y="1162"/>
                  </a:cubicBezTo>
                  <a:cubicBezTo>
                    <a:pt x="1263" y="1162"/>
                    <a:pt x="763" y="1650"/>
                    <a:pt x="763" y="2269"/>
                  </a:cubicBezTo>
                  <a:cubicBezTo>
                    <a:pt x="763" y="2876"/>
                    <a:pt x="1263" y="3364"/>
                    <a:pt x="1870" y="3364"/>
                  </a:cubicBezTo>
                  <a:cubicBezTo>
                    <a:pt x="2477" y="3364"/>
                    <a:pt x="2965" y="2876"/>
                    <a:pt x="2965" y="2269"/>
                  </a:cubicBezTo>
                  <a:cubicBezTo>
                    <a:pt x="2965" y="2031"/>
                    <a:pt x="2894" y="1804"/>
                    <a:pt x="2763" y="1614"/>
                  </a:cubicBezTo>
                  <a:lnTo>
                    <a:pt x="3049" y="1328"/>
                  </a:lnTo>
                  <a:cubicBezTo>
                    <a:pt x="3251" y="1578"/>
                    <a:pt x="3370" y="1912"/>
                    <a:pt x="3370" y="2269"/>
                  </a:cubicBezTo>
                  <a:cubicBezTo>
                    <a:pt x="3370" y="3102"/>
                    <a:pt x="2703" y="3769"/>
                    <a:pt x="1870" y="3769"/>
                  </a:cubicBezTo>
                  <a:cubicBezTo>
                    <a:pt x="1036" y="3769"/>
                    <a:pt x="370" y="3102"/>
                    <a:pt x="370" y="2269"/>
                  </a:cubicBezTo>
                  <a:cubicBezTo>
                    <a:pt x="370" y="1435"/>
                    <a:pt x="1036" y="757"/>
                    <a:pt x="1870" y="757"/>
                  </a:cubicBezTo>
                  <a:close/>
                  <a:moveTo>
                    <a:pt x="3924" y="1"/>
                  </a:moveTo>
                  <a:cubicBezTo>
                    <a:pt x="3879" y="1"/>
                    <a:pt x="3834" y="19"/>
                    <a:pt x="3799" y="54"/>
                  </a:cubicBezTo>
                  <a:lnTo>
                    <a:pt x="3537" y="328"/>
                  </a:lnTo>
                  <a:lnTo>
                    <a:pt x="3537" y="197"/>
                  </a:lnTo>
                  <a:cubicBezTo>
                    <a:pt x="3537" y="102"/>
                    <a:pt x="3453" y="19"/>
                    <a:pt x="3358" y="19"/>
                  </a:cubicBezTo>
                  <a:cubicBezTo>
                    <a:pt x="3263" y="19"/>
                    <a:pt x="3180" y="90"/>
                    <a:pt x="3180" y="197"/>
                  </a:cubicBezTo>
                  <a:lnTo>
                    <a:pt x="3180" y="685"/>
                  </a:lnTo>
                  <a:lnTo>
                    <a:pt x="3037" y="816"/>
                  </a:lnTo>
                  <a:cubicBezTo>
                    <a:pt x="2715" y="554"/>
                    <a:pt x="2310" y="388"/>
                    <a:pt x="1870" y="388"/>
                  </a:cubicBezTo>
                  <a:cubicBezTo>
                    <a:pt x="834" y="388"/>
                    <a:pt x="1" y="1221"/>
                    <a:pt x="1" y="2245"/>
                  </a:cubicBezTo>
                  <a:cubicBezTo>
                    <a:pt x="1" y="3269"/>
                    <a:pt x="834" y="4102"/>
                    <a:pt x="1870" y="4102"/>
                  </a:cubicBezTo>
                  <a:cubicBezTo>
                    <a:pt x="2894" y="4102"/>
                    <a:pt x="3727" y="3269"/>
                    <a:pt x="3727" y="2245"/>
                  </a:cubicBezTo>
                  <a:cubicBezTo>
                    <a:pt x="3727" y="1804"/>
                    <a:pt x="3561" y="1388"/>
                    <a:pt x="3299" y="1066"/>
                  </a:cubicBezTo>
                  <a:lnTo>
                    <a:pt x="3430" y="935"/>
                  </a:lnTo>
                  <a:lnTo>
                    <a:pt x="3918" y="935"/>
                  </a:lnTo>
                  <a:cubicBezTo>
                    <a:pt x="4013" y="935"/>
                    <a:pt x="4096" y="864"/>
                    <a:pt x="4096" y="757"/>
                  </a:cubicBezTo>
                  <a:cubicBezTo>
                    <a:pt x="4084" y="673"/>
                    <a:pt x="4013" y="578"/>
                    <a:pt x="3918" y="578"/>
                  </a:cubicBezTo>
                  <a:lnTo>
                    <a:pt x="3787" y="578"/>
                  </a:lnTo>
                  <a:lnTo>
                    <a:pt x="4049" y="316"/>
                  </a:lnTo>
                  <a:cubicBezTo>
                    <a:pt x="4132" y="245"/>
                    <a:pt x="4132" y="138"/>
                    <a:pt x="4049" y="54"/>
                  </a:cubicBezTo>
                  <a:cubicBezTo>
                    <a:pt x="4013" y="19"/>
                    <a:pt x="3968" y="1"/>
                    <a:pt x="39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04" name="Google Shape;12304;p82"/>
          <p:cNvGrpSpPr/>
          <p:nvPr/>
        </p:nvGrpSpPr>
        <p:grpSpPr>
          <a:xfrm>
            <a:off x="1302566" y="2986680"/>
            <a:ext cx="347934" cy="310024"/>
            <a:chOff x="1327676" y="2910480"/>
            <a:chExt cx="347934" cy="310024"/>
          </a:xfrm>
          <a:solidFill>
            <a:schemeClr val="tx1"/>
          </a:solidFill>
        </p:grpSpPr>
        <p:sp>
          <p:nvSpPr>
            <p:cNvPr id="12305" name="Google Shape;12305;p82"/>
            <p:cNvSpPr/>
            <p:nvPr/>
          </p:nvSpPr>
          <p:spPr>
            <a:xfrm>
              <a:off x="1367081" y="3067370"/>
              <a:ext cx="43257" cy="15565"/>
            </a:xfrm>
            <a:custGeom>
              <a:avLst/>
              <a:gdLst/>
              <a:ahLst/>
              <a:cxnLst/>
              <a:rect l="l" t="t" r="r" b="b"/>
              <a:pathLst>
                <a:path w="1359" h="489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8"/>
                    <a:pt x="1168" y="488"/>
                    <a:pt x="1191" y="488"/>
                  </a:cubicBezTo>
                  <a:cubicBezTo>
                    <a:pt x="1251" y="488"/>
                    <a:pt x="1310" y="465"/>
                    <a:pt x="1346" y="405"/>
                  </a:cubicBezTo>
                  <a:cubicBezTo>
                    <a:pt x="1358" y="322"/>
                    <a:pt x="1334" y="238"/>
                    <a:pt x="1251" y="191"/>
                  </a:cubicBezTo>
                  <a:cubicBezTo>
                    <a:pt x="882" y="12"/>
                    <a:pt x="19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6" name="Google Shape;12306;p82"/>
            <p:cNvSpPr/>
            <p:nvPr/>
          </p:nvSpPr>
          <p:spPr>
            <a:xfrm>
              <a:off x="1350402" y="3170436"/>
              <a:ext cx="10663" cy="48541"/>
            </a:xfrm>
            <a:custGeom>
              <a:avLst/>
              <a:gdLst/>
              <a:ahLst/>
              <a:cxnLst/>
              <a:rect l="l" t="t" r="r" b="b"/>
              <a:pathLst>
                <a:path w="335" h="1525" extrusionOk="0">
                  <a:moveTo>
                    <a:pt x="168" y="1"/>
                  </a:moveTo>
                  <a:cubicBezTo>
                    <a:pt x="84" y="1"/>
                    <a:pt x="1" y="84"/>
                    <a:pt x="1" y="168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cubicBezTo>
                    <a:pt x="263" y="1525"/>
                    <a:pt x="334" y="1453"/>
                    <a:pt x="334" y="1358"/>
                  </a:cubicBezTo>
                  <a:lnTo>
                    <a:pt x="334" y="168"/>
                  </a:lnTo>
                  <a:cubicBezTo>
                    <a:pt x="334" y="84"/>
                    <a:pt x="263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7" name="Google Shape;12307;p82"/>
            <p:cNvSpPr/>
            <p:nvPr/>
          </p:nvSpPr>
          <p:spPr>
            <a:xfrm>
              <a:off x="1327676" y="3040187"/>
              <a:ext cx="201643" cy="180317"/>
            </a:xfrm>
            <a:custGeom>
              <a:avLst/>
              <a:gdLst/>
              <a:ahLst/>
              <a:cxnLst/>
              <a:rect l="l" t="t" r="r" b="b"/>
              <a:pathLst>
                <a:path w="6335" h="5665" extrusionOk="0">
                  <a:moveTo>
                    <a:pt x="5894" y="628"/>
                  </a:moveTo>
                  <a:lnTo>
                    <a:pt x="5954" y="866"/>
                  </a:lnTo>
                  <a:cubicBezTo>
                    <a:pt x="5977" y="926"/>
                    <a:pt x="5966" y="997"/>
                    <a:pt x="5918" y="1045"/>
                  </a:cubicBezTo>
                  <a:lnTo>
                    <a:pt x="5823" y="1140"/>
                  </a:lnTo>
                  <a:lnTo>
                    <a:pt x="5596" y="914"/>
                  </a:lnTo>
                  <a:lnTo>
                    <a:pt x="5894" y="628"/>
                  </a:lnTo>
                  <a:close/>
                  <a:moveTo>
                    <a:pt x="2941" y="307"/>
                  </a:moveTo>
                  <a:lnTo>
                    <a:pt x="2941" y="961"/>
                  </a:lnTo>
                  <a:cubicBezTo>
                    <a:pt x="2941" y="1057"/>
                    <a:pt x="2906" y="1164"/>
                    <a:pt x="2870" y="1271"/>
                  </a:cubicBezTo>
                  <a:lnTo>
                    <a:pt x="2787" y="1438"/>
                  </a:lnTo>
                  <a:cubicBezTo>
                    <a:pt x="2775" y="1450"/>
                    <a:pt x="2775" y="1473"/>
                    <a:pt x="2775" y="1509"/>
                  </a:cubicBezTo>
                  <a:lnTo>
                    <a:pt x="2775" y="1854"/>
                  </a:lnTo>
                  <a:cubicBezTo>
                    <a:pt x="2775" y="2104"/>
                    <a:pt x="2667" y="2331"/>
                    <a:pt x="2513" y="2485"/>
                  </a:cubicBezTo>
                  <a:cubicBezTo>
                    <a:pt x="2363" y="2635"/>
                    <a:pt x="2165" y="2727"/>
                    <a:pt x="1954" y="2727"/>
                  </a:cubicBezTo>
                  <a:cubicBezTo>
                    <a:pt x="1930" y="2727"/>
                    <a:pt x="1906" y="2726"/>
                    <a:pt x="1882" y="2724"/>
                  </a:cubicBezTo>
                  <a:cubicBezTo>
                    <a:pt x="1417" y="2712"/>
                    <a:pt x="1048" y="2307"/>
                    <a:pt x="1048" y="1819"/>
                  </a:cubicBezTo>
                  <a:lnTo>
                    <a:pt x="1048" y="1521"/>
                  </a:lnTo>
                  <a:cubicBezTo>
                    <a:pt x="1048" y="1497"/>
                    <a:pt x="1048" y="1473"/>
                    <a:pt x="1036" y="1450"/>
                  </a:cubicBezTo>
                  <a:lnTo>
                    <a:pt x="929" y="1259"/>
                  </a:lnTo>
                  <a:cubicBezTo>
                    <a:pt x="905" y="1176"/>
                    <a:pt x="870" y="1104"/>
                    <a:pt x="870" y="1021"/>
                  </a:cubicBezTo>
                  <a:lnTo>
                    <a:pt x="870" y="997"/>
                  </a:lnTo>
                  <a:cubicBezTo>
                    <a:pt x="870" y="616"/>
                    <a:pt x="1179" y="307"/>
                    <a:pt x="1572" y="307"/>
                  </a:cubicBezTo>
                  <a:close/>
                  <a:moveTo>
                    <a:pt x="2275" y="2986"/>
                  </a:moveTo>
                  <a:cubicBezTo>
                    <a:pt x="2286" y="3045"/>
                    <a:pt x="2298" y="3081"/>
                    <a:pt x="2310" y="3117"/>
                  </a:cubicBezTo>
                  <a:lnTo>
                    <a:pt x="2167" y="3259"/>
                  </a:lnTo>
                  <a:cubicBezTo>
                    <a:pt x="2102" y="3325"/>
                    <a:pt x="2013" y="3358"/>
                    <a:pt x="1923" y="3358"/>
                  </a:cubicBezTo>
                  <a:cubicBezTo>
                    <a:pt x="1834" y="3358"/>
                    <a:pt x="1745" y="3325"/>
                    <a:pt x="1679" y="3259"/>
                  </a:cubicBezTo>
                  <a:lnTo>
                    <a:pt x="1536" y="3128"/>
                  </a:lnTo>
                  <a:cubicBezTo>
                    <a:pt x="1560" y="3081"/>
                    <a:pt x="1572" y="3045"/>
                    <a:pt x="1572" y="2986"/>
                  </a:cubicBezTo>
                  <a:cubicBezTo>
                    <a:pt x="1679" y="3009"/>
                    <a:pt x="1775" y="3045"/>
                    <a:pt x="1882" y="3045"/>
                  </a:cubicBezTo>
                  <a:lnTo>
                    <a:pt x="1917" y="3045"/>
                  </a:lnTo>
                  <a:cubicBezTo>
                    <a:pt x="2036" y="3045"/>
                    <a:pt x="2167" y="3021"/>
                    <a:pt x="2275" y="2986"/>
                  </a:cubicBezTo>
                  <a:close/>
                  <a:moveTo>
                    <a:pt x="6162" y="0"/>
                  </a:moveTo>
                  <a:cubicBezTo>
                    <a:pt x="6120" y="0"/>
                    <a:pt x="6079" y="15"/>
                    <a:pt x="6049" y="45"/>
                  </a:cubicBezTo>
                  <a:lnTo>
                    <a:pt x="2906" y="3021"/>
                  </a:lnTo>
                  <a:cubicBezTo>
                    <a:pt x="2882" y="3057"/>
                    <a:pt x="2834" y="3069"/>
                    <a:pt x="2787" y="3069"/>
                  </a:cubicBezTo>
                  <a:lnTo>
                    <a:pt x="2763" y="3069"/>
                  </a:lnTo>
                  <a:cubicBezTo>
                    <a:pt x="2656" y="3069"/>
                    <a:pt x="2584" y="2997"/>
                    <a:pt x="2584" y="2890"/>
                  </a:cubicBezTo>
                  <a:lnTo>
                    <a:pt x="2584" y="2843"/>
                  </a:lnTo>
                  <a:cubicBezTo>
                    <a:pt x="2644" y="2819"/>
                    <a:pt x="2679" y="2771"/>
                    <a:pt x="2727" y="2724"/>
                  </a:cubicBezTo>
                  <a:cubicBezTo>
                    <a:pt x="2965" y="2497"/>
                    <a:pt x="3084" y="2200"/>
                    <a:pt x="3084" y="1878"/>
                  </a:cubicBezTo>
                  <a:lnTo>
                    <a:pt x="3084" y="1581"/>
                  </a:lnTo>
                  <a:lnTo>
                    <a:pt x="3144" y="1450"/>
                  </a:lnTo>
                  <a:cubicBezTo>
                    <a:pt x="3215" y="1307"/>
                    <a:pt x="3251" y="1152"/>
                    <a:pt x="3251" y="997"/>
                  </a:cubicBezTo>
                  <a:lnTo>
                    <a:pt x="3251" y="176"/>
                  </a:lnTo>
                  <a:cubicBezTo>
                    <a:pt x="3251" y="92"/>
                    <a:pt x="3179" y="21"/>
                    <a:pt x="3084" y="21"/>
                  </a:cubicBezTo>
                  <a:lnTo>
                    <a:pt x="1548" y="21"/>
                  </a:lnTo>
                  <a:cubicBezTo>
                    <a:pt x="1001" y="21"/>
                    <a:pt x="536" y="461"/>
                    <a:pt x="536" y="1033"/>
                  </a:cubicBezTo>
                  <a:lnTo>
                    <a:pt x="536" y="1045"/>
                  </a:lnTo>
                  <a:cubicBezTo>
                    <a:pt x="536" y="1176"/>
                    <a:pt x="572" y="1295"/>
                    <a:pt x="632" y="1414"/>
                  </a:cubicBezTo>
                  <a:lnTo>
                    <a:pt x="703" y="1581"/>
                  </a:lnTo>
                  <a:lnTo>
                    <a:pt x="703" y="1831"/>
                  </a:lnTo>
                  <a:cubicBezTo>
                    <a:pt x="703" y="2247"/>
                    <a:pt x="917" y="2616"/>
                    <a:pt x="1215" y="2843"/>
                  </a:cubicBezTo>
                  <a:lnTo>
                    <a:pt x="1215" y="2997"/>
                  </a:lnTo>
                  <a:cubicBezTo>
                    <a:pt x="1215" y="3069"/>
                    <a:pt x="1155" y="3140"/>
                    <a:pt x="1072" y="3176"/>
                  </a:cubicBezTo>
                  <a:lnTo>
                    <a:pt x="501" y="3343"/>
                  </a:lnTo>
                  <a:cubicBezTo>
                    <a:pt x="215" y="3414"/>
                    <a:pt x="0" y="3676"/>
                    <a:pt x="0" y="3974"/>
                  </a:cubicBezTo>
                  <a:lnTo>
                    <a:pt x="0" y="5462"/>
                  </a:lnTo>
                  <a:cubicBezTo>
                    <a:pt x="0" y="5557"/>
                    <a:pt x="84" y="5629"/>
                    <a:pt x="167" y="5629"/>
                  </a:cubicBezTo>
                  <a:cubicBezTo>
                    <a:pt x="262" y="5629"/>
                    <a:pt x="334" y="5557"/>
                    <a:pt x="334" y="5462"/>
                  </a:cubicBezTo>
                  <a:lnTo>
                    <a:pt x="334" y="3974"/>
                  </a:lnTo>
                  <a:cubicBezTo>
                    <a:pt x="334" y="3831"/>
                    <a:pt x="441" y="3676"/>
                    <a:pt x="584" y="3640"/>
                  </a:cubicBezTo>
                  <a:lnTo>
                    <a:pt x="1167" y="3474"/>
                  </a:lnTo>
                  <a:cubicBezTo>
                    <a:pt x="1215" y="3450"/>
                    <a:pt x="1251" y="3438"/>
                    <a:pt x="1298" y="3414"/>
                  </a:cubicBezTo>
                  <a:lnTo>
                    <a:pt x="1405" y="3521"/>
                  </a:lnTo>
                  <a:cubicBezTo>
                    <a:pt x="1536" y="3652"/>
                    <a:pt x="1703" y="3712"/>
                    <a:pt x="1882" y="3712"/>
                  </a:cubicBezTo>
                  <a:cubicBezTo>
                    <a:pt x="2060" y="3712"/>
                    <a:pt x="2227" y="3652"/>
                    <a:pt x="2358" y="3521"/>
                  </a:cubicBezTo>
                  <a:lnTo>
                    <a:pt x="2501" y="3367"/>
                  </a:lnTo>
                  <a:cubicBezTo>
                    <a:pt x="2584" y="3402"/>
                    <a:pt x="2656" y="3426"/>
                    <a:pt x="2727" y="3426"/>
                  </a:cubicBezTo>
                  <a:lnTo>
                    <a:pt x="2763" y="3426"/>
                  </a:lnTo>
                  <a:cubicBezTo>
                    <a:pt x="2894" y="3426"/>
                    <a:pt x="3013" y="3378"/>
                    <a:pt x="3096" y="3295"/>
                  </a:cubicBezTo>
                  <a:lnTo>
                    <a:pt x="5334" y="1176"/>
                  </a:lnTo>
                  <a:lnTo>
                    <a:pt x="5561" y="1402"/>
                  </a:lnTo>
                  <a:lnTo>
                    <a:pt x="2965" y="3986"/>
                  </a:lnTo>
                  <a:cubicBezTo>
                    <a:pt x="2798" y="4152"/>
                    <a:pt x="2715" y="4367"/>
                    <a:pt x="2715" y="4581"/>
                  </a:cubicBezTo>
                  <a:lnTo>
                    <a:pt x="2715" y="5498"/>
                  </a:lnTo>
                  <a:cubicBezTo>
                    <a:pt x="2715" y="5581"/>
                    <a:pt x="2787" y="5664"/>
                    <a:pt x="2882" y="5664"/>
                  </a:cubicBezTo>
                  <a:cubicBezTo>
                    <a:pt x="2965" y="5664"/>
                    <a:pt x="3037" y="5581"/>
                    <a:pt x="3037" y="5498"/>
                  </a:cubicBezTo>
                  <a:lnTo>
                    <a:pt x="3037" y="4581"/>
                  </a:lnTo>
                  <a:cubicBezTo>
                    <a:pt x="3037" y="4450"/>
                    <a:pt x="3096" y="4319"/>
                    <a:pt x="3191" y="4212"/>
                  </a:cubicBezTo>
                  <a:lnTo>
                    <a:pt x="6096" y="1307"/>
                  </a:lnTo>
                  <a:cubicBezTo>
                    <a:pt x="6216" y="1200"/>
                    <a:pt x="6275" y="997"/>
                    <a:pt x="6227" y="831"/>
                  </a:cubicBezTo>
                  <a:lnTo>
                    <a:pt x="6168" y="378"/>
                  </a:lnTo>
                  <a:lnTo>
                    <a:pt x="6275" y="271"/>
                  </a:lnTo>
                  <a:cubicBezTo>
                    <a:pt x="6335" y="211"/>
                    <a:pt x="6335" y="104"/>
                    <a:pt x="6275" y="45"/>
                  </a:cubicBezTo>
                  <a:cubicBezTo>
                    <a:pt x="6245" y="15"/>
                    <a:pt x="6204" y="0"/>
                    <a:pt x="61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8" name="Google Shape;12308;p82"/>
            <p:cNvSpPr/>
            <p:nvPr/>
          </p:nvSpPr>
          <p:spPr>
            <a:xfrm>
              <a:off x="1470179" y="2910480"/>
              <a:ext cx="205431" cy="173601"/>
            </a:xfrm>
            <a:custGeom>
              <a:avLst/>
              <a:gdLst/>
              <a:ahLst/>
              <a:cxnLst/>
              <a:rect l="l" t="t" r="r" b="b"/>
              <a:pathLst>
                <a:path w="6454" h="5454" extrusionOk="0"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lnTo>
                    <a:pt x="0" y="4822"/>
                  </a:lnTo>
                  <a:cubicBezTo>
                    <a:pt x="0" y="4917"/>
                    <a:pt x="72" y="4989"/>
                    <a:pt x="155" y="4989"/>
                  </a:cubicBezTo>
                  <a:cubicBezTo>
                    <a:pt x="250" y="4989"/>
                    <a:pt x="322" y="4917"/>
                    <a:pt x="322" y="4822"/>
                  </a:cubicBezTo>
                  <a:lnTo>
                    <a:pt x="322" y="512"/>
                  </a:lnTo>
                  <a:cubicBezTo>
                    <a:pt x="322" y="405"/>
                    <a:pt x="393" y="322"/>
                    <a:pt x="500" y="322"/>
                  </a:cubicBezTo>
                  <a:lnTo>
                    <a:pt x="5953" y="322"/>
                  </a:lnTo>
                  <a:cubicBezTo>
                    <a:pt x="6049" y="322"/>
                    <a:pt x="6132" y="405"/>
                    <a:pt x="6132" y="512"/>
                  </a:cubicBezTo>
                  <a:lnTo>
                    <a:pt x="6132" y="4941"/>
                  </a:lnTo>
                  <a:cubicBezTo>
                    <a:pt x="6132" y="5048"/>
                    <a:pt x="6049" y="5120"/>
                    <a:pt x="5953" y="5120"/>
                  </a:cubicBezTo>
                  <a:lnTo>
                    <a:pt x="2298" y="5120"/>
                  </a:lnTo>
                  <a:cubicBezTo>
                    <a:pt x="2215" y="5120"/>
                    <a:pt x="2131" y="5191"/>
                    <a:pt x="2131" y="5287"/>
                  </a:cubicBezTo>
                  <a:cubicBezTo>
                    <a:pt x="2131" y="5370"/>
                    <a:pt x="2215" y="5453"/>
                    <a:pt x="2298" y="5453"/>
                  </a:cubicBezTo>
                  <a:lnTo>
                    <a:pt x="5953" y="5453"/>
                  </a:lnTo>
                  <a:cubicBezTo>
                    <a:pt x="6227" y="5453"/>
                    <a:pt x="6453" y="5227"/>
                    <a:pt x="6453" y="4941"/>
                  </a:cubicBezTo>
                  <a:lnTo>
                    <a:pt x="6453" y="512"/>
                  </a:lnTo>
                  <a:cubicBezTo>
                    <a:pt x="6453" y="226"/>
                    <a:pt x="6215" y="0"/>
                    <a:pt x="5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9" name="Google Shape;12309;p82"/>
            <p:cNvSpPr/>
            <p:nvPr/>
          </p:nvSpPr>
          <p:spPr>
            <a:xfrm>
              <a:off x="1497075" y="2942692"/>
              <a:ext cx="152370" cy="96668"/>
            </a:xfrm>
            <a:custGeom>
              <a:avLst/>
              <a:gdLst/>
              <a:ahLst/>
              <a:cxnLst/>
              <a:rect l="l" t="t" r="r" b="b"/>
              <a:pathLst>
                <a:path w="4787" h="3037" extrusionOk="0">
                  <a:moveTo>
                    <a:pt x="3751" y="0"/>
                  </a:moveTo>
                  <a:cubicBezTo>
                    <a:pt x="3656" y="0"/>
                    <a:pt x="3584" y="72"/>
                    <a:pt x="3584" y="167"/>
                  </a:cubicBezTo>
                  <a:cubicBezTo>
                    <a:pt x="3584" y="250"/>
                    <a:pt x="3656" y="334"/>
                    <a:pt x="3751" y="334"/>
                  </a:cubicBezTo>
                  <a:lnTo>
                    <a:pt x="4215" y="334"/>
                  </a:lnTo>
                  <a:lnTo>
                    <a:pt x="2465" y="2072"/>
                  </a:lnTo>
                  <a:lnTo>
                    <a:pt x="1727" y="1322"/>
                  </a:lnTo>
                  <a:cubicBezTo>
                    <a:pt x="1697" y="1292"/>
                    <a:pt x="1656" y="1277"/>
                    <a:pt x="1614" y="1277"/>
                  </a:cubicBezTo>
                  <a:cubicBezTo>
                    <a:pt x="1572" y="1277"/>
                    <a:pt x="1531" y="1292"/>
                    <a:pt x="1501" y="1322"/>
                  </a:cubicBezTo>
                  <a:lnTo>
                    <a:pt x="60" y="2774"/>
                  </a:lnTo>
                  <a:cubicBezTo>
                    <a:pt x="1" y="2834"/>
                    <a:pt x="1" y="2929"/>
                    <a:pt x="60" y="2989"/>
                  </a:cubicBezTo>
                  <a:cubicBezTo>
                    <a:pt x="84" y="3024"/>
                    <a:pt x="132" y="3036"/>
                    <a:pt x="179" y="3036"/>
                  </a:cubicBezTo>
                  <a:cubicBezTo>
                    <a:pt x="227" y="3036"/>
                    <a:pt x="251" y="3024"/>
                    <a:pt x="298" y="2989"/>
                  </a:cubicBezTo>
                  <a:lnTo>
                    <a:pt x="1632" y="1655"/>
                  </a:lnTo>
                  <a:lnTo>
                    <a:pt x="2382" y="2393"/>
                  </a:lnTo>
                  <a:cubicBezTo>
                    <a:pt x="2412" y="2423"/>
                    <a:pt x="2453" y="2438"/>
                    <a:pt x="2495" y="2438"/>
                  </a:cubicBezTo>
                  <a:cubicBezTo>
                    <a:pt x="2537" y="2438"/>
                    <a:pt x="2578" y="2423"/>
                    <a:pt x="2608" y="2393"/>
                  </a:cubicBezTo>
                  <a:lnTo>
                    <a:pt x="4465" y="536"/>
                  </a:lnTo>
                  <a:lnTo>
                    <a:pt x="4465" y="1000"/>
                  </a:lnTo>
                  <a:cubicBezTo>
                    <a:pt x="4465" y="1084"/>
                    <a:pt x="4537" y="1167"/>
                    <a:pt x="4632" y="1167"/>
                  </a:cubicBezTo>
                  <a:cubicBezTo>
                    <a:pt x="4715" y="1167"/>
                    <a:pt x="4787" y="1084"/>
                    <a:pt x="4787" y="1000"/>
                  </a:cubicBezTo>
                  <a:lnTo>
                    <a:pt x="4787" y="155"/>
                  </a:lnTo>
                  <a:cubicBezTo>
                    <a:pt x="4751" y="72"/>
                    <a:pt x="4692" y="0"/>
                    <a:pt x="4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310" name="Google Shape;12310;p82"/>
          <p:cNvSpPr/>
          <p:nvPr/>
        </p:nvSpPr>
        <p:spPr>
          <a:xfrm>
            <a:off x="2760857" y="3271272"/>
            <a:ext cx="10663" cy="32244"/>
          </a:xfrm>
          <a:custGeom>
            <a:avLst/>
            <a:gdLst/>
            <a:ahLst/>
            <a:cxnLst/>
            <a:rect l="l" t="t" r="r" b="b"/>
            <a:pathLst>
              <a:path w="335" h="1013" extrusionOk="0">
                <a:moveTo>
                  <a:pt x="167" y="1"/>
                </a:moveTo>
                <a:cubicBezTo>
                  <a:pt x="72" y="1"/>
                  <a:pt x="1" y="84"/>
                  <a:pt x="1" y="167"/>
                </a:cubicBezTo>
                <a:lnTo>
                  <a:pt x="1" y="858"/>
                </a:lnTo>
                <a:cubicBezTo>
                  <a:pt x="1" y="941"/>
                  <a:pt x="72" y="1013"/>
                  <a:pt x="167" y="1013"/>
                </a:cubicBezTo>
                <a:cubicBezTo>
                  <a:pt x="251" y="1013"/>
                  <a:pt x="334" y="941"/>
                  <a:pt x="334" y="858"/>
                </a:cubicBezTo>
                <a:lnTo>
                  <a:pt x="334" y="167"/>
                </a:lnTo>
                <a:cubicBezTo>
                  <a:pt x="334" y="60"/>
                  <a:pt x="251" y="1"/>
                  <a:pt x="1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311" name="Google Shape;12311;p82"/>
          <p:cNvGrpSpPr/>
          <p:nvPr/>
        </p:nvGrpSpPr>
        <p:grpSpPr>
          <a:xfrm>
            <a:off x="2728291" y="2945764"/>
            <a:ext cx="382828" cy="358601"/>
            <a:chOff x="2753373" y="2902523"/>
            <a:chExt cx="347552" cy="325557"/>
          </a:xfrm>
          <a:solidFill>
            <a:schemeClr val="tx1"/>
          </a:solidFill>
        </p:grpSpPr>
        <p:sp>
          <p:nvSpPr>
            <p:cNvPr id="12312" name="Google Shape;12312;p82"/>
            <p:cNvSpPr/>
            <p:nvPr/>
          </p:nvSpPr>
          <p:spPr>
            <a:xfrm>
              <a:off x="2807962" y="3018575"/>
              <a:ext cx="86418" cy="29506"/>
            </a:xfrm>
            <a:custGeom>
              <a:avLst/>
              <a:gdLst/>
              <a:ahLst/>
              <a:cxnLst/>
              <a:rect l="l" t="t" r="r" b="b"/>
              <a:pathLst>
                <a:path w="2715" h="927" extrusionOk="0">
                  <a:moveTo>
                    <a:pt x="1070" y="0"/>
                  </a:moveTo>
                  <a:cubicBezTo>
                    <a:pt x="752" y="0"/>
                    <a:pt x="464" y="31"/>
                    <a:pt x="274" y="57"/>
                  </a:cubicBezTo>
                  <a:cubicBezTo>
                    <a:pt x="107" y="93"/>
                    <a:pt x="0" y="224"/>
                    <a:pt x="0" y="390"/>
                  </a:cubicBezTo>
                  <a:lnTo>
                    <a:pt x="0" y="759"/>
                  </a:lnTo>
                  <a:cubicBezTo>
                    <a:pt x="0" y="843"/>
                    <a:pt x="72" y="926"/>
                    <a:pt x="155" y="926"/>
                  </a:cubicBezTo>
                  <a:cubicBezTo>
                    <a:pt x="250" y="926"/>
                    <a:pt x="322" y="843"/>
                    <a:pt x="322" y="759"/>
                  </a:cubicBezTo>
                  <a:lnTo>
                    <a:pt x="322" y="390"/>
                  </a:lnTo>
                  <a:cubicBezTo>
                    <a:pt x="322" y="390"/>
                    <a:pt x="322" y="367"/>
                    <a:pt x="334" y="367"/>
                  </a:cubicBezTo>
                  <a:cubicBezTo>
                    <a:pt x="493" y="349"/>
                    <a:pt x="758" y="318"/>
                    <a:pt x="1059" y="318"/>
                  </a:cubicBezTo>
                  <a:cubicBezTo>
                    <a:pt x="1163" y="318"/>
                    <a:pt x="1271" y="322"/>
                    <a:pt x="1381" y="331"/>
                  </a:cubicBezTo>
                  <a:cubicBezTo>
                    <a:pt x="1870" y="355"/>
                    <a:pt x="2239" y="486"/>
                    <a:pt x="2453" y="700"/>
                  </a:cubicBezTo>
                  <a:cubicBezTo>
                    <a:pt x="2483" y="730"/>
                    <a:pt x="2524" y="745"/>
                    <a:pt x="2566" y="745"/>
                  </a:cubicBezTo>
                  <a:cubicBezTo>
                    <a:pt x="2608" y="745"/>
                    <a:pt x="2649" y="730"/>
                    <a:pt x="2679" y="700"/>
                  </a:cubicBezTo>
                  <a:cubicBezTo>
                    <a:pt x="2715" y="640"/>
                    <a:pt x="2715" y="533"/>
                    <a:pt x="2655" y="474"/>
                  </a:cubicBezTo>
                  <a:cubicBezTo>
                    <a:pt x="2276" y="95"/>
                    <a:pt x="1627" y="0"/>
                    <a:pt x="10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3" name="Google Shape;12313;p82"/>
            <p:cNvSpPr/>
            <p:nvPr/>
          </p:nvSpPr>
          <p:spPr>
            <a:xfrm>
              <a:off x="2753373" y="2973376"/>
              <a:ext cx="195213" cy="254704"/>
            </a:xfrm>
            <a:custGeom>
              <a:avLst/>
              <a:gdLst/>
              <a:ahLst/>
              <a:cxnLst/>
              <a:rect l="l" t="t" r="r" b="b"/>
              <a:pathLst>
                <a:path w="6133" h="8002" extrusionOk="0">
                  <a:moveTo>
                    <a:pt x="4787" y="298"/>
                  </a:moveTo>
                  <a:lnTo>
                    <a:pt x="4787" y="1846"/>
                  </a:lnTo>
                  <a:cubicBezTo>
                    <a:pt x="4787" y="2084"/>
                    <a:pt x="4751" y="2310"/>
                    <a:pt x="4644" y="2513"/>
                  </a:cubicBezTo>
                  <a:cubicBezTo>
                    <a:pt x="4632" y="2537"/>
                    <a:pt x="4632" y="2560"/>
                    <a:pt x="4632" y="2596"/>
                  </a:cubicBezTo>
                  <a:lnTo>
                    <a:pt x="4632" y="3037"/>
                  </a:lnTo>
                  <a:cubicBezTo>
                    <a:pt x="4632" y="3465"/>
                    <a:pt x="4442" y="3870"/>
                    <a:pt x="4132" y="4168"/>
                  </a:cubicBezTo>
                  <a:cubicBezTo>
                    <a:pt x="3852" y="4437"/>
                    <a:pt x="3484" y="4590"/>
                    <a:pt x="3099" y="4590"/>
                  </a:cubicBezTo>
                  <a:cubicBezTo>
                    <a:pt x="3059" y="4590"/>
                    <a:pt x="3018" y="4588"/>
                    <a:pt x="2977" y="4584"/>
                  </a:cubicBezTo>
                  <a:cubicBezTo>
                    <a:pt x="2156" y="4525"/>
                    <a:pt x="1513" y="3811"/>
                    <a:pt x="1513" y="2977"/>
                  </a:cubicBezTo>
                  <a:lnTo>
                    <a:pt x="1513" y="2572"/>
                  </a:lnTo>
                  <a:cubicBezTo>
                    <a:pt x="1513" y="2549"/>
                    <a:pt x="1513" y="2537"/>
                    <a:pt x="1501" y="2501"/>
                  </a:cubicBezTo>
                  <a:cubicBezTo>
                    <a:pt x="1394" y="2298"/>
                    <a:pt x="1358" y="2072"/>
                    <a:pt x="1358" y="1834"/>
                  </a:cubicBezTo>
                  <a:lnTo>
                    <a:pt x="1358" y="1513"/>
                  </a:lnTo>
                  <a:cubicBezTo>
                    <a:pt x="1358" y="834"/>
                    <a:pt x="1894" y="298"/>
                    <a:pt x="2561" y="298"/>
                  </a:cubicBezTo>
                  <a:close/>
                  <a:moveTo>
                    <a:pt x="3930" y="4680"/>
                  </a:moveTo>
                  <a:lnTo>
                    <a:pt x="3930" y="4977"/>
                  </a:lnTo>
                  <a:lnTo>
                    <a:pt x="3061" y="5573"/>
                  </a:lnTo>
                  <a:lnTo>
                    <a:pt x="2203" y="4977"/>
                  </a:lnTo>
                  <a:lnTo>
                    <a:pt x="2203" y="4680"/>
                  </a:lnTo>
                  <a:cubicBezTo>
                    <a:pt x="2430" y="4799"/>
                    <a:pt x="2680" y="4870"/>
                    <a:pt x="2942" y="4882"/>
                  </a:cubicBezTo>
                  <a:lnTo>
                    <a:pt x="3061" y="4882"/>
                  </a:lnTo>
                  <a:cubicBezTo>
                    <a:pt x="3358" y="4882"/>
                    <a:pt x="3656" y="4811"/>
                    <a:pt x="3930" y="4680"/>
                  </a:cubicBezTo>
                  <a:close/>
                  <a:moveTo>
                    <a:pt x="2084" y="5275"/>
                  </a:moveTo>
                  <a:lnTo>
                    <a:pt x="2846" y="5787"/>
                  </a:lnTo>
                  <a:lnTo>
                    <a:pt x="2430" y="6180"/>
                  </a:lnTo>
                  <a:lnTo>
                    <a:pt x="2406" y="6180"/>
                  </a:lnTo>
                  <a:lnTo>
                    <a:pt x="1918" y="5442"/>
                  </a:lnTo>
                  <a:lnTo>
                    <a:pt x="2084" y="5275"/>
                  </a:lnTo>
                  <a:close/>
                  <a:moveTo>
                    <a:pt x="4073" y="5251"/>
                  </a:moveTo>
                  <a:lnTo>
                    <a:pt x="4239" y="5418"/>
                  </a:lnTo>
                  <a:lnTo>
                    <a:pt x="3739" y="6180"/>
                  </a:lnTo>
                  <a:lnTo>
                    <a:pt x="3716" y="6180"/>
                  </a:lnTo>
                  <a:lnTo>
                    <a:pt x="3311" y="5775"/>
                  </a:lnTo>
                  <a:lnTo>
                    <a:pt x="4073" y="5251"/>
                  </a:lnTo>
                  <a:close/>
                  <a:moveTo>
                    <a:pt x="2549" y="1"/>
                  </a:moveTo>
                  <a:cubicBezTo>
                    <a:pt x="1715" y="1"/>
                    <a:pt x="1025" y="691"/>
                    <a:pt x="1025" y="1525"/>
                  </a:cubicBezTo>
                  <a:lnTo>
                    <a:pt x="1025" y="1870"/>
                  </a:lnTo>
                  <a:cubicBezTo>
                    <a:pt x="1025" y="2132"/>
                    <a:pt x="1084" y="2406"/>
                    <a:pt x="1191" y="2644"/>
                  </a:cubicBezTo>
                  <a:lnTo>
                    <a:pt x="1191" y="3001"/>
                  </a:lnTo>
                  <a:cubicBezTo>
                    <a:pt x="1191" y="3596"/>
                    <a:pt x="1453" y="4132"/>
                    <a:pt x="1870" y="4489"/>
                  </a:cubicBezTo>
                  <a:lnTo>
                    <a:pt x="1870" y="5025"/>
                  </a:lnTo>
                  <a:lnTo>
                    <a:pt x="1572" y="5335"/>
                  </a:lnTo>
                  <a:cubicBezTo>
                    <a:pt x="1549" y="5358"/>
                    <a:pt x="1537" y="5406"/>
                    <a:pt x="1537" y="5454"/>
                  </a:cubicBezTo>
                  <a:lnTo>
                    <a:pt x="548" y="5811"/>
                  </a:lnTo>
                  <a:cubicBezTo>
                    <a:pt x="227" y="5930"/>
                    <a:pt x="1" y="6239"/>
                    <a:pt x="1" y="6597"/>
                  </a:cubicBezTo>
                  <a:lnTo>
                    <a:pt x="1" y="7823"/>
                  </a:lnTo>
                  <a:cubicBezTo>
                    <a:pt x="1" y="7906"/>
                    <a:pt x="72" y="7978"/>
                    <a:pt x="167" y="7978"/>
                  </a:cubicBezTo>
                  <a:cubicBezTo>
                    <a:pt x="251" y="7978"/>
                    <a:pt x="322" y="7906"/>
                    <a:pt x="322" y="7823"/>
                  </a:cubicBezTo>
                  <a:lnTo>
                    <a:pt x="322" y="6597"/>
                  </a:lnTo>
                  <a:cubicBezTo>
                    <a:pt x="322" y="6370"/>
                    <a:pt x="465" y="6180"/>
                    <a:pt x="668" y="6108"/>
                  </a:cubicBezTo>
                  <a:lnTo>
                    <a:pt x="1691" y="5739"/>
                  </a:lnTo>
                  <a:lnTo>
                    <a:pt x="2120" y="6370"/>
                  </a:lnTo>
                  <a:cubicBezTo>
                    <a:pt x="2180" y="6466"/>
                    <a:pt x="2275" y="6501"/>
                    <a:pt x="2358" y="6525"/>
                  </a:cubicBezTo>
                  <a:lnTo>
                    <a:pt x="2394" y="6525"/>
                  </a:lnTo>
                  <a:cubicBezTo>
                    <a:pt x="2489" y="6525"/>
                    <a:pt x="2561" y="6489"/>
                    <a:pt x="2632" y="6430"/>
                  </a:cubicBezTo>
                  <a:lnTo>
                    <a:pt x="2906" y="6168"/>
                  </a:lnTo>
                  <a:lnTo>
                    <a:pt x="2906" y="7835"/>
                  </a:lnTo>
                  <a:cubicBezTo>
                    <a:pt x="2906" y="7918"/>
                    <a:pt x="2977" y="8002"/>
                    <a:pt x="3061" y="8002"/>
                  </a:cubicBezTo>
                  <a:cubicBezTo>
                    <a:pt x="3156" y="8002"/>
                    <a:pt x="3227" y="7918"/>
                    <a:pt x="3227" y="7835"/>
                  </a:cubicBezTo>
                  <a:lnTo>
                    <a:pt x="3227" y="6168"/>
                  </a:lnTo>
                  <a:lnTo>
                    <a:pt x="3501" y="6430"/>
                  </a:lnTo>
                  <a:cubicBezTo>
                    <a:pt x="3549" y="6489"/>
                    <a:pt x="3644" y="6525"/>
                    <a:pt x="3739" y="6525"/>
                  </a:cubicBezTo>
                  <a:lnTo>
                    <a:pt x="3763" y="6525"/>
                  </a:lnTo>
                  <a:cubicBezTo>
                    <a:pt x="3870" y="6501"/>
                    <a:pt x="3954" y="6466"/>
                    <a:pt x="4001" y="6370"/>
                  </a:cubicBezTo>
                  <a:lnTo>
                    <a:pt x="4430" y="5739"/>
                  </a:lnTo>
                  <a:lnTo>
                    <a:pt x="5466" y="6108"/>
                  </a:lnTo>
                  <a:cubicBezTo>
                    <a:pt x="5668" y="6180"/>
                    <a:pt x="5799" y="6370"/>
                    <a:pt x="5799" y="6597"/>
                  </a:cubicBezTo>
                  <a:lnTo>
                    <a:pt x="5799" y="7823"/>
                  </a:lnTo>
                  <a:cubicBezTo>
                    <a:pt x="5799" y="7906"/>
                    <a:pt x="5882" y="7978"/>
                    <a:pt x="5966" y="7978"/>
                  </a:cubicBezTo>
                  <a:cubicBezTo>
                    <a:pt x="6061" y="7978"/>
                    <a:pt x="6133" y="7906"/>
                    <a:pt x="6133" y="7823"/>
                  </a:cubicBezTo>
                  <a:lnTo>
                    <a:pt x="6133" y="6597"/>
                  </a:lnTo>
                  <a:cubicBezTo>
                    <a:pt x="6121" y="6228"/>
                    <a:pt x="5894" y="5918"/>
                    <a:pt x="5561" y="5787"/>
                  </a:cubicBezTo>
                  <a:lnTo>
                    <a:pt x="4585" y="5442"/>
                  </a:lnTo>
                  <a:cubicBezTo>
                    <a:pt x="4585" y="5394"/>
                    <a:pt x="4561" y="5346"/>
                    <a:pt x="4537" y="5323"/>
                  </a:cubicBezTo>
                  <a:lnTo>
                    <a:pt x="4239" y="5001"/>
                  </a:lnTo>
                  <a:lnTo>
                    <a:pt x="4239" y="4489"/>
                  </a:lnTo>
                  <a:cubicBezTo>
                    <a:pt x="4275" y="4454"/>
                    <a:pt x="4299" y="4430"/>
                    <a:pt x="4335" y="4406"/>
                  </a:cubicBezTo>
                  <a:cubicBezTo>
                    <a:pt x="4704" y="4049"/>
                    <a:pt x="4930" y="3561"/>
                    <a:pt x="4930" y="3060"/>
                  </a:cubicBezTo>
                  <a:lnTo>
                    <a:pt x="4930" y="2644"/>
                  </a:lnTo>
                  <a:cubicBezTo>
                    <a:pt x="5037" y="2382"/>
                    <a:pt x="5085" y="2132"/>
                    <a:pt x="5085" y="1870"/>
                  </a:cubicBezTo>
                  <a:lnTo>
                    <a:pt x="5085" y="167"/>
                  </a:lnTo>
                  <a:cubicBezTo>
                    <a:pt x="5085" y="84"/>
                    <a:pt x="5013" y="1"/>
                    <a:pt x="4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4" name="Google Shape;12314;p82"/>
            <p:cNvSpPr/>
            <p:nvPr/>
          </p:nvSpPr>
          <p:spPr>
            <a:xfrm>
              <a:off x="2905361" y="3195072"/>
              <a:ext cx="10631" cy="32244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858"/>
                  </a:lnTo>
                  <a:cubicBezTo>
                    <a:pt x="0" y="941"/>
                    <a:pt x="72" y="1013"/>
                    <a:pt x="167" y="1013"/>
                  </a:cubicBezTo>
                  <a:cubicBezTo>
                    <a:pt x="250" y="1013"/>
                    <a:pt x="334" y="941"/>
                    <a:pt x="334" y="858"/>
                  </a:cubicBezTo>
                  <a:lnTo>
                    <a:pt x="334" y="167"/>
                  </a:lnTo>
                  <a:cubicBezTo>
                    <a:pt x="334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5" name="Google Shape;12315;p82"/>
            <p:cNvSpPr/>
            <p:nvPr/>
          </p:nvSpPr>
          <p:spPr>
            <a:xfrm>
              <a:off x="2939069" y="2934735"/>
              <a:ext cx="161856" cy="169049"/>
            </a:xfrm>
            <a:custGeom>
              <a:avLst/>
              <a:gdLst/>
              <a:ahLst/>
              <a:cxnLst/>
              <a:rect l="l" t="t" r="r" b="b"/>
              <a:pathLst>
                <a:path w="5085" h="5311" extrusionOk="0">
                  <a:moveTo>
                    <a:pt x="668" y="0"/>
                  </a:moveTo>
                  <a:cubicBezTo>
                    <a:pt x="299" y="0"/>
                    <a:pt x="1" y="298"/>
                    <a:pt x="1" y="667"/>
                  </a:cubicBezTo>
                  <a:lnTo>
                    <a:pt x="1" y="3393"/>
                  </a:lnTo>
                  <a:cubicBezTo>
                    <a:pt x="1" y="3763"/>
                    <a:pt x="299" y="4060"/>
                    <a:pt x="668" y="4060"/>
                  </a:cubicBezTo>
                  <a:lnTo>
                    <a:pt x="977" y="4060"/>
                  </a:lnTo>
                  <a:lnTo>
                    <a:pt x="739" y="5001"/>
                  </a:lnTo>
                  <a:cubicBezTo>
                    <a:pt x="715" y="5108"/>
                    <a:pt x="763" y="5203"/>
                    <a:pt x="846" y="5263"/>
                  </a:cubicBezTo>
                  <a:cubicBezTo>
                    <a:pt x="894" y="5298"/>
                    <a:pt x="941" y="5310"/>
                    <a:pt x="977" y="5310"/>
                  </a:cubicBezTo>
                  <a:cubicBezTo>
                    <a:pt x="1025" y="5310"/>
                    <a:pt x="1084" y="5298"/>
                    <a:pt x="1132" y="5263"/>
                  </a:cubicBezTo>
                  <a:lnTo>
                    <a:pt x="2763" y="4072"/>
                  </a:lnTo>
                  <a:lnTo>
                    <a:pt x="4418" y="4072"/>
                  </a:lnTo>
                  <a:cubicBezTo>
                    <a:pt x="4787" y="4072"/>
                    <a:pt x="5085" y="3774"/>
                    <a:pt x="5085" y="3405"/>
                  </a:cubicBezTo>
                  <a:lnTo>
                    <a:pt x="5085" y="679"/>
                  </a:lnTo>
                  <a:cubicBezTo>
                    <a:pt x="5061" y="298"/>
                    <a:pt x="4751" y="0"/>
                    <a:pt x="4394" y="0"/>
                  </a:cubicBezTo>
                  <a:lnTo>
                    <a:pt x="3537" y="0"/>
                  </a:lnTo>
                  <a:cubicBezTo>
                    <a:pt x="3454" y="0"/>
                    <a:pt x="3370" y="72"/>
                    <a:pt x="3370" y="167"/>
                  </a:cubicBezTo>
                  <a:cubicBezTo>
                    <a:pt x="3370" y="250"/>
                    <a:pt x="3454" y="322"/>
                    <a:pt x="3537" y="322"/>
                  </a:cubicBezTo>
                  <a:lnTo>
                    <a:pt x="4394" y="322"/>
                  </a:lnTo>
                  <a:cubicBezTo>
                    <a:pt x="4585" y="322"/>
                    <a:pt x="4751" y="488"/>
                    <a:pt x="4751" y="679"/>
                  </a:cubicBezTo>
                  <a:lnTo>
                    <a:pt x="4751" y="3405"/>
                  </a:lnTo>
                  <a:cubicBezTo>
                    <a:pt x="4751" y="3596"/>
                    <a:pt x="4585" y="3763"/>
                    <a:pt x="4394" y="3763"/>
                  </a:cubicBezTo>
                  <a:lnTo>
                    <a:pt x="2692" y="3763"/>
                  </a:lnTo>
                  <a:cubicBezTo>
                    <a:pt x="2668" y="3763"/>
                    <a:pt x="2632" y="3774"/>
                    <a:pt x="2608" y="3798"/>
                  </a:cubicBezTo>
                  <a:lnTo>
                    <a:pt x="1084" y="4894"/>
                  </a:lnTo>
                  <a:lnTo>
                    <a:pt x="1322" y="3953"/>
                  </a:lnTo>
                  <a:cubicBezTo>
                    <a:pt x="1334" y="3917"/>
                    <a:pt x="1322" y="3858"/>
                    <a:pt x="1287" y="3822"/>
                  </a:cubicBezTo>
                  <a:cubicBezTo>
                    <a:pt x="1263" y="3774"/>
                    <a:pt x="1215" y="3763"/>
                    <a:pt x="1180" y="3763"/>
                  </a:cubicBezTo>
                  <a:lnTo>
                    <a:pt x="668" y="3763"/>
                  </a:lnTo>
                  <a:cubicBezTo>
                    <a:pt x="477" y="3763"/>
                    <a:pt x="310" y="3596"/>
                    <a:pt x="310" y="3405"/>
                  </a:cubicBezTo>
                  <a:lnTo>
                    <a:pt x="310" y="679"/>
                  </a:lnTo>
                  <a:cubicBezTo>
                    <a:pt x="310" y="488"/>
                    <a:pt x="477" y="322"/>
                    <a:pt x="668" y="322"/>
                  </a:cubicBezTo>
                  <a:lnTo>
                    <a:pt x="1513" y="322"/>
                  </a:lnTo>
                  <a:cubicBezTo>
                    <a:pt x="1608" y="322"/>
                    <a:pt x="1680" y="250"/>
                    <a:pt x="1680" y="167"/>
                  </a:cubicBezTo>
                  <a:cubicBezTo>
                    <a:pt x="1680" y="72"/>
                    <a:pt x="1608" y="0"/>
                    <a:pt x="1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6" name="Google Shape;12316;p82"/>
            <p:cNvSpPr/>
            <p:nvPr/>
          </p:nvSpPr>
          <p:spPr>
            <a:xfrm>
              <a:off x="3002379" y="2902523"/>
              <a:ext cx="32244" cy="96668"/>
            </a:xfrm>
            <a:custGeom>
              <a:avLst/>
              <a:gdLst/>
              <a:ahLst/>
              <a:cxnLst/>
              <a:rect l="l" t="t" r="r" b="b"/>
              <a:pathLst>
                <a:path w="1013" h="3037" extrusionOk="0">
                  <a:moveTo>
                    <a:pt x="691" y="310"/>
                  </a:moveTo>
                  <a:lnTo>
                    <a:pt x="536" y="2727"/>
                  </a:lnTo>
                  <a:lnTo>
                    <a:pt x="500" y="2727"/>
                  </a:lnTo>
                  <a:lnTo>
                    <a:pt x="345" y="310"/>
                  </a:lnTo>
                  <a:close/>
                  <a:moveTo>
                    <a:pt x="167" y="0"/>
                  </a:moveTo>
                  <a:cubicBezTo>
                    <a:pt x="119" y="0"/>
                    <a:pt x="84" y="12"/>
                    <a:pt x="48" y="48"/>
                  </a:cubicBezTo>
                  <a:cubicBezTo>
                    <a:pt x="24" y="72"/>
                    <a:pt x="0" y="119"/>
                    <a:pt x="0" y="167"/>
                  </a:cubicBezTo>
                  <a:lnTo>
                    <a:pt x="167" y="2881"/>
                  </a:lnTo>
                  <a:cubicBezTo>
                    <a:pt x="167" y="2977"/>
                    <a:pt x="238" y="3036"/>
                    <a:pt x="334" y="3036"/>
                  </a:cubicBezTo>
                  <a:lnTo>
                    <a:pt x="679" y="3036"/>
                  </a:lnTo>
                  <a:cubicBezTo>
                    <a:pt x="762" y="3036"/>
                    <a:pt x="822" y="2977"/>
                    <a:pt x="834" y="2881"/>
                  </a:cubicBezTo>
                  <a:lnTo>
                    <a:pt x="1000" y="167"/>
                  </a:lnTo>
                  <a:cubicBezTo>
                    <a:pt x="1012" y="119"/>
                    <a:pt x="1000" y="72"/>
                    <a:pt x="977" y="48"/>
                  </a:cubicBezTo>
                  <a:cubicBezTo>
                    <a:pt x="941" y="12"/>
                    <a:pt x="893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7" name="Google Shape;12317;p82"/>
            <p:cNvSpPr/>
            <p:nvPr/>
          </p:nvSpPr>
          <p:spPr>
            <a:xfrm>
              <a:off x="3003143" y="3005206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22"/>
                  </a:moveTo>
                  <a:cubicBezTo>
                    <a:pt x="607" y="322"/>
                    <a:pt x="679" y="406"/>
                    <a:pt x="679" y="513"/>
                  </a:cubicBezTo>
                  <a:cubicBezTo>
                    <a:pt x="679" y="608"/>
                    <a:pt x="595" y="691"/>
                    <a:pt x="500" y="691"/>
                  </a:cubicBezTo>
                  <a:cubicBezTo>
                    <a:pt x="393" y="691"/>
                    <a:pt x="321" y="608"/>
                    <a:pt x="321" y="513"/>
                  </a:cubicBezTo>
                  <a:cubicBezTo>
                    <a:pt x="321" y="406"/>
                    <a:pt x="393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4" y="1"/>
                    <a:pt x="0" y="227"/>
                    <a:pt x="0" y="513"/>
                  </a:cubicBezTo>
                  <a:cubicBezTo>
                    <a:pt x="0" y="787"/>
                    <a:pt x="214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988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18" name="Google Shape;12318;p82"/>
          <p:cNvGrpSpPr/>
          <p:nvPr/>
        </p:nvGrpSpPr>
        <p:grpSpPr>
          <a:xfrm>
            <a:off x="823906" y="2979455"/>
            <a:ext cx="356655" cy="335425"/>
            <a:chOff x="849016" y="2903255"/>
            <a:chExt cx="356655" cy="335425"/>
          </a:xfrm>
          <a:solidFill>
            <a:schemeClr val="tx1"/>
          </a:solidFill>
        </p:grpSpPr>
        <p:sp>
          <p:nvSpPr>
            <p:cNvPr id="12319" name="Google Shape;12319;p82"/>
            <p:cNvSpPr/>
            <p:nvPr/>
          </p:nvSpPr>
          <p:spPr>
            <a:xfrm>
              <a:off x="849016" y="2903255"/>
              <a:ext cx="356655" cy="335425"/>
            </a:xfrm>
            <a:custGeom>
              <a:avLst/>
              <a:gdLst/>
              <a:ahLst/>
              <a:cxnLst/>
              <a:rect l="l" t="t" r="r" b="b"/>
              <a:pathLst>
                <a:path w="11205" h="10538" extrusionOk="0">
                  <a:moveTo>
                    <a:pt x="9835" y="3192"/>
                  </a:moveTo>
                  <a:lnTo>
                    <a:pt x="9835" y="3680"/>
                  </a:lnTo>
                  <a:lnTo>
                    <a:pt x="2692" y="3680"/>
                  </a:lnTo>
                  <a:cubicBezTo>
                    <a:pt x="2608" y="3680"/>
                    <a:pt x="2525" y="3751"/>
                    <a:pt x="2525" y="3847"/>
                  </a:cubicBezTo>
                  <a:cubicBezTo>
                    <a:pt x="2525" y="3930"/>
                    <a:pt x="2608" y="4013"/>
                    <a:pt x="2692" y="4013"/>
                  </a:cubicBezTo>
                  <a:lnTo>
                    <a:pt x="10824" y="4013"/>
                  </a:lnTo>
                  <a:cubicBezTo>
                    <a:pt x="10847" y="4013"/>
                    <a:pt x="10883" y="4037"/>
                    <a:pt x="10883" y="4073"/>
                  </a:cubicBezTo>
                  <a:lnTo>
                    <a:pt x="10883" y="6478"/>
                  </a:lnTo>
                  <a:cubicBezTo>
                    <a:pt x="10883" y="6514"/>
                    <a:pt x="10847" y="6537"/>
                    <a:pt x="10824" y="6537"/>
                  </a:cubicBezTo>
                  <a:lnTo>
                    <a:pt x="382" y="6537"/>
                  </a:lnTo>
                  <a:cubicBezTo>
                    <a:pt x="358" y="6537"/>
                    <a:pt x="322" y="6502"/>
                    <a:pt x="322" y="6478"/>
                  </a:cubicBezTo>
                  <a:lnTo>
                    <a:pt x="322" y="4073"/>
                  </a:lnTo>
                  <a:cubicBezTo>
                    <a:pt x="322" y="4037"/>
                    <a:pt x="358" y="4013"/>
                    <a:pt x="382" y="4013"/>
                  </a:cubicBezTo>
                  <a:lnTo>
                    <a:pt x="2025" y="4013"/>
                  </a:lnTo>
                  <a:cubicBezTo>
                    <a:pt x="2108" y="4013"/>
                    <a:pt x="2192" y="3930"/>
                    <a:pt x="2192" y="3847"/>
                  </a:cubicBezTo>
                  <a:cubicBezTo>
                    <a:pt x="2192" y="3751"/>
                    <a:pt x="2108" y="3680"/>
                    <a:pt x="2025" y="3680"/>
                  </a:cubicBezTo>
                  <a:lnTo>
                    <a:pt x="1394" y="3680"/>
                  </a:lnTo>
                  <a:lnTo>
                    <a:pt x="1394" y="3192"/>
                  </a:lnTo>
                  <a:close/>
                  <a:moveTo>
                    <a:pt x="9824" y="6871"/>
                  </a:moveTo>
                  <a:lnTo>
                    <a:pt x="9824" y="7359"/>
                  </a:lnTo>
                  <a:lnTo>
                    <a:pt x="1382" y="7359"/>
                  </a:lnTo>
                  <a:lnTo>
                    <a:pt x="1382" y="6871"/>
                  </a:lnTo>
                  <a:close/>
                  <a:moveTo>
                    <a:pt x="382" y="1"/>
                  </a:moveTo>
                  <a:cubicBezTo>
                    <a:pt x="179" y="1"/>
                    <a:pt x="1" y="180"/>
                    <a:pt x="1" y="394"/>
                  </a:cubicBezTo>
                  <a:lnTo>
                    <a:pt x="1" y="2799"/>
                  </a:lnTo>
                  <a:cubicBezTo>
                    <a:pt x="1" y="3013"/>
                    <a:pt x="179" y="3192"/>
                    <a:pt x="382" y="3192"/>
                  </a:cubicBezTo>
                  <a:lnTo>
                    <a:pt x="1061" y="3192"/>
                  </a:lnTo>
                  <a:lnTo>
                    <a:pt x="1061" y="3680"/>
                  </a:lnTo>
                  <a:lnTo>
                    <a:pt x="382" y="3680"/>
                  </a:lnTo>
                  <a:cubicBezTo>
                    <a:pt x="179" y="3680"/>
                    <a:pt x="1" y="3859"/>
                    <a:pt x="1" y="4073"/>
                  </a:cubicBezTo>
                  <a:lnTo>
                    <a:pt x="1" y="6478"/>
                  </a:lnTo>
                  <a:cubicBezTo>
                    <a:pt x="1" y="6692"/>
                    <a:pt x="179" y="6871"/>
                    <a:pt x="382" y="6871"/>
                  </a:cubicBezTo>
                  <a:lnTo>
                    <a:pt x="1061" y="6871"/>
                  </a:lnTo>
                  <a:lnTo>
                    <a:pt x="1061" y="7359"/>
                  </a:lnTo>
                  <a:lnTo>
                    <a:pt x="382" y="7359"/>
                  </a:lnTo>
                  <a:cubicBezTo>
                    <a:pt x="179" y="7359"/>
                    <a:pt x="1" y="7538"/>
                    <a:pt x="1" y="7740"/>
                  </a:cubicBezTo>
                  <a:lnTo>
                    <a:pt x="1" y="10157"/>
                  </a:lnTo>
                  <a:cubicBezTo>
                    <a:pt x="1" y="10359"/>
                    <a:pt x="179" y="10538"/>
                    <a:pt x="382" y="10538"/>
                  </a:cubicBezTo>
                  <a:lnTo>
                    <a:pt x="5002" y="10538"/>
                  </a:lnTo>
                  <a:cubicBezTo>
                    <a:pt x="5085" y="10538"/>
                    <a:pt x="5168" y="10466"/>
                    <a:pt x="5168" y="10383"/>
                  </a:cubicBezTo>
                  <a:cubicBezTo>
                    <a:pt x="5168" y="10288"/>
                    <a:pt x="5085" y="10216"/>
                    <a:pt x="5002" y="10216"/>
                  </a:cubicBezTo>
                  <a:lnTo>
                    <a:pt x="382" y="10216"/>
                  </a:lnTo>
                  <a:cubicBezTo>
                    <a:pt x="358" y="10216"/>
                    <a:pt x="322" y="10181"/>
                    <a:pt x="322" y="10157"/>
                  </a:cubicBezTo>
                  <a:lnTo>
                    <a:pt x="322" y="7740"/>
                  </a:lnTo>
                  <a:cubicBezTo>
                    <a:pt x="322" y="7716"/>
                    <a:pt x="358" y="7680"/>
                    <a:pt x="382" y="7680"/>
                  </a:cubicBezTo>
                  <a:lnTo>
                    <a:pt x="10824" y="7680"/>
                  </a:lnTo>
                  <a:cubicBezTo>
                    <a:pt x="10847" y="7680"/>
                    <a:pt x="10883" y="7716"/>
                    <a:pt x="10883" y="7740"/>
                  </a:cubicBezTo>
                  <a:lnTo>
                    <a:pt x="10883" y="10157"/>
                  </a:lnTo>
                  <a:cubicBezTo>
                    <a:pt x="10883" y="10181"/>
                    <a:pt x="10847" y="10216"/>
                    <a:pt x="10824" y="10216"/>
                  </a:cubicBezTo>
                  <a:lnTo>
                    <a:pt x="5716" y="10216"/>
                  </a:lnTo>
                  <a:cubicBezTo>
                    <a:pt x="5621" y="10216"/>
                    <a:pt x="5549" y="10288"/>
                    <a:pt x="5549" y="10383"/>
                  </a:cubicBezTo>
                  <a:cubicBezTo>
                    <a:pt x="5549" y="10466"/>
                    <a:pt x="5621" y="10538"/>
                    <a:pt x="5716" y="10538"/>
                  </a:cubicBezTo>
                  <a:lnTo>
                    <a:pt x="10824" y="10538"/>
                  </a:lnTo>
                  <a:cubicBezTo>
                    <a:pt x="11026" y="10538"/>
                    <a:pt x="11205" y="10359"/>
                    <a:pt x="11205" y="10157"/>
                  </a:cubicBezTo>
                  <a:lnTo>
                    <a:pt x="11205" y="7740"/>
                  </a:lnTo>
                  <a:cubicBezTo>
                    <a:pt x="11205" y="7538"/>
                    <a:pt x="11026" y="7359"/>
                    <a:pt x="10824" y="7359"/>
                  </a:cubicBezTo>
                  <a:lnTo>
                    <a:pt x="10145" y="7359"/>
                  </a:lnTo>
                  <a:lnTo>
                    <a:pt x="10145" y="6871"/>
                  </a:lnTo>
                  <a:lnTo>
                    <a:pt x="10824" y="6871"/>
                  </a:lnTo>
                  <a:cubicBezTo>
                    <a:pt x="11026" y="6871"/>
                    <a:pt x="11205" y="6692"/>
                    <a:pt x="11205" y="6478"/>
                  </a:cubicBezTo>
                  <a:lnTo>
                    <a:pt x="11205" y="4073"/>
                  </a:lnTo>
                  <a:cubicBezTo>
                    <a:pt x="11205" y="3859"/>
                    <a:pt x="11026" y="3680"/>
                    <a:pt x="10824" y="3680"/>
                  </a:cubicBezTo>
                  <a:lnTo>
                    <a:pt x="10145" y="3680"/>
                  </a:lnTo>
                  <a:lnTo>
                    <a:pt x="10145" y="3192"/>
                  </a:lnTo>
                  <a:lnTo>
                    <a:pt x="10824" y="3192"/>
                  </a:lnTo>
                  <a:cubicBezTo>
                    <a:pt x="11026" y="3192"/>
                    <a:pt x="11205" y="3013"/>
                    <a:pt x="11205" y="2799"/>
                  </a:cubicBezTo>
                  <a:lnTo>
                    <a:pt x="11205" y="394"/>
                  </a:lnTo>
                  <a:cubicBezTo>
                    <a:pt x="11205" y="180"/>
                    <a:pt x="11026" y="1"/>
                    <a:pt x="10824" y="1"/>
                  </a:cubicBezTo>
                  <a:lnTo>
                    <a:pt x="9716" y="1"/>
                  </a:lnTo>
                  <a:cubicBezTo>
                    <a:pt x="9633" y="1"/>
                    <a:pt x="9550" y="72"/>
                    <a:pt x="9550" y="168"/>
                  </a:cubicBezTo>
                  <a:cubicBezTo>
                    <a:pt x="9550" y="251"/>
                    <a:pt x="9633" y="334"/>
                    <a:pt x="9716" y="334"/>
                  </a:cubicBezTo>
                  <a:lnTo>
                    <a:pt x="10824" y="334"/>
                  </a:lnTo>
                  <a:cubicBezTo>
                    <a:pt x="10847" y="334"/>
                    <a:pt x="10883" y="358"/>
                    <a:pt x="10883" y="394"/>
                  </a:cubicBezTo>
                  <a:lnTo>
                    <a:pt x="10883" y="2799"/>
                  </a:lnTo>
                  <a:cubicBezTo>
                    <a:pt x="10883" y="2835"/>
                    <a:pt x="10847" y="2858"/>
                    <a:pt x="10824" y="2858"/>
                  </a:cubicBezTo>
                  <a:lnTo>
                    <a:pt x="382" y="2858"/>
                  </a:lnTo>
                  <a:cubicBezTo>
                    <a:pt x="358" y="2858"/>
                    <a:pt x="322" y="2835"/>
                    <a:pt x="322" y="2799"/>
                  </a:cubicBezTo>
                  <a:lnTo>
                    <a:pt x="322" y="394"/>
                  </a:lnTo>
                  <a:cubicBezTo>
                    <a:pt x="322" y="358"/>
                    <a:pt x="358" y="334"/>
                    <a:pt x="382" y="334"/>
                  </a:cubicBezTo>
                  <a:lnTo>
                    <a:pt x="9062" y="334"/>
                  </a:lnTo>
                  <a:cubicBezTo>
                    <a:pt x="9157" y="334"/>
                    <a:pt x="9228" y="251"/>
                    <a:pt x="9228" y="168"/>
                  </a:cubicBezTo>
                  <a:cubicBezTo>
                    <a:pt x="9228" y="72"/>
                    <a:pt x="9157" y="1"/>
                    <a:pt x="90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0" name="Google Shape;12320;p82"/>
            <p:cNvSpPr/>
            <p:nvPr/>
          </p:nvSpPr>
          <p:spPr>
            <a:xfrm>
              <a:off x="1137046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70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1" name="Google Shape;12321;p82"/>
            <p:cNvSpPr/>
            <p:nvPr/>
          </p:nvSpPr>
          <p:spPr>
            <a:xfrm>
              <a:off x="1080579" y="2932825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70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2" name="Google Shape;12322;p82"/>
            <p:cNvSpPr/>
            <p:nvPr/>
          </p:nvSpPr>
          <p:spPr>
            <a:xfrm>
              <a:off x="879350" y="2949122"/>
              <a:ext cx="187988" cy="10631"/>
            </a:xfrm>
            <a:custGeom>
              <a:avLst/>
              <a:gdLst/>
              <a:ahLst/>
              <a:cxnLst/>
              <a:rect l="l" t="t" r="r" b="b"/>
              <a:pathLst>
                <a:path w="5906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739" y="334"/>
                  </a:lnTo>
                  <a:cubicBezTo>
                    <a:pt x="5834" y="334"/>
                    <a:pt x="5906" y="263"/>
                    <a:pt x="5906" y="167"/>
                  </a:cubicBezTo>
                  <a:cubicBezTo>
                    <a:pt x="5906" y="84"/>
                    <a:pt x="5834" y="1"/>
                    <a:pt x="5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3" name="Google Shape;12323;p82"/>
            <p:cNvSpPr/>
            <p:nvPr/>
          </p:nvSpPr>
          <p:spPr>
            <a:xfrm>
              <a:off x="1137046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22"/>
                  </a:moveTo>
                  <a:cubicBezTo>
                    <a:pt x="882" y="322"/>
                    <a:pt x="1036" y="489"/>
                    <a:pt x="1036" y="679"/>
                  </a:cubicBezTo>
                  <a:cubicBezTo>
                    <a:pt x="1036" y="882"/>
                    <a:pt x="882" y="1036"/>
                    <a:pt x="679" y="1036"/>
                  </a:cubicBezTo>
                  <a:cubicBezTo>
                    <a:pt x="489" y="1036"/>
                    <a:pt x="322" y="882"/>
                    <a:pt x="322" y="679"/>
                  </a:cubicBezTo>
                  <a:cubicBezTo>
                    <a:pt x="322" y="489"/>
                    <a:pt x="489" y="322"/>
                    <a:pt x="679" y="322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60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4" name="Google Shape;12324;p82"/>
            <p:cNvSpPr/>
            <p:nvPr/>
          </p:nvSpPr>
          <p:spPr>
            <a:xfrm>
              <a:off x="1080579" y="3050309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22"/>
                  </a:moveTo>
                  <a:cubicBezTo>
                    <a:pt x="882" y="322"/>
                    <a:pt x="1048" y="489"/>
                    <a:pt x="1048" y="679"/>
                  </a:cubicBezTo>
                  <a:cubicBezTo>
                    <a:pt x="1048" y="882"/>
                    <a:pt x="882" y="1036"/>
                    <a:pt x="691" y="1036"/>
                  </a:cubicBezTo>
                  <a:cubicBezTo>
                    <a:pt x="489" y="1036"/>
                    <a:pt x="334" y="882"/>
                    <a:pt x="334" y="679"/>
                  </a:cubicBezTo>
                  <a:cubicBezTo>
                    <a:pt x="334" y="489"/>
                    <a:pt x="489" y="322"/>
                    <a:pt x="691" y="322"/>
                  </a:cubicBezTo>
                  <a:close/>
                  <a:moveTo>
                    <a:pt x="691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5" name="Google Shape;12325;p82"/>
            <p:cNvSpPr/>
            <p:nvPr/>
          </p:nvSpPr>
          <p:spPr>
            <a:xfrm>
              <a:off x="879350" y="3066988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72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6" name="Google Shape;12326;p82"/>
            <p:cNvSpPr/>
            <p:nvPr/>
          </p:nvSpPr>
          <p:spPr>
            <a:xfrm>
              <a:off x="1137046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10"/>
                  </a:moveTo>
                  <a:cubicBezTo>
                    <a:pt x="882" y="310"/>
                    <a:pt x="1036" y="477"/>
                    <a:pt x="1036" y="667"/>
                  </a:cubicBezTo>
                  <a:cubicBezTo>
                    <a:pt x="1036" y="870"/>
                    <a:pt x="882" y="1024"/>
                    <a:pt x="679" y="1024"/>
                  </a:cubicBezTo>
                  <a:cubicBezTo>
                    <a:pt x="489" y="1024"/>
                    <a:pt x="322" y="858"/>
                    <a:pt x="322" y="667"/>
                  </a:cubicBezTo>
                  <a:cubicBezTo>
                    <a:pt x="322" y="477"/>
                    <a:pt x="489" y="310"/>
                    <a:pt x="679" y="310"/>
                  </a:cubicBezTo>
                  <a:close/>
                  <a:moveTo>
                    <a:pt x="679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79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60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7" name="Google Shape;12327;p82"/>
            <p:cNvSpPr/>
            <p:nvPr/>
          </p:nvSpPr>
          <p:spPr>
            <a:xfrm>
              <a:off x="1080579" y="3167794"/>
              <a:ext cx="43607" cy="43607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91" y="310"/>
                  </a:moveTo>
                  <a:cubicBezTo>
                    <a:pt x="882" y="310"/>
                    <a:pt x="1048" y="477"/>
                    <a:pt x="1048" y="667"/>
                  </a:cubicBezTo>
                  <a:cubicBezTo>
                    <a:pt x="1048" y="870"/>
                    <a:pt x="882" y="1024"/>
                    <a:pt x="691" y="1024"/>
                  </a:cubicBezTo>
                  <a:cubicBezTo>
                    <a:pt x="489" y="1024"/>
                    <a:pt x="334" y="858"/>
                    <a:pt x="334" y="667"/>
                  </a:cubicBezTo>
                  <a:cubicBezTo>
                    <a:pt x="334" y="477"/>
                    <a:pt x="489" y="310"/>
                    <a:pt x="691" y="310"/>
                  </a:cubicBezTo>
                  <a:close/>
                  <a:moveTo>
                    <a:pt x="691" y="0"/>
                  </a:moveTo>
                  <a:cubicBezTo>
                    <a:pt x="310" y="0"/>
                    <a:pt x="1" y="310"/>
                    <a:pt x="1" y="679"/>
                  </a:cubicBezTo>
                  <a:cubicBezTo>
                    <a:pt x="1" y="1060"/>
                    <a:pt x="310" y="1370"/>
                    <a:pt x="691" y="1370"/>
                  </a:cubicBezTo>
                  <a:cubicBezTo>
                    <a:pt x="1060" y="1370"/>
                    <a:pt x="1370" y="1060"/>
                    <a:pt x="1370" y="679"/>
                  </a:cubicBezTo>
                  <a:cubicBezTo>
                    <a:pt x="1370" y="298"/>
                    <a:pt x="1072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8" name="Google Shape;12328;p82"/>
            <p:cNvSpPr/>
            <p:nvPr/>
          </p:nvSpPr>
          <p:spPr>
            <a:xfrm>
              <a:off x="879350" y="3184473"/>
              <a:ext cx="187988" cy="10249"/>
            </a:xfrm>
            <a:custGeom>
              <a:avLst/>
              <a:gdLst/>
              <a:ahLst/>
              <a:cxnLst/>
              <a:rect l="l" t="t" r="r" b="b"/>
              <a:pathLst>
                <a:path w="590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739" y="322"/>
                  </a:lnTo>
                  <a:cubicBezTo>
                    <a:pt x="5834" y="322"/>
                    <a:pt x="5906" y="250"/>
                    <a:pt x="5906" y="155"/>
                  </a:cubicBezTo>
                  <a:cubicBezTo>
                    <a:pt x="5906" y="48"/>
                    <a:pt x="5834" y="0"/>
                    <a:pt x="5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29" name="Google Shape;12329;p82"/>
            <p:cNvSpPr/>
            <p:nvPr/>
          </p:nvSpPr>
          <p:spPr>
            <a:xfrm>
              <a:off x="879350" y="3083285"/>
              <a:ext cx="25432" cy="10631"/>
            </a:xfrm>
            <a:custGeom>
              <a:avLst/>
              <a:gdLst/>
              <a:ahLst/>
              <a:cxnLst/>
              <a:rect l="l" t="t" r="r" b="b"/>
              <a:pathLst>
                <a:path w="799" h="334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643" y="334"/>
                  </a:lnTo>
                  <a:cubicBezTo>
                    <a:pt x="727" y="334"/>
                    <a:pt x="798" y="262"/>
                    <a:pt x="798" y="167"/>
                  </a:cubicBezTo>
                  <a:cubicBezTo>
                    <a:pt x="798" y="84"/>
                    <a:pt x="727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30" name="Google Shape;12330;p82"/>
          <p:cNvGrpSpPr/>
          <p:nvPr/>
        </p:nvGrpSpPr>
        <p:grpSpPr>
          <a:xfrm>
            <a:off x="4185823" y="3002977"/>
            <a:ext cx="280072" cy="275520"/>
            <a:chOff x="4210933" y="2926777"/>
            <a:chExt cx="280072" cy="275520"/>
          </a:xfrm>
          <a:solidFill>
            <a:schemeClr val="tx1"/>
          </a:solidFill>
        </p:grpSpPr>
        <p:sp>
          <p:nvSpPr>
            <p:cNvPr id="12331" name="Google Shape;12331;p82"/>
            <p:cNvSpPr/>
            <p:nvPr/>
          </p:nvSpPr>
          <p:spPr>
            <a:xfrm>
              <a:off x="4490623" y="2970352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0" y="0"/>
                  </a:moveTo>
                  <a:cubicBezTo>
                    <a:pt x="0" y="12"/>
                    <a:pt x="0" y="0"/>
                    <a:pt x="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2" name="Google Shape;12332;p82"/>
            <p:cNvSpPr/>
            <p:nvPr/>
          </p:nvSpPr>
          <p:spPr>
            <a:xfrm>
              <a:off x="4489859" y="2969589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3" name="Google Shape;12333;p82"/>
            <p:cNvSpPr/>
            <p:nvPr/>
          </p:nvSpPr>
          <p:spPr>
            <a:xfrm>
              <a:off x="4210933" y="2944952"/>
              <a:ext cx="280072" cy="257346"/>
            </a:xfrm>
            <a:custGeom>
              <a:avLst/>
              <a:gdLst/>
              <a:ahLst/>
              <a:cxnLst/>
              <a:rect l="l" t="t" r="r" b="b"/>
              <a:pathLst>
                <a:path w="8799" h="8085" extrusionOk="0">
                  <a:moveTo>
                    <a:pt x="7549" y="620"/>
                  </a:moveTo>
                  <a:lnTo>
                    <a:pt x="6596" y="6382"/>
                  </a:lnTo>
                  <a:lnTo>
                    <a:pt x="6596" y="620"/>
                  </a:lnTo>
                  <a:close/>
                  <a:moveTo>
                    <a:pt x="4965" y="1"/>
                  </a:moveTo>
                  <a:cubicBezTo>
                    <a:pt x="4894" y="1"/>
                    <a:pt x="4834" y="60"/>
                    <a:pt x="4834" y="143"/>
                  </a:cubicBezTo>
                  <a:cubicBezTo>
                    <a:pt x="4834" y="215"/>
                    <a:pt x="4894" y="274"/>
                    <a:pt x="4965" y="274"/>
                  </a:cubicBezTo>
                  <a:lnTo>
                    <a:pt x="6322" y="274"/>
                  </a:lnTo>
                  <a:lnTo>
                    <a:pt x="6322" y="7835"/>
                  </a:lnTo>
                  <a:lnTo>
                    <a:pt x="262" y="7835"/>
                  </a:lnTo>
                  <a:lnTo>
                    <a:pt x="262" y="7192"/>
                  </a:lnTo>
                  <a:cubicBezTo>
                    <a:pt x="262" y="7121"/>
                    <a:pt x="203" y="7061"/>
                    <a:pt x="131" y="7061"/>
                  </a:cubicBezTo>
                  <a:cubicBezTo>
                    <a:pt x="60" y="7061"/>
                    <a:pt x="0" y="7121"/>
                    <a:pt x="0" y="7192"/>
                  </a:cubicBezTo>
                  <a:lnTo>
                    <a:pt x="0" y="7954"/>
                  </a:lnTo>
                  <a:cubicBezTo>
                    <a:pt x="0" y="8025"/>
                    <a:pt x="60" y="8085"/>
                    <a:pt x="131" y="8085"/>
                  </a:cubicBezTo>
                  <a:lnTo>
                    <a:pt x="6465" y="8085"/>
                  </a:lnTo>
                  <a:cubicBezTo>
                    <a:pt x="6525" y="8085"/>
                    <a:pt x="6561" y="8037"/>
                    <a:pt x="6584" y="8002"/>
                  </a:cubicBezTo>
                  <a:lnTo>
                    <a:pt x="7906" y="3715"/>
                  </a:lnTo>
                  <a:cubicBezTo>
                    <a:pt x="7918" y="3632"/>
                    <a:pt x="7882" y="3572"/>
                    <a:pt x="7811" y="3549"/>
                  </a:cubicBezTo>
                  <a:cubicBezTo>
                    <a:pt x="7799" y="3547"/>
                    <a:pt x="7788" y="3546"/>
                    <a:pt x="7777" y="3546"/>
                  </a:cubicBezTo>
                  <a:cubicBezTo>
                    <a:pt x="7721" y="3546"/>
                    <a:pt x="7674" y="3572"/>
                    <a:pt x="7644" y="3632"/>
                  </a:cubicBezTo>
                  <a:lnTo>
                    <a:pt x="6870" y="6132"/>
                  </a:lnTo>
                  <a:lnTo>
                    <a:pt x="7727" y="989"/>
                  </a:lnTo>
                  <a:lnTo>
                    <a:pt x="8466" y="989"/>
                  </a:lnTo>
                  <a:lnTo>
                    <a:pt x="7799" y="3144"/>
                  </a:lnTo>
                  <a:cubicBezTo>
                    <a:pt x="7787" y="3215"/>
                    <a:pt x="7811" y="3275"/>
                    <a:pt x="7882" y="3311"/>
                  </a:cubicBezTo>
                  <a:lnTo>
                    <a:pt x="7930" y="3311"/>
                  </a:lnTo>
                  <a:cubicBezTo>
                    <a:pt x="7989" y="3311"/>
                    <a:pt x="8037" y="3275"/>
                    <a:pt x="8049" y="3215"/>
                  </a:cubicBezTo>
                  <a:lnTo>
                    <a:pt x="8763" y="894"/>
                  </a:lnTo>
                  <a:cubicBezTo>
                    <a:pt x="8799" y="870"/>
                    <a:pt x="8799" y="822"/>
                    <a:pt x="8763" y="798"/>
                  </a:cubicBezTo>
                  <a:cubicBezTo>
                    <a:pt x="8739" y="763"/>
                    <a:pt x="8704" y="739"/>
                    <a:pt x="8668" y="739"/>
                  </a:cubicBezTo>
                  <a:lnTo>
                    <a:pt x="7787" y="739"/>
                  </a:lnTo>
                  <a:lnTo>
                    <a:pt x="7835" y="501"/>
                  </a:lnTo>
                  <a:cubicBezTo>
                    <a:pt x="7835" y="453"/>
                    <a:pt x="7835" y="417"/>
                    <a:pt x="7799" y="394"/>
                  </a:cubicBezTo>
                  <a:cubicBezTo>
                    <a:pt x="7763" y="358"/>
                    <a:pt x="7739" y="346"/>
                    <a:pt x="7692" y="346"/>
                  </a:cubicBezTo>
                  <a:lnTo>
                    <a:pt x="6596" y="346"/>
                  </a:lnTo>
                  <a:lnTo>
                    <a:pt x="6596" y="143"/>
                  </a:lnTo>
                  <a:cubicBezTo>
                    <a:pt x="6596" y="60"/>
                    <a:pt x="6537" y="1"/>
                    <a:pt x="6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4" name="Google Shape;12334;p82"/>
            <p:cNvSpPr/>
            <p:nvPr/>
          </p:nvSpPr>
          <p:spPr>
            <a:xfrm>
              <a:off x="4212047" y="2926777"/>
              <a:ext cx="144826" cy="234619"/>
            </a:xfrm>
            <a:custGeom>
              <a:avLst/>
              <a:gdLst/>
              <a:ahLst/>
              <a:cxnLst/>
              <a:rect l="l" t="t" r="r" b="b"/>
              <a:pathLst>
                <a:path w="4550" h="7371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lnTo>
                    <a:pt x="1" y="7239"/>
                  </a:lnTo>
                  <a:cubicBezTo>
                    <a:pt x="1" y="7311"/>
                    <a:pt x="60" y="7370"/>
                    <a:pt x="132" y="7370"/>
                  </a:cubicBezTo>
                  <a:cubicBezTo>
                    <a:pt x="203" y="7370"/>
                    <a:pt x="263" y="7311"/>
                    <a:pt x="263" y="7239"/>
                  </a:cubicBezTo>
                  <a:lnTo>
                    <a:pt x="263" y="262"/>
                  </a:lnTo>
                  <a:lnTo>
                    <a:pt x="1763" y="262"/>
                  </a:lnTo>
                  <a:lnTo>
                    <a:pt x="2299" y="810"/>
                  </a:lnTo>
                  <a:cubicBezTo>
                    <a:pt x="2335" y="845"/>
                    <a:pt x="2358" y="857"/>
                    <a:pt x="2394" y="857"/>
                  </a:cubicBezTo>
                  <a:lnTo>
                    <a:pt x="4418" y="857"/>
                  </a:lnTo>
                  <a:cubicBezTo>
                    <a:pt x="4490" y="857"/>
                    <a:pt x="4549" y="798"/>
                    <a:pt x="4549" y="726"/>
                  </a:cubicBezTo>
                  <a:cubicBezTo>
                    <a:pt x="4537" y="655"/>
                    <a:pt x="4478" y="595"/>
                    <a:pt x="4418" y="595"/>
                  </a:cubicBezTo>
                  <a:lnTo>
                    <a:pt x="2454" y="595"/>
                  </a:lnTo>
                  <a:lnTo>
                    <a:pt x="1918" y="36"/>
                  </a:lnTo>
                  <a:cubicBezTo>
                    <a:pt x="1882" y="12"/>
                    <a:pt x="1858" y="0"/>
                    <a:pt x="1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5" name="Google Shape;12335;p82"/>
            <p:cNvSpPr/>
            <p:nvPr/>
          </p:nvSpPr>
          <p:spPr>
            <a:xfrm>
              <a:off x="4246550" y="2996103"/>
              <a:ext cx="28074" cy="28106"/>
            </a:xfrm>
            <a:custGeom>
              <a:avLst/>
              <a:gdLst/>
              <a:ahLst/>
              <a:cxnLst/>
              <a:rect l="l" t="t" r="r" b="b"/>
              <a:pathLst>
                <a:path w="882" h="883" extrusionOk="0">
                  <a:moveTo>
                    <a:pt x="620" y="263"/>
                  </a:moveTo>
                  <a:lnTo>
                    <a:pt x="620" y="608"/>
                  </a:lnTo>
                  <a:lnTo>
                    <a:pt x="262" y="608"/>
                  </a:lnTo>
                  <a:lnTo>
                    <a:pt x="262" y="263"/>
                  </a:lnTo>
                  <a:close/>
                  <a:moveTo>
                    <a:pt x="131" y="1"/>
                  </a:moveTo>
                  <a:cubicBezTo>
                    <a:pt x="60" y="1"/>
                    <a:pt x="0" y="60"/>
                    <a:pt x="0" y="144"/>
                  </a:cubicBezTo>
                  <a:lnTo>
                    <a:pt x="0" y="751"/>
                  </a:lnTo>
                  <a:cubicBezTo>
                    <a:pt x="0" y="822"/>
                    <a:pt x="60" y="882"/>
                    <a:pt x="131" y="882"/>
                  </a:cubicBezTo>
                  <a:lnTo>
                    <a:pt x="739" y="882"/>
                  </a:lnTo>
                  <a:cubicBezTo>
                    <a:pt x="822" y="882"/>
                    <a:pt x="881" y="822"/>
                    <a:pt x="881" y="751"/>
                  </a:cubicBezTo>
                  <a:lnTo>
                    <a:pt x="881" y="144"/>
                  </a:lnTo>
                  <a:cubicBezTo>
                    <a:pt x="881" y="60"/>
                    <a:pt x="82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6" name="Google Shape;12336;p82"/>
            <p:cNvSpPr/>
            <p:nvPr/>
          </p:nvSpPr>
          <p:spPr>
            <a:xfrm>
              <a:off x="4285956" y="3015456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4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4"/>
                    <a:pt x="3072" y="143"/>
                  </a:cubicBezTo>
                  <a:cubicBezTo>
                    <a:pt x="3072" y="72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7" name="Google Shape;12337;p82"/>
            <p:cNvSpPr/>
            <p:nvPr/>
          </p:nvSpPr>
          <p:spPr>
            <a:xfrm>
              <a:off x="4285956" y="3001800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8" name="Google Shape;12338;p82"/>
            <p:cNvSpPr/>
            <p:nvPr/>
          </p:nvSpPr>
          <p:spPr>
            <a:xfrm>
              <a:off x="4246550" y="3060177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74"/>
                  </a:moveTo>
                  <a:lnTo>
                    <a:pt x="620" y="631"/>
                  </a:lnTo>
                  <a:lnTo>
                    <a:pt x="262" y="631"/>
                  </a:lnTo>
                  <a:lnTo>
                    <a:pt x="262" y="274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50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50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39" name="Google Shape;12339;p82"/>
            <p:cNvSpPr/>
            <p:nvPr/>
          </p:nvSpPr>
          <p:spPr>
            <a:xfrm>
              <a:off x="4285956" y="3080261"/>
              <a:ext cx="97814" cy="8371"/>
            </a:xfrm>
            <a:custGeom>
              <a:avLst/>
              <a:gdLst/>
              <a:ahLst/>
              <a:cxnLst/>
              <a:rect l="l" t="t" r="r" b="b"/>
              <a:pathLst>
                <a:path w="3073" h="263" extrusionOk="0">
                  <a:moveTo>
                    <a:pt x="132" y="0"/>
                  </a:moveTo>
                  <a:cubicBezTo>
                    <a:pt x="60" y="0"/>
                    <a:pt x="1" y="48"/>
                    <a:pt x="1" y="131"/>
                  </a:cubicBezTo>
                  <a:cubicBezTo>
                    <a:pt x="1" y="203"/>
                    <a:pt x="60" y="262"/>
                    <a:pt x="132" y="262"/>
                  </a:cubicBezTo>
                  <a:lnTo>
                    <a:pt x="2942" y="262"/>
                  </a:lnTo>
                  <a:cubicBezTo>
                    <a:pt x="3013" y="262"/>
                    <a:pt x="3072" y="203"/>
                    <a:pt x="3072" y="131"/>
                  </a:cubicBezTo>
                  <a:cubicBezTo>
                    <a:pt x="3072" y="48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0" name="Google Shape;12340;p82"/>
            <p:cNvSpPr/>
            <p:nvPr/>
          </p:nvSpPr>
          <p:spPr>
            <a:xfrm>
              <a:off x="4285956" y="3066224"/>
              <a:ext cx="30366" cy="8753"/>
            </a:xfrm>
            <a:custGeom>
              <a:avLst/>
              <a:gdLst/>
              <a:ahLst/>
              <a:cxnLst/>
              <a:rect l="l" t="t" r="r" b="b"/>
              <a:pathLst>
                <a:path w="954" h="275" extrusionOk="0">
                  <a:moveTo>
                    <a:pt x="132" y="1"/>
                  </a:moveTo>
                  <a:cubicBezTo>
                    <a:pt x="60" y="1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810" y="274"/>
                  </a:lnTo>
                  <a:cubicBezTo>
                    <a:pt x="894" y="274"/>
                    <a:pt x="953" y="215"/>
                    <a:pt x="953" y="143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1" name="Google Shape;12341;p82"/>
            <p:cNvSpPr/>
            <p:nvPr/>
          </p:nvSpPr>
          <p:spPr>
            <a:xfrm>
              <a:off x="4246550" y="3124601"/>
              <a:ext cx="28074" cy="28074"/>
            </a:xfrm>
            <a:custGeom>
              <a:avLst/>
              <a:gdLst/>
              <a:ahLst/>
              <a:cxnLst/>
              <a:rect l="l" t="t" r="r" b="b"/>
              <a:pathLst>
                <a:path w="882" h="882" extrusionOk="0">
                  <a:moveTo>
                    <a:pt x="620" y="250"/>
                  </a:moveTo>
                  <a:lnTo>
                    <a:pt x="620" y="607"/>
                  </a:lnTo>
                  <a:lnTo>
                    <a:pt x="262" y="607"/>
                  </a:lnTo>
                  <a:lnTo>
                    <a:pt x="262" y="250"/>
                  </a:lnTo>
                  <a:close/>
                  <a:moveTo>
                    <a:pt x="131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738"/>
                  </a:lnTo>
                  <a:cubicBezTo>
                    <a:pt x="0" y="822"/>
                    <a:pt x="60" y="881"/>
                    <a:pt x="131" y="881"/>
                  </a:cubicBezTo>
                  <a:lnTo>
                    <a:pt x="739" y="881"/>
                  </a:lnTo>
                  <a:cubicBezTo>
                    <a:pt x="822" y="881"/>
                    <a:pt x="881" y="822"/>
                    <a:pt x="881" y="738"/>
                  </a:cubicBezTo>
                  <a:lnTo>
                    <a:pt x="881" y="131"/>
                  </a:lnTo>
                  <a:cubicBezTo>
                    <a:pt x="881" y="60"/>
                    <a:pt x="822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2" name="Google Shape;12342;p82"/>
            <p:cNvSpPr/>
            <p:nvPr/>
          </p:nvSpPr>
          <p:spPr>
            <a:xfrm>
              <a:off x="4285956" y="3143921"/>
              <a:ext cx="97814" cy="8753"/>
            </a:xfrm>
            <a:custGeom>
              <a:avLst/>
              <a:gdLst/>
              <a:ahLst/>
              <a:cxnLst/>
              <a:rect l="l" t="t" r="r" b="b"/>
              <a:pathLst>
                <a:path w="3073" h="275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2942" y="274"/>
                  </a:lnTo>
                  <a:cubicBezTo>
                    <a:pt x="3013" y="274"/>
                    <a:pt x="3072" y="215"/>
                    <a:pt x="3072" y="131"/>
                  </a:cubicBezTo>
                  <a:cubicBezTo>
                    <a:pt x="3072" y="60"/>
                    <a:pt x="3013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3" name="Google Shape;12343;p82"/>
            <p:cNvSpPr/>
            <p:nvPr/>
          </p:nvSpPr>
          <p:spPr>
            <a:xfrm>
              <a:off x="4285956" y="3130266"/>
              <a:ext cx="30366" cy="8371"/>
            </a:xfrm>
            <a:custGeom>
              <a:avLst/>
              <a:gdLst/>
              <a:ahLst/>
              <a:cxnLst/>
              <a:rect l="l" t="t" r="r" b="b"/>
              <a:pathLst>
                <a:path w="954" h="263" extrusionOk="0">
                  <a:moveTo>
                    <a:pt x="132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15"/>
                    <a:pt x="60" y="263"/>
                    <a:pt x="132" y="263"/>
                  </a:cubicBezTo>
                  <a:lnTo>
                    <a:pt x="810" y="263"/>
                  </a:lnTo>
                  <a:cubicBezTo>
                    <a:pt x="894" y="263"/>
                    <a:pt x="953" y="215"/>
                    <a:pt x="953" y="132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44" name="Google Shape;12344;p82"/>
          <p:cNvGrpSpPr/>
          <p:nvPr/>
        </p:nvGrpSpPr>
        <p:grpSpPr>
          <a:xfrm>
            <a:off x="4642106" y="2991582"/>
            <a:ext cx="320273" cy="318395"/>
            <a:chOff x="4667216" y="2915382"/>
            <a:chExt cx="320273" cy="318395"/>
          </a:xfrm>
          <a:solidFill>
            <a:schemeClr val="tx1"/>
          </a:solidFill>
        </p:grpSpPr>
        <p:sp>
          <p:nvSpPr>
            <p:cNvPr id="12345" name="Google Shape;12345;p82"/>
            <p:cNvSpPr/>
            <p:nvPr/>
          </p:nvSpPr>
          <p:spPr>
            <a:xfrm>
              <a:off x="4686154" y="2938140"/>
              <a:ext cx="166789" cy="163734"/>
            </a:xfrm>
            <a:custGeom>
              <a:avLst/>
              <a:gdLst/>
              <a:ahLst/>
              <a:cxnLst/>
              <a:rect l="l" t="t" r="r" b="b"/>
              <a:pathLst>
                <a:path w="5240" h="5144" extrusionOk="0">
                  <a:moveTo>
                    <a:pt x="2668" y="0"/>
                  </a:moveTo>
                  <a:cubicBezTo>
                    <a:pt x="2013" y="0"/>
                    <a:pt x="1358" y="250"/>
                    <a:pt x="858" y="750"/>
                  </a:cubicBezTo>
                  <a:cubicBezTo>
                    <a:pt x="620" y="989"/>
                    <a:pt x="429" y="1286"/>
                    <a:pt x="298" y="1608"/>
                  </a:cubicBezTo>
                  <a:cubicBezTo>
                    <a:pt x="263" y="1679"/>
                    <a:pt x="298" y="1762"/>
                    <a:pt x="370" y="1798"/>
                  </a:cubicBezTo>
                  <a:cubicBezTo>
                    <a:pt x="388" y="1804"/>
                    <a:pt x="407" y="1807"/>
                    <a:pt x="426" y="1807"/>
                  </a:cubicBezTo>
                  <a:cubicBezTo>
                    <a:pt x="484" y="1807"/>
                    <a:pt x="542" y="1780"/>
                    <a:pt x="560" y="1727"/>
                  </a:cubicBezTo>
                  <a:cubicBezTo>
                    <a:pt x="679" y="1441"/>
                    <a:pt x="846" y="1191"/>
                    <a:pt x="1060" y="977"/>
                  </a:cubicBezTo>
                  <a:cubicBezTo>
                    <a:pt x="1495" y="536"/>
                    <a:pt x="2075" y="316"/>
                    <a:pt x="2656" y="316"/>
                  </a:cubicBezTo>
                  <a:cubicBezTo>
                    <a:pt x="3236" y="316"/>
                    <a:pt x="3817" y="536"/>
                    <a:pt x="4251" y="977"/>
                  </a:cubicBezTo>
                  <a:cubicBezTo>
                    <a:pt x="4692" y="1405"/>
                    <a:pt x="4930" y="1977"/>
                    <a:pt x="4930" y="2584"/>
                  </a:cubicBezTo>
                  <a:cubicBezTo>
                    <a:pt x="4930" y="3191"/>
                    <a:pt x="4692" y="3763"/>
                    <a:pt x="4251" y="4191"/>
                  </a:cubicBezTo>
                  <a:cubicBezTo>
                    <a:pt x="3823" y="4620"/>
                    <a:pt x="3263" y="4858"/>
                    <a:pt x="2644" y="4858"/>
                  </a:cubicBezTo>
                  <a:cubicBezTo>
                    <a:pt x="2037" y="4858"/>
                    <a:pt x="1477" y="4620"/>
                    <a:pt x="1037" y="4191"/>
                  </a:cubicBezTo>
                  <a:cubicBezTo>
                    <a:pt x="536" y="3679"/>
                    <a:pt x="298" y="2989"/>
                    <a:pt x="405" y="2274"/>
                  </a:cubicBezTo>
                  <a:cubicBezTo>
                    <a:pt x="417" y="2191"/>
                    <a:pt x="358" y="2120"/>
                    <a:pt x="286" y="2108"/>
                  </a:cubicBezTo>
                  <a:cubicBezTo>
                    <a:pt x="279" y="2107"/>
                    <a:pt x="272" y="2106"/>
                    <a:pt x="265" y="2106"/>
                  </a:cubicBezTo>
                  <a:cubicBezTo>
                    <a:pt x="191" y="2106"/>
                    <a:pt x="131" y="2162"/>
                    <a:pt x="120" y="2227"/>
                  </a:cubicBezTo>
                  <a:cubicBezTo>
                    <a:pt x="1" y="3024"/>
                    <a:pt x="263" y="3822"/>
                    <a:pt x="846" y="4394"/>
                  </a:cubicBezTo>
                  <a:cubicBezTo>
                    <a:pt x="1334" y="4894"/>
                    <a:pt x="1977" y="5144"/>
                    <a:pt x="2668" y="5144"/>
                  </a:cubicBezTo>
                  <a:cubicBezTo>
                    <a:pt x="3346" y="5144"/>
                    <a:pt x="3989" y="4870"/>
                    <a:pt x="4477" y="4394"/>
                  </a:cubicBezTo>
                  <a:cubicBezTo>
                    <a:pt x="4966" y="3906"/>
                    <a:pt x="5228" y="3263"/>
                    <a:pt x="5228" y="2584"/>
                  </a:cubicBezTo>
                  <a:cubicBezTo>
                    <a:pt x="5239" y="1870"/>
                    <a:pt x="4966" y="1227"/>
                    <a:pt x="4477" y="750"/>
                  </a:cubicBezTo>
                  <a:cubicBezTo>
                    <a:pt x="3977" y="250"/>
                    <a:pt x="3323" y="0"/>
                    <a:pt x="2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6" name="Google Shape;12346;p82"/>
            <p:cNvSpPr/>
            <p:nvPr/>
          </p:nvSpPr>
          <p:spPr>
            <a:xfrm>
              <a:off x="4667216" y="2915382"/>
              <a:ext cx="320273" cy="318395"/>
            </a:xfrm>
            <a:custGeom>
              <a:avLst/>
              <a:gdLst/>
              <a:ahLst/>
              <a:cxnLst/>
              <a:rect l="l" t="t" r="r" b="b"/>
              <a:pathLst>
                <a:path w="10062" h="10003" extrusionOk="0">
                  <a:moveTo>
                    <a:pt x="5668" y="5502"/>
                  </a:moveTo>
                  <a:lnTo>
                    <a:pt x="5977" y="5811"/>
                  </a:lnTo>
                  <a:lnTo>
                    <a:pt x="5799" y="5990"/>
                  </a:lnTo>
                  <a:lnTo>
                    <a:pt x="5489" y="5680"/>
                  </a:lnTo>
                  <a:lnTo>
                    <a:pt x="5584" y="5585"/>
                  </a:lnTo>
                  <a:lnTo>
                    <a:pt x="5668" y="5502"/>
                  </a:lnTo>
                  <a:close/>
                  <a:moveTo>
                    <a:pt x="8347" y="7597"/>
                  </a:moveTo>
                  <a:lnTo>
                    <a:pt x="8501" y="7752"/>
                  </a:lnTo>
                  <a:lnTo>
                    <a:pt x="7739" y="8502"/>
                  </a:lnTo>
                  <a:lnTo>
                    <a:pt x="7585" y="8359"/>
                  </a:lnTo>
                  <a:lnTo>
                    <a:pt x="8347" y="7597"/>
                  </a:lnTo>
                  <a:close/>
                  <a:moveTo>
                    <a:pt x="8704" y="7954"/>
                  </a:moveTo>
                  <a:lnTo>
                    <a:pt x="8894" y="8157"/>
                  </a:lnTo>
                  <a:lnTo>
                    <a:pt x="8132" y="8907"/>
                  </a:lnTo>
                  <a:lnTo>
                    <a:pt x="7989" y="8764"/>
                  </a:lnTo>
                  <a:lnTo>
                    <a:pt x="7942" y="8716"/>
                  </a:lnTo>
                  <a:lnTo>
                    <a:pt x="8704" y="7954"/>
                  </a:lnTo>
                  <a:close/>
                  <a:moveTo>
                    <a:pt x="9097" y="8359"/>
                  </a:moveTo>
                  <a:lnTo>
                    <a:pt x="9621" y="8895"/>
                  </a:lnTo>
                  <a:cubicBezTo>
                    <a:pt x="9728" y="8966"/>
                    <a:pt x="9728" y="9121"/>
                    <a:pt x="9644" y="9228"/>
                  </a:cubicBezTo>
                  <a:lnTo>
                    <a:pt x="9216" y="9657"/>
                  </a:lnTo>
                  <a:cubicBezTo>
                    <a:pt x="9168" y="9699"/>
                    <a:pt x="9109" y="9719"/>
                    <a:pt x="9048" y="9719"/>
                  </a:cubicBezTo>
                  <a:cubicBezTo>
                    <a:pt x="8987" y="9719"/>
                    <a:pt x="8924" y="9699"/>
                    <a:pt x="8871" y="9657"/>
                  </a:cubicBezTo>
                  <a:lnTo>
                    <a:pt x="8335" y="9121"/>
                  </a:lnTo>
                  <a:lnTo>
                    <a:pt x="9097" y="8359"/>
                  </a:lnTo>
                  <a:close/>
                  <a:moveTo>
                    <a:pt x="3282" y="1"/>
                  </a:moveTo>
                  <a:cubicBezTo>
                    <a:pt x="2441" y="1"/>
                    <a:pt x="1602" y="322"/>
                    <a:pt x="965" y="965"/>
                  </a:cubicBezTo>
                  <a:cubicBezTo>
                    <a:pt x="334" y="1584"/>
                    <a:pt x="0" y="2406"/>
                    <a:pt x="0" y="3287"/>
                  </a:cubicBezTo>
                  <a:cubicBezTo>
                    <a:pt x="0" y="4156"/>
                    <a:pt x="334" y="4978"/>
                    <a:pt x="965" y="5609"/>
                  </a:cubicBezTo>
                  <a:cubicBezTo>
                    <a:pt x="1608" y="6240"/>
                    <a:pt x="2441" y="6573"/>
                    <a:pt x="3286" y="6573"/>
                  </a:cubicBezTo>
                  <a:cubicBezTo>
                    <a:pt x="3989" y="6573"/>
                    <a:pt x="4703" y="6347"/>
                    <a:pt x="5275" y="5883"/>
                  </a:cubicBezTo>
                  <a:lnTo>
                    <a:pt x="5608" y="6216"/>
                  </a:lnTo>
                  <a:cubicBezTo>
                    <a:pt x="5477" y="6418"/>
                    <a:pt x="5501" y="6692"/>
                    <a:pt x="5680" y="6871"/>
                  </a:cubicBezTo>
                  <a:lnTo>
                    <a:pt x="6370" y="7561"/>
                  </a:lnTo>
                  <a:cubicBezTo>
                    <a:pt x="6400" y="7585"/>
                    <a:pt x="6436" y="7597"/>
                    <a:pt x="6471" y="7597"/>
                  </a:cubicBezTo>
                  <a:cubicBezTo>
                    <a:pt x="6507" y="7597"/>
                    <a:pt x="6543" y="7585"/>
                    <a:pt x="6573" y="7561"/>
                  </a:cubicBezTo>
                  <a:cubicBezTo>
                    <a:pt x="6632" y="7502"/>
                    <a:pt x="6632" y="7407"/>
                    <a:pt x="6573" y="7347"/>
                  </a:cubicBezTo>
                  <a:lnTo>
                    <a:pt x="5894" y="6668"/>
                  </a:lnTo>
                  <a:cubicBezTo>
                    <a:pt x="5799" y="6573"/>
                    <a:pt x="5799" y="6418"/>
                    <a:pt x="5894" y="6323"/>
                  </a:cubicBezTo>
                  <a:lnTo>
                    <a:pt x="6323" y="5895"/>
                  </a:lnTo>
                  <a:cubicBezTo>
                    <a:pt x="6370" y="5847"/>
                    <a:pt x="6430" y="5811"/>
                    <a:pt x="6489" y="5811"/>
                  </a:cubicBezTo>
                  <a:cubicBezTo>
                    <a:pt x="6549" y="5811"/>
                    <a:pt x="6608" y="5847"/>
                    <a:pt x="6644" y="5895"/>
                  </a:cubicBezTo>
                  <a:lnTo>
                    <a:pt x="8156" y="7395"/>
                  </a:lnTo>
                  <a:lnTo>
                    <a:pt x="7394" y="8157"/>
                  </a:lnTo>
                  <a:lnTo>
                    <a:pt x="6966" y="7716"/>
                  </a:lnTo>
                  <a:cubicBezTo>
                    <a:pt x="6936" y="7686"/>
                    <a:pt x="6897" y="7672"/>
                    <a:pt x="6858" y="7672"/>
                  </a:cubicBezTo>
                  <a:cubicBezTo>
                    <a:pt x="6820" y="7672"/>
                    <a:pt x="6781" y="7686"/>
                    <a:pt x="6751" y="7716"/>
                  </a:cubicBezTo>
                  <a:cubicBezTo>
                    <a:pt x="6692" y="7776"/>
                    <a:pt x="6692" y="7871"/>
                    <a:pt x="6751" y="7930"/>
                  </a:cubicBezTo>
                  <a:lnTo>
                    <a:pt x="8668" y="9847"/>
                  </a:lnTo>
                  <a:cubicBezTo>
                    <a:pt x="8775" y="9955"/>
                    <a:pt x="8906" y="10002"/>
                    <a:pt x="9049" y="10002"/>
                  </a:cubicBezTo>
                  <a:cubicBezTo>
                    <a:pt x="9180" y="10002"/>
                    <a:pt x="9311" y="9955"/>
                    <a:pt x="9418" y="9847"/>
                  </a:cubicBezTo>
                  <a:lnTo>
                    <a:pt x="9847" y="9419"/>
                  </a:lnTo>
                  <a:cubicBezTo>
                    <a:pt x="10061" y="9228"/>
                    <a:pt x="10061" y="8883"/>
                    <a:pt x="9847" y="8669"/>
                  </a:cubicBezTo>
                  <a:lnTo>
                    <a:pt x="6858" y="5680"/>
                  </a:lnTo>
                  <a:cubicBezTo>
                    <a:pt x="6751" y="5573"/>
                    <a:pt x="6620" y="5525"/>
                    <a:pt x="6489" y="5525"/>
                  </a:cubicBezTo>
                  <a:cubicBezTo>
                    <a:pt x="6382" y="5525"/>
                    <a:pt x="6299" y="5561"/>
                    <a:pt x="6204" y="5609"/>
                  </a:cubicBezTo>
                  <a:lnTo>
                    <a:pt x="5870" y="5275"/>
                  </a:lnTo>
                  <a:cubicBezTo>
                    <a:pt x="6144" y="4930"/>
                    <a:pt x="6334" y="4537"/>
                    <a:pt x="6454" y="4097"/>
                  </a:cubicBezTo>
                  <a:cubicBezTo>
                    <a:pt x="6465" y="4025"/>
                    <a:pt x="6430" y="3942"/>
                    <a:pt x="6346" y="3918"/>
                  </a:cubicBezTo>
                  <a:cubicBezTo>
                    <a:pt x="6339" y="3917"/>
                    <a:pt x="6332" y="3916"/>
                    <a:pt x="6324" y="3916"/>
                  </a:cubicBezTo>
                  <a:cubicBezTo>
                    <a:pt x="6258" y="3916"/>
                    <a:pt x="6189" y="3961"/>
                    <a:pt x="6168" y="4025"/>
                  </a:cubicBezTo>
                  <a:cubicBezTo>
                    <a:pt x="6037" y="4537"/>
                    <a:pt x="5775" y="5013"/>
                    <a:pt x="5394" y="5383"/>
                  </a:cubicBezTo>
                  <a:cubicBezTo>
                    <a:pt x="4816" y="5960"/>
                    <a:pt x="4051" y="6249"/>
                    <a:pt x="3285" y="6249"/>
                  </a:cubicBezTo>
                  <a:cubicBezTo>
                    <a:pt x="2519" y="6249"/>
                    <a:pt x="1751" y="5960"/>
                    <a:pt x="1167" y="5383"/>
                  </a:cubicBezTo>
                  <a:cubicBezTo>
                    <a:pt x="608" y="4823"/>
                    <a:pt x="298" y="4073"/>
                    <a:pt x="298" y="3263"/>
                  </a:cubicBezTo>
                  <a:cubicBezTo>
                    <a:pt x="298" y="2466"/>
                    <a:pt x="608" y="1715"/>
                    <a:pt x="1167" y="1156"/>
                  </a:cubicBezTo>
                  <a:cubicBezTo>
                    <a:pt x="1751" y="572"/>
                    <a:pt x="2519" y="281"/>
                    <a:pt x="3285" y="281"/>
                  </a:cubicBezTo>
                  <a:cubicBezTo>
                    <a:pt x="4051" y="281"/>
                    <a:pt x="4816" y="572"/>
                    <a:pt x="5394" y="1156"/>
                  </a:cubicBezTo>
                  <a:cubicBezTo>
                    <a:pt x="6013" y="1763"/>
                    <a:pt x="6323" y="2608"/>
                    <a:pt x="6263" y="3478"/>
                  </a:cubicBezTo>
                  <a:cubicBezTo>
                    <a:pt x="6263" y="3549"/>
                    <a:pt x="6323" y="3620"/>
                    <a:pt x="6394" y="3644"/>
                  </a:cubicBezTo>
                  <a:cubicBezTo>
                    <a:pt x="6465" y="3644"/>
                    <a:pt x="6549" y="3585"/>
                    <a:pt x="6561" y="3501"/>
                  </a:cubicBezTo>
                  <a:cubicBezTo>
                    <a:pt x="6620" y="2549"/>
                    <a:pt x="6275" y="1632"/>
                    <a:pt x="5608" y="965"/>
                  </a:cubicBezTo>
                  <a:cubicBezTo>
                    <a:pt x="4965" y="322"/>
                    <a:pt x="4123" y="1"/>
                    <a:pt x="32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7" name="Google Shape;12347;p82"/>
            <p:cNvSpPr/>
            <p:nvPr/>
          </p:nvSpPr>
          <p:spPr>
            <a:xfrm>
              <a:off x="4733899" y="2960772"/>
              <a:ext cx="75469" cy="86546"/>
            </a:xfrm>
            <a:custGeom>
              <a:avLst/>
              <a:gdLst/>
              <a:ahLst/>
              <a:cxnLst/>
              <a:rect l="l" t="t" r="r" b="b"/>
              <a:pathLst>
                <a:path w="2371" h="2719" extrusionOk="0">
                  <a:moveTo>
                    <a:pt x="1218" y="276"/>
                  </a:moveTo>
                  <a:cubicBezTo>
                    <a:pt x="1233" y="276"/>
                    <a:pt x="1248" y="277"/>
                    <a:pt x="1263" y="278"/>
                  </a:cubicBezTo>
                  <a:cubicBezTo>
                    <a:pt x="1703" y="313"/>
                    <a:pt x="2061" y="647"/>
                    <a:pt x="2084" y="1099"/>
                  </a:cubicBezTo>
                  <a:cubicBezTo>
                    <a:pt x="2073" y="1456"/>
                    <a:pt x="1858" y="1802"/>
                    <a:pt x="1537" y="1944"/>
                  </a:cubicBezTo>
                  <a:cubicBezTo>
                    <a:pt x="1430" y="1992"/>
                    <a:pt x="1370" y="2099"/>
                    <a:pt x="1370" y="2218"/>
                  </a:cubicBezTo>
                  <a:cubicBezTo>
                    <a:pt x="1370" y="2313"/>
                    <a:pt x="1275" y="2409"/>
                    <a:pt x="1180" y="2409"/>
                  </a:cubicBezTo>
                  <a:cubicBezTo>
                    <a:pt x="1072" y="2409"/>
                    <a:pt x="989" y="2313"/>
                    <a:pt x="989" y="2218"/>
                  </a:cubicBezTo>
                  <a:cubicBezTo>
                    <a:pt x="989" y="1944"/>
                    <a:pt x="1132" y="1694"/>
                    <a:pt x="1382" y="1587"/>
                  </a:cubicBezTo>
                  <a:cubicBezTo>
                    <a:pt x="1561" y="1504"/>
                    <a:pt x="1680" y="1325"/>
                    <a:pt x="1668" y="1111"/>
                  </a:cubicBezTo>
                  <a:cubicBezTo>
                    <a:pt x="1656" y="873"/>
                    <a:pt x="1465" y="682"/>
                    <a:pt x="1227" y="670"/>
                  </a:cubicBezTo>
                  <a:lnTo>
                    <a:pt x="1191" y="670"/>
                  </a:lnTo>
                  <a:cubicBezTo>
                    <a:pt x="1072" y="670"/>
                    <a:pt x="953" y="706"/>
                    <a:pt x="870" y="801"/>
                  </a:cubicBezTo>
                  <a:cubicBezTo>
                    <a:pt x="763" y="885"/>
                    <a:pt x="715" y="1028"/>
                    <a:pt x="715" y="1159"/>
                  </a:cubicBezTo>
                  <a:cubicBezTo>
                    <a:pt x="715" y="1266"/>
                    <a:pt x="632" y="1349"/>
                    <a:pt x="525" y="1349"/>
                  </a:cubicBezTo>
                  <a:cubicBezTo>
                    <a:pt x="418" y="1349"/>
                    <a:pt x="334" y="1266"/>
                    <a:pt x="334" y="1159"/>
                  </a:cubicBezTo>
                  <a:cubicBezTo>
                    <a:pt x="334" y="920"/>
                    <a:pt x="429" y="682"/>
                    <a:pt x="608" y="516"/>
                  </a:cubicBezTo>
                  <a:cubicBezTo>
                    <a:pt x="775" y="359"/>
                    <a:pt x="995" y="276"/>
                    <a:pt x="1218" y="276"/>
                  </a:cubicBezTo>
                  <a:close/>
                  <a:moveTo>
                    <a:pt x="1163" y="0"/>
                  </a:moveTo>
                  <a:cubicBezTo>
                    <a:pt x="872" y="0"/>
                    <a:pt x="586" y="108"/>
                    <a:pt x="370" y="313"/>
                  </a:cubicBezTo>
                  <a:cubicBezTo>
                    <a:pt x="132" y="539"/>
                    <a:pt x="1" y="849"/>
                    <a:pt x="1" y="1159"/>
                  </a:cubicBezTo>
                  <a:cubicBezTo>
                    <a:pt x="1" y="1432"/>
                    <a:pt x="227" y="1647"/>
                    <a:pt x="489" y="1647"/>
                  </a:cubicBezTo>
                  <a:cubicBezTo>
                    <a:pt x="763" y="1647"/>
                    <a:pt x="989" y="1432"/>
                    <a:pt x="989" y="1159"/>
                  </a:cubicBezTo>
                  <a:cubicBezTo>
                    <a:pt x="989" y="1099"/>
                    <a:pt x="1001" y="1051"/>
                    <a:pt x="1049" y="1028"/>
                  </a:cubicBezTo>
                  <a:cubicBezTo>
                    <a:pt x="1078" y="998"/>
                    <a:pt x="1115" y="977"/>
                    <a:pt x="1161" y="977"/>
                  </a:cubicBezTo>
                  <a:cubicBezTo>
                    <a:pt x="1171" y="977"/>
                    <a:pt x="1181" y="978"/>
                    <a:pt x="1191" y="980"/>
                  </a:cubicBezTo>
                  <a:cubicBezTo>
                    <a:pt x="1287" y="980"/>
                    <a:pt x="1358" y="1075"/>
                    <a:pt x="1370" y="1159"/>
                  </a:cubicBezTo>
                  <a:cubicBezTo>
                    <a:pt x="1370" y="1230"/>
                    <a:pt x="1322" y="1313"/>
                    <a:pt x="1263" y="1337"/>
                  </a:cubicBezTo>
                  <a:cubicBezTo>
                    <a:pt x="930" y="1504"/>
                    <a:pt x="703" y="1849"/>
                    <a:pt x="703" y="2230"/>
                  </a:cubicBezTo>
                  <a:cubicBezTo>
                    <a:pt x="703" y="2504"/>
                    <a:pt x="930" y="2718"/>
                    <a:pt x="1191" y="2718"/>
                  </a:cubicBezTo>
                  <a:cubicBezTo>
                    <a:pt x="1465" y="2718"/>
                    <a:pt x="1680" y="2504"/>
                    <a:pt x="1680" y="2230"/>
                  </a:cubicBezTo>
                  <a:lnTo>
                    <a:pt x="1680" y="2218"/>
                  </a:lnTo>
                  <a:cubicBezTo>
                    <a:pt x="2096" y="2004"/>
                    <a:pt x="2370" y="1563"/>
                    <a:pt x="2334" y="1087"/>
                  </a:cubicBezTo>
                  <a:cubicBezTo>
                    <a:pt x="2311" y="504"/>
                    <a:pt x="1834" y="27"/>
                    <a:pt x="1251" y="4"/>
                  </a:cubicBezTo>
                  <a:cubicBezTo>
                    <a:pt x="1222" y="1"/>
                    <a:pt x="1192" y="0"/>
                    <a:pt x="11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8" name="Google Shape;12348;p82"/>
            <p:cNvSpPr/>
            <p:nvPr/>
          </p:nvSpPr>
          <p:spPr>
            <a:xfrm>
              <a:off x="4755894" y="3048431"/>
              <a:ext cx="31098" cy="32244"/>
            </a:xfrm>
            <a:custGeom>
              <a:avLst/>
              <a:gdLst/>
              <a:ahLst/>
              <a:cxnLst/>
              <a:rect l="l" t="t" r="r" b="b"/>
              <a:pathLst>
                <a:path w="977" h="1013" extrusionOk="0">
                  <a:moveTo>
                    <a:pt x="489" y="298"/>
                  </a:moveTo>
                  <a:cubicBezTo>
                    <a:pt x="596" y="298"/>
                    <a:pt x="679" y="381"/>
                    <a:pt x="679" y="488"/>
                  </a:cubicBezTo>
                  <a:lnTo>
                    <a:pt x="679" y="500"/>
                  </a:lnTo>
                  <a:cubicBezTo>
                    <a:pt x="679" y="607"/>
                    <a:pt x="596" y="702"/>
                    <a:pt x="489" y="702"/>
                  </a:cubicBezTo>
                  <a:cubicBezTo>
                    <a:pt x="381" y="702"/>
                    <a:pt x="298" y="607"/>
                    <a:pt x="298" y="500"/>
                  </a:cubicBezTo>
                  <a:lnTo>
                    <a:pt x="298" y="488"/>
                  </a:lnTo>
                  <a:cubicBezTo>
                    <a:pt x="298" y="381"/>
                    <a:pt x="381" y="298"/>
                    <a:pt x="489" y="298"/>
                  </a:cubicBezTo>
                  <a:close/>
                  <a:moveTo>
                    <a:pt x="489" y="0"/>
                  </a:moveTo>
                  <a:cubicBezTo>
                    <a:pt x="215" y="0"/>
                    <a:pt x="0" y="226"/>
                    <a:pt x="0" y="488"/>
                  </a:cubicBezTo>
                  <a:lnTo>
                    <a:pt x="0" y="524"/>
                  </a:lnTo>
                  <a:cubicBezTo>
                    <a:pt x="0" y="786"/>
                    <a:pt x="215" y="1012"/>
                    <a:pt x="489" y="1012"/>
                  </a:cubicBezTo>
                  <a:cubicBezTo>
                    <a:pt x="751" y="1012"/>
                    <a:pt x="977" y="786"/>
                    <a:pt x="977" y="524"/>
                  </a:cubicBezTo>
                  <a:lnTo>
                    <a:pt x="977" y="488"/>
                  </a:lnTo>
                  <a:cubicBezTo>
                    <a:pt x="977" y="226"/>
                    <a:pt x="751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49" name="Google Shape;12349;p82"/>
          <p:cNvGrpSpPr/>
          <p:nvPr/>
        </p:nvGrpSpPr>
        <p:grpSpPr>
          <a:xfrm>
            <a:off x="5145370" y="3010839"/>
            <a:ext cx="261929" cy="280550"/>
            <a:chOff x="5170480" y="2934639"/>
            <a:chExt cx="261929" cy="280550"/>
          </a:xfrm>
          <a:solidFill>
            <a:schemeClr val="tx1"/>
          </a:solidFill>
        </p:grpSpPr>
        <p:sp>
          <p:nvSpPr>
            <p:cNvPr id="12350" name="Google Shape;12350;p82"/>
            <p:cNvSpPr/>
            <p:nvPr/>
          </p:nvSpPr>
          <p:spPr>
            <a:xfrm>
              <a:off x="5170480" y="2934639"/>
              <a:ext cx="243340" cy="280550"/>
            </a:xfrm>
            <a:custGeom>
              <a:avLst/>
              <a:gdLst/>
              <a:ahLst/>
              <a:cxnLst/>
              <a:rect l="l" t="t" r="r" b="b"/>
              <a:pathLst>
                <a:path w="7645" h="8814" extrusionOk="0">
                  <a:moveTo>
                    <a:pt x="4192" y="301"/>
                  </a:moveTo>
                  <a:lnTo>
                    <a:pt x="5228" y="1337"/>
                  </a:lnTo>
                  <a:lnTo>
                    <a:pt x="3144" y="1337"/>
                  </a:lnTo>
                  <a:lnTo>
                    <a:pt x="4192" y="301"/>
                  </a:lnTo>
                  <a:close/>
                  <a:moveTo>
                    <a:pt x="4190" y="0"/>
                  </a:moveTo>
                  <a:cubicBezTo>
                    <a:pt x="4156" y="0"/>
                    <a:pt x="4120" y="9"/>
                    <a:pt x="4097" y="27"/>
                  </a:cubicBezTo>
                  <a:lnTo>
                    <a:pt x="2787" y="1337"/>
                  </a:lnTo>
                  <a:lnTo>
                    <a:pt x="703" y="1337"/>
                  </a:lnTo>
                  <a:cubicBezTo>
                    <a:pt x="632" y="1337"/>
                    <a:pt x="572" y="1396"/>
                    <a:pt x="572" y="1480"/>
                  </a:cubicBezTo>
                  <a:lnTo>
                    <a:pt x="572" y="3623"/>
                  </a:lnTo>
                  <a:lnTo>
                    <a:pt x="144" y="3623"/>
                  </a:lnTo>
                  <a:cubicBezTo>
                    <a:pt x="60" y="3623"/>
                    <a:pt x="1" y="3682"/>
                    <a:pt x="1" y="3754"/>
                  </a:cubicBezTo>
                  <a:lnTo>
                    <a:pt x="1" y="8683"/>
                  </a:lnTo>
                  <a:cubicBezTo>
                    <a:pt x="1" y="8754"/>
                    <a:pt x="60" y="8814"/>
                    <a:pt x="144" y="8814"/>
                  </a:cubicBezTo>
                  <a:lnTo>
                    <a:pt x="1489" y="8814"/>
                  </a:lnTo>
                  <a:cubicBezTo>
                    <a:pt x="1572" y="8814"/>
                    <a:pt x="1632" y="8754"/>
                    <a:pt x="1632" y="8683"/>
                  </a:cubicBezTo>
                  <a:cubicBezTo>
                    <a:pt x="1632" y="8599"/>
                    <a:pt x="1572" y="8540"/>
                    <a:pt x="1489" y="8540"/>
                  </a:cubicBezTo>
                  <a:lnTo>
                    <a:pt x="275" y="8540"/>
                  </a:lnTo>
                  <a:lnTo>
                    <a:pt x="275" y="4004"/>
                  </a:lnTo>
                  <a:lnTo>
                    <a:pt x="882" y="4456"/>
                  </a:lnTo>
                  <a:cubicBezTo>
                    <a:pt x="904" y="4469"/>
                    <a:pt x="928" y="4476"/>
                    <a:pt x="952" y="4476"/>
                  </a:cubicBezTo>
                  <a:cubicBezTo>
                    <a:pt x="992" y="4476"/>
                    <a:pt x="1031" y="4458"/>
                    <a:pt x="1061" y="4420"/>
                  </a:cubicBezTo>
                  <a:cubicBezTo>
                    <a:pt x="1108" y="4361"/>
                    <a:pt x="1096" y="4289"/>
                    <a:pt x="1037" y="4242"/>
                  </a:cubicBezTo>
                  <a:lnTo>
                    <a:pt x="834" y="4087"/>
                  </a:lnTo>
                  <a:lnTo>
                    <a:pt x="834" y="3766"/>
                  </a:lnTo>
                  <a:lnTo>
                    <a:pt x="834" y="3754"/>
                  </a:lnTo>
                  <a:lnTo>
                    <a:pt x="834" y="3730"/>
                  </a:lnTo>
                  <a:lnTo>
                    <a:pt x="834" y="1610"/>
                  </a:lnTo>
                  <a:lnTo>
                    <a:pt x="7371" y="1610"/>
                  </a:lnTo>
                  <a:lnTo>
                    <a:pt x="7371" y="2099"/>
                  </a:lnTo>
                  <a:cubicBezTo>
                    <a:pt x="7371" y="2170"/>
                    <a:pt x="7430" y="2230"/>
                    <a:pt x="7502" y="2230"/>
                  </a:cubicBezTo>
                  <a:cubicBezTo>
                    <a:pt x="7585" y="2230"/>
                    <a:pt x="7645" y="2170"/>
                    <a:pt x="7645" y="2099"/>
                  </a:cubicBezTo>
                  <a:lnTo>
                    <a:pt x="7645" y="1468"/>
                  </a:lnTo>
                  <a:cubicBezTo>
                    <a:pt x="7633" y="1396"/>
                    <a:pt x="7573" y="1337"/>
                    <a:pt x="7490" y="1337"/>
                  </a:cubicBezTo>
                  <a:lnTo>
                    <a:pt x="5585" y="1337"/>
                  </a:lnTo>
                  <a:lnTo>
                    <a:pt x="4275" y="27"/>
                  </a:lnTo>
                  <a:cubicBezTo>
                    <a:pt x="4257" y="9"/>
                    <a:pt x="4225" y="0"/>
                    <a:pt x="41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1" name="Google Shape;12351;p82"/>
            <p:cNvSpPr/>
            <p:nvPr/>
          </p:nvSpPr>
          <p:spPr>
            <a:xfrm>
              <a:off x="5217493" y="3007116"/>
              <a:ext cx="34122" cy="34122"/>
            </a:xfrm>
            <a:custGeom>
              <a:avLst/>
              <a:gdLst/>
              <a:ahLst/>
              <a:cxnLst/>
              <a:rect l="l" t="t" r="r" b="b"/>
              <a:pathLst>
                <a:path w="1072" h="1072" extrusionOk="0">
                  <a:moveTo>
                    <a:pt x="810" y="262"/>
                  </a:moveTo>
                  <a:lnTo>
                    <a:pt x="810" y="810"/>
                  </a:lnTo>
                  <a:lnTo>
                    <a:pt x="274" y="810"/>
                  </a:lnTo>
                  <a:lnTo>
                    <a:pt x="274" y="262"/>
                  </a:lnTo>
                  <a:close/>
                  <a:moveTo>
                    <a:pt x="143" y="0"/>
                  </a:moveTo>
                  <a:cubicBezTo>
                    <a:pt x="60" y="0"/>
                    <a:pt x="0" y="60"/>
                    <a:pt x="0" y="131"/>
                  </a:cubicBezTo>
                  <a:lnTo>
                    <a:pt x="0" y="941"/>
                  </a:lnTo>
                  <a:cubicBezTo>
                    <a:pt x="0" y="1012"/>
                    <a:pt x="60" y="1072"/>
                    <a:pt x="143" y="1072"/>
                  </a:cubicBezTo>
                  <a:lnTo>
                    <a:pt x="941" y="1072"/>
                  </a:lnTo>
                  <a:cubicBezTo>
                    <a:pt x="1012" y="1072"/>
                    <a:pt x="1072" y="1012"/>
                    <a:pt x="1072" y="941"/>
                  </a:cubicBezTo>
                  <a:lnTo>
                    <a:pt x="1072" y="131"/>
                  </a:lnTo>
                  <a:cubicBezTo>
                    <a:pt x="1060" y="60"/>
                    <a:pt x="1000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2" name="Google Shape;12352;p82"/>
            <p:cNvSpPr/>
            <p:nvPr/>
          </p:nvSpPr>
          <p:spPr>
            <a:xfrm>
              <a:off x="5264474" y="3007116"/>
              <a:ext cx="26196" cy="8371"/>
            </a:xfrm>
            <a:custGeom>
              <a:avLst/>
              <a:gdLst/>
              <a:ahLst/>
              <a:cxnLst/>
              <a:rect l="l" t="t" r="r" b="b"/>
              <a:pathLst>
                <a:path w="823" h="263" extrusionOk="0">
                  <a:moveTo>
                    <a:pt x="132" y="0"/>
                  </a:moveTo>
                  <a:cubicBezTo>
                    <a:pt x="60" y="0"/>
                    <a:pt x="1" y="60"/>
                    <a:pt x="1" y="131"/>
                  </a:cubicBezTo>
                  <a:cubicBezTo>
                    <a:pt x="1" y="215"/>
                    <a:pt x="60" y="262"/>
                    <a:pt x="132" y="262"/>
                  </a:cubicBezTo>
                  <a:lnTo>
                    <a:pt x="679" y="262"/>
                  </a:lnTo>
                  <a:cubicBezTo>
                    <a:pt x="763" y="262"/>
                    <a:pt x="822" y="215"/>
                    <a:pt x="822" y="131"/>
                  </a:cubicBezTo>
                  <a:cubicBezTo>
                    <a:pt x="822" y="60"/>
                    <a:pt x="763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3" name="Google Shape;12353;p82"/>
            <p:cNvSpPr/>
            <p:nvPr/>
          </p:nvSpPr>
          <p:spPr>
            <a:xfrm>
              <a:off x="5264856" y="3029079"/>
              <a:ext cx="86068" cy="8371"/>
            </a:xfrm>
            <a:custGeom>
              <a:avLst/>
              <a:gdLst/>
              <a:ahLst/>
              <a:cxnLst/>
              <a:rect l="l" t="t" r="r" b="b"/>
              <a:pathLst>
                <a:path w="2704" h="263" extrusionOk="0">
                  <a:moveTo>
                    <a:pt x="143" y="1"/>
                  </a:moveTo>
                  <a:cubicBezTo>
                    <a:pt x="60" y="1"/>
                    <a:pt x="1" y="60"/>
                    <a:pt x="1" y="132"/>
                  </a:cubicBezTo>
                  <a:cubicBezTo>
                    <a:pt x="1" y="203"/>
                    <a:pt x="60" y="263"/>
                    <a:pt x="143" y="263"/>
                  </a:cubicBezTo>
                  <a:lnTo>
                    <a:pt x="2560" y="263"/>
                  </a:lnTo>
                  <a:cubicBezTo>
                    <a:pt x="2644" y="263"/>
                    <a:pt x="2703" y="203"/>
                    <a:pt x="2703" y="132"/>
                  </a:cubicBezTo>
                  <a:cubicBezTo>
                    <a:pt x="2679" y="60"/>
                    <a:pt x="2620" y="1"/>
                    <a:pt x="2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4" name="Google Shape;12354;p82"/>
            <p:cNvSpPr/>
            <p:nvPr/>
          </p:nvSpPr>
          <p:spPr>
            <a:xfrm>
              <a:off x="5227710" y="3062819"/>
              <a:ext cx="51565" cy="8753"/>
            </a:xfrm>
            <a:custGeom>
              <a:avLst/>
              <a:gdLst/>
              <a:ahLst/>
              <a:cxnLst/>
              <a:rect l="l" t="t" r="r" b="b"/>
              <a:pathLst>
                <a:path w="1620" h="275" extrusionOk="0">
                  <a:moveTo>
                    <a:pt x="132" y="0"/>
                  </a:moveTo>
                  <a:cubicBezTo>
                    <a:pt x="60" y="0"/>
                    <a:pt x="1" y="60"/>
                    <a:pt x="1" y="143"/>
                  </a:cubicBezTo>
                  <a:cubicBezTo>
                    <a:pt x="1" y="215"/>
                    <a:pt x="60" y="274"/>
                    <a:pt x="132" y="274"/>
                  </a:cubicBezTo>
                  <a:lnTo>
                    <a:pt x="1489" y="274"/>
                  </a:lnTo>
                  <a:cubicBezTo>
                    <a:pt x="1560" y="274"/>
                    <a:pt x="1620" y="215"/>
                    <a:pt x="1620" y="143"/>
                  </a:cubicBezTo>
                  <a:cubicBezTo>
                    <a:pt x="1620" y="72"/>
                    <a:pt x="1560" y="0"/>
                    <a:pt x="1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5" name="Google Shape;12355;p82"/>
            <p:cNvSpPr/>
            <p:nvPr/>
          </p:nvSpPr>
          <p:spPr>
            <a:xfrm>
              <a:off x="5196644" y="3182945"/>
              <a:ext cx="42461" cy="8371"/>
            </a:xfrm>
            <a:custGeom>
              <a:avLst/>
              <a:gdLst/>
              <a:ahLst/>
              <a:cxnLst/>
              <a:rect l="l" t="t" r="r" b="b"/>
              <a:pathLst>
                <a:path w="1334" h="263" extrusionOk="0">
                  <a:moveTo>
                    <a:pt x="143" y="1"/>
                  </a:moveTo>
                  <a:cubicBezTo>
                    <a:pt x="60" y="1"/>
                    <a:pt x="0" y="60"/>
                    <a:pt x="0" y="132"/>
                  </a:cubicBezTo>
                  <a:cubicBezTo>
                    <a:pt x="0" y="203"/>
                    <a:pt x="60" y="263"/>
                    <a:pt x="143" y="263"/>
                  </a:cubicBezTo>
                  <a:lnTo>
                    <a:pt x="1191" y="263"/>
                  </a:lnTo>
                  <a:cubicBezTo>
                    <a:pt x="1274" y="263"/>
                    <a:pt x="1334" y="203"/>
                    <a:pt x="1334" y="132"/>
                  </a:cubicBezTo>
                  <a:cubicBezTo>
                    <a:pt x="1310" y="60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6" name="Google Shape;12356;p82"/>
            <p:cNvSpPr/>
            <p:nvPr/>
          </p:nvSpPr>
          <p:spPr>
            <a:xfrm>
              <a:off x="5210299" y="3013928"/>
              <a:ext cx="222110" cy="201261"/>
            </a:xfrm>
            <a:custGeom>
              <a:avLst/>
              <a:gdLst/>
              <a:ahLst/>
              <a:cxnLst/>
              <a:rect l="l" t="t" r="r" b="b"/>
              <a:pathLst>
                <a:path w="6978" h="6323" extrusionOk="0">
                  <a:moveTo>
                    <a:pt x="4679" y="2632"/>
                  </a:moveTo>
                  <a:lnTo>
                    <a:pt x="4274" y="2929"/>
                  </a:lnTo>
                  <a:lnTo>
                    <a:pt x="1441" y="2929"/>
                  </a:lnTo>
                  <a:lnTo>
                    <a:pt x="1024" y="2632"/>
                  </a:lnTo>
                  <a:close/>
                  <a:moveTo>
                    <a:pt x="3905" y="3168"/>
                  </a:moveTo>
                  <a:lnTo>
                    <a:pt x="3500" y="3465"/>
                  </a:lnTo>
                  <a:lnTo>
                    <a:pt x="2179" y="3465"/>
                  </a:lnTo>
                  <a:lnTo>
                    <a:pt x="1774" y="3168"/>
                  </a:lnTo>
                  <a:close/>
                  <a:moveTo>
                    <a:pt x="3143" y="3727"/>
                  </a:moveTo>
                  <a:lnTo>
                    <a:pt x="2846" y="3942"/>
                  </a:lnTo>
                  <a:lnTo>
                    <a:pt x="2548" y="3727"/>
                  </a:lnTo>
                  <a:close/>
                  <a:moveTo>
                    <a:pt x="6239" y="1"/>
                  </a:moveTo>
                  <a:cubicBezTo>
                    <a:pt x="6167" y="1"/>
                    <a:pt x="6108" y="48"/>
                    <a:pt x="6108" y="132"/>
                  </a:cubicBezTo>
                  <a:lnTo>
                    <a:pt x="6108" y="1263"/>
                  </a:lnTo>
                  <a:lnTo>
                    <a:pt x="6108" y="1596"/>
                  </a:lnTo>
                  <a:lnTo>
                    <a:pt x="5036" y="2382"/>
                  </a:lnTo>
                  <a:lnTo>
                    <a:pt x="667" y="2382"/>
                  </a:lnTo>
                  <a:lnTo>
                    <a:pt x="226" y="2060"/>
                  </a:lnTo>
                  <a:cubicBezTo>
                    <a:pt x="204" y="2047"/>
                    <a:pt x="180" y="2040"/>
                    <a:pt x="156" y="2040"/>
                  </a:cubicBezTo>
                  <a:cubicBezTo>
                    <a:pt x="116" y="2040"/>
                    <a:pt x="77" y="2059"/>
                    <a:pt x="48" y="2096"/>
                  </a:cubicBezTo>
                  <a:cubicBezTo>
                    <a:pt x="0" y="2156"/>
                    <a:pt x="24" y="2227"/>
                    <a:pt x="83" y="2275"/>
                  </a:cubicBezTo>
                  <a:lnTo>
                    <a:pt x="2786" y="4203"/>
                  </a:lnTo>
                  <a:cubicBezTo>
                    <a:pt x="2810" y="4221"/>
                    <a:pt x="2837" y="4230"/>
                    <a:pt x="2863" y="4230"/>
                  </a:cubicBezTo>
                  <a:cubicBezTo>
                    <a:pt x="2890" y="4230"/>
                    <a:pt x="2917" y="4221"/>
                    <a:pt x="2941" y="4203"/>
                  </a:cubicBezTo>
                  <a:lnTo>
                    <a:pt x="6703" y="1513"/>
                  </a:lnTo>
                  <a:lnTo>
                    <a:pt x="6703" y="6049"/>
                  </a:lnTo>
                  <a:lnTo>
                    <a:pt x="786" y="6049"/>
                  </a:lnTo>
                  <a:cubicBezTo>
                    <a:pt x="702" y="6049"/>
                    <a:pt x="643" y="6108"/>
                    <a:pt x="643" y="6192"/>
                  </a:cubicBezTo>
                  <a:cubicBezTo>
                    <a:pt x="643" y="6263"/>
                    <a:pt x="702" y="6323"/>
                    <a:pt x="786" y="6323"/>
                  </a:cubicBezTo>
                  <a:lnTo>
                    <a:pt x="6834" y="6323"/>
                  </a:lnTo>
                  <a:cubicBezTo>
                    <a:pt x="6918" y="6323"/>
                    <a:pt x="6977" y="6263"/>
                    <a:pt x="6977" y="6192"/>
                  </a:cubicBezTo>
                  <a:lnTo>
                    <a:pt x="6977" y="1263"/>
                  </a:lnTo>
                  <a:cubicBezTo>
                    <a:pt x="6941" y="1263"/>
                    <a:pt x="6941" y="1239"/>
                    <a:pt x="6941" y="1239"/>
                  </a:cubicBezTo>
                  <a:cubicBezTo>
                    <a:pt x="6929" y="1191"/>
                    <a:pt x="6882" y="1132"/>
                    <a:pt x="6810" y="1132"/>
                  </a:cubicBezTo>
                  <a:lnTo>
                    <a:pt x="6370" y="1132"/>
                  </a:lnTo>
                  <a:lnTo>
                    <a:pt x="6370" y="132"/>
                  </a:lnTo>
                  <a:cubicBezTo>
                    <a:pt x="6370" y="48"/>
                    <a:pt x="6310" y="1"/>
                    <a:pt x="6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57" name="Google Shape;12357;p82"/>
          <p:cNvGrpSpPr/>
          <p:nvPr/>
        </p:nvGrpSpPr>
        <p:grpSpPr>
          <a:xfrm>
            <a:off x="6044313" y="2968091"/>
            <a:ext cx="362321" cy="364231"/>
            <a:chOff x="6069423" y="2891892"/>
            <a:chExt cx="362321" cy="364231"/>
          </a:xfrm>
          <a:solidFill>
            <a:schemeClr val="tx1"/>
          </a:solidFill>
        </p:grpSpPr>
        <p:sp>
          <p:nvSpPr>
            <p:cNvPr id="12358" name="Google Shape;12358;p82"/>
            <p:cNvSpPr/>
            <p:nvPr/>
          </p:nvSpPr>
          <p:spPr>
            <a:xfrm>
              <a:off x="6069423" y="2891892"/>
              <a:ext cx="278958" cy="278958"/>
            </a:xfrm>
            <a:custGeom>
              <a:avLst/>
              <a:gdLst/>
              <a:ahLst/>
              <a:cxnLst/>
              <a:rect l="l" t="t" r="r" b="b"/>
              <a:pathLst>
                <a:path w="8764" h="8764" extrusionOk="0">
                  <a:moveTo>
                    <a:pt x="4120" y="1"/>
                  </a:moveTo>
                  <a:cubicBezTo>
                    <a:pt x="3858" y="1"/>
                    <a:pt x="3632" y="203"/>
                    <a:pt x="3572" y="453"/>
                  </a:cubicBezTo>
                  <a:lnTo>
                    <a:pt x="3406" y="1299"/>
                  </a:lnTo>
                  <a:cubicBezTo>
                    <a:pt x="3227" y="1358"/>
                    <a:pt x="3060" y="1418"/>
                    <a:pt x="2906" y="1513"/>
                  </a:cubicBezTo>
                  <a:lnTo>
                    <a:pt x="2191" y="1037"/>
                  </a:lnTo>
                  <a:cubicBezTo>
                    <a:pt x="2096" y="971"/>
                    <a:pt x="1987" y="940"/>
                    <a:pt x="1879" y="940"/>
                  </a:cubicBezTo>
                  <a:cubicBezTo>
                    <a:pt x="1732" y="940"/>
                    <a:pt x="1587" y="998"/>
                    <a:pt x="1477" y="1108"/>
                  </a:cubicBezTo>
                  <a:lnTo>
                    <a:pt x="1096" y="1477"/>
                  </a:lnTo>
                  <a:cubicBezTo>
                    <a:pt x="905" y="1668"/>
                    <a:pt x="882" y="1965"/>
                    <a:pt x="1024" y="2191"/>
                  </a:cubicBezTo>
                  <a:lnTo>
                    <a:pt x="1501" y="2906"/>
                  </a:lnTo>
                  <a:cubicBezTo>
                    <a:pt x="1417" y="3073"/>
                    <a:pt x="1358" y="3239"/>
                    <a:pt x="1298" y="3406"/>
                  </a:cubicBezTo>
                  <a:lnTo>
                    <a:pt x="441" y="3573"/>
                  </a:lnTo>
                  <a:cubicBezTo>
                    <a:pt x="179" y="3632"/>
                    <a:pt x="0" y="3858"/>
                    <a:pt x="0" y="4132"/>
                  </a:cubicBezTo>
                  <a:lnTo>
                    <a:pt x="0" y="4644"/>
                  </a:lnTo>
                  <a:cubicBezTo>
                    <a:pt x="0" y="4918"/>
                    <a:pt x="191" y="5132"/>
                    <a:pt x="441" y="5204"/>
                  </a:cubicBezTo>
                  <a:lnTo>
                    <a:pt x="1298" y="5359"/>
                  </a:lnTo>
                  <a:cubicBezTo>
                    <a:pt x="1358" y="5537"/>
                    <a:pt x="1417" y="5704"/>
                    <a:pt x="1501" y="5871"/>
                  </a:cubicBezTo>
                  <a:lnTo>
                    <a:pt x="1024" y="6585"/>
                  </a:lnTo>
                  <a:cubicBezTo>
                    <a:pt x="882" y="6811"/>
                    <a:pt x="905" y="7109"/>
                    <a:pt x="1096" y="7299"/>
                  </a:cubicBezTo>
                  <a:lnTo>
                    <a:pt x="1477" y="7668"/>
                  </a:lnTo>
                  <a:cubicBezTo>
                    <a:pt x="1587" y="7778"/>
                    <a:pt x="1732" y="7837"/>
                    <a:pt x="1879" y="7837"/>
                  </a:cubicBezTo>
                  <a:cubicBezTo>
                    <a:pt x="1987" y="7837"/>
                    <a:pt x="2096" y="7805"/>
                    <a:pt x="2191" y="7740"/>
                  </a:cubicBezTo>
                  <a:lnTo>
                    <a:pt x="2906" y="7264"/>
                  </a:lnTo>
                  <a:cubicBezTo>
                    <a:pt x="3060" y="7359"/>
                    <a:pt x="3227" y="7418"/>
                    <a:pt x="3406" y="7478"/>
                  </a:cubicBezTo>
                  <a:lnTo>
                    <a:pt x="3572" y="8323"/>
                  </a:lnTo>
                  <a:cubicBezTo>
                    <a:pt x="3632" y="8585"/>
                    <a:pt x="3858" y="8764"/>
                    <a:pt x="4120" y="8764"/>
                  </a:cubicBezTo>
                  <a:lnTo>
                    <a:pt x="4644" y="8764"/>
                  </a:lnTo>
                  <a:cubicBezTo>
                    <a:pt x="4906" y="8764"/>
                    <a:pt x="5132" y="8573"/>
                    <a:pt x="5192" y="8323"/>
                  </a:cubicBezTo>
                  <a:lnTo>
                    <a:pt x="5358" y="7478"/>
                  </a:lnTo>
                  <a:cubicBezTo>
                    <a:pt x="5489" y="7430"/>
                    <a:pt x="5620" y="7371"/>
                    <a:pt x="5763" y="7311"/>
                  </a:cubicBezTo>
                  <a:cubicBezTo>
                    <a:pt x="5846" y="7299"/>
                    <a:pt x="5894" y="7192"/>
                    <a:pt x="5846" y="7109"/>
                  </a:cubicBezTo>
                  <a:cubicBezTo>
                    <a:pt x="5812" y="7039"/>
                    <a:pt x="5751" y="6995"/>
                    <a:pt x="5684" y="6995"/>
                  </a:cubicBezTo>
                  <a:cubicBezTo>
                    <a:pt x="5659" y="6995"/>
                    <a:pt x="5634" y="7001"/>
                    <a:pt x="5608" y="7014"/>
                  </a:cubicBezTo>
                  <a:cubicBezTo>
                    <a:pt x="5465" y="7085"/>
                    <a:pt x="5311" y="7144"/>
                    <a:pt x="5144" y="7180"/>
                  </a:cubicBezTo>
                  <a:cubicBezTo>
                    <a:pt x="5084" y="7192"/>
                    <a:pt x="5025" y="7252"/>
                    <a:pt x="5013" y="7311"/>
                  </a:cubicBezTo>
                  <a:lnTo>
                    <a:pt x="4823" y="8264"/>
                  </a:lnTo>
                  <a:cubicBezTo>
                    <a:pt x="4811" y="8347"/>
                    <a:pt x="4715" y="8430"/>
                    <a:pt x="4632" y="8430"/>
                  </a:cubicBezTo>
                  <a:lnTo>
                    <a:pt x="4108" y="8430"/>
                  </a:lnTo>
                  <a:cubicBezTo>
                    <a:pt x="4013" y="8430"/>
                    <a:pt x="3930" y="8347"/>
                    <a:pt x="3918" y="8264"/>
                  </a:cubicBezTo>
                  <a:lnTo>
                    <a:pt x="3715" y="7311"/>
                  </a:lnTo>
                  <a:cubicBezTo>
                    <a:pt x="3703" y="7252"/>
                    <a:pt x="3656" y="7192"/>
                    <a:pt x="3584" y="7180"/>
                  </a:cubicBezTo>
                  <a:cubicBezTo>
                    <a:pt x="3358" y="7121"/>
                    <a:pt x="3156" y="7025"/>
                    <a:pt x="2965" y="6906"/>
                  </a:cubicBezTo>
                  <a:cubicBezTo>
                    <a:pt x="2935" y="6894"/>
                    <a:pt x="2900" y="6888"/>
                    <a:pt x="2864" y="6888"/>
                  </a:cubicBezTo>
                  <a:cubicBezTo>
                    <a:pt x="2828" y="6888"/>
                    <a:pt x="2792" y="6894"/>
                    <a:pt x="2763" y="6906"/>
                  </a:cubicBezTo>
                  <a:lnTo>
                    <a:pt x="1965" y="7442"/>
                  </a:lnTo>
                  <a:cubicBezTo>
                    <a:pt x="1934" y="7468"/>
                    <a:pt x="1894" y="7480"/>
                    <a:pt x="1854" y="7480"/>
                  </a:cubicBezTo>
                  <a:cubicBezTo>
                    <a:pt x="1802" y="7480"/>
                    <a:pt x="1749" y="7459"/>
                    <a:pt x="1715" y="7418"/>
                  </a:cubicBezTo>
                  <a:lnTo>
                    <a:pt x="1334" y="7049"/>
                  </a:lnTo>
                  <a:cubicBezTo>
                    <a:pt x="1263" y="6966"/>
                    <a:pt x="1263" y="6859"/>
                    <a:pt x="1310" y="6787"/>
                  </a:cubicBezTo>
                  <a:lnTo>
                    <a:pt x="1846" y="5990"/>
                  </a:lnTo>
                  <a:cubicBezTo>
                    <a:pt x="1882" y="5930"/>
                    <a:pt x="1882" y="5859"/>
                    <a:pt x="1846" y="5799"/>
                  </a:cubicBezTo>
                  <a:cubicBezTo>
                    <a:pt x="1727" y="5597"/>
                    <a:pt x="1655" y="5382"/>
                    <a:pt x="1572" y="5168"/>
                  </a:cubicBezTo>
                  <a:cubicBezTo>
                    <a:pt x="1560" y="5109"/>
                    <a:pt x="1501" y="5049"/>
                    <a:pt x="1441" y="5037"/>
                  </a:cubicBezTo>
                  <a:lnTo>
                    <a:pt x="489" y="4847"/>
                  </a:lnTo>
                  <a:cubicBezTo>
                    <a:pt x="393" y="4823"/>
                    <a:pt x="322" y="4739"/>
                    <a:pt x="322" y="4644"/>
                  </a:cubicBezTo>
                  <a:lnTo>
                    <a:pt x="322" y="4132"/>
                  </a:lnTo>
                  <a:cubicBezTo>
                    <a:pt x="322" y="4037"/>
                    <a:pt x="393" y="3954"/>
                    <a:pt x="489" y="3930"/>
                  </a:cubicBezTo>
                  <a:lnTo>
                    <a:pt x="1441" y="3739"/>
                  </a:lnTo>
                  <a:cubicBezTo>
                    <a:pt x="1501" y="3727"/>
                    <a:pt x="1560" y="3680"/>
                    <a:pt x="1572" y="3608"/>
                  </a:cubicBezTo>
                  <a:cubicBezTo>
                    <a:pt x="1632" y="3382"/>
                    <a:pt x="1727" y="3180"/>
                    <a:pt x="1846" y="2977"/>
                  </a:cubicBezTo>
                  <a:cubicBezTo>
                    <a:pt x="1870" y="2918"/>
                    <a:pt x="1870" y="2846"/>
                    <a:pt x="1846" y="2787"/>
                  </a:cubicBezTo>
                  <a:lnTo>
                    <a:pt x="1310" y="1989"/>
                  </a:lnTo>
                  <a:cubicBezTo>
                    <a:pt x="1251" y="1906"/>
                    <a:pt x="1263" y="1787"/>
                    <a:pt x="1334" y="1727"/>
                  </a:cubicBezTo>
                  <a:lnTo>
                    <a:pt x="1715" y="1358"/>
                  </a:lnTo>
                  <a:cubicBezTo>
                    <a:pt x="1754" y="1319"/>
                    <a:pt x="1804" y="1301"/>
                    <a:pt x="1854" y="1301"/>
                  </a:cubicBezTo>
                  <a:cubicBezTo>
                    <a:pt x="1894" y="1301"/>
                    <a:pt x="1933" y="1313"/>
                    <a:pt x="1965" y="1334"/>
                  </a:cubicBezTo>
                  <a:lnTo>
                    <a:pt x="2763" y="1870"/>
                  </a:lnTo>
                  <a:cubicBezTo>
                    <a:pt x="2792" y="1888"/>
                    <a:pt x="2828" y="1897"/>
                    <a:pt x="2864" y="1897"/>
                  </a:cubicBezTo>
                  <a:cubicBezTo>
                    <a:pt x="2900" y="1897"/>
                    <a:pt x="2935" y="1888"/>
                    <a:pt x="2965" y="1870"/>
                  </a:cubicBezTo>
                  <a:cubicBezTo>
                    <a:pt x="3156" y="1751"/>
                    <a:pt x="3382" y="1668"/>
                    <a:pt x="3584" y="1596"/>
                  </a:cubicBezTo>
                  <a:cubicBezTo>
                    <a:pt x="3644" y="1584"/>
                    <a:pt x="3703" y="1525"/>
                    <a:pt x="3715" y="1465"/>
                  </a:cubicBezTo>
                  <a:lnTo>
                    <a:pt x="3918" y="513"/>
                  </a:lnTo>
                  <a:cubicBezTo>
                    <a:pt x="3930" y="417"/>
                    <a:pt x="4013" y="346"/>
                    <a:pt x="4108" y="346"/>
                  </a:cubicBezTo>
                  <a:lnTo>
                    <a:pt x="4632" y="346"/>
                  </a:lnTo>
                  <a:cubicBezTo>
                    <a:pt x="4715" y="346"/>
                    <a:pt x="4811" y="417"/>
                    <a:pt x="4823" y="513"/>
                  </a:cubicBezTo>
                  <a:lnTo>
                    <a:pt x="5013" y="1465"/>
                  </a:lnTo>
                  <a:cubicBezTo>
                    <a:pt x="5025" y="1525"/>
                    <a:pt x="5073" y="1584"/>
                    <a:pt x="5144" y="1596"/>
                  </a:cubicBezTo>
                  <a:cubicBezTo>
                    <a:pt x="5370" y="1656"/>
                    <a:pt x="5585" y="1751"/>
                    <a:pt x="5775" y="1870"/>
                  </a:cubicBezTo>
                  <a:cubicBezTo>
                    <a:pt x="5805" y="1882"/>
                    <a:pt x="5838" y="1888"/>
                    <a:pt x="5870" y="1888"/>
                  </a:cubicBezTo>
                  <a:cubicBezTo>
                    <a:pt x="5903" y="1888"/>
                    <a:pt x="5936" y="1882"/>
                    <a:pt x="5966" y="1870"/>
                  </a:cubicBezTo>
                  <a:lnTo>
                    <a:pt x="6775" y="1334"/>
                  </a:lnTo>
                  <a:cubicBezTo>
                    <a:pt x="6806" y="1309"/>
                    <a:pt x="6846" y="1296"/>
                    <a:pt x="6886" y="1296"/>
                  </a:cubicBezTo>
                  <a:cubicBezTo>
                    <a:pt x="6938" y="1296"/>
                    <a:pt x="6991" y="1317"/>
                    <a:pt x="7025" y="1358"/>
                  </a:cubicBezTo>
                  <a:lnTo>
                    <a:pt x="7394" y="1727"/>
                  </a:lnTo>
                  <a:cubicBezTo>
                    <a:pt x="7466" y="1810"/>
                    <a:pt x="7466" y="1906"/>
                    <a:pt x="7430" y="1989"/>
                  </a:cubicBezTo>
                  <a:lnTo>
                    <a:pt x="6894" y="2787"/>
                  </a:lnTo>
                  <a:cubicBezTo>
                    <a:pt x="6847" y="2846"/>
                    <a:pt x="6847" y="2918"/>
                    <a:pt x="6894" y="2977"/>
                  </a:cubicBezTo>
                  <a:cubicBezTo>
                    <a:pt x="7013" y="3180"/>
                    <a:pt x="7085" y="3394"/>
                    <a:pt x="7156" y="3608"/>
                  </a:cubicBezTo>
                  <a:cubicBezTo>
                    <a:pt x="7168" y="3668"/>
                    <a:pt x="7228" y="3727"/>
                    <a:pt x="7287" y="3739"/>
                  </a:cubicBezTo>
                  <a:lnTo>
                    <a:pt x="8240" y="3930"/>
                  </a:lnTo>
                  <a:cubicBezTo>
                    <a:pt x="8335" y="3954"/>
                    <a:pt x="8406" y="4037"/>
                    <a:pt x="8406" y="4132"/>
                  </a:cubicBezTo>
                  <a:lnTo>
                    <a:pt x="8406" y="4644"/>
                  </a:lnTo>
                  <a:cubicBezTo>
                    <a:pt x="8406" y="4739"/>
                    <a:pt x="8335" y="4823"/>
                    <a:pt x="8240" y="4847"/>
                  </a:cubicBezTo>
                  <a:lnTo>
                    <a:pt x="7287" y="5037"/>
                  </a:lnTo>
                  <a:cubicBezTo>
                    <a:pt x="7228" y="5049"/>
                    <a:pt x="7168" y="5097"/>
                    <a:pt x="7156" y="5168"/>
                  </a:cubicBezTo>
                  <a:cubicBezTo>
                    <a:pt x="7109" y="5335"/>
                    <a:pt x="7049" y="5478"/>
                    <a:pt x="6978" y="5632"/>
                  </a:cubicBezTo>
                  <a:cubicBezTo>
                    <a:pt x="6930" y="5716"/>
                    <a:pt x="6978" y="5823"/>
                    <a:pt x="7073" y="5871"/>
                  </a:cubicBezTo>
                  <a:cubicBezTo>
                    <a:pt x="7095" y="5883"/>
                    <a:pt x="7119" y="5889"/>
                    <a:pt x="7143" y="5889"/>
                  </a:cubicBezTo>
                  <a:cubicBezTo>
                    <a:pt x="7209" y="5889"/>
                    <a:pt x="7276" y="5845"/>
                    <a:pt x="7311" y="5775"/>
                  </a:cubicBezTo>
                  <a:cubicBezTo>
                    <a:pt x="7370" y="5644"/>
                    <a:pt x="7430" y="5513"/>
                    <a:pt x="7466" y="5359"/>
                  </a:cubicBezTo>
                  <a:lnTo>
                    <a:pt x="8323" y="5204"/>
                  </a:lnTo>
                  <a:cubicBezTo>
                    <a:pt x="8585" y="5144"/>
                    <a:pt x="8763" y="4918"/>
                    <a:pt x="8763" y="4644"/>
                  </a:cubicBezTo>
                  <a:lnTo>
                    <a:pt x="8763" y="4132"/>
                  </a:lnTo>
                  <a:cubicBezTo>
                    <a:pt x="8763" y="3858"/>
                    <a:pt x="8573" y="3632"/>
                    <a:pt x="8323" y="3573"/>
                  </a:cubicBezTo>
                  <a:lnTo>
                    <a:pt x="7466" y="3406"/>
                  </a:lnTo>
                  <a:cubicBezTo>
                    <a:pt x="7406" y="3227"/>
                    <a:pt x="7347" y="3073"/>
                    <a:pt x="7263" y="2906"/>
                  </a:cubicBezTo>
                  <a:lnTo>
                    <a:pt x="7740" y="2191"/>
                  </a:lnTo>
                  <a:cubicBezTo>
                    <a:pt x="7882" y="1965"/>
                    <a:pt x="7859" y="1668"/>
                    <a:pt x="7668" y="1477"/>
                  </a:cubicBezTo>
                  <a:lnTo>
                    <a:pt x="7287" y="1108"/>
                  </a:lnTo>
                  <a:cubicBezTo>
                    <a:pt x="7177" y="998"/>
                    <a:pt x="7032" y="940"/>
                    <a:pt x="6885" y="940"/>
                  </a:cubicBezTo>
                  <a:cubicBezTo>
                    <a:pt x="6777" y="940"/>
                    <a:pt x="6668" y="971"/>
                    <a:pt x="6573" y="1037"/>
                  </a:cubicBezTo>
                  <a:lnTo>
                    <a:pt x="5858" y="1513"/>
                  </a:lnTo>
                  <a:cubicBezTo>
                    <a:pt x="5704" y="1418"/>
                    <a:pt x="5537" y="1358"/>
                    <a:pt x="5358" y="1299"/>
                  </a:cubicBezTo>
                  <a:lnTo>
                    <a:pt x="5192" y="453"/>
                  </a:lnTo>
                  <a:cubicBezTo>
                    <a:pt x="5132" y="179"/>
                    <a:pt x="4906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9" name="Google Shape;12359;p82"/>
            <p:cNvSpPr/>
            <p:nvPr/>
          </p:nvSpPr>
          <p:spPr>
            <a:xfrm>
              <a:off x="6161507" y="2967679"/>
              <a:ext cx="111851" cy="97432"/>
            </a:xfrm>
            <a:custGeom>
              <a:avLst/>
              <a:gdLst/>
              <a:ahLst/>
              <a:cxnLst/>
              <a:rect l="l" t="t" r="r" b="b"/>
              <a:pathLst>
                <a:path w="3514" h="3061" extrusionOk="0">
                  <a:moveTo>
                    <a:pt x="1489" y="1"/>
                  </a:moveTo>
                  <a:cubicBezTo>
                    <a:pt x="965" y="1"/>
                    <a:pt x="465" y="215"/>
                    <a:pt x="84" y="584"/>
                  </a:cubicBezTo>
                  <a:cubicBezTo>
                    <a:pt x="1" y="656"/>
                    <a:pt x="1" y="763"/>
                    <a:pt x="84" y="834"/>
                  </a:cubicBezTo>
                  <a:cubicBezTo>
                    <a:pt x="120" y="870"/>
                    <a:pt x="164" y="888"/>
                    <a:pt x="209" y="888"/>
                  </a:cubicBezTo>
                  <a:cubicBezTo>
                    <a:pt x="254" y="888"/>
                    <a:pt x="298" y="870"/>
                    <a:pt x="334" y="834"/>
                  </a:cubicBezTo>
                  <a:cubicBezTo>
                    <a:pt x="644" y="537"/>
                    <a:pt x="1060" y="358"/>
                    <a:pt x="1489" y="358"/>
                  </a:cubicBezTo>
                  <a:cubicBezTo>
                    <a:pt x="2418" y="358"/>
                    <a:pt x="3168" y="1108"/>
                    <a:pt x="3168" y="2025"/>
                  </a:cubicBezTo>
                  <a:cubicBezTo>
                    <a:pt x="3168" y="2299"/>
                    <a:pt x="3096" y="2549"/>
                    <a:pt x="2989" y="2787"/>
                  </a:cubicBezTo>
                  <a:cubicBezTo>
                    <a:pt x="2930" y="2894"/>
                    <a:pt x="2953" y="2989"/>
                    <a:pt x="3049" y="3037"/>
                  </a:cubicBezTo>
                  <a:cubicBezTo>
                    <a:pt x="3073" y="3061"/>
                    <a:pt x="3108" y="3061"/>
                    <a:pt x="3132" y="3061"/>
                  </a:cubicBezTo>
                  <a:cubicBezTo>
                    <a:pt x="3192" y="3061"/>
                    <a:pt x="3263" y="3025"/>
                    <a:pt x="3299" y="2954"/>
                  </a:cubicBezTo>
                  <a:cubicBezTo>
                    <a:pt x="3442" y="2668"/>
                    <a:pt x="3513" y="2358"/>
                    <a:pt x="3513" y="2025"/>
                  </a:cubicBezTo>
                  <a:cubicBezTo>
                    <a:pt x="3513" y="906"/>
                    <a:pt x="2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0" name="Google Shape;12360;p82"/>
            <p:cNvSpPr/>
            <p:nvPr/>
          </p:nvSpPr>
          <p:spPr>
            <a:xfrm>
              <a:off x="6144828" y="3007848"/>
              <a:ext cx="105389" cy="88742"/>
            </a:xfrm>
            <a:custGeom>
              <a:avLst/>
              <a:gdLst/>
              <a:ahLst/>
              <a:cxnLst/>
              <a:rect l="l" t="t" r="r" b="b"/>
              <a:pathLst>
                <a:path w="3311" h="2788" extrusionOk="0">
                  <a:moveTo>
                    <a:pt x="262" y="1"/>
                  </a:moveTo>
                  <a:cubicBezTo>
                    <a:pt x="194" y="1"/>
                    <a:pt x="124" y="44"/>
                    <a:pt x="96" y="108"/>
                  </a:cubicBezTo>
                  <a:cubicBezTo>
                    <a:pt x="25" y="323"/>
                    <a:pt x="1" y="549"/>
                    <a:pt x="1" y="763"/>
                  </a:cubicBezTo>
                  <a:cubicBezTo>
                    <a:pt x="1" y="1882"/>
                    <a:pt x="906" y="2787"/>
                    <a:pt x="2013" y="2787"/>
                  </a:cubicBezTo>
                  <a:cubicBezTo>
                    <a:pt x="2454" y="2787"/>
                    <a:pt x="2846" y="2656"/>
                    <a:pt x="3204" y="2406"/>
                  </a:cubicBezTo>
                  <a:cubicBezTo>
                    <a:pt x="3287" y="2347"/>
                    <a:pt x="3311" y="2239"/>
                    <a:pt x="3251" y="2156"/>
                  </a:cubicBezTo>
                  <a:cubicBezTo>
                    <a:pt x="3214" y="2104"/>
                    <a:pt x="3159" y="2075"/>
                    <a:pt x="3102" y="2075"/>
                  </a:cubicBezTo>
                  <a:cubicBezTo>
                    <a:pt x="3068" y="2075"/>
                    <a:pt x="3033" y="2086"/>
                    <a:pt x="3001" y="2108"/>
                  </a:cubicBezTo>
                  <a:cubicBezTo>
                    <a:pt x="2715" y="2311"/>
                    <a:pt x="2370" y="2418"/>
                    <a:pt x="2037" y="2418"/>
                  </a:cubicBezTo>
                  <a:cubicBezTo>
                    <a:pt x="1108" y="2418"/>
                    <a:pt x="370" y="1680"/>
                    <a:pt x="370" y="751"/>
                  </a:cubicBezTo>
                  <a:cubicBezTo>
                    <a:pt x="370" y="573"/>
                    <a:pt x="394" y="382"/>
                    <a:pt x="453" y="215"/>
                  </a:cubicBezTo>
                  <a:cubicBezTo>
                    <a:pt x="477" y="144"/>
                    <a:pt x="406" y="37"/>
                    <a:pt x="322" y="13"/>
                  </a:cubicBezTo>
                  <a:cubicBezTo>
                    <a:pt x="303" y="5"/>
                    <a:pt x="28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1" name="Google Shape;12361;p82"/>
            <p:cNvSpPr/>
            <p:nvPr/>
          </p:nvSpPr>
          <p:spPr>
            <a:xfrm>
              <a:off x="6245633" y="3069248"/>
              <a:ext cx="186110" cy="186874"/>
            </a:xfrm>
            <a:custGeom>
              <a:avLst/>
              <a:gdLst/>
              <a:ahLst/>
              <a:cxnLst/>
              <a:rect l="l" t="t" r="r" b="b"/>
              <a:pathLst>
                <a:path w="5847" h="5871" extrusionOk="0">
                  <a:moveTo>
                    <a:pt x="2751" y="1"/>
                  </a:moveTo>
                  <a:cubicBezTo>
                    <a:pt x="2549" y="1"/>
                    <a:pt x="2370" y="144"/>
                    <a:pt x="2335" y="346"/>
                  </a:cubicBezTo>
                  <a:lnTo>
                    <a:pt x="2227" y="858"/>
                  </a:lnTo>
                  <a:cubicBezTo>
                    <a:pt x="2144" y="894"/>
                    <a:pt x="2037" y="941"/>
                    <a:pt x="1965" y="977"/>
                  </a:cubicBezTo>
                  <a:lnTo>
                    <a:pt x="1513" y="680"/>
                  </a:lnTo>
                  <a:cubicBezTo>
                    <a:pt x="1449" y="631"/>
                    <a:pt x="1372" y="608"/>
                    <a:pt x="1293" y="608"/>
                  </a:cubicBezTo>
                  <a:cubicBezTo>
                    <a:pt x="1179" y="608"/>
                    <a:pt x="1061" y="655"/>
                    <a:pt x="977" y="739"/>
                  </a:cubicBezTo>
                  <a:lnTo>
                    <a:pt x="739" y="977"/>
                  </a:lnTo>
                  <a:cubicBezTo>
                    <a:pt x="596" y="1132"/>
                    <a:pt x="584" y="1346"/>
                    <a:pt x="680" y="1513"/>
                  </a:cubicBezTo>
                  <a:lnTo>
                    <a:pt x="977" y="1965"/>
                  </a:lnTo>
                  <a:cubicBezTo>
                    <a:pt x="918" y="2084"/>
                    <a:pt x="882" y="2215"/>
                    <a:pt x="834" y="2346"/>
                  </a:cubicBezTo>
                  <a:cubicBezTo>
                    <a:pt x="799" y="2442"/>
                    <a:pt x="858" y="2537"/>
                    <a:pt x="953" y="2573"/>
                  </a:cubicBezTo>
                  <a:cubicBezTo>
                    <a:pt x="968" y="2579"/>
                    <a:pt x="984" y="2582"/>
                    <a:pt x="1000" y="2582"/>
                  </a:cubicBezTo>
                  <a:cubicBezTo>
                    <a:pt x="1073" y="2582"/>
                    <a:pt x="1150" y="2522"/>
                    <a:pt x="1180" y="2454"/>
                  </a:cubicBezTo>
                  <a:cubicBezTo>
                    <a:pt x="1215" y="2323"/>
                    <a:pt x="1263" y="2192"/>
                    <a:pt x="1334" y="2049"/>
                  </a:cubicBezTo>
                  <a:cubicBezTo>
                    <a:pt x="1370" y="1989"/>
                    <a:pt x="1370" y="1918"/>
                    <a:pt x="1334" y="1858"/>
                  </a:cubicBezTo>
                  <a:lnTo>
                    <a:pt x="977" y="1322"/>
                  </a:lnTo>
                  <a:cubicBezTo>
                    <a:pt x="965" y="1287"/>
                    <a:pt x="965" y="1263"/>
                    <a:pt x="1001" y="1239"/>
                  </a:cubicBezTo>
                  <a:lnTo>
                    <a:pt x="1239" y="989"/>
                  </a:lnTo>
                  <a:cubicBezTo>
                    <a:pt x="1253" y="975"/>
                    <a:pt x="1271" y="969"/>
                    <a:pt x="1288" y="969"/>
                  </a:cubicBezTo>
                  <a:cubicBezTo>
                    <a:pt x="1301" y="969"/>
                    <a:pt x="1313" y="972"/>
                    <a:pt x="1322" y="977"/>
                  </a:cubicBezTo>
                  <a:lnTo>
                    <a:pt x="1858" y="1334"/>
                  </a:lnTo>
                  <a:cubicBezTo>
                    <a:pt x="1888" y="1358"/>
                    <a:pt x="1921" y="1370"/>
                    <a:pt x="1954" y="1370"/>
                  </a:cubicBezTo>
                  <a:cubicBezTo>
                    <a:pt x="1986" y="1370"/>
                    <a:pt x="2019" y="1358"/>
                    <a:pt x="2049" y="1334"/>
                  </a:cubicBezTo>
                  <a:cubicBezTo>
                    <a:pt x="2168" y="1263"/>
                    <a:pt x="2323" y="1203"/>
                    <a:pt x="2454" y="1168"/>
                  </a:cubicBezTo>
                  <a:cubicBezTo>
                    <a:pt x="2513" y="1156"/>
                    <a:pt x="2573" y="1096"/>
                    <a:pt x="2585" y="1037"/>
                  </a:cubicBezTo>
                  <a:lnTo>
                    <a:pt x="2704" y="418"/>
                  </a:lnTo>
                  <a:cubicBezTo>
                    <a:pt x="2704" y="382"/>
                    <a:pt x="2739" y="358"/>
                    <a:pt x="2775" y="358"/>
                  </a:cubicBezTo>
                  <a:lnTo>
                    <a:pt x="3120" y="358"/>
                  </a:lnTo>
                  <a:cubicBezTo>
                    <a:pt x="3156" y="358"/>
                    <a:pt x="3180" y="382"/>
                    <a:pt x="3192" y="418"/>
                  </a:cubicBezTo>
                  <a:lnTo>
                    <a:pt x="3311" y="1037"/>
                  </a:lnTo>
                  <a:cubicBezTo>
                    <a:pt x="3335" y="1096"/>
                    <a:pt x="3370" y="1156"/>
                    <a:pt x="3454" y="1168"/>
                  </a:cubicBezTo>
                  <a:cubicBezTo>
                    <a:pt x="3585" y="1215"/>
                    <a:pt x="3716" y="1263"/>
                    <a:pt x="3847" y="1334"/>
                  </a:cubicBezTo>
                  <a:cubicBezTo>
                    <a:pt x="3882" y="1352"/>
                    <a:pt x="3918" y="1361"/>
                    <a:pt x="3952" y="1361"/>
                  </a:cubicBezTo>
                  <a:cubicBezTo>
                    <a:pt x="3987" y="1361"/>
                    <a:pt x="4019" y="1352"/>
                    <a:pt x="4049" y="1334"/>
                  </a:cubicBezTo>
                  <a:lnTo>
                    <a:pt x="4585" y="977"/>
                  </a:lnTo>
                  <a:cubicBezTo>
                    <a:pt x="4595" y="972"/>
                    <a:pt x="4607" y="969"/>
                    <a:pt x="4619" y="969"/>
                  </a:cubicBezTo>
                  <a:cubicBezTo>
                    <a:pt x="4636" y="969"/>
                    <a:pt x="4654" y="975"/>
                    <a:pt x="4668" y="989"/>
                  </a:cubicBezTo>
                  <a:lnTo>
                    <a:pt x="4906" y="1239"/>
                  </a:lnTo>
                  <a:cubicBezTo>
                    <a:pt x="4942" y="1263"/>
                    <a:pt x="4942" y="1287"/>
                    <a:pt x="4918" y="1322"/>
                  </a:cubicBezTo>
                  <a:lnTo>
                    <a:pt x="4561" y="1858"/>
                  </a:lnTo>
                  <a:cubicBezTo>
                    <a:pt x="4525" y="1918"/>
                    <a:pt x="4525" y="1989"/>
                    <a:pt x="4561" y="2049"/>
                  </a:cubicBezTo>
                  <a:cubicBezTo>
                    <a:pt x="4644" y="2168"/>
                    <a:pt x="4704" y="2323"/>
                    <a:pt x="4728" y="2454"/>
                  </a:cubicBezTo>
                  <a:cubicBezTo>
                    <a:pt x="4740" y="2513"/>
                    <a:pt x="4799" y="2573"/>
                    <a:pt x="4859" y="2585"/>
                  </a:cubicBezTo>
                  <a:lnTo>
                    <a:pt x="5490" y="2704"/>
                  </a:lnTo>
                  <a:cubicBezTo>
                    <a:pt x="5513" y="2704"/>
                    <a:pt x="5549" y="2739"/>
                    <a:pt x="5549" y="2775"/>
                  </a:cubicBezTo>
                  <a:lnTo>
                    <a:pt x="5549" y="3120"/>
                  </a:lnTo>
                  <a:cubicBezTo>
                    <a:pt x="5549" y="3156"/>
                    <a:pt x="5513" y="3180"/>
                    <a:pt x="5490" y="3192"/>
                  </a:cubicBezTo>
                  <a:lnTo>
                    <a:pt x="4859" y="3311"/>
                  </a:lnTo>
                  <a:cubicBezTo>
                    <a:pt x="4799" y="3335"/>
                    <a:pt x="4740" y="3370"/>
                    <a:pt x="4728" y="3454"/>
                  </a:cubicBezTo>
                  <a:cubicBezTo>
                    <a:pt x="4680" y="3585"/>
                    <a:pt x="4644" y="3716"/>
                    <a:pt x="4561" y="3847"/>
                  </a:cubicBezTo>
                  <a:cubicBezTo>
                    <a:pt x="4537" y="3906"/>
                    <a:pt x="4537" y="3989"/>
                    <a:pt x="4561" y="4049"/>
                  </a:cubicBezTo>
                  <a:lnTo>
                    <a:pt x="4918" y="4585"/>
                  </a:lnTo>
                  <a:cubicBezTo>
                    <a:pt x="4942" y="4609"/>
                    <a:pt x="4942" y="4644"/>
                    <a:pt x="4906" y="4668"/>
                  </a:cubicBezTo>
                  <a:lnTo>
                    <a:pt x="4668" y="4906"/>
                  </a:lnTo>
                  <a:cubicBezTo>
                    <a:pt x="4655" y="4926"/>
                    <a:pt x="4638" y="4935"/>
                    <a:pt x="4622" y="4935"/>
                  </a:cubicBezTo>
                  <a:cubicBezTo>
                    <a:pt x="4609" y="4935"/>
                    <a:pt x="4595" y="4929"/>
                    <a:pt x="4585" y="4918"/>
                  </a:cubicBezTo>
                  <a:lnTo>
                    <a:pt x="4049" y="4561"/>
                  </a:lnTo>
                  <a:cubicBezTo>
                    <a:pt x="4019" y="4543"/>
                    <a:pt x="3984" y="4534"/>
                    <a:pt x="3948" y="4534"/>
                  </a:cubicBezTo>
                  <a:cubicBezTo>
                    <a:pt x="3912" y="4534"/>
                    <a:pt x="3876" y="4543"/>
                    <a:pt x="3847" y="4561"/>
                  </a:cubicBezTo>
                  <a:cubicBezTo>
                    <a:pt x="3728" y="4644"/>
                    <a:pt x="3585" y="4704"/>
                    <a:pt x="3454" y="4728"/>
                  </a:cubicBezTo>
                  <a:cubicBezTo>
                    <a:pt x="3394" y="4751"/>
                    <a:pt x="3335" y="4811"/>
                    <a:pt x="3311" y="4859"/>
                  </a:cubicBezTo>
                  <a:lnTo>
                    <a:pt x="3192" y="5490"/>
                  </a:lnTo>
                  <a:cubicBezTo>
                    <a:pt x="3192" y="5525"/>
                    <a:pt x="3168" y="5549"/>
                    <a:pt x="3120" y="5549"/>
                  </a:cubicBezTo>
                  <a:lnTo>
                    <a:pt x="2775" y="5549"/>
                  </a:lnTo>
                  <a:cubicBezTo>
                    <a:pt x="2751" y="5549"/>
                    <a:pt x="2716" y="5513"/>
                    <a:pt x="2704" y="5490"/>
                  </a:cubicBezTo>
                  <a:lnTo>
                    <a:pt x="2585" y="4859"/>
                  </a:lnTo>
                  <a:cubicBezTo>
                    <a:pt x="2573" y="4811"/>
                    <a:pt x="2525" y="4751"/>
                    <a:pt x="2454" y="4728"/>
                  </a:cubicBezTo>
                  <a:cubicBezTo>
                    <a:pt x="2323" y="4692"/>
                    <a:pt x="2180" y="4644"/>
                    <a:pt x="2049" y="4561"/>
                  </a:cubicBezTo>
                  <a:cubicBezTo>
                    <a:pt x="2019" y="4549"/>
                    <a:pt x="1986" y="4543"/>
                    <a:pt x="1954" y="4543"/>
                  </a:cubicBezTo>
                  <a:cubicBezTo>
                    <a:pt x="1921" y="4543"/>
                    <a:pt x="1888" y="4549"/>
                    <a:pt x="1858" y="4561"/>
                  </a:cubicBezTo>
                  <a:lnTo>
                    <a:pt x="1322" y="4918"/>
                  </a:lnTo>
                  <a:cubicBezTo>
                    <a:pt x="1306" y="4929"/>
                    <a:pt x="1293" y="4935"/>
                    <a:pt x="1280" y="4935"/>
                  </a:cubicBezTo>
                  <a:cubicBezTo>
                    <a:pt x="1265" y="4935"/>
                    <a:pt x="1252" y="4926"/>
                    <a:pt x="1239" y="4906"/>
                  </a:cubicBezTo>
                  <a:lnTo>
                    <a:pt x="1001" y="4668"/>
                  </a:lnTo>
                  <a:cubicBezTo>
                    <a:pt x="965" y="4644"/>
                    <a:pt x="965" y="4609"/>
                    <a:pt x="977" y="4585"/>
                  </a:cubicBezTo>
                  <a:lnTo>
                    <a:pt x="1334" y="4049"/>
                  </a:lnTo>
                  <a:cubicBezTo>
                    <a:pt x="1382" y="3989"/>
                    <a:pt x="1382" y="3906"/>
                    <a:pt x="1334" y="3847"/>
                  </a:cubicBezTo>
                  <a:cubicBezTo>
                    <a:pt x="1263" y="3728"/>
                    <a:pt x="1203" y="3585"/>
                    <a:pt x="1180" y="3454"/>
                  </a:cubicBezTo>
                  <a:cubicBezTo>
                    <a:pt x="1156" y="3394"/>
                    <a:pt x="1096" y="3335"/>
                    <a:pt x="1037" y="3311"/>
                  </a:cubicBezTo>
                  <a:lnTo>
                    <a:pt x="418" y="3192"/>
                  </a:lnTo>
                  <a:cubicBezTo>
                    <a:pt x="382" y="3192"/>
                    <a:pt x="358" y="3168"/>
                    <a:pt x="358" y="3120"/>
                  </a:cubicBezTo>
                  <a:lnTo>
                    <a:pt x="358" y="2775"/>
                  </a:lnTo>
                  <a:cubicBezTo>
                    <a:pt x="358" y="2751"/>
                    <a:pt x="382" y="2727"/>
                    <a:pt x="418" y="2704"/>
                  </a:cubicBezTo>
                  <a:lnTo>
                    <a:pt x="465" y="2692"/>
                  </a:lnTo>
                  <a:cubicBezTo>
                    <a:pt x="560" y="2680"/>
                    <a:pt x="620" y="2573"/>
                    <a:pt x="596" y="2477"/>
                  </a:cubicBezTo>
                  <a:cubicBezTo>
                    <a:pt x="586" y="2396"/>
                    <a:pt x="507" y="2341"/>
                    <a:pt x="425" y="2341"/>
                  </a:cubicBezTo>
                  <a:cubicBezTo>
                    <a:pt x="411" y="2341"/>
                    <a:pt x="396" y="2343"/>
                    <a:pt x="382" y="2346"/>
                  </a:cubicBezTo>
                  <a:lnTo>
                    <a:pt x="346" y="2370"/>
                  </a:lnTo>
                  <a:cubicBezTo>
                    <a:pt x="144" y="2406"/>
                    <a:pt x="1" y="2585"/>
                    <a:pt x="1" y="2775"/>
                  </a:cubicBezTo>
                  <a:lnTo>
                    <a:pt x="1" y="3120"/>
                  </a:lnTo>
                  <a:cubicBezTo>
                    <a:pt x="1" y="3335"/>
                    <a:pt x="144" y="3513"/>
                    <a:pt x="346" y="3537"/>
                  </a:cubicBezTo>
                  <a:lnTo>
                    <a:pt x="858" y="3644"/>
                  </a:lnTo>
                  <a:cubicBezTo>
                    <a:pt x="894" y="3728"/>
                    <a:pt x="941" y="3835"/>
                    <a:pt x="977" y="3906"/>
                  </a:cubicBezTo>
                  <a:lnTo>
                    <a:pt x="680" y="4359"/>
                  </a:lnTo>
                  <a:cubicBezTo>
                    <a:pt x="560" y="4525"/>
                    <a:pt x="596" y="4763"/>
                    <a:pt x="739" y="4894"/>
                  </a:cubicBezTo>
                  <a:lnTo>
                    <a:pt x="977" y="5132"/>
                  </a:lnTo>
                  <a:cubicBezTo>
                    <a:pt x="1067" y="5216"/>
                    <a:pt x="1182" y="5259"/>
                    <a:pt x="1292" y="5259"/>
                  </a:cubicBezTo>
                  <a:cubicBezTo>
                    <a:pt x="1371" y="5259"/>
                    <a:pt x="1448" y="5237"/>
                    <a:pt x="1513" y="5192"/>
                  </a:cubicBezTo>
                  <a:lnTo>
                    <a:pt x="1965" y="4894"/>
                  </a:lnTo>
                  <a:cubicBezTo>
                    <a:pt x="2049" y="4942"/>
                    <a:pt x="2144" y="4978"/>
                    <a:pt x="2227" y="5013"/>
                  </a:cubicBezTo>
                  <a:lnTo>
                    <a:pt x="2335" y="5537"/>
                  </a:lnTo>
                  <a:cubicBezTo>
                    <a:pt x="2382" y="5728"/>
                    <a:pt x="2561" y="5871"/>
                    <a:pt x="2751" y="5871"/>
                  </a:cubicBezTo>
                  <a:lnTo>
                    <a:pt x="3097" y="5871"/>
                  </a:lnTo>
                  <a:cubicBezTo>
                    <a:pt x="3299" y="5871"/>
                    <a:pt x="3478" y="5728"/>
                    <a:pt x="3513" y="5537"/>
                  </a:cubicBezTo>
                  <a:lnTo>
                    <a:pt x="3620" y="5013"/>
                  </a:lnTo>
                  <a:cubicBezTo>
                    <a:pt x="3704" y="4978"/>
                    <a:pt x="3811" y="4942"/>
                    <a:pt x="3882" y="4894"/>
                  </a:cubicBezTo>
                  <a:lnTo>
                    <a:pt x="4323" y="5192"/>
                  </a:lnTo>
                  <a:cubicBezTo>
                    <a:pt x="4391" y="5241"/>
                    <a:pt x="4472" y="5264"/>
                    <a:pt x="4552" y="5264"/>
                  </a:cubicBezTo>
                  <a:cubicBezTo>
                    <a:pt x="4667" y="5264"/>
                    <a:pt x="4781" y="5217"/>
                    <a:pt x="4859" y="5132"/>
                  </a:cubicBezTo>
                  <a:lnTo>
                    <a:pt x="5097" y="4894"/>
                  </a:lnTo>
                  <a:cubicBezTo>
                    <a:pt x="5252" y="4740"/>
                    <a:pt x="5263" y="4525"/>
                    <a:pt x="5156" y="4359"/>
                  </a:cubicBezTo>
                  <a:lnTo>
                    <a:pt x="4859" y="3906"/>
                  </a:lnTo>
                  <a:cubicBezTo>
                    <a:pt x="4906" y="3823"/>
                    <a:pt x="4954" y="3728"/>
                    <a:pt x="4978" y="3644"/>
                  </a:cubicBezTo>
                  <a:lnTo>
                    <a:pt x="5502" y="3537"/>
                  </a:lnTo>
                  <a:cubicBezTo>
                    <a:pt x="5692" y="3489"/>
                    <a:pt x="5847" y="3311"/>
                    <a:pt x="5847" y="3120"/>
                  </a:cubicBezTo>
                  <a:lnTo>
                    <a:pt x="5847" y="2775"/>
                  </a:lnTo>
                  <a:cubicBezTo>
                    <a:pt x="5847" y="2549"/>
                    <a:pt x="5716" y="2382"/>
                    <a:pt x="5502" y="2334"/>
                  </a:cubicBezTo>
                  <a:lnTo>
                    <a:pt x="4990" y="2227"/>
                  </a:lnTo>
                  <a:cubicBezTo>
                    <a:pt x="4954" y="2144"/>
                    <a:pt x="4906" y="2037"/>
                    <a:pt x="4871" y="1965"/>
                  </a:cubicBezTo>
                  <a:lnTo>
                    <a:pt x="5168" y="1513"/>
                  </a:lnTo>
                  <a:cubicBezTo>
                    <a:pt x="5287" y="1346"/>
                    <a:pt x="5252" y="1108"/>
                    <a:pt x="5109" y="977"/>
                  </a:cubicBezTo>
                  <a:lnTo>
                    <a:pt x="4871" y="739"/>
                  </a:lnTo>
                  <a:cubicBezTo>
                    <a:pt x="4780" y="656"/>
                    <a:pt x="4666" y="613"/>
                    <a:pt x="4555" y="613"/>
                  </a:cubicBezTo>
                  <a:cubicBezTo>
                    <a:pt x="4476" y="613"/>
                    <a:pt x="4399" y="635"/>
                    <a:pt x="4335" y="680"/>
                  </a:cubicBezTo>
                  <a:lnTo>
                    <a:pt x="3882" y="977"/>
                  </a:lnTo>
                  <a:cubicBezTo>
                    <a:pt x="3799" y="941"/>
                    <a:pt x="3704" y="894"/>
                    <a:pt x="3620" y="858"/>
                  </a:cubicBezTo>
                  <a:lnTo>
                    <a:pt x="3513" y="346"/>
                  </a:lnTo>
                  <a:cubicBezTo>
                    <a:pt x="3466" y="144"/>
                    <a:pt x="3287" y="1"/>
                    <a:pt x="3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2" name="Google Shape;12362;p82"/>
            <p:cNvSpPr/>
            <p:nvPr/>
          </p:nvSpPr>
          <p:spPr>
            <a:xfrm>
              <a:off x="6305888" y="3129884"/>
              <a:ext cx="64488" cy="64456"/>
            </a:xfrm>
            <a:custGeom>
              <a:avLst/>
              <a:gdLst/>
              <a:ahLst/>
              <a:cxnLst/>
              <a:rect l="l" t="t" r="r" b="b"/>
              <a:pathLst>
                <a:path w="2026" h="2025" extrusionOk="0">
                  <a:moveTo>
                    <a:pt x="1013" y="1"/>
                  </a:moveTo>
                  <a:cubicBezTo>
                    <a:pt x="453" y="1"/>
                    <a:pt x="1" y="441"/>
                    <a:pt x="1" y="1013"/>
                  </a:cubicBezTo>
                  <a:cubicBezTo>
                    <a:pt x="1" y="1561"/>
                    <a:pt x="442" y="2025"/>
                    <a:pt x="1013" y="2025"/>
                  </a:cubicBezTo>
                  <a:cubicBezTo>
                    <a:pt x="1227" y="2025"/>
                    <a:pt x="1442" y="1942"/>
                    <a:pt x="1620" y="1811"/>
                  </a:cubicBezTo>
                  <a:cubicBezTo>
                    <a:pt x="1692" y="1751"/>
                    <a:pt x="1704" y="1632"/>
                    <a:pt x="1644" y="1561"/>
                  </a:cubicBezTo>
                  <a:cubicBezTo>
                    <a:pt x="1608" y="1517"/>
                    <a:pt x="1549" y="1491"/>
                    <a:pt x="1493" y="1491"/>
                  </a:cubicBezTo>
                  <a:cubicBezTo>
                    <a:pt x="1457" y="1491"/>
                    <a:pt x="1422" y="1502"/>
                    <a:pt x="1394" y="1525"/>
                  </a:cubicBezTo>
                  <a:cubicBezTo>
                    <a:pt x="1275" y="1620"/>
                    <a:pt x="1144" y="1668"/>
                    <a:pt x="989" y="1668"/>
                  </a:cubicBezTo>
                  <a:cubicBezTo>
                    <a:pt x="632" y="1668"/>
                    <a:pt x="358" y="1370"/>
                    <a:pt x="358" y="1025"/>
                  </a:cubicBezTo>
                  <a:cubicBezTo>
                    <a:pt x="382" y="668"/>
                    <a:pt x="668" y="370"/>
                    <a:pt x="1025" y="370"/>
                  </a:cubicBezTo>
                  <a:cubicBezTo>
                    <a:pt x="1382" y="370"/>
                    <a:pt x="1668" y="668"/>
                    <a:pt x="1668" y="1013"/>
                  </a:cubicBezTo>
                  <a:cubicBezTo>
                    <a:pt x="1668" y="1120"/>
                    <a:pt x="1739" y="1191"/>
                    <a:pt x="1846" y="1191"/>
                  </a:cubicBezTo>
                  <a:cubicBezTo>
                    <a:pt x="1942" y="1191"/>
                    <a:pt x="2025" y="1120"/>
                    <a:pt x="2025" y="1013"/>
                  </a:cubicBezTo>
                  <a:cubicBezTo>
                    <a:pt x="2025" y="453"/>
                    <a:pt x="1573" y="1"/>
                    <a:pt x="1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3" name="Google Shape;12363;p82"/>
            <p:cNvSpPr/>
            <p:nvPr/>
          </p:nvSpPr>
          <p:spPr>
            <a:xfrm>
              <a:off x="6173634" y="2997631"/>
              <a:ext cx="70153" cy="70153"/>
            </a:xfrm>
            <a:custGeom>
              <a:avLst/>
              <a:gdLst/>
              <a:ahLst/>
              <a:cxnLst/>
              <a:rect l="l" t="t" r="r" b="b"/>
              <a:pathLst>
                <a:path w="2204" h="2204" extrusionOk="0">
                  <a:moveTo>
                    <a:pt x="1096" y="370"/>
                  </a:moveTo>
                  <a:cubicBezTo>
                    <a:pt x="1501" y="370"/>
                    <a:pt x="1834" y="703"/>
                    <a:pt x="1834" y="1108"/>
                  </a:cubicBezTo>
                  <a:cubicBezTo>
                    <a:pt x="1834" y="1501"/>
                    <a:pt x="1501" y="1834"/>
                    <a:pt x="1096" y="1834"/>
                  </a:cubicBezTo>
                  <a:cubicBezTo>
                    <a:pt x="691" y="1834"/>
                    <a:pt x="370" y="1501"/>
                    <a:pt x="370" y="1108"/>
                  </a:cubicBezTo>
                  <a:cubicBezTo>
                    <a:pt x="370" y="703"/>
                    <a:pt x="703" y="370"/>
                    <a:pt x="1096" y="370"/>
                  </a:cubicBezTo>
                  <a:close/>
                  <a:moveTo>
                    <a:pt x="1096" y="1"/>
                  </a:moveTo>
                  <a:cubicBezTo>
                    <a:pt x="489" y="1"/>
                    <a:pt x="1" y="489"/>
                    <a:pt x="1" y="1108"/>
                  </a:cubicBezTo>
                  <a:cubicBezTo>
                    <a:pt x="1" y="1715"/>
                    <a:pt x="489" y="2203"/>
                    <a:pt x="1096" y="2203"/>
                  </a:cubicBezTo>
                  <a:cubicBezTo>
                    <a:pt x="1715" y="2191"/>
                    <a:pt x="2203" y="1703"/>
                    <a:pt x="2203" y="1108"/>
                  </a:cubicBezTo>
                  <a:cubicBezTo>
                    <a:pt x="2203" y="489"/>
                    <a:pt x="1715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64" name="Google Shape;12364;p82"/>
          <p:cNvGrpSpPr/>
          <p:nvPr/>
        </p:nvGrpSpPr>
        <p:grpSpPr>
          <a:xfrm>
            <a:off x="6546845" y="2995370"/>
            <a:ext cx="308878" cy="311170"/>
            <a:chOff x="6571955" y="2919170"/>
            <a:chExt cx="308878" cy="311170"/>
          </a:xfrm>
          <a:solidFill>
            <a:schemeClr val="tx1"/>
          </a:solidFill>
        </p:grpSpPr>
        <p:sp>
          <p:nvSpPr>
            <p:cNvPr id="12365" name="Google Shape;12365;p82"/>
            <p:cNvSpPr/>
            <p:nvPr/>
          </p:nvSpPr>
          <p:spPr>
            <a:xfrm>
              <a:off x="6571955" y="2919170"/>
              <a:ext cx="245982" cy="237675"/>
            </a:xfrm>
            <a:custGeom>
              <a:avLst/>
              <a:gdLst/>
              <a:ahLst/>
              <a:cxnLst/>
              <a:rect l="l" t="t" r="r" b="b"/>
              <a:pathLst>
                <a:path w="7728" h="7467" extrusionOk="0">
                  <a:moveTo>
                    <a:pt x="3084" y="1680"/>
                  </a:moveTo>
                  <a:cubicBezTo>
                    <a:pt x="3405" y="1680"/>
                    <a:pt x="3679" y="1942"/>
                    <a:pt x="3679" y="2275"/>
                  </a:cubicBezTo>
                  <a:lnTo>
                    <a:pt x="3679" y="4049"/>
                  </a:lnTo>
                  <a:cubicBezTo>
                    <a:pt x="3679" y="4371"/>
                    <a:pt x="3405" y="4644"/>
                    <a:pt x="3084" y="4644"/>
                  </a:cubicBezTo>
                  <a:lnTo>
                    <a:pt x="2203" y="4644"/>
                  </a:lnTo>
                  <a:cubicBezTo>
                    <a:pt x="2143" y="4644"/>
                    <a:pt x="2084" y="4680"/>
                    <a:pt x="2072" y="4740"/>
                  </a:cubicBezTo>
                  <a:cubicBezTo>
                    <a:pt x="2060" y="4787"/>
                    <a:pt x="1929" y="5204"/>
                    <a:pt x="2096" y="5490"/>
                  </a:cubicBezTo>
                  <a:cubicBezTo>
                    <a:pt x="2036" y="5478"/>
                    <a:pt x="1977" y="5442"/>
                    <a:pt x="1917" y="5395"/>
                  </a:cubicBezTo>
                  <a:cubicBezTo>
                    <a:pt x="1786" y="5299"/>
                    <a:pt x="1703" y="5073"/>
                    <a:pt x="1679" y="4775"/>
                  </a:cubicBezTo>
                  <a:cubicBezTo>
                    <a:pt x="1679" y="4704"/>
                    <a:pt x="1608" y="4644"/>
                    <a:pt x="1536" y="4644"/>
                  </a:cubicBezTo>
                  <a:lnTo>
                    <a:pt x="822" y="4644"/>
                  </a:lnTo>
                  <a:cubicBezTo>
                    <a:pt x="488" y="4644"/>
                    <a:pt x="226" y="4371"/>
                    <a:pt x="226" y="4049"/>
                  </a:cubicBezTo>
                  <a:lnTo>
                    <a:pt x="226" y="2275"/>
                  </a:lnTo>
                  <a:cubicBezTo>
                    <a:pt x="226" y="1942"/>
                    <a:pt x="488" y="1680"/>
                    <a:pt x="822" y="1680"/>
                  </a:cubicBezTo>
                  <a:close/>
                  <a:moveTo>
                    <a:pt x="2739" y="1"/>
                  </a:moveTo>
                  <a:cubicBezTo>
                    <a:pt x="2334" y="1"/>
                    <a:pt x="2024" y="322"/>
                    <a:pt x="2024" y="715"/>
                  </a:cubicBezTo>
                  <a:lnTo>
                    <a:pt x="2024" y="1382"/>
                  </a:lnTo>
                  <a:lnTo>
                    <a:pt x="881" y="1382"/>
                  </a:lnTo>
                  <a:cubicBezTo>
                    <a:pt x="393" y="1382"/>
                    <a:pt x="0" y="1763"/>
                    <a:pt x="0" y="2263"/>
                  </a:cubicBezTo>
                  <a:lnTo>
                    <a:pt x="0" y="4025"/>
                  </a:lnTo>
                  <a:cubicBezTo>
                    <a:pt x="0" y="4513"/>
                    <a:pt x="393" y="4906"/>
                    <a:pt x="881" y="4906"/>
                  </a:cubicBezTo>
                  <a:lnTo>
                    <a:pt x="1465" y="4906"/>
                  </a:lnTo>
                  <a:cubicBezTo>
                    <a:pt x="1500" y="5240"/>
                    <a:pt x="1619" y="5466"/>
                    <a:pt x="1822" y="5621"/>
                  </a:cubicBezTo>
                  <a:cubicBezTo>
                    <a:pt x="1893" y="5668"/>
                    <a:pt x="1953" y="5704"/>
                    <a:pt x="2024" y="5740"/>
                  </a:cubicBezTo>
                  <a:lnTo>
                    <a:pt x="2024" y="7323"/>
                  </a:lnTo>
                  <a:lnTo>
                    <a:pt x="1977" y="7323"/>
                  </a:lnTo>
                  <a:cubicBezTo>
                    <a:pt x="1977" y="7395"/>
                    <a:pt x="2036" y="7466"/>
                    <a:pt x="2131" y="7466"/>
                  </a:cubicBezTo>
                  <a:cubicBezTo>
                    <a:pt x="2215" y="7466"/>
                    <a:pt x="2274" y="7407"/>
                    <a:pt x="2274" y="7323"/>
                  </a:cubicBezTo>
                  <a:lnTo>
                    <a:pt x="2274" y="5787"/>
                  </a:lnTo>
                  <a:lnTo>
                    <a:pt x="2298" y="5787"/>
                  </a:lnTo>
                  <a:cubicBezTo>
                    <a:pt x="2393" y="5787"/>
                    <a:pt x="2489" y="5776"/>
                    <a:pt x="2548" y="5752"/>
                  </a:cubicBezTo>
                  <a:cubicBezTo>
                    <a:pt x="2620" y="5740"/>
                    <a:pt x="2679" y="5668"/>
                    <a:pt x="2679" y="5597"/>
                  </a:cubicBezTo>
                  <a:cubicBezTo>
                    <a:pt x="2679" y="5514"/>
                    <a:pt x="2620" y="5442"/>
                    <a:pt x="2548" y="5430"/>
                  </a:cubicBezTo>
                  <a:cubicBezTo>
                    <a:pt x="2477" y="5406"/>
                    <a:pt x="2429" y="5383"/>
                    <a:pt x="2393" y="5335"/>
                  </a:cubicBezTo>
                  <a:cubicBezTo>
                    <a:pt x="2322" y="5216"/>
                    <a:pt x="2334" y="5037"/>
                    <a:pt x="2370" y="4906"/>
                  </a:cubicBezTo>
                  <a:lnTo>
                    <a:pt x="3120" y="4906"/>
                  </a:lnTo>
                  <a:cubicBezTo>
                    <a:pt x="3620" y="4906"/>
                    <a:pt x="4001" y="4513"/>
                    <a:pt x="4001" y="4025"/>
                  </a:cubicBezTo>
                  <a:lnTo>
                    <a:pt x="4001" y="2263"/>
                  </a:lnTo>
                  <a:cubicBezTo>
                    <a:pt x="4001" y="1763"/>
                    <a:pt x="3620" y="1382"/>
                    <a:pt x="3120" y="1382"/>
                  </a:cubicBezTo>
                  <a:lnTo>
                    <a:pt x="2298" y="1382"/>
                  </a:lnTo>
                  <a:lnTo>
                    <a:pt x="2298" y="1156"/>
                  </a:lnTo>
                  <a:lnTo>
                    <a:pt x="3024" y="1156"/>
                  </a:lnTo>
                  <a:cubicBezTo>
                    <a:pt x="3096" y="1156"/>
                    <a:pt x="3167" y="1096"/>
                    <a:pt x="3167" y="1013"/>
                  </a:cubicBezTo>
                  <a:cubicBezTo>
                    <a:pt x="3167" y="930"/>
                    <a:pt x="3108" y="858"/>
                    <a:pt x="3024" y="858"/>
                  </a:cubicBezTo>
                  <a:lnTo>
                    <a:pt x="2298" y="858"/>
                  </a:lnTo>
                  <a:lnTo>
                    <a:pt x="2298" y="692"/>
                  </a:lnTo>
                  <a:cubicBezTo>
                    <a:pt x="2298" y="453"/>
                    <a:pt x="2489" y="263"/>
                    <a:pt x="2727" y="263"/>
                  </a:cubicBezTo>
                  <a:lnTo>
                    <a:pt x="7001" y="263"/>
                  </a:lnTo>
                  <a:cubicBezTo>
                    <a:pt x="7239" y="263"/>
                    <a:pt x="7430" y="453"/>
                    <a:pt x="7430" y="692"/>
                  </a:cubicBezTo>
                  <a:lnTo>
                    <a:pt x="7430" y="858"/>
                  </a:lnTo>
                  <a:lnTo>
                    <a:pt x="3632" y="858"/>
                  </a:lnTo>
                  <a:cubicBezTo>
                    <a:pt x="3560" y="858"/>
                    <a:pt x="3489" y="918"/>
                    <a:pt x="3489" y="1013"/>
                  </a:cubicBezTo>
                  <a:cubicBezTo>
                    <a:pt x="3489" y="1084"/>
                    <a:pt x="3548" y="1156"/>
                    <a:pt x="3632" y="1156"/>
                  </a:cubicBezTo>
                  <a:lnTo>
                    <a:pt x="7430" y="1156"/>
                  </a:lnTo>
                  <a:lnTo>
                    <a:pt x="7430" y="1823"/>
                  </a:lnTo>
                  <a:cubicBezTo>
                    <a:pt x="7430" y="1906"/>
                    <a:pt x="7489" y="1977"/>
                    <a:pt x="7573" y="1977"/>
                  </a:cubicBezTo>
                  <a:cubicBezTo>
                    <a:pt x="7656" y="1977"/>
                    <a:pt x="7727" y="1918"/>
                    <a:pt x="7727" y="1823"/>
                  </a:cubicBezTo>
                  <a:lnTo>
                    <a:pt x="7727" y="715"/>
                  </a:lnTo>
                  <a:cubicBezTo>
                    <a:pt x="7727" y="311"/>
                    <a:pt x="7394" y="1"/>
                    <a:pt x="7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6" name="Google Shape;12366;p82"/>
            <p:cNvSpPr/>
            <p:nvPr/>
          </p:nvSpPr>
          <p:spPr>
            <a:xfrm>
              <a:off x="6708760" y="3206436"/>
              <a:ext cx="33740" cy="9517"/>
            </a:xfrm>
            <a:custGeom>
              <a:avLst/>
              <a:gdLst/>
              <a:ahLst/>
              <a:cxnLst/>
              <a:rect l="l" t="t" r="r" b="b"/>
              <a:pathLst>
                <a:path w="1060" h="299" extrusionOk="0">
                  <a:moveTo>
                    <a:pt x="155" y="1"/>
                  </a:moveTo>
                  <a:cubicBezTo>
                    <a:pt x="84" y="1"/>
                    <a:pt x="0" y="60"/>
                    <a:pt x="0" y="156"/>
                  </a:cubicBezTo>
                  <a:cubicBezTo>
                    <a:pt x="0" y="239"/>
                    <a:pt x="60" y="299"/>
                    <a:pt x="155" y="299"/>
                  </a:cubicBezTo>
                  <a:lnTo>
                    <a:pt x="917" y="299"/>
                  </a:lnTo>
                  <a:cubicBezTo>
                    <a:pt x="989" y="299"/>
                    <a:pt x="1060" y="239"/>
                    <a:pt x="1060" y="156"/>
                  </a:cubicBezTo>
                  <a:cubicBezTo>
                    <a:pt x="1060" y="84"/>
                    <a:pt x="1000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7" name="Google Shape;12367;p82"/>
            <p:cNvSpPr/>
            <p:nvPr/>
          </p:nvSpPr>
          <p:spPr>
            <a:xfrm>
              <a:off x="6604549" y="2993079"/>
              <a:ext cx="59904" cy="51565"/>
            </a:xfrm>
            <a:custGeom>
              <a:avLst/>
              <a:gdLst/>
              <a:ahLst/>
              <a:cxnLst/>
              <a:rect l="l" t="t" r="r" b="b"/>
              <a:pathLst>
                <a:path w="1882" h="1620" extrusionOk="0">
                  <a:moveTo>
                    <a:pt x="1346" y="275"/>
                  </a:moveTo>
                  <a:cubicBezTo>
                    <a:pt x="1512" y="275"/>
                    <a:pt x="1596" y="441"/>
                    <a:pt x="1596" y="596"/>
                  </a:cubicBezTo>
                  <a:cubicBezTo>
                    <a:pt x="1596" y="834"/>
                    <a:pt x="1357" y="1096"/>
                    <a:pt x="941" y="1322"/>
                  </a:cubicBezTo>
                  <a:cubicBezTo>
                    <a:pt x="524" y="1096"/>
                    <a:pt x="286" y="834"/>
                    <a:pt x="286" y="596"/>
                  </a:cubicBezTo>
                  <a:cubicBezTo>
                    <a:pt x="286" y="441"/>
                    <a:pt x="381" y="275"/>
                    <a:pt x="536" y="275"/>
                  </a:cubicBezTo>
                  <a:cubicBezTo>
                    <a:pt x="655" y="275"/>
                    <a:pt x="750" y="334"/>
                    <a:pt x="798" y="382"/>
                  </a:cubicBezTo>
                  <a:cubicBezTo>
                    <a:pt x="834" y="429"/>
                    <a:pt x="881" y="441"/>
                    <a:pt x="941" y="441"/>
                  </a:cubicBezTo>
                  <a:cubicBezTo>
                    <a:pt x="1000" y="441"/>
                    <a:pt x="1048" y="406"/>
                    <a:pt x="1095" y="382"/>
                  </a:cubicBezTo>
                  <a:cubicBezTo>
                    <a:pt x="1131" y="334"/>
                    <a:pt x="1226" y="275"/>
                    <a:pt x="134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63"/>
                    <a:pt x="0" y="596"/>
                  </a:cubicBezTo>
                  <a:cubicBezTo>
                    <a:pt x="0" y="798"/>
                    <a:pt x="107" y="1215"/>
                    <a:pt x="834" y="1584"/>
                  </a:cubicBezTo>
                  <a:cubicBezTo>
                    <a:pt x="869" y="1608"/>
                    <a:pt x="917" y="1620"/>
                    <a:pt x="941" y="1620"/>
                  </a:cubicBezTo>
                  <a:cubicBezTo>
                    <a:pt x="976" y="1620"/>
                    <a:pt x="1012" y="1608"/>
                    <a:pt x="1048" y="1584"/>
                  </a:cubicBezTo>
                  <a:cubicBezTo>
                    <a:pt x="1762" y="1215"/>
                    <a:pt x="1881" y="798"/>
                    <a:pt x="1881" y="596"/>
                  </a:cubicBezTo>
                  <a:cubicBezTo>
                    <a:pt x="1881" y="263"/>
                    <a:pt x="1643" y="1"/>
                    <a:pt x="1346" y="1"/>
                  </a:cubicBezTo>
                  <a:cubicBezTo>
                    <a:pt x="1167" y="1"/>
                    <a:pt x="1036" y="72"/>
                    <a:pt x="941" y="132"/>
                  </a:cubicBezTo>
                  <a:cubicBezTo>
                    <a:pt x="857" y="72"/>
                    <a:pt x="714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8" name="Google Shape;12368;p82"/>
            <p:cNvSpPr/>
            <p:nvPr/>
          </p:nvSpPr>
          <p:spPr>
            <a:xfrm>
              <a:off x="6634469" y="2991933"/>
              <a:ext cx="246364" cy="238407"/>
            </a:xfrm>
            <a:custGeom>
              <a:avLst/>
              <a:gdLst/>
              <a:ahLst/>
              <a:cxnLst/>
              <a:rect l="l" t="t" r="r" b="b"/>
              <a:pathLst>
                <a:path w="7740" h="7490" extrusionOk="0">
                  <a:moveTo>
                    <a:pt x="6847" y="1727"/>
                  </a:moveTo>
                  <a:cubicBezTo>
                    <a:pt x="7180" y="1727"/>
                    <a:pt x="7442" y="1989"/>
                    <a:pt x="7442" y="2323"/>
                  </a:cubicBezTo>
                  <a:lnTo>
                    <a:pt x="7442" y="4085"/>
                  </a:lnTo>
                  <a:lnTo>
                    <a:pt x="7454" y="4085"/>
                  </a:lnTo>
                  <a:cubicBezTo>
                    <a:pt x="7454" y="4406"/>
                    <a:pt x="7192" y="4680"/>
                    <a:pt x="6859" y="4680"/>
                  </a:cubicBezTo>
                  <a:lnTo>
                    <a:pt x="6144" y="4680"/>
                  </a:lnTo>
                  <a:cubicBezTo>
                    <a:pt x="6073" y="4680"/>
                    <a:pt x="6013" y="4740"/>
                    <a:pt x="6001" y="4811"/>
                  </a:cubicBezTo>
                  <a:cubicBezTo>
                    <a:pt x="5990" y="5121"/>
                    <a:pt x="5894" y="5335"/>
                    <a:pt x="5751" y="5454"/>
                  </a:cubicBezTo>
                  <a:cubicBezTo>
                    <a:pt x="5692" y="5490"/>
                    <a:pt x="5632" y="5525"/>
                    <a:pt x="5573" y="5537"/>
                  </a:cubicBezTo>
                  <a:cubicBezTo>
                    <a:pt x="5728" y="5252"/>
                    <a:pt x="5609" y="4835"/>
                    <a:pt x="5597" y="4799"/>
                  </a:cubicBezTo>
                  <a:cubicBezTo>
                    <a:pt x="5585" y="4740"/>
                    <a:pt x="5525" y="4692"/>
                    <a:pt x="5466" y="4692"/>
                  </a:cubicBezTo>
                  <a:lnTo>
                    <a:pt x="4585" y="4692"/>
                  </a:lnTo>
                  <a:cubicBezTo>
                    <a:pt x="4251" y="4692"/>
                    <a:pt x="3989" y="4418"/>
                    <a:pt x="3989" y="4097"/>
                  </a:cubicBezTo>
                  <a:lnTo>
                    <a:pt x="3989" y="2323"/>
                  </a:lnTo>
                  <a:cubicBezTo>
                    <a:pt x="3989" y="1989"/>
                    <a:pt x="4251" y="1727"/>
                    <a:pt x="4585" y="1727"/>
                  </a:cubicBezTo>
                  <a:close/>
                  <a:moveTo>
                    <a:pt x="5430" y="6609"/>
                  </a:moveTo>
                  <a:lnTo>
                    <a:pt x="5430" y="6776"/>
                  </a:lnTo>
                  <a:cubicBezTo>
                    <a:pt x="5430" y="7014"/>
                    <a:pt x="5239" y="7204"/>
                    <a:pt x="5001" y="7204"/>
                  </a:cubicBezTo>
                  <a:lnTo>
                    <a:pt x="727" y="7204"/>
                  </a:lnTo>
                  <a:cubicBezTo>
                    <a:pt x="489" y="7204"/>
                    <a:pt x="298" y="7014"/>
                    <a:pt x="298" y="6776"/>
                  </a:cubicBezTo>
                  <a:lnTo>
                    <a:pt x="298" y="6609"/>
                  </a:lnTo>
                  <a:close/>
                  <a:moveTo>
                    <a:pt x="5573" y="1"/>
                  </a:moveTo>
                  <a:cubicBezTo>
                    <a:pt x="5489" y="1"/>
                    <a:pt x="5418" y="61"/>
                    <a:pt x="5418" y="144"/>
                  </a:cubicBezTo>
                  <a:lnTo>
                    <a:pt x="5418" y="1430"/>
                  </a:lnTo>
                  <a:lnTo>
                    <a:pt x="4585" y="1430"/>
                  </a:lnTo>
                  <a:cubicBezTo>
                    <a:pt x="4096" y="1430"/>
                    <a:pt x="3704" y="1823"/>
                    <a:pt x="3704" y="2311"/>
                  </a:cubicBezTo>
                  <a:lnTo>
                    <a:pt x="3704" y="4073"/>
                  </a:lnTo>
                  <a:cubicBezTo>
                    <a:pt x="3704" y="4573"/>
                    <a:pt x="4096" y="4954"/>
                    <a:pt x="4585" y="4954"/>
                  </a:cubicBezTo>
                  <a:lnTo>
                    <a:pt x="5347" y="4954"/>
                  </a:lnTo>
                  <a:cubicBezTo>
                    <a:pt x="5359" y="5073"/>
                    <a:pt x="5370" y="5264"/>
                    <a:pt x="5311" y="5383"/>
                  </a:cubicBezTo>
                  <a:cubicBezTo>
                    <a:pt x="5287" y="5442"/>
                    <a:pt x="5239" y="5478"/>
                    <a:pt x="5168" y="5478"/>
                  </a:cubicBezTo>
                  <a:cubicBezTo>
                    <a:pt x="5097" y="5490"/>
                    <a:pt x="5025" y="5549"/>
                    <a:pt x="5025" y="5645"/>
                  </a:cubicBezTo>
                  <a:cubicBezTo>
                    <a:pt x="5025" y="5716"/>
                    <a:pt x="5097" y="5787"/>
                    <a:pt x="5168" y="5799"/>
                  </a:cubicBezTo>
                  <a:cubicBezTo>
                    <a:pt x="5228" y="5823"/>
                    <a:pt x="5311" y="5835"/>
                    <a:pt x="5418" y="5835"/>
                  </a:cubicBezTo>
                  <a:lnTo>
                    <a:pt x="5430" y="5835"/>
                  </a:lnTo>
                  <a:lnTo>
                    <a:pt x="5430" y="6323"/>
                  </a:lnTo>
                  <a:lnTo>
                    <a:pt x="298" y="6323"/>
                  </a:lnTo>
                  <a:lnTo>
                    <a:pt x="298" y="5656"/>
                  </a:lnTo>
                  <a:cubicBezTo>
                    <a:pt x="298" y="5585"/>
                    <a:pt x="239" y="5502"/>
                    <a:pt x="144" y="5502"/>
                  </a:cubicBezTo>
                  <a:cubicBezTo>
                    <a:pt x="72" y="5502"/>
                    <a:pt x="1" y="5561"/>
                    <a:pt x="1" y="5656"/>
                  </a:cubicBezTo>
                  <a:lnTo>
                    <a:pt x="1" y="6776"/>
                  </a:lnTo>
                  <a:cubicBezTo>
                    <a:pt x="1" y="7180"/>
                    <a:pt x="334" y="7490"/>
                    <a:pt x="715" y="7490"/>
                  </a:cubicBezTo>
                  <a:lnTo>
                    <a:pt x="4989" y="7490"/>
                  </a:lnTo>
                  <a:cubicBezTo>
                    <a:pt x="5394" y="7490"/>
                    <a:pt x="5704" y="7157"/>
                    <a:pt x="5704" y="6776"/>
                  </a:cubicBezTo>
                  <a:lnTo>
                    <a:pt x="5704" y="5787"/>
                  </a:lnTo>
                  <a:cubicBezTo>
                    <a:pt x="5775" y="5764"/>
                    <a:pt x="5847" y="5728"/>
                    <a:pt x="5906" y="5668"/>
                  </a:cubicBezTo>
                  <a:cubicBezTo>
                    <a:pt x="6097" y="5525"/>
                    <a:pt x="6216" y="5287"/>
                    <a:pt x="6263" y="4954"/>
                  </a:cubicBezTo>
                  <a:lnTo>
                    <a:pt x="6847" y="4954"/>
                  </a:lnTo>
                  <a:cubicBezTo>
                    <a:pt x="7335" y="4954"/>
                    <a:pt x="7728" y="4573"/>
                    <a:pt x="7728" y="4085"/>
                  </a:cubicBezTo>
                  <a:lnTo>
                    <a:pt x="7728" y="2311"/>
                  </a:lnTo>
                  <a:cubicBezTo>
                    <a:pt x="7740" y="1835"/>
                    <a:pt x="7359" y="1430"/>
                    <a:pt x="6859" y="1430"/>
                  </a:cubicBezTo>
                  <a:lnTo>
                    <a:pt x="5716" y="1430"/>
                  </a:lnTo>
                  <a:lnTo>
                    <a:pt x="5716" y="144"/>
                  </a:lnTo>
                  <a:cubicBezTo>
                    <a:pt x="5716" y="72"/>
                    <a:pt x="5656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9" name="Google Shape;12369;p82"/>
            <p:cNvSpPr/>
            <p:nvPr/>
          </p:nvSpPr>
          <p:spPr>
            <a:xfrm>
              <a:off x="6790627" y="3057885"/>
              <a:ext cx="52329" cy="60668"/>
            </a:xfrm>
            <a:custGeom>
              <a:avLst/>
              <a:gdLst/>
              <a:ahLst/>
              <a:cxnLst/>
              <a:rect l="l" t="t" r="r" b="b"/>
              <a:pathLst>
                <a:path w="1644" h="1906" extrusionOk="0">
                  <a:moveTo>
                    <a:pt x="822" y="286"/>
                  </a:moveTo>
                  <a:cubicBezTo>
                    <a:pt x="976" y="286"/>
                    <a:pt x="1084" y="405"/>
                    <a:pt x="1084" y="536"/>
                  </a:cubicBezTo>
                  <a:cubicBezTo>
                    <a:pt x="1084" y="679"/>
                    <a:pt x="964" y="786"/>
                    <a:pt x="822" y="786"/>
                  </a:cubicBezTo>
                  <a:cubicBezTo>
                    <a:pt x="691" y="786"/>
                    <a:pt x="572" y="667"/>
                    <a:pt x="572" y="536"/>
                  </a:cubicBezTo>
                  <a:cubicBezTo>
                    <a:pt x="572" y="405"/>
                    <a:pt x="691" y="286"/>
                    <a:pt x="822" y="286"/>
                  </a:cubicBezTo>
                  <a:close/>
                  <a:moveTo>
                    <a:pt x="936" y="1096"/>
                  </a:moveTo>
                  <a:cubicBezTo>
                    <a:pt x="1165" y="1096"/>
                    <a:pt x="1345" y="1305"/>
                    <a:pt x="1345" y="1548"/>
                  </a:cubicBezTo>
                  <a:cubicBezTo>
                    <a:pt x="1345" y="1572"/>
                    <a:pt x="1322" y="1608"/>
                    <a:pt x="1286" y="1608"/>
                  </a:cubicBezTo>
                  <a:lnTo>
                    <a:pt x="369" y="1608"/>
                  </a:lnTo>
                  <a:cubicBezTo>
                    <a:pt x="333" y="1608"/>
                    <a:pt x="298" y="1572"/>
                    <a:pt x="298" y="1548"/>
                  </a:cubicBezTo>
                  <a:lnTo>
                    <a:pt x="298" y="1537"/>
                  </a:lnTo>
                  <a:cubicBezTo>
                    <a:pt x="298" y="1298"/>
                    <a:pt x="500" y="1096"/>
                    <a:pt x="738" y="1096"/>
                  </a:cubicBezTo>
                  <a:lnTo>
                    <a:pt x="917" y="1096"/>
                  </a:lnTo>
                  <a:cubicBezTo>
                    <a:pt x="923" y="1096"/>
                    <a:pt x="929" y="1096"/>
                    <a:pt x="936" y="1096"/>
                  </a:cubicBezTo>
                  <a:close/>
                  <a:moveTo>
                    <a:pt x="822" y="1"/>
                  </a:moveTo>
                  <a:cubicBezTo>
                    <a:pt x="512" y="1"/>
                    <a:pt x="274" y="239"/>
                    <a:pt x="274" y="548"/>
                  </a:cubicBezTo>
                  <a:cubicBezTo>
                    <a:pt x="274" y="679"/>
                    <a:pt x="322" y="798"/>
                    <a:pt x="393" y="894"/>
                  </a:cubicBezTo>
                  <a:cubicBezTo>
                    <a:pt x="167" y="1013"/>
                    <a:pt x="0" y="1251"/>
                    <a:pt x="0" y="1537"/>
                  </a:cubicBezTo>
                  <a:lnTo>
                    <a:pt x="0" y="1548"/>
                  </a:lnTo>
                  <a:cubicBezTo>
                    <a:pt x="0" y="1739"/>
                    <a:pt x="167" y="1906"/>
                    <a:pt x="369" y="1906"/>
                  </a:cubicBezTo>
                  <a:lnTo>
                    <a:pt x="1286" y="1906"/>
                  </a:lnTo>
                  <a:cubicBezTo>
                    <a:pt x="1476" y="1906"/>
                    <a:pt x="1643" y="1739"/>
                    <a:pt x="1643" y="1548"/>
                  </a:cubicBezTo>
                  <a:lnTo>
                    <a:pt x="1643" y="1537"/>
                  </a:lnTo>
                  <a:cubicBezTo>
                    <a:pt x="1643" y="1251"/>
                    <a:pt x="1476" y="1013"/>
                    <a:pt x="1262" y="894"/>
                  </a:cubicBezTo>
                  <a:cubicBezTo>
                    <a:pt x="1334" y="798"/>
                    <a:pt x="1381" y="679"/>
                    <a:pt x="1381" y="548"/>
                  </a:cubicBezTo>
                  <a:cubicBezTo>
                    <a:pt x="1381" y="251"/>
                    <a:pt x="114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0" name="Google Shape;12370;p82"/>
            <p:cNvSpPr/>
            <p:nvPr/>
          </p:nvSpPr>
          <p:spPr>
            <a:xfrm>
              <a:off x="6712166" y="2975286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55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1" name="Google Shape;12371;p82"/>
            <p:cNvSpPr/>
            <p:nvPr/>
          </p:nvSpPr>
          <p:spPr>
            <a:xfrm>
              <a:off x="6712166" y="2993461"/>
              <a:ext cx="73941" cy="9517"/>
            </a:xfrm>
            <a:custGeom>
              <a:avLst/>
              <a:gdLst/>
              <a:ahLst/>
              <a:cxnLst/>
              <a:rect l="l" t="t" r="r" b="b"/>
              <a:pathLst>
                <a:path w="2323" h="299" extrusionOk="0">
                  <a:moveTo>
                    <a:pt x="155" y="1"/>
                  </a:moveTo>
                  <a:cubicBezTo>
                    <a:pt x="72" y="1"/>
                    <a:pt x="0" y="60"/>
                    <a:pt x="0" y="143"/>
                  </a:cubicBezTo>
                  <a:cubicBezTo>
                    <a:pt x="0" y="239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51" y="298"/>
                    <a:pt x="2322" y="239"/>
                    <a:pt x="2322" y="143"/>
                  </a:cubicBezTo>
                  <a:cubicBezTo>
                    <a:pt x="2322" y="60"/>
                    <a:pt x="2263" y="1"/>
                    <a:pt x="2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2" name="Google Shape;12372;p82"/>
            <p:cNvSpPr/>
            <p:nvPr/>
          </p:nvSpPr>
          <p:spPr>
            <a:xfrm>
              <a:off x="6712166" y="3012050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0" y="60"/>
                    <a:pt x="0" y="143"/>
                  </a:cubicBezTo>
                  <a:cubicBezTo>
                    <a:pt x="0" y="238"/>
                    <a:pt x="60" y="298"/>
                    <a:pt x="155" y="298"/>
                  </a:cubicBezTo>
                  <a:lnTo>
                    <a:pt x="2179" y="298"/>
                  </a:lnTo>
                  <a:cubicBezTo>
                    <a:pt x="2263" y="274"/>
                    <a:pt x="2322" y="214"/>
                    <a:pt x="2322" y="143"/>
                  </a:cubicBezTo>
                  <a:cubicBezTo>
                    <a:pt x="2322" y="71"/>
                    <a:pt x="2263" y="0"/>
                    <a:pt x="2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3" name="Google Shape;12373;p82"/>
            <p:cNvSpPr/>
            <p:nvPr/>
          </p:nvSpPr>
          <p:spPr>
            <a:xfrm>
              <a:off x="6662511" y="3103752"/>
              <a:ext cx="73941" cy="27310"/>
            </a:xfrm>
            <a:custGeom>
              <a:avLst/>
              <a:gdLst/>
              <a:ahLst/>
              <a:cxnLst/>
              <a:rect l="l" t="t" r="r" b="b"/>
              <a:pathLst>
                <a:path w="2323" h="858" extrusionOk="0">
                  <a:moveTo>
                    <a:pt x="2037" y="298"/>
                  </a:moveTo>
                  <a:lnTo>
                    <a:pt x="2037" y="584"/>
                  </a:lnTo>
                  <a:lnTo>
                    <a:pt x="298" y="584"/>
                  </a:lnTo>
                  <a:lnTo>
                    <a:pt x="298" y="298"/>
                  </a:lnTo>
                  <a:close/>
                  <a:moveTo>
                    <a:pt x="144" y="0"/>
                  </a:moveTo>
                  <a:cubicBezTo>
                    <a:pt x="72" y="0"/>
                    <a:pt x="1" y="60"/>
                    <a:pt x="1" y="155"/>
                  </a:cubicBezTo>
                  <a:lnTo>
                    <a:pt x="1" y="715"/>
                  </a:lnTo>
                  <a:cubicBezTo>
                    <a:pt x="1" y="786"/>
                    <a:pt x="60" y="858"/>
                    <a:pt x="144" y="858"/>
                  </a:cubicBezTo>
                  <a:lnTo>
                    <a:pt x="2168" y="858"/>
                  </a:lnTo>
                  <a:cubicBezTo>
                    <a:pt x="2251" y="858"/>
                    <a:pt x="2322" y="798"/>
                    <a:pt x="2322" y="715"/>
                  </a:cubicBezTo>
                  <a:lnTo>
                    <a:pt x="2322" y="155"/>
                  </a:lnTo>
                  <a:cubicBezTo>
                    <a:pt x="2322" y="72"/>
                    <a:pt x="2263" y="0"/>
                    <a:pt x="2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4" name="Google Shape;12374;p82"/>
            <p:cNvSpPr/>
            <p:nvPr/>
          </p:nvSpPr>
          <p:spPr>
            <a:xfrm>
              <a:off x="6662893" y="3140134"/>
              <a:ext cx="73941" cy="9485"/>
            </a:xfrm>
            <a:custGeom>
              <a:avLst/>
              <a:gdLst/>
              <a:ahLst/>
              <a:cxnLst/>
              <a:rect l="l" t="t" r="r" b="b"/>
              <a:pathLst>
                <a:path w="2323" h="298" extrusionOk="0">
                  <a:moveTo>
                    <a:pt x="155" y="0"/>
                  </a:moveTo>
                  <a:cubicBezTo>
                    <a:pt x="72" y="0"/>
                    <a:pt x="1" y="60"/>
                    <a:pt x="1" y="155"/>
                  </a:cubicBezTo>
                  <a:cubicBezTo>
                    <a:pt x="1" y="238"/>
                    <a:pt x="60" y="298"/>
                    <a:pt x="155" y="298"/>
                  </a:cubicBezTo>
                  <a:lnTo>
                    <a:pt x="2180" y="298"/>
                  </a:lnTo>
                  <a:cubicBezTo>
                    <a:pt x="2251" y="298"/>
                    <a:pt x="2322" y="238"/>
                    <a:pt x="2322" y="155"/>
                  </a:cubicBezTo>
                  <a:cubicBezTo>
                    <a:pt x="2322" y="60"/>
                    <a:pt x="2251" y="0"/>
                    <a:pt x="2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5" name="Google Shape;12375;p82"/>
          <p:cNvGrpSpPr/>
          <p:nvPr/>
        </p:nvGrpSpPr>
        <p:grpSpPr>
          <a:xfrm>
            <a:off x="7474944" y="3010935"/>
            <a:ext cx="350576" cy="280454"/>
            <a:chOff x="7500054" y="2934735"/>
            <a:chExt cx="350576" cy="280454"/>
          </a:xfrm>
          <a:solidFill>
            <a:schemeClr val="tx1"/>
          </a:solidFill>
        </p:grpSpPr>
        <p:sp>
          <p:nvSpPr>
            <p:cNvPr id="12376" name="Google Shape;12376;p82"/>
            <p:cNvSpPr/>
            <p:nvPr/>
          </p:nvSpPr>
          <p:spPr>
            <a:xfrm>
              <a:off x="7571671" y="2959371"/>
              <a:ext cx="191426" cy="10249"/>
            </a:xfrm>
            <a:custGeom>
              <a:avLst/>
              <a:gdLst/>
              <a:ahLst/>
              <a:cxnLst/>
              <a:rect l="l" t="t" r="r" b="b"/>
              <a:pathLst>
                <a:path w="6014" h="322" extrusionOk="0">
                  <a:moveTo>
                    <a:pt x="156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5847" y="322"/>
                  </a:lnTo>
                  <a:cubicBezTo>
                    <a:pt x="5930" y="322"/>
                    <a:pt x="6014" y="250"/>
                    <a:pt x="6014" y="167"/>
                  </a:cubicBezTo>
                  <a:cubicBezTo>
                    <a:pt x="6014" y="71"/>
                    <a:pt x="5930" y="0"/>
                    <a:pt x="58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7" name="Google Shape;12377;p82"/>
            <p:cNvSpPr/>
            <p:nvPr/>
          </p:nvSpPr>
          <p:spPr>
            <a:xfrm>
              <a:off x="7500054" y="2934735"/>
              <a:ext cx="350576" cy="280454"/>
            </a:xfrm>
            <a:custGeom>
              <a:avLst/>
              <a:gdLst/>
              <a:ahLst/>
              <a:cxnLst/>
              <a:rect l="l" t="t" r="r" b="b"/>
              <a:pathLst>
                <a:path w="11014" h="8811" extrusionOk="0">
                  <a:moveTo>
                    <a:pt x="1501" y="310"/>
                  </a:moveTo>
                  <a:lnTo>
                    <a:pt x="1501" y="1560"/>
                  </a:lnTo>
                  <a:lnTo>
                    <a:pt x="310" y="1560"/>
                  </a:lnTo>
                  <a:lnTo>
                    <a:pt x="310" y="417"/>
                  </a:lnTo>
                  <a:cubicBezTo>
                    <a:pt x="310" y="357"/>
                    <a:pt x="358" y="310"/>
                    <a:pt x="417" y="310"/>
                  </a:cubicBezTo>
                  <a:close/>
                  <a:moveTo>
                    <a:pt x="8990" y="310"/>
                  </a:moveTo>
                  <a:cubicBezTo>
                    <a:pt x="9049" y="310"/>
                    <a:pt x="9097" y="357"/>
                    <a:pt x="9097" y="417"/>
                  </a:cubicBezTo>
                  <a:lnTo>
                    <a:pt x="9097" y="1560"/>
                  </a:lnTo>
                  <a:lnTo>
                    <a:pt x="1834" y="1560"/>
                  </a:lnTo>
                  <a:lnTo>
                    <a:pt x="1834" y="310"/>
                  </a:lnTo>
                  <a:close/>
                  <a:moveTo>
                    <a:pt x="10419" y="3453"/>
                  </a:moveTo>
                  <a:cubicBezTo>
                    <a:pt x="10561" y="3453"/>
                    <a:pt x="10704" y="3572"/>
                    <a:pt x="10704" y="3739"/>
                  </a:cubicBezTo>
                  <a:cubicBezTo>
                    <a:pt x="10704" y="3893"/>
                    <a:pt x="10561" y="4013"/>
                    <a:pt x="10419" y="4013"/>
                  </a:cubicBezTo>
                  <a:cubicBezTo>
                    <a:pt x="10264" y="4013"/>
                    <a:pt x="10133" y="3893"/>
                    <a:pt x="10133" y="3739"/>
                  </a:cubicBezTo>
                  <a:cubicBezTo>
                    <a:pt x="10133" y="3572"/>
                    <a:pt x="10252" y="3453"/>
                    <a:pt x="10419" y="3453"/>
                  </a:cubicBezTo>
                  <a:close/>
                  <a:moveTo>
                    <a:pt x="6537" y="4786"/>
                  </a:moveTo>
                  <a:cubicBezTo>
                    <a:pt x="6680" y="4786"/>
                    <a:pt x="6811" y="4906"/>
                    <a:pt x="6811" y="5072"/>
                  </a:cubicBezTo>
                  <a:cubicBezTo>
                    <a:pt x="6811" y="5239"/>
                    <a:pt x="6680" y="5358"/>
                    <a:pt x="6537" y="5358"/>
                  </a:cubicBezTo>
                  <a:cubicBezTo>
                    <a:pt x="6382" y="5358"/>
                    <a:pt x="6251" y="5239"/>
                    <a:pt x="6251" y="5072"/>
                  </a:cubicBezTo>
                  <a:cubicBezTo>
                    <a:pt x="6251" y="4906"/>
                    <a:pt x="6370" y="4786"/>
                    <a:pt x="6537" y="4786"/>
                  </a:cubicBezTo>
                  <a:close/>
                  <a:moveTo>
                    <a:pt x="8240" y="6156"/>
                  </a:moveTo>
                  <a:cubicBezTo>
                    <a:pt x="8394" y="6156"/>
                    <a:pt x="8525" y="6275"/>
                    <a:pt x="8525" y="6441"/>
                  </a:cubicBezTo>
                  <a:cubicBezTo>
                    <a:pt x="8525" y="6608"/>
                    <a:pt x="8394" y="6727"/>
                    <a:pt x="8240" y="6727"/>
                  </a:cubicBezTo>
                  <a:cubicBezTo>
                    <a:pt x="8097" y="6727"/>
                    <a:pt x="7966" y="6608"/>
                    <a:pt x="7966" y="6441"/>
                  </a:cubicBezTo>
                  <a:cubicBezTo>
                    <a:pt x="7966" y="6299"/>
                    <a:pt x="8073" y="6156"/>
                    <a:pt x="8240" y="6156"/>
                  </a:cubicBezTo>
                  <a:close/>
                  <a:moveTo>
                    <a:pt x="4811" y="6382"/>
                  </a:moveTo>
                  <a:cubicBezTo>
                    <a:pt x="4954" y="6382"/>
                    <a:pt x="5085" y="6501"/>
                    <a:pt x="5085" y="6668"/>
                  </a:cubicBezTo>
                  <a:cubicBezTo>
                    <a:pt x="5085" y="6834"/>
                    <a:pt x="4954" y="6953"/>
                    <a:pt x="4811" y="6953"/>
                  </a:cubicBezTo>
                  <a:cubicBezTo>
                    <a:pt x="4656" y="6953"/>
                    <a:pt x="4525" y="6834"/>
                    <a:pt x="4525" y="6668"/>
                  </a:cubicBezTo>
                  <a:cubicBezTo>
                    <a:pt x="4525" y="6501"/>
                    <a:pt x="4644" y="6382"/>
                    <a:pt x="4811" y="6382"/>
                  </a:cubicBezTo>
                  <a:close/>
                  <a:moveTo>
                    <a:pt x="417" y="0"/>
                  </a:moveTo>
                  <a:cubicBezTo>
                    <a:pt x="179" y="0"/>
                    <a:pt x="1" y="143"/>
                    <a:pt x="1" y="417"/>
                  </a:cubicBezTo>
                  <a:lnTo>
                    <a:pt x="1" y="8382"/>
                  </a:lnTo>
                  <a:cubicBezTo>
                    <a:pt x="1" y="8620"/>
                    <a:pt x="191" y="8787"/>
                    <a:pt x="417" y="8787"/>
                  </a:cubicBezTo>
                  <a:lnTo>
                    <a:pt x="4513" y="8787"/>
                  </a:lnTo>
                  <a:cubicBezTo>
                    <a:pt x="4596" y="8787"/>
                    <a:pt x="4668" y="8715"/>
                    <a:pt x="4668" y="8632"/>
                  </a:cubicBezTo>
                  <a:cubicBezTo>
                    <a:pt x="4668" y="8537"/>
                    <a:pt x="4596" y="8465"/>
                    <a:pt x="4513" y="8465"/>
                  </a:cubicBezTo>
                  <a:lnTo>
                    <a:pt x="417" y="8465"/>
                  </a:lnTo>
                  <a:cubicBezTo>
                    <a:pt x="358" y="8465"/>
                    <a:pt x="310" y="8418"/>
                    <a:pt x="310" y="8358"/>
                  </a:cubicBezTo>
                  <a:lnTo>
                    <a:pt x="310" y="1869"/>
                  </a:lnTo>
                  <a:lnTo>
                    <a:pt x="9073" y="1869"/>
                  </a:lnTo>
                  <a:lnTo>
                    <a:pt x="9073" y="5144"/>
                  </a:lnTo>
                  <a:lnTo>
                    <a:pt x="8502" y="5894"/>
                  </a:lnTo>
                  <a:cubicBezTo>
                    <a:pt x="8418" y="5846"/>
                    <a:pt x="8335" y="5834"/>
                    <a:pt x="8240" y="5834"/>
                  </a:cubicBezTo>
                  <a:cubicBezTo>
                    <a:pt x="8109" y="5834"/>
                    <a:pt x="7978" y="5870"/>
                    <a:pt x="7871" y="5965"/>
                  </a:cubicBezTo>
                  <a:lnTo>
                    <a:pt x="7073" y="5322"/>
                  </a:lnTo>
                  <a:cubicBezTo>
                    <a:pt x="7109" y="5251"/>
                    <a:pt x="7132" y="5156"/>
                    <a:pt x="7132" y="5060"/>
                  </a:cubicBezTo>
                  <a:cubicBezTo>
                    <a:pt x="7132" y="4727"/>
                    <a:pt x="6859" y="4441"/>
                    <a:pt x="6513" y="4441"/>
                  </a:cubicBezTo>
                  <a:cubicBezTo>
                    <a:pt x="6192" y="4441"/>
                    <a:pt x="5906" y="4715"/>
                    <a:pt x="5906" y="5060"/>
                  </a:cubicBezTo>
                  <a:cubicBezTo>
                    <a:pt x="5906" y="5167"/>
                    <a:pt x="5942" y="5263"/>
                    <a:pt x="5978" y="5358"/>
                  </a:cubicBezTo>
                  <a:lnTo>
                    <a:pt x="5108" y="6144"/>
                  </a:lnTo>
                  <a:cubicBezTo>
                    <a:pt x="5013" y="6084"/>
                    <a:pt x="4906" y="6049"/>
                    <a:pt x="4787" y="6049"/>
                  </a:cubicBezTo>
                  <a:cubicBezTo>
                    <a:pt x="4465" y="6049"/>
                    <a:pt x="4180" y="6322"/>
                    <a:pt x="4180" y="6668"/>
                  </a:cubicBezTo>
                  <a:cubicBezTo>
                    <a:pt x="4180" y="6989"/>
                    <a:pt x="4454" y="7275"/>
                    <a:pt x="4787" y="7275"/>
                  </a:cubicBezTo>
                  <a:cubicBezTo>
                    <a:pt x="5132" y="7275"/>
                    <a:pt x="5406" y="7001"/>
                    <a:pt x="5406" y="6668"/>
                  </a:cubicBezTo>
                  <a:cubicBezTo>
                    <a:pt x="5406" y="6560"/>
                    <a:pt x="5370" y="6465"/>
                    <a:pt x="5323" y="6382"/>
                  </a:cubicBezTo>
                  <a:lnTo>
                    <a:pt x="6204" y="5572"/>
                  </a:lnTo>
                  <a:cubicBezTo>
                    <a:pt x="6299" y="5620"/>
                    <a:pt x="6394" y="5656"/>
                    <a:pt x="6501" y="5656"/>
                  </a:cubicBezTo>
                  <a:cubicBezTo>
                    <a:pt x="6620" y="5656"/>
                    <a:pt x="6740" y="5620"/>
                    <a:pt x="6835" y="5548"/>
                  </a:cubicBezTo>
                  <a:lnTo>
                    <a:pt x="7644" y="6203"/>
                  </a:lnTo>
                  <a:cubicBezTo>
                    <a:pt x="7621" y="6263"/>
                    <a:pt x="7609" y="6334"/>
                    <a:pt x="7609" y="6406"/>
                  </a:cubicBezTo>
                  <a:cubicBezTo>
                    <a:pt x="7609" y="6739"/>
                    <a:pt x="7871" y="7025"/>
                    <a:pt x="8216" y="7025"/>
                  </a:cubicBezTo>
                  <a:cubicBezTo>
                    <a:pt x="8561" y="7025"/>
                    <a:pt x="8823" y="6751"/>
                    <a:pt x="8823" y="6406"/>
                  </a:cubicBezTo>
                  <a:cubicBezTo>
                    <a:pt x="8823" y="6287"/>
                    <a:pt x="8799" y="6168"/>
                    <a:pt x="8716" y="6084"/>
                  </a:cubicBezTo>
                  <a:lnTo>
                    <a:pt x="9061" y="5656"/>
                  </a:lnTo>
                  <a:lnTo>
                    <a:pt x="9061" y="8382"/>
                  </a:lnTo>
                  <a:cubicBezTo>
                    <a:pt x="9061" y="8442"/>
                    <a:pt x="9014" y="8477"/>
                    <a:pt x="8954" y="8477"/>
                  </a:cubicBezTo>
                  <a:lnTo>
                    <a:pt x="5227" y="8477"/>
                  </a:lnTo>
                  <a:cubicBezTo>
                    <a:pt x="5132" y="8477"/>
                    <a:pt x="5061" y="8561"/>
                    <a:pt x="5061" y="8644"/>
                  </a:cubicBezTo>
                  <a:cubicBezTo>
                    <a:pt x="5061" y="8739"/>
                    <a:pt x="5132" y="8811"/>
                    <a:pt x="5227" y="8811"/>
                  </a:cubicBezTo>
                  <a:lnTo>
                    <a:pt x="8954" y="8811"/>
                  </a:lnTo>
                  <a:cubicBezTo>
                    <a:pt x="9192" y="8811"/>
                    <a:pt x="9371" y="8620"/>
                    <a:pt x="9371" y="8394"/>
                  </a:cubicBezTo>
                  <a:lnTo>
                    <a:pt x="9371" y="5287"/>
                  </a:lnTo>
                  <a:lnTo>
                    <a:pt x="10145" y="4298"/>
                  </a:lnTo>
                  <a:cubicBezTo>
                    <a:pt x="10228" y="4334"/>
                    <a:pt x="10299" y="4346"/>
                    <a:pt x="10383" y="4346"/>
                  </a:cubicBezTo>
                  <a:cubicBezTo>
                    <a:pt x="10716" y="4346"/>
                    <a:pt x="10990" y="4072"/>
                    <a:pt x="10990" y="3739"/>
                  </a:cubicBezTo>
                  <a:cubicBezTo>
                    <a:pt x="11014" y="3405"/>
                    <a:pt x="10740" y="3131"/>
                    <a:pt x="10419" y="3131"/>
                  </a:cubicBezTo>
                  <a:cubicBezTo>
                    <a:pt x="10085" y="3131"/>
                    <a:pt x="9811" y="3405"/>
                    <a:pt x="9811" y="3751"/>
                  </a:cubicBezTo>
                  <a:cubicBezTo>
                    <a:pt x="9811" y="3882"/>
                    <a:pt x="9847" y="4001"/>
                    <a:pt x="9930" y="4108"/>
                  </a:cubicBezTo>
                  <a:lnTo>
                    <a:pt x="9407" y="4763"/>
                  </a:lnTo>
                  <a:lnTo>
                    <a:pt x="9407" y="381"/>
                  </a:lnTo>
                  <a:cubicBezTo>
                    <a:pt x="9407" y="191"/>
                    <a:pt x="9276" y="0"/>
                    <a:pt x="8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8" name="Google Shape;12378;p82"/>
            <p:cNvSpPr/>
            <p:nvPr/>
          </p:nvSpPr>
          <p:spPr>
            <a:xfrm>
              <a:off x="7539459" y="307456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79" name="Google Shape;12379;p82"/>
            <p:cNvSpPr/>
            <p:nvPr/>
          </p:nvSpPr>
          <p:spPr>
            <a:xfrm>
              <a:off x="7539459" y="3099582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0" name="Google Shape;12380;p82"/>
            <p:cNvSpPr/>
            <p:nvPr/>
          </p:nvSpPr>
          <p:spPr>
            <a:xfrm>
              <a:off x="7539459" y="3124601"/>
              <a:ext cx="82663" cy="10631"/>
            </a:xfrm>
            <a:custGeom>
              <a:avLst/>
              <a:gdLst/>
              <a:ahLst/>
              <a:cxnLst/>
              <a:rect l="l" t="t" r="r" b="b"/>
              <a:pathLst>
                <a:path w="2597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50"/>
                    <a:pt x="2596" y="167"/>
                  </a:cubicBezTo>
                  <a:cubicBezTo>
                    <a:pt x="2596" y="72"/>
                    <a:pt x="2525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1" name="Google Shape;12381;p82"/>
            <p:cNvSpPr/>
            <p:nvPr/>
          </p:nvSpPr>
          <p:spPr>
            <a:xfrm>
              <a:off x="7539459" y="3149587"/>
              <a:ext cx="82663" cy="10663"/>
            </a:xfrm>
            <a:custGeom>
              <a:avLst/>
              <a:gdLst/>
              <a:ahLst/>
              <a:cxnLst/>
              <a:rect l="l" t="t" r="r" b="b"/>
              <a:pathLst>
                <a:path w="2597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2442" y="334"/>
                  </a:lnTo>
                  <a:cubicBezTo>
                    <a:pt x="2525" y="334"/>
                    <a:pt x="2596" y="263"/>
                    <a:pt x="2596" y="168"/>
                  </a:cubicBezTo>
                  <a:cubicBezTo>
                    <a:pt x="2596" y="84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2" name="Google Shape;12382;p82"/>
            <p:cNvSpPr/>
            <p:nvPr/>
          </p:nvSpPr>
          <p:spPr>
            <a:xfrm>
              <a:off x="7539459" y="3174988"/>
              <a:ext cx="82663" cy="10281"/>
            </a:xfrm>
            <a:custGeom>
              <a:avLst/>
              <a:gdLst/>
              <a:ahLst/>
              <a:cxnLst/>
              <a:rect l="l" t="t" r="r" b="b"/>
              <a:pathLst>
                <a:path w="2597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442" y="322"/>
                  </a:lnTo>
                  <a:cubicBezTo>
                    <a:pt x="2525" y="322"/>
                    <a:pt x="2596" y="251"/>
                    <a:pt x="2596" y="155"/>
                  </a:cubicBezTo>
                  <a:cubicBezTo>
                    <a:pt x="2596" y="72"/>
                    <a:pt x="2525" y="1"/>
                    <a:pt x="2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3" name="Google Shape;12383;p82"/>
            <p:cNvSpPr/>
            <p:nvPr/>
          </p:nvSpPr>
          <p:spPr>
            <a:xfrm>
              <a:off x="7539459" y="3011286"/>
              <a:ext cx="220614" cy="47395"/>
            </a:xfrm>
            <a:custGeom>
              <a:avLst/>
              <a:gdLst/>
              <a:ahLst/>
              <a:cxnLst/>
              <a:rect l="l" t="t" r="r" b="b"/>
              <a:pathLst>
                <a:path w="6931" h="1489" extrusionOk="0">
                  <a:moveTo>
                    <a:pt x="418" y="0"/>
                  </a:moveTo>
                  <a:cubicBezTo>
                    <a:pt x="179" y="0"/>
                    <a:pt x="1" y="191"/>
                    <a:pt x="1" y="417"/>
                  </a:cubicBezTo>
                  <a:lnTo>
                    <a:pt x="1" y="1072"/>
                  </a:lnTo>
                  <a:cubicBezTo>
                    <a:pt x="1" y="1310"/>
                    <a:pt x="191" y="1488"/>
                    <a:pt x="418" y="1488"/>
                  </a:cubicBezTo>
                  <a:lnTo>
                    <a:pt x="3251" y="1488"/>
                  </a:lnTo>
                  <a:cubicBezTo>
                    <a:pt x="3346" y="1488"/>
                    <a:pt x="3418" y="1417"/>
                    <a:pt x="3418" y="1322"/>
                  </a:cubicBezTo>
                  <a:cubicBezTo>
                    <a:pt x="3418" y="1238"/>
                    <a:pt x="3346" y="1167"/>
                    <a:pt x="3251" y="1167"/>
                  </a:cubicBezTo>
                  <a:lnTo>
                    <a:pt x="418" y="1167"/>
                  </a:lnTo>
                  <a:cubicBezTo>
                    <a:pt x="358" y="1167"/>
                    <a:pt x="310" y="1119"/>
                    <a:pt x="310" y="1060"/>
                  </a:cubicBezTo>
                  <a:lnTo>
                    <a:pt x="310" y="405"/>
                  </a:lnTo>
                  <a:cubicBezTo>
                    <a:pt x="310" y="345"/>
                    <a:pt x="358" y="298"/>
                    <a:pt x="418" y="298"/>
                  </a:cubicBezTo>
                  <a:lnTo>
                    <a:pt x="6502" y="298"/>
                  </a:lnTo>
                  <a:cubicBezTo>
                    <a:pt x="6561" y="298"/>
                    <a:pt x="6609" y="345"/>
                    <a:pt x="6609" y="405"/>
                  </a:cubicBezTo>
                  <a:lnTo>
                    <a:pt x="6609" y="1060"/>
                  </a:lnTo>
                  <a:cubicBezTo>
                    <a:pt x="6609" y="1119"/>
                    <a:pt x="6561" y="1167"/>
                    <a:pt x="6502" y="1167"/>
                  </a:cubicBezTo>
                  <a:lnTo>
                    <a:pt x="4013" y="1167"/>
                  </a:lnTo>
                  <a:cubicBezTo>
                    <a:pt x="3930" y="1167"/>
                    <a:pt x="3847" y="1238"/>
                    <a:pt x="3847" y="1322"/>
                  </a:cubicBezTo>
                  <a:cubicBezTo>
                    <a:pt x="3847" y="1417"/>
                    <a:pt x="3930" y="1488"/>
                    <a:pt x="4013" y="1488"/>
                  </a:cubicBezTo>
                  <a:lnTo>
                    <a:pt x="6502" y="1488"/>
                  </a:lnTo>
                  <a:cubicBezTo>
                    <a:pt x="6740" y="1488"/>
                    <a:pt x="6918" y="1298"/>
                    <a:pt x="6918" y="1072"/>
                  </a:cubicBezTo>
                  <a:lnTo>
                    <a:pt x="6918" y="417"/>
                  </a:lnTo>
                  <a:cubicBezTo>
                    <a:pt x="6930" y="203"/>
                    <a:pt x="6740" y="0"/>
                    <a:pt x="6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84" name="Google Shape;12384;p82"/>
          <p:cNvGrpSpPr/>
          <p:nvPr/>
        </p:nvGrpSpPr>
        <p:grpSpPr>
          <a:xfrm>
            <a:off x="6987570" y="2950862"/>
            <a:ext cx="332012" cy="355454"/>
            <a:chOff x="7055134" y="2919170"/>
            <a:chExt cx="290321" cy="310820"/>
          </a:xfrm>
          <a:solidFill>
            <a:schemeClr val="tx1"/>
          </a:solidFill>
        </p:grpSpPr>
        <p:sp>
          <p:nvSpPr>
            <p:cNvPr id="12385" name="Google Shape;12385;p82"/>
            <p:cNvSpPr/>
            <p:nvPr/>
          </p:nvSpPr>
          <p:spPr>
            <a:xfrm>
              <a:off x="7102497" y="2970989"/>
              <a:ext cx="191044" cy="259001"/>
            </a:xfrm>
            <a:custGeom>
              <a:avLst/>
              <a:gdLst/>
              <a:ahLst/>
              <a:cxnLst/>
              <a:rect l="l" t="t" r="r" b="b"/>
              <a:pathLst>
                <a:path w="6002" h="8137" extrusionOk="0">
                  <a:moveTo>
                    <a:pt x="3097" y="314"/>
                  </a:moveTo>
                  <a:cubicBezTo>
                    <a:pt x="3739" y="314"/>
                    <a:pt x="4347" y="552"/>
                    <a:pt x="4835" y="980"/>
                  </a:cubicBezTo>
                  <a:cubicBezTo>
                    <a:pt x="5394" y="1481"/>
                    <a:pt x="5716" y="2195"/>
                    <a:pt x="5716" y="2933"/>
                  </a:cubicBezTo>
                  <a:cubicBezTo>
                    <a:pt x="5704" y="3445"/>
                    <a:pt x="5549" y="3933"/>
                    <a:pt x="5287" y="4350"/>
                  </a:cubicBezTo>
                  <a:cubicBezTo>
                    <a:pt x="5013" y="4767"/>
                    <a:pt x="4644" y="5100"/>
                    <a:pt x="4204" y="5302"/>
                  </a:cubicBezTo>
                  <a:cubicBezTo>
                    <a:pt x="3930" y="5433"/>
                    <a:pt x="3751" y="5719"/>
                    <a:pt x="3751" y="6029"/>
                  </a:cubicBezTo>
                  <a:lnTo>
                    <a:pt x="3751" y="6207"/>
                  </a:lnTo>
                  <a:lnTo>
                    <a:pt x="2430" y="6207"/>
                  </a:lnTo>
                  <a:lnTo>
                    <a:pt x="2430" y="6029"/>
                  </a:lnTo>
                  <a:cubicBezTo>
                    <a:pt x="2430" y="5719"/>
                    <a:pt x="2251" y="5433"/>
                    <a:pt x="1965" y="5302"/>
                  </a:cubicBezTo>
                  <a:cubicBezTo>
                    <a:pt x="942" y="4814"/>
                    <a:pt x="346" y="3731"/>
                    <a:pt x="489" y="2588"/>
                  </a:cubicBezTo>
                  <a:cubicBezTo>
                    <a:pt x="644" y="1421"/>
                    <a:pt x="1608" y="457"/>
                    <a:pt x="2799" y="326"/>
                  </a:cubicBezTo>
                  <a:cubicBezTo>
                    <a:pt x="2906" y="314"/>
                    <a:pt x="3013" y="314"/>
                    <a:pt x="3097" y="314"/>
                  </a:cubicBezTo>
                  <a:close/>
                  <a:moveTo>
                    <a:pt x="3728" y="6505"/>
                  </a:moveTo>
                  <a:lnTo>
                    <a:pt x="3739" y="7017"/>
                  </a:lnTo>
                  <a:cubicBezTo>
                    <a:pt x="3739" y="7100"/>
                    <a:pt x="3668" y="7195"/>
                    <a:pt x="3561" y="7195"/>
                  </a:cubicBezTo>
                  <a:lnTo>
                    <a:pt x="2573" y="7195"/>
                  </a:lnTo>
                  <a:cubicBezTo>
                    <a:pt x="2489" y="7195"/>
                    <a:pt x="2394" y="7124"/>
                    <a:pt x="2394" y="7017"/>
                  </a:cubicBezTo>
                  <a:lnTo>
                    <a:pt x="2394" y="6505"/>
                  </a:lnTo>
                  <a:close/>
                  <a:moveTo>
                    <a:pt x="3394" y="7469"/>
                  </a:moveTo>
                  <a:lnTo>
                    <a:pt x="3406" y="7648"/>
                  </a:lnTo>
                  <a:cubicBezTo>
                    <a:pt x="3406" y="7743"/>
                    <a:pt x="3335" y="7838"/>
                    <a:pt x="3228" y="7838"/>
                  </a:cubicBezTo>
                  <a:lnTo>
                    <a:pt x="2906" y="7838"/>
                  </a:lnTo>
                  <a:cubicBezTo>
                    <a:pt x="2811" y="7838"/>
                    <a:pt x="2727" y="7755"/>
                    <a:pt x="2727" y="7648"/>
                  </a:cubicBezTo>
                  <a:lnTo>
                    <a:pt x="2727" y="7469"/>
                  </a:lnTo>
                  <a:close/>
                  <a:moveTo>
                    <a:pt x="3056" y="0"/>
                  </a:moveTo>
                  <a:cubicBezTo>
                    <a:pt x="2951" y="0"/>
                    <a:pt x="2845" y="6"/>
                    <a:pt x="2739" y="16"/>
                  </a:cubicBezTo>
                  <a:cubicBezTo>
                    <a:pt x="1418" y="171"/>
                    <a:pt x="322" y="1230"/>
                    <a:pt x="168" y="2552"/>
                  </a:cubicBezTo>
                  <a:cubicBezTo>
                    <a:pt x="1" y="3814"/>
                    <a:pt x="668" y="5040"/>
                    <a:pt x="1811" y="5564"/>
                  </a:cubicBezTo>
                  <a:cubicBezTo>
                    <a:pt x="1977" y="5648"/>
                    <a:pt x="2096" y="5826"/>
                    <a:pt x="2096" y="6017"/>
                  </a:cubicBezTo>
                  <a:lnTo>
                    <a:pt x="2096" y="7005"/>
                  </a:lnTo>
                  <a:cubicBezTo>
                    <a:pt x="2096" y="7207"/>
                    <a:pt x="2239" y="7386"/>
                    <a:pt x="2430" y="7457"/>
                  </a:cubicBezTo>
                  <a:lnTo>
                    <a:pt x="2430" y="7648"/>
                  </a:lnTo>
                  <a:cubicBezTo>
                    <a:pt x="2430" y="7922"/>
                    <a:pt x="2632" y="8136"/>
                    <a:pt x="2906" y="8136"/>
                  </a:cubicBezTo>
                  <a:lnTo>
                    <a:pt x="3228" y="8136"/>
                  </a:lnTo>
                  <a:cubicBezTo>
                    <a:pt x="3501" y="8136"/>
                    <a:pt x="3704" y="7922"/>
                    <a:pt x="3704" y="7648"/>
                  </a:cubicBezTo>
                  <a:lnTo>
                    <a:pt x="3704" y="7457"/>
                  </a:lnTo>
                  <a:cubicBezTo>
                    <a:pt x="3906" y="7398"/>
                    <a:pt x="4037" y="7219"/>
                    <a:pt x="4037" y="7005"/>
                  </a:cubicBezTo>
                  <a:lnTo>
                    <a:pt x="4037" y="6017"/>
                  </a:lnTo>
                  <a:cubicBezTo>
                    <a:pt x="4037" y="5826"/>
                    <a:pt x="4144" y="5648"/>
                    <a:pt x="4323" y="5564"/>
                  </a:cubicBezTo>
                  <a:cubicBezTo>
                    <a:pt x="4811" y="5326"/>
                    <a:pt x="5228" y="4969"/>
                    <a:pt x="5537" y="4517"/>
                  </a:cubicBezTo>
                  <a:cubicBezTo>
                    <a:pt x="5847" y="4040"/>
                    <a:pt x="6002" y="3481"/>
                    <a:pt x="6002" y="2921"/>
                  </a:cubicBezTo>
                  <a:cubicBezTo>
                    <a:pt x="6002" y="2100"/>
                    <a:pt x="5644" y="1302"/>
                    <a:pt x="5037" y="754"/>
                  </a:cubicBezTo>
                  <a:cubicBezTo>
                    <a:pt x="4485" y="254"/>
                    <a:pt x="3788" y="0"/>
                    <a:pt x="30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6" name="Google Shape;12386;p82"/>
            <p:cNvSpPr/>
            <p:nvPr/>
          </p:nvSpPr>
          <p:spPr>
            <a:xfrm>
              <a:off x="7304872" y="3059413"/>
              <a:ext cx="40583" cy="9485"/>
            </a:xfrm>
            <a:custGeom>
              <a:avLst/>
              <a:gdLst/>
              <a:ahLst/>
              <a:cxnLst/>
              <a:rect l="l" t="t" r="r" b="b"/>
              <a:pathLst>
                <a:path w="1275" h="298" extrusionOk="0">
                  <a:moveTo>
                    <a:pt x="144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1132" y="298"/>
                  </a:lnTo>
                  <a:cubicBezTo>
                    <a:pt x="1215" y="298"/>
                    <a:pt x="1275" y="215"/>
                    <a:pt x="1275" y="143"/>
                  </a:cubicBezTo>
                  <a:cubicBezTo>
                    <a:pt x="1275" y="72"/>
                    <a:pt x="1203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7" name="Google Shape;12387;p82"/>
            <p:cNvSpPr/>
            <p:nvPr/>
          </p:nvSpPr>
          <p:spPr>
            <a:xfrm>
              <a:off x="7055134" y="3059413"/>
              <a:ext cx="41347" cy="9485"/>
            </a:xfrm>
            <a:custGeom>
              <a:avLst/>
              <a:gdLst/>
              <a:ahLst/>
              <a:cxnLst/>
              <a:rect l="l" t="t" r="r" b="b"/>
              <a:pathLst>
                <a:path w="1299" h="298" extrusionOk="0">
                  <a:moveTo>
                    <a:pt x="155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38"/>
                    <a:pt x="72" y="298"/>
                    <a:pt x="155" y="298"/>
                  </a:cubicBezTo>
                  <a:lnTo>
                    <a:pt x="1132" y="298"/>
                  </a:lnTo>
                  <a:cubicBezTo>
                    <a:pt x="1215" y="298"/>
                    <a:pt x="1287" y="215"/>
                    <a:pt x="1287" y="143"/>
                  </a:cubicBezTo>
                  <a:cubicBezTo>
                    <a:pt x="1298" y="72"/>
                    <a:pt x="1227" y="0"/>
                    <a:pt x="11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8" name="Google Shape;12388;p82"/>
            <p:cNvSpPr/>
            <p:nvPr/>
          </p:nvSpPr>
          <p:spPr>
            <a:xfrm>
              <a:off x="7195727" y="2919170"/>
              <a:ext cx="9517" cy="40583"/>
            </a:xfrm>
            <a:custGeom>
              <a:avLst/>
              <a:gdLst/>
              <a:ahLst/>
              <a:cxnLst/>
              <a:rect l="l" t="t" r="r" b="b"/>
              <a:pathLst>
                <a:path w="299" h="127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1132"/>
                  </a:lnTo>
                  <a:cubicBezTo>
                    <a:pt x="1" y="1215"/>
                    <a:pt x="84" y="1275"/>
                    <a:pt x="156" y="1275"/>
                  </a:cubicBezTo>
                  <a:cubicBezTo>
                    <a:pt x="227" y="1275"/>
                    <a:pt x="299" y="1204"/>
                    <a:pt x="299" y="1132"/>
                  </a:cubicBezTo>
                  <a:lnTo>
                    <a:pt x="299" y="144"/>
                  </a:lnTo>
                  <a:cubicBezTo>
                    <a:pt x="299" y="72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89" name="Google Shape;12389;p82"/>
            <p:cNvSpPr/>
            <p:nvPr/>
          </p:nvSpPr>
          <p:spPr>
            <a:xfrm>
              <a:off x="7185128" y="3007116"/>
              <a:ext cx="30334" cy="92880"/>
            </a:xfrm>
            <a:custGeom>
              <a:avLst/>
              <a:gdLst/>
              <a:ahLst/>
              <a:cxnLst/>
              <a:rect l="l" t="t" r="r" b="b"/>
              <a:pathLst>
                <a:path w="953" h="2918" extrusionOk="0">
                  <a:moveTo>
                    <a:pt x="477" y="310"/>
                  </a:moveTo>
                  <a:cubicBezTo>
                    <a:pt x="512" y="310"/>
                    <a:pt x="560" y="334"/>
                    <a:pt x="596" y="357"/>
                  </a:cubicBezTo>
                  <a:cubicBezTo>
                    <a:pt x="620" y="393"/>
                    <a:pt x="632" y="429"/>
                    <a:pt x="632" y="476"/>
                  </a:cubicBezTo>
                  <a:lnTo>
                    <a:pt x="548" y="2608"/>
                  </a:lnTo>
                  <a:lnTo>
                    <a:pt x="405" y="2620"/>
                  </a:lnTo>
                  <a:cubicBezTo>
                    <a:pt x="405" y="2620"/>
                    <a:pt x="393" y="2620"/>
                    <a:pt x="393" y="2608"/>
                  </a:cubicBezTo>
                  <a:lnTo>
                    <a:pt x="310" y="476"/>
                  </a:lnTo>
                  <a:cubicBezTo>
                    <a:pt x="310" y="429"/>
                    <a:pt x="322" y="393"/>
                    <a:pt x="358" y="357"/>
                  </a:cubicBezTo>
                  <a:cubicBezTo>
                    <a:pt x="381" y="334"/>
                    <a:pt x="429" y="310"/>
                    <a:pt x="477" y="310"/>
                  </a:cubicBezTo>
                  <a:close/>
                  <a:moveTo>
                    <a:pt x="477" y="0"/>
                  </a:moveTo>
                  <a:cubicBezTo>
                    <a:pt x="334" y="0"/>
                    <a:pt x="215" y="48"/>
                    <a:pt x="131" y="155"/>
                  </a:cubicBezTo>
                  <a:cubicBezTo>
                    <a:pt x="36" y="238"/>
                    <a:pt x="0" y="357"/>
                    <a:pt x="0" y="488"/>
                  </a:cubicBezTo>
                  <a:lnTo>
                    <a:pt x="84" y="2620"/>
                  </a:lnTo>
                  <a:cubicBezTo>
                    <a:pt x="84" y="2786"/>
                    <a:pt x="239" y="2917"/>
                    <a:pt x="393" y="2917"/>
                  </a:cubicBezTo>
                  <a:lnTo>
                    <a:pt x="512" y="2917"/>
                  </a:lnTo>
                  <a:cubicBezTo>
                    <a:pt x="679" y="2917"/>
                    <a:pt x="822" y="2786"/>
                    <a:pt x="822" y="2620"/>
                  </a:cubicBezTo>
                  <a:lnTo>
                    <a:pt x="917" y="488"/>
                  </a:lnTo>
                  <a:cubicBezTo>
                    <a:pt x="953" y="369"/>
                    <a:pt x="905" y="238"/>
                    <a:pt x="810" y="155"/>
                  </a:cubicBezTo>
                  <a:cubicBezTo>
                    <a:pt x="727" y="60"/>
                    <a:pt x="60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0" name="Google Shape;12390;p82"/>
            <p:cNvSpPr/>
            <p:nvPr/>
          </p:nvSpPr>
          <p:spPr>
            <a:xfrm>
              <a:off x="7187770" y="3111328"/>
              <a:ext cx="25814" cy="25814"/>
            </a:xfrm>
            <a:custGeom>
              <a:avLst/>
              <a:gdLst/>
              <a:ahLst/>
              <a:cxnLst/>
              <a:rect l="l" t="t" r="r" b="b"/>
              <a:pathLst>
                <a:path w="811" h="811" extrusionOk="0">
                  <a:moveTo>
                    <a:pt x="406" y="310"/>
                  </a:moveTo>
                  <a:cubicBezTo>
                    <a:pt x="453" y="310"/>
                    <a:pt x="489" y="358"/>
                    <a:pt x="489" y="405"/>
                  </a:cubicBezTo>
                  <a:cubicBezTo>
                    <a:pt x="489" y="453"/>
                    <a:pt x="453" y="489"/>
                    <a:pt x="406" y="489"/>
                  </a:cubicBezTo>
                  <a:cubicBezTo>
                    <a:pt x="358" y="489"/>
                    <a:pt x="310" y="453"/>
                    <a:pt x="310" y="405"/>
                  </a:cubicBezTo>
                  <a:cubicBezTo>
                    <a:pt x="310" y="358"/>
                    <a:pt x="358" y="310"/>
                    <a:pt x="406" y="310"/>
                  </a:cubicBezTo>
                  <a:close/>
                  <a:moveTo>
                    <a:pt x="406" y="0"/>
                  </a:moveTo>
                  <a:cubicBezTo>
                    <a:pt x="179" y="0"/>
                    <a:pt x="1" y="179"/>
                    <a:pt x="1" y="405"/>
                  </a:cubicBezTo>
                  <a:cubicBezTo>
                    <a:pt x="1" y="631"/>
                    <a:pt x="179" y="810"/>
                    <a:pt x="406" y="810"/>
                  </a:cubicBezTo>
                  <a:cubicBezTo>
                    <a:pt x="632" y="810"/>
                    <a:pt x="810" y="631"/>
                    <a:pt x="810" y="405"/>
                  </a:cubicBezTo>
                  <a:cubicBezTo>
                    <a:pt x="787" y="179"/>
                    <a:pt x="60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1" name="Google Shape;12391;p82"/>
            <p:cNvSpPr/>
            <p:nvPr/>
          </p:nvSpPr>
          <p:spPr>
            <a:xfrm>
              <a:off x="7249552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417" y="0"/>
                  </a:moveTo>
                  <a:cubicBezTo>
                    <a:pt x="362" y="0"/>
                    <a:pt x="307" y="32"/>
                    <a:pt x="274" y="81"/>
                  </a:cubicBezTo>
                  <a:lnTo>
                    <a:pt x="36" y="498"/>
                  </a:lnTo>
                  <a:cubicBezTo>
                    <a:pt x="1" y="570"/>
                    <a:pt x="24" y="665"/>
                    <a:pt x="96" y="700"/>
                  </a:cubicBezTo>
                  <a:cubicBezTo>
                    <a:pt x="132" y="724"/>
                    <a:pt x="143" y="724"/>
                    <a:pt x="179" y="724"/>
                  </a:cubicBezTo>
                  <a:cubicBezTo>
                    <a:pt x="239" y="724"/>
                    <a:pt x="274" y="689"/>
                    <a:pt x="310" y="641"/>
                  </a:cubicBezTo>
                  <a:lnTo>
                    <a:pt x="548" y="224"/>
                  </a:lnTo>
                  <a:cubicBezTo>
                    <a:pt x="596" y="153"/>
                    <a:pt x="560" y="69"/>
                    <a:pt x="489" y="22"/>
                  </a:cubicBezTo>
                  <a:cubicBezTo>
                    <a:pt x="466" y="7"/>
                    <a:pt x="442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2" name="Google Shape;12392;p82"/>
            <p:cNvSpPr/>
            <p:nvPr/>
          </p:nvSpPr>
          <p:spPr>
            <a:xfrm>
              <a:off x="7132831" y="3153852"/>
              <a:ext cx="18589" cy="22695"/>
            </a:xfrm>
            <a:custGeom>
              <a:avLst/>
              <a:gdLst/>
              <a:ahLst/>
              <a:cxnLst/>
              <a:rect l="l" t="t" r="r" b="b"/>
              <a:pathLst>
                <a:path w="584" h="713" extrusionOk="0">
                  <a:moveTo>
                    <a:pt x="419" y="0"/>
                  </a:moveTo>
                  <a:cubicBezTo>
                    <a:pt x="368" y="0"/>
                    <a:pt x="319" y="32"/>
                    <a:pt x="286" y="81"/>
                  </a:cubicBezTo>
                  <a:lnTo>
                    <a:pt x="48" y="498"/>
                  </a:lnTo>
                  <a:cubicBezTo>
                    <a:pt x="0" y="569"/>
                    <a:pt x="36" y="665"/>
                    <a:pt x="108" y="700"/>
                  </a:cubicBezTo>
                  <a:cubicBezTo>
                    <a:pt x="131" y="712"/>
                    <a:pt x="155" y="712"/>
                    <a:pt x="179" y="712"/>
                  </a:cubicBezTo>
                  <a:cubicBezTo>
                    <a:pt x="239" y="712"/>
                    <a:pt x="286" y="689"/>
                    <a:pt x="310" y="641"/>
                  </a:cubicBezTo>
                  <a:lnTo>
                    <a:pt x="548" y="224"/>
                  </a:lnTo>
                  <a:cubicBezTo>
                    <a:pt x="584" y="153"/>
                    <a:pt x="572" y="69"/>
                    <a:pt x="489" y="22"/>
                  </a:cubicBezTo>
                  <a:cubicBezTo>
                    <a:pt x="466" y="7"/>
                    <a:pt x="443" y="0"/>
                    <a:pt x="4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3" name="Google Shape;12393;p82"/>
            <p:cNvSpPr/>
            <p:nvPr/>
          </p:nvSpPr>
          <p:spPr>
            <a:xfrm>
              <a:off x="7132449" y="2951477"/>
              <a:ext cx="18971" cy="23077"/>
            </a:xfrm>
            <a:custGeom>
              <a:avLst/>
              <a:gdLst/>
              <a:ahLst/>
              <a:cxnLst/>
              <a:rect l="l" t="t" r="r" b="b"/>
              <a:pathLst>
                <a:path w="596" h="725" extrusionOk="0">
                  <a:moveTo>
                    <a:pt x="177" y="0"/>
                  </a:moveTo>
                  <a:cubicBezTo>
                    <a:pt x="154" y="0"/>
                    <a:pt x="130" y="7"/>
                    <a:pt x="108" y="22"/>
                  </a:cubicBezTo>
                  <a:cubicBezTo>
                    <a:pt x="24" y="69"/>
                    <a:pt x="1" y="153"/>
                    <a:pt x="48" y="236"/>
                  </a:cubicBezTo>
                  <a:lnTo>
                    <a:pt x="274" y="653"/>
                  </a:lnTo>
                  <a:cubicBezTo>
                    <a:pt x="310" y="689"/>
                    <a:pt x="358" y="724"/>
                    <a:pt x="417" y="724"/>
                  </a:cubicBezTo>
                  <a:cubicBezTo>
                    <a:pt x="441" y="724"/>
                    <a:pt x="477" y="724"/>
                    <a:pt x="489" y="712"/>
                  </a:cubicBezTo>
                  <a:cubicBezTo>
                    <a:pt x="584" y="665"/>
                    <a:pt x="596" y="570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4" name="Google Shape;12394;p82"/>
            <p:cNvSpPr/>
            <p:nvPr/>
          </p:nvSpPr>
          <p:spPr>
            <a:xfrm>
              <a:off x="7249552" y="3153852"/>
              <a:ext cx="18971" cy="22695"/>
            </a:xfrm>
            <a:custGeom>
              <a:avLst/>
              <a:gdLst/>
              <a:ahLst/>
              <a:cxnLst/>
              <a:rect l="l" t="t" r="r" b="b"/>
              <a:pathLst>
                <a:path w="596" h="713" extrusionOk="0">
                  <a:moveTo>
                    <a:pt x="173" y="0"/>
                  </a:moveTo>
                  <a:cubicBezTo>
                    <a:pt x="148" y="0"/>
                    <a:pt x="122" y="7"/>
                    <a:pt x="96" y="22"/>
                  </a:cubicBezTo>
                  <a:cubicBezTo>
                    <a:pt x="24" y="69"/>
                    <a:pt x="1" y="153"/>
                    <a:pt x="36" y="224"/>
                  </a:cubicBezTo>
                  <a:lnTo>
                    <a:pt x="274" y="641"/>
                  </a:lnTo>
                  <a:cubicBezTo>
                    <a:pt x="310" y="689"/>
                    <a:pt x="358" y="712"/>
                    <a:pt x="417" y="712"/>
                  </a:cubicBezTo>
                  <a:cubicBezTo>
                    <a:pt x="441" y="712"/>
                    <a:pt x="477" y="712"/>
                    <a:pt x="489" y="700"/>
                  </a:cubicBezTo>
                  <a:cubicBezTo>
                    <a:pt x="560" y="665"/>
                    <a:pt x="596" y="569"/>
                    <a:pt x="548" y="498"/>
                  </a:cubicBezTo>
                  <a:lnTo>
                    <a:pt x="310" y="81"/>
                  </a:lnTo>
                  <a:cubicBezTo>
                    <a:pt x="277" y="32"/>
                    <a:pt x="228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5" name="Google Shape;12395;p82"/>
            <p:cNvSpPr/>
            <p:nvPr/>
          </p:nvSpPr>
          <p:spPr>
            <a:xfrm>
              <a:off x="7289721" y="3113969"/>
              <a:ext cx="24286" cy="17093"/>
            </a:xfrm>
            <a:custGeom>
              <a:avLst/>
              <a:gdLst/>
              <a:ahLst/>
              <a:cxnLst/>
              <a:rect l="l" t="t" r="r" b="b"/>
              <a:pathLst>
                <a:path w="763" h="537" extrusionOk="0"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4" y="239"/>
                    <a:pt x="108" y="287"/>
                  </a:cubicBezTo>
                  <a:lnTo>
                    <a:pt x="524" y="525"/>
                  </a:lnTo>
                  <a:cubicBezTo>
                    <a:pt x="548" y="537"/>
                    <a:pt x="560" y="537"/>
                    <a:pt x="596" y="537"/>
                  </a:cubicBezTo>
                  <a:cubicBezTo>
                    <a:pt x="655" y="537"/>
                    <a:pt x="703" y="513"/>
                    <a:pt x="727" y="465"/>
                  </a:cubicBezTo>
                  <a:cubicBezTo>
                    <a:pt x="763" y="394"/>
                    <a:pt x="739" y="310"/>
                    <a:pt x="667" y="263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6" name="Google Shape;12396;p82"/>
            <p:cNvSpPr/>
            <p:nvPr/>
          </p:nvSpPr>
          <p:spPr>
            <a:xfrm>
              <a:off x="7086964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179" y="1"/>
                  </a:moveTo>
                  <a:cubicBezTo>
                    <a:pt x="125" y="1"/>
                    <a:pt x="73" y="33"/>
                    <a:pt x="48" y="82"/>
                  </a:cubicBezTo>
                  <a:cubicBezTo>
                    <a:pt x="1" y="154"/>
                    <a:pt x="25" y="249"/>
                    <a:pt x="108" y="285"/>
                  </a:cubicBezTo>
                  <a:lnTo>
                    <a:pt x="525" y="535"/>
                  </a:lnTo>
                  <a:cubicBezTo>
                    <a:pt x="548" y="546"/>
                    <a:pt x="560" y="546"/>
                    <a:pt x="596" y="546"/>
                  </a:cubicBezTo>
                  <a:cubicBezTo>
                    <a:pt x="656" y="546"/>
                    <a:pt x="703" y="511"/>
                    <a:pt x="727" y="475"/>
                  </a:cubicBezTo>
                  <a:cubicBezTo>
                    <a:pt x="775" y="415"/>
                    <a:pt x="739" y="308"/>
                    <a:pt x="668" y="261"/>
                  </a:cubicBezTo>
                  <a:lnTo>
                    <a:pt x="251" y="23"/>
                  </a:lnTo>
                  <a:cubicBezTo>
                    <a:pt x="228" y="8"/>
                    <a:pt x="20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7" name="Google Shape;12397;p82"/>
            <p:cNvSpPr/>
            <p:nvPr/>
          </p:nvSpPr>
          <p:spPr>
            <a:xfrm>
              <a:off x="7289339" y="2996931"/>
              <a:ext cx="24668" cy="17411"/>
            </a:xfrm>
            <a:custGeom>
              <a:avLst/>
              <a:gdLst/>
              <a:ahLst/>
              <a:cxnLst/>
              <a:rect l="l" t="t" r="r" b="b"/>
              <a:pathLst>
                <a:path w="775" h="547" extrusionOk="0">
                  <a:moveTo>
                    <a:pt x="590" y="1"/>
                  </a:moveTo>
                  <a:cubicBezTo>
                    <a:pt x="565" y="1"/>
                    <a:pt x="539" y="8"/>
                    <a:pt x="513" y="23"/>
                  </a:cubicBezTo>
                  <a:lnTo>
                    <a:pt x="96" y="261"/>
                  </a:lnTo>
                  <a:cubicBezTo>
                    <a:pt x="25" y="308"/>
                    <a:pt x="1" y="392"/>
                    <a:pt x="36" y="475"/>
                  </a:cubicBezTo>
                  <a:cubicBezTo>
                    <a:pt x="72" y="511"/>
                    <a:pt x="108" y="546"/>
                    <a:pt x="179" y="546"/>
                  </a:cubicBezTo>
                  <a:cubicBezTo>
                    <a:pt x="203" y="546"/>
                    <a:pt x="239" y="546"/>
                    <a:pt x="251" y="535"/>
                  </a:cubicBezTo>
                  <a:lnTo>
                    <a:pt x="667" y="285"/>
                  </a:lnTo>
                  <a:cubicBezTo>
                    <a:pt x="751" y="249"/>
                    <a:pt x="775" y="154"/>
                    <a:pt x="727" y="82"/>
                  </a:cubicBezTo>
                  <a:cubicBezTo>
                    <a:pt x="694" y="33"/>
                    <a:pt x="645" y="1"/>
                    <a:pt x="5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8" name="Google Shape;12398;p82"/>
            <p:cNvSpPr/>
            <p:nvPr/>
          </p:nvSpPr>
          <p:spPr>
            <a:xfrm>
              <a:off x="7086964" y="3113587"/>
              <a:ext cx="24668" cy="17093"/>
            </a:xfrm>
            <a:custGeom>
              <a:avLst/>
              <a:gdLst/>
              <a:ahLst/>
              <a:cxnLst/>
              <a:rect l="l" t="t" r="r" b="b"/>
              <a:pathLst>
                <a:path w="775" h="537" extrusionOk="0">
                  <a:moveTo>
                    <a:pt x="597" y="0"/>
                  </a:moveTo>
                  <a:cubicBezTo>
                    <a:pt x="570" y="0"/>
                    <a:pt x="541" y="8"/>
                    <a:pt x="513" y="25"/>
                  </a:cubicBezTo>
                  <a:lnTo>
                    <a:pt x="108" y="263"/>
                  </a:lnTo>
                  <a:cubicBezTo>
                    <a:pt x="25" y="299"/>
                    <a:pt x="1" y="394"/>
                    <a:pt x="36" y="465"/>
                  </a:cubicBezTo>
                  <a:cubicBezTo>
                    <a:pt x="72" y="513"/>
                    <a:pt x="120" y="537"/>
                    <a:pt x="179" y="537"/>
                  </a:cubicBezTo>
                  <a:cubicBezTo>
                    <a:pt x="203" y="537"/>
                    <a:pt x="239" y="537"/>
                    <a:pt x="251" y="525"/>
                  </a:cubicBezTo>
                  <a:lnTo>
                    <a:pt x="668" y="287"/>
                  </a:lnTo>
                  <a:cubicBezTo>
                    <a:pt x="739" y="263"/>
                    <a:pt x="775" y="156"/>
                    <a:pt x="727" y="84"/>
                  </a:cubicBezTo>
                  <a:cubicBezTo>
                    <a:pt x="696" y="29"/>
                    <a:pt x="649" y="0"/>
                    <a:pt x="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99" name="Google Shape;12399;p82"/>
          <p:cNvGrpSpPr/>
          <p:nvPr/>
        </p:nvGrpSpPr>
        <p:grpSpPr>
          <a:xfrm>
            <a:off x="7960033" y="2976813"/>
            <a:ext cx="330109" cy="347552"/>
            <a:chOff x="7985143" y="2900613"/>
            <a:chExt cx="330109" cy="347552"/>
          </a:xfrm>
          <a:solidFill>
            <a:schemeClr val="tx1"/>
          </a:solidFill>
        </p:grpSpPr>
        <p:sp>
          <p:nvSpPr>
            <p:cNvPr id="12400" name="Google Shape;12400;p82"/>
            <p:cNvSpPr/>
            <p:nvPr/>
          </p:nvSpPr>
          <p:spPr>
            <a:xfrm>
              <a:off x="8143943" y="3145449"/>
              <a:ext cx="13273" cy="10631"/>
            </a:xfrm>
            <a:custGeom>
              <a:avLst/>
              <a:gdLst/>
              <a:ahLst/>
              <a:cxnLst/>
              <a:rect l="l" t="t" r="r" b="b"/>
              <a:pathLst>
                <a:path w="417" h="334" extrusionOk="0">
                  <a:moveTo>
                    <a:pt x="155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55" y="333"/>
                  </a:cubicBezTo>
                  <a:lnTo>
                    <a:pt x="250" y="333"/>
                  </a:lnTo>
                  <a:cubicBezTo>
                    <a:pt x="334" y="333"/>
                    <a:pt x="417" y="250"/>
                    <a:pt x="417" y="167"/>
                  </a:cubicBezTo>
                  <a:cubicBezTo>
                    <a:pt x="393" y="60"/>
                    <a:pt x="334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1" name="Google Shape;12401;p82"/>
            <p:cNvSpPr/>
            <p:nvPr/>
          </p:nvSpPr>
          <p:spPr>
            <a:xfrm>
              <a:off x="8163264" y="3005970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2" name="Google Shape;12402;p82"/>
            <p:cNvSpPr/>
            <p:nvPr/>
          </p:nvSpPr>
          <p:spPr>
            <a:xfrm>
              <a:off x="8163264" y="3005970"/>
              <a:ext cx="5347" cy="11013"/>
            </a:xfrm>
            <a:custGeom>
              <a:avLst/>
              <a:gdLst/>
              <a:ahLst/>
              <a:cxnLst/>
              <a:rect l="l" t="t" r="r" b="b"/>
              <a:pathLst>
                <a:path w="168" h="346" extrusionOk="0">
                  <a:moveTo>
                    <a:pt x="1" y="1"/>
                  </a:moveTo>
                  <a:cubicBezTo>
                    <a:pt x="20" y="70"/>
                    <a:pt x="97" y="228"/>
                    <a:pt x="143" y="308"/>
                  </a:cubicBezTo>
                  <a:lnTo>
                    <a:pt x="143" y="308"/>
                  </a:lnTo>
                  <a:cubicBezTo>
                    <a:pt x="118" y="259"/>
                    <a:pt x="78" y="164"/>
                    <a:pt x="1" y="1"/>
                  </a:cubicBezTo>
                  <a:close/>
                  <a:moveTo>
                    <a:pt x="143" y="308"/>
                  </a:moveTo>
                  <a:lnTo>
                    <a:pt x="143" y="308"/>
                  </a:lnTo>
                  <a:cubicBezTo>
                    <a:pt x="153" y="327"/>
                    <a:pt x="161" y="339"/>
                    <a:pt x="167" y="346"/>
                  </a:cubicBezTo>
                  <a:cubicBezTo>
                    <a:pt x="161" y="338"/>
                    <a:pt x="153" y="325"/>
                    <a:pt x="143" y="308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3" name="Google Shape;12403;p82"/>
            <p:cNvSpPr/>
            <p:nvPr/>
          </p:nvSpPr>
          <p:spPr>
            <a:xfrm>
              <a:off x="8163264" y="3005588"/>
              <a:ext cx="32" cy="414"/>
            </a:xfrm>
            <a:custGeom>
              <a:avLst/>
              <a:gdLst/>
              <a:ahLst/>
              <a:cxnLst/>
              <a:rect l="l" t="t" r="r" b="b"/>
              <a:pathLst>
                <a:path w="1" h="13" extrusionOk="0">
                  <a:moveTo>
                    <a:pt x="1" y="1"/>
                  </a:moveTo>
                  <a:cubicBezTo>
                    <a:pt x="1" y="13"/>
                    <a:pt x="1" y="13"/>
                    <a:pt x="1" y="1"/>
                  </a:cubicBezTo>
                  <a:cubicBezTo>
                    <a:pt x="1" y="13"/>
                    <a:pt x="1" y="13"/>
                    <a:pt x="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4" name="Google Shape;12404;p82"/>
            <p:cNvSpPr/>
            <p:nvPr/>
          </p:nvSpPr>
          <p:spPr>
            <a:xfrm>
              <a:off x="8168579" y="3016952"/>
              <a:ext cx="32" cy="796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1"/>
                  </a:moveTo>
                  <a:cubicBezTo>
                    <a:pt x="0" y="25"/>
                    <a:pt x="0" y="25"/>
                    <a:pt x="0" y="1"/>
                  </a:cubicBezTo>
                  <a:cubicBezTo>
                    <a:pt x="0" y="25"/>
                    <a:pt x="0" y="25"/>
                    <a:pt x="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5" name="Google Shape;12405;p82"/>
            <p:cNvSpPr/>
            <p:nvPr/>
          </p:nvSpPr>
          <p:spPr>
            <a:xfrm>
              <a:off x="7985143" y="2900613"/>
              <a:ext cx="330109" cy="347552"/>
            </a:xfrm>
            <a:custGeom>
              <a:avLst/>
              <a:gdLst/>
              <a:ahLst/>
              <a:cxnLst/>
              <a:rect l="l" t="t" r="r" b="b"/>
              <a:pathLst>
                <a:path w="10371" h="10919" extrusionOk="0">
                  <a:moveTo>
                    <a:pt x="5120" y="3060"/>
                  </a:moveTo>
                  <a:lnTo>
                    <a:pt x="5358" y="3572"/>
                  </a:lnTo>
                  <a:lnTo>
                    <a:pt x="4882" y="3572"/>
                  </a:lnTo>
                  <a:lnTo>
                    <a:pt x="5120" y="3060"/>
                  </a:lnTo>
                  <a:close/>
                  <a:moveTo>
                    <a:pt x="5501" y="3882"/>
                  </a:moveTo>
                  <a:lnTo>
                    <a:pt x="5644" y="4180"/>
                  </a:lnTo>
                  <a:lnTo>
                    <a:pt x="4596" y="4180"/>
                  </a:lnTo>
                  <a:lnTo>
                    <a:pt x="4727" y="3882"/>
                  </a:lnTo>
                  <a:close/>
                  <a:moveTo>
                    <a:pt x="3120" y="2799"/>
                  </a:moveTo>
                  <a:lnTo>
                    <a:pt x="3703" y="3644"/>
                  </a:lnTo>
                  <a:lnTo>
                    <a:pt x="3334" y="4037"/>
                  </a:lnTo>
                  <a:cubicBezTo>
                    <a:pt x="3239" y="4120"/>
                    <a:pt x="3239" y="4227"/>
                    <a:pt x="3239" y="4299"/>
                  </a:cubicBezTo>
                  <a:lnTo>
                    <a:pt x="2703" y="4299"/>
                  </a:lnTo>
                  <a:cubicBezTo>
                    <a:pt x="2703" y="4227"/>
                    <a:pt x="2727" y="4120"/>
                    <a:pt x="2620" y="4037"/>
                  </a:cubicBezTo>
                  <a:lnTo>
                    <a:pt x="2227" y="3644"/>
                  </a:lnTo>
                  <a:lnTo>
                    <a:pt x="2810" y="2799"/>
                  </a:lnTo>
                  <a:lnTo>
                    <a:pt x="2810" y="3465"/>
                  </a:lnTo>
                  <a:cubicBezTo>
                    <a:pt x="2739" y="3477"/>
                    <a:pt x="2668" y="3537"/>
                    <a:pt x="2668" y="3632"/>
                  </a:cubicBezTo>
                  <a:cubicBezTo>
                    <a:pt x="2668" y="3715"/>
                    <a:pt x="2739" y="3799"/>
                    <a:pt x="2822" y="3799"/>
                  </a:cubicBezTo>
                  <a:lnTo>
                    <a:pt x="3096" y="3799"/>
                  </a:lnTo>
                  <a:cubicBezTo>
                    <a:pt x="3180" y="3799"/>
                    <a:pt x="3263" y="3715"/>
                    <a:pt x="3263" y="3632"/>
                  </a:cubicBezTo>
                  <a:cubicBezTo>
                    <a:pt x="3263" y="3561"/>
                    <a:pt x="3203" y="3477"/>
                    <a:pt x="3120" y="3465"/>
                  </a:cubicBezTo>
                  <a:lnTo>
                    <a:pt x="3120" y="2799"/>
                  </a:lnTo>
                  <a:close/>
                  <a:moveTo>
                    <a:pt x="2414" y="4793"/>
                  </a:moveTo>
                  <a:cubicBezTo>
                    <a:pt x="2416" y="4793"/>
                    <a:pt x="2422" y="4795"/>
                    <a:pt x="2429" y="4799"/>
                  </a:cubicBezTo>
                  <a:cubicBezTo>
                    <a:pt x="2414" y="4799"/>
                    <a:pt x="2408" y="4793"/>
                    <a:pt x="2414" y="4793"/>
                  </a:cubicBezTo>
                  <a:close/>
                  <a:moveTo>
                    <a:pt x="3549" y="4620"/>
                  </a:moveTo>
                  <a:cubicBezTo>
                    <a:pt x="3549" y="4620"/>
                    <a:pt x="3572" y="4620"/>
                    <a:pt x="3572" y="4644"/>
                  </a:cubicBezTo>
                  <a:lnTo>
                    <a:pt x="3572" y="4787"/>
                  </a:lnTo>
                  <a:cubicBezTo>
                    <a:pt x="3572" y="4787"/>
                    <a:pt x="3572" y="4799"/>
                    <a:pt x="3549" y="4799"/>
                  </a:cubicBezTo>
                  <a:lnTo>
                    <a:pt x="2429" y="4799"/>
                  </a:lnTo>
                  <a:lnTo>
                    <a:pt x="2406" y="4644"/>
                  </a:lnTo>
                  <a:cubicBezTo>
                    <a:pt x="2406" y="4644"/>
                    <a:pt x="2406" y="4620"/>
                    <a:pt x="2429" y="4620"/>
                  </a:cubicBezTo>
                  <a:close/>
                  <a:moveTo>
                    <a:pt x="3251" y="5120"/>
                  </a:moveTo>
                  <a:lnTo>
                    <a:pt x="3251" y="5537"/>
                  </a:lnTo>
                  <a:lnTo>
                    <a:pt x="2727" y="5537"/>
                  </a:lnTo>
                  <a:lnTo>
                    <a:pt x="2727" y="5120"/>
                  </a:lnTo>
                  <a:close/>
                  <a:moveTo>
                    <a:pt x="3394" y="5858"/>
                  </a:moveTo>
                  <a:cubicBezTo>
                    <a:pt x="3418" y="5858"/>
                    <a:pt x="3441" y="5882"/>
                    <a:pt x="3441" y="5882"/>
                  </a:cubicBezTo>
                  <a:cubicBezTo>
                    <a:pt x="3453" y="5894"/>
                    <a:pt x="3453" y="5906"/>
                    <a:pt x="3453" y="5918"/>
                  </a:cubicBezTo>
                  <a:lnTo>
                    <a:pt x="3418" y="6811"/>
                  </a:lnTo>
                  <a:lnTo>
                    <a:pt x="2525" y="6811"/>
                  </a:lnTo>
                  <a:lnTo>
                    <a:pt x="2501" y="5918"/>
                  </a:lnTo>
                  <a:cubicBezTo>
                    <a:pt x="2501" y="5894"/>
                    <a:pt x="2513" y="5882"/>
                    <a:pt x="2513" y="5882"/>
                  </a:cubicBezTo>
                  <a:cubicBezTo>
                    <a:pt x="2513" y="5882"/>
                    <a:pt x="2537" y="5858"/>
                    <a:pt x="2560" y="5858"/>
                  </a:cubicBezTo>
                  <a:close/>
                  <a:moveTo>
                    <a:pt x="4954" y="4501"/>
                  </a:moveTo>
                  <a:lnTo>
                    <a:pt x="4954" y="6835"/>
                  </a:lnTo>
                  <a:lnTo>
                    <a:pt x="4489" y="6835"/>
                  </a:lnTo>
                  <a:lnTo>
                    <a:pt x="4489" y="4501"/>
                  </a:lnTo>
                  <a:close/>
                  <a:moveTo>
                    <a:pt x="5739" y="4501"/>
                  </a:moveTo>
                  <a:lnTo>
                    <a:pt x="5739" y="6835"/>
                  </a:lnTo>
                  <a:lnTo>
                    <a:pt x="5287" y="6835"/>
                  </a:lnTo>
                  <a:lnTo>
                    <a:pt x="5287" y="4501"/>
                  </a:lnTo>
                  <a:close/>
                  <a:moveTo>
                    <a:pt x="9252" y="1120"/>
                  </a:moveTo>
                  <a:cubicBezTo>
                    <a:pt x="9287" y="1120"/>
                    <a:pt x="9311" y="1144"/>
                    <a:pt x="9311" y="1179"/>
                  </a:cubicBezTo>
                  <a:lnTo>
                    <a:pt x="9311" y="6835"/>
                  </a:lnTo>
                  <a:lnTo>
                    <a:pt x="8335" y="6835"/>
                  </a:lnTo>
                  <a:lnTo>
                    <a:pt x="8335" y="1822"/>
                  </a:lnTo>
                  <a:cubicBezTo>
                    <a:pt x="8335" y="1691"/>
                    <a:pt x="8216" y="1572"/>
                    <a:pt x="8085" y="1572"/>
                  </a:cubicBezTo>
                  <a:lnTo>
                    <a:pt x="6692" y="1572"/>
                  </a:lnTo>
                  <a:cubicBezTo>
                    <a:pt x="6561" y="1572"/>
                    <a:pt x="6442" y="1691"/>
                    <a:pt x="6442" y="1822"/>
                  </a:cubicBezTo>
                  <a:lnTo>
                    <a:pt x="6442" y="6835"/>
                  </a:lnTo>
                  <a:lnTo>
                    <a:pt x="6061" y="6835"/>
                  </a:lnTo>
                  <a:lnTo>
                    <a:pt x="6061" y="4346"/>
                  </a:lnTo>
                  <a:cubicBezTo>
                    <a:pt x="6061" y="4311"/>
                    <a:pt x="6061" y="4299"/>
                    <a:pt x="6037" y="4263"/>
                  </a:cubicBezTo>
                  <a:cubicBezTo>
                    <a:pt x="5690" y="3506"/>
                    <a:pt x="5585" y="3288"/>
                    <a:pt x="5581" y="3288"/>
                  </a:cubicBezTo>
                  <a:lnTo>
                    <a:pt x="5581" y="3288"/>
                  </a:lnTo>
                  <a:cubicBezTo>
                    <a:pt x="5580" y="3288"/>
                    <a:pt x="5582" y="3292"/>
                    <a:pt x="5585" y="3299"/>
                  </a:cubicBezTo>
                  <a:cubicBezTo>
                    <a:pt x="5525" y="3168"/>
                    <a:pt x="5430" y="3001"/>
                    <a:pt x="5323" y="2775"/>
                  </a:cubicBezTo>
                  <a:cubicBezTo>
                    <a:pt x="5281" y="2679"/>
                    <a:pt x="5192" y="2632"/>
                    <a:pt x="5102" y="2632"/>
                  </a:cubicBezTo>
                  <a:cubicBezTo>
                    <a:pt x="5013" y="2632"/>
                    <a:pt x="4924" y="2679"/>
                    <a:pt x="4882" y="2775"/>
                  </a:cubicBezTo>
                  <a:cubicBezTo>
                    <a:pt x="4811" y="2941"/>
                    <a:pt x="4239" y="4132"/>
                    <a:pt x="4180" y="4263"/>
                  </a:cubicBezTo>
                  <a:cubicBezTo>
                    <a:pt x="4168" y="4287"/>
                    <a:pt x="4168" y="4311"/>
                    <a:pt x="4168" y="4346"/>
                  </a:cubicBezTo>
                  <a:lnTo>
                    <a:pt x="4168" y="6835"/>
                  </a:lnTo>
                  <a:lnTo>
                    <a:pt x="3739" y="6835"/>
                  </a:lnTo>
                  <a:lnTo>
                    <a:pt x="3763" y="5954"/>
                  </a:lnTo>
                  <a:cubicBezTo>
                    <a:pt x="3763" y="5847"/>
                    <a:pt x="3739" y="5739"/>
                    <a:pt x="3656" y="5668"/>
                  </a:cubicBezTo>
                  <a:cubicBezTo>
                    <a:pt x="3632" y="5644"/>
                    <a:pt x="3596" y="5608"/>
                    <a:pt x="3561" y="5597"/>
                  </a:cubicBezTo>
                  <a:lnTo>
                    <a:pt x="3561" y="5132"/>
                  </a:lnTo>
                  <a:cubicBezTo>
                    <a:pt x="3739" y="5120"/>
                    <a:pt x="3870" y="4965"/>
                    <a:pt x="3870" y="4799"/>
                  </a:cubicBezTo>
                  <a:lnTo>
                    <a:pt x="3870" y="4656"/>
                  </a:lnTo>
                  <a:cubicBezTo>
                    <a:pt x="3870" y="4477"/>
                    <a:pt x="3739" y="4323"/>
                    <a:pt x="3561" y="4323"/>
                  </a:cubicBezTo>
                  <a:lnTo>
                    <a:pt x="3561" y="4263"/>
                  </a:lnTo>
                  <a:lnTo>
                    <a:pt x="3942" y="3870"/>
                  </a:lnTo>
                  <a:cubicBezTo>
                    <a:pt x="4049" y="3763"/>
                    <a:pt x="4061" y="3608"/>
                    <a:pt x="3977" y="3489"/>
                  </a:cubicBezTo>
                  <a:lnTo>
                    <a:pt x="3120" y="2263"/>
                  </a:lnTo>
                  <a:cubicBezTo>
                    <a:pt x="3078" y="2203"/>
                    <a:pt x="3013" y="2173"/>
                    <a:pt x="2949" y="2173"/>
                  </a:cubicBezTo>
                  <a:cubicBezTo>
                    <a:pt x="2885" y="2173"/>
                    <a:pt x="2822" y="2203"/>
                    <a:pt x="2787" y="2263"/>
                  </a:cubicBezTo>
                  <a:lnTo>
                    <a:pt x="1929" y="3489"/>
                  </a:lnTo>
                  <a:cubicBezTo>
                    <a:pt x="1858" y="3608"/>
                    <a:pt x="1870" y="3775"/>
                    <a:pt x="1965" y="3870"/>
                  </a:cubicBezTo>
                  <a:lnTo>
                    <a:pt x="2346" y="4263"/>
                  </a:lnTo>
                  <a:lnTo>
                    <a:pt x="2346" y="4323"/>
                  </a:lnTo>
                  <a:cubicBezTo>
                    <a:pt x="2168" y="4346"/>
                    <a:pt x="2037" y="4489"/>
                    <a:pt x="2037" y="4656"/>
                  </a:cubicBezTo>
                  <a:lnTo>
                    <a:pt x="2037" y="4799"/>
                  </a:lnTo>
                  <a:cubicBezTo>
                    <a:pt x="2037" y="4989"/>
                    <a:pt x="2168" y="5132"/>
                    <a:pt x="2346" y="5132"/>
                  </a:cubicBezTo>
                  <a:lnTo>
                    <a:pt x="2346" y="5597"/>
                  </a:lnTo>
                  <a:cubicBezTo>
                    <a:pt x="2310" y="5608"/>
                    <a:pt x="2275" y="5644"/>
                    <a:pt x="2251" y="5668"/>
                  </a:cubicBezTo>
                  <a:cubicBezTo>
                    <a:pt x="2168" y="5739"/>
                    <a:pt x="2132" y="5847"/>
                    <a:pt x="2144" y="5954"/>
                  </a:cubicBezTo>
                  <a:lnTo>
                    <a:pt x="2168" y="6835"/>
                  </a:lnTo>
                  <a:lnTo>
                    <a:pt x="1013" y="6835"/>
                  </a:lnTo>
                  <a:lnTo>
                    <a:pt x="1013" y="1179"/>
                  </a:lnTo>
                  <a:lnTo>
                    <a:pt x="1060" y="1179"/>
                  </a:lnTo>
                  <a:cubicBezTo>
                    <a:pt x="1060" y="1144"/>
                    <a:pt x="1084" y="1120"/>
                    <a:pt x="1120" y="1120"/>
                  </a:cubicBezTo>
                  <a:close/>
                  <a:moveTo>
                    <a:pt x="8002" y="1917"/>
                  </a:moveTo>
                  <a:lnTo>
                    <a:pt x="8002" y="2644"/>
                  </a:lnTo>
                  <a:lnTo>
                    <a:pt x="7752" y="2644"/>
                  </a:lnTo>
                  <a:cubicBezTo>
                    <a:pt x="7668" y="2644"/>
                    <a:pt x="7585" y="2715"/>
                    <a:pt x="7585" y="2810"/>
                  </a:cubicBezTo>
                  <a:cubicBezTo>
                    <a:pt x="7585" y="2870"/>
                    <a:pt x="7668" y="2941"/>
                    <a:pt x="7752" y="2941"/>
                  </a:cubicBezTo>
                  <a:lnTo>
                    <a:pt x="8002" y="2941"/>
                  </a:lnTo>
                  <a:lnTo>
                    <a:pt x="8002" y="3668"/>
                  </a:lnTo>
                  <a:lnTo>
                    <a:pt x="7752" y="3668"/>
                  </a:lnTo>
                  <a:cubicBezTo>
                    <a:pt x="7668" y="3668"/>
                    <a:pt x="7585" y="3751"/>
                    <a:pt x="7585" y="3834"/>
                  </a:cubicBezTo>
                  <a:cubicBezTo>
                    <a:pt x="7585" y="3930"/>
                    <a:pt x="7668" y="4001"/>
                    <a:pt x="7752" y="4001"/>
                  </a:cubicBezTo>
                  <a:lnTo>
                    <a:pt x="8002" y="4001"/>
                  </a:lnTo>
                  <a:lnTo>
                    <a:pt x="8002" y="4727"/>
                  </a:lnTo>
                  <a:lnTo>
                    <a:pt x="7752" y="4727"/>
                  </a:lnTo>
                  <a:cubicBezTo>
                    <a:pt x="7668" y="4727"/>
                    <a:pt x="7585" y="4799"/>
                    <a:pt x="7585" y="4894"/>
                  </a:cubicBezTo>
                  <a:cubicBezTo>
                    <a:pt x="7585" y="4989"/>
                    <a:pt x="7668" y="5061"/>
                    <a:pt x="7752" y="5061"/>
                  </a:cubicBezTo>
                  <a:lnTo>
                    <a:pt x="8002" y="5061"/>
                  </a:lnTo>
                  <a:lnTo>
                    <a:pt x="8002" y="5787"/>
                  </a:lnTo>
                  <a:lnTo>
                    <a:pt x="7752" y="5787"/>
                  </a:lnTo>
                  <a:cubicBezTo>
                    <a:pt x="7668" y="5787"/>
                    <a:pt x="7585" y="5858"/>
                    <a:pt x="7585" y="5954"/>
                  </a:cubicBezTo>
                  <a:cubicBezTo>
                    <a:pt x="7585" y="6037"/>
                    <a:pt x="7668" y="6120"/>
                    <a:pt x="7752" y="6120"/>
                  </a:cubicBezTo>
                  <a:lnTo>
                    <a:pt x="8002" y="6120"/>
                  </a:lnTo>
                  <a:lnTo>
                    <a:pt x="8002" y="6847"/>
                  </a:lnTo>
                  <a:lnTo>
                    <a:pt x="6775" y="6847"/>
                  </a:lnTo>
                  <a:lnTo>
                    <a:pt x="6775" y="1917"/>
                  </a:lnTo>
                  <a:close/>
                  <a:moveTo>
                    <a:pt x="10049" y="7144"/>
                  </a:moveTo>
                  <a:lnTo>
                    <a:pt x="10049" y="8347"/>
                  </a:lnTo>
                  <a:cubicBezTo>
                    <a:pt x="10049" y="8454"/>
                    <a:pt x="9954" y="8561"/>
                    <a:pt x="9835" y="8561"/>
                  </a:cubicBezTo>
                  <a:lnTo>
                    <a:pt x="501" y="8561"/>
                  </a:lnTo>
                  <a:cubicBezTo>
                    <a:pt x="393" y="8561"/>
                    <a:pt x="298" y="8466"/>
                    <a:pt x="298" y="8347"/>
                  </a:cubicBezTo>
                  <a:lnTo>
                    <a:pt x="298" y="7144"/>
                  </a:lnTo>
                  <a:close/>
                  <a:moveTo>
                    <a:pt x="5966" y="8871"/>
                  </a:moveTo>
                  <a:lnTo>
                    <a:pt x="5966" y="9787"/>
                  </a:lnTo>
                  <a:lnTo>
                    <a:pt x="4299" y="9787"/>
                  </a:lnTo>
                  <a:lnTo>
                    <a:pt x="4299" y="8871"/>
                  </a:ln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lnTo>
                    <a:pt x="1" y="8347"/>
                  </a:lnTo>
                  <a:cubicBezTo>
                    <a:pt x="1" y="8633"/>
                    <a:pt x="239" y="8871"/>
                    <a:pt x="524" y="8871"/>
                  </a:cubicBezTo>
                  <a:lnTo>
                    <a:pt x="3989" y="8871"/>
                  </a:lnTo>
                  <a:lnTo>
                    <a:pt x="3989" y="9787"/>
                  </a:lnTo>
                  <a:lnTo>
                    <a:pt x="3465" y="9787"/>
                  </a:lnTo>
                  <a:cubicBezTo>
                    <a:pt x="3215" y="9787"/>
                    <a:pt x="3001" y="10002"/>
                    <a:pt x="3001" y="10252"/>
                  </a:cubicBezTo>
                  <a:lnTo>
                    <a:pt x="3001" y="10466"/>
                  </a:lnTo>
                  <a:cubicBezTo>
                    <a:pt x="3001" y="10716"/>
                    <a:pt x="3215" y="10919"/>
                    <a:pt x="3465" y="10919"/>
                  </a:cubicBezTo>
                  <a:lnTo>
                    <a:pt x="4739" y="10919"/>
                  </a:lnTo>
                  <a:cubicBezTo>
                    <a:pt x="4835" y="10919"/>
                    <a:pt x="4906" y="10847"/>
                    <a:pt x="4906" y="10764"/>
                  </a:cubicBezTo>
                  <a:cubicBezTo>
                    <a:pt x="4906" y="10669"/>
                    <a:pt x="4835" y="10597"/>
                    <a:pt x="4739" y="10597"/>
                  </a:cubicBezTo>
                  <a:lnTo>
                    <a:pt x="3465" y="10597"/>
                  </a:lnTo>
                  <a:cubicBezTo>
                    <a:pt x="3394" y="10597"/>
                    <a:pt x="3322" y="10538"/>
                    <a:pt x="3322" y="10442"/>
                  </a:cubicBezTo>
                  <a:lnTo>
                    <a:pt x="3322" y="10240"/>
                  </a:lnTo>
                  <a:cubicBezTo>
                    <a:pt x="3322" y="10168"/>
                    <a:pt x="3382" y="10085"/>
                    <a:pt x="3465" y="10085"/>
                  </a:cubicBezTo>
                  <a:lnTo>
                    <a:pt x="6811" y="10085"/>
                  </a:lnTo>
                  <a:cubicBezTo>
                    <a:pt x="6894" y="10085"/>
                    <a:pt x="6966" y="10145"/>
                    <a:pt x="6966" y="10240"/>
                  </a:cubicBezTo>
                  <a:lnTo>
                    <a:pt x="6966" y="10442"/>
                  </a:lnTo>
                  <a:cubicBezTo>
                    <a:pt x="6966" y="10526"/>
                    <a:pt x="6906" y="10597"/>
                    <a:pt x="6811" y="10597"/>
                  </a:cubicBezTo>
                  <a:lnTo>
                    <a:pt x="5489" y="10597"/>
                  </a:lnTo>
                  <a:cubicBezTo>
                    <a:pt x="5406" y="10597"/>
                    <a:pt x="5323" y="10669"/>
                    <a:pt x="5323" y="10764"/>
                  </a:cubicBezTo>
                  <a:cubicBezTo>
                    <a:pt x="5323" y="10847"/>
                    <a:pt x="5406" y="10919"/>
                    <a:pt x="5489" y="10919"/>
                  </a:cubicBezTo>
                  <a:lnTo>
                    <a:pt x="6811" y="10919"/>
                  </a:lnTo>
                  <a:cubicBezTo>
                    <a:pt x="7073" y="10919"/>
                    <a:pt x="7275" y="10716"/>
                    <a:pt x="7275" y="10466"/>
                  </a:cubicBezTo>
                  <a:lnTo>
                    <a:pt x="7275" y="10252"/>
                  </a:lnTo>
                  <a:cubicBezTo>
                    <a:pt x="7275" y="10002"/>
                    <a:pt x="7061" y="9787"/>
                    <a:pt x="6811" y="9787"/>
                  </a:cubicBezTo>
                  <a:lnTo>
                    <a:pt x="6299" y="9787"/>
                  </a:lnTo>
                  <a:lnTo>
                    <a:pt x="6299" y="8871"/>
                  </a:lnTo>
                  <a:lnTo>
                    <a:pt x="9847" y="8871"/>
                  </a:lnTo>
                  <a:cubicBezTo>
                    <a:pt x="10133" y="8871"/>
                    <a:pt x="10371" y="8633"/>
                    <a:pt x="10371" y="8347"/>
                  </a:cubicBezTo>
                  <a:lnTo>
                    <a:pt x="10371" y="4727"/>
                  </a:lnTo>
                  <a:cubicBezTo>
                    <a:pt x="10371" y="4644"/>
                    <a:pt x="10299" y="4573"/>
                    <a:pt x="10204" y="4573"/>
                  </a:cubicBezTo>
                  <a:cubicBezTo>
                    <a:pt x="10121" y="4573"/>
                    <a:pt x="10049" y="4644"/>
                    <a:pt x="10049" y="4727"/>
                  </a:cubicBezTo>
                  <a:lnTo>
                    <a:pt x="10049" y="6811"/>
                  </a:lnTo>
                  <a:lnTo>
                    <a:pt x="9633" y="6811"/>
                  </a:lnTo>
                  <a:lnTo>
                    <a:pt x="9633" y="1155"/>
                  </a:lnTo>
                  <a:cubicBezTo>
                    <a:pt x="9633" y="953"/>
                    <a:pt x="9466" y="786"/>
                    <a:pt x="9252" y="786"/>
                  </a:cubicBezTo>
                  <a:lnTo>
                    <a:pt x="1120" y="786"/>
                  </a:lnTo>
                  <a:cubicBezTo>
                    <a:pt x="905" y="786"/>
                    <a:pt x="739" y="953"/>
                    <a:pt x="739" y="1155"/>
                  </a:cubicBezTo>
                  <a:lnTo>
                    <a:pt x="739" y="6811"/>
                  </a:lnTo>
                  <a:lnTo>
                    <a:pt x="322" y="6811"/>
                  </a:lnTo>
                  <a:lnTo>
                    <a:pt x="322" y="524"/>
                  </a:lnTo>
                  <a:cubicBezTo>
                    <a:pt x="322" y="417"/>
                    <a:pt x="417" y="310"/>
                    <a:pt x="536" y="310"/>
                  </a:cubicBezTo>
                  <a:lnTo>
                    <a:pt x="9871" y="310"/>
                  </a:lnTo>
                  <a:cubicBezTo>
                    <a:pt x="9966" y="310"/>
                    <a:pt x="10073" y="405"/>
                    <a:pt x="10073" y="524"/>
                  </a:cubicBezTo>
                  <a:lnTo>
                    <a:pt x="10073" y="3977"/>
                  </a:lnTo>
                  <a:cubicBezTo>
                    <a:pt x="10049" y="4073"/>
                    <a:pt x="10121" y="4156"/>
                    <a:pt x="10204" y="4156"/>
                  </a:cubicBezTo>
                  <a:cubicBezTo>
                    <a:pt x="10299" y="4156"/>
                    <a:pt x="10371" y="4073"/>
                    <a:pt x="10371" y="3989"/>
                  </a:cubicBezTo>
                  <a:lnTo>
                    <a:pt x="10371" y="524"/>
                  </a:lnTo>
                  <a:cubicBezTo>
                    <a:pt x="10371" y="239"/>
                    <a:pt x="10133" y="1"/>
                    <a:pt x="98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6" name="Google Shape;12406;p82"/>
            <p:cNvSpPr/>
            <p:nvPr/>
          </p:nvSpPr>
          <p:spPr>
            <a:xfrm>
              <a:off x="8168579" y="3016952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7" name="Google Shape;12407;p82"/>
            <p:cNvSpPr/>
            <p:nvPr/>
          </p:nvSpPr>
          <p:spPr>
            <a:xfrm>
              <a:off x="8168579" y="3017715"/>
              <a:ext cx="32" cy="3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08" name="Google Shape;12408;p82"/>
          <p:cNvGrpSpPr/>
          <p:nvPr/>
        </p:nvGrpSpPr>
        <p:grpSpPr>
          <a:xfrm>
            <a:off x="7965731" y="2511426"/>
            <a:ext cx="354363" cy="353631"/>
            <a:chOff x="7990840" y="2435226"/>
            <a:chExt cx="354363" cy="353631"/>
          </a:xfrm>
          <a:solidFill>
            <a:schemeClr val="tx1"/>
          </a:solidFill>
        </p:grpSpPr>
        <p:sp>
          <p:nvSpPr>
            <p:cNvPr id="12409" name="Google Shape;12409;p82"/>
            <p:cNvSpPr/>
            <p:nvPr/>
          </p:nvSpPr>
          <p:spPr>
            <a:xfrm>
              <a:off x="7990840" y="2435226"/>
              <a:ext cx="354363" cy="353631"/>
            </a:xfrm>
            <a:custGeom>
              <a:avLst/>
              <a:gdLst/>
              <a:ahLst/>
              <a:cxnLst/>
              <a:rect l="l" t="t" r="r" b="b"/>
              <a:pathLst>
                <a:path w="11133" h="11110" extrusionOk="0">
                  <a:moveTo>
                    <a:pt x="3477" y="1727"/>
                  </a:moveTo>
                  <a:cubicBezTo>
                    <a:pt x="3679" y="1727"/>
                    <a:pt x="3834" y="1894"/>
                    <a:pt x="3834" y="2084"/>
                  </a:cubicBezTo>
                  <a:lnTo>
                    <a:pt x="3834" y="2430"/>
                  </a:lnTo>
                  <a:cubicBezTo>
                    <a:pt x="3834" y="2727"/>
                    <a:pt x="3596" y="2965"/>
                    <a:pt x="3298" y="2965"/>
                  </a:cubicBezTo>
                  <a:cubicBezTo>
                    <a:pt x="3024" y="2965"/>
                    <a:pt x="2786" y="2727"/>
                    <a:pt x="2786" y="2430"/>
                  </a:cubicBezTo>
                  <a:lnTo>
                    <a:pt x="2786" y="2084"/>
                  </a:lnTo>
                  <a:cubicBezTo>
                    <a:pt x="2786" y="1894"/>
                    <a:pt x="2941" y="1727"/>
                    <a:pt x="3143" y="1727"/>
                  </a:cubicBezTo>
                  <a:close/>
                  <a:moveTo>
                    <a:pt x="3477" y="3299"/>
                  </a:moveTo>
                  <a:lnTo>
                    <a:pt x="3477" y="3311"/>
                  </a:lnTo>
                  <a:cubicBezTo>
                    <a:pt x="3501" y="3382"/>
                    <a:pt x="3513" y="3454"/>
                    <a:pt x="3536" y="3537"/>
                  </a:cubicBezTo>
                  <a:lnTo>
                    <a:pt x="3322" y="3751"/>
                  </a:lnTo>
                  <a:lnTo>
                    <a:pt x="3286" y="3751"/>
                  </a:lnTo>
                  <a:lnTo>
                    <a:pt x="3060" y="3537"/>
                  </a:lnTo>
                  <a:cubicBezTo>
                    <a:pt x="3096" y="3489"/>
                    <a:pt x="3108" y="3430"/>
                    <a:pt x="3108" y="3370"/>
                  </a:cubicBezTo>
                  <a:lnTo>
                    <a:pt x="3108" y="3299"/>
                  </a:lnTo>
                  <a:close/>
                  <a:moveTo>
                    <a:pt x="5418" y="4966"/>
                  </a:moveTo>
                  <a:lnTo>
                    <a:pt x="5418" y="7025"/>
                  </a:lnTo>
                  <a:lnTo>
                    <a:pt x="5406" y="7025"/>
                  </a:lnTo>
                  <a:lnTo>
                    <a:pt x="4346" y="7787"/>
                  </a:lnTo>
                  <a:lnTo>
                    <a:pt x="4346" y="5180"/>
                  </a:lnTo>
                  <a:cubicBezTo>
                    <a:pt x="4429" y="5239"/>
                    <a:pt x="4536" y="5287"/>
                    <a:pt x="4656" y="5299"/>
                  </a:cubicBezTo>
                  <a:lnTo>
                    <a:pt x="4786" y="5299"/>
                  </a:lnTo>
                  <a:cubicBezTo>
                    <a:pt x="4929" y="5287"/>
                    <a:pt x="5060" y="5239"/>
                    <a:pt x="5167" y="5156"/>
                  </a:cubicBezTo>
                  <a:lnTo>
                    <a:pt x="5418" y="4966"/>
                  </a:lnTo>
                  <a:close/>
                  <a:moveTo>
                    <a:pt x="2846" y="3739"/>
                  </a:moveTo>
                  <a:lnTo>
                    <a:pt x="3096" y="3989"/>
                  </a:lnTo>
                  <a:cubicBezTo>
                    <a:pt x="3155" y="4049"/>
                    <a:pt x="3239" y="4096"/>
                    <a:pt x="3334" y="4096"/>
                  </a:cubicBezTo>
                  <a:cubicBezTo>
                    <a:pt x="3417" y="4096"/>
                    <a:pt x="3513" y="4073"/>
                    <a:pt x="3572" y="3989"/>
                  </a:cubicBezTo>
                  <a:lnTo>
                    <a:pt x="3798" y="3775"/>
                  </a:lnTo>
                  <a:cubicBezTo>
                    <a:pt x="3870" y="3799"/>
                    <a:pt x="3941" y="3823"/>
                    <a:pt x="4013" y="3823"/>
                  </a:cubicBezTo>
                  <a:cubicBezTo>
                    <a:pt x="4072" y="3823"/>
                    <a:pt x="4120" y="3858"/>
                    <a:pt x="4167" y="3906"/>
                  </a:cubicBezTo>
                  <a:lnTo>
                    <a:pt x="4644" y="4501"/>
                  </a:lnTo>
                  <a:cubicBezTo>
                    <a:pt x="4676" y="4541"/>
                    <a:pt x="4724" y="4558"/>
                    <a:pt x="4769" y="4558"/>
                  </a:cubicBezTo>
                  <a:cubicBezTo>
                    <a:pt x="4807" y="4558"/>
                    <a:pt x="4843" y="4547"/>
                    <a:pt x="4870" y="4525"/>
                  </a:cubicBezTo>
                  <a:lnTo>
                    <a:pt x="5441" y="4061"/>
                  </a:lnTo>
                  <a:cubicBezTo>
                    <a:pt x="5483" y="4031"/>
                    <a:pt x="5534" y="4016"/>
                    <a:pt x="5581" y="4016"/>
                  </a:cubicBezTo>
                  <a:cubicBezTo>
                    <a:pt x="5629" y="4016"/>
                    <a:pt x="5674" y="4031"/>
                    <a:pt x="5703" y="4061"/>
                  </a:cubicBezTo>
                  <a:cubicBezTo>
                    <a:pt x="5739" y="4108"/>
                    <a:pt x="5763" y="4156"/>
                    <a:pt x="5763" y="4216"/>
                  </a:cubicBezTo>
                  <a:cubicBezTo>
                    <a:pt x="5739" y="4227"/>
                    <a:pt x="5727" y="4275"/>
                    <a:pt x="5679" y="4311"/>
                  </a:cubicBezTo>
                  <a:lnTo>
                    <a:pt x="4953" y="4882"/>
                  </a:lnTo>
                  <a:cubicBezTo>
                    <a:pt x="4894" y="4930"/>
                    <a:pt x="4834" y="4966"/>
                    <a:pt x="4763" y="4966"/>
                  </a:cubicBezTo>
                  <a:lnTo>
                    <a:pt x="4691" y="4966"/>
                  </a:lnTo>
                  <a:cubicBezTo>
                    <a:pt x="4596" y="4942"/>
                    <a:pt x="4513" y="4906"/>
                    <a:pt x="4453" y="4823"/>
                  </a:cubicBezTo>
                  <a:lnTo>
                    <a:pt x="4310" y="4644"/>
                  </a:lnTo>
                  <a:cubicBezTo>
                    <a:pt x="4288" y="4607"/>
                    <a:pt x="4247" y="4588"/>
                    <a:pt x="4205" y="4588"/>
                  </a:cubicBezTo>
                  <a:cubicBezTo>
                    <a:pt x="4180" y="4588"/>
                    <a:pt x="4154" y="4595"/>
                    <a:pt x="4132" y="4608"/>
                  </a:cubicBezTo>
                  <a:cubicBezTo>
                    <a:pt x="4072" y="4632"/>
                    <a:pt x="4036" y="4692"/>
                    <a:pt x="4036" y="4751"/>
                  </a:cubicBezTo>
                  <a:lnTo>
                    <a:pt x="4036" y="8014"/>
                  </a:lnTo>
                  <a:lnTo>
                    <a:pt x="3655" y="8276"/>
                  </a:lnTo>
                  <a:lnTo>
                    <a:pt x="3655" y="6763"/>
                  </a:lnTo>
                  <a:cubicBezTo>
                    <a:pt x="3655" y="6668"/>
                    <a:pt x="3584" y="6597"/>
                    <a:pt x="3501" y="6597"/>
                  </a:cubicBezTo>
                  <a:cubicBezTo>
                    <a:pt x="3405" y="6597"/>
                    <a:pt x="3334" y="6668"/>
                    <a:pt x="3334" y="6763"/>
                  </a:cubicBezTo>
                  <a:lnTo>
                    <a:pt x="3334" y="8502"/>
                  </a:lnTo>
                  <a:lnTo>
                    <a:pt x="2798" y="8895"/>
                  </a:lnTo>
                  <a:lnTo>
                    <a:pt x="2798" y="6811"/>
                  </a:lnTo>
                  <a:cubicBezTo>
                    <a:pt x="2798" y="6644"/>
                    <a:pt x="2751" y="6490"/>
                    <a:pt x="2691" y="6347"/>
                  </a:cubicBezTo>
                  <a:lnTo>
                    <a:pt x="2524" y="6013"/>
                  </a:lnTo>
                  <a:cubicBezTo>
                    <a:pt x="2489" y="5918"/>
                    <a:pt x="2453" y="5811"/>
                    <a:pt x="2453" y="5704"/>
                  </a:cubicBezTo>
                  <a:lnTo>
                    <a:pt x="2453" y="4037"/>
                  </a:lnTo>
                  <a:cubicBezTo>
                    <a:pt x="2453" y="3966"/>
                    <a:pt x="2500" y="3906"/>
                    <a:pt x="2560" y="3870"/>
                  </a:cubicBezTo>
                  <a:lnTo>
                    <a:pt x="2846" y="3739"/>
                  </a:lnTo>
                  <a:close/>
                  <a:moveTo>
                    <a:pt x="5560" y="1"/>
                  </a:moveTo>
                  <a:cubicBezTo>
                    <a:pt x="5477" y="1"/>
                    <a:pt x="5406" y="84"/>
                    <a:pt x="5406" y="167"/>
                  </a:cubicBezTo>
                  <a:lnTo>
                    <a:pt x="5406" y="3680"/>
                  </a:lnTo>
                  <a:cubicBezTo>
                    <a:pt x="5346" y="3692"/>
                    <a:pt x="5287" y="3727"/>
                    <a:pt x="5239" y="3775"/>
                  </a:cubicBezTo>
                  <a:lnTo>
                    <a:pt x="4775" y="4132"/>
                  </a:lnTo>
                  <a:lnTo>
                    <a:pt x="4405" y="3656"/>
                  </a:lnTo>
                  <a:cubicBezTo>
                    <a:pt x="4298" y="3537"/>
                    <a:pt x="4167" y="3454"/>
                    <a:pt x="4001" y="3454"/>
                  </a:cubicBezTo>
                  <a:cubicBezTo>
                    <a:pt x="3894" y="3454"/>
                    <a:pt x="3822" y="3370"/>
                    <a:pt x="3822" y="3275"/>
                  </a:cubicBezTo>
                  <a:lnTo>
                    <a:pt x="3822" y="3096"/>
                  </a:lnTo>
                  <a:cubicBezTo>
                    <a:pt x="4036" y="2953"/>
                    <a:pt x="4167" y="2703"/>
                    <a:pt x="4167" y="2418"/>
                  </a:cubicBezTo>
                  <a:lnTo>
                    <a:pt x="4167" y="2072"/>
                  </a:lnTo>
                  <a:cubicBezTo>
                    <a:pt x="4167" y="1703"/>
                    <a:pt x="3858" y="1394"/>
                    <a:pt x="3477" y="1394"/>
                  </a:cubicBezTo>
                  <a:lnTo>
                    <a:pt x="3143" y="1394"/>
                  </a:lnTo>
                  <a:cubicBezTo>
                    <a:pt x="2762" y="1394"/>
                    <a:pt x="2453" y="1703"/>
                    <a:pt x="2453" y="2072"/>
                  </a:cubicBezTo>
                  <a:lnTo>
                    <a:pt x="2453" y="2418"/>
                  </a:lnTo>
                  <a:cubicBezTo>
                    <a:pt x="2453" y="2703"/>
                    <a:pt x="2584" y="2953"/>
                    <a:pt x="2798" y="3096"/>
                  </a:cubicBezTo>
                  <a:lnTo>
                    <a:pt x="2798" y="3358"/>
                  </a:lnTo>
                  <a:lnTo>
                    <a:pt x="2798" y="3370"/>
                  </a:lnTo>
                  <a:lnTo>
                    <a:pt x="2393" y="3573"/>
                  </a:lnTo>
                  <a:cubicBezTo>
                    <a:pt x="2215" y="3668"/>
                    <a:pt x="2108" y="3846"/>
                    <a:pt x="2108" y="4037"/>
                  </a:cubicBezTo>
                  <a:lnTo>
                    <a:pt x="2108" y="5704"/>
                  </a:lnTo>
                  <a:cubicBezTo>
                    <a:pt x="2108" y="5871"/>
                    <a:pt x="2155" y="6013"/>
                    <a:pt x="2215" y="6168"/>
                  </a:cubicBezTo>
                  <a:lnTo>
                    <a:pt x="2381" y="6490"/>
                  </a:lnTo>
                  <a:cubicBezTo>
                    <a:pt x="2429" y="6597"/>
                    <a:pt x="2453" y="6704"/>
                    <a:pt x="2453" y="6811"/>
                  </a:cubicBezTo>
                  <a:lnTo>
                    <a:pt x="2453" y="9133"/>
                  </a:lnTo>
                  <a:lnTo>
                    <a:pt x="84" y="10812"/>
                  </a:lnTo>
                  <a:cubicBezTo>
                    <a:pt x="12" y="10859"/>
                    <a:pt x="0" y="10954"/>
                    <a:pt x="48" y="11038"/>
                  </a:cubicBezTo>
                  <a:cubicBezTo>
                    <a:pt x="69" y="11081"/>
                    <a:pt x="116" y="11102"/>
                    <a:pt x="166" y="11102"/>
                  </a:cubicBezTo>
                  <a:cubicBezTo>
                    <a:pt x="199" y="11102"/>
                    <a:pt x="234" y="11093"/>
                    <a:pt x="262" y="11074"/>
                  </a:cubicBezTo>
                  <a:lnTo>
                    <a:pt x="5548" y="7323"/>
                  </a:lnTo>
                  <a:lnTo>
                    <a:pt x="10835" y="11074"/>
                  </a:lnTo>
                  <a:cubicBezTo>
                    <a:pt x="10859" y="11097"/>
                    <a:pt x="10894" y="11109"/>
                    <a:pt x="10918" y="11109"/>
                  </a:cubicBezTo>
                  <a:cubicBezTo>
                    <a:pt x="10966" y="11109"/>
                    <a:pt x="11025" y="11074"/>
                    <a:pt x="11061" y="11038"/>
                  </a:cubicBezTo>
                  <a:cubicBezTo>
                    <a:pt x="11133" y="10954"/>
                    <a:pt x="11121" y="10859"/>
                    <a:pt x="11037" y="10812"/>
                  </a:cubicBezTo>
                  <a:lnTo>
                    <a:pt x="5727" y="7049"/>
                  </a:lnTo>
                  <a:lnTo>
                    <a:pt x="5727" y="4692"/>
                  </a:lnTo>
                  <a:lnTo>
                    <a:pt x="5882" y="4573"/>
                  </a:lnTo>
                  <a:cubicBezTo>
                    <a:pt x="6001" y="4477"/>
                    <a:pt x="6072" y="4335"/>
                    <a:pt x="6072" y="4180"/>
                  </a:cubicBezTo>
                  <a:cubicBezTo>
                    <a:pt x="6072" y="4037"/>
                    <a:pt x="6013" y="3882"/>
                    <a:pt x="5906" y="3787"/>
                  </a:cubicBezTo>
                  <a:cubicBezTo>
                    <a:pt x="5858" y="3739"/>
                    <a:pt x="5787" y="3704"/>
                    <a:pt x="5727" y="3680"/>
                  </a:cubicBezTo>
                  <a:lnTo>
                    <a:pt x="5727" y="667"/>
                  </a:lnTo>
                  <a:lnTo>
                    <a:pt x="7906" y="667"/>
                  </a:lnTo>
                  <a:lnTo>
                    <a:pt x="7680" y="1132"/>
                  </a:lnTo>
                  <a:cubicBezTo>
                    <a:pt x="7644" y="1179"/>
                    <a:pt x="7644" y="1239"/>
                    <a:pt x="7680" y="1287"/>
                  </a:cubicBezTo>
                  <a:lnTo>
                    <a:pt x="7906" y="1751"/>
                  </a:lnTo>
                  <a:lnTo>
                    <a:pt x="6251" y="1751"/>
                  </a:lnTo>
                  <a:cubicBezTo>
                    <a:pt x="6156" y="1751"/>
                    <a:pt x="6084" y="1822"/>
                    <a:pt x="6084" y="1906"/>
                  </a:cubicBezTo>
                  <a:cubicBezTo>
                    <a:pt x="6084" y="2001"/>
                    <a:pt x="6156" y="2072"/>
                    <a:pt x="6251" y="2072"/>
                  </a:cubicBezTo>
                  <a:lnTo>
                    <a:pt x="8156" y="2072"/>
                  </a:lnTo>
                  <a:cubicBezTo>
                    <a:pt x="8215" y="2072"/>
                    <a:pt x="8263" y="2049"/>
                    <a:pt x="8287" y="2001"/>
                  </a:cubicBezTo>
                  <a:cubicBezTo>
                    <a:pt x="8323" y="1953"/>
                    <a:pt x="8323" y="1894"/>
                    <a:pt x="8287" y="1834"/>
                  </a:cubicBezTo>
                  <a:lnTo>
                    <a:pt x="7977" y="1215"/>
                  </a:lnTo>
                  <a:lnTo>
                    <a:pt x="8287" y="584"/>
                  </a:lnTo>
                  <a:cubicBezTo>
                    <a:pt x="8323" y="537"/>
                    <a:pt x="8323" y="477"/>
                    <a:pt x="8287" y="417"/>
                  </a:cubicBezTo>
                  <a:cubicBezTo>
                    <a:pt x="8263" y="382"/>
                    <a:pt x="8204" y="346"/>
                    <a:pt x="8156" y="346"/>
                  </a:cubicBezTo>
                  <a:lnTo>
                    <a:pt x="5727" y="346"/>
                  </a:lnTo>
                  <a:lnTo>
                    <a:pt x="5727" y="167"/>
                  </a:lnTo>
                  <a:cubicBezTo>
                    <a:pt x="5727" y="84"/>
                    <a:pt x="5656" y="1"/>
                    <a:pt x="5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0" name="Google Shape;12410;p82"/>
            <p:cNvSpPr/>
            <p:nvPr/>
          </p:nvSpPr>
          <p:spPr>
            <a:xfrm>
              <a:off x="8190160" y="2704158"/>
              <a:ext cx="61814" cy="45644"/>
            </a:xfrm>
            <a:custGeom>
              <a:avLst/>
              <a:gdLst/>
              <a:ahLst/>
              <a:cxnLst/>
              <a:rect l="l" t="t" r="r" b="b"/>
              <a:pathLst>
                <a:path w="1942" h="1434" extrusionOk="0">
                  <a:moveTo>
                    <a:pt x="173" y="0"/>
                  </a:moveTo>
                  <a:cubicBezTo>
                    <a:pt x="123" y="0"/>
                    <a:pt x="77" y="22"/>
                    <a:pt x="48" y="65"/>
                  </a:cubicBezTo>
                  <a:cubicBezTo>
                    <a:pt x="1" y="148"/>
                    <a:pt x="13" y="243"/>
                    <a:pt x="96" y="291"/>
                  </a:cubicBezTo>
                  <a:lnTo>
                    <a:pt x="1668" y="1410"/>
                  </a:lnTo>
                  <a:cubicBezTo>
                    <a:pt x="1703" y="1422"/>
                    <a:pt x="1727" y="1434"/>
                    <a:pt x="1763" y="1434"/>
                  </a:cubicBezTo>
                  <a:cubicBezTo>
                    <a:pt x="1799" y="1434"/>
                    <a:pt x="1858" y="1410"/>
                    <a:pt x="1894" y="1362"/>
                  </a:cubicBezTo>
                  <a:cubicBezTo>
                    <a:pt x="1942" y="1291"/>
                    <a:pt x="1918" y="1196"/>
                    <a:pt x="1846" y="1136"/>
                  </a:cubicBezTo>
                  <a:lnTo>
                    <a:pt x="275" y="29"/>
                  </a:lnTo>
                  <a:cubicBezTo>
                    <a:pt x="241" y="10"/>
                    <a:pt x="206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1" name="Google Shape;12411;p82"/>
            <p:cNvSpPr/>
            <p:nvPr/>
          </p:nvSpPr>
          <p:spPr>
            <a:xfrm>
              <a:off x="8162882" y="2684201"/>
              <a:ext cx="22026" cy="18239"/>
            </a:xfrm>
            <a:custGeom>
              <a:avLst/>
              <a:gdLst/>
              <a:ahLst/>
              <a:cxnLst/>
              <a:rect l="l" t="t" r="r" b="b"/>
              <a:pathLst>
                <a:path w="692" h="573" extrusionOk="0">
                  <a:moveTo>
                    <a:pt x="177" y="0"/>
                  </a:moveTo>
                  <a:cubicBezTo>
                    <a:pt x="123" y="0"/>
                    <a:pt x="67" y="26"/>
                    <a:pt x="36" y="73"/>
                  </a:cubicBezTo>
                  <a:cubicBezTo>
                    <a:pt x="1" y="144"/>
                    <a:pt x="13" y="251"/>
                    <a:pt x="84" y="299"/>
                  </a:cubicBezTo>
                  <a:lnTo>
                    <a:pt x="429" y="549"/>
                  </a:lnTo>
                  <a:cubicBezTo>
                    <a:pt x="453" y="561"/>
                    <a:pt x="489" y="573"/>
                    <a:pt x="513" y="573"/>
                  </a:cubicBezTo>
                  <a:cubicBezTo>
                    <a:pt x="560" y="573"/>
                    <a:pt x="620" y="549"/>
                    <a:pt x="655" y="501"/>
                  </a:cubicBezTo>
                  <a:cubicBezTo>
                    <a:pt x="691" y="430"/>
                    <a:pt x="679" y="323"/>
                    <a:pt x="608" y="275"/>
                  </a:cubicBezTo>
                  <a:lnTo>
                    <a:pt x="263" y="25"/>
                  </a:lnTo>
                  <a:cubicBezTo>
                    <a:pt x="237" y="8"/>
                    <a:pt x="207" y="0"/>
                    <a:pt x="1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2" name="Google Shape;12412;p82"/>
          <p:cNvGrpSpPr/>
          <p:nvPr/>
        </p:nvGrpSpPr>
        <p:grpSpPr>
          <a:xfrm>
            <a:off x="1792207" y="2556530"/>
            <a:ext cx="350958" cy="263043"/>
            <a:chOff x="1817317" y="2480330"/>
            <a:chExt cx="350958" cy="263043"/>
          </a:xfrm>
          <a:solidFill>
            <a:schemeClr val="tx1"/>
          </a:solidFill>
        </p:grpSpPr>
        <p:sp>
          <p:nvSpPr>
            <p:cNvPr id="12413" name="Google Shape;12413;p82"/>
            <p:cNvSpPr/>
            <p:nvPr/>
          </p:nvSpPr>
          <p:spPr>
            <a:xfrm>
              <a:off x="1817317" y="2480330"/>
              <a:ext cx="350958" cy="191426"/>
            </a:xfrm>
            <a:custGeom>
              <a:avLst/>
              <a:gdLst/>
              <a:ahLst/>
              <a:cxnLst/>
              <a:rect l="l" t="t" r="r" b="b"/>
              <a:pathLst>
                <a:path w="11026" h="6014" extrusionOk="0">
                  <a:moveTo>
                    <a:pt x="4477" y="1"/>
                  </a:moveTo>
                  <a:cubicBezTo>
                    <a:pt x="3918" y="1"/>
                    <a:pt x="3382" y="179"/>
                    <a:pt x="2917" y="524"/>
                  </a:cubicBezTo>
                  <a:cubicBezTo>
                    <a:pt x="2513" y="834"/>
                    <a:pt x="2203" y="1251"/>
                    <a:pt x="2036" y="1727"/>
                  </a:cubicBezTo>
                  <a:cubicBezTo>
                    <a:pt x="905" y="1787"/>
                    <a:pt x="0" y="2727"/>
                    <a:pt x="0" y="3870"/>
                  </a:cubicBezTo>
                  <a:cubicBezTo>
                    <a:pt x="0" y="5061"/>
                    <a:pt x="965" y="6013"/>
                    <a:pt x="2143" y="6013"/>
                  </a:cubicBezTo>
                  <a:lnTo>
                    <a:pt x="2917" y="6013"/>
                  </a:lnTo>
                  <a:cubicBezTo>
                    <a:pt x="3001" y="6013"/>
                    <a:pt x="3084" y="5942"/>
                    <a:pt x="3084" y="5847"/>
                  </a:cubicBezTo>
                  <a:cubicBezTo>
                    <a:pt x="3084" y="5763"/>
                    <a:pt x="3001" y="5692"/>
                    <a:pt x="2917" y="5692"/>
                  </a:cubicBezTo>
                  <a:lnTo>
                    <a:pt x="2143" y="5692"/>
                  </a:lnTo>
                  <a:cubicBezTo>
                    <a:pt x="1131" y="5692"/>
                    <a:pt x="310" y="4870"/>
                    <a:pt x="310" y="3858"/>
                  </a:cubicBezTo>
                  <a:cubicBezTo>
                    <a:pt x="310" y="2846"/>
                    <a:pt x="1131" y="2025"/>
                    <a:pt x="2132" y="2025"/>
                  </a:cubicBezTo>
                  <a:lnTo>
                    <a:pt x="2143" y="2025"/>
                  </a:lnTo>
                  <a:cubicBezTo>
                    <a:pt x="2215" y="2025"/>
                    <a:pt x="2274" y="1977"/>
                    <a:pt x="2286" y="1906"/>
                  </a:cubicBezTo>
                  <a:cubicBezTo>
                    <a:pt x="2429" y="1441"/>
                    <a:pt x="2703" y="1036"/>
                    <a:pt x="3096" y="739"/>
                  </a:cubicBezTo>
                  <a:cubicBezTo>
                    <a:pt x="3477" y="441"/>
                    <a:pt x="3953" y="286"/>
                    <a:pt x="4453" y="286"/>
                  </a:cubicBezTo>
                  <a:cubicBezTo>
                    <a:pt x="5239" y="286"/>
                    <a:pt x="5953" y="679"/>
                    <a:pt x="6370" y="1334"/>
                  </a:cubicBezTo>
                  <a:cubicBezTo>
                    <a:pt x="6412" y="1386"/>
                    <a:pt x="6471" y="1420"/>
                    <a:pt x="6533" y="1420"/>
                  </a:cubicBezTo>
                  <a:cubicBezTo>
                    <a:pt x="6542" y="1420"/>
                    <a:pt x="6551" y="1419"/>
                    <a:pt x="6561" y="1417"/>
                  </a:cubicBezTo>
                  <a:cubicBezTo>
                    <a:pt x="6751" y="1358"/>
                    <a:pt x="6954" y="1322"/>
                    <a:pt x="7144" y="1322"/>
                  </a:cubicBezTo>
                  <a:cubicBezTo>
                    <a:pt x="7942" y="1322"/>
                    <a:pt x="8644" y="1846"/>
                    <a:pt x="8882" y="2608"/>
                  </a:cubicBezTo>
                  <a:cubicBezTo>
                    <a:pt x="8918" y="2679"/>
                    <a:pt x="8978" y="2727"/>
                    <a:pt x="9061" y="2727"/>
                  </a:cubicBezTo>
                  <a:cubicBezTo>
                    <a:pt x="9121" y="2727"/>
                    <a:pt x="9168" y="2703"/>
                    <a:pt x="9228" y="2703"/>
                  </a:cubicBezTo>
                  <a:cubicBezTo>
                    <a:pt x="10049" y="2703"/>
                    <a:pt x="10704" y="3382"/>
                    <a:pt x="10704" y="4180"/>
                  </a:cubicBezTo>
                  <a:cubicBezTo>
                    <a:pt x="10704" y="4989"/>
                    <a:pt x="10025" y="5656"/>
                    <a:pt x="9228" y="5656"/>
                  </a:cubicBezTo>
                  <a:lnTo>
                    <a:pt x="8109" y="5656"/>
                  </a:lnTo>
                  <a:cubicBezTo>
                    <a:pt x="8025" y="5656"/>
                    <a:pt x="7942" y="5727"/>
                    <a:pt x="7942" y="5823"/>
                  </a:cubicBezTo>
                  <a:cubicBezTo>
                    <a:pt x="7942" y="5906"/>
                    <a:pt x="8025" y="5978"/>
                    <a:pt x="8109" y="5978"/>
                  </a:cubicBezTo>
                  <a:lnTo>
                    <a:pt x="9228" y="5978"/>
                  </a:lnTo>
                  <a:cubicBezTo>
                    <a:pt x="10228" y="5978"/>
                    <a:pt x="11026" y="5180"/>
                    <a:pt x="11026" y="4180"/>
                  </a:cubicBezTo>
                  <a:cubicBezTo>
                    <a:pt x="11026" y="3180"/>
                    <a:pt x="10204" y="2429"/>
                    <a:pt x="9228" y="2429"/>
                  </a:cubicBezTo>
                  <a:lnTo>
                    <a:pt x="9168" y="2429"/>
                  </a:lnTo>
                  <a:cubicBezTo>
                    <a:pt x="9013" y="2060"/>
                    <a:pt x="8763" y="1715"/>
                    <a:pt x="8442" y="1477"/>
                  </a:cubicBezTo>
                  <a:cubicBezTo>
                    <a:pt x="8061" y="1191"/>
                    <a:pt x="7620" y="1048"/>
                    <a:pt x="7156" y="1048"/>
                  </a:cubicBezTo>
                  <a:cubicBezTo>
                    <a:pt x="6966" y="1048"/>
                    <a:pt x="6787" y="1072"/>
                    <a:pt x="6596" y="1120"/>
                  </a:cubicBezTo>
                  <a:cubicBezTo>
                    <a:pt x="6096" y="417"/>
                    <a:pt x="5322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4" name="Google Shape;12414;p82"/>
            <p:cNvSpPr/>
            <p:nvPr/>
          </p:nvSpPr>
          <p:spPr>
            <a:xfrm>
              <a:off x="1926844" y="2568626"/>
              <a:ext cx="131140" cy="174747"/>
            </a:xfrm>
            <a:custGeom>
              <a:avLst/>
              <a:gdLst/>
              <a:ahLst/>
              <a:cxnLst/>
              <a:rect l="l" t="t" r="r" b="b"/>
              <a:pathLst>
                <a:path w="4120" h="5490" extrusionOk="0">
                  <a:moveTo>
                    <a:pt x="2417" y="322"/>
                  </a:moveTo>
                  <a:lnTo>
                    <a:pt x="2417" y="1370"/>
                  </a:lnTo>
                  <a:cubicBezTo>
                    <a:pt x="2417" y="1537"/>
                    <a:pt x="2572" y="1691"/>
                    <a:pt x="2751" y="1691"/>
                  </a:cubicBezTo>
                  <a:lnTo>
                    <a:pt x="3274" y="1691"/>
                  </a:lnTo>
                  <a:cubicBezTo>
                    <a:pt x="3358" y="1691"/>
                    <a:pt x="3429" y="1620"/>
                    <a:pt x="3429" y="1525"/>
                  </a:cubicBezTo>
                  <a:cubicBezTo>
                    <a:pt x="3429" y="1441"/>
                    <a:pt x="3358" y="1358"/>
                    <a:pt x="3274" y="1358"/>
                  </a:cubicBezTo>
                  <a:lnTo>
                    <a:pt x="2751" y="1358"/>
                  </a:lnTo>
                  <a:cubicBezTo>
                    <a:pt x="2751" y="1358"/>
                    <a:pt x="2727" y="1358"/>
                    <a:pt x="2727" y="1346"/>
                  </a:cubicBezTo>
                  <a:lnTo>
                    <a:pt x="2727" y="346"/>
                  </a:lnTo>
                  <a:lnTo>
                    <a:pt x="3751" y="1358"/>
                  </a:lnTo>
                  <a:cubicBezTo>
                    <a:pt x="3775" y="1394"/>
                    <a:pt x="3798" y="1441"/>
                    <a:pt x="3798" y="1501"/>
                  </a:cubicBezTo>
                  <a:lnTo>
                    <a:pt x="3798" y="5180"/>
                  </a:lnTo>
                  <a:lnTo>
                    <a:pt x="3810" y="5180"/>
                  </a:lnTo>
                  <a:lnTo>
                    <a:pt x="334" y="5192"/>
                  </a:lnTo>
                  <a:cubicBezTo>
                    <a:pt x="334" y="5192"/>
                    <a:pt x="322" y="5192"/>
                    <a:pt x="322" y="5180"/>
                  </a:cubicBezTo>
                  <a:lnTo>
                    <a:pt x="322" y="334"/>
                  </a:lnTo>
                  <a:cubicBezTo>
                    <a:pt x="322" y="334"/>
                    <a:pt x="322" y="322"/>
                    <a:pt x="334" y="322"/>
                  </a:cubicBezTo>
                  <a:close/>
                  <a:moveTo>
                    <a:pt x="322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5156"/>
                  </a:lnTo>
                  <a:cubicBezTo>
                    <a:pt x="0" y="5335"/>
                    <a:pt x="143" y="5489"/>
                    <a:pt x="322" y="5489"/>
                  </a:cubicBezTo>
                  <a:lnTo>
                    <a:pt x="3775" y="5489"/>
                  </a:lnTo>
                  <a:cubicBezTo>
                    <a:pt x="3953" y="5489"/>
                    <a:pt x="4108" y="5335"/>
                    <a:pt x="4108" y="5156"/>
                  </a:cubicBezTo>
                  <a:lnTo>
                    <a:pt x="4108" y="1501"/>
                  </a:lnTo>
                  <a:cubicBezTo>
                    <a:pt x="4120" y="1382"/>
                    <a:pt x="4072" y="1251"/>
                    <a:pt x="3965" y="1156"/>
                  </a:cubicBezTo>
                  <a:lnTo>
                    <a:pt x="2953" y="144"/>
                  </a:lnTo>
                  <a:cubicBezTo>
                    <a:pt x="2870" y="48"/>
                    <a:pt x="2739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5" name="Google Shape;12415;p82"/>
            <p:cNvSpPr/>
            <p:nvPr/>
          </p:nvSpPr>
          <p:spPr>
            <a:xfrm>
              <a:off x="1965485" y="2639893"/>
              <a:ext cx="55002" cy="70885"/>
            </a:xfrm>
            <a:custGeom>
              <a:avLst/>
              <a:gdLst/>
              <a:ahLst/>
              <a:cxnLst/>
              <a:rect l="l" t="t" r="r" b="b"/>
              <a:pathLst>
                <a:path w="1728" h="2227" extrusionOk="0">
                  <a:moveTo>
                    <a:pt x="870" y="0"/>
                  </a:moveTo>
                  <a:cubicBezTo>
                    <a:pt x="822" y="0"/>
                    <a:pt x="775" y="36"/>
                    <a:pt x="751" y="60"/>
                  </a:cubicBezTo>
                  <a:lnTo>
                    <a:pt x="60" y="929"/>
                  </a:lnTo>
                  <a:cubicBezTo>
                    <a:pt x="1" y="1000"/>
                    <a:pt x="13" y="1107"/>
                    <a:pt x="84" y="1155"/>
                  </a:cubicBezTo>
                  <a:cubicBezTo>
                    <a:pt x="117" y="1178"/>
                    <a:pt x="151" y="1189"/>
                    <a:pt x="183" y="1189"/>
                  </a:cubicBezTo>
                  <a:cubicBezTo>
                    <a:pt x="234" y="1189"/>
                    <a:pt x="281" y="1163"/>
                    <a:pt x="310" y="1119"/>
                  </a:cubicBezTo>
                  <a:lnTo>
                    <a:pt x="715" y="619"/>
                  </a:lnTo>
                  <a:lnTo>
                    <a:pt x="715" y="2060"/>
                  </a:lnTo>
                  <a:cubicBezTo>
                    <a:pt x="715" y="2143"/>
                    <a:pt x="787" y="2227"/>
                    <a:pt x="882" y="2227"/>
                  </a:cubicBezTo>
                  <a:cubicBezTo>
                    <a:pt x="965" y="2227"/>
                    <a:pt x="1048" y="2143"/>
                    <a:pt x="1048" y="2060"/>
                  </a:cubicBezTo>
                  <a:lnTo>
                    <a:pt x="1048" y="619"/>
                  </a:lnTo>
                  <a:lnTo>
                    <a:pt x="1441" y="1119"/>
                  </a:lnTo>
                  <a:cubicBezTo>
                    <a:pt x="1477" y="1167"/>
                    <a:pt x="1513" y="1179"/>
                    <a:pt x="1560" y="1179"/>
                  </a:cubicBezTo>
                  <a:cubicBezTo>
                    <a:pt x="1596" y="1179"/>
                    <a:pt x="1644" y="1167"/>
                    <a:pt x="1668" y="1155"/>
                  </a:cubicBezTo>
                  <a:cubicBezTo>
                    <a:pt x="1715" y="1107"/>
                    <a:pt x="1727" y="1000"/>
                    <a:pt x="1668" y="929"/>
                  </a:cubicBezTo>
                  <a:lnTo>
                    <a:pt x="989" y="60"/>
                  </a:lnTo>
                  <a:cubicBezTo>
                    <a:pt x="953" y="24"/>
                    <a:pt x="90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6" name="Google Shape;12416;p82"/>
            <p:cNvSpPr/>
            <p:nvPr/>
          </p:nvSpPr>
          <p:spPr>
            <a:xfrm>
              <a:off x="1965103" y="2503406"/>
              <a:ext cx="43989" cy="31162"/>
            </a:xfrm>
            <a:custGeom>
              <a:avLst/>
              <a:gdLst/>
              <a:ahLst/>
              <a:cxnLst/>
              <a:rect l="l" t="t" r="r" b="b"/>
              <a:pathLst>
                <a:path w="1382" h="979" extrusionOk="0">
                  <a:moveTo>
                    <a:pt x="181" y="0"/>
                  </a:moveTo>
                  <a:cubicBezTo>
                    <a:pt x="104" y="0"/>
                    <a:pt x="24" y="56"/>
                    <a:pt x="13" y="121"/>
                  </a:cubicBezTo>
                  <a:cubicBezTo>
                    <a:pt x="1" y="216"/>
                    <a:pt x="60" y="300"/>
                    <a:pt x="132" y="323"/>
                  </a:cubicBezTo>
                  <a:cubicBezTo>
                    <a:pt x="501" y="395"/>
                    <a:pt x="846" y="597"/>
                    <a:pt x="1072" y="919"/>
                  </a:cubicBezTo>
                  <a:cubicBezTo>
                    <a:pt x="1096" y="954"/>
                    <a:pt x="1144" y="978"/>
                    <a:pt x="1203" y="978"/>
                  </a:cubicBezTo>
                  <a:cubicBezTo>
                    <a:pt x="1227" y="978"/>
                    <a:pt x="1275" y="954"/>
                    <a:pt x="1310" y="942"/>
                  </a:cubicBezTo>
                  <a:cubicBezTo>
                    <a:pt x="1370" y="895"/>
                    <a:pt x="1382" y="800"/>
                    <a:pt x="1334" y="716"/>
                  </a:cubicBezTo>
                  <a:cubicBezTo>
                    <a:pt x="1060" y="347"/>
                    <a:pt x="656" y="97"/>
                    <a:pt x="203" y="2"/>
                  </a:cubicBezTo>
                  <a:cubicBezTo>
                    <a:pt x="196" y="1"/>
                    <a:pt x="189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17" name="Google Shape;12417;p82"/>
            <p:cNvSpPr/>
            <p:nvPr/>
          </p:nvSpPr>
          <p:spPr>
            <a:xfrm>
              <a:off x="2052668" y="2537369"/>
              <a:ext cx="34504" cy="30175"/>
            </a:xfrm>
            <a:custGeom>
              <a:avLst/>
              <a:gdLst/>
              <a:ahLst/>
              <a:cxnLst/>
              <a:rect l="l" t="t" r="r" b="b"/>
              <a:pathLst>
                <a:path w="1084" h="948" extrusionOk="0">
                  <a:moveTo>
                    <a:pt x="194" y="0"/>
                  </a:moveTo>
                  <a:cubicBezTo>
                    <a:pt x="124" y="0"/>
                    <a:pt x="56" y="45"/>
                    <a:pt x="36" y="114"/>
                  </a:cubicBezTo>
                  <a:cubicBezTo>
                    <a:pt x="0" y="209"/>
                    <a:pt x="48" y="292"/>
                    <a:pt x="131" y="328"/>
                  </a:cubicBezTo>
                  <a:cubicBezTo>
                    <a:pt x="405" y="411"/>
                    <a:pt x="631" y="602"/>
                    <a:pt x="762" y="864"/>
                  </a:cubicBezTo>
                  <a:cubicBezTo>
                    <a:pt x="786" y="923"/>
                    <a:pt x="845" y="947"/>
                    <a:pt x="905" y="947"/>
                  </a:cubicBezTo>
                  <a:cubicBezTo>
                    <a:pt x="941" y="947"/>
                    <a:pt x="953" y="947"/>
                    <a:pt x="988" y="935"/>
                  </a:cubicBezTo>
                  <a:cubicBezTo>
                    <a:pt x="1060" y="887"/>
                    <a:pt x="1084" y="804"/>
                    <a:pt x="1048" y="709"/>
                  </a:cubicBezTo>
                  <a:cubicBezTo>
                    <a:pt x="869" y="387"/>
                    <a:pt x="584" y="149"/>
                    <a:pt x="238" y="6"/>
                  </a:cubicBezTo>
                  <a:cubicBezTo>
                    <a:pt x="224" y="2"/>
                    <a:pt x="209" y="0"/>
                    <a:pt x="1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8" name="Google Shape;12418;p82"/>
          <p:cNvGrpSpPr/>
          <p:nvPr/>
        </p:nvGrpSpPr>
        <p:grpSpPr>
          <a:xfrm>
            <a:off x="1316617" y="2559549"/>
            <a:ext cx="419913" cy="308109"/>
            <a:chOff x="1341727" y="2483349"/>
            <a:chExt cx="419913" cy="308109"/>
          </a:xfrm>
          <a:solidFill>
            <a:schemeClr val="tx1"/>
          </a:solidFill>
        </p:grpSpPr>
        <p:sp>
          <p:nvSpPr>
            <p:cNvPr id="12419" name="Google Shape;12419;p82"/>
            <p:cNvSpPr/>
            <p:nvPr/>
          </p:nvSpPr>
          <p:spPr>
            <a:xfrm>
              <a:off x="1623896" y="2522310"/>
              <a:ext cx="53488" cy="18605"/>
            </a:xfrm>
            <a:custGeom>
              <a:avLst/>
              <a:gdLst/>
              <a:ahLst/>
              <a:cxnLst/>
              <a:rect l="l" t="t" r="r" b="b"/>
              <a:pathLst>
                <a:path w="1406" h="489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22"/>
                    <a:pt x="167" y="322"/>
                  </a:cubicBezTo>
                  <a:cubicBezTo>
                    <a:pt x="346" y="322"/>
                    <a:pt x="882" y="358"/>
                    <a:pt x="1144" y="477"/>
                  </a:cubicBezTo>
                  <a:cubicBezTo>
                    <a:pt x="1167" y="489"/>
                    <a:pt x="1179" y="489"/>
                    <a:pt x="1215" y="489"/>
                  </a:cubicBezTo>
                  <a:cubicBezTo>
                    <a:pt x="1275" y="489"/>
                    <a:pt x="1334" y="465"/>
                    <a:pt x="1358" y="406"/>
                  </a:cubicBezTo>
                  <a:cubicBezTo>
                    <a:pt x="1406" y="346"/>
                    <a:pt x="1358" y="239"/>
                    <a:pt x="1286" y="191"/>
                  </a:cubicBezTo>
                  <a:cubicBezTo>
                    <a:pt x="917" y="1"/>
                    <a:pt x="20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0" name="Google Shape;12420;p82"/>
            <p:cNvSpPr/>
            <p:nvPr/>
          </p:nvSpPr>
          <p:spPr>
            <a:xfrm>
              <a:off x="1341727" y="2483349"/>
              <a:ext cx="419913" cy="308109"/>
            </a:xfrm>
            <a:custGeom>
              <a:avLst/>
              <a:gdLst/>
              <a:ahLst/>
              <a:cxnLst/>
              <a:rect l="l" t="t" r="r" b="b"/>
              <a:pathLst>
                <a:path w="11038" h="8098" extrusionOk="0">
                  <a:moveTo>
                    <a:pt x="9156" y="501"/>
                  </a:moveTo>
                  <a:lnTo>
                    <a:pt x="9156" y="1168"/>
                  </a:lnTo>
                  <a:cubicBezTo>
                    <a:pt x="9156" y="1275"/>
                    <a:pt x="9120" y="1394"/>
                    <a:pt x="9073" y="1489"/>
                  </a:cubicBezTo>
                  <a:lnTo>
                    <a:pt x="9001" y="1644"/>
                  </a:lnTo>
                  <a:cubicBezTo>
                    <a:pt x="8989" y="1680"/>
                    <a:pt x="8989" y="1692"/>
                    <a:pt x="8989" y="1727"/>
                  </a:cubicBezTo>
                  <a:lnTo>
                    <a:pt x="8989" y="2061"/>
                  </a:lnTo>
                  <a:cubicBezTo>
                    <a:pt x="8989" y="2299"/>
                    <a:pt x="8894" y="2525"/>
                    <a:pt x="8715" y="2692"/>
                  </a:cubicBezTo>
                  <a:cubicBezTo>
                    <a:pt x="8537" y="2858"/>
                    <a:pt x="8311" y="2942"/>
                    <a:pt x="8072" y="2942"/>
                  </a:cubicBezTo>
                  <a:cubicBezTo>
                    <a:pt x="7620" y="2918"/>
                    <a:pt x="7227" y="2513"/>
                    <a:pt x="7227" y="2025"/>
                  </a:cubicBezTo>
                  <a:lnTo>
                    <a:pt x="7227" y="1727"/>
                  </a:lnTo>
                  <a:cubicBezTo>
                    <a:pt x="7227" y="1692"/>
                    <a:pt x="7227" y="1680"/>
                    <a:pt x="7215" y="1644"/>
                  </a:cubicBezTo>
                  <a:lnTo>
                    <a:pt x="7108" y="1453"/>
                  </a:lnTo>
                  <a:cubicBezTo>
                    <a:pt x="7084" y="1382"/>
                    <a:pt x="7049" y="1311"/>
                    <a:pt x="7049" y="1215"/>
                  </a:cubicBezTo>
                  <a:lnTo>
                    <a:pt x="7049" y="1203"/>
                  </a:lnTo>
                  <a:cubicBezTo>
                    <a:pt x="7049" y="810"/>
                    <a:pt x="7370" y="501"/>
                    <a:pt x="7751" y="501"/>
                  </a:cubicBezTo>
                  <a:close/>
                  <a:moveTo>
                    <a:pt x="3274" y="322"/>
                  </a:moveTo>
                  <a:cubicBezTo>
                    <a:pt x="3548" y="322"/>
                    <a:pt x="3786" y="429"/>
                    <a:pt x="3989" y="632"/>
                  </a:cubicBezTo>
                  <a:cubicBezTo>
                    <a:pt x="4179" y="834"/>
                    <a:pt x="4298" y="1108"/>
                    <a:pt x="4310" y="1394"/>
                  </a:cubicBezTo>
                  <a:cubicBezTo>
                    <a:pt x="4346" y="1739"/>
                    <a:pt x="4441" y="2442"/>
                    <a:pt x="4608" y="2858"/>
                  </a:cubicBezTo>
                  <a:cubicBezTo>
                    <a:pt x="4358" y="2942"/>
                    <a:pt x="3870" y="3096"/>
                    <a:pt x="3274" y="3096"/>
                  </a:cubicBezTo>
                  <a:cubicBezTo>
                    <a:pt x="3253" y="3097"/>
                    <a:pt x="3232" y="3097"/>
                    <a:pt x="3210" y="3097"/>
                  </a:cubicBezTo>
                  <a:cubicBezTo>
                    <a:pt x="2654" y="3097"/>
                    <a:pt x="2182" y="2951"/>
                    <a:pt x="1953" y="2870"/>
                  </a:cubicBezTo>
                  <a:cubicBezTo>
                    <a:pt x="2096" y="2442"/>
                    <a:pt x="2215" y="1739"/>
                    <a:pt x="2226" y="1394"/>
                  </a:cubicBezTo>
                  <a:cubicBezTo>
                    <a:pt x="2250" y="1096"/>
                    <a:pt x="2357" y="834"/>
                    <a:pt x="2560" y="632"/>
                  </a:cubicBezTo>
                  <a:cubicBezTo>
                    <a:pt x="2750" y="429"/>
                    <a:pt x="3000" y="322"/>
                    <a:pt x="3274" y="322"/>
                  </a:cubicBezTo>
                  <a:close/>
                  <a:moveTo>
                    <a:pt x="7751" y="3192"/>
                  </a:moveTo>
                  <a:cubicBezTo>
                    <a:pt x="7858" y="3227"/>
                    <a:pt x="7965" y="3251"/>
                    <a:pt x="8084" y="3251"/>
                  </a:cubicBezTo>
                  <a:lnTo>
                    <a:pt x="8120" y="3251"/>
                  </a:lnTo>
                  <a:cubicBezTo>
                    <a:pt x="8239" y="3251"/>
                    <a:pt x="8358" y="3239"/>
                    <a:pt x="8477" y="3192"/>
                  </a:cubicBezTo>
                  <a:lnTo>
                    <a:pt x="8477" y="3192"/>
                  </a:lnTo>
                  <a:cubicBezTo>
                    <a:pt x="8465" y="3251"/>
                    <a:pt x="8477" y="3299"/>
                    <a:pt x="8501" y="3346"/>
                  </a:cubicBezTo>
                  <a:lnTo>
                    <a:pt x="8358" y="3477"/>
                  </a:lnTo>
                  <a:cubicBezTo>
                    <a:pt x="8287" y="3549"/>
                    <a:pt x="8203" y="3585"/>
                    <a:pt x="8108" y="3585"/>
                  </a:cubicBezTo>
                  <a:cubicBezTo>
                    <a:pt x="8025" y="3585"/>
                    <a:pt x="7930" y="3549"/>
                    <a:pt x="7858" y="3477"/>
                  </a:cubicBezTo>
                  <a:lnTo>
                    <a:pt x="7727" y="3346"/>
                  </a:lnTo>
                  <a:cubicBezTo>
                    <a:pt x="7739" y="3299"/>
                    <a:pt x="7751" y="3251"/>
                    <a:pt x="7751" y="3192"/>
                  </a:cubicBezTo>
                  <a:close/>
                  <a:moveTo>
                    <a:pt x="3691" y="3418"/>
                  </a:moveTo>
                  <a:cubicBezTo>
                    <a:pt x="3750" y="3537"/>
                    <a:pt x="3870" y="3644"/>
                    <a:pt x="4001" y="3668"/>
                  </a:cubicBezTo>
                  <a:lnTo>
                    <a:pt x="4584" y="3835"/>
                  </a:lnTo>
                  <a:cubicBezTo>
                    <a:pt x="4727" y="3882"/>
                    <a:pt x="4834" y="4013"/>
                    <a:pt x="4834" y="4180"/>
                  </a:cubicBezTo>
                  <a:lnTo>
                    <a:pt x="4834" y="5680"/>
                  </a:lnTo>
                  <a:cubicBezTo>
                    <a:pt x="4834" y="5871"/>
                    <a:pt x="4667" y="6037"/>
                    <a:pt x="4477" y="6037"/>
                  </a:cubicBezTo>
                  <a:lnTo>
                    <a:pt x="4477" y="4811"/>
                  </a:lnTo>
                  <a:cubicBezTo>
                    <a:pt x="4477" y="4549"/>
                    <a:pt x="4239" y="4311"/>
                    <a:pt x="3977" y="4311"/>
                  </a:cubicBezTo>
                  <a:lnTo>
                    <a:pt x="2584" y="4311"/>
                  </a:lnTo>
                  <a:cubicBezTo>
                    <a:pt x="2310" y="4311"/>
                    <a:pt x="2084" y="4537"/>
                    <a:pt x="2084" y="4811"/>
                  </a:cubicBezTo>
                  <a:lnTo>
                    <a:pt x="2084" y="6037"/>
                  </a:lnTo>
                  <a:lnTo>
                    <a:pt x="2072" y="6037"/>
                  </a:lnTo>
                  <a:cubicBezTo>
                    <a:pt x="1869" y="6037"/>
                    <a:pt x="1715" y="5871"/>
                    <a:pt x="1715" y="5680"/>
                  </a:cubicBezTo>
                  <a:lnTo>
                    <a:pt x="1715" y="4180"/>
                  </a:lnTo>
                  <a:cubicBezTo>
                    <a:pt x="1715" y="4013"/>
                    <a:pt x="1810" y="3882"/>
                    <a:pt x="1965" y="3835"/>
                  </a:cubicBezTo>
                  <a:lnTo>
                    <a:pt x="2548" y="3668"/>
                  </a:lnTo>
                  <a:cubicBezTo>
                    <a:pt x="2679" y="3620"/>
                    <a:pt x="2798" y="3537"/>
                    <a:pt x="2858" y="3418"/>
                  </a:cubicBezTo>
                  <a:cubicBezTo>
                    <a:pt x="2988" y="3430"/>
                    <a:pt x="3119" y="3430"/>
                    <a:pt x="3274" y="3430"/>
                  </a:cubicBezTo>
                  <a:cubicBezTo>
                    <a:pt x="3417" y="3430"/>
                    <a:pt x="3560" y="3418"/>
                    <a:pt x="3691" y="3418"/>
                  </a:cubicBezTo>
                  <a:close/>
                  <a:moveTo>
                    <a:pt x="8668" y="3608"/>
                  </a:moveTo>
                  <a:cubicBezTo>
                    <a:pt x="8715" y="3644"/>
                    <a:pt x="8763" y="3656"/>
                    <a:pt x="8811" y="3668"/>
                  </a:cubicBezTo>
                  <a:lnTo>
                    <a:pt x="9382" y="3835"/>
                  </a:lnTo>
                  <a:cubicBezTo>
                    <a:pt x="9537" y="3882"/>
                    <a:pt x="9644" y="4013"/>
                    <a:pt x="9644" y="4180"/>
                  </a:cubicBezTo>
                  <a:lnTo>
                    <a:pt x="9644" y="5680"/>
                  </a:lnTo>
                  <a:cubicBezTo>
                    <a:pt x="9644" y="5871"/>
                    <a:pt x="9477" y="6037"/>
                    <a:pt x="9287" y="6037"/>
                  </a:cubicBezTo>
                  <a:lnTo>
                    <a:pt x="8584" y="6037"/>
                  </a:lnTo>
                  <a:lnTo>
                    <a:pt x="8584" y="6025"/>
                  </a:lnTo>
                  <a:lnTo>
                    <a:pt x="8584" y="5668"/>
                  </a:lnTo>
                  <a:lnTo>
                    <a:pt x="9120" y="5668"/>
                  </a:lnTo>
                  <a:cubicBezTo>
                    <a:pt x="9204" y="5668"/>
                    <a:pt x="9287" y="5597"/>
                    <a:pt x="9287" y="5502"/>
                  </a:cubicBezTo>
                  <a:lnTo>
                    <a:pt x="9287" y="4466"/>
                  </a:lnTo>
                  <a:cubicBezTo>
                    <a:pt x="9287" y="4370"/>
                    <a:pt x="9204" y="4299"/>
                    <a:pt x="9120" y="4299"/>
                  </a:cubicBezTo>
                  <a:cubicBezTo>
                    <a:pt x="9025" y="4299"/>
                    <a:pt x="8954" y="4370"/>
                    <a:pt x="8954" y="4466"/>
                  </a:cubicBezTo>
                  <a:lnTo>
                    <a:pt x="8954" y="5335"/>
                  </a:lnTo>
                  <a:lnTo>
                    <a:pt x="8584" y="5335"/>
                  </a:lnTo>
                  <a:lnTo>
                    <a:pt x="8584" y="4644"/>
                  </a:lnTo>
                  <a:cubicBezTo>
                    <a:pt x="8584" y="4466"/>
                    <a:pt x="8430" y="4311"/>
                    <a:pt x="8251" y="4311"/>
                  </a:cubicBezTo>
                  <a:lnTo>
                    <a:pt x="6513" y="4311"/>
                  </a:lnTo>
                  <a:lnTo>
                    <a:pt x="6513" y="4180"/>
                  </a:lnTo>
                  <a:lnTo>
                    <a:pt x="6548" y="4180"/>
                  </a:lnTo>
                  <a:cubicBezTo>
                    <a:pt x="6548" y="4013"/>
                    <a:pt x="6644" y="3882"/>
                    <a:pt x="6798" y="3835"/>
                  </a:cubicBezTo>
                  <a:lnTo>
                    <a:pt x="7382" y="3668"/>
                  </a:lnTo>
                  <a:cubicBezTo>
                    <a:pt x="7418" y="3656"/>
                    <a:pt x="7477" y="3644"/>
                    <a:pt x="7513" y="3608"/>
                  </a:cubicBezTo>
                  <a:lnTo>
                    <a:pt x="7620" y="3716"/>
                  </a:lnTo>
                  <a:cubicBezTo>
                    <a:pt x="7751" y="3847"/>
                    <a:pt x="7918" y="3906"/>
                    <a:pt x="8096" y="3906"/>
                  </a:cubicBezTo>
                  <a:cubicBezTo>
                    <a:pt x="8275" y="3906"/>
                    <a:pt x="8453" y="3835"/>
                    <a:pt x="8573" y="3716"/>
                  </a:cubicBezTo>
                  <a:lnTo>
                    <a:pt x="8668" y="3608"/>
                  </a:lnTo>
                  <a:close/>
                  <a:moveTo>
                    <a:pt x="8287" y="4644"/>
                  </a:moveTo>
                  <a:cubicBezTo>
                    <a:pt x="8287" y="4644"/>
                    <a:pt x="8299" y="4644"/>
                    <a:pt x="8299" y="4656"/>
                  </a:cubicBezTo>
                  <a:lnTo>
                    <a:pt x="8299" y="6037"/>
                  </a:lnTo>
                  <a:cubicBezTo>
                    <a:pt x="8299" y="6037"/>
                    <a:pt x="8299" y="6049"/>
                    <a:pt x="8287" y="6049"/>
                  </a:cubicBezTo>
                  <a:lnTo>
                    <a:pt x="6215" y="6049"/>
                  </a:lnTo>
                  <a:cubicBezTo>
                    <a:pt x="6215" y="6049"/>
                    <a:pt x="6203" y="6049"/>
                    <a:pt x="6203" y="6037"/>
                  </a:cubicBezTo>
                  <a:lnTo>
                    <a:pt x="6203" y="4656"/>
                  </a:lnTo>
                  <a:lnTo>
                    <a:pt x="8287" y="4644"/>
                  </a:lnTo>
                  <a:close/>
                  <a:moveTo>
                    <a:pt x="2084" y="6371"/>
                  </a:moveTo>
                  <a:lnTo>
                    <a:pt x="2084" y="6740"/>
                  </a:lnTo>
                  <a:lnTo>
                    <a:pt x="679" y="6740"/>
                  </a:lnTo>
                  <a:lnTo>
                    <a:pt x="679" y="6371"/>
                  </a:lnTo>
                  <a:close/>
                  <a:moveTo>
                    <a:pt x="10382" y="6371"/>
                  </a:moveTo>
                  <a:lnTo>
                    <a:pt x="10382" y="6740"/>
                  </a:lnTo>
                  <a:lnTo>
                    <a:pt x="4477" y="6740"/>
                  </a:lnTo>
                  <a:lnTo>
                    <a:pt x="4477" y="6371"/>
                  </a:lnTo>
                  <a:close/>
                  <a:moveTo>
                    <a:pt x="3953" y="4644"/>
                  </a:moveTo>
                  <a:cubicBezTo>
                    <a:pt x="4060" y="4644"/>
                    <a:pt x="4131" y="4728"/>
                    <a:pt x="4131" y="4823"/>
                  </a:cubicBezTo>
                  <a:lnTo>
                    <a:pt x="4131" y="7085"/>
                  </a:lnTo>
                  <a:lnTo>
                    <a:pt x="2393" y="7085"/>
                  </a:lnTo>
                  <a:lnTo>
                    <a:pt x="2393" y="4823"/>
                  </a:lnTo>
                  <a:cubicBezTo>
                    <a:pt x="2393" y="4716"/>
                    <a:pt x="2488" y="4644"/>
                    <a:pt x="2572" y="4644"/>
                  </a:cubicBezTo>
                  <a:close/>
                  <a:moveTo>
                    <a:pt x="3274" y="1"/>
                  </a:moveTo>
                  <a:cubicBezTo>
                    <a:pt x="2548" y="1"/>
                    <a:pt x="1965" y="596"/>
                    <a:pt x="1905" y="1370"/>
                  </a:cubicBezTo>
                  <a:cubicBezTo>
                    <a:pt x="1869" y="1692"/>
                    <a:pt x="1774" y="2346"/>
                    <a:pt x="1631" y="2751"/>
                  </a:cubicBezTo>
                  <a:cubicBezTo>
                    <a:pt x="1607" y="2835"/>
                    <a:pt x="1607" y="2930"/>
                    <a:pt x="1655" y="3001"/>
                  </a:cubicBezTo>
                  <a:cubicBezTo>
                    <a:pt x="1691" y="3073"/>
                    <a:pt x="1750" y="3156"/>
                    <a:pt x="1845" y="3180"/>
                  </a:cubicBezTo>
                  <a:cubicBezTo>
                    <a:pt x="1988" y="3227"/>
                    <a:pt x="2215" y="3299"/>
                    <a:pt x="2488" y="3358"/>
                  </a:cubicBezTo>
                  <a:lnTo>
                    <a:pt x="2465" y="3358"/>
                  </a:lnTo>
                  <a:lnTo>
                    <a:pt x="1893" y="3525"/>
                  </a:lnTo>
                  <a:cubicBezTo>
                    <a:pt x="1595" y="3608"/>
                    <a:pt x="1393" y="3882"/>
                    <a:pt x="1393" y="4180"/>
                  </a:cubicBezTo>
                  <a:lnTo>
                    <a:pt x="1393" y="5680"/>
                  </a:lnTo>
                  <a:cubicBezTo>
                    <a:pt x="1393" y="5811"/>
                    <a:pt x="1429" y="5930"/>
                    <a:pt x="1500" y="6037"/>
                  </a:cubicBezTo>
                  <a:lnTo>
                    <a:pt x="167" y="6037"/>
                  </a:lnTo>
                  <a:cubicBezTo>
                    <a:pt x="71" y="6037"/>
                    <a:pt x="0" y="6109"/>
                    <a:pt x="0" y="6204"/>
                  </a:cubicBezTo>
                  <a:cubicBezTo>
                    <a:pt x="0" y="6287"/>
                    <a:pt x="71" y="6371"/>
                    <a:pt x="167" y="6371"/>
                  </a:cubicBezTo>
                  <a:lnTo>
                    <a:pt x="345" y="6371"/>
                  </a:lnTo>
                  <a:lnTo>
                    <a:pt x="345" y="7930"/>
                  </a:lnTo>
                  <a:cubicBezTo>
                    <a:pt x="345" y="8014"/>
                    <a:pt x="417" y="8097"/>
                    <a:pt x="500" y="8097"/>
                  </a:cubicBezTo>
                  <a:cubicBezTo>
                    <a:pt x="595" y="8097"/>
                    <a:pt x="667" y="8014"/>
                    <a:pt x="667" y="7930"/>
                  </a:cubicBezTo>
                  <a:lnTo>
                    <a:pt x="667" y="7049"/>
                  </a:lnTo>
                  <a:lnTo>
                    <a:pt x="2072" y="7049"/>
                  </a:lnTo>
                  <a:lnTo>
                    <a:pt x="2072" y="7930"/>
                  </a:lnTo>
                  <a:cubicBezTo>
                    <a:pt x="2072" y="8014"/>
                    <a:pt x="2143" y="8097"/>
                    <a:pt x="2226" y="8097"/>
                  </a:cubicBezTo>
                  <a:cubicBezTo>
                    <a:pt x="2322" y="8097"/>
                    <a:pt x="2393" y="8014"/>
                    <a:pt x="2393" y="7930"/>
                  </a:cubicBezTo>
                  <a:lnTo>
                    <a:pt x="2393" y="7395"/>
                  </a:lnTo>
                  <a:lnTo>
                    <a:pt x="4155" y="7395"/>
                  </a:lnTo>
                  <a:lnTo>
                    <a:pt x="4155" y="7930"/>
                  </a:lnTo>
                  <a:cubicBezTo>
                    <a:pt x="4155" y="8014"/>
                    <a:pt x="4227" y="8097"/>
                    <a:pt x="4310" y="8097"/>
                  </a:cubicBezTo>
                  <a:cubicBezTo>
                    <a:pt x="4405" y="8097"/>
                    <a:pt x="4477" y="8014"/>
                    <a:pt x="4477" y="7930"/>
                  </a:cubicBezTo>
                  <a:lnTo>
                    <a:pt x="4477" y="7049"/>
                  </a:lnTo>
                  <a:lnTo>
                    <a:pt x="10370" y="7049"/>
                  </a:lnTo>
                  <a:lnTo>
                    <a:pt x="10370" y="7930"/>
                  </a:lnTo>
                  <a:cubicBezTo>
                    <a:pt x="10370" y="8014"/>
                    <a:pt x="10442" y="8097"/>
                    <a:pt x="10537" y="8097"/>
                  </a:cubicBezTo>
                  <a:cubicBezTo>
                    <a:pt x="10620" y="8097"/>
                    <a:pt x="10704" y="8014"/>
                    <a:pt x="10704" y="7930"/>
                  </a:cubicBezTo>
                  <a:lnTo>
                    <a:pt x="10704" y="6371"/>
                  </a:lnTo>
                  <a:lnTo>
                    <a:pt x="10882" y="6371"/>
                  </a:lnTo>
                  <a:cubicBezTo>
                    <a:pt x="10966" y="6371"/>
                    <a:pt x="11037" y="6287"/>
                    <a:pt x="11037" y="6204"/>
                  </a:cubicBezTo>
                  <a:cubicBezTo>
                    <a:pt x="11037" y="6109"/>
                    <a:pt x="10966" y="6037"/>
                    <a:pt x="10882" y="6037"/>
                  </a:cubicBezTo>
                  <a:lnTo>
                    <a:pt x="9894" y="6037"/>
                  </a:lnTo>
                  <a:cubicBezTo>
                    <a:pt x="9954" y="5930"/>
                    <a:pt x="10001" y="5811"/>
                    <a:pt x="10001" y="5680"/>
                  </a:cubicBezTo>
                  <a:lnTo>
                    <a:pt x="10001" y="4180"/>
                  </a:lnTo>
                  <a:cubicBezTo>
                    <a:pt x="10001" y="3882"/>
                    <a:pt x="9787" y="3608"/>
                    <a:pt x="9501" y="3525"/>
                  </a:cubicBezTo>
                  <a:lnTo>
                    <a:pt x="8930" y="3358"/>
                  </a:lnTo>
                  <a:cubicBezTo>
                    <a:pt x="8858" y="3335"/>
                    <a:pt x="8799" y="3275"/>
                    <a:pt x="8799" y="3180"/>
                  </a:cubicBezTo>
                  <a:lnTo>
                    <a:pt x="8799" y="3049"/>
                  </a:lnTo>
                  <a:cubicBezTo>
                    <a:pt x="8858" y="3001"/>
                    <a:pt x="8894" y="2977"/>
                    <a:pt x="8942" y="2918"/>
                  </a:cubicBezTo>
                  <a:cubicBezTo>
                    <a:pt x="9180" y="2692"/>
                    <a:pt x="9299" y="2382"/>
                    <a:pt x="9299" y="2049"/>
                  </a:cubicBezTo>
                  <a:lnTo>
                    <a:pt x="9299" y="1739"/>
                  </a:lnTo>
                  <a:lnTo>
                    <a:pt x="9358" y="1608"/>
                  </a:lnTo>
                  <a:cubicBezTo>
                    <a:pt x="9430" y="1453"/>
                    <a:pt x="9465" y="1311"/>
                    <a:pt x="9465" y="1144"/>
                  </a:cubicBezTo>
                  <a:lnTo>
                    <a:pt x="9465" y="310"/>
                  </a:lnTo>
                  <a:cubicBezTo>
                    <a:pt x="9465" y="215"/>
                    <a:pt x="9382" y="144"/>
                    <a:pt x="9299" y="144"/>
                  </a:cubicBezTo>
                  <a:lnTo>
                    <a:pt x="7739" y="144"/>
                  </a:lnTo>
                  <a:cubicBezTo>
                    <a:pt x="7168" y="144"/>
                    <a:pt x="6703" y="608"/>
                    <a:pt x="6703" y="1168"/>
                  </a:cubicBezTo>
                  <a:lnTo>
                    <a:pt x="6703" y="1191"/>
                  </a:lnTo>
                  <a:cubicBezTo>
                    <a:pt x="6703" y="1322"/>
                    <a:pt x="6739" y="1453"/>
                    <a:pt x="6798" y="1572"/>
                  </a:cubicBezTo>
                  <a:lnTo>
                    <a:pt x="6894" y="1739"/>
                  </a:lnTo>
                  <a:lnTo>
                    <a:pt x="6894" y="2001"/>
                  </a:lnTo>
                  <a:cubicBezTo>
                    <a:pt x="6894" y="2418"/>
                    <a:pt x="7096" y="2799"/>
                    <a:pt x="7406" y="3037"/>
                  </a:cubicBezTo>
                  <a:lnTo>
                    <a:pt x="7406" y="3180"/>
                  </a:lnTo>
                  <a:cubicBezTo>
                    <a:pt x="7406" y="3251"/>
                    <a:pt x="7346" y="3335"/>
                    <a:pt x="7275" y="3358"/>
                  </a:cubicBezTo>
                  <a:lnTo>
                    <a:pt x="6691" y="3525"/>
                  </a:lnTo>
                  <a:cubicBezTo>
                    <a:pt x="6394" y="3608"/>
                    <a:pt x="6203" y="3882"/>
                    <a:pt x="6203" y="4180"/>
                  </a:cubicBezTo>
                  <a:lnTo>
                    <a:pt x="6203" y="4311"/>
                  </a:lnTo>
                  <a:lnTo>
                    <a:pt x="6191" y="4311"/>
                  </a:lnTo>
                  <a:cubicBezTo>
                    <a:pt x="6013" y="4311"/>
                    <a:pt x="5858" y="4466"/>
                    <a:pt x="5858" y="4644"/>
                  </a:cubicBezTo>
                  <a:lnTo>
                    <a:pt x="5858" y="6025"/>
                  </a:lnTo>
                  <a:lnTo>
                    <a:pt x="5858" y="6037"/>
                  </a:lnTo>
                  <a:lnTo>
                    <a:pt x="5048" y="6037"/>
                  </a:lnTo>
                  <a:cubicBezTo>
                    <a:pt x="5108" y="5930"/>
                    <a:pt x="5144" y="5811"/>
                    <a:pt x="5144" y="5680"/>
                  </a:cubicBezTo>
                  <a:lnTo>
                    <a:pt x="5144" y="4180"/>
                  </a:lnTo>
                  <a:cubicBezTo>
                    <a:pt x="5144" y="3882"/>
                    <a:pt x="4941" y="3608"/>
                    <a:pt x="4655" y="3525"/>
                  </a:cubicBezTo>
                  <a:lnTo>
                    <a:pt x="4072" y="3358"/>
                  </a:lnTo>
                  <a:lnTo>
                    <a:pt x="4060" y="3358"/>
                  </a:lnTo>
                  <a:cubicBezTo>
                    <a:pt x="4346" y="3299"/>
                    <a:pt x="4560" y="3239"/>
                    <a:pt x="4703" y="3180"/>
                  </a:cubicBezTo>
                  <a:cubicBezTo>
                    <a:pt x="4786" y="3156"/>
                    <a:pt x="4846" y="3096"/>
                    <a:pt x="4893" y="3001"/>
                  </a:cubicBezTo>
                  <a:cubicBezTo>
                    <a:pt x="4941" y="2930"/>
                    <a:pt x="4941" y="2835"/>
                    <a:pt x="4905" y="2751"/>
                  </a:cubicBezTo>
                  <a:cubicBezTo>
                    <a:pt x="4763" y="2358"/>
                    <a:pt x="4655" y="1692"/>
                    <a:pt x="4643" y="1370"/>
                  </a:cubicBezTo>
                  <a:cubicBezTo>
                    <a:pt x="4584" y="572"/>
                    <a:pt x="4001" y="1"/>
                    <a:pt x="3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1" name="Google Shape;12421;p82"/>
            <p:cNvSpPr/>
            <p:nvPr/>
          </p:nvSpPr>
          <p:spPr>
            <a:xfrm>
              <a:off x="1611228" y="2679979"/>
              <a:ext cx="12250" cy="12708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22" name="Google Shape;12422;p82"/>
          <p:cNvGrpSpPr/>
          <p:nvPr/>
        </p:nvGrpSpPr>
        <p:grpSpPr>
          <a:xfrm>
            <a:off x="829222" y="2523936"/>
            <a:ext cx="376358" cy="330109"/>
            <a:chOff x="854332" y="2447736"/>
            <a:chExt cx="376358" cy="330109"/>
          </a:xfrm>
          <a:solidFill>
            <a:schemeClr val="tx1"/>
          </a:solidFill>
        </p:grpSpPr>
        <p:sp>
          <p:nvSpPr>
            <p:cNvPr id="12423" name="Google Shape;12423;p82"/>
            <p:cNvSpPr/>
            <p:nvPr/>
          </p:nvSpPr>
          <p:spPr>
            <a:xfrm>
              <a:off x="854332" y="2483353"/>
              <a:ext cx="376358" cy="294491"/>
            </a:xfrm>
            <a:custGeom>
              <a:avLst/>
              <a:gdLst/>
              <a:ahLst/>
              <a:cxnLst/>
              <a:rect l="l" t="t" r="r" b="b"/>
              <a:pathLst>
                <a:path w="11824" h="9252" extrusionOk="0">
                  <a:moveTo>
                    <a:pt x="3311" y="334"/>
                  </a:moveTo>
                  <a:cubicBezTo>
                    <a:pt x="3632" y="334"/>
                    <a:pt x="3882" y="549"/>
                    <a:pt x="3882" y="810"/>
                  </a:cubicBezTo>
                  <a:lnTo>
                    <a:pt x="3882" y="846"/>
                  </a:lnTo>
                  <a:cubicBezTo>
                    <a:pt x="3703" y="775"/>
                    <a:pt x="3513" y="727"/>
                    <a:pt x="3311" y="727"/>
                  </a:cubicBezTo>
                  <a:cubicBezTo>
                    <a:pt x="3120" y="727"/>
                    <a:pt x="2930" y="775"/>
                    <a:pt x="2751" y="846"/>
                  </a:cubicBezTo>
                  <a:lnTo>
                    <a:pt x="2751" y="810"/>
                  </a:lnTo>
                  <a:cubicBezTo>
                    <a:pt x="2751" y="549"/>
                    <a:pt x="3001" y="334"/>
                    <a:pt x="3311" y="334"/>
                  </a:cubicBezTo>
                  <a:close/>
                  <a:moveTo>
                    <a:pt x="3311" y="1084"/>
                  </a:moveTo>
                  <a:cubicBezTo>
                    <a:pt x="3942" y="1084"/>
                    <a:pt x="4430" y="1584"/>
                    <a:pt x="4430" y="2203"/>
                  </a:cubicBezTo>
                  <a:cubicBezTo>
                    <a:pt x="4430" y="2323"/>
                    <a:pt x="4418" y="2442"/>
                    <a:pt x="4370" y="2561"/>
                  </a:cubicBezTo>
                  <a:cubicBezTo>
                    <a:pt x="3882" y="2049"/>
                    <a:pt x="3013" y="1858"/>
                    <a:pt x="2977" y="1858"/>
                  </a:cubicBezTo>
                  <a:cubicBezTo>
                    <a:pt x="2961" y="1855"/>
                    <a:pt x="2946" y="1854"/>
                    <a:pt x="2932" y="1854"/>
                  </a:cubicBezTo>
                  <a:cubicBezTo>
                    <a:pt x="2892" y="1854"/>
                    <a:pt x="2857" y="1865"/>
                    <a:pt x="2822" y="1882"/>
                  </a:cubicBezTo>
                  <a:cubicBezTo>
                    <a:pt x="2775" y="1918"/>
                    <a:pt x="2763" y="1965"/>
                    <a:pt x="2763" y="2025"/>
                  </a:cubicBezTo>
                  <a:cubicBezTo>
                    <a:pt x="2763" y="2037"/>
                    <a:pt x="2751" y="2156"/>
                    <a:pt x="2632" y="2275"/>
                  </a:cubicBezTo>
                  <a:cubicBezTo>
                    <a:pt x="2560" y="2346"/>
                    <a:pt x="2560" y="2454"/>
                    <a:pt x="2632" y="2513"/>
                  </a:cubicBezTo>
                  <a:cubicBezTo>
                    <a:pt x="2668" y="2549"/>
                    <a:pt x="2712" y="2567"/>
                    <a:pt x="2755" y="2567"/>
                  </a:cubicBezTo>
                  <a:cubicBezTo>
                    <a:pt x="2799" y="2567"/>
                    <a:pt x="2840" y="2549"/>
                    <a:pt x="2870" y="2513"/>
                  </a:cubicBezTo>
                  <a:cubicBezTo>
                    <a:pt x="2965" y="2406"/>
                    <a:pt x="3013" y="2323"/>
                    <a:pt x="3060" y="2227"/>
                  </a:cubicBezTo>
                  <a:cubicBezTo>
                    <a:pt x="3358" y="2323"/>
                    <a:pt x="3953" y="2525"/>
                    <a:pt x="4227" y="2918"/>
                  </a:cubicBezTo>
                  <a:cubicBezTo>
                    <a:pt x="4144" y="3358"/>
                    <a:pt x="3763" y="3692"/>
                    <a:pt x="3299" y="3692"/>
                  </a:cubicBezTo>
                  <a:cubicBezTo>
                    <a:pt x="2834" y="3692"/>
                    <a:pt x="2441" y="3335"/>
                    <a:pt x="2394" y="2858"/>
                  </a:cubicBezTo>
                  <a:cubicBezTo>
                    <a:pt x="2394" y="2823"/>
                    <a:pt x="2382" y="2811"/>
                    <a:pt x="2358" y="2775"/>
                  </a:cubicBezTo>
                  <a:cubicBezTo>
                    <a:pt x="2263" y="2596"/>
                    <a:pt x="2203" y="2406"/>
                    <a:pt x="2203" y="2203"/>
                  </a:cubicBezTo>
                  <a:cubicBezTo>
                    <a:pt x="2203" y="1572"/>
                    <a:pt x="2703" y="1084"/>
                    <a:pt x="3311" y="1084"/>
                  </a:cubicBezTo>
                  <a:close/>
                  <a:moveTo>
                    <a:pt x="3715" y="3989"/>
                  </a:moveTo>
                  <a:lnTo>
                    <a:pt x="3715" y="4168"/>
                  </a:lnTo>
                  <a:cubicBezTo>
                    <a:pt x="3703" y="4228"/>
                    <a:pt x="3715" y="4287"/>
                    <a:pt x="3751" y="4323"/>
                  </a:cubicBezTo>
                  <a:lnTo>
                    <a:pt x="3584" y="4478"/>
                  </a:lnTo>
                  <a:cubicBezTo>
                    <a:pt x="3507" y="4543"/>
                    <a:pt x="3415" y="4576"/>
                    <a:pt x="3322" y="4576"/>
                  </a:cubicBezTo>
                  <a:cubicBezTo>
                    <a:pt x="3230" y="4576"/>
                    <a:pt x="3138" y="4543"/>
                    <a:pt x="3060" y="4478"/>
                  </a:cubicBezTo>
                  <a:lnTo>
                    <a:pt x="2894" y="4323"/>
                  </a:lnTo>
                  <a:cubicBezTo>
                    <a:pt x="2930" y="4287"/>
                    <a:pt x="2941" y="4228"/>
                    <a:pt x="2941" y="4168"/>
                  </a:cubicBezTo>
                  <a:lnTo>
                    <a:pt x="2941" y="3989"/>
                  </a:lnTo>
                  <a:cubicBezTo>
                    <a:pt x="3060" y="4025"/>
                    <a:pt x="3191" y="4049"/>
                    <a:pt x="3334" y="4049"/>
                  </a:cubicBezTo>
                  <a:cubicBezTo>
                    <a:pt x="3465" y="4049"/>
                    <a:pt x="3596" y="4025"/>
                    <a:pt x="3715" y="3989"/>
                  </a:cubicBezTo>
                  <a:close/>
                  <a:moveTo>
                    <a:pt x="4049" y="4549"/>
                  </a:moveTo>
                  <a:lnTo>
                    <a:pt x="4620" y="4835"/>
                  </a:lnTo>
                  <a:cubicBezTo>
                    <a:pt x="4763" y="4894"/>
                    <a:pt x="4835" y="5025"/>
                    <a:pt x="4835" y="5180"/>
                  </a:cubicBezTo>
                  <a:lnTo>
                    <a:pt x="3346" y="5180"/>
                  </a:lnTo>
                  <a:cubicBezTo>
                    <a:pt x="3156" y="5180"/>
                    <a:pt x="2989" y="5335"/>
                    <a:pt x="2989" y="5537"/>
                  </a:cubicBezTo>
                  <a:lnTo>
                    <a:pt x="2989" y="6275"/>
                  </a:lnTo>
                  <a:lnTo>
                    <a:pt x="2596" y="6275"/>
                  </a:lnTo>
                  <a:lnTo>
                    <a:pt x="2596" y="5561"/>
                  </a:lnTo>
                  <a:cubicBezTo>
                    <a:pt x="2596" y="5466"/>
                    <a:pt x="2525" y="5382"/>
                    <a:pt x="2418" y="5382"/>
                  </a:cubicBezTo>
                  <a:cubicBezTo>
                    <a:pt x="2322" y="5382"/>
                    <a:pt x="2239" y="5454"/>
                    <a:pt x="2239" y="5561"/>
                  </a:cubicBezTo>
                  <a:lnTo>
                    <a:pt x="2239" y="6442"/>
                  </a:lnTo>
                  <a:cubicBezTo>
                    <a:pt x="2239" y="6525"/>
                    <a:pt x="2322" y="6621"/>
                    <a:pt x="2418" y="6621"/>
                  </a:cubicBezTo>
                  <a:lnTo>
                    <a:pt x="2989" y="6621"/>
                  </a:lnTo>
                  <a:lnTo>
                    <a:pt x="2989" y="7002"/>
                  </a:lnTo>
                  <a:lnTo>
                    <a:pt x="2989" y="7026"/>
                  </a:lnTo>
                  <a:lnTo>
                    <a:pt x="2227" y="7026"/>
                  </a:lnTo>
                  <a:cubicBezTo>
                    <a:pt x="2025" y="7026"/>
                    <a:pt x="1846" y="6847"/>
                    <a:pt x="1846" y="6633"/>
                  </a:cubicBezTo>
                  <a:lnTo>
                    <a:pt x="1846" y="5180"/>
                  </a:lnTo>
                  <a:lnTo>
                    <a:pt x="1822" y="5180"/>
                  </a:lnTo>
                  <a:cubicBezTo>
                    <a:pt x="1822" y="5025"/>
                    <a:pt x="1906" y="4894"/>
                    <a:pt x="2037" y="4835"/>
                  </a:cubicBezTo>
                  <a:lnTo>
                    <a:pt x="2620" y="4549"/>
                  </a:lnTo>
                  <a:lnTo>
                    <a:pt x="2822" y="4740"/>
                  </a:lnTo>
                  <a:cubicBezTo>
                    <a:pt x="2953" y="4882"/>
                    <a:pt x="3156" y="4942"/>
                    <a:pt x="3334" y="4942"/>
                  </a:cubicBezTo>
                  <a:cubicBezTo>
                    <a:pt x="3513" y="4942"/>
                    <a:pt x="3692" y="4882"/>
                    <a:pt x="3834" y="4740"/>
                  </a:cubicBezTo>
                  <a:lnTo>
                    <a:pt x="4049" y="4549"/>
                  </a:lnTo>
                  <a:close/>
                  <a:moveTo>
                    <a:pt x="5537" y="5513"/>
                  </a:moveTo>
                  <a:lnTo>
                    <a:pt x="5549" y="7002"/>
                  </a:lnTo>
                  <a:cubicBezTo>
                    <a:pt x="5549" y="7002"/>
                    <a:pt x="5549" y="7026"/>
                    <a:pt x="5537" y="7026"/>
                  </a:cubicBezTo>
                  <a:lnTo>
                    <a:pt x="3311" y="7026"/>
                  </a:lnTo>
                  <a:cubicBezTo>
                    <a:pt x="3311" y="7026"/>
                    <a:pt x="3299" y="7026"/>
                    <a:pt x="3299" y="7002"/>
                  </a:cubicBezTo>
                  <a:lnTo>
                    <a:pt x="3299" y="5537"/>
                  </a:lnTo>
                  <a:cubicBezTo>
                    <a:pt x="3299" y="5537"/>
                    <a:pt x="3299" y="5513"/>
                    <a:pt x="3311" y="5513"/>
                  </a:cubicBezTo>
                  <a:close/>
                  <a:moveTo>
                    <a:pt x="11097" y="7359"/>
                  </a:moveTo>
                  <a:lnTo>
                    <a:pt x="11097" y="7752"/>
                  </a:lnTo>
                  <a:lnTo>
                    <a:pt x="727" y="7752"/>
                  </a:lnTo>
                  <a:lnTo>
                    <a:pt x="727" y="7359"/>
                  </a:lnTo>
                  <a:close/>
                  <a:moveTo>
                    <a:pt x="3311" y="1"/>
                  </a:moveTo>
                  <a:cubicBezTo>
                    <a:pt x="2810" y="1"/>
                    <a:pt x="2406" y="370"/>
                    <a:pt x="2406" y="810"/>
                  </a:cubicBezTo>
                  <a:cubicBezTo>
                    <a:pt x="2406" y="894"/>
                    <a:pt x="2418" y="965"/>
                    <a:pt x="2441" y="1025"/>
                  </a:cubicBezTo>
                  <a:cubicBezTo>
                    <a:pt x="2084" y="1287"/>
                    <a:pt x="1858" y="1727"/>
                    <a:pt x="1858" y="2203"/>
                  </a:cubicBezTo>
                  <a:cubicBezTo>
                    <a:pt x="1858" y="2454"/>
                    <a:pt x="1929" y="2704"/>
                    <a:pt x="2048" y="2930"/>
                  </a:cubicBezTo>
                  <a:cubicBezTo>
                    <a:pt x="2096" y="3299"/>
                    <a:pt x="2298" y="3608"/>
                    <a:pt x="2584" y="3811"/>
                  </a:cubicBezTo>
                  <a:lnTo>
                    <a:pt x="2584" y="4168"/>
                  </a:lnTo>
                  <a:lnTo>
                    <a:pt x="2584" y="4180"/>
                  </a:lnTo>
                  <a:lnTo>
                    <a:pt x="1882" y="4537"/>
                  </a:lnTo>
                  <a:cubicBezTo>
                    <a:pt x="1632" y="4656"/>
                    <a:pt x="1489" y="4906"/>
                    <a:pt x="1489" y="5192"/>
                  </a:cubicBezTo>
                  <a:lnTo>
                    <a:pt x="1489" y="6645"/>
                  </a:lnTo>
                  <a:cubicBezTo>
                    <a:pt x="1489" y="6787"/>
                    <a:pt x="1525" y="6918"/>
                    <a:pt x="1584" y="7037"/>
                  </a:cubicBezTo>
                  <a:lnTo>
                    <a:pt x="179" y="7037"/>
                  </a:lnTo>
                  <a:cubicBezTo>
                    <a:pt x="84" y="7037"/>
                    <a:pt x="1" y="7109"/>
                    <a:pt x="1" y="7216"/>
                  </a:cubicBezTo>
                  <a:cubicBezTo>
                    <a:pt x="1" y="7323"/>
                    <a:pt x="72" y="7395"/>
                    <a:pt x="179" y="7395"/>
                  </a:cubicBezTo>
                  <a:lnTo>
                    <a:pt x="370" y="7395"/>
                  </a:lnTo>
                  <a:lnTo>
                    <a:pt x="370" y="9073"/>
                  </a:lnTo>
                  <a:cubicBezTo>
                    <a:pt x="370" y="9169"/>
                    <a:pt x="441" y="9252"/>
                    <a:pt x="548" y="9252"/>
                  </a:cubicBezTo>
                  <a:cubicBezTo>
                    <a:pt x="655" y="9252"/>
                    <a:pt x="727" y="9181"/>
                    <a:pt x="727" y="9073"/>
                  </a:cubicBezTo>
                  <a:lnTo>
                    <a:pt x="727" y="8133"/>
                  </a:lnTo>
                  <a:lnTo>
                    <a:pt x="11097" y="8133"/>
                  </a:lnTo>
                  <a:lnTo>
                    <a:pt x="11097" y="9073"/>
                  </a:lnTo>
                  <a:cubicBezTo>
                    <a:pt x="11097" y="9169"/>
                    <a:pt x="11169" y="9252"/>
                    <a:pt x="11276" y="9252"/>
                  </a:cubicBezTo>
                  <a:cubicBezTo>
                    <a:pt x="11383" y="9252"/>
                    <a:pt x="11454" y="9181"/>
                    <a:pt x="11454" y="9073"/>
                  </a:cubicBezTo>
                  <a:lnTo>
                    <a:pt x="11454" y="7395"/>
                  </a:lnTo>
                  <a:lnTo>
                    <a:pt x="11645" y="7395"/>
                  </a:lnTo>
                  <a:cubicBezTo>
                    <a:pt x="11740" y="7395"/>
                    <a:pt x="11823" y="7323"/>
                    <a:pt x="11823" y="7216"/>
                  </a:cubicBezTo>
                  <a:cubicBezTo>
                    <a:pt x="11812" y="7097"/>
                    <a:pt x="11740" y="7026"/>
                    <a:pt x="11633" y="7026"/>
                  </a:cubicBezTo>
                  <a:lnTo>
                    <a:pt x="5894" y="7026"/>
                  </a:lnTo>
                  <a:lnTo>
                    <a:pt x="5894" y="7002"/>
                  </a:lnTo>
                  <a:lnTo>
                    <a:pt x="5894" y="5537"/>
                  </a:lnTo>
                  <a:cubicBezTo>
                    <a:pt x="5894" y="5335"/>
                    <a:pt x="5727" y="5180"/>
                    <a:pt x="5537" y="5180"/>
                  </a:cubicBezTo>
                  <a:lnTo>
                    <a:pt x="5144" y="5180"/>
                  </a:lnTo>
                  <a:cubicBezTo>
                    <a:pt x="5144" y="4894"/>
                    <a:pt x="5001" y="4656"/>
                    <a:pt x="4739" y="4537"/>
                  </a:cubicBezTo>
                  <a:lnTo>
                    <a:pt x="4049" y="4180"/>
                  </a:lnTo>
                  <a:lnTo>
                    <a:pt x="4049" y="4168"/>
                  </a:lnTo>
                  <a:lnTo>
                    <a:pt x="4049" y="3811"/>
                  </a:lnTo>
                  <a:cubicBezTo>
                    <a:pt x="4323" y="3608"/>
                    <a:pt x="4537" y="3299"/>
                    <a:pt x="4584" y="2930"/>
                  </a:cubicBezTo>
                  <a:cubicBezTo>
                    <a:pt x="4715" y="2704"/>
                    <a:pt x="4775" y="2454"/>
                    <a:pt x="4775" y="2203"/>
                  </a:cubicBezTo>
                  <a:cubicBezTo>
                    <a:pt x="4775" y="1727"/>
                    <a:pt x="4549" y="1287"/>
                    <a:pt x="4192" y="1025"/>
                  </a:cubicBezTo>
                  <a:cubicBezTo>
                    <a:pt x="4203" y="953"/>
                    <a:pt x="4227" y="894"/>
                    <a:pt x="4227" y="810"/>
                  </a:cubicBezTo>
                  <a:cubicBezTo>
                    <a:pt x="4227" y="370"/>
                    <a:pt x="3811" y="1"/>
                    <a:pt x="3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4" name="Google Shape;12424;p82"/>
            <p:cNvSpPr/>
            <p:nvPr/>
          </p:nvSpPr>
          <p:spPr>
            <a:xfrm>
              <a:off x="983561" y="2677389"/>
              <a:ext cx="23140" cy="11395"/>
            </a:xfrm>
            <a:custGeom>
              <a:avLst/>
              <a:gdLst/>
              <a:ahLst/>
              <a:cxnLst/>
              <a:rect l="l" t="t" r="r" b="b"/>
              <a:pathLst>
                <a:path w="727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548" y="358"/>
                  </a:lnTo>
                  <a:cubicBezTo>
                    <a:pt x="644" y="358"/>
                    <a:pt x="727" y="287"/>
                    <a:pt x="727" y="179"/>
                  </a:cubicBezTo>
                  <a:cubicBezTo>
                    <a:pt x="727" y="72"/>
                    <a:pt x="655" y="1"/>
                    <a:pt x="5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5" name="Google Shape;12425;p82"/>
            <p:cNvSpPr/>
            <p:nvPr/>
          </p:nvSpPr>
          <p:spPr>
            <a:xfrm>
              <a:off x="1030925" y="2447736"/>
              <a:ext cx="187638" cy="183086"/>
            </a:xfrm>
            <a:custGeom>
              <a:avLst/>
              <a:gdLst/>
              <a:ahLst/>
              <a:cxnLst/>
              <a:rect l="l" t="t" r="r" b="b"/>
              <a:pathLst>
                <a:path w="5895" h="5752" extrusionOk="0">
                  <a:moveTo>
                    <a:pt x="5168" y="358"/>
                  </a:moveTo>
                  <a:cubicBezTo>
                    <a:pt x="5371" y="358"/>
                    <a:pt x="5549" y="536"/>
                    <a:pt x="5549" y="739"/>
                  </a:cubicBezTo>
                  <a:lnTo>
                    <a:pt x="5549" y="3692"/>
                  </a:lnTo>
                  <a:cubicBezTo>
                    <a:pt x="5549" y="3894"/>
                    <a:pt x="5371" y="4073"/>
                    <a:pt x="5168" y="4073"/>
                  </a:cubicBezTo>
                  <a:lnTo>
                    <a:pt x="2942" y="4073"/>
                  </a:lnTo>
                  <a:cubicBezTo>
                    <a:pt x="2918" y="4073"/>
                    <a:pt x="2870" y="4096"/>
                    <a:pt x="2846" y="4108"/>
                  </a:cubicBezTo>
                  <a:lnTo>
                    <a:pt x="1192" y="5311"/>
                  </a:lnTo>
                  <a:lnTo>
                    <a:pt x="1192" y="5311"/>
                  </a:lnTo>
                  <a:lnTo>
                    <a:pt x="1442" y="4299"/>
                  </a:lnTo>
                  <a:cubicBezTo>
                    <a:pt x="1453" y="4251"/>
                    <a:pt x="1442" y="4192"/>
                    <a:pt x="1418" y="4156"/>
                  </a:cubicBezTo>
                  <a:cubicBezTo>
                    <a:pt x="1382" y="4108"/>
                    <a:pt x="1322" y="4096"/>
                    <a:pt x="1275" y="4096"/>
                  </a:cubicBezTo>
                  <a:lnTo>
                    <a:pt x="727" y="4096"/>
                  </a:lnTo>
                  <a:cubicBezTo>
                    <a:pt x="525" y="4096"/>
                    <a:pt x="346" y="3918"/>
                    <a:pt x="346" y="3703"/>
                  </a:cubicBezTo>
                  <a:lnTo>
                    <a:pt x="346" y="739"/>
                  </a:lnTo>
                  <a:cubicBezTo>
                    <a:pt x="346" y="536"/>
                    <a:pt x="525" y="358"/>
                    <a:pt x="727" y="358"/>
                  </a:cubicBezTo>
                  <a:close/>
                  <a:moveTo>
                    <a:pt x="727" y="1"/>
                  </a:moveTo>
                  <a:cubicBezTo>
                    <a:pt x="322" y="1"/>
                    <a:pt x="1" y="322"/>
                    <a:pt x="1" y="727"/>
                  </a:cubicBezTo>
                  <a:lnTo>
                    <a:pt x="1" y="3692"/>
                  </a:lnTo>
                  <a:cubicBezTo>
                    <a:pt x="1" y="4084"/>
                    <a:pt x="322" y="4418"/>
                    <a:pt x="727" y="4418"/>
                  </a:cubicBezTo>
                  <a:lnTo>
                    <a:pt x="1049" y="4418"/>
                  </a:lnTo>
                  <a:lnTo>
                    <a:pt x="799" y="5430"/>
                  </a:lnTo>
                  <a:cubicBezTo>
                    <a:pt x="775" y="5537"/>
                    <a:pt x="822" y="5656"/>
                    <a:pt x="906" y="5716"/>
                  </a:cubicBezTo>
                  <a:cubicBezTo>
                    <a:pt x="953" y="5739"/>
                    <a:pt x="1013" y="5751"/>
                    <a:pt x="1049" y="5751"/>
                  </a:cubicBezTo>
                  <a:cubicBezTo>
                    <a:pt x="1120" y="5751"/>
                    <a:pt x="1156" y="5739"/>
                    <a:pt x="1203" y="5716"/>
                  </a:cubicBezTo>
                  <a:lnTo>
                    <a:pt x="2989" y="4418"/>
                  </a:lnTo>
                  <a:lnTo>
                    <a:pt x="5168" y="4418"/>
                  </a:lnTo>
                  <a:cubicBezTo>
                    <a:pt x="5561" y="4418"/>
                    <a:pt x="5894" y="4084"/>
                    <a:pt x="5894" y="3692"/>
                  </a:cubicBezTo>
                  <a:lnTo>
                    <a:pt x="5894" y="727"/>
                  </a:lnTo>
                  <a:cubicBezTo>
                    <a:pt x="5894" y="322"/>
                    <a:pt x="5561" y="1"/>
                    <a:pt x="5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6" name="Google Shape;12426;p82"/>
            <p:cNvSpPr/>
            <p:nvPr/>
          </p:nvSpPr>
          <p:spPr>
            <a:xfrm>
              <a:off x="1066574" y="2483353"/>
              <a:ext cx="28806" cy="11045"/>
            </a:xfrm>
            <a:custGeom>
              <a:avLst/>
              <a:gdLst/>
              <a:ahLst/>
              <a:cxnLst/>
              <a:rect l="l" t="t" r="r" b="b"/>
              <a:pathLst>
                <a:path w="905" h="347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63"/>
                    <a:pt x="72" y="346"/>
                    <a:pt x="179" y="346"/>
                  </a:cubicBezTo>
                  <a:lnTo>
                    <a:pt x="726" y="346"/>
                  </a:lnTo>
                  <a:cubicBezTo>
                    <a:pt x="810" y="346"/>
                    <a:pt x="905" y="275"/>
                    <a:pt x="905" y="179"/>
                  </a:cubicBezTo>
                  <a:cubicBezTo>
                    <a:pt x="893" y="72"/>
                    <a:pt x="810" y="1"/>
                    <a:pt x="7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7" name="Google Shape;12427;p82"/>
            <p:cNvSpPr/>
            <p:nvPr/>
          </p:nvSpPr>
          <p:spPr>
            <a:xfrm>
              <a:off x="1107126" y="2483353"/>
              <a:ext cx="76201" cy="11045"/>
            </a:xfrm>
            <a:custGeom>
              <a:avLst/>
              <a:gdLst/>
              <a:ahLst/>
              <a:cxnLst/>
              <a:rect l="l" t="t" r="r" b="b"/>
              <a:pathLst>
                <a:path w="2394" h="347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1" y="346"/>
                    <a:pt x="179" y="346"/>
                  </a:cubicBezTo>
                  <a:lnTo>
                    <a:pt x="2215" y="346"/>
                  </a:lnTo>
                  <a:cubicBezTo>
                    <a:pt x="2310" y="346"/>
                    <a:pt x="2393" y="275"/>
                    <a:pt x="2393" y="179"/>
                  </a:cubicBezTo>
                  <a:cubicBezTo>
                    <a:pt x="2393" y="72"/>
                    <a:pt x="2310" y="1"/>
                    <a:pt x="2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8" name="Google Shape;12428;p82"/>
            <p:cNvSpPr/>
            <p:nvPr/>
          </p:nvSpPr>
          <p:spPr>
            <a:xfrm>
              <a:off x="1065810" y="2512542"/>
              <a:ext cx="117516" cy="11395"/>
            </a:xfrm>
            <a:custGeom>
              <a:avLst/>
              <a:gdLst/>
              <a:ahLst/>
              <a:cxnLst/>
              <a:rect l="l" t="t" r="r" b="b"/>
              <a:pathLst>
                <a:path w="3692" h="358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74"/>
                    <a:pt x="84" y="358"/>
                    <a:pt x="179" y="358"/>
                  </a:cubicBezTo>
                  <a:lnTo>
                    <a:pt x="3513" y="358"/>
                  </a:lnTo>
                  <a:cubicBezTo>
                    <a:pt x="3608" y="358"/>
                    <a:pt x="3691" y="286"/>
                    <a:pt x="3691" y="179"/>
                  </a:cubicBezTo>
                  <a:cubicBezTo>
                    <a:pt x="3691" y="72"/>
                    <a:pt x="3608" y="1"/>
                    <a:pt x="3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29" name="Google Shape;12429;p82"/>
            <p:cNvSpPr/>
            <p:nvPr/>
          </p:nvSpPr>
          <p:spPr>
            <a:xfrm>
              <a:off x="1065810" y="2542112"/>
              <a:ext cx="76583" cy="11395"/>
            </a:xfrm>
            <a:custGeom>
              <a:avLst/>
              <a:gdLst/>
              <a:ahLst/>
              <a:cxnLst/>
              <a:rect l="l" t="t" r="r" b="b"/>
              <a:pathLst>
                <a:path w="24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lnTo>
                    <a:pt x="2227" y="357"/>
                  </a:lnTo>
                  <a:cubicBezTo>
                    <a:pt x="2310" y="357"/>
                    <a:pt x="2405" y="274"/>
                    <a:pt x="2405" y="179"/>
                  </a:cubicBezTo>
                  <a:cubicBezTo>
                    <a:pt x="2405" y="72"/>
                    <a:pt x="2310" y="0"/>
                    <a:pt x="2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0" name="Google Shape;12430;p82"/>
            <p:cNvSpPr/>
            <p:nvPr/>
          </p:nvSpPr>
          <p:spPr>
            <a:xfrm>
              <a:off x="1154489" y="2542112"/>
              <a:ext cx="28838" cy="11395"/>
            </a:xfrm>
            <a:custGeom>
              <a:avLst/>
              <a:gdLst/>
              <a:ahLst/>
              <a:cxnLst/>
              <a:rect l="l" t="t" r="r" b="b"/>
              <a:pathLst>
                <a:path w="906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62"/>
                    <a:pt x="72" y="357"/>
                    <a:pt x="179" y="357"/>
                  </a:cubicBezTo>
                  <a:lnTo>
                    <a:pt x="727" y="357"/>
                  </a:lnTo>
                  <a:cubicBezTo>
                    <a:pt x="822" y="357"/>
                    <a:pt x="905" y="274"/>
                    <a:pt x="905" y="179"/>
                  </a:cubicBezTo>
                  <a:cubicBezTo>
                    <a:pt x="905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31" name="Google Shape;12431;p82"/>
          <p:cNvGrpSpPr/>
          <p:nvPr/>
        </p:nvGrpSpPr>
        <p:grpSpPr>
          <a:xfrm>
            <a:off x="4181653" y="2527151"/>
            <a:ext cx="322151" cy="322374"/>
            <a:chOff x="4206763" y="2450951"/>
            <a:chExt cx="322151" cy="322374"/>
          </a:xfrm>
          <a:solidFill>
            <a:schemeClr val="tx1"/>
          </a:solidFill>
        </p:grpSpPr>
        <p:sp>
          <p:nvSpPr>
            <p:cNvPr id="12432" name="Google Shape;12432;p82"/>
            <p:cNvSpPr/>
            <p:nvPr/>
          </p:nvSpPr>
          <p:spPr>
            <a:xfrm>
              <a:off x="4206763" y="2571650"/>
              <a:ext cx="322151" cy="201675"/>
            </a:xfrm>
            <a:custGeom>
              <a:avLst/>
              <a:gdLst/>
              <a:ahLst/>
              <a:cxnLst/>
              <a:rect l="l" t="t" r="r" b="b"/>
              <a:pathLst>
                <a:path w="10121" h="6336" extrusionOk="0">
                  <a:moveTo>
                    <a:pt x="2691" y="2847"/>
                  </a:moveTo>
                  <a:lnTo>
                    <a:pt x="2691" y="6037"/>
                  </a:lnTo>
                  <a:lnTo>
                    <a:pt x="1393" y="6037"/>
                  </a:lnTo>
                  <a:lnTo>
                    <a:pt x="1393" y="2847"/>
                  </a:lnTo>
                  <a:close/>
                  <a:moveTo>
                    <a:pt x="5703" y="2049"/>
                  </a:moveTo>
                  <a:lnTo>
                    <a:pt x="5703" y="6037"/>
                  </a:lnTo>
                  <a:lnTo>
                    <a:pt x="4406" y="6037"/>
                  </a:lnTo>
                  <a:lnTo>
                    <a:pt x="4406" y="2049"/>
                  </a:lnTo>
                  <a:close/>
                  <a:moveTo>
                    <a:pt x="8704" y="299"/>
                  </a:moveTo>
                  <a:lnTo>
                    <a:pt x="8704" y="6037"/>
                  </a:lnTo>
                  <a:lnTo>
                    <a:pt x="7406" y="6037"/>
                  </a:lnTo>
                  <a:lnTo>
                    <a:pt x="7406" y="299"/>
                  </a:lnTo>
                  <a:close/>
                  <a:moveTo>
                    <a:pt x="7275" y="1"/>
                  </a:moveTo>
                  <a:cubicBezTo>
                    <a:pt x="7192" y="1"/>
                    <a:pt x="7132" y="61"/>
                    <a:pt x="7132" y="156"/>
                  </a:cubicBezTo>
                  <a:lnTo>
                    <a:pt x="7132" y="6037"/>
                  </a:lnTo>
                  <a:lnTo>
                    <a:pt x="6001" y="6037"/>
                  </a:lnTo>
                  <a:lnTo>
                    <a:pt x="6001" y="1894"/>
                  </a:lnTo>
                  <a:cubicBezTo>
                    <a:pt x="6001" y="1811"/>
                    <a:pt x="5941" y="1751"/>
                    <a:pt x="5846" y="1751"/>
                  </a:cubicBezTo>
                  <a:lnTo>
                    <a:pt x="4275" y="1751"/>
                  </a:lnTo>
                  <a:cubicBezTo>
                    <a:pt x="4179" y="1751"/>
                    <a:pt x="4120" y="1811"/>
                    <a:pt x="4120" y="1894"/>
                  </a:cubicBezTo>
                  <a:lnTo>
                    <a:pt x="4120" y="6037"/>
                  </a:lnTo>
                  <a:lnTo>
                    <a:pt x="2989" y="6037"/>
                  </a:lnTo>
                  <a:lnTo>
                    <a:pt x="2989" y="2704"/>
                  </a:lnTo>
                  <a:cubicBezTo>
                    <a:pt x="2989" y="2608"/>
                    <a:pt x="2929" y="2549"/>
                    <a:pt x="2846" y="2549"/>
                  </a:cubicBezTo>
                  <a:lnTo>
                    <a:pt x="1262" y="2549"/>
                  </a:lnTo>
                  <a:cubicBezTo>
                    <a:pt x="1167" y="2549"/>
                    <a:pt x="1119" y="2608"/>
                    <a:pt x="1119" y="2704"/>
                  </a:cubicBezTo>
                  <a:lnTo>
                    <a:pt x="1119" y="6037"/>
                  </a:lnTo>
                  <a:lnTo>
                    <a:pt x="143" y="6037"/>
                  </a:lnTo>
                  <a:cubicBezTo>
                    <a:pt x="60" y="6037"/>
                    <a:pt x="0" y="6097"/>
                    <a:pt x="0" y="6180"/>
                  </a:cubicBezTo>
                  <a:cubicBezTo>
                    <a:pt x="0" y="6276"/>
                    <a:pt x="60" y="6335"/>
                    <a:pt x="143" y="6335"/>
                  </a:cubicBezTo>
                  <a:lnTo>
                    <a:pt x="9966" y="6335"/>
                  </a:lnTo>
                  <a:cubicBezTo>
                    <a:pt x="10061" y="6335"/>
                    <a:pt x="10121" y="6276"/>
                    <a:pt x="10121" y="6180"/>
                  </a:cubicBezTo>
                  <a:cubicBezTo>
                    <a:pt x="10121" y="6109"/>
                    <a:pt x="10049" y="6037"/>
                    <a:pt x="9966" y="6037"/>
                  </a:cubicBezTo>
                  <a:lnTo>
                    <a:pt x="9001" y="6037"/>
                  </a:lnTo>
                  <a:lnTo>
                    <a:pt x="9001" y="156"/>
                  </a:lnTo>
                  <a:cubicBezTo>
                    <a:pt x="9001" y="61"/>
                    <a:pt x="8942" y="1"/>
                    <a:pt x="88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3" name="Google Shape;12433;p82"/>
            <p:cNvSpPr/>
            <p:nvPr/>
          </p:nvSpPr>
          <p:spPr>
            <a:xfrm>
              <a:off x="4210933" y="2450951"/>
              <a:ext cx="308878" cy="185537"/>
            </a:xfrm>
            <a:custGeom>
              <a:avLst/>
              <a:gdLst/>
              <a:ahLst/>
              <a:cxnLst/>
              <a:rect l="l" t="t" r="r" b="b"/>
              <a:pathLst>
                <a:path w="9704" h="5829" extrusionOk="0">
                  <a:moveTo>
                    <a:pt x="9212" y="1"/>
                  </a:moveTo>
                  <a:cubicBezTo>
                    <a:pt x="9189" y="1"/>
                    <a:pt x="9167" y="3"/>
                    <a:pt x="9144" y="7"/>
                  </a:cubicBezTo>
                  <a:lnTo>
                    <a:pt x="7870" y="162"/>
                  </a:lnTo>
                  <a:cubicBezTo>
                    <a:pt x="7620" y="197"/>
                    <a:pt x="7442" y="435"/>
                    <a:pt x="7477" y="685"/>
                  </a:cubicBezTo>
                  <a:cubicBezTo>
                    <a:pt x="7500" y="920"/>
                    <a:pt x="7711" y="1092"/>
                    <a:pt x="7944" y="1092"/>
                  </a:cubicBezTo>
                  <a:cubicBezTo>
                    <a:pt x="7959" y="1092"/>
                    <a:pt x="7974" y="1092"/>
                    <a:pt x="7989" y="1090"/>
                  </a:cubicBezTo>
                  <a:lnTo>
                    <a:pt x="8096" y="1066"/>
                  </a:lnTo>
                  <a:lnTo>
                    <a:pt x="8096" y="1066"/>
                  </a:lnTo>
                  <a:cubicBezTo>
                    <a:pt x="6537" y="2876"/>
                    <a:pt x="4691" y="3805"/>
                    <a:pt x="3382" y="4269"/>
                  </a:cubicBezTo>
                  <a:cubicBezTo>
                    <a:pt x="1739" y="4853"/>
                    <a:pt x="476" y="4912"/>
                    <a:pt x="465" y="4912"/>
                  </a:cubicBezTo>
                  <a:cubicBezTo>
                    <a:pt x="203" y="4924"/>
                    <a:pt x="0" y="5138"/>
                    <a:pt x="12" y="5388"/>
                  </a:cubicBezTo>
                  <a:cubicBezTo>
                    <a:pt x="36" y="5638"/>
                    <a:pt x="226" y="5829"/>
                    <a:pt x="476" y="5829"/>
                  </a:cubicBezTo>
                  <a:lnTo>
                    <a:pt x="488" y="5829"/>
                  </a:lnTo>
                  <a:cubicBezTo>
                    <a:pt x="548" y="5829"/>
                    <a:pt x="1893" y="5793"/>
                    <a:pt x="3667" y="5150"/>
                  </a:cubicBezTo>
                  <a:cubicBezTo>
                    <a:pt x="4656" y="4793"/>
                    <a:pt x="5596" y="4317"/>
                    <a:pt x="6442" y="3745"/>
                  </a:cubicBezTo>
                  <a:cubicBezTo>
                    <a:pt x="6525" y="3710"/>
                    <a:pt x="6537" y="3614"/>
                    <a:pt x="6489" y="3543"/>
                  </a:cubicBezTo>
                  <a:cubicBezTo>
                    <a:pt x="6458" y="3497"/>
                    <a:pt x="6413" y="3471"/>
                    <a:pt x="6365" y="3471"/>
                  </a:cubicBezTo>
                  <a:cubicBezTo>
                    <a:pt x="6339" y="3471"/>
                    <a:pt x="6312" y="3478"/>
                    <a:pt x="6287" y="3495"/>
                  </a:cubicBezTo>
                  <a:cubicBezTo>
                    <a:pt x="5453" y="4067"/>
                    <a:pt x="4537" y="4519"/>
                    <a:pt x="3560" y="4865"/>
                  </a:cubicBezTo>
                  <a:cubicBezTo>
                    <a:pt x="1834" y="5484"/>
                    <a:pt x="536" y="5519"/>
                    <a:pt x="476" y="5531"/>
                  </a:cubicBezTo>
                  <a:cubicBezTo>
                    <a:pt x="393" y="5531"/>
                    <a:pt x="310" y="5460"/>
                    <a:pt x="310" y="5377"/>
                  </a:cubicBezTo>
                  <a:cubicBezTo>
                    <a:pt x="310" y="5281"/>
                    <a:pt x="393" y="5210"/>
                    <a:pt x="476" y="5198"/>
                  </a:cubicBezTo>
                  <a:cubicBezTo>
                    <a:pt x="488" y="5198"/>
                    <a:pt x="1798" y="5150"/>
                    <a:pt x="3489" y="4543"/>
                  </a:cubicBezTo>
                  <a:cubicBezTo>
                    <a:pt x="4894" y="4031"/>
                    <a:pt x="6918" y="3007"/>
                    <a:pt x="8573" y="947"/>
                  </a:cubicBezTo>
                  <a:cubicBezTo>
                    <a:pt x="8664" y="856"/>
                    <a:pt x="8579" y="709"/>
                    <a:pt x="8456" y="709"/>
                  </a:cubicBezTo>
                  <a:cubicBezTo>
                    <a:pt x="8451" y="709"/>
                    <a:pt x="8447" y="709"/>
                    <a:pt x="8442" y="709"/>
                  </a:cubicBezTo>
                  <a:lnTo>
                    <a:pt x="7966" y="769"/>
                  </a:lnTo>
                  <a:cubicBezTo>
                    <a:pt x="7951" y="772"/>
                    <a:pt x="7937" y="774"/>
                    <a:pt x="7924" y="774"/>
                  </a:cubicBezTo>
                  <a:cubicBezTo>
                    <a:pt x="7850" y="774"/>
                    <a:pt x="7797" y="720"/>
                    <a:pt x="7787" y="650"/>
                  </a:cubicBezTo>
                  <a:cubicBezTo>
                    <a:pt x="7751" y="554"/>
                    <a:pt x="7835" y="459"/>
                    <a:pt x="7930" y="447"/>
                  </a:cubicBezTo>
                  <a:lnTo>
                    <a:pt x="9204" y="281"/>
                  </a:lnTo>
                  <a:cubicBezTo>
                    <a:pt x="9210" y="280"/>
                    <a:pt x="9216" y="280"/>
                    <a:pt x="9222" y="280"/>
                  </a:cubicBezTo>
                  <a:cubicBezTo>
                    <a:pt x="9311" y="280"/>
                    <a:pt x="9394" y="358"/>
                    <a:pt x="9394" y="447"/>
                  </a:cubicBezTo>
                  <a:lnTo>
                    <a:pt x="9394" y="1709"/>
                  </a:lnTo>
                  <a:cubicBezTo>
                    <a:pt x="9394" y="1805"/>
                    <a:pt x="9323" y="1876"/>
                    <a:pt x="9228" y="1876"/>
                  </a:cubicBezTo>
                  <a:cubicBezTo>
                    <a:pt x="9132" y="1876"/>
                    <a:pt x="9061" y="1805"/>
                    <a:pt x="9061" y="1709"/>
                  </a:cubicBezTo>
                  <a:lnTo>
                    <a:pt x="9061" y="1328"/>
                  </a:lnTo>
                  <a:cubicBezTo>
                    <a:pt x="9061" y="1269"/>
                    <a:pt x="9025" y="1209"/>
                    <a:pt x="8978" y="1186"/>
                  </a:cubicBezTo>
                  <a:cubicBezTo>
                    <a:pt x="8963" y="1183"/>
                    <a:pt x="8948" y="1181"/>
                    <a:pt x="8932" y="1181"/>
                  </a:cubicBezTo>
                  <a:cubicBezTo>
                    <a:pt x="8882" y="1181"/>
                    <a:pt x="8829" y="1197"/>
                    <a:pt x="8811" y="1233"/>
                  </a:cubicBezTo>
                  <a:cubicBezTo>
                    <a:pt x="8263" y="1924"/>
                    <a:pt x="7620" y="2531"/>
                    <a:pt x="6930" y="3067"/>
                  </a:cubicBezTo>
                  <a:cubicBezTo>
                    <a:pt x="6870" y="3114"/>
                    <a:pt x="6858" y="3210"/>
                    <a:pt x="6906" y="3269"/>
                  </a:cubicBezTo>
                  <a:cubicBezTo>
                    <a:pt x="6936" y="3307"/>
                    <a:pt x="6985" y="3330"/>
                    <a:pt x="7032" y="3330"/>
                  </a:cubicBezTo>
                  <a:cubicBezTo>
                    <a:pt x="7060" y="3330"/>
                    <a:pt x="7086" y="3322"/>
                    <a:pt x="7108" y="3305"/>
                  </a:cubicBezTo>
                  <a:cubicBezTo>
                    <a:pt x="7704" y="2840"/>
                    <a:pt x="8275" y="2305"/>
                    <a:pt x="8775" y="1745"/>
                  </a:cubicBezTo>
                  <a:cubicBezTo>
                    <a:pt x="8799" y="1995"/>
                    <a:pt x="8989" y="2186"/>
                    <a:pt x="9239" y="2186"/>
                  </a:cubicBezTo>
                  <a:cubicBezTo>
                    <a:pt x="9490" y="2186"/>
                    <a:pt x="9704" y="1983"/>
                    <a:pt x="9704" y="1721"/>
                  </a:cubicBezTo>
                  <a:lnTo>
                    <a:pt x="9704" y="459"/>
                  </a:lnTo>
                  <a:cubicBezTo>
                    <a:pt x="9680" y="328"/>
                    <a:pt x="9620" y="209"/>
                    <a:pt x="9513" y="126"/>
                  </a:cubicBezTo>
                  <a:cubicBezTo>
                    <a:pt x="9425" y="47"/>
                    <a:pt x="9319" y="1"/>
                    <a:pt x="92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34" name="Google Shape;12434;p82"/>
          <p:cNvGrpSpPr/>
          <p:nvPr/>
        </p:nvGrpSpPr>
        <p:grpSpPr>
          <a:xfrm>
            <a:off x="7491236" y="2526259"/>
            <a:ext cx="327976" cy="324316"/>
            <a:chOff x="7528096" y="2450059"/>
            <a:chExt cx="327976" cy="324316"/>
          </a:xfrm>
          <a:solidFill>
            <a:schemeClr val="tx1"/>
          </a:solidFill>
        </p:grpSpPr>
        <p:sp>
          <p:nvSpPr>
            <p:cNvPr id="12435" name="Google Shape;12435;p82"/>
            <p:cNvSpPr/>
            <p:nvPr/>
          </p:nvSpPr>
          <p:spPr>
            <a:xfrm>
              <a:off x="7569411" y="2697187"/>
              <a:ext cx="26928" cy="25623"/>
            </a:xfrm>
            <a:custGeom>
              <a:avLst/>
              <a:gdLst/>
              <a:ahLst/>
              <a:cxnLst/>
              <a:rect l="l" t="t" r="r" b="b"/>
              <a:pathLst>
                <a:path w="846" h="805" extrusionOk="0">
                  <a:moveTo>
                    <a:pt x="679" y="1"/>
                  </a:moveTo>
                  <a:cubicBezTo>
                    <a:pt x="640" y="1"/>
                    <a:pt x="602" y="16"/>
                    <a:pt x="572" y="46"/>
                  </a:cubicBezTo>
                  <a:lnTo>
                    <a:pt x="60" y="558"/>
                  </a:lnTo>
                  <a:cubicBezTo>
                    <a:pt x="0" y="617"/>
                    <a:pt x="0" y="700"/>
                    <a:pt x="60" y="760"/>
                  </a:cubicBezTo>
                  <a:cubicBezTo>
                    <a:pt x="96" y="790"/>
                    <a:pt x="134" y="805"/>
                    <a:pt x="172" y="805"/>
                  </a:cubicBezTo>
                  <a:cubicBezTo>
                    <a:pt x="209" y="805"/>
                    <a:pt x="244" y="790"/>
                    <a:pt x="274" y="760"/>
                  </a:cubicBezTo>
                  <a:lnTo>
                    <a:pt x="786" y="260"/>
                  </a:lnTo>
                  <a:cubicBezTo>
                    <a:pt x="846" y="200"/>
                    <a:pt x="846" y="105"/>
                    <a:pt x="786" y="46"/>
                  </a:cubicBezTo>
                  <a:cubicBezTo>
                    <a:pt x="756" y="16"/>
                    <a:pt x="71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6" name="Google Shape;12436;p82"/>
            <p:cNvSpPr/>
            <p:nvPr/>
          </p:nvSpPr>
          <p:spPr>
            <a:xfrm>
              <a:off x="7600859" y="2728667"/>
              <a:ext cx="26578" cy="25591"/>
            </a:xfrm>
            <a:custGeom>
              <a:avLst/>
              <a:gdLst/>
              <a:ahLst/>
              <a:cxnLst/>
              <a:rect l="l" t="t" r="r" b="b"/>
              <a:pathLst>
                <a:path w="835" h="804" extrusionOk="0">
                  <a:moveTo>
                    <a:pt x="673" y="0"/>
                  </a:moveTo>
                  <a:cubicBezTo>
                    <a:pt x="638" y="0"/>
                    <a:pt x="602" y="15"/>
                    <a:pt x="572" y="45"/>
                  </a:cubicBezTo>
                  <a:lnTo>
                    <a:pt x="60" y="545"/>
                  </a:lnTo>
                  <a:cubicBezTo>
                    <a:pt x="1" y="604"/>
                    <a:pt x="1" y="700"/>
                    <a:pt x="60" y="759"/>
                  </a:cubicBezTo>
                  <a:cubicBezTo>
                    <a:pt x="90" y="789"/>
                    <a:pt x="129" y="804"/>
                    <a:pt x="167" y="804"/>
                  </a:cubicBezTo>
                  <a:cubicBezTo>
                    <a:pt x="206" y="804"/>
                    <a:pt x="245" y="789"/>
                    <a:pt x="274" y="759"/>
                  </a:cubicBezTo>
                  <a:lnTo>
                    <a:pt x="775" y="247"/>
                  </a:lnTo>
                  <a:cubicBezTo>
                    <a:pt x="834" y="188"/>
                    <a:pt x="834" y="104"/>
                    <a:pt x="775" y="45"/>
                  </a:cubicBezTo>
                  <a:cubicBezTo>
                    <a:pt x="745" y="15"/>
                    <a:pt x="709" y="0"/>
                    <a:pt x="6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7" name="Google Shape;12437;p82"/>
            <p:cNvSpPr/>
            <p:nvPr/>
          </p:nvSpPr>
          <p:spPr>
            <a:xfrm>
              <a:off x="7585326" y="2713102"/>
              <a:ext cx="26546" cy="25241"/>
            </a:xfrm>
            <a:custGeom>
              <a:avLst/>
              <a:gdLst/>
              <a:ahLst/>
              <a:cxnLst/>
              <a:rect l="l" t="t" r="r" b="b"/>
              <a:pathLst>
                <a:path w="834" h="793" extrusionOk="0">
                  <a:moveTo>
                    <a:pt x="667" y="1"/>
                  </a:moveTo>
                  <a:cubicBezTo>
                    <a:pt x="629" y="1"/>
                    <a:pt x="590" y="16"/>
                    <a:pt x="560" y="46"/>
                  </a:cubicBezTo>
                  <a:lnTo>
                    <a:pt x="60" y="546"/>
                  </a:lnTo>
                  <a:cubicBezTo>
                    <a:pt x="0" y="605"/>
                    <a:pt x="0" y="700"/>
                    <a:pt x="60" y="748"/>
                  </a:cubicBezTo>
                  <a:cubicBezTo>
                    <a:pt x="90" y="778"/>
                    <a:pt x="125" y="793"/>
                    <a:pt x="161" y="793"/>
                  </a:cubicBezTo>
                  <a:cubicBezTo>
                    <a:pt x="197" y="793"/>
                    <a:pt x="233" y="778"/>
                    <a:pt x="262" y="748"/>
                  </a:cubicBezTo>
                  <a:lnTo>
                    <a:pt x="774" y="248"/>
                  </a:lnTo>
                  <a:cubicBezTo>
                    <a:pt x="834" y="189"/>
                    <a:pt x="834" y="105"/>
                    <a:pt x="774" y="46"/>
                  </a:cubicBezTo>
                  <a:cubicBezTo>
                    <a:pt x="745" y="16"/>
                    <a:pt x="706" y="1"/>
                    <a:pt x="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8" name="Google Shape;12438;p82"/>
            <p:cNvSpPr/>
            <p:nvPr/>
          </p:nvSpPr>
          <p:spPr>
            <a:xfrm>
              <a:off x="7528096" y="2450059"/>
              <a:ext cx="327976" cy="324316"/>
            </a:xfrm>
            <a:custGeom>
              <a:avLst/>
              <a:gdLst/>
              <a:ahLst/>
              <a:cxnLst/>
              <a:rect l="l" t="t" r="r" b="b"/>
              <a:pathLst>
                <a:path w="10304" h="10189" extrusionOk="0">
                  <a:moveTo>
                    <a:pt x="9954" y="309"/>
                  </a:moveTo>
                  <a:lnTo>
                    <a:pt x="9538" y="1761"/>
                  </a:lnTo>
                  <a:lnTo>
                    <a:pt x="8514" y="725"/>
                  </a:lnTo>
                  <a:lnTo>
                    <a:pt x="9954" y="309"/>
                  </a:lnTo>
                  <a:close/>
                  <a:moveTo>
                    <a:pt x="4311" y="3369"/>
                  </a:moveTo>
                  <a:lnTo>
                    <a:pt x="2501" y="5178"/>
                  </a:lnTo>
                  <a:lnTo>
                    <a:pt x="429" y="5012"/>
                  </a:lnTo>
                  <a:cubicBezTo>
                    <a:pt x="394" y="5012"/>
                    <a:pt x="382" y="4988"/>
                    <a:pt x="417" y="4952"/>
                  </a:cubicBezTo>
                  <a:cubicBezTo>
                    <a:pt x="1310" y="4059"/>
                    <a:pt x="2477" y="3523"/>
                    <a:pt x="3727" y="3404"/>
                  </a:cubicBezTo>
                  <a:lnTo>
                    <a:pt x="4311" y="3369"/>
                  </a:lnTo>
                  <a:close/>
                  <a:moveTo>
                    <a:pt x="2537" y="5571"/>
                  </a:moveTo>
                  <a:lnTo>
                    <a:pt x="3358" y="6381"/>
                  </a:lnTo>
                  <a:lnTo>
                    <a:pt x="3049" y="6702"/>
                  </a:lnTo>
                  <a:cubicBezTo>
                    <a:pt x="2715" y="6369"/>
                    <a:pt x="2299" y="5952"/>
                    <a:pt x="2227" y="5893"/>
                  </a:cubicBezTo>
                  <a:lnTo>
                    <a:pt x="2537" y="5571"/>
                  </a:lnTo>
                  <a:close/>
                  <a:moveTo>
                    <a:pt x="2418" y="6464"/>
                  </a:moveTo>
                  <a:lnTo>
                    <a:pt x="2834" y="6881"/>
                  </a:lnTo>
                  <a:lnTo>
                    <a:pt x="2465" y="7250"/>
                  </a:lnTo>
                  <a:cubicBezTo>
                    <a:pt x="2453" y="7262"/>
                    <a:pt x="2441" y="7298"/>
                    <a:pt x="2418" y="7310"/>
                  </a:cubicBezTo>
                  <a:lnTo>
                    <a:pt x="2049" y="6940"/>
                  </a:lnTo>
                  <a:cubicBezTo>
                    <a:pt x="2025" y="6905"/>
                    <a:pt x="2025" y="6857"/>
                    <a:pt x="2049" y="6833"/>
                  </a:cubicBezTo>
                  <a:lnTo>
                    <a:pt x="2418" y="6464"/>
                  </a:lnTo>
                  <a:close/>
                  <a:moveTo>
                    <a:pt x="8168" y="821"/>
                  </a:moveTo>
                  <a:lnTo>
                    <a:pt x="9418" y="2071"/>
                  </a:lnTo>
                  <a:lnTo>
                    <a:pt x="9061" y="3380"/>
                  </a:lnTo>
                  <a:lnTo>
                    <a:pt x="4906" y="7536"/>
                  </a:lnTo>
                  <a:lnTo>
                    <a:pt x="4084" y="6714"/>
                  </a:lnTo>
                  <a:lnTo>
                    <a:pt x="5978" y="4821"/>
                  </a:lnTo>
                  <a:cubicBezTo>
                    <a:pt x="6109" y="4690"/>
                    <a:pt x="6144" y="4452"/>
                    <a:pt x="5966" y="4273"/>
                  </a:cubicBezTo>
                  <a:cubicBezTo>
                    <a:pt x="5888" y="4196"/>
                    <a:pt x="5790" y="4157"/>
                    <a:pt x="5693" y="4157"/>
                  </a:cubicBezTo>
                  <a:cubicBezTo>
                    <a:pt x="5597" y="4157"/>
                    <a:pt x="5501" y="4196"/>
                    <a:pt x="5430" y="4273"/>
                  </a:cubicBezTo>
                  <a:lnTo>
                    <a:pt x="3537" y="6167"/>
                  </a:lnTo>
                  <a:lnTo>
                    <a:pt x="2715" y="5345"/>
                  </a:lnTo>
                  <a:lnTo>
                    <a:pt x="6871" y="1190"/>
                  </a:lnTo>
                  <a:lnTo>
                    <a:pt x="8168" y="821"/>
                  </a:lnTo>
                  <a:close/>
                  <a:moveTo>
                    <a:pt x="5711" y="4485"/>
                  </a:moveTo>
                  <a:cubicBezTo>
                    <a:pt x="5733" y="4485"/>
                    <a:pt x="5757" y="4494"/>
                    <a:pt x="5775" y="4512"/>
                  </a:cubicBezTo>
                  <a:cubicBezTo>
                    <a:pt x="5799" y="4535"/>
                    <a:pt x="5799" y="4595"/>
                    <a:pt x="5775" y="4631"/>
                  </a:cubicBezTo>
                  <a:lnTo>
                    <a:pt x="3775" y="6619"/>
                  </a:lnTo>
                  <a:cubicBezTo>
                    <a:pt x="3692" y="6714"/>
                    <a:pt x="2894" y="7488"/>
                    <a:pt x="2811" y="7595"/>
                  </a:cubicBezTo>
                  <a:cubicBezTo>
                    <a:pt x="2793" y="7607"/>
                    <a:pt x="2769" y="7613"/>
                    <a:pt x="2747" y="7613"/>
                  </a:cubicBezTo>
                  <a:cubicBezTo>
                    <a:pt x="2724" y="7613"/>
                    <a:pt x="2703" y="7607"/>
                    <a:pt x="2691" y="7595"/>
                  </a:cubicBezTo>
                  <a:cubicBezTo>
                    <a:pt x="2656" y="7560"/>
                    <a:pt x="2656" y="7500"/>
                    <a:pt x="2691" y="7476"/>
                  </a:cubicBezTo>
                  <a:lnTo>
                    <a:pt x="5656" y="4512"/>
                  </a:lnTo>
                  <a:cubicBezTo>
                    <a:pt x="5668" y="4494"/>
                    <a:pt x="5689" y="4485"/>
                    <a:pt x="5711" y="4485"/>
                  </a:cubicBezTo>
                  <a:close/>
                  <a:moveTo>
                    <a:pt x="3894" y="6917"/>
                  </a:moveTo>
                  <a:lnTo>
                    <a:pt x="4716" y="7738"/>
                  </a:lnTo>
                  <a:lnTo>
                    <a:pt x="4406" y="8036"/>
                  </a:lnTo>
                  <a:lnTo>
                    <a:pt x="4382" y="8036"/>
                  </a:lnTo>
                  <a:lnTo>
                    <a:pt x="3584" y="7238"/>
                  </a:lnTo>
                  <a:lnTo>
                    <a:pt x="3894" y="6917"/>
                  </a:lnTo>
                  <a:close/>
                  <a:moveTo>
                    <a:pt x="3394" y="7452"/>
                  </a:moveTo>
                  <a:lnTo>
                    <a:pt x="3811" y="7869"/>
                  </a:lnTo>
                  <a:lnTo>
                    <a:pt x="3430" y="8226"/>
                  </a:lnTo>
                  <a:cubicBezTo>
                    <a:pt x="3418" y="8250"/>
                    <a:pt x="3394" y="8250"/>
                    <a:pt x="3394" y="8250"/>
                  </a:cubicBezTo>
                  <a:cubicBezTo>
                    <a:pt x="3370" y="8250"/>
                    <a:pt x="3358" y="8250"/>
                    <a:pt x="3346" y="8226"/>
                  </a:cubicBezTo>
                  <a:lnTo>
                    <a:pt x="2977" y="7857"/>
                  </a:lnTo>
                  <a:cubicBezTo>
                    <a:pt x="2989" y="7845"/>
                    <a:pt x="3013" y="7833"/>
                    <a:pt x="3037" y="7810"/>
                  </a:cubicBezTo>
                  <a:lnTo>
                    <a:pt x="3394" y="7452"/>
                  </a:lnTo>
                  <a:close/>
                  <a:moveTo>
                    <a:pt x="9971" y="1"/>
                  </a:moveTo>
                  <a:cubicBezTo>
                    <a:pt x="9946" y="1"/>
                    <a:pt x="9921" y="4"/>
                    <a:pt x="9895" y="11"/>
                  </a:cubicBezTo>
                  <a:cubicBezTo>
                    <a:pt x="9252" y="213"/>
                    <a:pt x="7394" y="749"/>
                    <a:pt x="6787" y="928"/>
                  </a:cubicBezTo>
                  <a:cubicBezTo>
                    <a:pt x="6751" y="928"/>
                    <a:pt x="6740" y="940"/>
                    <a:pt x="6716" y="963"/>
                  </a:cubicBezTo>
                  <a:lnTo>
                    <a:pt x="4632" y="3047"/>
                  </a:lnTo>
                  <a:lnTo>
                    <a:pt x="3703" y="3130"/>
                  </a:lnTo>
                  <a:cubicBezTo>
                    <a:pt x="2370" y="3226"/>
                    <a:pt x="1144" y="3809"/>
                    <a:pt x="191" y="4750"/>
                  </a:cubicBezTo>
                  <a:cubicBezTo>
                    <a:pt x="1" y="4940"/>
                    <a:pt x="120" y="5285"/>
                    <a:pt x="394" y="5309"/>
                  </a:cubicBezTo>
                  <a:lnTo>
                    <a:pt x="2215" y="5476"/>
                  </a:lnTo>
                  <a:lnTo>
                    <a:pt x="2025" y="5666"/>
                  </a:lnTo>
                  <a:cubicBezTo>
                    <a:pt x="1906" y="5786"/>
                    <a:pt x="1906" y="5964"/>
                    <a:pt x="2025" y="6083"/>
                  </a:cubicBezTo>
                  <a:lnTo>
                    <a:pt x="2203" y="6262"/>
                  </a:lnTo>
                  <a:lnTo>
                    <a:pt x="1822" y="6643"/>
                  </a:lnTo>
                  <a:cubicBezTo>
                    <a:pt x="1679" y="6786"/>
                    <a:pt x="1679" y="7012"/>
                    <a:pt x="1822" y="7155"/>
                  </a:cubicBezTo>
                  <a:lnTo>
                    <a:pt x="3108" y="8441"/>
                  </a:lnTo>
                  <a:cubicBezTo>
                    <a:pt x="3180" y="8512"/>
                    <a:pt x="3272" y="8548"/>
                    <a:pt x="3366" y="8548"/>
                  </a:cubicBezTo>
                  <a:cubicBezTo>
                    <a:pt x="3459" y="8548"/>
                    <a:pt x="3555" y="8512"/>
                    <a:pt x="3632" y="8441"/>
                  </a:cubicBezTo>
                  <a:lnTo>
                    <a:pt x="4001" y="8072"/>
                  </a:lnTo>
                  <a:lnTo>
                    <a:pt x="4180" y="8250"/>
                  </a:lnTo>
                  <a:cubicBezTo>
                    <a:pt x="4239" y="8310"/>
                    <a:pt x="4317" y="8339"/>
                    <a:pt x="4396" y="8339"/>
                  </a:cubicBezTo>
                  <a:cubicBezTo>
                    <a:pt x="4474" y="8339"/>
                    <a:pt x="4555" y="8310"/>
                    <a:pt x="4620" y="8250"/>
                  </a:cubicBezTo>
                  <a:lnTo>
                    <a:pt x="4799" y="8072"/>
                  </a:lnTo>
                  <a:lnTo>
                    <a:pt x="4966" y="9881"/>
                  </a:lnTo>
                  <a:cubicBezTo>
                    <a:pt x="4977" y="10012"/>
                    <a:pt x="5061" y="10119"/>
                    <a:pt x="5180" y="10167"/>
                  </a:cubicBezTo>
                  <a:cubicBezTo>
                    <a:pt x="5216" y="10182"/>
                    <a:pt x="5254" y="10188"/>
                    <a:pt x="5291" y="10188"/>
                  </a:cubicBezTo>
                  <a:cubicBezTo>
                    <a:pt x="5375" y="10188"/>
                    <a:pt x="5455" y="10153"/>
                    <a:pt x="5513" y="10096"/>
                  </a:cubicBezTo>
                  <a:cubicBezTo>
                    <a:pt x="6097" y="9512"/>
                    <a:pt x="6525" y="8822"/>
                    <a:pt x="6811" y="8072"/>
                  </a:cubicBezTo>
                  <a:cubicBezTo>
                    <a:pt x="6847" y="7988"/>
                    <a:pt x="6799" y="7905"/>
                    <a:pt x="6728" y="7869"/>
                  </a:cubicBezTo>
                  <a:cubicBezTo>
                    <a:pt x="6713" y="7865"/>
                    <a:pt x="6698" y="7863"/>
                    <a:pt x="6684" y="7863"/>
                  </a:cubicBezTo>
                  <a:cubicBezTo>
                    <a:pt x="6616" y="7863"/>
                    <a:pt x="6555" y="7906"/>
                    <a:pt x="6525" y="7964"/>
                  </a:cubicBezTo>
                  <a:cubicBezTo>
                    <a:pt x="6263" y="8691"/>
                    <a:pt x="5847" y="9334"/>
                    <a:pt x="5299" y="9881"/>
                  </a:cubicBezTo>
                  <a:cubicBezTo>
                    <a:pt x="5292" y="9885"/>
                    <a:pt x="5285" y="9886"/>
                    <a:pt x="5278" y="9886"/>
                  </a:cubicBezTo>
                  <a:cubicBezTo>
                    <a:pt x="5262" y="9886"/>
                    <a:pt x="5248" y="9878"/>
                    <a:pt x="5239" y="9869"/>
                  </a:cubicBezTo>
                  <a:lnTo>
                    <a:pt x="5061" y="7810"/>
                  </a:lnTo>
                  <a:lnTo>
                    <a:pt x="6871" y="6000"/>
                  </a:lnTo>
                  <a:lnTo>
                    <a:pt x="6871" y="6000"/>
                  </a:lnTo>
                  <a:cubicBezTo>
                    <a:pt x="6811" y="6738"/>
                    <a:pt x="6799" y="6940"/>
                    <a:pt x="6704" y="7310"/>
                  </a:cubicBezTo>
                  <a:cubicBezTo>
                    <a:pt x="6692" y="7381"/>
                    <a:pt x="6740" y="7476"/>
                    <a:pt x="6823" y="7488"/>
                  </a:cubicBezTo>
                  <a:cubicBezTo>
                    <a:pt x="6831" y="7489"/>
                    <a:pt x="6840" y="7490"/>
                    <a:pt x="6848" y="7490"/>
                  </a:cubicBezTo>
                  <a:cubicBezTo>
                    <a:pt x="6923" y="7490"/>
                    <a:pt x="6991" y="7444"/>
                    <a:pt x="7002" y="7369"/>
                  </a:cubicBezTo>
                  <a:cubicBezTo>
                    <a:pt x="7109" y="6905"/>
                    <a:pt x="7109" y="6702"/>
                    <a:pt x="7204" y="5666"/>
                  </a:cubicBezTo>
                  <a:lnTo>
                    <a:pt x="9288" y="3583"/>
                  </a:lnTo>
                  <a:cubicBezTo>
                    <a:pt x="9299" y="3571"/>
                    <a:pt x="9311" y="3547"/>
                    <a:pt x="9323" y="3523"/>
                  </a:cubicBezTo>
                  <a:lnTo>
                    <a:pt x="9740" y="2118"/>
                  </a:lnTo>
                  <a:lnTo>
                    <a:pt x="10240" y="416"/>
                  </a:lnTo>
                  <a:cubicBezTo>
                    <a:pt x="10303" y="194"/>
                    <a:pt x="10161" y="1"/>
                    <a:pt x="99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9" name="Google Shape;12439;p82"/>
            <p:cNvSpPr/>
            <p:nvPr/>
          </p:nvSpPr>
          <p:spPr>
            <a:xfrm>
              <a:off x="7712296" y="2525528"/>
              <a:ext cx="79989" cy="60954"/>
            </a:xfrm>
            <a:custGeom>
              <a:avLst/>
              <a:gdLst/>
              <a:ahLst/>
              <a:cxnLst/>
              <a:rect l="l" t="t" r="r" b="b"/>
              <a:pathLst>
                <a:path w="2513" h="1915" extrusionOk="0">
                  <a:moveTo>
                    <a:pt x="842" y="0"/>
                  </a:moveTo>
                  <a:cubicBezTo>
                    <a:pt x="823" y="0"/>
                    <a:pt x="804" y="3"/>
                    <a:pt x="786" y="9"/>
                  </a:cubicBezTo>
                  <a:cubicBezTo>
                    <a:pt x="167" y="295"/>
                    <a:pt x="0" y="1129"/>
                    <a:pt x="488" y="1617"/>
                  </a:cubicBezTo>
                  <a:cubicBezTo>
                    <a:pt x="679" y="1807"/>
                    <a:pt x="941" y="1914"/>
                    <a:pt x="1191" y="1914"/>
                  </a:cubicBezTo>
                  <a:cubicBezTo>
                    <a:pt x="2072" y="1914"/>
                    <a:pt x="2512" y="843"/>
                    <a:pt x="1893" y="224"/>
                  </a:cubicBezTo>
                  <a:cubicBezTo>
                    <a:pt x="1798" y="128"/>
                    <a:pt x="1715" y="69"/>
                    <a:pt x="1596" y="9"/>
                  </a:cubicBezTo>
                  <a:cubicBezTo>
                    <a:pt x="1575" y="3"/>
                    <a:pt x="1554" y="0"/>
                    <a:pt x="1534" y="0"/>
                  </a:cubicBezTo>
                  <a:cubicBezTo>
                    <a:pt x="1473" y="0"/>
                    <a:pt x="1420" y="27"/>
                    <a:pt x="1393" y="81"/>
                  </a:cubicBezTo>
                  <a:cubicBezTo>
                    <a:pt x="1369" y="164"/>
                    <a:pt x="1393" y="247"/>
                    <a:pt x="1476" y="283"/>
                  </a:cubicBezTo>
                  <a:cubicBezTo>
                    <a:pt x="1917" y="474"/>
                    <a:pt x="2024" y="1069"/>
                    <a:pt x="1679" y="1414"/>
                  </a:cubicBezTo>
                  <a:cubicBezTo>
                    <a:pt x="1548" y="1545"/>
                    <a:pt x="1369" y="1611"/>
                    <a:pt x="1191" y="1611"/>
                  </a:cubicBezTo>
                  <a:cubicBezTo>
                    <a:pt x="1012" y="1611"/>
                    <a:pt x="834" y="1545"/>
                    <a:pt x="703" y="1414"/>
                  </a:cubicBezTo>
                  <a:cubicBezTo>
                    <a:pt x="357" y="1069"/>
                    <a:pt x="464" y="486"/>
                    <a:pt x="905" y="283"/>
                  </a:cubicBezTo>
                  <a:cubicBezTo>
                    <a:pt x="976" y="247"/>
                    <a:pt x="1012" y="164"/>
                    <a:pt x="976" y="81"/>
                  </a:cubicBezTo>
                  <a:cubicBezTo>
                    <a:pt x="959" y="27"/>
                    <a:pt x="900" y="0"/>
                    <a:pt x="8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40" name="Google Shape;12440;p82"/>
          <p:cNvGrpSpPr/>
          <p:nvPr/>
        </p:nvGrpSpPr>
        <p:grpSpPr>
          <a:xfrm>
            <a:off x="7052019" y="2588742"/>
            <a:ext cx="282364" cy="198619"/>
            <a:chOff x="7077129" y="2512542"/>
            <a:chExt cx="282364" cy="198619"/>
          </a:xfrm>
          <a:solidFill>
            <a:schemeClr val="tx1"/>
          </a:solidFill>
        </p:grpSpPr>
        <p:sp>
          <p:nvSpPr>
            <p:cNvPr id="12441" name="Google Shape;12441;p82"/>
            <p:cNvSpPr/>
            <p:nvPr/>
          </p:nvSpPr>
          <p:spPr>
            <a:xfrm>
              <a:off x="7304872" y="2551533"/>
              <a:ext cx="25050" cy="19416"/>
            </a:xfrm>
            <a:custGeom>
              <a:avLst/>
              <a:gdLst/>
              <a:ahLst/>
              <a:cxnLst/>
              <a:rect l="l" t="t" r="r" b="b"/>
              <a:pathLst>
                <a:path w="787" h="610" extrusionOk="0">
                  <a:moveTo>
                    <a:pt x="166" y="1"/>
                  </a:moveTo>
                  <a:cubicBezTo>
                    <a:pt x="119" y="1"/>
                    <a:pt x="72" y="27"/>
                    <a:pt x="48" y="73"/>
                  </a:cubicBezTo>
                  <a:cubicBezTo>
                    <a:pt x="1" y="133"/>
                    <a:pt x="13" y="216"/>
                    <a:pt x="84" y="264"/>
                  </a:cubicBezTo>
                  <a:cubicBezTo>
                    <a:pt x="239" y="371"/>
                    <a:pt x="382" y="478"/>
                    <a:pt x="549" y="573"/>
                  </a:cubicBezTo>
                  <a:cubicBezTo>
                    <a:pt x="584" y="597"/>
                    <a:pt x="608" y="609"/>
                    <a:pt x="620" y="609"/>
                  </a:cubicBezTo>
                  <a:cubicBezTo>
                    <a:pt x="668" y="609"/>
                    <a:pt x="715" y="597"/>
                    <a:pt x="739" y="550"/>
                  </a:cubicBezTo>
                  <a:cubicBezTo>
                    <a:pt x="787" y="490"/>
                    <a:pt x="775" y="395"/>
                    <a:pt x="703" y="359"/>
                  </a:cubicBezTo>
                  <a:cubicBezTo>
                    <a:pt x="537" y="240"/>
                    <a:pt x="382" y="133"/>
                    <a:pt x="239" y="26"/>
                  </a:cubicBezTo>
                  <a:cubicBezTo>
                    <a:pt x="218" y="9"/>
                    <a:pt x="192" y="1"/>
                    <a:pt x="1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2" name="Google Shape;12442;p82"/>
            <p:cNvSpPr/>
            <p:nvPr/>
          </p:nvSpPr>
          <p:spPr>
            <a:xfrm>
              <a:off x="7129043" y="2512542"/>
              <a:ext cx="164879" cy="42875"/>
            </a:xfrm>
            <a:custGeom>
              <a:avLst/>
              <a:gdLst/>
              <a:ahLst/>
              <a:cxnLst/>
              <a:rect l="l" t="t" r="r" b="b"/>
              <a:pathLst>
                <a:path w="5180" h="1347" extrusionOk="0">
                  <a:moveTo>
                    <a:pt x="2798" y="1"/>
                  </a:moveTo>
                  <a:cubicBezTo>
                    <a:pt x="2120" y="1"/>
                    <a:pt x="1227" y="358"/>
                    <a:pt x="96" y="1084"/>
                  </a:cubicBezTo>
                  <a:cubicBezTo>
                    <a:pt x="36" y="1132"/>
                    <a:pt x="0" y="1215"/>
                    <a:pt x="48" y="1286"/>
                  </a:cubicBezTo>
                  <a:cubicBezTo>
                    <a:pt x="72" y="1322"/>
                    <a:pt x="119" y="1346"/>
                    <a:pt x="167" y="1346"/>
                  </a:cubicBezTo>
                  <a:cubicBezTo>
                    <a:pt x="191" y="1346"/>
                    <a:pt x="215" y="1346"/>
                    <a:pt x="238" y="1322"/>
                  </a:cubicBezTo>
                  <a:cubicBezTo>
                    <a:pt x="1322" y="620"/>
                    <a:pt x="2179" y="286"/>
                    <a:pt x="2798" y="286"/>
                  </a:cubicBezTo>
                  <a:cubicBezTo>
                    <a:pt x="3346" y="286"/>
                    <a:pt x="4060" y="536"/>
                    <a:pt x="4953" y="1072"/>
                  </a:cubicBezTo>
                  <a:cubicBezTo>
                    <a:pt x="4973" y="1088"/>
                    <a:pt x="4996" y="1094"/>
                    <a:pt x="5019" y="1094"/>
                  </a:cubicBezTo>
                  <a:cubicBezTo>
                    <a:pt x="5069" y="1094"/>
                    <a:pt x="5124" y="1065"/>
                    <a:pt x="5156" y="1025"/>
                  </a:cubicBezTo>
                  <a:cubicBezTo>
                    <a:pt x="5180" y="965"/>
                    <a:pt x="5168" y="882"/>
                    <a:pt x="5108" y="834"/>
                  </a:cubicBezTo>
                  <a:cubicBezTo>
                    <a:pt x="4156" y="274"/>
                    <a:pt x="3406" y="1"/>
                    <a:pt x="2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3" name="Google Shape;12443;p82"/>
            <p:cNvSpPr/>
            <p:nvPr/>
          </p:nvSpPr>
          <p:spPr>
            <a:xfrm>
              <a:off x="7077129" y="2536796"/>
              <a:ext cx="282364" cy="174365"/>
            </a:xfrm>
            <a:custGeom>
              <a:avLst/>
              <a:gdLst/>
              <a:ahLst/>
              <a:cxnLst/>
              <a:rect l="l" t="t" r="r" b="b"/>
              <a:pathLst>
                <a:path w="8871" h="5478" extrusionOk="0">
                  <a:moveTo>
                    <a:pt x="4429" y="263"/>
                  </a:moveTo>
                  <a:cubicBezTo>
                    <a:pt x="5572" y="263"/>
                    <a:pt x="7858" y="2048"/>
                    <a:pt x="8525" y="2608"/>
                  </a:cubicBezTo>
                  <a:cubicBezTo>
                    <a:pt x="8573" y="2632"/>
                    <a:pt x="8585" y="2680"/>
                    <a:pt x="8585" y="2739"/>
                  </a:cubicBezTo>
                  <a:cubicBezTo>
                    <a:pt x="8585" y="2799"/>
                    <a:pt x="8549" y="2846"/>
                    <a:pt x="8525" y="2870"/>
                  </a:cubicBezTo>
                  <a:cubicBezTo>
                    <a:pt x="7858" y="3418"/>
                    <a:pt x="5572" y="5204"/>
                    <a:pt x="4429" y="5204"/>
                  </a:cubicBezTo>
                  <a:cubicBezTo>
                    <a:pt x="3286" y="5204"/>
                    <a:pt x="1012" y="3418"/>
                    <a:pt x="334" y="2870"/>
                  </a:cubicBezTo>
                  <a:cubicBezTo>
                    <a:pt x="298" y="2846"/>
                    <a:pt x="274" y="2799"/>
                    <a:pt x="274" y="2739"/>
                  </a:cubicBezTo>
                  <a:cubicBezTo>
                    <a:pt x="274" y="2691"/>
                    <a:pt x="310" y="2632"/>
                    <a:pt x="334" y="2608"/>
                  </a:cubicBezTo>
                  <a:cubicBezTo>
                    <a:pt x="1012" y="2048"/>
                    <a:pt x="3286" y="263"/>
                    <a:pt x="4429" y="263"/>
                  </a:cubicBezTo>
                  <a:close/>
                  <a:moveTo>
                    <a:pt x="4429" y="1"/>
                  </a:moveTo>
                  <a:cubicBezTo>
                    <a:pt x="3227" y="1"/>
                    <a:pt x="1036" y="1679"/>
                    <a:pt x="155" y="2394"/>
                  </a:cubicBezTo>
                  <a:cubicBezTo>
                    <a:pt x="48" y="2489"/>
                    <a:pt x="0" y="2608"/>
                    <a:pt x="0" y="2739"/>
                  </a:cubicBezTo>
                  <a:cubicBezTo>
                    <a:pt x="0" y="2870"/>
                    <a:pt x="60" y="3001"/>
                    <a:pt x="155" y="3084"/>
                  </a:cubicBezTo>
                  <a:cubicBezTo>
                    <a:pt x="1036" y="3811"/>
                    <a:pt x="3227" y="5477"/>
                    <a:pt x="4429" y="5477"/>
                  </a:cubicBezTo>
                  <a:cubicBezTo>
                    <a:pt x="5632" y="5477"/>
                    <a:pt x="7823" y="3799"/>
                    <a:pt x="8704" y="3084"/>
                  </a:cubicBezTo>
                  <a:cubicBezTo>
                    <a:pt x="8811" y="2989"/>
                    <a:pt x="8858" y="2870"/>
                    <a:pt x="8858" y="2739"/>
                  </a:cubicBezTo>
                  <a:cubicBezTo>
                    <a:pt x="8870" y="2608"/>
                    <a:pt x="8811" y="2489"/>
                    <a:pt x="8704" y="2394"/>
                  </a:cubicBezTo>
                  <a:cubicBezTo>
                    <a:pt x="7823" y="1667"/>
                    <a:pt x="5632" y="1"/>
                    <a:pt x="4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4" name="Google Shape;12444;p82"/>
            <p:cNvSpPr/>
            <p:nvPr/>
          </p:nvSpPr>
          <p:spPr>
            <a:xfrm>
              <a:off x="7153680" y="2560255"/>
              <a:ext cx="129230" cy="127129"/>
            </a:xfrm>
            <a:custGeom>
              <a:avLst/>
              <a:gdLst/>
              <a:ahLst/>
              <a:cxnLst/>
              <a:rect l="l" t="t" r="r" b="b"/>
              <a:pathLst>
                <a:path w="4060" h="3994" extrusionOk="0">
                  <a:moveTo>
                    <a:pt x="2016" y="1"/>
                  </a:moveTo>
                  <a:cubicBezTo>
                    <a:pt x="1995" y="1"/>
                    <a:pt x="1974" y="1"/>
                    <a:pt x="1953" y="2"/>
                  </a:cubicBezTo>
                  <a:cubicBezTo>
                    <a:pt x="905" y="38"/>
                    <a:pt x="48" y="883"/>
                    <a:pt x="12" y="1943"/>
                  </a:cubicBezTo>
                  <a:cubicBezTo>
                    <a:pt x="0" y="2466"/>
                    <a:pt x="179" y="2955"/>
                    <a:pt x="488" y="3312"/>
                  </a:cubicBezTo>
                  <a:cubicBezTo>
                    <a:pt x="518" y="3341"/>
                    <a:pt x="557" y="3356"/>
                    <a:pt x="596" y="3356"/>
                  </a:cubicBezTo>
                  <a:cubicBezTo>
                    <a:pt x="634" y="3356"/>
                    <a:pt x="673" y="3341"/>
                    <a:pt x="703" y="3312"/>
                  </a:cubicBezTo>
                  <a:cubicBezTo>
                    <a:pt x="750" y="3264"/>
                    <a:pt x="762" y="3181"/>
                    <a:pt x="703" y="3121"/>
                  </a:cubicBezTo>
                  <a:cubicBezTo>
                    <a:pt x="429" y="2788"/>
                    <a:pt x="274" y="2371"/>
                    <a:pt x="286" y="1907"/>
                  </a:cubicBezTo>
                  <a:cubicBezTo>
                    <a:pt x="334" y="1038"/>
                    <a:pt x="1048" y="311"/>
                    <a:pt x="1917" y="276"/>
                  </a:cubicBezTo>
                  <a:cubicBezTo>
                    <a:pt x="1945" y="274"/>
                    <a:pt x="1973" y="274"/>
                    <a:pt x="2001" y="274"/>
                  </a:cubicBezTo>
                  <a:cubicBezTo>
                    <a:pt x="2963" y="274"/>
                    <a:pt x="3750" y="1065"/>
                    <a:pt x="3727" y="2026"/>
                  </a:cubicBezTo>
                  <a:cubicBezTo>
                    <a:pt x="3703" y="2943"/>
                    <a:pt x="2965" y="3681"/>
                    <a:pt x="2060" y="3717"/>
                  </a:cubicBezTo>
                  <a:cubicBezTo>
                    <a:pt x="2037" y="3717"/>
                    <a:pt x="2014" y="3718"/>
                    <a:pt x="1991" y="3718"/>
                  </a:cubicBezTo>
                  <a:cubicBezTo>
                    <a:pt x="1695" y="3718"/>
                    <a:pt x="1411" y="3646"/>
                    <a:pt x="1179" y="3502"/>
                  </a:cubicBezTo>
                  <a:cubicBezTo>
                    <a:pt x="1159" y="3494"/>
                    <a:pt x="1139" y="3490"/>
                    <a:pt x="1120" y="3490"/>
                  </a:cubicBezTo>
                  <a:cubicBezTo>
                    <a:pt x="1081" y="3490"/>
                    <a:pt x="1044" y="3506"/>
                    <a:pt x="1012" y="3538"/>
                  </a:cubicBezTo>
                  <a:cubicBezTo>
                    <a:pt x="953" y="3586"/>
                    <a:pt x="965" y="3717"/>
                    <a:pt x="1048" y="3752"/>
                  </a:cubicBezTo>
                  <a:cubicBezTo>
                    <a:pt x="1315" y="3902"/>
                    <a:pt x="1611" y="3994"/>
                    <a:pt x="1928" y="3994"/>
                  </a:cubicBezTo>
                  <a:cubicBezTo>
                    <a:pt x="1964" y="3994"/>
                    <a:pt x="2000" y="3993"/>
                    <a:pt x="2036" y="3990"/>
                  </a:cubicBezTo>
                  <a:cubicBezTo>
                    <a:pt x="3096" y="3967"/>
                    <a:pt x="3965" y="3121"/>
                    <a:pt x="4001" y="2062"/>
                  </a:cubicBezTo>
                  <a:cubicBezTo>
                    <a:pt x="4059" y="939"/>
                    <a:pt x="3142" y="1"/>
                    <a:pt x="20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5" name="Google Shape;12445;p82"/>
            <p:cNvSpPr/>
            <p:nvPr/>
          </p:nvSpPr>
          <p:spPr>
            <a:xfrm>
              <a:off x="7183982" y="2590239"/>
              <a:ext cx="68244" cy="68244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0"/>
                  </a:moveTo>
                  <a:cubicBezTo>
                    <a:pt x="477" y="0"/>
                    <a:pt x="1" y="477"/>
                    <a:pt x="1" y="1072"/>
                  </a:cubicBezTo>
                  <a:cubicBezTo>
                    <a:pt x="1" y="1667"/>
                    <a:pt x="477" y="2144"/>
                    <a:pt x="1072" y="2144"/>
                  </a:cubicBezTo>
                  <a:cubicBezTo>
                    <a:pt x="1668" y="2144"/>
                    <a:pt x="2144" y="1667"/>
                    <a:pt x="2144" y="1072"/>
                  </a:cubicBezTo>
                  <a:cubicBezTo>
                    <a:pt x="2132" y="989"/>
                    <a:pt x="2072" y="929"/>
                    <a:pt x="2001" y="929"/>
                  </a:cubicBezTo>
                  <a:cubicBezTo>
                    <a:pt x="1918" y="929"/>
                    <a:pt x="1858" y="989"/>
                    <a:pt x="1858" y="1060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60"/>
                  </a:cubicBezTo>
                  <a:cubicBezTo>
                    <a:pt x="287" y="620"/>
                    <a:pt x="644" y="262"/>
                    <a:pt x="1072" y="262"/>
                  </a:cubicBezTo>
                  <a:cubicBezTo>
                    <a:pt x="1144" y="262"/>
                    <a:pt x="1203" y="215"/>
                    <a:pt x="1203" y="131"/>
                  </a:cubicBezTo>
                  <a:cubicBezTo>
                    <a:pt x="1203" y="60"/>
                    <a:pt x="1144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6" name="Google Shape;12446;p82"/>
            <p:cNvSpPr/>
            <p:nvPr/>
          </p:nvSpPr>
          <p:spPr>
            <a:xfrm>
              <a:off x="7225297" y="2595904"/>
              <a:ext cx="20880" cy="20880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56"/>
                    <a:pt x="1" y="334"/>
                  </a:cubicBezTo>
                  <a:cubicBezTo>
                    <a:pt x="1" y="513"/>
                    <a:pt x="143" y="656"/>
                    <a:pt x="322" y="656"/>
                  </a:cubicBezTo>
                  <a:cubicBezTo>
                    <a:pt x="501" y="656"/>
                    <a:pt x="655" y="513"/>
                    <a:pt x="655" y="334"/>
                  </a:cubicBezTo>
                  <a:cubicBezTo>
                    <a:pt x="655" y="132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47" name="Google Shape;12447;p82"/>
          <p:cNvGrpSpPr/>
          <p:nvPr/>
        </p:nvGrpSpPr>
        <p:grpSpPr>
          <a:xfrm>
            <a:off x="3700351" y="2520912"/>
            <a:ext cx="334279" cy="334661"/>
            <a:chOff x="3725461" y="2444712"/>
            <a:chExt cx="334279" cy="334661"/>
          </a:xfrm>
          <a:solidFill>
            <a:schemeClr val="tx1"/>
          </a:solidFill>
        </p:grpSpPr>
        <p:sp>
          <p:nvSpPr>
            <p:cNvPr id="12448" name="Google Shape;12448;p82"/>
            <p:cNvSpPr/>
            <p:nvPr/>
          </p:nvSpPr>
          <p:spPr>
            <a:xfrm>
              <a:off x="3939200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9" name="Google Shape;12449;p82"/>
            <p:cNvSpPr/>
            <p:nvPr/>
          </p:nvSpPr>
          <p:spPr>
            <a:xfrm>
              <a:off x="3941078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775" y="0"/>
                  </a:moveTo>
                  <a:cubicBezTo>
                    <a:pt x="549" y="0"/>
                    <a:pt x="311" y="60"/>
                    <a:pt x="120" y="167"/>
                  </a:cubicBezTo>
                  <a:cubicBezTo>
                    <a:pt x="37" y="203"/>
                    <a:pt x="1" y="310"/>
                    <a:pt x="37" y="381"/>
                  </a:cubicBezTo>
                  <a:cubicBezTo>
                    <a:pt x="72" y="443"/>
                    <a:pt x="140" y="479"/>
                    <a:pt x="201" y="479"/>
                  </a:cubicBezTo>
                  <a:cubicBezTo>
                    <a:pt x="223" y="479"/>
                    <a:pt x="244" y="474"/>
                    <a:pt x="263" y="465"/>
                  </a:cubicBezTo>
                  <a:cubicBezTo>
                    <a:pt x="418" y="381"/>
                    <a:pt x="596" y="346"/>
                    <a:pt x="751" y="346"/>
                  </a:cubicBezTo>
                  <a:cubicBezTo>
                    <a:pt x="1275" y="346"/>
                    <a:pt x="1704" y="727"/>
                    <a:pt x="1799" y="1215"/>
                  </a:cubicBezTo>
                  <a:lnTo>
                    <a:pt x="751" y="1215"/>
                  </a:lnTo>
                  <a:cubicBezTo>
                    <a:pt x="668" y="1215"/>
                    <a:pt x="584" y="1298"/>
                    <a:pt x="584" y="1382"/>
                  </a:cubicBezTo>
                  <a:cubicBezTo>
                    <a:pt x="584" y="1477"/>
                    <a:pt x="668" y="1548"/>
                    <a:pt x="751" y="1548"/>
                  </a:cubicBezTo>
                  <a:lnTo>
                    <a:pt x="1977" y="1548"/>
                  </a:lnTo>
                  <a:cubicBezTo>
                    <a:pt x="2061" y="1548"/>
                    <a:pt x="2144" y="1477"/>
                    <a:pt x="2144" y="1382"/>
                  </a:cubicBezTo>
                  <a:cubicBezTo>
                    <a:pt x="2156" y="620"/>
                    <a:pt x="1525" y="0"/>
                    <a:pt x="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0" name="Google Shape;12450;p82"/>
            <p:cNvSpPr/>
            <p:nvPr/>
          </p:nvSpPr>
          <p:spPr>
            <a:xfrm>
              <a:off x="3775116" y="2618281"/>
              <a:ext cx="68625" cy="49305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81" y="0"/>
                  </a:moveTo>
                  <a:cubicBezTo>
                    <a:pt x="631" y="0"/>
                    <a:pt x="0" y="620"/>
                    <a:pt x="0" y="1382"/>
                  </a:cubicBezTo>
                  <a:cubicBezTo>
                    <a:pt x="0" y="1477"/>
                    <a:pt x="71" y="1548"/>
                    <a:pt x="167" y="1548"/>
                  </a:cubicBezTo>
                  <a:lnTo>
                    <a:pt x="1405" y="1548"/>
                  </a:lnTo>
                  <a:cubicBezTo>
                    <a:pt x="1488" y="1548"/>
                    <a:pt x="1560" y="1477"/>
                    <a:pt x="1560" y="1382"/>
                  </a:cubicBezTo>
                  <a:cubicBezTo>
                    <a:pt x="1560" y="1298"/>
                    <a:pt x="1500" y="1215"/>
                    <a:pt x="1417" y="1215"/>
                  </a:cubicBezTo>
                  <a:lnTo>
                    <a:pt x="357" y="1215"/>
                  </a:lnTo>
                  <a:cubicBezTo>
                    <a:pt x="429" y="715"/>
                    <a:pt x="881" y="346"/>
                    <a:pt x="1405" y="346"/>
                  </a:cubicBezTo>
                  <a:cubicBezTo>
                    <a:pt x="1584" y="346"/>
                    <a:pt x="1738" y="381"/>
                    <a:pt x="1893" y="465"/>
                  </a:cubicBezTo>
                  <a:cubicBezTo>
                    <a:pt x="1914" y="475"/>
                    <a:pt x="1938" y="481"/>
                    <a:pt x="1962" y="481"/>
                  </a:cubicBezTo>
                  <a:cubicBezTo>
                    <a:pt x="2022" y="481"/>
                    <a:pt x="2086" y="449"/>
                    <a:pt x="2119" y="381"/>
                  </a:cubicBezTo>
                  <a:cubicBezTo>
                    <a:pt x="2155" y="310"/>
                    <a:pt x="2131" y="203"/>
                    <a:pt x="2036" y="167"/>
                  </a:cubicBezTo>
                  <a:cubicBezTo>
                    <a:pt x="1846" y="60"/>
                    <a:pt x="1607" y="0"/>
                    <a:pt x="13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1" name="Google Shape;12451;p82"/>
            <p:cNvSpPr/>
            <p:nvPr/>
          </p:nvSpPr>
          <p:spPr>
            <a:xfrm>
              <a:off x="3793291" y="2554239"/>
              <a:ext cx="53092" cy="53092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08" y="334"/>
                    <a:pt x="1334" y="548"/>
                    <a:pt x="1334" y="834"/>
                  </a:cubicBezTo>
                  <a:cubicBezTo>
                    <a:pt x="1334" y="1119"/>
                    <a:pt x="1108" y="1346"/>
                    <a:pt x="834" y="1346"/>
                  </a:cubicBezTo>
                  <a:cubicBezTo>
                    <a:pt x="548" y="1346"/>
                    <a:pt x="322" y="1119"/>
                    <a:pt x="322" y="834"/>
                  </a:cubicBezTo>
                  <a:cubicBezTo>
                    <a:pt x="322" y="548"/>
                    <a:pt x="560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70" y="0"/>
                    <a:pt x="1" y="369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86" y="1667"/>
                    <a:pt x="1667" y="1298"/>
                    <a:pt x="1667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2" name="Google Shape;12452;p82"/>
            <p:cNvSpPr/>
            <p:nvPr/>
          </p:nvSpPr>
          <p:spPr>
            <a:xfrm>
              <a:off x="3858097" y="2540584"/>
              <a:ext cx="69007" cy="69007"/>
            </a:xfrm>
            <a:custGeom>
              <a:avLst/>
              <a:gdLst/>
              <a:ahLst/>
              <a:cxnLst/>
              <a:rect l="l" t="t" r="r" b="b"/>
              <a:pathLst>
                <a:path w="2168" h="2168" extrusionOk="0">
                  <a:moveTo>
                    <a:pt x="1084" y="346"/>
                  </a:moveTo>
                  <a:cubicBezTo>
                    <a:pt x="1501" y="346"/>
                    <a:pt x="1834" y="667"/>
                    <a:pt x="1834" y="1084"/>
                  </a:cubicBezTo>
                  <a:cubicBezTo>
                    <a:pt x="1834" y="1501"/>
                    <a:pt x="1501" y="1834"/>
                    <a:pt x="1084" y="1834"/>
                  </a:cubicBezTo>
                  <a:cubicBezTo>
                    <a:pt x="667" y="1834"/>
                    <a:pt x="346" y="1501"/>
                    <a:pt x="346" y="1084"/>
                  </a:cubicBezTo>
                  <a:cubicBezTo>
                    <a:pt x="346" y="667"/>
                    <a:pt x="667" y="346"/>
                    <a:pt x="1084" y="346"/>
                  </a:cubicBezTo>
                  <a:close/>
                  <a:moveTo>
                    <a:pt x="1084" y="1"/>
                  </a:moveTo>
                  <a:cubicBezTo>
                    <a:pt x="489" y="1"/>
                    <a:pt x="1" y="489"/>
                    <a:pt x="1" y="1084"/>
                  </a:cubicBezTo>
                  <a:cubicBezTo>
                    <a:pt x="1" y="1679"/>
                    <a:pt x="489" y="2168"/>
                    <a:pt x="1084" y="2168"/>
                  </a:cubicBezTo>
                  <a:cubicBezTo>
                    <a:pt x="1679" y="2168"/>
                    <a:pt x="2167" y="1679"/>
                    <a:pt x="2167" y="1084"/>
                  </a:cubicBezTo>
                  <a:cubicBezTo>
                    <a:pt x="2167" y="489"/>
                    <a:pt x="16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3" name="Google Shape;12453;p82"/>
            <p:cNvSpPr/>
            <p:nvPr/>
          </p:nvSpPr>
          <p:spPr>
            <a:xfrm>
              <a:off x="3834224" y="2620159"/>
              <a:ext cx="116752" cy="63342"/>
            </a:xfrm>
            <a:custGeom>
              <a:avLst/>
              <a:gdLst/>
              <a:ahLst/>
              <a:cxnLst/>
              <a:rect l="l" t="t" r="r" b="b"/>
              <a:pathLst>
                <a:path w="3668" h="1990" extrusionOk="0">
                  <a:moveTo>
                    <a:pt x="1834" y="322"/>
                  </a:moveTo>
                  <a:cubicBezTo>
                    <a:pt x="2596" y="322"/>
                    <a:pt x="3239" y="906"/>
                    <a:pt x="3310" y="1656"/>
                  </a:cubicBezTo>
                  <a:lnTo>
                    <a:pt x="358" y="1656"/>
                  </a:lnTo>
                  <a:cubicBezTo>
                    <a:pt x="453" y="906"/>
                    <a:pt x="1072" y="322"/>
                    <a:pt x="1834" y="322"/>
                  </a:cubicBezTo>
                  <a:close/>
                  <a:moveTo>
                    <a:pt x="1834" y="1"/>
                  </a:moveTo>
                  <a:cubicBezTo>
                    <a:pt x="822" y="1"/>
                    <a:pt x="0" y="823"/>
                    <a:pt x="0" y="1835"/>
                  </a:cubicBezTo>
                  <a:cubicBezTo>
                    <a:pt x="0" y="1918"/>
                    <a:pt x="84" y="1989"/>
                    <a:pt x="167" y="1989"/>
                  </a:cubicBezTo>
                  <a:lnTo>
                    <a:pt x="3489" y="1989"/>
                  </a:lnTo>
                  <a:cubicBezTo>
                    <a:pt x="3572" y="1989"/>
                    <a:pt x="3656" y="1918"/>
                    <a:pt x="3656" y="1835"/>
                  </a:cubicBezTo>
                  <a:cubicBezTo>
                    <a:pt x="3668" y="823"/>
                    <a:pt x="2846" y="1"/>
                    <a:pt x="1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4" name="Google Shape;12454;p82"/>
            <p:cNvSpPr/>
            <p:nvPr/>
          </p:nvSpPr>
          <p:spPr>
            <a:xfrm>
              <a:off x="3725461" y="2444712"/>
              <a:ext cx="334279" cy="334661"/>
            </a:xfrm>
            <a:custGeom>
              <a:avLst/>
              <a:gdLst/>
              <a:ahLst/>
              <a:cxnLst/>
              <a:rect l="l" t="t" r="r" b="b"/>
              <a:pathLst>
                <a:path w="10502" h="10514" extrusionOk="0">
                  <a:moveTo>
                    <a:pt x="5418" y="905"/>
                  </a:moveTo>
                  <a:cubicBezTo>
                    <a:pt x="7680" y="1001"/>
                    <a:pt x="9513" y="2834"/>
                    <a:pt x="9597" y="5096"/>
                  </a:cubicBezTo>
                  <a:lnTo>
                    <a:pt x="9192" y="5096"/>
                  </a:lnTo>
                  <a:cubicBezTo>
                    <a:pt x="9109" y="5096"/>
                    <a:pt x="9037" y="5168"/>
                    <a:pt x="9037" y="5263"/>
                  </a:cubicBezTo>
                  <a:cubicBezTo>
                    <a:pt x="9037" y="5346"/>
                    <a:pt x="9109" y="5418"/>
                    <a:pt x="9192" y="5418"/>
                  </a:cubicBezTo>
                  <a:lnTo>
                    <a:pt x="9597" y="5418"/>
                  </a:lnTo>
                  <a:cubicBezTo>
                    <a:pt x="9513" y="7704"/>
                    <a:pt x="7692" y="9525"/>
                    <a:pt x="5418" y="9609"/>
                  </a:cubicBezTo>
                  <a:lnTo>
                    <a:pt x="5418" y="9204"/>
                  </a:lnTo>
                  <a:cubicBezTo>
                    <a:pt x="5418" y="9109"/>
                    <a:pt x="5346" y="9037"/>
                    <a:pt x="5251" y="9037"/>
                  </a:cubicBezTo>
                  <a:cubicBezTo>
                    <a:pt x="5168" y="9037"/>
                    <a:pt x="5084" y="9109"/>
                    <a:pt x="5084" y="9204"/>
                  </a:cubicBezTo>
                  <a:lnTo>
                    <a:pt x="5084" y="9609"/>
                  </a:lnTo>
                  <a:cubicBezTo>
                    <a:pt x="2822" y="9513"/>
                    <a:pt x="1000" y="7680"/>
                    <a:pt x="905" y="5418"/>
                  </a:cubicBezTo>
                  <a:lnTo>
                    <a:pt x="1310" y="5418"/>
                  </a:lnTo>
                  <a:cubicBezTo>
                    <a:pt x="1393" y="5418"/>
                    <a:pt x="1477" y="5346"/>
                    <a:pt x="1477" y="5263"/>
                  </a:cubicBezTo>
                  <a:cubicBezTo>
                    <a:pt x="1477" y="5168"/>
                    <a:pt x="1393" y="5096"/>
                    <a:pt x="1310" y="5096"/>
                  </a:cubicBezTo>
                  <a:lnTo>
                    <a:pt x="905" y="5096"/>
                  </a:lnTo>
                  <a:cubicBezTo>
                    <a:pt x="1000" y="2834"/>
                    <a:pt x="2822" y="1001"/>
                    <a:pt x="5084" y="905"/>
                  </a:cubicBezTo>
                  <a:lnTo>
                    <a:pt x="5084" y="1310"/>
                  </a:lnTo>
                  <a:cubicBezTo>
                    <a:pt x="5084" y="1405"/>
                    <a:pt x="5168" y="1477"/>
                    <a:pt x="5251" y="1477"/>
                  </a:cubicBezTo>
                  <a:cubicBezTo>
                    <a:pt x="5346" y="1477"/>
                    <a:pt x="5418" y="1405"/>
                    <a:pt x="5418" y="1310"/>
                  </a:cubicBezTo>
                  <a:lnTo>
                    <a:pt x="5418" y="905"/>
                  </a:lnTo>
                  <a:close/>
                  <a:moveTo>
                    <a:pt x="5251" y="0"/>
                  </a:moveTo>
                  <a:cubicBezTo>
                    <a:pt x="5168" y="0"/>
                    <a:pt x="5084" y="84"/>
                    <a:pt x="5084" y="167"/>
                  </a:cubicBezTo>
                  <a:lnTo>
                    <a:pt x="5084" y="572"/>
                  </a:lnTo>
                  <a:cubicBezTo>
                    <a:pt x="2632" y="655"/>
                    <a:pt x="655" y="2644"/>
                    <a:pt x="560" y="5096"/>
                  </a:cubicBezTo>
                  <a:lnTo>
                    <a:pt x="167" y="5096"/>
                  </a:lnTo>
                  <a:cubicBezTo>
                    <a:pt x="72" y="5096"/>
                    <a:pt x="0" y="5168"/>
                    <a:pt x="0" y="5263"/>
                  </a:cubicBezTo>
                  <a:cubicBezTo>
                    <a:pt x="0" y="5346"/>
                    <a:pt x="72" y="5418"/>
                    <a:pt x="167" y="5418"/>
                  </a:cubicBezTo>
                  <a:lnTo>
                    <a:pt x="560" y="5418"/>
                  </a:lnTo>
                  <a:cubicBezTo>
                    <a:pt x="655" y="7882"/>
                    <a:pt x="2632" y="9859"/>
                    <a:pt x="5084" y="9942"/>
                  </a:cubicBezTo>
                  <a:lnTo>
                    <a:pt x="5084" y="10347"/>
                  </a:lnTo>
                  <a:cubicBezTo>
                    <a:pt x="5084" y="10442"/>
                    <a:pt x="5168" y="10514"/>
                    <a:pt x="5251" y="10514"/>
                  </a:cubicBezTo>
                  <a:cubicBezTo>
                    <a:pt x="5346" y="10514"/>
                    <a:pt x="5418" y="10442"/>
                    <a:pt x="5418" y="10347"/>
                  </a:cubicBezTo>
                  <a:lnTo>
                    <a:pt x="5418" y="9942"/>
                  </a:lnTo>
                  <a:cubicBezTo>
                    <a:pt x="7870" y="9859"/>
                    <a:pt x="9847" y="7882"/>
                    <a:pt x="9942" y="5418"/>
                  </a:cubicBezTo>
                  <a:lnTo>
                    <a:pt x="10347" y="5418"/>
                  </a:lnTo>
                  <a:cubicBezTo>
                    <a:pt x="10430" y="5418"/>
                    <a:pt x="10502" y="5346"/>
                    <a:pt x="10502" y="5263"/>
                  </a:cubicBezTo>
                  <a:cubicBezTo>
                    <a:pt x="10502" y="5168"/>
                    <a:pt x="10442" y="5096"/>
                    <a:pt x="10347" y="5096"/>
                  </a:cubicBezTo>
                  <a:lnTo>
                    <a:pt x="9942" y="5096"/>
                  </a:lnTo>
                  <a:cubicBezTo>
                    <a:pt x="9847" y="2644"/>
                    <a:pt x="7870" y="655"/>
                    <a:pt x="5418" y="572"/>
                  </a:cubicBezTo>
                  <a:lnTo>
                    <a:pt x="5418" y="167"/>
                  </a:lnTo>
                  <a:cubicBezTo>
                    <a:pt x="5418" y="84"/>
                    <a:pt x="5346" y="0"/>
                    <a:pt x="52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55" name="Google Shape;12455;p82"/>
          <p:cNvGrpSpPr/>
          <p:nvPr/>
        </p:nvGrpSpPr>
        <p:grpSpPr>
          <a:xfrm>
            <a:off x="6552128" y="2533421"/>
            <a:ext cx="332019" cy="310788"/>
            <a:chOff x="6577238" y="2457221"/>
            <a:chExt cx="332019" cy="310788"/>
          </a:xfrm>
          <a:solidFill>
            <a:schemeClr val="tx1"/>
          </a:solidFill>
        </p:grpSpPr>
        <p:sp>
          <p:nvSpPr>
            <p:cNvPr id="12456" name="Google Shape;12456;p82"/>
            <p:cNvSpPr/>
            <p:nvPr/>
          </p:nvSpPr>
          <p:spPr>
            <a:xfrm>
              <a:off x="6577238" y="2457221"/>
              <a:ext cx="332019" cy="310788"/>
            </a:xfrm>
            <a:custGeom>
              <a:avLst/>
              <a:gdLst/>
              <a:ahLst/>
              <a:cxnLst/>
              <a:rect l="l" t="t" r="r" b="b"/>
              <a:pathLst>
                <a:path w="10431" h="9764" extrusionOk="0">
                  <a:moveTo>
                    <a:pt x="5478" y="346"/>
                  </a:moveTo>
                  <a:cubicBezTo>
                    <a:pt x="5823" y="346"/>
                    <a:pt x="6097" y="619"/>
                    <a:pt x="6097" y="965"/>
                  </a:cubicBezTo>
                  <a:lnTo>
                    <a:pt x="6097" y="1334"/>
                  </a:lnTo>
                  <a:cubicBezTo>
                    <a:pt x="6097" y="1620"/>
                    <a:pt x="6335" y="1858"/>
                    <a:pt x="6621" y="1858"/>
                  </a:cubicBezTo>
                  <a:lnTo>
                    <a:pt x="6776" y="1858"/>
                  </a:lnTo>
                  <a:cubicBezTo>
                    <a:pt x="6871" y="1858"/>
                    <a:pt x="6966" y="1953"/>
                    <a:pt x="6966" y="2048"/>
                  </a:cubicBezTo>
                  <a:lnTo>
                    <a:pt x="6966" y="3084"/>
                  </a:lnTo>
                  <a:cubicBezTo>
                    <a:pt x="6966" y="3179"/>
                    <a:pt x="6871" y="3275"/>
                    <a:pt x="6776" y="3275"/>
                  </a:cubicBezTo>
                  <a:lnTo>
                    <a:pt x="3537" y="3275"/>
                  </a:lnTo>
                  <a:cubicBezTo>
                    <a:pt x="3442" y="3275"/>
                    <a:pt x="3347" y="3179"/>
                    <a:pt x="3347" y="3084"/>
                  </a:cubicBezTo>
                  <a:lnTo>
                    <a:pt x="3394" y="2048"/>
                  </a:lnTo>
                  <a:cubicBezTo>
                    <a:pt x="3394" y="1953"/>
                    <a:pt x="3477" y="1858"/>
                    <a:pt x="3585" y="1858"/>
                  </a:cubicBezTo>
                  <a:lnTo>
                    <a:pt x="3739" y="1858"/>
                  </a:lnTo>
                  <a:cubicBezTo>
                    <a:pt x="4013" y="1858"/>
                    <a:pt x="4251" y="1620"/>
                    <a:pt x="4251" y="1334"/>
                  </a:cubicBezTo>
                  <a:lnTo>
                    <a:pt x="4251" y="965"/>
                  </a:lnTo>
                  <a:cubicBezTo>
                    <a:pt x="4251" y="619"/>
                    <a:pt x="4537" y="346"/>
                    <a:pt x="4882" y="346"/>
                  </a:cubicBezTo>
                  <a:close/>
                  <a:moveTo>
                    <a:pt x="9538" y="2286"/>
                  </a:moveTo>
                  <a:cubicBezTo>
                    <a:pt x="9871" y="2286"/>
                    <a:pt x="10121" y="2560"/>
                    <a:pt x="10121" y="2870"/>
                  </a:cubicBezTo>
                  <a:lnTo>
                    <a:pt x="10121" y="8823"/>
                  </a:lnTo>
                  <a:lnTo>
                    <a:pt x="10085" y="8823"/>
                  </a:lnTo>
                  <a:cubicBezTo>
                    <a:pt x="10085" y="9156"/>
                    <a:pt x="9824" y="9406"/>
                    <a:pt x="9514" y="9406"/>
                  </a:cubicBezTo>
                  <a:lnTo>
                    <a:pt x="918" y="9406"/>
                  </a:lnTo>
                  <a:cubicBezTo>
                    <a:pt x="596" y="9406"/>
                    <a:pt x="346" y="9132"/>
                    <a:pt x="346" y="8823"/>
                  </a:cubicBezTo>
                  <a:lnTo>
                    <a:pt x="346" y="2870"/>
                  </a:lnTo>
                  <a:cubicBezTo>
                    <a:pt x="346" y="2548"/>
                    <a:pt x="608" y="2286"/>
                    <a:pt x="918" y="2286"/>
                  </a:cubicBezTo>
                  <a:lnTo>
                    <a:pt x="3085" y="2286"/>
                  </a:lnTo>
                  <a:lnTo>
                    <a:pt x="3085" y="2846"/>
                  </a:lnTo>
                  <a:lnTo>
                    <a:pt x="1061" y="2846"/>
                  </a:lnTo>
                  <a:cubicBezTo>
                    <a:pt x="965" y="2846"/>
                    <a:pt x="894" y="2917"/>
                    <a:pt x="894" y="3001"/>
                  </a:cubicBezTo>
                  <a:lnTo>
                    <a:pt x="894" y="8704"/>
                  </a:lnTo>
                  <a:cubicBezTo>
                    <a:pt x="894" y="8799"/>
                    <a:pt x="965" y="8870"/>
                    <a:pt x="1061" y="8870"/>
                  </a:cubicBezTo>
                  <a:lnTo>
                    <a:pt x="6609" y="8870"/>
                  </a:lnTo>
                  <a:cubicBezTo>
                    <a:pt x="6692" y="8870"/>
                    <a:pt x="6776" y="8799"/>
                    <a:pt x="6776" y="8704"/>
                  </a:cubicBezTo>
                  <a:cubicBezTo>
                    <a:pt x="6776" y="8620"/>
                    <a:pt x="6692" y="8537"/>
                    <a:pt x="6609" y="8537"/>
                  </a:cubicBezTo>
                  <a:lnTo>
                    <a:pt x="1215" y="8537"/>
                  </a:lnTo>
                  <a:lnTo>
                    <a:pt x="1215" y="3167"/>
                  </a:lnTo>
                  <a:lnTo>
                    <a:pt x="3096" y="3167"/>
                  </a:lnTo>
                  <a:cubicBezTo>
                    <a:pt x="3132" y="3417"/>
                    <a:pt x="3347" y="3596"/>
                    <a:pt x="3620" y="3596"/>
                  </a:cubicBezTo>
                  <a:lnTo>
                    <a:pt x="6847" y="3596"/>
                  </a:lnTo>
                  <a:cubicBezTo>
                    <a:pt x="7097" y="3596"/>
                    <a:pt x="7323" y="3405"/>
                    <a:pt x="7371" y="3167"/>
                  </a:cubicBezTo>
                  <a:lnTo>
                    <a:pt x="9240" y="3167"/>
                  </a:lnTo>
                  <a:lnTo>
                    <a:pt x="9240" y="8537"/>
                  </a:lnTo>
                  <a:lnTo>
                    <a:pt x="7418" y="8537"/>
                  </a:lnTo>
                  <a:cubicBezTo>
                    <a:pt x="7335" y="8537"/>
                    <a:pt x="7264" y="8620"/>
                    <a:pt x="7264" y="8704"/>
                  </a:cubicBezTo>
                  <a:cubicBezTo>
                    <a:pt x="7264" y="8799"/>
                    <a:pt x="7335" y="8870"/>
                    <a:pt x="7418" y="8870"/>
                  </a:cubicBezTo>
                  <a:lnTo>
                    <a:pt x="9407" y="8870"/>
                  </a:lnTo>
                  <a:cubicBezTo>
                    <a:pt x="9490" y="8870"/>
                    <a:pt x="9562" y="8799"/>
                    <a:pt x="9562" y="8704"/>
                  </a:cubicBezTo>
                  <a:lnTo>
                    <a:pt x="9562" y="3001"/>
                  </a:lnTo>
                  <a:cubicBezTo>
                    <a:pt x="9562" y="2917"/>
                    <a:pt x="9490" y="2846"/>
                    <a:pt x="9407" y="2846"/>
                  </a:cubicBezTo>
                  <a:lnTo>
                    <a:pt x="7383" y="2846"/>
                  </a:lnTo>
                  <a:lnTo>
                    <a:pt x="7383" y="2286"/>
                  </a:lnTo>
                  <a:close/>
                  <a:moveTo>
                    <a:pt x="4906" y="0"/>
                  </a:moveTo>
                  <a:cubicBezTo>
                    <a:pt x="4370" y="0"/>
                    <a:pt x="3942" y="429"/>
                    <a:pt x="3942" y="965"/>
                  </a:cubicBezTo>
                  <a:lnTo>
                    <a:pt x="3942" y="1334"/>
                  </a:lnTo>
                  <a:cubicBezTo>
                    <a:pt x="3942" y="1441"/>
                    <a:pt x="3858" y="1536"/>
                    <a:pt x="3751" y="1536"/>
                  </a:cubicBezTo>
                  <a:lnTo>
                    <a:pt x="3597" y="1536"/>
                  </a:lnTo>
                  <a:cubicBezTo>
                    <a:pt x="3347" y="1536"/>
                    <a:pt x="3120" y="1727"/>
                    <a:pt x="3085" y="1965"/>
                  </a:cubicBezTo>
                  <a:lnTo>
                    <a:pt x="918" y="1965"/>
                  </a:lnTo>
                  <a:cubicBezTo>
                    <a:pt x="418" y="1965"/>
                    <a:pt x="1" y="2382"/>
                    <a:pt x="1" y="2882"/>
                  </a:cubicBezTo>
                  <a:lnTo>
                    <a:pt x="1" y="8835"/>
                  </a:lnTo>
                  <a:cubicBezTo>
                    <a:pt x="1" y="9347"/>
                    <a:pt x="418" y="9763"/>
                    <a:pt x="918" y="9763"/>
                  </a:cubicBezTo>
                  <a:lnTo>
                    <a:pt x="9514" y="9763"/>
                  </a:lnTo>
                  <a:cubicBezTo>
                    <a:pt x="10014" y="9763"/>
                    <a:pt x="10431" y="9347"/>
                    <a:pt x="10431" y="8835"/>
                  </a:cubicBezTo>
                  <a:lnTo>
                    <a:pt x="10431" y="2882"/>
                  </a:lnTo>
                  <a:cubicBezTo>
                    <a:pt x="10419" y="2370"/>
                    <a:pt x="10002" y="1965"/>
                    <a:pt x="9490" y="1965"/>
                  </a:cubicBezTo>
                  <a:lnTo>
                    <a:pt x="7335" y="1965"/>
                  </a:lnTo>
                  <a:cubicBezTo>
                    <a:pt x="7287" y="1715"/>
                    <a:pt x="7085" y="1536"/>
                    <a:pt x="6811" y="1536"/>
                  </a:cubicBezTo>
                  <a:lnTo>
                    <a:pt x="6668" y="1536"/>
                  </a:lnTo>
                  <a:cubicBezTo>
                    <a:pt x="6561" y="1536"/>
                    <a:pt x="6478" y="1441"/>
                    <a:pt x="6478" y="1334"/>
                  </a:cubicBezTo>
                  <a:lnTo>
                    <a:pt x="6478" y="965"/>
                  </a:lnTo>
                  <a:cubicBezTo>
                    <a:pt x="6478" y="429"/>
                    <a:pt x="6037" y="0"/>
                    <a:pt x="5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7" name="Google Shape;12457;p82"/>
            <p:cNvSpPr/>
            <p:nvPr/>
          </p:nvSpPr>
          <p:spPr>
            <a:xfrm>
              <a:off x="6723529" y="2512542"/>
              <a:ext cx="38705" cy="39055"/>
            </a:xfrm>
            <a:custGeom>
              <a:avLst/>
              <a:gdLst/>
              <a:ahLst/>
              <a:cxnLst/>
              <a:rect l="l" t="t" r="r" b="b"/>
              <a:pathLst>
                <a:path w="1216" h="1227" extrusionOk="0">
                  <a:moveTo>
                    <a:pt x="608" y="346"/>
                  </a:moveTo>
                  <a:cubicBezTo>
                    <a:pt x="763" y="346"/>
                    <a:pt x="882" y="465"/>
                    <a:pt x="882" y="608"/>
                  </a:cubicBezTo>
                  <a:cubicBezTo>
                    <a:pt x="882" y="763"/>
                    <a:pt x="763" y="882"/>
                    <a:pt x="608" y="882"/>
                  </a:cubicBezTo>
                  <a:cubicBezTo>
                    <a:pt x="465" y="882"/>
                    <a:pt x="346" y="763"/>
                    <a:pt x="346" y="608"/>
                  </a:cubicBezTo>
                  <a:cubicBezTo>
                    <a:pt x="346" y="465"/>
                    <a:pt x="465" y="346"/>
                    <a:pt x="608" y="346"/>
                  </a:cubicBezTo>
                  <a:close/>
                  <a:moveTo>
                    <a:pt x="608" y="1"/>
                  </a:moveTo>
                  <a:cubicBezTo>
                    <a:pt x="286" y="1"/>
                    <a:pt x="1" y="274"/>
                    <a:pt x="1" y="608"/>
                  </a:cubicBezTo>
                  <a:cubicBezTo>
                    <a:pt x="1" y="941"/>
                    <a:pt x="275" y="1227"/>
                    <a:pt x="608" y="1227"/>
                  </a:cubicBezTo>
                  <a:cubicBezTo>
                    <a:pt x="941" y="1227"/>
                    <a:pt x="1215" y="953"/>
                    <a:pt x="1215" y="608"/>
                  </a:cubicBezTo>
                  <a:cubicBezTo>
                    <a:pt x="1203" y="274"/>
                    <a:pt x="941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8" name="Google Shape;12458;p82"/>
            <p:cNvSpPr/>
            <p:nvPr/>
          </p:nvSpPr>
          <p:spPr>
            <a:xfrm>
              <a:off x="6662893" y="2597050"/>
              <a:ext cx="169813" cy="108031"/>
            </a:xfrm>
            <a:custGeom>
              <a:avLst/>
              <a:gdLst/>
              <a:ahLst/>
              <a:cxnLst/>
              <a:rect l="l" t="t" r="r" b="b"/>
              <a:pathLst>
                <a:path w="5335" h="3394" extrusionOk="0">
                  <a:moveTo>
                    <a:pt x="763" y="2060"/>
                  </a:moveTo>
                  <a:cubicBezTo>
                    <a:pt x="1025" y="2060"/>
                    <a:pt x="1251" y="2287"/>
                    <a:pt x="1251" y="2561"/>
                  </a:cubicBezTo>
                  <a:cubicBezTo>
                    <a:pt x="1251" y="2822"/>
                    <a:pt x="1025" y="3049"/>
                    <a:pt x="763" y="3049"/>
                  </a:cubicBezTo>
                  <a:cubicBezTo>
                    <a:pt x="489" y="3049"/>
                    <a:pt x="275" y="2822"/>
                    <a:pt x="275" y="2561"/>
                  </a:cubicBezTo>
                  <a:cubicBezTo>
                    <a:pt x="275" y="2287"/>
                    <a:pt x="489" y="2060"/>
                    <a:pt x="763" y="2060"/>
                  </a:cubicBezTo>
                  <a:close/>
                  <a:moveTo>
                    <a:pt x="4918" y="1"/>
                  </a:moveTo>
                  <a:cubicBezTo>
                    <a:pt x="4918" y="1"/>
                    <a:pt x="4894" y="1"/>
                    <a:pt x="4894" y="13"/>
                  </a:cubicBezTo>
                  <a:lnTo>
                    <a:pt x="4466" y="239"/>
                  </a:lnTo>
                  <a:cubicBezTo>
                    <a:pt x="4394" y="275"/>
                    <a:pt x="4346" y="370"/>
                    <a:pt x="4394" y="453"/>
                  </a:cubicBezTo>
                  <a:cubicBezTo>
                    <a:pt x="4429" y="515"/>
                    <a:pt x="4484" y="550"/>
                    <a:pt x="4548" y="550"/>
                  </a:cubicBezTo>
                  <a:cubicBezTo>
                    <a:pt x="4571" y="550"/>
                    <a:pt x="4595" y="546"/>
                    <a:pt x="4620" y="536"/>
                  </a:cubicBezTo>
                  <a:lnTo>
                    <a:pt x="4739" y="477"/>
                  </a:lnTo>
                  <a:lnTo>
                    <a:pt x="4739" y="477"/>
                  </a:lnTo>
                  <a:cubicBezTo>
                    <a:pt x="4525" y="1191"/>
                    <a:pt x="4144" y="1727"/>
                    <a:pt x="3620" y="2060"/>
                  </a:cubicBezTo>
                  <a:cubicBezTo>
                    <a:pt x="3098" y="2398"/>
                    <a:pt x="2516" y="2470"/>
                    <a:pt x="2094" y="2470"/>
                  </a:cubicBezTo>
                  <a:cubicBezTo>
                    <a:pt x="1891" y="2470"/>
                    <a:pt x="1724" y="2453"/>
                    <a:pt x="1620" y="2441"/>
                  </a:cubicBezTo>
                  <a:cubicBezTo>
                    <a:pt x="1560" y="2049"/>
                    <a:pt x="1227" y="1751"/>
                    <a:pt x="822" y="1751"/>
                  </a:cubicBezTo>
                  <a:cubicBezTo>
                    <a:pt x="370" y="1751"/>
                    <a:pt x="1" y="2120"/>
                    <a:pt x="1" y="2572"/>
                  </a:cubicBezTo>
                  <a:cubicBezTo>
                    <a:pt x="1" y="3013"/>
                    <a:pt x="370" y="3394"/>
                    <a:pt x="822" y="3394"/>
                  </a:cubicBezTo>
                  <a:cubicBezTo>
                    <a:pt x="1203" y="3394"/>
                    <a:pt x="1537" y="3120"/>
                    <a:pt x="1620" y="2763"/>
                  </a:cubicBezTo>
                  <a:cubicBezTo>
                    <a:pt x="1739" y="2775"/>
                    <a:pt x="1906" y="2799"/>
                    <a:pt x="2120" y="2799"/>
                  </a:cubicBezTo>
                  <a:cubicBezTo>
                    <a:pt x="2572" y="2799"/>
                    <a:pt x="3215" y="2703"/>
                    <a:pt x="3799" y="2334"/>
                  </a:cubicBezTo>
                  <a:cubicBezTo>
                    <a:pt x="4382" y="1965"/>
                    <a:pt x="4799" y="1394"/>
                    <a:pt x="5037" y="620"/>
                  </a:cubicBezTo>
                  <a:lnTo>
                    <a:pt x="5061" y="667"/>
                  </a:lnTo>
                  <a:cubicBezTo>
                    <a:pt x="5097" y="727"/>
                    <a:pt x="5156" y="751"/>
                    <a:pt x="5216" y="751"/>
                  </a:cubicBezTo>
                  <a:cubicBezTo>
                    <a:pt x="5239" y="751"/>
                    <a:pt x="5251" y="751"/>
                    <a:pt x="5287" y="739"/>
                  </a:cubicBezTo>
                  <a:cubicBezTo>
                    <a:pt x="5299" y="691"/>
                    <a:pt x="5335" y="596"/>
                    <a:pt x="5287" y="501"/>
                  </a:cubicBezTo>
                  <a:lnTo>
                    <a:pt x="5061" y="72"/>
                  </a:lnTo>
                  <a:cubicBezTo>
                    <a:pt x="5061" y="72"/>
                    <a:pt x="5061" y="60"/>
                    <a:pt x="5049" y="60"/>
                  </a:cubicBezTo>
                  <a:lnTo>
                    <a:pt x="5013" y="25"/>
                  </a:lnTo>
                  <a:lnTo>
                    <a:pt x="5001" y="13"/>
                  </a:lnTo>
                  <a:cubicBezTo>
                    <a:pt x="5001" y="13"/>
                    <a:pt x="4989" y="13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9" name="Google Shape;12459;p82"/>
            <p:cNvSpPr/>
            <p:nvPr/>
          </p:nvSpPr>
          <p:spPr>
            <a:xfrm>
              <a:off x="6639402" y="2589188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1"/>
                  </a:moveTo>
                  <a:cubicBezTo>
                    <a:pt x="140" y="1"/>
                    <a:pt x="96" y="16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262" y="498"/>
                  </a:lnTo>
                  <a:lnTo>
                    <a:pt x="60" y="700"/>
                  </a:lnTo>
                  <a:cubicBezTo>
                    <a:pt x="0" y="760"/>
                    <a:pt x="0" y="867"/>
                    <a:pt x="60" y="938"/>
                  </a:cubicBezTo>
                  <a:cubicBezTo>
                    <a:pt x="84" y="974"/>
                    <a:pt x="131" y="986"/>
                    <a:pt x="179" y="986"/>
                  </a:cubicBezTo>
                  <a:cubicBezTo>
                    <a:pt x="215" y="986"/>
                    <a:pt x="262" y="974"/>
                    <a:pt x="298" y="938"/>
                  </a:cubicBezTo>
                  <a:lnTo>
                    <a:pt x="501" y="736"/>
                  </a:lnTo>
                  <a:lnTo>
                    <a:pt x="715" y="938"/>
                  </a:lnTo>
                  <a:cubicBezTo>
                    <a:pt x="739" y="974"/>
                    <a:pt x="786" y="986"/>
                    <a:pt x="834" y="986"/>
                  </a:cubicBezTo>
                  <a:cubicBezTo>
                    <a:pt x="870" y="986"/>
                    <a:pt x="917" y="974"/>
                    <a:pt x="953" y="938"/>
                  </a:cubicBezTo>
                  <a:cubicBezTo>
                    <a:pt x="1013" y="879"/>
                    <a:pt x="1013" y="783"/>
                    <a:pt x="953" y="700"/>
                  </a:cubicBezTo>
                  <a:lnTo>
                    <a:pt x="739" y="498"/>
                  </a:lnTo>
                  <a:lnTo>
                    <a:pt x="953" y="283"/>
                  </a:lnTo>
                  <a:cubicBezTo>
                    <a:pt x="1013" y="224"/>
                    <a:pt x="1013" y="129"/>
                    <a:pt x="953" y="45"/>
                  </a:cubicBezTo>
                  <a:cubicBezTo>
                    <a:pt x="923" y="16"/>
                    <a:pt x="882" y="1"/>
                    <a:pt x="838" y="1"/>
                  </a:cubicBezTo>
                  <a:cubicBezTo>
                    <a:pt x="795" y="1"/>
                    <a:pt x="751" y="16"/>
                    <a:pt x="715" y="45"/>
                  </a:cubicBezTo>
                  <a:lnTo>
                    <a:pt x="501" y="260"/>
                  </a:lnTo>
                  <a:lnTo>
                    <a:pt x="298" y="45"/>
                  </a:lnTo>
                  <a:cubicBezTo>
                    <a:pt x="268" y="16"/>
                    <a:pt x="227" y="1"/>
                    <a:pt x="1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0" name="Google Shape;12460;p82"/>
            <p:cNvSpPr/>
            <p:nvPr/>
          </p:nvSpPr>
          <p:spPr>
            <a:xfrm>
              <a:off x="6820547" y="2673315"/>
              <a:ext cx="32244" cy="31034"/>
            </a:xfrm>
            <a:custGeom>
              <a:avLst/>
              <a:gdLst/>
              <a:ahLst/>
              <a:cxnLst/>
              <a:rect l="l" t="t" r="r" b="b"/>
              <a:pathLst>
                <a:path w="1013" h="975" extrusionOk="0">
                  <a:moveTo>
                    <a:pt x="188" y="1"/>
                  </a:moveTo>
                  <a:cubicBezTo>
                    <a:pt x="147" y="1"/>
                    <a:pt x="102" y="16"/>
                    <a:pt x="60" y="45"/>
                  </a:cubicBezTo>
                  <a:cubicBezTo>
                    <a:pt x="1" y="105"/>
                    <a:pt x="1" y="200"/>
                    <a:pt x="60" y="284"/>
                  </a:cubicBezTo>
                  <a:lnTo>
                    <a:pt x="275" y="486"/>
                  </a:lnTo>
                  <a:lnTo>
                    <a:pt x="60" y="700"/>
                  </a:lnTo>
                  <a:cubicBezTo>
                    <a:pt x="1" y="760"/>
                    <a:pt x="1" y="855"/>
                    <a:pt x="60" y="938"/>
                  </a:cubicBezTo>
                  <a:cubicBezTo>
                    <a:pt x="96" y="962"/>
                    <a:pt x="144" y="974"/>
                    <a:pt x="179" y="974"/>
                  </a:cubicBezTo>
                  <a:cubicBezTo>
                    <a:pt x="227" y="974"/>
                    <a:pt x="275" y="962"/>
                    <a:pt x="298" y="938"/>
                  </a:cubicBezTo>
                  <a:lnTo>
                    <a:pt x="513" y="724"/>
                  </a:lnTo>
                  <a:lnTo>
                    <a:pt x="715" y="938"/>
                  </a:lnTo>
                  <a:cubicBezTo>
                    <a:pt x="751" y="962"/>
                    <a:pt x="798" y="974"/>
                    <a:pt x="834" y="974"/>
                  </a:cubicBezTo>
                  <a:cubicBezTo>
                    <a:pt x="882" y="974"/>
                    <a:pt x="929" y="962"/>
                    <a:pt x="953" y="938"/>
                  </a:cubicBezTo>
                  <a:cubicBezTo>
                    <a:pt x="1013" y="879"/>
                    <a:pt x="1013" y="772"/>
                    <a:pt x="953" y="700"/>
                  </a:cubicBezTo>
                  <a:lnTo>
                    <a:pt x="751" y="486"/>
                  </a:lnTo>
                  <a:lnTo>
                    <a:pt x="953" y="284"/>
                  </a:lnTo>
                  <a:cubicBezTo>
                    <a:pt x="1013" y="224"/>
                    <a:pt x="1013" y="117"/>
                    <a:pt x="953" y="45"/>
                  </a:cubicBezTo>
                  <a:cubicBezTo>
                    <a:pt x="923" y="16"/>
                    <a:pt x="885" y="1"/>
                    <a:pt x="843" y="1"/>
                  </a:cubicBezTo>
                  <a:cubicBezTo>
                    <a:pt x="801" y="1"/>
                    <a:pt x="757" y="16"/>
                    <a:pt x="715" y="45"/>
                  </a:cubicBezTo>
                  <a:lnTo>
                    <a:pt x="513" y="248"/>
                  </a:lnTo>
                  <a:lnTo>
                    <a:pt x="298" y="45"/>
                  </a:lnTo>
                  <a:cubicBezTo>
                    <a:pt x="269" y="16"/>
                    <a:pt x="230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1" name="Google Shape;12461;p82"/>
            <p:cNvSpPr/>
            <p:nvPr/>
          </p:nvSpPr>
          <p:spPr>
            <a:xfrm>
              <a:off x="6730341" y="2603607"/>
              <a:ext cx="32244" cy="31384"/>
            </a:xfrm>
            <a:custGeom>
              <a:avLst/>
              <a:gdLst/>
              <a:ahLst/>
              <a:cxnLst/>
              <a:rect l="l" t="t" r="r" b="b"/>
              <a:pathLst>
                <a:path w="1013" h="986" extrusionOk="0">
                  <a:moveTo>
                    <a:pt x="184" y="0"/>
                  </a:moveTo>
                  <a:cubicBezTo>
                    <a:pt x="141" y="0"/>
                    <a:pt x="96" y="15"/>
                    <a:pt x="61" y="45"/>
                  </a:cubicBezTo>
                  <a:cubicBezTo>
                    <a:pt x="1" y="104"/>
                    <a:pt x="1" y="211"/>
                    <a:pt x="61" y="283"/>
                  </a:cubicBezTo>
                  <a:lnTo>
                    <a:pt x="263" y="485"/>
                  </a:lnTo>
                  <a:lnTo>
                    <a:pt x="61" y="700"/>
                  </a:lnTo>
                  <a:cubicBezTo>
                    <a:pt x="1" y="759"/>
                    <a:pt x="1" y="866"/>
                    <a:pt x="61" y="938"/>
                  </a:cubicBezTo>
                  <a:cubicBezTo>
                    <a:pt x="84" y="962"/>
                    <a:pt x="132" y="985"/>
                    <a:pt x="180" y="985"/>
                  </a:cubicBezTo>
                  <a:cubicBezTo>
                    <a:pt x="215" y="985"/>
                    <a:pt x="263" y="962"/>
                    <a:pt x="299" y="938"/>
                  </a:cubicBezTo>
                  <a:lnTo>
                    <a:pt x="501" y="723"/>
                  </a:lnTo>
                  <a:lnTo>
                    <a:pt x="715" y="938"/>
                  </a:lnTo>
                  <a:cubicBezTo>
                    <a:pt x="739" y="962"/>
                    <a:pt x="787" y="985"/>
                    <a:pt x="834" y="985"/>
                  </a:cubicBezTo>
                  <a:cubicBezTo>
                    <a:pt x="870" y="985"/>
                    <a:pt x="918" y="962"/>
                    <a:pt x="953" y="938"/>
                  </a:cubicBezTo>
                  <a:cubicBezTo>
                    <a:pt x="1013" y="878"/>
                    <a:pt x="1013" y="771"/>
                    <a:pt x="953" y="700"/>
                  </a:cubicBezTo>
                  <a:lnTo>
                    <a:pt x="739" y="485"/>
                  </a:lnTo>
                  <a:lnTo>
                    <a:pt x="953" y="283"/>
                  </a:lnTo>
                  <a:cubicBezTo>
                    <a:pt x="1013" y="223"/>
                    <a:pt x="1013" y="116"/>
                    <a:pt x="953" y="45"/>
                  </a:cubicBezTo>
                  <a:cubicBezTo>
                    <a:pt x="924" y="15"/>
                    <a:pt x="882" y="0"/>
                    <a:pt x="839" y="0"/>
                  </a:cubicBezTo>
                  <a:cubicBezTo>
                    <a:pt x="796" y="0"/>
                    <a:pt x="751" y="15"/>
                    <a:pt x="715" y="45"/>
                  </a:cubicBezTo>
                  <a:lnTo>
                    <a:pt x="501" y="247"/>
                  </a:lnTo>
                  <a:lnTo>
                    <a:pt x="299" y="45"/>
                  </a:lnTo>
                  <a:cubicBezTo>
                    <a:pt x="269" y="15"/>
                    <a:pt x="227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62" name="Google Shape;12462;p82"/>
          <p:cNvGrpSpPr/>
          <p:nvPr/>
        </p:nvGrpSpPr>
        <p:grpSpPr>
          <a:xfrm>
            <a:off x="2793451" y="2515978"/>
            <a:ext cx="247892" cy="346024"/>
            <a:chOff x="2818561" y="2439778"/>
            <a:chExt cx="247892" cy="346024"/>
          </a:xfrm>
          <a:solidFill>
            <a:schemeClr val="tx1"/>
          </a:solidFill>
        </p:grpSpPr>
        <p:sp>
          <p:nvSpPr>
            <p:cNvPr id="12463" name="Google Shape;12463;p82"/>
            <p:cNvSpPr/>
            <p:nvPr/>
          </p:nvSpPr>
          <p:spPr>
            <a:xfrm>
              <a:off x="2818561" y="2439778"/>
              <a:ext cx="247892" cy="346024"/>
            </a:xfrm>
            <a:custGeom>
              <a:avLst/>
              <a:gdLst/>
              <a:ahLst/>
              <a:cxnLst/>
              <a:rect l="l" t="t" r="r" b="b"/>
              <a:pathLst>
                <a:path w="7788" h="10871" extrusionOk="0">
                  <a:moveTo>
                    <a:pt x="5882" y="9716"/>
                  </a:moveTo>
                  <a:lnTo>
                    <a:pt x="5882" y="9966"/>
                  </a:lnTo>
                  <a:lnTo>
                    <a:pt x="5894" y="9966"/>
                  </a:lnTo>
                  <a:cubicBezTo>
                    <a:pt x="5894" y="10276"/>
                    <a:pt x="5644" y="10550"/>
                    <a:pt x="5323" y="10550"/>
                  </a:cubicBezTo>
                  <a:lnTo>
                    <a:pt x="894" y="10550"/>
                  </a:lnTo>
                  <a:cubicBezTo>
                    <a:pt x="584" y="10550"/>
                    <a:pt x="310" y="10299"/>
                    <a:pt x="310" y="9966"/>
                  </a:cubicBezTo>
                  <a:lnTo>
                    <a:pt x="310" y="9716"/>
                  </a:lnTo>
                  <a:close/>
                  <a:moveTo>
                    <a:pt x="894" y="1"/>
                  </a:moveTo>
                  <a:cubicBezTo>
                    <a:pt x="405" y="1"/>
                    <a:pt x="1" y="394"/>
                    <a:pt x="1" y="894"/>
                  </a:cubicBezTo>
                  <a:lnTo>
                    <a:pt x="1" y="7835"/>
                  </a:lnTo>
                  <a:cubicBezTo>
                    <a:pt x="1" y="7930"/>
                    <a:pt x="72" y="8002"/>
                    <a:pt x="167" y="8002"/>
                  </a:cubicBezTo>
                  <a:cubicBezTo>
                    <a:pt x="263" y="8002"/>
                    <a:pt x="334" y="7930"/>
                    <a:pt x="334" y="7835"/>
                  </a:cubicBezTo>
                  <a:lnTo>
                    <a:pt x="334" y="1346"/>
                  </a:lnTo>
                  <a:lnTo>
                    <a:pt x="3382" y="1346"/>
                  </a:lnTo>
                  <a:cubicBezTo>
                    <a:pt x="3477" y="1346"/>
                    <a:pt x="3549" y="1275"/>
                    <a:pt x="3549" y="1179"/>
                  </a:cubicBezTo>
                  <a:cubicBezTo>
                    <a:pt x="3549" y="1096"/>
                    <a:pt x="3477" y="1025"/>
                    <a:pt x="3382" y="1025"/>
                  </a:cubicBezTo>
                  <a:lnTo>
                    <a:pt x="334" y="1025"/>
                  </a:lnTo>
                  <a:lnTo>
                    <a:pt x="334" y="882"/>
                  </a:lnTo>
                  <a:cubicBezTo>
                    <a:pt x="334" y="572"/>
                    <a:pt x="584" y="310"/>
                    <a:pt x="906" y="310"/>
                  </a:cubicBezTo>
                  <a:lnTo>
                    <a:pt x="5335" y="310"/>
                  </a:lnTo>
                  <a:cubicBezTo>
                    <a:pt x="5644" y="310"/>
                    <a:pt x="5918" y="560"/>
                    <a:pt x="5918" y="882"/>
                  </a:cubicBezTo>
                  <a:lnTo>
                    <a:pt x="5918" y="1025"/>
                  </a:lnTo>
                  <a:lnTo>
                    <a:pt x="4073" y="1025"/>
                  </a:lnTo>
                  <a:cubicBezTo>
                    <a:pt x="3977" y="1025"/>
                    <a:pt x="3906" y="1096"/>
                    <a:pt x="3906" y="1179"/>
                  </a:cubicBezTo>
                  <a:cubicBezTo>
                    <a:pt x="3906" y="1275"/>
                    <a:pt x="3977" y="1346"/>
                    <a:pt x="4073" y="1346"/>
                  </a:cubicBezTo>
                  <a:lnTo>
                    <a:pt x="5894" y="1346"/>
                  </a:lnTo>
                  <a:lnTo>
                    <a:pt x="5894" y="3287"/>
                  </a:lnTo>
                  <a:cubicBezTo>
                    <a:pt x="5751" y="3251"/>
                    <a:pt x="5597" y="3239"/>
                    <a:pt x="5454" y="3239"/>
                  </a:cubicBezTo>
                  <a:cubicBezTo>
                    <a:pt x="4811" y="3239"/>
                    <a:pt x="4215" y="3501"/>
                    <a:pt x="3799" y="3930"/>
                  </a:cubicBezTo>
                  <a:lnTo>
                    <a:pt x="989" y="3930"/>
                  </a:lnTo>
                  <a:cubicBezTo>
                    <a:pt x="894" y="3930"/>
                    <a:pt x="822" y="4001"/>
                    <a:pt x="822" y="4084"/>
                  </a:cubicBezTo>
                  <a:cubicBezTo>
                    <a:pt x="822" y="4180"/>
                    <a:pt x="894" y="4251"/>
                    <a:pt x="989" y="4251"/>
                  </a:cubicBezTo>
                  <a:lnTo>
                    <a:pt x="3537" y="4251"/>
                  </a:lnTo>
                  <a:cubicBezTo>
                    <a:pt x="3477" y="4346"/>
                    <a:pt x="3418" y="4430"/>
                    <a:pt x="3370" y="4537"/>
                  </a:cubicBezTo>
                  <a:lnTo>
                    <a:pt x="1787" y="4537"/>
                  </a:lnTo>
                  <a:cubicBezTo>
                    <a:pt x="1703" y="4537"/>
                    <a:pt x="1620" y="4608"/>
                    <a:pt x="1620" y="4704"/>
                  </a:cubicBezTo>
                  <a:cubicBezTo>
                    <a:pt x="1620" y="4787"/>
                    <a:pt x="1703" y="4858"/>
                    <a:pt x="1787" y="4858"/>
                  </a:cubicBezTo>
                  <a:lnTo>
                    <a:pt x="3239" y="4858"/>
                  </a:lnTo>
                  <a:cubicBezTo>
                    <a:pt x="3156" y="5085"/>
                    <a:pt x="3132" y="5323"/>
                    <a:pt x="3132" y="5573"/>
                  </a:cubicBezTo>
                  <a:lnTo>
                    <a:pt x="3132" y="5739"/>
                  </a:lnTo>
                  <a:lnTo>
                    <a:pt x="1418" y="5739"/>
                  </a:lnTo>
                  <a:cubicBezTo>
                    <a:pt x="1322" y="5739"/>
                    <a:pt x="1251" y="5811"/>
                    <a:pt x="1251" y="5906"/>
                  </a:cubicBezTo>
                  <a:cubicBezTo>
                    <a:pt x="1251" y="5989"/>
                    <a:pt x="1322" y="6073"/>
                    <a:pt x="1418" y="6073"/>
                  </a:cubicBezTo>
                  <a:lnTo>
                    <a:pt x="3180" y="6073"/>
                  </a:lnTo>
                  <a:cubicBezTo>
                    <a:pt x="3192" y="6132"/>
                    <a:pt x="3203" y="6168"/>
                    <a:pt x="3215" y="6216"/>
                  </a:cubicBezTo>
                  <a:lnTo>
                    <a:pt x="2382" y="6216"/>
                  </a:lnTo>
                  <a:cubicBezTo>
                    <a:pt x="2299" y="6216"/>
                    <a:pt x="2215" y="6287"/>
                    <a:pt x="2215" y="6382"/>
                  </a:cubicBezTo>
                  <a:cubicBezTo>
                    <a:pt x="2215" y="6466"/>
                    <a:pt x="2299" y="6549"/>
                    <a:pt x="2382" y="6549"/>
                  </a:cubicBezTo>
                  <a:lnTo>
                    <a:pt x="3334" y="6549"/>
                  </a:lnTo>
                  <a:cubicBezTo>
                    <a:pt x="3704" y="7347"/>
                    <a:pt x="4513" y="7894"/>
                    <a:pt x="5454" y="7894"/>
                  </a:cubicBezTo>
                  <a:cubicBezTo>
                    <a:pt x="5597" y="7894"/>
                    <a:pt x="5751" y="7883"/>
                    <a:pt x="5894" y="7859"/>
                  </a:cubicBezTo>
                  <a:lnTo>
                    <a:pt x="5894" y="9407"/>
                  </a:lnTo>
                  <a:lnTo>
                    <a:pt x="334" y="9407"/>
                  </a:lnTo>
                  <a:lnTo>
                    <a:pt x="334" y="8514"/>
                  </a:lnTo>
                  <a:cubicBezTo>
                    <a:pt x="334" y="8418"/>
                    <a:pt x="263" y="8347"/>
                    <a:pt x="167" y="8347"/>
                  </a:cubicBezTo>
                  <a:cubicBezTo>
                    <a:pt x="72" y="8347"/>
                    <a:pt x="1" y="8418"/>
                    <a:pt x="1" y="8514"/>
                  </a:cubicBezTo>
                  <a:lnTo>
                    <a:pt x="1" y="9978"/>
                  </a:lnTo>
                  <a:cubicBezTo>
                    <a:pt x="1" y="10478"/>
                    <a:pt x="405" y="10871"/>
                    <a:pt x="894" y="10871"/>
                  </a:cubicBezTo>
                  <a:lnTo>
                    <a:pt x="5323" y="10871"/>
                  </a:lnTo>
                  <a:cubicBezTo>
                    <a:pt x="5811" y="10871"/>
                    <a:pt x="6216" y="10478"/>
                    <a:pt x="6216" y="9978"/>
                  </a:cubicBezTo>
                  <a:lnTo>
                    <a:pt x="6216" y="9561"/>
                  </a:lnTo>
                  <a:lnTo>
                    <a:pt x="6216" y="7763"/>
                  </a:lnTo>
                  <a:cubicBezTo>
                    <a:pt x="7121" y="7454"/>
                    <a:pt x="7775" y="6573"/>
                    <a:pt x="7775" y="5561"/>
                  </a:cubicBezTo>
                  <a:cubicBezTo>
                    <a:pt x="7787" y="5204"/>
                    <a:pt x="7716" y="4858"/>
                    <a:pt x="7549" y="4537"/>
                  </a:cubicBezTo>
                  <a:cubicBezTo>
                    <a:pt x="7515" y="4485"/>
                    <a:pt x="7462" y="4446"/>
                    <a:pt x="7399" y="4446"/>
                  </a:cubicBezTo>
                  <a:cubicBezTo>
                    <a:pt x="7375" y="4446"/>
                    <a:pt x="7350" y="4452"/>
                    <a:pt x="7323" y="4465"/>
                  </a:cubicBezTo>
                  <a:cubicBezTo>
                    <a:pt x="7252" y="4501"/>
                    <a:pt x="7204" y="4596"/>
                    <a:pt x="7252" y="4680"/>
                  </a:cubicBezTo>
                  <a:cubicBezTo>
                    <a:pt x="7383" y="4954"/>
                    <a:pt x="7442" y="5251"/>
                    <a:pt x="7442" y="5561"/>
                  </a:cubicBezTo>
                  <a:cubicBezTo>
                    <a:pt x="7442" y="6656"/>
                    <a:pt x="6549" y="7573"/>
                    <a:pt x="5430" y="7573"/>
                  </a:cubicBezTo>
                  <a:cubicBezTo>
                    <a:pt x="4335" y="7573"/>
                    <a:pt x="3430" y="6680"/>
                    <a:pt x="3430" y="5561"/>
                  </a:cubicBezTo>
                  <a:cubicBezTo>
                    <a:pt x="3430" y="4442"/>
                    <a:pt x="4323" y="3549"/>
                    <a:pt x="5430" y="3549"/>
                  </a:cubicBezTo>
                  <a:cubicBezTo>
                    <a:pt x="5990" y="3549"/>
                    <a:pt x="6525" y="3787"/>
                    <a:pt x="6906" y="4192"/>
                  </a:cubicBezTo>
                  <a:cubicBezTo>
                    <a:pt x="6939" y="4224"/>
                    <a:pt x="6986" y="4243"/>
                    <a:pt x="7032" y="4243"/>
                  </a:cubicBezTo>
                  <a:cubicBezTo>
                    <a:pt x="7069" y="4243"/>
                    <a:pt x="7106" y="4230"/>
                    <a:pt x="7133" y="4204"/>
                  </a:cubicBezTo>
                  <a:cubicBezTo>
                    <a:pt x="7192" y="4144"/>
                    <a:pt x="7204" y="4049"/>
                    <a:pt x="7144" y="3989"/>
                  </a:cubicBezTo>
                  <a:cubicBezTo>
                    <a:pt x="6882" y="3703"/>
                    <a:pt x="6561" y="3489"/>
                    <a:pt x="6216" y="3370"/>
                  </a:cubicBezTo>
                  <a:lnTo>
                    <a:pt x="6216" y="1191"/>
                  </a:lnTo>
                  <a:lnTo>
                    <a:pt x="6216" y="894"/>
                  </a:lnTo>
                  <a:cubicBezTo>
                    <a:pt x="6216" y="394"/>
                    <a:pt x="5811" y="1"/>
                    <a:pt x="5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4" name="Google Shape;12464;p82"/>
            <p:cNvSpPr/>
            <p:nvPr/>
          </p:nvSpPr>
          <p:spPr>
            <a:xfrm>
              <a:off x="2939833" y="2603066"/>
              <a:ext cx="11395" cy="18652"/>
            </a:xfrm>
            <a:custGeom>
              <a:avLst/>
              <a:gdLst/>
              <a:ahLst/>
              <a:cxnLst/>
              <a:rect l="l" t="t" r="r" b="b"/>
              <a:pathLst>
                <a:path w="358" h="586" extrusionOk="0">
                  <a:moveTo>
                    <a:pt x="203" y="1"/>
                  </a:moveTo>
                  <a:cubicBezTo>
                    <a:pt x="118" y="1"/>
                    <a:pt x="47" y="57"/>
                    <a:pt x="36" y="133"/>
                  </a:cubicBezTo>
                  <a:cubicBezTo>
                    <a:pt x="24" y="228"/>
                    <a:pt x="1" y="324"/>
                    <a:pt x="1" y="419"/>
                  </a:cubicBezTo>
                  <a:cubicBezTo>
                    <a:pt x="1" y="502"/>
                    <a:pt x="72" y="586"/>
                    <a:pt x="167" y="586"/>
                  </a:cubicBezTo>
                  <a:cubicBezTo>
                    <a:pt x="263" y="586"/>
                    <a:pt x="334" y="502"/>
                    <a:pt x="334" y="419"/>
                  </a:cubicBezTo>
                  <a:cubicBezTo>
                    <a:pt x="334" y="336"/>
                    <a:pt x="334" y="252"/>
                    <a:pt x="346" y="181"/>
                  </a:cubicBezTo>
                  <a:cubicBezTo>
                    <a:pt x="358" y="109"/>
                    <a:pt x="322" y="14"/>
                    <a:pt x="227" y="2"/>
                  </a:cubicBezTo>
                  <a:cubicBezTo>
                    <a:pt x="219" y="1"/>
                    <a:pt x="211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5" name="Google Shape;12465;p82"/>
            <p:cNvSpPr/>
            <p:nvPr/>
          </p:nvSpPr>
          <p:spPr>
            <a:xfrm>
              <a:off x="2963706" y="2653103"/>
              <a:ext cx="19735" cy="14101"/>
            </a:xfrm>
            <a:custGeom>
              <a:avLst/>
              <a:gdLst/>
              <a:ahLst/>
              <a:cxnLst/>
              <a:rect l="l" t="t" r="r" b="b"/>
              <a:pathLst>
                <a:path w="620" h="443" extrusionOk="0">
                  <a:moveTo>
                    <a:pt x="178" y="1"/>
                  </a:moveTo>
                  <a:cubicBezTo>
                    <a:pt x="124" y="1"/>
                    <a:pt x="71" y="27"/>
                    <a:pt x="48" y="73"/>
                  </a:cubicBezTo>
                  <a:cubicBezTo>
                    <a:pt x="1" y="157"/>
                    <a:pt x="25" y="252"/>
                    <a:pt x="108" y="299"/>
                  </a:cubicBezTo>
                  <a:cubicBezTo>
                    <a:pt x="191" y="347"/>
                    <a:pt x="287" y="395"/>
                    <a:pt x="370" y="419"/>
                  </a:cubicBezTo>
                  <a:cubicBezTo>
                    <a:pt x="382" y="419"/>
                    <a:pt x="406" y="442"/>
                    <a:pt x="417" y="442"/>
                  </a:cubicBezTo>
                  <a:cubicBezTo>
                    <a:pt x="489" y="442"/>
                    <a:pt x="548" y="395"/>
                    <a:pt x="560" y="323"/>
                  </a:cubicBezTo>
                  <a:cubicBezTo>
                    <a:pt x="620" y="228"/>
                    <a:pt x="584" y="121"/>
                    <a:pt x="489" y="109"/>
                  </a:cubicBezTo>
                  <a:lnTo>
                    <a:pt x="263" y="26"/>
                  </a:lnTo>
                  <a:cubicBezTo>
                    <a:pt x="237" y="9"/>
                    <a:pt x="208" y="1"/>
                    <a:pt x="1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6" name="Google Shape;12466;p82"/>
            <p:cNvSpPr/>
            <p:nvPr/>
          </p:nvSpPr>
          <p:spPr>
            <a:xfrm>
              <a:off x="2948555" y="2577443"/>
              <a:ext cx="17093" cy="16615"/>
            </a:xfrm>
            <a:custGeom>
              <a:avLst/>
              <a:gdLst/>
              <a:ahLst/>
              <a:cxnLst/>
              <a:rect l="l" t="t" r="r" b="b"/>
              <a:pathLst>
                <a:path w="537" h="522" extrusionOk="0">
                  <a:moveTo>
                    <a:pt x="364" y="1"/>
                  </a:moveTo>
                  <a:cubicBezTo>
                    <a:pt x="322" y="1"/>
                    <a:pt x="280" y="15"/>
                    <a:pt x="251" y="45"/>
                  </a:cubicBezTo>
                  <a:cubicBezTo>
                    <a:pt x="179" y="117"/>
                    <a:pt x="120" y="200"/>
                    <a:pt x="60" y="271"/>
                  </a:cubicBezTo>
                  <a:cubicBezTo>
                    <a:pt x="1" y="343"/>
                    <a:pt x="24" y="450"/>
                    <a:pt x="84" y="498"/>
                  </a:cubicBezTo>
                  <a:cubicBezTo>
                    <a:pt x="120" y="510"/>
                    <a:pt x="143" y="521"/>
                    <a:pt x="179" y="521"/>
                  </a:cubicBezTo>
                  <a:cubicBezTo>
                    <a:pt x="227" y="521"/>
                    <a:pt x="286" y="498"/>
                    <a:pt x="310" y="462"/>
                  </a:cubicBezTo>
                  <a:cubicBezTo>
                    <a:pt x="358" y="402"/>
                    <a:pt x="417" y="343"/>
                    <a:pt x="465" y="283"/>
                  </a:cubicBezTo>
                  <a:cubicBezTo>
                    <a:pt x="536" y="224"/>
                    <a:pt x="536" y="117"/>
                    <a:pt x="477" y="45"/>
                  </a:cubicBezTo>
                  <a:cubicBezTo>
                    <a:pt x="447" y="15"/>
                    <a:pt x="405" y="1"/>
                    <a:pt x="3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7" name="Google Shape;12467;p82"/>
            <p:cNvSpPr/>
            <p:nvPr/>
          </p:nvSpPr>
          <p:spPr>
            <a:xfrm>
              <a:off x="2943621" y="2631299"/>
              <a:ext cx="16329" cy="17697"/>
            </a:xfrm>
            <a:custGeom>
              <a:avLst/>
              <a:gdLst/>
              <a:ahLst/>
              <a:cxnLst/>
              <a:rect l="l" t="t" r="r" b="b"/>
              <a:pathLst>
                <a:path w="513" h="556" extrusionOk="0">
                  <a:moveTo>
                    <a:pt x="196" y="1"/>
                  </a:moveTo>
                  <a:cubicBezTo>
                    <a:pt x="172" y="1"/>
                    <a:pt x="146" y="7"/>
                    <a:pt x="120" y="20"/>
                  </a:cubicBezTo>
                  <a:cubicBezTo>
                    <a:pt x="48" y="68"/>
                    <a:pt x="1" y="151"/>
                    <a:pt x="48" y="246"/>
                  </a:cubicBezTo>
                  <a:cubicBezTo>
                    <a:pt x="96" y="330"/>
                    <a:pt x="144" y="425"/>
                    <a:pt x="203" y="496"/>
                  </a:cubicBezTo>
                  <a:cubicBezTo>
                    <a:pt x="227" y="544"/>
                    <a:pt x="275" y="556"/>
                    <a:pt x="334" y="556"/>
                  </a:cubicBezTo>
                  <a:cubicBezTo>
                    <a:pt x="358" y="556"/>
                    <a:pt x="394" y="544"/>
                    <a:pt x="417" y="532"/>
                  </a:cubicBezTo>
                  <a:cubicBezTo>
                    <a:pt x="501" y="484"/>
                    <a:pt x="513" y="377"/>
                    <a:pt x="465" y="306"/>
                  </a:cubicBezTo>
                  <a:cubicBezTo>
                    <a:pt x="417" y="246"/>
                    <a:pt x="382" y="175"/>
                    <a:pt x="346" y="92"/>
                  </a:cubicBezTo>
                  <a:cubicBezTo>
                    <a:pt x="312" y="40"/>
                    <a:pt x="259" y="1"/>
                    <a:pt x="1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8" name="Google Shape;12468;p82"/>
            <p:cNvSpPr/>
            <p:nvPr/>
          </p:nvSpPr>
          <p:spPr>
            <a:xfrm>
              <a:off x="3019408" y="2638907"/>
              <a:ext cx="16711" cy="16170"/>
            </a:xfrm>
            <a:custGeom>
              <a:avLst/>
              <a:gdLst/>
              <a:ahLst/>
              <a:cxnLst/>
              <a:rect l="l" t="t" r="r" b="b"/>
              <a:pathLst>
                <a:path w="525" h="508" extrusionOk="0">
                  <a:moveTo>
                    <a:pt x="346" y="1"/>
                  </a:moveTo>
                  <a:cubicBezTo>
                    <a:pt x="290" y="1"/>
                    <a:pt x="238" y="29"/>
                    <a:pt x="215" y="67"/>
                  </a:cubicBezTo>
                  <a:cubicBezTo>
                    <a:pt x="168" y="126"/>
                    <a:pt x="108" y="186"/>
                    <a:pt x="61" y="245"/>
                  </a:cubicBezTo>
                  <a:cubicBezTo>
                    <a:pt x="1" y="305"/>
                    <a:pt x="1" y="412"/>
                    <a:pt x="61" y="472"/>
                  </a:cubicBezTo>
                  <a:cubicBezTo>
                    <a:pt x="96" y="495"/>
                    <a:pt x="144" y="507"/>
                    <a:pt x="180" y="507"/>
                  </a:cubicBezTo>
                  <a:cubicBezTo>
                    <a:pt x="227" y="507"/>
                    <a:pt x="251" y="495"/>
                    <a:pt x="299" y="472"/>
                  </a:cubicBezTo>
                  <a:cubicBezTo>
                    <a:pt x="370" y="388"/>
                    <a:pt x="430" y="317"/>
                    <a:pt x="489" y="245"/>
                  </a:cubicBezTo>
                  <a:cubicBezTo>
                    <a:pt x="525" y="186"/>
                    <a:pt x="513" y="79"/>
                    <a:pt x="442" y="31"/>
                  </a:cubicBezTo>
                  <a:cubicBezTo>
                    <a:pt x="411" y="10"/>
                    <a:pt x="378" y="1"/>
                    <a:pt x="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9" name="Google Shape;12469;p82"/>
            <p:cNvSpPr/>
            <p:nvPr/>
          </p:nvSpPr>
          <p:spPr>
            <a:xfrm>
              <a:off x="3033063" y="2611087"/>
              <a:ext cx="12159" cy="18971"/>
            </a:xfrm>
            <a:custGeom>
              <a:avLst/>
              <a:gdLst/>
              <a:ahLst/>
              <a:cxnLst/>
              <a:rect l="l" t="t" r="r" b="b"/>
              <a:pathLst>
                <a:path w="382" h="596" extrusionOk="0">
                  <a:moveTo>
                    <a:pt x="203" y="0"/>
                  </a:moveTo>
                  <a:cubicBezTo>
                    <a:pt x="108" y="0"/>
                    <a:pt x="36" y="72"/>
                    <a:pt x="36" y="167"/>
                  </a:cubicBezTo>
                  <a:cubicBezTo>
                    <a:pt x="36" y="238"/>
                    <a:pt x="36" y="334"/>
                    <a:pt x="24" y="405"/>
                  </a:cubicBezTo>
                  <a:cubicBezTo>
                    <a:pt x="1" y="488"/>
                    <a:pt x="60" y="584"/>
                    <a:pt x="155" y="596"/>
                  </a:cubicBezTo>
                  <a:lnTo>
                    <a:pt x="179" y="596"/>
                  </a:lnTo>
                  <a:cubicBezTo>
                    <a:pt x="263" y="596"/>
                    <a:pt x="334" y="536"/>
                    <a:pt x="346" y="465"/>
                  </a:cubicBezTo>
                  <a:cubicBezTo>
                    <a:pt x="370" y="369"/>
                    <a:pt x="382" y="274"/>
                    <a:pt x="382" y="167"/>
                  </a:cubicBezTo>
                  <a:cubicBezTo>
                    <a:pt x="346" y="72"/>
                    <a:pt x="286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0" name="Google Shape;12470;p82"/>
            <p:cNvSpPr/>
            <p:nvPr/>
          </p:nvSpPr>
          <p:spPr>
            <a:xfrm>
              <a:off x="3024342" y="2583363"/>
              <a:ext cx="15947" cy="17888"/>
            </a:xfrm>
            <a:custGeom>
              <a:avLst/>
              <a:gdLst/>
              <a:ahLst/>
              <a:cxnLst/>
              <a:rect l="l" t="t" r="r" b="b"/>
              <a:pathLst>
                <a:path w="501" h="562" extrusionOk="0">
                  <a:moveTo>
                    <a:pt x="187" y="1"/>
                  </a:moveTo>
                  <a:cubicBezTo>
                    <a:pt x="154" y="1"/>
                    <a:pt x="119" y="13"/>
                    <a:pt x="84" y="38"/>
                  </a:cubicBezTo>
                  <a:cubicBezTo>
                    <a:pt x="13" y="97"/>
                    <a:pt x="1" y="193"/>
                    <a:pt x="60" y="264"/>
                  </a:cubicBezTo>
                  <a:cubicBezTo>
                    <a:pt x="96" y="324"/>
                    <a:pt x="144" y="395"/>
                    <a:pt x="179" y="466"/>
                  </a:cubicBezTo>
                  <a:cubicBezTo>
                    <a:pt x="203" y="526"/>
                    <a:pt x="263" y="562"/>
                    <a:pt x="322" y="562"/>
                  </a:cubicBezTo>
                  <a:cubicBezTo>
                    <a:pt x="358" y="562"/>
                    <a:pt x="370" y="562"/>
                    <a:pt x="394" y="550"/>
                  </a:cubicBezTo>
                  <a:cubicBezTo>
                    <a:pt x="477" y="502"/>
                    <a:pt x="501" y="407"/>
                    <a:pt x="465" y="324"/>
                  </a:cubicBezTo>
                  <a:cubicBezTo>
                    <a:pt x="417" y="228"/>
                    <a:pt x="370" y="145"/>
                    <a:pt x="310" y="74"/>
                  </a:cubicBezTo>
                  <a:cubicBezTo>
                    <a:pt x="276" y="25"/>
                    <a:pt x="233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1" name="Google Shape;12471;p82"/>
            <p:cNvSpPr/>
            <p:nvPr/>
          </p:nvSpPr>
          <p:spPr>
            <a:xfrm>
              <a:off x="2992894" y="2655808"/>
              <a:ext cx="19735" cy="12159"/>
            </a:xfrm>
            <a:custGeom>
              <a:avLst/>
              <a:gdLst/>
              <a:ahLst/>
              <a:cxnLst/>
              <a:rect l="l" t="t" r="r" b="b"/>
              <a:pathLst>
                <a:path w="620" h="382" extrusionOk="0">
                  <a:moveTo>
                    <a:pt x="437" y="0"/>
                  </a:moveTo>
                  <a:cubicBezTo>
                    <a:pt x="419" y="0"/>
                    <a:pt x="400" y="4"/>
                    <a:pt x="382" y="12"/>
                  </a:cubicBezTo>
                  <a:cubicBezTo>
                    <a:pt x="298" y="36"/>
                    <a:pt x="227" y="60"/>
                    <a:pt x="155" y="72"/>
                  </a:cubicBezTo>
                  <a:cubicBezTo>
                    <a:pt x="60" y="84"/>
                    <a:pt x="1" y="155"/>
                    <a:pt x="24" y="250"/>
                  </a:cubicBezTo>
                  <a:cubicBezTo>
                    <a:pt x="36" y="322"/>
                    <a:pt x="96" y="381"/>
                    <a:pt x="179" y="381"/>
                  </a:cubicBezTo>
                  <a:lnTo>
                    <a:pt x="203" y="381"/>
                  </a:lnTo>
                  <a:cubicBezTo>
                    <a:pt x="298" y="369"/>
                    <a:pt x="393" y="357"/>
                    <a:pt x="477" y="322"/>
                  </a:cubicBezTo>
                  <a:cubicBezTo>
                    <a:pt x="572" y="298"/>
                    <a:pt x="620" y="203"/>
                    <a:pt x="584" y="119"/>
                  </a:cubicBezTo>
                  <a:cubicBezTo>
                    <a:pt x="556" y="45"/>
                    <a:pt x="500" y="0"/>
                    <a:pt x="4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2" name="Google Shape;12472;p82"/>
            <p:cNvSpPr/>
            <p:nvPr/>
          </p:nvSpPr>
          <p:spPr>
            <a:xfrm>
              <a:off x="3000469" y="2566366"/>
              <a:ext cx="20117" cy="13655"/>
            </a:xfrm>
            <a:custGeom>
              <a:avLst/>
              <a:gdLst/>
              <a:ahLst/>
              <a:cxnLst/>
              <a:rect l="l" t="t" r="r" b="b"/>
              <a:pathLst>
                <a:path w="632" h="429" extrusionOk="0">
                  <a:moveTo>
                    <a:pt x="181" y="0"/>
                  </a:moveTo>
                  <a:cubicBezTo>
                    <a:pt x="116" y="0"/>
                    <a:pt x="55" y="43"/>
                    <a:pt x="36" y="107"/>
                  </a:cubicBezTo>
                  <a:cubicBezTo>
                    <a:pt x="1" y="203"/>
                    <a:pt x="48" y="286"/>
                    <a:pt x="144" y="322"/>
                  </a:cubicBezTo>
                  <a:lnTo>
                    <a:pt x="358" y="405"/>
                  </a:lnTo>
                  <a:cubicBezTo>
                    <a:pt x="394" y="429"/>
                    <a:pt x="405" y="429"/>
                    <a:pt x="441" y="429"/>
                  </a:cubicBezTo>
                  <a:cubicBezTo>
                    <a:pt x="501" y="429"/>
                    <a:pt x="560" y="393"/>
                    <a:pt x="584" y="334"/>
                  </a:cubicBezTo>
                  <a:cubicBezTo>
                    <a:pt x="632" y="274"/>
                    <a:pt x="596" y="167"/>
                    <a:pt x="513" y="131"/>
                  </a:cubicBezTo>
                  <a:cubicBezTo>
                    <a:pt x="417" y="84"/>
                    <a:pt x="334" y="36"/>
                    <a:pt x="239" y="12"/>
                  </a:cubicBezTo>
                  <a:cubicBezTo>
                    <a:pt x="220" y="4"/>
                    <a:pt x="20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3" name="Google Shape;12473;p82"/>
            <p:cNvSpPr/>
            <p:nvPr/>
          </p:nvSpPr>
          <p:spPr>
            <a:xfrm>
              <a:off x="2972045" y="2565188"/>
              <a:ext cx="18971" cy="12191"/>
            </a:xfrm>
            <a:custGeom>
              <a:avLst/>
              <a:gdLst/>
              <a:ahLst/>
              <a:cxnLst/>
              <a:rect l="l" t="t" r="r" b="b"/>
              <a:pathLst>
                <a:path w="596" h="383" extrusionOk="0">
                  <a:moveTo>
                    <a:pt x="441" y="0"/>
                  </a:moveTo>
                  <a:cubicBezTo>
                    <a:pt x="434" y="0"/>
                    <a:pt x="426" y="1"/>
                    <a:pt x="417" y="2"/>
                  </a:cubicBezTo>
                  <a:cubicBezTo>
                    <a:pt x="310" y="13"/>
                    <a:pt x="227" y="25"/>
                    <a:pt x="144" y="61"/>
                  </a:cubicBezTo>
                  <a:cubicBezTo>
                    <a:pt x="48" y="85"/>
                    <a:pt x="1" y="180"/>
                    <a:pt x="36" y="264"/>
                  </a:cubicBezTo>
                  <a:cubicBezTo>
                    <a:pt x="60" y="347"/>
                    <a:pt x="120" y="383"/>
                    <a:pt x="179" y="383"/>
                  </a:cubicBezTo>
                  <a:cubicBezTo>
                    <a:pt x="203" y="383"/>
                    <a:pt x="215" y="383"/>
                    <a:pt x="227" y="371"/>
                  </a:cubicBezTo>
                  <a:cubicBezTo>
                    <a:pt x="298" y="347"/>
                    <a:pt x="370" y="323"/>
                    <a:pt x="453" y="311"/>
                  </a:cubicBezTo>
                  <a:cubicBezTo>
                    <a:pt x="536" y="299"/>
                    <a:pt x="596" y="228"/>
                    <a:pt x="596" y="133"/>
                  </a:cubicBezTo>
                  <a:cubicBezTo>
                    <a:pt x="585" y="56"/>
                    <a:pt x="524" y="0"/>
                    <a:pt x="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4" name="Google Shape;12474;p82"/>
            <p:cNvSpPr/>
            <p:nvPr/>
          </p:nvSpPr>
          <p:spPr>
            <a:xfrm>
              <a:off x="2976597" y="2586451"/>
              <a:ext cx="32244" cy="61814"/>
            </a:xfrm>
            <a:custGeom>
              <a:avLst/>
              <a:gdLst/>
              <a:ahLst/>
              <a:cxnLst/>
              <a:rect l="l" t="t" r="r" b="b"/>
              <a:pathLst>
                <a:path w="1013" h="1942" extrusionOk="0">
                  <a:moveTo>
                    <a:pt x="501" y="0"/>
                  </a:moveTo>
                  <a:cubicBezTo>
                    <a:pt x="417" y="0"/>
                    <a:pt x="334" y="72"/>
                    <a:pt x="334" y="167"/>
                  </a:cubicBezTo>
                  <a:lnTo>
                    <a:pt x="334" y="310"/>
                  </a:lnTo>
                  <a:cubicBezTo>
                    <a:pt x="143" y="346"/>
                    <a:pt x="1" y="524"/>
                    <a:pt x="1" y="715"/>
                  </a:cubicBezTo>
                  <a:cubicBezTo>
                    <a:pt x="1" y="941"/>
                    <a:pt x="179" y="1131"/>
                    <a:pt x="417" y="1131"/>
                  </a:cubicBezTo>
                  <a:lnTo>
                    <a:pt x="608" y="1131"/>
                  </a:lnTo>
                  <a:cubicBezTo>
                    <a:pt x="655" y="1131"/>
                    <a:pt x="691" y="1179"/>
                    <a:pt x="691" y="1227"/>
                  </a:cubicBezTo>
                  <a:cubicBezTo>
                    <a:pt x="691" y="1262"/>
                    <a:pt x="655" y="1310"/>
                    <a:pt x="608" y="1310"/>
                  </a:cubicBezTo>
                  <a:lnTo>
                    <a:pt x="322" y="1310"/>
                  </a:lnTo>
                  <a:cubicBezTo>
                    <a:pt x="310" y="1239"/>
                    <a:pt x="251" y="1179"/>
                    <a:pt x="155" y="1179"/>
                  </a:cubicBezTo>
                  <a:cubicBezTo>
                    <a:pt x="72" y="1179"/>
                    <a:pt x="1" y="1250"/>
                    <a:pt x="1" y="1346"/>
                  </a:cubicBezTo>
                  <a:cubicBezTo>
                    <a:pt x="1" y="1501"/>
                    <a:pt x="132" y="1643"/>
                    <a:pt x="298" y="1643"/>
                  </a:cubicBezTo>
                  <a:lnTo>
                    <a:pt x="334" y="1643"/>
                  </a:lnTo>
                  <a:lnTo>
                    <a:pt x="334" y="1774"/>
                  </a:lnTo>
                  <a:cubicBezTo>
                    <a:pt x="334" y="1858"/>
                    <a:pt x="405" y="1941"/>
                    <a:pt x="501" y="1941"/>
                  </a:cubicBezTo>
                  <a:cubicBezTo>
                    <a:pt x="596" y="1941"/>
                    <a:pt x="667" y="1858"/>
                    <a:pt x="667" y="1774"/>
                  </a:cubicBezTo>
                  <a:lnTo>
                    <a:pt x="667" y="1620"/>
                  </a:lnTo>
                  <a:cubicBezTo>
                    <a:pt x="858" y="1596"/>
                    <a:pt x="1001" y="1417"/>
                    <a:pt x="1001" y="1227"/>
                  </a:cubicBezTo>
                  <a:cubicBezTo>
                    <a:pt x="1001" y="1000"/>
                    <a:pt x="834" y="810"/>
                    <a:pt x="596" y="810"/>
                  </a:cubicBezTo>
                  <a:lnTo>
                    <a:pt x="393" y="810"/>
                  </a:lnTo>
                  <a:cubicBezTo>
                    <a:pt x="358" y="810"/>
                    <a:pt x="310" y="762"/>
                    <a:pt x="310" y="715"/>
                  </a:cubicBezTo>
                  <a:cubicBezTo>
                    <a:pt x="310" y="667"/>
                    <a:pt x="358" y="631"/>
                    <a:pt x="393" y="631"/>
                  </a:cubicBezTo>
                  <a:lnTo>
                    <a:pt x="679" y="631"/>
                  </a:lnTo>
                  <a:cubicBezTo>
                    <a:pt x="691" y="703"/>
                    <a:pt x="751" y="762"/>
                    <a:pt x="846" y="762"/>
                  </a:cubicBezTo>
                  <a:cubicBezTo>
                    <a:pt x="929" y="762"/>
                    <a:pt x="1013" y="679"/>
                    <a:pt x="1013" y="596"/>
                  </a:cubicBezTo>
                  <a:cubicBezTo>
                    <a:pt x="1013" y="429"/>
                    <a:pt x="870" y="298"/>
                    <a:pt x="715" y="298"/>
                  </a:cubicBezTo>
                  <a:lnTo>
                    <a:pt x="667" y="298"/>
                  </a:lnTo>
                  <a:lnTo>
                    <a:pt x="667" y="167"/>
                  </a:lnTo>
                  <a:cubicBezTo>
                    <a:pt x="667" y="72"/>
                    <a:pt x="59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75" name="Google Shape;12475;p82"/>
          <p:cNvGrpSpPr/>
          <p:nvPr/>
        </p:nvGrpSpPr>
        <p:grpSpPr>
          <a:xfrm>
            <a:off x="3182668" y="2550832"/>
            <a:ext cx="419933" cy="275170"/>
            <a:chOff x="3207778" y="2474632"/>
            <a:chExt cx="419933" cy="275170"/>
          </a:xfrm>
          <a:solidFill>
            <a:schemeClr val="tx1"/>
          </a:solidFill>
        </p:grpSpPr>
        <p:sp>
          <p:nvSpPr>
            <p:cNvPr id="12476" name="Google Shape;12476;p82"/>
            <p:cNvSpPr/>
            <p:nvPr/>
          </p:nvSpPr>
          <p:spPr>
            <a:xfrm>
              <a:off x="3207778" y="2474632"/>
              <a:ext cx="419933" cy="275170"/>
            </a:xfrm>
            <a:custGeom>
              <a:avLst/>
              <a:gdLst/>
              <a:ahLst/>
              <a:cxnLst/>
              <a:rect l="l" t="t" r="r" b="b"/>
              <a:pathLst>
                <a:path w="13193" h="8645" extrusionOk="0">
                  <a:moveTo>
                    <a:pt x="9906" y="370"/>
                  </a:moveTo>
                  <a:lnTo>
                    <a:pt x="9906" y="3918"/>
                  </a:lnTo>
                  <a:lnTo>
                    <a:pt x="381" y="3918"/>
                  </a:lnTo>
                  <a:lnTo>
                    <a:pt x="381" y="370"/>
                  </a:lnTo>
                  <a:close/>
                  <a:moveTo>
                    <a:pt x="9906" y="4323"/>
                  </a:moveTo>
                  <a:lnTo>
                    <a:pt x="9906" y="7014"/>
                  </a:lnTo>
                  <a:cubicBezTo>
                    <a:pt x="9906" y="7514"/>
                    <a:pt x="10133" y="7966"/>
                    <a:pt x="10490" y="8264"/>
                  </a:cubicBezTo>
                  <a:lnTo>
                    <a:pt x="1632" y="8264"/>
                  </a:lnTo>
                  <a:cubicBezTo>
                    <a:pt x="953" y="8264"/>
                    <a:pt x="381" y="7692"/>
                    <a:pt x="381" y="7014"/>
                  </a:cubicBezTo>
                  <a:lnTo>
                    <a:pt x="381" y="4323"/>
                  </a:lnTo>
                  <a:close/>
                  <a:moveTo>
                    <a:pt x="12169" y="1620"/>
                  </a:moveTo>
                  <a:cubicBezTo>
                    <a:pt x="12514" y="1620"/>
                    <a:pt x="12812" y="1906"/>
                    <a:pt x="12812" y="2263"/>
                  </a:cubicBezTo>
                  <a:lnTo>
                    <a:pt x="12812" y="7014"/>
                  </a:lnTo>
                  <a:cubicBezTo>
                    <a:pt x="12812" y="7692"/>
                    <a:pt x="12240" y="8264"/>
                    <a:pt x="11561" y="8264"/>
                  </a:cubicBezTo>
                  <a:cubicBezTo>
                    <a:pt x="10871" y="8264"/>
                    <a:pt x="10311" y="7692"/>
                    <a:pt x="10311" y="7014"/>
                  </a:cubicBezTo>
                  <a:lnTo>
                    <a:pt x="10311" y="6371"/>
                  </a:lnTo>
                  <a:lnTo>
                    <a:pt x="11347" y="6371"/>
                  </a:lnTo>
                  <a:cubicBezTo>
                    <a:pt x="11454" y="6371"/>
                    <a:pt x="11549" y="6276"/>
                    <a:pt x="11549" y="6180"/>
                  </a:cubicBezTo>
                  <a:lnTo>
                    <a:pt x="11549" y="3799"/>
                  </a:lnTo>
                  <a:cubicBezTo>
                    <a:pt x="11549" y="3692"/>
                    <a:pt x="11454" y="3597"/>
                    <a:pt x="11347" y="3597"/>
                  </a:cubicBezTo>
                  <a:cubicBezTo>
                    <a:pt x="11252" y="3597"/>
                    <a:pt x="11157" y="3692"/>
                    <a:pt x="11157" y="3799"/>
                  </a:cubicBezTo>
                  <a:lnTo>
                    <a:pt x="11157" y="5978"/>
                  </a:lnTo>
                  <a:lnTo>
                    <a:pt x="10299" y="5978"/>
                  </a:lnTo>
                  <a:lnTo>
                    <a:pt x="10299" y="1620"/>
                  </a:lnTo>
                  <a:lnTo>
                    <a:pt x="11371" y="1620"/>
                  </a:lnTo>
                  <a:cubicBezTo>
                    <a:pt x="11228" y="1799"/>
                    <a:pt x="11145" y="2013"/>
                    <a:pt x="11145" y="2263"/>
                  </a:cubicBezTo>
                  <a:lnTo>
                    <a:pt x="11145" y="2906"/>
                  </a:lnTo>
                  <a:cubicBezTo>
                    <a:pt x="11145" y="3001"/>
                    <a:pt x="11228" y="3097"/>
                    <a:pt x="11335" y="3097"/>
                  </a:cubicBezTo>
                  <a:cubicBezTo>
                    <a:pt x="11442" y="3097"/>
                    <a:pt x="11526" y="3001"/>
                    <a:pt x="11526" y="2906"/>
                  </a:cubicBezTo>
                  <a:lnTo>
                    <a:pt x="11526" y="2263"/>
                  </a:lnTo>
                  <a:cubicBezTo>
                    <a:pt x="11526" y="1918"/>
                    <a:pt x="11811" y="1620"/>
                    <a:pt x="12169" y="1620"/>
                  </a:cubicBezTo>
                  <a:close/>
                  <a:moveTo>
                    <a:pt x="191" y="1"/>
                  </a:moveTo>
                  <a:cubicBezTo>
                    <a:pt x="84" y="1"/>
                    <a:pt x="0" y="96"/>
                    <a:pt x="0" y="191"/>
                  </a:cubicBezTo>
                  <a:lnTo>
                    <a:pt x="0" y="7014"/>
                  </a:lnTo>
                  <a:cubicBezTo>
                    <a:pt x="0" y="7919"/>
                    <a:pt x="727" y="8645"/>
                    <a:pt x="1632" y="8645"/>
                  </a:cubicBezTo>
                  <a:lnTo>
                    <a:pt x="11549" y="8645"/>
                  </a:lnTo>
                  <a:cubicBezTo>
                    <a:pt x="12454" y="8645"/>
                    <a:pt x="13181" y="7919"/>
                    <a:pt x="13181" y="7014"/>
                  </a:cubicBezTo>
                  <a:lnTo>
                    <a:pt x="13181" y="2263"/>
                  </a:lnTo>
                  <a:cubicBezTo>
                    <a:pt x="13193" y="1680"/>
                    <a:pt x="12740" y="1239"/>
                    <a:pt x="12169" y="1239"/>
                  </a:cubicBezTo>
                  <a:lnTo>
                    <a:pt x="10299" y="1239"/>
                  </a:lnTo>
                  <a:lnTo>
                    <a:pt x="10299" y="191"/>
                  </a:lnTo>
                  <a:cubicBezTo>
                    <a:pt x="10299" y="96"/>
                    <a:pt x="10204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7" name="Google Shape;12477;p82"/>
            <p:cNvSpPr/>
            <p:nvPr/>
          </p:nvSpPr>
          <p:spPr>
            <a:xfrm>
              <a:off x="3449559" y="2493985"/>
              <a:ext cx="46663" cy="98546"/>
            </a:xfrm>
            <a:custGeom>
              <a:avLst/>
              <a:gdLst/>
              <a:ahLst/>
              <a:cxnLst/>
              <a:rect l="l" t="t" r="r" b="b"/>
              <a:pathLst>
                <a:path w="1466" h="3096" extrusionOk="0">
                  <a:moveTo>
                    <a:pt x="739" y="0"/>
                  </a:moveTo>
                  <a:cubicBezTo>
                    <a:pt x="632" y="0"/>
                    <a:pt x="536" y="95"/>
                    <a:pt x="536" y="203"/>
                  </a:cubicBezTo>
                  <a:lnTo>
                    <a:pt x="536" y="417"/>
                  </a:lnTo>
                  <a:cubicBezTo>
                    <a:pt x="227" y="476"/>
                    <a:pt x="1" y="750"/>
                    <a:pt x="1" y="1072"/>
                  </a:cubicBezTo>
                  <a:cubicBezTo>
                    <a:pt x="1" y="1453"/>
                    <a:pt x="298" y="1750"/>
                    <a:pt x="679" y="1750"/>
                  </a:cubicBezTo>
                  <a:lnTo>
                    <a:pt x="810" y="1750"/>
                  </a:lnTo>
                  <a:cubicBezTo>
                    <a:pt x="953" y="1750"/>
                    <a:pt x="1096" y="1869"/>
                    <a:pt x="1096" y="2024"/>
                  </a:cubicBezTo>
                  <a:cubicBezTo>
                    <a:pt x="1096" y="2191"/>
                    <a:pt x="977" y="2310"/>
                    <a:pt x="810" y="2310"/>
                  </a:cubicBezTo>
                  <a:lnTo>
                    <a:pt x="596" y="2310"/>
                  </a:lnTo>
                  <a:cubicBezTo>
                    <a:pt x="477" y="2310"/>
                    <a:pt x="393" y="2215"/>
                    <a:pt x="393" y="2096"/>
                  </a:cubicBezTo>
                  <a:cubicBezTo>
                    <a:pt x="393" y="2000"/>
                    <a:pt x="298" y="1905"/>
                    <a:pt x="203" y="1905"/>
                  </a:cubicBezTo>
                  <a:cubicBezTo>
                    <a:pt x="96" y="1905"/>
                    <a:pt x="1" y="2000"/>
                    <a:pt x="1" y="2096"/>
                  </a:cubicBezTo>
                  <a:cubicBezTo>
                    <a:pt x="1" y="2417"/>
                    <a:pt x="239" y="2667"/>
                    <a:pt x="536" y="2691"/>
                  </a:cubicBezTo>
                  <a:lnTo>
                    <a:pt x="536" y="2905"/>
                  </a:lnTo>
                  <a:cubicBezTo>
                    <a:pt x="536" y="3012"/>
                    <a:pt x="632" y="3096"/>
                    <a:pt x="739" y="3096"/>
                  </a:cubicBezTo>
                  <a:cubicBezTo>
                    <a:pt x="834" y="3096"/>
                    <a:pt x="929" y="3012"/>
                    <a:pt x="929" y="2905"/>
                  </a:cubicBezTo>
                  <a:lnTo>
                    <a:pt x="929" y="2679"/>
                  </a:lnTo>
                  <a:cubicBezTo>
                    <a:pt x="1239" y="2620"/>
                    <a:pt x="1465" y="2358"/>
                    <a:pt x="1465" y="2024"/>
                  </a:cubicBezTo>
                  <a:cubicBezTo>
                    <a:pt x="1465" y="1655"/>
                    <a:pt x="1167" y="1358"/>
                    <a:pt x="798" y="1358"/>
                  </a:cubicBezTo>
                  <a:lnTo>
                    <a:pt x="655" y="1358"/>
                  </a:lnTo>
                  <a:cubicBezTo>
                    <a:pt x="513" y="1358"/>
                    <a:pt x="382" y="1238"/>
                    <a:pt x="382" y="1072"/>
                  </a:cubicBezTo>
                  <a:cubicBezTo>
                    <a:pt x="382" y="929"/>
                    <a:pt x="501" y="798"/>
                    <a:pt x="655" y="798"/>
                  </a:cubicBezTo>
                  <a:lnTo>
                    <a:pt x="870" y="798"/>
                  </a:lnTo>
                  <a:cubicBezTo>
                    <a:pt x="989" y="798"/>
                    <a:pt x="1072" y="881"/>
                    <a:pt x="1072" y="1000"/>
                  </a:cubicBezTo>
                  <a:lnTo>
                    <a:pt x="1072" y="1131"/>
                  </a:lnTo>
                  <a:cubicBezTo>
                    <a:pt x="1072" y="1238"/>
                    <a:pt x="1167" y="1334"/>
                    <a:pt x="1275" y="1334"/>
                  </a:cubicBezTo>
                  <a:cubicBezTo>
                    <a:pt x="1370" y="1334"/>
                    <a:pt x="1465" y="1238"/>
                    <a:pt x="1465" y="1131"/>
                  </a:cubicBezTo>
                  <a:lnTo>
                    <a:pt x="1465" y="1000"/>
                  </a:lnTo>
                  <a:cubicBezTo>
                    <a:pt x="1465" y="691"/>
                    <a:pt x="1227" y="441"/>
                    <a:pt x="929" y="405"/>
                  </a:cubicBezTo>
                  <a:lnTo>
                    <a:pt x="929" y="203"/>
                  </a:lnTo>
                  <a:cubicBezTo>
                    <a:pt x="929" y="95"/>
                    <a:pt x="834" y="0"/>
                    <a:pt x="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8" name="Google Shape;12478;p82"/>
            <p:cNvSpPr/>
            <p:nvPr/>
          </p:nvSpPr>
          <p:spPr>
            <a:xfrm>
              <a:off x="3247566" y="2507226"/>
              <a:ext cx="51565" cy="71681"/>
            </a:xfrm>
            <a:custGeom>
              <a:avLst/>
              <a:gdLst/>
              <a:ahLst/>
              <a:cxnLst/>
              <a:rect l="l" t="t" r="r" b="b"/>
              <a:pathLst>
                <a:path w="1620" h="2252" extrusionOk="0">
                  <a:moveTo>
                    <a:pt x="1429" y="1"/>
                  </a:moveTo>
                  <a:cubicBezTo>
                    <a:pt x="1322" y="1"/>
                    <a:pt x="1227" y="96"/>
                    <a:pt x="1227" y="203"/>
                  </a:cubicBezTo>
                  <a:lnTo>
                    <a:pt x="1227" y="1418"/>
                  </a:lnTo>
                  <a:lnTo>
                    <a:pt x="358" y="96"/>
                  </a:lnTo>
                  <a:cubicBezTo>
                    <a:pt x="323" y="44"/>
                    <a:pt x="256" y="11"/>
                    <a:pt x="195" y="11"/>
                  </a:cubicBezTo>
                  <a:cubicBezTo>
                    <a:pt x="172" y="11"/>
                    <a:pt x="151" y="15"/>
                    <a:pt x="132" y="25"/>
                  </a:cubicBezTo>
                  <a:cubicBezTo>
                    <a:pt x="60" y="49"/>
                    <a:pt x="1" y="120"/>
                    <a:pt x="1" y="203"/>
                  </a:cubicBezTo>
                  <a:lnTo>
                    <a:pt x="1" y="2061"/>
                  </a:lnTo>
                  <a:cubicBezTo>
                    <a:pt x="1" y="2168"/>
                    <a:pt x="84" y="2251"/>
                    <a:pt x="191" y="2251"/>
                  </a:cubicBezTo>
                  <a:cubicBezTo>
                    <a:pt x="298" y="2251"/>
                    <a:pt x="382" y="2168"/>
                    <a:pt x="382" y="2061"/>
                  </a:cubicBezTo>
                  <a:lnTo>
                    <a:pt x="382" y="834"/>
                  </a:lnTo>
                  <a:lnTo>
                    <a:pt x="1263" y="2168"/>
                  </a:lnTo>
                  <a:cubicBezTo>
                    <a:pt x="1289" y="2221"/>
                    <a:pt x="1356" y="2248"/>
                    <a:pt x="1428" y="2248"/>
                  </a:cubicBezTo>
                  <a:cubicBezTo>
                    <a:pt x="1452" y="2248"/>
                    <a:pt x="1477" y="2245"/>
                    <a:pt x="1501" y="2239"/>
                  </a:cubicBezTo>
                  <a:cubicBezTo>
                    <a:pt x="1572" y="2204"/>
                    <a:pt x="1620" y="2132"/>
                    <a:pt x="1620" y="2061"/>
                  </a:cubicBezTo>
                  <a:lnTo>
                    <a:pt x="1620" y="203"/>
                  </a:lnTo>
                  <a:cubicBezTo>
                    <a:pt x="1620" y="96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9" name="Google Shape;12479;p82"/>
            <p:cNvSpPr/>
            <p:nvPr/>
          </p:nvSpPr>
          <p:spPr>
            <a:xfrm>
              <a:off x="3312754" y="2507990"/>
              <a:ext cx="45135" cy="71299"/>
            </a:xfrm>
            <a:custGeom>
              <a:avLst/>
              <a:gdLst/>
              <a:ahLst/>
              <a:cxnLst/>
              <a:rect l="l" t="t" r="r" b="b"/>
              <a:pathLst>
                <a:path w="1418" h="2240" extrusionOk="0">
                  <a:moveTo>
                    <a:pt x="191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049"/>
                  </a:lnTo>
                  <a:cubicBezTo>
                    <a:pt x="0" y="2156"/>
                    <a:pt x="96" y="2239"/>
                    <a:pt x="191" y="2239"/>
                  </a:cubicBezTo>
                  <a:lnTo>
                    <a:pt x="1227" y="2239"/>
                  </a:lnTo>
                  <a:cubicBezTo>
                    <a:pt x="1322" y="2239"/>
                    <a:pt x="1417" y="2156"/>
                    <a:pt x="1417" y="2049"/>
                  </a:cubicBezTo>
                  <a:cubicBezTo>
                    <a:pt x="1417" y="1930"/>
                    <a:pt x="1346" y="1846"/>
                    <a:pt x="1227" y="1846"/>
                  </a:cubicBezTo>
                  <a:lnTo>
                    <a:pt x="393" y="1846"/>
                  </a:lnTo>
                  <a:lnTo>
                    <a:pt x="393" y="1203"/>
                  </a:lnTo>
                  <a:lnTo>
                    <a:pt x="1024" y="1203"/>
                  </a:lnTo>
                  <a:cubicBezTo>
                    <a:pt x="1132" y="1203"/>
                    <a:pt x="1227" y="1108"/>
                    <a:pt x="1227" y="1013"/>
                  </a:cubicBezTo>
                  <a:cubicBezTo>
                    <a:pt x="1227" y="906"/>
                    <a:pt x="1132" y="810"/>
                    <a:pt x="1024" y="810"/>
                  </a:cubicBezTo>
                  <a:lnTo>
                    <a:pt x="393" y="810"/>
                  </a:lnTo>
                  <a:lnTo>
                    <a:pt x="393" y="382"/>
                  </a:lnTo>
                  <a:lnTo>
                    <a:pt x="1227" y="382"/>
                  </a:lnTo>
                  <a:cubicBezTo>
                    <a:pt x="1322" y="382"/>
                    <a:pt x="1417" y="298"/>
                    <a:pt x="1417" y="191"/>
                  </a:cubicBezTo>
                  <a:cubicBezTo>
                    <a:pt x="1417" y="84"/>
                    <a:pt x="132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0" name="Google Shape;12480;p82"/>
            <p:cNvSpPr/>
            <p:nvPr/>
          </p:nvSpPr>
          <p:spPr>
            <a:xfrm>
              <a:off x="3372626" y="2507194"/>
              <a:ext cx="65602" cy="71395"/>
            </a:xfrm>
            <a:custGeom>
              <a:avLst/>
              <a:gdLst/>
              <a:ahLst/>
              <a:cxnLst/>
              <a:rect l="l" t="t" r="r" b="b"/>
              <a:pathLst>
                <a:path w="2061" h="2243" extrusionOk="0">
                  <a:moveTo>
                    <a:pt x="200" y="1"/>
                  </a:moveTo>
                  <a:cubicBezTo>
                    <a:pt x="193" y="1"/>
                    <a:pt x="186" y="1"/>
                    <a:pt x="179" y="2"/>
                  </a:cubicBezTo>
                  <a:cubicBezTo>
                    <a:pt x="72" y="26"/>
                    <a:pt x="1" y="109"/>
                    <a:pt x="13" y="216"/>
                  </a:cubicBezTo>
                  <a:lnTo>
                    <a:pt x="215" y="2074"/>
                  </a:lnTo>
                  <a:cubicBezTo>
                    <a:pt x="239" y="2169"/>
                    <a:pt x="298" y="2228"/>
                    <a:pt x="382" y="2240"/>
                  </a:cubicBezTo>
                  <a:cubicBezTo>
                    <a:pt x="391" y="2242"/>
                    <a:pt x="401" y="2242"/>
                    <a:pt x="410" y="2242"/>
                  </a:cubicBezTo>
                  <a:cubicBezTo>
                    <a:pt x="493" y="2242"/>
                    <a:pt x="564" y="2196"/>
                    <a:pt x="596" y="2121"/>
                  </a:cubicBezTo>
                  <a:lnTo>
                    <a:pt x="1036" y="1097"/>
                  </a:lnTo>
                  <a:lnTo>
                    <a:pt x="1489" y="2121"/>
                  </a:lnTo>
                  <a:cubicBezTo>
                    <a:pt x="1510" y="2196"/>
                    <a:pt x="1589" y="2242"/>
                    <a:pt x="1665" y="2242"/>
                  </a:cubicBezTo>
                  <a:cubicBezTo>
                    <a:pt x="1674" y="2242"/>
                    <a:pt x="1683" y="2242"/>
                    <a:pt x="1691" y="2240"/>
                  </a:cubicBezTo>
                  <a:cubicBezTo>
                    <a:pt x="1787" y="2228"/>
                    <a:pt x="1846" y="2145"/>
                    <a:pt x="1858" y="2074"/>
                  </a:cubicBezTo>
                  <a:lnTo>
                    <a:pt x="2060" y="216"/>
                  </a:lnTo>
                  <a:cubicBezTo>
                    <a:pt x="2037" y="109"/>
                    <a:pt x="1965" y="26"/>
                    <a:pt x="1846" y="2"/>
                  </a:cubicBezTo>
                  <a:cubicBezTo>
                    <a:pt x="1838" y="1"/>
                    <a:pt x="1830" y="1"/>
                    <a:pt x="1823" y="1"/>
                  </a:cubicBezTo>
                  <a:cubicBezTo>
                    <a:pt x="1724" y="1"/>
                    <a:pt x="1632" y="69"/>
                    <a:pt x="1632" y="169"/>
                  </a:cubicBezTo>
                  <a:lnTo>
                    <a:pt x="1513" y="1300"/>
                  </a:lnTo>
                  <a:lnTo>
                    <a:pt x="1191" y="526"/>
                  </a:lnTo>
                  <a:cubicBezTo>
                    <a:pt x="1161" y="454"/>
                    <a:pt x="1087" y="419"/>
                    <a:pt x="1013" y="419"/>
                  </a:cubicBezTo>
                  <a:cubicBezTo>
                    <a:pt x="938" y="419"/>
                    <a:pt x="864" y="454"/>
                    <a:pt x="834" y="526"/>
                  </a:cubicBezTo>
                  <a:lnTo>
                    <a:pt x="501" y="1300"/>
                  </a:lnTo>
                  <a:lnTo>
                    <a:pt x="382" y="169"/>
                  </a:lnTo>
                  <a:cubicBezTo>
                    <a:pt x="371" y="69"/>
                    <a:pt x="288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1" name="Google Shape;12481;p82"/>
            <p:cNvSpPr/>
            <p:nvPr/>
          </p:nvSpPr>
          <p:spPr>
            <a:xfrm>
              <a:off x="3247566" y="2632286"/>
              <a:ext cx="97432" cy="12541"/>
            </a:xfrm>
            <a:custGeom>
              <a:avLst/>
              <a:gdLst/>
              <a:ahLst/>
              <a:cxnLst/>
              <a:rect l="l" t="t" r="r" b="b"/>
              <a:pathLst>
                <a:path w="3061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870" y="394"/>
                  </a:lnTo>
                  <a:cubicBezTo>
                    <a:pt x="2977" y="394"/>
                    <a:pt x="3060" y="299"/>
                    <a:pt x="3060" y="203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2" name="Google Shape;12482;p82"/>
            <p:cNvSpPr/>
            <p:nvPr/>
          </p:nvSpPr>
          <p:spPr>
            <a:xfrm>
              <a:off x="3371862" y="2632286"/>
              <a:ext cx="124360" cy="12541"/>
            </a:xfrm>
            <a:custGeom>
              <a:avLst/>
              <a:gdLst/>
              <a:ahLst/>
              <a:cxnLst/>
              <a:rect l="l" t="t" r="r" b="b"/>
              <a:pathLst>
                <a:path w="3907" h="394" extrusionOk="0">
                  <a:moveTo>
                    <a:pt x="203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9"/>
                    <a:pt x="96" y="394"/>
                    <a:pt x="203" y="394"/>
                  </a:cubicBezTo>
                  <a:lnTo>
                    <a:pt x="3716" y="394"/>
                  </a:lnTo>
                  <a:cubicBezTo>
                    <a:pt x="3811" y="394"/>
                    <a:pt x="3906" y="299"/>
                    <a:pt x="3906" y="203"/>
                  </a:cubicBezTo>
                  <a:cubicBezTo>
                    <a:pt x="3906" y="84"/>
                    <a:pt x="3811" y="1"/>
                    <a:pt x="37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3" name="Google Shape;12483;p82"/>
            <p:cNvSpPr/>
            <p:nvPr/>
          </p:nvSpPr>
          <p:spPr>
            <a:xfrm>
              <a:off x="3247566" y="2665262"/>
              <a:ext cx="51565" cy="12159"/>
            </a:xfrm>
            <a:custGeom>
              <a:avLst/>
              <a:gdLst/>
              <a:ahLst/>
              <a:cxnLst/>
              <a:rect l="l" t="t" r="r" b="b"/>
              <a:pathLst>
                <a:path w="1620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29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4" name="Google Shape;12484;p82"/>
            <p:cNvSpPr/>
            <p:nvPr/>
          </p:nvSpPr>
          <p:spPr>
            <a:xfrm>
              <a:off x="3247566" y="2697856"/>
              <a:ext cx="97432" cy="12159"/>
            </a:xfrm>
            <a:custGeom>
              <a:avLst/>
              <a:gdLst/>
              <a:ahLst/>
              <a:cxnLst/>
              <a:rect l="l" t="t" r="r" b="b"/>
              <a:pathLst>
                <a:path w="306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2870" y="382"/>
                  </a:lnTo>
                  <a:cubicBezTo>
                    <a:pt x="2977" y="382"/>
                    <a:pt x="3060" y="298"/>
                    <a:pt x="3060" y="191"/>
                  </a:cubicBezTo>
                  <a:cubicBezTo>
                    <a:pt x="3060" y="84"/>
                    <a:pt x="2977" y="1"/>
                    <a:pt x="2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5" name="Google Shape;12485;p82"/>
            <p:cNvSpPr/>
            <p:nvPr/>
          </p:nvSpPr>
          <p:spPr>
            <a:xfrm>
              <a:off x="3312754" y="2665262"/>
              <a:ext cx="32244" cy="12159"/>
            </a:xfrm>
            <a:custGeom>
              <a:avLst/>
              <a:gdLst/>
              <a:ahLst/>
              <a:cxnLst/>
              <a:rect l="l" t="t" r="r" b="b"/>
              <a:pathLst>
                <a:path w="1013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98"/>
                    <a:pt x="96" y="382"/>
                    <a:pt x="191" y="382"/>
                  </a:cubicBezTo>
                  <a:lnTo>
                    <a:pt x="822" y="382"/>
                  </a:lnTo>
                  <a:cubicBezTo>
                    <a:pt x="929" y="382"/>
                    <a:pt x="1012" y="298"/>
                    <a:pt x="1012" y="191"/>
                  </a:cubicBezTo>
                  <a:cubicBezTo>
                    <a:pt x="1012" y="84"/>
                    <a:pt x="929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6" name="Google Shape;12486;p82"/>
            <p:cNvSpPr/>
            <p:nvPr/>
          </p:nvSpPr>
          <p:spPr>
            <a:xfrm>
              <a:off x="3371862" y="2665262"/>
              <a:ext cx="58408" cy="12159"/>
            </a:xfrm>
            <a:custGeom>
              <a:avLst/>
              <a:gdLst/>
              <a:ahLst/>
              <a:cxnLst/>
              <a:rect l="l" t="t" r="r" b="b"/>
              <a:pathLst>
                <a:path w="1835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644" y="382"/>
                  </a:lnTo>
                  <a:cubicBezTo>
                    <a:pt x="1751" y="382"/>
                    <a:pt x="1834" y="298"/>
                    <a:pt x="1834" y="191"/>
                  </a:cubicBezTo>
                  <a:cubicBezTo>
                    <a:pt x="1834" y="84"/>
                    <a:pt x="1751" y="1"/>
                    <a:pt x="1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7" name="Google Shape;12487;p82"/>
            <p:cNvSpPr/>
            <p:nvPr/>
          </p:nvSpPr>
          <p:spPr>
            <a:xfrm>
              <a:off x="3444625" y="2665262"/>
              <a:ext cx="51596" cy="12159"/>
            </a:xfrm>
            <a:custGeom>
              <a:avLst/>
              <a:gdLst/>
              <a:ahLst/>
              <a:cxnLst/>
              <a:rect l="l" t="t" r="r" b="b"/>
              <a:pathLst>
                <a:path w="1621" h="382" extrusionOk="0">
                  <a:moveTo>
                    <a:pt x="191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98"/>
                    <a:pt x="84" y="382"/>
                    <a:pt x="191" y="382"/>
                  </a:cubicBezTo>
                  <a:lnTo>
                    <a:pt x="1430" y="382"/>
                  </a:lnTo>
                  <a:cubicBezTo>
                    <a:pt x="1525" y="382"/>
                    <a:pt x="1620" y="298"/>
                    <a:pt x="1620" y="191"/>
                  </a:cubicBezTo>
                  <a:cubicBezTo>
                    <a:pt x="1620" y="84"/>
                    <a:pt x="1525" y="1"/>
                    <a:pt x="1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8" name="Google Shape;12488;p82"/>
            <p:cNvSpPr/>
            <p:nvPr/>
          </p:nvSpPr>
          <p:spPr>
            <a:xfrm>
              <a:off x="3371862" y="2697856"/>
              <a:ext cx="84922" cy="12159"/>
            </a:xfrm>
            <a:custGeom>
              <a:avLst/>
              <a:gdLst/>
              <a:ahLst/>
              <a:cxnLst/>
              <a:rect l="l" t="t" r="r" b="b"/>
              <a:pathLst>
                <a:path w="2668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2477" y="382"/>
                  </a:lnTo>
                  <a:cubicBezTo>
                    <a:pt x="2584" y="382"/>
                    <a:pt x="2668" y="298"/>
                    <a:pt x="2668" y="191"/>
                  </a:cubicBezTo>
                  <a:cubicBezTo>
                    <a:pt x="2668" y="84"/>
                    <a:pt x="2584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89" name="Google Shape;12489;p82"/>
            <p:cNvSpPr/>
            <p:nvPr/>
          </p:nvSpPr>
          <p:spPr>
            <a:xfrm>
              <a:off x="3470408" y="2697856"/>
              <a:ext cx="25814" cy="12159"/>
            </a:xfrm>
            <a:custGeom>
              <a:avLst/>
              <a:gdLst/>
              <a:ahLst/>
              <a:cxnLst/>
              <a:rect l="l" t="t" r="r" b="b"/>
              <a:pathLst>
                <a:path w="811" h="382" extrusionOk="0"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cubicBezTo>
                    <a:pt x="0" y="298"/>
                    <a:pt x="96" y="382"/>
                    <a:pt x="203" y="382"/>
                  </a:cubicBezTo>
                  <a:lnTo>
                    <a:pt x="620" y="382"/>
                  </a:lnTo>
                  <a:cubicBezTo>
                    <a:pt x="715" y="382"/>
                    <a:pt x="810" y="298"/>
                    <a:pt x="810" y="191"/>
                  </a:cubicBezTo>
                  <a:cubicBezTo>
                    <a:pt x="810" y="84"/>
                    <a:pt x="715" y="1"/>
                    <a:pt x="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90" name="Google Shape;12490;p82"/>
          <p:cNvGrpSpPr/>
          <p:nvPr/>
        </p:nvGrpSpPr>
        <p:grpSpPr>
          <a:xfrm>
            <a:off x="6074265" y="2532275"/>
            <a:ext cx="337684" cy="314194"/>
            <a:chOff x="6099375" y="2456075"/>
            <a:chExt cx="337684" cy="314194"/>
          </a:xfrm>
          <a:solidFill>
            <a:schemeClr val="tx1"/>
          </a:solidFill>
        </p:grpSpPr>
        <p:sp>
          <p:nvSpPr>
            <p:cNvPr id="12491" name="Google Shape;12491;p82"/>
            <p:cNvSpPr/>
            <p:nvPr/>
          </p:nvSpPr>
          <p:spPr>
            <a:xfrm>
              <a:off x="6099375" y="2456075"/>
              <a:ext cx="337684" cy="314194"/>
            </a:xfrm>
            <a:custGeom>
              <a:avLst/>
              <a:gdLst/>
              <a:ahLst/>
              <a:cxnLst/>
              <a:rect l="l" t="t" r="r" b="b"/>
              <a:pathLst>
                <a:path w="10609" h="9871" extrusionOk="0">
                  <a:moveTo>
                    <a:pt x="322" y="5025"/>
                  </a:moveTo>
                  <a:cubicBezTo>
                    <a:pt x="536" y="5227"/>
                    <a:pt x="857" y="5418"/>
                    <a:pt x="1274" y="5585"/>
                  </a:cubicBezTo>
                  <a:cubicBezTo>
                    <a:pt x="2048" y="5882"/>
                    <a:pt x="3060" y="6049"/>
                    <a:pt x="4143" y="6049"/>
                  </a:cubicBezTo>
                  <a:lnTo>
                    <a:pt x="4417" y="6049"/>
                  </a:lnTo>
                  <a:cubicBezTo>
                    <a:pt x="4429" y="6061"/>
                    <a:pt x="4465" y="6073"/>
                    <a:pt x="4477" y="6097"/>
                  </a:cubicBezTo>
                  <a:lnTo>
                    <a:pt x="4905" y="6347"/>
                  </a:lnTo>
                  <a:cubicBezTo>
                    <a:pt x="4894" y="6466"/>
                    <a:pt x="4882" y="6585"/>
                    <a:pt x="4882" y="6692"/>
                  </a:cubicBezTo>
                  <a:cubicBezTo>
                    <a:pt x="4882" y="6811"/>
                    <a:pt x="4894" y="6930"/>
                    <a:pt x="4905" y="7025"/>
                  </a:cubicBezTo>
                  <a:lnTo>
                    <a:pt x="4477" y="7287"/>
                  </a:lnTo>
                  <a:cubicBezTo>
                    <a:pt x="4405" y="7323"/>
                    <a:pt x="4358" y="7382"/>
                    <a:pt x="4346" y="7466"/>
                  </a:cubicBezTo>
                  <a:cubicBezTo>
                    <a:pt x="4322" y="7537"/>
                    <a:pt x="4322" y="7609"/>
                    <a:pt x="4370" y="7680"/>
                  </a:cubicBezTo>
                  <a:lnTo>
                    <a:pt x="4608" y="8085"/>
                  </a:lnTo>
                  <a:cubicBezTo>
                    <a:pt x="4564" y="8081"/>
                    <a:pt x="4517" y="8080"/>
                    <a:pt x="4467" y="8080"/>
                  </a:cubicBezTo>
                  <a:cubicBezTo>
                    <a:pt x="4368" y="8080"/>
                    <a:pt x="4263" y="8085"/>
                    <a:pt x="4167" y="8085"/>
                  </a:cubicBezTo>
                  <a:cubicBezTo>
                    <a:pt x="3120" y="8085"/>
                    <a:pt x="2143" y="7942"/>
                    <a:pt x="1393" y="7656"/>
                  </a:cubicBezTo>
                  <a:cubicBezTo>
                    <a:pt x="714" y="7406"/>
                    <a:pt x="322" y="7061"/>
                    <a:pt x="322" y="6728"/>
                  </a:cubicBezTo>
                  <a:lnTo>
                    <a:pt x="322" y="5025"/>
                  </a:lnTo>
                  <a:close/>
                  <a:moveTo>
                    <a:pt x="4132" y="1"/>
                  </a:moveTo>
                  <a:cubicBezTo>
                    <a:pt x="3048" y="1"/>
                    <a:pt x="2036" y="167"/>
                    <a:pt x="1262" y="465"/>
                  </a:cubicBezTo>
                  <a:cubicBezTo>
                    <a:pt x="441" y="774"/>
                    <a:pt x="0" y="1215"/>
                    <a:pt x="0" y="1691"/>
                  </a:cubicBezTo>
                  <a:lnTo>
                    <a:pt x="0" y="6751"/>
                  </a:lnTo>
                  <a:cubicBezTo>
                    <a:pt x="0" y="7228"/>
                    <a:pt x="441" y="7656"/>
                    <a:pt x="1262" y="7966"/>
                  </a:cubicBezTo>
                  <a:cubicBezTo>
                    <a:pt x="2036" y="8264"/>
                    <a:pt x="3048" y="8430"/>
                    <a:pt x="4132" y="8430"/>
                  </a:cubicBezTo>
                  <a:cubicBezTo>
                    <a:pt x="4346" y="8430"/>
                    <a:pt x="4548" y="8430"/>
                    <a:pt x="4763" y="8418"/>
                  </a:cubicBezTo>
                  <a:lnTo>
                    <a:pt x="5025" y="8871"/>
                  </a:lnTo>
                  <a:cubicBezTo>
                    <a:pt x="5072" y="8954"/>
                    <a:pt x="5132" y="8990"/>
                    <a:pt x="5203" y="9014"/>
                  </a:cubicBezTo>
                  <a:cubicBezTo>
                    <a:pt x="5227" y="9018"/>
                    <a:pt x="5252" y="9020"/>
                    <a:pt x="5278" y="9020"/>
                  </a:cubicBezTo>
                  <a:cubicBezTo>
                    <a:pt x="5329" y="9020"/>
                    <a:pt x="5382" y="9010"/>
                    <a:pt x="5429" y="8978"/>
                  </a:cubicBezTo>
                  <a:lnTo>
                    <a:pt x="5858" y="8728"/>
                  </a:lnTo>
                  <a:cubicBezTo>
                    <a:pt x="6037" y="8871"/>
                    <a:pt x="6251" y="8990"/>
                    <a:pt x="6465" y="9085"/>
                  </a:cubicBezTo>
                  <a:lnTo>
                    <a:pt x="6465" y="9573"/>
                  </a:lnTo>
                  <a:cubicBezTo>
                    <a:pt x="6465" y="9740"/>
                    <a:pt x="6608" y="9871"/>
                    <a:pt x="6763" y="9871"/>
                  </a:cubicBezTo>
                  <a:lnTo>
                    <a:pt x="8108" y="9871"/>
                  </a:lnTo>
                  <a:cubicBezTo>
                    <a:pt x="8275" y="9871"/>
                    <a:pt x="8406" y="9740"/>
                    <a:pt x="8406" y="9573"/>
                  </a:cubicBezTo>
                  <a:lnTo>
                    <a:pt x="8406" y="9085"/>
                  </a:lnTo>
                  <a:cubicBezTo>
                    <a:pt x="8632" y="8990"/>
                    <a:pt x="8823" y="8871"/>
                    <a:pt x="9013" y="8728"/>
                  </a:cubicBezTo>
                  <a:lnTo>
                    <a:pt x="9442" y="8978"/>
                  </a:lnTo>
                  <a:cubicBezTo>
                    <a:pt x="9497" y="9010"/>
                    <a:pt x="9548" y="9020"/>
                    <a:pt x="9596" y="9020"/>
                  </a:cubicBezTo>
                  <a:cubicBezTo>
                    <a:pt x="9620" y="9020"/>
                    <a:pt x="9644" y="9018"/>
                    <a:pt x="9668" y="9014"/>
                  </a:cubicBezTo>
                  <a:cubicBezTo>
                    <a:pt x="9739" y="8990"/>
                    <a:pt x="9799" y="8930"/>
                    <a:pt x="9847" y="8871"/>
                  </a:cubicBezTo>
                  <a:lnTo>
                    <a:pt x="10513" y="7716"/>
                  </a:lnTo>
                  <a:cubicBezTo>
                    <a:pt x="10561" y="7597"/>
                    <a:pt x="10561" y="7525"/>
                    <a:pt x="10549" y="7442"/>
                  </a:cubicBezTo>
                  <a:cubicBezTo>
                    <a:pt x="10537" y="7371"/>
                    <a:pt x="10478" y="7311"/>
                    <a:pt x="10406" y="7263"/>
                  </a:cubicBezTo>
                  <a:lnTo>
                    <a:pt x="9978" y="7013"/>
                  </a:lnTo>
                  <a:cubicBezTo>
                    <a:pt x="9989" y="6894"/>
                    <a:pt x="10013" y="6775"/>
                    <a:pt x="10013" y="6668"/>
                  </a:cubicBezTo>
                  <a:cubicBezTo>
                    <a:pt x="10013" y="6549"/>
                    <a:pt x="10001" y="6430"/>
                    <a:pt x="9978" y="6335"/>
                  </a:cubicBezTo>
                  <a:lnTo>
                    <a:pt x="10406" y="6073"/>
                  </a:lnTo>
                  <a:cubicBezTo>
                    <a:pt x="10549" y="6001"/>
                    <a:pt x="10609" y="5823"/>
                    <a:pt x="10513" y="5680"/>
                  </a:cubicBezTo>
                  <a:lnTo>
                    <a:pt x="10311" y="5323"/>
                  </a:lnTo>
                  <a:cubicBezTo>
                    <a:pt x="10280" y="5268"/>
                    <a:pt x="10228" y="5239"/>
                    <a:pt x="10176" y="5239"/>
                  </a:cubicBezTo>
                  <a:cubicBezTo>
                    <a:pt x="10148" y="5239"/>
                    <a:pt x="10121" y="5247"/>
                    <a:pt x="10097" y="5263"/>
                  </a:cubicBezTo>
                  <a:cubicBezTo>
                    <a:pt x="10025" y="5299"/>
                    <a:pt x="9989" y="5394"/>
                    <a:pt x="10037" y="5466"/>
                  </a:cubicBezTo>
                  <a:lnTo>
                    <a:pt x="10228" y="5811"/>
                  </a:lnTo>
                  <a:lnTo>
                    <a:pt x="9727" y="6108"/>
                  </a:lnTo>
                  <a:cubicBezTo>
                    <a:pt x="9668" y="6132"/>
                    <a:pt x="9632" y="6216"/>
                    <a:pt x="9656" y="6275"/>
                  </a:cubicBezTo>
                  <a:cubicBezTo>
                    <a:pt x="9680" y="6406"/>
                    <a:pt x="9680" y="6537"/>
                    <a:pt x="9680" y="6668"/>
                  </a:cubicBezTo>
                  <a:cubicBezTo>
                    <a:pt x="9680" y="6811"/>
                    <a:pt x="9668" y="6942"/>
                    <a:pt x="9656" y="7073"/>
                  </a:cubicBezTo>
                  <a:cubicBezTo>
                    <a:pt x="9632" y="7132"/>
                    <a:pt x="9668" y="7204"/>
                    <a:pt x="9727" y="7240"/>
                  </a:cubicBezTo>
                  <a:lnTo>
                    <a:pt x="10228" y="7537"/>
                  </a:lnTo>
                  <a:lnTo>
                    <a:pt x="9573" y="8668"/>
                  </a:lnTo>
                  <a:lnTo>
                    <a:pt x="9073" y="8371"/>
                  </a:lnTo>
                  <a:cubicBezTo>
                    <a:pt x="9045" y="8354"/>
                    <a:pt x="9015" y="8345"/>
                    <a:pt x="8986" y="8345"/>
                  </a:cubicBezTo>
                  <a:cubicBezTo>
                    <a:pt x="8952" y="8345"/>
                    <a:pt x="8920" y="8357"/>
                    <a:pt x="8894" y="8383"/>
                  </a:cubicBezTo>
                  <a:cubicBezTo>
                    <a:pt x="8680" y="8561"/>
                    <a:pt x="8442" y="8692"/>
                    <a:pt x="8192" y="8787"/>
                  </a:cubicBezTo>
                  <a:cubicBezTo>
                    <a:pt x="8132" y="8799"/>
                    <a:pt x="8084" y="8859"/>
                    <a:pt x="8084" y="8930"/>
                  </a:cubicBezTo>
                  <a:lnTo>
                    <a:pt x="8084" y="9514"/>
                  </a:lnTo>
                  <a:lnTo>
                    <a:pt x="6775" y="9514"/>
                  </a:lnTo>
                  <a:lnTo>
                    <a:pt x="6775" y="8930"/>
                  </a:lnTo>
                  <a:cubicBezTo>
                    <a:pt x="6775" y="8871"/>
                    <a:pt x="6739" y="8811"/>
                    <a:pt x="6679" y="8787"/>
                  </a:cubicBezTo>
                  <a:cubicBezTo>
                    <a:pt x="6418" y="8692"/>
                    <a:pt x="6179" y="8561"/>
                    <a:pt x="5977" y="8383"/>
                  </a:cubicBezTo>
                  <a:cubicBezTo>
                    <a:pt x="5951" y="8357"/>
                    <a:pt x="5919" y="8345"/>
                    <a:pt x="5885" y="8345"/>
                  </a:cubicBezTo>
                  <a:cubicBezTo>
                    <a:pt x="5856" y="8345"/>
                    <a:pt x="5826" y="8354"/>
                    <a:pt x="5798" y="8371"/>
                  </a:cubicBezTo>
                  <a:lnTo>
                    <a:pt x="5286" y="8668"/>
                  </a:lnTo>
                  <a:lnTo>
                    <a:pt x="4632" y="7537"/>
                  </a:lnTo>
                  <a:lnTo>
                    <a:pt x="5144" y="7240"/>
                  </a:lnTo>
                  <a:cubicBezTo>
                    <a:pt x="5203" y="7204"/>
                    <a:pt x="5227" y="7132"/>
                    <a:pt x="5215" y="7073"/>
                  </a:cubicBezTo>
                  <a:cubicBezTo>
                    <a:pt x="5191" y="6942"/>
                    <a:pt x="5191" y="6811"/>
                    <a:pt x="5191" y="6668"/>
                  </a:cubicBezTo>
                  <a:cubicBezTo>
                    <a:pt x="5191" y="6537"/>
                    <a:pt x="5203" y="6406"/>
                    <a:pt x="5215" y="6275"/>
                  </a:cubicBezTo>
                  <a:cubicBezTo>
                    <a:pt x="5227" y="6216"/>
                    <a:pt x="5203" y="6132"/>
                    <a:pt x="5144" y="6108"/>
                  </a:cubicBezTo>
                  <a:lnTo>
                    <a:pt x="4632" y="5811"/>
                  </a:lnTo>
                  <a:lnTo>
                    <a:pt x="5286" y="4680"/>
                  </a:lnTo>
                  <a:lnTo>
                    <a:pt x="5798" y="4977"/>
                  </a:lnTo>
                  <a:cubicBezTo>
                    <a:pt x="5825" y="4988"/>
                    <a:pt x="5854" y="4994"/>
                    <a:pt x="5883" y="4994"/>
                  </a:cubicBezTo>
                  <a:cubicBezTo>
                    <a:pt x="5917" y="4994"/>
                    <a:pt x="5951" y="4985"/>
                    <a:pt x="5977" y="4965"/>
                  </a:cubicBezTo>
                  <a:cubicBezTo>
                    <a:pt x="6179" y="4787"/>
                    <a:pt x="6418" y="4644"/>
                    <a:pt x="6679" y="4561"/>
                  </a:cubicBezTo>
                  <a:cubicBezTo>
                    <a:pt x="6739" y="4549"/>
                    <a:pt x="6775" y="4489"/>
                    <a:pt x="6775" y="4406"/>
                  </a:cubicBezTo>
                  <a:lnTo>
                    <a:pt x="6775" y="3834"/>
                  </a:lnTo>
                  <a:lnTo>
                    <a:pt x="8084" y="3834"/>
                  </a:lnTo>
                  <a:lnTo>
                    <a:pt x="8084" y="4406"/>
                  </a:lnTo>
                  <a:cubicBezTo>
                    <a:pt x="8084" y="4465"/>
                    <a:pt x="8132" y="4525"/>
                    <a:pt x="8192" y="4561"/>
                  </a:cubicBezTo>
                  <a:cubicBezTo>
                    <a:pt x="8442" y="4644"/>
                    <a:pt x="8680" y="4787"/>
                    <a:pt x="8894" y="4965"/>
                  </a:cubicBezTo>
                  <a:cubicBezTo>
                    <a:pt x="8920" y="4985"/>
                    <a:pt x="8954" y="4994"/>
                    <a:pt x="8988" y="4994"/>
                  </a:cubicBezTo>
                  <a:cubicBezTo>
                    <a:pt x="9017" y="4994"/>
                    <a:pt x="9046" y="4988"/>
                    <a:pt x="9073" y="4977"/>
                  </a:cubicBezTo>
                  <a:lnTo>
                    <a:pt x="9573" y="4680"/>
                  </a:lnTo>
                  <a:lnTo>
                    <a:pt x="9716" y="4906"/>
                  </a:lnTo>
                  <a:cubicBezTo>
                    <a:pt x="9740" y="4955"/>
                    <a:pt x="9793" y="4982"/>
                    <a:pt x="9847" y="4982"/>
                  </a:cubicBezTo>
                  <a:cubicBezTo>
                    <a:pt x="9871" y="4982"/>
                    <a:pt x="9896" y="4977"/>
                    <a:pt x="9918" y="4965"/>
                  </a:cubicBezTo>
                  <a:cubicBezTo>
                    <a:pt x="9989" y="4918"/>
                    <a:pt x="10025" y="4823"/>
                    <a:pt x="9978" y="4751"/>
                  </a:cubicBezTo>
                  <a:lnTo>
                    <a:pt x="9847" y="4513"/>
                  </a:lnTo>
                  <a:cubicBezTo>
                    <a:pt x="9798" y="4424"/>
                    <a:pt x="9699" y="4367"/>
                    <a:pt x="9592" y="4367"/>
                  </a:cubicBezTo>
                  <a:cubicBezTo>
                    <a:pt x="9542" y="4367"/>
                    <a:pt x="9491" y="4379"/>
                    <a:pt x="9442" y="4406"/>
                  </a:cubicBezTo>
                  <a:lnTo>
                    <a:pt x="9013" y="4668"/>
                  </a:lnTo>
                  <a:cubicBezTo>
                    <a:pt x="8835" y="4513"/>
                    <a:pt x="8620" y="4394"/>
                    <a:pt x="8406" y="4311"/>
                  </a:cubicBezTo>
                  <a:lnTo>
                    <a:pt x="8406" y="3811"/>
                  </a:lnTo>
                  <a:cubicBezTo>
                    <a:pt x="8406" y="3727"/>
                    <a:pt x="8358" y="3632"/>
                    <a:pt x="8299" y="3596"/>
                  </a:cubicBezTo>
                  <a:lnTo>
                    <a:pt x="8299" y="1656"/>
                  </a:lnTo>
                  <a:cubicBezTo>
                    <a:pt x="8299" y="1060"/>
                    <a:pt x="7596" y="536"/>
                    <a:pt x="6394" y="239"/>
                  </a:cubicBezTo>
                  <a:cubicBezTo>
                    <a:pt x="6384" y="237"/>
                    <a:pt x="6375" y="237"/>
                    <a:pt x="6365" y="237"/>
                  </a:cubicBezTo>
                  <a:cubicBezTo>
                    <a:pt x="6284" y="237"/>
                    <a:pt x="6225" y="283"/>
                    <a:pt x="6203" y="358"/>
                  </a:cubicBezTo>
                  <a:cubicBezTo>
                    <a:pt x="6179" y="453"/>
                    <a:pt x="6227" y="524"/>
                    <a:pt x="6322" y="560"/>
                  </a:cubicBezTo>
                  <a:cubicBezTo>
                    <a:pt x="7346" y="810"/>
                    <a:pt x="7989" y="1239"/>
                    <a:pt x="7989" y="1667"/>
                  </a:cubicBezTo>
                  <a:cubicBezTo>
                    <a:pt x="7989" y="2001"/>
                    <a:pt x="7596" y="2346"/>
                    <a:pt x="6918" y="2596"/>
                  </a:cubicBezTo>
                  <a:cubicBezTo>
                    <a:pt x="6179" y="2882"/>
                    <a:pt x="5203" y="3025"/>
                    <a:pt x="4143" y="3025"/>
                  </a:cubicBezTo>
                  <a:cubicBezTo>
                    <a:pt x="3703" y="3025"/>
                    <a:pt x="3262" y="3001"/>
                    <a:pt x="2846" y="2941"/>
                  </a:cubicBezTo>
                  <a:cubicBezTo>
                    <a:pt x="2833" y="2938"/>
                    <a:pt x="2821" y="2936"/>
                    <a:pt x="2809" y="2936"/>
                  </a:cubicBezTo>
                  <a:cubicBezTo>
                    <a:pt x="2742" y="2936"/>
                    <a:pt x="2687" y="2991"/>
                    <a:pt x="2667" y="3072"/>
                  </a:cubicBezTo>
                  <a:cubicBezTo>
                    <a:pt x="2655" y="3156"/>
                    <a:pt x="2715" y="3239"/>
                    <a:pt x="2810" y="3251"/>
                  </a:cubicBezTo>
                  <a:cubicBezTo>
                    <a:pt x="3239" y="3311"/>
                    <a:pt x="3679" y="3334"/>
                    <a:pt x="4143" y="3334"/>
                  </a:cubicBezTo>
                  <a:cubicBezTo>
                    <a:pt x="5227" y="3334"/>
                    <a:pt x="6239" y="3168"/>
                    <a:pt x="7013" y="2870"/>
                  </a:cubicBezTo>
                  <a:cubicBezTo>
                    <a:pt x="7430" y="2715"/>
                    <a:pt x="7763" y="2525"/>
                    <a:pt x="7965" y="2310"/>
                  </a:cubicBezTo>
                  <a:lnTo>
                    <a:pt x="7965" y="3525"/>
                  </a:lnTo>
                  <a:lnTo>
                    <a:pt x="6751" y="3525"/>
                  </a:lnTo>
                  <a:cubicBezTo>
                    <a:pt x="6584" y="3525"/>
                    <a:pt x="6453" y="3668"/>
                    <a:pt x="6453" y="3822"/>
                  </a:cubicBezTo>
                  <a:lnTo>
                    <a:pt x="6453" y="4323"/>
                  </a:lnTo>
                  <a:cubicBezTo>
                    <a:pt x="6227" y="4406"/>
                    <a:pt x="6037" y="4525"/>
                    <a:pt x="5846" y="4680"/>
                  </a:cubicBezTo>
                  <a:lnTo>
                    <a:pt x="5406" y="4418"/>
                  </a:lnTo>
                  <a:cubicBezTo>
                    <a:pt x="5360" y="4395"/>
                    <a:pt x="5315" y="4387"/>
                    <a:pt x="5270" y="4387"/>
                  </a:cubicBezTo>
                  <a:cubicBezTo>
                    <a:pt x="5243" y="4387"/>
                    <a:pt x="5217" y="4390"/>
                    <a:pt x="5191" y="4394"/>
                  </a:cubicBezTo>
                  <a:cubicBezTo>
                    <a:pt x="5108" y="4406"/>
                    <a:pt x="5048" y="4465"/>
                    <a:pt x="5013" y="4525"/>
                  </a:cubicBezTo>
                  <a:lnTo>
                    <a:pt x="4334" y="5692"/>
                  </a:lnTo>
                  <a:cubicBezTo>
                    <a:pt x="4322" y="5704"/>
                    <a:pt x="4322" y="5716"/>
                    <a:pt x="4322" y="5727"/>
                  </a:cubicBezTo>
                  <a:lnTo>
                    <a:pt x="4132" y="5727"/>
                  </a:lnTo>
                  <a:cubicBezTo>
                    <a:pt x="3084" y="5727"/>
                    <a:pt x="2107" y="5585"/>
                    <a:pt x="1357" y="5299"/>
                  </a:cubicBezTo>
                  <a:cubicBezTo>
                    <a:pt x="679" y="5049"/>
                    <a:pt x="286" y="4704"/>
                    <a:pt x="286" y="4382"/>
                  </a:cubicBezTo>
                  <a:lnTo>
                    <a:pt x="286" y="2322"/>
                  </a:lnTo>
                  <a:cubicBezTo>
                    <a:pt x="643" y="2668"/>
                    <a:pt x="1274" y="2965"/>
                    <a:pt x="2131" y="3144"/>
                  </a:cubicBezTo>
                  <a:lnTo>
                    <a:pt x="2167" y="3144"/>
                  </a:lnTo>
                  <a:cubicBezTo>
                    <a:pt x="2238" y="3144"/>
                    <a:pt x="2298" y="3096"/>
                    <a:pt x="2322" y="3025"/>
                  </a:cubicBezTo>
                  <a:cubicBezTo>
                    <a:pt x="2334" y="2930"/>
                    <a:pt x="2286" y="2858"/>
                    <a:pt x="2203" y="2846"/>
                  </a:cubicBezTo>
                  <a:cubicBezTo>
                    <a:pt x="1036" y="2596"/>
                    <a:pt x="298" y="2132"/>
                    <a:pt x="298" y="1667"/>
                  </a:cubicBezTo>
                  <a:cubicBezTo>
                    <a:pt x="298" y="1346"/>
                    <a:pt x="679" y="1001"/>
                    <a:pt x="1369" y="751"/>
                  </a:cubicBezTo>
                  <a:cubicBezTo>
                    <a:pt x="2096" y="465"/>
                    <a:pt x="3072" y="322"/>
                    <a:pt x="4132" y="322"/>
                  </a:cubicBezTo>
                  <a:cubicBezTo>
                    <a:pt x="4667" y="322"/>
                    <a:pt x="5191" y="358"/>
                    <a:pt x="5679" y="441"/>
                  </a:cubicBezTo>
                  <a:cubicBezTo>
                    <a:pt x="5687" y="442"/>
                    <a:pt x="5695" y="443"/>
                    <a:pt x="5703" y="443"/>
                  </a:cubicBezTo>
                  <a:cubicBezTo>
                    <a:pt x="5786" y="443"/>
                    <a:pt x="5847" y="385"/>
                    <a:pt x="5858" y="298"/>
                  </a:cubicBezTo>
                  <a:cubicBezTo>
                    <a:pt x="5870" y="215"/>
                    <a:pt x="5810" y="143"/>
                    <a:pt x="5727" y="120"/>
                  </a:cubicBezTo>
                  <a:cubicBezTo>
                    <a:pt x="5215" y="36"/>
                    <a:pt x="4679" y="1"/>
                    <a:pt x="4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2" name="Google Shape;12492;p82"/>
            <p:cNvSpPr/>
            <p:nvPr/>
          </p:nvSpPr>
          <p:spPr>
            <a:xfrm>
              <a:off x="6306652" y="2638748"/>
              <a:ext cx="59904" cy="59522"/>
            </a:xfrm>
            <a:custGeom>
              <a:avLst/>
              <a:gdLst/>
              <a:ahLst/>
              <a:cxnLst/>
              <a:rect l="l" t="t" r="r" b="b"/>
              <a:pathLst>
                <a:path w="1882" h="1870" extrusionOk="0">
                  <a:moveTo>
                    <a:pt x="941" y="310"/>
                  </a:moveTo>
                  <a:cubicBezTo>
                    <a:pt x="1287" y="310"/>
                    <a:pt x="1561" y="596"/>
                    <a:pt x="1561" y="929"/>
                  </a:cubicBezTo>
                  <a:cubicBezTo>
                    <a:pt x="1561" y="1274"/>
                    <a:pt x="1287" y="1560"/>
                    <a:pt x="941" y="1560"/>
                  </a:cubicBezTo>
                  <a:cubicBezTo>
                    <a:pt x="596" y="1560"/>
                    <a:pt x="310" y="1274"/>
                    <a:pt x="310" y="929"/>
                  </a:cubicBezTo>
                  <a:cubicBezTo>
                    <a:pt x="310" y="596"/>
                    <a:pt x="596" y="310"/>
                    <a:pt x="941" y="310"/>
                  </a:cubicBezTo>
                  <a:close/>
                  <a:moveTo>
                    <a:pt x="941" y="0"/>
                  </a:moveTo>
                  <a:cubicBezTo>
                    <a:pt x="418" y="0"/>
                    <a:pt x="1" y="417"/>
                    <a:pt x="1" y="929"/>
                  </a:cubicBezTo>
                  <a:cubicBezTo>
                    <a:pt x="1" y="1453"/>
                    <a:pt x="418" y="1870"/>
                    <a:pt x="941" y="1870"/>
                  </a:cubicBezTo>
                  <a:cubicBezTo>
                    <a:pt x="1465" y="1870"/>
                    <a:pt x="1882" y="1453"/>
                    <a:pt x="1882" y="929"/>
                  </a:cubicBezTo>
                  <a:cubicBezTo>
                    <a:pt x="1882" y="417"/>
                    <a:pt x="1465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93" name="Google Shape;12493;p82"/>
          <p:cNvGrpSpPr/>
          <p:nvPr/>
        </p:nvGrpSpPr>
        <p:grpSpPr>
          <a:xfrm>
            <a:off x="2287513" y="2544784"/>
            <a:ext cx="312698" cy="286534"/>
            <a:chOff x="2312623" y="2468584"/>
            <a:chExt cx="312698" cy="286534"/>
          </a:xfrm>
          <a:solidFill>
            <a:schemeClr val="tx1"/>
          </a:solidFill>
        </p:grpSpPr>
        <p:sp>
          <p:nvSpPr>
            <p:cNvPr id="12494" name="Google Shape;12494;p82"/>
            <p:cNvSpPr/>
            <p:nvPr/>
          </p:nvSpPr>
          <p:spPr>
            <a:xfrm>
              <a:off x="2416866" y="2706195"/>
              <a:ext cx="34122" cy="34154"/>
            </a:xfrm>
            <a:custGeom>
              <a:avLst/>
              <a:gdLst/>
              <a:ahLst/>
              <a:cxnLst/>
              <a:rect l="l" t="t" r="r" b="b"/>
              <a:pathLst>
                <a:path w="1072" h="1073" extrusionOk="0">
                  <a:moveTo>
                    <a:pt x="536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6" y="775"/>
                  </a:cubicBezTo>
                  <a:cubicBezTo>
                    <a:pt x="405" y="775"/>
                    <a:pt x="286" y="656"/>
                    <a:pt x="286" y="525"/>
                  </a:cubicBezTo>
                  <a:cubicBezTo>
                    <a:pt x="286" y="394"/>
                    <a:pt x="393" y="275"/>
                    <a:pt x="536" y="275"/>
                  </a:cubicBezTo>
                  <a:close/>
                  <a:moveTo>
                    <a:pt x="536" y="1"/>
                  </a:moveTo>
                  <a:cubicBezTo>
                    <a:pt x="238" y="1"/>
                    <a:pt x="0" y="239"/>
                    <a:pt x="0" y="536"/>
                  </a:cubicBezTo>
                  <a:cubicBezTo>
                    <a:pt x="0" y="834"/>
                    <a:pt x="238" y="1072"/>
                    <a:pt x="536" y="1072"/>
                  </a:cubicBezTo>
                  <a:cubicBezTo>
                    <a:pt x="833" y="1072"/>
                    <a:pt x="1072" y="834"/>
                    <a:pt x="1072" y="536"/>
                  </a:cubicBezTo>
                  <a:cubicBezTo>
                    <a:pt x="1072" y="239"/>
                    <a:pt x="833" y="1"/>
                    <a:pt x="5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5" name="Google Shape;12495;p82"/>
            <p:cNvSpPr/>
            <p:nvPr/>
          </p:nvSpPr>
          <p:spPr>
            <a:xfrm>
              <a:off x="2527126" y="2706195"/>
              <a:ext cx="34536" cy="34154"/>
            </a:xfrm>
            <a:custGeom>
              <a:avLst/>
              <a:gdLst/>
              <a:ahLst/>
              <a:cxnLst/>
              <a:rect l="l" t="t" r="r" b="b"/>
              <a:pathLst>
                <a:path w="1085" h="1073" extrusionOk="0">
                  <a:moveTo>
                    <a:pt x="537" y="275"/>
                  </a:moveTo>
                  <a:cubicBezTo>
                    <a:pt x="679" y="275"/>
                    <a:pt x="798" y="394"/>
                    <a:pt x="798" y="525"/>
                  </a:cubicBezTo>
                  <a:cubicBezTo>
                    <a:pt x="798" y="656"/>
                    <a:pt x="679" y="775"/>
                    <a:pt x="537" y="775"/>
                  </a:cubicBezTo>
                  <a:cubicBezTo>
                    <a:pt x="406" y="775"/>
                    <a:pt x="287" y="656"/>
                    <a:pt x="287" y="525"/>
                  </a:cubicBezTo>
                  <a:cubicBezTo>
                    <a:pt x="287" y="394"/>
                    <a:pt x="406" y="275"/>
                    <a:pt x="537" y="275"/>
                  </a:cubicBezTo>
                  <a:close/>
                  <a:moveTo>
                    <a:pt x="537" y="1"/>
                  </a:moveTo>
                  <a:cubicBezTo>
                    <a:pt x="239" y="1"/>
                    <a:pt x="1" y="239"/>
                    <a:pt x="1" y="536"/>
                  </a:cubicBezTo>
                  <a:cubicBezTo>
                    <a:pt x="1" y="834"/>
                    <a:pt x="239" y="1072"/>
                    <a:pt x="537" y="1072"/>
                  </a:cubicBezTo>
                  <a:cubicBezTo>
                    <a:pt x="834" y="1072"/>
                    <a:pt x="1084" y="834"/>
                    <a:pt x="1084" y="536"/>
                  </a:cubicBezTo>
                  <a:cubicBezTo>
                    <a:pt x="1084" y="239"/>
                    <a:pt x="834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6" name="Google Shape;12496;p82"/>
            <p:cNvSpPr/>
            <p:nvPr/>
          </p:nvSpPr>
          <p:spPr>
            <a:xfrm>
              <a:off x="2312623" y="2468584"/>
              <a:ext cx="312698" cy="286534"/>
            </a:xfrm>
            <a:custGeom>
              <a:avLst/>
              <a:gdLst/>
              <a:ahLst/>
              <a:cxnLst/>
              <a:rect l="l" t="t" r="r" b="b"/>
              <a:pathLst>
                <a:path w="9824" h="9002" extrusionOk="0">
                  <a:moveTo>
                    <a:pt x="3370" y="1679"/>
                  </a:moveTo>
                  <a:lnTo>
                    <a:pt x="3370" y="2513"/>
                  </a:lnTo>
                  <a:lnTo>
                    <a:pt x="2799" y="2513"/>
                  </a:lnTo>
                  <a:lnTo>
                    <a:pt x="2501" y="1679"/>
                  </a:lnTo>
                  <a:close/>
                  <a:moveTo>
                    <a:pt x="4513" y="1679"/>
                  </a:moveTo>
                  <a:lnTo>
                    <a:pt x="4513" y="2513"/>
                  </a:lnTo>
                  <a:lnTo>
                    <a:pt x="3656" y="2513"/>
                  </a:lnTo>
                  <a:lnTo>
                    <a:pt x="3656" y="1679"/>
                  </a:lnTo>
                  <a:close/>
                  <a:moveTo>
                    <a:pt x="5656" y="1679"/>
                  </a:moveTo>
                  <a:lnTo>
                    <a:pt x="5656" y="2513"/>
                  </a:lnTo>
                  <a:lnTo>
                    <a:pt x="4799" y="2513"/>
                  </a:lnTo>
                  <a:lnTo>
                    <a:pt x="4799" y="1679"/>
                  </a:lnTo>
                  <a:close/>
                  <a:moveTo>
                    <a:pt x="6811" y="1679"/>
                  </a:moveTo>
                  <a:lnTo>
                    <a:pt x="6811" y="2513"/>
                  </a:lnTo>
                  <a:lnTo>
                    <a:pt x="5942" y="2513"/>
                  </a:lnTo>
                  <a:lnTo>
                    <a:pt x="5942" y="1679"/>
                  </a:lnTo>
                  <a:close/>
                  <a:moveTo>
                    <a:pt x="7954" y="1679"/>
                  </a:moveTo>
                  <a:lnTo>
                    <a:pt x="7954" y="2513"/>
                  </a:lnTo>
                  <a:lnTo>
                    <a:pt x="7085" y="2513"/>
                  </a:lnTo>
                  <a:lnTo>
                    <a:pt x="7085" y="1679"/>
                  </a:lnTo>
                  <a:close/>
                  <a:moveTo>
                    <a:pt x="8633" y="1679"/>
                  </a:moveTo>
                  <a:lnTo>
                    <a:pt x="8442" y="2513"/>
                  </a:lnTo>
                  <a:lnTo>
                    <a:pt x="8240" y="2513"/>
                  </a:lnTo>
                  <a:lnTo>
                    <a:pt x="8240" y="1679"/>
                  </a:lnTo>
                  <a:close/>
                  <a:moveTo>
                    <a:pt x="8383" y="2810"/>
                  </a:moveTo>
                  <a:lnTo>
                    <a:pt x="8252" y="3406"/>
                  </a:lnTo>
                  <a:lnTo>
                    <a:pt x="8252" y="2810"/>
                  </a:lnTo>
                  <a:close/>
                  <a:moveTo>
                    <a:pt x="3370" y="2810"/>
                  </a:moveTo>
                  <a:lnTo>
                    <a:pt x="3370" y="3680"/>
                  </a:lnTo>
                  <a:lnTo>
                    <a:pt x="3204" y="3680"/>
                  </a:lnTo>
                  <a:lnTo>
                    <a:pt x="2894" y="2810"/>
                  </a:lnTo>
                  <a:close/>
                  <a:moveTo>
                    <a:pt x="4513" y="2810"/>
                  </a:moveTo>
                  <a:lnTo>
                    <a:pt x="4513" y="3680"/>
                  </a:lnTo>
                  <a:lnTo>
                    <a:pt x="3656" y="3680"/>
                  </a:lnTo>
                  <a:lnTo>
                    <a:pt x="3656" y="2810"/>
                  </a:lnTo>
                  <a:close/>
                  <a:moveTo>
                    <a:pt x="5656" y="2810"/>
                  </a:moveTo>
                  <a:lnTo>
                    <a:pt x="5656" y="3680"/>
                  </a:lnTo>
                  <a:lnTo>
                    <a:pt x="4799" y="3680"/>
                  </a:lnTo>
                  <a:lnTo>
                    <a:pt x="4799" y="2810"/>
                  </a:lnTo>
                  <a:close/>
                  <a:moveTo>
                    <a:pt x="6811" y="2810"/>
                  </a:moveTo>
                  <a:lnTo>
                    <a:pt x="6811" y="3680"/>
                  </a:lnTo>
                  <a:lnTo>
                    <a:pt x="5942" y="3680"/>
                  </a:lnTo>
                  <a:lnTo>
                    <a:pt x="5942" y="2810"/>
                  </a:lnTo>
                  <a:close/>
                  <a:moveTo>
                    <a:pt x="7954" y="2810"/>
                  </a:moveTo>
                  <a:lnTo>
                    <a:pt x="7954" y="3680"/>
                  </a:lnTo>
                  <a:lnTo>
                    <a:pt x="7085" y="3680"/>
                  </a:lnTo>
                  <a:lnTo>
                    <a:pt x="7085" y="2810"/>
                  </a:lnTo>
                  <a:close/>
                  <a:moveTo>
                    <a:pt x="3370" y="3953"/>
                  </a:moveTo>
                  <a:lnTo>
                    <a:pt x="3370" y="4132"/>
                  </a:lnTo>
                  <a:lnTo>
                    <a:pt x="3311" y="3953"/>
                  </a:lnTo>
                  <a:close/>
                  <a:moveTo>
                    <a:pt x="4513" y="3941"/>
                  </a:moveTo>
                  <a:lnTo>
                    <a:pt x="4513" y="4608"/>
                  </a:lnTo>
                  <a:cubicBezTo>
                    <a:pt x="4305" y="4608"/>
                    <a:pt x="4153" y="4629"/>
                    <a:pt x="4022" y="4629"/>
                  </a:cubicBezTo>
                  <a:cubicBezTo>
                    <a:pt x="3891" y="4629"/>
                    <a:pt x="3781" y="4608"/>
                    <a:pt x="3656" y="4525"/>
                  </a:cubicBezTo>
                  <a:lnTo>
                    <a:pt x="3656" y="3941"/>
                  </a:lnTo>
                  <a:close/>
                  <a:moveTo>
                    <a:pt x="5656" y="3953"/>
                  </a:moveTo>
                  <a:lnTo>
                    <a:pt x="5656" y="4632"/>
                  </a:lnTo>
                  <a:lnTo>
                    <a:pt x="4799" y="4632"/>
                  </a:lnTo>
                  <a:lnTo>
                    <a:pt x="4799" y="3953"/>
                  </a:lnTo>
                  <a:close/>
                  <a:moveTo>
                    <a:pt x="6799" y="3953"/>
                  </a:moveTo>
                  <a:lnTo>
                    <a:pt x="6799" y="4632"/>
                  </a:lnTo>
                  <a:lnTo>
                    <a:pt x="5942" y="4632"/>
                  </a:lnTo>
                  <a:lnTo>
                    <a:pt x="5942" y="3953"/>
                  </a:lnTo>
                  <a:close/>
                  <a:moveTo>
                    <a:pt x="7954" y="3953"/>
                  </a:moveTo>
                  <a:lnTo>
                    <a:pt x="7954" y="4632"/>
                  </a:lnTo>
                  <a:lnTo>
                    <a:pt x="7085" y="4632"/>
                  </a:lnTo>
                  <a:lnTo>
                    <a:pt x="7085" y="3953"/>
                  </a:lnTo>
                  <a:close/>
                  <a:moveTo>
                    <a:pt x="3811" y="7263"/>
                  </a:moveTo>
                  <a:cubicBezTo>
                    <a:pt x="4216" y="7263"/>
                    <a:pt x="4549" y="7585"/>
                    <a:pt x="4549" y="7990"/>
                  </a:cubicBezTo>
                  <a:cubicBezTo>
                    <a:pt x="4549" y="8394"/>
                    <a:pt x="4216" y="8716"/>
                    <a:pt x="3811" y="8716"/>
                  </a:cubicBezTo>
                  <a:cubicBezTo>
                    <a:pt x="3418" y="8716"/>
                    <a:pt x="3085" y="8394"/>
                    <a:pt x="3085" y="7990"/>
                  </a:cubicBezTo>
                  <a:cubicBezTo>
                    <a:pt x="3085" y="7585"/>
                    <a:pt x="3418" y="7263"/>
                    <a:pt x="3811" y="7263"/>
                  </a:cubicBezTo>
                  <a:close/>
                  <a:moveTo>
                    <a:pt x="7287" y="7263"/>
                  </a:moveTo>
                  <a:cubicBezTo>
                    <a:pt x="7680" y="7263"/>
                    <a:pt x="8014" y="7585"/>
                    <a:pt x="8014" y="7990"/>
                  </a:cubicBezTo>
                  <a:cubicBezTo>
                    <a:pt x="8014" y="8394"/>
                    <a:pt x="7680" y="8716"/>
                    <a:pt x="7287" y="8716"/>
                  </a:cubicBezTo>
                  <a:cubicBezTo>
                    <a:pt x="6883" y="8716"/>
                    <a:pt x="6549" y="8394"/>
                    <a:pt x="6549" y="7990"/>
                  </a:cubicBezTo>
                  <a:cubicBezTo>
                    <a:pt x="6549" y="7585"/>
                    <a:pt x="6883" y="7263"/>
                    <a:pt x="7287" y="7263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lnTo>
                    <a:pt x="1168" y="1036"/>
                  </a:lnTo>
                  <a:lnTo>
                    <a:pt x="1965" y="3299"/>
                  </a:lnTo>
                  <a:cubicBezTo>
                    <a:pt x="1995" y="3357"/>
                    <a:pt x="2048" y="3400"/>
                    <a:pt x="2106" y="3400"/>
                  </a:cubicBezTo>
                  <a:cubicBezTo>
                    <a:pt x="2119" y="3400"/>
                    <a:pt x="2131" y="3398"/>
                    <a:pt x="2144" y="3394"/>
                  </a:cubicBezTo>
                  <a:cubicBezTo>
                    <a:pt x="2227" y="3358"/>
                    <a:pt x="2263" y="3287"/>
                    <a:pt x="2239" y="3215"/>
                  </a:cubicBezTo>
                  <a:cubicBezTo>
                    <a:pt x="1453" y="1001"/>
                    <a:pt x="1418" y="905"/>
                    <a:pt x="1418" y="893"/>
                  </a:cubicBezTo>
                  <a:cubicBezTo>
                    <a:pt x="1394" y="798"/>
                    <a:pt x="1299" y="762"/>
                    <a:pt x="1215" y="762"/>
                  </a:cubicBezTo>
                  <a:lnTo>
                    <a:pt x="525" y="762"/>
                  </a:lnTo>
                  <a:cubicBezTo>
                    <a:pt x="394" y="762"/>
                    <a:pt x="287" y="655"/>
                    <a:pt x="287" y="512"/>
                  </a:cubicBezTo>
                  <a:cubicBezTo>
                    <a:pt x="287" y="381"/>
                    <a:pt x="394" y="274"/>
                    <a:pt x="525" y="274"/>
                  </a:cubicBezTo>
                  <a:lnTo>
                    <a:pt x="1215" y="274"/>
                  </a:lnTo>
                  <a:cubicBezTo>
                    <a:pt x="1489" y="274"/>
                    <a:pt x="1751" y="441"/>
                    <a:pt x="1846" y="691"/>
                  </a:cubicBezTo>
                  <a:cubicBezTo>
                    <a:pt x="2013" y="1167"/>
                    <a:pt x="3001" y="3918"/>
                    <a:pt x="3132" y="4322"/>
                  </a:cubicBezTo>
                  <a:cubicBezTo>
                    <a:pt x="3239" y="4620"/>
                    <a:pt x="3573" y="4906"/>
                    <a:pt x="3989" y="4906"/>
                  </a:cubicBezTo>
                  <a:lnTo>
                    <a:pt x="9192" y="4906"/>
                  </a:lnTo>
                  <a:cubicBezTo>
                    <a:pt x="9323" y="4906"/>
                    <a:pt x="9431" y="5013"/>
                    <a:pt x="9431" y="5144"/>
                  </a:cubicBezTo>
                  <a:cubicBezTo>
                    <a:pt x="9431" y="5275"/>
                    <a:pt x="9323" y="5382"/>
                    <a:pt x="9192" y="5382"/>
                  </a:cubicBezTo>
                  <a:lnTo>
                    <a:pt x="3989" y="5382"/>
                  </a:lnTo>
                  <a:cubicBezTo>
                    <a:pt x="3430" y="5382"/>
                    <a:pt x="2918" y="5061"/>
                    <a:pt x="2704" y="4537"/>
                  </a:cubicBezTo>
                  <a:lnTo>
                    <a:pt x="2418" y="3715"/>
                  </a:lnTo>
                  <a:cubicBezTo>
                    <a:pt x="2390" y="3660"/>
                    <a:pt x="2342" y="3620"/>
                    <a:pt x="2289" y="3620"/>
                  </a:cubicBezTo>
                  <a:cubicBezTo>
                    <a:pt x="2273" y="3620"/>
                    <a:pt x="2256" y="3624"/>
                    <a:pt x="2239" y="3632"/>
                  </a:cubicBezTo>
                  <a:cubicBezTo>
                    <a:pt x="2168" y="3656"/>
                    <a:pt x="2120" y="3727"/>
                    <a:pt x="2144" y="3810"/>
                  </a:cubicBezTo>
                  <a:cubicBezTo>
                    <a:pt x="2370" y="4406"/>
                    <a:pt x="2382" y="4656"/>
                    <a:pt x="2668" y="5013"/>
                  </a:cubicBezTo>
                  <a:lnTo>
                    <a:pt x="2346" y="5477"/>
                  </a:lnTo>
                  <a:cubicBezTo>
                    <a:pt x="1870" y="6168"/>
                    <a:pt x="2287" y="7132"/>
                    <a:pt x="3120" y="7239"/>
                  </a:cubicBezTo>
                  <a:cubicBezTo>
                    <a:pt x="2442" y="7871"/>
                    <a:pt x="2882" y="9002"/>
                    <a:pt x="3811" y="9002"/>
                  </a:cubicBezTo>
                  <a:cubicBezTo>
                    <a:pt x="4740" y="9002"/>
                    <a:pt x="5168" y="7882"/>
                    <a:pt x="4513" y="7263"/>
                  </a:cubicBezTo>
                  <a:lnTo>
                    <a:pt x="6585" y="7263"/>
                  </a:lnTo>
                  <a:cubicBezTo>
                    <a:pt x="5930" y="7882"/>
                    <a:pt x="6371" y="9002"/>
                    <a:pt x="7287" y="9002"/>
                  </a:cubicBezTo>
                  <a:cubicBezTo>
                    <a:pt x="8204" y="9002"/>
                    <a:pt x="8633" y="7882"/>
                    <a:pt x="7978" y="7263"/>
                  </a:cubicBezTo>
                  <a:lnTo>
                    <a:pt x="8180" y="7263"/>
                  </a:lnTo>
                  <a:cubicBezTo>
                    <a:pt x="8454" y="7263"/>
                    <a:pt x="8692" y="7025"/>
                    <a:pt x="8692" y="6739"/>
                  </a:cubicBezTo>
                  <a:cubicBezTo>
                    <a:pt x="8692" y="6454"/>
                    <a:pt x="8454" y="6216"/>
                    <a:pt x="8180" y="6216"/>
                  </a:cubicBezTo>
                  <a:lnTo>
                    <a:pt x="6883" y="6216"/>
                  </a:lnTo>
                  <a:cubicBezTo>
                    <a:pt x="6811" y="6216"/>
                    <a:pt x="6728" y="6275"/>
                    <a:pt x="6728" y="6370"/>
                  </a:cubicBezTo>
                  <a:cubicBezTo>
                    <a:pt x="6728" y="6442"/>
                    <a:pt x="6787" y="6513"/>
                    <a:pt x="6883" y="6513"/>
                  </a:cubicBezTo>
                  <a:lnTo>
                    <a:pt x="8180" y="6513"/>
                  </a:lnTo>
                  <a:cubicBezTo>
                    <a:pt x="8311" y="6513"/>
                    <a:pt x="8419" y="6620"/>
                    <a:pt x="8419" y="6751"/>
                  </a:cubicBezTo>
                  <a:cubicBezTo>
                    <a:pt x="8419" y="6894"/>
                    <a:pt x="8311" y="6989"/>
                    <a:pt x="8180" y="6989"/>
                  </a:cubicBezTo>
                  <a:lnTo>
                    <a:pt x="3275" y="6989"/>
                  </a:lnTo>
                  <a:cubicBezTo>
                    <a:pt x="2596" y="6989"/>
                    <a:pt x="2192" y="6216"/>
                    <a:pt x="2584" y="5656"/>
                  </a:cubicBezTo>
                  <a:lnTo>
                    <a:pt x="2858" y="5239"/>
                  </a:lnTo>
                  <a:cubicBezTo>
                    <a:pt x="2977" y="5346"/>
                    <a:pt x="3120" y="5430"/>
                    <a:pt x="3251" y="5501"/>
                  </a:cubicBezTo>
                  <a:lnTo>
                    <a:pt x="2965" y="5918"/>
                  </a:lnTo>
                  <a:cubicBezTo>
                    <a:pt x="2787" y="6180"/>
                    <a:pt x="2965" y="6513"/>
                    <a:pt x="3275" y="6513"/>
                  </a:cubicBezTo>
                  <a:lnTo>
                    <a:pt x="6347" y="6513"/>
                  </a:lnTo>
                  <a:cubicBezTo>
                    <a:pt x="6418" y="6513"/>
                    <a:pt x="6490" y="6454"/>
                    <a:pt x="6490" y="6370"/>
                  </a:cubicBezTo>
                  <a:cubicBezTo>
                    <a:pt x="6490" y="6299"/>
                    <a:pt x="6430" y="6216"/>
                    <a:pt x="6347" y="6216"/>
                  </a:cubicBezTo>
                  <a:lnTo>
                    <a:pt x="3275" y="6216"/>
                  </a:lnTo>
                  <a:cubicBezTo>
                    <a:pt x="3204" y="6216"/>
                    <a:pt x="3156" y="6132"/>
                    <a:pt x="3204" y="6073"/>
                  </a:cubicBezTo>
                  <a:lnTo>
                    <a:pt x="3537" y="5596"/>
                  </a:lnTo>
                  <a:cubicBezTo>
                    <a:pt x="3723" y="5653"/>
                    <a:pt x="3776" y="5666"/>
                    <a:pt x="4361" y="5666"/>
                  </a:cubicBezTo>
                  <a:cubicBezTo>
                    <a:pt x="4909" y="5666"/>
                    <a:pt x="5923" y="5655"/>
                    <a:pt x="7950" y="5655"/>
                  </a:cubicBezTo>
                  <a:cubicBezTo>
                    <a:pt x="8328" y="5655"/>
                    <a:pt x="8741" y="5655"/>
                    <a:pt x="9192" y="5656"/>
                  </a:cubicBezTo>
                  <a:cubicBezTo>
                    <a:pt x="9466" y="5656"/>
                    <a:pt x="9704" y="5418"/>
                    <a:pt x="9704" y="5132"/>
                  </a:cubicBezTo>
                  <a:cubicBezTo>
                    <a:pt x="9704" y="4870"/>
                    <a:pt x="9466" y="4632"/>
                    <a:pt x="9192" y="4632"/>
                  </a:cubicBezTo>
                  <a:lnTo>
                    <a:pt x="9038" y="4632"/>
                  </a:lnTo>
                  <a:lnTo>
                    <a:pt x="9704" y="1703"/>
                  </a:lnTo>
                  <a:cubicBezTo>
                    <a:pt x="9823" y="1155"/>
                    <a:pt x="9407" y="643"/>
                    <a:pt x="8859" y="643"/>
                  </a:cubicBezTo>
                  <a:lnTo>
                    <a:pt x="6085" y="643"/>
                  </a:lnTo>
                  <a:cubicBezTo>
                    <a:pt x="6013" y="643"/>
                    <a:pt x="5942" y="691"/>
                    <a:pt x="5942" y="786"/>
                  </a:cubicBezTo>
                  <a:cubicBezTo>
                    <a:pt x="5942" y="858"/>
                    <a:pt x="6002" y="941"/>
                    <a:pt x="6085" y="941"/>
                  </a:cubicBezTo>
                  <a:lnTo>
                    <a:pt x="8859" y="941"/>
                  </a:lnTo>
                  <a:cubicBezTo>
                    <a:pt x="9252" y="941"/>
                    <a:pt x="9526" y="1286"/>
                    <a:pt x="9442" y="1667"/>
                  </a:cubicBezTo>
                  <a:lnTo>
                    <a:pt x="8752" y="4644"/>
                  </a:lnTo>
                  <a:lnTo>
                    <a:pt x="8264" y="4644"/>
                  </a:lnTo>
                  <a:cubicBezTo>
                    <a:pt x="8335" y="4322"/>
                    <a:pt x="8871" y="2001"/>
                    <a:pt x="8966" y="1584"/>
                  </a:cubicBezTo>
                  <a:cubicBezTo>
                    <a:pt x="8978" y="1501"/>
                    <a:pt x="8919" y="1405"/>
                    <a:pt x="8835" y="1405"/>
                  </a:cubicBezTo>
                  <a:lnTo>
                    <a:pt x="2406" y="1405"/>
                  </a:lnTo>
                  <a:lnTo>
                    <a:pt x="2239" y="941"/>
                  </a:lnTo>
                  <a:lnTo>
                    <a:pt x="5537" y="941"/>
                  </a:lnTo>
                  <a:cubicBezTo>
                    <a:pt x="5621" y="941"/>
                    <a:pt x="5692" y="882"/>
                    <a:pt x="5692" y="786"/>
                  </a:cubicBezTo>
                  <a:cubicBezTo>
                    <a:pt x="5692" y="715"/>
                    <a:pt x="5632" y="643"/>
                    <a:pt x="5537" y="643"/>
                  </a:cubicBezTo>
                  <a:lnTo>
                    <a:pt x="2132" y="643"/>
                  </a:lnTo>
                  <a:cubicBezTo>
                    <a:pt x="2001" y="286"/>
                    <a:pt x="1644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97" name="Google Shape;12497;p82"/>
          <p:cNvGrpSpPr/>
          <p:nvPr/>
        </p:nvGrpSpPr>
        <p:grpSpPr>
          <a:xfrm>
            <a:off x="5593695" y="2517124"/>
            <a:ext cx="345292" cy="342618"/>
            <a:chOff x="5618805" y="2440924"/>
            <a:chExt cx="345292" cy="342618"/>
          </a:xfrm>
          <a:solidFill>
            <a:schemeClr val="tx1"/>
          </a:solidFill>
        </p:grpSpPr>
        <p:sp>
          <p:nvSpPr>
            <p:cNvPr id="12498" name="Google Shape;12498;p82"/>
            <p:cNvSpPr/>
            <p:nvPr/>
          </p:nvSpPr>
          <p:spPr>
            <a:xfrm>
              <a:off x="5742751" y="2440924"/>
              <a:ext cx="221346" cy="222110"/>
            </a:xfrm>
            <a:custGeom>
              <a:avLst/>
              <a:gdLst/>
              <a:ahLst/>
              <a:cxnLst/>
              <a:rect l="l" t="t" r="r" b="b"/>
              <a:pathLst>
                <a:path w="6954" h="6978" extrusionOk="0">
                  <a:moveTo>
                    <a:pt x="3477" y="346"/>
                  </a:moveTo>
                  <a:cubicBezTo>
                    <a:pt x="5203" y="346"/>
                    <a:pt x="6596" y="1453"/>
                    <a:pt x="6596" y="2798"/>
                  </a:cubicBezTo>
                  <a:cubicBezTo>
                    <a:pt x="6596" y="3989"/>
                    <a:pt x="5513" y="5001"/>
                    <a:pt x="4025" y="5215"/>
                  </a:cubicBezTo>
                  <a:cubicBezTo>
                    <a:pt x="3941" y="5227"/>
                    <a:pt x="3882" y="5299"/>
                    <a:pt x="3882" y="5394"/>
                  </a:cubicBezTo>
                  <a:cubicBezTo>
                    <a:pt x="3786" y="5953"/>
                    <a:pt x="3370" y="6418"/>
                    <a:pt x="2846" y="6573"/>
                  </a:cubicBezTo>
                  <a:cubicBezTo>
                    <a:pt x="3060" y="6227"/>
                    <a:pt x="3144" y="5811"/>
                    <a:pt x="3084" y="5394"/>
                  </a:cubicBezTo>
                  <a:cubicBezTo>
                    <a:pt x="3084" y="5299"/>
                    <a:pt x="3024" y="5215"/>
                    <a:pt x="2941" y="5215"/>
                  </a:cubicBezTo>
                  <a:cubicBezTo>
                    <a:pt x="1429" y="5001"/>
                    <a:pt x="346" y="3989"/>
                    <a:pt x="346" y="2798"/>
                  </a:cubicBezTo>
                  <a:cubicBezTo>
                    <a:pt x="346" y="1453"/>
                    <a:pt x="1751" y="346"/>
                    <a:pt x="3477" y="346"/>
                  </a:cubicBezTo>
                  <a:close/>
                  <a:moveTo>
                    <a:pt x="3477" y="0"/>
                  </a:moveTo>
                  <a:cubicBezTo>
                    <a:pt x="2548" y="0"/>
                    <a:pt x="1691" y="286"/>
                    <a:pt x="1036" y="810"/>
                  </a:cubicBezTo>
                  <a:cubicBezTo>
                    <a:pt x="357" y="1346"/>
                    <a:pt x="0" y="2048"/>
                    <a:pt x="0" y="2798"/>
                  </a:cubicBezTo>
                  <a:cubicBezTo>
                    <a:pt x="0" y="4120"/>
                    <a:pt x="1155" y="5251"/>
                    <a:pt x="2739" y="5537"/>
                  </a:cubicBezTo>
                  <a:cubicBezTo>
                    <a:pt x="2774" y="5953"/>
                    <a:pt x="2620" y="6382"/>
                    <a:pt x="2322" y="6680"/>
                  </a:cubicBezTo>
                  <a:cubicBezTo>
                    <a:pt x="2286" y="6727"/>
                    <a:pt x="2262" y="6799"/>
                    <a:pt x="2298" y="6882"/>
                  </a:cubicBezTo>
                  <a:cubicBezTo>
                    <a:pt x="2322" y="6942"/>
                    <a:pt x="2382" y="6977"/>
                    <a:pt x="2465" y="6977"/>
                  </a:cubicBezTo>
                  <a:cubicBezTo>
                    <a:pt x="3310" y="6977"/>
                    <a:pt x="4037" y="6370"/>
                    <a:pt x="4215" y="5537"/>
                  </a:cubicBezTo>
                  <a:cubicBezTo>
                    <a:pt x="4965" y="5418"/>
                    <a:pt x="5632" y="5096"/>
                    <a:pt x="6120" y="4632"/>
                  </a:cubicBezTo>
                  <a:cubicBezTo>
                    <a:pt x="6656" y="4120"/>
                    <a:pt x="6954" y="3465"/>
                    <a:pt x="6954" y="2798"/>
                  </a:cubicBezTo>
                  <a:cubicBezTo>
                    <a:pt x="6942" y="2048"/>
                    <a:pt x="6584" y="1334"/>
                    <a:pt x="5918" y="810"/>
                  </a:cubicBezTo>
                  <a:cubicBezTo>
                    <a:pt x="5263" y="286"/>
                    <a:pt x="4394" y="0"/>
                    <a:pt x="3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99" name="Google Shape;12499;p82"/>
            <p:cNvSpPr/>
            <p:nvPr/>
          </p:nvSpPr>
          <p:spPr>
            <a:xfrm>
              <a:off x="5810581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84" y="1"/>
                    <a:pt x="1" y="96"/>
                    <a:pt x="1" y="179"/>
                  </a:cubicBezTo>
                  <a:cubicBezTo>
                    <a:pt x="1" y="263"/>
                    <a:pt x="96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0" name="Google Shape;12500;p82"/>
            <p:cNvSpPr/>
            <p:nvPr/>
          </p:nvSpPr>
          <p:spPr>
            <a:xfrm>
              <a:off x="5884490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95" y="358"/>
                    <a:pt x="179" y="358"/>
                  </a:cubicBezTo>
                  <a:cubicBezTo>
                    <a:pt x="286" y="358"/>
                    <a:pt x="357" y="263"/>
                    <a:pt x="357" y="179"/>
                  </a:cubicBezTo>
                  <a:cubicBezTo>
                    <a:pt x="357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1" name="Google Shape;12501;p82"/>
            <p:cNvSpPr/>
            <p:nvPr/>
          </p:nvSpPr>
          <p:spPr>
            <a:xfrm>
              <a:off x="5847727" y="2523905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286" y="358"/>
                    <a:pt x="358" y="263"/>
                    <a:pt x="358" y="179"/>
                  </a:cubicBezTo>
                  <a:cubicBezTo>
                    <a:pt x="358" y="96"/>
                    <a:pt x="286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2" name="Google Shape;12502;p82"/>
            <p:cNvSpPr/>
            <p:nvPr/>
          </p:nvSpPr>
          <p:spPr>
            <a:xfrm>
              <a:off x="5618805" y="2516616"/>
              <a:ext cx="270269" cy="266926"/>
            </a:xfrm>
            <a:custGeom>
              <a:avLst/>
              <a:gdLst/>
              <a:ahLst/>
              <a:cxnLst/>
              <a:rect l="l" t="t" r="r" b="b"/>
              <a:pathLst>
                <a:path w="8491" h="8386" extrusionOk="0">
                  <a:moveTo>
                    <a:pt x="1269" y="0"/>
                  </a:moveTo>
                  <a:cubicBezTo>
                    <a:pt x="1224" y="0"/>
                    <a:pt x="1177" y="18"/>
                    <a:pt x="1144" y="51"/>
                  </a:cubicBezTo>
                  <a:cubicBezTo>
                    <a:pt x="1108" y="87"/>
                    <a:pt x="168" y="956"/>
                    <a:pt x="96" y="1706"/>
                  </a:cubicBezTo>
                  <a:cubicBezTo>
                    <a:pt x="1" y="2671"/>
                    <a:pt x="989" y="4385"/>
                    <a:pt x="2549" y="5933"/>
                  </a:cubicBezTo>
                  <a:cubicBezTo>
                    <a:pt x="4037" y="7421"/>
                    <a:pt x="5656" y="8386"/>
                    <a:pt x="6645" y="8386"/>
                  </a:cubicBezTo>
                  <a:lnTo>
                    <a:pt x="6776" y="8386"/>
                  </a:lnTo>
                  <a:cubicBezTo>
                    <a:pt x="7514" y="8314"/>
                    <a:pt x="8395" y="7374"/>
                    <a:pt x="8431" y="7326"/>
                  </a:cubicBezTo>
                  <a:cubicBezTo>
                    <a:pt x="8490" y="7266"/>
                    <a:pt x="8490" y="7159"/>
                    <a:pt x="8442" y="7100"/>
                  </a:cubicBezTo>
                  <a:cubicBezTo>
                    <a:pt x="8407" y="7076"/>
                    <a:pt x="7990" y="6540"/>
                    <a:pt x="7502" y="6052"/>
                  </a:cubicBezTo>
                  <a:cubicBezTo>
                    <a:pt x="7002" y="5540"/>
                    <a:pt x="6478" y="5123"/>
                    <a:pt x="6442" y="5111"/>
                  </a:cubicBezTo>
                  <a:cubicBezTo>
                    <a:pt x="6410" y="5085"/>
                    <a:pt x="6375" y="5072"/>
                    <a:pt x="6342" y="5072"/>
                  </a:cubicBezTo>
                  <a:cubicBezTo>
                    <a:pt x="6301" y="5072"/>
                    <a:pt x="6261" y="5091"/>
                    <a:pt x="6228" y="5123"/>
                  </a:cubicBezTo>
                  <a:lnTo>
                    <a:pt x="5573" y="5778"/>
                  </a:lnTo>
                  <a:lnTo>
                    <a:pt x="3442" y="3659"/>
                  </a:lnTo>
                  <a:cubicBezTo>
                    <a:pt x="3406" y="3617"/>
                    <a:pt x="3361" y="3596"/>
                    <a:pt x="3318" y="3596"/>
                  </a:cubicBezTo>
                  <a:cubicBezTo>
                    <a:pt x="3275" y="3596"/>
                    <a:pt x="3233" y="3617"/>
                    <a:pt x="3204" y="3659"/>
                  </a:cubicBezTo>
                  <a:cubicBezTo>
                    <a:pt x="3132" y="3730"/>
                    <a:pt x="3132" y="3837"/>
                    <a:pt x="3204" y="3897"/>
                  </a:cubicBezTo>
                  <a:lnTo>
                    <a:pt x="5466" y="6159"/>
                  </a:lnTo>
                  <a:cubicBezTo>
                    <a:pt x="5490" y="6183"/>
                    <a:pt x="5537" y="6195"/>
                    <a:pt x="5585" y="6195"/>
                  </a:cubicBezTo>
                  <a:cubicBezTo>
                    <a:pt x="5633" y="6195"/>
                    <a:pt x="5668" y="6183"/>
                    <a:pt x="5704" y="6159"/>
                  </a:cubicBezTo>
                  <a:lnTo>
                    <a:pt x="6371" y="5480"/>
                  </a:lnTo>
                  <a:cubicBezTo>
                    <a:pt x="6549" y="5635"/>
                    <a:pt x="6918" y="5945"/>
                    <a:pt x="7264" y="6290"/>
                  </a:cubicBezTo>
                  <a:cubicBezTo>
                    <a:pt x="7609" y="6635"/>
                    <a:pt x="7919" y="7004"/>
                    <a:pt x="8085" y="7195"/>
                  </a:cubicBezTo>
                  <a:cubicBezTo>
                    <a:pt x="7788" y="7481"/>
                    <a:pt x="7204" y="7981"/>
                    <a:pt x="6764" y="8028"/>
                  </a:cubicBezTo>
                  <a:cubicBezTo>
                    <a:pt x="6733" y="8031"/>
                    <a:pt x="6702" y="8032"/>
                    <a:pt x="6670" y="8032"/>
                  </a:cubicBezTo>
                  <a:cubicBezTo>
                    <a:pt x="5782" y="8032"/>
                    <a:pt x="4224" y="7085"/>
                    <a:pt x="2811" y="5683"/>
                  </a:cubicBezTo>
                  <a:cubicBezTo>
                    <a:pt x="1358" y="4218"/>
                    <a:pt x="394" y="2599"/>
                    <a:pt x="465" y="1730"/>
                  </a:cubicBezTo>
                  <a:cubicBezTo>
                    <a:pt x="513" y="1289"/>
                    <a:pt x="1013" y="706"/>
                    <a:pt x="1299" y="408"/>
                  </a:cubicBezTo>
                  <a:cubicBezTo>
                    <a:pt x="1477" y="563"/>
                    <a:pt x="1846" y="873"/>
                    <a:pt x="2204" y="1230"/>
                  </a:cubicBezTo>
                  <a:cubicBezTo>
                    <a:pt x="2549" y="1575"/>
                    <a:pt x="2858" y="1944"/>
                    <a:pt x="3013" y="2123"/>
                  </a:cubicBezTo>
                  <a:lnTo>
                    <a:pt x="2335" y="2790"/>
                  </a:lnTo>
                  <a:cubicBezTo>
                    <a:pt x="2263" y="2861"/>
                    <a:pt x="2263" y="2968"/>
                    <a:pt x="2335" y="3028"/>
                  </a:cubicBezTo>
                  <a:lnTo>
                    <a:pt x="2716" y="3397"/>
                  </a:lnTo>
                  <a:cubicBezTo>
                    <a:pt x="2751" y="3439"/>
                    <a:pt x="2796" y="3459"/>
                    <a:pt x="2838" y="3459"/>
                  </a:cubicBezTo>
                  <a:cubicBezTo>
                    <a:pt x="2879" y="3459"/>
                    <a:pt x="2918" y="3439"/>
                    <a:pt x="2942" y="3397"/>
                  </a:cubicBezTo>
                  <a:cubicBezTo>
                    <a:pt x="3025" y="3325"/>
                    <a:pt x="3025" y="3218"/>
                    <a:pt x="2942" y="3159"/>
                  </a:cubicBezTo>
                  <a:lnTo>
                    <a:pt x="2692" y="2909"/>
                  </a:lnTo>
                  <a:lnTo>
                    <a:pt x="3347" y="2254"/>
                  </a:lnTo>
                  <a:cubicBezTo>
                    <a:pt x="3406" y="2194"/>
                    <a:pt x="3430" y="2087"/>
                    <a:pt x="3359" y="2028"/>
                  </a:cubicBezTo>
                  <a:cubicBezTo>
                    <a:pt x="3347" y="2016"/>
                    <a:pt x="2930" y="1480"/>
                    <a:pt x="2430" y="980"/>
                  </a:cubicBezTo>
                  <a:cubicBezTo>
                    <a:pt x="1918" y="468"/>
                    <a:pt x="1394" y="51"/>
                    <a:pt x="1370" y="39"/>
                  </a:cubicBezTo>
                  <a:cubicBezTo>
                    <a:pt x="1343" y="12"/>
                    <a:pt x="1307" y="0"/>
                    <a:pt x="12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03" name="Google Shape;12503;p82"/>
          <p:cNvGrpSpPr/>
          <p:nvPr/>
        </p:nvGrpSpPr>
        <p:grpSpPr>
          <a:xfrm>
            <a:off x="4628069" y="2522790"/>
            <a:ext cx="377886" cy="331255"/>
            <a:chOff x="4653179" y="2446590"/>
            <a:chExt cx="377886" cy="331255"/>
          </a:xfrm>
          <a:solidFill>
            <a:schemeClr val="tx1"/>
          </a:solidFill>
        </p:grpSpPr>
        <p:sp>
          <p:nvSpPr>
            <p:cNvPr id="12504" name="Google Shape;12504;p82"/>
            <p:cNvSpPr/>
            <p:nvPr/>
          </p:nvSpPr>
          <p:spPr>
            <a:xfrm>
              <a:off x="4767639" y="2584541"/>
              <a:ext cx="145941" cy="109177"/>
            </a:xfrm>
            <a:custGeom>
              <a:avLst/>
              <a:gdLst/>
              <a:ahLst/>
              <a:cxnLst/>
              <a:rect l="l" t="t" r="r" b="b"/>
              <a:pathLst>
                <a:path w="4585" h="3430" extrusionOk="0">
                  <a:moveTo>
                    <a:pt x="2370" y="310"/>
                  </a:moveTo>
                  <a:cubicBezTo>
                    <a:pt x="2560" y="310"/>
                    <a:pt x="2739" y="429"/>
                    <a:pt x="2810" y="608"/>
                  </a:cubicBezTo>
                  <a:lnTo>
                    <a:pt x="1929" y="608"/>
                  </a:lnTo>
                  <a:cubicBezTo>
                    <a:pt x="1989" y="453"/>
                    <a:pt x="2156" y="310"/>
                    <a:pt x="2370" y="310"/>
                  </a:cubicBezTo>
                  <a:close/>
                  <a:moveTo>
                    <a:pt x="3049" y="965"/>
                  </a:moveTo>
                  <a:cubicBezTo>
                    <a:pt x="3168" y="965"/>
                    <a:pt x="3275" y="1072"/>
                    <a:pt x="3275" y="1191"/>
                  </a:cubicBezTo>
                  <a:lnTo>
                    <a:pt x="3275" y="2192"/>
                  </a:lnTo>
                  <a:cubicBezTo>
                    <a:pt x="3275" y="2323"/>
                    <a:pt x="3239" y="2442"/>
                    <a:pt x="3203" y="2561"/>
                  </a:cubicBezTo>
                  <a:cubicBezTo>
                    <a:pt x="3203" y="2561"/>
                    <a:pt x="3203" y="2573"/>
                    <a:pt x="3179" y="2573"/>
                  </a:cubicBezTo>
                  <a:cubicBezTo>
                    <a:pt x="3037" y="2870"/>
                    <a:pt x="2727" y="3085"/>
                    <a:pt x="2382" y="3085"/>
                  </a:cubicBezTo>
                  <a:cubicBezTo>
                    <a:pt x="1894" y="3085"/>
                    <a:pt x="1489" y="2680"/>
                    <a:pt x="1489" y="2192"/>
                  </a:cubicBezTo>
                  <a:lnTo>
                    <a:pt x="1453" y="1191"/>
                  </a:lnTo>
                  <a:cubicBezTo>
                    <a:pt x="1453" y="1072"/>
                    <a:pt x="1560" y="965"/>
                    <a:pt x="1679" y="965"/>
                  </a:cubicBezTo>
                  <a:close/>
                  <a:moveTo>
                    <a:pt x="2275" y="1"/>
                  </a:moveTo>
                  <a:cubicBezTo>
                    <a:pt x="1870" y="1"/>
                    <a:pt x="1548" y="298"/>
                    <a:pt x="1465" y="668"/>
                  </a:cubicBezTo>
                  <a:cubicBezTo>
                    <a:pt x="1286" y="715"/>
                    <a:pt x="1144" y="834"/>
                    <a:pt x="1072" y="1013"/>
                  </a:cubicBezTo>
                  <a:lnTo>
                    <a:pt x="751" y="1013"/>
                  </a:lnTo>
                  <a:cubicBezTo>
                    <a:pt x="715" y="1013"/>
                    <a:pt x="667" y="1025"/>
                    <a:pt x="620" y="1072"/>
                  </a:cubicBezTo>
                  <a:lnTo>
                    <a:pt x="72" y="1632"/>
                  </a:lnTo>
                  <a:cubicBezTo>
                    <a:pt x="12" y="1715"/>
                    <a:pt x="12" y="1811"/>
                    <a:pt x="72" y="1870"/>
                  </a:cubicBezTo>
                  <a:cubicBezTo>
                    <a:pt x="96" y="1906"/>
                    <a:pt x="143" y="1918"/>
                    <a:pt x="191" y="1918"/>
                  </a:cubicBezTo>
                  <a:cubicBezTo>
                    <a:pt x="239" y="1918"/>
                    <a:pt x="274" y="1906"/>
                    <a:pt x="310" y="1858"/>
                  </a:cubicBezTo>
                  <a:lnTo>
                    <a:pt x="798" y="1334"/>
                  </a:lnTo>
                  <a:lnTo>
                    <a:pt x="1013" y="1334"/>
                  </a:lnTo>
                  <a:lnTo>
                    <a:pt x="1013" y="1739"/>
                  </a:lnTo>
                  <a:lnTo>
                    <a:pt x="739" y="1739"/>
                  </a:lnTo>
                  <a:cubicBezTo>
                    <a:pt x="691" y="1739"/>
                    <a:pt x="655" y="1763"/>
                    <a:pt x="608" y="1799"/>
                  </a:cubicBezTo>
                  <a:lnTo>
                    <a:pt x="60" y="2370"/>
                  </a:lnTo>
                  <a:cubicBezTo>
                    <a:pt x="1" y="2442"/>
                    <a:pt x="1" y="2549"/>
                    <a:pt x="60" y="2608"/>
                  </a:cubicBezTo>
                  <a:cubicBezTo>
                    <a:pt x="84" y="2632"/>
                    <a:pt x="131" y="2656"/>
                    <a:pt x="179" y="2656"/>
                  </a:cubicBezTo>
                  <a:cubicBezTo>
                    <a:pt x="215" y="2656"/>
                    <a:pt x="262" y="2632"/>
                    <a:pt x="298" y="2596"/>
                  </a:cubicBezTo>
                  <a:lnTo>
                    <a:pt x="786" y="2072"/>
                  </a:lnTo>
                  <a:lnTo>
                    <a:pt x="989" y="2072"/>
                  </a:lnTo>
                  <a:lnTo>
                    <a:pt x="989" y="2192"/>
                  </a:lnTo>
                  <a:cubicBezTo>
                    <a:pt x="989" y="2275"/>
                    <a:pt x="1013" y="2382"/>
                    <a:pt x="1024" y="2477"/>
                  </a:cubicBezTo>
                  <a:lnTo>
                    <a:pt x="846" y="2477"/>
                  </a:lnTo>
                  <a:cubicBezTo>
                    <a:pt x="798" y="2477"/>
                    <a:pt x="763" y="2489"/>
                    <a:pt x="727" y="2525"/>
                  </a:cubicBezTo>
                  <a:lnTo>
                    <a:pt x="179" y="3096"/>
                  </a:lnTo>
                  <a:cubicBezTo>
                    <a:pt x="120" y="3168"/>
                    <a:pt x="120" y="3275"/>
                    <a:pt x="179" y="3335"/>
                  </a:cubicBezTo>
                  <a:cubicBezTo>
                    <a:pt x="203" y="3370"/>
                    <a:pt x="251" y="3382"/>
                    <a:pt x="298" y="3382"/>
                  </a:cubicBezTo>
                  <a:cubicBezTo>
                    <a:pt x="334" y="3382"/>
                    <a:pt x="382" y="3370"/>
                    <a:pt x="417" y="3323"/>
                  </a:cubicBezTo>
                  <a:lnTo>
                    <a:pt x="905" y="2799"/>
                  </a:lnTo>
                  <a:lnTo>
                    <a:pt x="1274" y="2799"/>
                  </a:lnTo>
                  <a:cubicBezTo>
                    <a:pt x="1501" y="3168"/>
                    <a:pt x="1906" y="3430"/>
                    <a:pt x="2346" y="3430"/>
                  </a:cubicBezTo>
                  <a:cubicBezTo>
                    <a:pt x="2810" y="3430"/>
                    <a:pt x="3215" y="3168"/>
                    <a:pt x="3418" y="2799"/>
                  </a:cubicBezTo>
                  <a:lnTo>
                    <a:pt x="3775" y="2799"/>
                  </a:lnTo>
                  <a:lnTo>
                    <a:pt x="4275" y="3323"/>
                  </a:lnTo>
                  <a:cubicBezTo>
                    <a:pt x="4299" y="3346"/>
                    <a:pt x="4346" y="3382"/>
                    <a:pt x="4382" y="3382"/>
                  </a:cubicBezTo>
                  <a:cubicBezTo>
                    <a:pt x="4430" y="3382"/>
                    <a:pt x="4477" y="3370"/>
                    <a:pt x="4501" y="3335"/>
                  </a:cubicBezTo>
                  <a:cubicBezTo>
                    <a:pt x="4584" y="3275"/>
                    <a:pt x="4584" y="3156"/>
                    <a:pt x="4501" y="3096"/>
                  </a:cubicBezTo>
                  <a:lnTo>
                    <a:pt x="3953" y="2525"/>
                  </a:lnTo>
                  <a:cubicBezTo>
                    <a:pt x="3930" y="2501"/>
                    <a:pt x="3882" y="2477"/>
                    <a:pt x="3834" y="2477"/>
                  </a:cubicBezTo>
                  <a:lnTo>
                    <a:pt x="3537" y="2477"/>
                  </a:lnTo>
                  <a:cubicBezTo>
                    <a:pt x="3549" y="2382"/>
                    <a:pt x="3572" y="2299"/>
                    <a:pt x="3572" y="2192"/>
                  </a:cubicBezTo>
                  <a:lnTo>
                    <a:pt x="3572" y="2072"/>
                  </a:lnTo>
                  <a:lnTo>
                    <a:pt x="3763" y="2072"/>
                  </a:lnTo>
                  <a:lnTo>
                    <a:pt x="4251" y="2596"/>
                  </a:lnTo>
                  <a:cubicBezTo>
                    <a:pt x="4287" y="2620"/>
                    <a:pt x="4322" y="2656"/>
                    <a:pt x="4370" y="2656"/>
                  </a:cubicBezTo>
                  <a:cubicBezTo>
                    <a:pt x="4418" y="2656"/>
                    <a:pt x="4465" y="2632"/>
                    <a:pt x="4489" y="2608"/>
                  </a:cubicBezTo>
                  <a:cubicBezTo>
                    <a:pt x="4561" y="2549"/>
                    <a:pt x="4561" y="2430"/>
                    <a:pt x="4489" y="2370"/>
                  </a:cubicBezTo>
                  <a:lnTo>
                    <a:pt x="3941" y="1799"/>
                  </a:lnTo>
                  <a:cubicBezTo>
                    <a:pt x="3906" y="1775"/>
                    <a:pt x="3870" y="1739"/>
                    <a:pt x="3822" y="1739"/>
                  </a:cubicBezTo>
                  <a:lnTo>
                    <a:pt x="3549" y="1739"/>
                  </a:lnTo>
                  <a:lnTo>
                    <a:pt x="3549" y="1334"/>
                  </a:lnTo>
                  <a:lnTo>
                    <a:pt x="3751" y="1334"/>
                  </a:lnTo>
                  <a:lnTo>
                    <a:pt x="4239" y="1858"/>
                  </a:lnTo>
                  <a:cubicBezTo>
                    <a:pt x="4263" y="1894"/>
                    <a:pt x="4311" y="1918"/>
                    <a:pt x="4358" y="1918"/>
                  </a:cubicBezTo>
                  <a:cubicBezTo>
                    <a:pt x="4406" y="1918"/>
                    <a:pt x="4442" y="1906"/>
                    <a:pt x="4477" y="1870"/>
                  </a:cubicBezTo>
                  <a:cubicBezTo>
                    <a:pt x="4549" y="1811"/>
                    <a:pt x="4549" y="1691"/>
                    <a:pt x="4477" y="1632"/>
                  </a:cubicBezTo>
                  <a:lnTo>
                    <a:pt x="3930" y="1072"/>
                  </a:lnTo>
                  <a:cubicBezTo>
                    <a:pt x="3894" y="1037"/>
                    <a:pt x="3846" y="1013"/>
                    <a:pt x="3787" y="1013"/>
                  </a:cubicBezTo>
                  <a:lnTo>
                    <a:pt x="3477" y="1013"/>
                  </a:lnTo>
                  <a:cubicBezTo>
                    <a:pt x="3406" y="846"/>
                    <a:pt x="3251" y="715"/>
                    <a:pt x="3072" y="668"/>
                  </a:cubicBezTo>
                  <a:cubicBezTo>
                    <a:pt x="3001" y="287"/>
                    <a:pt x="2679" y="1"/>
                    <a:pt x="2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5" name="Google Shape;12505;p82"/>
            <p:cNvSpPr/>
            <p:nvPr/>
          </p:nvSpPr>
          <p:spPr>
            <a:xfrm>
              <a:off x="4794918" y="2446590"/>
              <a:ext cx="96286" cy="53856"/>
            </a:xfrm>
            <a:custGeom>
              <a:avLst/>
              <a:gdLst/>
              <a:ahLst/>
              <a:cxnLst/>
              <a:rect l="l" t="t" r="r" b="b"/>
              <a:pathLst>
                <a:path w="3025" h="1692" extrusionOk="0">
                  <a:moveTo>
                    <a:pt x="1525" y="1"/>
                  </a:moveTo>
                  <a:cubicBezTo>
                    <a:pt x="691" y="1"/>
                    <a:pt x="25" y="680"/>
                    <a:pt x="25" y="1513"/>
                  </a:cubicBezTo>
                  <a:cubicBezTo>
                    <a:pt x="1" y="1596"/>
                    <a:pt x="84" y="1692"/>
                    <a:pt x="167" y="1692"/>
                  </a:cubicBezTo>
                  <a:cubicBezTo>
                    <a:pt x="263" y="1692"/>
                    <a:pt x="346" y="1608"/>
                    <a:pt x="346" y="1513"/>
                  </a:cubicBezTo>
                  <a:cubicBezTo>
                    <a:pt x="346" y="870"/>
                    <a:pt x="870" y="346"/>
                    <a:pt x="1513" y="346"/>
                  </a:cubicBezTo>
                  <a:cubicBezTo>
                    <a:pt x="2144" y="346"/>
                    <a:pt x="2668" y="870"/>
                    <a:pt x="2668" y="1513"/>
                  </a:cubicBezTo>
                  <a:cubicBezTo>
                    <a:pt x="2668" y="1596"/>
                    <a:pt x="2739" y="1692"/>
                    <a:pt x="2846" y="1692"/>
                  </a:cubicBezTo>
                  <a:cubicBezTo>
                    <a:pt x="2954" y="1692"/>
                    <a:pt x="3025" y="1608"/>
                    <a:pt x="3025" y="1513"/>
                  </a:cubicBezTo>
                  <a:cubicBezTo>
                    <a:pt x="3025" y="680"/>
                    <a:pt x="2358" y="1"/>
                    <a:pt x="1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6" name="Google Shape;12506;p82"/>
            <p:cNvSpPr/>
            <p:nvPr/>
          </p:nvSpPr>
          <p:spPr>
            <a:xfrm>
              <a:off x="4816530" y="2465179"/>
              <a:ext cx="53856" cy="32244"/>
            </a:xfrm>
            <a:custGeom>
              <a:avLst/>
              <a:gdLst/>
              <a:ahLst/>
              <a:cxnLst/>
              <a:rect l="l" t="t" r="r" b="b"/>
              <a:pathLst>
                <a:path w="1692" h="1013" extrusionOk="0">
                  <a:moveTo>
                    <a:pt x="834" y="0"/>
                  </a:moveTo>
                  <a:cubicBezTo>
                    <a:pt x="370" y="0"/>
                    <a:pt x="0" y="369"/>
                    <a:pt x="0" y="834"/>
                  </a:cubicBezTo>
                  <a:cubicBezTo>
                    <a:pt x="0" y="929"/>
                    <a:pt x="72" y="1012"/>
                    <a:pt x="179" y="1012"/>
                  </a:cubicBezTo>
                  <a:cubicBezTo>
                    <a:pt x="274" y="1012"/>
                    <a:pt x="358" y="941"/>
                    <a:pt x="358" y="834"/>
                  </a:cubicBezTo>
                  <a:cubicBezTo>
                    <a:pt x="358" y="572"/>
                    <a:pt x="572" y="346"/>
                    <a:pt x="846" y="346"/>
                  </a:cubicBezTo>
                  <a:cubicBezTo>
                    <a:pt x="1108" y="346"/>
                    <a:pt x="1334" y="572"/>
                    <a:pt x="1334" y="834"/>
                  </a:cubicBezTo>
                  <a:cubicBezTo>
                    <a:pt x="1334" y="929"/>
                    <a:pt x="1405" y="1012"/>
                    <a:pt x="1513" y="1012"/>
                  </a:cubicBezTo>
                  <a:cubicBezTo>
                    <a:pt x="1620" y="1012"/>
                    <a:pt x="1691" y="941"/>
                    <a:pt x="1691" y="834"/>
                  </a:cubicBezTo>
                  <a:cubicBezTo>
                    <a:pt x="1667" y="369"/>
                    <a:pt x="1286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7" name="Google Shape;12507;p82"/>
            <p:cNvSpPr/>
            <p:nvPr/>
          </p:nvSpPr>
          <p:spPr>
            <a:xfrm>
              <a:off x="4653179" y="2522409"/>
              <a:ext cx="377886" cy="255436"/>
            </a:xfrm>
            <a:custGeom>
              <a:avLst/>
              <a:gdLst/>
              <a:ahLst/>
              <a:cxnLst/>
              <a:rect l="l" t="t" r="r" b="b"/>
              <a:pathLst>
                <a:path w="11872" h="8025" extrusionOk="0">
                  <a:moveTo>
                    <a:pt x="11526" y="6822"/>
                  </a:moveTo>
                  <a:lnTo>
                    <a:pt x="11526" y="7025"/>
                  </a:lnTo>
                  <a:cubicBezTo>
                    <a:pt x="11526" y="7382"/>
                    <a:pt x="11228" y="7680"/>
                    <a:pt x="10871" y="7680"/>
                  </a:cubicBezTo>
                  <a:lnTo>
                    <a:pt x="1025" y="7680"/>
                  </a:lnTo>
                  <a:cubicBezTo>
                    <a:pt x="668" y="7680"/>
                    <a:pt x="370" y="7382"/>
                    <a:pt x="370" y="7025"/>
                  </a:cubicBezTo>
                  <a:lnTo>
                    <a:pt x="370" y="6822"/>
                  </a:lnTo>
                  <a:lnTo>
                    <a:pt x="4537" y="6822"/>
                  </a:lnTo>
                  <a:lnTo>
                    <a:pt x="4728" y="6953"/>
                  </a:lnTo>
                  <a:cubicBezTo>
                    <a:pt x="4751" y="6965"/>
                    <a:pt x="4787" y="6989"/>
                    <a:pt x="4835" y="6989"/>
                  </a:cubicBezTo>
                  <a:lnTo>
                    <a:pt x="7073" y="6989"/>
                  </a:lnTo>
                  <a:cubicBezTo>
                    <a:pt x="7109" y="6989"/>
                    <a:pt x="7156" y="6965"/>
                    <a:pt x="7180" y="6953"/>
                  </a:cubicBezTo>
                  <a:lnTo>
                    <a:pt x="7371" y="6822"/>
                  </a:lnTo>
                  <a:close/>
                  <a:moveTo>
                    <a:pt x="1537" y="0"/>
                  </a:moveTo>
                  <a:cubicBezTo>
                    <a:pt x="977" y="0"/>
                    <a:pt x="513" y="465"/>
                    <a:pt x="513" y="1036"/>
                  </a:cubicBezTo>
                  <a:lnTo>
                    <a:pt x="513" y="6477"/>
                  </a:lnTo>
                  <a:lnTo>
                    <a:pt x="179" y="6477"/>
                  </a:lnTo>
                  <a:cubicBezTo>
                    <a:pt x="96" y="6477"/>
                    <a:pt x="1" y="6549"/>
                    <a:pt x="1" y="6656"/>
                  </a:cubicBezTo>
                  <a:lnTo>
                    <a:pt x="1" y="7025"/>
                  </a:lnTo>
                  <a:cubicBezTo>
                    <a:pt x="1" y="7584"/>
                    <a:pt x="453" y="8025"/>
                    <a:pt x="1001" y="8025"/>
                  </a:cubicBezTo>
                  <a:lnTo>
                    <a:pt x="10859" y="8025"/>
                  </a:lnTo>
                  <a:cubicBezTo>
                    <a:pt x="11407" y="8025"/>
                    <a:pt x="11848" y="7584"/>
                    <a:pt x="11848" y="7025"/>
                  </a:cubicBezTo>
                  <a:lnTo>
                    <a:pt x="11848" y="6656"/>
                  </a:lnTo>
                  <a:cubicBezTo>
                    <a:pt x="11871" y="6549"/>
                    <a:pt x="11800" y="6477"/>
                    <a:pt x="11705" y="6477"/>
                  </a:cubicBezTo>
                  <a:lnTo>
                    <a:pt x="11371" y="6477"/>
                  </a:lnTo>
                  <a:lnTo>
                    <a:pt x="11371" y="1036"/>
                  </a:lnTo>
                  <a:cubicBezTo>
                    <a:pt x="11371" y="465"/>
                    <a:pt x="10919" y="0"/>
                    <a:pt x="10347" y="0"/>
                  </a:cubicBezTo>
                  <a:lnTo>
                    <a:pt x="9609" y="0"/>
                  </a:lnTo>
                  <a:cubicBezTo>
                    <a:pt x="9514" y="0"/>
                    <a:pt x="9431" y="84"/>
                    <a:pt x="9431" y="179"/>
                  </a:cubicBezTo>
                  <a:cubicBezTo>
                    <a:pt x="9431" y="274"/>
                    <a:pt x="9502" y="357"/>
                    <a:pt x="9609" y="357"/>
                  </a:cubicBezTo>
                  <a:lnTo>
                    <a:pt x="10347" y="357"/>
                  </a:lnTo>
                  <a:cubicBezTo>
                    <a:pt x="10716" y="357"/>
                    <a:pt x="11038" y="679"/>
                    <a:pt x="11038" y="1048"/>
                  </a:cubicBezTo>
                  <a:lnTo>
                    <a:pt x="11038" y="6489"/>
                  </a:lnTo>
                  <a:lnTo>
                    <a:pt x="10645" y="6489"/>
                  </a:lnTo>
                  <a:lnTo>
                    <a:pt x="10645" y="1048"/>
                  </a:lnTo>
                  <a:cubicBezTo>
                    <a:pt x="10645" y="881"/>
                    <a:pt x="10514" y="750"/>
                    <a:pt x="10347" y="750"/>
                  </a:cubicBezTo>
                  <a:lnTo>
                    <a:pt x="1572" y="750"/>
                  </a:lnTo>
                  <a:cubicBezTo>
                    <a:pt x="1406" y="750"/>
                    <a:pt x="1275" y="881"/>
                    <a:pt x="1275" y="1048"/>
                  </a:cubicBezTo>
                  <a:lnTo>
                    <a:pt x="1275" y="3298"/>
                  </a:lnTo>
                  <a:cubicBezTo>
                    <a:pt x="1275" y="3382"/>
                    <a:pt x="1346" y="3477"/>
                    <a:pt x="1453" y="3477"/>
                  </a:cubicBezTo>
                  <a:cubicBezTo>
                    <a:pt x="1537" y="3477"/>
                    <a:pt x="1632" y="3393"/>
                    <a:pt x="1632" y="3298"/>
                  </a:cubicBezTo>
                  <a:lnTo>
                    <a:pt x="1632" y="1096"/>
                  </a:lnTo>
                  <a:lnTo>
                    <a:pt x="10300" y="1096"/>
                  </a:lnTo>
                  <a:lnTo>
                    <a:pt x="10300" y="6489"/>
                  </a:lnTo>
                  <a:lnTo>
                    <a:pt x="7323" y="6489"/>
                  </a:lnTo>
                  <a:cubicBezTo>
                    <a:pt x="7299" y="6489"/>
                    <a:pt x="7252" y="6513"/>
                    <a:pt x="7228" y="6525"/>
                  </a:cubicBezTo>
                  <a:lnTo>
                    <a:pt x="7026" y="6656"/>
                  </a:lnTo>
                  <a:lnTo>
                    <a:pt x="4882" y="6656"/>
                  </a:lnTo>
                  <a:lnTo>
                    <a:pt x="4692" y="6525"/>
                  </a:lnTo>
                  <a:cubicBezTo>
                    <a:pt x="4668" y="6513"/>
                    <a:pt x="4632" y="6489"/>
                    <a:pt x="4585" y="6489"/>
                  </a:cubicBezTo>
                  <a:lnTo>
                    <a:pt x="1596" y="6489"/>
                  </a:lnTo>
                  <a:lnTo>
                    <a:pt x="1596" y="4155"/>
                  </a:lnTo>
                  <a:cubicBezTo>
                    <a:pt x="1596" y="4072"/>
                    <a:pt x="1525" y="3977"/>
                    <a:pt x="1418" y="3977"/>
                  </a:cubicBezTo>
                  <a:cubicBezTo>
                    <a:pt x="1311" y="3977"/>
                    <a:pt x="1239" y="4048"/>
                    <a:pt x="1239" y="4155"/>
                  </a:cubicBezTo>
                  <a:lnTo>
                    <a:pt x="1239" y="6489"/>
                  </a:lnTo>
                  <a:lnTo>
                    <a:pt x="858" y="6489"/>
                  </a:lnTo>
                  <a:lnTo>
                    <a:pt x="858" y="1048"/>
                  </a:lnTo>
                  <a:cubicBezTo>
                    <a:pt x="858" y="679"/>
                    <a:pt x="1168" y="357"/>
                    <a:pt x="1537" y="357"/>
                  </a:cubicBezTo>
                  <a:lnTo>
                    <a:pt x="8871" y="357"/>
                  </a:lnTo>
                  <a:cubicBezTo>
                    <a:pt x="8966" y="357"/>
                    <a:pt x="9050" y="286"/>
                    <a:pt x="9050" y="179"/>
                  </a:cubicBezTo>
                  <a:cubicBezTo>
                    <a:pt x="9050" y="95"/>
                    <a:pt x="8978" y="0"/>
                    <a:pt x="88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08" name="Google Shape;12508;p82"/>
          <p:cNvGrpSpPr/>
          <p:nvPr/>
        </p:nvGrpSpPr>
        <p:grpSpPr>
          <a:xfrm>
            <a:off x="5159407" y="2535681"/>
            <a:ext cx="252062" cy="305122"/>
            <a:chOff x="5184517" y="2459481"/>
            <a:chExt cx="252062" cy="305122"/>
          </a:xfrm>
          <a:solidFill>
            <a:schemeClr val="tx1"/>
          </a:solidFill>
        </p:grpSpPr>
        <p:sp>
          <p:nvSpPr>
            <p:cNvPr id="12509" name="Google Shape;12509;p82"/>
            <p:cNvSpPr/>
            <p:nvPr/>
          </p:nvSpPr>
          <p:spPr>
            <a:xfrm>
              <a:off x="5383486" y="2674747"/>
              <a:ext cx="13273" cy="1330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03" y="0"/>
                  </a:moveTo>
                  <a:cubicBezTo>
                    <a:pt x="107" y="0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0" name="Google Shape;12510;p82"/>
            <p:cNvSpPr/>
            <p:nvPr/>
          </p:nvSpPr>
          <p:spPr>
            <a:xfrm>
              <a:off x="5350128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62"/>
                    <a:pt x="96" y="357"/>
                    <a:pt x="179" y="357"/>
                  </a:cubicBezTo>
                  <a:cubicBezTo>
                    <a:pt x="274" y="357"/>
                    <a:pt x="358" y="286"/>
                    <a:pt x="358" y="179"/>
                  </a:cubicBezTo>
                  <a:cubicBezTo>
                    <a:pt x="358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1" name="Google Shape;12511;p82"/>
            <p:cNvSpPr/>
            <p:nvPr/>
          </p:nvSpPr>
          <p:spPr>
            <a:xfrm>
              <a:off x="5254638" y="2666376"/>
              <a:ext cx="11395" cy="11427"/>
            </a:xfrm>
            <a:custGeom>
              <a:avLst/>
              <a:gdLst/>
              <a:ahLst/>
              <a:cxnLst/>
              <a:rect l="l" t="t" r="r" b="b"/>
              <a:pathLst>
                <a:path w="358" h="359" extrusionOk="0">
                  <a:moveTo>
                    <a:pt x="193" y="1"/>
                  </a:moveTo>
                  <a:cubicBezTo>
                    <a:pt x="188" y="1"/>
                    <a:pt x="183" y="1"/>
                    <a:pt x="179" y="2"/>
                  </a:cubicBezTo>
                  <a:cubicBezTo>
                    <a:pt x="83" y="2"/>
                    <a:pt x="0" y="97"/>
                    <a:pt x="0" y="180"/>
                  </a:cubicBezTo>
                  <a:cubicBezTo>
                    <a:pt x="0" y="275"/>
                    <a:pt x="71" y="359"/>
                    <a:pt x="179" y="359"/>
                  </a:cubicBezTo>
                  <a:cubicBezTo>
                    <a:pt x="262" y="359"/>
                    <a:pt x="357" y="287"/>
                    <a:pt x="357" y="180"/>
                  </a:cubicBezTo>
                  <a:cubicBezTo>
                    <a:pt x="357" y="90"/>
                    <a:pt x="273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2" name="Google Shape;12512;p82"/>
            <p:cNvSpPr/>
            <p:nvPr/>
          </p:nvSpPr>
          <p:spPr>
            <a:xfrm>
              <a:off x="5273959" y="2724402"/>
              <a:ext cx="11395" cy="11395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cubicBezTo>
                    <a:pt x="0" y="262"/>
                    <a:pt x="84" y="357"/>
                    <a:pt x="179" y="357"/>
                  </a:cubicBezTo>
                  <a:cubicBezTo>
                    <a:pt x="274" y="357"/>
                    <a:pt x="357" y="286"/>
                    <a:pt x="357" y="179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3" name="Google Shape;12513;p82"/>
            <p:cNvSpPr/>
            <p:nvPr/>
          </p:nvSpPr>
          <p:spPr>
            <a:xfrm>
              <a:off x="5308049" y="2678917"/>
              <a:ext cx="14451" cy="14037"/>
            </a:xfrm>
            <a:custGeom>
              <a:avLst/>
              <a:gdLst/>
              <a:ahLst/>
              <a:cxnLst/>
              <a:rect l="l" t="t" r="r" b="b"/>
              <a:pathLst>
                <a:path w="454" h="441" extrusionOk="0">
                  <a:moveTo>
                    <a:pt x="227" y="0"/>
                  </a:moveTo>
                  <a:cubicBezTo>
                    <a:pt x="108" y="0"/>
                    <a:pt x="1" y="108"/>
                    <a:pt x="1" y="227"/>
                  </a:cubicBezTo>
                  <a:cubicBezTo>
                    <a:pt x="1" y="346"/>
                    <a:pt x="108" y="441"/>
                    <a:pt x="227" y="441"/>
                  </a:cubicBezTo>
                  <a:cubicBezTo>
                    <a:pt x="346" y="441"/>
                    <a:pt x="453" y="346"/>
                    <a:pt x="453" y="227"/>
                  </a:cubicBezTo>
                  <a:cubicBezTo>
                    <a:pt x="453" y="84"/>
                    <a:pt x="358" y="0"/>
                    <a:pt x="2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4" name="Google Shape;12514;p82"/>
            <p:cNvSpPr/>
            <p:nvPr/>
          </p:nvSpPr>
          <p:spPr>
            <a:xfrm>
              <a:off x="5184517" y="2459481"/>
              <a:ext cx="252062" cy="305122"/>
            </a:xfrm>
            <a:custGeom>
              <a:avLst/>
              <a:gdLst/>
              <a:ahLst/>
              <a:cxnLst/>
              <a:rect l="l" t="t" r="r" b="b"/>
              <a:pathLst>
                <a:path w="7919" h="9586" extrusionOk="0">
                  <a:moveTo>
                    <a:pt x="2597" y="5657"/>
                  </a:moveTo>
                  <a:cubicBezTo>
                    <a:pt x="3126" y="5657"/>
                    <a:pt x="3630" y="5793"/>
                    <a:pt x="4096" y="6061"/>
                  </a:cubicBezTo>
                  <a:cubicBezTo>
                    <a:pt x="4607" y="6347"/>
                    <a:pt x="5099" y="6442"/>
                    <a:pt x="5531" y="6442"/>
                  </a:cubicBezTo>
                  <a:cubicBezTo>
                    <a:pt x="5853" y="6442"/>
                    <a:pt x="6143" y="6389"/>
                    <a:pt x="6382" y="6323"/>
                  </a:cubicBezTo>
                  <a:cubicBezTo>
                    <a:pt x="6751" y="6228"/>
                    <a:pt x="7037" y="6061"/>
                    <a:pt x="7204" y="5954"/>
                  </a:cubicBezTo>
                  <a:lnTo>
                    <a:pt x="7204" y="5954"/>
                  </a:lnTo>
                  <a:cubicBezTo>
                    <a:pt x="7525" y="7037"/>
                    <a:pt x="7263" y="8204"/>
                    <a:pt x="6442" y="9038"/>
                  </a:cubicBezTo>
                  <a:cubicBezTo>
                    <a:pt x="6275" y="9204"/>
                    <a:pt x="6037" y="9299"/>
                    <a:pt x="5799" y="9299"/>
                  </a:cubicBezTo>
                  <a:lnTo>
                    <a:pt x="2560" y="9299"/>
                  </a:lnTo>
                  <a:cubicBezTo>
                    <a:pt x="2322" y="9299"/>
                    <a:pt x="2084" y="9204"/>
                    <a:pt x="1917" y="9038"/>
                  </a:cubicBezTo>
                  <a:cubicBezTo>
                    <a:pt x="1179" y="8276"/>
                    <a:pt x="834" y="7180"/>
                    <a:pt x="1120" y="6025"/>
                  </a:cubicBezTo>
                  <a:cubicBezTo>
                    <a:pt x="1239" y="5966"/>
                    <a:pt x="1560" y="5811"/>
                    <a:pt x="1989" y="5716"/>
                  </a:cubicBezTo>
                  <a:cubicBezTo>
                    <a:pt x="2195" y="5677"/>
                    <a:pt x="2398" y="5657"/>
                    <a:pt x="2597" y="5657"/>
                  </a:cubicBezTo>
                  <a:close/>
                  <a:moveTo>
                    <a:pt x="2834" y="1"/>
                  </a:moveTo>
                  <a:cubicBezTo>
                    <a:pt x="2632" y="1"/>
                    <a:pt x="2465" y="167"/>
                    <a:pt x="2465" y="370"/>
                  </a:cubicBezTo>
                  <a:lnTo>
                    <a:pt x="2465" y="703"/>
                  </a:lnTo>
                  <a:cubicBezTo>
                    <a:pt x="2465" y="906"/>
                    <a:pt x="2632" y="1072"/>
                    <a:pt x="2834" y="1072"/>
                  </a:cubicBezTo>
                  <a:lnTo>
                    <a:pt x="3036" y="1072"/>
                  </a:lnTo>
                  <a:lnTo>
                    <a:pt x="3036" y="2239"/>
                  </a:lnTo>
                  <a:cubicBezTo>
                    <a:pt x="3036" y="2311"/>
                    <a:pt x="3096" y="2370"/>
                    <a:pt x="3167" y="2370"/>
                  </a:cubicBezTo>
                  <a:cubicBezTo>
                    <a:pt x="3239" y="2370"/>
                    <a:pt x="3298" y="2311"/>
                    <a:pt x="3298" y="2239"/>
                  </a:cubicBezTo>
                  <a:lnTo>
                    <a:pt x="3298" y="1072"/>
                  </a:lnTo>
                  <a:lnTo>
                    <a:pt x="4977" y="1072"/>
                  </a:lnTo>
                  <a:lnTo>
                    <a:pt x="4977" y="3406"/>
                  </a:lnTo>
                  <a:cubicBezTo>
                    <a:pt x="4977" y="3620"/>
                    <a:pt x="5096" y="3799"/>
                    <a:pt x="5311" y="3882"/>
                  </a:cubicBezTo>
                  <a:cubicBezTo>
                    <a:pt x="6144" y="4216"/>
                    <a:pt x="6763" y="4882"/>
                    <a:pt x="7097" y="5692"/>
                  </a:cubicBezTo>
                  <a:cubicBezTo>
                    <a:pt x="6966" y="5775"/>
                    <a:pt x="6668" y="5954"/>
                    <a:pt x="6275" y="6061"/>
                  </a:cubicBezTo>
                  <a:cubicBezTo>
                    <a:pt x="6015" y="6135"/>
                    <a:pt x="5758" y="6172"/>
                    <a:pt x="5506" y="6172"/>
                  </a:cubicBezTo>
                  <a:cubicBezTo>
                    <a:pt x="5064" y="6172"/>
                    <a:pt x="4636" y="6058"/>
                    <a:pt x="4227" y="5823"/>
                  </a:cubicBezTo>
                  <a:cubicBezTo>
                    <a:pt x="3710" y="5528"/>
                    <a:pt x="3145" y="5385"/>
                    <a:pt x="2580" y="5385"/>
                  </a:cubicBezTo>
                  <a:cubicBezTo>
                    <a:pt x="2117" y="5385"/>
                    <a:pt x="1654" y="5481"/>
                    <a:pt x="1215" y="5668"/>
                  </a:cubicBezTo>
                  <a:cubicBezTo>
                    <a:pt x="1524" y="4870"/>
                    <a:pt x="2155" y="4216"/>
                    <a:pt x="2989" y="3882"/>
                  </a:cubicBezTo>
                  <a:cubicBezTo>
                    <a:pt x="3179" y="3811"/>
                    <a:pt x="3322" y="3620"/>
                    <a:pt x="3322" y="3406"/>
                  </a:cubicBezTo>
                  <a:lnTo>
                    <a:pt x="3322" y="2930"/>
                  </a:lnTo>
                  <a:cubicBezTo>
                    <a:pt x="3322" y="2858"/>
                    <a:pt x="3263" y="2799"/>
                    <a:pt x="3179" y="2799"/>
                  </a:cubicBezTo>
                  <a:cubicBezTo>
                    <a:pt x="3108" y="2799"/>
                    <a:pt x="3048" y="2858"/>
                    <a:pt x="3048" y="2930"/>
                  </a:cubicBezTo>
                  <a:lnTo>
                    <a:pt x="3048" y="3406"/>
                  </a:lnTo>
                  <a:cubicBezTo>
                    <a:pt x="3048" y="3501"/>
                    <a:pt x="2989" y="3585"/>
                    <a:pt x="2894" y="3620"/>
                  </a:cubicBezTo>
                  <a:cubicBezTo>
                    <a:pt x="608" y="4525"/>
                    <a:pt x="0" y="7490"/>
                    <a:pt x="1703" y="9228"/>
                  </a:cubicBezTo>
                  <a:cubicBezTo>
                    <a:pt x="1929" y="9454"/>
                    <a:pt x="2227" y="9585"/>
                    <a:pt x="2560" y="9585"/>
                  </a:cubicBezTo>
                  <a:lnTo>
                    <a:pt x="5799" y="9585"/>
                  </a:lnTo>
                  <a:cubicBezTo>
                    <a:pt x="6108" y="9585"/>
                    <a:pt x="6430" y="9454"/>
                    <a:pt x="6656" y="9228"/>
                  </a:cubicBezTo>
                  <a:cubicBezTo>
                    <a:pt x="7870" y="7990"/>
                    <a:pt x="7918" y="6132"/>
                    <a:pt x="6989" y="4835"/>
                  </a:cubicBezTo>
                  <a:cubicBezTo>
                    <a:pt x="6608" y="4287"/>
                    <a:pt x="6073" y="3870"/>
                    <a:pt x="5442" y="3620"/>
                  </a:cubicBezTo>
                  <a:cubicBezTo>
                    <a:pt x="5358" y="3585"/>
                    <a:pt x="5299" y="3501"/>
                    <a:pt x="5299" y="3406"/>
                  </a:cubicBezTo>
                  <a:lnTo>
                    <a:pt x="5299" y="1072"/>
                  </a:lnTo>
                  <a:lnTo>
                    <a:pt x="5489" y="1072"/>
                  </a:lnTo>
                  <a:cubicBezTo>
                    <a:pt x="5692" y="1072"/>
                    <a:pt x="5858" y="906"/>
                    <a:pt x="5858" y="703"/>
                  </a:cubicBezTo>
                  <a:lnTo>
                    <a:pt x="5858" y="370"/>
                  </a:lnTo>
                  <a:cubicBezTo>
                    <a:pt x="5858" y="167"/>
                    <a:pt x="5692" y="1"/>
                    <a:pt x="5489" y="1"/>
                  </a:cubicBezTo>
                  <a:lnTo>
                    <a:pt x="4739" y="1"/>
                  </a:lnTo>
                  <a:cubicBezTo>
                    <a:pt x="4668" y="1"/>
                    <a:pt x="4608" y="60"/>
                    <a:pt x="4608" y="132"/>
                  </a:cubicBezTo>
                  <a:cubicBezTo>
                    <a:pt x="4608" y="215"/>
                    <a:pt x="4668" y="275"/>
                    <a:pt x="4739" y="275"/>
                  </a:cubicBezTo>
                  <a:lnTo>
                    <a:pt x="5489" y="275"/>
                  </a:lnTo>
                  <a:cubicBezTo>
                    <a:pt x="5537" y="275"/>
                    <a:pt x="5573" y="310"/>
                    <a:pt x="5573" y="358"/>
                  </a:cubicBezTo>
                  <a:lnTo>
                    <a:pt x="5573" y="691"/>
                  </a:lnTo>
                  <a:cubicBezTo>
                    <a:pt x="5573" y="727"/>
                    <a:pt x="5537" y="775"/>
                    <a:pt x="5489" y="775"/>
                  </a:cubicBezTo>
                  <a:lnTo>
                    <a:pt x="2834" y="775"/>
                  </a:lnTo>
                  <a:cubicBezTo>
                    <a:pt x="2798" y="775"/>
                    <a:pt x="2751" y="727"/>
                    <a:pt x="2751" y="691"/>
                  </a:cubicBezTo>
                  <a:lnTo>
                    <a:pt x="2751" y="358"/>
                  </a:lnTo>
                  <a:cubicBezTo>
                    <a:pt x="2751" y="310"/>
                    <a:pt x="2798" y="275"/>
                    <a:pt x="2834" y="275"/>
                  </a:cubicBezTo>
                  <a:lnTo>
                    <a:pt x="4060" y="275"/>
                  </a:lnTo>
                  <a:cubicBezTo>
                    <a:pt x="4132" y="275"/>
                    <a:pt x="4191" y="215"/>
                    <a:pt x="4191" y="132"/>
                  </a:cubicBezTo>
                  <a:cubicBezTo>
                    <a:pt x="4191" y="60"/>
                    <a:pt x="4132" y="1"/>
                    <a:pt x="4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515" name="Google Shape;12515;p82"/>
          <p:cNvSpPr/>
          <p:nvPr/>
        </p:nvSpPr>
        <p:spPr>
          <a:xfrm>
            <a:off x="1775910" y="2046804"/>
            <a:ext cx="354363" cy="354395"/>
          </a:xfrm>
          <a:custGeom>
            <a:avLst/>
            <a:gdLst/>
            <a:ahLst/>
            <a:cxnLst/>
            <a:rect l="l" t="t" r="r" b="b"/>
            <a:pathLst>
              <a:path w="11133" h="11134" extrusionOk="0">
                <a:moveTo>
                  <a:pt x="2876" y="2961"/>
                </a:moveTo>
                <a:cubicBezTo>
                  <a:pt x="2929" y="2961"/>
                  <a:pt x="2983" y="2967"/>
                  <a:pt x="3036" y="2977"/>
                </a:cubicBezTo>
                <a:cubicBezTo>
                  <a:pt x="3358" y="3037"/>
                  <a:pt x="3584" y="3287"/>
                  <a:pt x="3656" y="3596"/>
                </a:cubicBezTo>
                <a:cubicBezTo>
                  <a:pt x="3703" y="3882"/>
                  <a:pt x="3608" y="4180"/>
                  <a:pt x="3382" y="4358"/>
                </a:cubicBezTo>
                <a:cubicBezTo>
                  <a:pt x="3239" y="4489"/>
                  <a:pt x="3144" y="4680"/>
                  <a:pt x="3144" y="4882"/>
                </a:cubicBezTo>
                <a:lnTo>
                  <a:pt x="3144" y="5239"/>
                </a:lnTo>
                <a:cubicBezTo>
                  <a:pt x="3144" y="5525"/>
                  <a:pt x="3370" y="5740"/>
                  <a:pt x="3644" y="5740"/>
                </a:cubicBezTo>
                <a:lnTo>
                  <a:pt x="5406" y="5740"/>
                </a:lnTo>
                <a:lnTo>
                  <a:pt x="5406" y="7502"/>
                </a:lnTo>
                <a:cubicBezTo>
                  <a:pt x="5406" y="7609"/>
                  <a:pt x="5311" y="7680"/>
                  <a:pt x="5227" y="7680"/>
                </a:cubicBezTo>
                <a:lnTo>
                  <a:pt x="4870" y="7680"/>
                </a:lnTo>
                <a:cubicBezTo>
                  <a:pt x="4763" y="7680"/>
                  <a:pt x="4668" y="7633"/>
                  <a:pt x="4596" y="7561"/>
                </a:cubicBezTo>
                <a:cubicBezTo>
                  <a:pt x="4386" y="7313"/>
                  <a:pt x="4084" y="7164"/>
                  <a:pt x="3770" y="7164"/>
                </a:cubicBezTo>
                <a:cubicBezTo>
                  <a:pt x="3693" y="7164"/>
                  <a:pt x="3614" y="7173"/>
                  <a:pt x="3537" y="7192"/>
                </a:cubicBezTo>
                <a:cubicBezTo>
                  <a:pt x="3096" y="7264"/>
                  <a:pt x="2739" y="7621"/>
                  <a:pt x="2655" y="8049"/>
                </a:cubicBezTo>
                <a:cubicBezTo>
                  <a:pt x="2584" y="8395"/>
                  <a:pt x="2667" y="8740"/>
                  <a:pt x="2882" y="9002"/>
                </a:cubicBezTo>
                <a:cubicBezTo>
                  <a:pt x="3084" y="9276"/>
                  <a:pt x="3417" y="9419"/>
                  <a:pt x="3739" y="9419"/>
                </a:cubicBezTo>
                <a:cubicBezTo>
                  <a:pt x="4084" y="9419"/>
                  <a:pt x="4394" y="9276"/>
                  <a:pt x="4608" y="9014"/>
                </a:cubicBezTo>
                <a:cubicBezTo>
                  <a:pt x="4668" y="8942"/>
                  <a:pt x="4763" y="8895"/>
                  <a:pt x="4870" y="8895"/>
                </a:cubicBezTo>
                <a:lnTo>
                  <a:pt x="5215" y="8895"/>
                </a:lnTo>
                <a:cubicBezTo>
                  <a:pt x="5322" y="8895"/>
                  <a:pt x="5394" y="8990"/>
                  <a:pt x="5394" y="9073"/>
                </a:cubicBezTo>
                <a:lnTo>
                  <a:pt x="5394" y="10812"/>
                </a:lnTo>
                <a:lnTo>
                  <a:pt x="870" y="10812"/>
                </a:lnTo>
                <a:cubicBezTo>
                  <a:pt x="572" y="10812"/>
                  <a:pt x="334" y="10573"/>
                  <a:pt x="334" y="10276"/>
                </a:cubicBezTo>
                <a:lnTo>
                  <a:pt x="334" y="5728"/>
                </a:lnTo>
                <a:lnTo>
                  <a:pt x="2084" y="5728"/>
                </a:lnTo>
                <a:cubicBezTo>
                  <a:pt x="2370" y="5728"/>
                  <a:pt x="2596" y="5513"/>
                  <a:pt x="2596" y="5228"/>
                </a:cubicBezTo>
                <a:lnTo>
                  <a:pt x="2596" y="4882"/>
                </a:lnTo>
                <a:cubicBezTo>
                  <a:pt x="2596" y="4680"/>
                  <a:pt x="2501" y="4477"/>
                  <a:pt x="2358" y="4358"/>
                </a:cubicBezTo>
                <a:cubicBezTo>
                  <a:pt x="2179" y="4216"/>
                  <a:pt x="2072" y="3989"/>
                  <a:pt x="2072" y="3751"/>
                </a:cubicBezTo>
                <a:cubicBezTo>
                  <a:pt x="2072" y="3513"/>
                  <a:pt x="2179" y="3287"/>
                  <a:pt x="2370" y="3144"/>
                </a:cubicBezTo>
                <a:cubicBezTo>
                  <a:pt x="2517" y="3024"/>
                  <a:pt x="2694" y="2961"/>
                  <a:pt x="2876" y="2961"/>
                </a:cubicBezTo>
                <a:close/>
                <a:moveTo>
                  <a:pt x="10287" y="334"/>
                </a:moveTo>
                <a:cubicBezTo>
                  <a:pt x="10585" y="334"/>
                  <a:pt x="10823" y="572"/>
                  <a:pt x="10823" y="870"/>
                </a:cubicBezTo>
                <a:lnTo>
                  <a:pt x="10823" y="5406"/>
                </a:lnTo>
                <a:lnTo>
                  <a:pt x="10633" y="5406"/>
                </a:lnTo>
                <a:cubicBezTo>
                  <a:pt x="10537" y="5406"/>
                  <a:pt x="10466" y="5478"/>
                  <a:pt x="10466" y="5573"/>
                </a:cubicBezTo>
                <a:cubicBezTo>
                  <a:pt x="10466" y="5656"/>
                  <a:pt x="10537" y="5728"/>
                  <a:pt x="10633" y="5728"/>
                </a:cubicBezTo>
                <a:lnTo>
                  <a:pt x="10811" y="5728"/>
                </a:lnTo>
                <a:lnTo>
                  <a:pt x="10811" y="10276"/>
                </a:lnTo>
                <a:cubicBezTo>
                  <a:pt x="10811" y="10573"/>
                  <a:pt x="10573" y="10812"/>
                  <a:pt x="10275" y="10812"/>
                </a:cubicBezTo>
                <a:lnTo>
                  <a:pt x="5739" y="10812"/>
                </a:lnTo>
                <a:lnTo>
                  <a:pt x="5739" y="9049"/>
                </a:lnTo>
                <a:cubicBezTo>
                  <a:pt x="5739" y="8764"/>
                  <a:pt x="5513" y="8549"/>
                  <a:pt x="5227" y="8549"/>
                </a:cubicBezTo>
                <a:lnTo>
                  <a:pt x="4882" y="8549"/>
                </a:lnTo>
                <a:cubicBezTo>
                  <a:pt x="4680" y="8549"/>
                  <a:pt x="4489" y="8633"/>
                  <a:pt x="4370" y="8788"/>
                </a:cubicBezTo>
                <a:cubicBezTo>
                  <a:pt x="4215" y="8966"/>
                  <a:pt x="3989" y="9061"/>
                  <a:pt x="3751" y="9061"/>
                </a:cubicBezTo>
                <a:cubicBezTo>
                  <a:pt x="3513" y="9061"/>
                  <a:pt x="3287" y="8966"/>
                  <a:pt x="3144" y="8764"/>
                </a:cubicBezTo>
                <a:cubicBezTo>
                  <a:pt x="2989" y="8573"/>
                  <a:pt x="2941" y="8335"/>
                  <a:pt x="2977" y="8097"/>
                </a:cubicBezTo>
                <a:cubicBezTo>
                  <a:pt x="3036" y="7787"/>
                  <a:pt x="3287" y="7549"/>
                  <a:pt x="3608" y="7490"/>
                </a:cubicBezTo>
                <a:cubicBezTo>
                  <a:pt x="3659" y="7479"/>
                  <a:pt x="3710" y="7473"/>
                  <a:pt x="3761" y="7473"/>
                </a:cubicBezTo>
                <a:cubicBezTo>
                  <a:pt x="3988" y="7473"/>
                  <a:pt x="4212" y="7577"/>
                  <a:pt x="4358" y="7752"/>
                </a:cubicBezTo>
                <a:cubicBezTo>
                  <a:pt x="4501" y="7906"/>
                  <a:pt x="4680" y="7990"/>
                  <a:pt x="4882" y="7990"/>
                </a:cubicBezTo>
                <a:lnTo>
                  <a:pt x="5239" y="7990"/>
                </a:lnTo>
                <a:cubicBezTo>
                  <a:pt x="5525" y="7990"/>
                  <a:pt x="5751" y="7775"/>
                  <a:pt x="5751" y="7490"/>
                </a:cubicBezTo>
                <a:lnTo>
                  <a:pt x="5751" y="5728"/>
                </a:lnTo>
                <a:lnTo>
                  <a:pt x="7501" y="5728"/>
                </a:lnTo>
                <a:cubicBezTo>
                  <a:pt x="7608" y="5728"/>
                  <a:pt x="7680" y="5823"/>
                  <a:pt x="7680" y="5906"/>
                </a:cubicBezTo>
                <a:lnTo>
                  <a:pt x="7680" y="6263"/>
                </a:lnTo>
                <a:cubicBezTo>
                  <a:pt x="7680" y="6371"/>
                  <a:pt x="7632" y="6478"/>
                  <a:pt x="7561" y="6537"/>
                </a:cubicBezTo>
                <a:cubicBezTo>
                  <a:pt x="7251" y="6799"/>
                  <a:pt x="7097" y="7204"/>
                  <a:pt x="7192" y="7609"/>
                </a:cubicBezTo>
                <a:cubicBezTo>
                  <a:pt x="7263" y="8037"/>
                  <a:pt x="7620" y="8395"/>
                  <a:pt x="8049" y="8490"/>
                </a:cubicBezTo>
                <a:cubicBezTo>
                  <a:pt x="8132" y="8502"/>
                  <a:pt x="8216" y="8514"/>
                  <a:pt x="8287" y="8514"/>
                </a:cubicBezTo>
                <a:cubicBezTo>
                  <a:pt x="8549" y="8514"/>
                  <a:pt x="8799" y="8418"/>
                  <a:pt x="9002" y="8264"/>
                </a:cubicBezTo>
                <a:cubicBezTo>
                  <a:pt x="9275" y="8049"/>
                  <a:pt x="9418" y="7728"/>
                  <a:pt x="9418" y="7394"/>
                </a:cubicBezTo>
                <a:cubicBezTo>
                  <a:pt x="9418" y="7061"/>
                  <a:pt x="9275" y="6740"/>
                  <a:pt x="9025" y="6537"/>
                </a:cubicBezTo>
                <a:cubicBezTo>
                  <a:pt x="8942" y="6478"/>
                  <a:pt x="8906" y="6371"/>
                  <a:pt x="8906" y="6263"/>
                </a:cubicBezTo>
                <a:lnTo>
                  <a:pt x="8906" y="5930"/>
                </a:lnTo>
                <a:cubicBezTo>
                  <a:pt x="8906" y="5823"/>
                  <a:pt x="8990" y="5751"/>
                  <a:pt x="9085" y="5751"/>
                </a:cubicBezTo>
                <a:lnTo>
                  <a:pt x="9954" y="5751"/>
                </a:lnTo>
                <a:cubicBezTo>
                  <a:pt x="10049" y="5751"/>
                  <a:pt x="10121" y="5668"/>
                  <a:pt x="10121" y="5585"/>
                </a:cubicBezTo>
                <a:cubicBezTo>
                  <a:pt x="10121" y="5489"/>
                  <a:pt x="10049" y="5418"/>
                  <a:pt x="9954" y="5418"/>
                </a:cubicBezTo>
                <a:lnTo>
                  <a:pt x="9085" y="5418"/>
                </a:lnTo>
                <a:cubicBezTo>
                  <a:pt x="8799" y="5418"/>
                  <a:pt x="8573" y="5644"/>
                  <a:pt x="8573" y="5918"/>
                </a:cubicBezTo>
                <a:lnTo>
                  <a:pt x="8573" y="6263"/>
                </a:lnTo>
                <a:cubicBezTo>
                  <a:pt x="8573" y="6478"/>
                  <a:pt x="8668" y="6668"/>
                  <a:pt x="8811" y="6787"/>
                </a:cubicBezTo>
                <a:cubicBezTo>
                  <a:pt x="8990" y="6930"/>
                  <a:pt x="9097" y="7156"/>
                  <a:pt x="9097" y="7394"/>
                </a:cubicBezTo>
                <a:cubicBezTo>
                  <a:pt x="9097" y="7633"/>
                  <a:pt x="8990" y="7859"/>
                  <a:pt x="8799" y="8014"/>
                </a:cubicBezTo>
                <a:cubicBezTo>
                  <a:pt x="8652" y="8124"/>
                  <a:pt x="8477" y="8185"/>
                  <a:pt x="8295" y="8185"/>
                </a:cubicBezTo>
                <a:cubicBezTo>
                  <a:pt x="8241" y="8185"/>
                  <a:pt x="8187" y="8179"/>
                  <a:pt x="8132" y="8168"/>
                </a:cubicBezTo>
                <a:cubicBezTo>
                  <a:pt x="7811" y="8109"/>
                  <a:pt x="7573" y="7859"/>
                  <a:pt x="7513" y="7549"/>
                </a:cubicBezTo>
                <a:cubicBezTo>
                  <a:pt x="7454" y="7264"/>
                  <a:pt x="7561" y="6966"/>
                  <a:pt x="7787" y="6787"/>
                </a:cubicBezTo>
                <a:cubicBezTo>
                  <a:pt x="7930" y="6656"/>
                  <a:pt x="8025" y="6478"/>
                  <a:pt x="8025" y="6263"/>
                </a:cubicBezTo>
                <a:lnTo>
                  <a:pt x="8025" y="5930"/>
                </a:lnTo>
                <a:cubicBezTo>
                  <a:pt x="8025" y="5644"/>
                  <a:pt x="7799" y="5418"/>
                  <a:pt x="7525" y="5418"/>
                </a:cubicBezTo>
                <a:lnTo>
                  <a:pt x="5763" y="5418"/>
                </a:lnTo>
                <a:lnTo>
                  <a:pt x="5763" y="3668"/>
                </a:lnTo>
                <a:cubicBezTo>
                  <a:pt x="5763" y="3561"/>
                  <a:pt x="5858" y="3489"/>
                  <a:pt x="5942" y="3489"/>
                </a:cubicBezTo>
                <a:lnTo>
                  <a:pt x="6299" y="3489"/>
                </a:lnTo>
                <a:cubicBezTo>
                  <a:pt x="6406" y="3489"/>
                  <a:pt x="6501" y="3525"/>
                  <a:pt x="6561" y="3608"/>
                </a:cubicBezTo>
                <a:cubicBezTo>
                  <a:pt x="6783" y="3859"/>
                  <a:pt x="7091" y="4001"/>
                  <a:pt x="7409" y="4001"/>
                </a:cubicBezTo>
                <a:cubicBezTo>
                  <a:pt x="7483" y="4001"/>
                  <a:pt x="7558" y="3993"/>
                  <a:pt x="7632" y="3977"/>
                </a:cubicBezTo>
                <a:cubicBezTo>
                  <a:pt x="8073" y="3906"/>
                  <a:pt x="8430" y="3549"/>
                  <a:pt x="8513" y="3108"/>
                </a:cubicBezTo>
                <a:cubicBezTo>
                  <a:pt x="8585" y="2775"/>
                  <a:pt x="8501" y="2430"/>
                  <a:pt x="8287" y="2156"/>
                </a:cubicBezTo>
                <a:cubicBezTo>
                  <a:pt x="8085" y="1894"/>
                  <a:pt x="7751" y="1739"/>
                  <a:pt x="7430" y="1739"/>
                </a:cubicBezTo>
                <a:cubicBezTo>
                  <a:pt x="7085" y="1739"/>
                  <a:pt x="6775" y="1894"/>
                  <a:pt x="6561" y="2144"/>
                </a:cubicBezTo>
                <a:cubicBezTo>
                  <a:pt x="6501" y="2215"/>
                  <a:pt x="6406" y="2263"/>
                  <a:pt x="6299" y="2263"/>
                </a:cubicBezTo>
                <a:lnTo>
                  <a:pt x="5954" y="2263"/>
                </a:lnTo>
                <a:cubicBezTo>
                  <a:pt x="5846" y="2263"/>
                  <a:pt x="5775" y="2180"/>
                  <a:pt x="5775" y="2084"/>
                </a:cubicBezTo>
                <a:lnTo>
                  <a:pt x="5775" y="1203"/>
                </a:lnTo>
                <a:cubicBezTo>
                  <a:pt x="5775" y="1120"/>
                  <a:pt x="5703" y="1048"/>
                  <a:pt x="5608" y="1048"/>
                </a:cubicBezTo>
                <a:cubicBezTo>
                  <a:pt x="5525" y="1048"/>
                  <a:pt x="5453" y="1120"/>
                  <a:pt x="5453" y="1203"/>
                </a:cubicBezTo>
                <a:lnTo>
                  <a:pt x="5453" y="2084"/>
                </a:lnTo>
                <a:cubicBezTo>
                  <a:pt x="5453" y="2370"/>
                  <a:pt x="5668" y="2596"/>
                  <a:pt x="5954" y="2596"/>
                </a:cubicBezTo>
                <a:lnTo>
                  <a:pt x="6299" y="2596"/>
                </a:lnTo>
                <a:cubicBezTo>
                  <a:pt x="6501" y="2596"/>
                  <a:pt x="6704" y="2501"/>
                  <a:pt x="6823" y="2358"/>
                </a:cubicBezTo>
                <a:cubicBezTo>
                  <a:pt x="6966" y="2180"/>
                  <a:pt x="7192" y="2072"/>
                  <a:pt x="7430" y="2072"/>
                </a:cubicBezTo>
                <a:cubicBezTo>
                  <a:pt x="7668" y="2072"/>
                  <a:pt x="7894" y="2180"/>
                  <a:pt x="8037" y="2370"/>
                </a:cubicBezTo>
                <a:cubicBezTo>
                  <a:pt x="8192" y="2561"/>
                  <a:pt x="8251" y="2799"/>
                  <a:pt x="8204" y="3037"/>
                </a:cubicBezTo>
                <a:cubicBezTo>
                  <a:pt x="8144" y="3346"/>
                  <a:pt x="7894" y="3584"/>
                  <a:pt x="7573" y="3644"/>
                </a:cubicBezTo>
                <a:cubicBezTo>
                  <a:pt x="7519" y="3656"/>
                  <a:pt x="7465" y="3661"/>
                  <a:pt x="7411" y="3661"/>
                </a:cubicBezTo>
                <a:cubicBezTo>
                  <a:pt x="7187" y="3661"/>
                  <a:pt x="6966" y="3564"/>
                  <a:pt x="6823" y="3382"/>
                </a:cubicBezTo>
                <a:cubicBezTo>
                  <a:pt x="6680" y="3227"/>
                  <a:pt x="6501" y="3144"/>
                  <a:pt x="6299" y="3144"/>
                </a:cubicBezTo>
                <a:lnTo>
                  <a:pt x="5942" y="3144"/>
                </a:lnTo>
                <a:cubicBezTo>
                  <a:pt x="5656" y="3144"/>
                  <a:pt x="5430" y="3370"/>
                  <a:pt x="5430" y="3644"/>
                </a:cubicBezTo>
                <a:lnTo>
                  <a:pt x="5430" y="5406"/>
                </a:lnTo>
                <a:lnTo>
                  <a:pt x="3679" y="5406"/>
                </a:lnTo>
                <a:cubicBezTo>
                  <a:pt x="3572" y="5406"/>
                  <a:pt x="3501" y="5311"/>
                  <a:pt x="3501" y="5228"/>
                </a:cubicBezTo>
                <a:lnTo>
                  <a:pt x="3501" y="4870"/>
                </a:lnTo>
                <a:cubicBezTo>
                  <a:pt x="3501" y="4763"/>
                  <a:pt x="3548" y="4656"/>
                  <a:pt x="3620" y="4597"/>
                </a:cubicBezTo>
                <a:cubicBezTo>
                  <a:pt x="3929" y="4335"/>
                  <a:pt x="4084" y="3930"/>
                  <a:pt x="3989" y="3525"/>
                </a:cubicBezTo>
                <a:cubicBezTo>
                  <a:pt x="3918" y="3096"/>
                  <a:pt x="3560" y="2739"/>
                  <a:pt x="3132" y="2656"/>
                </a:cubicBezTo>
                <a:cubicBezTo>
                  <a:pt x="3047" y="2635"/>
                  <a:pt x="2962" y="2626"/>
                  <a:pt x="2879" y="2626"/>
                </a:cubicBezTo>
                <a:cubicBezTo>
                  <a:pt x="2622" y="2626"/>
                  <a:pt x="2377" y="2717"/>
                  <a:pt x="2179" y="2870"/>
                </a:cubicBezTo>
                <a:cubicBezTo>
                  <a:pt x="1905" y="3084"/>
                  <a:pt x="1763" y="3406"/>
                  <a:pt x="1763" y="3739"/>
                </a:cubicBezTo>
                <a:cubicBezTo>
                  <a:pt x="1763" y="4085"/>
                  <a:pt x="1905" y="4394"/>
                  <a:pt x="2155" y="4597"/>
                </a:cubicBezTo>
                <a:cubicBezTo>
                  <a:pt x="2239" y="4656"/>
                  <a:pt x="2274" y="4763"/>
                  <a:pt x="2274" y="4870"/>
                </a:cubicBezTo>
                <a:lnTo>
                  <a:pt x="2274" y="5216"/>
                </a:lnTo>
                <a:cubicBezTo>
                  <a:pt x="2274" y="5311"/>
                  <a:pt x="2191" y="5394"/>
                  <a:pt x="2096" y="5394"/>
                </a:cubicBezTo>
                <a:lnTo>
                  <a:pt x="346" y="5394"/>
                </a:lnTo>
                <a:lnTo>
                  <a:pt x="346" y="870"/>
                </a:lnTo>
                <a:cubicBezTo>
                  <a:pt x="346" y="572"/>
                  <a:pt x="584" y="334"/>
                  <a:pt x="881" y="334"/>
                </a:cubicBezTo>
                <a:lnTo>
                  <a:pt x="5418" y="334"/>
                </a:lnTo>
                <a:lnTo>
                  <a:pt x="5418" y="513"/>
                </a:lnTo>
                <a:cubicBezTo>
                  <a:pt x="5418" y="596"/>
                  <a:pt x="5489" y="667"/>
                  <a:pt x="5584" y="667"/>
                </a:cubicBezTo>
                <a:cubicBezTo>
                  <a:pt x="5680" y="667"/>
                  <a:pt x="5751" y="596"/>
                  <a:pt x="5751" y="513"/>
                </a:cubicBezTo>
                <a:lnTo>
                  <a:pt x="5751" y="334"/>
                </a:lnTo>
                <a:close/>
                <a:moveTo>
                  <a:pt x="870" y="1"/>
                </a:moveTo>
                <a:cubicBezTo>
                  <a:pt x="393" y="1"/>
                  <a:pt x="0" y="394"/>
                  <a:pt x="0" y="870"/>
                </a:cubicBezTo>
                <a:lnTo>
                  <a:pt x="0" y="10276"/>
                </a:lnTo>
                <a:cubicBezTo>
                  <a:pt x="0" y="10752"/>
                  <a:pt x="393" y="11133"/>
                  <a:pt x="870" y="11133"/>
                </a:cubicBezTo>
                <a:lnTo>
                  <a:pt x="10275" y="11133"/>
                </a:lnTo>
                <a:cubicBezTo>
                  <a:pt x="10752" y="11133"/>
                  <a:pt x="11133" y="10752"/>
                  <a:pt x="11133" y="10276"/>
                </a:cubicBezTo>
                <a:lnTo>
                  <a:pt x="11133" y="870"/>
                </a:lnTo>
                <a:cubicBezTo>
                  <a:pt x="11133" y="394"/>
                  <a:pt x="10752" y="1"/>
                  <a:pt x="10275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516" name="Google Shape;12516;p82"/>
          <p:cNvGrpSpPr/>
          <p:nvPr/>
        </p:nvGrpSpPr>
        <p:grpSpPr>
          <a:xfrm>
            <a:off x="6130349" y="2045308"/>
            <a:ext cx="249770" cy="363849"/>
            <a:chOff x="6155459" y="1969108"/>
            <a:chExt cx="249770" cy="363849"/>
          </a:xfrm>
          <a:solidFill>
            <a:schemeClr val="tx1"/>
          </a:solidFill>
        </p:grpSpPr>
        <p:sp>
          <p:nvSpPr>
            <p:cNvPr id="12517" name="Google Shape;12517;p82"/>
            <p:cNvSpPr/>
            <p:nvPr/>
          </p:nvSpPr>
          <p:spPr>
            <a:xfrm>
              <a:off x="6195628" y="1969108"/>
              <a:ext cx="169813" cy="227012"/>
            </a:xfrm>
            <a:custGeom>
              <a:avLst/>
              <a:gdLst/>
              <a:ahLst/>
              <a:cxnLst/>
              <a:rect l="l" t="t" r="r" b="b"/>
              <a:pathLst>
                <a:path w="5335" h="7132" extrusionOk="0">
                  <a:moveTo>
                    <a:pt x="4120" y="333"/>
                  </a:moveTo>
                  <a:lnTo>
                    <a:pt x="4120" y="1750"/>
                  </a:lnTo>
                  <a:cubicBezTo>
                    <a:pt x="4120" y="1869"/>
                    <a:pt x="4084" y="1965"/>
                    <a:pt x="4036" y="2072"/>
                  </a:cubicBezTo>
                  <a:lnTo>
                    <a:pt x="3953" y="2238"/>
                  </a:lnTo>
                  <a:cubicBezTo>
                    <a:pt x="3941" y="2262"/>
                    <a:pt x="3941" y="2286"/>
                    <a:pt x="3941" y="2310"/>
                  </a:cubicBezTo>
                  <a:lnTo>
                    <a:pt x="3941" y="2667"/>
                  </a:lnTo>
                  <a:cubicBezTo>
                    <a:pt x="3941" y="3024"/>
                    <a:pt x="3786" y="3358"/>
                    <a:pt x="3536" y="3584"/>
                  </a:cubicBezTo>
                  <a:cubicBezTo>
                    <a:pt x="3292" y="3807"/>
                    <a:pt x="3011" y="3935"/>
                    <a:pt x="2699" y="3935"/>
                  </a:cubicBezTo>
                  <a:cubicBezTo>
                    <a:pt x="2661" y="3935"/>
                    <a:pt x="2623" y="3933"/>
                    <a:pt x="2584" y="3929"/>
                  </a:cubicBezTo>
                  <a:cubicBezTo>
                    <a:pt x="1917" y="3893"/>
                    <a:pt x="1405" y="3310"/>
                    <a:pt x="1405" y="2619"/>
                  </a:cubicBezTo>
                  <a:lnTo>
                    <a:pt x="1405" y="2310"/>
                  </a:lnTo>
                  <a:cubicBezTo>
                    <a:pt x="1405" y="2286"/>
                    <a:pt x="1405" y="2262"/>
                    <a:pt x="1393" y="2238"/>
                  </a:cubicBezTo>
                  <a:lnTo>
                    <a:pt x="1298" y="2072"/>
                  </a:lnTo>
                  <a:cubicBezTo>
                    <a:pt x="1262" y="1965"/>
                    <a:pt x="1227" y="1869"/>
                    <a:pt x="1227" y="1750"/>
                  </a:cubicBezTo>
                  <a:lnTo>
                    <a:pt x="1227" y="1238"/>
                  </a:lnTo>
                  <a:cubicBezTo>
                    <a:pt x="1227" y="738"/>
                    <a:pt x="1631" y="333"/>
                    <a:pt x="2131" y="333"/>
                  </a:cubicBezTo>
                  <a:close/>
                  <a:moveTo>
                    <a:pt x="3227" y="4155"/>
                  </a:moveTo>
                  <a:lnTo>
                    <a:pt x="3227" y="4346"/>
                  </a:lnTo>
                  <a:cubicBezTo>
                    <a:pt x="3227" y="4405"/>
                    <a:pt x="3239" y="4465"/>
                    <a:pt x="3251" y="4513"/>
                  </a:cubicBezTo>
                  <a:lnTo>
                    <a:pt x="2667" y="4965"/>
                  </a:lnTo>
                  <a:lnTo>
                    <a:pt x="2096" y="4524"/>
                  </a:lnTo>
                  <a:cubicBezTo>
                    <a:pt x="2108" y="4489"/>
                    <a:pt x="2120" y="4429"/>
                    <a:pt x="2120" y="4370"/>
                  </a:cubicBezTo>
                  <a:lnTo>
                    <a:pt x="2120" y="4155"/>
                  </a:lnTo>
                  <a:cubicBezTo>
                    <a:pt x="2251" y="4215"/>
                    <a:pt x="2405" y="4251"/>
                    <a:pt x="2572" y="4251"/>
                  </a:cubicBezTo>
                  <a:lnTo>
                    <a:pt x="2667" y="4251"/>
                  </a:lnTo>
                  <a:cubicBezTo>
                    <a:pt x="2870" y="4251"/>
                    <a:pt x="3048" y="4215"/>
                    <a:pt x="3227" y="4155"/>
                  </a:cubicBezTo>
                  <a:close/>
                  <a:moveTo>
                    <a:pt x="2131" y="0"/>
                  </a:moveTo>
                  <a:cubicBezTo>
                    <a:pt x="1453" y="0"/>
                    <a:pt x="905" y="560"/>
                    <a:pt x="905" y="1238"/>
                  </a:cubicBezTo>
                  <a:lnTo>
                    <a:pt x="905" y="1750"/>
                  </a:lnTo>
                  <a:cubicBezTo>
                    <a:pt x="905" y="1905"/>
                    <a:pt x="941" y="2072"/>
                    <a:pt x="1024" y="2215"/>
                  </a:cubicBezTo>
                  <a:lnTo>
                    <a:pt x="1084" y="2358"/>
                  </a:lnTo>
                  <a:lnTo>
                    <a:pt x="1084" y="2619"/>
                  </a:lnTo>
                  <a:cubicBezTo>
                    <a:pt x="1084" y="3191"/>
                    <a:pt x="1358" y="3703"/>
                    <a:pt x="1798" y="3989"/>
                  </a:cubicBezTo>
                  <a:lnTo>
                    <a:pt x="1798" y="4358"/>
                  </a:lnTo>
                  <a:cubicBezTo>
                    <a:pt x="1798" y="4453"/>
                    <a:pt x="1739" y="4524"/>
                    <a:pt x="1655" y="4536"/>
                  </a:cubicBezTo>
                  <a:lnTo>
                    <a:pt x="631" y="4858"/>
                  </a:lnTo>
                  <a:cubicBezTo>
                    <a:pt x="262" y="4977"/>
                    <a:pt x="0" y="5298"/>
                    <a:pt x="0" y="5703"/>
                  </a:cubicBezTo>
                  <a:lnTo>
                    <a:pt x="0" y="6965"/>
                  </a:lnTo>
                  <a:cubicBezTo>
                    <a:pt x="0" y="7060"/>
                    <a:pt x="84" y="7132"/>
                    <a:pt x="167" y="7132"/>
                  </a:cubicBezTo>
                  <a:cubicBezTo>
                    <a:pt x="262" y="7132"/>
                    <a:pt x="334" y="7060"/>
                    <a:pt x="334" y="6965"/>
                  </a:cubicBezTo>
                  <a:lnTo>
                    <a:pt x="334" y="5703"/>
                  </a:lnTo>
                  <a:cubicBezTo>
                    <a:pt x="334" y="5465"/>
                    <a:pt x="500" y="5239"/>
                    <a:pt x="715" y="5179"/>
                  </a:cubicBezTo>
                  <a:lnTo>
                    <a:pt x="1750" y="4870"/>
                  </a:lnTo>
                  <a:cubicBezTo>
                    <a:pt x="1810" y="4858"/>
                    <a:pt x="1846" y="4822"/>
                    <a:pt x="1893" y="4798"/>
                  </a:cubicBezTo>
                  <a:lnTo>
                    <a:pt x="2465" y="5227"/>
                  </a:lnTo>
                  <a:cubicBezTo>
                    <a:pt x="2524" y="5275"/>
                    <a:pt x="2596" y="5298"/>
                    <a:pt x="2667" y="5298"/>
                  </a:cubicBezTo>
                  <a:cubicBezTo>
                    <a:pt x="2739" y="5298"/>
                    <a:pt x="2822" y="5275"/>
                    <a:pt x="2882" y="5227"/>
                  </a:cubicBezTo>
                  <a:lnTo>
                    <a:pt x="3441" y="4798"/>
                  </a:lnTo>
                  <a:cubicBezTo>
                    <a:pt x="3489" y="4822"/>
                    <a:pt x="3536" y="4858"/>
                    <a:pt x="3596" y="4870"/>
                  </a:cubicBezTo>
                  <a:lnTo>
                    <a:pt x="4620" y="5179"/>
                  </a:lnTo>
                  <a:cubicBezTo>
                    <a:pt x="4858" y="5251"/>
                    <a:pt x="5001" y="5465"/>
                    <a:pt x="5001" y="5703"/>
                  </a:cubicBezTo>
                  <a:lnTo>
                    <a:pt x="5001" y="6965"/>
                  </a:lnTo>
                  <a:cubicBezTo>
                    <a:pt x="5001" y="7060"/>
                    <a:pt x="5084" y="7132"/>
                    <a:pt x="5168" y="7132"/>
                  </a:cubicBezTo>
                  <a:cubicBezTo>
                    <a:pt x="5263" y="7132"/>
                    <a:pt x="5334" y="7060"/>
                    <a:pt x="5334" y="6965"/>
                  </a:cubicBezTo>
                  <a:lnTo>
                    <a:pt x="5334" y="5703"/>
                  </a:lnTo>
                  <a:cubicBezTo>
                    <a:pt x="5334" y="5322"/>
                    <a:pt x="5084" y="4977"/>
                    <a:pt x="4715" y="4870"/>
                  </a:cubicBezTo>
                  <a:lnTo>
                    <a:pt x="3679" y="4560"/>
                  </a:lnTo>
                  <a:cubicBezTo>
                    <a:pt x="3608" y="4524"/>
                    <a:pt x="3548" y="4453"/>
                    <a:pt x="3548" y="4382"/>
                  </a:cubicBezTo>
                  <a:lnTo>
                    <a:pt x="3548" y="4012"/>
                  </a:lnTo>
                  <a:cubicBezTo>
                    <a:pt x="3620" y="3965"/>
                    <a:pt x="3703" y="3905"/>
                    <a:pt x="3763" y="3846"/>
                  </a:cubicBezTo>
                  <a:cubicBezTo>
                    <a:pt x="4084" y="3548"/>
                    <a:pt x="4263" y="3120"/>
                    <a:pt x="4263" y="2679"/>
                  </a:cubicBezTo>
                  <a:lnTo>
                    <a:pt x="4263" y="2369"/>
                  </a:lnTo>
                  <a:lnTo>
                    <a:pt x="4322" y="2238"/>
                  </a:lnTo>
                  <a:cubicBezTo>
                    <a:pt x="4394" y="2084"/>
                    <a:pt x="4441" y="1917"/>
                    <a:pt x="4441" y="1762"/>
                  </a:cubicBezTo>
                  <a:lnTo>
                    <a:pt x="4441" y="167"/>
                  </a:lnTo>
                  <a:cubicBezTo>
                    <a:pt x="4441" y="83"/>
                    <a:pt x="4370" y="0"/>
                    <a:pt x="4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8" name="Google Shape;12518;p82"/>
            <p:cNvSpPr/>
            <p:nvPr/>
          </p:nvSpPr>
          <p:spPr>
            <a:xfrm>
              <a:off x="6275585" y="2146083"/>
              <a:ext cx="10249" cy="50037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1405"/>
                  </a:lnTo>
                  <a:cubicBezTo>
                    <a:pt x="0" y="1500"/>
                    <a:pt x="72" y="1572"/>
                    <a:pt x="155" y="1572"/>
                  </a:cubicBezTo>
                  <a:cubicBezTo>
                    <a:pt x="251" y="1572"/>
                    <a:pt x="322" y="1500"/>
                    <a:pt x="322" y="1405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9" name="Google Shape;12519;p82"/>
            <p:cNvSpPr/>
            <p:nvPr/>
          </p:nvSpPr>
          <p:spPr>
            <a:xfrm>
              <a:off x="6223671" y="2157446"/>
              <a:ext cx="10631" cy="38673"/>
            </a:xfrm>
            <a:custGeom>
              <a:avLst/>
              <a:gdLst/>
              <a:ahLst/>
              <a:cxnLst/>
              <a:rect l="l" t="t" r="r" b="b"/>
              <a:pathLst>
                <a:path w="334" h="1215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3"/>
                    <a:pt x="84" y="1215"/>
                    <a:pt x="167" y="1215"/>
                  </a:cubicBezTo>
                  <a:cubicBezTo>
                    <a:pt x="250" y="1215"/>
                    <a:pt x="334" y="1143"/>
                    <a:pt x="334" y="104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0" name="Google Shape;12520;p82"/>
            <p:cNvSpPr/>
            <p:nvPr/>
          </p:nvSpPr>
          <p:spPr>
            <a:xfrm>
              <a:off x="6326736" y="2157446"/>
              <a:ext cx="10281" cy="38673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56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048"/>
                  </a:lnTo>
                  <a:cubicBezTo>
                    <a:pt x="1" y="1143"/>
                    <a:pt x="72" y="1215"/>
                    <a:pt x="156" y="1215"/>
                  </a:cubicBezTo>
                  <a:cubicBezTo>
                    <a:pt x="251" y="1215"/>
                    <a:pt x="322" y="1143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1" name="Google Shape;12521;p82"/>
            <p:cNvSpPr/>
            <p:nvPr/>
          </p:nvSpPr>
          <p:spPr>
            <a:xfrm>
              <a:off x="6264222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12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2" name="Google Shape;12522;p82"/>
            <p:cNvSpPr/>
            <p:nvPr/>
          </p:nvSpPr>
          <p:spPr>
            <a:xfrm>
              <a:off x="6155459" y="2299949"/>
              <a:ext cx="33358" cy="33008"/>
            </a:xfrm>
            <a:custGeom>
              <a:avLst/>
              <a:gdLst/>
              <a:ahLst/>
              <a:cxnLst/>
              <a:rect l="l" t="t" r="r" b="b"/>
              <a:pathLst>
                <a:path w="1048" h="1037" extrusionOk="0">
                  <a:moveTo>
                    <a:pt x="524" y="322"/>
                  </a:moveTo>
                  <a:cubicBezTo>
                    <a:pt x="631" y="322"/>
                    <a:pt x="715" y="417"/>
                    <a:pt x="715" y="524"/>
                  </a:cubicBezTo>
                  <a:cubicBezTo>
                    <a:pt x="715" y="619"/>
                    <a:pt x="631" y="715"/>
                    <a:pt x="524" y="715"/>
                  </a:cubicBezTo>
                  <a:cubicBezTo>
                    <a:pt x="417" y="715"/>
                    <a:pt x="334" y="619"/>
                    <a:pt x="334" y="524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810" y="1036"/>
                    <a:pt x="1048" y="798"/>
                    <a:pt x="1048" y="524"/>
                  </a:cubicBezTo>
                  <a:cubicBezTo>
                    <a:pt x="1048" y="238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3" name="Google Shape;12523;p82"/>
            <p:cNvSpPr/>
            <p:nvPr/>
          </p:nvSpPr>
          <p:spPr>
            <a:xfrm>
              <a:off x="6372221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4" name="Google Shape;12524;p82"/>
            <p:cNvSpPr/>
            <p:nvPr/>
          </p:nvSpPr>
          <p:spPr>
            <a:xfrm>
              <a:off x="6185379" y="2208597"/>
              <a:ext cx="189134" cy="84763"/>
            </a:xfrm>
            <a:custGeom>
              <a:avLst/>
              <a:gdLst/>
              <a:ahLst/>
              <a:cxnLst/>
              <a:rect l="l" t="t" r="r" b="b"/>
              <a:pathLst>
                <a:path w="5942" h="2663" extrusionOk="0">
                  <a:moveTo>
                    <a:pt x="2977" y="1"/>
                  </a:moveTo>
                  <a:cubicBezTo>
                    <a:pt x="2894" y="1"/>
                    <a:pt x="2811" y="72"/>
                    <a:pt x="2811" y="156"/>
                  </a:cubicBezTo>
                  <a:lnTo>
                    <a:pt x="2811" y="715"/>
                  </a:lnTo>
                  <a:lnTo>
                    <a:pt x="1644" y="715"/>
                  </a:lnTo>
                  <a:cubicBezTo>
                    <a:pt x="1418" y="715"/>
                    <a:pt x="1191" y="810"/>
                    <a:pt x="1060" y="1013"/>
                  </a:cubicBezTo>
                  <a:lnTo>
                    <a:pt x="60" y="2394"/>
                  </a:lnTo>
                  <a:cubicBezTo>
                    <a:pt x="1" y="2465"/>
                    <a:pt x="25" y="2573"/>
                    <a:pt x="108" y="2632"/>
                  </a:cubicBezTo>
                  <a:cubicBezTo>
                    <a:pt x="133" y="2653"/>
                    <a:pt x="162" y="2662"/>
                    <a:pt x="193" y="2662"/>
                  </a:cubicBezTo>
                  <a:cubicBezTo>
                    <a:pt x="249" y="2662"/>
                    <a:pt x="307" y="2631"/>
                    <a:pt x="346" y="2584"/>
                  </a:cubicBezTo>
                  <a:lnTo>
                    <a:pt x="1334" y="1203"/>
                  </a:lnTo>
                  <a:cubicBezTo>
                    <a:pt x="1418" y="1096"/>
                    <a:pt x="1513" y="1049"/>
                    <a:pt x="1632" y="1049"/>
                  </a:cubicBezTo>
                  <a:lnTo>
                    <a:pt x="2811" y="1049"/>
                  </a:lnTo>
                  <a:lnTo>
                    <a:pt x="2811" y="2323"/>
                  </a:lnTo>
                  <a:cubicBezTo>
                    <a:pt x="2811" y="2406"/>
                    <a:pt x="2894" y="2477"/>
                    <a:pt x="2977" y="2477"/>
                  </a:cubicBezTo>
                  <a:cubicBezTo>
                    <a:pt x="3061" y="2477"/>
                    <a:pt x="3144" y="2406"/>
                    <a:pt x="3144" y="2323"/>
                  </a:cubicBezTo>
                  <a:lnTo>
                    <a:pt x="3144" y="1049"/>
                  </a:lnTo>
                  <a:lnTo>
                    <a:pt x="4323" y="1049"/>
                  </a:lnTo>
                  <a:cubicBezTo>
                    <a:pt x="4430" y="1049"/>
                    <a:pt x="4549" y="1108"/>
                    <a:pt x="4620" y="1203"/>
                  </a:cubicBezTo>
                  <a:lnTo>
                    <a:pt x="5609" y="2584"/>
                  </a:lnTo>
                  <a:cubicBezTo>
                    <a:pt x="5644" y="2632"/>
                    <a:pt x="5704" y="2656"/>
                    <a:pt x="5752" y="2656"/>
                  </a:cubicBezTo>
                  <a:cubicBezTo>
                    <a:pt x="5775" y="2656"/>
                    <a:pt x="5823" y="2644"/>
                    <a:pt x="5847" y="2632"/>
                  </a:cubicBezTo>
                  <a:cubicBezTo>
                    <a:pt x="5930" y="2573"/>
                    <a:pt x="5942" y="2465"/>
                    <a:pt x="5882" y="2394"/>
                  </a:cubicBezTo>
                  <a:lnTo>
                    <a:pt x="4882" y="1013"/>
                  </a:lnTo>
                  <a:cubicBezTo>
                    <a:pt x="4751" y="834"/>
                    <a:pt x="4537" y="715"/>
                    <a:pt x="4299" y="715"/>
                  </a:cubicBezTo>
                  <a:lnTo>
                    <a:pt x="3144" y="715"/>
                  </a:lnTo>
                  <a:lnTo>
                    <a:pt x="3144" y="156"/>
                  </a:lnTo>
                  <a:cubicBezTo>
                    <a:pt x="3144" y="72"/>
                    <a:pt x="3073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5" name="Google Shape;12525;p82"/>
            <p:cNvSpPr/>
            <p:nvPr/>
          </p:nvSpPr>
          <p:spPr>
            <a:xfrm>
              <a:off x="6246397" y="2010773"/>
              <a:ext cx="69007" cy="25814"/>
            </a:xfrm>
            <a:custGeom>
              <a:avLst/>
              <a:gdLst/>
              <a:ahLst/>
              <a:cxnLst/>
              <a:rect l="l" t="t" r="r" b="b"/>
              <a:pathLst>
                <a:path w="2168" h="811" extrusionOk="0">
                  <a:moveTo>
                    <a:pt x="951" y="1"/>
                  </a:moveTo>
                  <a:cubicBezTo>
                    <a:pt x="505" y="1"/>
                    <a:pt x="146" y="113"/>
                    <a:pt x="120" y="120"/>
                  </a:cubicBezTo>
                  <a:cubicBezTo>
                    <a:pt x="48" y="156"/>
                    <a:pt x="1" y="215"/>
                    <a:pt x="1" y="287"/>
                  </a:cubicBezTo>
                  <a:lnTo>
                    <a:pt x="1" y="644"/>
                  </a:lnTo>
                  <a:cubicBezTo>
                    <a:pt x="1" y="739"/>
                    <a:pt x="84" y="810"/>
                    <a:pt x="167" y="810"/>
                  </a:cubicBezTo>
                  <a:cubicBezTo>
                    <a:pt x="263" y="810"/>
                    <a:pt x="334" y="739"/>
                    <a:pt x="334" y="644"/>
                  </a:cubicBezTo>
                  <a:lnTo>
                    <a:pt x="334" y="406"/>
                  </a:lnTo>
                  <a:cubicBezTo>
                    <a:pt x="467" y="372"/>
                    <a:pt x="695" y="329"/>
                    <a:pt x="951" y="329"/>
                  </a:cubicBezTo>
                  <a:cubicBezTo>
                    <a:pt x="1246" y="329"/>
                    <a:pt x="1578" y="387"/>
                    <a:pt x="1846" y="584"/>
                  </a:cubicBezTo>
                  <a:cubicBezTo>
                    <a:pt x="1882" y="610"/>
                    <a:pt x="1920" y="622"/>
                    <a:pt x="1957" y="622"/>
                  </a:cubicBezTo>
                  <a:cubicBezTo>
                    <a:pt x="2005" y="622"/>
                    <a:pt x="2050" y="601"/>
                    <a:pt x="2084" y="560"/>
                  </a:cubicBezTo>
                  <a:cubicBezTo>
                    <a:pt x="2168" y="501"/>
                    <a:pt x="2132" y="394"/>
                    <a:pt x="2072" y="334"/>
                  </a:cubicBezTo>
                  <a:cubicBezTo>
                    <a:pt x="1727" y="74"/>
                    <a:pt x="1311" y="1"/>
                    <a:pt x="9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26" name="Google Shape;12526;p82"/>
          <p:cNvGrpSpPr/>
          <p:nvPr/>
        </p:nvGrpSpPr>
        <p:grpSpPr>
          <a:xfrm>
            <a:off x="2254919" y="2046804"/>
            <a:ext cx="353631" cy="354395"/>
            <a:chOff x="2280029" y="1970604"/>
            <a:chExt cx="353631" cy="354395"/>
          </a:xfrm>
          <a:solidFill>
            <a:schemeClr val="tx1"/>
          </a:solidFill>
        </p:grpSpPr>
        <p:sp>
          <p:nvSpPr>
            <p:cNvPr id="12527" name="Google Shape;12527;p82"/>
            <p:cNvSpPr/>
            <p:nvPr/>
          </p:nvSpPr>
          <p:spPr>
            <a:xfrm>
              <a:off x="2309981" y="2069086"/>
              <a:ext cx="323679" cy="255913"/>
            </a:xfrm>
            <a:custGeom>
              <a:avLst/>
              <a:gdLst/>
              <a:ahLst/>
              <a:cxnLst/>
              <a:rect l="l" t="t" r="r" b="b"/>
              <a:pathLst>
                <a:path w="10169" h="8040" extrusionOk="0">
                  <a:moveTo>
                    <a:pt x="9473" y="0"/>
                  </a:moveTo>
                  <a:cubicBezTo>
                    <a:pt x="9451" y="0"/>
                    <a:pt x="9428" y="5"/>
                    <a:pt x="9406" y="14"/>
                  </a:cubicBezTo>
                  <a:cubicBezTo>
                    <a:pt x="9335" y="62"/>
                    <a:pt x="9287" y="157"/>
                    <a:pt x="9335" y="240"/>
                  </a:cubicBezTo>
                  <a:cubicBezTo>
                    <a:pt x="9656" y="943"/>
                    <a:pt x="9835" y="1705"/>
                    <a:pt x="9835" y="2491"/>
                  </a:cubicBezTo>
                  <a:cubicBezTo>
                    <a:pt x="9835" y="3884"/>
                    <a:pt x="9287" y="5193"/>
                    <a:pt x="8299" y="6194"/>
                  </a:cubicBezTo>
                  <a:cubicBezTo>
                    <a:pt x="7323" y="7182"/>
                    <a:pt x="6001" y="7729"/>
                    <a:pt x="4596" y="7729"/>
                  </a:cubicBezTo>
                  <a:cubicBezTo>
                    <a:pt x="3763" y="7729"/>
                    <a:pt x="2977" y="7539"/>
                    <a:pt x="2251" y="7158"/>
                  </a:cubicBezTo>
                  <a:cubicBezTo>
                    <a:pt x="1632" y="6848"/>
                    <a:pt x="1084" y="6420"/>
                    <a:pt x="620" y="5896"/>
                  </a:cubicBezTo>
                  <a:lnTo>
                    <a:pt x="620" y="5896"/>
                  </a:lnTo>
                  <a:lnTo>
                    <a:pt x="1263" y="6110"/>
                  </a:lnTo>
                  <a:cubicBezTo>
                    <a:pt x="1279" y="6114"/>
                    <a:pt x="1295" y="6116"/>
                    <a:pt x="1311" y="6116"/>
                  </a:cubicBezTo>
                  <a:cubicBezTo>
                    <a:pt x="1385" y="6116"/>
                    <a:pt x="1447" y="6072"/>
                    <a:pt x="1477" y="6003"/>
                  </a:cubicBezTo>
                  <a:cubicBezTo>
                    <a:pt x="1501" y="5908"/>
                    <a:pt x="1453" y="5824"/>
                    <a:pt x="1370" y="5789"/>
                  </a:cubicBezTo>
                  <a:lnTo>
                    <a:pt x="203" y="5408"/>
                  </a:lnTo>
                  <a:cubicBezTo>
                    <a:pt x="187" y="5405"/>
                    <a:pt x="171" y="5403"/>
                    <a:pt x="156" y="5403"/>
                  </a:cubicBezTo>
                  <a:cubicBezTo>
                    <a:pt x="114" y="5403"/>
                    <a:pt x="77" y="5414"/>
                    <a:pt x="60" y="5432"/>
                  </a:cubicBezTo>
                  <a:cubicBezTo>
                    <a:pt x="12" y="5467"/>
                    <a:pt x="0" y="5527"/>
                    <a:pt x="0" y="5586"/>
                  </a:cubicBezTo>
                  <a:lnTo>
                    <a:pt x="191" y="6944"/>
                  </a:lnTo>
                  <a:cubicBezTo>
                    <a:pt x="203" y="7015"/>
                    <a:pt x="262" y="7075"/>
                    <a:pt x="358" y="7075"/>
                  </a:cubicBezTo>
                  <a:lnTo>
                    <a:pt x="381" y="7075"/>
                  </a:lnTo>
                  <a:cubicBezTo>
                    <a:pt x="477" y="7063"/>
                    <a:pt x="536" y="6979"/>
                    <a:pt x="524" y="6896"/>
                  </a:cubicBezTo>
                  <a:lnTo>
                    <a:pt x="417" y="6134"/>
                  </a:lnTo>
                  <a:lnTo>
                    <a:pt x="417" y="6134"/>
                  </a:lnTo>
                  <a:cubicBezTo>
                    <a:pt x="893" y="6670"/>
                    <a:pt x="1453" y="7122"/>
                    <a:pt x="2096" y="7444"/>
                  </a:cubicBezTo>
                  <a:cubicBezTo>
                    <a:pt x="2870" y="7849"/>
                    <a:pt x="3715" y="8039"/>
                    <a:pt x="4596" y="8039"/>
                  </a:cubicBezTo>
                  <a:cubicBezTo>
                    <a:pt x="6085" y="8039"/>
                    <a:pt x="7490" y="7456"/>
                    <a:pt x="8525" y="6420"/>
                  </a:cubicBezTo>
                  <a:cubicBezTo>
                    <a:pt x="9585" y="5360"/>
                    <a:pt x="10145" y="3979"/>
                    <a:pt x="10145" y="2491"/>
                  </a:cubicBezTo>
                  <a:cubicBezTo>
                    <a:pt x="10168" y="1645"/>
                    <a:pt x="9990" y="836"/>
                    <a:pt x="9633" y="98"/>
                  </a:cubicBezTo>
                  <a:cubicBezTo>
                    <a:pt x="9597" y="36"/>
                    <a:pt x="9536" y="0"/>
                    <a:pt x="94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8" name="Google Shape;12528;p82"/>
            <p:cNvSpPr/>
            <p:nvPr/>
          </p:nvSpPr>
          <p:spPr>
            <a:xfrm>
              <a:off x="2280029" y="1970604"/>
              <a:ext cx="322565" cy="255468"/>
            </a:xfrm>
            <a:custGeom>
              <a:avLst/>
              <a:gdLst/>
              <a:ahLst/>
              <a:cxnLst/>
              <a:rect l="l" t="t" r="r" b="b"/>
              <a:pathLst>
                <a:path w="10134" h="8026" extrusionOk="0">
                  <a:moveTo>
                    <a:pt x="5549" y="1"/>
                  </a:moveTo>
                  <a:cubicBezTo>
                    <a:pt x="4061" y="1"/>
                    <a:pt x="2668" y="584"/>
                    <a:pt x="1620" y="1620"/>
                  </a:cubicBezTo>
                  <a:cubicBezTo>
                    <a:pt x="572" y="2680"/>
                    <a:pt x="1" y="4061"/>
                    <a:pt x="1" y="5549"/>
                  </a:cubicBezTo>
                  <a:cubicBezTo>
                    <a:pt x="1" y="6382"/>
                    <a:pt x="179" y="7192"/>
                    <a:pt x="537" y="7930"/>
                  </a:cubicBezTo>
                  <a:cubicBezTo>
                    <a:pt x="572" y="7990"/>
                    <a:pt x="632" y="8026"/>
                    <a:pt x="691" y="8026"/>
                  </a:cubicBezTo>
                  <a:cubicBezTo>
                    <a:pt x="715" y="8026"/>
                    <a:pt x="727" y="8026"/>
                    <a:pt x="763" y="8002"/>
                  </a:cubicBezTo>
                  <a:cubicBezTo>
                    <a:pt x="834" y="7966"/>
                    <a:pt x="882" y="7871"/>
                    <a:pt x="834" y="7787"/>
                  </a:cubicBezTo>
                  <a:cubicBezTo>
                    <a:pt x="513" y="7085"/>
                    <a:pt x="334" y="6323"/>
                    <a:pt x="334" y="5537"/>
                  </a:cubicBezTo>
                  <a:cubicBezTo>
                    <a:pt x="334" y="4132"/>
                    <a:pt x="882" y="2822"/>
                    <a:pt x="1858" y="1834"/>
                  </a:cubicBezTo>
                  <a:cubicBezTo>
                    <a:pt x="2846" y="834"/>
                    <a:pt x="4168" y="298"/>
                    <a:pt x="5573" y="298"/>
                  </a:cubicBezTo>
                  <a:cubicBezTo>
                    <a:pt x="7097" y="298"/>
                    <a:pt x="8550" y="965"/>
                    <a:pt x="9538" y="2132"/>
                  </a:cubicBezTo>
                  <a:lnTo>
                    <a:pt x="8907" y="1918"/>
                  </a:lnTo>
                  <a:cubicBezTo>
                    <a:pt x="8890" y="1913"/>
                    <a:pt x="8874" y="1911"/>
                    <a:pt x="8858" y="1911"/>
                  </a:cubicBezTo>
                  <a:cubicBezTo>
                    <a:pt x="8784" y="1911"/>
                    <a:pt x="8722" y="1956"/>
                    <a:pt x="8692" y="2025"/>
                  </a:cubicBezTo>
                  <a:cubicBezTo>
                    <a:pt x="8669" y="2120"/>
                    <a:pt x="8704" y="2203"/>
                    <a:pt x="8800" y="2227"/>
                  </a:cubicBezTo>
                  <a:lnTo>
                    <a:pt x="9955" y="2620"/>
                  </a:lnTo>
                  <a:cubicBezTo>
                    <a:pt x="9978" y="2620"/>
                    <a:pt x="9990" y="2632"/>
                    <a:pt x="10002" y="2632"/>
                  </a:cubicBezTo>
                  <a:cubicBezTo>
                    <a:pt x="10050" y="2632"/>
                    <a:pt x="10074" y="2620"/>
                    <a:pt x="10109" y="2596"/>
                  </a:cubicBezTo>
                  <a:cubicBezTo>
                    <a:pt x="10121" y="2572"/>
                    <a:pt x="10133" y="2513"/>
                    <a:pt x="10133" y="2453"/>
                  </a:cubicBezTo>
                  <a:lnTo>
                    <a:pt x="9943" y="1108"/>
                  </a:lnTo>
                  <a:cubicBezTo>
                    <a:pt x="9932" y="1021"/>
                    <a:pt x="9871" y="964"/>
                    <a:pt x="9788" y="964"/>
                  </a:cubicBezTo>
                  <a:cubicBezTo>
                    <a:pt x="9780" y="964"/>
                    <a:pt x="9772" y="964"/>
                    <a:pt x="9764" y="965"/>
                  </a:cubicBezTo>
                  <a:cubicBezTo>
                    <a:pt x="9681" y="989"/>
                    <a:pt x="9621" y="1060"/>
                    <a:pt x="9633" y="1144"/>
                  </a:cubicBezTo>
                  <a:lnTo>
                    <a:pt x="9740" y="1906"/>
                  </a:lnTo>
                  <a:cubicBezTo>
                    <a:pt x="8681" y="703"/>
                    <a:pt x="7157" y="1"/>
                    <a:pt x="5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9" name="Google Shape;12529;p82"/>
            <p:cNvSpPr/>
            <p:nvPr/>
          </p:nvSpPr>
          <p:spPr>
            <a:xfrm>
              <a:off x="2411169" y="2064598"/>
              <a:ext cx="17093" cy="26928"/>
            </a:xfrm>
            <a:custGeom>
              <a:avLst/>
              <a:gdLst/>
              <a:ahLst/>
              <a:cxnLst/>
              <a:rect l="l" t="t" r="r" b="b"/>
              <a:pathLst>
                <a:path w="537" h="846" extrusionOk="0">
                  <a:moveTo>
                    <a:pt x="358" y="0"/>
                  </a:moveTo>
                  <a:cubicBezTo>
                    <a:pt x="274" y="0"/>
                    <a:pt x="191" y="72"/>
                    <a:pt x="191" y="155"/>
                  </a:cubicBezTo>
                  <a:lnTo>
                    <a:pt x="191" y="453"/>
                  </a:lnTo>
                  <a:lnTo>
                    <a:pt x="72" y="572"/>
                  </a:lnTo>
                  <a:cubicBezTo>
                    <a:pt x="12" y="631"/>
                    <a:pt x="0" y="739"/>
                    <a:pt x="72" y="798"/>
                  </a:cubicBezTo>
                  <a:cubicBezTo>
                    <a:pt x="108" y="834"/>
                    <a:pt x="155" y="846"/>
                    <a:pt x="191" y="846"/>
                  </a:cubicBezTo>
                  <a:cubicBezTo>
                    <a:pt x="239" y="846"/>
                    <a:pt x="274" y="834"/>
                    <a:pt x="310" y="798"/>
                  </a:cubicBezTo>
                  <a:lnTo>
                    <a:pt x="489" y="631"/>
                  </a:lnTo>
                  <a:cubicBezTo>
                    <a:pt x="524" y="608"/>
                    <a:pt x="536" y="560"/>
                    <a:pt x="536" y="512"/>
                  </a:cubicBezTo>
                  <a:lnTo>
                    <a:pt x="524" y="155"/>
                  </a:lnTo>
                  <a:cubicBezTo>
                    <a:pt x="524" y="72"/>
                    <a:pt x="453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0" name="Google Shape;12530;p82"/>
            <p:cNvSpPr/>
            <p:nvPr/>
          </p:nvSpPr>
          <p:spPr>
            <a:xfrm>
              <a:off x="2323254" y="2017458"/>
              <a:ext cx="267213" cy="264316"/>
            </a:xfrm>
            <a:custGeom>
              <a:avLst/>
              <a:gdLst/>
              <a:ahLst/>
              <a:cxnLst/>
              <a:rect l="l" t="t" r="r" b="b"/>
              <a:pathLst>
                <a:path w="8395" h="8304" extrusionOk="0">
                  <a:moveTo>
                    <a:pt x="2739" y="3125"/>
                  </a:moveTo>
                  <a:lnTo>
                    <a:pt x="2965" y="3160"/>
                  </a:lnTo>
                  <a:lnTo>
                    <a:pt x="3060" y="3160"/>
                  </a:lnTo>
                  <a:lnTo>
                    <a:pt x="2905" y="3529"/>
                  </a:lnTo>
                  <a:lnTo>
                    <a:pt x="2620" y="3458"/>
                  </a:lnTo>
                  <a:lnTo>
                    <a:pt x="2739" y="3125"/>
                  </a:lnTo>
                  <a:close/>
                  <a:moveTo>
                    <a:pt x="3834" y="3041"/>
                  </a:moveTo>
                  <a:lnTo>
                    <a:pt x="4167" y="3446"/>
                  </a:lnTo>
                  <a:lnTo>
                    <a:pt x="4120" y="3541"/>
                  </a:lnTo>
                  <a:cubicBezTo>
                    <a:pt x="4096" y="3636"/>
                    <a:pt x="4132" y="3720"/>
                    <a:pt x="4227" y="3756"/>
                  </a:cubicBezTo>
                  <a:cubicBezTo>
                    <a:pt x="4239" y="3756"/>
                    <a:pt x="4251" y="3767"/>
                    <a:pt x="4286" y="3767"/>
                  </a:cubicBezTo>
                  <a:cubicBezTo>
                    <a:pt x="4358" y="3767"/>
                    <a:pt x="4417" y="3720"/>
                    <a:pt x="4429" y="3660"/>
                  </a:cubicBezTo>
                  <a:lnTo>
                    <a:pt x="4477" y="3541"/>
                  </a:lnTo>
                  <a:cubicBezTo>
                    <a:pt x="4501" y="3446"/>
                    <a:pt x="4489" y="3339"/>
                    <a:pt x="4429" y="3267"/>
                  </a:cubicBezTo>
                  <a:lnTo>
                    <a:pt x="4346" y="3160"/>
                  </a:lnTo>
                  <a:lnTo>
                    <a:pt x="4620" y="3386"/>
                  </a:lnTo>
                  <a:cubicBezTo>
                    <a:pt x="4649" y="3401"/>
                    <a:pt x="4683" y="3411"/>
                    <a:pt x="4719" y="3411"/>
                  </a:cubicBezTo>
                  <a:cubicBezTo>
                    <a:pt x="4741" y="3411"/>
                    <a:pt x="4764" y="3407"/>
                    <a:pt x="4787" y="3398"/>
                  </a:cubicBezTo>
                  <a:lnTo>
                    <a:pt x="5001" y="3303"/>
                  </a:lnTo>
                  <a:lnTo>
                    <a:pt x="5132" y="3458"/>
                  </a:lnTo>
                  <a:cubicBezTo>
                    <a:pt x="5156" y="3506"/>
                    <a:pt x="5215" y="3517"/>
                    <a:pt x="5263" y="3517"/>
                  </a:cubicBezTo>
                  <a:lnTo>
                    <a:pt x="5668" y="3482"/>
                  </a:lnTo>
                  <a:lnTo>
                    <a:pt x="5679" y="3565"/>
                  </a:lnTo>
                  <a:cubicBezTo>
                    <a:pt x="5703" y="3601"/>
                    <a:pt x="5668" y="3636"/>
                    <a:pt x="5668" y="3648"/>
                  </a:cubicBezTo>
                  <a:cubicBezTo>
                    <a:pt x="5656" y="3660"/>
                    <a:pt x="5620" y="3696"/>
                    <a:pt x="5596" y="3696"/>
                  </a:cubicBezTo>
                  <a:lnTo>
                    <a:pt x="4894" y="3756"/>
                  </a:lnTo>
                  <a:cubicBezTo>
                    <a:pt x="4798" y="3756"/>
                    <a:pt x="4727" y="3815"/>
                    <a:pt x="4679" y="3875"/>
                  </a:cubicBezTo>
                  <a:cubicBezTo>
                    <a:pt x="4656" y="3934"/>
                    <a:pt x="4620" y="3994"/>
                    <a:pt x="4644" y="4053"/>
                  </a:cubicBezTo>
                  <a:lnTo>
                    <a:pt x="4179" y="3898"/>
                  </a:lnTo>
                  <a:cubicBezTo>
                    <a:pt x="4167" y="3898"/>
                    <a:pt x="4167" y="3887"/>
                    <a:pt x="4144" y="3875"/>
                  </a:cubicBezTo>
                  <a:cubicBezTo>
                    <a:pt x="4120" y="3696"/>
                    <a:pt x="3965" y="3577"/>
                    <a:pt x="3798" y="3577"/>
                  </a:cubicBezTo>
                  <a:lnTo>
                    <a:pt x="3774" y="3577"/>
                  </a:lnTo>
                  <a:lnTo>
                    <a:pt x="3274" y="3589"/>
                  </a:lnTo>
                  <a:lnTo>
                    <a:pt x="3393" y="3220"/>
                  </a:lnTo>
                  <a:cubicBezTo>
                    <a:pt x="3405" y="3184"/>
                    <a:pt x="3441" y="3172"/>
                    <a:pt x="3465" y="3160"/>
                  </a:cubicBezTo>
                  <a:lnTo>
                    <a:pt x="3834" y="3041"/>
                  </a:lnTo>
                  <a:close/>
                  <a:moveTo>
                    <a:pt x="7596" y="3601"/>
                  </a:moveTo>
                  <a:cubicBezTo>
                    <a:pt x="7620" y="3601"/>
                    <a:pt x="7656" y="3601"/>
                    <a:pt x="7692" y="3636"/>
                  </a:cubicBezTo>
                  <a:lnTo>
                    <a:pt x="8025" y="3958"/>
                  </a:lnTo>
                  <a:lnTo>
                    <a:pt x="8025" y="4256"/>
                  </a:lnTo>
                  <a:cubicBezTo>
                    <a:pt x="7977" y="5232"/>
                    <a:pt x="7584" y="6137"/>
                    <a:pt x="6906" y="6815"/>
                  </a:cubicBezTo>
                  <a:cubicBezTo>
                    <a:pt x="6799" y="6923"/>
                    <a:pt x="6692" y="7030"/>
                    <a:pt x="6572" y="7113"/>
                  </a:cubicBezTo>
                  <a:cubicBezTo>
                    <a:pt x="6632" y="7030"/>
                    <a:pt x="6680" y="6935"/>
                    <a:pt x="6727" y="6851"/>
                  </a:cubicBezTo>
                  <a:lnTo>
                    <a:pt x="7465" y="5125"/>
                  </a:lnTo>
                  <a:cubicBezTo>
                    <a:pt x="7501" y="5065"/>
                    <a:pt x="7489" y="5006"/>
                    <a:pt x="7454" y="4958"/>
                  </a:cubicBezTo>
                  <a:cubicBezTo>
                    <a:pt x="7418" y="4910"/>
                    <a:pt x="7358" y="4887"/>
                    <a:pt x="7299" y="4887"/>
                  </a:cubicBezTo>
                  <a:lnTo>
                    <a:pt x="7227" y="4887"/>
                  </a:lnTo>
                  <a:lnTo>
                    <a:pt x="7632" y="4077"/>
                  </a:lnTo>
                  <a:cubicBezTo>
                    <a:pt x="7704" y="3946"/>
                    <a:pt x="7668" y="3779"/>
                    <a:pt x="7525" y="3696"/>
                  </a:cubicBezTo>
                  <a:lnTo>
                    <a:pt x="7501" y="3660"/>
                  </a:lnTo>
                  <a:lnTo>
                    <a:pt x="7513" y="3648"/>
                  </a:lnTo>
                  <a:cubicBezTo>
                    <a:pt x="7537" y="3601"/>
                    <a:pt x="7573" y="3601"/>
                    <a:pt x="7596" y="3601"/>
                  </a:cubicBezTo>
                  <a:close/>
                  <a:moveTo>
                    <a:pt x="4239" y="1"/>
                  </a:moveTo>
                  <a:cubicBezTo>
                    <a:pt x="4176" y="1"/>
                    <a:pt x="4112" y="2"/>
                    <a:pt x="4048" y="5"/>
                  </a:cubicBezTo>
                  <a:cubicBezTo>
                    <a:pt x="3001" y="41"/>
                    <a:pt x="2000" y="481"/>
                    <a:pt x="1262" y="1220"/>
                  </a:cubicBezTo>
                  <a:cubicBezTo>
                    <a:pt x="512" y="1970"/>
                    <a:pt x="84" y="2946"/>
                    <a:pt x="36" y="4006"/>
                  </a:cubicBezTo>
                  <a:cubicBezTo>
                    <a:pt x="0" y="5041"/>
                    <a:pt x="334" y="6053"/>
                    <a:pt x="1012" y="6863"/>
                  </a:cubicBezTo>
                  <a:cubicBezTo>
                    <a:pt x="1036" y="6911"/>
                    <a:pt x="1084" y="6923"/>
                    <a:pt x="1131" y="6923"/>
                  </a:cubicBezTo>
                  <a:cubicBezTo>
                    <a:pt x="1155" y="6923"/>
                    <a:pt x="1203" y="6911"/>
                    <a:pt x="1227" y="6875"/>
                  </a:cubicBezTo>
                  <a:cubicBezTo>
                    <a:pt x="1310" y="6815"/>
                    <a:pt x="1310" y="6708"/>
                    <a:pt x="1250" y="6649"/>
                  </a:cubicBezTo>
                  <a:cubicBezTo>
                    <a:pt x="631" y="5922"/>
                    <a:pt x="310" y="4982"/>
                    <a:pt x="357" y="4017"/>
                  </a:cubicBezTo>
                  <a:cubicBezTo>
                    <a:pt x="393" y="3053"/>
                    <a:pt x="786" y="2148"/>
                    <a:pt x="1465" y="1458"/>
                  </a:cubicBezTo>
                  <a:cubicBezTo>
                    <a:pt x="2155" y="779"/>
                    <a:pt x="3060" y="374"/>
                    <a:pt x="4025" y="338"/>
                  </a:cubicBezTo>
                  <a:cubicBezTo>
                    <a:pt x="4081" y="335"/>
                    <a:pt x="4137" y="334"/>
                    <a:pt x="4192" y="334"/>
                  </a:cubicBezTo>
                  <a:cubicBezTo>
                    <a:pt x="4358" y="334"/>
                    <a:pt x="4519" y="347"/>
                    <a:pt x="4679" y="374"/>
                  </a:cubicBezTo>
                  <a:lnTo>
                    <a:pt x="4906" y="636"/>
                  </a:lnTo>
                  <a:lnTo>
                    <a:pt x="4822" y="862"/>
                  </a:lnTo>
                  <a:lnTo>
                    <a:pt x="4679" y="624"/>
                  </a:lnTo>
                  <a:cubicBezTo>
                    <a:pt x="4656" y="577"/>
                    <a:pt x="4596" y="541"/>
                    <a:pt x="4536" y="541"/>
                  </a:cubicBezTo>
                  <a:lnTo>
                    <a:pt x="4001" y="541"/>
                  </a:lnTo>
                  <a:cubicBezTo>
                    <a:pt x="3941" y="541"/>
                    <a:pt x="3882" y="565"/>
                    <a:pt x="3858" y="624"/>
                  </a:cubicBezTo>
                  <a:lnTo>
                    <a:pt x="3477" y="1327"/>
                  </a:lnTo>
                  <a:cubicBezTo>
                    <a:pt x="3441" y="1410"/>
                    <a:pt x="3441" y="1529"/>
                    <a:pt x="3477" y="1624"/>
                  </a:cubicBezTo>
                  <a:cubicBezTo>
                    <a:pt x="3524" y="1708"/>
                    <a:pt x="3632" y="1767"/>
                    <a:pt x="3739" y="1791"/>
                  </a:cubicBezTo>
                  <a:lnTo>
                    <a:pt x="4036" y="1815"/>
                  </a:lnTo>
                  <a:cubicBezTo>
                    <a:pt x="4096" y="1815"/>
                    <a:pt x="4155" y="1803"/>
                    <a:pt x="4179" y="1743"/>
                  </a:cubicBezTo>
                  <a:lnTo>
                    <a:pt x="4286" y="1577"/>
                  </a:lnTo>
                  <a:lnTo>
                    <a:pt x="4346" y="1648"/>
                  </a:lnTo>
                  <a:lnTo>
                    <a:pt x="4298" y="1934"/>
                  </a:lnTo>
                  <a:lnTo>
                    <a:pt x="3798" y="2005"/>
                  </a:lnTo>
                  <a:cubicBezTo>
                    <a:pt x="3763" y="2005"/>
                    <a:pt x="3751" y="2029"/>
                    <a:pt x="3715" y="2041"/>
                  </a:cubicBezTo>
                  <a:lnTo>
                    <a:pt x="3072" y="2517"/>
                  </a:lnTo>
                  <a:cubicBezTo>
                    <a:pt x="3048" y="2541"/>
                    <a:pt x="3024" y="2577"/>
                    <a:pt x="3024" y="2601"/>
                  </a:cubicBezTo>
                  <a:lnTo>
                    <a:pt x="2941" y="2898"/>
                  </a:lnTo>
                  <a:lnTo>
                    <a:pt x="2727" y="2874"/>
                  </a:lnTo>
                  <a:cubicBezTo>
                    <a:pt x="2716" y="2874"/>
                    <a:pt x="2706" y="2873"/>
                    <a:pt x="2696" y="2873"/>
                  </a:cubicBezTo>
                  <a:cubicBezTo>
                    <a:pt x="2565" y="2873"/>
                    <a:pt x="2449" y="2943"/>
                    <a:pt x="2405" y="3065"/>
                  </a:cubicBezTo>
                  <a:lnTo>
                    <a:pt x="2274" y="3422"/>
                  </a:lnTo>
                  <a:cubicBezTo>
                    <a:pt x="2250" y="3494"/>
                    <a:pt x="2250" y="3589"/>
                    <a:pt x="2286" y="3660"/>
                  </a:cubicBezTo>
                  <a:cubicBezTo>
                    <a:pt x="2334" y="3732"/>
                    <a:pt x="2393" y="3791"/>
                    <a:pt x="2465" y="3815"/>
                  </a:cubicBezTo>
                  <a:cubicBezTo>
                    <a:pt x="2322" y="3887"/>
                    <a:pt x="2215" y="4029"/>
                    <a:pt x="2203" y="4196"/>
                  </a:cubicBezTo>
                  <a:lnTo>
                    <a:pt x="2203" y="4268"/>
                  </a:lnTo>
                  <a:lnTo>
                    <a:pt x="1739" y="4791"/>
                  </a:lnTo>
                  <a:cubicBezTo>
                    <a:pt x="1667" y="4863"/>
                    <a:pt x="1631" y="4970"/>
                    <a:pt x="1631" y="5077"/>
                  </a:cubicBezTo>
                  <a:lnTo>
                    <a:pt x="1631" y="5684"/>
                  </a:lnTo>
                  <a:cubicBezTo>
                    <a:pt x="1631" y="5839"/>
                    <a:pt x="1691" y="5994"/>
                    <a:pt x="1810" y="6101"/>
                  </a:cubicBezTo>
                  <a:lnTo>
                    <a:pt x="2239" y="6518"/>
                  </a:lnTo>
                  <a:cubicBezTo>
                    <a:pt x="2334" y="6613"/>
                    <a:pt x="2465" y="6673"/>
                    <a:pt x="2596" y="6684"/>
                  </a:cubicBezTo>
                  <a:lnTo>
                    <a:pt x="3882" y="6792"/>
                  </a:lnTo>
                  <a:lnTo>
                    <a:pt x="3882" y="6827"/>
                  </a:lnTo>
                  <a:cubicBezTo>
                    <a:pt x="3870" y="6994"/>
                    <a:pt x="3929" y="7149"/>
                    <a:pt x="4060" y="7232"/>
                  </a:cubicBezTo>
                  <a:lnTo>
                    <a:pt x="4286" y="7399"/>
                  </a:lnTo>
                  <a:lnTo>
                    <a:pt x="4263" y="7446"/>
                  </a:lnTo>
                  <a:cubicBezTo>
                    <a:pt x="4203" y="7601"/>
                    <a:pt x="4263" y="7804"/>
                    <a:pt x="4406" y="7899"/>
                  </a:cubicBezTo>
                  <a:lnTo>
                    <a:pt x="4465" y="7958"/>
                  </a:lnTo>
                  <a:cubicBezTo>
                    <a:pt x="4406" y="7958"/>
                    <a:pt x="4358" y="7982"/>
                    <a:pt x="4298" y="7982"/>
                  </a:cubicBezTo>
                  <a:cubicBezTo>
                    <a:pt x="4250" y="7984"/>
                    <a:pt x="4202" y="7985"/>
                    <a:pt x="4153" y="7985"/>
                  </a:cubicBezTo>
                  <a:cubicBezTo>
                    <a:pt x="3241" y="7985"/>
                    <a:pt x="2368" y="7666"/>
                    <a:pt x="1667" y="7089"/>
                  </a:cubicBezTo>
                  <a:cubicBezTo>
                    <a:pt x="1630" y="7062"/>
                    <a:pt x="1590" y="7050"/>
                    <a:pt x="1553" y="7050"/>
                  </a:cubicBezTo>
                  <a:cubicBezTo>
                    <a:pt x="1508" y="7050"/>
                    <a:pt x="1467" y="7068"/>
                    <a:pt x="1441" y="7101"/>
                  </a:cubicBezTo>
                  <a:cubicBezTo>
                    <a:pt x="1381" y="7173"/>
                    <a:pt x="1393" y="7280"/>
                    <a:pt x="1453" y="7327"/>
                  </a:cubicBezTo>
                  <a:cubicBezTo>
                    <a:pt x="2215" y="7958"/>
                    <a:pt x="3155" y="8304"/>
                    <a:pt x="4132" y="8304"/>
                  </a:cubicBezTo>
                  <a:lnTo>
                    <a:pt x="4298" y="8304"/>
                  </a:lnTo>
                  <a:cubicBezTo>
                    <a:pt x="5334" y="8256"/>
                    <a:pt x="6334" y="7827"/>
                    <a:pt x="7084" y="7089"/>
                  </a:cubicBezTo>
                  <a:cubicBezTo>
                    <a:pt x="7823" y="6339"/>
                    <a:pt x="8251" y="5363"/>
                    <a:pt x="8299" y="4303"/>
                  </a:cubicBezTo>
                  <a:cubicBezTo>
                    <a:pt x="8394" y="3220"/>
                    <a:pt x="8049" y="2208"/>
                    <a:pt x="7382" y="1422"/>
                  </a:cubicBezTo>
                  <a:cubicBezTo>
                    <a:pt x="7350" y="1377"/>
                    <a:pt x="7304" y="1356"/>
                    <a:pt x="7258" y="1356"/>
                  </a:cubicBezTo>
                  <a:cubicBezTo>
                    <a:pt x="7220" y="1356"/>
                    <a:pt x="7183" y="1371"/>
                    <a:pt x="7156" y="1398"/>
                  </a:cubicBezTo>
                  <a:cubicBezTo>
                    <a:pt x="7084" y="1458"/>
                    <a:pt x="7084" y="1565"/>
                    <a:pt x="7144" y="1624"/>
                  </a:cubicBezTo>
                  <a:cubicBezTo>
                    <a:pt x="7584" y="2148"/>
                    <a:pt x="7870" y="2791"/>
                    <a:pt x="7989" y="3458"/>
                  </a:cubicBezTo>
                  <a:lnTo>
                    <a:pt x="7942" y="3410"/>
                  </a:lnTo>
                  <a:cubicBezTo>
                    <a:pt x="7867" y="3335"/>
                    <a:pt x="7754" y="3289"/>
                    <a:pt x="7628" y="3289"/>
                  </a:cubicBezTo>
                  <a:cubicBezTo>
                    <a:pt x="7614" y="3289"/>
                    <a:pt x="7599" y="3290"/>
                    <a:pt x="7584" y="3291"/>
                  </a:cubicBezTo>
                  <a:cubicBezTo>
                    <a:pt x="7454" y="3303"/>
                    <a:pt x="7334" y="3386"/>
                    <a:pt x="7263" y="3506"/>
                  </a:cubicBezTo>
                  <a:lnTo>
                    <a:pt x="7227" y="3541"/>
                  </a:lnTo>
                  <a:cubicBezTo>
                    <a:pt x="7156" y="3541"/>
                    <a:pt x="7084" y="3577"/>
                    <a:pt x="7025" y="3625"/>
                  </a:cubicBezTo>
                  <a:lnTo>
                    <a:pt x="6811" y="3363"/>
                  </a:lnTo>
                  <a:cubicBezTo>
                    <a:pt x="6779" y="3325"/>
                    <a:pt x="6739" y="3307"/>
                    <a:pt x="6698" y="3307"/>
                  </a:cubicBezTo>
                  <a:cubicBezTo>
                    <a:pt x="6661" y="3307"/>
                    <a:pt x="6625" y="3322"/>
                    <a:pt x="6596" y="3351"/>
                  </a:cubicBezTo>
                  <a:cubicBezTo>
                    <a:pt x="6513" y="3410"/>
                    <a:pt x="6513" y="3517"/>
                    <a:pt x="6572" y="3577"/>
                  </a:cubicBezTo>
                  <a:lnTo>
                    <a:pt x="6906" y="3958"/>
                  </a:lnTo>
                  <a:cubicBezTo>
                    <a:pt x="6930" y="3994"/>
                    <a:pt x="6977" y="4017"/>
                    <a:pt x="7025" y="4017"/>
                  </a:cubicBezTo>
                  <a:cubicBezTo>
                    <a:pt x="7073" y="4017"/>
                    <a:pt x="7108" y="4006"/>
                    <a:pt x="7144" y="3970"/>
                  </a:cubicBezTo>
                  <a:lnTo>
                    <a:pt x="7251" y="3875"/>
                  </a:lnTo>
                  <a:lnTo>
                    <a:pt x="7382" y="3958"/>
                  </a:lnTo>
                  <a:lnTo>
                    <a:pt x="6894" y="4934"/>
                  </a:lnTo>
                  <a:lnTo>
                    <a:pt x="6858" y="4934"/>
                  </a:lnTo>
                  <a:cubicBezTo>
                    <a:pt x="6834" y="4934"/>
                    <a:pt x="6787" y="4910"/>
                    <a:pt x="6775" y="4887"/>
                  </a:cubicBezTo>
                  <a:lnTo>
                    <a:pt x="6132" y="4101"/>
                  </a:lnTo>
                  <a:cubicBezTo>
                    <a:pt x="6098" y="4053"/>
                    <a:pt x="6049" y="4033"/>
                    <a:pt x="6001" y="4033"/>
                  </a:cubicBezTo>
                  <a:cubicBezTo>
                    <a:pt x="5966" y="4033"/>
                    <a:pt x="5931" y="4045"/>
                    <a:pt x="5906" y="4065"/>
                  </a:cubicBezTo>
                  <a:cubicBezTo>
                    <a:pt x="5834" y="4125"/>
                    <a:pt x="5834" y="4232"/>
                    <a:pt x="5882" y="4291"/>
                  </a:cubicBezTo>
                  <a:lnTo>
                    <a:pt x="6513" y="5077"/>
                  </a:lnTo>
                  <a:cubicBezTo>
                    <a:pt x="6608" y="5184"/>
                    <a:pt x="6739" y="5244"/>
                    <a:pt x="6894" y="5244"/>
                  </a:cubicBezTo>
                  <a:lnTo>
                    <a:pt x="7096" y="5232"/>
                  </a:lnTo>
                  <a:lnTo>
                    <a:pt x="6453" y="6720"/>
                  </a:lnTo>
                  <a:cubicBezTo>
                    <a:pt x="6418" y="6815"/>
                    <a:pt x="6346" y="6923"/>
                    <a:pt x="6275" y="7018"/>
                  </a:cubicBezTo>
                  <a:lnTo>
                    <a:pt x="5775" y="7625"/>
                  </a:lnTo>
                  <a:cubicBezTo>
                    <a:pt x="5513" y="7744"/>
                    <a:pt x="5251" y="7816"/>
                    <a:pt x="4965" y="7875"/>
                  </a:cubicBezTo>
                  <a:lnTo>
                    <a:pt x="4691" y="7625"/>
                  </a:lnTo>
                  <a:cubicBezTo>
                    <a:pt x="4656" y="7589"/>
                    <a:pt x="4644" y="7554"/>
                    <a:pt x="4656" y="7506"/>
                  </a:cubicBezTo>
                  <a:lnTo>
                    <a:pt x="4703" y="7339"/>
                  </a:lnTo>
                  <a:cubicBezTo>
                    <a:pt x="4715" y="7280"/>
                    <a:pt x="4703" y="7208"/>
                    <a:pt x="4644" y="7161"/>
                  </a:cubicBezTo>
                  <a:lnTo>
                    <a:pt x="4322" y="6923"/>
                  </a:lnTo>
                  <a:cubicBezTo>
                    <a:pt x="4298" y="6899"/>
                    <a:pt x="4286" y="6863"/>
                    <a:pt x="4286" y="6815"/>
                  </a:cubicBezTo>
                  <a:lnTo>
                    <a:pt x="4310" y="6613"/>
                  </a:lnTo>
                  <a:cubicBezTo>
                    <a:pt x="4310" y="6565"/>
                    <a:pt x="4310" y="6518"/>
                    <a:pt x="4286" y="6494"/>
                  </a:cubicBezTo>
                  <a:cubicBezTo>
                    <a:pt x="4251" y="6458"/>
                    <a:pt x="4203" y="6434"/>
                    <a:pt x="4167" y="6434"/>
                  </a:cubicBezTo>
                  <a:lnTo>
                    <a:pt x="2703" y="6315"/>
                  </a:lnTo>
                  <a:cubicBezTo>
                    <a:pt x="2643" y="6315"/>
                    <a:pt x="2596" y="6280"/>
                    <a:pt x="2560" y="6244"/>
                  </a:cubicBezTo>
                  <a:lnTo>
                    <a:pt x="2120" y="5827"/>
                  </a:lnTo>
                  <a:cubicBezTo>
                    <a:pt x="2084" y="5780"/>
                    <a:pt x="2048" y="5708"/>
                    <a:pt x="2048" y="5649"/>
                  </a:cubicBezTo>
                  <a:lnTo>
                    <a:pt x="2048" y="5030"/>
                  </a:lnTo>
                  <a:cubicBezTo>
                    <a:pt x="2048" y="5006"/>
                    <a:pt x="2060" y="4970"/>
                    <a:pt x="2084" y="4958"/>
                  </a:cubicBezTo>
                  <a:lnTo>
                    <a:pt x="2572" y="4398"/>
                  </a:lnTo>
                  <a:cubicBezTo>
                    <a:pt x="2596" y="4363"/>
                    <a:pt x="2620" y="4339"/>
                    <a:pt x="2620" y="4291"/>
                  </a:cubicBezTo>
                  <a:lnTo>
                    <a:pt x="2620" y="4160"/>
                  </a:lnTo>
                  <a:cubicBezTo>
                    <a:pt x="2620" y="4113"/>
                    <a:pt x="2643" y="4065"/>
                    <a:pt x="2691" y="4053"/>
                  </a:cubicBezTo>
                  <a:lnTo>
                    <a:pt x="3072" y="3887"/>
                  </a:lnTo>
                  <a:lnTo>
                    <a:pt x="3810" y="3875"/>
                  </a:lnTo>
                  <a:cubicBezTo>
                    <a:pt x="3822" y="3875"/>
                    <a:pt x="3834" y="3887"/>
                    <a:pt x="3834" y="3898"/>
                  </a:cubicBezTo>
                  <a:cubicBezTo>
                    <a:pt x="3846" y="4029"/>
                    <a:pt x="3953" y="4137"/>
                    <a:pt x="4072" y="4184"/>
                  </a:cubicBezTo>
                  <a:lnTo>
                    <a:pt x="4596" y="4363"/>
                  </a:lnTo>
                  <a:cubicBezTo>
                    <a:pt x="4628" y="4370"/>
                    <a:pt x="4661" y="4374"/>
                    <a:pt x="4693" y="4374"/>
                  </a:cubicBezTo>
                  <a:cubicBezTo>
                    <a:pt x="4766" y="4374"/>
                    <a:pt x="4836" y="4353"/>
                    <a:pt x="4894" y="4303"/>
                  </a:cubicBezTo>
                  <a:cubicBezTo>
                    <a:pt x="4953" y="4244"/>
                    <a:pt x="5001" y="4148"/>
                    <a:pt x="4989" y="4065"/>
                  </a:cubicBezTo>
                  <a:lnTo>
                    <a:pt x="5644" y="4017"/>
                  </a:lnTo>
                  <a:cubicBezTo>
                    <a:pt x="5751" y="4006"/>
                    <a:pt x="5882" y="3946"/>
                    <a:pt x="5953" y="3839"/>
                  </a:cubicBezTo>
                  <a:cubicBezTo>
                    <a:pt x="6025" y="3732"/>
                    <a:pt x="6060" y="3613"/>
                    <a:pt x="6025" y="3482"/>
                  </a:cubicBezTo>
                  <a:lnTo>
                    <a:pt x="6013" y="3398"/>
                  </a:lnTo>
                  <a:cubicBezTo>
                    <a:pt x="5980" y="3258"/>
                    <a:pt x="5870" y="3157"/>
                    <a:pt x="5725" y="3157"/>
                  </a:cubicBezTo>
                  <a:cubicBezTo>
                    <a:pt x="5710" y="3157"/>
                    <a:pt x="5695" y="3158"/>
                    <a:pt x="5679" y="3160"/>
                  </a:cubicBezTo>
                  <a:lnTo>
                    <a:pt x="5346" y="3184"/>
                  </a:lnTo>
                  <a:lnTo>
                    <a:pt x="5298" y="3125"/>
                  </a:lnTo>
                  <a:lnTo>
                    <a:pt x="5739" y="2684"/>
                  </a:lnTo>
                  <a:cubicBezTo>
                    <a:pt x="5799" y="2624"/>
                    <a:pt x="5799" y="2517"/>
                    <a:pt x="5739" y="2458"/>
                  </a:cubicBezTo>
                  <a:cubicBezTo>
                    <a:pt x="5709" y="2428"/>
                    <a:pt x="5671" y="2413"/>
                    <a:pt x="5632" y="2413"/>
                  </a:cubicBezTo>
                  <a:cubicBezTo>
                    <a:pt x="5593" y="2413"/>
                    <a:pt x="5554" y="2428"/>
                    <a:pt x="5525" y="2458"/>
                  </a:cubicBezTo>
                  <a:lnTo>
                    <a:pt x="4965" y="3005"/>
                  </a:lnTo>
                  <a:lnTo>
                    <a:pt x="4787" y="3077"/>
                  </a:lnTo>
                  <a:lnTo>
                    <a:pt x="4286" y="2696"/>
                  </a:lnTo>
                  <a:cubicBezTo>
                    <a:pt x="4251" y="2669"/>
                    <a:pt x="4208" y="2656"/>
                    <a:pt x="4169" y="2656"/>
                  </a:cubicBezTo>
                  <a:cubicBezTo>
                    <a:pt x="4156" y="2656"/>
                    <a:pt x="4144" y="2657"/>
                    <a:pt x="4132" y="2660"/>
                  </a:cubicBezTo>
                  <a:lnTo>
                    <a:pt x="3417" y="2886"/>
                  </a:lnTo>
                  <a:cubicBezTo>
                    <a:pt x="3405" y="2886"/>
                    <a:pt x="3370" y="2898"/>
                    <a:pt x="3358" y="2922"/>
                  </a:cubicBezTo>
                  <a:lnTo>
                    <a:pt x="3405" y="2708"/>
                  </a:lnTo>
                  <a:lnTo>
                    <a:pt x="3977" y="2291"/>
                  </a:lnTo>
                  <a:lnTo>
                    <a:pt x="4548" y="2208"/>
                  </a:lnTo>
                  <a:cubicBezTo>
                    <a:pt x="4632" y="2184"/>
                    <a:pt x="4691" y="2148"/>
                    <a:pt x="4691" y="2065"/>
                  </a:cubicBezTo>
                  <a:lnTo>
                    <a:pt x="4751" y="1589"/>
                  </a:lnTo>
                  <a:cubicBezTo>
                    <a:pt x="4751" y="1553"/>
                    <a:pt x="4751" y="1505"/>
                    <a:pt x="4715" y="1470"/>
                  </a:cubicBezTo>
                  <a:lnTo>
                    <a:pt x="4477" y="1172"/>
                  </a:lnTo>
                  <a:cubicBezTo>
                    <a:pt x="4441" y="1136"/>
                    <a:pt x="4406" y="1112"/>
                    <a:pt x="4346" y="1112"/>
                  </a:cubicBezTo>
                  <a:cubicBezTo>
                    <a:pt x="4298" y="1112"/>
                    <a:pt x="4239" y="1148"/>
                    <a:pt x="4215" y="1196"/>
                  </a:cubicBezTo>
                  <a:lnTo>
                    <a:pt x="4036" y="1446"/>
                  </a:lnTo>
                  <a:lnTo>
                    <a:pt x="3834" y="1434"/>
                  </a:lnTo>
                  <a:lnTo>
                    <a:pt x="4155" y="815"/>
                  </a:lnTo>
                  <a:lnTo>
                    <a:pt x="4477" y="815"/>
                  </a:lnTo>
                  <a:lnTo>
                    <a:pt x="4727" y="1267"/>
                  </a:lnTo>
                  <a:cubicBezTo>
                    <a:pt x="4763" y="1327"/>
                    <a:pt x="4822" y="1350"/>
                    <a:pt x="4882" y="1350"/>
                  </a:cubicBezTo>
                  <a:cubicBezTo>
                    <a:pt x="4941" y="1350"/>
                    <a:pt x="5001" y="1315"/>
                    <a:pt x="5025" y="1255"/>
                  </a:cubicBezTo>
                  <a:lnTo>
                    <a:pt x="5251" y="719"/>
                  </a:lnTo>
                  <a:cubicBezTo>
                    <a:pt x="5298" y="624"/>
                    <a:pt x="5287" y="505"/>
                    <a:pt x="5215" y="434"/>
                  </a:cubicBezTo>
                  <a:lnTo>
                    <a:pt x="5215" y="434"/>
                  </a:lnTo>
                  <a:cubicBezTo>
                    <a:pt x="5751" y="577"/>
                    <a:pt x="6263" y="839"/>
                    <a:pt x="6692" y="1208"/>
                  </a:cubicBezTo>
                  <a:cubicBezTo>
                    <a:pt x="6724" y="1234"/>
                    <a:pt x="6763" y="1247"/>
                    <a:pt x="6801" y="1247"/>
                  </a:cubicBezTo>
                  <a:cubicBezTo>
                    <a:pt x="6847" y="1247"/>
                    <a:pt x="6892" y="1228"/>
                    <a:pt x="6918" y="1196"/>
                  </a:cubicBezTo>
                  <a:cubicBezTo>
                    <a:pt x="6977" y="1112"/>
                    <a:pt x="6965" y="1017"/>
                    <a:pt x="6906" y="969"/>
                  </a:cubicBezTo>
                  <a:cubicBezTo>
                    <a:pt x="6157" y="343"/>
                    <a:pt x="5219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31" name="Google Shape;12531;p82"/>
          <p:cNvGrpSpPr/>
          <p:nvPr/>
        </p:nvGrpSpPr>
        <p:grpSpPr>
          <a:xfrm>
            <a:off x="8039990" y="2076374"/>
            <a:ext cx="255086" cy="301685"/>
            <a:chOff x="8065100" y="2000174"/>
            <a:chExt cx="255086" cy="301685"/>
          </a:xfrm>
          <a:solidFill>
            <a:schemeClr val="tx1"/>
          </a:solidFill>
        </p:grpSpPr>
        <p:sp>
          <p:nvSpPr>
            <p:cNvPr id="12532" name="Google Shape;12532;p82"/>
            <p:cNvSpPr/>
            <p:nvPr/>
          </p:nvSpPr>
          <p:spPr>
            <a:xfrm>
              <a:off x="8085185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4" y="274"/>
                  </a:moveTo>
                  <a:cubicBezTo>
                    <a:pt x="1299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53" y="1155"/>
                    <a:pt x="1251" y="1345"/>
                    <a:pt x="989" y="1345"/>
                  </a:cubicBezTo>
                  <a:cubicBezTo>
                    <a:pt x="739" y="1345"/>
                    <a:pt x="537" y="1131"/>
                    <a:pt x="537" y="881"/>
                  </a:cubicBezTo>
                  <a:lnTo>
                    <a:pt x="537" y="583"/>
                  </a:lnTo>
                  <a:cubicBezTo>
                    <a:pt x="537" y="417"/>
                    <a:pt x="668" y="274"/>
                    <a:pt x="846" y="274"/>
                  </a:cubicBezTo>
                  <a:close/>
                  <a:moveTo>
                    <a:pt x="1144" y="1631"/>
                  </a:moveTo>
                  <a:lnTo>
                    <a:pt x="1144" y="1691"/>
                  </a:lnTo>
                  <a:cubicBezTo>
                    <a:pt x="1144" y="1726"/>
                    <a:pt x="1156" y="1786"/>
                    <a:pt x="1180" y="1834"/>
                  </a:cubicBezTo>
                  <a:lnTo>
                    <a:pt x="989" y="2024"/>
                  </a:lnTo>
                  <a:lnTo>
                    <a:pt x="787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7" y="0"/>
                    <a:pt x="275" y="274"/>
                    <a:pt x="275" y="583"/>
                  </a:cubicBezTo>
                  <a:lnTo>
                    <a:pt x="275" y="881"/>
                  </a:lnTo>
                  <a:cubicBezTo>
                    <a:pt x="275" y="1119"/>
                    <a:pt x="394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9" y="1881"/>
                  </a:lnTo>
                  <a:cubicBezTo>
                    <a:pt x="84" y="1953"/>
                    <a:pt x="1" y="2107"/>
                    <a:pt x="1" y="2262"/>
                  </a:cubicBezTo>
                  <a:lnTo>
                    <a:pt x="1" y="3572"/>
                  </a:lnTo>
                  <a:cubicBezTo>
                    <a:pt x="1" y="3691"/>
                    <a:pt x="25" y="3798"/>
                    <a:pt x="96" y="3905"/>
                  </a:cubicBezTo>
                  <a:lnTo>
                    <a:pt x="251" y="4132"/>
                  </a:lnTo>
                  <a:cubicBezTo>
                    <a:pt x="275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1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7" y="4072"/>
                    <a:pt x="453" y="3965"/>
                  </a:cubicBezTo>
                  <a:lnTo>
                    <a:pt x="310" y="3739"/>
                  </a:lnTo>
                  <a:cubicBezTo>
                    <a:pt x="275" y="3691"/>
                    <a:pt x="263" y="3631"/>
                    <a:pt x="263" y="3572"/>
                  </a:cubicBezTo>
                  <a:lnTo>
                    <a:pt x="263" y="2262"/>
                  </a:lnTo>
                  <a:cubicBezTo>
                    <a:pt x="263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70" y="2286"/>
                    <a:pt x="953" y="2310"/>
                    <a:pt x="1025" y="2310"/>
                  </a:cubicBezTo>
                  <a:cubicBezTo>
                    <a:pt x="1096" y="2310"/>
                    <a:pt x="1168" y="2286"/>
                    <a:pt x="1227" y="2227"/>
                  </a:cubicBezTo>
                  <a:lnTo>
                    <a:pt x="1453" y="2000"/>
                  </a:lnTo>
                  <a:lnTo>
                    <a:pt x="1692" y="2119"/>
                  </a:lnTo>
                  <a:cubicBezTo>
                    <a:pt x="1751" y="2143"/>
                    <a:pt x="1787" y="2191"/>
                    <a:pt x="1787" y="2262"/>
                  </a:cubicBezTo>
                  <a:lnTo>
                    <a:pt x="1787" y="3572"/>
                  </a:lnTo>
                  <a:cubicBezTo>
                    <a:pt x="1787" y="3631"/>
                    <a:pt x="1763" y="3691"/>
                    <a:pt x="1739" y="3739"/>
                  </a:cubicBezTo>
                  <a:lnTo>
                    <a:pt x="1584" y="3965"/>
                  </a:lnTo>
                  <a:cubicBezTo>
                    <a:pt x="1525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9" y="4739"/>
                    <a:pt x="1620" y="4739"/>
                  </a:cubicBezTo>
                  <a:cubicBezTo>
                    <a:pt x="1692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3" y="4167"/>
                    <a:pt x="1799" y="4132"/>
                  </a:cubicBezTo>
                  <a:lnTo>
                    <a:pt x="1942" y="3905"/>
                  </a:lnTo>
                  <a:cubicBezTo>
                    <a:pt x="2001" y="3810"/>
                    <a:pt x="2049" y="3691"/>
                    <a:pt x="2049" y="3572"/>
                  </a:cubicBezTo>
                  <a:lnTo>
                    <a:pt x="2049" y="2262"/>
                  </a:lnTo>
                  <a:cubicBezTo>
                    <a:pt x="2025" y="2107"/>
                    <a:pt x="1930" y="1953"/>
                    <a:pt x="1787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3" name="Google Shape;12533;p82"/>
            <p:cNvSpPr/>
            <p:nvPr/>
          </p:nvSpPr>
          <p:spPr>
            <a:xfrm>
              <a:off x="8161004" y="2151016"/>
              <a:ext cx="65188" cy="150842"/>
            </a:xfrm>
            <a:custGeom>
              <a:avLst/>
              <a:gdLst/>
              <a:ahLst/>
              <a:cxnLst/>
              <a:rect l="l" t="t" r="r" b="b"/>
              <a:pathLst>
                <a:path w="2048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8" y="1345"/>
                  </a:cubicBezTo>
                  <a:cubicBezTo>
                    <a:pt x="738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5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8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7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3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5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7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7" y="2119"/>
                  </a:cubicBezTo>
                  <a:lnTo>
                    <a:pt x="595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5" y="2310"/>
                    <a:pt x="1167" y="2286"/>
                    <a:pt x="1226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0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8" y="3739"/>
                  </a:cubicBezTo>
                  <a:lnTo>
                    <a:pt x="1584" y="3965"/>
                  </a:lnTo>
                  <a:cubicBezTo>
                    <a:pt x="1524" y="4048"/>
                    <a:pt x="1488" y="4167"/>
                    <a:pt x="1488" y="4286"/>
                  </a:cubicBezTo>
                  <a:lnTo>
                    <a:pt x="1488" y="4608"/>
                  </a:lnTo>
                  <a:cubicBezTo>
                    <a:pt x="1488" y="4679"/>
                    <a:pt x="1548" y="4739"/>
                    <a:pt x="1619" y="4739"/>
                  </a:cubicBezTo>
                  <a:cubicBezTo>
                    <a:pt x="1691" y="4739"/>
                    <a:pt x="1750" y="4679"/>
                    <a:pt x="1750" y="4608"/>
                  </a:cubicBezTo>
                  <a:lnTo>
                    <a:pt x="1750" y="4286"/>
                  </a:lnTo>
                  <a:cubicBezTo>
                    <a:pt x="1750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0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19" y="1345"/>
                    <a:pt x="1738" y="1131"/>
                    <a:pt x="1738" y="881"/>
                  </a:cubicBezTo>
                  <a:lnTo>
                    <a:pt x="1738" y="583"/>
                  </a:lnTo>
                  <a:cubicBezTo>
                    <a:pt x="1738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4" name="Google Shape;12534;p82"/>
            <p:cNvSpPr/>
            <p:nvPr/>
          </p:nvSpPr>
          <p:spPr>
            <a:xfrm>
              <a:off x="8236791" y="2151016"/>
              <a:ext cx="65220" cy="150842"/>
            </a:xfrm>
            <a:custGeom>
              <a:avLst/>
              <a:gdLst/>
              <a:ahLst/>
              <a:cxnLst/>
              <a:rect l="l" t="t" r="r" b="b"/>
              <a:pathLst>
                <a:path w="2049" h="4739" extrusionOk="0">
                  <a:moveTo>
                    <a:pt x="1143" y="274"/>
                  </a:moveTo>
                  <a:cubicBezTo>
                    <a:pt x="1298" y="274"/>
                    <a:pt x="1453" y="405"/>
                    <a:pt x="1453" y="583"/>
                  </a:cubicBezTo>
                  <a:lnTo>
                    <a:pt x="1453" y="881"/>
                  </a:lnTo>
                  <a:cubicBezTo>
                    <a:pt x="1441" y="1155"/>
                    <a:pt x="1250" y="1345"/>
                    <a:pt x="989" y="1345"/>
                  </a:cubicBezTo>
                  <a:cubicBezTo>
                    <a:pt x="739" y="1345"/>
                    <a:pt x="536" y="1131"/>
                    <a:pt x="536" y="881"/>
                  </a:cubicBezTo>
                  <a:lnTo>
                    <a:pt x="536" y="583"/>
                  </a:lnTo>
                  <a:cubicBezTo>
                    <a:pt x="536" y="417"/>
                    <a:pt x="667" y="274"/>
                    <a:pt x="846" y="274"/>
                  </a:cubicBezTo>
                  <a:close/>
                  <a:moveTo>
                    <a:pt x="1143" y="1631"/>
                  </a:moveTo>
                  <a:lnTo>
                    <a:pt x="1143" y="1691"/>
                  </a:lnTo>
                  <a:cubicBezTo>
                    <a:pt x="1143" y="1726"/>
                    <a:pt x="1155" y="1786"/>
                    <a:pt x="1179" y="1834"/>
                  </a:cubicBezTo>
                  <a:lnTo>
                    <a:pt x="989" y="2024"/>
                  </a:lnTo>
                  <a:lnTo>
                    <a:pt x="786" y="1834"/>
                  </a:lnTo>
                  <a:cubicBezTo>
                    <a:pt x="810" y="1786"/>
                    <a:pt x="822" y="1738"/>
                    <a:pt x="822" y="1691"/>
                  </a:cubicBezTo>
                  <a:lnTo>
                    <a:pt x="822" y="1631"/>
                  </a:lnTo>
                  <a:close/>
                  <a:moveTo>
                    <a:pt x="858" y="0"/>
                  </a:moveTo>
                  <a:cubicBezTo>
                    <a:pt x="536" y="0"/>
                    <a:pt x="274" y="274"/>
                    <a:pt x="274" y="583"/>
                  </a:cubicBezTo>
                  <a:lnTo>
                    <a:pt x="274" y="881"/>
                  </a:lnTo>
                  <a:cubicBezTo>
                    <a:pt x="274" y="1119"/>
                    <a:pt x="393" y="1345"/>
                    <a:pt x="572" y="1476"/>
                  </a:cubicBezTo>
                  <a:lnTo>
                    <a:pt x="572" y="1691"/>
                  </a:lnTo>
                  <a:lnTo>
                    <a:pt x="572" y="1703"/>
                  </a:lnTo>
                  <a:lnTo>
                    <a:pt x="238" y="1881"/>
                  </a:lnTo>
                  <a:cubicBezTo>
                    <a:pt x="84" y="1953"/>
                    <a:pt x="0" y="2107"/>
                    <a:pt x="0" y="2262"/>
                  </a:cubicBezTo>
                  <a:lnTo>
                    <a:pt x="0" y="3572"/>
                  </a:lnTo>
                  <a:cubicBezTo>
                    <a:pt x="0" y="3691"/>
                    <a:pt x="24" y="3798"/>
                    <a:pt x="96" y="3905"/>
                  </a:cubicBezTo>
                  <a:lnTo>
                    <a:pt x="250" y="4132"/>
                  </a:lnTo>
                  <a:cubicBezTo>
                    <a:pt x="274" y="4167"/>
                    <a:pt x="298" y="4227"/>
                    <a:pt x="298" y="4286"/>
                  </a:cubicBezTo>
                  <a:lnTo>
                    <a:pt x="298" y="4608"/>
                  </a:lnTo>
                  <a:cubicBezTo>
                    <a:pt x="298" y="4679"/>
                    <a:pt x="358" y="4739"/>
                    <a:pt x="429" y="4739"/>
                  </a:cubicBezTo>
                  <a:cubicBezTo>
                    <a:pt x="500" y="4739"/>
                    <a:pt x="560" y="4679"/>
                    <a:pt x="560" y="4608"/>
                  </a:cubicBezTo>
                  <a:lnTo>
                    <a:pt x="560" y="4286"/>
                  </a:lnTo>
                  <a:cubicBezTo>
                    <a:pt x="560" y="4167"/>
                    <a:pt x="536" y="4072"/>
                    <a:pt x="453" y="3965"/>
                  </a:cubicBezTo>
                  <a:lnTo>
                    <a:pt x="310" y="3739"/>
                  </a:lnTo>
                  <a:cubicBezTo>
                    <a:pt x="274" y="3691"/>
                    <a:pt x="262" y="3631"/>
                    <a:pt x="262" y="3572"/>
                  </a:cubicBezTo>
                  <a:lnTo>
                    <a:pt x="262" y="2262"/>
                  </a:lnTo>
                  <a:cubicBezTo>
                    <a:pt x="262" y="2203"/>
                    <a:pt x="298" y="2143"/>
                    <a:pt x="358" y="2119"/>
                  </a:cubicBezTo>
                  <a:lnTo>
                    <a:pt x="596" y="2000"/>
                  </a:lnTo>
                  <a:lnTo>
                    <a:pt x="810" y="2227"/>
                  </a:lnTo>
                  <a:cubicBezTo>
                    <a:pt x="869" y="2286"/>
                    <a:pt x="953" y="2310"/>
                    <a:pt x="1024" y="2310"/>
                  </a:cubicBezTo>
                  <a:cubicBezTo>
                    <a:pt x="1096" y="2310"/>
                    <a:pt x="1167" y="2286"/>
                    <a:pt x="1227" y="2227"/>
                  </a:cubicBezTo>
                  <a:lnTo>
                    <a:pt x="1453" y="2000"/>
                  </a:lnTo>
                  <a:lnTo>
                    <a:pt x="1691" y="2119"/>
                  </a:lnTo>
                  <a:cubicBezTo>
                    <a:pt x="1751" y="2143"/>
                    <a:pt x="1786" y="2191"/>
                    <a:pt x="1786" y="2262"/>
                  </a:cubicBezTo>
                  <a:lnTo>
                    <a:pt x="1786" y="3572"/>
                  </a:lnTo>
                  <a:cubicBezTo>
                    <a:pt x="1786" y="3631"/>
                    <a:pt x="1762" y="3691"/>
                    <a:pt x="1739" y="3739"/>
                  </a:cubicBezTo>
                  <a:lnTo>
                    <a:pt x="1584" y="3965"/>
                  </a:lnTo>
                  <a:cubicBezTo>
                    <a:pt x="1524" y="4048"/>
                    <a:pt x="1489" y="4167"/>
                    <a:pt x="1489" y="4286"/>
                  </a:cubicBezTo>
                  <a:lnTo>
                    <a:pt x="1489" y="4608"/>
                  </a:lnTo>
                  <a:cubicBezTo>
                    <a:pt x="1489" y="4679"/>
                    <a:pt x="1548" y="4739"/>
                    <a:pt x="1620" y="4739"/>
                  </a:cubicBezTo>
                  <a:cubicBezTo>
                    <a:pt x="1691" y="4739"/>
                    <a:pt x="1751" y="4679"/>
                    <a:pt x="1751" y="4608"/>
                  </a:cubicBezTo>
                  <a:lnTo>
                    <a:pt x="1751" y="4286"/>
                  </a:lnTo>
                  <a:cubicBezTo>
                    <a:pt x="1751" y="4227"/>
                    <a:pt x="1762" y="4167"/>
                    <a:pt x="1798" y="4132"/>
                  </a:cubicBezTo>
                  <a:lnTo>
                    <a:pt x="1941" y="3905"/>
                  </a:lnTo>
                  <a:cubicBezTo>
                    <a:pt x="2001" y="3810"/>
                    <a:pt x="2048" y="3691"/>
                    <a:pt x="2048" y="3572"/>
                  </a:cubicBezTo>
                  <a:lnTo>
                    <a:pt x="2048" y="2262"/>
                  </a:lnTo>
                  <a:cubicBezTo>
                    <a:pt x="2024" y="2107"/>
                    <a:pt x="1929" y="1953"/>
                    <a:pt x="1786" y="1881"/>
                  </a:cubicBezTo>
                  <a:lnTo>
                    <a:pt x="1441" y="1703"/>
                  </a:lnTo>
                  <a:lnTo>
                    <a:pt x="1441" y="1691"/>
                  </a:lnTo>
                  <a:lnTo>
                    <a:pt x="1441" y="1476"/>
                  </a:lnTo>
                  <a:cubicBezTo>
                    <a:pt x="1620" y="1345"/>
                    <a:pt x="1739" y="1131"/>
                    <a:pt x="1739" y="881"/>
                  </a:cubicBezTo>
                  <a:lnTo>
                    <a:pt x="1739" y="583"/>
                  </a:lnTo>
                  <a:cubicBezTo>
                    <a:pt x="1739" y="262"/>
                    <a:pt x="1465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5" name="Google Shape;12535;p82"/>
            <p:cNvSpPr/>
            <p:nvPr/>
          </p:nvSpPr>
          <p:spPr>
            <a:xfrm>
              <a:off x="8065100" y="2000174"/>
              <a:ext cx="255086" cy="178916"/>
            </a:xfrm>
            <a:custGeom>
              <a:avLst/>
              <a:gdLst/>
              <a:ahLst/>
              <a:cxnLst/>
              <a:rect l="l" t="t" r="r" b="b"/>
              <a:pathLst>
                <a:path w="8014" h="5621" extrusionOk="0">
                  <a:moveTo>
                    <a:pt x="2680" y="512"/>
                  </a:moveTo>
                  <a:lnTo>
                    <a:pt x="2680" y="512"/>
                  </a:lnTo>
                  <a:cubicBezTo>
                    <a:pt x="2477" y="691"/>
                    <a:pt x="2275" y="917"/>
                    <a:pt x="2096" y="1191"/>
                  </a:cubicBezTo>
                  <a:cubicBezTo>
                    <a:pt x="1977" y="1370"/>
                    <a:pt x="1882" y="1572"/>
                    <a:pt x="1787" y="1786"/>
                  </a:cubicBezTo>
                  <a:lnTo>
                    <a:pt x="1013" y="1786"/>
                  </a:lnTo>
                  <a:cubicBezTo>
                    <a:pt x="1430" y="1215"/>
                    <a:pt x="2013" y="774"/>
                    <a:pt x="2680" y="512"/>
                  </a:cubicBezTo>
                  <a:close/>
                  <a:moveTo>
                    <a:pt x="3870" y="274"/>
                  </a:moveTo>
                  <a:lnTo>
                    <a:pt x="3870" y="1786"/>
                  </a:lnTo>
                  <a:lnTo>
                    <a:pt x="2096" y="1786"/>
                  </a:lnTo>
                  <a:cubicBezTo>
                    <a:pt x="2513" y="917"/>
                    <a:pt x="3156" y="346"/>
                    <a:pt x="3870" y="274"/>
                  </a:cubicBezTo>
                  <a:close/>
                  <a:moveTo>
                    <a:pt x="4144" y="274"/>
                  </a:moveTo>
                  <a:cubicBezTo>
                    <a:pt x="4870" y="334"/>
                    <a:pt x="5513" y="917"/>
                    <a:pt x="5906" y="1786"/>
                  </a:cubicBezTo>
                  <a:lnTo>
                    <a:pt x="4144" y="1786"/>
                  </a:lnTo>
                  <a:lnTo>
                    <a:pt x="4144" y="274"/>
                  </a:lnTo>
                  <a:close/>
                  <a:moveTo>
                    <a:pt x="5335" y="512"/>
                  </a:moveTo>
                  <a:lnTo>
                    <a:pt x="5335" y="512"/>
                  </a:lnTo>
                  <a:cubicBezTo>
                    <a:pt x="6002" y="774"/>
                    <a:pt x="6561" y="1215"/>
                    <a:pt x="7002" y="1786"/>
                  </a:cubicBezTo>
                  <a:lnTo>
                    <a:pt x="6228" y="1786"/>
                  </a:lnTo>
                  <a:cubicBezTo>
                    <a:pt x="6133" y="1572"/>
                    <a:pt x="6025" y="1382"/>
                    <a:pt x="5906" y="1191"/>
                  </a:cubicBezTo>
                  <a:cubicBezTo>
                    <a:pt x="5728" y="917"/>
                    <a:pt x="5537" y="691"/>
                    <a:pt x="5335" y="512"/>
                  </a:cubicBezTo>
                  <a:close/>
                  <a:moveTo>
                    <a:pt x="1680" y="2048"/>
                  </a:moveTo>
                  <a:cubicBezTo>
                    <a:pt x="1465" y="2596"/>
                    <a:pt x="1358" y="3215"/>
                    <a:pt x="1346" y="3846"/>
                  </a:cubicBezTo>
                  <a:lnTo>
                    <a:pt x="287" y="3846"/>
                  </a:lnTo>
                  <a:cubicBezTo>
                    <a:pt x="310" y="3191"/>
                    <a:pt x="513" y="2572"/>
                    <a:pt x="834" y="2048"/>
                  </a:cubicBezTo>
                  <a:close/>
                  <a:moveTo>
                    <a:pt x="3870" y="2048"/>
                  </a:moveTo>
                  <a:lnTo>
                    <a:pt x="3870" y="3846"/>
                  </a:lnTo>
                  <a:lnTo>
                    <a:pt x="1620" y="3846"/>
                  </a:lnTo>
                  <a:cubicBezTo>
                    <a:pt x="1644" y="3191"/>
                    <a:pt x="1763" y="2572"/>
                    <a:pt x="1965" y="2048"/>
                  </a:cubicBezTo>
                  <a:close/>
                  <a:moveTo>
                    <a:pt x="6049" y="2048"/>
                  </a:moveTo>
                  <a:cubicBezTo>
                    <a:pt x="6252" y="2584"/>
                    <a:pt x="6371" y="3191"/>
                    <a:pt x="6383" y="3846"/>
                  </a:cubicBezTo>
                  <a:lnTo>
                    <a:pt x="4144" y="3846"/>
                  </a:lnTo>
                  <a:lnTo>
                    <a:pt x="4144" y="2048"/>
                  </a:lnTo>
                  <a:close/>
                  <a:moveTo>
                    <a:pt x="7192" y="2048"/>
                  </a:moveTo>
                  <a:cubicBezTo>
                    <a:pt x="7514" y="2584"/>
                    <a:pt x="7716" y="3191"/>
                    <a:pt x="7740" y="3846"/>
                  </a:cubicBezTo>
                  <a:lnTo>
                    <a:pt x="6668" y="3846"/>
                  </a:lnTo>
                  <a:cubicBezTo>
                    <a:pt x="6656" y="3215"/>
                    <a:pt x="6537" y="2596"/>
                    <a:pt x="6347" y="2048"/>
                  </a:cubicBezTo>
                  <a:close/>
                  <a:moveTo>
                    <a:pt x="4001" y="0"/>
                  </a:moveTo>
                  <a:cubicBezTo>
                    <a:pt x="2930" y="0"/>
                    <a:pt x="1930" y="417"/>
                    <a:pt x="1180" y="1167"/>
                  </a:cubicBezTo>
                  <a:cubicBezTo>
                    <a:pt x="418" y="1929"/>
                    <a:pt x="1" y="2929"/>
                    <a:pt x="1" y="4001"/>
                  </a:cubicBezTo>
                  <a:cubicBezTo>
                    <a:pt x="1" y="4537"/>
                    <a:pt x="108" y="5061"/>
                    <a:pt x="310" y="5537"/>
                  </a:cubicBezTo>
                  <a:cubicBezTo>
                    <a:pt x="337" y="5590"/>
                    <a:pt x="384" y="5617"/>
                    <a:pt x="436" y="5617"/>
                  </a:cubicBezTo>
                  <a:cubicBezTo>
                    <a:pt x="453" y="5617"/>
                    <a:pt x="471" y="5614"/>
                    <a:pt x="489" y="5608"/>
                  </a:cubicBezTo>
                  <a:cubicBezTo>
                    <a:pt x="560" y="5573"/>
                    <a:pt x="596" y="5501"/>
                    <a:pt x="560" y="5430"/>
                  </a:cubicBezTo>
                  <a:cubicBezTo>
                    <a:pt x="382" y="5013"/>
                    <a:pt x="298" y="4584"/>
                    <a:pt x="287" y="4132"/>
                  </a:cubicBezTo>
                  <a:lnTo>
                    <a:pt x="1334" y="4132"/>
                  </a:lnTo>
                  <a:lnTo>
                    <a:pt x="1334" y="4299"/>
                  </a:lnTo>
                  <a:cubicBezTo>
                    <a:pt x="1334" y="4370"/>
                    <a:pt x="1418" y="4430"/>
                    <a:pt x="1489" y="4430"/>
                  </a:cubicBezTo>
                  <a:cubicBezTo>
                    <a:pt x="1561" y="4430"/>
                    <a:pt x="1620" y="4358"/>
                    <a:pt x="1620" y="4287"/>
                  </a:cubicBezTo>
                  <a:lnTo>
                    <a:pt x="1620" y="4132"/>
                  </a:lnTo>
                  <a:lnTo>
                    <a:pt x="3870" y="4132"/>
                  </a:lnTo>
                  <a:lnTo>
                    <a:pt x="3870" y="4299"/>
                  </a:lnTo>
                  <a:cubicBezTo>
                    <a:pt x="3870" y="4370"/>
                    <a:pt x="3930" y="4430"/>
                    <a:pt x="4001" y="4430"/>
                  </a:cubicBezTo>
                  <a:cubicBezTo>
                    <a:pt x="4073" y="4430"/>
                    <a:pt x="4132" y="4370"/>
                    <a:pt x="4132" y="4299"/>
                  </a:cubicBezTo>
                  <a:lnTo>
                    <a:pt x="4132" y="4132"/>
                  </a:lnTo>
                  <a:lnTo>
                    <a:pt x="6383" y="4132"/>
                  </a:lnTo>
                  <a:lnTo>
                    <a:pt x="6383" y="4287"/>
                  </a:lnTo>
                  <a:cubicBezTo>
                    <a:pt x="6383" y="4358"/>
                    <a:pt x="6442" y="4430"/>
                    <a:pt x="6514" y="4430"/>
                  </a:cubicBezTo>
                  <a:cubicBezTo>
                    <a:pt x="6597" y="4430"/>
                    <a:pt x="6656" y="4370"/>
                    <a:pt x="6656" y="4299"/>
                  </a:cubicBezTo>
                  <a:lnTo>
                    <a:pt x="6656" y="4132"/>
                  </a:lnTo>
                  <a:lnTo>
                    <a:pt x="7704" y="4132"/>
                  </a:lnTo>
                  <a:cubicBezTo>
                    <a:pt x="7692" y="4584"/>
                    <a:pt x="7609" y="5013"/>
                    <a:pt x="7430" y="5430"/>
                  </a:cubicBezTo>
                  <a:cubicBezTo>
                    <a:pt x="7395" y="5501"/>
                    <a:pt x="7430" y="5573"/>
                    <a:pt x="7502" y="5608"/>
                  </a:cubicBezTo>
                  <a:cubicBezTo>
                    <a:pt x="7514" y="5608"/>
                    <a:pt x="7526" y="5620"/>
                    <a:pt x="7561" y="5620"/>
                  </a:cubicBezTo>
                  <a:cubicBezTo>
                    <a:pt x="7621" y="5620"/>
                    <a:pt x="7668" y="5596"/>
                    <a:pt x="7692" y="5537"/>
                  </a:cubicBezTo>
                  <a:cubicBezTo>
                    <a:pt x="7907" y="5037"/>
                    <a:pt x="8002" y="4525"/>
                    <a:pt x="8002" y="4001"/>
                  </a:cubicBezTo>
                  <a:cubicBezTo>
                    <a:pt x="8014" y="2929"/>
                    <a:pt x="7597" y="1917"/>
                    <a:pt x="6835" y="1167"/>
                  </a:cubicBezTo>
                  <a:cubicBezTo>
                    <a:pt x="6073" y="417"/>
                    <a:pt x="5073" y="0"/>
                    <a:pt x="4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36" name="Google Shape;12536;p82"/>
          <p:cNvGrpSpPr/>
          <p:nvPr/>
        </p:nvGrpSpPr>
        <p:grpSpPr>
          <a:xfrm>
            <a:off x="6608595" y="2045308"/>
            <a:ext cx="249420" cy="363849"/>
            <a:chOff x="6633705" y="1969108"/>
            <a:chExt cx="249420" cy="363849"/>
          </a:xfrm>
          <a:solidFill>
            <a:schemeClr val="tx1"/>
          </a:solidFill>
        </p:grpSpPr>
        <p:sp>
          <p:nvSpPr>
            <p:cNvPr id="12537" name="Google Shape;12537;p82"/>
            <p:cNvSpPr/>
            <p:nvPr/>
          </p:nvSpPr>
          <p:spPr>
            <a:xfrm>
              <a:off x="6678426" y="1969108"/>
              <a:ext cx="159214" cy="238407"/>
            </a:xfrm>
            <a:custGeom>
              <a:avLst/>
              <a:gdLst/>
              <a:ahLst/>
              <a:cxnLst/>
              <a:rect l="l" t="t" r="r" b="b"/>
              <a:pathLst>
                <a:path w="5002" h="7490" extrusionOk="0">
                  <a:moveTo>
                    <a:pt x="2525" y="333"/>
                  </a:moveTo>
                  <a:cubicBezTo>
                    <a:pt x="2906" y="333"/>
                    <a:pt x="3239" y="572"/>
                    <a:pt x="3251" y="857"/>
                  </a:cubicBezTo>
                  <a:cubicBezTo>
                    <a:pt x="3025" y="762"/>
                    <a:pt x="2775" y="714"/>
                    <a:pt x="2525" y="714"/>
                  </a:cubicBezTo>
                  <a:cubicBezTo>
                    <a:pt x="2263" y="714"/>
                    <a:pt x="2013" y="762"/>
                    <a:pt x="1787" y="857"/>
                  </a:cubicBezTo>
                  <a:cubicBezTo>
                    <a:pt x="1811" y="560"/>
                    <a:pt x="2120" y="333"/>
                    <a:pt x="2525" y="333"/>
                  </a:cubicBezTo>
                  <a:close/>
                  <a:moveTo>
                    <a:pt x="2525" y="1036"/>
                  </a:moveTo>
                  <a:cubicBezTo>
                    <a:pt x="3418" y="1036"/>
                    <a:pt x="4144" y="1762"/>
                    <a:pt x="4144" y="2655"/>
                  </a:cubicBezTo>
                  <a:cubicBezTo>
                    <a:pt x="4144" y="2786"/>
                    <a:pt x="4132" y="2905"/>
                    <a:pt x="4097" y="3036"/>
                  </a:cubicBezTo>
                  <a:cubicBezTo>
                    <a:pt x="4073" y="2905"/>
                    <a:pt x="3989" y="2786"/>
                    <a:pt x="3870" y="2679"/>
                  </a:cubicBezTo>
                  <a:cubicBezTo>
                    <a:pt x="3216" y="2107"/>
                    <a:pt x="2049" y="1953"/>
                    <a:pt x="2001" y="1941"/>
                  </a:cubicBezTo>
                  <a:cubicBezTo>
                    <a:pt x="1994" y="1940"/>
                    <a:pt x="1987" y="1939"/>
                    <a:pt x="1980" y="1939"/>
                  </a:cubicBezTo>
                  <a:cubicBezTo>
                    <a:pt x="1894" y="1939"/>
                    <a:pt x="1822" y="2006"/>
                    <a:pt x="1811" y="2084"/>
                  </a:cubicBezTo>
                  <a:cubicBezTo>
                    <a:pt x="1787" y="2179"/>
                    <a:pt x="1870" y="2262"/>
                    <a:pt x="1953" y="2286"/>
                  </a:cubicBezTo>
                  <a:cubicBezTo>
                    <a:pt x="1965" y="2286"/>
                    <a:pt x="3073" y="2429"/>
                    <a:pt x="3656" y="2941"/>
                  </a:cubicBezTo>
                  <a:cubicBezTo>
                    <a:pt x="3727" y="3012"/>
                    <a:pt x="3787" y="3120"/>
                    <a:pt x="3787" y="3215"/>
                  </a:cubicBezTo>
                  <a:lnTo>
                    <a:pt x="3787" y="3370"/>
                  </a:lnTo>
                  <a:cubicBezTo>
                    <a:pt x="3787" y="4084"/>
                    <a:pt x="3216" y="4644"/>
                    <a:pt x="2525" y="4644"/>
                  </a:cubicBezTo>
                  <a:cubicBezTo>
                    <a:pt x="1822" y="4644"/>
                    <a:pt x="1251" y="4084"/>
                    <a:pt x="1251" y="3381"/>
                  </a:cubicBezTo>
                  <a:cubicBezTo>
                    <a:pt x="1251" y="3334"/>
                    <a:pt x="1287" y="3274"/>
                    <a:pt x="1311" y="3250"/>
                  </a:cubicBezTo>
                  <a:cubicBezTo>
                    <a:pt x="1453" y="3143"/>
                    <a:pt x="1644" y="2977"/>
                    <a:pt x="1763" y="2727"/>
                  </a:cubicBezTo>
                  <a:cubicBezTo>
                    <a:pt x="1811" y="2643"/>
                    <a:pt x="1775" y="2548"/>
                    <a:pt x="1692" y="2500"/>
                  </a:cubicBezTo>
                  <a:cubicBezTo>
                    <a:pt x="1664" y="2490"/>
                    <a:pt x="1637" y="2485"/>
                    <a:pt x="1612" y="2485"/>
                  </a:cubicBezTo>
                  <a:cubicBezTo>
                    <a:pt x="1551" y="2485"/>
                    <a:pt x="1499" y="2516"/>
                    <a:pt x="1465" y="2584"/>
                  </a:cubicBezTo>
                  <a:cubicBezTo>
                    <a:pt x="1370" y="2762"/>
                    <a:pt x="1227" y="2893"/>
                    <a:pt x="1120" y="2965"/>
                  </a:cubicBezTo>
                  <a:cubicBezTo>
                    <a:pt x="1060" y="3012"/>
                    <a:pt x="1001" y="3072"/>
                    <a:pt x="977" y="3143"/>
                  </a:cubicBezTo>
                  <a:cubicBezTo>
                    <a:pt x="930" y="2977"/>
                    <a:pt x="894" y="2822"/>
                    <a:pt x="894" y="2655"/>
                  </a:cubicBezTo>
                  <a:cubicBezTo>
                    <a:pt x="894" y="1762"/>
                    <a:pt x="1632" y="1036"/>
                    <a:pt x="2525" y="1036"/>
                  </a:cubicBezTo>
                  <a:close/>
                  <a:moveTo>
                    <a:pt x="3061" y="4882"/>
                  </a:moveTo>
                  <a:lnTo>
                    <a:pt x="3061" y="5120"/>
                  </a:lnTo>
                  <a:cubicBezTo>
                    <a:pt x="3061" y="5167"/>
                    <a:pt x="3061" y="5215"/>
                    <a:pt x="3073" y="5263"/>
                  </a:cubicBezTo>
                  <a:lnTo>
                    <a:pt x="2525" y="5679"/>
                  </a:lnTo>
                  <a:lnTo>
                    <a:pt x="1942" y="5263"/>
                  </a:lnTo>
                  <a:cubicBezTo>
                    <a:pt x="1953" y="5215"/>
                    <a:pt x="1953" y="5167"/>
                    <a:pt x="1953" y="5120"/>
                  </a:cubicBezTo>
                  <a:lnTo>
                    <a:pt x="1953" y="4882"/>
                  </a:lnTo>
                  <a:cubicBezTo>
                    <a:pt x="2132" y="4941"/>
                    <a:pt x="2311" y="4989"/>
                    <a:pt x="2501" y="4989"/>
                  </a:cubicBezTo>
                  <a:cubicBezTo>
                    <a:pt x="2704" y="4989"/>
                    <a:pt x="2882" y="4965"/>
                    <a:pt x="3061" y="4882"/>
                  </a:cubicBezTo>
                  <a:close/>
                  <a:moveTo>
                    <a:pt x="2525" y="5679"/>
                  </a:moveTo>
                  <a:cubicBezTo>
                    <a:pt x="2525" y="5685"/>
                    <a:pt x="2519" y="5688"/>
                    <a:pt x="2516" y="5688"/>
                  </a:cubicBezTo>
                  <a:cubicBezTo>
                    <a:pt x="2513" y="5688"/>
                    <a:pt x="2513" y="5685"/>
                    <a:pt x="2525" y="5679"/>
                  </a:cubicBezTo>
                  <a:close/>
                  <a:moveTo>
                    <a:pt x="2501" y="0"/>
                  </a:moveTo>
                  <a:cubicBezTo>
                    <a:pt x="1930" y="0"/>
                    <a:pt x="1453" y="405"/>
                    <a:pt x="1453" y="881"/>
                  </a:cubicBezTo>
                  <a:cubicBezTo>
                    <a:pt x="1453" y="929"/>
                    <a:pt x="1453" y="976"/>
                    <a:pt x="1465" y="1012"/>
                  </a:cubicBezTo>
                  <a:cubicBezTo>
                    <a:pt x="918" y="1357"/>
                    <a:pt x="560" y="1965"/>
                    <a:pt x="560" y="2667"/>
                  </a:cubicBezTo>
                  <a:cubicBezTo>
                    <a:pt x="560" y="3120"/>
                    <a:pt x="715" y="3560"/>
                    <a:pt x="1001" y="3917"/>
                  </a:cubicBezTo>
                  <a:cubicBezTo>
                    <a:pt x="1120" y="4251"/>
                    <a:pt x="1346" y="4524"/>
                    <a:pt x="1632" y="4727"/>
                  </a:cubicBezTo>
                  <a:lnTo>
                    <a:pt x="1632" y="5120"/>
                  </a:lnTo>
                  <a:cubicBezTo>
                    <a:pt x="1632" y="5203"/>
                    <a:pt x="1584" y="5275"/>
                    <a:pt x="1513" y="5298"/>
                  </a:cubicBezTo>
                  <a:lnTo>
                    <a:pt x="418" y="5775"/>
                  </a:lnTo>
                  <a:cubicBezTo>
                    <a:pt x="168" y="5894"/>
                    <a:pt x="1" y="6156"/>
                    <a:pt x="1" y="6418"/>
                  </a:cubicBezTo>
                  <a:lnTo>
                    <a:pt x="1" y="7322"/>
                  </a:lnTo>
                  <a:cubicBezTo>
                    <a:pt x="1" y="7418"/>
                    <a:pt x="84" y="7489"/>
                    <a:pt x="168" y="7489"/>
                  </a:cubicBezTo>
                  <a:cubicBezTo>
                    <a:pt x="263" y="7489"/>
                    <a:pt x="334" y="7418"/>
                    <a:pt x="334" y="7322"/>
                  </a:cubicBezTo>
                  <a:lnTo>
                    <a:pt x="334" y="6418"/>
                  </a:lnTo>
                  <a:cubicBezTo>
                    <a:pt x="334" y="6275"/>
                    <a:pt x="418" y="6132"/>
                    <a:pt x="560" y="6072"/>
                  </a:cubicBezTo>
                  <a:lnTo>
                    <a:pt x="1644" y="5596"/>
                  </a:lnTo>
                  <a:cubicBezTo>
                    <a:pt x="1692" y="5584"/>
                    <a:pt x="1715" y="5560"/>
                    <a:pt x="1751" y="5536"/>
                  </a:cubicBezTo>
                  <a:lnTo>
                    <a:pt x="2299" y="5941"/>
                  </a:lnTo>
                  <a:cubicBezTo>
                    <a:pt x="2358" y="5989"/>
                    <a:pt x="2430" y="6013"/>
                    <a:pt x="2501" y="6013"/>
                  </a:cubicBezTo>
                  <a:cubicBezTo>
                    <a:pt x="2584" y="6013"/>
                    <a:pt x="2656" y="5989"/>
                    <a:pt x="2715" y="5941"/>
                  </a:cubicBezTo>
                  <a:lnTo>
                    <a:pt x="3263" y="5536"/>
                  </a:lnTo>
                  <a:cubicBezTo>
                    <a:pt x="3299" y="5572"/>
                    <a:pt x="3335" y="5584"/>
                    <a:pt x="3370" y="5596"/>
                  </a:cubicBezTo>
                  <a:lnTo>
                    <a:pt x="4454" y="6072"/>
                  </a:lnTo>
                  <a:cubicBezTo>
                    <a:pt x="4585" y="6132"/>
                    <a:pt x="4680" y="6275"/>
                    <a:pt x="4680" y="6418"/>
                  </a:cubicBezTo>
                  <a:lnTo>
                    <a:pt x="4680" y="7322"/>
                  </a:lnTo>
                  <a:cubicBezTo>
                    <a:pt x="4680" y="7418"/>
                    <a:pt x="4751" y="7489"/>
                    <a:pt x="4847" y="7489"/>
                  </a:cubicBezTo>
                  <a:cubicBezTo>
                    <a:pt x="4930" y="7489"/>
                    <a:pt x="5001" y="7418"/>
                    <a:pt x="5001" y="7322"/>
                  </a:cubicBezTo>
                  <a:lnTo>
                    <a:pt x="5001" y="6418"/>
                  </a:lnTo>
                  <a:cubicBezTo>
                    <a:pt x="5001" y="6156"/>
                    <a:pt x="4847" y="5894"/>
                    <a:pt x="4585" y="5775"/>
                  </a:cubicBezTo>
                  <a:lnTo>
                    <a:pt x="3501" y="5298"/>
                  </a:lnTo>
                  <a:cubicBezTo>
                    <a:pt x="3430" y="5275"/>
                    <a:pt x="3382" y="5203"/>
                    <a:pt x="3382" y="5120"/>
                  </a:cubicBezTo>
                  <a:lnTo>
                    <a:pt x="3382" y="4727"/>
                  </a:lnTo>
                  <a:cubicBezTo>
                    <a:pt x="3668" y="4524"/>
                    <a:pt x="3894" y="4251"/>
                    <a:pt x="4013" y="3917"/>
                  </a:cubicBezTo>
                  <a:cubicBezTo>
                    <a:pt x="4287" y="3560"/>
                    <a:pt x="4454" y="3131"/>
                    <a:pt x="4454" y="2667"/>
                  </a:cubicBezTo>
                  <a:cubicBezTo>
                    <a:pt x="4454" y="1965"/>
                    <a:pt x="4097" y="1357"/>
                    <a:pt x="3549" y="1012"/>
                  </a:cubicBezTo>
                  <a:cubicBezTo>
                    <a:pt x="3561" y="976"/>
                    <a:pt x="3561" y="929"/>
                    <a:pt x="3561" y="881"/>
                  </a:cubicBezTo>
                  <a:cubicBezTo>
                    <a:pt x="3561" y="393"/>
                    <a:pt x="3085" y="0"/>
                    <a:pt x="2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8" name="Google Shape;12538;p82"/>
            <p:cNvSpPr/>
            <p:nvPr/>
          </p:nvSpPr>
          <p:spPr>
            <a:xfrm>
              <a:off x="6753481" y="2168809"/>
              <a:ext cx="10249" cy="38705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048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48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9" name="Google Shape;12539;p82"/>
            <p:cNvSpPr/>
            <p:nvPr/>
          </p:nvSpPr>
          <p:spPr>
            <a:xfrm>
              <a:off x="6707614" y="2180173"/>
              <a:ext cx="10631" cy="27342"/>
            </a:xfrm>
            <a:custGeom>
              <a:avLst/>
              <a:gdLst/>
              <a:ahLst/>
              <a:cxnLst/>
              <a:rect l="l" t="t" r="r" b="b"/>
              <a:pathLst>
                <a:path w="334" h="859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91"/>
                  </a:lnTo>
                  <a:cubicBezTo>
                    <a:pt x="1" y="787"/>
                    <a:pt x="72" y="858"/>
                    <a:pt x="155" y="858"/>
                  </a:cubicBezTo>
                  <a:cubicBezTo>
                    <a:pt x="251" y="858"/>
                    <a:pt x="322" y="787"/>
                    <a:pt x="322" y="691"/>
                  </a:cubicBezTo>
                  <a:lnTo>
                    <a:pt x="322" y="156"/>
                  </a:lnTo>
                  <a:cubicBezTo>
                    <a:pt x="334" y="72"/>
                    <a:pt x="26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0" name="Google Shape;12540;p82"/>
            <p:cNvSpPr/>
            <p:nvPr/>
          </p:nvSpPr>
          <p:spPr>
            <a:xfrm>
              <a:off x="6798966" y="2180173"/>
              <a:ext cx="10249" cy="27342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lnTo>
                    <a:pt x="0" y="691"/>
                  </a:lnTo>
                  <a:cubicBezTo>
                    <a:pt x="0" y="787"/>
                    <a:pt x="71" y="858"/>
                    <a:pt x="167" y="858"/>
                  </a:cubicBezTo>
                  <a:cubicBezTo>
                    <a:pt x="250" y="858"/>
                    <a:pt x="321" y="787"/>
                    <a:pt x="321" y="691"/>
                  </a:cubicBezTo>
                  <a:lnTo>
                    <a:pt x="321" y="156"/>
                  </a:lnTo>
                  <a:cubicBezTo>
                    <a:pt x="321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1" name="Google Shape;12541;p82"/>
            <p:cNvSpPr/>
            <p:nvPr/>
          </p:nvSpPr>
          <p:spPr>
            <a:xfrm>
              <a:off x="6742118" y="2299949"/>
              <a:ext cx="32976" cy="33008"/>
            </a:xfrm>
            <a:custGeom>
              <a:avLst/>
              <a:gdLst/>
              <a:ahLst/>
              <a:cxnLst/>
              <a:rect l="l" t="t" r="r" b="b"/>
              <a:pathLst>
                <a:path w="1036" h="1037" extrusionOk="0">
                  <a:moveTo>
                    <a:pt x="524" y="322"/>
                  </a:moveTo>
                  <a:cubicBezTo>
                    <a:pt x="619" y="322"/>
                    <a:pt x="714" y="417"/>
                    <a:pt x="714" y="524"/>
                  </a:cubicBezTo>
                  <a:cubicBezTo>
                    <a:pt x="714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2" name="Google Shape;12542;p82"/>
            <p:cNvSpPr/>
            <p:nvPr/>
          </p:nvSpPr>
          <p:spPr>
            <a:xfrm>
              <a:off x="6633705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24"/>
                  </a:cubicBezTo>
                  <a:cubicBezTo>
                    <a:pt x="715" y="619"/>
                    <a:pt x="620" y="715"/>
                    <a:pt x="513" y="715"/>
                  </a:cubicBezTo>
                  <a:cubicBezTo>
                    <a:pt x="418" y="715"/>
                    <a:pt x="322" y="619"/>
                    <a:pt x="322" y="524"/>
                  </a:cubicBezTo>
                  <a:cubicBezTo>
                    <a:pt x="322" y="417"/>
                    <a:pt x="418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798"/>
                    <a:pt x="239" y="1036"/>
                    <a:pt x="513" y="1036"/>
                  </a:cubicBezTo>
                  <a:cubicBezTo>
                    <a:pt x="799" y="1036"/>
                    <a:pt x="1037" y="798"/>
                    <a:pt x="1037" y="524"/>
                  </a:cubicBezTo>
                  <a:cubicBezTo>
                    <a:pt x="1037" y="238"/>
                    <a:pt x="799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3" name="Google Shape;12543;p82"/>
            <p:cNvSpPr/>
            <p:nvPr/>
          </p:nvSpPr>
          <p:spPr>
            <a:xfrm>
              <a:off x="6850117" y="2299949"/>
              <a:ext cx="33008" cy="33008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24"/>
                  </a:cubicBezTo>
                  <a:cubicBezTo>
                    <a:pt x="715" y="619"/>
                    <a:pt x="619" y="715"/>
                    <a:pt x="524" y="715"/>
                  </a:cubicBezTo>
                  <a:cubicBezTo>
                    <a:pt x="417" y="715"/>
                    <a:pt x="322" y="619"/>
                    <a:pt x="322" y="524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8"/>
                    <a:pt x="0" y="524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24"/>
                  </a:cubicBezTo>
                  <a:cubicBezTo>
                    <a:pt x="1036" y="238"/>
                    <a:pt x="822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4" name="Google Shape;12544;p82"/>
            <p:cNvSpPr/>
            <p:nvPr/>
          </p:nvSpPr>
          <p:spPr>
            <a:xfrm>
              <a:off x="6664039" y="2219610"/>
              <a:ext cx="188370" cy="73750"/>
            </a:xfrm>
            <a:custGeom>
              <a:avLst/>
              <a:gdLst/>
              <a:ahLst/>
              <a:cxnLst/>
              <a:rect l="l" t="t" r="r" b="b"/>
              <a:pathLst>
                <a:path w="5918" h="2317" extrusionOk="0">
                  <a:moveTo>
                    <a:pt x="2977" y="0"/>
                  </a:moveTo>
                  <a:cubicBezTo>
                    <a:pt x="2882" y="0"/>
                    <a:pt x="2810" y="83"/>
                    <a:pt x="2810" y="167"/>
                  </a:cubicBezTo>
                  <a:lnTo>
                    <a:pt x="2810" y="369"/>
                  </a:lnTo>
                  <a:lnTo>
                    <a:pt x="1632" y="369"/>
                  </a:lnTo>
                  <a:cubicBezTo>
                    <a:pt x="1405" y="369"/>
                    <a:pt x="1191" y="464"/>
                    <a:pt x="1048" y="667"/>
                  </a:cubicBezTo>
                  <a:lnTo>
                    <a:pt x="60" y="2048"/>
                  </a:lnTo>
                  <a:cubicBezTo>
                    <a:pt x="0" y="2119"/>
                    <a:pt x="24" y="2227"/>
                    <a:pt x="96" y="2286"/>
                  </a:cubicBezTo>
                  <a:cubicBezTo>
                    <a:pt x="125" y="2307"/>
                    <a:pt x="156" y="2316"/>
                    <a:pt x="186" y="2316"/>
                  </a:cubicBezTo>
                  <a:cubicBezTo>
                    <a:pt x="241" y="2316"/>
                    <a:pt x="295" y="2285"/>
                    <a:pt x="334" y="2238"/>
                  </a:cubicBezTo>
                  <a:lnTo>
                    <a:pt x="1334" y="857"/>
                  </a:lnTo>
                  <a:cubicBezTo>
                    <a:pt x="1405" y="750"/>
                    <a:pt x="1512" y="703"/>
                    <a:pt x="1632" y="703"/>
                  </a:cubicBezTo>
                  <a:lnTo>
                    <a:pt x="2810" y="703"/>
                  </a:lnTo>
                  <a:lnTo>
                    <a:pt x="2810" y="1977"/>
                  </a:lnTo>
                  <a:cubicBezTo>
                    <a:pt x="2810" y="2060"/>
                    <a:pt x="2882" y="2131"/>
                    <a:pt x="2977" y="2131"/>
                  </a:cubicBezTo>
                  <a:cubicBezTo>
                    <a:pt x="3060" y="2131"/>
                    <a:pt x="3132" y="2060"/>
                    <a:pt x="3132" y="1977"/>
                  </a:cubicBezTo>
                  <a:lnTo>
                    <a:pt x="3132" y="703"/>
                  </a:lnTo>
                  <a:lnTo>
                    <a:pt x="4310" y="703"/>
                  </a:lnTo>
                  <a:cubicBezTo>
                    <a:pt x="4430" y="703"/>
                    <a:pt x="4549" y="762"/>
                    <a:pt x="4608" y="857"/>
                  </a:cubicBezTo>
                  <a:lnTo>
                    <a:pt x="5608" y="2238"/>
                  </a:lnTo>
                  <a:cubicBezTo>
                    <a:pt x="5632" y="2286"/>
                    <a:pt x="5692" y="2310"/>
                    <a:pt x="5739" y="2310"/>
                  </a:cubicBezTo>
                  <a:cubicBezTo>
                    <a:pt x="5775" y="2310"/>
                    <a:pt x="5811" y="2298"/>
                    <a:pt x="5846" y="2286"/>
                  </a:cubicBezTo>
                  <a:cubicBezTo>
                    <a:pt x="5906" y="2227"/>
                    <a:pt x="5918" y="2119"/>
                    <a:pt x="5870" y="2048"/>
                  </a:cubicBezTo>
                  <a:lnTo>
                    <a:pt x="4882" y="667"/>
                  </a:lnTo>
                  <a:cubicBezTo>
                    <a:pt x="4739" y="488"/>
                    <a:pt x="4537" y="369"/>
                    <a:pt x="4299" y="369"/>
                  </a:cubicBezTo>
                  <a:lnTo>
                    <a:pt x="3132" y="369"/>
                  </a:lnTo>
                  <a:lnTo>
                    <a:pt x="3132" y="167"/>
                  </a:lnTo>
                  <a:cubicBezTo>
                    <a:pt x="3132" y="83"/>
                    <a:pt x="3060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45" name="Google Shape;12545;p82"/>
          <p:cNvGrpSpPr/>
          <p:nvPr/>
        </p:nvGrpSpPr>
        <p:grpSpPr>
          <a:xfrm>
            <a:off x="5185921" y="2045308"/>
            <a:ext cx="226661" cy="363467"/>
            <a:chOff x="5211031" y="1969108"/>
            <a:chExt cx="226661" cy="363467"/>
          </a:xfrm>
          <a:solidFill>
            <a:schemeClr val="tx1"/>
          </a:solidFill>
        </p:grpSpPr>
        <p:sp>
          <p:nvSpPr>
            <p:cNvPr id="12546" name="Google Shape;12546;p82"/>
            <p:cNvSpPr/>
            <p:nvPr/>
          </p:nvSpPr>
          <p:spPr>
            <a:xfrm>
              <a:off x="5211031" y="1969108"/>
              <a:ext cx="226661" cy="363467"/>
            </a:xfrm>
            <a:custGeom>
              <a:avLst/>
              <a:gdLst/>
              <a:ahLst/>
              <a:cxnLst/>
              <a:rect l="l" t="t" r="r" b="b"/>
              <a:pathLst>
                <a:path w="7121" h="11419" extrusionOk="0">
                  <a:moveTo>
                    <a:pt x="6787" y="869"/>
                  </a:moveTo>
                  <a:cubicBezTo>
                    <a:pt x="6787" y="869"/>
                    <a:pt x="6799" y="869"/>
                    <a:pt x="6799" y="881"/>
                  </a:cubicBezTo>
                  <a:lnTo>
                    <a:pt x="6799" y="1238"/>
                  </a:lnTo>
                  <a:lnTo>
                    <a:pt x="6252" y="1250"/>
                  </a:lnTo>
                  <a:cubicBezTo>
                    <a:pt x="6156" y="1250"/>
                    <a:pt x="6085" y="1334"/>
                    <a:pt x="6085" y="1417"/>
                  </a:cubicBezTo>
                  <a:cubicBezTo>
                    <a:pt x="6085" y="1512"/>
                    <a:pt x="6156" y="1584"/>
                    <a:pt x="6252" y="1584"/>
                  </a:cubicBezTo>
                  <a:lnTo>
                    <a:pt x="6442" y="1584"/>
                  </a:lnTo>
                  <a:lnTo>
                    <a:pt x="6442" y="7501"/>
                  </a:lnTo>
                  <a:cubicBezTo>
                    <a:pt x="6442" y="7501"/>
                    <a:pt x="6442" y="7525"/>
                    <a:pt x="6430" y="7525"/>
                  </a:cubicBezTo>
                  <a:lnTo>
                    <a:pt x="703" y="7525"/>
                  </a:lnTo>
                  <a:cubicBezTo>
                    <a:pt x="703" y="7525"/>
                    <a:pt x="679" y="7525"/>
                    <a:pt x="679" y="7501"/>
                  </a:cubicBezTo>
                  <a:lnTo>
                    <a:pt x="679" y="1584"/>
                  </a:lnTo>
                  <a:lnTo>
                    <a:pt x="5537" y="1584"/>
                  </a:lnTo>
                  <a:cubicBezTo>
                    <a:pt x="5621" y="1584"/>
                    <a:pt x="5704" y="1512"/>
                    <a:pt x="5704" y="1417"/>
                  </a:cubicBezTo>
                  <a:cubicBezTo>
                    <a:pt x="5704" y="1334"/>
                    <a:pt x="5621" y="1250"/>
                    <a:pt x="5537" y="1250"/>
                  </a:cubicBezTo>
                  <a:lnTo>
                    <a:pt x="346" y="1250"/>
                  </a:lnTo>
                  <a:cubicBezTo>
                    <a:pt x="346" y="1250"/>
                    <a:pt x="322" y="1250"/>
                    <a:pt x="322" y="1238"/>
                  </a:cubicBezTo>
                  <a:lnTo>
                    <a:pt x="322" y="881"/>
                  </a:lnTo>
                  <a:cubicBezTo>
                    <a:pt x="322" y="881"/>
                    <a:pt x="322" y="869"/>
                    <a:pt x="346" y="869"/>
                  </a:cubicBezTo>
                  <a:close/>
                  <a:moveTo>
                    <a:pt x="5406" y="7858"/>
                  </a:moveTo>
                  <a:lnTo>
                    <a:pt x="5906" y="10394"/>
                  </a:lnTo>
                  <a:lnTo>
                    <a:pt x="3739" y="10394"/>
                  </a:lnTo>
                  <a:lnTo>
                    <a:pt x="3739" y="8418"/>
                  </a:lnTo>
                  <a:cubicBezTo>
                    <a:pt x="3739" y="8323"/>
                    <a:pt x="3656" y="8251"/>
                    <a:pt x="3573" y="8251"/>
                  </a:cubicBezTo>
                  <a:cubicBezTo>
                    <a:pt x="3477" y="8251"/>
                    <a:pt x="3406" y="8323"/>
                    <a:pt x="3406" y="8418"/>
                  </a:cubicBezTo>
                  <a:lnTo>
                    <a:pt x="3406" y="10394"/>
                  </a:lnTo>
                  <a:lnTo>
                    <a:pt x="1239" y="10394"/>
                  </a:lnTo>
                  <a:lnTo>
                    <a:pt x="1739" y="7858"/>
                  </a:lnTo>
                  <a:close/>
                  <a:moveTo>
                    <a:pt x="3573" y="0"/>
                  </a:moveTo>
                  <a:cubicBezTo>
                    <a:pt x="3477" y="0"/>
                    <a:pt x="3406" y="83"/>
                    <a:pt x="3406" y="167"/>
                  </a:cubicBezTo>
                  <a:lnTo>
                    <a:pt x="3406" y="536"/>
                  </a:lnTo>
                  <a:lnTo>
                    <a:pt x="346" y="536"/>
                  </a:lnTo>
                  <a:cubicBezTo>
                    <a:pt x="144" y="536"/>
                    <a:pt x="1" y="691"/>
                    <a:pt x="1" y="881"/>
                  </a:cubicBezTo>
                  <a:lnTo>
                    <a:pt x="1" y="1238"/>
                  </a:lnTo>
                  <a:cubicBezTo>
                    <a:pt x="1" y="1429"/>
                    <a:pt x="144" y="1584"/>
                    <a:pt x="346" y="1584"/>
                  </a:cubicBezTo>
                  <a:lnTo>
                    <a:pt x="358" y="1584"/>
                  </a:lnTo>
                  <a:lnTo>
                    <a:pt x="358" y="7501"/>
                  </a:lnTo>
                  <a:cubicBezTo>
                    <a:pt x="358" y="7703"/>
                    <a:pt x="501" y="7846"/>
                    <a:pt x="691" y="7846"/>
                  </a:cubicBezTo>
                  <a:lnTo>
                    <a:pt x="1382" y="7846"/>
                  </a:lnTo>
                  <a:lnTo>
                    <a:pt x="715" y="11228"/>
                  </a:lnTo>
                  <a:cubicBezTo>
                    <a:pt x="691" y="11311"/>
                    <a:pt x="751" y="11406"/>
                    <a:pt x="846" y="11418"/>
                  </a:cubicBezTo>
                  <a:lnTo>
                    <a:pt x="870" y="11418"/>
                  </a:lnTo>
                  <a:cubicBezTo>
                    <a:pt x="953" y="11418"/>
                    <a:pt x="1025" y="11359"/>
                    <a:pt x="1037" y="11287"/>
                  </a:cubicBezTo>
                  <a:lnTo>
                    <a:pt x="1156" y="10704"/>
                  </a:lnTo>
                  <a:lnTo>
                    <a:pt x="3394" y="10704"/>
                  </a:lnTo>
                  <a:lnTo>
                    <a:pt x="3394" y="11251"/>
                  </a:lnTo>
                  <a:cubicBezTo>
                    <a:pt x="3394" y="11347"/>
                    <a:pt x="3466" y="11418"/>
                    <a:pt x="3549" y="11418"/>
                  </a:cubicBezTo>
                  <a:cubicBezTo>
                    <a:pt x="3644" y="11418"/>
                    <a:pt x="3716" y="11347"/>
                    <a:pt x="3716" y="11251"/>
                  </a:cubicBezTo>
                  <a:lnTo>
                    <a:pt x="3716" y="10704"/>
                  </a:lnTo>
                  <a:lnTo>
                    <a:pt x="5954" y="10704"/>
                  </a:lnTo>
                  <a:lnTo>
                    <a:pt x="6073" y="11287"/>
                  </a:lnTo>
                  <a:cubicBezTo>
                    <a:pt x="6085" y="11359"/>
                    <a:pt x="6156" y="11418"/>
                    <a:pt x="6228" y="11418"/>
                  </a:cubicBezTo>
                  <a:lnTo>
                    <a:pt x="6264" y="11418"/>
                  </a:lnTo>
                  <a:cubicBezTo>
                    <a:pt x="6347" y="11406"/>
                    <a:pt x="6406" y="11311"/>
                    <a:pt x="6394" y="11228"/>
                  </a:cubicBezTo>
                  <a:lnTo>
                    <a:pt x="5728" y="7846"/>
                  </a:lnTo>
                  <a:lnTo>
                    <a:pt x="6406" y="7846"/>
                  </a:lnTo>
                  <a:cubicBezTo>
                    <a:pt x="6609" y="7846"/>
                    <a:pt x="6752" y="7703"/>
                    <a:pt x="6752" y="7501"/>
                  </a:cubicBezTo>
                  <a:lnTo>
                    <a:pt x="6752" y="1584"/>
                  </a:lnTo>
                  <a:lnTo>
                    <a:pt x="6764" y="1584"/>
                  </a:lnTo>
                  <a:cubicBezTo>
                    <a:pt x="6966" y="1584"/>
                    <a:pt x="7109" y="1429"/>
                    <a:pt x="7109" y="1238"/>
                  </a:cubicBezTo>
                  <a:lnTo>
                    <a:pt x="7109" y="881"/>
                  </a:lnTo>
                  <a:cubicBezTo>
                    <a:pt x="7121" y="691"/>
                    <a:pt x="6978" y="524"/>
                    <a:pt x="6787" y="524"/>
                  </a:cubicBezTo>
                  <a:lnTo>
                    <a:pt x="3739" y="524"/>
                  </a:lnTo>
                  <a:lnTo>
                    <a:pt x="3739" y="167"/>
                  </a:lnTo>
                  <a:cubicBezTo>
                    <a:pt x="3739" y="83"/>
                    <a:pt x="3656" y="0"/>
                    <a:pt x="3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7" name="Google Shape;12547;p82"/>
            <p:cNvSpPr/>
            <p:nvPr/>
          </p:nvSpPr>
          <p:spPr>
            <a:xfrm>
              <a:off x="5250468" y="2060046"/>
              <a:ext cx="147819" cy="107649"/>
            </a:xfrm>
            <a:custGeom>
              <a:avLst/>
              <a:gdLst/>
              <a:ahLst/>
              <a:cxnLst/>
              <a:rect l="l" t="t" r="r" b="b"/>
              <a:pathLst>
                <a:path w="4644" h="3382" extrusionOk="0">
                  <a:moveTo>
                    <a:pt x="3584" y="1"/>
                  </a:moveTo>
                  <a:cubicBezTo>
                    <a:pt x="3489" y="1"/>
                    <a:pt x="3417" y="84"/>
                    <a:pt x="3417" y="167"/>
                  </a:cubicBezTo>
                  <a:cubicBezTo>
                    <a:pt x="3417" y="263"/>
                    <a:pt x="3489" y="334"/>
                    <a:pt x="3584" y="334"/>
                  </a:cubicBezTo>
                  <a:lnTo>
                    <a:pt x="4072" y="334"/>
                  </a:lnTo>
                  <a:lnTo>
                    <a:pt x="2417" y="1989"/>
                  </a:lnTo>
                  <a:lnTo>
                    <a:pt x="2405" y="1989"/>
                  </a:lnTo>
                  <a:lnTo>
                    <a:pt x="2036" y="1608"/>
                  </a:lnTo>
                  <a:cubicBezTo>
                    <a:pt x="1971" y="1542"/>
                    <a:pt x="1881" y="1510"/>
                    <a:pt x="1792" y="1510"/>
                  </a:cubicBezTo>
                  <a:cubicBezTo>
                    <a:pt x="1703" y="1510"/>
                    <a:pt x="1613" y="1542"/>
                    <a:pt x="1548" y="1608"/>
                  </a:cubicBezTo>
                  <a:lnTo>
                    <a:pt x="60" y="3096"/>
                  </a:lnTo>
                  <a:cubicBezTo>
                    <a:pt x="0" y="3156"/>
                    <a:pt x="0" y="3275"/>
                    <a:pt x="60" y="3334"/>
                  </a:cubicBezTo>
                  <a:cubicBezTo>
                    <a:pt x="83" y="3370"/>
                    <a:pt x="131" y="3382"/>
                    <a:pt x="179" y="3382"/>
                  </a:cubicBezTo>
                  <a:cubicBezTo>
                    <a:pt x="214" y="3382"/>
                    <a:pt x="262" y="3370"/>
                    <a:pt x="298" y="3334"/>
                  </a:cubicBezTo>
                  <a:lnTo>
                    <a:pt x="1786" y="1846"/>
                  </a:lnTo>
                  <a:lnTo>
                    <a:pt x="1798" y="1846"/>
                  </a:lnTo>
                  <a:lnTo>
                    <a:pt x="2167" y="2227"/>
                  </a:lnTo>
                  <a:cubicBezTo>
                    <a:pt x="2227" y="2287"/>
                    <a:pt x="2310" y="2322"/>
                    <a:pt x="2405" y="2322"/>
                  </a:cubicBezTo>
                  <a:cubicBezTo>
                    <a:pt x="2488" y="2322"/>
                    <a:pt x="2584" y="2298"/>
                    <a:pt x="2643" y="2227"/>
                  </a:cubicBezTo>
                  <a:lnTo>
                    <a:pt x="4298" y="572"/>
                  </a:lnTo>
                  <a:lnTo>
                    <a:pt x="4298" y="1060"/>
                  </a:lnTo>
                  <a:cubicBezTo>
                    <a:pt x="4298" y="1155"/>
                    <a:pt x="4370" y="1227"/>
                    <a:pt x="4453" y="1227"/>
                  </a:cubicBezTo>
                  <a:cubicBezTo>
                    <a:pt x="4548" y="1227"/>
                    <a:pt x="4620" y="1155"/>
                    <a:pt x="4620" y="1060"/>
                  </a:cubicBezTo>
                  <a:lnTo>
                    <a:pt x="4620" y="167"/>
                  </a:lnTo>
                  <a:cubicBezTo>
                    <a:pt x="4644" y="84"/>
                    <a:pt x="4560" y="1"/>
                    <a:pt x="4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48" name="Google Shape;12548;p82"/>
          <p:cNvGrpSpPr/>
          <p:nvPr/>
        </p:nvGrpSpPr>
        <p:grpSpPr>
          <a:xfrm>
            <a:off x="3687842" y="2046804"/>
            <a:ext cx="354363" cy="354395"/>
            <a:chOff x="3712952" y="1970604"/>
            <a:chExt cx="354363" cy="354395"/>
          </a:xfrm>
          <a:solidFill>
            <a:schemeClr val="tx1"/>
          </a:solidFill>
        </p:grpSpPr>
        <p:sp>
          <p:nvSpPr>
            <p:cNvPr id="12549" name="Google Shape;12549;p82"/>
            <p:cNvSpPr/>
            <p:nvPr/>
          </p:nvSpPr>
          <p:spPr>
            <a:xfrm>
              <a:off x="3868314" y="2281360"/>
              <a:ext cx="43639" cy="43639"/>
            </a:xfrm>
            <a:custGeom>
              <a:avLst/>
              <a:gdLst/>
              <a:ahLst/>
              <a:cxnLst/>
              <a:rect l="l" t="t" r="r" b="b"/>
              <a:pathLst>
                <a:path w="1371" h="1371" extrusionOk="0">
                  <a:moveTo>
                    <a:pt x="692" y="334"/>
                  </a:moveTo>
                  <a:cubicBezTo>
                    <a:pt x="882" y="334"/>
                    <a:pt x="1049" y="489"/>
                    <a:pt x="1049" y="691"/>
                  </a:cubicBezTo>
                  <a:cubicBezTo>
                    <a:pt x="1049" y="882"/>
                    <a:pt x="894" y="1049"/>
                    <a:pt x="692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2" y="334"/>
                  </a:cubicBez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2" y="1370"/>
                  </a:cubicBezTo>
                  <a:cubicBezTo>
                    <a:pt x="1061" y="1370"/>
                    <a:pt x="1370" y="1060"/>
                    <a:pt x="1370" y="691"/>
                  </a:cubicBezTo>
                  <a:cubicBezTo>
                    <a:pt x="1370" y="310"/>
                    <a:pt x="1073" y="1"/>
                    <a:pt x="6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0" name="Google Shape;12550;p82"/>
            <p:cNvSpPr/>
            <p:nvPr/>
          </p:nvSpPr>
          <p:spPr>
            <a:xfrm>
              <a:off x="3940346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69" y="322"/>
                  </a:moveTo>
                  <a:cubicBezTo>
                    <a:pt x="1167" y="322"/>
                    <a:pt x="1405" y="572"/>
                    <a:pt x="1405" y="870"/>
                  </a:cubicBezTo>
                  <a:cubicBezTo>
                    <a:pt x="1405" y="1167"/>
                    <a:pt x="1167" y="1406"/>
                    <a:pt x="869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69" y="322"/>
                  </a:cubicBezTo>
                  <a:close/>
                  <a:moveTo>
                    <a:pt x="869" y="1"/>
                  </a:moveTo>
                  <a:cubicBezTo>
                    <a:pt x="393" y="1"/>
                    <a:pt x="0" y="394"/>
                    <a:pt x="0" y="870"/>
                  </a:cubicBezTo>
                  <a:cubicBezTo>
                    <a:pt x="0" y="1346"/>
                    <a:pt x="393" y="1727"/>
                    <a:pt x="869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1" name="Google Shape;12551;p82"/>
            <p:cNvSpPr/>
            <p:nvPr/>
          </p:nvSpPr>
          <p:spPr>
            <a:xfrm>
              <a:off x="3784952" y="2120300"/>
              <a:ext cx="54970" cy="55002"/>
            </a:xfrm>
            <a:custGeom>
              <a:avLst/>
              <a:gdLst/>
              <a:ahLst/>
              <a:cxnLst/>
              <a:rect l="l" t="t" r="r" b="b"/>
              <a:pathLst>
                <a:path w="1727" h="1728" extrusionOk="0">
                  <a:moveTo>
                    <a:pt x="870" y="322"/>
                  </a:moveTo>
                  <a:cubicBezTo>
                    <a:pt x="1167" y="322"/>
                    <a:pt x="1406" y="572"/>
                    <a:pt x="1406" y="870"/>
                  </a:cubicBezTo>
                  <a:cubicBezTo>
                    <a:pt x="1406" y="1167"/>
                    <a:pt x="1167" y="1406"/>
                    <a:pt x="870" y="1406"/>
                  </a:cubicBezTo>
                  <a:cubicBezTo>
                    <a:pt x="572" y="1406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1"/>
                  </a:moveTo>
                  <a:cubicBezTo>
                    <a:pt x="394" y="1"/>
                    <a:pt x="1" y="394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46"/>
                    <a:pt x="1727" y="870"/>
                  </a:cubicBezTo>
                  <a:cubicBezTo>
                    <a:pt x="1727" y="394"/>
                    <a:pt x="1346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2" name="Google Shape;12552;p82"/>
            <p:cNvSpPr/>
            <p:nvPr/>
          </p:nvSpPr>
          <p:spPr>
            <a:xfrm>
              <a:off x="3712952" y="2281360"/>
              <a:ext cx="44371" cy="43639"/>
            </a:xfrm>
            <a:custGeom>
              <a:avLst/>
              <a:gdLst/>
              <a:ahLst/>
              <a:cxnLst/>
              <a:rect l="l" t="t" r="r" b="b"/>
              <a:pathLst>
                <a:path w="1394" h="1371" extrusionOk="0">
                  <a:moveTo>
                    <a:pt x="691" y="334"/>
                  </a:moveTo>
                  <a:cubicBezTo>
                    <a:pt x="881" y="334"/>
                    <a:pt x="1048" y="489"/>
                    <a:pt x="1048" y="691"/>
                  </a:cubicBezTo>
                  <a:cubicBezTo>
                    <a:pt x="1048" y="882"/>
                    <a:pt x="893" y="1049"/>
                    <a:pt x="691" y="1049"/>
                  </a:cubicBezTo>
                  <a:cubicBezTo>
                    <a:pt x="500" y="1049"/>
                    <a:pt x="334" y="882"/>
                    <a:pt x="334" y="691"/>
                  </a:cubicBezTo>
                  <a:cubicBezTo>
                    <a:pt x="334" y="489"/>
                    <a:pt x="500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0" y="310"/>
                    <a:pt x="0" y="691"/>
                  </a:cubicBezTo>
                  <a:cubicBezTo>
                    <a:pt x="0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93" y="310"/>
                    <a:pt x="107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3" name="Google Shape;12553;p82"/>
            <p:cNvSpPr/>
            <p:nvPr/>
          </p:nvSpPr>
          <p:spPr>
            <a:xfrm>
              <a:off x="4023708" y="2281360"/>
              <a:ext cx="43607" cy="43639"/>
            </a:xfrm>
            <a:custGeom>
              <a:avLst/>
              <a:gdLst/>
              <a:ahLst/>
              <a:cxnLst/>
              <a:rect l="l" t="t" r="r" b="b"/>
              <a:pathLst>
                <a:path w="1370" h="1371" extrusionOk="0">
                  <a:moveTo>
                    <a:pt x="691" y="334"/>
                  </a:moveTo>
                  <a:cubicBezTo>
                    <a:pt x="882" y="334"/>
                    <a:pt x="1048" y="489"/>
                    <a:pt x="1048" y="691"/>
                  </a:cubicBezTo>
                  <a:cubicBezTo>
                    <a:pt x="1048" y="882"/>
                    <a:pt x="882" y="1049"/>
                    <a:pt x="691" y="1049"/>
                  </a:cubicBezTo>
                  <a:cubicBezTo>
                    <a:pt x="501" y="1049"/>
                    <a:pt x="334" y="882"/>
                    <a:pt x="334" y="691"/>
                  </a:cubicBezTo>
                  <a:cubicBezTo>
                    <a:pt x="334" y="489"/>
                    <a:pt x="501" y="334"/>
                    <a:pt x="691" y="334"/>
                  </a:cubicBezTo>
                  <a:close/>
                  <a:moveTo>
                    <a:pt x="691" y="1"/>
                  </a:moveTo>
                  <a:cubicBezTo>
                    <a:pt x="322" y="1"/>
                    <a:pt x="1" y="310"/>
                    <a:pt x="1" y="691"/>
                  </a:cubicBezTo>
                  <a:cubicBezTo>
                    <a:pt x="1" y="1060"/>
                    <a:pt x="322" y="1370"/>
                    <a:pt x="691" y="1370"/>
                  </a:cubicBezTo>
                  <a:cubicBezTo>
                    <a:pt x="1060" y="1370"/>
                    <a:pt x="1370" y="1060"/>
                    <a:pt x="1370" y="691"/>
                  </a:cubicBezTo>
                  <a:cubicBezTo>
                    <a:pt x="1370" y="310"/>
                    <a:pt x="1060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4" name="Google Shape;12554;p82"/>
            <p:cNvSpPr/>
            <p:nvPr/>
          </p:nvSpPr>
          <p:spPr>
            <a:xfrm>
              <a:off x="3852049" y="1970604"/>
              <a:ext cx="76583" cy="76965"/>
            </a:xfrm>
            <a:custGeom>
              <a:avLst/>
              <a:gdLst/>
              <a:ahLst/>
              <a:cxnLst/>
              <a:rect l="l" t="t" r="r" b="b"/>
              <a:pathLst>
                <a:path w="2406" h="2418" extrusionOk="0">
                  <a:moveTo>
                    <a:pt x="1203" y="346"/>
                  </a:moveTo>
                  <a:cubicBezTo>
                    <a:pt x="1679" y="346"/>
                    <a:pt x="2084" y="751"/>
                    <a:pt x="2084" y="1227"/>
                  </a:cubicBezTo>
                  <a:cubicBezTo>
                    <a:pt x="2084" y="1703"/>
                    <a:pt x="1691" y="2096"/>
                    <a:pt x="1203" y="2096"/>
                  </a:cubicBezTo>
                  <a:cubicBezTo>
                    <a:pt x="714" y="2096"/>
                    <a:pt x="321" y="1703"/>
                    <a:pt x="321" y="1227"/>
                  </a:cubicBezTo>
                  <a:cubicBezTo>
                    <a:pt x="321" y="727"/>
                    <a:pt x="726" y="346"/>
                    <a:pt x="1203" y="346"/>
                  </a:cubicBezTo>
                  <a:close/>
                  <a:moveTo>
                    <a:pt x="1203" y="1"/>
                  </a:moveTo>
                  <a:cubicBezTo>
                    <a:pt x="536" y="1"/>
                    <a:pt x="0" y="536"/>
                    <a:pt x="0" y="1203"/>
                  </a:cubicBezTo>
                  <a:cubicBezTo>
                    <a:pt x="0" y="1882"/>
                    <a:pt x="536" y="2418"/>
                    <a:pt x="1203" y="2418"/>
                  </a:cubicBezTo>
                  <a:cubicBezTo>
                    <a:pt x="1869" y="2418"/>
                    <a:pt x="2405" y="1882"/>
                    <a:pt x="2405" y="1203"/>
                  </a:cubicBezTo>
                  <a:cubicBezTo>
                    <a:pt x="2405" y="548"/>
                    <a:pt x="1869" y="1"/>
                    <a:pt x="1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5" name="Google Shape;12555;p82"/>
            <p:cNvSpPr/>
            <p:nvPr/>
          </p:nvSpPr>
          <p:spPr>
            <a:xfrm>
              <a:off x="3746310" y="2187016"/>
              <a:ext cx="132667" cy="88710"/>
            </a:xfrm>
            <a:custGeom>
              <a:avLst/>
              <a:gdLst/>
              <a:ahLst/>
              <a:cxnLst/>
              <a:rect l="l" t="t" r="r" b="b"/>
              <a:pathLst>
                <a:path w="4168" h="2787" extrusionOk="0">
                  <a:moveTo>
                    <a:pt x="2084" y="0"/>
                  </a:moveTo>
                  <a:cubicBezTo>
                    <a:pt x="1989" y="0"/>
                    <a:pt x="1917" y="84"/>
                    <a:pt x="1917" y="167"/>
                  </a:cubicBezTo>
                  <a:lnTo>
                    <a:pt x="1917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48" y="2548"/>
                  </a:lnTo>
                  <a:cubicBezTo>
                    <a:pt x="0" y="2620"/>
                    <a:pt x="24" y="2727"/>
                    <a:pt x="119" y="2774"/>
                  </a:cubicBezTo>
                  <a:cubicBezTo>
                    <a:pt x="143" y="2786"/>
                    <a:pt x="155" y="2786"/>
                    <a:pt x="191" y="2786"/>
                  </a:cubicBezTo>
                  <a:cubicBezTo>
                    <a:pt x="250" y="2786"/>
                    <a:pt x="310" y="2762"/>
                    <a:pt x="345" y="2703"/>
                  </a:cubicBezTo>
                  <a:lnTo>
                    <a:pt x="738" y="1929"/>
                  </a:lnTo>
                  <a:cubicBezTo>
                    <a:pt x="798" y="1810"/>
                    <a:pt x="917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5" y="1929"/>
                  </a:cubicBezTo>
                  <a:lnTo>
                    <a:pt x="3810" y="2703"/>
                  </a:lnTo>
                  <a:cubicBezTo>
                    <a:pt x="3846" y="2756"/>
                    <a:pt x="3902" y="2783"/>
                    <a:pt x="3968" y="2783"/>
                  </a:cubicBezTo>
                  <a:cubicBezTo>
                    <a:pt x="3989" y="2783"/>
                    <a:pt x="4013" y="2780"/>
                    <a:pt x="4036" y="2774"/>
                  </a:cubicBezTo>
                  <a:cubicBezTo>
                    <a:pt x="4132" y="2715"/>
                    <a:pt x="4167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0" y="1393"/>
                  </a:lnTo>
                  <a:lnTo>
                    <a:pt x="2250" y="167"/>
                  </a:lnTo>
                  <a:cubicBezTo>
                    <a:pt x="2250" y="84"/>
                    <a:pt x="2167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6" name="Google Shape;12556;p82"/>
            <p:cNvSpPr/>
            <p:nvPr/>
          </p:nvSpPr>
          <p:spPr>
            <a:xfrm>
              <a:off x="3831583" y="2059664"/>
              <a:ext cx="117485" cy="54748"/>
            </a:xfrm>
            <a:custGeom>
              <a:avLst/>
              <a:gdLst/>
              <a:ahLst/>
              <a:cxnLst/>
              <a:rect l="l" t="t" r="r" b="b"/>
              <a:pathLst>
                <a:path w="3691" h="1720" extrusionOk="0">
                  <a:moveTo>
                    <a:pt x="1846" y="1"/>
                  </a:moveTo>
                  <a:cubicBezTo>
                    <a:pt x="1750" y="1"/>
                    <a:pt x="1679" y="72"/>
                    <a:pt x="1679" y="167"/>
                  </a:cubicBezTo>
                  <a:lnTo>
                    <a:pt x="1679" y="703"/>
                  </a:lnTo>
                  <a:lnTo>
                    <a:pt x="750" y="703"/>
                  </a:lnTo>
                  <a:cubicBezTo>
                    <a:pt x="560" y="703"/>
                    <a:pt x="405" y="810"/>
                    <a:pt x="310" y="965"/>
                  </a:cubicBezTo>
                  <a:lnTo>
                    <a:pt x="48" y="1477"/>
                  </a:lnTo>
                  <a:cubicBezTo>
                    <a:pt x="0" y="1548"/>
                    <a:pt x="24" y="1656"/>
                    <a:pt x="119" y="1703"/>
                  </a:cubicBezTo>
                  <a:cubicBezTo>
                    <a:pt x="140" y="1714"/>
                    <a:pt x="164" y="1719"/>
                    <a:pt x="188" y="1719"/>
                  </a:cubicBezTo>
                  <a:cubicBezTo>
                    <a:pt x="248" y="1719"/>
                    <a:pt x="312" y="1687"/>
                    <a:pt x="345" y="1620"/>
                  </a:cubicBezTo>
                  <a:lnTo>
                    <a:pt x="607" y="1120"/>
                  </a:lnTo>
                  <a:cubicBezTo>
                    <a:pt x="643" y="1060"/>
                    <a:pt x="703" y="1013"/>
                    <a:pt x="774" y="1013"/>
                  </a:cubicBezTo>
                  <a:lnTo>
                    <a:pt x="2929" y="1013"/>
                  </a:lnTo>
                  <a:cubicBezTo>
                    <a:pt x="3000" y="1013"/>
                    <a:pt x="3060" y="1060"/>
                    <a:pt x="3096" y="1120"/>
                  </a:cubicBezTo>
                  <a:lnTo>
                    <a:pt x="3358" y="1620"/>
                  </a:lnTo>
                  <a:cubicBezTo>
                    <a:pt x="3393" y="1679"/>
                    <a:pt x="3453" y="1715"/>
                    <a:pt x="3512" y="1715"/>
                  </a:cubicBezTo>
                  <a:cubicBezTo>
                    <a:pt x="3536" y="1715"/>
                    <a:pt x="3548" y="1715"/>
                    <a:pt x="3584" y="1703"/>
                  </a:cubicBezTo>
                  <a:cubicBezTo>
                    <a:pt x="3655" y="1656"/>
                    <a:pt x="3691" y="1548"/>
                    <a:pt x="3643" y="1477"/>
                  </a:cubicBezTo>
                  <a:lnTo>
                    <a:pt x="3381" y="965"/>
                  </a:lnTo>
                  <a:cubicBezTo>
                    <a:pt x="3286" y="810"/>
                    <a:pt x="3108" y="703"/>
                    <a:pt x="2929" y="703"/>
                  </a:cubicBezTo>
                  <a:lnTo>
                    <a:pt x="2012" y="703"/>
                  </a:lnTo>
                  <a:lnTo>
                    <a:pt x="2012" y="167"/>
                  </a:lnTo>
                  <a:cubicBezTo>
                    <a:pt x="2012" y="72"/>
                    <a:pt x="1929" y="1"/>
                    <a:pt x="1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7" name="Google Shape;12557;p82"/>
            <p:cNvSpPr/>
            <p:nvPr/>
          </p:nvSpPr>
          <p:spPr>
            <a:xfrm>
              <a:off x="3901672" y="2187016"/>
              <a:ext cx="132285" cy="88997"/>
            </a:xfrm>
            <a:custGeom>
              <a:avLst/>
              <a:gdLst/>
              <a:ahLst/>
              <a:cxnLst/>
              <a:rect l="l" t="t" r="r" b="b"/>
              <a:pathLst>
                <a:path w="4156" h="2796" extrusionOk="0">
                  <a:moveTo>
                    <a:pt x="2084" y="0"/>
                  </a:moveTo>
                  <a:cubicBezTo>
                    <a:pt x="1989" y="0"/>
                    <a:pt x="1918" y="84"/>
                    <a:pt x="1918" y="167"/>
                  </a:cubicBezTo>
                  <a:lnTo>
                    <a:pt x="1918" y="1405"/>
                  </a:lnTo>
                  <a:lnTo>
                    <a:pt x="1060" y="1405"/>
                  </a:lnTo>
                  <a:cubicBezTo>
                    <a:pt x="798" y="1405"/>
                    <a:pt x="560" y="1536"/>
                    <a:pt x="441" y="1774"/>
                  </a:cubicBezTo>
                  <a:lnTo>
                    <a:pt x="36" y="2548"/>
                  </a:lnTo>
                  <a:cubicBezTo>
                    <a:pt x="1" y="2620"/>
                    <a:pt x="25" y="2727"/>
                    <a:pt x="120" y="2774"/>
                  </a:cubicBezTo>
                  <a:cubicBezTo>
                    <a:pt x="142" y="2789"/>
                    <a:pt x="167" y="2796"/>
                    <a:pt x="192" y="2796"/>
                  </a:cubicBezTo>
                  <a:cubicBezTo>
                    <a:pt x="250" y="2796"/>
                    <a:pt x="309" y="2761"/>
                    <a:pt x="334" y="2703"/>
                  </a:cubicBezTo>
                  <a:lnTo>
                    <a:pt x="739" y="1929"/>
                  </a:lnTo>
                  <a:cubicBezTo>
                    <a:pt x="798" y="1810"/>
                    <a:pt x="918" y="1727"/>
                    <a:pt x="1060" y="1727"/>
                  </a:cubicBezTo>
                  <a:lnTo>
                    <a:pt x="3096" y="1727"/>
                  </a:lnTo>
                  <a:cubicBezTo>
                    <a:pt x="3227" y="1727"/>
                    <a:pt x="3346" y="1810"/>
                    <a:pt x="3406" y="1929"/>
                  </a:cubicBezTo>
                  <a:lnTo>
                    <a:pt x="3811" y="2703"/>
                  </a:lnTo>
                  <a:cubicBezTo>
                    <a:pt x="3835" y="2762"/>
                    <a:pt x="3894" y="2786"/>
                    <a:pt x="3954" y="2786"/>
                  </a:cubicBezTo>
                  <a:cubicBezTo>
                    <a:pt x="3989" y="2786"/>
                    <a:pt x="4001" y="2786"/>
                    <a:pt x="4037" y="2774"/>
                  </a:cubicBezTo>
                  <a:cubicBezTo>
                    <a:pt x="4120" y="2715"/>
                    <a:pt x="4156" y="2608"/>
                    <a:pt x="4120" y="2536"/>
                  </a:cubicBezTo>
                  <a:lnTo>
                    <a:pt x="3715" y="1762"/>
                  </a:lnTo>
                  <a:cubicBezTo>
                    <a:pt x="3596" y="1536"/>
                    <a:pt x="3358" y="1393"/>
                    <a:pt x="3108" y="1393"/>
                  </a:cubicBezTo>
                  <a:lnTo>
                    <a:pt x="2251" y="1393"/>
                  </a:lnTo>
                  <a:lnTo>
                    <a:pt x="2251" y="167"/>
                  </a:lnTo>
                  <a:cubicBezTo>
                    <a:pt x="2251" y="84"/>
                    <a:pt x="2168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58" name="Google Shape;12558;p82"/>
          <p:cNvGrpSpPr/>
          <p:nvPr/>
        </p:nvGrpSpPr>
        <p:grpSpPr>
          <a:xfrm>
            <a:off x="3210329" y="2046804"/>
            <a:ext cx="354363" cy="354745"/>
            <a:chOff x="3235438" y="1970604"/>
            <a:chExt cx="354363" cy="354745"/>
          </a:xfrm>
          <a:solidFill>
            <a:schemeClr val="tx1"/>
          </a:solidFill>
        </p:grpSpPr>
        <p:sp>
          <p:nvSpPr>
            <p:cNvPr id="12559" name="Google Shape;12559;p82"/>
            <p:cNvSpPr/>
            <p:nvPr/>
          </p:nvSpPr>
          <p:spPr>
            <a:xfrm>
              <a:off x="3235438" y="2125712"/>
              <a:ext cx="132667" cy="199288"/>
            </a:xfrm>
            <a:custGeom>
              <a:avLst/>
              <a:gdLst/>
              <a:ahLst/>
              <a:cxnLst/>
              <a:rect l="l" t="t" r="r" b="b"/>
              <a:pathLst>
                <a:path w="4168" h="6261" extrusionOk="0">
                  <a:moveTo>
                    <a:pt x="2102" y="325"/>
                  </a:moveTo>
                  <a:cubicBezTo>
                    <a:pt x="2147" y="325"/>
                    <a:pt x="2191" y="331"/>
                    <a:pt x="2239" y="343"/>
                  </a:cubicBezTo>
                  <a:cubicBezTo>
                    <a:pt x="2953" y="402"/>
                    <a:pt x="3501" y="1021"/>
                    <a:pt x="3501" y="1748"/>
                  </a:cubicBezTo>
                  <a:cubicBezTo>
                    <a:pt x="3501" y="2438"/>
                    <a:pt x="3668" y="3081"/>
                    <a:pt x="3811" y="3414"/>
                  </a:cubicBezTo>
                  <a:lnTo>
                    <a:pt x="3811" y="3438"/>
                  </a:lnTo>
                  <a:cubicBezTo>
                    <a:pt x="3632" y="3534"/>
                    <a:pt x="3310" y="3736"/>
                    <a:pt x="2775" y="3831"/>
                  </a:cubicBezTo>
                  <a:lnTo>
                    <a:pt x="2775" y="3795"/>
                  </a:lnTo>
                  <a:lnTo>
                    <a:pt x="2775" y="3462"/>
                  </a:lnTo>
                  <a:cubicBezTo>
                    <a:pt x="2977" y="3343"/>
                    <a:pt x="3156" y="3164"/>
                    <a:pt x="3299" y="2938"/>
                  </a:cubicBezTo>
                  <a:cubicBezTo>
                    <a:pt x="3513" y="2545"/>
                    <a:pt x="3441" y="2021"/>
                    <a:pt x="3096" y="1712"/>
                  </a:cubicBezTo>
                  <a:cubicBezTo>
                    <a:pt x="2858" y="1486"/>
                    <a:pt x="2429" y="1236"/>
                    <a:pt x="1751" y="1236"/>
                  </a:cubicBezTo>
                  <a:cubicBezTo>
                    <a:pt x="1703" y="1236"/>
                    <a:pt x="1656" y="1248"/>
                    <a:pt x="1632" y="1271"/>
                  </a:cubicBezTo>
                  <a:lnTo>
                    <a:pt x="1286" y="1617"/>
                  </a:lnTo>
                  <a:cubicBezTo>
                    <a:pt x="1227" y="1676"/>
                    <a:pt x="1227" y="1783"/>
                    <a:pt x="1286" y="1843"/>
                  </a:cubicBezTo>
                  <a:cubicBezTo>
                    <a:pt x="1316" y="1873"/>
                    <a:pt x="1358" y="1887"/>
                    <a:pt x="1400" y="1887"/>
                  </a:cubicBezTo>
                  <a:cubicBezTo>
                    <a:pt x="1441" y="1887"/>
                    <a:pt x="1483" y="1873"/>
                    <a:pt x="1513" y="1843"/>
                  </a:cubicBezTo>
                  <a:lnTo>
                    <a:pt x="1810" y="1545"/>
                  </a:lnTo>
                  <a:cubicBezTo>
                    <a:pt x="2239" y="1557"/>
                    <a:pt x="2596" y="1688"/>
                    <a:pt x="2882" y="1950"/>
                  </a:cubicBezTo>
                  <a:cubicBezTo>
                    <a:pt x="3120" y="2152"/>
                    <a:pt x="3156" y="2510"/>
                    <a:pt x="3013" y="2783"/>
                  </a:cubicBezTo>
                  <a:cubicBezTo>
                    <a:pt x="2822" y="3105"/>
                    <a:pt x="2477" y="3319"/>
                    <a:pt x="2084" y="3319"/>
                  </a:cubicBezTo>
                  <a:cubicBezTo>
                    <a:pt x="1513" y="3319"/>
                    <a:pt x="1036" y="2843"/>
                    <a:pt x="1036" y="2260"/>
                  </a:cubicBezTo>
                  <a:cubicBezTo>
                    <a:pt x="1036" y="2164"/>
                    <a:pt x="953" y="2093"/>
                    <a:pt x="870" y="2093"/>
                  </a:cubicBezTo>
                  <a:cubicBezTo>
                    <a:pt x="774" y="2093"/>
                    <a:pt x="703" y="2164"/>
                    <a:pt x="703" y="2260"/>
                  </a:cubicBezTo>
                  <a:cubicBezTo>
                    <a:pt x="703" y="2760"/>
                    <a:pt x="989" y="3224"/>
                    <a:pt x="1405" y="3462"/>
                  </a:cubicBezTo>
                  <a:lnTo>
                    <a:pt x="1405" y="3795"/>
                  </a:lnTo>
                  <a:lnTo>
                    <a:pt x="1405" y="3831"/>
                  </a:lnTo>
                  <a:cubicBezTo>
                    <a:pt x="858" y="3712"/>
                    <a:pt x="524" y="3534"/>
                    <a:pt x="393" y="3438"/>
                  </a:cubicBezTo>
                  <a:cubicBezTo>
                    <a:pt x="393" y="3438"/>
                    <a:pt x="382" y="3438"/>
                    <a:pt x="393" y="3414"/>
                  </a:cubicBezTo>
                  <a:cubicBezTo>
                    <a:pt x="524" y="3081"/>
                    <a:pt x="691" y="2438"/>
                    <a:pt x="703" y="1748"/>
                  </a:cubicBezTo>
                  <a:cubicBezTo>
                    <a:pt x="703" y="1021"/>
                    <a:pt x="1275" y="402"/>
                    <a:pt x="1965" y="343"/>
                  </a:cubicBezTo>
                  <a:cubicBezTo>
                    <a:pt x="2013" y="331"/>
                    <a:pt x="2057" y="325"/>
                    <a:pt x="2102" y="325"/>
                  </a:cubicBezTo>
                  <a:close/>
                  <a:moveTo>
                    <a:pt x="2429" y="3581"/>
                  </a:moveTo>
                  <a:lnTo>
                    <a:pt x="2429" y="3772"/>
                  </a:lnTo>
                  <a:cubicBezTo>
                    <a:pt x="2429" y="3974"/>
                    <a:pt x="2537" y="4153"/>
                    <a:pt x="2715" y="4236"/>
                  </a:cubicBezTo>
                  <a:lnTo>
                    <a:pt x="2822" y="4296"/>
                  </a:lnTo>
                  <a:cubicBezTo>
                    <a:pt x="2668" y="4546"/>
                    <a:pt x="2382" y="4712"/>
                    <a:pt x="2072" y="4712"/>
                  </a:cubicBezTo>
                  <a:cubicBezTo>
                    <a:pt x="1775" y="4712"/>
                    <a:pt x="1489" y="4546"/>
                    <a:pt x="1334" y="4296"/>
                  </a:cubicBezTo>
                  <a:lnTo>
                    <a:pt x="1429" y="4236"/>
                  </a:lnTo>
                  <a:cubicBezTo>
                    <a:pt x="1608" y="4153"/>
                    <a:pt x="1715" y="3974"/>
                    <a:pt x="1715" y="3772"/>
                  </a:cubicBezTo>
                  <a:lnTo>
                    <a:pt x="1715" y="3581"/>
                  </a:lnTo>
                  <a:cubicBezTo>
                    <a:pt x="1834" y="3617"/>
                    <a:pt x="1953" y="3629"/>
                    <a:pt x="2072" y="3629"/>
                  </a:cubicBezTo>
                  <a:cubicBezTo>
                    <a:pt x="2191" y="3629"/>
                    <a:pt x="2310" y="3617"/>
                    <a:pt x="2429" y="3581"/>
                  </a:cubicBezTo>
                  <a:close/>
                  <a:moveTo>
                    <a:pt x="2072" y="0"/>
                  </a:moveTo>
                  <a:cubicBezTo>
                    <a:pt x="2016" y="0"/>
                    <a:pt x="1959" y="3"/>
                    <a:pt x="1906" y="9"/>
                  </a:cubicBezTo>
                  <a:cubicBezTo>
                    <a:pt x="1036" y="81"/>
                    <a:pt x="346" y="855"/>
                    <a:pt x="346" y="1748"/>
                  </a:cubicBezTo>
                  <a:cubicBezTo>
                    <a:pt x="346" y="2391"/>
                    <a:pt x="203" y="2986"/>
                    <a:pt x="60" y="3295"/>
                  </a:cubicBezTo>
                  <a:cubicBezTo>
                    <a:pt x="1" y="3450"/>
                    <a:pt x="48" y="3617"/>
                    <a:pt x="179" y="3700"/>
                  </a:cubicBezTo>
                  <a:cubicBezTo>
                    <a:pt x="322" y="3795"/>
                    <a:pt x="584" y="3950"/>
                    <a:pt x="1036" y="4093"/>
                  </a:cubicBezTo>
                  <a:lnTo>
                    <a:pt x="382" y="4415"/>
                  </a:lnTo>
                  <a:cubicBezTo>
                    <a:pt x="143" y="4534"/>
                    <a:pt x="1" y="4772"/>
                    <a:pt x="1" y="5022"/>
                  </a:cubicBezTo>
                  <a:lnTo>
                    <a:pt x="1" y="6093"/>
                  </a:lnTo>
                  <a:cubicBezTo>
                    <a:pt x="1" y="6189"/>
                    <a:pt x="84" y="6260"/>
                    <a:pt x="167" y="6260"/>
                  </a:cubicBezTo>
                  <a:cubicBezTo>
                    <a:pt x="262" y="6260"/>
                    <a:pt x="334" y="6189"/>
                    <a:pt x="334" y="6093"/>
                  </a:cubicBezTo>
                  <a:lnTo>
                    <a:pt x="334" y="5022"/>
                  </a:lnTo>
                  <a:cubicBezTo>
                    <a:pt x="334" y="4891"/>
                    <a:pt x="405" y="4772"/>
                    <a:pt x="524" y="4700"/>
                  </a:cubicBezTo>
                  <a:lnTo>
                    <a:pt x="1048" y="4450"/>
                  </a:lnTo>
                  <a:cubicBezTo>
                    <a:pt x="1275" y="4807"/>
                    <a:pt x="1656" y="5046"/>
                    <a:pt x="2084" y="5046"/>
                  </a:cubicBezTo>
                  <a:cubicBezTo>
                    <a:pt x="2525" y="5046"/>
                    <a:pt x="2906" y="4819"/>
                    <a:pt x="3132" y="4450"/>
                  </a:cubicBezTo>
                  <a:lnTo>
                    <a:pt x="3656" y="4700"/>
                  </a:lnTo>
                  <a:cubicBezTo>
                    <a:pt x="3775" y="4760"/>
                    <a:pt x="3846" y="4879"/>
                    <a:pt x="3846" y="5022"/>
                  </a:cubicBezTo>
                  <a:lnTo>
                    <a:pt x="3846" y="6093"/>
                  </a:lnTo>
                  <a:cubicBezTo>
                    <a:pt x="3846" y="6189"/>
                    <a:pt x="3918" y="6260"/>
                    <a:pt x="4013" y="6260"/>
                  </a:cubicBezTo>
                  <a:cubicBezTo>
                    <a:pt x="4096" y="6260"/>
                    <a:pt x="4168" y="6189"/>
                    <a:pt x="4168" y="6093"/>
                  </a:cubicBezTo>
                  <a:lnTo>
                    <a:pt x="4168" y="5022"/>
                  </a:lnTo>
                  <a:cubicBezTo>
                    <a:pt x="4156" y="4772"/>
                    <a:pt x="4013" y="4534"/>
                    <a:pt x="3775" y="4415"/>
                  </a:cubicBezTo>
                  <a:lnTo>
                    <a:pt x="3120" y="4093"/>
                  </a:lnTo>
                  <a:cubicBezTo>
                    <a:pt x="3549" y="3974"/>
                    <a:pt x="3834" y="3807"/>
                    <a:pt x="3965" y="3700"/>
                  </a:cubicBezTo>
                  <a:cubicBezTo>
                    <a:pt x="4096" y="3617"/>
                    <a:pt x="4144" y="3450"/>
                    <a:pt x="4084" y="3295"/>
                  </a:cubicBezTo>
                  <a:cubicBezTo>
                    <a:pt x="3953" y="2986"/>
                    <a:pt x="3799" y="2391"/>
                    <a:pt x="3799" y="1748"/>
                  </a:cubicBezTo>
                  <a:cubicBezTo>
                    <a:pt x="3799" y="855"/>
                    <a:pt x="3096" y="81"/>
                    <a:pt x="2239" y="9"/>
                  </a:cubicBezTo>
                  <a:cubicBezTo>
                    <a:pt x="2185" y="3"/>
                    <a:pt x="2129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0" name="Google Shape;12560;p82"/>
            <p:cNvSpPr/>
            <p:nvPr/>
          </p:nvSpPr>
          <p:spPr>
            <a:xfrm>
              <a:off x="3257433" y="2292373"/>
              <a:ext cx="10249" cy="32626"/>
            </a:xfrm>
            <a:custGeom>
              <a:avLst/>
              <a:gdLst/>
              <a:ahLst/>
              <a:cxnLst/>
              <a:rect l="l" t="t" r="r" b="b"/>
              <a:pathLst>
                <a:path w="322" h="1025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57"/>
                  </a:lnTo>
                  <a:cubicBezTo>
                    <a:pt x="0" y="953"/>
                    <a:pt x="72" y="1024"/>
                    <a:pt x="167" y="1024"/>
                  </a:cubicBezTo>
                  <a:cubicBezTo>
                    <a:pt x="250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1" name="Google Shape;12561;p82"/>
            <p:cNvSpPr/>
            <p:nvPr/>
          </p:nvSpPr>
          <p:spPr>
            <a:xfrm>
              <a:off x="3335098" y="2292373"/>
              <a:ext cx="10281" cy="32626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57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7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2" name="Google Shape;12562;p82"/>
            <p:cNvSpPr/>
            <p:nvPr/>
          </p:nvSpPr>
          <p:spPr>
            <a:xfrm>
              <a:off x="3490110" y="2163685"/>
              <a:ext cx="55734" cy="18430"/>
            </a:xfrm>
            <a:custGeom>
              <a:avLst/>
              <a:gdLst/>
              <a:ahLst/>
              <a:cxnLst/>
              <a:rect l="l" t="t" r="r" b="b"/>
              <a:pathLst>
                <a:path w="1751" h="579" extrusionOk="0">
                  <a:moveTo>
                    <a:pt x="649" y="0"/>
                  </a:moveTo>
                  <a:cubicBezTo>
                    <a:pt x="492" y="0"/>
                    <a:pt x="319" y="16"/>
                    <a:pt x="132" y="55"/>
                  </a:cubicBezTo>
                  <a:cubicBezTo>
                    <a:pt x="60" y="66"/>
                    <a:pt x="1" y="138"/>
                    <a:pt x="1" y="221"/>
                  </a:cubicBezTo>
                  <a:lnTo>
                    <a:pt x="1" y="400"/>
                  </a:lnTo>
                  <a:cubicBezTo>
                    <a:pt x="1" y="483"/>
                    <a:pt x="72" y="555"/>
                    <a:pt x="155" y="555"/>
                  </a:cubicBezTo>
                  <a:cubicBezTo>
                    <a:pt x="251" y="555"/>
                    <a:pt x="322" y="483"/>
                    <a:pt x="322" y="400"/>
                  </a:cubicBezTo>
                  <a:lnTo>
                    <a:pt x="322" y="364"/>
                  </a:lnTo>
                  <a:cubicBezTo>
                    <a:pt x="434" y="349"/>
                    <a:pt x="539" y="342"/>
                    <a:pt x="636" y="342"/>
                  </a:cubicBezTo>
                  <a:cubicBezTo>
                    <a:pt x="841" y="342"/>
                    <a:pt x="1011" y="371"/>
                    <a:pt x="1132" y="412"/>
                  </a:cubicBezTo>
                  <a:cubicBezTo>
                    <a:pt x="1334" y="471"/>
                    <a:pt x="1453" y="543"/>
                    <a:pt x="1465" y="543"/>
                  </a:cubicBezTo>
                  <a:cubicBezTo>
                    <a:pt x="1501" y="555"/>
                    <a:pt x="1525" y="578"/>
                    <a:pt x="1560" y="578"/>
                  </a:cubicBezTo>
                  <a:cubicBezTo>
                    <a:pt x="1620" y="578"/>
                    <a:pt x="1667" y="543"/>
                    <a:pt x="1691" y="495"/>
                  </a:cubicBezTo>
                  <a:cubicBezTo>
                    <a:pt x="1751" y="400"/>
                    <a:pt x="1727" y="293"/>
                    <a:pt x="1644" y="245"/>
                  </a:cubicBezTo>
                  <a:cubicBezTo>
                    <a:pt x="1625" y="236"/>
                    <a:pt x="1259" y="0"/>
                    <a:pt x="6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3" name="Google Shape;12563;p82"/>
            <p:cNvSpPr/>
            <p:nvPr/>
          </p:nvSpPr>
          <p:spPr>
            <a:xfrm>
              <a:off x="3445771" y="2131664"/>
              <a:ext cx="144031" cy="192953"/>
            </a:xfrm>
            <a:custGeom>
              <a:avLst/>
              <a:gdLst/>
              <a:ahLst/>
              <a:cxnLst/>
              <a:rect l="l" t="t" r="r" b="b"/>
              <a:pathLst>
                <a:path w="4525" h="6062" extrusionOk="0">
                  <a:moveTo>
                    <a:pt x="3489" y="310"/>
                  </a:moveTo>
                  <a:lnTo>
                    <a:pt x="3489" y="1120"/>
                  </a:lnTo>
                  <a:cubicBezTo>
                    <a:pt x="3489" y="1251"/>
                    <a:pt x="3453" y="1382"/>
                    <a:pt x="3394" y="1525"/>
                  </a:cubicBezTo>
                  <a:lnTo>
                    <a:pt x="3334" y="1656"/>
                  </a:lnTo>
                  <a:cubicBezTo>
                    <a:pt x="3322" y="1680"/>
                    <a:pt x="3322" y="1703"/>
                    <a:pt x="3322" y="1727"/>
                  </a:cubicBezTo>
                  <a:lnTo>
                    <a:pt x="3322" y="2073"/>
                  </a:lnTo>
                  <a:cubicBezTo>
                    <a:pt x="3322" y="2370"/>
                    <a:pt x="3203" y="2632"/>
                    <a:pt x="3001" y="2835"/>
                  </a:cubicBezTo>
                  <a:cubicBezTo>
                    <a:pt x="2796" y="3016"/>
                    <a:pt x="2549" y="3133"/>
                    <a:pt x="2268" y="3133"/>
                  </a:cubicBezTo>
                  <a:cubicBezTo>
                    <a:pt x="2254" y="3133"/>
                    <a:pt x="2241" y="3133"/>
                    <a:pt x="2227" y="3132"/>
                  </a:cubicBezTo>
                  <a:cubicBezTo>
                    <a:pt x="1655" y="3108"/>
                    <a:pt x="1191" y="2608"/>
                    <a:pt x="1191" y="2025"/>
                  </a:cubicBezTo>
                  <a:lnTo>
                    <a:pt x="1191" y="1727"/>
                  </a:lnTo>
                  <a:cubicBezTo>
                    <a:pt x="1191" y="1703"/>
                    <a:pt x="1191" y="1680"/>
                    <a:pt x="1179" y="1656"/>
                  </a:cubicBezTo>
                  <a:lnTo>
                    <a:pt x="1120" y="1525"/>
                  </a:lnTo>
                  <a:cubicBezTo>
                    <a:pt x="1060" y="1406"/>
                    <a:pt x="1036" y="1263"/>
                    <a:pt x="1036" y="1120"/>
                  </a:cubicBezTo>
                  <a:cubicBezTo>
                    <a:pt x="1036" y="668"/>
                    <a:pt x="1394" y="310"/>
                    <a:pt x="1834" y="310"/>
                  </a:cubicBezTo>
                  <a:close/>
                  <a:moveTo>
                    <a:pt x="1727" y="3335"/>
                  </a:moveTo>
                  <a:cubicBezTo>
                    <a:pt x="1882" y="3406"/>
                    <a:pt x="2048" y="3442"/>
                    <a:pt x="2215" y="3454"/>
                  </a:cubicBezTo>
                  <a:lnTo>
                    <a:pt x="2263" y="3454"/>
                  </a:lnTo>
                  <a:cubicBezTo>
                    <a:pt x="2453" y="3454"/>
                    <a:pt x="2632" y="3430"/>
                    <a:pt x="2798" y="3347"/>
                  </a:cubicBezTo>
                  <a:lnTo>
                    <a:pt x="2798" y="3573"/>
                  </a:lnTo>
                  <a:cubicBezTo>
                    <a:pt x="2798" y="3620"/>
                    <a:pt x="2810" y="3680"/>
                    <a:pt x="2810" y="3728"/>
                  </a:cubicBezTo>
                  <a:lnTo>
                    <a:pt x="2263" y="4144"/>
                  </a:lnTo>
                  <a:lnTo>
                    <a:pt x="1715" y="3728"/>
                  </a:lnTo>
                  <a:cubicBezTo>
                    <a:pt x="1727" y="3680"/>
                    <a:pt x="1727" y="3632"/>
                    <a:pt x="1727" y="3573"/>
                  </a:cubicBezTo>
                  <a:lnTo>
                    <a:pt x="1727" y="3335"/>
                  </a:lnTo>
                  <a:close/>
                  <a:moveTo>
                    <a:pt x="1834" y="1"/>
                  </a:moveTo>
                  <a:cubicBezTo>
                    <a:pt x="1203" y="1"/>
                    <a:pt x="703" y="501"/>
                    <a:pt x="703" y="1132"/>
                  </a:cubicBezTo>
                  <a:cubicBezTo>
                    <a:pt x="703" y="1322"/>
                    <a:pt x="751" y="1501"/>
                    <a:pt x="834" y="1668"/>
                  </a:cubicBezTo>
                  <a:lnTo>
                    <a:pt x="882" y="1751"/>
                  </a:lnTo>
                  <a:lnTo>
                    <a:pt x="882" y="2013"/>
                  </a:lnTo>
                  <a:cubicBezTo>
                    <a:pt x="882" y="2454"/>
                    <a:pt x="1084" y="2858"/>
                    <a:pt x="1405" y="3120"/>
                  </a:cubicBezTo>
                  <a:lnTo>
                    <a:pt x="1405" y="3561"/>
                  </a:lnTo>
                  <a:cubicBezTo>
                    <a:pt x="1405" y="3632"/>
                    <a:pt x="1358" y="3704"/>
                    <a:pt x="1286" y="3739"/>
                  </a:cubicBezTo>
                  <a:lnTo>
                    <a:pt x="453" y="4049"/>
                  </a:lnTo>
                  <a:cubicBezTo>
                    <a:pt x="179" y="4156"/>
                    <a:pt x="1" y="4406"/>
                    <a:pt x="1" y="4692"/>
                  </a:cubicBezTo>
                  <a:lnTo>
                    <a:pt x="1" y="5894"/>
                  </a:lnTo>
                  <a:cubicBezTo>
                    <a:pt x="1" y="5990"/>
                    <a:pt x="72" y="6061"/>
                    <a:pt x="167" y="6061"/>
                  </a:cubicBezTo>
                  <a:cubicBezTo>
                    <a:pt x="251" y="6061"/>
                    <a:pt x="334" y="5990"/>
                    <a:pt x="334" y="5894"/>
                  </a:cubicBezTo>
                  <a:lnTo>
                    <a:pt x="334" y="4692"/>
                  </a:lnTo>
                  <a:cubicBezTo>
                    <a:pt x="334" y="4537"/>
                    <a:pt x="417" y="4406"/>
                    <a:pt x="572" y="4347"/>
                  </a:cubicBezTo>
                  <a:lnTo>
                    <a:pt x="1405" y="4037"/>
                  </a:lnTo>
                  <a:cubicBezTo>
                    <a:pt x="1441" y="4013"/>
                    <a:pt x="1489" y="3989"/>
                    <a:pt x="1525" y="3954"/>
                  </a:cubicBezTo>
                  <a:lnTo>
                    <a:pt x="2096" y="4394"/>
                  </a:lnTo>
                  <a:lnTo>
                    <a:pt x="2096" y="5883"/>
                  </a:lnTo>
                  <a:cubicBezTo>
                    <a:pt x="2096" y="5966"/>
                    <a:pt x="2179" y="6037"/>
                    <a:pt x="2263" y="6037"/>
                  </a:cubicBezTo>
                  <a:cubicBezTo>
                    <a:pt x="2358" y="6037"/>
                    <a:pt x="2429" y="5966"/>
                    <a:pt x="2429" y="5883"/>
                  </a:cubicBezTo>
                  <a:lnTo>
                    <a:pt x="2429" y="4394"/>
                  </a:lnTo>
                  <a:lnTo>
                    <a:pt x="3013" y="3954"/>
                  </a:lnTo>
                  <a:cubicBezTo>
                    <a:pt x="3049" y="3989"/>
                    <a:pt x="3084" y="4001"/>
                    <a:pt x="3132" y="4037"/>
                  </a:cubicBezTo>
                  <a:lnTo>
                    <a:pt x="3965" y="4347"/>
                  </a:lnTo>
                  <a:cubicBezTo>
                    <a:pt x="4096" y="4406"/>
                    <a:pt x="4203" y="4537"/>
                    <a:pt x="4203" y="4692"/>
                  </a:cubicBezTo>
                  <a:lnTo>
                    <a:pt x="4203" y="5894"/>
                  </a:lnTo>
                  <a:cubicBezTo>
                    <a:pt x="4203" y="5990"/>
                    <a:pt x="4275" y="6061"/>
                    <a:pt x="4358" y="6061"/>
                  </a:cubicBezTo>
                  <a:cubicBezTo>
                    <a:pt x="4453" y="6061"/>
                    <a:pt x="4525" y="5990"/>
                    <a:pt x="4525" y="5894"/>
                  </a:cubicBezTo>
                  <a:lnTo>
                    <a:pt x="4525" y="4692"/>
                  </a:lnTo>
                  <a:cubicBezTo>
                    <a:pt x="4513" y="4418"/>
                    <a:pt x="4334" y="4168"/>
                    <a:pt x="4072" y="4061"/>
                  </a:cubicBezTo>
                  <a:lnTo>
                    <a:pt x="3239" y="3751"/>
                  </a:lnTo>
                  <a:cubicBezTo>
                    <a:pt x="3156" y="3728"/>
                    <a:pt x="3120" y="3644"/>
                    <a:pt x="3120" y="3573"/>
                  </a:cubicBezTo>
                  <a:lnTo>
                    <a:pt x="3120" y="3156"/>
                  </a:lnTo>
                  <a:cubicBezTo>
                    <a:pt x="3144" y="3132"/>
                    <a:pt x="3191" y="3096"/>
                    <a:pt x="3215" y="3061"/>
                  </a:cubicBezTo>
                  <a:cubicBezTo>
                    <a:pt x="3489" y="2799"/>
                    <a:pt x="3632" y="2454"/>
                    <a:pt x="3632" y="2073"/>
                  </a:cubicBezTo>
                  <a:lnTo>
                    <a:pt x="3632" y="1751"/>
                  </a:lnTo>
                  <a:lnTo>
                    <a:pt x="3680" y="1668"/>
                  </a:lnTo>
                  <a:cubicBezTo>
                    <a:pt x="3775" y="1501"/>
                    <a:pt x="3811" y="1311"/>
                    <a:pt x="3811" y="1132"/>
                  </a:cubicBezTo>
                  <a:lnTo>
                    <a:pt x="3811" y="168"/>
                  </a:lnTo>
                  <a:cubicBezTo>
                    <a:pt x="3811" y="72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4" name="Google Shape;12564;p82"/>
            <p:cNvSpPr/>
            <p:nvPr/>
          </p:nvSpPr>
          <p:spPr>
            <a:xfrm>
              <a:off x="3473813" y="2287058"/>
              <a:ext cx="10631" cy="38291"/>
            </a:xfrm>
            <a:custGeom>
              <a:avLst/>
              <a:gdLst/>
              <a:ahLst/>
              <a:cxnLst/>
              <a:rect l="l" t="t" r="r" b="b"/>
              <a:pathLst>
                <a:path w="334" h="1203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1048"/>
                  </a:lnTo>
                  <a:cubicBezTo>
                    <a:pt x="1" y="1131"/>
                    <a:pt x="72" y="1203"/>
                    <a:pt x="167" y="1203"/>
                  </a:cubicBezTo>
                  <a:cubicBezTo>
                    <a:pt x="251" y="1203"/>
                    <a:pt x="334" y="1131"/>
                    <a:pt x="334" y="1048"/>
                  </a:cubicBezTo>
                  <a:lnTo>
                    <a:pt x="334" y="155"/>
                  </a:lnTo>
                  <a:cubicBezTo>
                    <a:pt x="334" y="60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5" name="Google Shape;12565;p82"/>
            <p:cNvSpPr/>
            <p:nvPr/>
          </p:nvSpPr>
          <p:spPr>
            <a:xfrm>
              <a:off x="3551128" y="2287058"/>
              <a:ext cx="10249" cy="38291"/>
            </a:xfrm>
            <a:custGeom>
              <a:avLst/>
              <a:gdLst/>
              <a:ahLst/>
              <a:cxnLst/>
              <a:rect l="l" t="t" r="r" b="b"/>
              <a:pathLst>
                <a:path w="322" h="120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048"/>
                  </a:lnTo>
                  <a:cubicBezTo>
                    <a:pt x="0" y="1131"/>
                    <a:pt x="72" y="1203"/>
                    <a:pt x="167" y="1203"/>
                  </a:cubicBezTo>
                  <a:cubicBezTo>
                    <a:pt x="250" y="1203"/>
                    <a:pt x="322" y="1131"/>
                    <a:pt x="322" y="1048"/>
                  </a:cubicBezTo>
                  <a:lnTo>
                    <a:pt x="322" y="155"/>
                  </a:lnTo>
                  <a:cubicBezTo>
                    <a:pt x="322" y="60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6" name="Google Shape;12566;p82"/>
            <p:cNvSpPr/>
            <p:nvPr/>
          </p:nvSpPr>
          <p:spPr>
            <a:xfrm>
              <a:off x="3290377" y="1970604"/>
              <a:ext cx="221378" cy="185346"/>
            </a:xfrm>
            <a:custGeom>
              <a:avLst/>
              <a:gdLst/>
              <a:ahLst/>
              <a:cxnLst/>
              <a:rect l="l" t="t" r="r" b="b"/>
              <a:pathLst>
                <a:path w="6955" h="5823" extrusionOk="0">
                  <a:moveTo>
                    <a:pt x="2406" y="4168"/>
                  </a:moveTo>
                  <a:lnTo>
                    <a:pt x="2311" y="4537"/>
                  </a:lnTo>
                  <a:lnTo>
                    <a:pt x="2085" y="4537"/>
                  </a:lnTo>
                  <a:cubicBezTo>
                    <a:pt x="1894" y="4537"/>
                    <a:pt x="1727" y="4382"/>
                    <a:pt x="1727" y="4180"/>
                  </a:cubicBezTo>
                  <a:lnTo>
                    <a:pt x="1727" y="4168"/>
                  </a:lnTo>
                  <a:close/>
                  <a:moveTo>
                    <a:pt x="5573" y="358"/>
                  </a:moveTo>
                  <a:cubicBezTo>
                    <a:pt x="5764" y="358"/>
                    <a:pt x="5930" y="525"/>
                    <a:pt x="5930" y="715"/>
                  </a:cubicBezTo>
                  <a:lnTo>
                    <a:pt x="5930" y="3501"/>
                  </a:lnTo>
                  <a:cubicBezTo>
                    <a:pt x="5930" y="3692"/>
                    <a:pt x="5764" y="3858"/>
                    <a:pt x="5573" y="3858"/>
                  </a:cubicBezTo>
                  <a:lnTo>
                    <a:pt x="4168" y="3858"/>
                  </a:lnTo>
                  <a:cubicBezTo>
                    <a:pt x="4144" y="3858"/>
                    <a:pt x="4097" y="3870"/>
                    <a:pt x="4085" y="3882"/>
                  </a:cubicBezTo>
                  <a:lnTo>
                    <a:pt x="2537" y="5001"/>
                  </a:lnTo>
                  <a:lnTo>
                    <a:pt x="2537" y="5001"/>
                  </a:lnTo>
                  <a:lnTo>
                    <a:pt x="2775" y="4049"/>
                  </a:lnTo>
                  <a:cubicBezTo>
                    <a:pt x="2787" y="4001"/>
                    <a:pt x="2775" y="3942"/>
                    <a:pt x="2739" y="3918"/>
                  </a:cubicBezTo>
                  <a:cubicBezTo>
                    <a:pt x="2716" y="3870"/>
                    <a:pt x="2668" y="3858"/>
                    <a:pt x="2608" y="3858"/>
                  </a:cubicBezTo>
                  <a:lnTo>
                    <a:pt x="692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715"/>
                  </a:lnTo>
                  <a:cubicBezTo>
                    <a:pt x="334" y="525"/>
                    <a:pt x="501" y="358"/>
                    <a:pt x="692" y="358"/>
                  </a:cubicBezTo>
                  <a:close/>
                  <a:moveTo>
                    <a:pt x="6287" y="1025"/>
                  </a:moveTo>
                  <a:cubicBezTo>
                    <a:pt x="6478" y="1025"/>
                    <a:pt x="6645" y="1191"/>
                    <a:pt x="6645" y="1382"/>
                  </a:cubicBezTo>
                  <a:lnTo>
                    <a:pt x="6645" y="4180"/>
                  </a:lnTo>
                  <a:lnTo>
                    <a:pt x="6633" y="4180"/>
                  </a:lnTo>
                  <a:cubicBezTo>
                    <a:pt x="6633" y="4382"/>
                    <a:pt x="6466" y="4537"/>
                    <a:pt x="6276" y="4537"/>
                  </a:cubicBezTo>
                  <a:lnTo>
                    <a:pt x="4871" y="4537"/>
                  </a:lnTo>
                  <a:cubicBezTo>
                    <a:pt x="4823" y="4537"/>
                    <a:pt x="4787" y="4561"/>
                    <a:pt x="4752" y="4597"/>
                  </a:cubicBezTo>
                  <a:cubicBezTo>
                    <a:pt x="4728" y="4632"/>
                    <a:pt x="4704" y="4692"/>
                    <a:pt x="4728" y="4727"/>
                  </a:cubicBezTo>
                  <a:lnTo>
                    <a:pt x="4847" y="5406"/>
                  </a:lnTo>
                  <a:lnTo>
                    <a:pt x="4847" y="5406"/>
                  </a:lnTo>
                  <a:lnTo>
                    <a:pt x="3656" y="4597"/>
                  </a:lnTo>
                  <a:lnTo>
                    <a:pt x="4251" y="4168"/>
                  </a:lnTo>
                  <a:lnTo>
                    <a:pt x="5585" y="4168"/>
                  </a:lnTo>
                  <a:cubicBezTo>
                    <a:pt x="5954" y="4168"/>
                    <a:pt x="6276" y="3858"/>
                    <a:pt x="6276" y="3489"/>
                  </a:cubicBezTo>
                  <a:lnTo>
                    <a:pt x="6276" y="1025"/>
                  </a:lnTo>
                  <a:close/>
                  <a:moveTo>
                    <a:pt x="692" y="1"/>
                  </a:moveTo>
                  <a:cubicBezTo>
                    <a:pt x="322" y="1"/>
                    <a:pt x="1" y="310"/>
                    <a:pt x="1" y="691"/>
                  </a:cubicBezTo>
                  <a:lnTo>
                    <a:pt x="1" y="3465"/>
                  </a:lnTo>
                  <a:cubicBezTo>
                    <a:pt x="1" y="3846"/>
                    <a:pt x="322" y="4156"/>
                    <a:pt x="692" y="4156"/>
                  </a:cubicBezTo>
                  <a:lnTo>
                    <a:pt x="1406" y="4156"/>
                  </a:lnTo>
                  <a:lnTo>
                    <a:pt x="1406" y="4168"/>
                  </a:lnTo>
                  <a:cubicBezTo>
                    <a:pt x="1406" y="4537"/>
                    <a:pt x="1715" y="4858"/>
                    <a:pt x="2085" y="4858"/>
                  </a:cubicBezTo>
                  <a:lnTo>
                    <a:pt x="2227" y="4858"/>
                  </a:lnTo>
                  <a:lnTo>
                    <a:pt x="2168" y="5120"/>
                  </a:lnTo>
                  <a:cubicBezTo>
                    <a:pt x="2132" y="5228"/>
                    <a:pt x="2180" y="5335"/>
                    <a:pt x="2263" y="5394"/>
                  </a:cubicBezTo>
                  <a:cubicBezTo>
                    <a:pt x="2311" y="5418"/>
                    <a:pt x="2358" y="5430"/>
                    <a:pt x="2406" y="5430"/>
                  </a:cubicBezTo>
                  <a:cubicBezTo>
                    <a:pt x="2442" y="5430"/>
                    <a:pt x="2501" y="5418"/>
                    <a:pt x="2549" y="5394"/>
                  </a:cubicBezTo>
                  <a:lnTo>
                    <a:pt x="3263" y="4870"/>
                  </a:lnTo>
                  <a:lnTo>
                    <a:pt x="3430" y="4870"/>
                  </a:lnTo>
                  <a:lnTo>
                    <a:pt x="4787" y="5775"/>
                  </a:lnTo>
                  <a:cubicBezTo>
                    <a:pt x="4823" y="5811"/>
                    <a:pt x="4871" y="5823"/>
                    <a:pt x="4918" y="5823"/>
                  </a:cubicBezTo>
                  <a:cubicBezTo>
                    <a:pt x="4954" y="5823"/>
                    <a:pt x="5002" y="5811"/>
                    <a:pt x="5049" y="5775"/>
                  </a:cubicBezTo>
                  <a:cubicBezTo>
                    <a:pt x="5144" y="5716"/>
                    <a:pt x="5180" y="5632"/>
                    <a:pt x="5156" y="5525"/>
                  </a:cubicBezTo>
                  <a:lnTo>
                    <a:pt x="5049" y="4870"/>
                  </a:lnTo>
                  <a:lnTo>
                    <a:pt x="6252" y="4870"/>
                  </a:lnTo>
                  <a:cubicBezTo>
                    <a:pt x="6633" y="4870"/>
                    <a:pt x="6942" y="4561"/>
                    <a:pt x="6942" y="4180"/>
                  </a:cubicBezTo>
                  <a:lnTo>
                    <a:pt x="6942" y="1406"/>
                  </a:lnTo>
                  <a:cubicBezTo>
                    <a:pt x="6954" y="1013"/>
                    <a:pt x="6645" y="703"/>
                    <a:pt x="6276" y="703"/>
                  </a:cubicBezTo>
                  <a:cubicBezTo>
                    <a:pt x="6252" y="310"/>
                    <a:pt x="5954" y="1"/>
                    <a:pt x="5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7" name="Google Shape;12567;p82"/>
            <p:cNvSpPr/>
            <p:nvPr/>
          </p:nvSpPr>
          <p:spPr>
            <a:xfrm>
              <a:off x="3329432" y="2004344"/>
              <a:ext cx="26928" cy="10249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8" name="Google Shape;12568;p82"/>
            <p:cNvSpPr/>
            <p:nvPr/>
          </p:nvSpPr>
          <p:spPr>
            <a:xfrm>
              <a:off x="3368074" y="2004344"/>
              <a:ext cx="82663" cy="10249"/>
            </a:xfrm>
            <a:custGeom>
              <a:avLst/>
              <a:gdLst/>
              <a:ahLst/>
              <a:cxnLst/>
              <a:rect l="l" t="t" r="r" b="b"/>
              <a:pathLst>
                <a:path w="2597" h="3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2430" y="322"/>
                  </a:lnTo>
                  <a:cubicBezTo>
                    <a:pt x="2525" y="322"/>
                    <a:pt x="2596" y="250"/>
                    <a:pt x="2596" y="167"/>
                  </a:cubicBezTo>
                  <a:cubicBezTo>
                    <a:pt x="2596" y="72"/>
                    <a:pt x="2525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69" name="Google Shape;12569;p82"/>
            <p:cNvSpPr/>
            <p:nvPr/>
          </p:nvSpPr>
          <p:spPr>
            <a:xfrm>
              <a:off x="3329432" y="2031622"/>
              <a:ext cx="121304" cy="10631"/>
            </a:xfrm>
            <a:custGeom>
              <a:avLst/>
              <a:gdLst/>
              <a:ahLst/>
              <a:cxnLst/>
              <a:rect l="l" t="t" r="r" b="b"/>
              <a:pathLst>
                <a:path w="3811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3644" y="334"/>
                  </a:lnTo>
                  <a:cubicBezTo>
                    <a:pt x="3739" y="334"/>
                    <a:pt x="3810" y="263"/>
                    <a:pt x="3810" y="167"/>
                  </a:cubicBezTo>
                  <a:cubicBezTo>
                    <a:pt x="3810" y="84"/>
                    <a:pt x="3739" y="1"/>
                    <a:pt x="3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0" name="Google Shape;12570;p82"/>
            <p:cNvSpPr/>
            <p:nvPr/>
          </p:nvSpPr>
          <p:spPr>
            <a:xfrm>
              <a:off x="3329432" y="2059664"/>
              <a:ext cx="82249" cy="10663"/>
            </a:xfrm>
            <a:custGeom>
              <a:avLst/>
              <a:gdLst/>
              <a:ahLst/>
              <a:cxnLst/>
              <a:rect l="l" t="t" r="r" b="b"/>
              <a:pathLst>
                <a:path w="2584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2429" y="334"/>
                  </a:lnTo>
                  <a:cubicBezTo>
                    <a:pt x="2513" y="334"/>
                    <a:pt x="2584" y="251"/>
                    <a:pt x="2584" y="167"/>
                  </a:cubicBezTo>
                  <a:cubicBezTo>
                    <a:pt x="2584" y="72"/>
                    <a:pt x="2513" y="1"/>
                    <a:pt x="2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1" name="Google Shape;12571;p82"/>
            <p:cNvSpPr/>
            <p:nvPr/>
          </p:nvSpPr>
          <p:spPr>
            <a:xfrm>
              <a:off x="3423777" y="2059664"/>
              <a:ext cx="26960" cy="10663"/>
            </a:xfrm>
            <a:custGeom>
              <a:avLst/>
              <a:gdLst/>
              <a:ahLst/>
              <a:cxnLst/>
              <a:rect l="l" t="t" r="r" b="b"/>
              <a:pathLst>
                <a:path w="847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75" y="334"/>
                    <a:pt x="846" y="251"/>
                    <a:pt x="846" y="167"/>
                  </a:cubicBezTo>
                  <a:cubicBezTo>
                    <a:pt x="846" y="72"/>
                    <a:pt x="775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72" name="Google Shape;12572;p82"/>
          <p:cNvGrpSpPr/>
          <p:nvPr/>
        </p:nvGrpSpPr>
        <p:grpSpPr>
          <a:xfrm>
            <a:off x="1304475" y="2066125"/>
            <a:ext cx="341472" cy="335074"/>
            <a:chOff x="1329585" y="1989925"/>
            <a:chExt cx="341472" cy="335074"/>
          </a:xfrm>
          <a:solidFill>
            <a:schemeClr val="tx1"/>
          </a:solidFill>
        </p:grpSpPr>
        <p:sp>
          <p:nvSpPr>
            <p:cNvPr id="12573" name="Google Shape;12573;p82"/>
            <p:cNvSpPr/>
            <p:nvPr/>
          </p:nvSpPr>
          <p:spPr>
            <a:xfrm>
              <a:off x="1562263" y="2097956"/>
              <a:ext cx="108795" cy="226661"/>
            </a:xfrm>
            <a:custGeom>
              <a:avLst/>
              <a:gdLst/>
              <a:ahLst/>
              <a:cxnLst/>
              <a:rect l="l" t="t" r="r" b="b"/>
              <a:pathLst>
                <a:path w="3418" h="7121" extrusionOk="0">
                  <a:moveTo>
                    <a:pt x="1155" y="345"/>
                  </a:moveTo>
                  <a:cubicBezTo>
                    <a:pt x="1215" y="345"/>
                    <a:pt x="1274" y="405"/>
                    <a:pt x="1274" y="465"/>
                  </a:cubicBezTo>
                  <a:lnTo>
                    <a:pt x="1274" y="536"/>
                  </a:lnTo>
                  <a:lnTo>
                    <a:pt x="1274" y="1107"/>
                  </a:lnTo>
                  <a:cubicBezTo>
                    <a:pt x="1274" y="1191"/>
                    <a:pt x="1346" y="1274"/>
                    <a:pt x="1429" y="1274"/>
                  </a:cubicBezTo>
                  <a:cubicBezTo>
                    <a:pt x="1524" y="1274"/>
                    <a:pt x="1596" y="1191"/>
                    <a:pt x="1596" y="1107"/>
                  </a:cubicBezTo>
                  <a:lnTo>
                    <a:pt x="1596" y="584"/>
                  </a:lnTo>
                  <a:cubicBezTo>
                    <a:pt x="1608" y="536"/>
                    <a:pt x="1655" y="524"/>
                    <a:pt x="1703" y="524"/>
                  </a:cubicBezTo>
                  <a:lnTo>
                    <a:pt x="1715" y="524"/>
                  </a:lnTo>
                  <a:cubicBezTo>
                    <a:pt x="1774" y="524"/>
                    <a:pt x="1834" y="584"/>
                    <a:pt x="1834" y="643"/>
                  </a:cubicBezTo>
                  <a:lnTo>
                    <a:pt x="1834" y="679"/>
                  </a:lnTo>
                  <a:lnTo>
                    <a:pt x="1834" y="1131"/>
                  </a:lnTo>
                  <a:cubicBezTo>
                    <a:pt x="1834" y="1227"/>
                    <a:pt x="1905" y="1298"/>
                    <a:pt x="2001" y="1298"/>
                  </a:cubicBezTo>
                  <a:cubicBezTo>
                    <a:pt x="2084" y="1298"/>
                    <a:pt x="2167" y="1227"/>
                    <a:pt x="2167" y="1131"/>
                  </a:cubicBezTo>
                  <a:lnTo>
                    <a:pt x="2167" y="715"/>
                  </a:lnTo>
                  <a:cubicBezTo>
                    <a:pt x="2179" y="679"/>
                    <a:pt x="2227" y="655"/>
                    <a:pt x="2263" y="655"/>
                  </a:cubicBezTo>
                  <a:lnTo>
                    <a:pt x="2286" y="655"/>
                  </a:lnTo>
                  <a:cubicBezTo>
                    <a:pt x="2346" y="655"/>
                    <a:pt x="2406" y="715"/>
                    <a:pt x="2406" y="774"/>
                  </a:cubicBezTo>
                  <a:lnTo>
                    <a:pt x="2406" y="893"/>
                  </a:lnTo>
                  <a:lnTo>
                    <a:pt x="2406" y="1238"/>
                  </a:lnTo>
                  <a:cubicBezTo>
                    <a:pt x="2406" y="1334"/>
                    <a:pt x="2477" y="1405"/>
                    <a:pt x="2560" y="1405"/>
                  </a:cubicBezTo>
                  <a:cubicBezTo>
                    <a:pt x="2656" y="1405"/>
                    <a:pt x="2727" y="1334"/>
                    <a:pt x="2727" y="1238"/>
                  </a:cubicBezTo>
                  <a:lnTo>
                    <a:pt x="2727" y="893"/>
                  </a:lnTo>
                  <a:cubicBezTo>
                    <a:pt x="2727" y="834"/>
                    <a:pt x="2787" y="774"/>
                    <a:pt x="2846" y="774"/>
                  </a:cubicBezTo>
                  <a:lnTo>
                    <a:pt x="2858" y="774"/>
                  </a:lnTo>
                  <a:cubicBezTo>
                    <a:pt x="2917" y="774"/>
                    <a:pt x="2977" y="834"/>
                    <a:pt x="2977" y="893"/>
                  </a:cubicBezTo>
                  <a:lnTo>
                    <a:pt x="2977" y="1691"/>
                  </a:lnTo>
                  <a:lnTo>
                    <a:pt x="2977" y="1703"/>
                  </a:lnTo>
                  <a:cubicBezTo>
                    <a:pt x="3001" y="1893"/>
                    <a:pt x="2977" y="2477"/>
                    <a:pt x="2679" y="2727"/>
                  </a:cubicBezTo>
                  <a:cubicBezTo>
                    <a:pt x="2644" y="2762"/>
                    <a:pt x="2620" y="2798"/>
                    <a:pt x="2620" y="2858"/>
                  </a:cubicBezTo>
                  <a:lnTo>
                    <a:pt x="2620" y="3393"/>
                  </a:lnTo>
                  <a:lnTo>
                    <a:pt x="1012" y="3393"/>
                  </a:lnTo>
                  <a:lnTo>
                    <a:pt x="1012" y="3024"/>
                  </a:lnTo>
                  <a:cubicBezTo>
                    <a:pt x="1012" y="2965"/>
                    <a:pt x="989" y="2917"/>
                    <a:pt x="941" y="2893"/>
                  </a:cubicBezTo>
                  <a:cubicBezTo>
                    <a:pt x="989" y="2846"/>
                    <a:pt x="417" y="2417"/>
                    <a:pt x="393" y="1953"/>
                  </a:cubicBezTo>
                  <a:cubicBezTo>
                    <a:pt x="381" y="1691"/>
                    <a:pt x="358" y="1358"/>
                    <a:pt x="465" y="1274"/>
                  </a:cubicBezTo>
                  <a:cubicBezTo>
                    <a:pt x="501" y="1247"/>
                    <a:pt x="550" y="1234"/>
                    <a:pt x="617" y="1234"/>
                  </a:cubicBezTo>
                  <a:cubicBezTo>
                    <a:pt x="640" y="1234"/>
                    <a:pt x="664" y="1235"/>
                    <a:pt x="691" y="1238"/>
                  </a:cubicBezTo>
                  <a:lnTo>
                    <a:pt x="691" y="1465"/>
                  </a:lnTo>
                  <a:cubicBezTo>
                    <a:pt x="691" y="1548"/>
                    <a:pt x="762" y="1631"/>
                    <a:pt x="858" y="1631"/>
                  </a:cubicBezTo>
                  <a:cubicBezTo>
                    <a:pt x="941" y="1631"/>
                    <a:pt x="1012" y="1548"/>
                    <a:pt x="1012" y="1465"/>
                  </a:cubicBezTo>
                  <a:lnTo>
                    <a:pt x="1012" y="465"/>
                  </a:lnTo>
                  <a:cubicBezTo>
                    <a:pt x="1012" y="405"/>
                    <a:pt x="1072" y="345"/>
                    <a:pt x="1132" y="345"/>
                  </a:cubicBezTo>
                  <a:close/>
                  <a:moveTo>
                    <a:pt x="2941" y="3691"/>
                  </a:moveTo>
                  <a:lnTo>
                    <a:pt x="2941" y="4215"/>
                  </a:lnTo>
                  <a:lnTo>
                    <a:pt x="810" y="4215"/>
                  </a:lnTo>
                  <a:lnTo>
                    <a:pt x="810" y="3691"/>
                  </a:lnTo>
                  <a:close/>
                  <a:moveTo>
                    <a:pt x="2941" y="4548"/>
                  </a:moveTo>
                  <a:lnTo>
                    <a:pt x="2941" y="6787"/>
                  </a:lnTo>
                  <a:lnTo>
                    <a:pt x="810" y="6787"/>
                  </a:lnTo>
                  <a:lnTo>
                    <a:pt x="810" y="4548"/>
                  </a:lnTo>
                  <a:close/>
                  <a:moveTo>
                    <a:pt x="1132" y="0"/>
                  </a:moveTo>
                  <a:cubicBezTo>
                    <a:pt x="882" y="0"/>
                    <a:pt x="667" y="215"/>
                    <a:pt x="667" y="465"/>
                  </a:cubicBezTo>
                  <a:lnTo>
                    <a:pt x="667" y="893"/>
                  </a:lnTo>
                  <a:cubicBezTo>
                    <a:pt x="645" y="892"/>
                    <a:pt x="623" y="891"/>
                    <a:pt x="602" y="891"/>
                  </a:cubicBezTo>
                  <a:cubicBezTo>
                    <a:pt x="453" y="891"/>
                    <a:pt x="332" y="927"/>
                    <a:pt x="239" y="1000"/>
                  </a:cubicBezTo>
                  <a:cubicBezTo>
                    <a:pt x="0" y="1191"/>
                    <a:pt x="36" y="1584"/>
                    <a:pt x="48" y="1965"/>
                  </a:cubicBezTo>
                  <a:cubicBezTo>
                    <a:pt x="72" y="2489"/>
                    <a:pt x="536" y="2905"/>
                    <a:pt x="715" y="3060"/>
                  </a:cubicBezTo>
                  <a:lnTo>
                    <a:pt x="715" y="3334"/>
                  </a:lnTo>
                  <a:lnTo>
                    <a:pt x="631" y="3334"/>
                  </a:lnTo>
                  <a:cubicBezTo>
                    <a:pt x="536" y="3334"/>
                    <a:pt x="465" y="3405"/>
                    <a:pt x="465" y="3501"/>
                  </a:cubicBezTo>
                  <a:lnTo>
                    <a:pt x="465" y="4370"/>
                  </a:lnTo>
                  <a:lnTo>
                    <a:pt x="465" y="6953"/>
                  </a:lnTo>
                  <a:cubicBezTo>
                    <a:pt x="465" y="7049"/>
                    <a:pt x="536" y="7120"/>
                    <a:pt x="631" y="7120"/>
                  </a:cubicBezTo>
                  <a:lnTo>
                    <a:pt x="3096" y="7120"/>
                  </a:lnTo>
                  <a:cubicBezTo>
                    <a:pt x="3191" y="7120"/>
                    <a:pt x="3263" y="7049"/>
                    <a:pt x="3263" y="6953"/>
                  </a:cubicBezTo>
                  <a:lnTo>
                    <a:pt x="3263" y="4370"/>
                  </a:lnTo>
                  <a:lnTo>
                    <a:pt x="3263" y="3501"/>
                  </a:lnTo>
                  <a:cubicBezTo>
                    <a:pt x="3263" y="3429"/>
                    <a:pt x="3191" y="3358"/>
                    <a:pt x="3096" y="3358"/>
                  </a:cubicBezTo>
                  <a:lnTo>
                    <a:pt x="3001" y="3358"/>
                  </a:lnTo>
                  <a:lnTo>
                    <a:pt x="3001" y="2893"/>
                  </a:lnTo>
                  <a:cubicBezTo>
                    <a:pt x="3418" y="2477"/>
                    <a:pt x="3370" y="1727"/>
                    <a:pt x="3358" y="1643"/>
                  </a:cubicBezTo>
                  <a:lnTo>
                    <a:pt x="3358" y="869"/>
                  </a:lnTo>
                  <a:cubicBezTo>
                    <a:pt x="3358" y="619"/>
                    <a:pt x="3144" y="405"/>
                    <a:pt x="2894" y="405"/>
                  </a:cubicBezTo>
                  <a:lnTo>
                    <a:pt x="2870" y="405"/>
                  </a:lnTo>
                  <a:cubicBezTo>
                    <a:pt x="2798" y="405"/>
                    <a:pt x="2727" y="417"/>
                    <a:pt x="2656" y="465"/>
                  </a:cubicBezTo>
                  <a:cubicBezTo>
                    <a:pt x="2560" y="357"/>
                    <a:pt x="2441" y="286"/>
                    <a:pt x="2298" y="286"/>
                  </a:cubicBezTo>
                  <a:lnTo>
                    <a:pt x="2275" y="286"/>
                  </a:lnTo>
                  <a:cubicBezTo>
                    <a:pt x="2203" y="286"/>
                    <a:pt x="2132" y="298"/>
                    <a:pt x="2072" y="345"/>
                  </a:cubicBezTo>
                  <a:cubicBezTo>
                    <a:pt x="1977" y="238"/>
                    <a:pt x="1870" y="179"/>
                    <a:pt x="1727" y="179"/>
                  </a:cubicBezTo>
                  <a:lnTo>
                    <a:pt x="1715" y="179"/>
                  </a:lnTo>
                  <a:cubicBezTo>
                    <a:pt x="1655" y="179"/>
                    <a:pt x="1596" y="203"/>
                    <a:pt x="1536" y="215"/>
                  </a:cubicBezTo>
                  <a:cubicBezTo>
                    <a:pt x="1465" y="95"/>
                    <a:pt x="1310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4" name="Google Shape;12574;p82"/>
            <p:cNvSpPr/>
            <p:nvPr/>
          </p:nvSpPr>
          <p:spPr>
            <a:xfrm>
              <a:off x="1406137" y="1989925"/>
              <a:ext cx="198587" cy="335074"/>
            </a:xfrm>
            <a:custGeom>
              <a:avLst/>
              <a:gdLst/>
              <a:ahLst/>
              <a:cxnLst/>
              <a:rect l="l" t="t" r="r" b="b"/>
              <a:pathLst>
                <a:path w="6239" h="10527" extrusionOk="0">
                  <a:moveTo>
                    <a:pt x="643" y="346"/>
                  </a:moveTo>
                  <a:lnTo>
                    <a:pt x="1060" y="382"/>
                  </a:lnTo>
                  <a:lnTo>
                    <a:pt x="941" y="644"/>
                  </a:lnTo>
                  <a:lnTo>
                    <a:pt x="643" y="346"/>
                  </a:lnTo>
                  <a:close/>
                  <a:moveTo>
                    <a:pt x="1393" y="453"/>
                  </a:moveTo>
                  <a:lnTo>
                    <a:pt x="2465" y="894"/>
                  </a:lnTo>
                  <a:lnTo>
                    <a:pt x="2346" y="1334"/>
                  </a:lnTo>
                  <a:lnTo>
                    <a:pt x="1203" y="858"/>
                  </a:lnTo>
                  <a:lnTo>
                    <a:pt x="1393" y="453"/>
                  </a:lnTo>
                  <a:close/>
                  <a:moveTo>
                    <a:pt x="4965" y="1942"/>
                  </a:moveTo>
                  <a:lnTo>
                    <a:pt x="5346" y="2108"/>
                  </a:lnTo>
                  <a:lnTo>
                    <a:pt x="5144" y="2525"/>
                  </a:lnTo>
                  <a:lnTo>
                    <a:pt x="4834" y="2382"/>
                  </a:lnTo>
                  <a:cubicBezTo>
                    <a:pt x="4846" y="2370"/>
                    <a:pt x="4846" y="2370"/>
                    <a:pt x="4846" y="2358"/>
                  </a:cubicBezTo>
                  <a:lnTo>
                    <a:pt x="4965" y="1942"/>
                  </a:lnTo>
                  <a:close/>
                  <a:moveTo>
                    <a:pt x="5656" y="2239"/>
                  </a:moveTo>
                  <a:lnTo>
                    <a:pt x="5834" y="2311"/>
                  </a:lnTo>
                  <a:cubicBezTo>
                    <a:pt x="5858" y="2323"/>
                    <a:pt x="5882" y="2346"/>
                    <a:pt x="5894" y="2370"/>
                  </a:cubicBezTo>
                  <a:cubicBezTo>
                    <a:pt x="5906" y="2406"/>
                    <a:pt x="5906" y="2430"/>
                    <a:pt x="5894" y="2442"/>
                  </a:cubicBezTo>
                  <a:lnTo>
                    <a:pt x="5798" y="2668"/>
                  </a:lnTo>
                  <a:cubicBezTo>
                    <a:pt x="5787" y="2704"/>
                    <a:pt x="5775" y="2716"/>
                    <a:pt x="5739" y="2727"/>
                  </a:cubicBezTo>
                  <a:cubicBezTo>
                    <a:pt x="5727" y="2733"/>
                    <a:pt x="5712" y="2736"/>
                    <a:pt x="5699" y="2736"/>
                  </a:cubicBezTo>
                  <a:cubicBezTo>
                    <a:pt x="5685" y="2736"/>
                    <a:pt x="5673" y="2733"/>
                    <a:pt x="5667" y="2727"/>
                  </a:cubicBezTo>
                  <a:lnTo>
                    <a:pt x="5477" y="2632"/>
                  </a:lnTo>
                  <a:lnTo>
                    <a:pt x="5656" y="2239"/>
                  </a:lnTo>
                  <a:close/>
                  <a:moveTo>
                    <a:pt x="3060" y="453"/>
                  </a:moveTo>
                  <a:cubicBezTo>
                    <a:pt x="3096" y="453"/>
                    <a:pt x="3120" y="477"/>
                    <a:pt x="3143" y="513"/>
                  </a:cubicBezTo>
                  <a:cubicBezTo>
                    <a:pt x="3155" y="537"/>
                    <a:pt x="3155" y="572"/>
                    <a:pt x="3155" y="596"/>
                  </a:cubicBezTo>
                  <a:lnTo>
                    <a:pt x="3143" y="668"/>
                  </a:lnTo>
                  <a:lnTo>
                    <a:pt x="2941" y="1358"/>
                  </a:lnTo>
                  <a:cubicBezTo>
                    <a:pt x="2917" y="1453"/>
                    <a:pt x="2977" y="1537"/>
                    <a:pt x="3060" y="1561"/>
                  </a:cubicBezTo>
                  <a:lnTo>
                    <a:pt x="3108" y="1561"/>
                  </a:lnTo>
                  <a:cubicBezTo>
                    <a:pt x="3179" y="1561"/>
                    <a:pt x="3239" y="1525"/>
                    <a:pt x="3274" y="1442"/>
                  </a:cubicBezTo>
                  <a:lnTo>
                    <a:pt x="3465" y="799"/>
                  </a:lnTo>
                  <a:cubicBezTo>
                    <a:pt x="3501" y="763"/>
                    <a:pt x="3536" y="751"/>
                    <a:pt x="3584" y="751"/>
                  </a:cubicBezTo>
                  <a:lnTo>
                    <a:pt x="3596" y="751"/>
                  </a:lnTo>
                  <a:cubicBezTo>
                    <a:pt x="3631" y="751"/>
                    <a:pt x="3655" y="775"/>
                    <a:pt x="3679" y="811"/>
                  </a:cubicBezTo>
                  <a:cubicBezTo>
                    <a:pt x="3691" y="834"/>
                    <a:pt x="3691" y="870"/>
                    <a:pt x="3691" y="894"/>
                  </a:cubicBezTo>
                  <a:lnTo>
                    <a:pt x="3512" y="1489"/>
                  </a:lnTo>
                  <a:cubicBezTo>
                    <a:pt x="3477" y="1584"/>
                    <a:pt x="3536" y="1668"/>
                    <a:pt x="3631" y="1704"/>
                  </a:cubicBezTo>
                  <a:lnTo>
                    <a:pt x="3679" y="1704"/>
                  </a:lnTo>
                  <a:cubicBezTo>
                    <a:pt x="3751" y="1704"/>
                    <a:pt x="3810" y="1656"/>
                    <a:pt x="3834" y="1584"/>
                  </a:cubicBezTo>
                  <a:lnTo>
                    <a:pt x="4001" y="1025"/>
                  </a:lnTo>
                  <a:cubicBezTo>
                    <a:pt x="4026" y="999"/>
                    <a:pt x="4052" y="980"/>
                    <a:pt x="4082" y="980"/>
                  </a:cubicBezTo>
                  <a:cubicBezTo>
                    <a:pt x="4094" y="980"/>
                    <a:pt x="4106" y="982"/>
                    <a:pt x="4120" y="989"/>
                  </a:cubicBezTo>
                  <a:lnTo>
                    <a:pt x="4132" y="989"/>
                  </a:lnTo>
                  <a:cubicBezTo>
                    <a:pt x="4191" y="1001"/>
                    <a:pt x="4239" y="1061"/>
                    <a:pt x="4227" y="1132"/>
                  </a:cubicBezTo>
                  <a:lnTo>
                    <a:pt x="4191" y="1239"/>
                  </a:lnTo>
                  <a:lnTo>
                    <a:pt x="4048" y="1704"/>
                  </a:lnTo>
                  <a:cubicBezTo>
                    <a:pt x="4012" y="1787"/>
                    <a:pt x="4060" y="1882"/>
                    <a:pt x="4155" y="1906"/>
                  </a:cubicBezTo>
                  <a:cubicBezTo>
                    <a:pt x="4167" y="1906"/>
                    <a:pt x="4179" y="1918"/>
                    <a:pt x="4191" y="1918"/>
                  </a:cubicBezTo>
                  <a:cubicBezTo>
                    <a:pt x="4274" y="1918"/>
                    <a:pt x="4334" y="1882"/>
                    <a:pt x="4358" y="1799"/>
                  </a:cubicBezTo>
                  <a:lnTo>
                    <a:pt x="4513" y="1346"/>
                  </a:lnTo>
                  <a:cubicBezTo>
                    <a:pt x="4523" y="1293"/>
                    <a:pt x="4572" y="1249"/>
                    <a:pt x="4633" y="1249"/>
                  </a:cubicBezTo>
                  <a:cubicBezTo>
                    <a:pt x="4641" y="1249"/>
                    <a:pt x="4648" y="1250"/>
                    <a:pt x="4655" y="1251"/>
                  </a:cubicBezTo>
                  <a:lnTo>
                    <a:pt x="4667" y="1251"/>
                  </a:lnTo>
                  <a:cubicBezTo>
                    <a:pt x="4727" y="1263"/>
                    <a:pt x="4774" y="1323"/>
                    <a:pt x="4763" y="1406"/>
                  </a:cubicBezTo>
                  <a:lnTo>
                    <a:pt x="4513" y="2299"/>
                  </a:lnTo>
                  <a:lnTo>
                    <a:pt x="4513" y="2311"/>
                  </a:lnTo>
                  <a:cubicBezTo>
                    <a:pt x="4524" y="2311"/>
                    <a:pt x="4417" y="3025"/>
                    <a:pt x="3989" y="3239"/>
                  </a:cubicBezTo>
                  <a:cubicBezTo>
                    <a:pt x="3929" y="3263"/>
                    <a:pt x="3893" y="3323"/>
                    <a:pt x="3893" y="3382"/>
                  </a:cubicBezTo>
                  <a:lnTo>
                    <a:pt x="3893" y="3894"/>
                  </a:lnTo>
                  <a:lnTo>
                    <a:pt x="2310" y="3894"/>
                  </a:lnTo>
                  <a:lnTo>
                    <a:pt x="2310" y="3085"/>
                  </a:lnTo>
                  <a:cubicBezTo>
                    <a:pt x="2310" y="3037"/>
                    <a:pt x="2286" y="3013"/>
                    <a:pt x="2262" y="2977"/>
                  </a:cubicBezTo>
                  <a:cubicBezTo>
                    <a:pt x="2262" y="2977"/>
                    <a:pt x="1798" y="2430"/>
                    <a:pt x="1893" y="1965"/>
                  </a:cubicBezTo>
                  <a:cubicBezTo>
                    <a:pt x="1917" y="1823"/>
                    <a:pt x="1941" y="1656"/>
                    <a:pt x="1977" y="1537"/>
                  </a:cubicBezTo>
                  <a:lnTo>
                    <a:pt x="2274" y="1668"/>
                  </a:lnTo>
                  <a:cubicBezTo>
                    <a:pt x="2286" y="1715"/>
                    <a:pt x="2334" y="1763"/>
                    <a:pt x="2393" y="1775"/>
                  </a:cubicBezTo>
                  <a:cubicBezTo>
                    <a:pt x="2412" y="1782"/>
                    <a:pt x="2431" y="1785"/>
                    <a:pt x="2449" y="1785"/>
                  </a:cubicBezTo>
                  <a:cubicBezTo>
                    <a:pt x="2520" y="1785"/>
                    <a:pt x="2579" y="1732"/>
                    <a:pt x="2608" y="1656"/>
                  </a:cubicBezTo>
                  <a:lnTo>
                    <a:pt x="2905" y="537"/>
                  </a:lnTo>
                  <a:cubicBezTo>
                    <a:pt x="2905" y="513"/>
                    <a:pt x="2929" y="477"/>
                    <a:pt x="2953" y="465"/>
                  </a:cubicBezTo>
                  <a:cubicBezTo>
                    <a:pt x="2989" y="453"/>
                    <a:pt x="3012" y="453"/>
                    <a:pt x="3048" y="453"/>
                  </a:cubicBezTo>
                  <a:close/>
                  <a:moveTo>
                    <a:pt x="4132" y="4263"/>
                  </a:moveTo>
                  <a:lnTo>
                    <a:pt x="4132" y="4787"/>
                  </a:lnTo>
                  <a:lnTo>
                    <a:pt x="2012" y="4787"/>
                  </a:lnTo>
                  <a:lnTo>
                    <a:pt x="2012" y="4263"/>
                  </a:lnTo>
                  <a:close/>
                  <a:moveTo>
                    <a:pt x="191" y="1"/>
                  </a:moveTo>
                  <a:cubicBezTo>
                    <a:pt x="119" y="1"/>
                    <a:pt x="60" y="37"/>
                    <a:pt x="24" y="108"/>
                  </a:cubicBezTo>
                  <a:cubicBezTo>
                    <a:pt x="0" y="168"/>
                    <a:pt x="12" y="239"/>
                    <a:pt x="60" y="299"/>
                  </a:cubicBezTo>
                  <a:lnTo>
                    <a:pt x="845" y="1072"/>
                  </a:lnTo>
                  <a:lnTo>
                    <a:pt x="857" y="1084"/>
                  </a:lnTo>
                  <a:lnTo>
                    <a:pt x="869" y="1084"/>
                  </a:lnTo>
                  <a:cubicBezTo>
                    <a:pt x="893" y="1108"/>
                    <a:pt x="917" y="1120"/>
                    <a:pt x="953" y="1120"/>
                  </a:cubicBezTo>
                  <a:lnTo>
                    <a:pt x="1667" y="1418"/>
                  </a:lnTo>
                  <a:cubicBezTo>
                    <a:pt x="1607" y="1561"/>
                    <a:pt x="1572" y="1763"/>
                    <a:pt x="1548" y="1918"/>
                  </a:cubicBezTo>
                  <a:cubicBezTo>
                    <a:pt x="1453" y="2442"/>
                    <a:pt x="1822" y="2989"/>
                    <a:pt x="1941" y="3156"/>
                  </a:cubicBezTo>
                  <a:lnTo>
                    <a:pt x="1941" y="3918"/>
                  </a:lnTo>
                  <a:lnTo>
                    <a:pt x="1810" y="3918"/>
                  </a:lnTo>
                  <a:cubicBezTo>
                    <a:pt x="1726" y="3918"/>
                    <a:pt x="1643" y="3990"/>
                    <a:pt x="1643" y="4085"/>
                  </a:cubicBezTo>
                  <a:lnTo>
                    <a:pt x="1643" y="4942"/>
                  </a:lnTo>
                  <a:lnTo>
                    <a:pt x="1643" y="10359"/>
                  </a:lnTo>
                  <a:cubicBezTo>
                    <a:pt x="1643" y="10455"/>
                    <a:pt x="1726" y="10526"/>
                    <a:pt x="1810" y="10526"/>
                  </a:cubicBezTo>
                  <a:lnTo>
                    <a:pt x="4286" y="10526"/>
                  </a:lnTo>
                  <a:cubicBezTo>
                    <a:pt x="4370" y="10526"/>
                    <a:pt x="4453" y="10455"/>
                    <a:pt x="4453" y="10359"/>
                  </a:cubicBezTo>
                  <a:lnTo>
                    <a:pt x="4453" y="6168"/>
                  </a:lnTo>
                  <a:cubicBezTo>
                    <a:pt x="4453" y="6073"/>
                    <a:pt x="4370" y="6002"/>
                    <a:pt x="4286" y="6002"/>
                  </a:cubicBezTo>
                  <a:cubicBezTo>
                    <a:pt x="4191" y="6002"/>
                    <a:pt x="4120" y="6073"/>
                    <a:pt x="4120" y="6168"/>
                  </a:cubicBezTo>
                  <a:lnTo>
                    <a:pt x="4120" y="10181"/>
                  </a:lnTo>
                  <a:lnTo>
                    <a:pt x="2012" y="10181"/>
                  </a:lnTo>
                  <a:lnTo>
                    <a:pt x="2012" y="5109"/>
                  </a:lnTo>
                  <a:lnTo>
                    <a:pt x="4132" y="5109"/>
                  </a:lnTo>
                  <a:lnTo>
                    <a:pt x="4132" y="5394"/>
                  </a:lnTo>
                  <a:lnTo>
                    <a:pt x="4132" y="5585"/>
                  </a:lnTo>
                  <a:cubicBezTo>
                    <a:pt x="4132" y="5668"/>
                    <a:pt x="4215" y="5752"/>
                    <a:pt x="4298" y="5752"/>
                  </a:cubicBezTo>
                  <a:cubicBezTo>
                    <a:pt x="4393" y="5752"/>
                    <a:pt x="4465" y="5668"/>
                    <a:pt x="4465" y="5585"/>
                  </a:cubicBezTo>
                  <a:lnTo>
                    <a:pt x="4465" y="5394"/>
                  </a:lnTo>
                  <a:lnTo>
                    <a:pt x="4465" y="4942"/>
                  </a:lnTo>
                  <a:lnTo>
                    <a:pt x="4465" y="4085"/>
                  </a:lnTo>
                  <a:cubicBezTo>
                    <a:pt x="4465" y="3990"/>
                    <a:pt x="4393" y="3918"/>
                    <a:pt x="4298" y="3918"/>
                  </a:cubicBezTo>
                  <a:lnTo>
                    <a:pt x="4239" y="3918"/>
                  </a:lnTo>
                  <a:lnTo>
                    <a:pt x="4239" y="3489"/>
                  </a:lnTo>
                  <a:cubicBezTo>
                    <a:pt x="4524" y="3299"/>
                    <a:pt x="4667" y="2966"/>
                    <a:pt x="4763" y="2716"/>
                  </a:cubicBezTo>
                  <a:lnTo>
                    <a:pt x="5525" y="3037"/>
                  </a:lnTo>
                  <a:cubicBezTo>
                    <a:pt x="5584" y="3073"/>
                    <a:pt x="5644" y="3073"/>
                    <a:pt x="5703" y="3073"/>
                  </a:cubicBezTo>
                  <a:cubicBezTo>
                    <a:pt x="5763" y="3073"/>
                    <a:pt x="5822" y="3049"/>
                    <a:pt x="5858" y="3037"/>
                  </a:cubicBezTo>
                  <a:cubicBezTo>
                    <a:pt x="5965" y="3001"/>
                    <a:pt x="6060" y="2906"/>
                    <a:pt x="6096" y="2799"/>
                  </a:cubicBezTo>
                  <a:lnTo>
                    <a:pt x="6191" y="2585"/>
                  </a:lnTo>
                  <a:cubicBezTo>
                    <a:pt x="6239" y="2477"/>
                    <a:pt x="6239" y="2358"/>
                    <a:pt x="6191" y="2239"/>
                  </a:cubicBezTo>
                  <a:cubicBezTo>
                    <a:pt x="6144" y="2132"/>
                    <a:pt x="6060" y="2037"/>
                    <a:pt x="5953" y="2001"/>
                  </a:cubicBezTo>
                  <a:lnTo>
                    <a:pt x="5048" y="1608"/>
                  </a:lnTo>
                  <a:lnTo>
                    <a:pt x="5084" y="1465"/>
                  </a:lnTo>
                  <a:cubicBezTo>
                    <a:pt x="5120" y="1346"/>
                    <a:pt x="5108" y="1227"/>
                    <a:pt x="5025" y="1120"/>
                  </a:cubicBezTo>
                  <a:cubicBezTo>
                    <a:pt x="4965" y="1013"/>
                    <a:pt x="4870" y="942"/>
                    <a:pt x="4751" y="906"/>
                  </a:cubicBezTo>
                  <a:lnTo>
                    <a:pt x="4727" y="906"/>
                  </a:lnTo>
                  <a:cubicBezTo>
                    <a:pt x="4691" y="900"/>
                    <a:pt x="4655" y="897"/>
                    <a:pt x="4620" y="897"/>
                  </a:cubicBezTo>
                  <a:cubicBezTo>
                    <a:pt x="4584" y="897"/>
                    <a:pt x="4548" y="900"/>
                    <a:pt x="4513" y="906"/>
                  </a:cubicBezTo>
                  <a:cubicBezTo>
                    <a:pt x="4453" y="787"/>
                    <a:pt x="4346" y="691"/>
                    <a:pt x="4191" y="656"/>
                  </a:cubicBezTo>
                  <a:lnTo>
                    <a:pt x="4179" y="656"/>
                  </a:lnTo>
                  <a:cubicBezTo>
                    <a:pt x="4143" y="650"/>
                    <a:pt x="4108" y="647"/>
                    <a:pt x="4071" y="647"/>
                  </a:cubicBezTo>
                  <a:cubicBezTo>
                    <a:pt x="4033" y="647"/>
                    <a:pt x="3995" y="650"/>
                    <a:pt x="3953" y="656"/>
                  </a:cubicBezTo>
                  <a:cubicBezTo>
                    <a:pt x="3953" y="644"/>
                    <a:pt x="3941" y="632"/>
                    <a:pt x="3941" y="632"/>
                  </a:cubicBezTo>
                  <a:cubicBezTo>
                    <a:pt x="3882" y="525"/>
                    <a:pt x="3774" y="453"/>
                    <a:pt x="3655" y="418"/>
                  </a:cubicBezTo>
                  <a:lnTo>
                    <a:pt x="3643" y="418"/>
                  </a:lnTo>
                  <a:cubicBezTo>
                    <a:pt x="3614" y="412"/>
                    <a:pt x="3584" y="409"/>
                    <a:pt x="3554" y="409"/>
                  </a:cubicBezTo>
                  <a:cubicBezTo>
                    <a:pt x="3524" y="409"/>
                    <a:pt x="3495" y="412"/>
                    <a:pt x="3465" y="418"/>
                  </a:cubicBezTo>
                  <a:lnTo>
                    <a:pt x="3417" y="334"/>
                  </a:lnTo>
                  <a:cubicBezTo>
                    <a:pt x="3358" y="227"/>
                    <a:pt x="3250" y="156"/>
                    <a:pt x="3143" y="120"/>
                  </a:cubicBezTo>
                  <a:lnTo>
                    <a:pt x="3120" y="120"/>
                  </a:lnTo>
                  <a:cubicBezTo>
                    <a:pt x="3083" y="113"/>
                    <a:pt x="3047" y="109"/>
                    <a:pt x="3012" y="109"/>
                  </a:cubicBezTo>
                  <a:cubicBezTo>
                    <a:pt x="2931" y="109"/>
                    <a:pt x="2853" y="130"/>
                    <a:pt x="2786" y="180"/>
                  </a:cubicBezTo>
                  <a:cubicBezTo>
                    <a:pt x="2679" y="239"/>
                    <a:pt x="2608" y="346"/>
                    <a:pt x="2572" y="465"/>
                  </a:cubicBezTo>
                  <a:lnTo>
                    <a:pt x="2548" y="572"/>
                  </a:lnTo>
                  <a:lnTo>
                    <a:pt x="1369" y="72"/>
                  </a:lnTo>
                  <a:lnTo>
                    <a:pt x="1310" y="72"/>
                  </a:lnTo>
                  <a:lnTo>
                    <a:pt x="191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5" name="Google Shape;12575;p82"/>
            <p:cNvSpPr/>
            <p:nvPr/>
          </p:nvSpPr>
          <p:spPr>
            <a:xfrm>
              <a:off x="1329585" y="2127494"/>
              <a:ext cx="108795" cy="197123"/>
            </a:xfrm>
            <a:custGeom>
              <a:avLst/>
              <a:gdLst/>
              <a:ahLst/>
              <a:cxnLst/>
              <a:rect l="l" t="t" r="r" b="b"/>
              <a:pathLst>
                <a:path w="3418" h="6193" extrusionOk="0">
                  <a:moveTo>
                    <a:pt x="1155" y="358"/>
                  </a:moveTo>
                  <a:cubicBezTo>
                    <a:pt x="1214" y="358"/>
                    <a:pt x="1274" y="418"/>
                    <a:pt x="1274" y="477"/>
                  </a:cubicBezTo>
                  <a:lnTo>
                    <a:pt x="1274" y="549"/>
                  </a:lnTo>
                  <a:lnTo>
                    <a:pt x="1274" y="1120"/>
                  </a:lnTo>
                  <a:cubicBezTo>
                    <a:pt x="1274" y="1203"/>
                    <a:pt x="1345" y="1275"/>
                    <a:pt x="1441" y="1275"/>
                  </a:cubicBezTo>
                  <a:cubicBezTo>
                    <a:pt x="1524" y="1275"/>
                    <a:pt x="1595" y="1203"/>
                    <a:pt x="1595" y="1120"/>
                  </a:cubicBezTo>
                  <a:lnTo>
                    <a:pt x="1595" y="584"/>
                  </a:lnTo>
                  <a:cubicBezTo>
                    <a:pt x="1619" y="537"/>
                    <a:pt x="1655" y="525"/>
                    <a:pt x="1703" y="525"/>
                  </a:cubicBezTo>
                  <a:lnTo>
                    <a:pt x="1715" y="525"/>
                  </a:lnTo>
                  <a:cubicBezTo>
                    <a:pt x="1774" y="525"/>
                    <a:pt x="1834" y="584"/>
                    <a:pt x="1834" y="644"/>
                  </a:cubicBezTo>
                  <a:lnTo>
                    <a:pt x="1834" y="668"/>
                  </a:lnTo>
                  <a:lnTo>
                    <a:pt x="1834" y="1132"/>
                  </a:lnTo>
                  <a:cubicBezTo>
                    <a:pt x="1834" y="1215"/>
                    <a:pt x="1917" y="1299"/>
                    <a:pt x="2000" y="1299"/>
                  </a:cubicBezTo>
                  <a:cubicBezTo>
                    <a:pt x="2096" y="1299"/>
                    <a:pt x="2167" y="1215"/>
                    <a:pt x="2167" y="1132"/>
                  </a:cubicBezTo>
                  <a:lnTo>
                    <a:pt x="2167" y="715"/>
                  </a:lnTo>
                  <a:cubicBezTo>
                    <a:pt x="2179" y="668"/>
                    <a:pt x="2226" y="656"/>
                    <a:pt x="2274" y="656"/>
                  </a:cubicBezTo>
                  <a:lnTo>
                    <a:pt x="2286" y="656"/>
                  </a:lnTo>
                  <a:cubicBezTo>
                    <a:pt x="2346" y="656"/>
                    <a:pt x="2405" y="715"/>
                    <a:pt x="2405" y="775"/>
                  </a:cubicBezTo>
                  <a:lnTo>
                    <a:pt x="2405" y="894"/>
                  </a:lnTo>
                  <a:lnTo>
                    <a:pt x="2405" y="1239"/>
                  </a:lnTo>
                  <a:cubicBezTo>
                    <a:pt x="2405" y="1322"/>
                    <a:pt x="2477" y="1394"/>
                    <a:pt x="2572" y="1394"/>
                  </a:cubicBezTo>
                  <a:cubicBezTo>
                    <a:pt x="2655" y="1394"/>
                    <a:pt x="2727" y="1322"/>
                    <a:pt x="2727" y="1239"/>
                  </a:cubicBezTo>
                  <a:lnTo>
                    <a:pt x="2727" y="894"/>
                  </a:lnTo>
                  <a:cubicBezTo>
                    <a:pt x="2727" y="834"/>
                    <a:pt x="2786" y="775"/>
                    <a:pt x="2846" y="775"/>
                  </a:cubicBezTo>
                  <a:lnTo>
                    <a:pt x="2869" y="775"/>
                  </a:lnTo>
                  <a:cubicBezTo>
                    <a:pt x="2929" y="775"/>
                    <a:pt x="2988" y="834"/>
                    <a:pt x="2988" y="894"/>
                  </a:cubicBezTo>
                  <a:lnTo>
                    <a:pt x="2988" y="1680"/>
                  </a:lnTo>
                  <a:lnTo>
                    <a:pt x="2988" y="1692"/>
                  </a:lnTo>
                  <a:cubicBezTo>
                    <a:pt x="3060" y="1858"/>
                    <a:pt x="3048" y="2442"/>
                    <a:pt x="2727" y="2692"/>
                  </a:cubicBezTo>
                  <a:cubicBezTo>
                    <a:pt x="2679" y="2727"/>
                    <a:pt x="2667" y="2763"/>
                    <a:pt x="2667" y="2823"/>
                  </a:cubicBezTo>
                  <a:lnTo>
                    <a:pt x="2667" y="3358"/>
                  </a:lnTo>
                  <a:lnTo>
                    <a:pt x="1060" y="3358"/>
                  </a:lnTo>
                  <a:lnTo>
                    <a:pt x="1060" y="2989"/>
                  </a:lnTo>
                  <a:cubicBezTo>
                    <a:pt x="1060" y="2930"/>
                    <a:pt x="1036" y="2882"/>
                    <a:pt x="988" y="2858"/>
                  </a:cubicBezTo>
                  <a:cubicBezTo>
                    <a:pt x="822" y="2739"/>
                    <a:pt x="405" y="2346"/>
                    <a:pt x="393" y="1965"/>
                  </a:cubicBezTo>
                  <a:cubicBezTo>
                    <a:pt x="381" y="1692"/>
                    <a:pt x="369" y="1370"/>
                    <a:pt x="464" y="1275"/>
                  </a:cubicBezTo>
                  <a:cubicBezTo>
                    <a:pt x="499" y="1257"/>
                    <a:pt x="547" y="1246"/>
                    <a:pt x="612" y="1246"/>
                  </a:cubicBezTo>
                  <a:cubicBezTo>
                    <a:pt x="636" y="1246"/>
                    <a:pt x="662" y="1248"/>
                    <a:pt x="691" y="1251"/>
                  </a:cubicBezTo>
                  <a:lnTo>
                    <a:pt x="691" y="1477"/>
                  </a:lnTo>
                  <a:cubicBezTo>
                    <a:pt x="691" y="1561"/>
                    <a:pt x="762" y="1632"/>
                    <a:pt x="857" y="1632"/>
                  </a:cubicBezTo>
                  <a:cubicBezTo>
                    <a:pt x="941" y="1632"/>
                    <a:pt x="1024" y="1561"/>
                    <a:pt x="1024" y="1477"/>
                  </a:cubicBezTo>
                  <a:lnTo>
                    <a:pt x="1024" y="477"/>
                  </a:lnTo>
                  <a:cubicBezTo>
                    <a:pt x="1024" y="418"/>
                    <a:pt x="1083" y="358"/>
                    <a:pt x="1143" y="358"/>
                  </a:cubicBezTo>
                  <a:close/>
                  <a:moveTo>
                    <a:pt x="2941" y="3692"/>
                  </a:moveTo>
                  <a:lnTo>
                    <a:pt x="2941" y="4216"/>
                  </a:lnTo>
                  <a:lnTo>
                    <a:pt x="810" y="4216"/>
                  </a:lnTo>
                  <a:lnTo>
                    <a:pt x="810" y="3692"/>
                  </a:lnTo>
                  <a:close/>
                  <a:moveTo>
                    <a:pt x="2941" y="4537"/>
                  </a:moveTo>
                  <a:lnTo>
                    <a:pt x="2941" y="5859"/>
                  </a:lnTo>
                  <a:lnTo>
                    <a:pt x="810" y="5859"/>
                  </a:lnTo>
                  <a:lnTo>
                    <a:pt x="810" y="4537"/>
                  </a:lnTo>
                  <a:close/>
                  <a:moveTo>
                    <a:pt x="1143" y="1"/>
                  </a:moveTo>
                  <a:cubicBezTo>
                    <a:pt x="881" y="1"/>
                    <a:pt x="679" y="203"/>
                    <a:pt x="679" y="465"/>
                  </a:cubicBezTo>
                  <a:lnTo>
                    <a:pt x="679" y="894"/>
                  </a:lnTo>
                  <a:cubicBezTo>
                    <a:pt x="642" y="889"/>
                    <a:pt x="607" y="887"/>
                    <a:pt x="573" y="887"/>
                  </a:cubicBezTo>
                  <a:cubicBezTo>
                    <a:pt x="439" y="887"/>
                    <a:pt x="326" y="923"/>
                    <a:pt x="250" y="989"/>
                  </a:cubicBezTo>
                  <a:cubicBezTo>
                    <a:pt x="0" y="1192"/>
                    <a:pt x="36" y="1573"/>
                    <a:pt x="48" y="1965"/>
                  </a:cubicBezTo>
                  <a:cubicBezTo>
                    <a:pt x="83" y="2477"/>
                    <a:pt x="548" y="2894"/>
                    <a:pt x="726" y="3049"/>
                  </a:cubicBezTo>
                  <a:lnTo>
                    <a:pt x="726" y="3335"/>
                  </a:lnTo>
                  <a:lnTo>
                    <a:pt x="631" y="3335"/>
                  </a:lnTo>
                  <a:cubicBezTo>
                    <a:pt x="536" y="3335"/>
                    <a:pt x="464" y="3406"/>
                    <a:pt x="464" y="3489"/>
                  </a:cubicBezTo>
                  <a:lnTo>
                    <a:pt x="464" y="4359"/>
                  </a:lnTo>
                  <a:lnTo>
                    <a:pt x="464" y="6025"/>
                  </a:lnTo>
                  <a:cubicBezTo>
                    <a:pt x="464" y="6121"/>
                    <a:pt x="536" y="6192"/>
                    <a:pt x="631" y="6192"/>
                  </a:cubicBezTo>
                  <a:lnTo>
                    <a:pt x="3108" y="6192"/>
                  </a:lnTo>
                  <a:cubicBezTo>
                    <a:pt x="3191" y="6192"/>
                    <a:pt x="3262" y="6121"/>
                    <a:pt x="3262" y="6025"/>
                  </a:cubicBezTo>
                  <a:lnTo>
                    <a:pt x="3262" y="4359"/>
                  </a:lnTo>
                  <a:lnTo>
                    <a:pt x="3262" y="3489"/>
                  </a:lnTo>
                  <a:cubicBezTo>
                    <a:pt x="3262" y="3406"/>
                    <a:pt x="3191" y="3335"/>
                    <a:pt x="3108" y="3335"/>
                  </a:cubicBezTo>
                  <a:lnTo>
                    <a:pt x="3000" y="3335"/>
                  </a:lnTo>
                  <a:lnTo>
                    <a:pt x="3000" y="2870"/>
                  </a:lnTo>
                  <a:cubicBezTo>
                    <a:pt x="3417" y="2465"/>
                    <a:pt x="3369" y="1727"/>
                    <a:pt x="3369" y="1632"/>
                  </a:cubicBezTo>
                  <a:lnTo>
                    <a:pt x="3369" y="858"/>
                  </a:lnTo>
                  <a:cubicBezTo>
                    <a:pt x="3369" y="608"/>
                    <a:pt x="3167" y="406"/>
                    <a:pt x="2905" y="406"/>
                  </a:cubicBezTo>
                  <a:lnTo>
                    <a:pt x="2893" y="406"/>
                  </a:lnTo>
                  <a:cubicBezTo>
                    <a:pt x="2822" y="406"/>
                    <a:pt x="2738" y="418"/>
                    <a:pt x="2667" y="465"/>
                  </a:cubicBezTo>
                  <a:cubicBezTo>
                    <a:pt x="2584" y="358"/>
                    <a:pt x="2465" y="287"/>
                    <a:pt x="2310" y="287"/>
                  </a:cubicBezTo>
                  <a:lnTo>
                    <a:pt x="2298" y="287"/>
                  </a:lnTo>
                  <a:cubicBezTo>
                    <a:pt x="2226" y="287"/>
                    <a:pt x="2143" y="299"/>
                    <a:pt x="2084" y="346"/>
                  </a:cubicBezTo>
                  <a:cubicBezTo>
                    <a:pt x="2000" y="239"/>
                    <a:pt x="1881" y="179"/>
                    <a:pt x="1750" y="179"/>
                  </a:cubicBezTo>
                  <a:lnTo>
                    <a:pt x="1726" y="179"/>
                  </a:lnTo>
                  <a:cubicBezTo>
                    <a:pt x="1667" y="179"/>
                    <a:pt x="1607" y="191"/>
                    <a:pt x="1548" y="203"/>
                  </a:cubicBezTo>
                  <a:cubicBezTo>
                    <a:pt x="1476" y="84"/>
                    <a:pt x="1334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76" name="Google Shape;12576;p82"/>
          <p:cNvGrpSpPr/>
          <p:nvPr/>
        </p:nvGrpSpPr>
        <p:grpSpPr>
          <a:xfrm>
            <a:off x="5566761" y="2066106"/>
            <a:ext cx="416649" cy="325597"/>
            <a:chOff x="5626763" y="2013829"/>
            <a:chExt cx="351722" cy="274788"/>
          </a:xfrm>
          <a:solidFill>
            <a:schemeClr val="tx1"/>
          </a:solidFill>
        </p:grpSpPr>
        <p:sp>
          <p:nvSpPr>
            <p:cNvPr id="12577" name="Google Shape;12577;p82"/>
            <p:cNvSpPr/>
            <p:nvPr/>
          </p:nvSpPr>
          <p:spPr>
            <a:xfrm>
              <a:off x="5626763" y="2013829"/>
              <a:ext cx="351722" cy="274788"/>
            </a:xfrm>
            <a:custGeom>
              <a:avLst/>
              <a:gdLst/>
              <a:ahLst/>
              <a:cxnLst/>
              <a:rect l="l" t="t" r="r" b="b"/>
              <a:pathLst>
                <a:path w="11050" h="8633" extrusionOk="0">
                  <a:moveTo>
                    <a:pt x="10657" y="345"/>
                  </a:moveTo>
                  <a:lnTo>
                    <a:pt x="10681" y="714"/>
                  </a:lnTo>
                  <a:lnTo>
                    <a:pt x="9395" y="714"/>
                  </a:lnTo>
                  <a:cubicBezTo>
                    <a:pt x="9312" y="714"/>
                    <a:pt x="9216" y="786"/>
                    <a:pt x="9216" y="893"/>
                  </a:cubicBezTo>
                  <a:cubicBezTo>
                    <a:pt x="9216" y="1000"/>
                    <a:pt x="9288" y="1072"/>
                    <a:pt x="9395" y="1072"/>
                  </a:cubicBezTo>
                  <a:lnTo>
                    <a:pt x="10383" y="1072"/>
                  </a:lnTo>
                  <a:lnTo>
                    <a:pt x="10383" y="6191"/>
                  </a:lnTo>
                  <a:lnTo>
                    <a:pt x="4466" y="6191"/>
                  </a:lnTo>
                  <a:lnTo>
                    <a:pt x="4466" y="6025"/>
                  </a:lnTo>
                  <a:cubicBezTo>
                    <a:pt x="4466" y="5929"/>
                    <a:pt x="4394" y="5846"/>
                    <a:pt x="4287" y="5846"/>
                  </a:cubicBezTo>
                  <a:lnTo>
                    <a:pt x="4001" y="5846"/>
                  </a:lnTo>
                  <a:cubicBezTo>
                    <a:pt x="3978" y="5739"/>
                    <a:pt x="3930" y="5644"/>
                    <a:pt x="3871" y="5536"/>
                  </a:cubicBezTo>
                  <a:lnTo>
                    <a:pt x="4085" y="5322"/>
                  </a:lnTo>
                  <a:cubicBezTo>
                    <a:pt x="4156" y="5251"/>
                    <a:pt x="4156" y="5144"/>
                    <a:pt x="4085" y="5072"/>
                  </a:cubicBezTo>
                  <a:lnTo>
                    <a:pt x="3549" y="4536"/>
                  </a:lnTo>
                  <a:cubicBezTo>
                    <a:pt x="3513" y="4512"/>
                    <a:pt x="3478" y="4489"/>
                    <a:pt x="3430" y="4489"/>
                  </a:cubicBezTo>
                  <a:cubicBezTo>
                    <a:pt x="3382" y="4489"/>
                    <a:pt x="3335" y="4512"/>
                    <a:pt x="3311" y="4536"/>
                  </a:cubicBezTo>
                  <a:lnTo>
                    <a:pt x="3097" y="4739"/>
                  </a:lnTo>
                  <a:cubicBezTo>
                    <a:pt x="2989" y="4679"/>
                    <a:pt x="2894" y="4643"/>
                    <a:pt x="2787" y="4608"/>
                  </a:cubicBezTo>
                  <a:lnTo>
                    <a:pt x="2787" y="4334"/>
                  </a:lnTo>
                  <a:cubicBezTo>
                    <a:pt x="2787" y="4239"/>
                    <a:pt x="2716" y="4155"/>
                    <a:pt x="2608" y="4155"/>
                  </a:cubicBezTo>
                  <a:lnTo>
                    <a:pt x="2180" y="4155"/>
                  </a:lnTo>
                  <a:lnTo>
                    <a:pt x="2180" y="1060"/>
                  </a:lnTo>
                  <a:lnTo>
                    <a:pt x="8788" y="1060"/>
                  </a:lnTo>
                  <a:cubicBezTo>
                    <a:pt x="8871" y="1060"/>
                    <a:pt x="8966" y="976"/>
                    <a:pt x="8966" y="881"/>
                  </a:cubicBezTo>
                  <a:cubicBezTo>
                    <a:pt x="8966" y="786"/>
                    <a:pt x="8895" y="702"/>
                    <a:pt x="8788" y="702"/>
                  </a:cubicBezTo>
                  <a:lnTo>
                    <a:pt x="1894" y="702"/>
                  </a:lnTo>
                  <a:lnTo>
                    <a:pt x="1894" y="345"/>
                  </a:lnTo>
                  <a:close/>
                  <a:moveTo>
                    <a:pt x="10681" y="6537"/>
                  </a:moveTo>
                  <a:lnTo>
                    <a:pt x="10681" y="6870"/>
                  </a:lnTo>
                  <a:lnTo>
                    <a:pt x="4430" y="6870"/>
                  </a:lnTo>
                  <a:cubicBezTo>
                    <a:pt x="4454" y="6846"/>
                    <a:pt x="4466" y="6798"/>
                    <a:pt x="4466" y="6751"/>
                  </a:cubicBezTo>
                  <a:lnTo>
                    <a:pt x="4466" y="6560"/>
                  </a:lnTo>
                  <a:lnTo>
                    <a:pt x="10562" y="6560"/>
                  </a:lnTo>
                  <a:cubicBezTo>
                    <a:pt x="10598" y="6560"/>
                    <a:pt x="10633" y="6548"/>
                    <a:pt x="10657" y="6537"/>
                  </a:cubicBezTo>
                  <a:close/>
                  <a:moveTo>
                    <a:pt x="2477" y="4524"/>
                  </a:moveTo>
                  <a:lnTo>
                    <a:pt x="2477" y="4763"/>
                  </a:lnTo>
                  <a:cubicBezTo>
                    <a:pt x="2477" y="4834"/>
                    <a:pt x="2537" y="4905"/>
                    <a:pt x="2608" y="4929"/>
                  </a:cubicBezTo>
                  <a:cubicBezTo>
                    <a:pt x="2775" y="4965"/>
                    <a:pt x="2942" y="5024"/>
                    <a:pt x="3073" y="5120"/>
                  </a:cubicBezTo>
                  <a:cubicBezTo>
                    <a:pt x="3099" y="5137"/>
                    <a:pt x="3128" y="5145"/>
                    <a:pt x="3157" y="5145"/>
                  </a:cubicBezTo>
                  <a:cubicBezTo>
                    <a:pt x="3206" y="5145"/>
                    <a:pt x="3253" y="5122"/>
                    <a:pt x="3275" y="5084"/>
                  </a:cubicBezTo>
                  <a:lnTo>
                    <a:pt x="3454" y="4905"/>
                  </a:lnTo>
                  <a:lnTo>
                    <a:pt x="3740" y="5191"/>
                  </a:lnTo>
                  <a:lnTo>
                    <a:pt x="3561" y="5370"/>
                  </a:lnTo>
                  <a:cubicBezTo>
                    <a:pt x="3501" y="5429"/>
                    <a:pt x="3490" y="5525"/>
                    <a:pt x="3537" y="5584"/>
                  </a:cubicBezTo>
                  <a:cubicBezTo>
                    <a:pt x="3620" y="5727"/>
                    <a:pt x="3680" y="5882"/>
                    <a:pt x="3728" y="6036"/>
                  </a:cubicBezTo>
                  <a:cubicBezTo>
                    <a:pt x="3740" y="6120"/>
                    <a:pt x="3811" y="6179"/>
                    <a:pt x="3894" y="6179"/>
                  </a:cubicBezTo>
                  <a:lnTo>
                    <a:pt x="4132" y="6179"/>
                  </a:lnTo>
                  <a:lnTo>
                    <a:pt x="4132" y="6572"/>
                  </a:lnTo>
                  <a:lnTo>
                    <a:pt x="3894" y="6572"/>
                  </a:lnTo>
                  <a:cubicBezTo>
                    <a:pt x="3811" y="6572"/>
                    <a:pt x="3740" y="6632"/>
                    <a:pt x="3728" y="6715"/>
                  </a:cubicBezTo>
                  <a:cubicBezTo>
                    <a:pt x="3680" y="6870"/>
                    <a:pt x="3620" y="7037"/>
                    <a:pt x="3537" y="7168"/>
                  </a:cubicBezTo>
                  <a:cubicBezTo>
                    <a:pt x="3490" y="7251"/>
                    <a:pt x="3501" y="7334"/>
                    <a:pt x="3561" y="7382"/>
                  </a:cubicBezTo>
                  <a:lnTo>
                    <a:pt x="3740" y="7560"/>
                  </a:lnTo>
                  <a:lnTo>
                    <a:pt x="3454" y="7834"/>
                  </a:lnTo>
                  <a:lnTo>
                    <a:pt x="3275" y="7656"/>
                  </a:lnTo>
                  <a:cubicBezTo>
                    <a:pt x="3238" y="7626"/>
                    <a:pt x="3193" y="7606"/>
                    <a:pt x="3149" y="7606"/>
                  </a:cubicBezTo>
                  <a:cubicBezTo>
                    <a:pt x="3122" y="7606"/>
                    <a:pt x="3096" y="7614"/>
                    <a:pt x="3073" y="7632"/>
                  </a:cubicBezTo>
                  <a:cubicBezTo>
                    <a:pt x="2918" y="7727"/>
                    <a:pt x="2775" y="7787"/>
                    <a:pt x="2608" y="7822"/>
                  </a:cubicBezTo>
                  <a:cubicBezTo>
                    <a:pt x="2537" y="7846"/>
                    <a:pt x="2477" y="7918"/>
                    <a:pt x="2477" y="7989"/>
                  </a:cubicBezTo>
                  <a:lnTo>
                    <a:pt x="2477" y="8227"/>
                  </a:lnTo>
                  <a:lnTo>
                    <a:pt x="2073" y="8227"/>
                  </a:lnTo>
                  <a:lnTo>
                    <a:pt x="2073" y="7989"/>
                  </a:lnTo>
                  <a:cubicBezTo>
                    <a:pt x="2073" y="7918"/>
                    <a:pt x="2013" y="7846"/>
                    <a:pt x="1942" y="7822"/>
                  </a:cubicBezTo>
                  <a:cubicBezTo>
                    <a:pt x="1775" y="7787"/>
                    <a:pt x="1608" y="7727"/>
                    <a:pt x="1477" y="7632"/>
                  </a:cubicBezTo>
                  <a:cubicBezTo>
                    <a:pt x="1450" y="7614"/>
                    <a:pt x="1419" y="7606"/>
                    <a:pt x="1390" y="7606"/>
                  </a:cubicBezTo>
                  <a:cubicBezTo>
                    <a:pt x="1342" y="7606"/>
                    <a:pt x="1297" y="7626"/>
                    <a:pt x="1275" y="7656"/>
                  </a:cubicBezTo>
                  <a:lnTo>
                    <a:pt x="1096" y="7834"/>
                  </a:lnTo>
                  <a:lnTo>
                    <a:pt x="811" y="7560"/>
                  </a:lnTo>
                  <a:lnTo>
                    <a:pt x="989" y="7382"/>
                  </a:lnTo>
                  <a:cubicBezTo>
                    <a:pt x="1049" y="7322"/>
                    <a:pt x="1061" y="7227"/>
                    <a:pt x="1013" y="7168"/>
                  </a:cubicBezTo>
                  <a:cubicBezTo>
                    <a:pt x="930" y="7025"/>
                    <a:pt x="870" y="6870"/>
                    <a:pt x="823" y="6715"/>
                  </a:cubicBezTo>
                  <a:cubicBezTo>
                    <a:pt x="811" y="6632"/>
                    <a:pt x="739" y="6572"/>
                    <a:pt x="656" y="6572"/>
                  </a:cubicBezTo>
                  <a:lnTo>
                    <a:pt x="418" y="6572"/>
                  </a:lnTo>
                  <a:lnTo>
                    <a:pt x="418" y="6179"/>
                  </a:lnTo>
                  <a:lnTo>
                    <a:pt x="656" y="6179"/>
                  </a:lnTo>
                  <a:cubicBezTo>
                    <a:pt x="739" y="6179"/>
                    <a:pt x="811" y="6120"/>
                    <a:pt x="823" y="6036"/>
                  </a:cubicBezTo>
                  <a:cubicBezTo>
                    <a:pt x="870" y="5882"/>
                    <a:pt x="930" y="5715"/>
                    <a:pt x="1013" y="5584"/>
                  </a:cubicBezTo>
                  <a:cubicBezTo>
                    <a:pt x="1061" y="5501"/>
                    <a:pt x="1049" y="5417"/>
                    <a:pt x="989" y="5370"/>
                  </a:cubicBezTo>
                  <a:lnTo>
                    <a:pt x="811" y="5191"/>
                  </a:lnTo>
                  <a:lnTo>
                    <a:pt x="1096" y="4905"/>
                  </a:lnTo>
                  <a:lnTo>
                    <a:pt x="1275" y="5084"/>
                  </a:lnTo>
                  <a:cubicBezTo>
                    <a:pt x="1313" y="5122"/>
                    <a:pt x="1360" y="5145"/>
                    <a:pt x="1405" y="5145"/>
                  </a:cubicBezTo>
                  <a:cubicBezTo>
                    <a:pt x="1430" y="5145"/>
                    <a:pt x="1456" y="5137"/>
                    <a:pt x="1477" y="5120"/>
                  </a:cubicBezTo>
                  <a:cubicBezTo>
                    <a:pt x="1632" y="5024"/>
                    <a:pt x="1775" y="4965"/>
                    <a:pt x="1942" y="4929"/>
                  </a:cubicBezTo>
                  <a:cubicBezTo>
                    <a:pt x="2013" y="4905"/>
                    <a:pt x="2073" y="4834"/>
                    <a:pt x="2073" y="4763"/>
                  </a:cubicBezTo>
                  <a:lnTo>
                    <a:pt x="2073" y="4524"/>
                  </a:lnTo>
                  <a:close/>
                  <a:moveTo>
                    <a:pt x="1715" y="0"/>
                  </a:moveTo>
                  <a:cubicBezTo>
                    <a:pt x="1632" y="0"/>
                    <a:pt x="1537" y="71"/>
                    <a:pt x="1537" y="179"/>
                  </a:cubicBezTo>
                  <a:lnTo>
                    <a:pt x="1537" y="881"/>
                  </a:lnTo>
                  <a:cubicBezTo>
                    <a:pt x="1537" y="964"/>
                    <a:pt x="1608" y="1060"/>
                    <a:pt x="1715" y="1060"/>
                  </a:cubicBezTo>
                  <a:lnTo>
                    <a:pt x="1835" y="1060"/>
                  </a:lnTo>
                  <a:lnTo>
                    <a:pt x="1835" y="4155"/>
                  </a:lnTo>
                  <a:cubicBezTo>
                    <a:pt x="1751" y="4167"/>
                    <a:pt x="1692" y="4239"/>
                    <a:pt x="1692" y="4310"/>
                  </a:cubicBezTo>
                  <a:lnTo>
                    <a:pt x="1692" y="4596"/>
                  </a:lnTo>
                  <a:cubicBezTo>
                    <a:pt x="1585" y="4632"/>
                    <a:pt x="1477" y="4667"/>
                    <a:pt x="1370" y="4727"/>
                  </a:cubicBezTo>
                  <a:lnTo>
                    <a:pt x="1168" y="4524"/>
                  </a:lnTo>
                  <a:cubicBezTo>
                    <a:pt x="1132" y="4489"/>
                    <a:pt x="1096" y="4477"/>
                    <a:pt x="1049" y="4477"/>
                  </a:cubicBezTo>
                  <a:cubicBezTo>
                    <a:pt x="1001" y="4477"/>
                    <a:pt x="953" y="4489"/>
                    <a:pt x="930" y="4524"/>
                  </a:cubicBezTo>
                  <a:lnTo>
                    <a:pt x="394" y="5060"/>
                  </a:lnTo>
                  <a:cubicBezTo>
                    <a:pt x="322" y="5132"/>
                    <a:pt x="322" y="5239"/>
                    <a:pt x="394" y="5310"/>
                  </a:cubicBezTo>
                  <a:lnTo>
                    <a:pt x="596" y="5525"/>
                  </a:lnTo>
                  <a:cubicBezTo>
                    <a:pt x="537" y="5620"/>
                    <a:pt x="501" y="5727"/>
                    <a:pt x="465" y="5834"/>
                  </a:cubicBezTo>
                  <a:lnTo>
                    <a:pt x="180" y="5834"/>
                  </a:lnTo>
                  <a:cubicBezTo>
                    <a:pt x="96" y="5834"/>
                    <a:pt x="1" y="5906"/>
                    <a:pt x="1" y="6013"/>
                  </a:cubicBezTo>
                  <a:lnTo>
                    <a:pt x="1" y="6751"/>
                  </a:lnTo>
                  <a:cubicBezTo>
                    <a:pt x="1" y="6846"/>
                    <a:pt x="84" y="6929"/>
                    <a:pt x="180" y="6929"/>
                  </a:cubicBezTo>
                  <a:lnTo>
                    <a:pt x="465" y="6929"/>
                  </a:lnTo>
                  <a:cubicBezTo>
                    <a:pt x="501" y="7037"/>
                    <a:pt x="537" y="7144"/>
                    <a:pt x="596" y="7251"/>
                  </a:cubicBezTo>
                  <a:lnTo>
                    <a:pt x="394" y="7453"/>
                  </a:lnTo>
                  <a:cubicBezTo>
                    <a:pt x="322" y="7525"/>
                    <a:pt x="322" y="7632"/>
                    <a:pt x="394" y="7703"/>
                  </a:cubicBezTo>
                  <a:lnTo>
                    <a:pt x="930" y="8239"/>
                  </a:lnTo>
                  <a:cubicBezTo>
                    <a:pt x="965" y="8281"/>
                    <a:pt x="1010" y="8302"/>
                    <a:pt x="1055" y="8302"/>
                  </a:cubicBezTo>
                  <a:cubicBezTo>
                    <a:pt x="1099" y="8302"/>
                    <a:pt x="1144" y="8281"/>
                    <a:pt x="1180" y="8239"/>
                  </a:cubicBezTo>
                  <a:lnTo>
                    <a:pt x="1394" y="8037"/>
                  </a:lnTo>
                  <a:cubicBezTo>
                    <a:pt x="1489" y="8096"/>
                    <a:pt x="1596" y="8144"/>
                    <a:pt x="1704" y="8168"/>
                  </a:cubicBezTo>
                  <a:lnTo>
                    <a:pt x="1704" y="8453"/>
                  </a:lnTo>
                  <a:cubicBezTo>
                    <a:pt x="1704" y="8537"/>
                    <a:pt x="1775" y="8632"/>
                    <a:pt x="1882" y="8632"/>
                  </a:cubicBezTo>
                  <a:lnTo>
                    <a:pt x="2620" y="8632"/>
                  </a:lnTo>
                  <a:cubicBezTo>
                    <a:pt x="2716" y="8632"/>
                    <a:pt x="2799" y="8549"/>
                    <a:pt x="2799" y="8453"/>
                  </a:cubicBezTo>
                  <a:lnTo>
                    <a:pt x="2799" y="8168"/>
                  </a:lnTo>
                  <a:cubicBezTo>
                    <a:pt x="2906" y="8144"/>
                    <a:pt x="3013" y="8096"/>
                    <a:pt x="3120" y="8037"/>
                  </a:cubicBezTo>
                  <a:lnTo>
                    <a:pt x="3323" y="8239"/>
                  </a:lnTo>
                  <a:cubicBezTo>
                    <a:pt x="3359" y="8281"/>
                    <a:pt x="3403" y="8302"/>
                    <a:pt x="3448" y="8302"/>
                  </a:cubicBezTo>
                  <a:cubicBezTo>
                    <a:pt x="3492" y="8302"/>
                    <a:pt x="3537" y="8281"/>
                    <a:pt x="3573" y="8239"/>
                  </a:cubicBezTo>
                  <a:lnTo>
                    <a:pt x="4109" y="7703"/>
                  </a:lnTo>
                  <a:cubicBezTo>
                    <a:pt x="4192" y="7632"/>
                    <a:pt x="4192" y="7525"/>
                    <a:pt x="4109" y="7453"/>
                  </a:cubicBezTo>
                  <a:lnTo>
                    <a:pt x="3906" y="7251"/>
                  </a:lnTo>
                  <a:cubicBezTo>
                    <a:pt x="3906" y="7227"/>
                    <a:pt x="3918" y="7227"/>
                    <a:pt x="3918" y="7215"/>
                  </a:cubicBezTo>
                  <a:lnTo>
                    <a:pt x="10871" y="7215"/>
                  </a:lnTo>
                  <a:cubicBezTo>
                    <a:pt x="10955" y="7215"/>
                    <a:pt x="11050" y="7144"/>
                    <a:pt x="11050" y="7037"/>
                  </a:cubicBezTo>
                  <a:lnTo>
                    <a:pt x="11050" y="6358"/>
                  </a:lnTo>
                  <a:cubicBezTo>
                    <a:pt x="11050" y="6263"/>
                    <a:pt x="10979" y="6179"/>
                    <a:pt x="10871" y="6179"/>
                  </a:cubicBezTo>
                  <a:lnTo>
                    <a:pt x="10752" y="6179"/>
                  </a:lnTo>
                  <a:lnTo>
                    <a:pt x="10752" y="1060"/>
                  </a:lnTo>
                  <a:lnTo>
                    <a:pt x="10836" y="1060"/>
                  </a:lnTo>
                  <a:cubicBezTo>
                    <a:pt x="10931" y="1060"/>
                    <a:pt x="11014" y="976"/>
                    <a:pt x="11014" y="881"/>
                  </a:cubicBezTo>
                  <a:lnTo>
                    <a:pt x="11014" y="179"/>
                  </a:lnTo>
                  <a:cubicBezTo>
                    <a:pt x="11014" y="83"/>
                    <a:pt x="10943" y="0"/>
                    <a:pt x="108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8" name="Google Shape;12578;p82"/>
            <p:cNvSpPr/>
            <p:nvPr/>
          </p:nvSpPr>
          <p:spPr>
            <a:xfrm>
              <a:off x="5784799" y="2125234"/>
              <a:ext cx="33390" cy="70503"/>
            </a:xfrm>
            <a:custGeom>
              <a:avLst/>
              <a:gdLst/>
              <a:ahLst/>
              <a:cxnLst/>
              <a:rect l="l" t="t" r="r" b="b"/>
              <a:pathLst>
                <a:path w="1049" h="2215" extrusionOk="0">
                  <a:moveTo>
                    <a:pt x="691" y="334"/>
                  </a:moveTo>
                  <a:lnTo>
                    <a:pt x="691" y="1858"/>
                  </a:lnTo>
                  <a:lnTo>
                    <a:pt x="334" y="1858"/>
                  </a:lnTo>
                  <a:lnTo>
                    <a:pt x="334" y="334"/>
                  </a:lnTo>
                  <a:close/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036"/>
                  </a:lnTo>
                  <a:cubicBezTo>
                    <a:pt x="1" y="2120"/>
                    <a:pt x="72" y="2215"/>
                    <a:pt x="179" y="2215"/>
                  </a:cubicBezTo>
                  <a:lnTo>
                    <a:pt x="870" y="2215"/>
                  </a:lnTo>
                  <a:cubicBezTo>
                    <a:pt x="965" y="2215"/>
                    <a:pt x="1049" y="2144"/>
                    <a:pt x="1049" y="2036"/>
                  </a:cubicBezTo>
                  <a:lnTo>
                    <a:pt x="1049" y="179"/>
                  </a:lnTo>
                  <a:cubicBezTo>
                    <a:pt x="1049" y="72"/>
                    <a:pt x="965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79" name="Google Shape;12579;p82"/>
            <p:cNvSpPr/>
            <p:nvPr/>
          </p:nvSpPr>
          <p:spPr>
            <a:xfrm>
              <a:off x="5824236" y="2097956"/>
              <a:ext cx="33740" cy="97782"/>
            </a:xfrm>
            <a:custGeom>
              <a:avLst/>
              <a:gdLst/>
              <a:ahLst/>
              <a:cxnLst/>
              <a:rect l="l" t="t" r="r" b="b"/>
              <a:pathLst>
                <a:path w="1060" h="3072" extrusionOk="0">
                  <a:moveTo>
                    <a:pt x="703" y="345"/>
                  </a:moveTo>
                  <a:lnTo>
                    <a:pt x="703" y="2715"/>
                  </a:lnTo>
                  <a:lnTo>
                    <a:pt x="345" y="2715"/>
                  </a:lnTo>
                  <a:lnTo>
                    <a:pt x="345" y="345"/>
                  </a:lnTo>
                  <a:close/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lnTo>
                    <a:pt x="0" y="2893"/>
                  </a:lnTo>
                  <a:cubicBezTo>
                    <a:pt x="0" y="2977"/>
                    <a:pt x="83" y="3072"/>
                    <a:pt x="179" y="3072"/>
                  </a:cubicBezTo>
                  <a:lnTo>
                    <a:pt x="881" y="3072"/>
                  </a:lnTo>
                  <a:cubicBezTo>
                    <a:pt x="976" y="3072"/>
                    <a:pt x="1060" y="3001"/>
                    <a:pt x="1060" y="2893"/>
                  </a:cubicBezTo>
                  <a:lnTo>
                    <a:pt x="1060" y="179"/>
                  </a:lnTo>
                  <a:cubicBezTo>
                    <a:pt x="1048" y="84"/>
                    <a:pt x="976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0" name="Google Shape;12580;p82"/>
            <p:cNvSpPr/>
            <p:nvPr/>
          </p:nvSpPr>
          <p:spPr>
            <a:xfrm>
              <a:off x="5864024" y="2111961"/>
              <a:ext cx="33740" cy="83426"/>
            </a:xfrm>
            <a:custGeom>
              <a:avLst/>
              <a:gdLst/>
              <a:ahLst/>
              <a:cxnLst/>
              <a:rect l="l" t="t" r="r" b="b"/>
              <a:pathLst>
                <a:path w="1060" h="2621" extrusionOk="0">
                  <a:moveTo>
                    <a:pt x="703" y="358"/>
                  </a:moveTo>
                  <a:lnTo>
                    <a:pt x="703" y="2275"/>
                  </a:lnTo>
                  <a:lnTo>
                    <a:pt x="346" y="2275"/>
                  </a:lnTo>
                  <a:lnTo>
                    <a:pt x="346" y="358"/>
                  </a:lnTo>
                  <a:close/>
                  <a:moveTo>
                    <a:pt x="191" y="1"/>
                  </a:moveTo>
                  <a:cubicBezTo>
                    <a:pt x="96" y="1"/>
                    <a:pt x="0" y="72"/>
                    <a:pt x="0" y="179"/>
                  </a:cubicBezTo>
                  <a:lnTo>
                    <a:pt x="0" y="2442"/>
                  </a:lnTo>
                  <a:cubicBezTo>
                    <a:pt x="0" y="2525"/>
                    <a:pt x="84" y="2620"/>
                    <a:pt x="191" y="2620"/>
                  </a:cubicBezTo>
                  <a:lnTo>
                    <a:pt x="881" y="2620"/>
                  </a:lnTo>
                  <a:cubicBezTo>
                    <a:pt x="977" y="2620"/>
                    <a:pt x="1060" y="2537"/>
                    <a:pt x="1060" y="2442"/>
                  </a:cubicBezTo>
                  <a:lnTo>
                    <a:pt x="1060" y="179"/>
                  </a:lnTo>
                  <a:cubicBezTo>
                    <a:pt x="1048" y="84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1" name="Google Shape;12581;p82"/>
            <p:cNvSpPr/>
            <p:nvPr/>
          </p:nvSpPr>
          <p:spPr>
            <a:xfrm>
              <a:off x="5904193" y="2065744"/>
              <a:ext cx="33390" cy="129644"/>
            </a:xfrm>
            <a:custGeom>
              <a:avLst/>
              <a:gdLst/>
              <a:ahLst/>
              <a:cxnLst/>
              <a:rect l="l" t="t" r="r" b="b"/>
              <a:pathLst>
                <a:path w="1049" h="4073" extrusionOk="0">
                  <a:moveTo>
                    <a:pt x="691" y="357"/>
                  </a:moveTo>
                  <a:lnTo>
                    <a:pt x="691" y="3727"/>
                  </a:lnTo>
                  <a:lnTo>
                    <a:pt x="334" y="3727"/>
                  </a:lnTo>
                  <a:lnTo>
                    <a:pt x="334" y="357"/>
                  </a:lnTo>
                  <a:close/>
                  <a:moveTo>
                    <a:pt x="179" y="0"/>
                  </a:moveTo>
                  <a:cubicBezTo>
                    <a:pt x="72" y="24"/>
                    <a:pt x="0" y="95"/>
                    <a:pt x="0" y="179"/>
                  </a:cubicBezTo>
                  <a:lnTo>
                    <a:pt x="0" y="3894"/>
                  </a:lnTo>
                  <a:cubicBezTo>
                    <a:pt x="0" y="3977"/>
                    <a:pt x="72" y="4072"/>
                    <a:pt x="179" y="4072"/>
                  </a:cubicBezTo>
                  <a:lnTo>
                    <a:pt x="870" y="4072"/>
                  </a:lnTo>
                  <a:cubicBezTo>
                    <a:pt x="965" y="4072"/>
                    <a:pt x="1048" y="3989"/>
                    <a:pt x="1048" y="3894"/>
                  </a:cubicBezTo>
                  <a:lnTo>
                    <a:pt x="1048" y="179"/>
                  </a:lnTo>
                  <a:cubicBezTo>
                    <a:pt x="1048" y="95"/>
                    <a:pt x="977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2" name="Google Shape;12582;p82"/>
            <p:cNvSpPr/>
            <p:nvPr/>
          </p:nvSpPr>
          <p:spPr>
            <a:xfrm>
              <a:off x="5713563" y="2080131"/>
              <a:ext cx="40965" cy="11395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2" y="263"/>
                    <a:pt x="96" y="358"/>
                    <a:pt x="179" y="358"/>
                  </a:cubicBezTo>
                  <a:lnTo>
                    <a:pt x="1108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72"/>
                    <a:pt x="1203" y="1"/>
                    <a:pt x="11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3" name="Google Shape;12583;p82"/>
            <p:cNvSpPr/>
            <p:nvPr/>
          </p:nvSpPr>
          <p:spPr>
            <a:xfrm>
              <a:off x="5713945" y="2097574"/>
              <a:ext cx="56880" cy="11395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86"/>
                    <a:pt x="1786" y="179"/>
                  </a:cubicBezTo>
                  <a:cubicBezTo>
                    <a:pt x="1774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4" name="Google Shape;12584;p82"/>
            <p:cNvSpPr/>
            <p:nvPr/>
          </p:nvSpPr>
          <p:spPr>
            <a:xfrm>
              <a:off x="5713945" y="2114985"/>
              <a:ext cx="56880" cy="11427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6" y="1"/>
                    <a:pt x="0" y="84"/>
                    <a:pt x="0" y="180"/>
                  </a:cubicBezTo>
                  <a:cubicBezTo>
                    <a:pt x="0" y="275"/>
                    <a:pt x="84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80"/>
                  </a:cubicBezTo>
                  <a:cubicBezTo>
                    <a:pt x="1774" y="84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5" name="Google Shape;12585;p82"/>
            <p:cNvSpPr/>
            <p:nvPr/>
          </p:nvSpPr>
          <p:spPr>
            <a:xfrm>
              <a:off x="5713945" y="2132810"/>
              <a:ext cx="56880" cy="11013"/>
            </a:xfrm>
            <a:custGeom>
              <a:avLst/>
              <a:gdLst/>
              <a:ahLst/>
              <a:cxnLst/>
              <a:rect l="l" t="t" r="r" b="b"/>
              <a:pathLst>
                <a:path w="1787" h="346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46"/>
                    <a:pt x="179" y="346"/>
                  </a:cubicBezTo>
                  <a:lnTo>
                    <a:pt x="1608" y="346"/>
                  </a:lnTo>
                  <a:cubicBezTo>
                    <a:pt x="1703" y="346"/>
                    <a:pt x="1786" y="274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6" name="Google Shape;12586;p82"/>
            <p:cNvSpPr/>
            <p:nvPr/>
          </p:nvSpPr>
          <p:spPr>
            <a:xfrm>
              <a:off x="5663526" y="2182464"/>
              <a:ext cx="69389" cy="68625"/>
            </a:xfrm>
            <a:custGeom>
              <a:avLst/>
              <a:gdLst/>
              <a:ahLst/>
              <a:cxnLst/>
              <a:rect l="l" t="t" r="r" b="b"/>
              <a:pathLst>
                <a:path w="2180" h="2156" extrusionOk="0">
                  <a:moveTo>
                    <a:pt x="1084" y="0"/>
                  </a:moveTo>
                  <a:cubicBezTo>
                    <a:pt x="489" y="0"/>
                    <a:pt x="1" y="488"/>
                    <a:pt x="1" y="1084"/>
                  </a:cubicBezTo>
                  <a:cubicBezTo>
                    <a:pt x="1" y="1322"/>
                    <a:pt x="72" y="1548"/>
                    <a:pt x="215" y="1739"/>
                  </a:cubicBezTo>
                  <a:cubicBezTo>
                    <a:pt x="250" y="1780"/>
                    <a:pt x="300" y="1806"/>
                    <a:pt x="351" y="1806"/>
                  </a:cubicBezTo>
                  <a:cubicBezTo>
                    <a:pt x="387" y="1806"/>
                    <a:pt x="423" y="1792"/>
                    <a:pt x="453" y="1762"/>
                  </a:cubicBezTo>
                  <a:cubicBezTo>
                    <a:pt x="537" y="1715"/>
                    <a:pt x="549" y="1608"/>
                    <a:pt x="489" y="1524"/>
                  </a:cubicBezTo>
                  <a:cubicBezTo>
                    <a:pt x="382" y="1393"/>
                    <a:pt x="334" y="1250"/>
                    <a:pt x="334" y="1084"/>
                  </a:cubicBezTo>
                  <a:cubicBezTo>
                    <a:pt x="334" y="679"/>
                    <a:pt x="668" y="334"/>
                    <a:pt x="1084" y="334"/>
                  </a:cubicBezTo>
                  <a:cubicBezTo>
                    <a:pt x="1489" y="334"/>
                    <a:pt x="1823" y="667"/>
                    <a:pt x="1823" y="1084"/>
                  </a:cubicBezTo>
                  <a:cubicBezTo>
                    <a:pt x="1823" y="1334"/>
                    <a:pt x="1703" y="1560"/>
                    <a:pt x="1501" y="1691"/>
                  </a:cubicBezTo>
                  <a:cubicBezTo>
                    <a:pt x="1489" y="1691"/>
                    <a:pt x="1489" y="1715"/>
                    <a:pt x="1465" y="1715"/>
                  </a:cubicBezTo>
                  <a:lnTo>
                    <a:pt x="1453" y="1715"/>
                  </a:lnTo>
                  <a:lnTo>
                    <a:pt x="1442" y="1727"/>
                  </a:lnTo>
                  <a:lnTo>
                    <a:pt x="1430" y="1727"/>
                  </a:lnTo>
                  <a:cubicBezTo>
                    <a:pt x="1406" y="1727"/>
                    <a:pt x="1406" y="1739"/>
                    <a:pt x="1394" y="1739"/>
                  </a:cubicBezTo>
                  <a:cubicBezTo>
                    <a:pt x="1382" y="1739"/>
                    <a:pt x="1382" y="1751"/>
                    <a:pt x="1370" y="1751"/>
                  </a:cubicBezTo>
                  <a:lnTo>
                    <a:pt x="1346" y="1751"/>
                  </a:lnTo>
                  <a:cubicBezTo>
                    <a:pt x="1346" y="1751"/>
                    <a:pt x="1334" y="1751"/>
                    <a:pt x="1334" y="1774"/>
                  </a:cubicBezTo>
                  <a:lnTo>
                    <a:pt x="1322" y="1774"/>
                  </a:lnTo>
                  <a:cubicBezTo>
                    <a:pt x="1311" y="1774"/>
                    <a:pt x="1311" y="1774"/>
                    <a:pt x="1287" y="1786"/>
                  </a:cubicBezTo>
                  <a:cubicBezTo>
                    <a:pt x="1275" y="1786"/>
                    <a:pt x="1275" y="1786"/>
                    <a:pt x="1263" y="1798"/>
                  </a:cubicBezTo>
                  <a:lnTo>
                    <a:pt x="834" y="1798"/>
                  </a:lnTo>
                  <a:cubicBezTo>
                    <a:pt x="811" y="1798"/>
                    <a:pt x="811" y="1798"/>
                    <a:pt x="799" y="1786"/>
                  </a:cubicBezTo>
                  <a:cubicBezTo>
                    <a:pt x="787" y="1786"/>
                    <a:pt x="787" y="1786"/>
                    <a:pt x="775" y="1774"/>
                  </a:cubicBezTo>
                  <a:lnTo>
                    <a:pt x="751" y="1774"/>
                  </a:lnTo>
                  <a:cubicBezTo>
                    <a:pt x="732" y="1766"/>
                    <a:pt x="712" y="1762"/>
                    <a:pt x="691" y="1762"/>
                  </a:cubicBezTo>
                  <a:cubicBezTo>
                    <a:pt x="623" y="1762"/>
                    <a:pt x="555" y="1805"/>
                    <a:pt x="537" y="1870"/>
                  </a:cubicBezTo>
                  <a:cubicBezTo>
                    <a:pt x="501" y="1965"/>
                    <a:pt x="549" y="2072"/>
                    <a:pt x="632" y="2096"/>
                  </a:cubicBezTo>
                  <a:lnTo>
                    <a:pt x="656" y="2096"/>
                  </a:lnTo>
                  <a:cubicBezTo>
                    <a:pt x="668" y="2096"/>
                    <a:pt x="680" y="2108"/>
                    <a:pt x="691" y="2108"/>
                  </a:cubicBezTo>
                  <a:cubicBezTo>
                    <a:pt x="715" y="2108"/>
                    <a:pt x="727" y="2132"/>
                    <a:pt x="739" y="2132"/>
                  </a:cubicBezTo>
                  <a:lnTo>
                    <a:pt x="751" y="2132"/>
                  </a:lnTo>
                  <a:cubicBezTo>
                    <a:pt x="775" y="2132"/>
                    <a:pt x="787" y="2132"/>
                    <a:pt x="787" y="2143"/>
                  </a:cubicBezTo>
                  <a:lnTo>
                    <a:pt x="799" y="2143"/>
                  </a:lnTo>
                  <a:cubicBezTo>
                    <a:pt x="811" y="2143"/>
                    <a:pt x="834" y="2143"/>
                    <a:pt x="846" y="2155"/>
                  </a:cubicBezTo>
                  <a:lnTo>
                    <a:pt x="1156" y="2155"/>
                  </a:lnTo>
                  <a:cubicBezTo>
                    <a:pt x="1168" y="2155"/>
                    <a:pt x="1180" y="2155"/>
                    <a:pt x="1203" y="2143"/>
                  </a:cubicBezTo>
                  <a:lnTo>
                    <a:pt x="1215" y="2143"/>
                  </a:lnTo>
                  <a:cubicBezTo>
                    <a:pt x="1227" y="2143"/>
                    <a:pt x="1239" y="2143"/>
                    <a:pt x="1239" y="2132"/>
                  </a:cubicBezTo>
                  <a:lnTo>
                    <a:pt x="1263" y="2132"/>
                  </a:lnTo>
                  <a:cubicBezTo>
                    <a:pt x="1275" y="2132"/>
                    <a:pt x="1287" y="2108"/>
                    <a:pt x="1299" y="2108"/>
                  </a:cubicBezTo>
                  <a:cubicBezTo>
                    <a:pt x="1322" y="2108"/>
                    <a:pt x="1334" y="2096"/>
                    <a:pt x="1346" y="2096"/>
                  </a:cubicBezTo>
                  <a:lnTo>
                    <a:pt x="1358" y="2096"/>
                  </a:lnTo>
                  <a:cubicBezTo>
                    <a:pt x="1382" y="2096"/>
                    <a:pt x="1382" y="2084"/>
                    <a:pt x="1394" y="2084"/>
                  </a:cubicBezTo>
                  <a:lnTo>
                    <a:pt x="1406" y="2084"/>
                  </a:lnTo>
                  <a:cubicBezTo>
                    <a:pt x="1418" y="2084"/>
                    <a:pt x="1442" y="2072"/>
                    <a:pt x="1453" y="2072"/>
                  </a:cubicBezTo>
                  <a:cubicBezTo>
                    <a:pt x="1465" y="2072"/>
                    <a:pt x="1477" y="2048"/>
                    <a:pt x="1501" y="2048"/>
                  </a:cubicBezTo>
                  <a:lnTo>
                    <a:pt x="1513" y="2048"/>
                  </a:lnTo>
                  <a:cubicBezTo>
                    <a:pt x="1525" y="2048"/>
                    <a:pt x="1525" y="2036"/>
                    <a:pt x="1537" y="2036"/>
                  </a:cubicBezTo>
                  <a:lnTo>
                    <a:pt x="1561" y="2036"/>
                  </a:lnTo>
                  <a:cubicBezTo>
                    <a:pt x="1573" y="2024"/>
                    <a:pt x="1584" y="2024"/>
                    <a:pt x="1596" y="2012"/>
                  </a:cubicBezTo>
                  <a:cubicBezTo>
                    <a:pt x="1894" y="1798"/>
                    <a:pt x="2073" y="1465"/>
                    <a:pt x="2073" y="1096"/>
                  </a:cubicBezTo>
                  <a:cubicBezTo>
                    <a:pt x="2180" y="488"/>
                    <a:pt x="1692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87" name="Google Shape;12587;p82"/>
          <p:cNvGrpSpPr/>
          <p:nvPr/>
        </p:nvGrpSpPr>
        <p:grpSpPr>
          <a:xfrm>
            <a:off x="7551495" y="2060077"/>
            <a:ext cx="276698" cy="333133"/>
            <a:chOff x="7576605" y="1983877"/>
            <a:chExt cx="276698" cy="333133"/>
          </a:xfrm>
          <a:solidFill>
            <a:schemeClr val="tx1"/>
          </a:solidFill>
        </p:grpSpPr>
        <p:sp>
          <p:nvSpPr>
            <p:cNvPr id="12588" name="Google Shape;12588;p82"/>
            <p:cNvSpPr/>
            <p:nvPr/>
          </p:nvSpPr>
          <p:spPr>
            <a:xfrm>
              <a:off x="7576605" y="1983877"/>
              <a:ext cx="276698" cy="333133"/>
            </a:xfrm>
            <a:custGeom>
              <a:avLst/>
              <a:gdLst/>
              <a:ahLst/>
              <a:cxnLst/>
              <a:rect l="l" t="t" r="r" b="b"/>
              <a:pathLst>
                <a:path w="8693" h="10466" extrusionOk="0">
                  <a:moveTo>
                    <a:pt x="417" y="1024"/>
                  </a:moveTo>
                  <a:cubicBezTo>
                    <a:pt x="655" y="1024"/>
                    <a:pt x="894" y="1143"/>
                    <a:pt x="1036" y="1358"/>
                  </a:cubicBezTo>
                  <a:lnTo>
                    <a:pt x="1156" y="1536"/>
                  </a:lnTo>
                  <a:cubicBezTo>
                    <a:pt x="1275" y="1715"/>
                    <a:pt x="1477" y="1822"/>
                    <a:pt x="1703" y="1822"/>
                  </a:cubicBezTo>
                  <a:lnTo>
                    <a:pt x="1703" y="2477"/>
                  </a:lnTo>
                  <a:cubicBezTo>
                    <a:pt x="1703" y="2941"/>
                    <a:pt x="1775" y="3406"/>
                    <a:pt x="1906" y="3834"/>
                  </a:cubicBezTo>
                  <a:cubicBezTo>
                    <a:pt x="1810" y="3763"/>
                    <a:pt x="1656" y="3703"/>
                    <a:pt x="1513" y="3644"/>
                  </a:cubicBezTo>
                  <a:cubicBezTo>
                    <a:pt x="1215" y="3525"/>
                    <a:pt x="894" y="3394"/>
                    <a:pt x="655" y="3144"/>
                  </a:cubicBezTo>
                  <a:cubicBezTo>
                    <a:pt x="394" y="2846"/>
                    <a:pt x="274" y="2417"/>
                    <a:pt x="274" y="1822"/>
                  </a:cubicBezTo>
                  <a:lnTo>
                    <a:pt x="274" y="1179"/>
                  </a:lnTo>
                  <a:cubicBezTo>
                    <a:pt x="274" y="1132"/>
                    <a:pt x="286" y="1108"/>
                    <a:pt x="322" y="1072"/>
                  </a:cubicBezTo>
                  <a:cubicBezTo>
                    <a:pt x="346" y="1048"/>
                    <a:pt x="394" y="1024"/>
                    <a:pt x="417" y="1024"/>
                  </a:cubicBezTo>
                  <a:close/>
                  <a:moveTo>
                    <a:pt x="8204" y="1024"/>
                  </a:moveTo>
                  <a:cubicBezTo>
                    <a:pt x="8252" y="1024"/>
                    <a:pt x="8275" y="1048"/>
                    <a:pt x="8311" y="1072"/>
                  </a:cubicBezTo>
                  <a:cubicBezTo>
                    <a:pt x="8335" y="1108"/>
                    <a:pt x="8359" y="1143"/>
                    <a:pt x="8359" y="1179"/>
                  </a:cubicBezTo>
                  <a:lnTo>
                    <a:pt x="8359" y="1822"/>
                  </a:lnTo>
                  <a:lnTo>
                    <a:pt x="8383" y="1822"/>
                  </a:lnTo>
                  <a:cubicBezTo>
                    <a:pt x="8383" y="2417"/>
                    <a:pt x="8252" y="2858"/>
                    <a:pt x="8002" y="3144"/>
                  </a:cubicBezTo>
                  <a:cubicBezTo>
                    <a:pt x="7775" y="3394"/>
                    <a:pt x="7466" y="3525"/>
                    <a:pt x="7144" y="3644"/>
                  </a:cubicBezTo>
                  <a:cubicBezTo>
                    <a:pt x="7002" y="3703"/>
                    <a:pt x="6871" y="3763"/>
                    <a:pt x="6716" y="3834"/>
                  </a:cubicBezTo>
                  <a:cubicBezTo>
                    <a:pt x="6847" y="3394"/>
                    <a:pt x="6930" y="2929"/>
                    <a:pt x="6930" y="2477"/>
                  </a:cubicBezTo>
                  <a:lnTo>
                    <a:pt x="6930" y="1822"/>
                  </a:lnTo>
                  <a:cubicBezTo>
                    <a:pt x="7144" y="1822"/>
                    <a:pt x="7359" y="1715"/>
                    <a:pt x="7478" y="1536"/>
                  </a:cubicBezTo>
                  <a:lnTo>
                    <a:pt x="7597" y="1358"/>
                  </a:lnTo>
                  <a:cubicBezTo>
                    <a:pt x="7728" y="1167"/>
                    <a:pt x="7966" y="1024"/>
                    <a:pt x="8204" y="1024"/>
                  </a:cubicBezTo>
                  <a:close/>
                  <a:moveTo>
                    <a:pt x="6954" y="334"/>
                  </a:moveTo>
                  <a:lnTo>
                    <a:pt x="6954" y="703"/>
                  </a:lnTo>
                  <a:lnTo>
                    <a:pt x="5632" y="703"/>
                  </a:lnTo>
                  <a:cubicBezTo>
                    <a:pt x="5537" y="703"/>
                    <a:pt x="5478" y="774"/>
                    <a:pt x="5478" y="846"/>
                  </a:cubicBezTo>
                  <a:cubicBezTo>
                    <a:pt x="5478" y="929"/>
                    <a:pt x="5561" y="1001"/>
                    <a:pt x="5632" y="1001"/>
                  </a:cubicBezTo>
                  <a:lnTo>
                    <a:pt x="6632" y="1001"/>
                  </a:lnTo>
                  <a:lnTo>
                    <a:pt x="6632" y="2477"/>
                  </a:lnTo>
                  <a:cubicBezTo>
                    <a:pt x="6632" y="3810"/>
                    <a:pt x="5989" y="5072"/>
                    <a:pt x="4906" y="5882"/>
                  </a:cubicBezTo>
                  <a:lnTo>
                    <a:pt x="4799" y="5954"/>
                  </a:lnTo>
                  <a:cubicBezTo>
                    <a:pt x="4763" y="5954"/>
                    <a:pt x="4739" y="5942"/>
                    <a:pt x="4704" y="5942"/>
                  </a:cubicBezTo>
                  <a:lnTo>
                    <a:pt x="3954" y="5942"/>
                  </a:lnTo>
                  <a:cubicBezTo>
                    <a:pt x="3918" y="5942"/>
                    <a:pt x="3894" y="5942"/>
                    <a:pt x="3858" y="5954"/>
                  </a:cubicBezTo>
                  <a:lnTo>
                    <a:pt x="3751" y="5882"/>
                  </a:lnTo>
                  <a:cubicBezTo>
                    <a:pt x="2668" y="5096"/>
                    <a:pt x="2025" y="3810"/>
                    <a:pt x="2025" y="2477"/>
                  </a:cubicBezTo>
                  <a:lnTo>
                    <a:pt x="2025" y="1001"/>
                  </a:lnTo>
                  <a:lnTo>
                    <a:pt x="4918" y="1001"/>
                  </a:lnTo>
                  <a:cubicBezTo>
                    <a:pt x="5001" y="1001"/>
                    <a:pt x="5061" y="929"/>
                    <a:pt x="5061" y="846"/>
                  </a:cubicBezTo>
                  <a:cubicBezTo>
                    <a:pt x="5061" y="774"/>
                    <a:pt x="4989" y="703"/>
                    <a:pt x="4918" y="703"/>
                  </a:cubicBezTo>
                  <a:lnTo>
                    <a:pt x="1715" y="703"/>
                  </a:lnTo>
                  <a:lnTo>
                    <a:pt x="1715" y="334"/>
                  </a:lnTo>
                  <a:close/>
                  <a:moveTo>
                    <a:pt x="4704" y="6263"/>
                  </a:moveTo>
                  <a:cubicBezTo>
                    <a:pt x="4763" y="6263"/>
                    <a:pt x="4811" y="6311"/>
                    <a:pt x="4811" y="6370"/>
                  </a:cubicBezTo>
                  <a:lnTo>
                    <a:pt x="4811" y="6477"/>
                  </a:lnTo>
                  <a:cubicBezTo>
                    <a:pt x="4811" y="6537"/>
                    <a:pt x="4763" y="6585"/>
                    <a:pt x="4704" y="6585"/>
                  </a:cubicBezTo>
                  <a:lnTo>
                    <a:pt x="3954" y="6585"/>
                  </a:lnTo>
                  <a:cubicBezTo>
                    <a:pt x="3882" y="6585"/>
                    <a:pt x="3846" y="6537"/>
                    <a:pt x="3846" y="6477"/>
                  </a:cubicBezTo>
                  <a:lnTo>
                    <a:pt x="3846" y="6370"/>
                  </a:lnTo>
                  <a:cubicBezTo>
                    <a:pt x="3846" y="6311"/>
                    <a:pt x="3882" y="6263"/>
                    <a:pt x="3954" y="6263"/>
                  </a:cubicBezTo>
                  <a:close/>
                  <a:moveTo>
                    <a:pt x="4513" y="6882"/>
                  </a:moveTo>
                  <a:lnTo>
                    <a:pt x="4513" y="8382"/>
                  </a:lnTo>
                  <a:lnTo>
                    <a:pt x="4156" y="8382"/>
                  </a:lnTo>
                  <a:lnTo>
                    <a:pt x="4156" y="6882"/>
                  </a:lnTo>
                  <a:close/>
                  <a:moveTo>
                    <a:pt x="5287" y="8692"/>
                  </a:moveTo>
                  <a:cubicBezTo>
                    <a:pt x="5394" y="8692"/>
                    <a:pt x="5478" y="8787"/>
                    <a:pt x="5478" y="8882"/>
                  </a:cubicBezTo>
                  <a:lnTo>
                    <a:pt x="5478" y="9061"/>
                  </a:lnTo>
                  <a:lnTo>
                    <a:pt x="4108" y="9061"/>
                  </a:lnTo>
                  <a:cubicBezTo>
                    <a:pt x="4025" y="9061"/>
                    <a:pt x="3965" y="9144"/>
                    <a:pt x="3965" y="9216"/>
                  </a:cubicBezTo>
                  <a:cubicBezTo>
                    <a:pt x="3965" y="9287"/>
                    <a:pt x="4037" y="9359"/>
                    <a:pt x="4108" y="9359"/>
                  </a:cubicBezTo>
                  <a:lnTo>
                    <a:pt x="6204" y="9359"/>
                  </a:lnTo>
                  <a:cubicBezTo>
                    <a:pt x="6228" y="9359"/>
                    <a:pt x="6240" y="9383"/>
                    <a:pt x="6251" y="9394"/>
                  </a:cubicBezTo>
                  <a:lnTo>
                    <a:pt x="6406" y="10133"/>
                  </a:lnTo>
                  <a:cubicBezTo>
                    <a:pt x="6406" y="10156"/>
                    <a:pt x="6406" y="10168"/>
                    <a:pt x="6382" y="10168"/>
                  </a:cubicBezTo>
                  <a:cubicBezTo>
                    <a:pt x="6382" y="10168"/>
                    <a:pt x="6370" y="10180"/>
                    <a:pt x="6359" y="10180"/>
                  </a:cubicBezTo>
                  <a:lnTo>
                    <a:pt x="2299" y="10180"/>
                  </a:lnTo>
                  <a:cubicBezTo>
                    <a:pt x="2287" y="10180"/>
                    <a:pt x="2263" y="10168"/>
                    <a:pt x="2263" y="10168"/>
                  </a:cubicBezTo>
                  <a:cubicBezTo>
                    <a:pt x="2263" y="10168"/>
                    <a:pt x="2251" y="10145"/>
                    <a:pt x="2251" y="10133"/>
                  </a:cubicBezTo>
                  <a:lnTo>
                    <a:pt x="2394" y="9394"/>
                  </a:lnTo>
                  <a:cubicBezTo>
                    <a:pt x="2394" y="9371"/>
                    <a:pt x="2418" y="9359"/>
                    <a:pt x="2441" y="9359"/>
                  </a:cubicBezTo>
                  <a:lnTo>
                    <a:pt x="3394" y="9359"/>
                  </a:lnTo>
                  <a:cubicBezTo>
                    <a:pt x="3489" y="9359"/>
                    <a:pt x="3549" y="9287"/>
                    <a:pt x="3549" y="9216"/>
                  </a:cubicBezTo>
                  <a:cubicBezTo>
                    <a:pt x="3549" y="9144"/>
                    <a:pt x="3477" y="9061"/>
                    <a:pt x="3394" y="9061"/>
                  </a:cubicBezTo>
                  <a:lnTo>
                    <a:pt x="3192" y="9061"/>
                  </a:lnTo>
                  <a:lnTo>
                    <a:pt x="3192" y="8882"/>
                  </a:lnTo>
                  <a:cubicBezTo>
                    <a:pt x="3192" y="8787"/>
                    <a:pt x="3275" y="8692"/>
                    <a:pt x="3382" y="8692"/>
                  </a:cubicBezTo>
                  <a:close/>
                  <a:moveTo>
                    <a:pt x="1715" y="0"/>
                  </a:moveTo>
                  <a:cubicBezTo>
                    <a:pt x="1548" y="0"/>
                    <a:pt x="1417" y="131"/>
                    <a:pt x="1417" y="298"/>
                  </a:cubicBezTo>
                  <a:lnTo>
                    <a:pt x="1417" y="703"/>
                  </a:lnTo>
                  <a:cubicBezTo>
                    <a:pt x="1417" y="870"/>
                    <a:pt x="1548" y="1001"/>
                    <a:pt x="1715" y="1001"/>
                  </a:cubicBezTo>
                  <a:lnTo>
                    <a:pt x="1751" y="1001"/>
                  </a:lnTo>
                  <a:lnTo>
                    <a:pt x="1751" y="1501"/>
                  </a:lnTo>
                  <a:cubicBezTo>
                    <a:pt x="1632" y="1501"/>
                    <a:pt x="1525" y="1441"/>
                    <a:pt x="1453" y="1334"/>
                  </a:cubicBezTo>
                  <a:lnTo>
                    <a:pt x="1334" y="1155"/>
                  </a:lnTo>
                  <a:cubicBezTo>
                    <a:pt x="1132" y="881"/>
                    <a:pt x="810" y="715"/>
                    <a:pt x="465" y="703"/>
                  </a:cubicBezTo>
                  <a:cubicBezTo>
                    <a:pt x="346" y="703"/>
                    <a:pt x="227" y="739"/>
                    <a:pt x="144" y="834"/>
                  </a:cubicBezTo>
                  <a:cubicBezTo>
                    <a:pt x="48" y="917"/>
                    <a:pt x="1" y="1036"/>
                    <a:pt x="1" y="1155"/>
                  </a:cubicBezTo>
                  <a:lnTo>
                    <a:pt x="1" y="1798"/>
                  </a:lnTo>
                  <a:cubicBezTo>
                    <a:pt x="1" y="3334"/>
                    <a:pt x="798" y="3656"/>
                    <a:pt x="1429" y="3918"/>
                  </a:cubicBezTo>
                  <a:cubicBezTo>
                    <a:pt x="1787" y="4060"/>
                    <a:pt x="2096" y="4180"/>
                    <a:pt x="2251" y="4489"/>
                  </a:cubicBezTo>
                  <a:cubicBezTo>
                    <a:pt x="2299" y="4584"/>
                    <a:pt x="2287" y="4656"/>
                    <a:pt x="2215" y="4715"/>
                  </a:cubicBezTo>
                  <a:cubicBezTo>
                    <a:pt x="2164" y="4767"/>
                    <a:pt x="2075" y="4806"/>
                    <a:pt x="1994" y="4806"/>
                  </a:cubicBezTo>
                  <a:cubicBezTo>
                    <a:pt x="1963" y="4806"/>
                    <a:pt x="1932" y="4800"/>
                    <a:pt x="1906" y="4787"/>
                  </a:cubicBezTo>
                  <a:cubicBezTo>
                    <a:pt x="1798" y="4751"/>
                    <a:pt x="1775" y="4608"/>
                    <a:pt x="1787" y="4489"/>
                  </a:cubicBezTo>
                  <a:cubicBezTo>
                    <a:pt x="1787" y="4406"/>
                    <a:pt x="1727" y="4334"/>
                    <a:pt x="1644" y="4334"/>
                  </a:cubicBezTo>
                  <a:cubicBezTo>
                    <a:pt x="1548" y="4334"/>
                    <a:pt x="1477" y="4394"/>
                    <a:pt x="1477" y="4477"/>
                  </a:cubicBezTo>
                  <a:cubicBezTo>
                    <a:pt x="1477" y="4608"/>
                    <a:pt x="1489" y="4942"/>
                    <a:pt x="1787" y="5072"/>
                  </a:cubicBezTo>
                  <a:cubicBezTo>
                    <a:pt x="1846" y="5108"/>
                    <a:pt x="1929" y="5120"/>
                    <a:pt x="2001" y="5120"/>
                  </a:cubicBezTo>
                  <a:cubicBezTo>
                    <a:pt x="2168" y="5120"/>
                    <a:pt x="2322" y="5061"/>
                    <a:pt x="2441" y="4930"/>
                  </a:cubicBezTo>
                  <a:cubicBezTo>
                    <a:pt x="2465" y="4906"/>
                    <a:pt x="2477" y="4894"/>
                    <a:pt x="2477" y="4882"/>
                  </a:cubicBezTo>
                  <a:cubicBezTo>
                    <a:pt x="2775" y="5346"/>
                    <a:pt x="3156" y="5763"/>
                    <a:pt x="3608" y="6096"/>
                  </a:cubicBezTo>
                  <a:lnTo>
                    <a:pt x="3632" y="6120"/>
                  </a:lnTo>
                  <a:cubicBezTo>
                    <a:pt x="3596" y="6180"/>
                    <a:pt x="3573" y="6251"/>
                    <a:pt x="3573" y="6323"/>
                  </a:cubicBezTo>
                  <a:lnTo>
                    <a:pt x="3573" y="6430"/>
                  </a:lnTo>
                  <a:cubicBezTo>
                    <a:pt x="3573" y="6620"/>
                    <a:pt x="3715" y="6775"/>
                    <a:pt x="3870" y="6835"/>
                  </a:cubicBezTo>
                  <a:lnTo>
                    <a:pt x="3870" y="8347"/>
                  </a:lnTo>
                  <a:lnTo>
                    <a:pt x="3394" y="8347"/>
                  </a:lnTo>
                  <a:cubicBezTo>
                    <a:pt x="3108" y="8347"/>
                    <a:pt x="2894" y="8573"/>
                    <a:pt x="2894" y="8859"/>
                  </a:cubicBezTo>
                  <a:lnTo>
                    <a:pt x="2894" y="9037"/>
                  </a:lnTo>
                  <a:lnTo>
                    <a:pt x="2453" y="9037"/>
                  </a:lnTo>
                  <a:cubicBezTo>
                    <a:pt x="2299" y="9037"/>
                    <a:pt x="2144" y="9156"/>
                    <a:pt x="2120" y="9311"/>
                  </a:cubicBezTo>
                  <a:lnTo>
                    <a:pt x="1965" y="10061"/>
                  </a:lnTo>
                  <a:cubicBezTo>
                    <a:pt x="1953" y="10168"/>
                    <a:pt x="1965" y="10264"/>
                    <a:pt x="2037" y="10347"/>
                  </a:cubicBezTo>
                  <a:cubicBezTo>
                    <a:pt x="2096" y="10418"/>
                    <a:pt x="2203" y="10466"/>
                    <a:pt x="2310" y="10466"/>
                  </a:cubicBezTo>
                  <a:lnTo>
                    <a:pt x="6370" y="10466"/>
                  </a:lnTo>
                  <a:cubicBezTo>
                    <a:pt x="6478" y="10466"/>
                    <a:pt x="6585" y="10418"/>
                    <a:pt x="6644" y="10347"/>
                  </a:cubicBezTo>
                  <a:cubicBezTo>
                    <a:pt x="6704" y="10264"/>
                    <a:pt x="6728" y="10168"/>
                    <a:pt x="6716" y="10061"/>
                  </a:cubicBezTo>
                  <a:lnTo>
                    <a:pt x="6561" y="9311"/>
                  </a:lnTo>
                  <a:cubicBezTo>
                    <a:pt x="6537" y="9156"/>
                    <a:pt x="6382" y="9037"/>
                    <a:pt x="6228" y="9037"/>
                  </a:cubicBezTo>
                  <a:lnTo>
                    <a:pt x="5787" y="9037"/>
                  </a:lnTo>
                  <a:lnTo>
                    <a:pt x="5787" y="8859"/>
                  </a:lnTo>
                  <a:cubicBezTo>
                    <a:pt x="5787" y="8573"/>
                    <a:pt x="5573" y="8347"/>
                    <a:pt x="5287" y="8347"/>
                  </a:cubicBezTo>
                  <a:lnTo>
                    <a:pt x="4811" y="8347"/>
                  </a:lnTo>
                  <a:lnTo>
                    <a:pt x="4811" y="6835"/>
                  </a:lnTo>
                  <a:cubicBezTo>
                    <a:pt x="4989" y="6787"/>
                    <a:pt x="5108" y="6620"/>
                    <a:pt x="5108" y="6430"/>
                  </a:cubicBezTo>
                  <a:lnTo>
                    <a:pt x="5108" y="6323"/>
                  </a:lnTo>
                  <a:cubicBezTo>
                    <a:pt x="5108" y="6251"/>
                    <a:pt x="5073" y="6180"/>
                    <a:pt x="5049" y="6120"/>
                  </a:cubicBezTo>
                  <a:lnTo>
                    <a:pt x="5073" y="6096"/>
                  </a:lnTo>
                  <a:cubicBezTo>
                    <a:pt x="5537" y="5763"/>
                    <a:pt x="5906" y="5358"/>
                    <a:pt x="6204" y="4882"/>
                  </a:cubicBezTo>
                  <a:cubicBezTo>
                    <a:pt x="6228" y="4894"/>
                    <a:pt x="6228" y="4906"/>
                    <a:pt x="6240" y="4930"/>
                  </a:cubicBezTo>
                  <a:cubicBezTo>
                    <a:pt x="6359" y="5049"/>
                    <a:pt x="6525" y="5120"/>
                    <a:pt x="6680" y="5120"/>
                  </a:cubicBezTo>
                  <a:cubicBezTo>
                    <a:pt x="6763" y="5120"/>
                    <a:pt x="6835" y="5108"/>
                    <a:pt x="6894" y="5072"/>
                  </a:cubicBezTo>
                  <a:cubicBezTo>
                    <a:pt x="7192" y="4942"/>
                    <a:pt x="7204" y="4608"/>
                    <a:pt x="7204" y="4477"/>
                  </a:cubicBezTo>
                  <a:cubicBezTo>
                    <a:pt x="7204" y="4394"/>
                    <a:pt x="7132" y="4334"/>
                    <a:pt x="7037" y="4334"/>
                  </a:cubicBezTo>
                  <a:cubicBezTo>
                    <a:pt x="6954" y="4334"/>
                    <a:pt x="6894" y="4406"/>
                    <a:pt x="6894" y="4489"/>
                  </a:cubicBezTo>
                  <a:cubicBezTo>
                    <a:pt x="6894" y="4596"/>
                    <a:pt x="6882" y="4727"/>
                    <a:pt x="6775" y="4787"/>
                  </a:cubicBezTo>
                  <a:cubicBezTo>
                    <a:pt x="6749" y="4800"/>
                    <a:pt x="6718" y="4806"/>
                    <a:pt x="6687" y="4806"/>
                  </a:cubicBezTo>
                  <a:cubicBezTo>
                    <a:pt x="6606" y="4806"/>
                    <a:pt x="6517" y="4767"/>
                    <a:pt x="6466" y="4715"/>
                  </a:cubicBezTo>
                  <a:cubicBezTo>
                    <a:pt x="6406" y="4656"/>
                    <a:pt x="6382" y="4584"/>
                    <a:pt x="6430" y="4489"/>
                  </a:cubicBezTo>
                  <a:cubicBezTo>
                    <a:pt x="6585" y="4191"/>
                    <a:pt x="6894" y="4060"/>
                    <a:pt x="7252" y="3918"/>
                  </a:cubicBezTo>
                  <a:cubicBezTo>
                    <a:pt x="7894" y="3656"/>
                    <a:pt x="8680" y="3334"/>
                    <a:pt x="8680" y="1798"/>
                  </a:cubicBezTo>
                  <a:lnTo>
                    <a:pt x="8680" y="1155"/>
                  </a:lnTo>
                  <a:cubicBezTo>
                    <a:pt x="8692" y="1048"/>
                    <a:pt x="8633" y="941"/>
                    <a:pt x="8561" y="846"/>
                  </a:cubicBezTo>
                  <a:cubicBezTo>
                    <a:pt x="8478" y="762"/>
                    <a:pt x="8347" y="715"/>
                    <a:pt x="8240" y="715"/>
                  </a:cubicBezTo>
                  <a:cubicBezTo>
                    <a:pt x="7894" y="715"/>
                    <a:pt x="7561" y="881"/>
                    <a:pt x="7371" y="1179"/>
                  </a:cubicBezTo>
                  <a:lnTo>
                    <a:pt x="7252" y="1358"/>
                  </a:lnTo>
                  <a:cubicBezTo>
                    <a:pt x="7180" y="1465"/>
                    <a:pt x="7073" y="1524"/>
                    <a:pt x="6954" y="1524"/>
                  </a:cubicBezTo>
                  <a:lnTo>
                    <a:pt x="6954" y="1012"/>
                  </a:lnTo>
                  <a:lnTo>
                    <a:pt x="6990" y="1012"/>
                  </a:lnTo>
                  <a:cubicBezTo>
                    <a:pt x="7144" y="1012"/>
                    <a:pt x="7287" y="881"/>
                    <a:pt x="7287" y="715"/>
                  </a:cubicBezTo>
                  <a:lnTo>
                    <a:pt x="7287" y="298"/>
                  </a:lnTo>
                  <a:cubicBezTo>
                    <a:pt x="7287" y="131"/>
                    <a:pt x="7144" y="0"/>
                    <a:pt x="69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9" name="Google Shape;12589;p82"/>
            <p:cNvSpPr/>
            <p:nvPr/>
          </p:nvSpPr>
          <p:spPr>
            <a:xfrm>
              <a:off x="7670981" y="2041871"/>
              <a:ext cx="87182" cy="83076"/>
            </a:xfrm>
            <a:custGeom>
              <a:avLst/>
              <a:gdLst/>
              <a:ahLst/>
              <a:cxnLst/>
              <a:rect l="l" t="t" r="r" b="b"/>
              <a:pathLst>
                <a:path w="2739" h="2610" extrusionOk="0">
                  <a:moveTo>
                    <a:pt x="1334" y="476"/>
                  </a:moveTo>
                  <a:lnTo>
                    <a:pt x="1572" y="953"/>
                  </a:lnTo>
                  <a:cubicBezTo>
                    <a:pt x="1608" y="1012"/>
                    <a:pt x="1655" y="1036"/>
                    <a:pt x="1715" y="1048"/>
                  </a:cubicBezTo>
                  <a:lnTo>
                    <a:pt x="2251" y="1131"/>
                  </a:lnTo>
                  <a:lnTo>
                    <a:pt x="1893" y="1500"/>
                  </a:lnTo>
                  <a:cubicBezTo>
                    <a:pt x="1846" y="1548"/>
                    <a:pt x="1834" y="1607"/>
                    <a:pt x="1834" y="1667"/>
                  </a:cubicBezTo>
                  <a:lnTo>
                    <a:pt x="1917" y="2203"/>
                  </a:lnTo>
                  <a:lnTo>
                    <a:pt x="1441" y="1941"/>
                  </a:lnTo>
                  <a:cubicBezTo>
                    <a:pt x="1417" y="1929"/>
                    <a:pt x="1381" y="1929"/>
                    <a:pt x="1358" y="1929"/>
                  </a:cubicBezTo>
                  <a:cubicBezTo>
                    <a:pt x="1322" y="1929"/>
                    <a:pt x="1298" y="1929"/>
                    <a:pt x="1262" y="1941"/>
                  </a:cubicBezTo>
                  <a:lnTo>
                    <a:pt x="786" y="2203"/>
                  </a:lnTo>
                  <a:lnTo>
                    <a:pt x="786" y="2203"/>
                  </a:lnTo>
                  <a:lnTo>
                    <a:pt x="881" y="1667"/>
                  </a:lnTo>
                  <a:cubicBezTo>
                    <a:pt x="893" y="1607"/>
                    <a:pt x="869" y="1548"/>
                    <a:pt x="822" y="1500"/>
                  </a:cubicBezTo>
                  <a:lnTo>
                    <a:pt x="429" y="1131"/>
                  </a:lnTo>
                  <a:lnTo>
                    <a:pt x="965" y="1048"/>
                  </a:lnTo>
                  <a:cubicBezTo>
                    <a:pt x="1024" y="1036"/>
                    <a:pt x="1084" y="1012"/>
                    <a:pt x="1108" y="953"/>
                  </a:cubicBezTo>
                  <a:lnTo>
                    <a:pt x="1334" y="476"/>
                  </a:lnTo>
                  <a:close/>
                  <a:moveTo>
                    <a:pt x="1370" y="0"/>
                  </a:moveTo>
                  <a:cubicBezTo>
                    <a:pt x="1298" y="0"/>
                    <a:pt x="1239" y="36"/>
                    <a:pt x="1203" y="95"/>
                  </a:cubicBezTo>
                  <a:lnTo>
                    <a:pt x="881" y="750"/>
                  </a:lnTo>
                  <a:lnTo>
                    <a:pt x="167" y="857"/>
                  </a:lnTo>
                  <a:cubicBezTo>
                    <a:pt x="96" y="869"/>
                    <a:pt x="36" y="917"/>
                    <a:pt x="12" y="976"/>
                  </a:cubicBezTo>
                  <a:cubicBezTo>
                    <a:pt x="0" y="1048"/>
                    <a:pt x="12" y="1107"/>
                    <a:pt x="60" y="1167"/>
                  </a:cubicBezTo>
                  <a:lnTo>
                    <a:pt x="584" y="1679"/>
                  </a:lnTo>
                  <a:lnTo>
                    <a:pt x="465" y="2393"/>
                  </a:lnTo>
                  <a:cubicBezTo>
                    <a:pt x="453" y="2465"/>
                    <a:pt x="477" y="2524"/>
                    <a:pt x="536" y="2572"/>
                  </a:cubicBezTo>
                  <a:cubicBezTo>
                    <a:pt x="568" y="2597"/>
                    <a:pt x="603" y="2609"/>
                    <a:pt x="638" y="2609"/>
                  </a:cubicBezTo>
                  <a:cubicBezTo>
                    <a:pt x="669" y="2609"/>
                    <a:pt x="699" y="2600"/>
                    <a:pt x="727" y="2584"/>
                  </a:cubicBezTo>
                  <a:lnTo>
                    <a:pt x="1370" y="2238"/>
                  </a:lnTo>
                  <a:lnTo>
                    <a:pt x="2012" y="2584"/>
                  </a:lnTo>
                  <a:cubicBezTo>
                    <a:pt x="2036" y="2596"/>
                    <a:pt x="2072" y="2596"/>
                    <a:pt x="2096" y="2596"/>
                  </a:cubicBezTo>
                  <a:cubicBezTo>
                    <a:pt x="2143" y="2596"/>
                    <a:pt x="2179" y="2584"/>
                    <a:pt x="2203" y="2572"/>
                  </a:cubicBezTo>
                  <a:cubicBezTo>
                    <a:pt x="2262" y="2524"/>
                    <a:pt x="2298" y="2465"/>
                    <a:pt x="2274" y="2393"/>
                  </a:cubicBezTo>
                  <a:lnTo>
                    <a:pt x="2155" y="1679"/>
                  </a:lnTo>
                  <a:lnTo>
                    <a:pt x="2679" y="1167"/>
                  </a:lnTo>
                  <a:cubicBezTo>
                    <a:pt x="2727" y="1107"/>
                    <a:pt x="2739" y="1048"/>
                    <a:pt x="2727" y="976"/>
                  </a:cubicBezTo>
                  <a:cubicBezTo>
                    <a:pt x="2715" y="905"/>
                    <a:pt x="2655" y="857"/>
                    <a:pt x="2572" y="857"/>
                  </a:cubicBezTo>
                  <a:lnTo>
                    <a:pt x="1858" y="750"/>
                  </a:lnTo>
                  <a:lnTo>
                    <a:pt x="1536" y="95"/>
                  </a:lnTo>
                  <a:cubicBezTo>
                    <a:pt x="1500" y="36"/>
                    <a:pt x="1441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90" name="Google Shape;12590;p82"/>
          <p:cNvGrpSpPr/>
          <p:nvPr/>
        </p:nvGrpSpPr>
        <p:grpSpPr>
          <a:xfrm>
            <a:off x="828458" y="2051738"/>
            <a:ext cx="337334" cy="353599"/>
            <a:chOff x="853568" y="1975538"/>
            <a:chExt cx="337334" cy="353599"/>
          </a:xfrm>
          <a:solidFill>
            <a:schemeClr val="tx1"/>
          </a:solidFill>
        </p:grpSpPr>
        <p:sp>
          <p:nvSpPr>
            <p:cNvPr id="12591" name="Google Shape;12591;p82"/>
            <p:cNvSpPr/>
            <p:nvPr/>
          </p:nvSpPr>
          <p:spPr>
            <a:xfrm>
              <a:off x="853568" y="1975538"/>
              <a:ext cx="337334" cy="353599"/>
            </a:xfrm>
            <a:custGeom>
              <a:avLst/>
              <a:gdLst/>
              <a:ahLst/>
              <a:cxnLst/>
              <a:rect l="l" t="t" r="r" b="b"/>
              <a:pathLst>
                <a:path w="10598" h="11109" extrusionOk="0">
                  <a:moveTo>
                    <a:pt x="8180" y="322"/>
                  </a:moveTo>
                  <a:lnTo>
                    <a:pt x="5823" y="3596"/>
                  </a:lnTo>
                  <a:lnTo>
                    <a:pt x="5501" y="3132"/>
                  </a:lnTo>
                  <a:lnTo>
                    <a:pt x="7502" y="322"/>
                  </a:lnTo>
                  <a:close/>
                  <a:moveTo>
                    <a:pt x="9252" y="322"/>
                  </a:moveTo>
                  <a:lnTo>
                    <a:pt x="6371" y="4346"/>
                  </a:lnTo>
                  <a:lnTo>
                    <a:pt x="6049" y="3882"/>
                  </a:lnTo>
                  <a:lnTo>
                    <a:pt x="8597" y="322"/>
                  </a:lnTo>
                  <a:close/>
                  <a:moveTo>
                    <a:pt x="2072" y="322"/>
                  </a:moveTo>
                  <a:lnTo>
                    <a:pt x="4966" y="4358"/>
                  </a:lnTo>
                  <a:cubicBezTo>
                    <a:pt x="4906" y="4382"/>
                    <a:pt x="4859" y="4430"/>
                    <a:pt x="4811" y="4477"/>
                  </a:cubicBezTo>
                  <a:cubicBezTo>
                    <a:pt x="4750" y="4538"/>
                    <a:pt x="4652" y="4579"/>
                    <a:pt x="4557" y="4579"/>
                  </a:cubicBezTo>
                  <a:cubicBezTo>
                    <a:pt x="4521" y="4579"/>
                    <a:pt x="4486" y="4574"/>
                    <a:pt x="4454" y="4561"/>
                  </a:cubicBezTo>
                  <a:lnTo>
                    <a:pt x="1418" y="322"/>
                  </a:lnTo>
                  <a:close/>
                  <a:moveTo>
                    <a:pt x="3084" y="322"/>
                  </a:moveTo>
                  <a:lnTo>
                    <a:pt x="6121" y="4584"/>
                  </a:lnTo>
                  <a:cubicBezTo>
                    <a:pt x="6100" y="4589"/>
                    <a:pt x="6079" y="4591"/>
                    <a:pt x="6057" y="4591"/>
                  </a:cubicBezTo>
                  <a:cubicBezTo>
                    <a:pt x="5957" y="4591"/>
                    <a:pt x="5854" y="4546"/>
                    <a:pt x="5775" y="4477"/>
                  </a:cubicBezTo>
                  <a:cubicBezTo>
                    <a:pt x="5644" y="4346"/>
                    <a:pt x="5466" y="4287"/>
                    <a:pt x="5287" y="4287"/>
                  </a:cubicBezTo>
                  <a:lnTo>
                    <a:pt x="2453" y="334"/>
                  </a:lnTo>
                  <a:lnTo>
                    <a:pt x="3084" y="334"/>
                  </a:lnTo>
                  <a:lnTo>
                    <a:pt x="3084" y="322"/>
                  </a:lnTo>
                  <a:close/>
                  <a:moveTo>
                    <a:pt x="1013" y="322"/>
                  </a:moveTo>
                  <a:lnTo>
                    <a:pt x="4025" y="4537"/>
                  </a:lnTo>
                  <a:cubicBezTo>
                    <a:pt x="3858" y="4584"/>
                    <a:pt x="3716" y="4668"/>
                    <a:pt x="3608" y="4823"/>
                  </a:cubicBezTo>
                  <a:lnTo>
                    <a:pt x="394" y="322"/>
                  </a:lnTo>
                  <a:close/>
                  <a:moveTo>
                    <a:pt x="10216" y="322"/>
                  </a:moveTo>
                  <a:lnTo>
                    <a:pt x="7002" y="4823"/>
                  </a:lnTo>
                  <a:cubicBezTo>
                    <a:pt x="6906" y="4680"/>
                    <a:pt x="6775" y="4596"/>
                    <a:pt x="6633" y="4549"/>
                  </a:cubicBezTo>
                  <a:lnTo>
                    <a:pt x="9645" y="322"/>
                  </a:lnTo>
                  <a:close/>
                  <a:moveTo>
                    <a:pt x="5268" y="4599"/>
                  </a:moveTo>
                  <a:cubicBezTo>
                    <a:pt x="5362" y="4599"/>
                    <a:pt x="5454" y="4638"/>
                    <a:pt x="5525" y="4715"/>
                  </a:cubicBezTo>
                  <a:cubicBezTo>
                    <a:pt x="5652" y="4842"/>
                    <a:pt x="5822" y="4911"/>
                    <a:pt x="5994" y="4911"/>
                  </a:cubicBezTo>
                  <a:cubicBezTo>
                    <a:pt x="6081" y="4911"/>
                    <a:pt x="6168" y="4894"/>
                    <a:pt x="6252" y="4858"/>
                  </a:cubicBezTo>
                  <a:cubicBezTo>
                    <a:pt x="6295" y="4843"/>
                    <a:pt x="6338" y="4836"/>
                    <a:pt x="6380" y="4836"/>
                  </a:cubicBezTo>
                  <a:cubicBezTo>
                    <a:pt x="6534" y="4836"/>
                    <a:pt x="6672" y="4932"/>
                    <a:pt x="6728" y="5073"/>
                  </a:cubicBezTo>
                  <a:cubicBezTo>
                    <a:pt x="6728" y="5084"/>
                    <a:pt x="6752" y="5096"/>
                    <a:pt x="6752" y="5120"/>
                  </a:cubicBezTo>
                  <a:cubicBezTo>
                    <a:pt x="6823" y="5311"/>
                    <a:pt x="6954" y="5382"/>
                    <a:pt x="6954" y="5382"/>
                  </a:cubicBezTo>
                  <a:cubicBezTo>
                    <a:pt x="7109" y="5454"/>
                    <a:pt x="7240" y="5513"/>
                    <a:pt x="7371" y="5513"/>
                  </a:cubicBezTo>
                  <a:cubicBezTo>
                    <a:pt x="7561" y="5537"/>
                    <a:pt x="7728" y="5692"/>
                    <a:pt x="7716" y="5906"/>
                  </a:cubicBezTo>
                  <a:cubicBezTo>
                    <a:pt x="7704" y="6168"/>
                    <a:pt x="7847" y="6430"/>
                    <a:pt x="8085" y="6561"/>
                  </a:cubicBezTo>
                  <a:cubicBezTo>
                    <a:pt x="8264" y="6644"/>
                    <a:pt x="8335" y="6870"/>
                    <a:pt x="8252" y="7049"/>
                  </a:cubicBezTo>
                  <a:cubicBezTo>
                    <a:pt x="8133" y="7287"/>
                    <a:pt x="8157" y="7585"/>
                    <a:pt x="8323" y="7799"/>
                  </a:cubicBezTo>
                  <a:cubicBezTo>
                    <a:pt x="8442" y="7954"/>
                    <a:pt x="8430" y="8180"/>
                    <a:pt x="8264" y="8311"/>
                  </a:cubicBezTo>
                  <a:cubicBezTo>
                    <a:pt x="8061" y="8490"/>
                    <a:pt x="7966" y="8763"/>
                    <a:pt x="8026" y="9025"/>
                  </a:cubicBezTo>
                  <a:cubicBezTo>
                    <a:pt x="8073" y="9228"/>
                    <a:pt x="7966" y="9430"/>
                    <a:pt x="7776" y="9478"/>
                  </a:cubicBezTo>
                  <a:cubicBezTo>
                    <a:pt x="7502" y="9549"/>
                    <a:pt x="7311" y="9775"/>
                    <a:pt x="7264" y="10026"/>
                  </a:cubicBezTo>
                  <a:cubicBezTo>
                    <a:pt x="7242" y="10196"/>
                    <a:pt x="7087" y="10329"/>
                    <a:pt x="6909" y="10329"/>
                  </a:cubicBezTo>
                  <a:cubicBezTo>
                    <a:pt x="6889" y="10329"/>
                    <a:pt x="6868" y="10327"/>
                    <a:pt x="6847" y="10323"/>
                  </a:cubicBezTo>
                  <a:cubicBezTo>
                    <a:pt x="6809" y="10316"/>
                    <a:pt x="6770" y="10313"/>
                    <a:pt x="6732" y="10313"/>
                  </a:cubicBezTo>
                  <a:cubicBezTo>
                    <a:pt x="6508" y="10313"/>
                    <a:pt x="6290" y="10429"/>
                    <a:pt x="6168" y="10633"/>
                  </a:cubicBezTo>
                  <a:cubicBezTo>
                    <a:pt x="6100" y="10740"/>
                    <a:pt x="5977" y="10802"/>
                    <a:pt x="5854" y="10802"/>
                  </a:cubicBezTo>
                  <a:cubicBezTo>
                    <a:pt x="5785" y="10802"/>
                    <a:pt x="5716" y="10783"/>
                    <a:pt x="5656" y="10740"/>
                  </a:cubicBezTo>
                  <a:cubicBezTo>
                    <a:pt x="5537" y="10668"/>
                    <a:pt x="5418" y="10633"/>
                    <a:pt x="5287" y="10633"/>
                  </a:cubicBezTo>
                  <a:cubicBezTo>
                    <a:pt x="5156" y="10633"/>
                    <a:pt x="5025" y="10668"/>
                    <a:pt x="4918" y="10740"/>
                  </a:cubicBezTo>
                  <a:cubicBezTo>
                    <a:pt x="4858" y="10779"/>
                    <a:pt x="4788" y="10797"/>
                    <a:pt x="4719" y="10797"/>
                  </a:cubicBezTo>
                  <a:cubicBezTo>
                    <a:pt x="4596" y="10797"/>
                    <a:pt x="4475" y="10739"/>
                    <a:pt x="4406" y="10633"/>
                  </a:cubicBezTo>
                  <a:cubicBezTo>
                    <a:pt x="4275" y="10437"/>
                    <a:pt x="4035" y="10320"/>
                    <a:pt x="3794" y="10320"/>
                  </a:cubicBezTo>
                  <a:cubicBezTo>
                    <a:pt x="3772" y="10320"/>
                    <a:pt x="3750" y="10321"/>
                    <a:pt x="3727" y="10323"/>
                  </a:cubicBezTo>
                  <a:cubicBezTo>
                    <a:pt x="3708" y="10327"/>
                    <a:pt x="3688" y="10329"/>
                    <a:pt x="3668" y="10329"/>
                  </a:cubicBezTo>
                  <a:cubicBezTo>
                    <a:pt x="3497" y="10329"/>
                    <a:pt x="3332" y="10196"/>
                    <a:pt x="3311" y="10026"/>
                  </a:cubicBezTo>
                  <a:cubicBezTo>
                    <a:pt x="3263" y="9764"/>
                    <a:pt x="3073" y="9537"/>
                    <a:pt x="2799" y="9478"/>
                  </a:cubicBezTo>
                  <a:cubicBezTo>
                    <a:pt x="2608" y="9418"/>
                    <a:pt x="2489" y="9228"/>
                    <a:pt x="2549" y="9025"/>
                  </a:cubicBezTo>
                  <a:cubicBezTo>
                    <a:pt x="2620" y="8763"/>
                    <a:pt x="2537" y="8490"/>
                    <a:pt x="2311" y="8311"/>
                  </a:cubicBezTo>
                  <a:cubicBezTo>
                    <a:pt x="2168" y="8180"/>
                    <a:pt x="2132" y="7954"/>
                    <a:pt x="2251" y="7799"/>
                  </a:cubicBezTo>
                  <a:cubicBezTo>
                    <a:pt x="2418" y="7585"/>
                    <a:pt x="2442" y="7287"/>
                    <a:pt x="2322" y="7049"/>
                  </a:cubicBezTo>
                  <a:cubicBezTo>
                    <a:pt x="2239" y="6870"/>
                    <a:pt x="2311" y="6644"/>
                    <a:pt x="2489" y="6561"/>
                  </a:cubicBezTo>
                  <a:cubicBezTo>
                    <a:pt x="2727" y="6442"/>
                    <a:pt x="2882" y="6192"/>
                    <a:pt x="2858" y="5906"/>
                  </a:cubicBezTo>
                  <a:cubicBezTo>
                    <a:pt x="2846" y="5715"/>
                    <a:pt x="3013" y="5537"/>
                    <a:pt x="3204" y="5513"/>
                  </a:cubicBezTo>
                  <a:cubicBezTo>
                    <a:pt x="3418" y="5501"/>
                    <a:pt x="3608" y="5394"/>
                    <a:pt x="3727" y="5215"/>
                  </a:cubicBezTo>
                  <a:lnTo>
                    <a:pt x="3727" y="5204"/>
                  </a:lnTo>
                  <a:cubicBezTo>
                    <a:pt x="3751" y="5156"/>
                    <a:pt x="3787" y="5120"/>
                    <a:pt x="3799" y="5073"/>
                  </a:cubicBezTo>
                  <a:cubicBezTo>
                    <a:pt x="3854" y="4925"/>
                    <a:pt x="3995" y="4835"/>
                    <a:pt x="4145" y="4835"/>
                  </a:cubicBezTo>
                  <a:cubicBezTo>
                    <a:pt x="4188" y="4835"/>
                    <a:pt x="4232" y="4842"/>
                    <a:pt x="4275" y="4858"/>
                  </a:cubicBezTo>
                  <a:cubicBezTo>
                    <a:pt x="4355" y="4889"/>
                    <a:pt x="4438" y="4903"/>
                    <a:pt x="4521" y="4903"/>
                  </a:cubicBezTo>
                  <a:cubicBezTo>
                    <a:pt x="4698" y="4903"/>
                    <a:pt x="4872" y="4837"/>
                    <a:pt x="5001" y="4715"/>
                  </a:cubicBezTo>
                  <a:cubicBezTo>
                    <a:pt x="5079" y="4638"/>
                    <a:pt x="5174" y="4599"/>
                    <a:pt x="5268" y="4599"/>
                  </a:cubicBezTo>
                  <a:close/>
                  <a:moveTo>
                    <a:pt x="298" y="0"/>
                  </a:moveTo>
                  <a:cubicBezTo>
                    <a:pt x="203" y="0"/>
                    <a:pt x="108" y="60"/>
                    <a:pt x="48" y="143"/>
                  </a:cubicBezTo>
                  <a:cubicBezTo>
                    <a:pt x="1" y="239"/>
                    <a:pt x="1" y="358"/>
                    <a:pt x="60" y="429"/>
                  </a:cubicBezTo>
                  <a:lnTo>
                    <a:pt x="3418" y="5096"/>
                  </a:lnTo>
                  <a:cubicBezTo>
                    <a:pt x="3358" y="5144"/>
                    <a:pt x="3275" y="5168"/>
                    <a:pt x="3204" y="5168"/>
                  </a:cubicBezTo>
                  <a:cubicBezTo>
                    <a:pt x="2834" y="5192"/>
                    <a:pt x="2537" y="5513"/>
                    <a:pt x="2549" y="5906"/>
                  </a:cubicBezTo>
                  <a:cubicBezTo>
                    <a:pt x="2549" y="6049"/>
                    <a:pt x="2477" y="6180"/>
                    <a:pt x="2358" y="6239"/>
                  </a:cubicBezTo>
                  <a:cubicBezTo>
                    <a:pt x="2013" y="6418"/>
                    <a:pt x="1882" y="6835"/>
                    <a:pt x="2061" y="7168"/>
                  </a:cubicBezTo>
                  <a:cubicBezTo>
                    <a:pt x="2120" y="7299"/>
                    <a:pt x="2108" y="7454"/>
                    <a:pt x="2013" y="7573"/>
                  </a:cubicBezTo>
                  <a:cubicBezTo>
                    <a:pt x="1775" y="7871"/>
                    <a:pt x="1822" y="8299"/>
                    <a:pt x="2120" y="8537"/>
                  </a:cubicBezTo>
                  <a:cubicBezTo>
                    <a:pt x="2215" y="8621"/>
                    <a:pt x="2275" y="8775"/>
                    <a:pt x="2239" y="8906"/>
                  </a:cubicBezTo>
                  <a:cubicBezTo>
                    <a:pt x="2132" y="9275"/>
                    <a:pt x="2358" y="9656"/>
                    <a:pt x="2727" y="9752"/>
                  </a:cubicBezTo>
                  <a:cubicBezTo>
                    <a:pt x="2858" y="9799"/>
                    <a:pt x="2965" y="9906"/>
                    <a:pt x="3001" y="10049"/>
                  </a:cubicBezTo>
                  <a:cubicBezTo>
                    <a:pt x="3056" y="10399"/>
                    <a:pt x="3361" y="10639"/>
                    <a:pt x="3697" y="10639"/>
                  </a:cubicBezTo>
                  <a:cubicBezTo>
                    <a:pt x="3727" y="10639"/>
                    <a:pt x="3757" y="10637"/>
                    <a:pt x="3787" y="10633"/>
                  </a:cubicBezTo>
                  <a:cubicBezTo>
                    <a:pt x="3799" y="10632"/>
                    <a:pt x="3811" y="10631"/>
                    <a:pt x="3823" y="10631"/>
                  </a:cubicBezTo>
                  <a:cubicBezTo>
                    <a:pt x="3953" y="10631"/>
                    <a:pt x="4079" y="10690"/>
                    <a:pt x="4144" y="10799"/>
                  </a:cubicBezTo>
                  <a:cubicBezTo>
                    <a:pt x="4274" y="10998"/>
                    <a:pt x="4502" y="11109"/>
                    <a:pt x="4731" y="11109"/>
                  </a:cubicBezTo>
                  <a:cubicBezTo>
                    <a:pt x="4858" y="11109"/>
                    <a:pt x="4986" y="11074"/>
                    <a:pt x="5097" y="11002"/>
                  </a:cubicBezTo>
                  <a:cubicBezTo>
                    <a:pt x="5156" y="10966"/>
                    <a:pt x="5228" y="10948"/>
                    <a:pt x="5299" y="10948"/>
                  </a:cubicBezTo>
                  <a:cubicBezTo>
                    <a:pt x="5370" y="10948"/>
                    <a:pt x="5442" y="10966"/>
                    <a:pt x="5501" y="11002"/>
                  </a:cubicBezTo>
                  <a:cubicBezTo>
                    <a:pt x="5621" y="11085"/>
                    <a:pt x="5740" y="11109"/>
                    <a:pt x="5871" y="11109"/>
                  </a:cubicBezTo>
                  <a:cubicBezTo>
                    <a:pt x="6097" y="11109"/>
                    <a:pt x="6311" y="11002"/>
                    <a:pt x="6454" y="10799"/>
                  </a:cubicBezTo>
                  <a:cubicBezTo>
                    <a:pt x="6519" y="10690"/>
                    <a:pt x="6645" y="10631"/>
                    <a:pt x="6775" y="10631"/>
                  </a:cubicBezTo>
                  <a:cubicBezTo>
                    <a:pt x="6787" y="10631"/>
                    <a:pt x="6799" y="10632"/>
                    <a:pt x="6811" y="10633"/>
                  </a:cubicBezTo>
                  <a:cubicBezTo>
                    <a:pt x="6848" y="10639"/>
                    <a:pt x="6884" y="10641"/>
                    <a:pt x="6920" y="10641"/>
                  </a:cubicBezTo>
                  <a:cubicBezTo>
                    <a:pt x="7248" y="10641"/>
                    <a:pt x="7543" y="10403"/>
                    <a:pt x="7597" y="10049"/>
                  </a:cubicBezTo>
                  <a:cubicBezTo>
                    <a:pt x="7621" y="9906"/>
                    <a:pt x="7728" y="9799"/>
                    <a:pt x="7859" y="9752"/>
                  </a:cubicBezTo>
                  <a:cubicBezTo>
                    <a:pt x="8240" y="9656"/>
                    <a:pt x="8442" y="9275"/>
                    <a:pt x="8359" y="8906"/>
                  </a:cubicBezTo>
                  <a:cubicBezTo>
                    <a:pt x="8323" y="8775"/>
                    <a:pt x="8371" y="8621"/>
                    <a:pt x="8478" y="8537"/>
                  </a:cubicBezTo>
                  <a:cubicBezTo>
                    <a:pt x="8776" y="8299"/>
                    <a:pt x="8811" y="7871"/>
                    <a:pt x="8573" y="7573"/>
                  </a:cubicBezTo>
                  <a:cubicBezTo>
                    <a:pt x="8490" y="7454"/>
                    <a:pt x="8478" y="7299"/>
                    <a:pt x="8538" y="7168"/>
                  </a:cubicBezTo>
                  <a:cubicBezTo>
                    <a:pt x="8692" y="6823"/>
                    <a:pt x="8561" y="6406"/>
                    <a:pt x="8240" y="6239"/>
                  </a:cubicBezTo>
                  <a:cubicBezTo>
                    <a:pt x="8097" y="6180"/>
                    <a:pt x="8026" y="6037"/>
                    <a:pt x="8037" y="5906"/>
                  </a:cubicBezTo>
                  <a:cubicBezTo>
                    <a:pt x="8061" y="5525"/>
                    <a:pt x="7776" y="5204"/>
                    <a:pt x="7383" y="5168"/>
                  </a:cubicBezTo>
                  <a:cubicBezTo>
                    <a:pt x="7311" y="5168"/>
                    <a:pt x="7240" y="5144"/>
                    <a:pt x="7180" y="5096"/>
                  </a:cubicBezTo>
                  <a:lnTo>
                    <a:pt x="10526" y="429"/>
                  </a:lnTo>
                  <a:cubicBezTo>
                    <a:pt x="10585" y="358"/>
                    <a:pt x="10597" y="251"/>
                    <a:pt x="10538" y="143"/>
                  </a:cubicBezTo>
                  <a:cubicBezTo>
                    <a:pt x="10490" y="60"/>
                    <a:pt x="10395" y="0"/>
                    <a:pt x="10288" y="0"/>
                  </a:cubicBezTo>
                  <a:lnTo>
                    <a:pt x="7478" y="0"/>
                  </a:lnTo>
                  <a:cubicBezTo>
                    <a:pt x="7383" y="0"/>
                    <a:pt x="7299" y="36"/>
                    <a:pt x="7252" y="120"/>
                  </a:cubicBezTo>
                  <a:lnTo>
                    <a:pt x="5287" y="2858"/>
                  </a:lnTo>
                  <a:lnTo>
                    <a:pt x="3335" y="120"/>
                  </a:lnTo>
                  <a:cubicBezTo>
                    <a:pt x="3299" y="36"/>
                    <a:pt x="3204" y="0"/>
                    <a:pt x="3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2" name="Google Shape;12592;p82"/>
            <p:cNvSpPr/>
            <p:nvPr/>
          </p:nvSpPr>
          <p:spPr>
            <a:xfrm>
              <a:off x="938458" y="2136979"/>
              <a:ext cx="166789" cy="76742"/>
            </a:xfrm>
            <a:custGeom>
              <a:avLst/>
              <a:gdLst/>
              <a:ahLst/>
              <a:cxnLst/>
              <a:rect l="l" t="t" r="r" b="b"/>
              <a:pathLst>
                <a:path w="5240" h="2411" extrusionOk="0">
                  <a:moveTo>
                    <a:pt x="2620" y="1"/>
                  </a:moveTo>
                  <a:cubicBezTo>
                    <a:pt x="2001" y="1"/>
                    <a:pt x="1370" y="227"/>
                    <a:pt x="894" y="643"/>
                  </a:cubicBezTo>
                  <a:cubicBezTo>
                    <a:pt x="417" y="1036"/>
                    <a:pt x="108" y="1608"/>
                    <a:pt x="13" y="2227"/>
                  </a:cubicBezTo>
                  <a:cubicBezTo>
                    <a:pt x="1" y="2322"/>
                    <a:pt x="60" y="2406"/>
                    <a:pt x="156" y="2406"/>
                  </a:cubicBezTo>
                  <a:lnTo>
                    <a:pt x="179" y="2406"/>
                  </a:lnTo>
                  <a:cubicBezTo>
                    <a:pt x="251" y="2406"/>
                    <a:pt x="334" y="2346"/>
                    <a:pt x="346" y="2275"/>
                  </a:cubicBezTo>
                  <a:cubicBezTo>
                    <a:pt x="429" y="1739"/>
                    <a:pt x="703" y="1251"/>
                    <a:pt x="1120" y="894"/>
                  </a:cubicBezTo>
                  <a:cubicBezTo>
                    <a:pt x="1537" y="536"/>
                    <a:pt x="2072" y="322"/>
                    <a:pt x="2620" y="322"/>
                  </a:cubicBezTo>
                  <a:cubicBezTo>
                    <a:pt x="3168" y="322"/>
                    <a:pt x="3704" y="524"/>
                    <a:pt x="4120" y="894"/>
                  </a:cubicBezTo>
                  <a:cubicBezTo>
                    <a:pt x="4537" y="1251"/>
                    <a:pt x="4811" y="1739"/>
                    <a:pt x="4894" y="2275"/>
                  </a:cubicBezTo>
                  <a:cubicBezTo>
                    <a:pt x="4904" y="2356"/>
                    <a:pt x="4975" y="2411"/>
                    <a:pt x="5040" y="2411"/>
                  </a:cubicBezTo>
                  <a:cubicBezTo>
                    <a:pt x="5051" y="2411"/>
                    <a:pt x="5062" y="2409"/>
                    <a:pt x="5073" y="2406"/>
                  </a:cubicBezTo>
                  <a:cubicBezTo>
                    <a:pt x="5180" y="2394"/>
                    <a:pt x="5240" y="2322"/>
                    <a:pt x="5228" y="2227"/>
                  </a:cubicBezTo>
                  <a:cubicBezTo>
                    <a:pt x="5132" y="1620"/>
                    <a:pt x="4823" y="1060"/>
                    <a:pt x="4347" y="643"/>
                  </a:cubicBezTo>
                  <a:cubicBezTo>
                    <a:pt x="3870" y="227"/>
                    <a:pt x="3263" y="1"/>
                    <a:pt x="2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3" name="Google Shape;12593;p82"/>
            <p:cNvSpPr/>
            <p:nvPr/>
          </p:nvSpPr>
          <p:spPr>
            <a:xfrm>
              <a:off x="938840" y="2227377"/>
              <a:ext cx="166407" cy="76774"/>
            </a:xfrm>
            <a:custGeom>
              <a:avLst/>
              <a:gdLst/>
              <a:ahLst/>
              <a:cxnLst/>
              <a:rect l="l" t="t" r="r" b="b"/>
              <a:pathLst>
                <a:path w="5228" h="2412" extrusionOk="0">
                  <a:moveTo>
                    <a:pt x="193" y="1"/>
                  </a:moveTo>
                  <a:cubicBezTo>
                    <a:pt x="181" y="1"/>
                    <a:pt x="168" y="3"/>
                    <a:pt x="155" y="6"/>
                  </a:cubicBezTo>
                  <a:cubicBezTo>
                    <a:pt x="60" y="18"/>
                    <a:pt x="1" y="101"/>
                    <a:pt x="24" y="197"/>
                  </a:cubicBezTo>
                  <a:cubicBezTo>
                    <a:pt x="108" y="804"/>
                    <a:pt x="417" y="1375"/>
                    <a:pt x="894" y="1768"/>
                  </a:cubicBezTo>
                  <a:cubicBezTo>
                    <a:pt x="1370" y="2185"/>
                    <a:pt x="1989" y="2411"/>
                    <a:pt x="2608" y="2411"/>
                  </a:cubicBezTo>
                  <a:cubicBezTo>
                    <a:pt x="3239" y="2411"/>
                    <a:pt x="3858" y="2185"/>
                    <a:pt x="4335" y="1768"/>
                  </a:cubicBezTo>
                  <a:cubicBezTo>
                    <a:pt x="4811" y="1375"/>
                    <a:pt x="5120" y="804"/>
                    <a:pt x="5216" y="185"/>
                  </a:cubicBezTo>
                  <a:cubicBezTo>
                    <a:pt x="5228" y="101"/>
                    <a:pt x="5168" y="18"/>
                    <a:pt x="5085" y="6"/>
                  </a:cubicBezTo>
                  <a:cubicBezTo>
                    <a:pt x="5070" y="3"/>
                    <a:pt x="5056" y="1"/>
                    <a:pt x="5043" y="1"/>
                  </a:cubicBezTo>
                  <a:cubicBezTo>
                    <a:pt x="4966" y="1"/>
                    <a:pt x="4906" y="56"/>
                    <a:pt x="4906" y="137"/>
                  </a:cubicBezTo>
                  <a:cubicBezTo>
                    <a:pt x="4811" y="673"/>
                    <a:pt x="4549" y="1161"/>
                    <a:pt x="4132" y="1518"/>
                  </a:cubicBezTo>
                  <a:cubicBezTo>
                    <a:pt x="3715" y="1875"/>
                    <a:pt x="3180" y="2090"/>
                    <a:pt x="2620" y="2090"/>
                  </a:cubicBezTo>
                  <a:cubicBezTo>
                    <a:pt x="2072" y="2090"/>
                    <a:pt x="1537" y="1887"/>
                    <a:pt x="1120" y="1518"/>
                  </a:cubicBezTo>
                  <a:cubicBezTo>
                    <a:pt x="703" y="1161"/>
                    <a:pt x="441" y="673"/>
                    <a:pt x="346" y="137"/>
                  </a:cubicBezTo>
                  <a:cubicBezTo>
                    <a:pt x="336" y="56"/>
                    <a:pt x="265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4" name="Google Shape;12594;p82"/>
            <p:cNvSpPr/>
            <p:nvPr/>
          </p:nvSpPr>
          <p:spPr>
            <a:xfrm>
              <a:off x="1007052" y="2185106"/>
              <a:ext cx="19003" cy="70153"/>
            </a:xfrm>
            <a:custGeom>
              <a:avLst/>
              <a:gdLst/>
              <a:ahLst/>
              <a:cxnLst/>
              <a:rect l="l" t="t" r="r" b="b"/>
              <a:pathLst>
                <a:path w="597" h="2204" extrusionOk="0">
                  <a:moveTo>
                    <a:pt x="453" y="1"/>
                  </a:moveTo>
                  <a:cubicBezTo>
                    <a:pt x="418" y="1"/>
                    <a:pt x="394" y="24"/>
                    <a:pt x="382" y="36"/>
                  </a:cubicBezTo>
                  <a:lnTo>
                    <a:pt x="60" y="334"/>
                  </a:lnTo>
                  <a:cubicBezTo>
                    <a:pt x="25" y="358"/>
                    <a:pt x="1" y="405"/>
                    <a:pt x="1" y="453"/>
                  </a:cubicBezTo>
                  <a:cubicBezTo>
                    <a:pt x="1" y="513"/>
                    <a:pt x="48" y="584"/>
                    <a:pt x="108" y="584"/>
                  </a:cubicBezTo>
                  <a:cubicBezTo>
                    <a:pt x="120" y="584"/>
                    <a:pt x="156" y="572"/>
                    <a:pt x="167" y="560"/>
                  </a:cubicBezTo>
                  <a:lnTo>
                    <a:pt x="275" y="417"/>
                  </a:lnTo>
                  <a:lnTo>
                    <a:pt x="275" y="2108"/>
                  </a:lnTo>
                  <a:cubicBezTo>
                    <a:pt x="275" y="2179"/>
                    <a:pt x="346" y="2203"/>
                    <a:pt x="441" y="2203"/>
                  </a:cubicBezTo>
                  <a:cubicBezTo>
                    <a:pt x="513" y="2203"/>
                    <a:pt x="596" y="2179"/>
                    <a:pt x="596" y="2108"/>
                  </a:cubicBezTo>
                  <a:lnTo>
                    <a:pt x="596" y="96"/>
                  </a:lnTo>
                  <a:cubicBezTo>
                    <a:pt x="584" y="48"/>
                    <a:pt x="513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95" name="Google Shape;12595;p82"/>
          <p:cNvGrpSpPr/>
          <p:nvPr/>
        </p:nvGrpSpPr>
        <p:grpSpPr>
          <a:xfrm>
            <a:off x="2733192" y="2085828"/>
            <a:ext cx="327085" cy="277080"/>
            <a:chOff x="2770052" y="2009628"/>
            <a:chExt cx="327085" cy="277080"/>
          </a:xfrm>
          <a:solidFill>
            <a:schemeClr val="tx1"/>
          </a:solidFill>
        </p:grpSpPr>
        <p:sp>
          <p:nvSpPr>
            <p:cNvPr id="12596" name="Google Shape;12596;p82"/>
            <p:cNvSpPr/>
            <p:nvPr/>
          </p:nvSpPr>
          <p:spPr>
            <a:xfrm>
              <a:off x="2770052" y="2023537"/>
              <a:ext cx="327085" cy="263170"/>
            </a:xfrm>
            <a:custGeom>
              <a:avLst/>
              <a:gdLst/>
              <a:ahLst/>
              <a:cxnLst/>
              <a:rect l="l" t="t" r="r" b="b"/>
              <a:pathLst>
                <a:path w="10276" h="8268" extrusionOk="0">
                  <a:moveTo>
                    <a:pt x="6251" y="2267"/>
                  </a:moveTo>
                  <a:lnTo>
                    <a:pt x="7061" y="2541"/>
                  </a:lnTo>
                  <a:cubicBezTo>
                    <a:pt x="7073" y="2544"/>
                    <a:pt x="7086" y="2545"/>
                    <a:pt x="7098" y="2545"/>
                  </a:cubicBezTo>
                  <a:cubicBezTo>
                    <a:pt x="7136" y="2545"/>
                    <a:pt x="7174" y="2532"/>
                    <a:pt x="7192" y="2505"/>
                  </a:cubicBezTo>
                  <a:lnTo>
                    <a:pt x="7454" y="2314"/>
                  </a:lnTo>
                  <a:lnTo>
                    <a:pt x="9240" y="4660"/>
                  </a:lnTo>
                  <a:lnTo>
                    <a:pt x="8978" y="4874"/>
                  </a:lnTo>
                  <a:cubicBezTo>
                    <a:pt x="8966" y="4862"/>
                    <a:pt x="8942" y="4839"/>
                    <a:pt x="8930" y="4839"/>
                  </a:cubicBezTo>
                  <a:lnTo>
                    <a:pt x="5811" y="3148"/>
                  </a:lnTo>
                  <a:lnTo>
                    <a:pt x="5930" y="2969"/>
                  </a:lnTo>
                  <a:cubicBezTo>
                    <a:pt x="5978" y="2898"/>
                    <a:pt x="5966" y="2803"/>
                    <a:pt x="5894" y="2755"/>
                  </a:cubicBezTo>
                  <a:cubicBezTo>
                    <a:pt x="5864" y="2742"/>
                    <a:pt x="5834" y="2735"/>
                    <a:pt x="5806" y="2735"/>
                  </a:cubicBezTo>
                  <a:cubicBezTo>
                    <a:pt x="5756" y="2735"/>
                    <a:pt x="5710" y="2757"/>
                    <a:pt x="5680" y="2803"/>
                  </a:cubicBezTo>
                  <a:lnTo>
                    <a:pt x="5358" y="3326"/>
                  </a:lnTo>
                  <a:cubicBezTo>
                    <a:pt x="5335" y="3350"/>
                    <a:pt x="5323" y="3374"/>
                    <a:pt x="5323" y="3398"/>
                  </a:cubicBezTo>
                  <a:lnTo>
                    <a:pt x="5323" y="4684"/>
                  </a:lnTo>
                  <a:cubicBezTo>
                    <a:pt x="5323" y="4946"/>
                    <a:pt x="5097" y="5172"/>
                    <a:pt x="4835" y="5172"/>
                  </a:cubicBezTo>
                  <a:cubicBezTo>
                    <a:pt x="4561" y="5172"/>
                    <a:pt x="4346" y="4946"/>
                    <a:pt x="4346" y="4684"/>
                  </a:cubicBezTo>
                  <a:lnTo>
                    <a:pt x="4346" y="3410"/>
                  </a:lnTo>
                  <a:lnTo>
                    <a:pt x="4620" y="2267"/>
                  </a:lnTo>
                  <a:close/>
                  <a:moveTo>
                    <a:pt x="2680" y="1767"/>
                  </a:moveTo>
                  <a:lnTo>
                    <a:pt x="2918" y="1898"/>
                  </a:lnTo>
                  <a:lnTo>
                    <a:pt x="941" y="5303"/>
                  </a:lnTo>
                  <a:lnTo>
                    <a:pt x="703" y="5172"/>
                  </a:lnTo>
                  <a:lnTo>
                    <a:pt x="2680" y="1767"/>
                  </a:lnTo>
                  <a:close/>
                  <a:moveTo>
                    <a:pt x="3180" y="4743"/>
                  </a:moveTo>
                  <a:cubicBezTo>
                    <a:pt x="3287" y="4743"/>
                    <a:pt x="3370" y="4779"/>
                    <a:pt x="3442" y="4874"/>
                  </a:cubicBezTo>
                  <a:cubicBezTo>
                    <a:pt x="3561" y="5017"/>
                    <a:pt x="3525" y="5231"/>
                    <a:pt x="3370" y="5339"/>
                  </a:cubicBezTo>
                  <a:lnTo>
                    <a:pt x="2322" y="6112"/>
                  </a:lnTo>
                  <a:cubicBezTo>
                    <a:pt x="2262" y="6150"/>
                    <a:pt x="2194" y="6169"/>
                    <a:pt x="2127" y="6169"/>
                  </a:cubicBezTo>
                  <a:cubicBezTo>
                    <a:pt x="2023" y="6169"/>
                    <a:pt x="1923" y="6123"/>
                    <a:pt x="1858" y="6029"/>
                  </a:cubicBezTo>
                  <a:cubicBezTo>
                    <a:pt x="1751" y="5886"/>
                    <a:pt x="1787" y="5672"/>
                    <a:pt x="1929" y="5565"/>
                  </a:cubicBezTo>
                  <a:lnTo>
                    <a:pt x="2989" y="4803"/>
                  </a:lnTo>
                  <a:cubicBezTo>
                    <a:pt x="3049" y="4755"/>
                    <a:pt x="3120" y="4743"/>
                    <a:pt x="3180" y="4743"/>
                  </a:cubicBezTo>
                  <a:close/>
                  <a:moveTo>
                    <a:pt x="3775" y="5493"/>
                  </a:moveTo>
                  <a:cubicBezTo>
                    <a:pt x="3870" y="5493"/>
                    <a:pt x="3954" y="5553"/>
                    <a:pt x="4013" y="5636"/>
                  </a:cubicBezTo>
                  <a:cubicBezTo>
                    <a:pt x="4132" y="5779"/>
                    <a:pt x="4085" y="5993"/>
                    <a:pt x="3942" y="6089"/>
                  </a:cubicBezTo>
                  <a:lnTo>
                    <a:pt x="3132" y="6708"/>
                  </a:lnTo>
                  <a:cubicBezTo>
                    <a:pt x="3076" y="6745"/>
                    <a:pt x="3013" y="6764"/>
                    <a:pt x="2949" y="6764"/>
                  </a:cubicBezTo>
                  <a:cubicBezTo>
                    <a:pt x="2851" y="6764"/>
                    <a:pt x="2752" y="6718"/>
                    <a:pt x="2680" y="6624"/>
                  </a:cubicBezTo>
                  <a:cubicBezTo>
                    <a:pt x="2572" y="6482"/>
                    <a:pt x="2596" y="6255"/>
                    <a:pt x="2751" y="6148"/>
                  </a:cubicBezTo>
                  <a:lnTo>
                    <a:pt x="3537" y="5589"/>
                  </a:lnTo>
                  <a:cubicBezTo>
                    <a:pt x="3573" y="5565"/>
                    <a:pt x="3596" y="5541"/>
                    <a:pt x="3620" y="5529"/>
                  </a:cubicBezTo>
                  <a:cubicBezTo>
                    <a:pt x="3668" y="5517"/>
                    <a:pt x="3715" y="5493"/>
                    <a:pt x="3775" y="5493"/>
                  </a:cubicBezTo>
                  <a:close/>
                  <a:moveTo>
                    <a:pt x="4359" y="6281"/>
                  </a:moveTo>
                  <a:cubicBezTo>
                    <a:pt x="4454" y="6281"/>
                    <a:pt x="4550" y="6321"/>
                    <a:pt x="4620" y="6398"/>
                  </a:cubicBezTo>
                  <a:cubicBezTo>
                    <a:pt x="4739" y="6553"/>
                    <a:pt x="4704" y="6755"/>
                    <a:pt x="4549" y="6863"/>
                  </a:cubicBezTo>
                  <a:lnTo>
                    <a:pt x="3954" y="7303"/>
                  </a:lnTo>
                  <a:cubicBezTo>
                    <a:pt x="3898" y="7331"/>
                    <a:pt x="3829" y="7358"/>
                    <a:pt x="3767" y="7358"/>
                  </a:cubicBezTo>
                  <a:cubicBezTo>
                    <a:pt x="3749" y="7358"/>
                    <a:pt x="3732" y="7356"/>
                    <a:pt x="3715" y="7351"/>
                  </a:cubicBezTo>
                  <a:cubicBezTo>
                    <a:pt x="3620" y="7339"/>
                    <a:pt x="3549" y="7303"/>
                    <a:pt x="3513" y="7220"/>
                  </a:cubicBezTo>
                  <a:cubicBezTo>
                    <a:pt x="3406" y="7077"/>
                    <a:pt x="3430" y="6863"/>
                    <a:pt x="3584" y="6755"/>
                  </a:cubicBezTo>
                  <a:lnTo>
                    <a:pt x="4144" y="6363"/>
                  </a:lnTo>
                  <a:lnTo>
                    <a:pt x="4168" y="6339"/>
                  </a:lnTo>
                  <a:cubicBezTo>
                    <a:pt x="4226" y="6300"/>
                    <a:pt x="4292" y="6281"/>
                    <a:pt x="4359" y="6281"/>
                  </a:cubicBezTo>
                  <a:close/>
                  <a:moveTo>
                    <a:pt x="2870" y="2553"/>
                  </a:moveTo>
                  <a:lnTo>
                    <a:pt x="3156" y="2707"/>
                  </a:lnTo>
                  <a:cubicBezTo>
                    <a:pt x="3173" y="2725"/>
                    <a:pt x="3197" y="2736"/>
                    <a:pt x="3218" y="2736"/>
                  </a:cubicBezTo>
                  <a:cubicBezTo>
                    <a:pt x="3226" y="2736"/>
                    <a:pt x="3233" y="2734"/>
                    <a:pt x="3239" y="2731"/>
                  </a:cubicBezTo>
                  <a:lnTo>
                    <a:pt x="3942" y="2636"/>
                  </a:lnTo>
                  <a:lnTo>
                    <a:pt x="4192" y="2743"/>
                  </a:lnTo>
                  <a:lnTo>
                    <a:pt x="4049" y="3338"/>
                  </a:lnTo>
                  <a:lnTo>
                    <a:pt x="4049" y="3362"/>
                  </a:lnTo>
                  <a:lnTo>
                    <a:pt x="4049" y="4648"/>
                  </a:lnTo>
                  <a:cubicBezTo>
                    <a:pt x="4049" y="5077"/>
                    <a:pt x="4406" y="5434"/>
                    <a:pt x="4835" y="5434"/>
                  </a:cubicBezTo>
                  <a:cubicBezTo>
                    <a:pt x="5263" y="5434"/>
                    <a:pt x="5620" y="5077"/>
                    <a:pt x="5620" y="4648"/>
                  </a:cubicBezTo>
                  <a:lnTo>
                    <a:pt x="5620" y="3410"/>
                  </a:lnTo>
                  <a:lnTo>
                    <a:pt x="5656" y="3362"/>
                  </a:lnTo>
                  <a:lnTo>
                    <a:pt x="8776" y="5065"/>
                  </a:lnTo>
                  <a:cubicBezTo>
                    <a:pt x="8942" y="5184"/>
                    <a:pt x="9002" y="5374"/>
                    <a:pt x="8907" y="5541"/>
                  </a:cubicBezTo>
                  <a:cubicBezTo>
                    <a:pt x="8850" y="5654"/>
                    <a:pt x="8745" y="5717"/>
                    <a:pt x="8631" y="5717"/>
                  </a:cubicBezTo>
                  <a:cubicBezTo>
                    <a:pt x="8576" y="5717"/>
                    <a:pt x="8520" y="5703"/>
                    <a:pt x="8466" y="5672"/>
                  </a:cubicBezTo>
                  <a:lnTo>
                    <a:pt x="6740" y="4743"/>
                  </a:lnTo>
                  <a:cubicBezTo>
                    <a:pt x="6711" y="4727"/>
                    <a:pt x="6682" y="4719"/>
                    <a:pt x="6655" y="4719"/>
                  </a:cubicBezTo>
                  <a:cubicBezTo>
                    <a:pt x="6603" y="4719"/>
                    <a:pt x="6557" y="4748"/>
                    <a:pt x="6525" y="4803"/>
                  </a:cubicBezTo>
                  <a:cubicBezTo>
                    <a:pt x="6490" y="4874"/>
                    <a:pt x="6513" y="4958"/>
                    <a:pt x="6585" y="5005"/>
                  </a:cubicBezTo>
                  <a:lnTo>
                    <a:pt x="8037" y="5791"/>
                  </a:lnTo>
                  <a:cubicBezTo>
                    <a:pt x="8192" y="5886"/>
                    <a:pt x="8252" y="6077"/>
                    <a:pt x="8168" y="6243"/>
                  </a:cubicBezTo>
                  <a:cubicBezTo>
                    <a:pt x="8104" y="6356"/>
                    <a:pt x="7996" y="6415"/>
                    <a:pt x="7881" y="6415"/>
                  </a:cubicBezTo>
                  <a:cubicBezTo>
                    <a:pt x="7826" y="6415"/>
                    <a:pt x="7770" y="6401"/>
                    <a:pt x="7716" y="6374"/>
                  </a:cubicBezTo>
                  <a:lnTo>
                    <a:pt x="6251" y="5565"/>
                  </a:lnTo>
                  <a:cubicBezTo>
                    <a:pt x="6226" y="5554"/>
                    <a:pt x="6200" y="5548"/>
                    <a:pt x="6175" y="5548"/>
                  </a:cubicBezTo>
                  <a:cubicBezTo>
                    <a:pt x="6120" y="5548"/>
                    <a:pt x="6070" y="5575"/>
                    <a:pt x="6037" y="5624"/>
                  </a:cubicBezTo>
                  <a:cubicBezTo>
                    <a:pt x="5990" y="5708"/>
                    <a:pt x="6025" y="5791"/>
                    <a:pt x="6097" y="5839"/>
                  </a:cubicBezTo>
                  <a:lnTo>
                    <a:pt x="7287" y="6493"/>
                  </a:lnTo>
                  <a:cubicBezTo>
                    <a:pt x="7454" y="6577"/>
                    <a:pt x="7514" y="6779"/>
                    <a:pt x="7418" y="6934"/>
                  </a:cubicBezTo>
                  <a:cubicBezTo>
                    <a:pt x="7360" y="7050"/>
                    <a:pt x="7250" y="7114"/>
                    <a:pt x="7132" y="7114"/>
                  </a:cubicBezTo>
                  <a:cubicBezTo>
                    <a:pt x="7081" y="7114"/>
                    <a:pt x="7028" y="7102"/>
                    <a:pt x="6978" y="7077"/>
                  </a:cubicBezTo>
                  <a:lnTo>
                    <a:pt x="5728" y="6386"/>
                  </a:lnTo>
                  <a:cubicBezTo>
                    <a:pt x="5705" y="6371"/>
                    <a:pt x="5680" y="6365"/>
                    <a:pt x="5655" y="6365"/>
                  </a:cubicBezTo>
                  <a:cubicBezTo>
                    <a:pt x="5601" y="6365"/>
                    <a:pt x="5546" y="6397"/>
                    <a:pt x="5513" y="6446"/>
                  </a:cubicBezTo>
                  <a:cubicBezTo>
                    <a:pt x="5478" y="6517"/>
                    <a:pt x="5501" y="6613"/>
                    <a:pt x="5573" y="6660"/>
                  </a:cubicBezTo>
                  <a:lnTo>
                    <a:pt x="6549" y="7172"/>
                  </a:lnTo>
                  <a:cubicBezTo>
                    <a:pt x="6704" y="7267"/>
                    <a:pt x="6763" y="7458"/>
                    <a:pt x="6680" y="7625"/>
                  </a:cubicBezTo>
                  <a:cubicBezTo>
                    <a:pt x="6616" y="7737"/>
                    <a:pt x="6508" y="7801"/>
                    <a:pt x="6393" y="7801"/>
                  </a:cubicBezTo>
                  <a:cubicBezTo>
                    <a:pt x="6338" y="7801"/>
                    <a:pt x="6282" y="7786"/>
                    <a:pt x="6228" y="7756"/>
                  </a:cubicBezTo>
                  <a:lnTo>
                    <a:pt x="5549" y="7386"/>
                  </a:lnTo>
                  <a:cubicBezTo>
                    <a:pt x="5549" y="7255"/>
                    <a:pt x="5501" y="7101"/>
                    <a:pt x="5406" y="6994"/>
                  </a:cubicBezTo>
                  <a:cubicBezTo>
                    <a:pt x="5299" y="6851"/>
                    <a:pt x="5132" y="6755"/>
                    <a:pt x="4954" y="6744"/>
                  </a:cubicBezTo>
                  <a:lnTo>
                    <a:pt x="4954" y="6696"/>
                  </a:lnTo>
                  <a:cubicBezTo>
                    <a:pt x="4977" y="6541"/>
                    <a:pt x="4930" y="6363"/>
                    <a:pt x="4835" y="6220"/>
                  </a:cubicBezTo>
                  <a:cubicBezTo>
                    <a:pt x="4716" y="6077"/>
                    <a:pt x="4549" y="5982"/>
                    <a:pt x="4370" y="5970"/>
                  </a:cubicBezTo>
                  <a:lnTo>
                    <a:pt x="4370" y="5922"/>
                  </a:lnTo>
                  <a:cubicBezTo>
                    <a:pt x="4406" y="5767"/>
                    <a:pt x="4358" y="5589"/>
                    <a:pt x="4251" y="5446"/>
                  </a:cubicBezTo>
                  <a:cubicBezTo>
                    <a:pt x="4132" y="5303"/>
                    <a:pt x="3965" y="5208"/>
                    <a:pt x="3787" y="5196"/>
                  </a:cubicBezTo>
                  <a:lnTo>
                    <a:pt x="3787" y="5148"/>
                  </a:lnTo>
                  <a:cubicBezTo>
                    <a:pt x="3823" y="4993"/>
                    <a:pt x="3775" y="4815"/>
                    <a:pt x="3668" y="4672"/>
                  </a:cubicBezTo>
                  <a:cubicBezTo>
                    <a:pt x="3547" y="4516"/>
                    <a:pt x="3359" y="4432"/>
                    <a:pt x="3172" y="4432"/>
                  </a:cubicBezTo>
                  <a:cubicBezTo>
                    <a:pt x="3044" y="4432"/>
                    <a:pt x="2917" y="4471"/>
                    <a:pt x="2811" y="4553"/>
                  </a:cubicBezTo>
                  <a:lnTo>
                    <a:pt x="1763" y="5315"/>
                  </a:lnTo>
                  <a:lnTo>
                    <a:pt x="1394" y="5112"/>
                  </a:lnTo>
                  <a:lnTo>
                    <a:pt x="2870" y="2553"/>
                  </a:lnTo>
                  <a:close/>
                  <a:moveTo>
                    <a:pt x="4936" y="7026"/>
                  </a:moveTo>
                  <a:cubicBezTo>
                    <a:pt x="5036" y="7026"/>
                    <a:pt x="5132" y="7070"/>
                    <a:pt x="5204" y="7148"/>
                  </a:cubicBezTo>
                  <a:cubicBezTo>
                    <a:pt x="5251" y="7244"/>
                    <a:pt x="5275" y="7315"/>
                    <a:pt x="5263" y="7398"/>
                  </a:cubicBezTo>
                  <a:cubicBezTo>
                    <a:pt x="5251" y="7494"/>
                    <a:pt x="5204" y="7565"/>
                    <a:pt x="5132" y="7625"/>
                  </a:cubicBezTo>
                  <a:lnTo>
                    <a:pt x="4787" y="7875"/>
                  </a:lnTo>
                  <a:cubicBezTo>
                    <a:pt x="4729" y="7918"/>
                    <a:pt x="4658" y="7940"/>
                    <a:pt x="4588" y="7940"/>
                  </a:cubicBezTo>
                  <a:cubicBezTo>
                    <a:pt x="4487" y="7940"/>
                    <a:pt x="4386" y="7895"/>
                    <a:pt x="4323" y="7803"/>
                  </a:cubicBezTo>
                  <a:cubicBezTo>
                    <a:pt x="4215" y="7660"/>
                    <a:pt x="4251" y="7446"/>
                    <a:pt x="4406" y="7339"/>
                  </a:cubicBezTo>
                  <a:lnTo>
                    <a:pt x="4727" y="7101"/>
                  </a:lnTo>
                  <a:lnTo>
                    <a:pt x="4739" y="7089"/>
                  </a:lnTo>
                  <a:cubicBezTo>
                    <a:pt x="4802" y="7046"/>
                    <a:pt x="4870" y="7026"/>
                    <a:pt x="4936" y="7026"/>
                  </a:cubicBezTo>
                  <a:close/>
                  <a:moveTo>
                    <a:pt x="180" y="0"/>
                  </a:moveTo>
                  <a:cubicBezTo>
                    <a:pt x="125" y="0"/>
                    <a:pt x="69" y="27"/>
                    <a:pt x="36" y="76"/>
                  </a:cubicBezTo>
                  <a:cubicBezTo>
                    <a:pt x="1" y="159"/>
                    <a:pt x="24" y="243"/>
                    <a:pt x="96" y="290"/>
                  </a:cubicBezTo>
                  <a:lnTo>
                    <a:pt x="2382" y="1600"/>
                  </a:lnTo>
                  <a:lnTo>
                    <a:pt x="405" y="5005"/>
                  </a:lnTo>
                  <a:lnTo>
                    <a:pt x="251" y="4922"/>
                  </a:lnTo>
                  <a:cubicBezTo>
                    <a:pt x="221" y="4905"/>
                    <a:pt x="192" y="4897"/>
                    <a:pt x="164" y="4897"/>
                  </a:cubicBezTo>
                  <a:cubicBezTo>
                    <a:pt x="113" y="4897"/>
                    <a:pt x="67" y="4923"/>
                    <a:pt x="36" y="4969"/>
                  </a:cubicBezTo>
                  <a:cubicBezTo>
                    <a:pt x="1" y="5053"/>
                    <a:pt x="24" y="5136"/>
                    <a:pt x="96" y="5184"/>
                  </a:cubicBezTo>
                  <a:lnTo>
                    <a:pt x="882" y="5648"/>
                  </a:lnTo>
                  <a:cubicBezTo>
                    <a:pt x="908" y="5663"/>
                    <a:pt x="934" y="5670"/>
                    <a:pt x="959" y="5670"/>
                  </a:cubicBezTo>
                  <a:cubicBezTo>
                    <a:pt x="1014" y="5670"/>
                    <a:pt x="1063" y="5638"/>
                    <a:pt x="1096" y="5589"/>
                  </a:cubicBezTo>
                  <a:lnTo>
                    <a:pt x="1215" y="5398"/>
                  </a:lnTo>
                  <a:lnTo>
                    <a:pt x="1537" y="5565"/>
                  </a:lnTo>
                  <a:cubicBezTo>
                    <a:pt x="1441" y="5779"/>
                    <a:pt x="1453" y="6029"/>
                    <a:pt x="1584" y="6220"/>
                  </a:cubicBezTo>
                  <a:cubicBezTo>
                    <a:pt x="1703" y="6386"/>
                    <a:pt x="1894" y="6482"/>
                    <a:pt x="2096" y="6482"/>
                  </a:cubicBezTo>
                  <a:cubicBezTo>
                    <a:pt x="2156" y="6482"/>
                    <a:pt x="2227" y="6458"/>
                    <a:pt x="2287" y="6446"/>
                  </a:cubicBezTo>
                  <a:cubicBezTo>
                    <a:pt x="2287" y="6577"/>
                    <a:pt x="2334" y="6720"/>
                    <a:pt x="2406" y="6815"/>
                  </a:cubicBezTo>
                  <a:cubicBezTo>
                    <a:pt x="2525" y="6982"/>
                    <a:pt x="2715" y="7077"/>
                    <a:pt x="2906" y="7077"/>
                  </a:cubicBezTo>
                  <a:cubicBezTo>
                    <a:pt x="2965" y="7077"/>
                    <a:pt x="3049" y="7053"/>
                    <a:pt x="3108" y="7041"/>
                  </a:cubicBezTo>
                  <a:cubicBezTo>
                    <a:pt x="3108" y="7160"/>
                    <a:pt x="3144" y="7291"/>
                    <a:pt x="3227" y="7398"/>
                  </a:cubicBezTo>
                  <a:cubicBezTo>
                    <a:pt x="3323" y="7529"/>
                    <a:pt x="3465" y="7625"/>
                    <a:pt x="3644" y="7648"/>
                  </a:cubicBezTo>
                  <a:cubicBezTo>
                    <a:pt x="3668" y="7648"/>
                    <a:pt x="3715" y="7672"/>
                    <a:pt x="3739" y="7672"/>
                  </a:cubicBezTo>
                  <a:cubicBezTo>
                    <a:pt x="3799" y="7672"/>
                    <a:pt x="3882" y="7648"/>
                    <a:pt x="3942" y="7636"/>
                  </a:cubicBezTo>
                  <a:cubicBezTo>
                    <a:pt x="3942" y="7767"/>
                    <a:pt x="3977" y="7886"/>
                    <a:pt x="4061" y="7994"/>
                  </a:cubicBezTo>
                  <a:cubicBezTo>
                    <a:pt x="4156" y="8125"/>
                    <a:pt x="4299" y="8220"/>
                    <a:pt x="4477" y="8244"/>
                  </a:cubicBezTo>
                  <a:cubicBezTo>
                    <a:pt x="4501" y="8244"/>
                    <a:pt x="4549" y="8267"/>
                    <a:pt x="4573" y="8267"/>
                  </a:cubicBezTo>
                  <a:cubicBezTo>
                    <a:pt x="4716" y="8267"/>
                    <a:pt x="4835" y="8220"/>
                    <a:pt x="4954" y="8148"/>
                  </a:cubicBezTo>
                  <a:lnTo>
                    <a:pt x="5287" y="7886"/>
                  </a:lnTo>
                  <a:cubicBezTo>
                    <a:pt x="5370" y="7827"/>
                    <a:pt x="5430" y="7767"/>
                    <a:pt x="5466" y="7684"/>
                  </a:cubicBezTo>
                  <a:lnTo>
                    <a:pt x="6085" y="8029"/>
                  </a:lnTo>
                  <a:cubicBezTo>
                    <a:pt x="6168" y="8077"/>
                    <a:pt x="6275" y="8101"/>
                    <a:pt x="6382" y="8101"/>
                  </a:cubicBezTo>
                  <a:cubicBezTo>
                    <a:pt x="6442" y="8101"/>
                    <a:pt x="6501" y="8089"/>
                    <a:pt x="6561" y="8077"/>
                  </a:cubicBezTo>
                  <a:cubicBezTo>
                    <a:pt x="6716" y="8029"/>
                    <a:pt x="6859" y="7922"/>
                    <a:pt x="6930" y="7779"/>
                  </a:cubicBezTo>
                  <a:cubicBezTo>
                    <a:pt x="6990" y="7648"/>
                    <a:pt x="7013" y="7529"/>
                    <a:pt x="7002" y="7398"/>
                  </a:cubicBezTo>
                  <a:cubicBezTo>
                    <a:pt x="7049" y="7398"/>
                    <a:pt x="7073" y="7422"/>
                    <a:pt x="7121" y="7422"/>
                  </a:cubicBezTo>
                  <a:cubicBezTo>
                    <a:pt x="7347" y="7422"/>
                    <a:pt x="7573" y="7303"/>
                    <a:pt x="7668" y="7089"/>
                  </a:cubicBezTo>
                  <a:cubicBezTo>
                    <a:pt x="7728" y="6970"/>
                    <a:pt x="7764" y="6839"/>
                    <a:pt x="7752" y="6720"/>
                  </a:cubicBezTo>
                  <a:cubicBezTo>
                    <a:pt x="7787" y="6720"/>
                    <a:pt x="7823" y="6732"/>
                    <a:pt x="7871" y="6732"/>
                  </a:cubicBezTo>
                  <a:cubicBezTo>
                    <a:pt x="8085" y="6732"/>
                    <a:pt x="8311" y="6613"/>
                    <a:pt x="8418" y="6410"/>
                  </a:cubicBezTo>
                  <a:cubicBezTo>
                    <a:pt x="8478" y="6291"/>
                    <a:pt x="8502" y="6172"/>
                    <a:pt x="8490" y="6029"/>
                  </a:cubicBezTo>
                  <a:cubicBezTo>
                    <a:pt x="8537" y="6029"/>
                    <a:pt x="8561" y="6053"/>
                    <a:pt x="8609" y="6053"/>
                  </a:cubicBezTo>
                  <a:cubicBezTo>
                    <a:pt x="8668" y="6053"/>
                    <a:pt x="8728" y="6029"/>
                    <a:pt x="8787" y="6017"/>
                  </a:cubicBezTo>
                  <a:cubicBezTo>
                    <a:pt x="8954" y="5970"/>
                    <a:pt x="9085" y="5874"/>
                    <a:pt x="9157" y="5720"/>
                  </a:cubicBezTo>
                  <a:cubicBezTo>
                    <a:pt x="9240" y="5577"/>
                    <a:pt x="9264" y="5410"/>
                    <a:pt x="9204" y="5243"/>
                  </a:cubicBezTo>
                  <a:cubicBezTo>
                    <a:pt x="9192" y="5196"/>
                    <a:pt x="9180" y="5172"/>
                    <a:pt x="9157" y="5136"/>
                  </a:cubicBezTo>
                  <a:lnTo>
                    <a:pt x="9430" y="4946"/>
                  </a:lnTo>
                  <a:lnTo>
                    <a:pt x="9561" y="5124"/>
                  </a:lnTo>
                  <a:cubicBezTo>
                    <a:pt x="9591" y="5161"/>
                    <a:pt x="9644" y="5180"/>
                    <a:pt x="9694" y="5180"/>
                  </a:cubicBezTo>
                  <a:cubicBezTo>
                    <a:pt x="9724" y="5180"/>
                    <a:pt x="9753" y="5173"/>
                    <a:pt x="9776" y="5160"/>
                  </a:cubicBezTo>
                  <a:lnTo>
                    <a:pt x="10192" y="4827"/>
                  </a:lnTo>
                  <a:cubicBezTo>
                    <a:pt x="10264" y="4743"/>
                    <a:pt x="10276" y="4648"/>
                    <a:pt x="10240" y="4577"/>
                  </a:cubicBezTo>
                  <a:cubicBezTo>
                    <a:pt x="10210" y="4539"/>
                    <a:pt x="10157" y="4521"/>
                    <a:pt x="10107" y="4521"/>
                  </a:cubicBezTo>
                  <a:cubicBezTo>
                    <a:pt x="10077" y="4521"/>
                    <a:pt x="10048" y="4527"/>
                    <a:pt x="10026" y="4541"/>
                  </a:cubicBezTo>
                  <a:lnTo>
                    <a:pt x="9728" y="4779"/>
                  </a:lnTo>
                  <a:lnTo>
                    <a:pt x="7347" y="1671"/>
                  </a:lnTo>
                  <a:lnTo>
                    <a:pt x="8704" y="790"/>
                  </a:lnTo>
                  <a:cubicBezTo>
                    <a:pt x="8776" y="755"/>
                    <a:pt x="8787" y="659"/>
                    <a:pt x="8752" y="588"/>
                  </a:cubicBezTo>
                  <a:cubicBezTo>
                    <a:pt x="8721" y="542"/>
                    <a:pt x="8670" y="516"/>
                    <a:pt x="8619" y="516"/>
                  </a:cubicBezTo>
                  <a:cubicBezTo>
                    <a:pt x="8591" y="516"/>
                    <a:pt x="8563" y="523"/>
                    <a:pt x="8537" y="540"/>
                  </a:cubicBezTo>
                  <a:lnTo>
                    <a:pt x="7049" y="1493"/>
                  </a:lnTo>
                  <a:cubicBezTo>
                    <a:pt x="6978" y="1540"/>
                    <a:pt x="6966" y="1648"/>
                    <a:pt x="7002" y="1719"/>
                  </a:cubicBezTo>
                  <a:lnTo>
                    <a:pt x="7275" y="2076"/>
                  </a:lnTo>
                  <a:lnTo>
                    <a:pt x="7085" y="2219"/>
                  </a:lnTo>
                  <a:lnTo>
                    <a:pt x="6311" y="1969"/>
                  </a:lnTo>
                  <a:cubicBezTo>
                    <a:pt x="6287" y="1969"/>
                    <a:pt x="6275" y="1957"/>
                    <a:pt x="6263" y="1957"/>
                  </a:cubicBezTo>
                  <a:lnTo>
                    <a:pt x="4501" y="1957"/>
                  </a:lnTo>
                  <a:cubicBezTo>
                    <a:pt x="4430" y="1957"/>
                    <a:pt x="4370" y="2005"/>
                    <a:pt x="4358" y="2076"/>
                  </a:cubicBezTo>
                  <a:lnTo>
                    <a:pt x="4251" y="2481"/>
                  </a:lnTo>
                  <a:lnTo>
                    <a:pt x="4001" y="2374"/>
                  </a:lnTo>
                  <a:cubicBezTo>
                    <a:pt x="3965" y="2362"/>
                    <a:pt x="3954" y="2362"/>
                    <a:pt x="3930" y="2362"/>
                  </a:cubicBezTo>
                  <a:lnTo>
                    <a:pt x="3227" y="2433"/>
                  </a:lnTo>
                  <a:lnTo>
                    <a:pt x="2989" y="2302"/>
                  </a:lnTo>
                  <a:lnTo>
                    <a:pt x="3215" y="1910"/>
                  </a:lnTo>
                  <a:cubicBezTo>
                    <a:pt x="3251" y="1838"/>
                    <a:pt x="3227" y="1743"/>
                    <a:pt x="3156" y="1707"/>
                  </a:cubicBezTo>
                  <a:lnTo>
                    <a:pt x="251" y="16"/>
                  </a:lnTo>
                  <a:cubicBezTo>
                    <a:pt x="229" y="5"/>
                    <a:pt x="20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7" name="Google Shape;12597;p82"/>
            <p:cNvSpPr/>
            <p:nvPr/>
          </p:nvSpPr>
          <p:spPr>
            <a:xfrm>
              <a:off x="3059960" y="2009628"/>
              <a:ext cx="37177" cy="26960"/>
            </a:xfrm>
            <a:custGeom>
              <a:avLst/>
              <a:gdLst/>
              <a:ahLst/>
              <a:cxnLst/>
              <a:rect l="l" t="t" r="r" b="b"/>
              <a:pathLst>
                <a:path w="1168" h="847" extrusionOk="0">
                  <a:moveTo>
                    <a:pt x="999" y="0"/>
                  </a:moveTo>
                  <a:cubicBezTo>
                    <a:pt x="971" y="0"/>
                    <a:pt x="943" y="8"/>
                    <a:pt x="918" y="25"/>
                  </a:cubicBezTo>
                  <a:lnTo>
                    <a:pt x="84" y="561"/>
                  </a:lnTo>
                  <a:cubicBezTo>
                    <a:pt x="13" y="608"/>
                    <a:pt x="1" y="692"/>
                    <a:pt x="37" y="775"/>
                  </a:cubicBezTo>
                  <a:cubicBezTo>
                    <a:pt x="72" y="811"/>
                    <a:pt x="120" y="846"/>
                    <a:pt x="156" y="846"/>
                  </a:cubicBezTo>
                  <a:cubicBezTo>
                    <a:pt x="191" y="846"/>
                    <a:pt x="215" y="823"/>
                    <a:pt x="239" y="811"/>
                  </a:cubicBezTo>
                  <a:lnTo>
                    <a:pt x="1073" y="275"/>
                  </a:lnTo>
                  <a:cubicBezTo>
                    <a:pt x="1156" y="239"/>
                    <a:pt x="1168" y="144"/>
                    <a:pt x="1132" y="72"/>
                  </a:cubicBezTo>
                  <a:cubicBezTo>
                    <a:pt x="1101" y="26"/>
                    <a:pt x="1051" y="0"/>
                    <a:pt x="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598" name="Google Shape;12598;p82"/>
          <p:cNvSpPr/>
          <p:nvPr/>
        </p:nvSpPr>
        <p:spPr>
          <a:xfrm>
            <a:off x="7034958" y="2065329"/>
            <a:ext cx="354363" cy="324093"/>
          </a:xfrm>
          <a:custGeom>
            <a:avLst/>
            <a:gdLst/>
            <a:ahLst/>
            <a:cxnLst/>
            <a:rect l="l" t="t" r="r" b="b"/>
            <a:pathLst>
              <a:path w="11133" h="10182" extrusionOk="0">
                <a:moveTo>
                  <a:pt x="4132" y="3622"/>
                </a:moveTo>
                <a:cubicBezTo>
                  <a:pt x="4299" y="3622"/>
                  <a:pt x="4430" y="3753"/>
                  <a:pt x="4430" y="3919"/>
                </a:cubicBezTo>
                <a:cubicBezTo>
                  <a:pt x="4430" y="4074"/>
                  <a:pt x="4299" y="4217"/>
                  <a:pt x="4132" y="4217"/>
                </a:cubicBezTo>
                <a:cubicBezTo>
                  <a:pt x="3965" y="4217"/>
                  <a:pt x="3834" y="4074"/>
                  <a:pt x="3834" y="3919"/>
                </a:cubicBezTo>
                <a:cubicBezTo>
                  <a:pt x="3846" y="3753"/>
                  <a:pt x="3965" y="3622"/>
                  <a:pt x="4132" y="3622"/>
                </a:cubicBezTo>
                <a:close/>
                <a:moveTo>
                  <a:pt x="5334" y="1252"/>
                </a:moveTo>
                <a:lnTo>
                  <a:pt x="5334" y="1776"/>
                </a:lnTo>
                <a:lnTo>
                  <a:pt x="5358" y="3645"/>
                </a:lnTo>
                <a:lnTo>
                  <a:pt x="5370" y="5300"/>
                </a:lnTo>
                <a:lnTo>
                  <a:pt x="1405" y="4419"/>
                </a:lnTo>
                <a:cubicBezTo>
                  <a:pt x="1679" y="3455"/>
                  <a:pt x="2322" y="2574"/>
                  <a:pt x="3156" y="2014"/>
                </a:cubicBezTo>
                <a:lnTo>
                  <a:pt x="3870" y="3324"/>
                </a:lnTo>
                <a:cubicBezTo>
                  <a:pt x="3644" y="3419"/>
                  <a:pt x="3489" y="3645"/>
                  <a:pt x="3489" y="3895"/>
                </a:cubicBezTo>
                <a:cubicBezTo>
                  <a:pt x="3489" y="4253"/>
                  <a:pt x="3775" y="4538"/>
                  <a:pt x="4132" y="4538"/>
                </a:cubicBezTo>
                <a:cubicBezTo>
                  <a:pt x="4489" y="4538"/>
                  <a:pt x="4775" y="4253"/>
                  <a:pt x="4775" y="3895"/>
                </a:cubicBezTo>
                <a:cubicBezTo>
                  <a:pt x="4775" y="3586"/>
                  <a:pt x="4537" y="3324"/>
                  <a:pt x="4239" y="3264"/>
                </a:cubicBezTo>
                <a:lnTo>
                  <a:pt x="3453" y="1800"/>
                </a:lnTo>
                <a:cubicBezTo>
                  <a:pt x="4013" y="1490"/>
                  <a:pt x="4656" y="1300"/>
                  <a:pt x="5334" y="1252"/>
                </a:cubicBezTo>
                <a:close/>
                <a:moveTo>
                  <a:pt x="5715" y="3860"/>
                </a:moveTo>
                <a:cubicBezTo>
                  <a:pt x="6573" y="3943"/>
                  <a:pt x="7239" y="4657"/>
                  <a:pt x="7239" y="5550"/>
                </a:cubicBezTo>
                <a:cubicBezTo>
                  <a:pt x="7239" y="5896"/>
                  <a:pt x="7144" y="6217"/>
                  <a:pt x="6942" y="6503"/>
                </a:cubicBezTo>
                <a:lnTo>
                  <a:pt x="5715" y="5455"/>
                </a:lnTo>
                <a:lnTo>
                  <a:pt x="5715" y="3860"/>
                </a:lnTo>
                <a:close/>
                <a:moveTo>
                  <a:pt x="5846" y="347"/>
                </a:moveTo>
                <a:cubicBezTo>
                  <a:pt x="8597" y="502"/>
                  <a:pt x="10752" y="2776"/>
                  <a:pt x="10752" y="5550"/>
                </a:cubicBezTo>
                <a:cubicBezTo>
                  <a:pt x="10752" y="6682"/>
                  <a:pt x="10395" y="7741"/>
                  <a:pt x="9728" y="8646"/>
                </a:cubicBezTo>
                <a:cubicBezTo>
                  <a:pt x="9704" y="8682"/>
                  <a:pt x="9656" y="8706"/>
                  <a:pt x="9609" y="8706"/>
                </a:cubicBezTo>
                <a:cubicBezTo>
                  <a:pt x="9561" y="8706"/>
                  <a:pt x="9537" y="8694"/>
                  <a:pt x="9502" y="8658"/>
                </a:cubicBezTo>
                <a:lnTo>
                  <a:pt x="8644" y="7932"/>
                </a:lnTo>
                <a:cubicBezTo>
                  <a:pt x="9073" y="7372"/>
                  <a:pt x="9347" y="6717"/>
                  <a:pt x="9430" y="6015"/>
                </a:cubicBezTo>
                <a:cubicBezTo>
                  <a:pt x="9442" y="5908"/>
                  <a:pt x="9359" y="5824"/>
                  <a:pt x="9252" y="5824"/>
                </a:cubicBezTo>
                <a:cubicBezTo>
                  <a:pt x="9168" y="5824"/>
                  <a:pt x="9085" y="5884"/>
                  <a:pt x="9073" y="5967"/>
                </a:cubicBezTo>
                <a:cubicBezTo>
                  <a:pt x="9002" y="6562"/>
                  <a:pt x="8775" y="7146"/>
                  <a:pt x="8418" y="7634"/>
                </a:cubicBezTo>
                <a:cubicBezTo>
                  <a:pt x="8406" y="7646"/>
                  <a:pt x="8394" y="7682"/>
                  <a:pt x="8371" y="7694"/>
                </a:cubicBezTo>
                <a:cubicBezTo>
                  <a:pt x="8371" y="7694"/>
                  <a:pt x="8371" y="7705"/>
                  <a:pt x="8359" y="7705"/>
                </a:cubicBezTo>
                <a:lnTo>
                  <a:pt x="7204" y="6729"/>
                </a:lnTo>
                <a:cubicBezTo>
                  <a:pt x="7442" y="6384"/>
                  <a:pt x="7573" y="5967"/>
                  <a:pt x="7573" y="5550"/>
                </a:cubicBezTo>
                <a:cubicBezTo>
                  <a:pt x="7573" y="4479"/>
                  <a:pt x="6739" y="3586"/>
                  <a:pt x="5680" y="3514"/>
                </a:cubicBezTo>
                <a:lnTo>
                  <a:pt x="5680" y="1979"/>
                </a:lnTo>
                <a:lnTo>
                  <a:pt x="5787" y="1979"/>
                </a:lnTo>
                <a:cubicBezTo>
                  <a:pt x="5811" y="1979"/>
                  <a:pt x="5846" y="1979"/>
                  <a:pt x="5894" y="1990"/>
                </a:cubicBezTo>
                <a:cubicBezTo>
                  <a:pt x="7561" y="2169"/>
                  <a:pt x="8894" y="3503"/>
                  <a:pt x="9073" y="5169"/>
                </a:cubicBezTo>
                <a:cubicBezTo>
                  <a:pt x="9085" y="5253"/>
                  <a:pt x="9168" y="5312"/>
                  <a:pt x="9252" y="5312"/>
                </a:cubicBezTo>
                <a:cubicBezTo>
                  <a:pt x="9359" y="5312"/>
                  <a:pt x="9430" y="5229"/>
                  <a:pt x="9430" y="5122"/>
                </a:cubicBezTo>
                <a:cubicBezTo>
                  <a:pt x="9228" y="3205"/>
                  <a:pt x="7632" y="1693"/>
                  <a:pt x="5680" y="1621"/>
                </a:cubicBezTo>
                <a:lnTo>
                  <a:pt x="5680" y="490"/>
                </a:lnTo>
                <a:cubicBezTo>
                  <a:pt x="5680" y="443"/>
                  <a:pt x="5692" y="419"/>
                  <a:pt x="5727" y="383"/>
                </a:cubicBezTo>
                <a:cubicBezTo>
                  <a:pt x="5751" y="359"/>
                  <a:pt x="5799" y="347"/>
                  <a:pt x="5846" y="347"/>
                </a:cubicBezTo>
                <a:close/>
                <a:moveTo>
                  <a:pt x="1334" y="4788"/>
                </a:moveTo>
                <a:lnTo>
                  <a:pt x="5323" y="5681"/>
                </a:lnTo>
                <a:lnTo>
                  <a:pt x="4239" y="9622"/>
                </a:lnTo>
                <a:cubicBezTo>
                  <a:pt x="2513" y="9063"/>
                  <a:pt x="1262" y="7455"/>
                  <a:pt x="1262" y="5550"/>
                </a:cubicBezTo>
                <a:cubicBezTo>
                  <a:pt x="1262" y="5300"/>
                  <a:pt x="1286" y="5050"/>
                  <a:pt x="1334" y="4788"/>
                </a:cubicBezTo>
                <a:close/>
                <a:moveTo>
                  <a:pt x="5656" y="5848"/>
                </a:moveTo>
                <a:lnTo>
                  <a:pt x="6870" y="6872"/>
                </a:lnTo>
                <a:lnTo>
                  <a:pt x="8299" y="8086"/>
                </a:lnTo>
                <a:lnTo>
                  <a:pt x="8704" y="8420"/>
                </a:lnTo>
                <a:cubicBezTo>
                  <a:pt x="7882" y="9313"/>
                  <a:pt x="6751" y="9825"/>
                  <a:pt x="5549" y="9825"/>
                </a:cubicBezTo>
                <a:cubicBezTo>
                  <a:pt x="5203" y="9825"/>
                  <a:pt x="4894" y="9777"/>
                  <a:pt x="4584" y="9706"/>
                </a:cubicBezTo>
                <a:lnTo>
                  <a:pt x="5656" y="5848"/>
                </a:lnTo>
                <a:close/>
                <a:moveTo>
                  <a:pt x="5837" y="1"/>
                </a:moveTo>
                <a:cubicBezTo>
                  <a:pt x="5717" y="1"/>
                  <a:pt x="5599" y="57"/>
                  <a:pt x="5501" y="133"/>
                </a:cubicBezTo>
                <a:cubicBezTo>
                  <a:pt x="5394" y="228"/>
                  <a:pt x="5334" y="359"/>
                  <a:pt x="5358" y="502"/>
                </a:cubicBezTo>
                <a:lnTo>
                  <a:pt x="5358" y="943"/>
                </a:lnTo>
                <a:cubicBezTo>
                  <a:pt x="4620" y="967"/>
                  <a:pt x="3929" y="1181"/>
                  <a:pt x="3298" y="1514"/>
                </a:cubicBezTo>
                <a:lnTo>
                  <a:pt x="2894" y="788"/>
                </a:lnTo>
                <a:cubicBezTo>
                  <a:pt x="2870" y="728"/>
                  <a:pt x="2810" y="693"/>
                  <a:pt x="2751" y="693"/>
                </a:cubicBezTo>
                <a:lnTo>
                  <a:pt x="358" y="693"/>
                </a:lnTo>
                <a:lnTo>
                  <a:pt x="358" y="395"/>
                </a:lnTo>
                <a:cubicBezTo>
                  <a:pt x="358" y="300"/>
                  <a:pt x="274" y="228"/>
                  <a:pt x="179" y="228"/>
                </a:cubicBezTo>
                <a:cubicBezTo>
                  <a:pt x="72" y="228"/>
                  <a:pt x="0" y="300"/>
                  <a:pt x="0" y="395"/>
                </a:cubicBezTo>
                <a:lnTo>
                  <a:pt x="0" y="1336"/>
                </a:lnTo>
                <a:cubicBezTo>
                  <a:pt x="0" y="1443"/>
                  <a:pt x="72" y="1514"/>
                  <a:pt x="179" y="1514"/>
                </a:cubicBezTo>
                <a:cubicBezTo>
                  <a:pt x="274" y="1514"/>
                  <a:pt x="358" y="1443"/>
                  <a:pt x="358" y="1336"/>
                </a:cubicBezTo>
                <a:lnTo>
                  <a:pt x="358" y="1038"/>
                </a:lnTo>
                <a:lnTo>
                  <a:pt x="2644" y="1038"/>
                </a:lnTo>
                <a:lnTo>
                  <a:pt x="3001" y="1693"/>
                </a:lnTo>
                <a:cubicBezTo>
                  <a:pt x="2751" y="1871"/>
                  <a:pt x="2501" y="2062"/>
                  <a:pt x="2275" y="2288"/>
                </a:cubicBezTo>
                <a:cubicBezTo>
                  <a:pt x="1405" y="3169"/>
                  <a:pt x="929" y="4312"/>
                  <a:pt x="929" y="5550"/>
                </a:cubicBezTo>
                <a:cubicBezTo>
                  <a:pt x="929" y="8098"/>
                  <a:pt x="3001" y="10182"/>
                  <a:pt x="5561" y="10182"/>
                </a:cubicBezTo>
                <a:cubicBezTo>
                  <a:pt x="6870" y="10182"/>
                  <a:pt x="8109" y="9622"/>
                  <a:pt x="8990" y="8658"/>
                </a:cubicBezTo>
                <a:lnTo>
                  <a:pt x="9311" y="8944"/>
                </a:lnTo>
                <a:cubicBezTo>
                  <a:pt x="9406" y="9015"/>
                  <a:pt x="9525" y="9063"/>
                  <a:pt x="9644" y="9063"/>
                </a:cubicBezTo>
                <a:lnTo>
                  <a:pt x="9704" y="9063"/>
                </a:lnTo>
                <a:cubicBezTo>
                  <a:pt x="9835" y="9051"/>
                  <a:pt x="9966" y="8967"/>
                  <a:pt x="10037" y="8872"/>
                </a:cubicBezTo>
                <a:cubicBezTo>
                  <a:pt x="10752" y="7896"/>
                  <a:pt x="11133" y="6765"/>
                  <a:pt x="11133" y="5562"/>
                </a:cubicBezTo>
                <a:cubicBezTo>
                  <a:pt x="11109" y="2610"/>
                  <a:pt x="8811" y="169"/>
                  <a:pt x="5870" y="2"/>
                </a:cubicBezTo>
                <a:cubicBezTo>
                  <a:pt x="5859" y="1"/>
                  <a:pt x="5848" y="1"/>
                  <a:pt x="583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599" name="Google Shape;12599;p82"/>
          <p:cNvGrpSpPr/>
          <p:nvPr/>
        </p:nvGrpSpPr>
        <p:grpSpPr>
          <a:xfrm>
            <a:off x="4170289" y="2046804"/>
            <a:ext cx="344878" cy="343573"/>
            <a:chOff x="4195399" y="1970604"/>
            <a:chExt cx="344878" cy="343573"/>
          </a:xfrm>
          <a:solidFill>
            <a:schemeClr val="tx1"/>
          </a:solidFill>
        </p:grpSpPr>
        <p:sp>
          <p:nvSpPr>
            <p:cNvPr id="12600" name="Google Shape;12600;p82"/>
            <p:cNvSpPr/>
            <p:nvPr/>
          </p:nvSpPr>
          <p:spPr>
            <a:xfrm>
              <a:off x="4195399" y="1970604"/>
              <a:ext cx="344878" cy="343573"/>
            </a:xfrm>
            <a:custGeom>
              <a:avLst/>
              <a:gdLst/>
              <a:ahLst/>
              <a:cxnLst/>
              <a:rect l="l" t="t" r="r" b="b"/>
              <a:pathLst>
                <a:path w="10835" h="10794" extrusionOk="0">
                  <a:moveTo>
                    <a:pt x="4155" y="6287"/>
                  </a:moveTo>
                  <a:cubicBezTo>
                    <a:pt x="4274" y="6418"/>
                    <a:pt x="4417" y="6561"/>
                    <a:pt x="4572" y="6704"/>
                  </a:cubicBezTo>
                  <a:lnTo>
                    <a:pt x="3977" y="7299"/>
                  </a:lnTo>
                  <a:lnTo>
                    <a:pt x="3929" y="7252"/>
                  </a:lnTo>
                  <a:lnTo>
                    <a:pt x="3596" y="6918"/>
                  </a:lnTo>
                  <a:lnTo>
                    <a:pt x="3560" y="6883"/>
                  </a:lnTo>
                  <a:lnTo>
                    <a:pt x="4155" y="6287"/>
                  </a:lnTo>
                  <a:close/>
                  <a:moveTo>
                    <a:pt x="3203" y="7064"/>
                  </a:moveTo>
                  <a:cubicBezTo>
                    <a:pt x="3271" y="7064"/>
                    <a:pt x="3340" y="7091"/>
                    <a:pt x="3393" y="7144"/>
                  </a:cubicBezTo>
                  <a:lnTo>
                    <a:pt x="3715" y="7478"/>
                  </a:lnTo>
                  <a:cubicBezTo>
                    <a:pt x="3810" y="7573"/>
                    <a:pt x="3822" y="7740"/>
                    <a:pt x="3715" y="7847"/>
                  </a:cubicBezTo>
                  <a:lnTo>
                    <a:pt x="3524" y="8037"/>
                  </a:lnTo>
                  <a:lnTo>
                    <a:pt x="2822" y="7335"/>
                  </a:lnTo>
                  <a:lnTo>
                    <a:pt x="3012" y="7144"/>
                  </a:lnTo>
                  <a:cubicBezTo>
                    <a:pt x="3066" y="7091"/>
                    <a:pt x="3134" y="7064"/>
                    <a:pt x="3203" y="7064"/>
                  </a:cubicBezTo>
                  <a:close/>
                  <a:moveTo>
                    <a:pt x="2608" y="7549"/>
                  </a:moveTo>
                  <a:lnTo>
                    <a:pt x="3298" y="8252"/>
                  </a:lnTo>
                  <a:lnTo>
                    <a:pt x="1143" y="10407"/>
                  </a:lnTo>
                  <a:cubicBezTo>
                    <a:pt x="1089" y="10460"/>
                    <a:pt x="1024" y="10487"/>
                    <a:pt x="959" y="10487"/>
                  </a:cubicBezTo>
                  <a:cubicBezTo>
                    <a:pt x="893" y="10487"/>
                    <a:pt x="828" y="10460"/>
                    <a:pt x="774" y="10407"/>
                  </a:cubicBezTo>
                  <a:lnTo>
                    <a:pt x="441" y="10073"/>
                  </a:lnTo>
                  <a:cubicBezTo>
                    <a:pt x="345" y="9978"/>
                    <a:pt x="345" y="9811"/>
                    <a:pt x="441" y="9704"/>
                  </a:cubicBezTo>
                  <a:lnTo>
                    <a:pt x="2608" y="7549"/>
                  </a:lnTo>
                  <a:close/>
                  <a:moveTo>
                    <a:pt x="7037" y="1"/>
                  </a:moveTo>
                  <a:cubicBezTo>
                    <a:pt x="3941" y="1"/>
                    <a:pt x="2155" y="3513"/>
                    <a:pt x="3953" y="6013"/>
                  </a:cubicBezTo>
                  <a:lnTo>
                    <a:pt x="3239" y="6728"/>
                  </a:lnTo>
                  <a:cubicBezTo>
                    <a:pt x="3224" y="6727"/>
                    <a:pt x="3209" y="6726"/>
                    <a:pt x="3194" y="6726"/>
                  </a:cubicBezTo>
                  <a:cubicBezTo>
                    <a:pt x="3036" y="6726"/>
                    <a:pt x="2907" y="6785"/>
                    <a:pt x="2798" y="6894"/>
                  </a:cubicBezTo>
                  <a:lnTo>
                    <a:pt x="226" y="9466"/>
                  </a:lnTo>
                  <a:cubicBezTo>
                    <a:pt x="0" y="9692"/>
                    <a:pt x="0" y="10061"/>
                    <a:pt x="226" y="10288"/>
                  </a:cubicBezTo>
                  <a:lnTo>
                    <a:pt x="548" y="10633"/>
                  </a:lnTo>
                  <a:cubicBezTo>
                    <a:pt x="661" y="10740"/>
                    <a:pt x="810" y="10794"/>
                    <a:pt x="959" y="10794"/>
                  </a:cubicBezTo>
                  <a:cubicBezTo>
                    <a:pt x="1107" y="10794"/>
                    <a:pt x="1256" y="10740"/>
                    <a:pt x="1369" y="10633"/>
                  </a:cubicBezTo>
                  <a:lnTo>
                    <a:pt x="3631" y="8371"/>
                  </a:lnTo>
                  <a:lnTo>
                    <a:pt x="3941" y="8049"/>
                  </a:lnTo>
                  <a:cubicBezTo>
                    <a:pt x="4060" y="7930"/>
                    <a:pt x="4120" y="7775"/>
                    <a:pt x="4108" y="7609"/>
                  </a:cubicBezTo>
                  <a:lnTo>
                    <a:pt x="4822" y="6894"/>
                  </a:lnTo>
                  <a:cubicBezTo>
                    <a:pt x="5358" y="7275"/>
                    <a:pt x="6001" y="7514"/>
                    <a:pt x="6656" y="7597"/>
                  </a:cubicBezTo>
                  <a:lnTo>
                    <a:pt x="6668" y="7597"/>
                  </a:lnTo>
                  <a:cubicBezTo>
                    <a:pt x="6739" y="7597"/>
                    <a:pt x="6810" y="7537"/>
                    <a:pt x="6834" y="7442"/>
                  </a:cubicBezTo>
                  <a:cubicBezTo>
                    <a:pt x="6846" y="7359"/>
                    <a:pt x="6775" y="7275"/>
                    <a:pt x="6691" y="7264"/>
                  </a:cubicBezTo>
                  <a:cubicBezTo>
                    <a:pt x="6013" y="7192"/>
                    <a:pt x="5370" y="6918"/>
                    <a:pt x="4846" y="6502"/>
                  </a:cubicBezTo>
                  <a:cubicBezTo>
                    <a:pt x="2286" y="4442"/>
                    <a:pt x="3798" y="334"/>
                    <a:pt x="7037" y="334"/>
                  </a:cubicBezTo>
                  <a:cubicBezTo>
                    <a:pt x="8870" y="334"/>
                    <a:pt x="10323" y="1715"/>
                    <a:pt x="10501" y="3454"/>
                  </a:cubicBezTo>
                  <a:cubicBezTo>
                    <a:pt x="10522" y="3535"/>
                    <a:pt x="10576" y="3590"/>
                    <a:pt x="10644" y="3590"/>
                  </a:cubicBezTo>
                  <a:cubicBezTo>
                    <a:pt x="10655" y="3590"/>
                    <a:pt x="10668" y="3588"/>
                    <a:pt x="10680" y="3584"/>
                  </a:cubicBezTo>
                  <a:cubicBezTo>
                    <a:pt x="10775" y="3573"/>
                    <a:pt x="10835" y="3501"/>
                    <a:pt x="10823" y="3406"/>
                  </a:cubicBezTo>
                  <a:cubicBezTo>
                    <a:pt x="10620" y="1525"/>
                    <a:pt x="9037" y="1"/>
                    <a:pt x="7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1" name="Google Shape;12601;p82"/>
            <p:cNvSpPr/>
            <p:nvPr/>
          </p:nvSpPr>
          <p:spPr>
            <a:xfrm>
              <a:off x="4311356" y="1993458"/>
              <a:ext cx="206959" cy="197378"/>
            </a:xfrm>
            <a:custGeom>
              <a:avLst/>
              <a:gdLst/>
              <a:ahLst/>
              <a:cxnLst/>
              <a:rect l="l" t="t" r="r" b="b"/>
              <a:pathLst>
                <a:path w="6502" h="6201" extrusionOk="0">
                  <a:moveTo>
                    <a:pt x="3394" y="295"/>
                  </a:moveTo>
                  <a:cubicBezTo>
                    <a:pt x="4930" y="295"/>
                    <a:pt x="6180" y="1533"/>
                    <a:pt x="6180" y="3081"/>
                  </a:cubicBezTo>
                  <a:cubicBezTo>
                    <a:pt x="6180" y="4641"/>
                    <a:pt x="4930" y="5879"/>
                    <a:pt x="3394" y="5879"/>
                  </a:cubicBezTo>
                  <a:cubicBezTo>
                    <a:pt x="2679" y="5879"/>
                    <a:pt x="1965" y="5605"/>
                    <a:pt x="1429" y="5057"/>
                  </a:cubicBezTo>
                  <a:cubicBezTo>
                    <a:pt x="346" y="3974"/>
                    <a:pt x="346" y="2200"/>
                    <a:pt x="1429" y="1116"/>
                  </a:cubicBezTo>
                  <a:cubicBezTo>
                    <a:pt x="1977" y="569"/>
                    <a:pt x="2679" y="295"/>
                    <a:pt x="3394" y="295"/>
                  </a:cubicBezTo>
                  <a:close/>
                  <a:moveTo>
                    <a:pt x="3404" y="0"/>
                  </a:moveTo>
                  <a:cubicBezTo>
                    <a:pt x="2608" y="0"/>
                    <a:pt x="1810" y="301"/>
                    <a:pt x="1203" y="902"/>
                  </a:cubicBezTo>
                  <a:cubicBezTo>
                    <a:pt x="0" y="2116"/>
                    <a:pt x="0" y="4093"/>
                    <a:pt x="1203" y="5295"/>
                  </a:cubicBezTo>
                  <a:cubicBezTo>
                    <a:pt x="1822" y="5903"/>
                    <a:pt x="2608" y="6200"/>
                    <a:pt x="3394" y="6200"/>
                  </a:cubicBezTo>
                  <a:cubicBezTo>
                    <a:pt x="5108" y="6188"/>
                    <a:pt x="6501" y="4819"/>
                    <a:pt x="6501" y="3093"/>
                  </a:cubicBezTo>
                  <a:cubicBezTo>
                    <a:pt x="6501" y="2259"/>
                    <a:pt x="6180" y="1485"/>
                    <a:pt x="5596" y="902"/>
                  </a:cubicBezTo>
                  <a:cubicBezTo>
                    <a:pt x="4995" y="301"/>
                    <a:pt x="4200" y="0"/>
                    <a:pt x="34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2" name="Google Shape;12602;p82"/>
            <p:cNvSpPr/>
            <p:nvPr/>
          </p:nvSpPr>
          <p:spPr>
            <a:xfrm>
              <a:off x="4372374" y="2030476"/>
              <a:ext cx="94026" cy="114493"/>
            </a:xfrm>
            <a:custGeom>
              <a:avLst/>
              <a:gdLst/>
              <a:ahLst/>
              <a:cxnLst/>
              <a:rect l="l" t="t" r="r" b="b"/>
              <a:pathLst>
                <a:path w="2954" h="3597" extrusionOk="0">
                  <a:moveTo>
                    <a:pt x="1477" y="310"/>
                  </a:moveTo>
                  <a:cubicBezTo>
                    <a:pt x="1834" y="310"/>
                    <a:pt x="2120" y="584"/>
                    <a:pt x="2120" y="953"/>
                  </a:cubicBezTo>
                  <a:cubicBezTo>
                    <a:pt x="2120" y="1311"/>
                    <a:pt x="1834" y="1584"/>
                    <a:pt x="1477" y="1584"/>
                  </a:cubicBezTo>
                  <a:cubicBezTo>
                    <a:pt x="1119" y="1584"/>
                    <a:pt x="834" y="1311"/>
                    <a:pt x="834" y="953"/>
                  </a:cubicBezTo>
                  <a:cubicBezTo>
                    <a:pt x="834" y="596"/>
                    <a:pt x="1119" y="310"/>
                    <a:pt x="1477" y="310"/>
                  </a:cubicBezTo>
                  <a:close/>
                  <a:moveTo>
                    <a:pt x="1905" y="1918"/>
                  </a:moveTo>
                  <a:cubicBezTo>
                    <a:pt x="2298" y="1918"/>
                    <a:pt x="2608" y="2227"/>
                    <a:pt x="2608" y="2620"/>
                  </a:cubicBezTo>
                  <a:lnTo>
                    <a:pt x="2608" y="3287"/>
                  </a:lnTo>
                  <a:lnTo>
                    <a:pt x="2298" y="3287"/>
                  </a:lnTo>
                  <a:lnTo>
                    <a:pt x="2298" y="2585"/>
                  </a:lnTo>
                  <a:cubicBezTo>
                    <a:pt x="2298" y="2501"/>
                    <a:pt x="2227" y="2418"/>
                    <a:pt x="2132" y="2418"/>
                  </a:cubicBezTo>
                  <a:cubicBezTo>
                    <a:pt x="2048" y="2418"/>
                    <a:pt x="1965" y="2501"/>
                    <a:pt x="1965" y="2585"/>
                  </a:cubicBezTo>
                  <a:lnTo>
                    <a:pt x="1965" y="3287"/>
                  </a:lnTo>
                  <a:lnTo>
                    <a:pt x="977" y="3287"/>
                  </a:lnTo>
                  <a:lnTo>
                    <a:pt x="977" y="2585"/>
                  </a:lnTo>
                  <a:cubicBezTo>
                    <a:pt x="977" y="2501"/>
                    <a:pt x="893" y="2418"/>
                    <a:pt x="810" y="2418"/>
                  </a:cubicBezTo>
                  <a:cubicBezTo>
                    <a:pt x="715" y="2418"/>
                    <a:pt x="643" y="2501"/>
                    <a:pt x="643" y="2585"/>
                  </a:cubicBezTo>
                  <a:lnTo>
                    <a:pt x="643" y="3287"/>
                  </a:lnTo>
                  <a:lnTo>
                    <a:pt x="298" y="3287"/>
                  </a:lnTo>
                  <a:lnTo>
                    <a:pt x="298" y="2620"/>
                  </a:lnTo>
                  <a:cubicBezTo>
                    <a:pt x="298" y="2227"/>
                    <a:pt x="619" y="1918"/>
                    <a:pt x="1000" y="1918"/>
                  </a:cubicBezTo>
                  <a:close/>
                  <a:moveTo>
                    <a:pt x="1477" y="1"/>
                  </a:moveTo>
                  <a:cubicBezTo>
                    <a:pt x="941" y="1"/>
                    <a:pt x="512" y="430"/>
                    <a:pt x="512" y="965"/>
                  </a:cubicBezTo>
                  <a:cubicBezTo>
                    <a:pt x="512" y="1227"/>
                    <a:pt x="619" y="1465"/>
                    <a:pt x="798" y="1632"/>
                  </a:cubicBezTo>
                  <a:cubicBezTo>
                    <a:pt x="346" y="1739"/>
                    <a:pt x="0" y="2144"/>
                    <a:pt x="0" y="2632"/>
                  </a:cubicBezTo>
                  <a:lnTo>
                    <a:pt x="0" y="3299"/>
                  </a:lnTo>
                  <a:cubicBezTo>
                    <a:pt x="0" y="3466"/>
                    <a:pt x="143" y="3597"/>
                    <a:pt x="298" y="3597"/>
                  </a:cubicBezTo>
                  <a:lnTo>
                    <a:pt x="2643" y="3597"/>
                  </a:lnTo>
                  <a:cubicBezTo>
                    <a:pt x="2798" y="3597"/>
                    <a:pt x="2941" y="3466"/>
                    <a:pt x="2941" y="3299"/>
                  </a:cubicBezTo>
                  <a:lnTo>
                    <a:pt x="2941" y="2632"/>
                  </a:lnTo>
                  <a:cubicBezTo>
                    <a:pt x="2953" y="2144"/>
                    <a:pt x="2620" y="1739"/>
                    <a:pt x="2167" y="1632"/>
                  </a:cubicBezTo>
                  <a:cubicBezTo>
                    <a:pt x="2322" y="1453"/>
                    <a:pt x="2441" y="1215"/>
                    <a:pt x="2441" y="965"/>
                  </a:cubicBezTo>
                  <a:cubicBezTo>
                    <a:pt x="2441" y="430"/>
                    <a:pt x="2012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3" name="Google Shape;12603;p82"/>
            <p:cNvSpPr/>
            <p:nvPr/>
          </p:nvSpPr>
          <p:spPr>
            <a:xfrm>
              <a:off x="4426167" y="2098561"/>
              <a:ext cx="114111" cy="113474"/>
            </a:xfrm>
            <a:custGeom>
              <a:avLst/>
              <a:gdLst/>
              <a:ahLst/>
              <a:cxnLst/>
              <a:rect l="l" t="t" r="r" b="b"/>
              <a:pathLst>
                <a:path w="3585" h="3565" extrusionOk="0">
                  <a:moveTo>
                    <a:pt x="3401" y="1"/>
                  </a:moveTo>
                  <a:cubicBezTo>
                    <a:pt x="3330" y="1"/>
                    <a:pt x="3272" y="73"/>
                    <a:pt x="3251" y="136"/>
                  </a:cubicBezTo>
                  <a:cubicBezTo>
                    <a:pt x="3097" y="1767"/>
                    <a:pt x="1799" y="3077"/>
                    <a:pt x="144" y="3244"/>
                  </a:cubicBezTo>
                  <a:cubicBezTo>
                    <a:pt x="61" y="3255"/>
                    <a:pt x="1" y="3339"/>
                    <a:pt x="13" y="3422"/>
                  </a:cubicBezTo>
                  <a:cubicBezTo>
                    <a:pt x="25" y="3494"/>
                    <a:pt x="84" y="3565"/>
                    <a:pt x="180" y="3565"/>
                  </a:cubicBezTo>
                  <a:lnTo>
                    <a:pt x="191" y="3565"/>
                  </a:lnTo>
                  <a:cubicBezTo>
                    <a:pt x="1966" y="3398"/>
                    <a:pt x="3394" y="1970"/>
                    <a:pt x="3573" y="184"/>
                  </a:cubicBezTo>
                  <a:cubicBezTo>
                    <a:pt x="3585" y="88"/>
                    <a:pt x="3513" y="17"/>
                    <a:pt x="3430" y="5"/>
                  </a:cubicBezTo>
                  <a:cubicBezTo>
                    <a:pt x="3420" y="2"/>
                    <a:pt x="3410" y="1"/>
                    <a:pt x="34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04" name="Google Shape;12604;p82"/>
          <p:cNvGrpSpPr/>
          <p:nvPr/>
        </p:nvGrpSpPr>
        <p:grpSpPr>
          <a:xfrm>
            <a:off x="4649681" y="2053647"/>
            <a:ext cx="344528" cy="344114"/>
            <a:chOff x="4674791" y="1977447"/>
            <a:chExt cx="344528" cy="344114"/>
          </a:xfrm>
          <a:solidFill>
            <a:schemeClr val="tx1"/>
          </a:solidFill>
        </p:grpSpPr>
        <p:sp>
          <p:nvSpPr>
            <p:cNvPr id="12605" name="Google Shape;12605;p82"/>
            <p:cNvSpPr/>
            <p:nvPr/>
          </p:nvSpPr>
          <p:spPr>
            <a:xfrm>
              <a:off x="4696022" y="1996768"/>
              <a:ext cx="29570" cy="29220"/>
            </a:xfrm>
            <a:custGeom>
              <a:avLst/>
              <a:gdLst/>
              <a:ahLst/>
              <a:cxnLst/>
              <a:rect l="l" t="t" r="r" b="b"/>
              <a:pathLst>
                <a:path w="929" h="918" extrusionOk="0">
                  <a:moveTo>
                    <a:pt x="476" y="310"/>
                  </a:moveTo>
                  <a:cubicBezTo>
                    <a:pt x="548" y="310"/>
                    <a:pt x="631" y="369"/>
                    <a:pt x="631" y="465"/>
                  </a:cubicBezTo>
                  <a:cubicBezTo>
                    <a:pt x="631" y="536"/>
                    <a:pt x="572" y="607"/>
                    <a:pt x="476" y="607"/>
                  </a:cubicBezTo>
                  <a:cubicBezTo>
                    <a:pt x="405" y="607"/>
                    <a:pt x="334" y="548"/>
                    <a:pt x="334" y="465"/>
                  </a:cubicBezTo>
                  <a:cubicBezTo>
                    <a:pt x="334" y="381"/>
                    <a:pt x="393" y="310"/>
                    <a:pt x="476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6" name="Google Shape;12606;p82"/>
            <p:cNvSpPr/>
            <p:nvPr/>
          </p:nvSpPr>
          <p:spPr>
            <a:xfrm>
              <a:off x="473389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49" y="310"/>
                    <a:pt x="608" y="369"/>
                    <a:pt x="608" y="465"/>
                  </a:cubicBezTo>
                  <a:cubicBezTo>
                    <a:pt x="608" y="536"/>
                    <a:pt x="549" y="607"/>
                    <a:pt x="465" y="607"/>
                  </a:cubicBezTo>
                  <a:cubicBezTo>
                    <a:pt x="394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1" y="203"/>
                    <a:pt x="1" y="465"/>
                  </a:cubicBezTo>
                  <a:cubicBezTo>
                    <a:pt x="1" y="715"/>
                    <a:pt x="215" y="917"/>
                    <a:pt x="465" y="917"/>
                  </a:cubicBezTo>
                  <a:cubicBezTo>
                    <a:pt x="715" y="917"/>
                    <a:pt x="930" y="715"/>
                    <a:pt x="930" y="465"/>
                  </a:cubicBezTo>
                  <a:cubicBezTo>
                    <a:pt x="930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7" name="Google Shape;12607;p82"/>
            <p:cNvSpPr/>
            <p:nvPr/>
          </p:nvSpPr>
          <p:spPr>
            <a:xfrm>
              <a:off x="4771809" y="1996768"/>
              <a:ext cx="29602" cy="29220"/>
            </a:xfrm>
            <a:custGeom>
              <a:avLst/>
              <a:gdLst/>
              <a:ahLst/>
              <a:cxnLst/>
              <a:rect l="l" t="t" r="r" b="b"/>
              <a:pathLst>
                <a:path w="930" h="918" extrusionOk="0">
                  <a:moveTo>
                    <a:pt x="465" y="310"/>
                  </a:moveTo>
                  <a:cubicBezTo>
                    <a:pt x="536" y="310"/>
                    <a:pt x="608" y="369"/>
                    <a:pt x="608" y="465"/>
                  </a:cubicBezTo>
                  <a:cubicBezTo>
                    <a:pt x="608" y="536"/>
                    <a:pt x="548" y="607"/>
                    <a:pt x="465" y="607"/>
                  </a:cubicBezTo>
                  <a:cubicBezTo>
                    <a:pt x="393" y="607"/>
                    <a:pt x="310" y="548"/>
                    <a:pt x="310" y="465"/>
                  </a:cubicBezTo>
                  <a:cubicBezTo>
                    <a:pt x="310" y="381"/>
                    <a:pt x="370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215" y="0"/>
                    <a:pt x="0" y="203"/>
                    <a:pt x="0" y="465"/>
                  </a:cubicBezTo>
                  <a:cubicBezTo>
                    <a:pt x="0" y="715"/>
                    <a:pt x="215" y="917"/>
                    <a:pt x="465" y="917"/>
                  </a:cubicBezTo>
                  <a:cubicBezTo>
                    <a:pt x="715" y="917"/>
                    <a:pt x="929" y="715"/>
                    <a:pt x="929" y="465"/>
                  </a:cubicBezTo>
                  <a:cubicBezTo>
                    <a:pt x="929" y="203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8" name="Google Shape;12608;p82"/>
            <p:cNvSpPr/>
            <p:nvPr/>
          </p:nvSpPr>
          <p:spPr>
            <a:xfrm>
              <a:off x="4674791" y="1977447"/>
              <a:ext cx="344528" cy="344114"/>
            </a:xfrm>
            <a:custGeom>
              <a:avLst/>
              <a:gdLst/>
              <a:ahLst/>
              <a:cxnLst/>
              <a:rect l="l" t="t" r="r" b="b"/>
              <a:pathLst>
                <a:path w="10824" h="10811" extrusionOk="0">
                  <a:moveTo>
                    <a:pt x="10466" y="2155"/>
                  </a:moveTo>
                  <a:lnTo>
                    <a:pt x="10466" y="10120"/>
                  </a:lnTo>
                  <a:lnTo>
                    <a:pt x="10478" y="10120"/>
                  </a:lnTo>
                  <a:cubicBezTo>
                    <a:pt x="10478" y="10323"/>
                    <a:pt x="10311" y="10501"/>
                    <a:pt x="10085" y="10501"/>
                  </a:cubicBezTo>
                  <a:lnTo>
                    <a:pt x="667" y="10501"/>
                  </a:lnTo>
                  <a:cubicBezTo>
                    <a:pt x="465" y="10501"/>
                    <a:pt x="286" y="10335"/>
                    <a:pt x="286" y="10120"/>
                  </a:cubicBezTo>
                  <a:lnTo>
                    <a:pt x="286" y="2155"/>
                  </a:ln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691"/>
                  </a:cubicBezTo>
                  <a:lnTo>
                    <a:pt x="0" y="10120"/>
                  </a:lnTo>
                  <a:cubicBezTo>
                    <a:pt x="0" y="10501"/>
                    <a:pt x="310" y="10811"/>
                    <a:pt x="703" y="10811"/>
                  </a:cubicBezTo>
                  <a:lnTo>
                    <a:pt x="10121" y="10811"/>
                  </a:lnTo>
                  <a:cubicBezTo>
                    <a:pt x="10502" y="10811"/>
                    <a:pt x="10823" y="10501"/>
                    <a:pt x="10823" y="10120"/>
                  </a:cubicBezTo>
                  <a:lnTo>
                    <a:pt x="10823" y="691"/>
                  </a:lnTo>
                  <a:cubicBezTo>
                    <a:pt x="10799" y="310"/>
                    <a:pt x="10490" y="0"/>
                    <a:pt x="10109" y="0"/>
                  </a:cubicBezTo>
                  <a:lnTo>
                    <a:pt x="5025" y="0"/>
                  </a:lnTo>
                  <a:cubicBezTo>
                    <a:pt x="4942" y="0"/>
                    <a:pt x="4870" y="71"/>
                    <a:pt x="4870" y="155"/>
                  </a:cubicBezTo>
                  <a:cubicBezTo>
                    <a:pt x="4870" y="250"/>
                    <a:pt x="4942" y="321"/>
                    <a:pt x="5025" y="321"/>
                  </a:cubicBezTo>
                  <a:lnTo>
                    <a:pt x="10109" y="321"/>
                  </a:lnTo>
                  <a:cubicBezTo>
                    <a:pt x="10311" y="321"/>
                    <a:pt x="10490" y="488"/>
                    <a:pt x="10490" y="714"/>
                  </a:cubicBezTo>
                  <a:lnTo>
                    <a:pt x="10490" y="1857"/>
                  </a:lnTo>
                  <a:lnTo>
                    <a:pt x="310" y="1857"/>
                  </a:lnTo>
                  <a:lnTo>
                    <a:pt x="310" y="714"/>
                  </a:lnTo>
                  <a:cubicBezTo>
                    <a:pt x="310" y="500"/>
                    <a:pt x="477" y="321"/>
                    <a:pt x="703" y="321"/>
                  </a:cubicBezTo>
                  <a:lnTo>
                    <a:pt x="4049" y="321"/>
                  </a:lnTo>
                  <a:cubicBezTo>
                    <a:pt x="4132" y="321"/>
                    <a:pt x="4215" y="250"/>
                    <a:pt x="4215" y="155"/>
                  </a:cubicBezTo>
                  <a:cubicBezTo>
                    <a:pt x="4215" y="71"/>
                    <a:pt x="4132" y="0"/>
                    <a:pt x="4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9" name="Google Shape;12609;p82"/>
            <p:cNvSpPr/>
            <p:nvPr/>
          </p:nvSpPr>
          <p:spPr>
            <a:xfrm>
              <a:off x="4696022" y="2073160"/>
              <a:ext cx="13655" cy="27469"/>
            </a:xfrm>
            <a:custGeom>
              <a:avLst/>
              <a:gdLst/>
              <a:ahLst/>
              <a:cxnLst/>
              <a:rect l="l" t="t" r="r" b="b"/>
              <a:pathLst>
                <a:path w="429" h="863" extrusionOk="0">
                  <a:moveTo>
                    <a:pt x="249" y="1"/>
                  </a:moveTo>
                  <a:cubicBezTo>
                    <a:pt x="198" y="1"/>
                    <a:pt x="148" y="22"/>
                    <a:pt x="119" y="65"/>
                  </a:cubicBezTo>
                  <a:cubicBezTo>
                    <a:pt x="48" y="184"/>
                    <a:pt x="0" y="327"/>
                    <a:pt x="0" y="470"/>
                  </a:cubicBezTo>
                  <a:lnTo>
                    <a:pt x="0" y="708"/>
                  </a:lnTo>
                  <a:cubicBezTo>
                    <a:pt x="0" y="779"/>
                    <a:pt x="72" y="863"/>
                    <a:pt x="167" y="863"/>
                  </a:cubicBezTo>
                  <a:cubicBezTo>
                    <a:pt x="250" y="863"/>
                    <a:pt x="334" y="779"/>
                    <a:pt x="334" y="696"/>
                  </a:cubicBezTo>
                  <a:lnTo>
                    <a:pt x="334" y="470"/>
                  </a:lnTo>
                  <a:cubicBezTo>
                    <a:pt x="334" y="398"/>
                    <a:pt x="357" y="303"/>
                    <a:pt x="393" y="243"/>
                  </a:cubicBezTo>
                  <a:cubicBezTo>
                    <a:pt x="429" y="172"/>
                    <a:pt x="417" y="65"/>
                    <a:pt x="346" y="29"/>
                  </a:cubicBezTo>
                  <a:cubicBezTo>
                    <a:pt x="317" y="10"/>
                    <a:pt x="283" y="1"/>
                    <a:pt x="2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0" name="Google Shape;12610;p82"/>
            <p:cNvSpPr/>
            <p:nvPr/>
          </p:nvSpPr>
          <p:spPr>
            <a:xfrm>
              <a:off x="4711173" y="2279419"/>
              <a:ext cx="28456" cy="10695"/>
            </a:xfrm>
            <a:custGeom>
              <a:avLst/>
              <a:gdLst/>
              <a:ahLst/>
              <a:cxnLst/>
              <a:rect l="l" t="t" r="r" b="b"/>
              <a:pathLst>
                <a:path w="894" h="336" extrusionOk="0">
                  <a:moveTo>
                    <a:pt x="170" y="1"/>
                  </a:moveTo>
                  <a:cubicBezTo>
                    <a:pt x="96" y="1"/>
                    <a:pt x="34" y="57"/>
                    <a:pt x="12" y="133"/>
                  </a:cubicBezTo>
                  <a:cubicBezTo>
                    <a:pt x="0" y="228"/>
                    <a:pt x="60" y="300"/>
                    <a:pt x="131" y="312"/>
                  </a:cubicBezTo>
                  <a:cubicBezTo>
                    <a:pt x="179" y="312"/>
                    <a:pt x="215" y="336"/>
                    <a:pt x="251" y="336"/>
                  </a:cubicBezTo>
                  <a:lnTo>
                    <a:pt x="727" y="336"/>
                  </a:lnTo>
                  <a:cubicBezTo>
                    <a:pt x="822" y="336"/>
                    <a:pt x="893" y="252"/>
                    <a:pt x="893" y="169"/>
                  </a:cubicBezTo>
                  <a:cubicBezTo>
                    <a:pt x="893" y="74"/>
                    <a:pt x="822" y="2"/>
                    <a:pt x="727" y="2"/>
                  </a:cubicBezTo>
                  <a:lnTo>
                    <a:pt x="191" y="2"/>
                  </a:lnTo>
                  <a:cubicBezTo>
                    <a:pt x="184" y="1"/>
                    <a:pt x="177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1" name="Google Shape;12611;p82"/>
            <p:cNvSpPr/>
            <p:nvPr/>
          </p:nvSpPr>
          <p:spPr>
            <a:xfrm>
              <a:off x="4714197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3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2" name="Google Shape;12612;p82"/>
            <p:cNvSpPr/>
            <p:nvPr/>
          </p:nvSpPr>
          <p:spPr>
            <a:xfrm>
              <a:off x="4747173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3" name="Google Shape;12613;p82"/>
            <p:cNvSpPr/>
            <p:nvPr/>
          </p:nvSpPr>
          <p:spPr>
            <a:xfrm>
              <a:off x="4750196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727" y="334"/>
                  </a:lnTo>
                  <a:cubicBezTo>
                    <a:pt x="810" y="334"/>
                    <a:pt x="894" y="262"/>
                    <a:pt x="894" y="167"/>
                  </a:cubicBezTo>
                  <a:cubicBezTo>
                    <a:pt x="894" y="84"/>
                    <a:pt x="810" y="1"/>
                    <a:pt x="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4" name="Google Shape;12614;p82"/>
            <p:cNvSpPr/>
            <p:nvPr/>
          </p:nvSpPr>
          <p:spPr>
            <a:xfrm>
              <a:off x="4696022" y="2107791"/>
              <a:ext cx="10631" cy="28838"/>
            </a:xfrm>
            <a:custGeom>
              <a:avLst/>
              <a:gdLst/>
              <a:ahLst/>
              <a:cxnLst/>
              <a:rect l="l" t="t" r="r" b="b"/>
              <a:pathLst>
                <a:path w="334" h="906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739"/>
                  </a:lnTo>
                  <a:cubicBezTo>
                    <a:pt x="0" y="822"/>
                    <a:pt x="72" y="906"/>
                    <a:pt x="167" y="906"/>
                  </a:cubicBezTo>
                  <a:cubicBezTo>
                    <a:pt x="250" y="906"/>
                    <a:pt x="334" y="822"/>
                    <a:pt x="334" y="739"/>
                  </a:cubicBezTo>
                  <a:lnTo>
                    <a:pt x="334" y="167"/>
                  </a:lnTo>
                  <a:cubicBezTo>
                    <a:pt x="334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5" name="Google Shape;12615;p82"/>
            <p:cNvSpPr/>
            <p:nvPr/>
          </p:nvSpPr>
          <p:spPr>
            <a:xfrm>
              <a:off x="4695640" y="2251058"/>
              <a:ext cx="12541" cy="28074"/>
            </a:xfrm>
            <a:custGeom>
              <a:avLst/>
              <a:gdLst/>
              <a:ahLst/>
              <a:cxnLst/>
              <a:rect l="l" t="t" r="r" b="b"/>
              <a:pathLst>
                <a:path w="394" h="88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488"/>
                  </a:lnTo>
                  <a:cubicBezTo>
                    <a:pt x="0" y="596"/>
                    <a:pt x="12" y="703"/>
                    <a:pt x="60" y="786"/>
                  </a:cubicBezTo>
                  <a:cubicBezTo>
                    <a:pt x="107" y="846"/>
                    <a:pt x="167" y="881"/>
                    <a:pt x="227" y="881"/>
                  </a:cubicBezTo>
                  <a:cubicBezTo>
                    <a:pt x="238" y="881"/>
                    <a:pt x="262" y="881"/>
                    <a:pt x="286" y="869"/>
                  </a:cubicBezTo>
                  <a:cubicBezTo>
                    <a:pt x="358" y="834"/>
                    <a:pt x="393" y="727"/>
                    <a:pt x="358" y="655"/>
                  </a:cubicBezTo>
                  <a:cubicBezTo>
                    <a:pt x="322" y="596"/>
                    <a:pt x="322" y="548"/>
                    <a:pt x="322" y="488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6" name="Google Shape;12616;p82"/>
            <p:cNvSpPr/>
            <p:nvPr/>
          </p:nvSpPr>
          <p:spPr>
            <a:xfrm>
              <a:off x="4782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3" y="250"/>
                    <a:pt x="72" y="334"/>
                    <a:pt x="167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7" name="Google Shape;12617;p82"/>
            <p:cNvSpPr/>
            <p:nvPr/>
          </p:nvSpPr>
          <p:spPr>
            <a:xfrm>
              <a:off x="4696022" y="2143409"/>
              <a:ext cx="10631" cy="28456"/>
            </a:xfrm>
            <a:custGeom>
              <a:avLst/>
              <a:gdLst/>
              <a:ahLst/>
              <a:cxnLst/>
              <a:rect l="l" t="t" r="r" b="b"/>
              <a:pathLst>
                <a:path w="334" h="89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39"/>
                  </a:lnTo>
                  <a:cubicBezTo>
                    <a:pt x="0" y="822"/>
                    <a:pt x="72" y="894"/>
                    <a:pt x="167" y="894"/>
                  </a:cubicBezTo>
                  <a:cubicBezTo>
                    <a:pt x="250" y="894"/>
                    <a:pt x="334" y="822"/>
                    <a:pt x="334" y="739"/>
                  </a:cubicBezTo>
                  <a:lnTo>
                    <a:pt x="334" y="168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8" name="Google Shape;12618;p82"/>
            <p:cNvSpPr/>
            <p:nvPr/>
          </p:nvSpPr>
          <p:spPr>
            <a:xfrm>
              <a:off x="4696022" y="2215440"/>
              <a:ext cx="10631" cy="28074"/>
            </a:xfrm>
            <a:custGeom>
              <a:avLst/>
              <a:gdLst/>
              <a:ahLst/>
              <a:cxnLst/>
              <a:rect l="l" t="t" r="r" b="b"/>
              <a:pathLst>
                <a:path w="334" h="882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738"/>
                  </a:lnTo>
                  <a:cubicBezTo>
                    <a:pt x="0" y="810"/>
                    <a:pt x="72" y="881"/>
                    <a:pt x="167" y="881"/>
                  </a:cubicBezTo>
                  <a:cubicBezTo>
                    <a:pt x="250" y="881"/>
                    <a:pt x="334" y="810"/>
                    <a:pt x="334" y="715"/>
                  </a:cubicBezTo>
                  <a:lnTo>
                    <a:pt x="334" y="167"/>
                  </a:lnTo>
                  <a:cubicBezTo>
                    <a:pt x="334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19" name="Google Shape;12619;p82"/>
            <p:cNvSpPr/>
            <p:nvPr/>
          </p:nvSpPr>
          <p:spPr>
            <a:xfrm>
              <a:off x="4696022" y="2179441"/>
              <a:ext cx="10631" cy="28424"/>
            </a:xfrm>
            <a:custGeom>
              <a:avLst/>
              <a:gdLst/>
              <a:ahLst/>
              <a:cxnLst/>
              <a:rect l="l" t="t" r="r" b="b"/>
              <a:pathLst>
                <a:path w="334" h="89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738"/>
                  </a:lnTo>
                  <a:cubicBezTo>
                    <a:pt x="0" y="822"/>
                    <a:pt x="72" y="893"/>
                    <a:pt x="167" y="893"/>
                  </a:cubicBezTo>
                  <a:cubicBezTo>
                    <a:pt x="250" y="893"/>
                    <a:pt x="334" y="822"/>
                    <a:pt x="334" y="738"/>
                  </a:cubicBezTo>
                  <a:lnTo>
                    <a:pt x="334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0" name="Google Shape;12620;p82"/>
            <p:cNvSpPr/>
            <p:nvPr/>
          </p:nvSpPr>
          <p:spPr>
            <a:xfrm>
              <a:off x="4854790" y="2146847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1" name="Google Shape;12621;p82"/>
            <p:cNvSpPr/>
            <p:nvPr/>
          </p:nvSpPr>
          <p:spPr>
            <a:xfrm>
              <a:off x="4854790" y="2110847"/>
              <a:ext cx="10281" cy="28424"/>
            </a:xfrm>
            <a:custGeom>
              <a:avLst/>
              <a:gdLst/>
              <a:ahLst/>
              <a:cxnLst/>
              <a:rect l="l" t="t" r="r" b="b"/>
              <a:pathLst>
                <a:path w="323" h="893" extrusionOk="0">
                  <a:moveTo>
                    <a:pt x="168" y="0"/>
                  </a:moveTo>
                  <a:cubicBezTo>
                    <a:pt x="72" y="0"/>
                    <a:pt x="1" y="71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67"/>
                  </a:lnTo>
                  <a:cubicBezTo>
                    <a:pt x="311" y="71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2" name="Google Shape;12622;p82"/>
            <p:cNvSpPr/>
            <p:nvPr/>
          </p:nvSpPr>
          <p:spPr>
            <a:xfrm>
              <a:off x="4854790" y="2182846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6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6"/>
                  </a:cubicBezTo>
                  <a:lnTo>
                    <a:pt x="322" y="155"/>
                  </a:lnTo>
                  <a:cubicBezTo>
                    <a:pt x="311" y="60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3" name="Google Shape;12623;p82"/>
            <p:cNvSpPr/>
            <p:nvPr/>
          </p:nvSpPr>
          <p:spPr>
            <a:xfrm>
              <a:off x="4852912" y="2075738"/>
              <a:ext cx="12159" cy="27915"/>
            </a:xfrm>
            <a:custGeom>
              <a:avLst/>
              <a:gdLst/>
              <a:ahLst/>
              <a:cxnLst/>
              <a:rect l="l" t="t" r="r" b="b"/>
              <a:pathLst>
                <a:path w="382" h="877" extrusionOk="0">
                  <a:moveTo>
                    <a:pt x="185" y="0"/>
                  </a:moveTo>
                  <a:cubicBezTo>
                    <a:pt x="162" y="0"/>
                    <a:pt x="139" y="6"/>
                    <a:pt x="119" y="20"/>
                  </a:cubicBezTo>
                  <a:cubicBezTo>
                    <a:pt x="48" y="43"/>
                    <a:pt x="0" y="151"/>
                    <a:pt x="48" y="222"/>
                  </a:cubicBezTo>
                  <a:cubicBezTo>
                    <a:pt x="48" y="270"/>
                    <a:pt x="60" y="329"/>
                    <a:pt x="60" y="389"/>
                  </a:cubicBezTo>
                  <a:lnTo>
                    <a:pt x="60" y="722"/>
                  </a:lnTo>
                  <a:cubicBezTo>
                    <a:pt x="60" y="805"/>
                    <a:pt x="131" y="877"/>
                    <a:pt x="227" y="877"/>
                  </a:cubicBezTo>
                  <a:cubicBezTo>
                    <a:pt x="310" y="877"/>
                    <a:pt x="381" y="805"/>
                    <a:pt x="381" y="722"/>
                  </a:cubicBezTo>
                  <a:lnTo>
                    <a:pt x="381" y="389"/>
                  </a:lnTo>
                  <a:cubicBezTo>
                    <a:pt x="381" y="281"/>
                    <a:pt x="370" y="186"/>
                    <a:pt x="322" y="91"/>
                  </a:cubicBezTo>
                  <a:cubicBezTo>
                    <a:pt x="305" y="39"/>
                    <a:pt x="244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4" name="Google Shape;12624;p82"/>
            <p:cNvSpPr/>
            <p:nvPr/>
          </p:nvSpPr>
          <p:spPr>
            <a:xfrm>
              <a:off x="4854790" y="2218464"/>
              <a:ext cx="10281" cy="28456"/>
            </a:xfrm>
            <a:custGeom>
              <a:avLst/>
              <a:gdLst/>
              <a:ahLst/>
              <a:cxnLst/>
              <a:rect l="l" t="t" r="r" b="b"/>
              <a:pathLst>
                <a:path w="323" h="89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27"/>
                  </a:lnTo>
                  <a:cubicBezTo>
                    <a:pt x="1" y="822"/>
                    <a:pt x="72" y="893"/>
                    <a:pt x="168" y="893"/>
                  </a:cubicBezTo>
                  <a:cubicBezTo>
                    <a:pt x="251" y="893"/>
                    <a:pt x="322" y="822"/>
                    <a:pt x="322" y="727"/>
                  </a:cubicBezTo>
                  <a:lnTo>
                    <a:pt x="322" y="167"/>
                  </a:lnTo>
                  <a:cubicBezTo>
                    <a:pt x="311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5" name="Google Shape;12625;p82"/>
            <p:cNvSpPr/>
            <p:nvPr/>
          </p:nvSpPr>
          <p:spPr>
            <a:xfrm>
              <a:off x="4821464" y="2064598"/>
              <a:ext cx="29188" cy="10249"/>
            </a:xfrm>
            <a:custGeom>
              <a:avLst/>
              <a:gdLst/>
              <a:ahLst/>
              <a:cxnLst/>
              <a:rect l="l" t="t" r="r" b="b"/>
              <a:pathLst>
                <a:path w="917" h="322" extrusionOk="0">
                  <a:moveTo>
                    <a:pt x="167" y="0"/>
                  </a:moveTo>
                  <a:cubicBezTo>
                    <a:pt x="84" y="0"/>
                    <a:pt x="0" y="72"/>
                    <a:pt x="0" y="155"/>
                  </a:cubicBezTo>
                  <a:cubicBezTo>
                    <a:pt x="0" y="250"/>
                    <a:pt x="84" y="322"/>
                    <a:pt x="167" y="322"/>
                  </a:cubicBezTo>
                  <a:lnTo>
                    <a:pt x="738" y="322"/>
                  </a:lnTo>
                  <a:cubicBezTo>
                    <a:pt x="810" y="322"/>
                    <a:pt x="881" y="262"/>
                    <a:pt x="893" y="191"/>
                  </a:cubicBezTo>
                  <a:cubicBezTo>
                    <a:pt x="917" y="96"/>
                    <a:pt x="857" y="24"/>
                    <a:pt x="762" y="12"/>
                  </a:cubicBezTo>
                  <a:cubicBezTo>
                    <a:pt x="715" y="12"/>
                    <a:pt x="691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6" name="Google Shape;12626;p82"/>
            <p:cNvSpPr/>
            <p:nvPr/>
          </p:nvSpPr>
          <p:spPr>
            <a:xfrm>
              <a:off x="4785464" y="2064216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cubicBezTo>
                    <a:pt x="24" y="262"/>
                    <a:pt x="83" y="334"/>
                    <a:pt x="167" y="334"/>
                  </a:cubicBezTo>
                  <a:lnTo>
                    <a:pt x="738" y="334"/>
                  </a:lnTo>
                  <a:cubicBezTo>
                    <a:pt x="822" y="334"/>
                    <a:pt x="893" y="262"/>
                    <a:pt x="893" y="167"/>
                  </a:cubicBezTo>
                  <a:cubicBezTo>
                    <a:pt x="893" y="84"/>
                    <a:pt x="822" y="1"/>
                    <a:pt x="7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7" name="Google Shape;12627;p82"/>
            <p:cNvSpPr/>
            <p:nvPr/>
          </p:nvSpPr>
          <p:spPr>
            <a:xfrm>
              <a:off x="4818790" y="2279482"/>
              <a:ext cx="28456" cy="10631"/>
            </a:xfrm>
            <a:custGeom>
              <a:avLst/>
              <a:gdLst/>
              <a:ahLst/>
              <a:cxnLst/>
              <a:rect l="l" t="t" r="r" b="b"/>
              <a:pathLst>
                <a:path w="894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727" y="334"/>
                  </a:lnTo>
                  <a:cubicBezTo>
                    <a:pt x="822" y="334"/>
                    <a:pt x="894" y="250"/>
                    <a:pt x="894" y="167"/>
                  </a:cubicBezTo>
                  <a:cubicBezTo>
                    <a:pt x="894" y="72"/>
                    <a:pt x="822" y="0"/>
                    <a:pt x="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8" name="Google Shape;12628;p82"/>
            <p:cNvSpPr/>
            <p:nvPr/>
          </p:nvSpPr>
          <p:spPr>
            <a:xfrm>
              <a:off x="4851002" y="2253700"/>
              <a:ext cx="14069" cy="28074"/>
            </a:xfrm>
            <a:custGeom>
              <a:avLst/>
              <a:gdLst/>
              <a:ahLst/>
              <a:cxnLst/>
              <a:rect l="l" t="t" r="r" b="b"/>
              <a:pathLst>
                <a:path w="442" h="882" extrusionOk="0">
                  <a:moveTo>
                    <a:pt x="275" y="1"/>
                  </a:moveTo>
                  <a:cubicBezTo>
                    <a:pt x="191" y="1"/>
                    <a:pt x="120" y="84"/>
                    <a:pt x="120" y="167"/>
                  </a:cubicBezTo>
                  <a:lnTo>
                    <a:pt x="120" y="405"/>
                  </a:lnTo>
                  <a:cubicBezTo>
                    <a:pt x="120" y="489"/>
                    <a:pt x="84" y="572"/>
                    <a:pt x="60" y="632"/>
                  </a:cubicBezTo>
                  <a:cubicBezTo>
                    <a:pt x="1" y="703"/>
                    <a:pt x="25" y="810"/>
                    <a:pt x="108" y="858"/>
                  </a:cubicBezTo>
                  <a:cubicBezTo>
                    <a:pt x="132" y="870"/>
                    <a:pt x="168" y="882"/>
                    <a:pt x="191" y="882"/>
                  </a:cubicBezTo>
                  <a:cubicBezTo>
                    <a:pt x="239" y="882"/>
                    <a:pt x="299" y="858"/>
                    <a:pt x="322" y="810"/>
                  </a:cubicBezTo>
                  <a:cubicBezTo>
                    <a:pt x="406" y="691"/>
                    <a:pt x="441" y="560"/>
                    <a:pt x="441" y="405"/>
                  </a:cubicBezTo>
                  <a:lnTo>
                    <a:pt x="441" y="167"/>
                  </a:lnTo>
                  <a:cubicBezTo>
                    <a:pt x="441" y="84"/>
                    <a:pt x="370" y="1"/>
                    <a:pt x="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29" name="Google Shape;12629;p82"/>
            <p:cNvSpPr/>
            <p:nvPr/>
          </p:nvSpPr>
          <p:spPr>
            <a:xfrm>
              <a:off x="4883596" y="2064980"/>
              <a:ext cx="107299" cy="99310"/>
            </a:xfrm>
            <a:custGeom>
              <a:avLst/>
              <a:gdLst/>
              <a:ahLst/>
              <a:cxnLst/>
              <a:rect l="l" t="t" r="r" b="b"/>
              <a:pathLst>
                <a:path w="3371" h="3120" extrusionOk="0">
                  <a:moveTo>
                    <a:pt x="2620" y="310"/>
                  </a:moveTo>
                  <a:cubicBezTo>
                    <a:pt x="2680" y="310"/>
                    <a:pt x="2739" y="322"/>
                    <a:pt x="2787" y="346"/>
                  </a:cubicBezTo>
                  <a:lnTo>
                    <a:pt x="1656" y="1334"/>
                  </a:lnTo>
                  <a:lnTo>
                    <a:pt x="525" y="346"/>
                  </a:lnTo>
                  <a:cubicBezTo>
                    <a:pt x="584" y="322"/>
                    <a:pt x="644" y="310"/>
                    <a:pt x="703" y="310"/>
                  </a:cubicBezTo>
                  <a:close/>
                  <a:moveTo>
                    <a:pt x="3013" y="572"/>
                  </a:moveTo>
                  <a:cubicBezTo>
                    <a:pt x="3025" y="619"/>
                    <a:pt x="3037" y="667"/>
                    <a:pt x="3037" y="727"/>
                  </a:cubicBezTo>
                  <a:lnTo>
                    <a:pt x="3037" y="2394"/>
                  </a:lnTo>
                  <a:cubicBezTo>
                    <a:pt x="3037" y="2453"/>
                    <a:pt x="3025" y="2501"/>
                    <a:pt x="3013" y="2548"/>
                  </a:cubicBezTo>
                  <a:lnTo>
                    <a:pt x="1906" y="1560"/>
                  </a:lnTo>
                  <a:lnTo>
                    <a:pt x="3013" y="572"/>
                  </a:lnTo>
                  <a:close/>
                  <a:moveTo>
                    <a:pt x="310" y="596"/>
                  </a:moveTo>
                  <a:lnTo>
                    <a:pt x="1418" y="1572"/>
                  </a:lnTo>
                  <a:lnTo>
                    <a:pt x="310" y="2560"/>
                  </a:lnTo>
                  <a:cubicBezTo>
                    <a:pt x="298" y="2513"/>
                    <a:pt x="287" y="2465"/>
                    <a:pt x="287" y="2405"/>
                  </a:cubicBezTo>
                  <a:lnTo>
                    <a:pt x="287" y="727"/>
                  </a:lnTo>
                  <a:cubicBezTo>
                    <a:pt x="287" y="679"/>
                    <a:pt x="298" y="619"/>
                    <a:pt x="310" y="596"/>
                  </a:cubicBezTo>
                  <a:close/>
                  <a:moveTo>
                    <a:pt x="715" y="0"/>
                  </a:moveTo>
                  <a:cubicBezTo>
                    <a:pt x="501" y="0"/>
                    <a:pt x="322" y="84"/>
                    <a:pt x="191" y="227"/>
                  </a:cubicBezTo>
                  <a:lnTo>
                    <a:pt x="179" y="238"/>
                  </a:lnTo>
                  <a:cubicBezTo>
                    <a:pt x="60" y="369"/>
                    <a:pt x="1" y="536"/>
                    <a:pt x="1" y="715"/>
                  </a:cubicBezTo>
                  <a:lnTo>
                    <a:pt x="1" y="2382"/>
                  </a:lnTo>
                  <a:cubicBezTo>
                    <a:pt x="1" y="2560"/>
                    <a:pt x="60" y="2727"/>
                    <a:pt x="168" y="2846"/>
                  </a:cubicBezTo>
                  <a:cubicBezTo>
                    <a:pt x="156" y="2870"/>
                    <a:pt x="156" y="2870"/>
                    <a:pt x="168" y="2882"/>
                  </a:cubicBezTo>
                  <a:lnTo>
                    <a:pt x="191" y="2917"/>
                  </a:lnTo>
                  <a:cubicBezTo>
                    <a:pt x="334" y="3048"/>
                    <a:pt x="513" y="3120"/>
                    <a:pt x="703" y="3120"/>
                  </a:cubicBezTo>
                  <a:lnTo>
                    <a:pt x="1132" y="3120"/>
                  </a:lnTo>
                  <a:cubicBezTo>
                    <a:pt x="1227" y="3120"/>
                    <a:pt x="1299" y="3048"/>
                    <a:pt x="1299" y="2953"/>
                  </a:cubicBezTo>
                  <a:cubicBezTo>
                    <a:pt x="1299" y="2870"/>
                    <a:pt x="1227" y="2798"/>
                    <a:pt x="1132" y="2798"/>
                  </a:cubicBezTo>
                  <a:lnTo>
                    <a:pt x="703" y="2798"/>
                  </a:lnTo>
                  <a:cubicBezTo>
                    <a:pt x="644" y="2798"/>
                    <a:pt x="584" y="2775"/>
                    <a:pt x="537" y="2763"/>
                  </a:cubicBezTo>
                  <a:lnTo>
                    <a:pt x="1668" y="1762"/>
                  </a:lnTo>
                  <a:lnTo>
                    <a:pt x="2799" y="2763"/>
                  </a:lnTo>
                  <a:cubicBezTo>
                    <a:pt x="2751" y="2775"/>
                    <a:pt x="2692" y="2798"/>
                    <a:pt x="2632" y="2798"/>
                  </a:cubicBezTo>
                  <a:lnTo>
                    <a:pt x="2096" y="2798"/>
                  </a:lnTo>
                  <a:cubicBezTo>
                    <a:pt x="2013" y="2798"/>
                    <a:pt x="1942" y="2870"/>
                    <a:pt x="1942" y="2953"/>
                  </a:cubicBezTo>
                  <a:cubicBezTo>
                    <a:pt x="1942" y="3048"/>
                    <a:pt x="2013" y="3120"/>
                    <a:pt x="2096" y="3120"/>
                  </a:cubicBezTo>
                  <a:lnTo>
                    <a:pt x="2632" y="3120"/>
                  </a:lnTo>
                  <a:cubicBezTo>
                    <a:pt x="2846" y="3120"/>
                    <a:pt x="3025" y="3036"/>
                    <a:pt x="3156" y="2905"/>
                  </a:cubicBezTo>
                  <a:lnTo>
                    <a:pt x="3168" y="2882"/>
                  </a:lnTo>
                  <a:cubicBezTo>
                    <a:pt x="3287" y="2751"/>
                    <a:pt x="3370" y="2584"/>
                    <a:pt x="3370" y="2394"/>
                  </a:cubicBezTo>
                  <a:lnTo>
                    <a:pt x="3370" y="727"/>
                  </a:lnTo>
                  <a:cubicBezTo>
                    <a:pt x="3370" y="322"/>
                    <a:pt x="3037" y="0"/>
                    <a:pt x="2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0" name="Google Shape;12630;p82"/>
            <p:cNvSpPr/>
            <p:nvPr/>
          </p:nvSpPr>
          <p:spPr>
            <a:xfrm>
              <a:off x="4882864" y="2190422"/>
              <a:ext cx="107267" cy="99692"/>
            </a:xfrm>
            <a:custGeom>
              <a:avLst/>
              <a:gdLst/>
              <a:ahLst/>
              <a:cxnLst/>
              <a:rect l="l" t="t" r="r" b="b"/>
              <a:pathLst>
                <a:path w="3370" h="3132" extrusionOk="0">
                  <a:moveTo>
                    <a:pt x="2643" y="310"/>
                  </a:moveTo>
                  <a:cubicBezTo>
                    <a:pt x="2703" y="310"/>
                    <a:pt x="2762" y="334"/>
                    <a:pt x="2810" y="346"/>
                  </a:cubicBezTo>
                  <a:lnTo>
                    <a:pt x="1679" y="1346"/>
                  </a:lnTo>
                  <a:lnTo>
                    <a:pt x="548" y="346"/>
                  </a:lnTo>
                  <a:cubicBezTo>
                    <a:pt x="607" y="334"/>
                    <a:pt x="667" y="310"/>
                    <a:pt x="726" y="310"/>
                  </a:cubicBezTo>
                  <a:close/>
                  <a:moveTo>
                    <a:pt x="333" y="584"/>
                  </a:moveTo>
                  <a:lnTo>
                    <a:pt x="1441" y="1560"/>
                  </a:lnTo>
                  <a:lnTo>
                    <a:pt x="333" y="2548"/>
                  </a:lnTo>
                  <a:cubicBezTo>
                    <a:pt x="321" y="2501"/>
                    <a:pt x="310" y="2453"/>
                    <a:pt x="310" y="2393"/>
                  </a:cubicBezTo>
                  <a:lnTo>
                    <a:pt x="310" y="727"/>
                  </a:lnTo>
                  <a:cubicBezTo>
                    <a:pt x="310" y="691"/>
                    <a:pt x="321" y="631"/>
                    <a:pt x="333" y="584"/>
                  </a:cubicBezTo>
                  <a:close/>
                  <a:moveTo>
                    <a:pt x="3036" y="584"/>
                  </a:moveTo>
                  <a:cubicBezTo>
                    <a:pt x="3048" y="631"/>
                    <a:pt x="3060" y="667"/>
                    <a:pt x="3060" y="727"/>
                  </a:cubicBezTo>
                  <a:lnTo>
                    <a:pt x="3060" y="2393"/>
                  </a:lnTo>
                  <a:cubicBezTo>
                    <a:pt x="3060" y="2441"/>
                    <a:pt x="3048" y="2501"/>
                    <a:pt x="3036" y="2548"/>
                  </a:cubicBezTo>
                  <a:lnTo>
                    <a:pt x="1929" y="1560"/>
                  </a:lnTo>
                  <a:lnTo>
                    <a:pt x="3036" y="584"/>
                  </a:lnTo>
                  <a:close/>
                  <a:moveTo>
                    <a:pt x="1691" y="1786"/>
                  </a:moveTo>
                  <a:lnTo>
                    <a:pt x="2822" y="2786"/>
                  </a:lnTo>
                  <a:cubicBezTo>
                    <a:pt x="2762" y="2798"/>
                    <a:pt x="2703" y="2810"/>
                    <a:pt x="2643" y="2810"/>
                  </a:cubicBezTo>
                  <a:lnTo>
                    <a:pt x="726" y="2810"/>
                  </a:lnTo>
                  <a:cubicBezTo>
                    <a:pt x="667" y="2810"/>
                    <a:pt x="607" y="2798"/>
                    <a:pt x="560" y="2786"/>
                  </a:cubicBezTo>
                  <a:lnTo>
                    <a:pt x="1691" y="1786"/>
                  </a:lnTo>
                  <a:close/>
                  <a:moveTo>
                    <a:pt x="726" y="0"/>
                  </a:moveTo>
                  <a:cubicBezTo>
                    <a:pt x="512" y="0"/>
                    <a:pt x="333" y="96"/>
                    <a:pt x="202" y="227"/>
                  </a:cubicBezTo>
                  <a:lnTo>
                    <a:pt x="191" y="238"/>
                  </a:lnTo>
                  <a:cubicBezTo>
                    <a:pt x="71" y="369"/>
                    <a:pt x="0" y="536"/>
                    <a:pt x="0" y="727"/>
                  </a:cubicBezTo>
                  <a:lnTo>
                    <a:pt x="0" y="2393"/>
                  </a:lnTo>
                  <a:cubicBezTo>
                    <a:pt x="0" y="2596"/>
                    <a:pt x="71" y="2751"/>
                    <a:pt x="191" y="2894"/>
                  </a:cubicBezTo>
                  <a:cubicBezTo>
                    <a:pt x="333" y="3036"/>
                    <a:pt x="512" y="3132"/>
                    <a:pt x="726" y="3132"/>
                  </a:cubicBezTo>
                  <a:lnTo>
                    <a:pt x="2643" y="3132"/>
                  </a:lnTo>
                  <a:cubicBezTo>
                    <a:pt x="2858" y="3132"/>
                    <a:pt x="3036" y="3036"/>
                    <a:pt x="3167" y="2905"/>
                  </a:cubicBezTo>
                  <a:lnTo>
                    <a:pt x="3179" y="2894"/>
                  </a:lnTo>
                  <a:cubicBezTo>
                    <a:pt x="3298" y="2751"/>
                    <a:pt x="3369" y="2596"/>
                    <a:pt x="3369" y="2393"/>
                  </a:cubicBezTo>
                  <a:lnTo>
                    <a:pt x="3369" y="727"/>
                  </a:lnTo>
                  <a:cubicBezTo>
                    <a:pt x="3369" y="536"/>
                    <a:pt x="3298" y="369"/>
                    <a:pt x="3179" y="238"/>
                  </a:cubicBezTo>
                  <a:lnTo>
                    <a:pt x="3167" y="227"/>
                  </a:lnTo>
                  <a:cubicBezTo>
                    <a:pt x="3036" y="96"/>
                    <a:pt x="2858" y="0"/>
                    <a:pt x="2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31" name="Google Shape;12631;p82"/>
          <p:cNvGrpSpPr/>
          <p:nvPr/>
        </p:nvGrpSpPr>
        <p:grpSpPr>
          <a:xfrm>
            <a:off x="6058700" y="1623497"/>
            <a:ext cx="382819" cy="310788"/>
            <a:chOff x="6083810" y="1547297"/>
            <a:chExt cx="382819" cy="310788"/>
          </a:xfrm>
          <a:solidFill>
            <a:schemeClr val="tx1"/>
          </a:solidFill>
        </p:grpSpPr>
        <p:sp>
          <p:nvSpPr>
            <p:cNvPr id="12632" name="Google Shape;12632;p82"/>
            <p:cNvSpPr/>
            <p:nvPr/>
          </p:nvSpPr>
          <p:spPr>
            <a:xfrm>
              <a:off x="6083810" y="1547297"/>
              <a:ext cx="382819" cy="310788"/>
            </a:xfrm>
            <a:custGeom>
              <a:avLst/>
              <a:gdLst/>
              <a:ahLst/>
              <a:cxnLst/>
              <a:rect l="l" t="t" r="r" b="b"/>
              <a:pathLst>
                <a:path w="12027" h="9764" extrusionOk="0">
                  <a:moveTo>
                    <a:pt x="1834" y="334"/>
                  </a:moveTo>
                  <a:cubicBezTo>
                    <a:pt x="1834" y="334"/>
                    <a:pt x="1846" y="334"/>
                    <a:pt x="1846" y="358"/>
                  </a:cubicBezTo>
                  <a:lnTo>
                    <a:pt x="1846" y="1108"/>
                  </a:lnTo>
                  <a:cubicBezTo>
                    <a:pt x="1846" y="1108"/>
                    <a:pt x="1846" y="1132"/>
                    <a:pt x="1834" y="1132"/>
                  </a:cubicBezTo>
                  <a:lnTo>
                    <a:pt x="1465" y="1132"/>
                  </a:lnTo>
                  <a:cubicBezTo>
                    <a:pt x="1465" y="1132"/>
                    <a:pt x="1453" y="1132"/>
                    <a:pt x="1453" y="1108"/>
                  </a:cubicBezTo>
                  <a:lnTo>
                    <a:pt x="1453" y="358"/>
                  </a:lnTo>
                  <a:lnTo>
                    <a:pt x="1834" y="334"/>
                  </a:lnTo>
                  <a:close/>
                  <a:moveTo>
                    <a:pt x="10502" y="334"/>
                  </a:moveTo>
                  <a:cubicBezTo>
                    <a:pt x="10502" y="334"/>
                    <a:pt x="10514" y="334"/>
                    <a:pt x="10514" y="358"/>
                  </a:cubicBezTo>
                  <a:lnTo>
                    <a:pt x="10514" y="1108"/>
                  </a:lnTo>
                  <a:cubicBezTo>
                    <a:pt x="10514" y="1108"/>
                    <a:pt x="10514" y="1132"/>
                    <a:pt x="10502" y="1132"/>
                  </a:cubicBezTo>
                  <a:lnTo>
                    <a:pt x="10133" y="1132"/>
                  </a:lnTo>
                  <a:cubicBezTo>
                    <a:pt x="10133" y="1132"/>
                    <a:pt x="10109" y="1132"/>
                    <a:pt x="10109" y="1108"/>
                  </a:cubicBezTo>
                  <a:lnTo>
                    <a:pt x="10109" y="358"/>
                  </a:lnTo>
                  <a:lnTo>
                    <a:pt x="10502" y="334"/>
                  </a:lnTo>
                  <a:close/>
                  <a:moveTo>
                    <a:pt x="11229" y="1096"/>
                  </a:moveTo>
                  <a:cubicBezTo>
                    <a:pt x="11443" y="1096"/>
                    <a:pt x="11621" y="1274"/>
                    <a:pt x="11621" y="1477"/>
                  </a:cubicBezTo>
                  <a:lnTo>
                    <a:pt x="11621" y="9013"/>
                  </a:lnTo>
                  <a:cubicBezTo>
                    <a:pt x="11645" y="9240"/>
                    <a:pt x="11467" y="9406"/>
                    <a:pt x="11264" y="9406"/>
                  </a:cubicBezTo>
                  <a:lnTo>
                    <a:pt x="727" y="9406"/>
                  </a:lnTo>
                  <a:cubicBezTo>
                    <a:pt x="513" y="9406"/>
                    <a:pt x="334" y="9228"/>
                    <a:pt x="334" y="9013"/>
                  </a:cubicBezTo>
                  <a:lnTo>
                    <a:pt x="334" y="1477"/>
                  </a:lnTo>
                  <a:cubicBezTo>
                    <a:pt x="334" y="1274"/>
                    <a:pt x="513" y="1096"/>
                    <a:pt x="727" y="1096"/>
                  </a:cubicBezTo>
                  <a:lnTo>
                    <a:pt x="1108" y="1096"/>
                  </a:lnTo>
                  <a:lnTo>
                    <a:pt x="1108" y="1108"/>
                  </a:lnTo>
                  <a:cubicBezTo>
                    <a:pt x="1108" y="1322"/>
                    <a:pt x="1275" y="1465"/>
                    <a:pt x="1465" y="1465"/>
                  </a:cubicBezTo>
                  <a:lnTo>
                    <a:pt x="1834" y="1465"/>
                  </a:lnTo>
                  <a:cubicBezTo>
                    <a:pt x="2049" y="1465"/>
                    <a:pt x="2192" y="1298"/>
                    <a:pt x="2192" y="1108"/>
                  </a:cubicBezTo>
                  <a:lnTo>
                    <a:pt x="2192" y="1096"/>
                  </a:lnTo>
                  <a:lnTo>
                    <a:pt x="9752" y="1096"/>
                  </a:lnTo>
                  <a:lnTo>
                    <a:pt x="9752" y="1108"/>
                  </a:lnTo>
                  <a:cubicBezTo>
                    <a:pt x="9752" y="1322"/>
                    <a:pt x="9919" y="1465"/>
                    <a:pt x="10109" y="1465"/>
                  </a:cubicBezTo>
                  <a:lnTo>
                    <a:pt x="10490" y="1465"/>
                  </a:lnTo>
                  <a:cubicBezTo>
                    <a:pt x="10693" y="1465"/>
                    <a:pt x="10848" y="1298"/>
                    <a:pt x="10848" y="1108"/>
                  </a:cubicBezTo>
                  <a:lnTo>
                    <a:pt x="10848" y="1096"/>
                  </a:lnTo>
                  <a:close/>
                  <a:moveTo>
                    <a:pt x="1489" y="0"/>
                  </a:moveTo>
                  <a:cubicBezTo>
                    <a:pt x="1287" y="0"/>
                    <a:pt x="1132" y="155"/>
                    <a:pt x="1132" y="358"/>
                  </a:cubicBezTo>
                  <a:lnTo>
                    <a:pt x="1132" y="739"/>
                  </a:lnTo>
                  <a:lnTo>
                    <a:pt x="751" y="739"/>
                  </a:lnTo>
                  <a:cubicBezTo>
                    <a:pt x="346" y="739"/>
                    <a:pt x="1" y="1072"/>
                    <a:pt x="1" y="1489"/>
                  </a:cubicBezTo>
                  <a:lnTo>
                    <a:pt x="1" y="9013"/>
                  </a:lnTo>
                  <a:cubicBezTo>
                    <a:pt x="1" y="9418"/>
                    <a:pt x="334" y="9764"/>
                    <a:pt x="751" y="9764"/>
                  </a:cubicBezTo>
                  <a:lnTo>
                    <a:pt x="11288" y="9764"/>
                  </a:lnTo>
                  <a:cubicBezTo>
                    <a:pt x="11693" y="9764"/>
                    <a:pt x="12026" y="9430"/>
                    <a:pt x="12026" y="9013"/>
                  </a:cubicBezTo>
                  <a:lnTo>
                    <a:pt x="12026" y="1489"/>
                  </a:lnTo>
                  <a:cubicBezTo>
                    <a:pt x="12002" y="1084"/>
                    <a:pt x="11657" y="739"/>
                    <a:pt x="11264" y="739"/>
                  </a:cubicBezTo>
                  <a:lnTo>
                    <a:pt x="10871" y="739"/>
                  </a:lnTo>
                  <a:lnTo>
                    <a:pt x="10871" y="358"/>
                  </a:lnTo>
                  <a:cubicBezTo>
                    <a:pt x="10871" y="143"/>
                    <a:pt x="10705" y="0"/>
                    <a:pt x="10514" y="0"/>
                  </a:cubicBezTo>
                  <a:lnTo>
                    <a:pt x="10145" y="0"/>
                  </a:lnTo>
                  <a:cubicBezTo>
                    <a:pt x="9931" y="0"/>
                    <a:pt x="9788" y="155"/>
                    <a:pt x="9788" y="358"/>
                  </a:cubicBezTo>
                  <a:lnTo>
                    <a:pt x="9788" y="739"/>
                  </a:lnTo>
                  <a:lnTo>
                    <a:pt x="2227" y="739"/>
                  </a:lnTo>
                  <a:lnTo>
                    <a:pt x="2227" y="358"/>
                  </a:lnTo>
                  <a:cubicBezTo>
                    <a:pt x="2227" y="143"/>
                    <a:pt x="2061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3" name="Google Shape;12633;p82"/>
            <p:cNvSpPr/>
            <p:nvPr/>
          </p:nvSpPr>
          <p:spPr>
            <a:xfrm>
              <a:off x="6106950" y="1606787"/>
              <a:ext cx="334661" cy="11395"/>
            </a:xfrm>
            <a:custGeom>
              <a:avLst/>
              <a:gdLst/>
              <a:ahLst/>
              <a:cxnLst/>
              <a:rect l="l" t="t" r="r" b="b"/>
              <a:pathLst>
                <a:path w="10514" h="358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0335" y="358"/>
                  </a:lnTo>
                  <a:cubicBezTo>
                    <a:pt x="10442" y="358"/>
                    <a:pt x="10513" y="286"/>
                    <a:pt x="10513" y="179"/>
                  </a:cubicBezTo>
                  <a:cubicBezTo>
                    <a:pt x="10513" y="72"/>
                    <a:pt x="10442" y="1"/>
                    <a:pt x="10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4" name="Google Shape;12634;p82"/>
            <p:cNvSpPr/>
            <p:nvPr/>
          </p:nvSpPr>
          <p:spPr>
            <a:xfrm>
              <a:off x="6124743" y="1655296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79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5" name="Google Shape;12635;p82"/>
            <p:cNvSpPr/>
            <p:nvPr/>
          </p:nvSpPr>
          <p:spPr>
            <a:xfrm>
              <a:off x="6208520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83" y="1"/>
                    <a:pt x="0" y="72"/>
                    <a:pt x="0" y="179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8" y="275"/>
                    <a:pt x="1488" y="179"/>
                  </a:cubicBezTo>
                  <a:cubicBezTo>
                    <a:pt x="1488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6" name="Google Shape;12636;p82"/>
            <p:cNvSpPr/>
            <p:nvPr/>
          </p:nvSpPr>
          <p:spPr>
            <a:xfrm>
              <a:off x="6376391" y="1655296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7" y="358"/>
                    <a:pt x="1489" y="275"/>
                    <a:pt x="1489" y="179"/>
                  </a:cubicBezTo>
                  <a:cubicBezTo>
                    <a:pt x="1489" y="72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7" name="Google Shape;12637;p82"/>
            <p:cNvSpPr/>
            <p:nvPr/>
          </p:nvSpPr>
          <p:spPr>
            <a:xfrm>
              <a:off x="6124743" y="1703041"/>
              <a:ext cx="47427" cy="11427"/>
            </a:xfrm>
            <a:custGeom>
              <a:avLst/>
              <a:gdLst/>
              <a:ahLst/>
              <a:cxnLst/>
              <a:rect l="l" t="t" r="r" b="b"/>
              <a:pathLst>
                <a:path w="1490" h="359" extrusionOk="0">
                  <a:moveTo>
                    <a:pt x="179" y="1"/>
                  </a:moveTo>
                  <a:cubicBezTo>
                    <a:pt x="72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18" y="358"/>
                    <a:pt x="1489" y="275"/>
                    <a:pt x="1489" y="180"/>
                  </a:cubicBezTo>
                  <a:cubicBezTo>
                    <a:pt x="1489" y="72"/>
                    <a:pt x="1406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8" name="Google Shape;12638;p82"/>
            <p:cNvSpPr/>
            <p:nvPr/>
          </p:nvSpPr>
          <p:spPr>
            <a:xfrm>
              <a:off x="6292646" y="1703041"/>
              <a:ext cx="47395" cy="11427"/>
            </a:xfrm>
            <a:custGeom>
              <a:avLst/>
              <a:gdLst/>
              <a:ahLst/>
              <a:cxnLst/>
              <a:rect l="l" t="t" r="r" b="b"/>
              <a:pathLst>
                <a:path w="1489" h="359" extrusionOk="0">
                  <a:moveTo>
                    <a:pt x="179" y="1"/>
                  </a:moveTo>
                  <a:cubicBezTo>
                    <a:pt x="72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10" y="358"/>
                  </a:lnTo>
                  <a:cubicBezTo>
                    <a:pt x="1405" y="358"/>
                    <a:pt x="1489" y="275"/>
                    <a:pt x="1489" y="180"/>
                  </a:cubicBezTo>
                  <a:cubicBezTo>
                    <a:pt x="1489" y="72"/>
                    <a:pt x="1405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9" name="Google Shape;12639;p82"/>
            <p:cNvSpPr/>
            <p:nvPr/>
          </p:nvSpPr>
          <p:spPr>
            <a:xfrm>
              <a:off x="6124743" y="1750818"/>
              <a:ext cx="47427" cy="11395"/>
            </a:xfrm>
            <a:custGeom>
              <a:avLst/>
              <a:gdLst/>
              <a:ahLst/>
              <a:cxnLst/>
              <a:rect l="l" t="t" r="r" b="b"/>
              <a:pathLst>
                <a:path w="1490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8" y="357"/>
                    <a:pt x="1489" y="286"/>
                    <a:pt x="1489" y="179"/>
                  </a:cubicBezTo>
                  <a:cubicBezTo>
                    <a:pt x="1489" y="72"/>
                    <a:pt x="1406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0" name="Google Shape;12640;p82"/>
            <p:cNvSpPr/>
            <p:nvPr/>
          </p:nvSpPr>
          <p:spPr>
            <a:xfrm>
              <a:off x="6208520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1" name="Google Shape;12641;p82"/>
            <p:cNvSpPr/>
            <p:nvPr/>
          </p:nvSpPr>
          <p:spPr>
            <a:xfrm>
              <a:off x="6376391" y="1750818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2" name="Google Shape;12642;p82"/>
            <p:cNvSpPr/>
            <p:nvPr/>
          </p:nvSpPr>
          <p:spPr>
            <a:xfrm>
              <a:off x="6208520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83" y="0"/>
                    <a:pt x="0" y="72"/>
                    <a:pt x="0" y="179"/>
                  </a:cubicBezTo>
                  <a:cubicBezTo>
                    <a:pt x="0" y="286"/>
                    <a:pt x="83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8" y="286"/>
                    <a:pt x="1488" y="179"/>
                  </a:cubicBezTo>
                  <a:cubicBezTo>
                    <a:pt x="1488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3" name="Google Shape;12643;p82"/>
            <p:cNvSpPr/>
            <p:nvPr/>
          </p:nvSpPr>
          <p:spPr>
            <a:xfrm>
              <a:off x="6292646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05" y="357"/>
                    <a:pt x="1489" y="286"/>
                    <a:pt x="1489" y="179"/>
                  </a:cubicBezTo>
                  <a:cubicBezTo>
                    <a:pt x="1489" y="72"/>
                    <a:pt x="1405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4" name="Google Shape;12644;p82"/>
            <p:cNvSpPr/>
            <p:nvPr/>
          </p:nvSpPr>
          <p:spPr>
            <a:xfrm>
              <a:off x="6376391" y="1798563"/>
              <a:ext cx="47395" cy="11395"/>
            </a:xfrm>
            <a:custGeom>
              <a:avLst/>
              <a:gdLst/>
              <a:ahLst/>
              <a:cxnLst/>
              <a:rect l="l" t="t" r="r" b="b"/>
              <a:pathLst>
                <a:path w="1489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7"/>
                    <a:pt x="179" y="357"/>
                  </a:cubicBezTo>
                  <a:lnTo>
                    <a:pt x="1310" y="357"/>
                  </a:lnTo>
                  <a:cubicBezTo>
                    <a:pt x="1417" y="357"/>
                    <a:pt x="1489" y="286"/>
                    <a:pt x="1489" y="179"/>
                  </a:cubicBezTo>
                  <a:cubicBezTo>
                    <a:pt x="1489" y="72"/>
                    <a:pt x="1417" y="0"/>
                    <a:pt x="1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5" name="Google Shape;12645;p82"/>
            <p:cNvSpPr/>
            <p:nvPr/>
          </p:nvSpPr>
          <p:spPr>
            <a:xfrm>
              <a:off x="6207756" y="1690723"/>
              <a:ext cx="48923" cy="35108"/>
            </a:xfrm>
            <a:custGeom>
              <a:avLst/>
              <a:gdLst/>
              <a:ahLst/>
              <a:cxnLst/>
              <a:rect l="l" t="t" r="r" b="b"/>
              <a:pathLst>
                <a:path w="1537" h="1103" extrusionOk="0">
                  <a:moveTo>
                    <a:pt x="1328" y="1"/>
                  </a:moveTo>
                  <a:cubicBezTo>
                    <a:pt x="1283" y="1"/>
                    <a:pt x="1239" y="19"/>
                    <a:pt x="1203" y="55"/>
                  </a:cubicBezTo>
                  <a:lnTo>
                    <a:pt x="584" y="686"/>
                  </a:lnTo>
                  <a:lnTo>
                    <a:pt x="322" y="436"/>
                  </a:lnTo>
                  <a:cubicBezTo>
                    <a:pt x="286" y="394"/>
                    <a:pt x="241" y="373"/>
                    <a:pt x="197" y="373"/>
                  </a:cubicBezTo>
                  <a:cubicBezTo>
                    <a:pt x="152" y="373"/>
                    <a:pt x="107" y="394"/>
                    <a:pt x="72" y="436"/>
                  </a:cubicBezTo>
                  <a:cubicBezTo>
                    <a:pt x="0" y="507"/>
                    <a:pt x="0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2" y="1102"/>
                    <a:pt x="560" y="1102"/>
                  </a:cubicBezTo>
                  <a:cubicBezTo>
                    <a:pt x="607" y="1102"/>
                    <a:pt x="655" y="1078"/>
                    <a:pt x="679" y="1055"/>
                  </a:cubicBezTo>
                  <a:lnTo>
                    <a:pt x="1441" y="293"/>
                  </a:lnTo>
                  <a:cubicBezTo>
                    <a:pt x="1536" y="233"/>
                    <a:pt x="1536" y="138"/>
                    <a:pt x="1453" y="55"/>
                  </a:cubicBezTo>
                  <a:cubicBezTo>
                    <a:pt x="1417" y="19"/>
                    <a:pt x="1372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6" name="Google Shape;12646;p82"/>
            <p:cNvSpPr/>
            <p:nvPr/>
          </p:nvSpPr>
          <p:spPr>
            <a:xfrm>
              <a:off x="6376009" y="1690723"/>
              <a:ext cx="48159" cy="35108"/>
            </a:xfrm>
            <a:custGeom>
              <a:avLst/>
              <a:gdLst/>
              <a:ahLst/>
              <a:cxnLst/>
              <a:rect l="l" t="t" r="r" b="b"/>
              <a:pathLst>
                <a:path w="1513" h="1103" extrusionOk="0">
                  <a:moveTo>
                    <a:pt x="1328" y="1"/>
                  </a:moveTo>
                  <a:cubicBezTo>
                    <a:pt x="1284" y="1"/>
                    <a:pt x="1239" y="19"/>
                    <a:pt x="1203" y="55"/>
                  </a:cubicBezTo>
                  <a:lnTo>
                    <a:pt x="572" y="686"/>
                  </a:lnTo>
                  <a:lnTo>
                    <a:pt x="322" y="436"/>
                  </a:lnTo>
                  <a:cubicBezTo>
                    <a:pt x="286" y="394"/>
                    <a:pt x="242" y="373"/>
                    <a:pt x="197" y="373"/>
                  </a:cubicBezTo>
                  <a:cubicBezTo>
                    <a:pt x="152" y="373"/>
                    <a:pt x="108" y="394"/>
                    <a:pt x="72" y="436"/>
                  </a:cubicBezTo>
                  <a:cubicBezTo>
                    <a:pt x="1" y="507"/>
                    <a:pt x="1" y="614"/>
                    <a:pt x="72" y="686"/>
                  </a:cubicBezTo>
                  <a:lnTo>
                    <a:pt x="441" y="1055"/>
                  </a:lnTo>
                  <a:cubicBezTo>
                    <a:pt x="477" y="1078"/>
                    <a:pt x="513" y="1102"/>
                    <a:pt x="560" y="1102"/>
                  </a:cubicBezTo>
                  <a:cubicBezTo>
                    <a:pt x="608" y="1102"/>
                    <a:pt x="644" y="1078"/>
                    <a:pt x="679" y="1055"/>
                  </a:cubicBezTo>
                  <a:lnTo>
                    <a:pt x="1441" y="293"/>
                  </a:lnTo>
                  <a:cubicBezTo>
                    <a:pt x="1513" y="233"/>
                    <a:pt x="1513" y="138"/>
                    <a:pt x="1453" y="55"/>
                  </a:cubicBezTo>
                  <a:cubicBezTo>
                    <a:pt x="1417" y="19"/>
                    <a:pt x="1373" y="1"/>
                    <a:pt x="13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7" name="Google Shape;12647;p82"/>
            <p:cNvSpPr/>
            <p:nvPr/>
          </p:nvSpPr>
          <p:spPr>
            <a:xfrm>
              <a:off x="6291500" y="1738595"/>
              <a:ext cx="48923" cy="34981"/>
            </a:xfrm>
            <a:custGeom>
              <a:avLst/>
              <a:gdLst/>
              <a:ahLst/>
              <a:cxnLst/>
              <a:rect l="l" t="t" r="r" b="b"/>
              <a:pathLst>
                <a:path w="1537" h="1099" extrusionOk="0">
                  <a:moveTo>
                    <a:pt x="1334" y="0"/>
                  </a:moveTo>
                  <a:cubicBezTo>
                    <a:pt x="1289" y="0"/>
                    <a:pt x="1245" y="21"/>
                    <a:pt x="1203" y="63"/>
                  </a:cubicBezTo>
                  <a:lnTo>
                    <a:pt x="584" y="682"/>
                  </a:lnTo>
                  <a:lnTo>
                    <a:pt x="322" y="432"/>
                  </a:lnTo>
                  <a:cubicBezTo>
                    <a:pt x="286" y="396"/>
                    <a:pt x="242" y="378"/>
                    <a:pt x="197" y="378"/>
                  </a:cubicBezTo>
                  <a:cubicBezTo>
                    <a:pt x="152" y="378"/>
                    <a:pt x="108" y="396"/>
                    <a:pt x="72" y="432"/>
                  </a:cubicBezTo>
                  <a:cubicBezTo>
                    <a:pt x="1" y="503"/>
                    <a:pt x="1" y="610"/>
                    <a:pt x="72" y="682"/>
                  </a:cubicBezTo>
                  <a:lnTo>
                    <a:pt x="441" y="1051"/>
                  </a:lnTo>
                  <a:cubicBezTo>
                    <a:pt x="477" y="1087"/>
                    <a:pt x="524" y="1098"/>
                    <a:pt x="560" y="1098"/>
                  </a:cubicBezTo>
                  <a:cubicBezTo>
                    <a:pt x="608" y="1098"/>
                    <a:pt x="655" y="1087"/>
                    <a:pt x="679" y="1051"/>
                  </a:cubicBezTo>
                  <a:lnTo>
                    <a:pt x="1441" y="301"/>
                  </a:lnTo>
                  <a:cubicBezTo>
                    <a:pt x="1536" y="241"/>
                    <a:pt x="1536" y="134"/>
                    <a:pt x="1465" y="63"/>
                  </a:cubicBezTo>
                  <a:cubicBezTo>
                    <a:pt x="1423" y="21"/>
                    <a:pt x="1379" y="0"/>
                    <a:pt x="1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8" name="Google Shape;12648;p82"/>
            <p:cNvSpPr/>
            <p:nvPr/>
          </p:nvSpPr>
          <p:spPr>
            <a:xfrm>
              <a:off x="6123629" y="1786627"/>
              <a:ext cx="48891" cy="34695"/>
            </a:xfrm>
            <a:custGeom>
              <a:avLst/>
              <a:gdLst/>
              <a:ahLst/>
              <a:cxnLst/>
              <a:rect l="l" t="t" r="r" b="b"/>
              <a:pathLst>
                <a:path w="1536" h="1090" extrusionOk="0">
                  <a:moveTo>
                    <a:pt x="1340" y="0"/>
                  </a:moveTo>
                  <a:cubicBezTo>
                    <a:pt x="1295" y="0"/>
                    <a:pt x="1250" y="18"/>
                    <a:pt x="1215" y="54"/>
                  </a:cubicBezTo>
                  <a:lnTo>
                    <a:pt x="583" y="673"/>
                  </a:lnTo>
                  <a:lnTo>
                    <a:pt x="333" y="423"/>
                  </a:lnTo>
                  <a:cubicBezTo>
                    <a:pt x="298" y="387"/>
                    <a:pt x="253" y="369"/>
                    <a:pt x="208" y="369"/>
                  </a:cubicBezTo>
                  <a:cubicBezTo>
                    <a:pt x="164" y="369"/>
                    <a:pt x="119" y="387"/>
                    <a:pt x="83" y="423"/>
                  </a:cubicBezTo>
                  <a:cubicBezTo>
                    <a:pt x="0" y="494"/>
                    <a:pt x="0" y="601"/>
                    <a:pt x="83" y="673"/>
                  </a:cubicBezTo>
                  <a:lnTo>
                    <a:pt x="453" y="1042"/>
                  </a:lnTo>
                  <a:cubicBezTo>
                    <a:pt x="476" y="1078"/>
                    <a:pt x="524" y="1090"/>
                    <a:pt x="572" y="1090"/>
                  </a:cubicBezTo>
                  <a:cubicBezTo>
                    <a:pt x="619" y="1090"/>
                    <a:pt x="655" y="1078"/>
                    <a:pt x="691" y="1042"/>
                  </a:cubicBezTo>
                  <a:lnTo>
                    <a:pt x="1453" y="292"/>
                  </a:lnTo>
                  <a:cubicBezTo>
                    <a:pt x="1536" y="232"/>
                    <a:pt x="1536" y="125"/>
                    <a:pt x="1465" y="54"/>
                  </a:cubicBezTo>
                  <a:cubicBezTo>
                    <a:pt x="1429" y="18"/>
                    <a:pt x="1384" y="0"/>
                    <a:pt x="1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9" name="Google Shape;12649;p82"/>
            <p:cNvSpPr/>
            <p:nvPr/>
          </p:nvSpPr>
          <p:spPr>
            <a:xfrm>
              <a:off x="6291500" y="1642978"/>
              <a:ext cx="48923" cy="34727"/>
            </a:xfrm>
            <a:custGeom>
              <a:avLst/>
              <a:gdLst/>
              <a:ahLst/>
              <a:cxnLst/>
              <a:rect l="l" t="t" r="r" b="b"/>
              <a:pathLst>
                <a:path w="1537" h="1091" extrusionOk="0">
                  <a:moveTo>
                    <a:pt x="1334" y="1"/>
                  </a:moveTo>
                  <a:cubicBezTo>
                    <a:pt x="1289" y="1"/>
                    <a:pt x="1245" y="19"/>
                    <a:pt x="1203" y="54"/>
                  </a:cubicBezTo>
                  <a:lnTo>
                    <a:pt x="584" y="673"/>
                  </a:lnTo>
                  <a:lnTo>
                    <a:pt x="322" y="423"/>
                  </a:lnTo>
                  <a:cubicBezTo>
                    <a:pt x="286" y="388"/>
                    <a:pt x="242" y="370"/>
                    <a:pt x="197" y="370"/>
                  </a:cubicBezTo>
                  <a:cubicBezTo>
                    <a:pt x="152" y="370"/>
                    <a:pt x="108" y="388"/>
                    <a:pt x="72" y="423"/>
                  </a:cubicBezTo>
                  <a:cubicBezTo>
                    <a:pt x="1" y="495"/>
                    <a:pt x="1" y="602"/>
                    <a:pt x="72" y="673"/>
                  </a:cubicBezTo>
                  <a:lnTo>
                    <a:pt x="441" y="1054"/>
                  </a:lnTo>
                  <a:cubicBezTo>
                    <a:pt x="477" y="1078"/>
                    <a:pt x="524" y="1090"/>
                    <a:pt x="560" y="1090"/>
                  </a:cubicBezTo>
                  <a:cubicBezTo>
                    <a:pt x="608" y="1090"/>
                    <a:pt x="655" y="1078"/>
                    <a:pt x="679" y="1054"/>
                  </a:cubicBezTo>
                  <a:lnTo>
                    <a:pt x="1441" y="292"/>
                  </a:lnTo>
                  <a:cubicBezTo>
                    <a:pt x="1536" y="233"/>
                    <a:pt x="1536" y="114"/>
                    <a:pt x="1465" y="54"/>
                  </a:cubicBezTo>
                  <a:cubicBezTo>
                    <a:pt x="1423" y="19"/>
                    <a:pt x="1379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0" name="Google Shape;12650;p82"/>
          <p:cNvGrpSpPr/>
          <p:nvPr/>
        </p:nvGrpSpPr>
        <p:grpSpPr>
          <a:xfrm>
            <a:off x="6533190" y="1614393"/>
            <a:ext cx="382788" cy="328613"/>
            <a:chOff x="6558300" y="1538193"/>
            <a:chExt cx="382788" cy="328613"/>
          </a:xfrm>
          <a:solidFill>
            <a:schemeClr val="tx1"/>
          </a:solidFill>
        </p:grpSpPr>
        <p:sp>
          <p:nvSpPr>
            <p:cNvPr id="12651" name="Google Shape;12651;p82"/>
            <p:cNvSpPr/>
            <p:nvPr/>
          </p:nvSpPr>
          <p:spPr>
            <a:xfrm>
              <a:off x="6558300" y="1538193"/>
              <a:ext cx="382788" cy="328613"/>
            </a:xfrm>
            <a:custGeom>
              <a:avLst/>
              <a:gdLst/>
              <a:ahLst/>
              <a:cxnLst/>
              <a:rect l="l" t="t" r="r" b="b"/>
              <a:pathLst>
                <a:path w="12026" h="10324" extrusionOk="0">
                  <a:moveTo>
                    <a:pt x="6859" y="358"/>
                  </a:moveTo>
                  <a:cubicBezTo>
                    <a:pt x="7037" y="358"/>
                    <a:pt x="7204" y="477"/>
                    <a:pt x="7228" y="656"/>
                  </a:cubicBezTo>
                  <a:lnTo>
                    <a:pt x="7454" y="1691"/>
                  </a:lnTo>
                  <a:lnTo>
                    <a:pt x="4513" y="1691"/>
                  </a:lnTo>
                  <a:lnTo>
                    <a:pt x="4763" y="656"/>
                  </a:lnTo>
                  <a:cubicBezTo>
                    <a:pt x="4811" y="477"/>
                    <a:pt x="4954" y="358"/>
                    <a:pt x="5132" y="358"/>
                  </a:cubicBezTo>
                  <a:close/>
                  <a:moveTo>
                    <a:pt x="2822" y="2037"/>
                  </a:moveTo>
                  <a:lnTo>
                    <a:pt x="2822" y="5835"/>
                  </a:lnTo>
                  <a:lnTo>
                    <a:pt x="2429" y="5835"/>
                  </a:lnTo>
                  <a:lnTo>
                    <a:pt x="2429" y="2037"/>
                  </a:lnTo>
                  <a:close/>
                  <a:moveTo>
                    <a:pt x="9597" y="2037"/>
                  </a:moveTo>
                  <a:lnTo>
                    <a:pt x="9597" y="5835"/>
                  </a:lnTo>
                  <a:lnTo>
                    <a:pt x="9192" y="5835"/>
                  </a:lnTo>
                  <a:lnTo>
                    <a:pt x="9192" y="2037"/>
                  </a:lnTo>
                  <a:close/>
                  <a:moveTo>
                    <a:pt x="8835" y="2037"/>
                  </a:moveTo>
                  <a:lnTo>
                    <a:pt x="8835" y="5835"/>
                  </a:lnTo>
                  <a:lnTo>
                    <a:pt x="8823" y="5835"/>
                  </a:lnTo>
                  <a:cubicBezTo>
                    <a:pt x="8621" y="5835"/>
                    <a:pt x="8466" y="6001"/>
                    <a:pt x="8466" y="6192"/>
                  </a:cubicBezTo>
                  <a:lnTo>
                    <a:pt x="8466" y="6573"/>
                  </a:lnTo>
                  <a:lnTo>
                    <a:pt x="3561" y="6573"/>
                  </a:lnTo>
                  <a:lnTo>
                    <a:pt x="3561" y="6192"/>
                  </a:lnTo>
                  <a:cubicBezTo>
                    <a:pt x="3561" y="5978"/>
                    <a:pt x="3394" y="5835"/>
                    <a:pt x="3203" y="5835"/>
                  </a:cubicBezTo>
                  <a:lnTo>
                    <a:pt x="3180" y="5835"/>
                  </a:lnTo>
                  <a:lnTo>
                    <a:pt x="3180" y="2037"/>
                  </a:lnTo>
                  <a:close/>
                  <a:moveTo>
                    <a:pt x="2084" y="2037"/>
                  </a:moveTo>
                  <a:lnTo>
                    <a:pt x="2084" y="5835"/>
                  </a:lnTo>
                  <a:lnTo>
                    <a:pt x="2072" y="5835"/>
                  </a:lnTo>
                  <a:cubicBezTo>
                    <a:pt x="1858" y="5835"/>
                    <a:pt x="1715" y="6001"/>
                    <a:pt x="1715" y="6192"/>
                  </a:cubicBezTo>
                  <a:lnTo>
                    <a:pt x="1715" y="6573"/>
                  </a:lnTo>
                  <a:lnTo>
                    <a:pt x="1691" y="6573"/>
                  </a:lnTo>
                  <a:cubicBezTo>
                    <a:pt x="1677" y="6573"/>
                    <a:pt x="1663" y="6574"/>
                    <a:pt x="1648" y="6574"/>
                  </a:cubicBezTo>
                  <a:cubicBezTo>
                    <a:pt x="930" y="6574"/>
                    <a:pt x="358" y="5987"/>
                    <a:pt x="358" y="5251"/>
                  </a:cubicBezTo>
                  <a:lnTo>
                    <a:pt x="358" y="2620"/>
                  </a:lnTo>
                  <a:cubicBezTo>
                    <a:pt x="358" y="2299"/>
                    <a:pt x="608" y="2037"/>
                    <a:pt x="941" y="2037"/>
                  </a:cubicBezTo>
                  <a:close/>
                  <a:moveTo>
                    <a:pt x="11097" y="2049"/>
                  </a:moveTo>
                  <a:cubicBezTo>
                    <a:pt x="11419" y="2049"/>
                    <a:pt x="11681" y="2299"/>
                    <a:pt x="11681" y="2632"/>
                  </a:cubicBezTo>
                  <a:lnTo>
                    <a:pt x="11681" y="5263"/>
                  </a:lnTo>
                  <a:cubicBezTo>
                    <a:pt x="11669" y="6001"/>
                    <a:pt x="11073" y="6597"/>
                    <a:pt x="10347" y="6597"/>
                  </a:cubicBezTo>
                  <a:lnTo>
                    <a:pt x="10323" y="6204"/>
                  </a:lnTo>
                  <a:cubicBezTo>
                    <a:pt x="10323" y="6001"/>
                    <a:pt x="10168" y="5847"/>
                    <a:pt x="9966" y="5847"/>
                  </a:cubicBezTo>
                  <a:lnTo>
                    <a:pt x="9954" y="5847"/>
                  </a:lnTo>
                  <a:lnTo>
                    <a:pt x="9954" y="2049"/>
                  </a:lnTo>
                  <a:close/>
                  <a:moveTo>
                    <a:pt x="3180" y="6192"/>
                  </a:moveTo>
                  <a:cubicBezTo>
                    <a:pt x="3180" y="6192"/>
                    <a:pt x="3203" y="6192"/>
                    <a:pt x="3203" y="6204"/>
                  </a:cubicBezTo>
                  <a:lnTo>
                    <a:pt x="3203" y="7144"/>
                  </a:lnTo>
                  <a:cubicBezTo>
                    <a:pt x="3203" y="7144"/>
                    <a:pt x="3203" y="7156"/>
                    <a:pt x="3180" y="7156"/>
                  </a:cubicBezTo>
                  <a:lnTo>
                    <a:pt x="2048" y="7156"/>
                  </a:lnTo>
                  <a:cubicBezTo>
                    <a:pt x="2048" y="7156"/>
                    <a:pt x="2037" y="7156"/>
                    <a:pt x="2037" y="7144"/>
                  </a:cubicBezTo>
                  <a:lnTo>
                    <a:pt x="2037" y="6204"/>
                  </a:lnTo>
                  <a:cubicBezTo>
                    <a:pt x="2037" y="6204"/>
                    <a:pt x="2037" y="6192"/>
                    <a:pt x="2048" y="6192"/>
                  </a:cubicBezTo>
                  <a:lnTo>
                    <a:pt x="2441" y="6192"/>
                  </a:lnTo>
                  <a:lnTo>
                    <a:pt x="2441" y="6573"/>
                  </a:lnTo>
                  <a:cubicBezTo>
                    <a:pt x="2441" y="6668"/>
                    <a:pt x="2525" y="6752"/>
                    <a:pt x="2620" y="6752"/>
                  </a:cubicBezTo>
                  <a:cubicBezTo>
                    <a:pt x="2727" y="6752"/>
                    <a:pt x="2799" y="6680"/>
                    <a:pt x="2799" y="6573"/>
                  </a:cubicBezTo>
                  <a:lnTo>
                    <a:pt x="2799" y="6192"/>
                  </a:lnTo>
                  <a:close/>
                  <a:moveTo>
                    <a:pt x="9966" y="6192"/>
                  </a:moveTo>
                  <a:cubicBezTo>
                    <a:pt x="9966" y="6192"/>
                    <a:pt x="9978" y="6192"/>
                    <a:pt x="9978" y="6204"/>
                  </a:cubicBezTo>
                  <a:lnTo>
                    <a:pt x="9990" y="7144"/>
                  </a:lnTo>
                  <a:lnTo>
                    <a:pt x="8835" y="7156"/>
                  </a:lnTo>
                  <a:cubicBezTo>
                    <a:pt x="8835" y="7156"/>
                    <a:pt x="8823" y="7156"/>
                    <a:pt x="8823" y="7144"/>
                  </a:cubicBezTo>
                  <a:lnTo>
                    <a:pt x="8823" y="6204"/>
                  </a:lnTo>
                  <a:cubicBezTo>
                    <a:pt x="8823" y="6204"/>
                    <a:pt x="8823" y="6192"/>
                    <a:pt x="8835" y="6192"/>
                  </a:cubicBezTo>
                  <a:lnTo>
                    <a:pt x="9228" y="6192"/>
                  </a:lnTo>
                  <a:lnTo>
                    <a:pt x="9228" y="6573"/>
                  </a:lnTo>
                  <a:cubicBezTo>
                    <a:pt x="9228" y="6680"/>
                    <a:pt x="9299" y="6752"/>
                    <a:pt x="9406" y="6752"/>
                  </a:cubicBezTo>
                  <a:cubicBezTo>
                    <a:pt x="9514" y="6752"/>
                    <a:pt x="9585" y="6680"/>
                    <a:pt x="9585" y="6573"/>
                  </a:cubicBezTo>
                  <a:lnTo>
                    <a:pt x="9585" y="6192"/>
                  </a:lnTo>
                  <a:close/>
                  <a:moveTo>
                    <a:pt x="727" y="6632"/>
                  </a:moveTo>
                  <a:cubicBezTo>
                    <a:pt x="989" y="6823"/>
                    <a:pt x="1322" y="6930"/>
                    <a:pt x="1679" y="6930"/>
                  </a:cubicBezTo>
                  <a:lnTo>
                    <a:pt x="1691" y="6930"/>
                  </a:lnTo>
                  <a:lnTo>
                    <a:pt x="1691" y="7121"/>
                  </a:lnTo>
                  <a:cubicBezTo>
                    <a:pt x="1691" y="7335"/>
                    <a:pt x="1858" y="7478"/>
                    <a:pt x="2048" y="7478"/>
                  </a:cubicBezTo>
                  <a:lnTo>
                    <a:pt x="2810" y="7478"/>
                  </a:lnTo>
                  <a:lnTo>
                    <a:pt x="2810" y="9966"/>
                  </a:lnTo>
                  <a:lnTo>
                    <a:pt x="2429" y="9966"/>
                  </a:lnTo>
                  <a:lnTo>
                    <a:pt x="2429" y="8085"/>
                  </a:lnTo>
                  <a:cubicBezTo>
                    <a:pt x="2429" y="7978"/>
                    <a:pt x="2346" y="7906"/>
                    <a:pt x="2239" y="7906"/>
                  </a:cubicBezTo>
                  <a:cubicBezTo>
                    <a:pt x="2144" y="7906"/>
                    <a:pt x="2060" y="7978"/>
                    <a:pt x="2060" y="8085"/>
                  </a:cubicBezTo>
                  <a:lnTo>
                    <a:pt x="2060" y="9966"/>
                  </a:lnTo>
                  <a:lnTo>
                    <a:pt x="1108" y="9966"/>
                  </a:lnTo>
                  <a:cubicBezTo>
                    <a:pt x="905" y="9966"/>
                    <a:pt x="727" y="9788"/>
                    <a:pt x="727" y="9585"/>
                  </a:cubicBezTo>
                  <a:lnTo>
                    <a:pt x="727" y="6632"/>
                  </a:lnTo>
                  <a:close/>
                  <a:moveTo>
                    <a:pt x="8466" y="6942"/>
                  </a:moveTo>
                  <a:lnTo>
                    <a:pt x="8466" y="7144"/>
                  </a:lnTo>
                  <a:cubicBezTo>
                    <a:pt x="8466" y="7347"/>
                    <a:pt x="8633" y="7502"/>
                    <a:pt x="8823" y="7502"/>
                  </a:cubicBezTo>
                  <a:lnTo>
                    <a:pt x="9585" y="7502"/>
                  </a:lnTo>
                  <a:lnTo>
                    <a:pt x="9597" y="9966"/>
                  </a:lnTo>
                  <a:lnTo>
                    <a:pt x="9192" y="9966"/>
                  </a:lnTo>
                  <a:lnTo>
                    <a:pt x="9192" y="8085"/>
                  </a:lnTo>
                  <a:cubicBezTo>
                    <a:pt x="9192" y="7978"/>
                    <a:pt x="9121" y="7906"/>
                    <a:pt x="9014" y="7906"/>
                  </a:cubicBezTo>
                  <a:cubicBezTo>
                    <a:pt x="8906" y="7906"/>
                    <a:pt x="8835" y="7978"/>
                    <a:pt x="8835" y="8085"/>
                  </a:cubicBezTo>
                  <a:lnTo>
                    <a:pt x="8835" y="9966"/>
                  </a:lnTo>
                  <a:lnTo>
                    <a:pt x="3168" y="9966"/>
                  </a:lnTo>
                  <a:lnTo>
                    <a:pt x="3168" y="7502"/>
                  </a:lnTo>
                  <a:lnTo>
                    <a:pt x="3180" y="7502"/>
                  </a:lnTo>
                  <a:cubicBezTo>
                    <a:pt x="3394" y="7502"/>
                    <a:pt x="3537" y="7335"/>
                    <a:pt x="3537" y="7144"/>
                  </a:cubicBezTo>
                  <a:lnTo>
                    <a:pt x="3537" y="6942"/>
                  </a:lnTo>
                  <a:close/>
                  <a:moveTo>
                    <a:pt x="11300" y="6656"/>
                  </a:moveTo>
                  <a:lnTo>
                    <a:pt x="11300" y="9585"/>
                  </a:lnTo>
                  <a:cubicBezTo>
                    <a:pt x="11300" y="9788"/>
                    <a:pt x="11121" y="9966"/>
                    <a:pt x="10907" y="9966"/>
                  </a:cubicBezTo>
                  <a:lnTo>
                    <a:pt x="9954" y="9966"/>
                  </a:lnTo>
                  <a:lnTo>
                    <a:pt x="9954" y="7502"/>
                  </a:lnTo>
                  <a:lnTo>
                    <a:pt x="9966" y="7502"/>
                  </a:lnTo>
                  <a:cubicBezTo>
                    <a:pt x="10180" y="7502"/>
                    <a:pt x="10323" y="7335"/>
                    <a:pt x="10323" y="7144"/>
                  </a:cubicBezTo>
                  <a:lnTo>
                    <a:pt x="10323" y="6954"/>
                  </a:lnTo>
                  <a:lnTo>
                    <a:pt x="10347" y="6954"/>
                  </a:lnTo>
                  <a:cubicBezTo>
                    <a:pt x="10704" y="6954"/>
                    <a:pt x="11026" y="6847"/>
                    <a:pt x="11300" y="6656"/>
                  </a:cubicBezTo>
                  <a:close/>
                  <a:moveTo>
                    <a:pt x="5144" y="1"/>
                  </a:moveTo>
                  <a:cubicBezTo>
                    <a:pt x="4787" y="1"/>
                    <a:pt x="4489" y="239"/>
                    <a:pt x="4418" y="584"/>
                  </a:cubicBezTo>
                  <a:lnTo>
                    <a:pt x="4168" y="1691"/>
                  </a:lnTo>
                  <a:lnTo>
                    <a:pt x="917" y="1691"/>
                  </a:lnTo>
                  <a:cubicBezTo>
                    <a:pt x="417" y="1691"/>
                    <a:pt x="1" y="2108"/>
                    <a:pt x="1" y="2620"/>
                  </a:cubicBezTo>
                  <a:lnTo>
                    <a:pt x="1" y="5251"/>
                  </a:lnTo>
                  <a:cubicBezTo>
                    <a:pt x="1" y="5656"/>
                    <a:pt x="132" y="6025"/>
                    <a:pt x="370" y="6311"/>
                  </a:cubicBezTo>
                  <a:lnTo>
                    <a:pt x="370" y="9585"/>
                  </a:lnTo>
                  <a:cubicBezTo>
                    <a:pt x="370" y="9990"/>
                    <a:pt x="703" y="10323"/>
                    <a:pt x="1120" y="10323"/>
                  </a:cubicBezTo>
                  <a:lnTo>
                    <a:pt x="10907" y="10323"/>
                  </a:lnTo>
                  <a:cubicBezTo>
                    <a:pt x="11311" y="10323"/>
                    <a:pt x="11657" y="10002"/>
                    <a:pt x="11657" y="9585"/>
                  </a:cubicBezTo>
                  <a:lnTo>
                    <a:pt x="11657" y="6311"/>
                  </a:lnTo>
                  <a:cubicBezTo>
                    <a:pt x="11883" y="6025"/>
                    <a:pt x="12026" y="5656"/>
                    <a:pt x="12026" y="5251"/>
                  </a:cubicBezTo>
                  <a:lnTo>
                    <a:pt x="12026" y="2620"/>
                  </a:lnTo>
                  <a:cubicBezTo>
                    <a:pt x="12026" y="2108"/>
                    <a:pt x="11609" y="1691"/>
                    <a:pt x="11097" y="1691"/>
                  </a:cubicBezTo>
                  <a:lnTo>
                    <a:pt x="7859" y="1691"/>
                  </a:lnTo>
                  <a:lnTo>
                    <a:pt x="7609" y="584"/>
                  </a:lnTo>
                  <a:cubicBezTo>
                    <a:pt x="7525" y="239"/>
                    <a:pt x="7228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2" name="Google Shape;12652;p82"/>
            <p:cNvSpPr/>
            <p:nvPr/>
          </p:nvSpPr>
          <p:spPr>
            <a:xfrm>
              <a:off x="6714426" y="1699635"/>
              <a:ext cx="70917" cy="34536"/>
            </a:xfrm>
            <a:custGeom>
              <a:avLst/>
              <a:gdLst/>
              <a:ahLst/>
              <a:cxnLst/>
              <a:rect l="l" t="t" r="r" b="b"/>
              <a:pathLst>
                <a:path w="2228" h="1085" extrusionOk="0">
                  <a:moveTo>
                    <a:pt x="358" y="1"/>
                  </a:moveTo>
                  <a:cubicBezTo>
                    <a:pt x="156" y="1"/>
                    <a:pt x="1" y="167"/>
                    <a:pt x="1" y="358"/>
                  </a:cubicBezTo>
                  <a:lnTo>
                    <a:pt x="1" y="727"/>
                  </a:lnTo>
                  <a:cubicBezTo>
                    <a:pt x="1" y="941"/>
                    <a:pt x="168" y="1084"/>
                    <a:pt x="358" y="1084"/>
                  </a:cubicBezTo>
                  <a:lnTo>
                    <a:pt x="1870" y="1084"/>
                  </a:lnTo>
                  <a:cubicBezTo>
                    <a:pt x="2073" y="1084"/>
                    <a:pt x="2227" y="918"/>
                    <a:pt x="2227" y="727"/>
                  </a:cubicBezTo>
                  <a:lnTo>
                    <a:pt x="2227" y="358"/>
                  </a:lnTo>
                  <a:cubicBezTo>
                    <a:pt x="2227" y="167"/>
                    <a:pt x="2061" y="1"/>
                    <a:pt x="1870" y="1"/>
                  </a:cubicBezTo>
                  <a:lnTo>
                    <a:pt x="1668" y="1"/>
                  </a:lnTo>
                  <a:cubicBezTo>
                    <a:pt x="1573" y="1"/>
                    <a:pt x="1489" y="72"/>
                    <a:pt x="1489" y="179"/>
                  </a:cubicBezTo>
                  <a:cubicBezTo>
                    <a:pt x="1489" y="287"/>
                    <a:pt x="1573" y="358"/>
                    <a:pt x="1668" y="358"/>
                  </a:cubicBezTo>
                  <a:lnTo>
                    <a:pt x="1870" y="358"/>
                  </a:lnTo>
                  <a:cubicBezTo>
                    <a:pt x="1870" y="358"/>
                    <a:pt x="1882" y="358"/>
                    <a:pt x="1882" y="370"/>
                  </a:cubicBezTo>
                  <a:lnTo>
                    <a:pt x="1882" y="751"/>
                  </a:lnTo>
                  <a:cubicBezTo>
                    <a:pt x="1882" y="751"/>
                    <a:pt x="1882" y="763"/>
                    <a:pt x="1870" y="763"/>
                  </a:cubicBezTo>
                  <a:lnTo>
                    <a:pt x="358" y="763"/>
                  </a:lnTo>
                  <a:cubicBezTo>
                    <a:pt x="358" y="763"/>
                    <a:pt x="346" y="763"/>
                    <a:pt x="346" y="751"/>
                  </a:cubicBezTo>
                  <a:lnTo>
                    <a:pt x="346" y="370"/>
                  </a:lnTo>
                  <a:cubicBezTo>
                    <a:pt x="346" y="370"/>
                    <a:pt x="346" y="358"/>
                    <a:pt x="358" y="358"/>
                  </a:cubicBezTo>
                  <a:lnTo>
                    <a:pt x="930" y="358"/>
                  </a:lnTo>
                  <a:cubicBezTo>
                    <a:pt x="1037" y="358"/>
                    <a:pt x="1108" y="287"/>
                    <a:pt x="1108" y="179"/>
                  </a:cubicBezTo>
                  <a:cubicBezTo>
                    <a:pt x="1108" y="72"/>
                    <a:pt x="1037" y="1"/>
                    <a:pt x="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3" name="Google Shape;12653;p82"/>
          <p:cNvGrpSpPr/>
          <p:nvPr/>
        </p:nvGrpSpPr>
        <p:grpSpPr>
          <a:xfrm>
            <a:off x="5168892" y="1587497"/>
            <a:ext cx="259605" cy="346024"/>
            <a:chOff x="5194002" y="1511297"/>
            <a:chExt cx="259605" cy="346024"/>
          </a:xfrm>
          <a:solidFill>
            <a:schemeClr val="tx1"/>
          </a:solidFill>
        </p:grpSpPr>
        <p:sp>
          <p:nvSpPr>
            <p:cNvPr id="12654" name="Google Shape;12654;p82"/>
            <p:cNvSpPr/>
            <p:nvPr/>
          </p:nvSpPr>
          <p:spPr>
            <a:xfrm>
              <a:off x="5216729" y="1543636"/>
              <a:ext cx="169431" cy="159436"/>
            </a:xfrm>
            <a:custGeom>
              <a:avLst/>
              <a:gdLst/>
              <a:ahLst/>
              <a:cxnLst/>
              <a:rect l="l" t="t" r="r" b="b"/>
              <a:pathLst>
                <a:path w="5323" h="5009" extrusionOk="0">
                  <a:moveTo>
                    <a:pt x="3353" y="0"/>
                  </a:moveTo>
                  <a:cubicBezTo>
                    <a:pt x="2568" y="0"/>
                    <a:pt x="1788" y="303"/>
                    <a:pt x="1203" y="901"/>
                  </a:cubicBezTo>
                  <a:cubicBezTo>
                    <a:pt x="96" y="1997"/>
                    <a:pt x="0" y="3747"/>
                    <a:pt x="965" y="4949"/>
                  </a:cubicBezTo>
                  <a:cubicBezTo>
                    <a:pt x="1001" y="4997"/>
                    <a:pt x="1036" y="5009"/>
                    <a:pt x="1084" y="5009"/>
                  </a:cubicBezTo>
                  <a:cubicBezTo>
                    <a:pt x="1120" y="5009"/>
                    <a:pt x="1155" y="4985"/>
                    <a:pt x="1191" y="4973"/>
                  </a:cubicBezTo>
                  <a:cubicBezTo>
                    <a:pt x="1262" y="4914"/>
                    <a:pt x="1262" y="4830"/>
                    <a:pt x="1215" y="4759"/>
                  </a:cubicBezTo>
                  <a:cubicBezTo>
                    <a:pt x="358" y="3664"/>
                    <a:pt x="441" y="2104"/>
                    <a:pt x="1429" y="1127"/>
                  </a:cubicBezTo>
                  <a:cubicBezTo>
                    <a:pt x="1957" y="594"/>
                    <a:pt x="2658" y="324"/>
                    <a:pt x="3362" y="324"/>
                  </a:cubicBezTo>
                  <a:cubicBezTo>
                    <a:pt x="3961" y="324"/>
                    <a:pt x="4562" y="519"/>
                    <a:pt x="5061" y="913"/>
                  </a:cubicBezTo>
                  <a:cubicBezTo>
                    <a:pt x="5091" y="939"/>
                    <a:pt x="5127" y="951"/>
                    <a:pt x="5162" y="951"/>
                  </a:cubicBezTo>
                  <a:cubicBezTo>
                    <a:pt x="5208" y="951"/>
                    <a:pt x="5253" y="930"/>
                    <a:pt x="5287" y="889"/>
                  </a:cubicBezTo>
                  <a:cubicBezTo>
                    <a:pt x="5323" y="806"/>
                    <a:pt x="5311" y="711"/>
                    <a:pt x="5251" y="663"/>
                  </a:cubicBezTo>
                  <a:cubicBezTo>
                    <a:pt x="4693" y="220"/>
                    <a:pt x="4021" y="0"/>
                    <a:pt x="33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5" name="Google Shape;12655;p82"/>
            <p:cNvSpPr/>
            <p:nvPr/>
          </p:nvSpPr>
          <p:spPr>
            <a:xfrm>
              <a:off x="5194002" y="1511297"/>
              <a:ext cx="259605" cy="346024"/>
            </a:xfrm>
            <a:custGeom>
              <a:avLst/>
              <a:gdLst/>
              <a:ahLst/>
              <a:cxnLst/>
              <a:rect l="l" t="t" r="r" b="b"/>
              <a:pathLst>
                <a:path w="8156" h="10871" extrusionOk="0">
                  <a:moveTo>
                    <a:pt x="4060" y="322"/>
                  </a:moveTo>
                  <a:cubicBezTo>
                    <a:pt x="6132" y="322"/>
                    <a:pt x="7822" y="2001"/>
                    <a:pt x="7822" y="4084"/>
                  </a:cubicBezTo>
                  <a:cubicBezTo>
                    <a:pt x="7822" y="4977"/>
                    <a:pt x="7632" y="5894"/>
                    <a:pt x="7227" y="6763"/>
                  </a:cubicBezTo>
                  <a:cubicBezTo>
                    <a:pt x="6918" y="7466"/>
                    <a:pt x="6477" y="8168"/>
                    <a:pt x="5906" y="8823"/>
                  </a:cubicBezTo>
                  <a:cubicBezTo>
                    <a:pt x="5120" y="9740"/>
                    <a:pt x="4310" y="10335"/>
                    <a:pt x="4060" y="10537"/>
                  </a:cubicBezTo>
                  <a:cubicBezTo>
                    <a:pt x="3810" y="10359"/>
                    <a:pt x="3000" y="9763"/>
                    <a:pt x="2215" y="8835"/>
                  </a:cubicBezTo>
                  <a:cubicBezTo>
                    <a:pt x="1643" y="8180"/>
                    <a:pt x="1203" y="7477"/>
                    <a:pt x="893" y="6787"/>
                  </a:cubicBezTo>
                  <a:cubicBezTo>
                    <a:pt x="488" y="5906"/>
                    <a:pt x="298" y="5001"/>
                    <a:pt x="298" y="4084"/>
                  </a:cubicBezTo>
                  <a:cubicBezTo>
                    <a:pt x="298" y="2024"/>
                    <a:pt x="1976" y="322"/>
                    <a:pt x="4060" y="322"/>
                  </a:cubicBezTo>
                  <a:close/>
                  <a:moveTo>
                    <a:pt x="4072" y="0"/>
                  </a:moveTo>
                  <a:cubicBezTo>
                    <a:pt x="1834" y="0"/>
                    <a:pt x="0" y="1822"/>
                    <a:pt x="0" y="4072"/>
                  </a:cubicBezTo>
                  <a:cubicBezTo>
                    <a:pt x="0" y="5025"/>
                    <a:pt x="202" y="5977"/>
                    <a:pt x="619" y="6894"/>
                  </a:cubicBezTo>
                  <a:cubicBezTo>
                    <a:pt x="953" y="7632"/>
                    <a:pt x="1405" y="8359"/>
                    <a:pt x="1988" y="9025"/>
                  </a:cubicBezTo>
                  <a:cubicBezTo>
                    <a:pt x="2977" y="10192"/>
                    <a:pt x="3941" y="10835"/>
                    <a:pt x="3989" y="10847"/>
                  </a:cubicBezTo>
                  <a:cubicBezTo>
                    <a:pt x="4012" y="10859"/>
                    <a:pt x="4048" y="10871"/>
                    <a:pt x="4072" y="10871"/>
                  </a:cubicBezTo>
                  <a:cubicBezTo>
                    <a:pt x="4108" y="10871"/>
                    <a:pt x="4132" y="10859"/>
                    <a:pt x="4167" y="10847"/>
                  </a:cubicBezTo>
                  <a:cubicBezTo>
                    <a:pt x="4203" y="10811"/>
                    <a:pt x="5179" y="10168"/>
                    <a:pt x="6156" y="9025"/>
                  </a:cubicBezTo>
                  <a:cubicBezTo>
                    <a:pt x="6739" y="8347"/>
                    <a:pt x="7203" y="7632"/>
                    <a:pt x="7525" y="6894"/>
                  </a:cubicBezTo>
                  <a:cubicBezTo>
                    <a:pt x="7942" y="5977"/>
                    <a:pt x="8156" y="5025"/>
                    <a:pt x="8156" y="4072"/>
                  </a:cubicBezTo>
                  <a:cubicBezTo>
                    <a:pt x="8156" y="1822"/>
                    <a:pt x="6322" y="0"/>
                    <a:pt x="4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6" name="Google Shape;12656;p82"/>
            <p:cNvSpPr/>
            <p:nvPr/>
          </p:nvSpPr>
          <p:spPr>
            <a:xfrm>
              <a:off x="5296304" y="1607105"/>
              <a:ext cx="55002" cy="17156"/>
            </a:xfrm>
            <a:custGeom>
              <a:avLst/>
              <a:gdLst/>
              <a:ahLst/>
              <a:cxnLst/>
              <a:rect l="l" t="t" r="r" b="b"/>
              <a:pathLst>
                <a:path w="1728" h="539" extrusionOk="0">
                  <a:moveTo>
                    <a:pt x="629" y="0"/>
                  </a:moveTo>
                  <a:cubicBezTo>
                    <a:pt x="478" y="0"/>
                    <a:pt x="312" y="15"/>
                    <a:pt x="132" y="50"/>
                  </a:cubicBezTo>
                  <a:cubicBezTo>
                    <a:pt x="60" y="62"/>
                    <a:pt x="1" y="122"/>
                    <a:pt x="1" y="217"/>
                  </a:cubicBezTo>
                  <a:lnTo>
                    <a:pt x="1" y="384"/>
                  </a:lnTo>
                  <a:cubicBezTo>
                    <a:pt x="1" y="467"/>
                    <a:pt x="72" y="538"/>
                    <a:pt x="156" y="538"/>
                  </a:cubicBezTo>
                  <a:cubicBezTo>
                    <a:pt x="251" y="538"/>
                    <a:pt x="322" y="467"/>
                    <a:pt x="322" y="384"/>
                  </a:cubicBezTo>
                  <a:lnTo>
                    <a:pt x="322" y="348"/>
                  </a:lnTo>
                  <a:cubicBezTo>
                    <a:pt x="437" y="332"/>
                    <a:pt x="543" y="325"/>
                    <a:pt x="640" y="325"/>
                  </a:cubicBezTo>
                  <a:cubicBezTo>
                    <a:pt x="833" y="325"/>
                    <a:pt x="989" y="352"/>
                    <a:pt x="1108" y="384"/>
                  </a:cubicBezTo>
                  <a:cubicBezTo>
                    <a:pt x="1322" y="443"/>
                    <a:pt x="1441" y="515"/>
                    <a:pt x="1441" y="515"/>
                  </a:cubicBezTo>
                  <a:cubicBezTo>
                    <a:pt x="1465" y="527"/>
                    <a:pt x="1501" y="538"/>
                    <a:pt x="1525" y="538"/>
                  </a:cubicBezTo>
                  <a:cubicBezTo>
                    <a:pt x="1572" y="538"/>
                    <a:pt x="1632" y="515"/>
                    <a:pt x="1668" y="467"/>
                  </a:cubicBezTo>
                  <a:cubicBezTo>
                    <a:pt x="1727" y="396"/>
                    <a:pt x="1691" y="300"/>
                    <a:pt x="1620" y="241"/>
                  </a:cubicBezTo>
                  <a:cubicBezTo>
                    <a:pt x="1591" y="231"/>
                    <a:pt x="1235" y="0"/>
                    <a:pt x="6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57" name="Google Shape;12657;p82"/>
            <p:cNvSpPr/>
            <p:nvPr/>
          </p:nvSpPr>
          <p:spPr>
            <a:xfrm>
              <a:off x="5260686" y="1576103"/>
              <a:ext cx="169813" cy="162970"/>
            </a:xfrm>
            <a:custGeom>
              <a:avLst/>
              <a:gdLst/>
              <a:ahLst/>
              <a:cxnLst/>
              <a:rect l="l" t="t" r="r" b="b"/>
              <a:pathLst>
                <a:path w="5335" h="5120" extrusionOk="0">
                  <a:moveTo>
                    <a:pt x="3191" y="322"/>
                  </a:moveTo>
                  <a:lnTo>
                    <a:pt x="3191" y="1108"/>
                  </a:lnTo>
                  <a:cubicBezTo>
                    <a:pt x="3191" y="1250"/>
                    <a:pt x="3156" y="1381"/>
                    <a:pt x="3096" y="1501"/>
                  </a:cubicBezTo>
                  <a:lnTo>
                    <a:pt x="3037" y="1620"/>
                  </a:lnTo>
                  <a:cubicBezTo>
                    <a:pt x="3025" y="1631"/>
                    <a:pt x="3025" y="1667"/>
                    <a:pt x="3025" y="1691"/>
                  </a:cubicBezTo>
                  <a:lnTo>
                    <a:pt x="3025" y="2036"/>
                  </a:lnTo>
                  <a:cubicBezTo>
                    <a:pt x="3025" y="2322"/>
                    <a:pt x="2918" y="2584"/>
                    <a:pt x="2715" y="2786"/>
                  </a:cubicBezTo>
                  <a:cubicBezTo>
                    <a:pt x="2501" y="2977"/>
                    <a:pt x="2239" y="3084"/>
                    <a:pt x="1953" y="3084"/>
                  </a:cubicBezTo>
                  <a:cubicBezTo>
                    <a:pt x="1382" y="3048"/>
                    <a:pt x="941" y="2572"/>
                    <a:pt x="941" y="1989"/>
                  </a:cubicBezTo>
                  <a:lnTo>
                    <a:pt x="941" y="1691"/>
                  </a:lnTo>
                  <a:cubicBezTo>
                    <a:pt x="941" y="1667"/>
                    <a:pt x="941" y="1655"/>
                    <a:pt x="929" y="1620"/>
                  </a:cubicBezTo>
                  <a:lnTo>
                    <a:pt x="870" y="1501"/>
                  </a:lnTo>
                  <a:cubicBezTo>
                    <a:pt x="798" y="1381"/>
                    <a:pt x="774" y="1250"/>
                    <a:pt x="774" y="1108"/>
                  </a:cubicBezTo>
                  <a:cubicBezTo>
                    <a:pt x="774" y="679"/>
                    <a:pt x="1132" y="322"/>
                    <a:pt x="1560" y="322"/>
                  </a:cubicBezTo>
                  <a:close/>
                  <a:moveTo>
                    <a:pt x="2489" y="3286"/>
                  </a:moveTo>
                  <a:lnTo>
                    <a:pt x="2489" y="3513"/>
                  </a:lnTo>
                  <a:cubicBezTo>
                    <a:pt x="2489" y="3560"/>
                    <a:pt x="2489" y="3596"/>
                    <a:pt x="2501" y="3644"/>
                  </a:cubicBezTo>
                  <a:lnTo>
                    <a:pt x="1965" y="4048"/>
                  </a:lnTo>
                  <a:lnTo>
                    <a:pt x="1429" y="3644"/>
                  </a:lnTo>
                  <a:cubicBezTo>
                    <a:pt x="1441" y="3596"/>
                    <a:pt x="1441" y="3548"/>
                    <a:pt x="1441" y="3513"/>
                  </a:cubicBezTo>
                  <a:lnTo>
                    <a:pt x="1441" y="3286"/>
                  </a:lnTo>
                  <a:cubicBezTo>
                    <a:pt x="1596" y="3346"/>
                    <a:pt x="1751" y="3394"/>
                    <a:pt x="1917" y="3394"/>
                  </a:cubicBezTo>
                  <a:lnTo>
                    <a:pt x="1965" y="3394"/>
                  </a:lnTo>
                  <a:cubicBezTo>
                    <a:pt x="2144" y="3394"/>
                    <a:pt x="2322" y="3358"/>
                    <a:pt x="2489" y="3286"/>
                  </a:cubicBezTo>
                  <a:close/>
                  <a:moveTo>
                    <a:pt x="1251" y="3917"/>
                  </a:moveTo>
                  <a:lnTo>
                    <a:pt x="1822" y="4346"/>
                  </a:lnTo>
                  <a:lnTo>
                    <a:pt x="1822" y="4775"/>
                  </a:lnTo>
                  <a:cubicBezTo>
                    <a:pt x="1322" y="4751"/>
                    <a:pt x="834" y="4584"/>
                    <a:pt x="405" y="4287"/>
                  </a:cubicBezTo>
                  <a:cubicBezTo>
                    <a:pt x="429" y="4251"/>
                    <a:pt x="477" y="4227"/>
                    <a:pt x="513" y="4215"/>
                  </a:cubicBezTo>
                  <a:lnTo>
                    <a:pt x="1132" y="3965"/>
                  </a:lnTo>
                  <a:cubicBezTo>
                    <a:pt x="1179" y="3953"/>
                    <a:pt x="1227" y="3929"/>
                    <a:pt x="1251" y="3917"/>
                  </a:cubicBezTo>
                  <a:close/>
                  <a:moveTo>
                    <a:pt x="2691" y="3894"/>
                  </a:moveTo>
                  <a:cubicBezTo>
                    <a:pt x="2727" y="3929"/>
                    <a:pt x="2775" y="3941"/>
                    <a:pt x="2810" y="3953"/>
                  </a:cubicBezTo>
                  <a:lnTo>
                    <a:pt x="3572" y="4239"/>
                  </a:lnTo>
                  <a:cubicBezTo>
                    <a:pt x="3144" y="4572"/>
                    <a:pt x="2656" y="4751"/>
                    <a:pt x="2132" y="4775"/>
                  </a:cubicBezTo>
                  <a:lnTo>
                    <a:pt x="2132" y="4334"/>
                  </a:lnTo>
                  <a:lnTo>
                    <a:pt x="2691" y="3894"/>
                  </a:lnTo>
                  <a:close/>
                  <a:moveTo>
                    <a:pt x="1572" y="0"/>
                  </a:moveTo>
                  <a:cubicBezTo>
                    <a:pt x="965" y="0"/>
                    <a:pt x="465" y="488"/>
                    <a:pt x="465" y="1108"/>
                  </a:cubicBezTo>
                  <a:cubicBezTo>
                    <a:pt x="465" y="1286"/>
                    <a:pt x="501" y="1489"/>
                    <a:pt x="584" y="1655"/>
                  </a:cubicBezTo>
                  <a:lnTo>
                    <a:pt x="620" y="1739"/>
                  </a:lnTo>
                  <a:lnTo>
                    <a:pt x="620" y="1989"/>
                  </a:lnTo>
                  <a:cubicBezTo>
                    <a:pt x="620" y="2429"/>
                    <a:pt x="822" y="2822"/>
                    <a:pt x="1132" y="3096"/>
                  </a:cubicBezTo>
                  <a:lnTo>
                    <a:pt x="1132" y="3525"/>
                  </a:lnTo>
                  <a:cubicBezTo>
                    <a:pt x="1132" y="3596"/>
                    <a:pt x="1084" y="3667"/>
                    <a:pt x="1013" y="3691"/>
                  </a:cubicBezTo>
                  <a:lnTo>
                    <a:pt x="382" y="3929"/>
                  </a:lnTo>
                  <a:cubicBezTo>
                    <a:pt x="227" y="3989"/>
                    <a:pt x="84" y="4108"/>
                    <a:pt x="24" y="4275"/>
                  </a:cubicBezTo>
                  <a:cubicBezTo>
                    <a:pt x="1" y="4334"/>
                    <a:pt x="12" y="4418"/>
                    <a:pt x="72" y="4465"/>
                  </a:cubicBezTo>
                  <a:cubicBezTo>
                    <a:pt x="620" y="4906"/>
                    <a:pt x="1298" y="5120"/>
                    <a:pt x="1965" y="5120"/>
                  </a:cubicBezTo>
                  <a:cubicBezTo>
                    <a:pt x="2751" y="5120"/>
                    <a:pt x="3525" y="4822"/>
                    <a:pt x="4120" y="4227"/>
                  </a:cubicBezTo>
                  <a:cubicBezTo>
                    <a:pt x="5227" y="3108"/>
                    <a:pt x="5335" y="1370"/>
                    <a:pt x="4370" y="143"/>
                  </a:cubicBezTo>
                  <a:cubicBezTo>
                    <a:pt x="4337" y="104"/>
                    <a:pt x="4297" y="86"/>
                    <a:pt x="4256" y="86"/>
                  </a:cubicBezTo>
                  <a:cubicBezTo>
                    <a:pt x="4222" y="86"/>
                    <a:pt x="4188" y="98"/>
                    <a:pt x="4156" y="119"/>
                  </a:cubicBezTo>
                  <a:cubicBezTo>
                    <a:pt x="4072" y="179"/>
                    <a:pt x="4072" y="262"/>
                    <a:pt x="4120" y="346"/>
                  </a:cubicBezTo>
                  <a:cubicBezTo>
                    <a:pt x="4989" y="1429"/>
                    <a:pt x="4894" y="2989"/>
                    <a:pt x="3918" y="3965"/>
                  </a:cubicBezTo>
                  <a:lnTo>
                    <a:pt x="3858" y="4025"/>
                  </a:lnTo>
                  <a:cubicBezTo>
                    <a:pt x="3822" y="4013"/>
                    <a:pt x="3775" y="3989"/>
                    <a:pt x="3751" y="3989"/>
                  </a:cubicBezTo>
                  <a:lnTo>
                    <a:pt x="2941" y="3691"/>
                  </a:lnTo>
                  <a:cubicBezTo>
                    <a:pt x="2870" y="3656"/>
                    <a:pt x="2822" y="3596"/>
                    <a:pt x="2822" y="3525"/>
                  </a:cubicBezTo>
                  <a:lnTo>
                    <a:pt x="2822" y="3120"/>
                  </a:lnTo>
                  <a:cubicBezTo>
                    <a:pt x="2858" y="3096"/>
                    <a:pt x="2906" y="3060"/>
                    <a:pt x="2929" y="3036"/>
                  </a:cubicBezTo>
                  <a:cubicBezTo>
                    <a:pt x="3203" y="2774"/>
                    <a:pt x="3346" y="2441"/>
                    <a:pt x="3346" y="2060"/>
                  </a:cubicBezTo>
                  <a:lnTo>
                    <a:pt x="3346" y="1762"/>
                  </a:lnTo>
                  <a:lnTo>
                    <a:pt x="3394" y="1679"/>
                  </a:lnTo>
                  <a:cubicBezTo>
                    <a:pt x="3465" y="1512"/>
                    <a:pt x="3513" y="1334"/>
                    <a:pt x="3513" y="1143"/>
                  </a:cubicBezTo>
                  <a:lnTo>
                    <a:pt x="3513" y="167"/>
                  </a:lnTo>
                  <a:cubicBezTo>
                    <a:pt x="3513" y="72"/>
                    <a:pt x="3441" y="0"/>
                    <a:pt x="3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8" name="Google Shape;12658;p82"/>
          <p:cNvGrpSpPr/>
          <p:nvPr/>
        </p:nvGrpSpPr>
        <p:grpSpPr>
          <a:xfrm>
            <a:off x="1369631" y="1588261"/>
            <a:ext cx="252444" cy="351722"/>
            <a:chOff x="1394741" y="1512061"/>
            <a:chExt cx="252444" cy="351722"/>
          </a:xfrm>
          <a:solidFill>
            <a:schemeClr val="tx1"/>
          </a:solidFill>
        </p:grpSpPr>
        <p:sp>
          <p:nvSpPr>
            <p:cNvPr id="12659" name="Google Shape;12659;p82"/>
            <p:cNvSpPr/>
            <p:nvPr/>
          </p:nvSpPr>
          <p:spPr>
            <a:xfrm>
              <a:off x="1394741" y="1512061"/>
              <a:ext cx="252444" cy="351722"/>
            </a:xfrm>
            <a:custGeom>
              <a:avLst/>
              <a:gdLst/>
              <a:ahLst/>
              <a:cxnLst/>
              <a:rect l="l" t="t" r="r" b="b"/>
              <a:pathLst>
                <a:path w="7931" h="11050" extrusionOk="0">
                  <a:moveTo>
                    <a:pt x="3942" y="334"/>
                  </a:moveTo>
                  <a:cubicBezTo>
                    <a:pt x="4132" y="334"/>
                    <a:pt x="4299" y="429"/>
                    <a:pt x="4406" y="595"/>
                  </a:cubicBezTo>
                  <a:cubicBezTo>
                    <a:pt x="4430" y="643"/>
                    <a:pt x="4490" y="667"/>
                    <a:pt x="4537" y="667"/>
                  </a:cubicBezTo>
                  <a:lnTo>
                    <a:pt x="5144" y="667"/>
                  </a:lnTo>
                  <a:cubicBezTo>
                    <a:pt x="5252" y="667"/>
                    <a:pt x="5323" y="762"/>
                    <a:pt x="5323" y="846"/>
                  </a:cubicBezTo>
                  <a:lnTo>
                    <a:pt x="5323" y="1381"/>
                  </a:lnTo>
                  <a:lnTo>
                    <a:pt x="2549" y="1381"/>
                  </a:lnTo>
                  <a:lnTo>
                    <a:pt x="2549" y="846"/>
                  </a:lnTo>
                  <a:lnTo>
                    <a:pt x="2561" y="846"/>
                  </a:lnTo>
                  <a:cubicBezTo>
                    <a:pt x="2561" y="750"/>
                    <a:pt x="2644" y="667"/>
                    <a:pt x="2739" y="667"/>
                  </a:cubicBezTo>
                  <a:lnTo>
                    <a:pt x="3347" y="667"/>
                  </a:lnTo>
                  <a:cubicBezTo>
                    <a:pt x="3406" y="667"/>
                    <a:pt x="3454" y="643"/>
                    <a:pt x="3478" y="595"/>
                  </a:cubicBezTo>
                  <a:cubicBezTo>
                    <a:pt x="3573" y="429"/>
                    <a:pt x="3751" y="334"/>
                    <a:pt x="3942" y="334"/>
                  </a:cubicBezTo>
                  <a:close/>
                  <a:moveTo>
                    <a:pt x="7228" y="1000"/>
                  </a:moveTo>
                  <a:cubicBezTo>
                    <a:pt x="7430" y="1000"/>
                    <a:pt x="7585" y="1167"/>
                    <a:pt x="7585" y="1357"/>
                  </a:cubicBezTo>
                  <a:lnTo>
                    <a:pt x="7585" y="10347"/>
                  </a:lnTo>
                  <a:cubicBezTo>
                    <a:pt x="7585" y="10537"/>
                    <a:pt x="7430" y="10704"/>
                    <a:pt x="7228" y="10704"/>
                  </a:cubicBezTo>
                  <a:lnTo>
                    <a:pt x="668" y="10704"/>
                  </a:lnTo>
                  <a:cubicBezTo>
                    <a:pt x="477" y="10704"/>
                    <a:pt x="310" y="10537"/>
                    <a:pt x="310" y="10347"/>
                  </a:cubicBezTo>
                  <a:lnTo>
                    <a:pt x="310" y="1357"/>
                  </a:lnTo>
                  <a:cubicBezTo>
                    <a:pt x="310" y="1155"/>
                    <a:pt x="477" y="1000"/>
                    <a:pt x="668" y="1000"/>
                  </a:cubicBezTo>
                  <a:lnTo>
                    <a:pt x="2227" y="1000"/>
                  </a:lnTo>
                  <a:lnTo>
                    <a:pt x="2227" y="1536"/>
                  </a:lnTo>
                  <a:cubicBezTo>
                    <a:pt x="2227" y="1619"/>
                    <a:pt x="2311" y="1703"/>
                    <a:pt x="2394" y="1703"/>
                  </a:cubicBezTo>
                  <a:lnTo>
                    <a:pt x="5502" y="1703"/>
                  </a:lnTo>
                  <a:cubicBezTo>
                    <a:pt x="5597" y="1703"/>
                    <a:pt x="5668" y="1619"/>
                    <a:pt x="5668" y="1536"/>
                  </a:cubicBezTo>
                  <a:lnTo>
                    <a:pt x="5668" y="1000"/>
                  </a:lnTo>
                  <a:close/>
                  <a:moveTo>
                    <a:pt x="3954" y="0"/>
                  </a:moveTo>
                  <a:cubicBezTo>
                    <a:pt x="3692" y="0"/>
                    <a:pt x="3442" y="131"/>
                    <a:pt x="3275" y="345"/>
                  </a:cubicBezTo>
                  <a:lnTo>
                    <a:pt x="2751" y="345"/>
                  </a:lnTo>
                  <a:cubicBezTo>
                    <a:pt x="2525" y="345"/>
                    <a:pt x="2335" y="488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8"/>
                    <a:pt x="1" y="1369"/>
                  </a:cubicBezTo>
                  <a:lnTo>
                    <a:pt x="1" y="10359"/>
                  </a:lnTo>
                  <a:cubicBezTo>
                    <a:pt x="1" y="10728"/>
                    <a:pt x="299" y="11049"/>
                    <a:pt x="680" y="11049"/>
                  </a:cubicBezTo>
                  <a:lnTo>
                    <a:pt x="7252" y="11049"/>
                  </a:lnTo>
                  <a:cubicBezTo>
                    <a:pt x="7621" y="11049"/>
                    <a:pt x="7930" y="10751"/>
                    <a:pt x="7930" y="10359"/>
                  </a:cubicBezTo>
                  <a:lnTo>
                    <a:pt x="7930" y="1369"/>
                  </a:lnTo>
                  <a:cubicBezTo>
                    <a:pt x="7919" y="1000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488"/>
                    <a:pt x="5383" y="345"/>
                    <a:pt x="5168" y="345"/>
                  </a:cubicBezTo>
                  <a:lnTo>
                    <a:pt x="4644" y="345"/>
                  </a:lnTo>
                  <a:cubicBezTo>
                    <a:pt x="4478" y="131"/>
                    <a:pt x="4228" y="0"/>
                    <a:pt x="3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0" name="Google Shape;12660;p82"/>
            <p:cNvSpPr/>
            <p:nvPr/>
          </p:nvSpPr>
          <p:spPr>
            <a:xfrm>
              <a:off x="1515282" y="1534024"/>
              <a:ext cx="10631" cy="10281"/>
            </a:xfrm>
            <a:custGeom>
              <a:avLst/>
              <a:gdLst/>
              <a:ahLst/>
              <a:cxnLst/>
              <a:rect l="l" t="t" r="r" b="b"/>
              <a:pathLst>
                <a:path w="334" h="323" extrusionOk="0">
                  <a:moveTo>
                    <a:pt x="167" y="1"/>
                  </a:moveTo>
                  <a:cubicBezTo>
                    <a:pt x="83" y="1"/>
                    <a:pt x="0" y="72"/>
                    <a:pt x="0" y="156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262" y="322"/>
                    <a:pt x="333" y="251"/>
                    <a:pt x="333" y="156"/>
                  </a:cubicBezTo>
                  <a:cubicBezTo>
                    <a:pt x="322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1" name="Google Shape;12661;p82"/>
            <p:cNvSpPr/>
            <p:nvPr/>
          </p:nvSpPr>
          <p:spPr>
            <a:xfrm>
              <a:off x="1415972" y="1556018"/>
              <a:ext cx="208486" cy="274406"/>
            </a:xfrm>
            <a:custGeom>
              <a:avLst/>
              <a:gdLst/>
              <a:ahLst/>
              <a:cxnLst/>
              <a:rect l="l" t="t" r="r" b="b"/>
              <a:pathLst>
                <a:path w="6550" h="8621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8454"/>
                  </a:lnTo>
                  <a:cubicBezTo>
                    <a:pt x="1" y="8549"/>
                    <a:pt x="72" y="8620"/>
                    <a:pt x="167" y="8620"/>
                  </a:cubicBezTo>
                  <a:lnTo>
                    <a:pt x="6382" y="8620"/>
                  </a:lnTo>
                  <a:cubicBezTo>
                    <a:pt x="6478" y="8620"/>
                    <a:pt x="6549" y="8549"/>
                    <a:pt x="6549" y="8454"/>
                  </a:cubicBezTo>
                  <a:lnTo>
                    <a:pt x="6549" y="167"/>
                  </a:lnTo>
                  <a:cubicBezTo>
                    <a:pt x="6549" y="60"/>
                    <a:pt x="6478" y="0"/>
                    <a:pt x="6382" y="0"/>
                  </a:cubicBezTo>
                  <a:lnTo>
                    <a:pt x="5525" y="0"/>
                  </a:lnTo>
                  <a:cubicBezTo>
                    <a:pt x="5430" y="0"/>
                    <a:pt x="5358" y="84"/>
                    <a:pt x="5358" y="167"/>
                  </a:cubicBezTo>
                  <a:cubicBezTo>
                    <a:pt x="5358" y="262"/>
                    <a:pt x="5430" y="334"/>
                    <a:pt x="5525" y="334"/>
                  </a:cubicBezTo>
                  <a:lnTo>
                    <a:pt x="6228" y="334"/>
                  </a:lnTo>
                  <a:lnTo>
                    <a:pt x="6228" y="8311"/>
                  </a:lnTo>
                  <a:lnTo>
                    <a:pt x="322" y="8311"/>
                  </a:lnTo>
                  <a:lnTo>
                    <a:pt x="322" y="334"/>
                  </a:lnTo>
                  <a:lnTo>
                    <a:pt x="1025" y="334"/>
                  </a:lnTo>
                  <a:cubicBezTo>
                    <a:pt x="1120" y="334"/>
                    <a:pt x="1191" y="262"/>
                    <a:pt x="1191" y="167"/>
                  </a:cubicBezTo>
                  <a:cubicBezTo>
                    <a:pt x="1191" y="84"/>
                    <a:pt x="1120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2" name="Google Shape;12662;p82"/>
            <p:cNvSpPr/>
            <p:nvPr/>
          </p:nvSpPr>
          <p:spPr>
            <a:xfrm>
              <a:off x="1449330" y="1665927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33"/>
                  </a:moveTo>
                  <a:cubicBezTo>
                    <a:pt x="608" y="333"/>
                    <a:pt x="679" y="417"/>
                    <a:pt x="679" y="512"/>
                  </a:cubicBezTo>
                  <a:cubicBezTo>
                    <a:pt x="679" y="595"/>
                    <a:pt x="608" y="691"/>
                    <a:pt x="500" y="691"/>
                  </a:cubicBezTo>
                  <a:cubicBezTo>
                    <a:pt x="393" y="691"/>
                    <a:pt x="322" y="595"/>
                    <a:pt x="322" y="512"/>
                  </a:cubicBezTo>
                  <a:cubicBezTo>
                    <a:pt x="322" y="417"/>
                    <a:pt x="417" y="333"/>
                    <a:pt x="500" y="333"/>
                  </a:cubicBezTo>
                  <a:close/>
                  <a:moveTo>
                    <a:pt x="500" y="0"/>
                  </a:moveTo>
                  <a:cubicBezTo>
                    <a:pt x="215" y="0"/>
                    <a:pt x="0" y="226"/>
                    <a:pt x="0" y="512"/>
                  </a:cubicBezTo>
                  <a:cubicBezTo>
                    <a:pt x="0" y="786"/>
                    <a:pt x="215" y="1012"/>
                    <a:pt x="500" y="1012"/>
                  </a:cubicBezTo>
                  <a:cubicBezTo>
                    <a:pt x="786" y="1012"/>
                    <a:pt x="1001" y="786"/>
                    <a:pt x="1001" y="512"/>
                  </a:cubicBezTo>
                  <a:cubicBezTo>
                    <a:pt x="1001" y="226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3" name="Google Shape;12663;p82"/>
            <p:cNvSpPr/>
            <p:nvPr/>
          </p:nvSpPr>
          <p:spPr>
            <a:xfrm>
              <a:off x="1449330" y="1715168"/>
              <a:ext cx="31862" cy="32244"/>
            </a:xfrm>
            <a:custGeom>
              <a:avLst/>
              <a:gdLst/>
              <a:ahLst/>
              <a:cxnLst/>
              <a:rect l="l" t="t" r="r" b="b"/>
              <a:pathLst>
                <a:path w="1001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393" y="703"/>
                    <a:pt x="322" y="608"/>
                    <a:pt x="322" y="525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15" y="1"/>
                    <a:pt x="0" y="227"/>
                    <a:pt x="0" y="513"/>
                  </a:cubicBezTo>
                  <a:cubicBezTo>
                    <a:pt x="0" y="787"/>
                    <a:pt x="215" y="1013"/>
                    <a:pt x="500" y="1013"/>
                  </a:cubicBezTo>
                  <a:cubicBezTo>
                    <a:pt x="786" y="1013"/>
                    <a:pt x="1001" y="787"/>
                    <a:pt x="1001" y="513"/>
                  </a:cubicBezTo>
                  <a:cubicBezTo>
                    <a:pt x="1001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4" name="Google Shape;12664;p82"/>
            <p:cNvSpPr/>
            <p:nvPr/>
          </p:nvSpPr>
          <p:spPr>
            <a:xfrm>
              <a:off x="1449330" y="1765205"/>
              <a:ext cx="31862" cy="31862"/>
            </a:xfrm>
            <a:custGeom>
              <a:avLst/>
              <a:gdLst/>
              <a:ahLst/>
              <a:cxnLst/>
              <a:rect l="l" t="t" r="r" b="b"/>
              <a:pathLst>
                <a:path w="1001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1"/>
                  </a:cubicBezTo>
                  <a:cubicBezTo>
                    <a:pt x="691" y="608"/>
                    <a:pt x="608" y="679"/>
                    <a:pt x="500" y="679"/>
                  </a:cubicBezTo>
                  <a:cubicBezTo>
                    <a:pt x="393" y="679"/>
                    <a:pt x="322" y="584"/>
                    <a:pt x="322" y="501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15" y="1"/>
                    <a:pt x="0" y="215"/>
                    <a:pt x="0" y="501"/>
                  </a:cubicBezTo>
                  <a:cubicBezTo>
                    <a:pt x="0" y="786"/>
                    <a:pt x="215" y="1001"/>
                    <a:pt x="500" y="1001"/>
                  </a:cubicBezTo>
                  <a:cubicBezTo>
                    <a:pt x="786" y="1001"/>
                    <a:pt x="1001" y="786"/>
                    <a:pt x="1001" y="501"/>
                  </a:cubicBezTo>
                  <a:cubicBezTo>
                    <a:pt x="1001" y="215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5" name="Google Shape;12665;p82"/>
            <p:cNvSpPr/>
            <p:nvPr/>
          </p:nvSpPr>
          <p:spPr>
            <a:xfrm>
              <a:off x="1493287" y="1665927"/>
              <a:ext cx="59522" cy="10631"/>
            </a:xfrm>
            <a:custGeom>
              <a:avLst/>
              <a:gdLst/>
              <a:ahLst/>
              <a:cxnLst/>
              <a:rect l="l" t="t" r="r" b="b"/>
              <a:pathLst>
                <a:path w="1870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03" y="333"/>
                  </a:lnTo>
                  <a:cubicBezTo>
                    <a:pt x="1798" y="333"/>
                    <a:pt x="1870" y="262"/>
                    <a:pt x="1870" y="167"/>
                  </a:cubicBezTo>
                  <a:cubicBezTo>
                    <a:pt x="1870" y="72"/>
                    <a:pt x="1798" y="0"/>
                    <a:pt x="1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6" name="Google Shape;12666;p82"/>
            <p:cNvSpPr/>
            <p:nvPr/>
          </p:nvSpPr>
          <p:spPr>
            <a:xfrm>
              <a:off x="1493287" y="1687890"/>
              <a:ext cx="98578" cy="10281"/>
            </a:xfrm>
            <a:custGeom>
              <a:avLst/>
              <a:gdLst/>
              <a:ahLst/>
              <a:cxnLst/>
              <a:rect l="l" t="t" r="r" b="b"/>
              <a:pathLst>
                <a:path w="3097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1"/>
                    <a:pt x="3096" y="167"/>
                  </a:cubicBezTo>
                  <a:cubicBezTo>
                    <a:pt x="3096" y="72"/>
                    <a:pt x="3025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7" name="Google Shape;12667;p82"/>
            <p:cNvSpPr/>
            <p:nvPr/>
          </p:nvSpPr>
          <p:spPr>
            <a:xfrm>
              <a:off x="1493287" y="1715168"/>
              <a:ext cx="59522" cy="10663"/>
            </a:xfrm>
            <a:custGeom>
              <a:avLst/>
              <a:gdLst/>
              <a:ahLst/>
              <a:cxnLst/>
              <a:rect l="l" t="t" r="r" b="b"/>
              <a:pathLst>
                <a:path w="1870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03" y="334"/>
                  </a:lnTo>
                  <a:cubicBezTo>
                    <a:pt x="1798" y="334"/>
                    <a:pt x="1870" y="263"/>
                    <a:pt x="1870" y="168"/>
                  </a:cubicBezTo>
                  <a:cubicBezTo>
                    <a:pt x="1870" y="84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8" name="Google Shape;12668;p82"/>
            <p:cNvSpPr/>
            <p:nvPr/>
          </p:nvSpPr>
          <p:spPr>
            <a:xfrm>
              <a:off x="1493287" y="1737545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69" name="Google Shape;12669;p82"/>
            <p:cNvSpPr/>
            <p:nvPr/>
          </p:nvSpPr>
          <p:spPr>
            <a:xfrm>
              <a:off x="1493287" y="1765205"/>
              <a:ext cx="59522" cy="10249"/>
            </a:xfrm>
            <a:custGeom>
              <a:avLst/>
              <a:gdLst/>
              <a:ahLst/>
              <a:cxnLst/>
              <a:rect l="l" t="t" r="r" b="b"/>
              <a:pathLst>
                <a:path w="1870" h="322" extrusionOk="0">
                  <a:moveTo>
                    <a:pt x="167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03" y="322"/>
                  </a:lnTo>
                  <a:cubicBezTo>
                    <a:pt x="1798" y="322"/>
                    <a:pt x="1870" y="251"/>
                    <a:pt x="1870" y="155"/>
                  </a:cubicBezTo>
                  <a:cubicBezTo>
                    <a:pt x="1870" y="72"/>
                    <a:pt x="1798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0" name="Google Shape;12670;p82"/>
            <p:cNvSpPr/>
            <p:nvPr/>
          </p:nvSpPr>
          <p:spPr>
            <a:xfrm>
              <a:off x="1493287" y="1786818"/>
              <a:ext cx="98578" cy="10631"/>
            </a:xfrm>
            <a:custGeom>
              <a:avLst/>
              <a:gdLst/>
              <a:ahLst/>
              <a:cxnLst/>
              <a:rect l="l" t="t" r="r" b="b"/>
              <a:pathLst>
                <a:path w="3097" h="334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7" y="334"/>
                  </a:cubicBezTo>
                  <a:lnTo>
                    <a:pt x="2929" y="334"/>
                  </a:lnTo>
                  <a:cubicBezTo>
                    <a:pt x="3025" y="334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1" name="Google Shape;12671;p82"/>
            <p:cNvSpPr/>
            <p:nvPr/>
          </p:nvSpPr>
          <p:spPr>
            <a:xfrm>
              <a:off x="1493287" y="1583679"/>
              <a:ext cx="98578" cy="10249"/>
            </a:xfrm>
            <a:custGeom>
              <a:avLst/>
              <a:gdLst/>
              <a:ahLst/>
              <a:cxnLst/>
              <a:rect l="l" t="t" r="r" b="b"/>
              <a:pathLst>
                <a:path w="3097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929" y="322"/>
                  </a:lnTo>
                  <a:cubicBezTo>
                    <a:pt x="3025" y="322"/>
                    <a:pt x="3096" y="250"/>
                    <a:pt x="3096" y="167"/>
                  </a:cubicBezTo>
                  <a:cubicBezTo>
                    <a:pt x="3096" y="72"/>
                    <a:pt x="3025" y="0"/>
                    <a:pt x="2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2" name="Google Shape;12672;p82"/>
            <p:cNvSpPr/>
            <p:nvPr/>
          </p:nvSpPr>
          <p:spPr>
            <a:xfrm>
              <a:off x="1449330" y="1632951"/>
              <a:ext cx="142535" cy="10249"/>
            </a:xfrm>
            <a:custGeom>
              <a:avLst/>
              <a:gdLst/>
              <a:ahLst/>
              <a:cxnLst/>
              <a:rect l="l" t="t" r="r" b="b"/>
              <a:pathLst>
                <a:path w="4478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4310" y="322"/>
                  </a:lnTo>
                  <a:cubicBezTo>
                    <a:pt x="4406" y="322"/>
                    <a:pt x="4477" y="250"/>
                    <a:pt x="4477" y="167"/>
                  </a:cubicBezTo>
                  <a:cubicBezTo>
                    <a:pt x="4477" y="72"/>
                    <a:pt x="4406" y="0"/>
                    <a:pt x="4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3" name="Google Shape;12673;p82"/>
            <p:cNvSpPr/>
            <p:nvPr/>
          </p:nvSpPr>
          <p:spPr>
            <a:xfrm>
              <a:off x="1493287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679" y="333"/>
                  </a:lnTo>
                  <a:cubicBezTo>
                    <a:pt x="774" y="333"/>
                    <a:pt x="846" y="262"/>
                    <a:pt x="846" y="167"/>
                  </a:cubicBezTo>
                  <a:cubicBezTo>
                    <a:pt x="846" y="83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4" name="Google Shape;12674;p82"/>
            <p:cNvSpPr/>
            <p:nvPr/>
          </p:nvSpPr>
          <p:spPr>
            <a:xfrm>
              <a:off x="1531579" y="1605291"/>
              <a:ext cx="26928" cy="10631"/>
            </a:xfrm>
            <a:custGeom>
              <a:avLst/>
              <a:gdLst/>
              <a:ahLst/>
              <a:cxnLst/>
              <a:rect l="l" t="t" r="r" b="b"/>
              <a:pathLst>
                <a:path w="846" h="334" extrusionOk="0">
                  <a:moveTo>
                    <a:pt x="167" y="0"/>
                  </a:moveTo>
                  <a:cubicBezTo>
                    <a:pt x="71" y="0"/>
                    <a:pt x="0" y="83"/>
                    <a:pt x="0" y="167"/>
                  </a:cubicBezTo>
                  <a:cubicBezTo>
                    <a:pt x="0" y="262"/>
                    <a:pt x="71" y="333"/>
                    <a:pt x="167" y="333"/>
                  </a:cubicBezTo>
                  <a:lnTo>
                    <a:pt x="691" y="333"/>
                  </a:lnTo>
                  <a:cubicBezTo>
                    <a:pt x="774" y="333"/>
                    <a:pt x="845" y="262"/>
                    <a:pt x="845" y="167"/>
                  </a:cubicBezTo>
                  <a:cubicBezTo>
                    <a:pt x="845" y="83"/>
                    <a:pt x="77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5" name="Google Shape;12675;p82"/>
            <p:cNvSpPr/>
            <p:nvPr/>
          </p:nvSpPr>
          <p:spPr>
            <a:xfrm>
              <a:off x="1449712" y="1583679"/>
              <a:ext cx="32244" cy="32244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79" y="310"/>
                  </a:moveTo>
                  <a:lnTo>
                    <a:pt x="679" y="679"/>
                  </a:lnTo>
                  <a:lnTo>
                    <a:pt x="310" y="679"/>
                  </a:lnTo>
                  <a:lnTo>
                    <a:pt x="310" y="310"/>
                  </a:lnTo>
                  <a:close/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6"/>
                  </a:cubicBezTo>
                  <a:lnTo>
                    <a:pt x="1012" y="167"/>
                  </a:lnTo>
                  <a:cubicBezTo>
                    <a:pt x="989" y="60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76" name="Google Shape;12676;p82"/>
          <p:cNvGrpSpPr/>
          <p:nvPr/>
        </p:nvGrpSpPr>
        <p:grpSpPr>
          <a:xfrm>
            <a:off x="829986" y="1580685"/>
            <a:ext cx="380910" cy="339594"/>
            <a:chOff x="855096" y="1504485"/>
            <a:chExt cx="380910" cy="339594"/>
          </a:xfrm>
          <a:solidFill>
            <a:schemeClr val="tx1"/>
          </a:solidFill>
        </p:grpSpPr>
        <p:sp>
          <p:nvSpPr>
            <p:cNvPr id="12677" name="Google Shape;12677;p82"/>
            <p:cNvSpPr/>
            <p:nvPr/>
          </p:nvSpPr>
          <p:spPr>
            <a:xfrm>
              <a:off x="1092707" y="1504485"/>
              <a:ext cx="107299" cy="136837"/>
            </a:xfrm>
            <a:custGeom>
              <a:avLst/>
              <a:gdLst/>
              <a:ahLst/>
              <a:cxnLst/>
              <a:rect l="l" t="t" r="r" b="b"/>
              <a:pathLst>
                <a:path w="3371" h="4299" extrusionOk="0">
                  <a:moveTo>
                    <a:pt x="1691" y="357"/>
                  </a:moveTo>
                  <a:cubicBezTo>
                    <a:pt x="2418" y="357"/>
                    <a:pt x="3013" y="953"/>
                    <a:pt x="3013" y="1679"/>
                  </a:cubicBezTo>
                  <a:cubicBezTo>
                    <a:pt x="3013" y="2250"/>
                    <a:pt x="2644" y="2750"/>
                    <a:pt x="2108" y="2929"/>
                  </a:cubicBezTo>
                  <a:lnTo>
                    <a:pt x="2418" y="1726"/>
                  </a:lnTo>
                  <a:cubicBezTo>
                    <a:pt x="2453" y="1643"/>
                    <a:pt x="2394" y="1536"/>
                    <a:pt x="2287" y="1512"/>
                  </a:cubicBezTo>
                  <a:cubicBezTo>
                    <a:pt x="2273" y="1509"/>
                    <a:pt x="2258" y="1507"/>
                    <a:pt x="2244" y="1507"/>
                  </a:cubicBezTo>
                  <a:cubicBezTo>
                    <a:pt x="2162" y="1507"/>
                    <a:pt x="2082" y="1564"/>
                    <a:pt x="2072" y="1655"/>
                  </a:cubicBezTo>
                  <a:lnTo>
                    <a:pt x="2060" y="1715"/>
                  </a:lnTo>
                  <a:lnTo>
                    <a:pt x="1322" y="1715"/>
                  </a:lnTo>
                  <a:lnTo>
                    <a:pt x="1298" y="1655"/>
                  </a:lnTo>
                  <a:cubicBezTo>
                    <a:pt x="1277" y="1568"/>
                    <a:pt x="1195" y="1511"/>
                    <a:pt x="1117" y="1511"/>
                  </a:cubicBezTo>
                  <a:cubicBezTo>
                    <a:pt x="1110" y="1511"/>
                    <a:pt x="1103" y="1511"/>
                    <a:pt x="1096" y="1512"/>
                  </a:cubicBezTo>
                  <a:cubicBezTo>
                    <a:pt x="1001" y="1548"/>
                    <a:pt x="941" y="1631"/>
                    <a:pt x="965" y="1726"/>
                  </a:cubicBezTo>
                  <a:lnTo>
                    <a:pt x="1275" y="2929"/>
                  </a:lnTo>
                  <a:cubicBezTo>
                    <a:pt x="751" y="2750"/>
                    <a:pt x="370" y="2262"/>
                    <a:pt x="370" y="1679"/>
                  </a:cubicBezTo>
                  <a:cubicBezTo>
                    <a:pt x="370" y="953"/>
                    <a:pt x="965" y="357"/>
                    <a:pt x="1691" y="357"/>
                  </a:cubicBezTo>
                  <a:close/>
                  <a:moveTo>
                    <a:pt x="1989" y="2036"/>
                  </a:moveTo>
                  <a:lnTo>
                    <a:pt x="1751" y="3012"/>
                  </a:lnTo>
                  <a:lnTo>
                    <a:pt x="1656" y="3012"/>
                  </a:lnTo>
                  <a:lnTo>
                    <a:pt x="1406" y="2036"/>
                  </a:lnTo>
                  <a:close/>
                  <a:moveTo>
                    <a:pt x="2072" y="3310"/>
                  </a:moveTo>
                  <a:lnTo>
                    <a:pt x="2072" y="3739"/>
                  </a:lnTo>
                  <a:lnTo>
                    <a:pt x="1322" y="3751"/>
                  </a:lnTo>
                  <a:cubicBezTo>
                    <a:pt x="1322" y="3751"/>
                    <a:pt x="1298" y="3751"/>
                    <a:pt x="1298" y="3739"/>
                  </a:cubicBezTo>
                  <a:lnTo>
                    <a:pt x="1298" y="3310"/>
                  </a:lnTo>
                  <a:cubicBezTo>
                    <a:pt x="1417" y="3334"/>
                    <a:pt x="1560" y="3346"/>
                    <a:pt x="1691" y="3346"/>
                  </a:cubicBezTo>
                  <a:cubicBezTo>
                    <a:pt x="1822" y="3346"/>
                    <a:pt x="1953" y="3334"/>
                    <a:pt x="2072" y="3310"/>
                  </a:cubicBezTo>
                  <a:close/>
                  <a:moveTo>
                    <a:pt x="1691" y="0"/>
                  </a:moveTo>
                  <a:cubicBezTo>
                    <a:pt x="763" y="0"/>
                    <a:pt x="1" y="750"/>
                    <a:pt x="1" y="1679"/>
                  </a:cubicBezTo>
                  <a:cubicBezTo>
                    <a:pt x="1" y="2334"/>
                    <a:pt x="394" y="2917"/>
                    <a:pt x="941" y="3191"/>
                  </a:cubicBezTo>
                  <a:lnTo>
                    <a:pt x="941" y="3751"/>
                  </a:lnTo>
                  <a:cubicBezTo>
                    <a:pt x="941" y="3941"/>
                    <a:pt x="1108" y="4108"/>
                    <a:pt x="1298" y="4108"/>
                  </a:cubicBezTo>
                  <a:lnTo>
                    <a:pt x="1501" y="4108"/>
                  </a:lnTo>
                  <a:lnTo>
                    <a:pt x="1501" y="4120"/>
                  </a:lnTo>
                  <a:cubicBezTo>
                    <a:pt x="1501" y="4227"/>
                    <a:pt x="1572" y="4298"/>
                    <a:pt x="1679" y="4298"/>
                  </a:cubicBezTo>
                  <a:cubicBezTo>
                    <a:pt x="1775" y="4298"/>
                    <a:pt x="1858" y="4227"/>
                    <a:pt x="1858" y="4120"/>
                  </a:cubicBezTo>
                  <a:lnTo>
                    <a:pt x="1858" y="4108"/>
                  </a:lnTo>
                  <a:lnTo>
                    <a:pt x="2048" y="4108"/>
                  </a:lnTo>
                  <a:cubicBezTo>
                    <a:pt x="2239" y="4108"/>
                    <a:pt x="2406" y="3941"/>
                    <a:pt x="2406" y="3751"/>
                  </a:cubicBezTo>
                  <a:lnTo>
                    <a:pt x="2406" y="3191"/>
                  </a:lnTo>
                  <a:cubicBezTo>
                    <a:pt x="2953" y="2917"/>
                    <a:pt x="3346" y="2334"/>
                    <a:pt x="3346" y="1679"/>
                  </a:cubicBezTo>
                  <a:cubicBezTo>
                    <a:pt x="3370" y="750"/>
                    <a:pt x="2608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8" name="Google Shape;12678;p82"/>
            <p:cNvSpPr/>
            <p:nvPr/>
          </p:nvSpPr>
          <p:spPr>
            <a:xfrm>
              <a:off x="855096" y="1521896"/>
              <a:ext cx="214152" cy="322183"/>
            </a:xfrm>
            <a:custGeom>
              <a:avLst/>
              <a:gdLst/>
              <a:ahLst/>
              <a:cxnLst/>
              <a:rect l="l" t="t" r="r" b="b"/>
              <a:pathLst>
                <a:path w="6728" h="10122" extrusionOk="0">
                  <a:moveTo>
                    <a:pt x="3346" y="358"/>
                  </a:moveTo>
                  <a:cubicBezTo>
                    <a:pt x="3870" y="358"/>
                    <a:pt x="4299" y="703"/>
                    <a:pt x="4299" y="1120"/>
                  </a:cubicBezTo>
                  <a:cubicBezTo>
                    <a:pt x="4001" y="1001"/>
                    <a:pt x="3691" y="941"/>
                    <a:pt x="3346" y="941"/>
                  </a:cubicBezTo>
                  <a:cubicBezTo>
                    <a:pt x="3001" y="941"/>
                    <a:pt x="2691" y="1001"/>
                    <a:pt x="2394" y="1120"/>
                  </a:cubicBezTo>
                  <a:cubicBezTo>
                    <a:pt x="2394" y="703"/>
                    <a:pt x="2810" y="358"/>
                    <a:pt x="3346" y="358"/>
                  </a:cubicBezTo>
                  <a:close/>
                  <a:moveTo>
                    <a:pt x="3370" y="1299"/>
                  </a:moveTo>
                  <a:cubicBezTo>
                    <a:pt x="4620" y="1299"/>
                    <a:pt x="5620" y="2311"/>
                    <a:pt x="5620" y="3561"/>
                  </a:cubicBezTo>
                  <a:cubicBezTo>
                    <a:pt x="5620" y="3882"/>
                    <a:pt x="5549" y="4216"/>
                    <a:pt x="5418" y="4513"/>
                  </a:cubicBezTo>
                  <a:lnTo>
                    <a:pt x="5418" y="4347"/>
                  </a:lnTo>
                  <a:cubicBezTo>
                    <a:pt x="5418" y="4144"/>
                    <a:pt x="5322" y="3930"/>
                    <a:pt x="5168" y="3799"/>
                  </a:cubicBezTo>
                  <a:cubicBezTo>
                    <a:pt x="4811" y="3489"/>
                    <a:pt x="4025" y="2953"/>
                    <a:pt x="2632" y="2811"/>
                  </a:cubicBezTo>
                  <a:cubicBezTo>
                    <a:pt x="2626" y="2810"/>
                    <a:pt x="2619" y="2809"/>
                    <a:pt x="2613" y="2809"/>
                  </a:cubicBezTo>
                  <a:cubicBezTo>
                    <a:pt x="2535" y="2809"/>
                    <a:pt x="2452" y="2878"/>
                    <a:pt x="2441" y="2977"/>
                  </a:cubicBezTo>
                  <a:cubicBezTo>
                    <a:pt x="2429" y="3073"/>
                    <a:pt x="2501" y="3156"/>
                    <a:pt x="2608" y="3168"/>
                  </a:cubicBezTo>
                  <a:cubicBezTo>
                    <a:pt x="3882" y="3311"/>
                    <a:pt x="4632" y="3787"/>
                    <a:pt x="4941" y="4061"/>
                  </a:cubicBezTo>
                  <a:cubicBezTo>
                    <a:pt x="5013" y="4144"/>
                    <a:pt x="5072" y="4239"/>
                    <a:pt x="5072" y="4347"/>
                  </a:cubicBezTo>
                  <a:lnTo>
                    <a:pt x="5072" y="4680"/>
                  </a:lnTo>
                  <a:cubicBezTo>
                    <a:pt x="5072" y="5609"/>
                    <a:pt x="4310" y="6371"/>
                    <a:pt x="3382" y="6371"/>
                  </a:cubicBezTo>
                  <a:cubicBezTo>
                    <a:pt x="3374" y="6371"/>
                    <a:pt x="3367" y="6371"/>
                    <a:pt x="3359" y="6371"/>
                  </a:cubicBezTo>
                  <a:cubicBezTo>
                    <a:pt x="2405" y="6371"/>
                    <a:pt x="1643" y="5625"/>
                    <a:pt x="1643" y="4692"/>
                  </a:cubicBezTo>
                  <a:lnTo>
                    <a:pt x="1643" y="4549"/>
                  </a:lnTo>
                  <a:cubicBezTo>
                    <a:pt x="1643" y="4466"/>
                    <a:pt x="1679" y="4406"/>
                    <a:pt x="1739" y="4382"/>
                  </a:cubicBezTo>
                  <a:cubicBezTo>
                    <a:pt x="1965" y="4263"/>
                    <a:pt x="2251" y="4025"/>
                    <a:pt x="2382" y="3620"/>
                  </a:cubicBezTo>
                  <a:cubicBezTo>
                    <a:pt x="2405" y="3525"/>
                    <a:pt x="2370" y="3430"/>
                    <a:pt x="2274" y="3394"/>
                  </a:cubicBezTo>
                  <a:cubicBezTo>
                    <a:pt x="2258" y="3389"/>
                    <a:pt x="2240" y="3387"/>
                    <a:pt x="2222" y="3387"/>
                  </a:cubicBezTo>
                  <a:cubicBezTo>
                    <a:pt x="2152" y="3387"/>
                    <a:pt x="2079" y="3425"/>
                    <a:pt x="2060" y="3501"/>
                  </a:cubicBezTo>
                  <a:cubicBezTo>
                    <a:pt x="1953" y="3799"/>
                    <a:pt x="1739" y="3966"/>
                    <a:pt x="1584" y="4061"/>
                  </a:cubicBezTo>
                  <a:cubicBezTo>
                    <a:pt x="1417" y="4156"/>
                    <a:pt x="1310" y="4335"/>
                    <a:pt x="1310" y="4513"/>
                  </a:cubicBezTo>
                  <a:cubicBezTo>
                    <a:pt x="1179" y="4216"/>
                    <a:pt x="1108" y="3882"/>
                    <a:pt x="1108" y="3561"/>
                  </a:cubicBezTo>
                  <a:cubicBezTo>
                    <a:pt x="1108" y="2311"/>
                    <a:pt x="2120" y="1299"/>
                    <a:pt x="3370" y="1299"/>
                  </a:cubicBezTo>
                  <a:close/>
                  <a:moveTo>
                    <a:pt x="4108" y="6585"/>
                  </a:moveTo>
                  <a:lnTo>
                    <a:pt x="4108" y="7002"/>
                  </a:lnTo>
                  <a:cubicBezTo>
                    <a:pt x="4108" y="7228"/>
                    <a:pt x="4239" y="7418"/>
                    <a:pt x="4430" y="7502"/>
                  </a:cubicBezTo>
                  <a:lnTo>
                    <a:pt x="4691" y="7621"/>
                  </a:lnTo>
                  <a:cubicBezTo>
                    <a:pt x="4441" y="8133"/>
                    <a:pt x="3918" y="8442"/>
                    <a:pt x="3346" y="8442"/>
                  </a:cubicBezTo>
                  <a:cubicBezTo>
                    <a:pt x="2786" y="8442"/>
                    <a:pt x="2263" y="8133"/>
                    <a:pt x="2013" y="7621"/>
                  </a:cubicBezTo>
                  <a:lnTo>
                    <a:pt x="2263" y="7502"/>
                  </a:lnTo>
                  <a:cubicBezTo>
                    <a:pt x="2453" y="7418"/>
                    <a:pt x="2584" y="7228"/>
                    <a:pt x="2584" y="7002"/>
                  </a:cubicBezTo>
                  <a:lnTo>
                    <a:pt x="2584" y="6585"/>
                  </a:lnTo>
                  <a:cubicBezTo>
                    <a:pt x="2822" y="6668"/>
                    <a:pt x="3084" y="6728"/>
                    <a:pt x="3346" y="6728"/>
                  </a:cubicBezTo>
                  <a:cubicBezTo>
                    <a:pt x="3620" y="6728"/>
                    <a:pt x="3870" y="6668"/>
                    <a:pt x="4108" y="6585"/>
                  </a:cubicBezTo>
                  <a:close/>
                  <a:moveTo>
                    <a:pt x="3346" y="1"/>
                  </a:moveTo>
                  <a:cubicBezTo>
                    <a:pt x="2632" y="1"/>
                    <a:pt x="2060" y="513"/>
                    <a:pt x="2060" y="1120"/>
                  </a:cubicBezTo>
                  <a:cubicBezTo>
                    <a:pt x="2060" y="1179"/>
                    <a:pt x="2060" y="1227"/>
                    <a:pt x="2072" y="1287"/>
                  </a:cubicBezTo>
                  <a:cubicBezTo>
                    <a:pt x="1286" y="1727"/>
                    <a:pt x="750" y="2572"/>
                    <a:pt x="750" y="3561"/>
                  </a:cubicBezTo>
                  <a:cubicBezTo>
                    <a:pt x="750" y="4204"/>
                    <a:pt x="989" y="4811"/>
                    <a:pt x="1405" y="5287"/>
                  </a:cubicBezTo>
                  <a:cubicBezTo>
                    <a:pt x="1548" y="5751"/>
                    <a:pt x="1846" y="6156"/>
                    <a:pt x="2251" y="6406"/>
                  </a:cubicBezTo>
                  <a:lnTo>
                    <a:pt x="2251" y="7014"/>
                  </a:lnTo>
                  <a:cubicBezTo>
                    <a:pt x="2251" y="7085"/>
                    <a:pt x="2203" y="7168"/>
                    <a:pt x="2132" y="7192"/>
                  </a:cubicBezTo>
                  <a:lnTo>
                    <a:pt x="548" y="7895"/>
                  </a:lnTo>
                  <a:cubicBezTo>
                    <a:pt x="203" y="8037"/>
                    <a:pt x="0" y="8371"/>
                    <a:pt x="0" y="8740"/>
                  </a:cubicBezTo>
                  <a:lnTo>
                    <a:pt x="0" y="9942"/>
                  </a:lnTo>
                  <a:cubicBezTo>
                    <a:pt x="0" y="10050"/>
                    <a:pt x="72" y="10121"/>
                    <a:pt x="179" y="10121"/>
                  </a:cubicBezTo>
                  <a:cubicBezTo>
                    <a:pt x="286" y="10121"/>
                    <a:pt x="358" y="10050"/>
                    <a:pt x="358" y="9942"/>
                  </a:cubicBezTo>
                  <a:lnTo>
                    <a:pt x="358" y="8740"/>
                  </a:lnTo>
                  <a:cubicBezTo>
                    <a:pt x="358" y="8514"/>
                    <a:pt x="489" y="8311"/>
                    <a:pt x="703" y="8216"/>
                  </a:cubicBezTo>
                  <a:lnTo>
                    <a:pt x="1691" y="7776"/>
                  </a:lnTo>
                  <a:cubicBezTo>
                    <a:pt x="2013" y="8395"/>
                    <a:pt x="2644" y="8799"/>
                    <a:pt x="3358" y="8799"/>
                  </a:cubicBezTo>
                  <a:cubicBezTo>
                    <a:pt x="4072" y="8799"/>
                    <a:pt x="4715" y="8395"/>
                    <a:pt x="5025" y="7776"/>
                  </a:cubicBezTo>
                  <a:lnTo>
                    <a:pt x="6025" y="8216"/>
                  </a:lnTo>
                  <a:cubicBezTo>
                    <a:pt x="6239" y="8311"/>
                    <a:pt x="6370" y="8514"/>
                    <a:pt x="6370" y="8740"/>
                  </a:cubicBezTo>
                  <a:lnTo>
                    <a:pt x="6370" y="9942"/>
                  </a:lnTo>
                  <a:cubicBezTo>
                    <a:pt x="6370" y="10050"/>
                    <a:pt x="6442" y="10121"/>
                    <a:pt x="6549" y="10121"/>
                  </a:cubicBezTo>
                  <a:cubicBezTo>
                    <a:pt x="6656" y="10121"/>
                    <a:pt x="6727" y="10050"/>
                    <a:pt x="6727" y="9942"/>
                  </a:cubicBezTo>
                  <a:lnTo>
                    <a:pt x="6727" y="8740"/>
                  </a:lnTo>
                  <a:cubicBezTo>
                    <a:pt x="6704" y="8371"/>
                    <a:pt x="6489" y="8037"/>
                    <a:pt x="6144" y="7895"/>
                  </a:cubicBezTo>
                  <a:lnTo>
                    <a:pt x="4572" y="7192"/>
                  </a:lnTo>
                  <a:cubicBezTo>
                    <a:pt x="4501" y="7168"/>
                    <a:pt x="4453" y="7085"/>
                    <a:pt x="4453" y="7014"/>
                  </a:cubicBezTo>
                  <a:lnTo>
                    <a:pt x="4453" y="6406"/>
                  </a:lnTo>
                  <a:cubicBezTo>
                    <a:pt x="4858" y="6156"/>
                    <a:pt x="5156" y="5751"/>
                    <a:pt x="5299" y="5287"/>
                  </a:cubicBezTo>
                  <a:cubicBezTo>
                    <a:pt x="5715" y="4811"/>
                    <a:pt x="5954" y="4204"/>
                    <a:pt x="5954" y="3561"/>
                  </a:cubicBezTo>
                  <a:cubicBezTo>
                    <a:pt x="5954" y="2596"/>
                    <a:pt x="5418" y="1727"/>
                    <a:pt x="4632" y="1287"/>
                  </a:cubicBezTo>
                  <a:cubicBezTo>
                    <a:pt x="4644" y="1227"/>
                    <a:pt x="4644" y="1179"/>
                    <a:pt x="4644" y="1120"/>
                  </a:cubicBezTo>
                  <a:cubicBezTo>
                    <a:pt x="4644" y="513"/>
                    <a:pt x="4060" y="1"/>
                    <a:pt x="3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9" name="Google Shape;12679;p82"/>
            <p:cNvSpPr/>
            <p:nvPr/>
          </p:nvSpPr>
          <p:spPr>
            <a:xfrm>
              <a:off x="89641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lnTo>
                    <a:pt x="0" y="918"/>
                  </a:lnTo>
                  <a:cubicBezTo>
                    <a:pt x="0" y="1025"/>
                    <a:pt x="72" y="1096"/>
                    <a:pt x="179" y="1096"/>
                  </a:cubicBezTo>
                  <a:cubicBezTo>
                    <a:pt x="286" y="1096"/>
                    <a:pt x="357" y="1025"/>
                    <a:pt x="357" y="918"/>
                  </a:cubicBezTo>
                  <a:lnTo>
                    <a:pt x="357" y="179"/>
                  </a:lnTo>
                  <a:cubicBezTo>
                    <a:pt x="345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0" name="Google Shape;12680;p82"/>
            <p:cNvSpPr/>
            <p:nvPr/>
          </p:nvSpPr>
          <p:spPr>
            <a:xfrm>
              <a:off x="1015391" y="1808780"/>
              <a:ext cx="11395" cy="34918"/>
            </a:xfrm>
            <a:custGeom>
              <a:avLst/>
              <a:gdLst/>
              <a:ahLst/>
              <a:cxnLst/>
              <a:rect l="l" t="t" r="r" b="b"/>
              <a:pathLst>
                <a:path w="358" h="1097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lnTo>
                    <a:pt x="1" y="918"/>
                  </a:lnTo>
                  <a:cubicBezTo>
                    <a:pt x="1" y="1025"/>
                    <a:pt x="72" y="1096"/>
                    <a:pt x="179" y="1096"/>
                  </a:cubicBezTo>
                  <a:cubicBezTo>
                    <a:pt x="275" y="1096"/>
                    <a:pt x="346" y="1025"/>
                    <a:pt x="346" y="918"/>
                  </a:cubicBezTo>
                  <a:lnTo>
                    <a:pt x="346" y="179"/>
                  </a:lnTo>
                  <a:cubicBezTo>
                    <a:pt x="358" y="84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1" name="Google Shape;12681;p82"/>
            <p:cNvSpPr/>
            <p:nvPr/>
          </p:nvSpPr>
          <p:spPr>
            <a:xfrm>
              <a:off x="1057471" y="1522660"/>
              <a:ext cx="178534" cy="186110"/>
            </a:xfrm>
            <a:custGeom>
              <a:avLst/>
              <a:gdLst/>
              <a:ahLst/>
              <a:cxnLst/>
              <a:rect l="l" t="t" r="r" b="b"/>
              <a:pathLst>
                <a:path w="5609" h="5847" extrusionOk="0">
                  <a:moveTo>
                    <a:pt x="739" y="1"/>
                  </a:moveTo>
                  <a:cubicBezTo>
                    <a:pt x="346" y="1"/>
                    <a:pt x="0" y="322"/>
                    <a:pt x="0" y="739"/>
                  </a:cubicBezTo>
                  <a:lnTo>
                    <a:pt x="0" y="3751"/>
                  </a:lnTo>
                  <a:cubicBezTo>
                    <a:pt x="0" y="4144"/>
                    <a:pt x="322" y="4489"/>
                    <a:pt x="739" y="4489"/>
                  </a:cubicBezTo>
                  <a:lnTo>
                    <a:pt x="1084" y="4489"/>
                  </a:lnTo>
                  <a:lnTo>
                    <a:pt x="834" y="5513"/>
                  </a:lnTo>
                  <a:cubicBezTo>
                    <a:pt x="798" y="5620"/>
                    <a:pt x="846" y="5739"/>
                    <a:pt x="941" y="5799"/>
                  </a:cubicBezTo>
                  <a:cubicBezTo>
                    <a:pt x="977" y="5823"/>
                    <a:pt x="1036" y="5847"/>
                    <a:pt x="1084" y="5847"/>
                  </a:cubicBezTo>
                  <a:cubicBezTo>
                    <a:pt x="1143" y="5847"/>
                    <a:pt x="1191" y="5823"/>
                    <a:pt x="1250" y="5799"/>
                  </a:cubicBezTo>
                  <a:lnTo>
                    <a:pt x="3048" y="4489"/>
                  </a:lnTo>
                  <a:lnTo>
                    <a:pt x="4870" y="4489"/>
                  </a:lnTo>
                  <a:cubicBezTo>
                    <a:pt x="5263" y="4489"/>
                    <a:pt x="5608" y="4156"/>
                    <a:pt x="5608" y="3739"/>
                  </a:cubicBezTo>
                  <a:lnTo>
                    <a:pt x="5608" y="739"/>
                  </a:lnTo>
                  <a:cubicBezTo>
                    <a:pt x="5596" y="322"/>
                    <a:pt x="5263" y="1"/>
                    <a:pt x="4870" y="1"/>
                  </a:cubicBezTo>
                  <a:cubicBezTo>
                    <a:pt x="4763" y="1"/>
                    <a:pt x="4691" y="72"/>
                    <a:pt x="4691" y="179"/>
                  </a:cubicBezTo>
                  <a:cubicBezTo>
                    <a:pt x="4691" y="274"/>
                    <a:pt x="4763" y="346"/>
                    <a:pt x="4870" y="346"/>
                  </a:cubicBezTo>
                  <a:cubicBezTo>
                    <a:pt x="5072" y="346"/>
                    <a:pt x="5251" y="524"/>
                    <a:pt x="5251" y="739"/>
                  </a:cubicBezTo>
                  <a:lnTo>
                    <a:pt x="5251" y="3739"/>
                  </a:lnTo>
                  <a:cubicBezTo>
                    <a:pt x="5251" y="3953"/>
                    <a:pt x="5072" y="4132"/>
                    <a:pt x="4870" y="4132"/>
                  </a:cubicBezTo>
                  <a:lnTo>
                    <a:pt x="2989" y="4132"/>
                  </a:lnTo>
                  <a:cubicBezTo>
                    <a:pt x="2965" y="4132"/>
                    <a:pt x="2917" y="4144"/>
                    <a:pt x="2882" y="4156"/>
                  </a:cubicBezTo>
                  <a:lnTo>
                    <a:pt x="1215" y="5382"/>
                  </a:lnTo>
                  <a:lnTo>
                    <a:pt x="1477" y="4358"/>
                  </a:lnTo>
                  <a:cubicBezTo>
                    <a:pt x="1489" y="4299"/>
                    <a:pt x="1477" y="4251"/>
                    <a:pt x="1441" y="4203"/>
                  </a:cubicBezTo>
                  <a:cubicBezTo>
                    <a:pt x="1417" y="4156"/>
                    <a:pt x="1358" y="4132"/>
                    <a:pt x="1310" y="4132"/>
                  </a:cubicBezTo>
                  <a:lnTo>
                    <a:pt x="739" y="4132"/>
                  </a:lnTo>
                  <a:cubicBezTo>
                    <a:pt x="536" y="4132"/>
                    <a:pt x="358" y="3953"/>
                    <a:pt x="358" y="3739"/>
                  </a:cubicBezTo>
                  <a:lnTo>
                    <a:pt x="358" y="739"/>
                  </a:lnTo>
                  <a:cubicBezTo>
                    <a:pt x="358" y="524"/>
                    <a:pt x="536" y="346"/>
                    <a:pt x="739" y="346"/>
                  </a:cubicBezTo>
                  <a:cubicBezTo>
                    <a:pt x="846" y="346"/>
                    <a:pt x="917" y="274"/>
                    <a:pt x="917" y="179"/>
                  </a:cubicBezTo>
                  <a:cubicBezTo>
                    <a:pt x="917" y="72"/>
                    <a:pt x="846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82" name="Google Shape;12682;p82"/>
          <p:cNvGrpSpPr/>
          <p:nvPr/>
        </p:nvGrpSpPr>
        <p:grpSpPr>
          <a:xfrm>
            <a:off x="1794466" y="1587879"/>
            <a:ext cx="352103" cy="352103"/>
            <a:chOff x="1819576" y="1511679"/>
            <a:chExt cx="352103" cy="352103"/>
          </a:xfrm>
          <a:solidFill>
            <a:schemeClr val="tx1"/>
          </a:solidFill>
        </p:grpSpPr>
        <p:sp>
          <p:nvSpPr>
            <p:cNvPr id="12683" name="Google Shape;12683;p82"/>
            <p:cNvSpPr/>
            <p:nvPr/>
          </p:nvSpPr>
          <p:spPr>
            <a:xfrm>
              <a:off x="1819576" y="1511679"/>
              <a:ext cx="352103" cy="352103"/>
            </a:xfrm>
            <a:custGeom>
              <a:avLst/>
              <a:gdLst/>
              <a:ahLst/>
              <a:cxnLst/>
              <a:rect l="l" t="t" r="r" b="b"/>
              <a:pathLst>
                <a:path w="11062" h="11062" extrusionOk="0">
                  <a:moveTo>
                    <a:pt x="6216" y="310"/>
                  </a:moveTo>
                  <a:cubicBezTo>
                    <a:pt x="6216" y="310"/>
                    <a:pt x="6240" y="310"/>
                    <a:pt x="6240" y="322"/>
                  </a:cubicBezTo>
                  <a:lnTo>
                    <a:pt x="6240" y="786"/>
                  </a:lnTo>
                  <a:cubicBezTo>
                    <a:pt x="6240" y="953"/>
                    <a:pt x="6335" y="1084"/>
                    <a:pt x="6502" y="1108"/>
                  </a:cubicBezTo>
                  <a:cubicBezTo>
                    <a:pt x="7025" y="1227"/>
                    <a:pt x="7514" y="1429"/>
                    <a:pt x="7966" y="1727"/>
                  </a:cubicBezTo>
                  <a:cubicBezTo>
                    <a:pt x="8022" y="1762"/>
                    <a:pt x="8086" y="1780"/>
                    <a:pt x="8150" y="1780"/>
                  </a:cubicBezTo>
                  <a:cubicBezTo>
                    <a:pt x="8236" y="1780"/>
                    <a:pt x="8321" y="1747"/>
                    <a:pt x="8383" y="1679"/>
                  </a:cubicBezTo>
                  <a:lnTo>
                    <a:pt x="8704" y="1346"/>
                  </a:lnTo>
                  <a:lnTo>
                    <a:pt x="8716" y="1346"/>
                  </a:lnTo>
                  <a:lnTo>
                    <a:pt x="9704" y="2334"/>
                  </a:lnTo>
                  <a:lnTo>
                    <a:pt x="9704" y="2346"/>
                  </a:lnTo>
                  <a:lnTo>
                    <a:pt x="9371" y="2679"/>
                  </a:lnTo>
                  <a:cubicBezTo>
                    <a:pt x="9252" y="2798"/>
                    <a:pt x="9240" y="2953"/>
                    <a:pt x="9335" y="3096"/>
                  </a:cubicBezTo>
                  <a:cubicBezTo>
                    <a:pt x="9609" y="3536"/>
                    <a:pt x="9823" y="4025"/>
                    <a:pt x="9943" y="4548"/>
                  </a:cubicBezTo>
                  <a:cubicBezTo>
                    <a:pt x="9966" y="4703"/>
                    <a:pt x="10109" y="4822"/>
                    <a:pt x="10264" y="4822"/>
                  </a:cubicBezTo>
                  <a:lnTo>
                    <a:pt x="10728" y="4822"/>
                  </a:lnTo>
                  <a:cubicBezTo>
                    <a:pt x="10728" y="4822"/>
                    <a:pt x="10752" y="4822"/>
                    <a:pt x="10752" y="4834"/>
                  </a:cubicBezTo>
                  <a:lnTo>
                    <a:pt x="10728" y="6239"/>
                  </a:lnTo>
                  <a:lnTo>
                    <a:pt x="10264" y="6239"/>
                  </a:lnTo>
                  <a:cubicBezTo>
                    <a:pt x="10109" y="6239"/>
                    <a:pt x="9966" y="6334"/>
                    <a:pt x="9943" y="6501"/>
                  </a:cubicBezTo>
                  <a:cubicBezTo>
                    <a:pt x="9823" y="7025"/>
                    <a:pt x="9633" y="7513"/>
                    <a:pt x="9335" y="7966"/>
                  </a:cubicBezTo>
                  <a:cubicBezTo>
                    <a:pt x="9240" y="8097"/>
                    <a:pt x="9252" y="8275"/>
                    <a:pt x="9371" y="8382"/>
                  </a:cubicBezTo>
                  <a:lnTo>
                    <a:pt x="9704" y="8704"/>
                  </a:lnTo>
                  <a:lnTo>
                    <a:pt x="9704" y="8716"/>
                  </a:lnTo>
                  <a:lnTo>
                    <a:pt x="8716" y="9704"/>
                  </a:lnTo>
                  <a:lnTo>
                    <a:pt x="8704" y="9704"/>
                  </a:lnTo>
                  <a:lnTo>
                    <a:pt x="8383" y="9370"/>
                  </a:lnTo>
                  <a:cubicBezTo>
                    <a:pt x="8317" y="9304"/>
                    <a:pt x="8236" y="9271"/>
                    <a:pt x="8155" y="9271"/>
                  </a:cubicBezTo>
                  <a:cubicBezTo>
                    <a:pt x="8090" y="9271"/>
                    <a:pt x="8024" y="9292"/>
                    <a:pt x="7966" y="9335"/>
                  </a:cubicBezTo>
                  <a:cubicBezTo>
                    <a:pt x="7514" y="9609"/>
                    <a:pt x="7025" y="9823"/>
                    <a:pt x="6502" y="9942"/>
                  </a:cubicBezTo>
                  <a:cubicBezTo>
                    <a:pt x="6359" y="9966"/>
                    <a:pt x="6240" y="10109"/>
                    <a:pt x="6240" y="10263"/>
                  </a:cubicBezTo>
                  <a:lnTo>
                    <a:pt x="6240" y="10728"/>
                  </a:lnTo>
                  <a:cubicBezTo>
                    <a:pt x="6240" y="10728"/>
                    <a:pt x="6240" y="10740"/>
                    <a:pt x="6216" y="10740"/>
                  </a:cubicBezTo>
                  <a:lnTo>
                    <a:pt x="4835" y="10740"/>
                  </a:lnTo>
                  <a:cubicBezTo>
                    <a:pt x="4835" y="10740"/>
                    <a:pt x="4823" y="10740"/>
                    <a:pt x="4823" y="10728"/>
                  </a:cubicBezTo>
                  <a:lnTo>
                    <a:pt x="4823" y="10263"/>
                  </a:lnTo>
                  <a:cubicBezTo>
                    <a:pt x="4823" y="10109"/>
                    <a:pt x="4716" y="9966"/>
                    <a:pt x="4549" y="9942"/>
                  </a:cubicBezTo>
                  <a:cubicBezTo>
                    <a:pt x="4037" y="9823"/>
                    <a:pt x="3537" y="9632"/>
                    <a:pt x="3096" y="9335"/>
                  </a:cubicBezTo>
                  <a:cubicBezTo>
                    <a:pt x="3037" y="9299"/>
                    <a:pt x="2977" y="9275"/>
                    <a:pt x="2918" y="9275"/>
                  </a:cubicBezTo>
                  <a:cubicBezTo>
                    <a:pt x="2823" y="9275"/>
                    <a:pt x="2751" y="9299"/>
                    <a:pt x="2680" y="9370"/>
                  </a:cubicBezTo>
                  <a:lnTo>
                    <a:pt x="2346" y="9704"/>
                  </a:lnTo>
                  <a:lnTo>
                    <a:pt x="2334" y="9704"/>
                  </a:lnTo>
                  <a:lnTo>
                    <a:pt x="1358" y="8716"/>
                  </a:lnTo>
                  <a:lnTo>
                    <a:pt x="1358" y="8704"/>
                  </a:lnTo>
                  <a:lnTo>
                    <a:pt x="1680" y="8382"/>
                  </a:lnTo>
                  <a:cubicBezTo>
                    <a:pt x="1799" y="8263"/>
                    <a:pt x="1811" y="8097"/>
                    <a:pt x="1727" y="7966"/>
                  </a:cubicBezTo>
                  <a:cubicBezTo>
                    <a:pt x="1441" y="7513"/>
                    <a:pt x="1239" y="7025"/>
                    <a:pt x="1120" y="6501"/>
                  </a:cubicBezTo>
                  <a:cubicBezTo>
                    <a:pt x="1084" y="6358"/>
                    <a:pt x="953" y="6239"/>
                    <a:pt x="787" y="6239"/>
                  </a:cubicBezTo>
                  <a:lnTo>
                    <a:pt x="322" y="6239"/>
                  </a:lnTo>
                  <a:cubicBezTo>
                    <a:pt x="322" y="6239"/>
                    <a:pt x="310" y="6239"/>
                    <a:pt x="310" y="6215"/>
                  </a:cubicBezTo>
                  <a:lnTo>
                    <a:pt x="310" y="4834"/>
                  </a:lnTo>
                  <a:cubicBezTo>
                    <a:pt x="310" y="4834"/>
                    <a:pt x="310" y="4822"/>
                    <a:pt x="322" y="4822"/>
                  </a:cubicBezTo>
                  <a:lnTo>
                    <a:pt x="787" y="4822"/>
                  </a:lnTo>
                  <a:cubicBezTo>
                    <a:pt x="953" y="4822"/>
                    <a:pt x="1084" y="4715"/>
                    <a:pt x="1120" y="4548"/>
                  </a:cubicBezTo>
                  <a:cubicBezTo>
                    <a:pt x="1239" y="4025"/>
                    <a:pt x="1430" y="3536"/>
                    <a:pt x="1727" y="3096"/>
                  </a:cubicBezTo>
                  <a:cubicBezTo>
                    <a:pt x="1811" y="2953"/>
                    <a:pt x="1799" y="2774"/>
                    <a:pt x="1680" y="2679"/>
                  </a:cubicBezTo>
                  <a:lnTo>
                    <a:pt x="1358" y="2346"/>
                  </a:lnTo>
                  <a:lnTo>
                    <a:pt x="1358" y="2334"/>
                  </a:lnTo>
                  <a:lnTo>
                    <a:pt x="2334" y="1346"/>
                  </a:lnTo>
                  <a:lnTo>
                    <a:pt x="2346" y="1346"/>
                  </a:lnTo>
                  <a:lnTo>
                    <a:pt x="2680" y="1679"/>
                  </a:lnTo>
                  <a:cubicBezTo>
                    <a:pt x="2748" y="1747"/>
                    <a:pt x="2832" y="1780"/>
                    <a:pt x="2916" y="1780"/>
                  </a:cubicBezTo>
                  <a:cubicBezTo>
                    <a:pt x="2978" y="1780"/>
                    <a:pt x="3041" y="1762"/>
                    <a:pt x="3096" y="1727"/>
                  </a:cubicBezTo>
                  <a:cubicBezTo>
                    <a:pt x="3537" y="1441"/>
                    <a:pt x="4037" y="1227"/>
                    <a:pt x="4549" y="1108"/>
                  </a:cubicBezTo>
                  <a:cubicBezTo>
                    <a:pt x="4704" y="1084"/>
                    <a:pt x="4823" y="953"/>
                    <a:pt x="4823" y="786"/>
                  </a:cubicBezTo>
                  <a:lnTo>
                    <a:pt x="4823" y="322"/>
                  </a:lnTo>
                  <a:cubicBezTo>
                    <a:pt x="4823" y="322"/>
                    <a:pt x="4823" y="310"/>
                    <a:pt x="4835" y="310"/>
                  </a:cubicBezTo>
                  <a:close/>
                  <a:moveTo>
                    <a:pt x="4835" y="0"/>
                  </a:moveTo>
                  <a:cubicBezTo>
                    <a:pt x="4656" y="0"/>
                    <a:pt x="4513" y="143"/>
                    <a:pt x="4513" y="322"/>
                  </a:cubicBezTo>
                  <a:lnTo>
                    <a:pt x="4513" y="786"/>
                  </a:lnTo>
                  <a:cubicBezTo>
                    <a:pt x="4513" y="786"/>
                    <a:pt x="4513" y="798"/>
                    <a:pt x="4489" y="798"/>
                  </a:cubicBezTo>
                  <a:cubicBezTo>
                    <a:pt x="3930" y="917"/>
                    <a:pt x="3406" y="1143"/>
                    <a:pt x="2930" y="1453"/>
                  </a:cubicBezTo>
                  <a:lnTo>
                    <a:pt x="2918" y="1453"/>
                  </a:lnTo>
                  <a:lnTo>
                    <a:pt x="2584" y="1131"/>
                  </a:lnTo>
                  <a:cubicBezTo>
                    <a:pt x="2519" y="1066"/>
                    <a:pt x="2436" y="1033"/>
                    <a:pt x="2351" y="1033"/>
                  </a:cubicBezTo>
                  <a:cubicBezTo>
                    <a:pt x="2266" y="1033"/>
                    <a:pt x="2180" y="1066"/>
                    <a:pt x="2108" y="1131"/>
                  </a:cubicBezTo>
                  <a:lnTo>
                    <a:pt x="1132" y="2108"/>
                  </a:lnTo>
                  <a:cubicBezTo>
                    <a:pt x="1001" y="2251"/>
                    <a:pt x="1001" y="2453"/>
                    <a:pt x="1132" y="2584"/>
                  </a:cubicBezTo>
                  <a:lnTo>
                    <a:pt x="1453" y="2917"/>
                  </a:lnTo>
                  <a:lnTo>
                    <a:pt x="1453" y="2929"/>
                  </a:lnTo>
                  <a:cubicBezTo>
                    <a:pt x="1144" y="3405"/>
                    <a:pt x="941" y="3941"/>
                    <a:pt x="799" y="4489"/>
                  </a:cubicBezTo>
                  <a:cubicBezTo>
                    <a:pt x="799" y="4489"/>
                    <a:pt x="799" y="4513"/>
                    <a:pt x="787" y="4513"/>
                  </a:cubicBezTo>
                  <a:lnTo>
                    <a:pt x="322" y="4513"/>
                  </a:lnTo>
                  <a:cubicBezTo>
                    <a:pt x="144" y="4513"/>
                    <a:pt x="1" y="4656"/>
                    <a:pt x="1" y="4834"/>
                  </a:cubicBezTo>
                  <a:lnTo>
                    <a:pt x="1" y="6215"/>
                  </a:lnTo>
                  <a:cubicBezTo>
                    <a:pt x="1" y="6394"/>
                    <a:pt x="144" y="6549"/>
                    <a:pt x="322" y="6549"/>
                  </a:cubicBezTo>
                  <a:lnTo>
                    <a:pt x="787" y="6549"/>
                  </a:lnTo>
                  <a:cubicBezTo>
                    <a:pt x="787" y="6549"/>
                    <a:pt x="799" y="6549"/>
                    <a:pt x="799" y="6561"/>
                  </a:cubicBezTo>
                  <a:cubicBezTo>
                    <a:pt x="918" y="7132"/>
                    <a:pt x="1144" y="7644"/>
                    <a:pt x="1453" y="8120"/>
                  </a:cubicBezTo>
                  <a:lnTo>
                    <a:pt x="1453" y="8144"/>
                  </a:lnTo>
                  <a:lnTo>
                    <a:pt x="1132" y="8466"/>
                  </a:lnTo>
                  <a:cubicBezTo>
                    <a:pt x="1001" y="8597"/>
                    <a:pt x="1001" y="8811"/>
                    <a:pt x="1132" y="8942"/>
                  </a:cubicBezTo>
                  <a:lnTo>
                    <a:pt x="2108" y="9930"/>
                  </a:lnTo>
                  <a:cubicBezTo>
                    <a:pt x="2180" y="9996"/>
                    <a:pt x="2266" y="10028"/>
                    <a:pt x="2351" y="10028"/>
                  </a:cubicBezTo>
                  <a:cubicBezTo>
                    <a:pt x="2436" y="10028"/>
                    <a:pt x="2519" y="9996"/>
                    <a:pt x="2584" y="9930"/>
                  </a:cubicBezTo>
                  <a:lnTo>
                    <a:pt x="2918" y="9597"/>
                  </a:lnTo>
                  <a:lnTo>
                    <a:pt x="2930" y="9597"/>
                  </a:lnTo>
                  <a:cubicBezTo>
                    <a:pt x="3406" y="9906"/>
                    <a:pt x="3942" y="10121"/>
                    <a:pt x="4489" y="10252"/>
                  </a:cubicBezTo>
                  <a:cubicBezTo>
                    <a:pt x="4489" y="10252"/>
                    <a:pt x="4513" y="10252"/>
                    <a:pt x="4513" y="10263"/>
                  </a:cubicBezTo>
                  <a:lnTo>
                    <a:pt x="4513" y="10728"/>
                  </a:lnTo>
                  <a:cubicBezTo>
                    <a:pt x="4513" y="10906"/>
                    <a:pt x="4656" y="11061"/>
                    <a:pt x="4835" y="11061"/>
                  </a:cubicBezTo>
                  <a:lnTo>
                    <a:pt x="6216" y="11061"/>
                  </a:lnTo>
                  <a:cubicBezTo>
                    <a:pt x="6394" y="11061"/>
                    <a:pt x="6549" y="10906"/>
                    <a:pt x="6549" y="10728"/>
                  </a:cubicBezTo>
                  <a:lnTo>
                    <a:pt x="6549" y="10263"/>
                  </a:lnTo>
                  <a:cubicBezTo>
                    <a:pt x="6549" y="10263"/>
                    <a:pt x="6549" y="10252"/>
                    <a:pt x="6561" y="10252"/>
                  </a:cubicBezTo>
                  <a:cubicBezTo>
                    <a:pt x="7133" y="10132"/>
                    <a:pt x="7645" y="9906"/>
                    <a:pt x="8121" y="9597"/>
                  </a:cubicBezTo>
                  <a:lnTo>
                    <a:pt x="8145" y="9597"/>
                  </a:lnTo>
                  <a:lnTo>
                    <a:pt x="8466" y="9930"/>
                  </a:lnTo>
                  <a:cubicBezTo>
                    <a:pt x="8532" y="9996"/>
                    <a:pt x="8618" y="10028"/>
                    <a:pt x="8704" y="10028"/>
                  </a:cubicBezTo>
                  <a:cubicBezTo>
                    <a:pt x="8791" y="10028"/>
                    <a:pt x="8877" y="9996"/>
                    <a:pt x="8942" y="9930"/>
                  </a:cubicBezTo>
                  <a:lnTo>
                    <a:pt x="9931" y="8942"/>
                  </a:lnTo>
                  <a:cubicBezTo>
                    <a:pt x="10062" y="8811"/>
                    <a:pt x="10062" y="8597"/>
                    <a:pt x="9931" y="8466"/>
                  </a:cubicBezTo>
                  <a:lnTo>
                    <a:pt x="9597" y="8144"/>
                  </a:lnTo>
                  <a:lnTo>
                    <a:pt x="9597" y="8120"/>
                  </a:lnTo>
                  <a:cubicBezTo>
                    <a:pt x="9919" y="7644"/>
                    <a:pt x="10121" y="7108"/>
                    <a:pt x="10252" y="6561"/>
                  </a:cubicBezTo>
                  <a:cubicBezTo>
                    <a:pt x="10252" y="6561"/>
                    <a:pt x="10252" y="6549"/>
                    <a:pt x="10264" y="6549"/>
                  </a:cubicBezTo>
                  <a:lnTo>
                    <a:pt x="10728" y="6549"/>
                  </a:lnTo>
                  <a:cubicBezTo>
                    <a:pt x="10907" y="6549"/>
                    <a:pt x="11062" y="6394"/>
                    <a:pt x="11062" y="6215"/>
                  </a:cubicBezTo>
                  <a:lnTo>
                    <a:pt x="11062" y="4834"/>
                  </a:lnTo>
                  <a:cubicBezTo>
                    <a:pt x="11062" y="4656"/>
                    <a:pt x="10907" y="4513"/>
                    <a:pt x="10728" y="4513"/>
                  </a:cubicBezTo>
                  <a:lnTo>
                    <a:pt x="10264" y="4513"/>
                  </a:lnTo>
                  <a:cubicBezTo>
                    <a:pt x="10264" y="4513"/>
                    <a:pt x="10252" y="4513"/>
                    <a:pt x="10252" y="4489"/>
                  </a:cubicBezTo>
                  <a:cubicBezTo>
                    <a:pt x="10133" y="3929"/>
                    <a:pt x="9907" y="3405"/>
                    <a:pt x="9597" y="2929"/>
                  </a:cubicBezTo>
                  <a:lnTo>
                    <a:pt x="9597" y="2917"/>
                  </a:lnTo>
                  <a:lnTo>
                    <a:pt x="9931" y="2584"/>
                  </a:lnTo>
                  <a:cubicBezTo>
                    <a:pt x="10062" y="2453"/>
                    <a:pt x="10062" y="2239"/>
                    <a:pt x="9931" y="2108"/>
                  </a:cubicBezTo>
                  <a:lnTo>
                    <a:pt x="8942" y="1131"/>
                  </a:lnTo>
                  <a:cubicBezTo>
                    <a:pt x="8877" y="1066"/>
                    <a:pt x="8791" y="1033"/>
                    <a:pt x="8704" y="1033"/>
                  </a:cubicBezTo>
                  <a:cubicBezTo>
                    <a:pt x="8618" y="1033"/>
                    <a:pt x="8532" y="1066"/>
                    <a:pt x="8466" y="1131"/>
                  </a:cubicBezTo>
                  <a:lnTo>
                    <a:pt x="8145" y="1453"/>
                  </a:lnTo>
                  <a:lnTo>
                    <a:pt x="8121" y="1453"/>
                  </a:lnTo>
                  <a:cubicBezTo>
                    <a:pt x="7645" y="1143"/>
                    <a:pt x="7109" y="941"/>
                    <a:pt x="6561" y="798"/>
                  </a:cubicBezTo>
                  <a:cubicBezTo>
                    <a:pt x="6561" y="798"/>
                    <a:pt x="6549" y="798"/>
                    <a:pt x="6549" y="786"/>
                  </a:cubicBezTo>
                  <a:lnTo>
                    <a:pt x="6549" y="322"/>
                  </a:lnTo>
                  <a:cubicBezTo>
                    <a:pt x="6549" y="143"/>
                    <a:pt x="6394" y="0"/>
                    <a:pt x="6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4" name="Google Shape;12684;p82"/>
            <p:cNvSpPr/>
            <p:nvPr/>
          </p:nvSpPr>
          <p:spPr>
            <a:xfrm>
              <a:off x="1885146" y="1578204"/>
              <a:ext cx="182322" cy="180603"/>
            </a:xfrm>
            <a:custGeom>
              <a:avLst/>
              <a:gdLst/>
              <a:ahLst/>
              <a:cxnLst/>
              <a:rect l="l" t="t" r="r" b="b"/>
              <a:pathLst>
                <a:path w="5728" h="5674" extrusionOk="0">
                  <a:moveTo>
                    <a:pt x="3502" y="0"/>
                  </a:moveTo>
                  <a:cubicBezTo>
                    <a:pt x="3438" y="0"/>
                    <a:pt x="3374" y="2"/>
                    <a:pt x="3311" y="6"/>
                  </a:cubicBezTo>
                  <a:cubicBezTo>
                    <a:pt x="2453" y="53"/>
                    <a:pt x="1644" y="411"/>
                    <a:pt x="1048" y="1018"/>
                  </a:cubicBezTo>
                  <a:cubicBezTo>
                    <a:pt x="441" y="1625"/>
                    <a:pt x="84" y="2435"/>
                    <a:pt x="36" y="3280"/>
                  </a:cubicBezTo>
                  <a:cubicBezTo>
                    <a:pt x="1" y="4125"/>
                    <a:pt x="263" y="4959"/>
                    <a:pt x="798" y="5614"/>
                  </a:cubicBezTo>
                  <a:cubicBezTo>
                    <a:pt x="834" y="5661"/>
                    <a:pt x="870" y="5673"/>
                    <a:pt x="917" y="5673"/>
                  </a:cubicBezTo>
                  <a:cubicBezTo>
                    <a:pt x="953" y="5673"/>
                    <a:pt x="989" y="5661"/>
                    <a:pt x="1025" y="5649"/>
                  </a:cubicBezTo>
                  <a:cubicBezTo>
                    <a:pt x="1096" y="5590"/>
                    <a:pt x="1096" y="5483"/>
                    <a:pt x="1048" y="5423"/>
                  </a:cubicBezTo>
                  <a:cubicBezTo>
                    <a:pt x="572" y="4828"/>
                    <a:pt x="322" y="4066"/>
                    <a:pt x="370" y="3304"/>
                  </a:cubicBezTo>
                  <a:cubicBezTo>
                    <a:pt x="417" y="2530"/>
                    <a:pt x="727" y="1804"/>
                    <a:pt x="1275" y="1256"/>
                  </a:cubicBezTo>
                  <a:cubicBezTo>
                    <a:pt x="1822" y="708"/>
                    <a:pt x="2560" y="375"/>
                    <a:pt x="3334" y="351"/>
                  </a:cubicBezTo>
                  <a:cubicBezTo>
                    <a:pt x="3397" y="347"/>
                    <a:pt x="3459" y="345"/>
                    <a:pt x="3521" y="345"/>
                  </a:cubicBezTo>
                  <a:cubicBezTo>
                    <a:pt x="4227" y="345"/>
                    <a:pt x="4895" y="592"/>
                    <a:pt x="5442" y="1030"/>
                  </a:cubicBezTo>
                  <a:cubicBezTo>
                    <a:pt x="5473" y="1055"/>
                    <a:pt x="5510" y="1068"/>
                    <a:pt x="5547" y="1068"/>
                  </a:cubicBezTo>
                  <a:cubicBezTo>
                    <a:pt x="5595" y="1068"/>
                    <a:pt x="5641" y="1046"/>
                    <a:pt x="5668" y="1006"/>
                  </a:cubicBezTo>
                  <a:cubicBezTo>
                    <a:pt x="5727" y="911"/>
                    <a:pt x="5716" y="815"/>
                    <a:pt x="5656" y="768"/>
                  </a:cubicBezTo>
                  <a:cubicBezTo>
                    <a:pt x="5050" y="272"/>
                    <a:pt x="4291" y="0"/>
                    <a:pt x="35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5" name="Google Shape;12685;p82"/>
            <p:cNvSpPr/>
            <p:nvPr/>
          </p:nvSpPr>
          <p:spPr>
            <a:xfrm>
              <a:off x="1923820" y="1610193"/>
              <a:ext cx="183054" cy="186874"/>
            </a:xfrm>
            <a:custGeom>
              <a:avLst/>
              <a:gdLst/>
              <a:ahLst/>
              <a:cxnLst/>
              <a:rect l="l" t="t" r="r" b="b"/>
              <a:pathLst>
                <a:path w="5751" h="5871" extrusionOk="0">
                  <a:moveTo>
                    <a:pt x="3310" y="358"/>
                  </a:moveTo>
                  <a:lnTo>
                    <a:pt x="3310" y="1025"/>
                  </a:lnTo>
                  <a:cubicBezTo>
                    <a:pt x="3310" y="1132"/>
                    <a:pt x="3274" y="1251"/>
                    <a:pt x="3227" y="1334"/>
                  </a:cubicBezTo>
                  <a:lnTo>
                    <a:pt x="3155" y="1501"/>
                  </a:lnTo>
                  <a:cubicBezTo>
                    <a:pt x="3143" y="1525"/>
                    <a:pt x="3143" y="1549"/>
                    <a:pt x="3143" y="1573"/>
                  </a:cubicBezTo>
                  <a:lnTo>
                    <a:pt x="3143" y="1918"/>
                  </a:lnTo>
                  <a:cubicBezTo>
                    <a:pt x="3143" y="2156"/>
                    <a:pt x="3048" y="2382"/>
                    <a:pt x="2869" y="2549"/>
                  </a:cubicBezTo>
                  <a:cubicBezTo>
                    <a:pt x="2691" y="2704"/>
                    <a:pt x="2477" y="2799"/>
                    <a:pt x="2226" y="2799"/>
                  </a:cubicBezTo>
                  <a:cubicBezTo>
                    <a:pt x="1774" y="2787"/>
                    <a:pt x="1381" y="2370"/>
                    <a:pt x="1381" y="1870"/>
                  </a:cubicBezTo>
                  <a:lnTo>
                    <a:pt x="1381" y="1573"/>
                  </a:lnTo>
                  <a:cubicBezTo>
                    <a:pt x="1381" y="1549"/>
                    <a:pt x="1381" y="1525"/>
                    <a:pt x="1369" y="1501"/>
                  </a:cubicBezTo>
                  <a:lnTo>
                    <a:pt x="1262" y="1311"/>
                  </a:lnTo>
                  <a:cubicBezTo>
                    <a:pt x="1238" y="1227"/>
                    <a:pt x="1203" y="1156"/>
                    <a:pt x="1203" y="1072"/>
                  </a:cubicBezTo>
                  <a:lnTo>
                    <a:pt x="1203" y="1049"/>
                  </a:lnTo>
                  <a:cubicBezTo>
                    <a:pt x="1203" y="668"/>
                    <a:pt x="1524" y="358"/>
                    <a:pt x="1905" y="358"/>
                  </a:cubicBezTo>
                  <a:close/>
                  <a:moveTo>
                    <a:pt x="1905" y="3049"/>
                  </a:moveTo>
                  <a:cubicBezTo>
                    <a:pt x="2012" y="3085"/>
                    <a:pt x="2119" y="3108"/>
                    <a:pt x="2238" y="3108"/>
                  </a:cubicBezTo>
                  <a:lnTo>
                    <a:pt x="2274" y="3108"/>
                  </a:lnTo>
                  <a:cubicBezTo>
                    <a:pt x="2393" y="3108"/>
                    <a:pt x="2512" y="3097"/>
                    <a:pt x="2631" y="3049"/>
                  </a:cubicBezTo>
                  <a:lnTo>
                    <a:pt x="2631" y="3049"/>
                  </a:lnTo>
                  <a:cubicBezTo>
                    <a:pt x="2619" y="3108"/>
                    <a:pt x="2631" y="3156"/>
                    <a:pt x="2655" y="3204"/>
                  </a:cubicBezTo>
                  <a:lnTo>
                    <a:pt x="2512" y="3335"/>
                  </a:lnTo>
                  <a:cubicBezTo>
                    <a:pt x="2441" y="3406"/>
                    <a:pt x="2357" y="3442"/>
                    <a:pt x="2262" y="3442"/>
                  </a:cubicBezTo>
                  <a:cubicBezTo>
                    <a:pt x="2179" y="3442"/>
                    <a:pt x="2084" y="3406"/>
                    <a:pt x="2012" y="3335"/>
                  </a:cubicBezTo>
                  <a:lnTo>
                    <a:pt x="1881" y="3204"/>
                  </a:lnTo>
                  <a:cubicBezTo>
                    <a:pt x="1893" y="3156"/>
                    <a:pt x="1905" y="3108"/>
                    <a:pt x="1905" y="3049"/>
                  </a:cubicBezTo>
                  <a:close/>
                  <a:moveTo>
                    <a:pt x="2810" y="3466"/>
                  </a:moveTo>
                  <a:cubicBezTo>
                    <a:pt x="2858" y="3501"/>
                    <a:pt x="2905" y="3513"/>
                    <a:pt x="2941" y="3525"/>
                  </a:cubicBezTo>
                  <a:lnTo>
                    <a:pt x="3524" y="3692"/>
                  </a:lnTo>
                  <a:cubicBezTo>
                    <a:pt x="3679" y="3739"/>
                    <a:pt x="3774" y="3870"/>
                    <a:pt x="3774" y="4037"/>
                  </a:cubicBezTo>
                  <a:lnTo>
                    <a:pt x="3774" y="5132"/>
                  </a:lnTo>
                  <a:lnTo>
                    <a:pt x="3822" y="5132"/>
                  </a:lnTo>
                  <a:cubicBezTo>
                    <a:pt x="3703" y="5204"/>
                    <a:pt x="3584" y="5263"/>
                    <a:pt x="3453" y="5311"/>
                  </a:cubicBezTo>
                  <a:lnTo>
                    <a:pt x="3453" y="4335"/>
                  </a:lnTo>
                  <a:cubicBezTo>
                    <a:pt x="3453" y="4240"/>
                    <a:pt x="3381" y="4168"/>
                    <a:pt x="3286" y="4168"/>
                  </a:cubicBezTo>
                  <a:cubicBezTo>
                    <a:pt x="3203" y="4168"/>
                    <a:pt x="3119" y="4240"/>
                    <a:pt x="3119" y="4335"/>
                  </a:cubicBezTo>
                  <a:lnTo>
                    <a:pt x="3119" y="5430"/>
                  </a:lnTo>
                  <a:cubicBezTo>
                    <a:pt x="2881" y="5502"/>
                    <a:pt x="2655" y="5537"/>
                    <a:pt x="2405" y="5549"/>
                  </a:cubicBezTo>
                  <a:lnTo>
                    <a:pt x="2262" y="5549"/>
                  </a:lnTo>
                  <a:cubicBezTo>
                    <a:pt x="1965" y="5549"/>
                    <a:pt x="1667" y="5502"/>
                    <a:pt x="1381" y="5430"/>
                  </a:cubicBezTo>
                  <a:lnTo>
                    <a:pt x="1381" y="4335"/>
                  </a:lnTo>
                  <a:cubicBezTo>
                    <a:pt x="1381" y="4240"/>
                    <a:pt x="1310" y="4168"/>
                    <a:pt x="1214" y="4168"/>
                  </a:cubicBezTo>
                  <a:cubicBezTo>
                    <a:pt x="1131" y="4168"/>
                    <a:pt x="1060" y="4240"/>
                    <a:pt x="1060" y="4335"/>
                  </a:cubicBezTo>
                  <a:lnTo>
                    <a:pt x="1060" y="5311"/>
                  </a:lnTo>
                  <a:cubicBezTo>
                    <a:pt x="941" y="5252"/>
                    <a:pt x="798" y="5192"/>
                    <a:pt x="679" y="5132"/>
                  </a:cubicBezTo>
                  <a:lnTo>
                    <a:pt x="679" y="4037"/>
                  </a:lnTo>
                  <a:cubicBezTo>
                    <a:pt x="679" y="3870"/>
                    <a:pt x="786" y="3739"/>
                    <a:pt x="941" y="3692"/>
                  </a:cubicBezTo>
                  <a:lnTo>
                    <a:pt x="1512" y="3525"/>
                  </a:lnTo>
                  <a:cubicBezTo>
                    <a:pt x="1560" y="3513"/>
                    <a:pt x="1619" y="3501"/>
                    <a:pt x="1655" y="3466"/>
                  </a:cubicBezTo>
                  <a:lnTo>
                    <a:pt x="1750" y="3573"/>
                  </a:lnTo>
                  <a:cubicBezTo>
                    <a:pt x="1893" y="3704"/>
                    <a:pt x="2072" y="3763"/>
                    <a:pt x="2226" y="3763"/>
                  </a:cubicBezTo>
                  <a:cubicBezTo>
                    <a:pt x="2405" y="3763"/>
                    <a:pt x="2572" y="3704"/>
                    <a:pt x="2703" y="3573"/>
                  </a:cubicBezTo>
                  <a:lnTo>
                    <a:pt x="2810" y="3466"/>
                  </a:lnTo>
                  <a:close/>
                  <a:moveTo>
                    <a:pt x="1893" y="1"/>
                  </a:moveTo>
                  <a:cubicBezTo>
                    <a:pt x="1322" y="1"/>
                    <a:pt x="869" y="465"/>
                    <a:pt x="869" y="1025"/>
                  </a:cubicBezTo>
                  <a:lnTo>
                    <a:pt x="869" y="1037"/>
                  </a:lnTo>
                  <a:cubicBezTo>
                    <a:pt x="869" y="1168"/>
                    <a:pt x="893" y="1311"/>
                    <a:pt x="953" y="1430"/>
                  </a:cubicBezTo>
                  <a:lnTo>
                    <a:pt x="1048" y="1596"/>
                  </a:lnTo>
                  <a:lnTo>
                    <a:pt x="1048" y="1858"/>
                  </a:lnTo>
                  <a:cubicBezTo>
                    <a:pt x="1048" y="2275"/>
                    <a:pt x="1250" y="2644"/>
                    <a:pt x="1560" y="2882"/>
                  </a:cubicBezTo>
                  <a:lnTo>
                    <a:pt x="1560" y="3037"/>
                  </a:lnTo>
                  <a:cubicBezTo>
                    <a:pt x="1560" y="3108"/>
                    <a:pt x="1500" y="3180"/>
                    <a:pt x="1429" y="3216"/>
                  </a:cubicBezTo>
                  <a:lnTo>
                    <a:pt x="845" y="3382"/>
                  </a:lnTo>
                  <a:cubicBezTo>
                    <a:pt x="548" y="3466"/>
                    <a:pt x="357" y="3739"/>
                    <a:pt x="357" y="4037"/>
                  </a:cubicBezTo>
                  <a:lnTo>
                    <a:pt x="357" y="4906"/>
                  </a:lnTo>
                  <a:cubicBezTo>
                    <a:pt x="333" y="4894"/>
                    <a:pt x="310" y="4859"/>
                    <a:pt x="286" y="4847"/>
                  </a:cubicBezTo>
                  <a:cubicBezTo>
                    <a:pt x="256" y="4822"/>
                    <a:pt x="220" y="4810"/>
                    <a:pt x="185" y="4810"/>
                  </a:cubicBezTo>
                  <a:cubicBezTo>
                    <a:pt x="135" y="4810"/>
                    <a:pt x="87" y="4834"/>
                    <a:pt x="60" y="4882"/>
                  </a:cubicBezTo>
                  <a:cubicBezTo>
                    <a:pt x="0" y="4954"/>
                    <a:pt x="12" y="5061"/>
                    <a:pt x="95" y="5097"/>
                  </a:cubicBezTo>
                  <a:cubicBezTo>
                    <a:pt x="702" y="5597"/>
                    <a:pt x="1476" y="5871"/>
                    <a:pt x="2262" y="5871"/>
                  </a:cubicBezTo>
                  <a:lnTo>
                    <a:pt x="2429" y="5871"/>
                  </a:lnTo>
                  <a:cubicBezTo>
                    <a:pt x="3286" y="5835"/>
                    <a:pt x="4096" y="5478"/>
                    <a:pt x="4691" y="4859"/>
                  </a:cubicBezTo>
                  <a:cubicBezTo>
                    <a:pt x="5298" y="4251"/>
                    <a:pt x="5655" y="3454"/>
                    <a:pt x="5703" y="2596"/>
                  </a:cubicBezTo>
                  <a:cubicBezTo>
                    <a:pt x="5751" y="1751"/>
                    <a:pt x="5477" y="918"/>
                    <a:pt x="4941" y="263"/>
                  </a:cubicBezTo>
                  <a:cubicBezTo>
                    <a:pt x="4908" y="223"/>
                    <a:pt x="4861" y="206"/>
                    <a:pt x="4815" y="206"/>
                  </a:cubicBezTo>
                  <a:cubicBezTo>
                    <a:pt x="4778" y="206"/>
                    <a:pt x="4742" y="218"/>
                    <a:pt x="4715" y="239"/>
                  </a:cubicBezTo>
                  <a:cubicBezTo>
                    <a:pt x="4643" y="299"/>
                    <a:pt x="4643" y="406"/>
                    <a:pt x="4691" y="465"/>
                  </a:cubicBezTo>
                  <a:cubicBezTo>
                    <a:pt x="5167" y="1061"/>
                    <a:pt x="5417" y="1811"/>
                    <a:pt x="5370" y="2573"/>
                  </a:cubicBezTo>
                  <a:cubicBezTo>
                    <a:pt x="5334" y="3347"/>
                    <a:pt x="5013" y="4073"/>
                    <a:pt x="4465" y="4632"/>
                  </a:cubicBezTo>
                  <a:cubicBezTo>
                    <a:pt x="4358" y="4728"/>
                    <a:pt x="4262" y="4823"/>
                    <a:pt x="4155" y="4906"/>
                  </a:cubicBezTo>
                  <a:lnTo>
                    <a:pt x="4155" y="4037"/>
                  </a:lnTo>
                  <a:cubicBezTo>
                    <a:pt x="4155" y="3739"/>
                    <a:pt x="3941" y="3466"/>
                    <a:pt x="3667" y="3382"/>
                  </a:cubicBezTo>
                  <a:lnTo>
                    <a:pt x="3084" y="3216"/>
                  </a:lnTo>
                  <a:cubicBezTo>
                    <a:pt x="3012" y="3180"/>
                    <a:pt x="2953" y="3120"/>
                    <a:pt x="2953" y="3037"/>
                  </a:cubicBezTo>
                  <a:lnTo>
                    <a:pt x="2953" y="2906"/>
                  </a:lnTo>
                  <a:cubicBezTo>
                    <a:pt x="3012" y="2858"/>
                    <a:pt x="3048" y="2823"/>
                    <a:pt x="3096" y="2763"/>
                  </a:cubicBezTo>
                  <a:cubicBezTo>
                    <a:pt x="3334" y="2549"/>
                    <a:pt x="3453" y="2227"/>
                    <a:pt x="3453" y="1906"/>
                  </a:cubicBezTo>
                  <a:lnTo>
                    <a:pt x="3453" y="1596"/>
                  </a:lnTo>
                  <a:lnTo>
                    <a:pt x="3512" y="1453"/>
                  </a:lnTo>
                  <a:cubicBezTo>
                    <a:pt x="3584" y="1311"/>
                    <a:pt x="3620" y="1156"/>
                    <a:pt x="3620" y="1001"/>
                  </a:cubicBezTo>
                  <a:lnTo>
                    <a:pt x="3620" y="168"/>
                  </a:lnTo>
                  <a:cubicBezTo>
                    <a:pt x="3620" y="72"/>
                    <a:pt x="3548" y="1"/>
                    <a:pt x="3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6" name="Google Shape;12686;p82"/>
            <p:cNvSpPr/>
            <p:nvPr/>
          </p:nvSpPr>
          <p:spPr>
            <a:xfrm>
              <a:off x="1974207" y="1638617"/>
              <a:ext cx="43989" cy="15597"/>
            </a:xfrm>
            <a:custGeom>
              <a:avLst/>
              <a:gdLst/>
              <a:ahLst/>
              <a:cxnLst/>
              <a:rect l="l" t="t" r="r" b="b"/>
              <a:pathLst>
                <a:path w="1382" h="490" extrusionOk="0">
                  <a:moveTo>
                    <a:pt x="155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70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6"/>
                  </a:cubicBezTo>
                  <a:cubicBezTo>
                    <a:pt x="1382" y="322"/>
                    <a:pt x="1346" y="227"/>
                    <a:pt x="1275" y="191"/>
                  </a:cubicBezTo>
                  <a:cubicBezTo>
                    <a:pt x="905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87" name="Google Shape;12687;p82"/>
          <p:cNvGrpSpPr/>
          <p:nvPr/>
        </p:nvGrpSpPr>
        <p:grpSpPr>
          <a:xfrm>
            <a:off x="5595987" y="1576961"/>
            <a:ext cx="371424" cy="355446"/>
            <a:chOff x="5621097" y="1500761"/>
            <a:chExt cx="371424" cy="355446"/>
          </a:xfrm>
          <a:solidFill>
            <a:schemeClr val="tx1"/>
          </a:solidFill>
        </p:grpSpPr>
        <p:sp>
          <p:nvSpPr>
            <p:cNvPr id="12688" name="Google Shape;12688;p82"/>
            <p:cNvSpPr/>
            <p:nvPr/>
          </p:nvSpPr>
          <p:spPr>
            <a:xfrm>
              <a:off x="5621097" y="1539721"/>
              <a:ext cx="324061" cy="316486"/>
            </a:xfrm>
            <a:custGeom>
              <a:avLst/>
              <a:gdLst/>
              <a:ahLst/>
              <a:cxnLst/>
              <a:rect l="l" t="t" r="r" b="b"/>
              <a:pathLst>
                <a:path w="10181" h="9943" extrusionOk="0">
                  <a:moveTo>
                    <a:pt x="8811" y="0"/>
                  </a:moveTo>
                  <a:cubicBezTo>
                    <a:pt x="8454" y="0"/>
                    <a:pt x="8109" y="143"/>
                    <a:pt x="7847" y="393"/>
                  </a:cubicBezTo>
                  <a:lnTo>
                    <a:pt x="6906" y="1334"/>
                  </a:lnTo>
                  <a:cubicBezTo>
                    <a:pt x="6835" y="1405"/>
                    <a:pt x="6835" y="1512"/>
                    <a:pt x="6906" y="1584"/>
                  </a:cubicBezTo>
                  <a:cubicBezTo>
                    <a:pt x="6942" y="1620"/>
                    <a:pt x="6986" y="1637"/>
                    <a:pt x="7031" y="1637"/>
                  </a:cubicBezTo>
                  <a:cubicBezTo>
                    <a:pt x="7076" y="1637"/>
                    <a:pt x="7120" y="1620"/>
                    <a:pt x="7156" y="1584"/>
                  </a:cubicBezTo>
                  <a:lnTo>
                    <a:pt x="8097" y="643"/>
                  </a:lnTo>
                  <a:cubicBezTo>
                    <a:pt x="8287" y="453"/>
                    <a:pt x="8549" y="346"/>
                    <a:pt x="8811" y="346"/>
                  </a:cubicBezTo>
                  <a:cubicBezTo>
                    <a:pt x="9085" y="346"/>
                    <a:pt x="9335" y="453"/>
                    <a:pt x="9525" y="643"/>
                  </a:cubicBezTo>
                  <a:cubicBezTo>
                    <a:pt x="9716" y="846"/>
                    <a:pt x="9823" y="1096"/>
                    <a:pt x="9823" y="1358"/>
                  </a:cubicBezTo>
                  <a:cubicBezTo>
                    <a:pt x="9823" y="1631"/>
                    <a:pt x="9716" y="1882"/>
                    <a:pt x="9525" y="2084"/>
                  </a:cubicBezTo>
                  <a:lnTo>
                    <a:pt x="8228" y="3370"/>
                  </a:lnTo>
                  <a:cubicBezTo>
                    <a:pt x="8097" y="3060"/>
                    <a:pt x="7906" y="2763"/>
                    <a:pt x="7668" y="2524"/>
                  </a:cubicBezTo>
                  <a:cubicBezTo>
                    <a:pt x="7162" y="2018"/>
                    <a:pt x="6498" y="1765"/>
                    <a:pt x="5834" y="1765"/>
                  </a:cubicBezTo>
                  <a:cubicBezTo>
                    <a:pt x="5171" y="1765"/>
                    <a:pt x="4507" y="2018"/>
                    <a:pt x="4001" y="2524"/>
                  </a:cubicBezTo>
                  <a:lnTo>
                    <a:pt x="1012" y="5513"/>
                  </a:lnTo>
                  <a:cubicBezTo>
                    <a:pt x="0" y="6525"/>
                    <a:pt x="0" y="8168"/>
                    <a:pt x="1012" y="9180"/>
                  </a:cubicBezTo>
                  <a:cubicBezTo>
                    <a:pt x="1524" y="9680"/>
                    <a:pt x="2191" y="9942"/>
                    <a:pt x="2846" y="9942"/>
                  </a:cubicBezTo>
                  <a:cubicBezTo>
                    <a:pt x="3501" y="9942"/>
                    <a:pt x="4168" y="9680"/>
                    <a:pt x="4680" y="9180"/>
                  </a:cubicBezTo>
                  <a:lnTo>
                    <a:pt x="6263" y="7585"/>
                  </a:lnTo>
                  <a:cubicBezTo>
                    <a:pt x="6346" y="7513"/>
                    <a:pt x="6346" y="7406"/>
                    <a:pt x="6263" y="7335"/>
                  </a:cubicBezTo>
                  <a:cubicBezTo>
                    <a:pt x="6239" y="7305"/>
                    <a:pt x="6201" y="7290"/>
                    <a:pt x="6159" y="7290"/>
                  </a:cubicBezTo>
                  <a:cubicBezTo>
                    <a:pt x="6117" y="7290"/>
                    <a:pt x="6073" y="7305"/>
                    <a:pt x="6037" y="7335"/>
                  </a:cubicBezTo>
                  <a:lnTo>
                    <a:pt x="4441" y="8930"/>
                  </a:lnTo>
                  <a:cubicBezTo>
                    <a:pt x="4025" y="9347"/>
                    <a:pt x="3453" y="9573"/>
                    <a:pt x="2858" y="9573"/>
                  </a:cubicBezTo>
                  <a:cubicBezTo>
                    <a:pt x="2263" y="9573"/>
                    <a:pt x="1703" y="9335"/>
                    <a:pt x="1286" y="8930"/>
                  </a:cubicBezTo>
                  <a:cubicBezTo>
                    <a:pt x="405" y="8049"/>
                    <a:pt x="405" y="6632"/>
                    <a:pt x="1286" y="5775"/>
                  </a:cubicBezTo>
                  <a:lnTo>
                    <a:pt x="4275" y="2774"/>
                  </a:lnTo>
                  <a:cubicBezTo>
                    <a:pt x="4691" y="2358"/>
                    <a:pt x="5251" y="2120"/>
                    <a:pt x="5846" y="2120"/>
                  </a:cubicBezTo>
                  <a:cubicBezTo>
                    <a:pt x="6442" y="2120"/>
                    <a:pt x="7013" y="2358"/>
                    <a:pt x="7430" y="2774"/>
                  </a:cubicBezTo>
                  <a:cubicBezTo>
                    <a:pt x="7680" y="3025"/>
                    <a:pt x="7859" y="3322"/>
                    <a:pt x="7966" y="3656"/>
                  </a:cubicBezTo>
                  <a:lnTo>
                    <a:pt x="6549" y="5072"/>
                  </a:lnTo>
                  <a:cubicBezTo>
                    <a:pt x="6358" y="5263"/>
                    <a:pt x="6108" y="5370"/>
                    <a:pt x="5834" y="5370"/>
                  </a:cubicBezTo>
                  <a:cubicBezTo>
                    <a:pt x="5573" y="5370"/>
                    <a:pt x="5311" y="5263"/>
                    <a:pt x="5120" y="5072"/>
                  </a:cubicBezTo>
                  <a:cubicBezTo>
                    <a:pt x="5037" y="4977"/>
                    <a:pt x="4953" y="4858"/>
                    <a:pt x="4894" y="4739"/>
                  </a:cubicBezTo>
                  <a:cubicBezTo>
                    <a:pt x="4874" y="4670"/>
                    <a:pt x="4798" y="4626"/>
                    <a:pt x="4711" y="4626"/>
                  </a:cubicBezTo>
                  <a:cubicBezTo>
                    <a:pt x="4693" y="4626"/>
                    <a:pt x="4674" y="4628"/>
                    <a:pt x="4656" y="4632"/>
                  </a:cubicBezTo>
                  <a:cubicBezTo>
                    <a:pt x="4572" y="4668"/>
                    <a:pt x="4525" y="4775"/>
                    <a:pt x="4560" y="4882"/>
                  </a:cubicBezTo>
                  <a:cubicBezTo>
                    <a:pt x="4632" y="5037"/>
                    <a:pt x="4715" y="5203"/>
                    <a:pt x="4858" y="5322"/>
                  </a:cubicBezTo>
                  <a:cubicBezTo>
                    <a:pt x="5108" y="5572"/>
                    <a:pt x="5453" y="5727"/>
                    <a:pt x="5823" y="5727"/>
                  </a:cubicBezTo>
                  <a:cubicBezTo>
                    <a:pt x="6192" y="5727"/>
                    <a:pt x="6525" y="5572"/>
                    <a:pt x="6787" y="5322"/>
                  </a:cubicBezTo>
                  <a:lnTo>
                    <a:pt x="9775" y="2334"/>
                  </a:lnTo>
                  <a:cubicBezTo>
                    <a:pt x="10037" y="2084"/>
                    <a:pt x="10180" y="1739"/>
                    <a:pt x="10180" y="1358"/>
                  </a:cubicBezTo>
                  <a:cubicBezTo>
                    <a:pt x="10180" y="989"/>
                    <a:pt x="10037" y="667"/>
                    <a:pt x="9775" y="393"/>
                  </a:cubicBezTo>
                  <a:cubicBezTo>
                    <a:pt x="9525" y="131"/>
                    <a:pt x="9180" y="0"/>
                    <a:pt x="881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9" name="Google Shape;12689;p82"/>
            <p:cNvSpPr/>
            <p:nvPr/>
          </p:nvSpPr>
          <p:spPr>
            <a:xfrm>
              <a:off x="5669606" y="1500761"/>
              <a:ext cx="322915" cy="316390"/>
            </a:xfrm>
            <a:custGeom>
              <a:avLst/>
              <a:gdLst/>
              <a:ahLst/>
              <a:cxnLst/>
              <a:rect l="l" t="t" r="r" b="b"/>
              <a:pathLst>
                <a:path w="10145" h="9940" extrusionOk="0">
                  <a:moveTo>
                    <a:pt x="7323" y="1"/>
                  </a:moveTo>
                  <a:cubicBezTo>
                    <a:pt x="6659" y="1"/>
                    <a:pt x="5995" y="254"/>
                    <a:pt x="5489" y="760"/>
                  </a:cubicBezTo>
                  <a:lnTo>
                    <a:pt x="3894" y="2355"/>
                  </a:lnTo>
                  <a:cubicBezTo>
                    <a:pt x="3822" y="2427"/>
                    <a:pt x="3822" y="2534"/>
                    <a:pt x="3894" y="2605"/>
                  </a:cubicBezTo>
                  <a:cubicBezTo>
                    <a:pt x="3935" y="2641"/>
                    <a:pt x="3980" y="2659"/>
                    <a:pt x="4025" y="2659"/>
                  </a:cubicBezTo>
                  <a:cubicBezTo>
                    <a:pt x="4069" y="2659"/>
                    <a:pt x="4114" y="2641"/>
                    <a:pt x="4156" y="2605"/>
                  </a:cubicBezTo>
                  <a:lnTo>
                    <a:pt x="5739" y="1010"/>
                  </a:lnTo>
                  <a:cubicBezTo>
                    <a:pt x="6180" y="569"/>
                    <a:pt x="6754" y="349"/>
                    <a:pt x="7326" y="349"/>
                  </a:cubicBezTo>
                  <a:cubicBezTo>
                    <a:pt x="7897" y="349"/>
                    <a:pt x="8466" y="569"/>
                    <a:pt x="8894" y="1010"/>
                  </a:cubicBezTo>
                  <a:cubicBezTo>
                    <a:pt x="9775" y="1891"/>
                    <a:pt x="9775" y="3308"/>
                    <a:pt x="8894" y="4165"/>
                  </a:cubicBezTo>
                  <a:lnTo>
                    <a:pt x="5906" y="7154"/>
                  </a:lnTo>
                  <a:cubicBezTo>
                    <a:pt x="5489" y="7570"/>
                    <a:pt x="4930" y="7808"/>
                    <a:pt x="4334" y="7808"/>
                  </a:cubicBezTo>
                  <a:cubicBezTo>
                    <a:pt x="3739" y="7808"/>
                    <a:pt x="3167" y="7570"/>
                    <a:pt x="2751" y="7154"/>
                  </a:cubicBezTo>
                  <a:cubicBezTo>
                    <a:pt x="2501" y="6904"/>
                    <a:pt x="2322" y="6606"/>
                    <a:pt x="2215" y="6284"/>
                  </a:cubicBezTo>
                  <a:lnTo>
                    <a:pt x="3632" y="4868"/>
                  </a:lnTo>
                  <a:cubicBezTo>
                    <a:pt x="3822" y="4677"/>
                    <a:pt x="4072" y="4570"/>
                    <a:pt x="4346" y="4570"/>
                  </a:cubicBezTo>
                  <a:cubicBezTo>
                    <a:pt x="4608" y="4570"/>
                    <a:pt x="4870" y="4677"/>
                    <a:pt x="5061" y="4868"/>
                  </a:cubicBezTo>
                  <a:cubicBezTo>
                    <a:pt x="5144" y="4951"/>
                    <a:pt x="5227" y="5070"/>
                    <a:pt x="5287" y="5189"/>
                  </a:cubicBezTo>
                  <a:cubicBezTo>
                    <a:pt x="5305" y="5263"/>
                    <a:pt x="5374" y="5308"/>
                    <a:pt x="5453" y="5308"/>
                  </a:cubicBezTo>
                  <a:cubicBezTo>
                    <a:pt x="5477" y="5308"/>
                    <a:pt x="5501" y="5304"/>
                    <a:pt x="5525" y="5296"/>
                  </a:cubicBezTo>
                  <a:cubicBezTo>
                    <a:pt x="5608" y="5272"/>
                    <a:pt x="5656" y="5165"/>
                    <a:pt x="5620" y="5058"/>
                  </a:cubicBezTo>
                  <a:cubicBezTo>
                    <a:pt x="5549" y="4891"/>
                    <a:pt x="5465" y="4737"/>
                    <a:pt x="5322" y="4618"/>
                  </a:cubicBezTo>
                  <a:cubicBezTo>
                    <a:pt x="5072" y="4356"/>
                    <a:pt x="4727" y="4213"/>
                    <a:pt x="4358" y="4213"/>
                  </a:cubicBezTo>
                  <a:cubicBezTo>
                    <a:pt x="3989" y="4213"/>
                    <a:pt x="3656" y="4356"/>
                    <a:pt x="3394" y="4618"/>
                  </a:cubicBezTo>
                  <a:lnTo>
                    <a:pt x="1929" y="6070"/>
                  </a:lnTo>
                  <a:cubicBezTo>
                    <a:pt x="1905" y="6082"/>
                    <a:pt x="1893" y="6106"/>
                    <a:pt x="1870" y="6130"/>
                  </a:cubicBezTo>
                  <a:lnTo>
                    <a:pt x="405" y="7606"/>
                  </a:lnTo>
                  <a:cubicBezTo>
                    <a:pt x="143" y="7856"/>
                    <a:pt x="0" y="8201"/>
                    <a:pt x="0" y="8570"/>
                  </a:cubicBezTo>
                  <a:cubicBezTo>
                    <a:pt x="0" y="8928"/>
                    <a:pt x="143" y="9273"/>
                    <a:pt x="405" y="9535"/>
                  </a:cubicBezTo>
                  <a:cubicBezTo>
                    <a:pt x="655" y="9785"/>
                    <a:pt x="1001" y="9940"/>
                    <a:pt x="1370" y="9940"/>
                  </a:cubicBezTo>
                  <a:cubicBezTo>
                    <a:pt x="1739" y="9940"/>
                    <a:pt x="2072" y="9785"/>
                    <a:pt x="2334" y="9535"/>
                  </a:cubicBezTo>
                  <a:lnTo>
                    <a:pt x="3275" y="8594"/>
                  </a:lnTo>
                  <a:cubicBezTo>
                    <a:pt x="3346" y="8523"/>
                    <a:pt x="3346" y="8416"/>
                    <a:pt x="3275" y="8344"/>
                  </a:cubicBezTo>
                  <a:cubicBezTo>
                    <a:pt x="3239" y="8309"/>
                    <a:pt x="3194" y="8291"/>
                    <a:pt x="3150" y="8291"/>
                  </a:cubicBezTo>
                  <a:cubicBezTo>
                    <a:pt x="3105" y="8291"/>
                    <a:pt x="3060" y="8309"/>
                    <a:pt x="3025" y="8344"/>
                  </a:cubicBezTo>
                  <a:lnTo>
                    <a:pt x="2084" y="9285"/>
                  </a:lnTo>
                  <a:cubicBezTo>
                    <a:pt x="1893" y="9475"/>
                    <a:pt x="1632" y="9582"/>
                    <a:pt x="1370" y="9582"/>
                  </a:cubicBezTo>
                  <a:cubicBezTo>
                    <a:pt x="1096" y="9582"/>
                    <a:pt x="846" y="9475"/>
                    <a:pt x="655" y="9285"/>
                  </a:cubicBezTo>
                  <a:cubicBezTo>
                    <a:pt x="465" y="9094"/>
                    <a:pt x="358" y="8832"/>
                    <a:pt x="358" y="8570"/>
                  </a:cubicBezTo>
                  <a:cubicBezTo>
                    <a:pt x="358" y="8297"/>
                    <a:pt x="465" y="8047"/>
                    <a:pt x="655" y="7856"/>
                  </a:cubicBezTo>
                  <a:lnTo>
                    <a:pt x="1953" y="6558"/>
                  </a:lnTo>
                  <a:cubicBezTo>
                    <a:pt x="2084" y="6880"/>
                    <a:pt x="2274" y="7177"/>
                    <a:pt x="2513" y="7404"/>
                  </a:cubicBezTo>
                  <a:cubicBezTo>
                    <a:pt x="3001" y="7904"/>
                    <a:pt x="3656" y="8166"/>
                    <a:pt x="4346" y="8166"/>
                  </a:cubicBezTo>
                  <a:cubicBezTo>
                    <a:pt x="5049" y="8166"/>
                    <a:pt x="5680" y="7904"/>
                    <a:pt x="6180" y="7404"/>
                  </a:cubicBezTo>
                  <a:lnTo>
                    <a:pt x="9168" y="4415"/>
                  </a:lnTo>
                  <a:cubicBezTo>
                    <a:pt x="10145" y="3403"/>
                    <a:pt x="10145" y="1772"/>
                    <a:pt x="9156" y="760"/>
                  </a:cubicBezTo>
                  <a:cubicBezTo>
                    <a:pt x="8650" y="254"/>
                    <a:pt x="7987" y="1"/>
                    <a:pt x="73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0" name="Google Shape;12690;p82"/>
          <p:cNvGrpSpPr/>
          <p:nvPr/>
        </p:nvGrpSpPr>
        <p:grpSpPr>
          <a:xfrm>
            <a:off x="4645129" y="1617799"/>
            <a:ext cx="359679" cy="321833"/>
            <a:chOff x="4670239" y="1541599"/>
            <a:chExt cx="359679" cy="321833"/>
          </a:xfrm>
          <a:solidFill>
            <a:schemeClr val="tx1"/>
          </a:solidFill>
        </p:grpSpPr>
        <p:sp>
          <p:nvSpPr>
            <p:cNvPr id="12691" name="Google Shape;12691;p82"/>
            <p:cNvSpPr/>
            <p:nvPr/>
          </p:nvSpPr>
          <p:spPr>
            <a:xfrm>
              <a:off x="4818790" y="1606787"/>
              <a:ext cx="28838" cy="49687"/>
            </a:xfrm>
            <a:custGeom>
              <a:avLst/>
              <a:gdLst/>
              <a:ahLst/>
              <a:cxnLst/>
              <a:rect l="l" t="t" r="r" b="b"/>
              <a:pathLst>
                <a:path w="906" h="1561" extrusionOk="0">
                  <a:moveTo>
                    <a:pt x="429" y="298"/>
                  </a:moveTo>
                  <a:lnTo>
                    <a:pt x="429" y="584"/>
                  </a:lnTo>
                  <a:cubicBezTo>
                    <a:pt x="310" y="537"/>
                    <a:pt x="287" y="489"/>
                    <a:pt x="287" y="429"/>
                  </a:cubicBezTo>
                  <a:cubicBezTo>
                    <a:pt x="287" y="346"/>
                    <a:pt x="358" y="310"/>
                    <a:pt x="429" y="298"/>
                  </a:cubicBezTo>
                  <a:close/>
                  <a:moveTo>
                    <a:pt x="537" y="882"/>
                  </a:moveTo>
                  <a:cubicBezTo>
                    <a:pt x="656" y="929"/>
                    <a:pt x="680" y="989"/>
                    <a:pt x="680" y="1060"/>
                  </a:cubicBezTo>
                  <a:cubicBezTo>
                    <a:pt x="680" y="1132"/>
                    <a:pt x="620" y="1191"/>
                    <a:pt x="537" y="1203"/>
                  </a:cubicBezTo>
                  <a:lnTo>
                    <a:pt x="537" y="882"/>
                  </a:lnTo>
                  <a:close/>
                  <a:moveTo>
                    <a:pt x="477" y="1"/>
                  </a:moveTo>
                  <a:cubicBezTo>
                    <a:pt x="441" y="1"/>
                    <a:pt x="418" y="13"/>
                    <a:pt x="418" y="48"/>
                  </a:cubicBezTo>
                  <a:lnTo>
                    <a:pt x="418" y="108"/>
                  </a:lnTo>
                  <a:cubicBezTo>
                    <a:pt x="191" y="132"/>
                    <a:pt x="48" y="251"/>
                    <a:pt x="48" y="477"/>
                  </a:cubicBezTo>
                  <a:cubicBezTo>
                    <a:pt x="48" y="715"/>
                    <a:pt x="227" y="787"/>
                    <a:pt x="418" y="870"/>
                  </a:cubicBezTo>
                  <a:lnTo>
                    <a:pt x="418" y="1239"/>
                  </a:lnTo>
                  <a:cubicBezTo>
                    <a:pt x="310" y="1215"/>
                    <a:pt x="263" y="1191"/>
                    <a:pt x="179" y="1120"/>
                  </a:cubicBezTo>
                  <a:cubicBezTo>
                    <a:pt x="159" y="1104"/>
                    <a:pt x="138" y="1096"/>
                    <a:pt x="118" y="1096"/>
                  </a:cubicBezTo>
                  <a:cubicBezTo>
                    <a:pt x="93" y="1096"/>
                    <a:pt x="69" y="1110"/>
                    <a:pt x="48" y="1144"/>
                  </a:cubicBezTo>
                  <a:cubicBezTo>
                    <a:pt x="1" y="1203"/>
                    <a:pt x="1" y="1263"/>
                    <a:pt x="48" y="1310"/>
                  </a:cubicBezTo>
                  <a:cubicBezTo>
                    <a:pt x="120" y="1418"/>
                    <a:pt x="287" y="1465"/>
                    <a:pt x="418" y="1465"/>
                  </a:cubicBezTo>
                  <a:lnTo>
                    <a:pt x="418" y="1513"/>
                  </a:lnTo>
                  <a:cubicBezTo>
                    <a:pt x="418" y="1549"/>
                    <a:pt x="441" y="1560"/>
                    <a:pt x="477" y="1560"/>
                  </a:cubicBezTo>
                  <a:cubicBezTo>
                    <a:pt x="501" y="1560"/>
                    <a:pt x="537" y="1549"/>
                    <a:pt x="537" y="1513"/>
                  </a:cubicBezTo>
                  <a:lnTo>
                    <a:pt x="537" y="1429"/>
                  </a:lnTo>
                  <a:cubicBezTo>
                    <a:pt x="727" y="1406"/>
                    <a:pt x="894" y="1263"/>
                    <a:pt x="894" y="1025"/>
                  </a:cubicBezTo>
                  <a:cubicBezTo>
                    <a:pt x="906" y="787"/>
                    <a:pt x="763" y="703"/>
                    <a:pt x="549" y="632"/>
                  </a:cubicBezTo>
                  <a:lnTo>
                    <a:pt x="549" y="286"/>
                  </a:lnTo>
                  <a:cubicBezTo>
                    <a:pt x="596" y="286"/>
                    <a:pt x="644" y="298"/>
                    <a:pt x="680" y="334"/>
                  </a:cubicBezTo>
                  <a:cubicBezTo>
                    <a:pt x="707" y="341"/>
                    <a:pt x="738" y="363"/>
                    <a:pt x="771" y="363"/>
                  </a:cubicBezTo>
                  <a:cubicBezTo>
                    <a:pt x="795" y="363"/>
                    <a:pt x="821" y="351"/>
                    <a:pt x="846" y="310"/>
                  </a:cubicBezTo>
                  <a:cubicBezTo>
                    <a:pt x="882" y="275"/>
                    <a:pt x="894" y="215"/>
                    <a:pt x="834" y="167"/>
                  </a:cubicBezTo>
                  <a:cubicBezTo>
                    <a:pt x="763" y="108"/>
                    <a:pt x="644" y="96"/>
                    <a:pt x="537" y="96"/>
                  </a:cubicBezTo>
                  <a:lnTo>
                    <a:pt x="537" y="48"/>
                  </a:lnTo>
                  <a:cubicBezTo>
                    <a:pt x="537" y="13"/>
                    <a:pt x="501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2" name="Google Shape;12692;p82"/>
            <p:cNvSpPr/>
            <p:nvPr/>
          </p:nvSpPr>
          <p:spPr>
            <a:xfrm>
              <a:off x="4875256" y="1557896"/>
              <a:ext cx="82281" cy="82663"/>
            </a:xfrm>
            <a:custGeom>
              <a:avLst/>
              <a:gdLst/>
              <a:ahLst/>
              <a:cxnLst/>
              <a:rect l="l" t="t" r="r" b="b"/>
              <a:pathLst>
                <a:path w="2585" h="2597" extrusionOk="0">
                  <a:moveTo>
                    <a:pt x="1287" y="310"/>
                  </a:moveTo>
                  <a:cubicBezTo>
                    <a:pt x="1823" y="310"/>
                    <a:pt x="2275" y="751"/>
                    <a:pt x="2275" y="1299"/>
                  </a:cubicBezTo>
                  <a:cubicBezTo>
                    <a:pt x="2263" y="1834"/>
                    <a:pt x="1823" y="2275"/>
                    <a:pt x="1287" y="2275"/>
                  </a:cubicBezTo>
                  <a:cubicBezTo>
                    <a:pt x="751" y="2275"/>
                    <a:pt x="310" y="1846"/>
                    <a:pt x="310" y="1299"/>
                  </a:cubicBezTo>
                  <a:cubicBezTo>
                    <a:pt x="310" y="763"/>
                    <a:pt x="739" y="310"/>
                    <a:pt x="1287" y="310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99"/>
                  </a:cubicBezTo>
                  <a:cubicBezTo>
                    <a:pt x="1" y="2013"/>
                    <a:pt x="572" y="2596"/>
                    <a:pt x="1287" y="2596"/>
                  </a:cubicBezTo>
                  <a:cubicBezTo>
                    <a:pt x="2001" y="2596"/>
                    <a:pt x="2585" y="2013"/>
                    <a:pt x="2585" y="1299"/>
                  </a:cubicBezTo>
                  <a:cubicBezTo>
                    <a:pt x="2585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3" name="Google Shape;12693;p82"/>
            <p:cNvSpPr/>
            <p:nvPr/>
          </p:nvSpPr>
          <p:spPr>
            <a:xfrm>
              <a:off x="4775215" y="1541599"/>
              <a:ext cx="199001" cy="147850"/>
            </a:xfrm>
            <a:custGeom>
              <a:avLst/>
              <a:gdLst/>
              <a:ahLst/>
              <a:cxnLst/>
              <a:rect l="l" t="t" r="r" b="b"/>
              <a:pathLst>
                <a:path w="6252" h="4645" extrusionOk="0">
                  <a:moveTo>
                    <a:pt x="1834" y="1811"/>
                  </a:moveTo>
                  <a:cubicBezTo>
                    <a:pt x="2168" y="1811"/>
                    <a:pt x="2465" y="1989"/>
                    <a:pt x="2644" y="2239"/>
                  </a:cubicBezTo>
                  <a:cubicBezTo>
                    <a:pt x="2680" y="2394"/>
                    <a:pt x="2739" y="2525"/>
                    <a:pt x="2799" y="2656"/>
                  </a:cubicBezTo>
                  <a:cubicBezTo>
                    <a:pt x="2799" y="2704"/>
                    <a:pt x="2811" y="2751"/>
                    <a:pt x="2811" y="2787"/>
                  </a:cubicBezTo>
                  <a:cubicBezTo>
                    <a:pt x="2811" y="3335"/>
                    <a:pt x="2382" y="3775"/>
                    <a:pt x="1834" y="3775"/>
                  </a:cubicBezTo>
                  <a:cubicBezTo>
                    <a:pt x="1298" y="3775"/>
                    <a:pt x="846" y="3347"/>
                    <a:pt x="846" y="2787"/>
                  </a:cubicBezTo>
                  <a:cubicBezTo>
                    <a:pt x="846" y="2251"/>
                    <a:pt x="1275" y="1811"/>
                    <a:pt x="1834" y="1811"/>
                  </a:cubicBezTo>
                  <a:close/>
                  <a:moveTo>
                    <a:pt x="1834" y="1263"/>
                  </a:moveTo>
                  <a:cubicBezTo>
                    <a:pt x="2108" y="1263"/>
                    <a:pt x="2382" y="1334"/>
                    <a:pt x="2620" y="1489"/>
                  </a:cubicBezTo>
                  <a:cubicBezTo>
                    <a:pt x="2608" y="1561"/>
                    <a:pt x="2608" y="1644"/>
                    <a:pt x="2584" y="1727"/>
                  </a:cubicBezTo>
                  <a:cubicBezTo>
                    <a:pt x="2382" y="1572"/>
                    <a:pt x="2108" y="1465"/>
                    <a:pt x="1822" y="1465"/>
                  </a:cubicBezTo>
                  <a:cubicBezTo>
                    <a:pt x="1120" y="1465"/>
                    <a:pt x="536" y="2049"/>
                    <a:pt x="536" y="2763"/>
                  </a:cubicBezTo>
                  <a:cubicBezTo>
                    <a:pt x="536" y="3477"/>
                    <a:pt x="1108" y="4061"/>
                    <a:pt x="1822" y="4061"/>
                  </a:cubicBezTo>
                  <a:cubicBezTo>
                    <a:pt x="2453" y="4061"/>
                    <a:pt x="2953" y="3632"/>
                    <a:pt x="3096" y="3049"/>
                  </a:cubicBezTo>
                  <a:cubicBezTo>
                    <a:pt x="3156" y="3108"/>
                    <a:pt x="3215" y="3156"/>
                    <a:pt x="3275" y="3216"/>
                  </a:cubicBezTo>
                  <a:cubicBezTo>
                    <a:pt x="3084" y="3870"/>
                    <a:pt x="2501" y="4299"/>
                    <a:pt x="1834" y="4299"/>
                  </a:cubicBezTo>
                  <a:cubicBezTo>
                    <a:pt x="1001" y="4299"/>
                    <a:pt x="310" y="3608"/>
                    <a:pt x="310" y="2775"/>
                  </a:cubicBezTo>
                  <a:cubicBezTo>
                    <a:pt x="310" y="1942"/>
                    <a:pt x="1001" y="1263"/>
                    <a:pt x="1834" y="1263"/>
                  </a:cubicBezTo>
                  <a:close/>
                  <a:moveTo>
                    <a:pt x="4430" y="1"/>
                  </a:moveTo>
                  <a:cubicBezTo>
                    <a:pt x="3644" y="1"/>
                    <a:pt x="2977" y="501"/>
                    <a:pt x="2703" y="1203"/>
                  </a:cubicBezTo>
                  <a:cubicBezTo>
                    <a:pt x="2441" y="1049"/>
                    <a:pt x="2144" y="977"/>
                    <a:pt x="1834" y="977"/>
                  </a:cubicBezTo>
                  <a:cubicBezTo>
                    <a:pt x="822" y="977"/>
                    <a:pt x="1" y="1799"/>
                    <a:pt x="1" y="2811"/>
                  </a:cubicBezTo>
                  <a:cubicBezTo>
                    <a:pt x="1" y="3823"/>
                    <a:pt x="822" y="4644"/>
                    <a:pt x="1834" y="4644"/>
                  </a:cubicBezTo>
                  <a:cubicBezTo>
                    <a:pt x="2608" y="4644"/>
                    <a:pt x="3287" y="4168"/>
                    <a:pt x="3561" y="3430"/>
                  </a:cubicBezTo>
                  <a:cubicBezTo>
                    <a:pt x="3811" y="3573"/>
                    <a:pt x="4108" y="3656"/>
                    <a:pt x="4430" y="3656"/>
                  </a:cubicBezTo>
                  <a:cubicBezTo>
                    <a:pt x="4846" y="3656"/>
                    <a:pt x="5251" y="3513"/>
                    <a:pt x="5585" y="3251"/>
                  </a:cubicBezTo>
                  <a:cubicBezTo>
                    <a:pt x="5894" y="3001"/>
                    <a:pt x="6132" y="2632"/>
                    <a:pt x="6216" y="2239"/>
                  </a:cubicBezTo>
                  <a:cubicBezTo>
                    <a:pt x="6228" y="2144"/>
                    <a:pt x="6192" y="2049"/>
                    <a:pt x="6097" y="2037"/>
                  </a:cubicBezTo>
                  <a:cubicBezTo>
                    <a:pt x="6086" y="2035"/>
                    <a:pt x="6076" y="2035"/>
                    <a:pt x="6065" y="2035"/>
                  </a:cubicBezTo>
                  <a:cubicBezTo>
                    <a:pt x="5991" y="2035"/>
                    <a:pt x="5917" y="2072"/>
                    <a:pt x="5906" y="2156"/>
                  </a:cubicBezTo>
                  <a:cubicBezTo>
                    <a:pt x="5739" y="2835"/>
                    <a:pt x="5144" y="3335"/>
                    <a:pt x="4430" y="3335"/>
                  </a:cubicBezTo>
                  <a:cubicBezTo>
                    <a:pt x="3882" y="3335"/>
                    <a:pt x="3394" y="3037"/>
                    <a:pt x="3120" y="2561"/>
                  </a:cubicBezTo>
                  <a:cubicBezTo>
                    <a:pt x="3096" y="2406"/>
                    <a:pt x="3037" y="2263"/>
                    <a:pt x="2965" y="2120"/>
                  </a:cubicBezTo>
                  <a:cubicBezTo>
                    <a:pt x="2763" y="1191"/>
                    <a:pt x="3477" y="310"/>
                    <a:pt x="4430" y="310"/>
                  </a:cubicBezTo>
                  <a:cubicBezTo>
                    <a:pt x="5144" y="310"/>
                    <a:pt x="5739" y="787"/>
                    <a:pt x="5906" y="1489"/>
                  </a:cubicBezTo>
                  <a:cubicBezTo>
                    <a:pt x="5916" y="1560"/>
                    <a:pt x="5986" y="1613"/>
                    <a:pt x="6058" y="1613"/>
                  </a:cubicBezTo>
                  <a:cubicBezTo>
                    <a:pt x="6071" y="1613"/>
                    <a:pt x="6084" y="1612"/>
                    <a:pt x="6097" y="1608"/>
                  </a:cubicBezTo>
                  <a:cubicBezTo>
                    <a:pt x="6192" y="1584"/>
                    <a:pt x="6251" y="1501"/>
                    <a:pt x="6216" y="1406"/>
                  </a:cubicBezTo>
                  <a:cubicBezTo>
                    <a:pt x="6132" y="1013"/>
                    <a:pt x="5906" y="656"/>
                    <a:pt x="5585" y="394"/>
                  </a:cubicBezTo>
                  <a:cubicBezTo>
                    <a:pt x="5251" y="132"/>
                    <a:pt x="4846" y="1"/>
                    <a:pt x="4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4" name="Google Shape;12694;p82"/>
            <p:cNvSpPr/>
            <p:nvPr/>
          </p:nvSpPr>
          <p:spPr>
            <a:xfrm>
              <a:off x="4901803" y="1574957"/>
              <a:ext cx="28838" cy="50069"/>
            </a:xfrm>
            <a:custGeom>
              <a:avLst/>
              <a:gdLst/>
              <a:ahLst/>
              <a:cxnLst/>
              <a:rect l="l" t="t" r="r" b="b"/>
              <a:pathLst>
                <a:path w="906" h="1573" extrusionOk="0">
                  <a:moveTo>
                    <a:pt x="429" y="322"/>
                  </a:moveTo>
                  <a:lnTo>
                    <a:pt x="429" y="596"/>
                  </a:lnTo>
                  <a:cubicBezTo>
                    <a:pt x="310" y="548"/>
                    <a:pt x="274" y="513"/>
                    <a:pt x="274" y="453"/>
                  </a:cubicBezTo>
                  <a:cubicBezTo>
                    <a:pt x="274" y="358"/>
                    <a:pt x="358" y="334"/>
                    <a:pt x="429" y="322"/>
                  </a:cubicBezTo>
                  <a:close/>
                  <a:moveTo>
                    <a:pt x="512" y="894"/>
                  </a:moveTo>
                  <a:cubicBezTo>
                    <a:pt x="631" y="941"/>
                    <a:pt x="667" y="1001"/>
                    <a:pt x="667" y="1072"/>
                  </a:cubicBezTo>
                  <a:cubicBezTo>
                    <a:pt x="667" y="1167"/>
                    <a:pt x="608" y="1215"/>
                    <a:pt x="512" y="1227"/>
                  </a:cubicBezTo>
                  <a:lnTo>
                    <a:pt x="512" y="894"/>
                  </a:lnTo>
                  <a:close/>
                  <a:moveTo>
                    <a:pt x="453" y="1"/>
                  </a:moveTo>
                  <a:cubicBezTo>
                    <a:pt x="429" y="1"/>
                    <a:pt x="393" y="24"/>
                    <a:pt x="393" y="48"/>
                  </a:cubicBezTo>
                  <a:lnTo>
                    <a:pt x="393" y="108"/>
                  </a:lnTo>
                  <a:cubicBezTo>
                    <a:pt x="167" y="132"/>
                    <a:pt x="24" y="251"/>
                    <a:pt x="24" y="477"/>
                  </a:cubicBezTo>
                  <a:cubicBezTo>
                    <a:pt x="24" y="715"/>
                    <a:pt x="203" y="798"/>
                    <a:pt x="393" y="870"/>
                  </a:cubicBezTo>
                  <a:lnTo>
                    <a:pt x="393" y="1239"/>
                  </a:lnTo>
                  <a:cubicBezTo>
                    <a:pt x="286" y="1227"/>
                    <a:pt x="250" y="1179"/>
                    <a:pt x="155" y="1120"/>
                  </a:cubicBezTo>
                  <a:cubicBezTo>
                    <a:pt x="138" y="1108"/>
                    <a:pt x="122" y="1102"/>
                    <a:pt x="106" y="1102"/>
                  </a:cubicBezTo>
                  <a:cubicBezTo>
                    <a:pt x="46" y="1102"/>
                    <a:pt x="0" y="1182"/>
                    <a:pt x="0" y="1239"/>
                  </a:cubicBezTo>
                  <a:cubicBezTo>
                    <a:pt x="0" y="1275"/>
                    <a:pt x="12" y="1298"/>
                    <a:pt x="24" y="1310"/>
                  </a:cubicBezTo>
                  <a:cubicBezTo>
                    <a:pt x="96" y="1417"/>
                    <a:pt x="262" y="1465"/>
                    <a:pt x="393" y="1465"/>
                  </a:cubicBezTo>
                  <a:lnTo>
                    <a:pt x="393" y="1525"/>
                  </a:lnTo>
                  <a:cubicBezTo>
                    <a:pt x="393" y="1548"/>
                    <a:pt x="429" y="1572"/>
                    <a:pt x="453" y="1572"/>
                  </a:cubicBezTo>
                  <a:cubicBezTo>
                    <a:pt x="488" y="1572"/>
                    <a:pt x="512" y="1548"/>
                    <a:pt x="512" y="1525"/>
                  </a:cubicBezTo>
                  <a:lnTo>
                    <a:pt x="512" y="1465"/>
                  </a:lnTo>
                  <a:cubicBezTo>
                    <a:pt x="715" y="1429"/>
                    <a:pt x="869" y="1298"/>
                    <a:pt x="869" y="1060"/>
                  </a:cubicBezTo>
                  <a:cubicBezTo>
                    <a:pt x="905" y="810"/>
                    <a:pt x="739" y="715"/>
                    <a:pt x="536" y="644"/>
                  </a:cubicBezTo>
                  <a:lnTo>
                    <a:pt x="536" y="298"/>
                  </a:lnTo>
                  <a:cubicBezTo>
                    <a:pt x="608" y="298"/>
                    <a:pt x="631" y="322"/>
                    <a:pt x="715" y="358"/>
                  </a:cubicBezTo>
                  <a:cubicBezTo>
                    <a:pt x="728" y="367"/>
                    <a:pt x="742" y="372"/>
                    <a:pt x="758" y="372"/>
                  </a:cubicBezTo>
                  <a:cubicBezTo>
                    <a:pt x="784" y="372"/>
                    <a:pt x="811" y="355"/>
                    <a:pt x="834" y="310"/>
                  </a:cubicBezTo>
                  <a:cubicBezTo>
                    <a:pt x="858" y="274"/>
                    <a:pt x="869" y="215"/>
                    <a:pt x="810" y="167"/>
                  </a:cubicBezTo>
                  <a:cubicBezTo>
                    <a:pt x="739" y="108"/>
                    <a:pt x="619" y="96"/>
                    <a:pt x="512" y="96"/>
                  </a:cubicBezTo>
                  <a:lnTo>
                    <a:pt x="512" y="48"/>
                  </a:lnTo>
                  <a:cubicBezTo>
                    <a:pt x="512" y="24"/>
                    <a:pt x="488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5" name="Google Shape;12695;p82"/>
            <p:cNvSpPr/>
            <p:nvPr/>
          </p:nvSpPr>
          <p:spPr>
            <a:xfrm>
              <a:off x="4670239" y="1657269"/>
              <a:ext cx="359679" cy="206163"/>
            </a:xfrm>
            <a:custGeom>
              <a:avLst/>
              <a:gdLst/>
              <a:ahLst/>
              <a:cxnLst/>
              <a:rect l="l" t="t" r="r" b="b"/>
              <a:pathLst>
                <a:path w="11300" h="6477" extrusionOk="0">
                  <a:moveTo>
                    <a:pt x="3590" y="1935"/>
                  </a:moveTo>
                  <a:cubicBezTo>
                    <a:pt x="3607" y="1935"/>
                    <a:pt x="3623" y="1948"/>
                    <a:pt x="3632" y="1975"/>
                  </a:cubicBezTo>
                  <a:cubicBezTo>
                    <a:pt x="3715" y="2129"/>
                    <a:pt x="4727" y="4832"/>
                    <a:pt x="4751" y="4939"/>
                  </a:cubicBezTo>
                  <a:cubicBezTo>
                    <a:pt x="4775" y="4951"/>
                    <a:pt x="4751" y="4975"/>
                    <a:pt x="4727" y="4987"/>
                  </a:cubicBezTo>
                  <a:lnTo>
                    <a:pt x="4013" y="5261"/>
                  </a:lnTo>
                  <a:cubicBezTo>
                    <a:pt x="3965" y="5130"/>
                    <a:pt x="2941" y="2403"/>
                    <a:pt x="2870" y="2213"/>
                  </a:cubicBezTo>
                  <a:lnTo>
                    <a:pt x="3572" y="1939"/>
                  </a:lnTo>
                  <a:cubicBezTo>
                    <a:pt x="3578" y="1936"/>
                    <a:pt x="3584" y="1935"/>
                    <a:pt x="3590" y="1935"/>
                  </a:cubicBezTo>
                  <a:close/>
                  <a:moveTo>
                    <a:pt x="2584" y="2308"/>
                  </a:moveTo>
                  <a:lnTo>
                    <a:pt x="3727" y="5368"/>
                  </a:lnTo>
                  <a:cubicBezTo>
                    <a:pt x="3180" y="5570"/>
                    <a:pt x="1810" y="6082"/>
                    <a:pt x="1584" y="6166"/>
                  </a:cubicBezTo>
                  <a:cubicBezTo>
                    <a:pt x="1577" y="6172"/>
                    <a:pt x="1569" y="6175"/>
                    <a:pt x="1560" y="6175"/>
                  </a:cubicBezTo>
                  <a:cubicBezTo>
                    <a:pt x="1537" y="6175"/>
                    <a:pt x="1509" y="6156"/>
                    <a:pt x="1501" y="6130"/>
                  </a:cubicBezTo>
                  <a:lnTo>
                    <a:pt x="394" y="3201"/>
                  </a:lnTo>
                  <a:cubicBezTo>
                    <a:pt x="382" y="3177"/>
                    <a:pt x="394" y="3130"/>
                    <a:pt x="441" y="3118"/>
                  </a:cubicBezTo>
                  <a:cubicBezTo>
                    <a:pt x="1144" y="2844"/>
                    <a:pt x="2096" y="2487"/>
                    <a:pt x="2584" y="2308"/>
                  </a:cubicBezTo>
                  <a:close/>
                  <a:moveTo>
                    <a:pt x="10358" y="1"/>
                  </a:moveTo>
                  <a:cubicBezTo>
                    <a:pt x="10108" y="1"/>
                    <a:pt x="9869" y="131"/>
                    <a:pt x="9692" y="308"/>
                  </a:cubicBezTo>
                  <a:lnTo>
                    <a:pt x="7966" y="1737"/>
                  </a:lnTo>
                  <a:cubicBezTo>
                    <a:pt x="7883" y="1522"/>
                    <a:pt x="7668" y="1308"/>
                    <a:pt x="7263" y="1308"/>
                  </a:cubicBezTo>
                  <a:cubicBezTo>
                    <a:pt x="6756" y="1308"/>
                    <a:pt x="6387" y="1304"/>
                    <a:pt x="6108" y="1304"/>
                  </a:cubicBezTo>
                  <a:cubicBezTo>
                    <a:pt x="5503" y="1304"/>
                    <a:pt x="5318" y="1321"/>
                    <a:pt x="5049" y="1427"/>
                  </a:cubicBezTo>
                  <a:lnTo>
                    <a:pt x="3953" y="1868"/>
                  </a:lnTo>
                  <a:lnTo>
                    <a:pt x="3930" y="1820"/>
                  </a:lnTo>
                  <a:cubicBezTo>
                    <a:pt x="3875" y="1675"/>
                    <a:pt x="3745" y="1592"/>
                    <a:pt x="3597" y="1592"/>
                  </a:cubicBezTo>
                  <a:cubicBezTo>
                    <a:pt x="3550" y="1592"/>
                    <a:pt x="3502" y="1600"/>
                    <a:pt x="3453" y="1618"/>
                  </a:cubicBezTo>
                  <a:lnTo>
                    <a:pt x="2620" y="1927"/>
                  </a:lnTo>
                  <a:cubicBezTo>
                    <a:pt x="2251" y="2058"/>
                    <a:pt x="1108" y="2510"/>
                    <a:pt x="298" y="2808"/>
                  </a:cubicBezTo>
                  <a:cubicBezTo>
                    <a:pt x="96" y="2880"/>
                    <a:pt x="1" y="3106"/>
                    <a:pt x="84" y="3308"/>
                  </a:cubicBezTo>
                  <a:lnTo>
                    <a:pt x="1179" y="6225"/>
                  </a:lnTo>
                  <a:cubicBezTo>
                    <a:pt x="1234" y="6389"/>
                    <a:pt x="1379" y="6476"/>
                    <a:pt x="1540" y="6476"/>
                  </a:cubicBezTo>
                  <a:cubicBezTo>
                    <a:pt x="1590" y="6476"/>
                    <a:pt x="1641" y="6468"/>
                    <a:pt x="1691" y="6451"/>
                  </a:cubicBezTo>
                  <a:cubicBezTo>
                    <a:pt x="1941" y="6368"/>
                    <a:pt x="3608" y="5725"/>
                    <a:pt x="3977" y="5594"/>
                  </a:cubicBezTo>
                  <a:lnTo>
                    <a:pt x="4858" y="5261"/>
                  </a:lnTo>
                  <a:cubicBezTo>
                    <a:pt x="5049" y="5189"/>
                    <a:pt x="5144" y="4975"/>
                    <a:pt x="5061" y="4785"/>
                  </a:cubicBezTo>
                  <a:lnTo>
                    <a:pt x="5049" y="4737"/>
                  </a:lnTo>
                  <a:cubicBezTo>
                    <a:pt x="5620" y="4499"/>
                    <a:pt x="5632" y="4475"/>
                    <a:pt x="6228" y="4475"/>
                  </a:cubicBezTo>
                  <a:cubicBezTo>
                    <a:pt x="6311" y="4475"/>
                    <a:pt x="6394" y="4404"/>
                    <a:pt x="6394" y="4308"/>
                  </a:cubicBezTo>
                  <a:cubicBezTo>
                    <a:pt x="6394" y="4225"/>
                    <a:pt x="6311" y="4142"/>
                    <a:pt x="6228" y="4142"/>
                  </a:cubicBezTo>
                  <a:cubicBezTo>
                    <a:pt x="5585" y="4142"/>
                    <a:pt x="5525" y="4189"/>
                    <a:pt x="4930" y="4439"/>
                  </a:cubicBezTo>
                  <a:lnTo>
                    <a:pt x="4073" y="2153"/>
                  </a:lnTo>
                  <a:lnTo>
                    <a:pt x="5168" y="1689"/>
                  </a:lnTo>
                  <a:cubicBezTo>
                    <a:pt x="5361" y="1615"/>
                    <a:pt x="5513" y="1601"/>
                    <a:pt x="5986" y="1601"/>
                  </a:cubicBezTo>
                  <a:cubicBezTo>
                    <a:pt x="6270" y="1601"/>
                    <a:pt x="6670" y="1606"/>
                    <a:pt x="7263" y="1606"/>
                  </a:cubicBezTo>
                  <a:cubicBezTo>
                    <a:pt x="7442" y="1606"/>
                    <a:pt x="7561" y="1665"/>
                    <a:pt x="7644" y="1784"/>
                  </a:cubicBezTo>
                  <a:cubicBezTo>
                    <a:pt x="7704" y="1868"/>
                    <a:pt x="7704" y="1963"/>
                    <a:pt x="7716" y="1987"/>
                  </a:cubicBezTo>
                  <a:cubicBezTo>
                    <a:pt x="7716" y="2046"/>
                    <a:pt x="7668" y="2344"/>
                    <a:pt x="7382" y="2391"/>
                  </a:cubicBezTo>
                  <a:cubicBezTo>
                    <a:pt x="6942" y="2463"/>
                    <a:pt x="5989" y="2594"/>
                    <a:pt x="5978" y="2594"/>
                  </a:cubicBezTo>
                  <a:cubicBezTo>
                    <a:pt x="5882" y="2606"/>
                    <a:pt x="5823" y="2689"/>
                    <a:pt x="5835" y="2772"/>
                  </a:cubicBezTo>
                  <a:cubicBezTo>
                    <a:pt x="5858" y="2844"/>
                    <a:pt x="5918" y="2903"/>
                    <a:pt x="6001" y="2903"/>
                  </a:cubicBezTo>
                  <a:lnTo>
                    <a:pt x="6037" y="2903"/>
                  </a:lnTo>
                  <a:cubicBezTo>
                    <a:pt x="6049" y="2903"/>
                    <a:pt x="7001" y="2772"/>
                    <a:pt x="7442" y="2701"/>
                  </a:cubicBezTo>
                  <a:cubicBezTo>
                    <a:pt x="7859" y="2630"/>
                    <a:pt x="8014" y="2284"/>
                    <a:pt x="8037" y="2046"/>
                  </a:cubicBezTo>
                  <a:lnTo>
                    <a:pt x="9919" y="498"/>
                  </a:lnTo>
                  <a:cubicBezTo>
                    <a:pt x="10039" y="385"/>
                    <a:pt x="10193" y="287"/>
                    <a:pt x="10356" y="287"/>
                  </a:cubicBezTo>
                  <a:cubicBezTo>
                    <a:pt x="10451" y="287"/>
                    <a:pt x="10549" y="320"/>
                    <a:pt x="10645" y="403"/>
                  </a:cubicBezTo>
                  <a:cubicBezTo>
                    <a:pt x="10942" y="701"/>
                    <a:pt x="10681" y="1058"/>
                    <a:pt x="10597" y="1141"/>
                  </a:cubicBezTo>
                  <a:cubicBezTo>
                    <a:pt x="10526" y="1213"/>
                    <a:pt x="8240" y="3677"/>
                    <a:pt x="8240" y="3677"/>
                  </a:cubicBezTo>
                  <a:cubicBezTo>
                    <a:pt x="7906" y="4070"/>
                    <a:pt x="7466" y="4130"/>
                    <a:pt x="7263" y="4130"/>
                  </a:cubicBezTo>
                  <a:lnTo>
                    <a:pt x="6966" y="4130"/>
                  </a:lnTo>
                  <a:cubicBezTo>
                    <a:pt x="6882" y="4130"/>
                    <a:pt x="6811" y="4201"/>
                    <a:pt x="6811" y="4296"/>
                  </a:cubicBezTo>
                  <a:cubicBezTo>
                    <a:pt x="6811" y="4380"/>
                    <a:pt x="6882" y="4463"/>
                    <a:pt x="6966" y="4463"/>
                  </a:cubicBezTo>
                  <a:lnTo>
                    <a:pt x="7287" y="4463"/>
                  </a:lnTo>
                  <a:cubicBezTo>
                    <a:pt x="7502" y="4439"/>
                    <a:pt x="8061" y="4368"/>
                    <a:pt x="8478" y="3892"/>
                  </a:cubicBezTo>
                  <a:lnTo>
                    <a:pt x="10835" y="1344"/>
                  </a:lnTo>
                  <a:cubicBezTo>
                    <a:pt x="11062" y="1153"/>
                    <a:pt x="11300" y="629"/>
                    <a:pt x="10871" y="213"/>
                  </a:cubicBezTo>
                  <a:cubicBezTo>
                    <a:pt x="10706" y="62"/>
                    <a:pt x="10530" y="1"/>
                    <a:pt x="10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6" name="Google Shape;12696;p82"/>
          <p:cNvGrpSpPr/>
          <p:nvPr/>
        </p:nvGrpSpPr>
        <p:grpSpPr>
          <a:xfrm>
            <a:off x="4187319" y="1578585"/>
            <a:ext cx="321037" cy="353822"/>
            <a:chOff x="4212429" y="1502385"/>
            <a:chExt cx="321037" cy="353822"/>
          </a:xfrm>
          <a:solidFill>
            <a:schemeClr val="tx1"/>
          </a:solidFill>
        </p:grpSpPr>
        <p:sp>
          <p:nvSpPr>
            <p:cNvPr id="12697" name="Google Shape;12697;p82"/>
            <p:cNvSpPr/>
            <p:nvPr/>
          </p:nvSpPr>
          <p:spPr>
            <a:xfrm>
              <a:off x="4310592" y="1585938"/>
              <a:ext cx="125092" cy="163001"/>
            </a:xfrm>
            <a:custGeom>
              <a:avLst/>
              <a:gdLst/>
              <a:ahLst/>
              <a:cxnLst/>
              <a:rect l="l" t="t" r="r" b="b"/>
              <a:pathLst>
                <a:path w="3930" h="5121" extrusionOk="0">
                  <a:moveTo>
                    <a:pt x="1941" y="310"/>
                  </a:moveTo>
                  <a:cubicBezTo>
                    <a:pt x="2227" y="310"/>
                    <a:pt x="2477" y="489"/>
                    <a:pt x="2584" y="751"/>
                  </a:cubicBezTo>
                  <a:cubicBezTo>
                    <a:pt x="2620" y="834"/>
                    <a:pt x="2644" y="930"/>
                    <a:pt x="2644" y="1013"/>
                  </a:cubicBezTo>
                  <a:lnTo>
                    <a:pt x="2644" y="1192"/>
                  </a:lnTo>
                  <a:cubicBezTo>
                    <a:pt x="2370" y="1096"/>
                    <a:pt x="2275" y="834"/>
                    <a:pt x="2251" y="822"/>
                  </a:cubicBezTo>
                  <a:cubicBezTo>
                    <a:pt x="2227" y="763"/>
                    <a:pt x="2179" y="715"/>
                    <a:pt x="2108" y="715"/>
                  </a:cubicBezTo>
                  <a:cubicBezTo>
                    <a:pt x="2048" y="715"/>
                    <a:pt x="1989" y="751"/>
                    <a:pt x="1953" y="811"/>
                  </a:cubicBezTo>
                  <a:cubicBezTo>
                    <a:pt x="1953" y="811"/>
                    <a:pt x="1763" y="1168"/>
                    <a:pt x="1239" y="1227"/>
                  </a:cubicBezTo>
                  <a:lnTo>
                    <a:pt x="1239" y="1025"/>
                  </a:lnTo>
                  <a:cubicBezTo>
                    <a:pt x="1263" y="930"/>
                    <a:pt x="1275" y="834"/>
                    <a:pt x="1310" y="751"/>
                  </a:cubicBezTo>
                  <a:cubicBezTo>
                    <a:pt x="1406" y="489"/>
                    <a:pt x="1667" y="310"/>
                    <a:pt x="1941" y="310"/>
                  </a:cubicBezTo>
                  <a:close/>
                  <a:moveTo>
                    <a:pt x="2108" y="1180"/>
                  </a:moveTo>
                  <a:cubicBezTo>
                    <a:pt x="2215" y="1322"/>
                    <a:pt x="2394" y="1489"/>
                    <a:pt x="2656" y="1549"/>
                  </a:cubicBezTo>
                  <a:lnTo>
                    <a:pt x="2656" y="1775"/>
                  </a:lnTo>
                  <a:cubicBezTo>
                    <a:pt x="2656" y="2144"/>
                    <a:pt x="2358" y="2454"/>
                    <a:pt x="1989" y="2477"/>
                  </a:cubicBezTo>
                  <a:lnTo>
                    <a:pt x="1929" y="2477"/>
                  </a:lnTo>
                  <a:cubicBezTo>
                    <a:pt x="1560" y="2442"/>
                    <a:pt x="1263" y="2144"/>
                    <a:pt x="1263" y="1763"/>
                  </a:cubicBezTo>
                  <a:lnTo>
                    <a:pt x="1263" y="1549"/>
                  </a:lnTo>
                  <a:cubicBezTo>
                    <a:pt x="1679" y="1501"/>
                    <a:pt x="1941" y="1322"/>
                    <a:pt x="2108" y="1180"/>
                  </a:cubicBezTo>
                  <a:close/>
                  <a:moveTo>
                    <a:pt x="2132" y="2799"/>
                  </a:moveTo>
                  <a:lnTo>
                    <a:pt x="2048" y="2966"/>
                  </a:lnTo>
                  <a:lnTo>
                    <a:pt x="1846" y="2966"/>
                  </a:lnTo>
                  <a:lnTo>
                    <a:pt x="1751" y="2799"/>
                  </a:lnTo>
                  <a:close/>
                  <a:moveTo>
                    <a:pt x="2025" y="3287"/>
                  </a:moveTo>
                  <a:lnTo>
                    <a:pt x="2215" y="4109"/>
                  </a:lnTo>
                  <a:lnTo>
                    <a:pt x="1941" y="4347"/>
                  </a:lnTo>
                  <a:lnTo>
                    <a:pt x="1679" y="4109"/>
                  </a:lnTo>
                  <a:lnTo>
                    <a:pt x="1870" y="3287"/>
                  </a:lnTo>
                  <a:close/>
                  <a:moveTo>
                    <a:pt x="2453" y="2870"/>
                  </a:moveTo>
                  <a:cubicBezTo>
                    <a:pt x="2668" y="2954"/>
                    <a:pt x="2894" y="3085"/>
                    <a:pt x="3072" y="3263"/>
                  </a:cubicBezTo>
                  <a:cubicBezTo>
                    <a:pt x="3394" y="3561"/>
                    <a:pt x="3561" y="3966"/>
                    <a:pt x="3561" y="4359"/>
                  </a:cubicBezTo>
                  <a:lnTo>
                    <a:pt x="3596" y="4775"/>
                  </a:lnTo>
                  <a:lnTo>
                    <a:pt x="322" y="4775"/>
                  </a:lnTo>
                  <a:lnTo>
                    <a:pt x="322" y="4359"/>
                  </a:lnTo>
                  <a:cubicBezTo>
                    <a:pt x="322" y="3942"/>
                    <a:pt x="501" y="3561"/>
                    <a:pt x="810" y="3263"/>
                  </a:cubicBezTo>
                  <a:cubicBezTo>
                    <a:pt x="989" y="3097"/>
                    <a:pt x="1215" y="2966"/>
                    <a:pt x="1441" y="2870"/>
                  </a:cubicBezTo>
                  <a:lnTo>
                    <a:pt x="1572" y="3144"/>
                  </a:lnTo>
                  <a:lnTo>
                    <a:pt x="1346" y="4120"/>
                  </a:lnTo>
                  <a:cubicBezTo>
                    <a:pt x="1334" y="4180"/>
                    <a:pt x="1346" y="4240"/>
                    <a:pt x="1394" y="4287"/>
                  </a:cubicBezTo>
                  <a:lnTo>
                    <a:pt x="1834" y="4692"/>
                  </a:lnTo>
                  <a:cubicBezTo>
                    <a:pt x="1870" y="4716"/>
                    <a:pt x="1917" y="4740"/>
                    <a:pt x="1941" y="4740"/>
                  </a:cubicBezTo>
                  <a:cubicBezTo>
                    <a:pt x="1989" y="4740"/>
                    <a:pt x="2025" y="4716"/>
                    <a:pt x="2048" y="4692"/>
                  </a:cubicBezTo>
                  <a:lnTo>
                    <a:pt x="2501" y="4287"/>
                  </a:lnTo>
                  <a:cubicBezTo>
                    <a:pt x="2537" y="4240"/>
                    <a:pt x="2560" y="4180"/>
                    <a:pt x="2537" y="4120"/>
                  </a:cubicBezTo>
                  <a:lnTo>
                    <a:pt x="2322" y="3144"/>
                  </a:lnTo>
                  <a:lnTo>
                    <a:pt x="2453" y="2870"/>
                  </a:lnTo>
                  <a:close/>
                  <a:moveTo>
                    <a:pt x="1965" y="1"/>
                  </a:moveTo>
                  <a:cubicBezTo>
                    <a:pt x="1394" y="1"/>
                    <a:pt x="929" y="465"/>
                    <a:pt x="929" y="1025"/>
                  </a:cubicBezTo>
                  <a:lnTo>
                    <a:pt x="929" y="1406"/>
                  </a:lnTo>
                  <a:lnTo>
                    <a:pt x="929" y="1775"/>
                  </a:lnTo>
                  <a:cubicBezTo>
                    <a:pt x="929" y="2096"/>
                    <a:pt x="1084" y="2394"/>
                    <a:pt x="1334" y="2573"/>
                  </a:cubicBezTo>
                  <a:cubicBezTo>
                    <a:pt x="560" y="2846"/>
                    <a:pt x="1" y="3561"/>
                    <a:pt x="1" y="4382"/>
                  </a:cubicBezTo>
                  <a:lnTo>
                    <a:pt x="1" y="4954"/>
                  </a:lnTo>
                  <a:cubicBezTo>
                    <a:pt x="1" y="5049"/>
                    <a:pt x="72" y="5121"/>
                    <a:pt x="155" y="5121"/>
                  </a:cubicBezTo>
                  <a:lnTo>
                    <a:pt x="3763" y="5121"/>
                  </a:lnTo>
                  <a:cubicBezTo>
                    <a:pt x="3846" y="5121"/>
                    <a:pt x="3930" y="5049"/>
                    <a:pt x="3930" y="4954"/>
                  </a:cubicBezTo>
                  <a:lnTo>
                    <a:pt x="3930" y="4382"/>
                  </a:lnTo>
                  <a:cubicBezTo>
                    <a:pt x="3930" y="3561"/>
                    <a:pt x="3346" y="2846"/>
                    <a:pt x="2584" y="2573"/>
                  </a:cubicBezTo>
                  <a:cubicBezTo>
                    <a:pt x="2822" y="2382"/>
                    <a:pt x="2989" y="2096"/>
                    <a:pt x="2989" y="1775"/>
                  </a:cubicBezTo>
                  <a:lnTo>
                    <a:pt x="2989" y="1406"/>
                  </a:lnTo>
                  <a:lnTo>
                    <a:pt x="2989" y="1025"/>
                  </a:lnTo>
                  <a:cubicBezTo>
                    <a:pt x="2989" y="465"/>
                    <a:pt x="2525" y="1"/>
                    <a:pt x="1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8" name="Google Shape;12698;p82"/>
            <p:cNvSpPr/>
            <p:nvPr/>
          </p:nvSpPr>
          <p:spPr>
            <a:xfrm>
              <a:off x="4248428" y="1536124"/>
              <a:ext cx="253972" cy="152179"/>
            </a:xfrm>
            <a:custGeom>
              <a:avLst/>
              <a:gdLst/>
              <a:ahLst/>
              <a:cxnLst/>
              <a:rect l="l" t="t" r="r" b="b"/>
              <a:pathLst>
                <a:path w="7979" h="4781" extrusionOk="0">
                  <a:moveTo>
                    <a:pt x="3906" y="0"/>
                  </a:moveTo>
                  <a:cubicBezTo>
                    <a:pt x="3876" y="0"/>
                    <a:pt x="3847" y="6"/>
                    <a:pt x="3823" y="18"/>
                  </a:cubicBezTo>
                  <a:cubicBezTo>
                    <a:pt x="3811" y="30"/>
                    <a:pt x="1775" y="1244"/>
                    <a:pt x="239" y="1244"/>
                  </a:cubicBezTo>
                  <a:cubicBezTo>
                    <a:pt x="156" y="1244"/>
                    <a:pt x="84" y="1304"/>
                    <a:pt x="72" y="1375"/>
                  </a:cubicBezTo>
                  <a:cubicBezTo>
                    <a:pt x="72" y="1387"/>
                    <a:pt x="1" y="1875"/>
                    <a:pt x="1" y="2614"/>
                  </a:cubicBezTo>
                  <a:cubicBezTo>
                    <a:pt x="1" y="2697"/>
                    <a:pt x="72" y="2768"/>
                    <a:pt x="156" y="2768"/>
                  </a:cubicBezTo>
                  <a:cubicBezTo>
                    <a:pt x="251" y="2768"/>
                    <a:pt x="322" y="2697"/>
                    <a:pt x="322" y="2614"/>
                  </a:cubicBezTo>
                  <a:cubicBezTo>
                    <a:pt x="322" y="2137"/>
                    <a:pt x="358" y="1744"/>
                    <a:pt x="382" y="1566"/>
                  </a:cubicBezTo>
                  <a:cubicBezTo>
                    <a:pt x="1037" y="1542"/>
                    <a:pt x="1835" y="1328"/>
                    <a:pt x="2739" y="923"/>
                  </a:cubicBezTo>
                  <a:cubicBezTo>
                    <a:pt x="3299" y="685"/>
                    <a:pt x="3728" y="435"/>
                    <a:pt x="3906" y="351"/>
                  </a:cubicBezTo>
                  <a:cubicBezTo>
                    <a:pt x="4085" y="447"/>
                    <a:pt x="4525" y="685"/>
                    <a:pt x="5085" y="923"/>
                  </a:cubicBezTo>
                  <a:cubicBezTo>
                    <a:pt x="5990" y="1316"/>
                    <a:pt x="6788" y="1542"/>
                    <a:pt x="7442" y="1566"/>
                  </a:cubicBezTo>
                  <a:cubicBezTo>
                    <a:pt x="7478" y="1971"/>
                    <a:pt x="7585" y="3233"/>
                    <a:pt x="7288" y="4590"/>
                  </a:cubicBezTo>
                  <a:cubicBezTo>
                    <a:pt x="7276" y="4673"/>
                    <a:pt x="7323" y="4769"/>
                    <a:pt x="7407" y="4781"/>
                  </a:cubicBezTo>
                  <a:lnTo>
                    <a:pt x="7442" y="4781"/>
                  </a:lnTo>
                  <a:cubicBezTo>
                    <a:pt x="7514" y="4781"/>
                    <a:pt x="7585" y="4733"/>
                    <a:pt x="7597" y="4650"/>
                  </a:cubicBezTo>
                  <a:cubicBezTo>
                    <a:pt x="7978" y="2947"/>
                    <a:pt x="7752" y="1435"/>
                    <a:pt x="7740" y="1375"/>
                  </a:cubicBezTo>
                  <a:cubicBezTo>
                    <a:pt x="7728" y="1304"/>
                    <a:pt x="7669" y="1244"/>
                    <a:pt x="7573" y="1244"/>
                  </a:cubicBezTo>
                  <a:cubicBezTo>
                    <a:pt x="6037" y="1244"/>
                    <a:pt x="4001" y="30"/>
                    <a:pt x="3990" y="18"/>
                  </a:cubicBezTo>
                  <a:cubicBezTo>
                    <a:pt x="3966" y="6"/>
                    <a:pt x="3936" y="0"/>
                    <a:pt x="39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99" name="Google Shape;12699;p82"/>
            <p:cNvSpPr/>
            <p:nvPr/>
          </p:nvSpPr>
          <p:spPr>
            <a:xfrm>
              <a:off x="4248428" y="1633270"/>
              <a:ext cx="238407" cy="187288"/>
            </a:xfrm>
            <a:custGeom>
              <a:avLst/>
              <a:gdLst/>
              <a:ahLst/>
              <a:cxnLst/>
              <a:rect l="l" t="t" r="r" b="b"/>
              <a:pathLst>
                <a:path w="7490" h="5884" extrusionOk="0">
                  <a:moveTo>
                    <a:pt x="186" y="1"/>
                  </a:moveTo>
                  <a:cubicBezTo>
                    <a:pt x="180" y="1"/>
                    <a:pt x="174" y="1"/>
                    <a:pt x="168" y="2"/>
                  </a:cubicBezTo>
                  <a:cubicBezTo>
                    <a:pt x="72" y="2"/>
                    <a:pt x="1" y="97"/>
                    <a:pt x="13" y="181"/>
                  </a:cubicBezTo>
                  <a:cubicBezTo>
                    <a:pt x="84" y="1383"/>
                    <a:pt x="370" y="2455"/>
                    <a:pt x="846" y="3348"/>
                  </a:cubicBezTo>
                  <a:cubicBezTo>
                    <a:pt x="1501" y="4574"/>
                    <a:pt x="2513" y="5419"/>
                    <a:pt x="3859" y="5860"/>
                  </a:cubicBezTo>
                  <a:cubicBezTo>
                    <a:pt x="3870" y="5860"/>
                    <a:pt x="3882" y="5884"/>
                    <a:pt x="3894" y="5884"/>
                  </a:cubicBezTo>
                  <a:cubicBezTo>
                    <a:pt x="3918" y="5884"/>
                    <a:pt x="3930" y="5884"/>
                    <a:pt x="3942" y="5860"/>
                  </a:cubicBezTo>
                  <a:cubicBezTo>
                    <a:pt x="4811" y="5586"/>
                    <a:pt x="5549" y="5110"/>
                    <a:pt x="6133" y="4503"/>
                  </a:cubicBezTo>
                  <a:cubicBezTo>
                    <a:pt x="6716" y="3872"/>
                    <a:pt x="7157" y="3086"/>
                    <a:pt x="7442" y="2145"/>
                  </a:cubicBezTo>
                  <a:cubicBezTo>
                    <a:pt x="7490" y="2062"/>
                    <a:pt x="7442" y="1967"/>
                    <a:pt x="7347" y="1955"/>
                  </a:cubicBezTo>
                  <a:cubicBezTo>
                    <a:pt x="7330" y="1948"/>
                    <a:pt x="7313" y="1944"/>
                    <a:pt x="7296" y="1944"/>
                  </a:cubicBezTo>
                  <a:cubicBezTo>
                    <a:pt x="7228" y="1944"/>
                    <a:pt x="7164" y="1996"/>
                    <a:pt x="7145" y="2062"/>
                  </a:cubicBezTo>
                  <a:cubicBezTo>
                    <a:pt x="6871" y="2931"/>
                    <a:pt x="6454" y="3693"/>
                    <a:pt x="5906" y="4277"/>
                  </a:cubicBezTo>
                  <a:cubicBezTo>
                    <a:pt x="5371" y="4836"/>
                    <a:pt x="4704" y="5265"/>
                    <a:pt x="3894" y="5539"/>
                  </a:cubicBezTo>
                  <a:cubicBezTo>
                    <a:pt x="2668" y="5122"/>
                    <a:pt x="1727" y="4336"/>
                    <a:pt x="1132" y="3181"/>
                  </a:cubicBezTo>
                  <a:cubicBezTo>
                    <a:pt x="680" y="2336"/>
                    <a:pt x="418" y="1312"/>
                    <a:pt x="346" y="157"/>
                  </a:cubicBezTo>
                  <a:cubicBezTo>
                    <a:pt x="346" y="69"/>
                    <a:pt x="264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0" name="Google Shape;12700;p82"/>
            <p:cNvSpPr/>
            <p:nvPr/>
          </p:nvSpPr>
          <p:spPr>
            <a:xfrm>
              <a:off x="4212429" y="1502385"/>
              <a:ext cx="321037" cy="353822"/>
            </a:xfrm>
            <a:custGeom>
              <a:avLst/>
              <a:gdLst/>
              <a:ahLst/>
              <a:cxnLst/>
              <a:rect l="l" t="t" r="r" b="b"/>
              <a:pathLst>
                <a:path w="10086" h="11116" extrusionOk="0">
                  <a:moveTo>
                    <a:pt x="5061" y="316"/>
                  </a:moveTo>
                  <a:cubicBezTo>
                    <a:pt x="5263" y="435"/>
                    <a:pt x="5811" y="757"/>
                    <a:pt x="6549" y="1066"/>
                  </a:cubicBezTo>
                  <a:cubicBezTo>
                    <a:pt x="7692" y="1554"/>
                    <a:pt x="8692" y="1828"/>
                    <a:pt x="9526" y="1852"/>
                  </a:cubicBezTo>
                  <a:cubicBezTo>
                    <a:pt x="9550" y="2328"/>
                    <a:pt x="9693" y="3876"/>
                    <a:pt x="9335" y="5579"/>
                  </a:cubicBezTo>
                  <a:cubicBezTo>
                    <a:pt x="9073" y="6745"/>
                    <a:pt x="8645" y="7757"/>
                    <a:pt x="8049" y="8591"/>
                  </a:cubicBezTo>
                  <a:cubicBezTo>
                    <a:pt x="7311" y="9603"/>
                    <a:pt x="6299" y="10341"/>
                    <a:pt x="5049" y="10770"/>
                  </a:cubicBezTo>
                  <a:cubicBezTo>
                    <a:pt x="3799" y="10341"/>
                    <a:pt x="2775" y="9603"/>
                    <a:pt x="2037" y="8591"/>
                  </a:cubicBezTo>
                  <a:cubicBezTo>
                    <a:pt x="1430" y="7781"/>
                    <a:pt x="989" y="6745"/>
                    <a:pt x="751" y="5579"/>
                  </a:cubicBezTo>
                  <a:cubicBezTo>
                    <a:pt x="394" y="3876"/>
                    <a:pt x="537" y="2316"/>
                    <a:pt x="596" y="1852"/>
                  </a:cubicBezTo>
                  <a:cubicBezTo>
                    <a:pt x="1406" y="1828"/>
                    <a:pt x="2418" y="1554"/>
                    <a:pt x="3573" y="1066"/>
                  </a:cubicBezTo>
                  <a:cubicBezTo>
                    <a:pt x="4299" y="757"/>
                    <a:pt x="4847" y="435"/>
                    <a:pt x="5061" y="316"/>
                  </a:cubicBezTo>
                  <a:close/>
                  <a:moveTo>
                    <a:pt x="5037" y="1"/>
                  </a:moveTo>
                  <a:cubicBezTo>
                    <a:pt x="5007" y="1"/>
                    <a:pt x="4978" y="7"/>
                    <a:pt x="4954" y="18"/>
                  </a:cubicBezTo>
                  <a:cubicBezTo>
                    <a:pt x="4930" y="30"/>
                    <a:pt x="2370" y="1554"/>
                    <a:pt x="441" y="1554"/>
                  </a:cubicBezTo>
                  <a:cubicBezTo>
                    <a:pt x="370" y="1554"/>
                    <a:pt x="299" y="1614"/>
                    <a:pt x="287" y="1685"/>
                  </a:cubicBezTo>
                  <a:cubicBezTo>
                    <a:pt x="263" y="1769"/>
                    <a:pt x="1" y="3578"/>
                    <a:pt x="429" y="5650"/>
                  </a:cubicBezTo>
                  <a:cubicBezTo>
                    <a:pt x="680" y="6865"/>
                    <a:pt x="1132" y="7924"/>
                    <a:pt x="1775" y="8793"/>
                  </a:cubicBezTo>
                  <a:cubicBezTo>
                    <a:pt x="2561" y="9877"/>
                    <a:pt x="3644" y="10651"/>
                    <a:pt x="5001" y="11091"/>
                  </a:cubicBezTo>
                  <a:cubicBezTo>
                    <a:pt x="5013" y="11091"/>
                    <a:pt x="5025" y="11115"/>
                    <a:pt x="5049" y="11115"/>
                  </a:cubicBezTo>
                  <a:cubicBezTo>
                    <a:pt x="5061" y="11115"/>
                    <a:pt x="5073" y="11115"/>
                    <a:pt x="5085" y="11091"/>
                  </a:cubicBezTo>
                  <a:cubicBezTo>
                    <a:pt x="6430" y="10651"/>
                    <a:pt x="7514" y="9877"/>
                    <a:pt x="8323" y="8793"/>
                  </a:cubicBezTo>
                  <a:cubicBezTo>
                    <a:pt x="8954" y="7924"/>
                    <a:pt x="9407" y="6865"/>
                    <a:pt x="9657" y="5650"/>
                  </a:cubicBezTo>
                  <a:cubicBezTo>
                    <a:pt x="10085" y="3566"/>
                    <a:pt x="9812" y="1769"/>
                    <a:pt x="9788" y="1685"/>
                  </a:cubicBezTo>
                  <a:cubicBezTo>
                    <a:pt x="9776" y="1614"/>
                    <a:pt x="9716" y="1554"/>
                    <a:pt x="9633" y="1554"/>
                  </a:cubicBezTo>
                  <a:cubicBezTo>
                    <a:pt x="7692" y="1554"/>
                    <a:pt x="5132" y="42"/>
                    <a:pt x="5121" y="18"/>
                  </a:cubicBezTo>
                  <a:cubicBezTo>
                    <a:pt x="5097" y="7"/>
                    <a:pt x="5067" y="1"/>
                    <a:pt x="5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01" name="Google Shape;12701;p82"/>
          <p:cNvGrpSpPr/>
          <p:nvPr/>
        </p:nvGrpSpPr>
        <p:grpSpPr>
          <a:xfrm>
            <a:off x="2277678" y="1582181"/>
            <a:ext cx="336188" cy="335425"/>
            <a:chOff x="2302788" y="1505981"/>
            <a:chExt cx="336188" cy="335425"/>
          </a:xfrm>
          <a:solidFill>
            <a:schemeClr val="tx1"/>
          </a:solidFill>
        </p:grpSpPr>
        <p:sp>
          <p:nvSpPr>
            <p:cNvPr id="12702" name="Google Shape;12702;p82"/>
            <p:cNvSpPr/>
            <p:nvPr/>
          </p:nvSpPr>
          <p:spPr>
            <a:xfrm>
              <a:off x="2302788" y="1505981"/>
              <a:ext cx="336188" cy="335425"/>
            </a:xfrm>
            <a:custGeom>
              <a:avLst/>
              <a:gdLst/>
              <a:ahLst/>
              <a:cxnLst/>
              <a:rect l="l" t="t" r="r" b="b"/>
              <a:pathLst>
                <a:path w="10562" h="10538" extrusionOk="0">
                  <a:moveTo>
                    <a:pt x="5275" y="1"/>
                  </a:moveTo>
                  <a:cubicBezTo>
                    <a:pt x="3858" y="1"/>
                    <a:pt x="2536" y="548"/>
                    <a:pt x="1548" y="1548"/>
                  </a:cubicBezTo>
                  <a:cubicBezTo>
                    <a:pt x="548" y="2549"/>
                    <a:pt x="0" y="3870"/>
                    <a:pt x="0" y="5263"/>
                  </a:cubicBezTo>
                  <a:cubicBezTo>
                    <a:pt x="0" y="6668"/>
                    <a:pt x="548" y="8002"/>
                    <a:pt x="1548" y="8990"/>
                  </a:cubicBezTo>
                  <a:cubicBezTo>
                    <a:pt x="2548" y="9990"/>
                    <a:pt x="3870" y="10538"/>
                    <a:pt x="5275" y="10538"/>
                  </a:cubicBezTo>
                  <a:cubicBezTo>
                    <a:pt x="6680" y="10538"/>
                    <a:pt x="8013" y="9990"/>
                    <a:pt x="8989" y="8990"/>
                  </a:cubicBezTo>
                  <a:cubicBezTo>
                    <a:pt x="9990" y="7990"/>
                    <a:pt x="10537" y="6668"/>
                    <a:pt x="10537" y="5263"/>
                  </a:cubicBezTo>
                  <a:cubicBezTo>
                    <a:pt x="10561" y="5192"/>
                    <a:pt x="10549" y="5085"/>
                    <a:pt x="10549" y="5001"/>
                  </a:cubicBezTo>
                  <a:cubicBezTo>
                    <a:pt x="10549" y="4906"/>
                    <a:pt x="10478" y="4847"/>
                    <a:pt x="10394" y="4847"/>
                  </a:cubicBezTo>
                  <a:cubicBezTo>
                    <a:pt x="10299" y="4847"/>
                    <a:pt x="10240" y="4930"/>
                    <a:pt x="10240" y="5013"/>
                  </a:cubicBezTo>
                  <a:lnTo>
                    <a:pt x="10240" y="5287"/>
                  </a:lnTo>
                  <a:cubicBezTo>
                    <a:pt x="10240" y="6609"/>
                    <a:pt x="9716" y="7859"/>
                    <a:pt x="8787" y="8799"/>
                  </a:cubicBezTo>
                  <a:cubicBezTo>
                    <a:pt x="7846" y="9728"/>
                    <a:pt x="6596" y="10252"/>
                    <a:pt x="5275" y="10252"/>
                  </a:cubicBezTo>
                  <a:cubicBezTo>
                    <a:pt x="3941" y="10252"/>
                    <a:pt x="2691" y="9728"/>
                    <a:pt x="1762" y="8799"/>
                  </a:cubicBezTo>
                  <a:cubicBezTo>
                    <a:pt x="822" y="7859"/>
                    <a:pt x="298" y="6609"/>
                    <a:pt x="298" y="5287"/>
                  </a:cubicBezTo>
                  <a:cubicBezTo>
                    <a:pt x="298" y="3954"/>
                    <a:pt x="822" y="2703"/>
                    <a:pt x="1762" y="1775"/>
                  </a:cubicBezTo>
                  <a:cubicBezTo>
                    <a:pt x="2691" y="834"/>
                    <a:pt x="3941" y="310"/>
                    <a:pt x="5275" y="310"/>
                  </a:cubicBezTo>
                  <a:cubicBezTo>
                    <a:pt x="6442" y="310"/>
                    <a:pt x="7573" y="727"/>
                    <a:pt x="8466" y="1477"/>
                  </a:cubicBezTo>
                  <a:cubicBezTo>
                    <a:pt x="9347" y="2215"/>
                    <a:pt x="9942" y="3239"/>
                    <a:pt x="10156" y="4370"/>
                  </a:cubicBezTo>
                  <a:cubicBezTo>
                    <a:pt x="10167" y="4454"/>
                    <a:pt x="10223" y="4492"/>
                    <a:pt x="10301" y="4492"/>
                  </a:cubicBezTo>
                  <a:cubicBezTo>
                    <a:pt x="10312" y="4492"/>
                    <a:pt x="10323" y="4491"/>
                    <a:pt x="10335" y="4489"/>
                  </a:cubicBezTo>
                  <a:cubicBezTo>
                    <a:pt x="10418" y="4477"/>
                    <a:pt x="10466" y="4406"/>
                    <a:pt x="10454" y="4311"/>
                  </a:cubicBezTo>
                  <a:cubicBezTo>
                    <a:pt x="10228" y="3108"/>
                    <a:pt x="9597" y="2025"/>
                    <a:pt x="8668" y="1239"/>
                  </a:cubicBezTo>
                  <a:cubicBezTo>
                    <a:pt x="7716" y="429"/>
                    <a:pt x="6501" y="1"/>
                    <a:pt x="5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3" name="Google Shape;12703;p82"/>
            <p:cNvSpPr/>
            <p:nvPr/>
          </p:nvSpPr>
          <p:spPr>
            <a:xfrm>
              <a:off x="2327806" y="1530618"/>
              <a:ext cx="287266" cy="286916"/>
            </a:xfrm>
            <a:custGeom>
              <a:avLst/>
              <a:gdLst/>
              <a:ahLst/>
              <a:cxnLst/>
              <a:rect l="l" t="t" r="r" b="b"/>
              <a:pathLst>
                <a:path w="9025" h="9014" extrusionOk="0">
                  <a:moveTo>
                    <a:pt x="4513" y="1"/>
                  </a:moveTo>
                  <a:cubicBezTo>
                    <a:pt x="3870" y="1"/>
                    <a:pt x="3262" y="132"/>
                    <a:pt x="2679" y="382"/>
                  </a:cubicBezTo>
                  <a:cubicBezTo>
                    <a:pt x="2119" y="644"/>
                    <a:pt x="1619" y="1001"/>
                    <a:pt x="1215" y="1441"/>
                  </a:cubicBezTo>
                  <a:cubicBezTo>
                    <a:pt x="1155" y="1501"/>
                    <a:pt x="1155" y="1608"/>
                    <a:pt x="1226" y="1667"/>
                  </a:cubicBezTo>
                  <a:cubicBezTo>
                    <a:pt x="1255" y="1696"/>
                    <a:pt x="1294" y="1711"/>
                    <a:pt x="1334" y="1711"/>
                  </a:cubicBezTo>
                  <a:cubicBezTo>
                    <a:pt x="1377" y="1711"/>
                    <a:pt x="1422" y="1693"/>
                    <a:pt x="1453" y="1656"/>
                  </a:cubicBezTo>
                  <a:cubicBezTo>
                    <a:pt x="1834" y="1239"/>
                    <a:pt x="2298" y="894"/>
                    <a:pt x="2822" y="667"/>
                  </a:cubicBezTo>
                  <a:cubicBezTo>
                    <a:pt x="3358" y="429"/>
                    <a:pt x="3929" y="310"/>
                    <a:pt x="4524" y="310"/>
                  </a:cubicBezTo>
                  <a:cubicBezTo>
                    <a:pt x="6834" y="310"/>
                    <a:pt x="8727" y="2191"/>
                    <a:pt x="8727" y="4513"/>
                  </a:cubicBezTo>
                  <a:cubicBezTo>
                    <a:pt x="8727" y="6811"/>
                    <a:pt x="6846" y="8704"/>
                    <a:pt x="4524" y="8704"/>
                  </a:cubicBezTo>
                  <a:cubicBezTo>
                    <a:pt x="2227" y="8704"/>
                    <a:pt x="333" y="6835"/>
                    <a:pt x="333" y="4513"/>
                  </a:cubicBezTo>
                  <a:cubicBezTo>
                    <a:pt x="333" y="3692"/>
                    <a:pt x="572" y="2882"/>
                    <a:pt x="1036" y="2203"/>
                  </a:cubicBezTo>
                  <a:cubicBezTo>
                    <a:pt x="1048" y="2132"/>
                    <a:pt x="1036" y="2037"/>
                    <a:pt x="953" y="1977"/>
                  </a:cubicBezTo>
                  <a:cubicBezTo>
                    <a:pt x="927" y="1960"/>
                    <a:pt x="900" y="1952"/>
                    <a:pt x="874" y="1952"/>
                  </a:cubicBezTo>
                  <a:cubicBezTo>
                    <a:pt x="827" y="1952"/>
                    <a:pt x="781" y="1979"/>
                    <a:pt x="750" y="2025"/>
                  </a:cubicBezTo>
                  <a:cubicBezTo>
                    <a:pt x="262" y="2751"/>
                    <a:pt x="0" y="3620"/>
                    <a:pt x="0" y="4513"/>
                  </a:cubicBezTo>
                  <a:cubicBezTo>
                    <a:pt x="0" y="5716"/>
                    <a:pt x="464" y="6847"/>
                    <a:pt x="1334" y="7692"/>
                  </a:cubicBezTo>
                  <a:cubicBezTo>
                    <a:pt x="2191" y="8537"/>
                    <a:pt x="3310" y="9014"/>
                    <a:pt x="4513" y="9014"/>
                  </a:cubicBezTo>
                  <a:cubicBezTo>
                    <a:pt x="5715" y="9014"/>
                    <a:pt x="6846" y="8549"/>
                    <a:pt x="7692" y="7692"/>
                  </a:cubicBezTo>
                  <a:cubicBezTo>
                    <a:pt x="8549" y="6835"/>
                    <a:pt x="9025" y="5716"/>
                    <a:pt x="9025" y="4513"/>
                  </a:cubicBezTo>
                  <a:cubicBezTo>
                    <a:pt x="9025" y="3299"/>
                    <a:pt x="8561" y="2168"/>
                    <a:pt x="7692" y="1322"/>
                  </a:cubicBezTo>
                  <a:cubicBezTo>
                    <a:pt x="6846" y="477"/>
                    <a:pt x="5715" y="1"/>
                    <a:pt x="4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4" name="Google Shape;12704;p82"/>
            <p:cNvSpPr/>
            <p:nvPr/>
          </p:nvSpPr>
          <p:spPr>
            <a:xfrm>
              <a:off x="2352061" y="1669333"/>
              <a:ext cx="16679" cy="9485"/>
            </a:xfrm>
            <a:custGeom>
              <a:avLst/>
              <a:gdLst/>
              <a:ahLst/>
              <a:cxnLst/>
              <a:rect l="l" t="t" r="r" b="b"/>
              <a:pathLst>
                <a:path w="524" h="298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cubicBezTo>
                    <a:pt x="0" y="238"/>
                    <a:pt x="72" y="298"/>
                    <a:pt x="155" y="298"/>
                  </a:cubicBezTo>
                  <a:lnTo>
                    <a:pt x="369" y="298"/>
                  </a:lnTo>
                  <a:cubicBezTo>
                    <a:pt x="464" y="298"/>
                    <a:pt x="524" y="226"/>
                    <a:pt x="524" y="155"/>
                  </a:cubicBezTo>
                  <a:cubicBezTo>
                    <a:pt x="524" y="60"/>
                    <a:pt x="453" y="0"/>
                    <a:pt x="3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5" name="Google Shape;12705;p82"/>
            <p:cNvSpPr/>
            <p:nvPr/>
          </p:nvSpPr>
          <p:spPr>
            <a:xfrm>
              <a:off x="2466871" y="1554490"/>
              <a:ext cx="123946" cy="124328"/>
            </a:xfrm>
            <a:custGeom>
              <a:avLst/>
              <a:gdLst/>
              <a:ahLst/>
              <a:cxnLst/>
              <a:rect l="l" t="t" r="r" b="b"/>
              <a:pathLst>
                <a:path w="3894" h="3906" extrusionOk="0">
                  <a:moveTo>
                    <a:pt x="144" y="1"/>
                  </a:moveTo>
                  <a:cubicBezTo>
                    <a:pt x="48" y="1"/>
                    <a:pt x="1" y="84"/>
                    <a:pt x="1" y="155"/>
                  </a:cubicBezTo>
                  <a:lnTo>
                    <a:pt x="1" y="3751"/>
                  </a:lnTo>
                  <a:cubicBezTo>
                    <a:pt x="1" y="3846"/>
                    <a:pt x="72" y="3906"/>
                    <a:pt x="144" y="3906"/>
                  </a:cubicBezTo>
                  <a:lnTo>
                    <a:pt x="3751" y="3906"/>
                  </a:lnTo>
                  <a:cubicBezTo>
                    <a:pt x="3834" y="3906"/>
                    <a:pt x="3894" y="3834"/>
                    <a:pt x="3894" y="3751"/>
                  </a:cubicBezTo>
                  <a:cubicBezTo>
                    <a:pt x="3894" y="3668"/>
                    <a:pt x="3823" y="3608"/>
                    <a:pt x="3751" y="3608"/>
                  </a:cubicBezTo>
                  <a:lnTo>
                    <a:pt x="310" y="3608"/>
                  </a:lnTo>
                  <a:lnTo>
                    <a:pt x="310" y="155"/>
                  </a:lnTo>
                  <a:lnTo>
                    <a:pt x="298" y="155"/>
                  </a:lnTo>
                  <a:cubicBezTo>
                    <a:pt x="298" y="72"/>
                    <a:pt x="215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6" name="Google Shape;12706;p82"/>
            <p:cNvSpPr/>
            <p:nvPr/>
          </p:nvSpPr>
          <p:spPr>
            <a:xfrm>
              <a:off x="2466107" y="1776950"/>
              <a:ext cx="9517" cy="16711"/>
            </a:xfrm>
            <a:custGeom>
              <a:avLst/>
              <a:gdLst/>
              <a:ahLst/>
              <a:cxnLst/>
              <a:rect l="l" t="t" r="r" b="b"/>
              <a:pathLst>
                <a:path w="299" h="525" extrusionOk="0">
                  <a:moveTo>
                    <a:pt x="156" y="1"/>
                  </a:moveTo>
                  <a:cubicBezTo>
                    <a:pt x="60" y="1"/>
                    <a:pt x="1" y="72"/>
                    <a:pt x="1" y="144"/>
                  </a:cubicBezTo>
                  <a:lnTo>
                    <a:pt x="1" y="370"/>
                  </a:lnTo>
                  <a:cubicBezTo>
                    <a:pt x="1" y="465"/>
                    <a:pt x="84" y="525"/>
                    <a:pt x="156" y="525"/>
                  </a:cubicBezTo>
                  <a:cubicBezTo>
                    <a:pt x="239" y="525"/>
                    <a:pt x="299" y="441"/>
                    <a:pt x="299" y="370"/>
                  </a:cubicBezTo>
                  <a:lnTo>
                    <a:pt x="299" y="144"/>
                  </a:lnTo>
                  <a:cubicBezTo>
                    <a:pt x="299" y="60"/>
                    <a:pt x="227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7" name="Google Shape;12707;p82"/>
            <p:cNvSpPr/>
            <p:nvPr/>
          </p:nvSpPr>
          <p:spPr>
            <a:xfrm>
              <a:off x="2384272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38" y="426"/>
                  </a:lnTo>
                  <a:cubicBezTo>
                    <a:pt x="274" y="462"/>
                    <a:pt x="310" y="474"/>
                    <a:pt x="345" y="474"/>
                  </a:cubicBezTo>
                  <a:cubicBezTo>
                    <a:pt x="393" y="474"/>
                    <a:pt x="417" y="462"/>
                    <a:pt x="453" y="426"/>
                  </a:cubicBezTo>
                  <a:cubicBezTo>
                    <a:pt x="512" y="367"/>
                    <a:pt x="512" y="271"/>
                    <a:pt x="453" y="212"/>
                  </a:cubicBezTo>
                  <a:lnTo>
                    <a:pt x="286" y="45"/>
                  </a:lnTo>
                  <a:cubicBezTo>
                    <a:pt x="256" y="15"/>
                    <a:pt x="214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8" name="Google Shape;12708;p82"/>
            <p:cNvSpPr/>
            <p:nvPr/>
          </p:nvSpPr>
          <p:spPr>
            <a:xfrm>
              <a:off x="2541544" y="1745216"/>
              <a:ext cx="15565" cy="15087"/>
            </a:xfrm>
            <a:custGeom>
              <a:avLst/>
              <a:gdLst/>
              <a:ahLst/>
              <a:cxnLst/>
              <a:rect l="l" t="t" r="r" b="b"/>
              <a:pathLst>
                <a:path w="489" h="474" extrusionOk="0">
                  <a:moveTo>
                    <a:pt x="171" y="0"/>
                  </a:moveTo>
                  <a:cubicBezTo>
                    <a:pt x="131" y="0"/>
                    <a:pt x="89" y="15"/>
                    <a:pt x="60" y="45"/>
                  </a:cubicBezTo>
                  <a:cubicBezTo>
                    <a:pt x="0" y="105"/>
                    <a:pt x="0" y="212"/>
                    <a:pt x="60" y="259"/>
                  </a:cubicBezTo>
                  <a:lnTo>
                    <a:pt x="226" y="426"/>
                  </a:lnTo>
                  <a:cubicBezTo>
                    <a:pt x="250" y="462"/>
                    <a:pt x="298" y="474"/>
                    <a:pt x="334" y="474"/>
                  </a:cubicBezTo>
                  <a:cubicBezTo>
                    <a:pt x="369" y="474"/>
                    <a:pt x="405" y="462"/>
                    <a:pt x="429" y="426"/>
                  </a:cubicBezTo>
                  <a:cubicBezTo>
                    <a:pt x="488" y="367"/>
                    <a:pt x="488" y="259"/>
                    <a:pt x="429" y="212"/>
                  </a:cubicBezTo>
                  <a:lnTo>
                    <a:pt x="274" y="45"/>
                  </a:lnTo>
                  <a:cubicBezTo>
                    <a:pt x="250" y="15"/>
                    <a:pt x="212" y="0"/>
                    <a:pt x="1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09" name="Google Shape;12709;p82"/>
            <p:cNvSpPr/>
            <p:nvPr/>
          </p:nvSpPr>
          <p:spPr>
            <a:xfrm>
              <a:off x="2541544" y="1587944"/>
              <a:ext cx="16329" cy="15087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6" y="15"/>
                    <a:pt x="226" y="45"/>
                  </a:cubicBezTo>
                  <a:lnTo>
                    <a:pt x="60" y="212"/>
                  </a:lnTo>
                  <a:cubicBezTo>
                    <a:pt x="0" y="271"/>
                    <a:pt x="0" y="367"/>
                    <a:pt x="60" y="426"/>
                  </a:cubicBezTo>
                  <a:cubicBezTo>
                    <a:pt x="95" y="462"/>
                    <a:pt x="131" y="474"/>
                    <a:pt x="167" y="474"/>
                  </a:cubicBezTo>
                  <a:cubicBezTo>
                    <a:pt x="215" y="474"/>
                    <a:pt x="250" y="462"/>
                    <a:pt x="286" y="426"/>
                  </a:cubicBezTo>
                  <a:lnTo>
                    <a:pt x="453" y="271"/>
                  </a:lnTo>
                  <a:cubicBezTo>
                    <a:pt x="512" y="212"/>
                    <a:pt x="512" y="105"/>
                    <a:pt x="453" y="45"/>
                  </a:cubicBezTo>
                  <a:cubicBezTo>
                    <a:pt x="423" y="15"/>
                    <a:pt x="381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0" name="Google Shape;12710;p82"/>
            <p:cNvSpPr/>
            <p:nvPr/>
          </p:nvSpPr>
          <p:spPr>
            <a:xfrm>
              <a:off x="2384654" y="1744452"/>
              <a:ext cx="15947" cy="15469"/>
            </a:xfrm>
            <a:custGeom>
              <a:avLst/>
              <a:gdLst/>
              <a:ahLst/>
              <a:cxnLst/>
              <a:rect l="l" t="t" r="r" b="b"/>
              <a:pathLst>
                <a:path w="501" h="486" extrusionOk="0">
                  <a:moveTo>
                    <a:pt x="327" y="1"/>
                  </a:moveTo>
                  <a:cubicBezTo>
                    <a:pt x="286" y="1"/>
                    <a:pt x="244" y="16"/>
                    <a:pt x="214" y="45"/>
                  </a:cubicBezTo>
                  <a:lnTo>
                    <a:pt x="48" y="212"/>
                  </a:lnTo>
                  <a:cubicBezTo>
                    <a:pt x="0" y="272"/>
                    <a:pt x="0" y="379"/>
                    <a:pt x="60" y="438"/>
                  </a:cubicBezTo>
                  <a:cubicBezTo>
                    <a:pt x="95" y="462"/>
                    <a:pt x="143" y="486"/>
                    <a:pt x="167" y="486"/>
                  </a:cubicBezTo>
                  <a:cubicBezTo>
                    <a:pt x="202" y="486"/>
                    <a:pt x="238" y="462"/>
                    <a:pt x="274" y="438"/>
                  </a:cubicBezTo>
                  <a:lnTo>
                    <a:pt x="441" y="272"/>
                  </a:lnTo>
                  <a:cubicBezTo>
                    <a:pt x="500" y="212"/>
                    <a:pt x="500" y="105"/>
                    <a:pt x="441" y="45"/>
                  </a:cubicBezTo>
                  <a:cubicBezTo>
                    <a:pt x="411" y="16"/>
                    <a:pt x="369" y="1"/>
                    <a:pt x="3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1" name="Google Shape;12711;p82"/>
            <p:cNvSpPr/>
            <p:nvPr/>
          </p:nvSpPr>
          <p:spPr>
            <a:xfrm>
              <a:off x="2360018" y="1624548"/>
              <a:ext cx="18207" cy="12605"/>
            </a:xfrm>
            <a:custGeom>
              <a:avLst/>
              <a:gdLst/>
              <a:ahLst/>
              <a:cxnLst/>
              <a:rect l="l" t="t" r="r" b="b"/>
              <a:pathLst>
                <a:path w="572" h="396" extrusionOk="0">
                  <a:moveTo>
                    <a:pt x="179" y="0"/>
                  </a:moveTo>
                  <a:cubicBezTo>
                    <a:pt x="125" y="0"/>
                    <a:pt x="71" y="33"/>
                    <a:pt x="36" y="86"/>
                  </a:cubicBezTo>
                  <a:cubicBezTo>
                    <a:pt x="0" y="157"/>
                    <a:pt x="36" y="252"/>
                    <a:pt x="107" y="288"/>
                  </a:cubicBezTo>
                  <a:lnTo>
                    <a:pt x="322" y="383"/>
                  </a:lnTo>
                  <a:cubicBezTo>
                    <a:pt x="333" y="395"/>
                    <a:pt x="357" y="395"/>
                    <a:pt x="381" y="395"/>
                  </a:cubicBezTo>
                  <a:cubicBezTo>
                    <a:pt x="429" y="395"/>
                    <a:pt x="500" y="371"/>
                    <a:pt x="524" y="312"/>
                  </a:cubicBezTo>
                  <a:cubicBezTo>
                    <a:pt x="572" y="217"/>
                    <a:pt x="524" y="133"/>
                    <a:pt x="453" y="98"/>
                  </a:cubicBezTo>
                  <a:lnTo>
                    <a:pt x="238" y="14"/>
                  </a:lnTo>
                  <a:cubicBezTo>
                    <a:pt x="219" y="5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2" name="Google Shape;12712;p82"/>
            <p:cNvSpPr/>
            <p:nvPr/>
          </p:nvSpPr>
          <p:spPr>
            <a:xfrm>
              <a:off x="2564271" y="1711126"/>
              <a:ext cx="17475" cy="12796"/>
            </a:xfrm>
            <a:custGeom>
              <a:avLst/>
              <a:gdLst/>
              <a:ahLst/>
              <a:cxnLst/>
              <a:rect l="l" t="t" r="r" b="b"/>
              <a:pathLst>
                <a:path w="549" h="402" extrusionOk="0">
                  <a:moveTo>
                    <a:pt x="184" y="0"/>
                  </a:moveTo>
                  <a:cubicBezTo>
                    <a:pt x="125" y="0"/>
                    <a:pt x="63" y="29"/>
                    <a:pt x="36" y="92"/>
                  </a:cubicBezTo>
                  <a:cubicBezTo>
                    <a:pt x="1" y="164"/>
                    <a:pt x="36" y="247"/>
                    <a:pt x="108" y="295"/>
                  </a:cubicBezTo>
                  <a:lnTo>
                    <a:pt x="310" y="390"/>
                  </a:lnTo>
                  <a:cubicBezTo>
                    <a:pt x="334" y="402"/>
                    <a:pt x="358" y="402"/>
                    <a:pt x="370" y="402"/>
                  </a:cubicBezTo>
                  <a:cubicBezTo>
                    <a:pt x="429" y="402"/>
                    <a:pt x="489" y="366"/>
                    <a:pt x="524" y="307"/>
                  </a:cubicBezTo>
                  <a:cubicBezTo>
                    <a:pt x="548" y="235"/>
                    <a:pt x="524" y="140"/>
                    <a:pt x="453" y="104"/>
                  </a:cubicBezTo>
                  <a:lnTo>
                    <a:pt x="239" y="9"/>
                  </a:lnTo>
                  <a:cubicBezTo>
                    <a:pt x="221" y="3"/>
                    <a:pt x="203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3" name="Google Shape;12713;p82"/>
            <p:cNvSpPr/>
            <p:nvPr/>
          </p:nvSpPr>
          <p:spPr>
            <a:xfrm>
              <a:off x="2507805" y="1563912"/>
              <a:ext cx="14069" cy="16392"/>
            </a:xfrm>
            <a:custGeom>
              <a:avLst/>
              <a:gdLst/>
              <a:ahLst/>
              <a:cxnLst/>
              <a:rect l="l" t="t" r="r" b="b"/>
              <a:pathLst>
                <a:path w="442" h="515" extrusionOk="0">
                  <a:moveTo>
                    <a:pt x="273" y="0"/>
                  </a:moveTo>
                  <a:cubicBezTo>
                    <a:pt x="215" y="0"/>
                    <a:pt x="154" y="33"/>
                    <a:pt x="120" y="86"/>
                  </a:cubicBezTo>
                  <a:lnTo>
                    <a:pt x="36" y="288"/>
                  </a:lnTo>
                  <a:cubicBezTo>
                    <a:pt x="1" y="371"/>
                    <a:pt x="36" y="455"/>
                    <a:pt x="108" y="502"/>
                  </a:cubicBezTo>
                  <a:cubicBezTo>
                    <a:pt x="120" y="514"/>
                    <a:pt x="155" y="514"/>
                    <a:pt x="167" y="514"/>
                  </a:cubicBezTo>
                  <a:cubicBezTo>
                    <a:pt x="227" y="514"/>
                    <a:pt x="286" y="490"/>
                    <a:pt x="322" y="431"/>
                  </a:cubicBezTo>
                  <a:lnTo>
                    <a:pt x="405" y="217"/>
                  </a:lnTo>
                  <a:cubicBezTo>
                    <a:pt x="441" y="145"/>
                    <a:pt x="405" y="50"/>
                    <a:pt x="334" y="14"/>
                  </a:cubicBezTo>
                  <a:cubicBezTo>
                    <a:pt x="315" y="5"/>
                    <a:pt x="294" y="0"/>
                    <a:pt x="2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4" name="Google Shape;12714;p82"/>
            <p:cNvSpPr/>
            <p:nvPr/>
          </p:nvSpPr>
          <p:spPr>
            <a:xfrm>
              <a:off x="2420654" y="1767974"/>
              <a:ext cx="14419" cy="16583"/>
            </a:xfrm>
            <a:custGeom>
              <a:avLst/>
              <a:gdLst/>
              <a:ahLst/>
              <a:cxnLst/>
              <a:rect l="l" t="t" r="r" b="b"/>
              <a:pathLst>
                <a:path w="453" h="521" extrusionOk="0">
                  <a:moveTo>
                    <a:pt x="290" y="0"/>
                  </a:moveTo>
                  <a:cubicBezTo>
                    <a:pt x="231" y="0"/>
                    <a:pt x="170" y="29"/>
                    <a:pt x="143" y="92"/>
                  </a:cubicBezTo>
                  <a:lnTo>
                    <a:pt x="48" y="295"/>
                  </a:lnTo>
                  <a:cubicBezTo>
                    <a:pt x="0" y="366"/>
                    <a:pt x="48" y="473"/>
                    <a:pt x="119" y="509"/>
                  </a:cubicBezTo>
                  <a:cubicBezTo>
                    <a:pt x="143" y="521"/>
                    <a:pt x="167" y="521"/>
                    <a:pt x="179" y="521"/>
                  </a:cubicBezTo>
                  <a:cubicBezTo>
                    <a:pt x="238" y="521"/>
                    <a:pt x="298" y="485"/>
                    <a:pt x="333" y="426"/>
                  </a:cubicBezTo>
                  <a:lnTo>
                    <a:pt x="417" y="223"/>
                  </a:lnTo>
                  <a:cubicBezTo>
                    <a:pt x="453" y="152"/>
                    <a:pt x="417" y="56"/>
                    <a:pt x="345" y="9"/>
                  </a:cubicBezTo>
                  <a:cubicBezTo>
                    <a:pt x="328" y="3"/>
                    <a:pt x="309" y="0"/>
                    <a:pt x="2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5" name="Google Shape;12715;p82"/>
            <p:cNvSpPr/>
            <p:nvPr/>
          </p:nvSpPr>
          <p:spPr>
            <a:xfrm>
              <a:off x="2422532" y="1562448"/>
              <a:ext cx="14451" cy="17093"/>
            </a:xfrm>
            <a:custGeom>
              <a:avLst/>
              <a:gdLst/>
              <a:ahLst/>
              <a:cxnLst/>
              <a:rect l="l" t="t" r="r" b="b"/>
              <a:pathLst>
                <a:path w="454" h="537" extrusionOk="0">
                  <a:moveTo>
                    <a:pt x="184" y="0"/>
                  </a:moveTo>
                  <a:cubicBezTo>
                    <a:pt x="164" y="0"/>
                    <a:pt x="142" y="4"/>
                    <a:pt x="120" y="13"/>
                  </a:cubicBezTo>
                  <a:cubicBezTo>
                    <a:pt x="48" y="36"/>
                    <a:pt x="1" y="132"/>
                    <a:pt x="36" y="215"/>
                  </a:cubicBezTo>
                  <a:lnTo>
                    <a:pt x="120" y="429"/>
                  </a:lnTo>
                  <a:cubicBezTo>
                    <a:pt x="155" y="501"/>
                    <a:pt x="215" y="536"/>
                    <a:pt x="274" y="536"/>
                  </a:cubicBezTo>
                  <a:cubicBezTo>
                    <a:pt x="286" y="536"/>
                    <a:pt x="322" y="536"/>
                    <a:pt x="334" y="513"/>
                  </a:cubicBezTo>
                  <a:cubicBezTo>
                    <a:pt x="405" y="489"/>
                    <a:pt x="453" y="394"/>
                    <a:pt x="417" y="310"/>
                  </a:cubicBezTo>
                  <a:lnTo>
                    <a:pt x="334" y="96"/>
                  </a:lnTo>
                  <a:cubicBezTo>
                    <a:pt x="307" y="41"/>
                    <a:pt x="251" y="0"/>
                    <a:pt x="1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6" name="Google Shape;12716;p82"/>
            <p:cNvSpPr/>
            <p:nvPr/>
          </p:nvSpPr>
          <p:spPr>
            <a:xfrm>
              <a:off x="2505545" y="1768770"/>
              <a:ext cx="14037" cy="16552"/>
            </a:xfrm>
            <a:custGeom>
              <a:avLst/>
              <a:gdLst/>
              <a:ahLst/>
              <a:cxnLst/>
              <a:rect l="l" t="t" r="r" b="b"/>
              <a:pathLst>
                <a:path w="441" h="520" extrusionOk="0">
                  <a:moveTo>
                    <a:pt x="195" y="0"/>
                  </a:moveTo>
                  <a:cubicBezTo>
                    <a:pt x="171" y="0"/>
                    <a:pt x="146" y="6"/>
                    <a:pt x="119" y="20"/>
                  </a:cubicBezTo>
                  <a:cubicBezTo>
                    <a:pt x="48" y="43"/>
                    <a:pt x="0" y="139"/>
                    <a:pt x="24" y="222"/>
                  </a:cubicBezTo>
                  <a:lnTo>
                    <a:pt x="119" y="436"/>
                  </a:lnTo>
                  <a:cubicBezTo>
                    <a:pt x="155" y="496"/>
                    <a:pt x="214" y="520"/>
                    <a:pt x="274" y="520"/>
                  </a:cubicBezTo>
                  <a:cubicBezTo>
                    <a:pt x="286" y="520"/>
                    <a:pt x="310" y="520"/>
                    <a:pt x="322" y="508"/>
                  </a:cubicBezTo>
                  <a:cubicBezTo>
                    <a:pt x="405" y="472"/>
                    <a:pt x="441" y="389"/>
                    <a:pt x="417" y="293"/>
                  </a:cubicBezTo>
                  <a:lnTo>
                    <a:pt x="322" y="91"/>
                  </a:lnTo>
                  <a:cubicBezTo>
                    <a:pt x="304" y="39"/>
                    <a:pt x="256" y="0"/>
                    <a:pt x="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7" name="Google Shape;12717;p82"/>
            <p:cNvSpPr/>
            <p:nvPr/>
          </p:nvSpPr>
          <p:spPr>
            <a:xfrm>
              <a:off x="2565417" y="1625885"/>
              <a:ext cx="17825" cy="13146"/>
            </a:xfrm>
            <a:custGeom>
              <a:avLst/>
              <a:gdLst/>
              <a:ahLst/>
              <a:cxnLst/>
              <a:rect l="l" t="t" r="r" b="b"/>
              <a:pathLst>
                <a:path w="560" h="413" extrusionOk="0">
                  <a:moveTo>
                    <a:pt x="378" y="1"/>
                  </a:moveTo>
                  <a:cubicBezTo>
                    <a:pt x="360" y="1"/>
                    <a:pt x="341" y="3"/>
                    <a:pt x="322" y="8"/>
                  </a:cubicBezTo>
                  <a:lnTo>
                    <a:pt x="119" y="103"/>
                  </a:lnTo>
                  <a:cubicBezTo>
                    <a:pt x="36" y="127"/>
                    <a:pt x="0" y="222"/>
                    <a:pt x="24" y="306"/>
                  </a:cubicBezTo>
                  <a:cubicBezTo>
                    <a:pt x="60" y="365"/>
                    <a:pt x="96" y="413"/>
                    <a:pt x="179" y="413"/>
                  </a:cubicBezTo>
                  <a:cubicBezTo>
                    <a:pt x="191" y="413"/>
                    <a:pt x="215" y="413"/>
                    <a:pt x="227" y="401"/>
                  </a:cubicBezTo>
                  <a:lnTo>
                    <a:pt x="441" y="306"/>
                  </a:lnTo>
                  <a:cubicBezTo>
                    <a:pt x="512" y="282"/>
                    <a:pt x="560" y="187"/>
                    <a:pt x="524" y="103"/>
                  </a:cubicBezTo>
                  <a:cubicBezTo>
                    <a:pt x="505" y="37"/>
                    <a:pt x="449" y="1"/>
                    <a:pt x="3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8" name="Google Shape;12718;p82"/>
            <p:cNvSpPr/>
            <p:nvPr/>
          </p:nvSpPr>
          <p:spPr>
            <a:xfrm>
              <a:off x="2359254" y="1709312"/>
              <a:ext cx="17825" cy="12732"/>
            </a:xfrm>
            <a:custGeom>
              <a:avLst/>
              <a:gdLst/>
              <a:ahLst/>
              <a:cxnLst/>
              <a:rect l="l" t="t" r="r" b="b"/>
              <a:pathLst>
                <a:path w="560" h="400" extrusionOk="0">
                  <a:moveTo>
                    <a:pt x="372" y="0"/>
                  </a:moveTo>
                  <a:cubicBezTo>
                    <a:pt x="356" y="0"/>
                    <a:pt x="339" y="2"/>
                    <a:pt x="322" y="6"/>
                  </a:cubicBezTo>
                  <a:lnTo>
                    <a:pt x="119" y="102"/>
                  </a:lnTo>
                  <a:cubicBezTo>
                    <a:pt x="48" y="125"/>
                    <a:pt x="0" y="221"/>
                    <a:pt x="24" y="304"/>
                  </a:cubicBezTo>
                  <a:cubicBezTo>
                    <a:pt x="60" y="364"/>
                    <a:pt x="119" y="399"/>
                    <a:pt x="179" y="399"/>
                  </a:cubicBezTo>
                  <a:cubicBezTo>
                    <a:pt x="191" y="399"/>
                    <a:pt x="227" y="399"/>
                    <a:pt x="238" y="387"/>
                  </a:cubicBezTo>
                  <a:lnTo>
                    <a:pt x="441" y="292"/>
                  </a:lnTo>
                  <a:cubicBezTo>
                    <a:pt x="512" y="268"/>
                    <a:pt x="560" y="173"/>
                    <a:pt x="536" y="90"/>
                  </a:cubicBezTo>
                  <a:cubicBezTo>
                    <a:pt x="507" y="41"/>
                    <a:pt x="445" y="0"/>
                    <a:pt x="3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19" name="Google Shape;12719;p82"/>
          <p:cNvGrpSpPr/>
          <p:nvPr/>
        </p:nvGrpSpPr>
        <p:grpSpPr>
          <a:xfrm>
            <a:off x="2755191" y="1598096"/>
            <a:ext cx="333133" cy="321037"/>
            <a:chOff x="2780301" y="1521896"/>
            <a:chExt cx="333133" cy="321037"/>
          </a:xfrm>
          <a:solidFill>
            <a:schemeClr val="tx1"/>
          </a:solidFill>
        </p:grpSpPr>
        <p:sp>
          <p:nvSpPr>
            <p:cNvPr id="12720" name="Google Shape;12720;p82"/>
            <p:cNvSpPr/>
            <p:nvPr/>
          </p:nvSpPr>
          <p:spPr>
            <a:xfrm>
              <a:off x="3009573" y="1542745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2120" y="298"/>
                  </a:lnTo>
                  <a:cubicBezTo>
                    <a:pt x="2203" y="298"/>
                    <a:pt x="2263" y="227"/>
                    <a:pt x="2263" y="155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1" name="Google Shape;12721;p82"/>
            <p:cNvSpPr/>
            <p:nvPr/>
          </p:nvSpPr>
          <p:spPr>
            <a:xfrm>
              <a:off x="2967876" y="154274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56" y="298"/>
                  </a:cubicBezTo>
                  <a:lnTo>
                    <a:pt x="810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2" name="Google Shape;12722;p82"/>
            <p:cNvSpPr/>
            <p:nvPr/>
          </p:nvSpPr>
          <p:spPr>
            <a:xfrm>
              <a:off x="3061870" y="1563594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60"/>
                    <a:pt x="560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3" name="Google Shape;12723;p82"/>
            <p:cNvSpPr/>
            <p:nvPr/>
          </p:nvSpPr>
          <p:spPr>
            <a:xfrm>
              <a:off x="2967876" y="1563594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6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9"/>
                    <a:pt x="72" y="298"/>
                    <a:pt x="156" y="298"/>
                  </a:cubicBezTo>
                  <a:lnTo>
                    <a:pt x="2442" y="298"/>
                  </a:lnTo>
                  <a:cubicBezTo>
                    <a:pt x="2537" y="298"/>
                    <a:pt x="2596" y="227"/>
                    <a:pt x="2596" y="155"/>
                  </a:cubicBezTo>
                  <a:cubicBezTo>
                    <a:pt x="2596" y="60"/>
                    <a:pt x="2537" y="0"/>
                    <a:pt x="2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4" name="Google Shape;12724;p82"/>
            <p:cNvSpPr/>
            <p:nvPr/>
          </p:nvSpPr>
          <p:spPr>
            <a:xfrm>
              <a:off x="2936809" y="1521896"/>
              <a:ext cx="176625" cy="96286"/>
            </a:xfrm>
            <a:custGeom>
              <a:avLst/>
              <a:gdLst/>
              <a:ahLst/>
              <a:cxnLst/>
              <a:rect l="l" t="t" r="r" b="b"/>
              <a:pathLst>
                <a:path w="5549" h="3025" extrusionOk="0">
                  <a:moveTo>
                    <a:pt x="4894" y="298"/>
                  </a:moveTo>
                  <a:cubicBezTo>
                    <a:pt x="5084" y="298"/>
                    <a:pt x="5227" y="453"/>
                    <a:pt x="5227" y="644"/>
                  </a:cubicBezTo>
                  <a:lnTo>
                    <a:pt x="5227" y="1620"/>
                  </a:lnTo>
                  <a:cubicBezTo>
                    <a:pt x="5227" y="1822"/>
                    <a:pt x="5084" y="1965"/>
                    <a:pt x="4894" y="1965"/>
                  </a:cubicBezTo>
                  <a:lnTo>
                    <a:pt x="4406" y="1965"/>
                  </a:lnTo>
                  <a:cubicBezTo>
                    <a:pt x="4358" y="1965"/>
                    <a:pt x="4310" y="1989"/>
                    <a:pt x="4287" y="2025"/>
                  </a:cubicBezTo>
                  <a:cubicBezTo>
                    <a:pt x="4251" y="2061"/>
                    <a:pt x="4239" y="2096"/>
                    <a:pt x="4251" y="2144"/>
                  </a:cubicBezTo>
                  <a:lnTo>
                    <a:pt x="4346" y="2727"/>
                  </a:lnTo>
                  <a:lnTo>
                    <a:pt x="4346" y="2739"/>
                  </a:lnTo>
                  <a:lnTo>
                    <a:pt x="4322" y="2739"/>
                  </a:lnTo>
                  <a:lnTo>
                    <a:pt x="3346" y="2001"/>
                  </a:lnTo>
                  <a:cubicBezTo>
                    <a:pt x="3310" y="1977"/>
                    <a:pt x="3287" y="1965"/>
                    <a:pt x="3251" y="1965"/>
                  </a:cubicBezTo>
                  <a:lnTo>
                    <a:pt x="631" y="1965"/>
                  </a:lnTo>
                  <a:cubicBezTo>
                    <a:pt x="441" y="1965"/>
                    <a:pt x="298" y="1822"/>
                    <a:pt x="298" y="1620"/>
                  </a:cubicBezTo>
                  <a:lnTo>
                    <a:pt x="298" y="644"/>
                  </a:lnTo>
                  <a:cubicBezTo>
                    <a:pt x="298" y="453"/>
                    <a:pt x="441" y="298"/>
                    <a:pt x="631" y="298"/>
                  </a:cubicBezTo>
                  <a:close/>
                  <a:moveTo>
                    <a:pt x="631" y="1"/>
                  </a:moveTo>
                  <a:cubicBezTo>
                    <a:pt x="274" y="1"/>
                    <a:pt x="0" y="286"/>
                    <a:pt x="0" y="644"/>
                  </a:cubicBezTo>
                  <a:lnTo>
                    <a:pt x="0" y="1632"/>
                  </a:lnTo>
                  <a:cubicBezTo>
                    <a:pt x="0" y="1989"/>
                    <a:pt x="274" y="2263"/>
                    <a:pt x="631" y="2263"/>
                  </a:cubicBezTo>
                  <a:lnTo>
                    <a:pt x="3203" y="2263"/>
                  </a:lnTo>
                  <a:lnTo>
                    <a:pt x="4144" y="2965"/>
                  </a:lnTo>
                  <a:cubicBezTo>
                    <a:pt x="4203" y="3013"/>
                    <a:pt x="4263" y="3025"/>
                    <a:pt x="4334" y="3025"/>
                  </a:cubicBezTo>
                  <a:cubicBezTo>
                    <a:pt x="4394" y="3025"/>
                    <a:pt x="4453" y="3013"/>
                    <a:pt x="4501" y="2977"/>
                  </a:cubicBezTo>
                  <a:cubicBezTo>
                    <a:pt x="4608" y="2906"/>
                    <a:pt x="4668" y="2787"/>
                    <a:pt x="4656" y="2656"/>
                  </a:cubicBezTo>
                  <a:lnTo>
                    <a:pt x="4596" y="2251"/>
                  </a:lnTo>
                  <a:lnTo>
                    <a:pt x="4906" y="2251"/>
                  </a:lnTo>
                  <a:cubicBezTo>
                    <a:pt x="5263" y="2251"/>
                    <a:pt x="5549" y="1965"/>
                    <a:pt x="5549" y="1608"/>
                  </a:cubicBezTo>
                  <a:lnTo>
                    <a:pt x="5549" y="632"/>
                  </a:lnTo>
                  <a:cubicBezTo>
                    <a:pt x="5525" y="286"/>
                    <a:pt x="5251" y="1"/>
                    <a:pt x="4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5" name="Google Shape;12725;p82"/>
            <p:cNvSpPr/>
            <p:nvPr/>
          </p:nvSpPr>
          <p:spPr>
            <a:xfrm>
              <a:off x="2811367" y="1767115"/>
              <a:ext cx="72413" cy="9485"/>
            </a:xfrm>
            <a:custGeom>
              <a:avLst/>
              <a:gdLst/>
              <a:ahLst/>
              <a:cxnLst/>
              <a:rect l="l" t="t" r="r" b="b"/>
              <a:pathLst>
                <a:path w="2275" h="298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cubicBezTo>
                    <a:pt x="0" y="214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14"/>
                    <a:pt x="2275" y="143"/>
                  </a:cubicBezTo>
                  <a:cubicBezTo>
                    <a:pt x="2275" y="72"/>
                    <a:pt x="2215" y="0"/>
                    <a:pt x="21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6" name="Google Shape;12726;p82"/>
            <p:cNvSpPr/>
            <p:nvPr/>
          </p:nvSpPr>
          <p:spPr>
            <a:xfrm>
              <a:off x="2894730" y="1767115"/>
              <a:ext cx="20117" cy="9485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cubicBezTo>
                    <a:pt x="1" y="214"/>
                    <a:pt x="84" y="298"/>
                    <a:pt x="156" y="298"/>
                  </a:cubicBezTo>
                  <a:lnTo>
                    <a:pt x="489" y="298"/>
                  </a:lnTo>
                  <a:cubicBezTo>
                    <a:pt x="572" y="298"/>
                    <a:pt x="632" y="214"/>
                    <a:pt x="632" y="143"/>
                  </a:cubicBezTo>
                  <a:cubicBezTo>
                    <a:pt x="632" y="72"/>
                    <a:pt x="572" y="0"/>
                    <a:pt x="4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7" name="Google Shape;12727;p82"/>
            <p:cNvSpPr/>
            <p:nvPr/>
          </p:nvSpPr>
          <p:spPr>
            <a:xfrm>
              <a:off x="2811367" y="1787932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44"/>
                  </a:cubicBezTo>
                  <a:cubicBezTo>
                    <a:pt x="0" y="239"/>
                    <a:pt x="84" y="299"/>
                    <a:pt x="155" y="299"/>
                  </a:cubicBezTo>
                  <a:lnTo>
                    <a:pt x="489" y="299"/>
                  </a:lnTo>
                  <a:cubicBezTo>
                    <a:pt x="572" y="299"/>
                    <a:pt x="631" y="215"/>
                    <a:pt x="631" y="144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8" name="Google Shape;12728;p82"/>
            <p:cNvSpPr/>
            <p:nvPr/>
          </p:nvSpPr>
          <p:spPr>
            <a:xfrm>
              <a:off x="2842815" y="1787932"/>
              <a:ext cx="72031" cy="9517"/>
            </a:xfrm>
            <a:custGeom>
              <a:avLst/>
              <a:gdLst/>
              <a:ahLst/>
              <a:cxnLst/>
              <a:rect l="l" t="t" r="r" b="b"/>
              <a:pathLst>
                <a:path w="2263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9"/>
                    <a:pt x="144" y="299"/>
                  </a:cubicBezTo>
                  <a:lnTo>
                    <a:pt x="2120" y="299"/>
                  </a:lnTo>
                  <a:cubicBezTo>
                    <a:pt x="2203" y="299"/>
                    <a:pt x="2263" y="215"/>
                    <a:pt x="2263" y="144"/>
                  </a:cubicBezTo>
                  <a:cubicBezTo>
                    <a:pt x="2263" y="60"/>
                    <a:pt x="2203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29" name="Google Shape;12729;p82"/>
            <p:cNvSpPr/>
            <p:nvPr/>
          </p:nvSpPr>
          <p:spPr>
            <a:xfrm>
              <a:off x="2780301" y="1746266"/>
              <a:ext cx="166375" cy="96668"/>
            </a:xfrm>
            <a:custGeom>
              <a:avLst/>
              <a:gdLst/>
              <a:ahLst/>
              <a:cxnLst/>
              <a:rect l="l" t="t" r="r" b="b"/>
              <a:pathLst>
                <a:path w="5227" h="3037" extrusionOk="0">
                  <a:moveTo>
                    <a:pt x="4572" y="286"/>
                  </a:moveTo>
                  <a:cubicBezTo>
                    <a:pt x="4763" y="286"/>
                    <a:pt x="4917" y="441"/>
                    <a:pt x="4917" y="631"/>
                  </a:cubicBezTo>
                  <a:lnTo>
                    <a:pt x="4917" y="1619"/>
                  </a:lnTo>
                  <a:cubicBezTo>
                    <a:pt x="4917" y="1810"/>
                    <a:pt x="4763" y="1965"/>
                    <a:pt x="4572" y="1965"/>
                  </a:cubicBezTo>
                  <a:lnTo>
                    <a:pt x="2274" y="1965"/>
                  </a:lnTo>
                  <a:cubicBezTo>
                    <a:pt x="2250" y="1965"/>
                    <a:pt x="2215" y="1977"/>
                    <a:pt x="2191" y="1989"/>
                  </a:cubicBezTo>
                  <a:lnTo>
                    <a:pt x="1203" y="2739"/>
                  </a:lnTo>
                  <a:lnTo>
                    <a:pt x="1191" y="2739"/>
                  </a:lnTo>
                  <a:lnTo>
                    <a:pt x="1191" y="2715"/>
                  </a:lnTo>
                  <a:lnTo>
                    <a:pt x="1286" y="2143"/>
                  </a:lnTo>
                  <a:cubicBezTo>
                    <a:pt x="1286" y="2096"/>
                    <a:pt x="1286" y="2048"/>
                    <a:pt x="1250" y="2012"/>
                  </a:cubicBezTo>
                  <a:cubicBezTo>
                    <a:pt x="1215" y="1989"/>
                    <a:pt x="1179" y="1965"/>
                    <a:pt x="1131" y="1965"/>
                  </a:cubicBezTo>
                  <a:lnTo>
                    <a:pt x="643" y="1965"/>
                  </a:lnTo>
                  <a:cubicBezTo>
                    <a:pt x="453" y="1965"/>
                    <a:pt x="298" y="1810"/>
                    <a:pt x="298" y="1619"/>
                  </a:cubicBezTo>
                  <a:lnTo>
                    <a:pt x="298" y="631"/>
                  </a:lnTo>
                  <a:cubicBezTo>
                    <a:pt x="298" y="441"/>
                    <a:pt x="453" y="286"/>
                    <a:pt x="643" y="286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lnTo>
                    <a:pt x="0" y="1619"/>
                  </a:lnTo>
                  <a:cubicBezTo>
                    <a:pt x="0" y="1977"/>
                    <a:pt x="286" y="2262"/>
                    <a:pt x="643" y="2262"/>
                  </a:cubicBezTo>
                  <a:lnTo>
                    <a:pt x="953" y="2262"/>
                  </a:lnTo>
                  <a:lnTo>
                    <a:pt x="893" y="2655"/>
                  </a:lnTo>
                  <a:cubicBezTo>
                    <a:pt x="881" y="2798"/>
                    <a:pt x="929" y="2917"/>
                    <a:pt x="1048" y="2989"/>
                  </a:cubicBezTo>
                  <a:cubicBezTo>
                    <a:pt x="1084" y="3012"/>
                    <a:pt x="1143" y="3036"/>
                    <a:pt x="1203" y="3036"/>
                  </a:cubicBezTo>
                  <a:cubicBezTo>
                    <a:pt x="1262" y="3036"/>
                    <a:pt x="1346" y="3012"/>
                    <a:pt x="1405" y="2977"/>
                  </a:cubicBezTo>
                  <a:lnTo>
                    <a:pt x="2334" y="2274"/>
                  </a:lnTo>
                  <a:lnTo>
                    <a:pt x="4584" y="2274"/>
                  </a:lnTo>
                  <a:cubicBezTo>
                    <a:pt x="4941" y="2274"/>
                    <a:pt x="5227" y="1989"/>
                    <a:pt x="5227" y="1631"/>
                  </a:cubicBezTo>
                  <a:lnTo>
                    <a:pt x="5227" y="655"/>
                  </a:lnTo>
                  <a:cubicBezTo>
                    <a:pt x="5215" y="274"/>
                    <a:pt x="4929" y="0"/>
                    <a:pt x="4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0" name="Google Shape;12730;p82"/>
            <p:cNvSpPr/>
            <p:nvPr/>
          </p:nvSpPr>
          <p:spPr>
            <a:xfrm>
              <a:off x="3020172" y="1720102"/>
              <a:ext cx="61432" cy="9517"/>
            </a:xfrm>
            <a:custGeom>
              <a:avLst/>
              <a:gdLst/>
              <a:ahLst/>
              <a:cxnLst/>
              <a:rect l="l" t="t" r="r" b="b"/>
              <a:pathLst>
                <a:path w="193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4" y="298"/>
                  </a:cubicBezTo>
                  <a:lnTo>
                    <a:pt x="1787" y="298"/>
                  </a:lnTo>
                  <a:cubicBezTo>
                    <a:pt x="1870" y="298"/>
                    <a:pt x="1930" y="227"/>
                    <a:pt x="1930" y="144"/>
                  </a:cubicBezTo>
                  <a:cubicBezTo>
                    <a:pt x="1930" y="60"/>
                    <a:pt x="1870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1" name="Google Shape;12731;p82"/>
            <p:cNvSpPr/>
            <p:nvPr/>
          </p:nvSpPr>
          <p:spPr>
            <a:xfrm>
              <a:off x="2988724" y="1720102"/>
              <a:ext cx="19735" cy="9517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3" y="1"/>
                  </a:moveTo>
                  <a:cubicBezTo>
                    <a:pt x="60" y="1"/>
                    <a:pt x="1" y="72"/>
                    <a:pt x="1" y="144"/>
                  </a:cubicBezTo>
                  <a:cubicBezTo>
                    <a:pt x="1" y="239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72" y="298"/>
                    <a:pt x="620" y="227"/>
                    <a:pt x="620" y="144"/>
                  </a:cubicBezTo>
                  <a:cubicBezTo>
                    <a:pt x="620" y="60"/>
                    <a:pt x="572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2" name="Google Shape;12732;p82"/>
            <p:cNvSpPr/>
            <p:nvPr/>
          </p:nvSpPr>
          <p:spPr>
            <a:xfrm>
              <a:off x="2957658" y="1699253"/>
              <a:ext cx="155776" cy="75087"/>
            </a:xfrm>
            <a:custGeom>
              <a:avLst/>
              <a:gdLst/>
              <a:ahLst/>
              <a:cxnLst/>
              <a:rect l="l" t="t" r="r" b="b"/>
              <a:pathLst>
                <a:path w="4894" h="2359" extrusionOk="0">
                  <a:moveTo>
                    <a:pt x="4239" y="299"/>
                  </a:moveTo>
                  <a:cubicBezTo>
                    <a:pt x="4429" y="299"/>
                    <a:pt x="4572" y="441"/>
                    <a:pt x="4572" y="644"/>
                  </a:cubicBezTo>
                  <a:lnTo>
                    <a:pt x="4572" y="965"/>
                  </a:lnTo>
                  <a:cubicBezTo>
                    <a:pt x="4572" y="1156"/>
                    <a:pt x="4429" y="1311"/>
                    <a:pt x="4239" y="1311"/>
                  </a:cubicBezTo>
                  <a:lnTo>
                    <a:pt x="3751" y="1311"/>
                  </a:lnTo>
                  <a:cubicBezTo>
                    <a:pt x="3703" y="1311"/>
                    <a:pt x="3655" y="1322"/>
                    <a:pt x="3632" y="1370"/>
                  </a:cubicBezTo>
                  <a:cubicBezTo>
                    <a:pt x="3596" y="1394"/>
                    <a:pt x="3584" y="1442"/>
                    <a:pt x="3596" y="1489"/>
                  </a:cubicBezTo>
                  <a:lnTo>
                    <a:pt x="3691" y="2061"/>
                  </a:lnTo>
                  <a:lnTo>
                    <a:pt x="3691" y="2084"/>
                  </a:lnTo>
                  <a:cubicBezTo>
                    <a:pt x="3691" y="2088"/>
                    <a:pt x="3689" y="2090"/>
                    <a:pt x="3685" y="2090"/>
                  </a:cubicBezTo>
                  <a:cubicBezTo>
                    <a:pt x="3678" y="2090"/>
                    <a:pt x="3667" y="2084"/>
                    <a:pt x="3667" y="2084"/>
                  </a:cubicBezTo>
                  <a:lnTo>
                    <a:pt x="2691" y="1334"/>
                  </a:lnTo>
                  <a:cubicBezTo>
                    <a:pt x="2655" y="1322"/>
                    <a:pt x="2632" y="1311"/>
                    <a:pt x="2596" y="1311"/>
                  </a:cubicBezTo>
                  <a:lnTo>
                    <a:pt x="631" y="1311"/>
                  </a:lnTo>
                  <a:cubicBezTo>
                    <a:pt x="441" y="1311"/>
                    <a:pt x="298" y="1156"/>
                    <a:pt x="298" y="965"/>
                  </a:cubicBezTo>
                  <a:lnTo>
                    <a:pt x="298" y="644"/>
                  </a:lnTo>
                  <a:cubicBezTo>
                    <a:pt x="298" y="441"/>
                    <a:pt x="441" y="299"/>
                    <a:pt x="631" y="299"/>
                  </a:cubicBezTo>
                  <a:close/>
                  <a:moveTo>
                    <a:pt x="631" y="1"/>
                  </a:moveTo>
                  <a:cubicBezTo>
                    <a:pt x="274" y="1"/>
                    <a:pt x="0" y="275"/>
                    <a:pt x="0" y="644"/>
                  </a:cubicBezTo>
                  <a:lnTo>
                    <a:pt x="0" y="965"/>
                  </a:lnTo>
                  <a:cubicBezTo>
                    <a:pt x="0" y="1322"/>
                    <a:pt x="274" y="1608"/>
                    <a:pt x="631" y="1608"/>
                  </a:cubicBezTo>
                  <a:lnTo>
                    <a:pt x="2548" y="1608"/>
                  </a:lnTo>
                  <a:lnTo>
                    <a:pt x="3489" y="2299"/>
                  </a:lnTo>
                  <a:cubicBezTo>
                    <a:pt x="3548" y="2346"/>
                    <a:pt x="3608" y="2358"/>
                    <a:pt x="3679" y="2358"/>
                  </a:cubicBezTo>
                  <a:cubicBezTo>
                    <a:pt x="3739" y="2358"/>
                    <a:pt x="3798" y="2346"/>
                    <a:pt x="3846" y="2323"/>
                  </a:cubicBezTo>
                  <a:cubicBezTo>
                    <a:pt x="3953" y="2239"/>
                    <a:pt x="4013" y="2120"/>
                    <a:pt x="4001" y="1989"/>
                  </a:cubicBezTo>
                  <a:lnTo>
                    <a:pt x="3941" y="1584"/>
                  </a:lnTo>
                  <a:lnTo>
                    <a:pt x="4251" y="1584"/>
                  </a:lnTo>
                  <a:cubicBezTo>
                    <a:pt x="4608" y="1584"/>
                    <a:pt x="4894" y="1311"/>
                    <a:pt x="4894" y="953"/>
                  </a:cubicBezTo>
                  <a:lnTo>
                    <a:pt x="4894" y="620"/>
                  </a:lnTo>
                  <a:cubicBezTo>
                    <a:pt x="4870" y="287"/>
                    <a:pt x="4596" y="1"/>
                    <a:pt x="4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3" name="Google Shape;12733;p82"/>
            <p:cNvSpPr/>
            <p:nvPr/>
          </p:nvSpPr>
          <p:spPr>
            <a:xfrm>
              <a:off x="2811367" y="1626108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6"/>
                  </a:cubicBezTo>
                  <a:cubicBezTo>
                    <a:pt x="0" y="227"/>
                    <a:pt x="84" y="299"/>
                    <a:pt x="155" y="299"/>
                  </a:cubicBezTo>
                  <a:lnTo>
                    <a:pt x="2120" y="299"/>
                  </a:lnTo>
                  <a:cubicBezTo>
                    <a:pt x="2215" y="299"/>
                    <a:pt x="2275" y="227"/>
                    <a:pt x="2275" y="156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4" name="Google Shape;12734;p82"/>
            <p:cNvSpPr/>
            <p:nvPr/>
          </p:nvSpPr>
          <p:spPr>
            <a:xfrm>
              <a:off x="2895112" y="1626108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6"/>
                  </a:cubicBezTo>
                  <a:cubicBezTo>
                    <a:pt x="1" y="227"/>
                    <a:pt x="72" y="299"/>
                    <a:pt x="144" y="299"/>
                  </a:cubicBezTo>
                  <a:lnTo>
                    <a:pt x="798" y="299"/>
                  </a:lnTo>
                  <a:cubicBezTo>
                    <a:pt x="894" y="299"/>
                    <a:pt x="953" y="227"/>
                    <a:pt x="953" y="156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5" name="Google Shape;12735;p82"/>
            <p:cNvSpPr/>
            <p:nvPr/>
          </p:nvSpPr>
          <p:spPr>
            <a:xfrm>
              <a:off x="2811367" y="1667805"/>
              <a:ext cx="72413" cy="9517"/>
            </a:xfrm>
            <a:custGeom>
              <a:avLst/>
              <a:gdLst/>
              <a:ahLst/>
              <a:cxnLst/>
              <a:rect l="l" t="t" r="r" b="b"/>
              <a:pathLst>
                <a:path w="2275" h="299" extrusionOk="0"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cubicBezTo>
                    <a:pt x="0" y="227"/>
                    <a:pt x="84" y="298"/>
                    <a:pt x="155" y="298"/>
                  </a:cubicBezTo>
                  <a:lnTo>
                    <a:pt x="2120" y="298"/>
                  </a:lnTo>
                  <a:cubicBezTo>
                    <a:pt x="2215" y="298"/>
                    <a:pt x="2275" y="227"/>
                    <a:pt x="2275" y="155"/>
                  </a:cubicBezTo>
                  <a:cubicBezTo>
                    <a:pt x="2275" y="60"/>
                    <a:pt x="2215" y="1"/>
                    <a:pt x="2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6" name="Google Shape;12736;p82"/>
            <p:cNvSpPr/>
            <p:nvPr/>
          </p:nvSpPr>
          <p:spPr>
            <a:xfrm>
              <a:off x="2895112" y="1667805"/>
              <a:ext cx="30366" cy="9517"/>
            </a:xfrm>
            <a:custGeom>
              <a:avLst/>
              <a:gdLst/>
              <a:ahLst/>
              <a:cxnLst/>
              <a:rect l="l" t="t" r="r" b="b"/>
              <a:pathLst>
                <a:path w="954" h="299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798" y="298"/>
                  </a:lnTo>
                  <a:cubicBezTo>
                    <a:pt x="894" y="298"/>
                    <a:pt x="953" y="227"/>
                    <a:pt x="953" y="155"/>
                  </a:cubicBezTo>
                  <a:cubicBezTo>
                    <a:pt x="953" y="60"/>
                    <a:pt x="882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7" name="Google Shape;12737;p82"/>
            <p:cNvSpPr/>
            <p:nvPr/>
          </p:nvSpPr>
          <p:spPr>
            <a:xfrm>
              <a:off x="2811367" y="1646957"/>
              <a:ext cx="20117" cy="9517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6"/>
                  </a:cubicBezTo>
                  <a:cubicBezTo>
                    <a:pt x="0" y="239"/>
                    <a:pt x="84" y="298"/>
                    <a:pt x="155" y="298"/>
                  </a:cubicBezTo>
                  <a:lnTo>
                    <a:pt x="489" y="298"/>
                  </a:lnTo>
                  <a:cubicBezTo>
                    <a:pt x="572" y="298"/>
                    <a:pt x="631" y="227"/>
                    <a:pt x="631" y="156"/>
                  </a:cubicBezTo>
                  <a:cubicBezTo>
                    <a:pt x="631" y="60"/>
                    <a:pt x="572" y="1"/>
                    <a:pt x="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8" name="Google Shape;12738;p82"/>
            <p:cNvSpPr/>
            <p:nvPr/>
          </p:nvSpPr>
          <p:spPr>
            <a:xfrm>
              <a:off x="2842815" y="1646957"/>
              <a:ext cx="82663" cy="9517"/>
            </a:xfrm>
            <a:custGeom>
              <a:avLst/>
              <a:gdLst/>
              <a:ahLst/>
              <a:cxnLst/>
              <a:rect l="l" t="t" r="r" b="b"/>
              <a:pathLst>
                <a:path w="2597" h="299" extrusionOk="0">
                  <a:moveTo>
                    <a:pt x="155" y="1"/>
                  </a:moveTo>
                  <a:cubicBezTo>
                    <a:pt x="60" y="1"/>
                    <a:pt x="1" y="72"/>
                    <a:pt x="1" y="156"/>
                  </a:cubicBezTo>
                  <a:cubicBezTo>
                    <a:pt x="1" y="239"/>
                    <a:pt x="72" y="298"/>
                    <a:pt x="155" y="298"/>
                  </a:cubicBezTo>
                  <a:lnTo>
                    <a:pt x="2441" y="298"/>
                  </a:lnTo>
                  <a:cubicBezTo>
                    <a:pt x="2537" y="298"/>
                    <a:pt x="2596" y="227"/>
                    <a:pt x="2596" y="156"/>
                  </a:cubicBezTo>
                  <a:cubicBezTo>
                    <a:pt x="2596" y="60"/>
                    <a:pt x="2525" y="1"/>
                    <a:pt x="2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39" name="Google Shape;12739;p82"/>
            <p:cNvSpPr/>
            <p:nvPr/>
          </p:nvSpPr>
          <p:spPr>
            <a:xfrm>
              <a:off x="2780301" y="1605291"/>
              <a:ext cx="176625" cy="117516"/>
            </a:xfrm>
            <a:custGeom>
              <a:avLst/>
              <a:gdLst/>
              <a:ahLst/>
              <a:cxnLst/>
              <a:rect l="l" t="t" r="r" b="b"/>
              <a:pathLst>
                <a:path w="5549" h="3692" extrusionOk="0">
                  <a:moveTo>
                    <a:pt x="4894" y="298"/>
                  </a:moveTo>
                  <a:cubicBezTo>
                    <a:pt x="5084" y="298"/>
                    <a:pt x="5239" y="453"/>
                    <a:pt x="5239" y="643"/>
                  </a:cubicBezTo>
                  <a:lnTo>
                    <a:pt x="5239" y="2274"/>
                  </a:lnTo>
                  <a:cubicBezTo>
                    <a:pt x="5239" y="2477"/>
                    <a:pt x="5084" y="2619"/>
                    <a:pt x="4894" y="2619"/>
                  </a:cubicBezTo>
                  <a:lnTo>
                    <a:pt x="2274" y="2619"/>
                  </a:lnTo>
                  <a:cubicBezTo>
                    <a:pt x="2250" y="2619"/>
                    <a:pt x="2215" y="2643"/>
                    <a:pt x="2191" y="2655"/>
                  </a:cubicBezTo>
                  <a:lnTo>
                    <a:pt x="1203" y="3393"/>
                  </a:lnTo>
                  <a:lnTo>
                    <a:pt x="1191" y="3393"/>
                  </a:lnTo>
                  <a:lnTo>
                    <a:pt x="1191" y="3381"/>
                  </a:lnTo>
                  <a:lnTo>
                    <a:pt x="1274" y="2798"/>
                  </a:lnTo>
                  <a:cubicBezTo>
                    <a:pt x="1274" y="2750"/>
                    <a:pt x="1274" y="2715"/>
                    <a:pt x="1250" y="2679"/>
                  </a:cubicBezTo>
                  <a:cubicBezTo>
                    <a:pt x="1215" y="2655"/>
                    <a:pt x="1179" y="2619"/>
                    <a:pt x="1131" y="2619"/>
                  </a:cubicBezTo>
                  <a:lnTo>
                    <a:pt x="643" y="2619"/>
                  </a:lnTo>
                  <a:cubicBezTo>
                    <a:pt x="453" y="2619"/>
                    <a:pt x="298" y="2477"/>
                    <a:pt x="298" y="2274"/>
                  </a:cubicBezTo>
                  <a:lnTo>
                    <a:pt x="298" y="643"/>
                  </a:lnTo>
                  <a:cubicBezTo>
                    <a:pt x="298" y="453"/>
                    <a:pt x="453" y="298"/>
                    <a:pt x="643" y="298"/>
                  </a:cubicBezTo>
                  <a:close/>
                  <a:moveTo>
                    <a:pt x="643" y="0"/>
                  </a:moveTo>
                  <a:cubicBezTo>
                    <a:pt x="286" y="0"/>
                    <a:pt x="0" y="286"/>
                    <a:pt x="0" y="643"/>
                  </a:cubicBezTo>
                  <a:lnTo>
                    <a:pt x="0" y="2286"/>
                  </a:lnTo>
                  <a:cubicBezTo>
                    <a:pt x="0" y="2643"/>
                    <a:pt x="286" y="2917"/>
                    <a:pt x="643" y="2917"/>
                  </a:cubicBezTo>
                  <a:lnTo>
                    <a:pt x="953" y="2917"/>
                  </a:lnTo>
                  <a:lnTo>
                    <a:pt x="893" y="3322"/>
                  </a:lnTo>
                  <a:cubicBezTo>
                    <a:pt x="881" y="3453"/>
                    <a:pt x="929" y="3572"/>
                    <a:pt x="1048" y="3655"/>
                  </a:cubicBezTo>
                  <a:cubicBezTo>
                    <a:pt x="1084" y="3679"/>
                    <a:pt x="1143" y="3691"/>
                    <a:pt x="1203" y="3691"/>
                  </a:cubicBezTo>
                  <a:cubicBezTo>
                    <a:pt x="1262" y="3691"/>
                    <a:pt x="1346" y="3679"/>
                    <a:pt x="1405" y="3632"/>
                  </a:cubicBezTo>
                  <a:lnTo>
                    <a:pt x="2334" y="2941"/>
                  </a:lnTo>
                  <a:lnTo>
                    <a:pt x="4906" y="2941"/>
                  </a:lnTo>
                  <a:cubicBezTo>
                    <a:pt x="5263" y="2941"/>
                    <a:pt x="5548" y="2655"/>
                    <a:pt x="5548" y="2298"/>
                  </a:cubicBezTo>
                  <a:lnTo>
                    <a:pt x="5548" y="655"/>
                  </a:lnTo>
                  <a:cubicBezTo>
                    <a:pt x="5537" y="286"/>
                    <a:pt x="5251" y="0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40" name="Google Shape;12740;p82"/>
          <p:cNvGrpSpPr/>
          <p:nvPr/>
        </p:nvGrpSpPr>
        <p:grpSpPr>
          <a:xfrm>
            <a:off x="3291049" y="1591285"/>
            <a:ext cx="211892" cy="339594"/>
            <a:chOff x="3316159" y="1515085"/>
            <a:chExt cx="211892" cy="339594"/>
          </a:xfrm>
          <a:solidFill>
            <a:schemeClr val="tx1"/>
          </a:solidFill>
        </p:grpSpPr>
        <p:sp>
          <p:nvSpPr>
            <p:cNvPr id="12741" name="Google Shape;12741;p82"/>
            <p:cNvSpPr/>
            <p:nvPr/>
          </p:nvSpPr>
          <p:spPr>
            <a:xfrm>
              <a:off x="3358621" y="1823199"/>
              <a:ext cx="15183" cy="9485"/>
            </a:xfrm>
            <a:custGeom>
              <a:avLst/>
              <a:gdLst/>
              <a:ahLst/>
              <a:cxnLst/>
              <a:rect l="l" t="t" r="r" b="b"/>
              <a:pathLst>
                <a:path w="477" h="298" extrusionOk="0">
                  <a:moveTo>
                    <a:pt x="155" y="0"/>
                  </a:moveTo>
                  <a:cubicBezTo>
                    <a:pt x="60" y="0"/>
                    <a:pt x="0" y="84"/>
                    <a:pt x="0" y="155"/>
                  </a:cubicBezTo>
                  <a:cubicBezTo>
                    <a:pt x="0" y="238"/>
                    <a:pt x="83" y="298"/>
                    <a:pt x="155" y="298"/>
                  </a:cubicBezTo>
                  <a:lnTo>
                    <a:pt x="322" y="298"/>
                  </a:lnTo>
                  <a:cubicBezTo>
                    <a:pt x="405" y="298"/>
                    <a:pt x="464" y="226"/>
                    <a:pt x="464" y="155"/>
                  </a:cubicBezTo>
                  <a:cubicBezTo>
                    <a:pt x="476" y="84"/>
                    <a:pt x="405" y="0"/>
                    <a:pt x="3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42" name="Google Shape;12742;p82"/>
            <p:cNvSpPr/>
            <p:nvPr/>
          </p:nvSpPr>
          <p:spPr>
            <a:xfrm>
              <a:off x="3427946" y="1823199"/>
              <a:ext cx="15215" cy="9485"/>
            </a:xfrm>
            <a:custGeom>
              <a:avLst/>
              <a:gdLst/>
              <a:ahLst/>
              <a:cxnLst/>
              <a:rect l="l" t="t" r="r" b="b"/>
              <a:pathLst>
                <a:path w="478" h="298" extrusionOk="0">
                  <a:moveTo>
                    <a:pt x="144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72" y="298"/>
                    <a:pt x="144" y="298"/>
                  </a:cubicBezTo>
                  <a:lnTo>
                    <a:pt x="310" y="298"/>
                  </a:lnTo>
                  <a:cubicBezTo>
                    <a:pt x="406" y="298"/>
                    <a:pt x="465" y="226"/>
                    <a:pt x="465" y="155"/>
                  </a:cubicBezTo>
                  <a:cubicBezTo>
                    <a:pt x="477" y="84"/>
                    <a:pt x="406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43" name="Google Shape;12743;p82"/>
            <p:cNvSpPr/>
            <p:nvPr/>
          </p:nvSpPr>
          <p:spPr>
            <a:xfrm>
              <a:off x="3385135" y="1823199"/>
              <a:ext cx="31480" cy="9485"/>
            </a:xfrm>
            <a:custGeom>
              <a:avLst/>
              <a:gdLst/>
              <a:ahLst/>
              <a:cxnLst/>
              <a:rect l="l" t="t" r="r" b="b"/>
              <a:pathLst>
                <a:path w="989" h="298" extrusionOk="0">
                  <a:moveTo>
                    <a:pt x="155" y="0"/>
                  </a:moveTo>
                  <a:cubicBezTo>
                    <a:pt x="60" y="0"/>
                    <a:pt x="1" y="84"/>
                    <a:pt x="1" y="155"/>
                  </a:cubicBezTo>
                  <a:cubicBezTo>
                    <a:pt x="1" y="238"/>
                    <a:pt x="84" y="298"/>
                    <a:pt x="155" y="298"/>
                  </a:cubicBezTo>
                  <a:lnTo>
                    <a:pt x="822" y="298"/>
                  </a:lnTo>
                  <a:cubicBezTo>
                    <a:pt x="917" y="298"/>
                    <a:pt x="977" y="226"/>
                    <a:pt x="977" y="155"/>
                  </a:cubicBezTo>
                  <a:cubicBezTo>
                    <a:pt x="989" y="84"/>
                    <a:pt x="917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744" name="Google Shape;12744;p82"/>
            <p:cNvGrpSpPr/>
            <p:nvPr/>
          </p:nvGrpSpPr>
          <p:grpSpPr>
            <a:xfrm>
              <a:off x="3316159" y="1515085"/>
              <a:ext cx="211892" cy="339594"/>
              <a:chOff x="3316159" y="1515085"/>
              <a:chExt cx="211892" cy="339594"/>
            </a:xfrm>
            <a:grpFill/>
          </p:grpSpPr>
          <p:sp>
            <p:nvSpPr>
              <p:cNvPr id="12745" name="Google Shape;12745;p82"/>
              <p:cNvSpPr/>
              <p:nvPr/>
            </p:nvSpPr>
            <p:spPr>
              <a:xfrm>
                <a:off x="3316159" y="1557514"/>
                <a:ext cx="169049" cy="297165"/>
              </a:xfrm>
              <a:custGeom>
                <a:avLst/>
                <a:gdLst/>
                <a:ahLst/>
                <a:cxnLst/>
                <a:rect l="l" t="t" r="r" b="b"/>
                <a:pathLst>
                  <a:path w="5311" h="9336" extrusionOk="0">
                    <a:moveTo>
                      <a:pt x="4656" y="310"/>
                    </a:moveTo>
                    <a:cubicBezTo>
                      <a:pt x="4846" y="310"/>
                      <a:pt x="5001" y="477"/>
                      <a:pt x="5001" y="668"/>
                    </a:cubicBezTo>
                    <a:lnTo>
                      <a:pt x="298" y="668"/>
                    </a:lnTo>
                    <a:lnTo>
                      <a:pt x="298" y="656"/>
                    </a:lnTo>
                    <a:cubicBezTo>
                      <a:pt x="298" y="465"/>
                      <a:pt x="441" y="310"/>
                      <a:pt x="632" y="310"/>
                    </a:cubicBezTo>
                    <a:close/>
                    <a:moveTo>
                      <a:pt x="5001" y="989"/>
                    </a:moveTo>
                    <a:lnTo>
                      <a:pt x="5001" y="7680"/>
                    </a:lnTo>
                    <a:lnTo>
                      <a:pt x="298" y="7680"/>
                    </a:lnTo>
                    <a:lnTo>
                      <a:pt x="298" y="989"/>
                    </a:lnTo>
                    <a:close/>
                    <a:moveTo>
                      <a:pt x="5013" y="7990"/>
                    </a:moveTo>
                    <a:lnTo>
                      <a:pt x="5013" y="8681"/>
                    </a:lnTo>
                    <a:lnTo>
                      <a:pt x="5001" y="8681"/>
                    </a:lnTo>
                    <a:cubicBezTo>
                      <a:pt x="5001" y="8871"/>
                      <a:pt x="4846" y="9026"/>
                      <a:pt x="4656" y="9026"/>
                    </a:cubicBezTo>
                    <a:lnTo>
                      <a:pt x="655" y="9026"/>
                    </a:lnTo>
                    <a:cubicBezTo>
                      <a:pt x="465" y="9026"/>
                      <a:pt x="310" y="8871"/>
                      <a:pt x="310" y="8681"/>
                    </a:cubicBezTo>
                    <a:lnTo>
                      <a:pt x="310" y="7990"/>
                    </a:lnTo>
                    <a:close/>
                    <a:moveTo>
                      <a:pt x="655" y="1"/>
                    </a:moveTo>
                    <a:cubicBezTo>
                      <a:pt x="298" y="1"/>
                      <a:pt x="1" y="299"/>
                      <a:pt x="1" y="656"/>
                    </a:cubicBezTo>
                    <a:lnTo>
                      <a:pt x="1" y="8681"/>
                    </a:lnTo>
                    <a:cubicBezTo>
                      <a:pt x="1" y="9038"/>
                      <a:pt x="298" y="9335"/>
                      <a:pt x="655" y="9335"/>
                    </a:cubicBezTo>
                    <a:lnTo>
                      <a:pt x="4656" y="9335"/>
                    </a:lnTo>
                    <a:cubicBezTo>
                      <a:pt x="5013" y="9335"/>
                      <a:pt x="5311" y="9038"/>
                      <a:pt x="5311" y="8681"/>
                    </a:cubicBezTo>
                    <a:lnTo>
                      <a:pt x="5311" y="656"/>
                    </a:lnTo>
                    <a:cubicBezTo>
                      <a:pt x="5311" y="299"/>
                      <a:pt x="5025" y="1"/>
                      <a:pt x="4656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6" name="Google Shape;12746;p82"/>
              <p:cNvSpPr/>
              <p:nvPr/>
            </p:nvSpPr>
            <p:spPr>
              <a:xfrm>
                <a:off x="3337772" y="1610161"/>
                <a:ext cx="132667" cy="127415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4003" extrusionOk="0">
                    <a:moveTo>
                      <a:pt x="2131" y="1014"/>
                    </a:moveTo>
                    <a:cubicBezTo>
                      <a:pt x="2322" y="1014"/>
                      <a:pt x="2477" y="1157"/>
                      <a:pt x="2477" y="1359"/>
                    </a:cubicBezTo>
                    <a:lnTo>
                      <a:pt x="2477" y="1681"/>
                    </a:lnTo>
                    <a:cubicBezTo>
                      <a:pt x="2477" y="1966"/>
                      <a:pt x="2251" y="2181"/>
                      <a:pt x="1965" y="2181"/>
                    </a:cubicBezTo>
                    <a:cubicBezTo>
                      <a:pt x="1958" y="2181"/>
                      <a:pt x="1952" y="2181"/>
                      <a:pt x="1945" y="2181"/>
                    </a:cubicBezTo>
                    <a:cubicBezTo>
                      <a:pt x="1691" y="2181"/>
                      <a:pt x="1465" y="1959"/>
                      <a:pt x="1465" y="1681"/>
                    </a:cubicBezTo>
                    <a:lnTo>
                      <a:pt x="1465" y="1359"/>
                    </a:lnTo>
                    <a:cubicBezTo>
                      <a:pt x="1465" y="1157"/>
                      <a:pt x="1608" y="1014"/>
                      <a:pt x="1810" y="1014"/>
                    </a:cubicBezTo>
                    <a:close/>
                    <a:moveTo>
                      <a:pt x="2143" y="2478"/>
                    </a:moveTo>
                    <a:lnTo>
                      <a:pt x="2143" y="2574"/>
                    </a:lnTo>
                    <a:cubicBezTo>
                      <a:pt x="2167" y="2633"/>
                      <a:pt x="2179" y="2693"/>
                      <a:pt x="2191" y="2740"/>
                    </a:cubicBezTo>
                    <a:lnTo>
                      <a:pt x="1989" y="2943"/>
                    </a:lnTo>
                    <a:lnTo>
                      <a:pt x="1953" y="2943"/>
                    </a:lnTo>
                    <a:lnTo>
                      <a:pt x="1750" y="2740"/>
                    </a:lnTo>
                    <a:cubicBezTo>
                      <a:pt x="1774" y="2693"/>
                      <a:pt x="1786" y="2633"/>
                      <a:pt x="1786" y="2574"/>
                    </a:cubicBezTo>
                    <a:lnTo>
                      <a:pt x="1786" y="2478"/>
                    </a:lnTo>
                    <a:cubicBezTo>
                      <a:pt x="1846" y="2502"/>
                      <a:pt x="1905" y="2502"/>
                      <a:pt x="1965" y="2502"/>
                    </a:cubicBezTo>
                    <a:cubicBezTo>
                      <a:pt x="2024" y="2502"/>
                      <a:pt x="2084" y="2502"/>
                      <a:pt x="2143" y="2478"/>
                    </a:cubicBezTo>
                    <a:close/>
                    <a:moveTo>
                      <a:pt x="2441" y="2931"/>
                    </a:moveTo>
                    <a:lnTo>
                      <a:pt x="2715" y="3062"/>
                    </a:lnTo>
                    <a:cubicBezTo>
                      <a:pt x="2774" y="3098"/>
                      <a:pt x="2822" y="3157"/>
                      <a:pt x="2822" y="3228"/>
                    </a:cubicBezTo>
                    <a:lnTo>
                      <a:pt x="2822" y="3467"/>
                    </a:lnTo>
                    <a:cubicBezTo>
                      <a:pt x="2560" y="3609"/>
                      <a:pt x="2262" y="3693"/>
                      <a:pt x="1965" y="3693"/>
                    </a:cubicBezTo>
                    <a:cubicBezTo>
                      <a:pt x="1667" y="3693"/>
                      <a:pt x="1369" y="3609"/>
                      <a:pt x="1119" y="3467"/>
                    </a:cubicBezTo>
                    <a:lnTo>
                      <a:pt x="1119" y="3228"/>
                    </a:lnTo>
                    <a:cubicBezTo>
                      <a:pt x="1119" y="3157"/>
                      <a:pt x="1167" y="3098"/>
                      <a:pt x="1227" y="3062"/>
                    </a:cubicBezTo>
                    <a:lnTo>
                      <a:pt x="1489" y="2931"/>
                    </a:lnTo>
                    <a:lnTo>
                      <a:pt x="1750" y="3181"/>
                    </a:lnTo>
                    <a:cubicBezTo>
                      <a:pt x="1810" y="3240"/>
                      <a:pt x="1893" y="3276"/>
                      <a:pt x="1965" y="3276"/>
                    </a:cubicBezTo>
                    <a:cubicBezTo>
                      <a:pt x="2048" y="3276"/>
                      <a:pt x="2131" y="3240"/>
                      <a:pt x="2191" y="3181"/>
                    </a:cubicBezTo>
                    <a:lnTo>
                      <a:pt x="2441" y="2931"/>
                    </a:lnTo>
                    <a:close/>
                    <a:moveTo>
                      <a:pt x="2009" y="0"/>
                    </a:moveTo>
                    <a:cubicBezTo>
                      <a:pt x="1492" y="0"/>
                      <a:pt x="976" y="204"/>
                      <a:pt x="584" y="597"/>
                    </a:cubicBezTo>
                    <a:cubicBezTo>
                      <a:pt x="215" y="966"/>
                      <a:pt x="0" y="1466"/>
                      <a:pt x="0" y="2002"/>
                    </a:cubicBezTo>
                    <a:cubicBezTo>
                      <a:pt x="0" y="2550"/>
                      <a:pt x="215" y="3038"/>
                      <a:pt x="584" y="3419"/>
                    </a:cubicBezTo>
                    <a:cubicBezTo>
                      <a:pt x="977" y="3812"/>
                      <a:pt x="1477" y="4002"/>
                      <a:pt x="2000" y="4002"/>
                    </a:cubicBezTo>
                    <a:cubicBezTo>
                      <a:pt x="2501" y="4002"/>
                      <a:pt x="3024" y="3812"/>
                      <a:pt x="3417" y="3419"/>
                    </a:cubicBezTo>
                    <a:cubicBezTo>
                      <a:pt x="4072" y="2740"/>
                      <a:pt x="4167" y="1681"/>
                      <a:pt x="3620" y="883"/>
                    </a:cubicBezTo>
                    <a:cubicBezTo>
                      <a:pt x="3590" y="832"/>
                      <a:pt x="3543" y="807"/>
                      <a:pt x="3492" y="807"/>
                    </a:cubicBezTo>
                    <a:cubicBezTo>
                      <a:pt x="3459" y="807"/>
                      <a:pt x="3426" y="817"/>
                      <a:pt x="3394" y="835"/>
                    </a:cubicBezTo>
                    <a:cubicBezTo>
                      <a:pt x="3322" y="883"/>
                      <a:pt x="3310" y="978"/>
                      <a:pt x="3358" y="1062"/>
                    </a:cubicBezTo>
                    <a:cubicBezTo>
                      <a:pt x="3810" y="1728"/>
                      <a:pt x="3727" y="2621"/>
                      <a:pt x="3155" y="3193"/>
                    </a:cubicBezTo>
                    <a:lnTo>
                      <a:pt x="3132" y="3228"/>
                    </a:lnTo>
                    <a:lnTo>
                      <a:pt x="3132" y="3217"/>
                    </a:lnTo>
                    <a:cubicBezTo>
                      <a:pt x="3132" y="3014"/>
                      <a:pt x="3024" y="2859"/>
                      <a:pt x="2858" y="2776"/>
                    </a:cubicBezTo>
                    <a:lnTo>
                      <a:pt x="2477" y="2586"/>
                    </a:lnTo>
                    <a:lnTo>
                      <a:pt x="2477" y="2574"/>
                    </a:lnTo>
                    <a:lnTo>
                      <a:pt x="2477" y="2336"/>
                    </a:lnTo>
                    <a:cubicBezTo>
                      <a:pt x="2679" y="2181"/>
                      <a:pt x="2798" y="1943"/>
                      <a:pt x="2798" y="1681"/>
                    </a:cubicBezTo>
                    <a:lnTo>
                      <a:pt x="2798" y="1347"/>
                    </a:lnTo>
                    <a:cubicBezTo>
                      <a:pt x="2798" y="990"/>
                      <a:pt x="2501" y="692"/>
                      <a:pt x="2143" y="692"/>
                    </a:cubicBezTo>
                    <a:lnTo>
                      <a:pt x="1822" y="692"/>
                    </a:lnTo>
                    <a:cubicBezTo>
                      <a:pt x="1465" y="692"/>
                      <a:pt x="1167" y="990"/>
                      <a:pt x="1167" y="1347"/>
                    </a:cubicBezTo>
                    <a:lnTo>
                      <a:pt x="1167" y="1681"/>
                    </a:lnTo>
                    <a:cubicBezTo>
                      <a:pt x="1167" y="1943"/>
                      <a:pt x="1298" y="2181"/>
                      <a:pt x="1489" y="2336"/>
                    </a:cubicBezTo>
                    <a:lnTo>
                      <a:pt x="1489" y="2574"/>
                    </a:lnTo>
                    <a:lnTo>
                      <a:pt x="1489" y="2586"/>
                    </a:lnTo>
                    <a:lnTo>
                      <a:pt x="1108" y="2776"/>
                    </a:lnTo>
                    <a:cubicBezTo>
                      <a:pt x="941" y="2871"/>
                      <a:pt x="834" y="3038"/>
                      <a:pt x="834" y="3217"/>
                    </a:cubicBezTo>
                    <a:lnTo>
                      <a:pt x="834" y="3228"/>
                    </a:lnTo>
                    <a:lnTo>
                      <a:pt x="810" y="3193"/>
                    </a:lnTo>
                    <a:cubicBezTo>
                      <a:pt x="500" y="2883"/>
                      <a:pt x="322" y="2455"/>
                      <a:pt x="322" y="2002"/>
                    </a:cubicBezTo>
                    <a:cubicBezTo>
                      <a:pt x="322" y="1562"/>
                      <a:pt x="500" y="1133"/>
                      <a:pt x="810" y="812"/>
                    </a:cubicBezTo>
                    <a:cubicBezTo>
                      <a:pt x="1139" y="489"/>
                      <a:pt x="1566" y="326"/>
                      <a:pt x="1996" y="326"/>
                    </a:cubicBezTo>
                    <a:cubicBezTo>
                      <a:pt x="2328" y="326"/>
                      <a:pt x="2662" y="424"/>
                      <a:pt x="2953" y="621"/>
                    </a:cubicBezTo>
                    <a:cubicBezTo>
                      <a:pt x="2980" y="639"/>
                      <a:pt x="3012" y="649"/>
                      <a:pt x="3043" y="649"/>
                    </a:cubicBezTo>
                    <a:cubicBezTo>
                      <a:pt x="3092" y="649"/>
                      <a:pt x="3143" y="625"/>
                      <a:pt x="3179" y="573"/>
                    </a:cubicBezTo>
                    <a:cubicBezTo>
                      <a:pt x="3215" y="502"/>
                      <a:pt x="3203" y="419"/>
                      <a:pt x="3132" y="359"/>
                    </a:cubicBezTo>
                    <a:cubicBezTo>
                      <a:pt x="2793" y="118"/>
                      <a:pt x="2401" y="0"/>
                      <a:pt x="2009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7" name="Google Shape;12747;p82"/>
              <p:cNvSpPr/>
              <p:nvPr/>
            </p:nvSpPr>
            <p:spPr>
              <a:xfrm>
                <a:off x="3343056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6" y="0"/>
                    </a:moveTo>
                    <a:cubicBezTo>
                      <a:pt x="299" y="0"/>
                      <a:pt x="1" y="298"/>
                      <a:pt x="1" y="655"/>
                    </a:cubicBezTo>
                    <a:cubicBezTo>
                      <a:pt x="1" y="1013"/>
                      <a:pt x="299" y="1310"/>
                      <a:pt x="656" y="1310"/>
                    </a:cubicBezTo>
                    <a:cubicBezTo>
                      <a:pt x="1013" y="1310"/>
                      <a:pt x="1311" y="1013"/>
                      <a:pt x="1311" y="655"/>
                    </a:cubicBezTo>
                    <a:cubicBezTo>
                      <a:pt x="1299" y="560"/>
                      <a:pt x="1227" y="501"/>
                      <a:pt x="1144" y="501"/>
                    </a:cubicBezTo>
                    <a:cubicBezTo>
                      <a:pt x="1061" y="501"/>
                      <a:pt x="1001" y="572"/>
                      <a:pt x="1001" y="643"/>
                    </a:cubicBezTo>
                    <a:cubicBezTo>
                      <a:pt x="1001" y="834"/>
                      <a:pt x="846" y="989"/>
                      <a:pt x="656" y="989"/>
                    </a:cubicBezTo>
                    <a:cubicBezTo>
                      <a:pt x="465" y="989"/>
                      <a:pt x="310" y="834"/>
                      <a:pt x="310" y="643"/>
                    </a:cubicBezTo>
                    <a:cubicBezTo>
                      <a:pt x="310" y="453"/>
                      <a:pt x="465" y="298"/>
                      <a:pt x="656" y="298"/>
                    </a:cubicBezTo>
                    <a:cubicBezTo>
                      <a:pt x="751" y="298"/>
                      <a:pt x="811" y="227"/>
                      <a:pt x="811" y="155"/>
                    </a:cubicBezTo>
                    <a:cubicBezTo>
                      <a:pt x="811" y="84"/>
                      <a:pt x="727" y="0"/>
                      <a:pt x="6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8" name="Google Shape;12748;p82"/>
              <p:cNvSpPr/>
              <p:nvPr/>
            </p:nvSpPr>
            <p:spPr>
              <a:xfrm>
                <a:off x="3417347" y="1749290"/>
                <a:ext cx="41729" cy="41729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11" extrusionOk="0">
                    <a:moveTo>
                      <a:pt x="655" y="0"/>
                    </a:moveTo>
                    <a:cubicBezTo>
                      <a:pt x="298" y="0"/>
                      <a:pt x="1" y="298"/>
                      <a:pt x="1" y="655"/>
                    </a:cubicBezTo>
                    <a:cubicBezTo>
                      <a:pt x="1" y="1013"/>
                      <a:pt x="298" y="1310"/>
                      <a:pt x="655" y="1310"/>
                    </a:cubicBezTo>
                    <a:cubicBezTo>
                      <a:pt x="1013" y="1310"/>
                      <a:pt x="1310" y="1013"/>
                      <a:pt x="1310" y="655"/>
                    </a:cubicBezTo>
                    <a:cubicBezTo>
                      <a:pt x="1298" y="560"/>
                      <a:pt x="1239" y="501"/>
                      <a:pt x="1155" y="501"/>
                    </a:cubicBezTo>
                    <a:cubicBezTo>
                      <a:pt x="1060" y="501"/>
                      <a:pt x="1001" y="572"/>
                      <a:pt x="1001" y="643"/>
                    </a:cubicBezTo>
                    <a:cubicBezTo>
                      <a:pt x="1001" y="834"/>
                      <a:pt x="858" y="989"/>
                      <a:pt x="655" y="989"/>
                    </a:cubicBezTo>
                    <a:cubicBezTo>
                      <a:pt x="465" y="989"/>
                      <a:pt x="322" y="834"/>
                      <a:pt x="322" y="643"/>
                    </a:cubicBezTo>
                    <a:cubicBezTo>
                      <a:pt x="322" y="453"/>
                      <a:pt x="465" y="298"/>
                      <a:pt x="655" y="298"/>
                    </a:cubicBezTo>
                    <a:cubicBezTo>
                      <a:pt x="751" y="298"/>
                      <a:pt x="810" y="227"/>
                      <a:pt x="810" y="155"/>
                    </a:cubicBezTo>
                    <a:cubicBezTo>
                      <a:pt x="810" y="84"/>
                      <a:pt x="739" y="0"/>
                      <a:pt x="655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49" name="Google Shape;12749;p82"/>
              <p:cNvSpPr/>
              <p:nvPr/>
            </p:nvSpPr>
            <p:spPr>
              <a:xfrm>
                <a:off x="3464710" y="1536315"/>
                <a:ext cx="41729" cy="41315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298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8"/>
                      <a:pt x="84" y="298"/>
                      <a:pt x="156" y="298"/>
                    </a:cubicBezTo>
                    <a:cubicBezTo>
                      <a:pt x="620" y="298"/>
                      <a:pt x="1001" y="667"/>
                      <a:pt x="1001" y="1143"/>
                    </a:cubicBezTo>
                    <a:cubicBezTo>
                      <a:pt x="1001" y="1238"/>
                      <a:pt x="1072" y="1298"/>
                      <a:pt x="1156" y="1298"/>
                    </a:cubicBezTo>
                    <a:cubicBezTo>
                      <a:pt x="1239" y="1298"/>
                      <a:pt x="1299" y="1215"/>
                      <a:pt x="1299" y="1143"/>
                    </a:cubicBezTo>
                    <a:cubicBezTo>
                      <a:pt x="1311" y="524"/>
                      <a:pt x="799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50" name="Google Shape;12750;p82"/>
              <p:cNvSpPr/>
              <p:nvPr/>
            </p:nvSpPr>
            <p:spPr>
              <a:xfrm>
                <a:off x="3464710" y="1515085"/>
                <a:ext cx="63342" cy="62546"/>
              </a:xfrm>
              <a:custGeom>
                <a:avLst/>
                <a:gdLst/>
                <a:ahLst/>
                <a:cxnLst/>
                <a:rect l="l" t="t" r="r" b="b"/>
                <a:pathLst>
                  <a:path w="1990" h="1965" extrusionOk="0">
                    <a:moveTo>
                      <a:pt x="156" y="0"/>
                    </a:moveTo>
                    <a:cubicBezTo>
                      <a:pt x="60" y="0"/>
                      <a:pt x="1" y="72"/>
                      <a:pt x="1" y="143"/>
                    </a:cubicBezTo>
                    <a:cubicBezTo>
                      <a:pt x="1" y="239"/>
                      <a:pt x="84" y="298"/>
                      <a:pt x="156" y="298"/>
                    </a:cubicBezTo>
                    <a:cubicBezTo>
                      <a:pt x="989" y="298"/>
                      <a:pt x="1668" y="977"/>
                      <a:pt x="1668" y="1810"/>
                    </a:cubicBezTo>
                    <a:cubicBezTo>
                      <a:pt x="1668" y="1905"/>
                      <a:pt x="1751" y="1965"/>
                      <a:pt x="1822" y="1965"/>
                    </a:cubicBezTo>
                    <a:cubicBezTo>
                      <a:pt x="1894" y="1965"/>
                      <a:pt x="1965" y="1882"/>
                      <a:pt x="1965" y="1810"/>
                    </a:cubicBezTo>
                    <a:cubicBezTo>
                      <a:pt x="1989" y="810"/>
                      <a:pt x="1168" y="0"/>
                      <a:pt x="156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51" name="Google Shape;12751;p82"/>
          <p:cNvGrpSpPr/>
          <p:nvPr/>
        </p:nvGrpSpPr>
        <p:grpSpPr>
          <a:xfrm>
            <a:off x="3691248" y="1620855"/>
            <a:ext cx="361971" cy="314958"/>
            <a:chOff x="3716358" y="1544655"/>
            <a:chExt cx="361971" cy="314958"/>
          </a:xfrm>
          <a:solidFill>
            <a:schemeClr val="tx1"/>
          </a:solidFill>
        </p:grpSpPr>
        <p:sp>
          <p:nvSpPr>
            <p:cNvPr id="12752" name="Google Shape;12752;p82"/>
            <p:cNvSpPr/>
            <p:nvPr/>
          </p:nvSpPr>
          <p:spPr>
            <a:xfrm>
              <a:off x="3767509" y="1646957"/>
              <a:ext cx="231213" cy="10663"/>
            </a:xfrm>
            <a:custGeom>
              <a:avLst/>
              <a:gdLst/>
              <a:ahLst/>
              <a:cxnLst/>
              <a:rect l="l" t="t" r="r" b="b"/>
              <a:pathLst>
                <a:path w="7264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7097" y="334"/>
                  </a:lnTo>
                  <a:cubicBezTo>
                    <a:pt x="7192" y="334"/>
                    <a:pt x="7264" y="263"/>
                    <a:pt x="7264" y="167"/>
                  </a:cubicBezTo>
                  <a:cubicBezTo>
                    <a:pt x="7264" y="72"/>
                    <a:pt x="7192" y="1"/>
                    <a:pt x="7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3" name="Google Shape;12753;p82"/>
            <p:cNvSpPr/>
            <p:nvPr/>
          </p:nvSpPr>
          <p:spPr>
            <a:xfrm>
              <a:off x="3767509" y="1618532"/>
              <a:ext cx="152020" cy="10663"/>
            </a:xfrm>
            <a:custGeom>
              <a:avLst/>
              <a:gdLst/>
              <a:ahLst/>
              <a:cxnLst/>
              <a:rect l="l" t="t" r="r" b="b"/>
              <a:pathLst>
                <a:path w="4776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4621" y="334"/>
                  </a:lnTo>
                  <a:cubicBezTo>
                    <a:pt x="4704" y="334"/>
                    <a:pt x="4775" y="263"/>
                    <a:pt x="4775" y="168"/>
                  </a:cubicBezTo>
                  <a:cubicBezTo>
                    <a:pt x="4775" y="72"/>
                    <a:pt x="4704" y="1"/>
                    <a:pt x="4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4" name="Google Shape;12754;p82"/>
            <p:cNvSpPr/>
            <p:nvPr/>
          </p:nvSpPr>
          <p:spPr>
            <a:xfrm>
              <a:off x="3931624" y="1618532"/>
              <a:ext cx="67098" cy="10663"/>
            </a:xfrm>
            <a:custGeom>
              <a:avLst/>
              <a:gdLst/>
              <a:ahLst/>
              <a:cxnLst/>
              <a:rect l="l" t="t" r="r" b="b"/>
              <a:pathLst>
                <a:path w="2108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941" y="334"/>
                  </a:lnTo>
                  <a:cubicBezTo>
                    <a:pt x="2036" y="334"/>
                    <a:pt x="2108" y="263"/>
                    <a:pt x="2108" y="168"/>
                  </a:cubicBezTo>
                  <a:cubicBezTo>
                    <a:pt x="2108" y="72"/>
                    <a:pt x="2036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5" name="Google Shape;12755;p82"/>
            <p:cNvSpPr/>
            <p:nvPr/>
          </p:nvSpPr>
          <p:spPr>
            <a:xfrm>
              <a:off x="3767509" y="1590108"/>
              <a:ext cx="39087" cy="10663"/>
            </a:xfrm>
            <a:custGeom>
              <a:avLst/>
              <a:gdLst/>
              <a:ahLst/>
              <a:cxnLst/>
              <a:rect l="l" t="t" r="r" b="b"/>
              <a:pathLst>
                <a:path w="1228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63"/>
                    <a:pt x="72" y="334"/>
                    <a:pt x="168" y="334"/>
                  </a:cubicBezTo>
                  <a:lnTo>
                    <a:pt x="1061" y="334"/>
                  </a:lnTo>
                  <a:cubicBezTo>
                    <a:pt x="1144" y="334"/>
                    <a:pt x="1227" y="263"/>
                    <a:pt x="1227" y="168"/>
                  </a:cubicBezTo>
                  <a:cubicBezTo>
                    <a:pt x="1227" y="72"/>
                    <a:pt x="1144" y="1"/>
                    <a:pt x="1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6" name="Google Shape;12756;p82"/>
            <p:cNvSpPr/>
            <p:nvPr/>
          </p:nvSpPr>
          <p:spPr>
            <a:xfrm>
              <a:off x="3818309" y="1590108"/>
              <a:ext cx="180412" cy="10663"/>
            </a:xfrm>
            <a:custGeom>
              <a:avLst/>
              <a:gdLst/>
              <a:ahLst/>
              <a:cxnLst/>
              <a:rect l="l" t="t" r="r" b="b"/>
              <a:pathLst>
                <a:path w="5668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5501" y="334"/>
                  </a:lnTo>
                  <a:cubicBezTo>
                    <a:pt x="5596" y="334"/>
                    <a:pt x="5668" y="263"/>
                    <a:pt x="5668" y="168"/>
                  </a:cubicBezTo>
                  <a:cubicBezTo>
                    <a:pt x="5668" y="72"/>
                    <a:pt x="5596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grpSp>
          <p:nvGrpSpPr>
            <p:cNvPr id="12757" name="Google Shape;12757;p82"/>
            <p:cNvGrpSpPr/>
            <p:nvPr/>
          </p:nvGrpSpPr>
          <p:grpSpPr>
            <a:xfrm>
              <a:off x="3716358" y="1544655"/>
              <a:ext cx="361971" cy="314958"/>
              <a:chOff x="3716358" y="1544655"/>
              <a:chExt cx="361971" cy="314958"/>
            </a:xfrm>
            <a:grpFill/>
          </p:grpSpPr>
          <p:sp>
            <p:nvSpPr>
              <p:cNvPr id="12758" name="Google Shape;12758;p82"/>
              <p:cNvSpPr/>
              <p:nvPr/>
            </p:nvSpPr>
            <p:spPr>
              <a:xfrm>
                <a:off x="3767509" y="1675381"/>
                <a:ext cx="84540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2656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7"/>
                    </a:cubicBezTo>
                    <a:cubicBezTo>
                      <a:pt x="1" y="263"/>
                      <a:pt x="72" y="334"/>
                      <a:pt x="168" y="334"/>
                    </a:cubicBezTo>
                    <a:lnTo>
                      <a:pt x="2477" y="334"/>
                    </a:lnTo>
                    <a:cubicBezTo>
                      <a:pt x="2561" y="334"/>
                      <a:pt x="2632" y="263"/>
                      <a:pt x="2632" y="167"/>
                    </a:cubicBezTo>
                    <a:cubicBezTo>
                      <a:pt x="2656" y="72"/>
                      <a:pt x="2573" y="1"/>
                      <a:pt x="247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59" name="Google Shape;12759;p82"/>
              <p:cNvSpPr/>
              <p:nvPr/>
            </p:nvSpPr>
            <p:spPr>
              <a:xfrm>
                <a:off x="3875158" y="1675381"/>
                <a:ext cx="123564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3882" h="335" extrusionOk="0">
                    <a:moveTo>
                      <a:pt x="167" y="1"/>
                    </a:moveTo>
                    <a:cubicBezTo>
                      <a:pt x="72" y="1"/>
                      <a:pt x="0" y="72"/>
                      <a:pt x="0" y="167"/>
                    </a:cubicBezTo>
                    <a:cubicBezTo>
                      <a:pt x="0" y="263"/>
                      <a:pt x="72" y="334"/>
                      <a:pt x="167" y="334"/>
                    </a:cubicBezTo>
                    <a:lnTo>
                      <a:pt x="3715" y="334"/>
                    </a:lnTo>
                    <a:cubicBezTo>
                      <a:pt x="3810" y="334"/>
                      <a:pt x="3882" y="263"/>
                      <a:pt x="3882" y="167"/>
                    </a:cubicBezTo>
                    <a:cubicBezTo>
                      <a:pt x="3882" y="72"/>
                      <a:pt x="3810" y="1"/>
                      <a:pt x="371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60" name="Google Shape;12760;p82"/>
              <p:cNvSpPr/>
              <p:nvPr/>
            </p:nvSpPr>
            <p:spPr>
              <a:xfrm>
                <a:off x="3767509" y="1703423"/>
                <a:ext cx="174747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5490" h="335" extrusionOk="0">
                    <a:moveTo>
                      <a:pt x="168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68" y="334"/>
                    </a:cubicBezTo>
                    <a:lnTo>
                      <a:pt x="5335" y="334"/>
                    </a:lnTo>
                    <a:cubicBezTo>
                      <a:pt x="5418" y="334"/>
                      <a:pt x="5490" y="251"/>
                      <a:pt x="5490" y="168"/>
                    </a:cubicBezTo>
                    <a:cubicBezTo>
                      <a:pt x="5490" y="72"/>
                      <a:pt x="5418" y="1"/>
                      <a:pt x="5335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61" name="Google Shape;12761;p82"/>
              <p:cNvSpPr/>
              <p:nvPr/>
            </p:nvSpPr>
            <p:spPr>
              <a:xfrm>
                <a:off x="3954351" y="1703423"/>
                <a:ext cx="44371" cy="10663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335" extrusionOk="0">
                    <a:moveTo>
                      <a:pt x="155" y="1"/>
                    </a:moveTo>
                    <a:cubicBezTo>
                      <a:pt x="72" y="1"/>
                      <a:pt x="1" y="72"/>
                      <a:pt x="1" y="168"/>
                    </a:cubicBezTo>
                    <a:cubicBezTo>
                      <a:pt x="1" y="251"/>
                      <a:pt x="72" y="334"/>
                      <a:pt x="155" y="334"/>
                    </a:cubicBezTo>
                    <a:lnTo>
                      <a:pt x="1227" y="334"/>
                    </a:lnTo>
                    <a:cubicBezTo>
                      <a:pt x="1322" y="334"/>
                      <a:pt x="1394" y="251"/>
                      <a:pt x="1394" y="168"/>
                    </a:cubicBezTo>
                    <a:cubicBezTo>
                      <a:pt x="1394" y="72"/>
                      <a:pt x="1322" y="1"/>
                      <a:pt x="1227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62" name="Google Shape;12762;p82"/>
              <p:cNvSpPr/>
              <p:nvPr/>
            </p:nvSpPr>
            <p:spPr>
              <a:xfrm>
                <a:off x="3716358" y="1544655"/>
                <a:ext cx="361971" cy="314958"/>
              </a:xfrm>
              <a:custGeom>
                <a:avLst/>
                <a:gdLst/>
                <a:ahLst/>
                <a:cxnLst/>
                <a:rect l="l" t="t" r="r" b="b"/>
                <a:pathLst>
                  <a:path w="11372" h="9895" extrusionOk="0">
                    <a:moveTo>
                      <a:pt x="3513" y="6751"/>
                    </a:moveTo>
                    <a:lnTo>
                      <a:pt x="3346" y="7477"/>
                    </a:lnTo>
                    <a:lnTo>
                      <a:pt x="1953" y="7477"/>
                    </a:lnTo>
                    <a:lnTo>
                      <a:pt x="1953" y="7489"/>
                    </a:lnTo>
                    <a:cubicBezTo>
                      <a:pt x="1656" y="7489"/>
                      <a:pt x="1394" y="7251"/>
                      <a:pt x="1394" y="6941"/>
                    </a:cubicBezTo>
                    <a:lnTo>
                      <a:pt x="1394" y="6751"/>
                    </a:lnTo>
                    <a:close/>
                    <a:moveTo>
                      <a:pt x="9430" y="333"/>
                    </a:moveTo>
                    <a:cubicBezTo>
                      <a:pt x="9728" y="333"/>
                      <a:pt x="9990" y="572"/>
                      <a:pt x="9990" y="881"/>
                    </a:cubicBezTo>
                    <a:lnTo>
                      <a:pt x="9990" y="5870"/>
                    </a:lnTo>
                    <a:cubicBezTo>
                      <a:pt x="9990" y="6168"/>
                      <a:pt x="9752" y="6418"/>
                      <a:pt x="9430" y="6418"/>
                    </a:cubicBezTo>
                    <a:lnTo>
                      <a:pt x="6597" y="6418"/>
                    </a:lnTo>
                    <a:cubicBezTo>
                      <a:pt x="6561" y="6418"/>
                      <a:pt x="6537" y="6429"/>
                      <a:pt x="6501" y="6441"/>
                    </a:cubicBezTo>
                    <a:lnTo>
                      <a:pt x="3489" y="8501"/>
                    </a:lnTo>
                    <a:cubicBezTo>
                      <a:pt x="3465" y="8501"/>
                      <a:pt x="3465" y="8489"/>
                      <a:pt x="3465" y="8489"/>
                    </a:cubicBezTo>
                    <a:lnTo>
                      <a:pt x="3906" y="6608"/>
                    </a:lnTo>
                    <a:cubicBezTo>
                      <a:pt x="3918" y="6560"/>
                      <a:pt x="3906" y="6501"/>
                      <a:pt x="3870" y="6477"/>
                    </a:cubicBezTo>
                    <a:cubicBezTo>
                      <a:pt x="3834" y="6429"/>
                      <a:pt x="3799" y="6418"/>
                      <a:pt x="3739" y="6418"/>
                    </a:cubicBezTo>
                    <a:lnTo>
                      <a:pt x="894" y="6418"/>
                    </a:lnTo>
                    <a:cubicBezTo>
                      <a:pt x="596" y="6418"/>
                      <a:pt x="346" y="6179"/>
                      <a:pt x="346" y="5870"/>
                    </a:cubicBezTo>
                    <a:lnTo>
                      <a:pt x="346" y="881"/>
                    </a:lnTo>
                    <a:cubicBezTo>
                      <a:pt x="346" y="584"/>
                      <a:pt x="584" y="333"/>
                      <a:pt x="894" y="333"/>
                    </a:cubicBezTo>
                    <a:close/>
                    <a:moveTo>
                      <a:pt x="10502" y="1405"/>
                    </a:moveTo>
                    <a:cubicBezTo>
                      <a:pt x="10800" y="1405"/>
                      <a:pt x="11061" y="1643"/>
                      <a:pt x="11061" y="1953"/>
                    </a:cubicBezTo>
                    <a:lnTo>
                      <a:pt x="11061" y="6941"/>
                    </a:lnTo>
                    <a:cubicBezTo>
                      <a:pt x="11050" y="7239"/>
                      <a:pt x="10788" y="7489"/>
                      <a:pt x="10490" y="7489"/>
                    </a:cubicBezTo>
                    <a:lnTo>
                      <a:pt x="7656" y="7489"/>
                    </a:lnTo>
                    <a:cubicBezTo>
                      <a:pt x="7609" y="7489"/>
                      <a:pt x="7549" y="7525"/>
                      <a:pt x="7513" y="7549"/>
                    </a:cubicBezTo>
                    <a:cubicBezTo>
                      <a:pt x="7490" y="7596"/>
                      <a:pt x="7478" y="7644"/>
                      <a:pt x="7490" y="7680"/>
                    </a:cubicBezTo>
                    <a:lnTo>
                      <a:pt x="7918" y="9561"/>
                    </a:lnTo>
                    <a:lnTo>
                      <a:pt x="7918" y="9573"/>
                    </a:lnTo>
                    <a:lnTo>
                      <a:pt x="7906" y="9573"/>
                    </a:lnTo>
                    <a:lnTo>
                      <a:pt x="5216" y="7727"/>
                    </a:lnTo>
                    <a:lnTo>
                      <a:pt x="6644" y="6751"/>
                    </a:lnTo>
                    <a:lnTo>
                      <a:pt x="9430" y="6751"/>
                    </a:lnTo>
                    <a:cubicBezTo>
                      <a:pt x="9930" y="6751"/>
                      <a:pt x="10311" y="6358"/>
                      <a:pt x="10311" y="5870"/>
                    </a:cubicBezTo>
                    <a:lnTo>
                      <a:pt x="10311" y="1405"/>
                    </a:lnTo>
                    <a:close/>
                    <a:moveTo>
                      <a:pt x="882" y="0"/>
                    </a:moveTo>
                    <a:cubicBezTo>
                      <a:pt x="393" y="0"/>
                      <a:pt x="1" y="393"/>
                      <a:pt x="1" y="881"/>
                    </a:cubicBezTo>
                    <a:lnTo>
                      <a:pt x="1" y="5870"/>
                    </a:lnTo>
                    <a:cubicBezTo>
                      <a:pt x="1" y="6358"/>
                      <a:pt x="393" y="6739"/>
                      <a:pt x="882" y="6739"/>
                    </a:cubicBezTo>
                    <a:lnTo>
                      <a:pt x="1072" y="6739"/>
                    </a:lnTo>
                    <a:lnTo>
                      <a:pt x="1072" y="6941"/>
                    </a:lnTo>
                    <a:cubicBezTo>
                      <a:pt x="1072" y="7430"/>
                      <a:pt x="1465" y="7811"/>
                      <a:pt x="1953" y="7811"/>
                    </a:cubicBezTo>
                    <a:lnTo>
                      <a:pt x="3275" y="7811"/>
                    </a:lnTo>
                    <a:lnTo>
                      <a:pt x="3144" y="8406"/>
                    </a:lnTo>
                    <a:cubicBezTo>
                      <a:pt x="3108" y="8549"/>
                      <a:pt x="3168" y="8692"/>
                      <a:pt x="3287" y="8763"/>
                    </a:cubicBezTo>
                    <a:cubicBezTo>
                      <a:pt x="3346" y="8811"/>
                      <a:pt x="3430" y="8823"/>
                      <a:pt x="3489" y="8823"/>
                    </a:cubicBezTo>
                    <a:cubicBezTo>
                      <a:pt x="3561" y="8823"/>
                      <a:pt x="3620" y="8811"/>
                      <a:pt x="3680" y="8763"/>
                    </a:cubicBezTo>
                    <a:lnTo>
                      <a:pt x="4918" y="7918"/>
                    </a:lnTo>
                    <a:lnTo>
                      <a:pt x="7704" y="9835"/>
                    </a:lnTo>
                    <a:cubicBezTo>
                      <a:pt x="7763" y="9882"/>
                      <a:pt x="7847" y="9894"/>
                      <a:pt x="7906" y="9894"/>
                    </a:cubicBezTo>
                    <a:cubicBezTo>
                      <a:pt x="7978" y="9894"/>
                      <a:pt x="8037" y="9882"/>
                      <a:pt x="8097" y="9835"/>
                    </a:cubicBezTo>
                    <a:cubicBezTo>
                      <a:pt x="8216" y="9763"/>
                      <a:pt x="8275" y="9620"/>
                      <a:pt x="8240" y="9477"/>
                    </a:cubicBezTo>
                    <a:lnTo>
                      <a:pt x="7859" y="7811"/>
                    </a:lnTo>
                    <a:lnTo>
                      <a:pt x="10490" y="7811"/>
                    </a:lnTo>
                    <a:cubicBezTo>
                      <a:pt x="10978" y="7811"/>
                      <a:pt x="11371" y="7430"/>
                      <a:pt x="11371" y="6941"/>
                    </a:cubicBezTo>
                    <a:lnTo>
                      <a:pt x="11371" y="1953"/>
                    </a:lnTo>
                    <a:cubicBezTo>
                      <a:pt x="11371" y="1476"/>
                      <a:pt x="10966" y="1072"/>
                      <a:pt x="10490" y="1072"/>
                    </a:cubicBezTo>
                    <a:lnTo>
                      <a:pt x="10299" y="1072"/>
                    </a:lnTo>
                    <a:lnTo>
                      <a:pt x="10299" y="881"/>
                    </a:lnTo>
                    <a:cubicBezTo>
                      <a:pt x="10299" y="393"/>
                      <a:pt x="9918" y="0"/>
                      <a:pt x="9418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2763" name="Google Shape;12763;p82"/>
          <p:cNvGrpSpPr/>
          <p:nvPr/>
        </p:nvGrpSpPr>
        <p:grpSpPr>
          <a:xfrm>
            <a:off x="6986814" y="1633752"/>
            <a:ext cx="499533" cy="305136"/>
            <a:chOff x="7009649" y="1541981"/>
            <a:chExt cx="524940" cy="320655"/>
          </a:xfrm>
          <a:solidFill>
            <a:schemeClr val="tx1"/>
          </a:solidFill>
        </p:grpSpPr>
        <p:sp>
          <p:nvSpPr>
            <p:cNvPr id="12764" name="Google Shape;12764;p82"/>
            <p:cNvSpPr/>
            <p:nvPr/>
          </p:nvSpPr>
          <p:spPr>
            <a:xfrm>
              <a:off x="7009649" y="1541981"/>
              <a:ext cx="524940" cy="320655"/>
            </a:xfrm>
            <a:custGeom>
              <a:avLst/>
              <a:gdLst/>
              <a:ahLst/>
              <a:cxnLst/>
              <a:rect l="l" t="t" r="r" b="b"/>
              <a:pathLst>
                <a:path w="16492" h="10074" extrusionOk="0">
                  <a:moveTo>
                    <a:pt x="13979" y="1227"/>
                  </a:moveTo>
                  <a:lnTo>
                    <a:pt x="13979" y="6764"/>
                  </a:lnTo>
                  <a:lnTo>
                    <a:pt x="11348" y="6764"/>
                  </a:lnTo>
                  <a:cubicBezTo>
                    <a:pt x="11205" y="6764"/>
                    <a:pt x="11109" y="6871"/>
                    <a:pt x="11109" y="7002"/>
                  </a:cubicBezTo>
                  <a:cubicBezTo>
                    <a:pt x="11109" y="7145"/>
                    <a:pt x="11205" y="7240"/>
                    <a:pt x="11348" y="7240"/>
                  </a:cubicBezTo>
                  <a:lnTo>
                    <a:pt x="13979" y="7240"/>
                  </a:lnTo>
                  <a:lnTo>
                    <a:pt x="13979" y="7514"/>
                  </a:lnTo>
                  <a:lnTo>
                    <a:pt x="2537" y="7514"/>
                  </a:lnTo>
                  <a:lnTo>
                    <a:pt x="2537" y="7240"/>
                  </a:lnTo>
                  <a:lnTo>
                    <a:pt x="10336" y="7240"/>
                  </a:lnTo>
                  <a:cubicBezTo>
                    <a:pt x="10466" y="7240"/>
                    <a:pt x="10574" y="7145"/>
                    <a:pt x="10574" y="7002"/>
                  </a:cubicBezTo>
                  <a:cubicBezTo>
                    <a:pt x="10574" y="6871"/>
                    <a:pt x="10466" y="6764"/>
                    <a:pt x="10336" y="6764"/>
                  </a:cubicBezTo>
                  <a:lnTo>
                    <a:pt x="7014" y="6764"/>
                  </a:lnTo>
                  <a:lnTo>
                    <a:pt x="7014" y="1227"/>
                  </a:lnTo>
                  <a:close/>
                  <a:moveTo>
                    <a:pt x="14169" y="7990"/>
                  </a:moveTo>
                  <a:lnTo>
                    <a:pt x="14943" y="8287"/>
                  </a:lnTo>
                  <a:lnTo>
                    <a:pt x="1537" y="8287"/>
                  </a:lnTo>
                  <a:lnTo>
                    <a:pt x="2323" y="7990"/>
                  </a:lnTo>
                  <a:close/>
                  <a:moveTo>
                    <a:pt x="10240" y="8776"/>
                  </a:moveTo>
                  <a:lnTo>
                    <a:pt x="10014" y="9002"/>
                  </a:lnTo>
                  <a:lnTo>
                    <a:pt x="6526" y="9002"/>
                  </a:lnTo>
                  <a:lnTo>
                    <a:pt x="6299" y="8776"/>
                  </a:lnTo>
                  <a:close/>
                  <a:moveTo>
                    <a:pt x="16003" y="8776"/>
                  </a:moveTo>
                  <a:lnTo>
                    <a:pt x="16003" y="8823"/>
                  </a:lnTo>
                  <a:lnTo>
                    <a:pt x="16015" y="8823"/>
                  </a:lnTo>
                  <a:cubicBezTo>
                    <a:pt x="16015" y="9252"/>
                    <a:pt x="15658" y="9609"/>
                    <a:pt x="15229" y="9609"/>
                  </a:cubicBezTo>
                  <a:lnTo>
                    <a:pt x="1287" y="9609"/>
                  </a:lnTo>
                  <a:cubicBezTo>
                    <a:pt x="846" y="9609"/>
                    <a:pt x="489" y="9252"/>
                    <a:pt x="489" y="8823"/>
                  </a:cubicBezTo>
                  <a:lnTo>
                    <a:pt x="489" y="8776"/>
                  </a:lnTo>
                  <a:lnTo>
                    <a:pt x="5633" y="8776"/>
                  </a:lnTo>
                  <a:lnTo>
                    <a:pt x="6252" y="9407"/>
                  </a:lnTo>
                  <a:cubicBezTo>
                    <a:pt x="6299" y="9454"/>
                    <a:pt x="6359" y="9478"/>
                    <a:pt x="6418" y="9478"/>
                  </a:cubicBezTo>
                  <a:lnTo>
                    <a:pt x="10121" y="9478"/>
                  </a:lnTo>
                  <a:cubicBezTo>
                    <a:pt x="10181" y="9478"/>
                    <a:pt x="10240" y="9454"/>
                    <a:pt x="10288" y="9407"/>
                  </a:cubicBezTo>
                  <a:lnTo>
                    <a:pt x="10907" y="8776"/>
                  </a:lnTo>
                  <a:close/>
                  <a:moveTo>
                    <a:pt x="2811" y="1"/>
                  </a:moveTo>
                  <a:cubicBezTo>
                    <a:pt x="2382" y="1"/>
                    <a:pt x="2037" y="346"/>
                    <a:pt x="2037" y="775"/>
                  </a:cubicBezTo>
                  <a:lnTo>
                    <a:pt x="2037" y="3799"/>
                  </a:lnTo>
                  <a:cubicBezTo>
                    <a:pt x="2037" y="3930"/>
                    <a:pt x="2144" y="4037"/>
                    <a:pt x="2275" y="4037"/>
                  </a:cubicBezTo>
                  <a:cubicBezTo>
                    <a:pt x="2418" y="4037"/>
                    <a:pt x="2513" y="3930"/>
                    <a:pt x="2513" y="3799"/>
                  </a:cubicBezTo>
                  <a:lnTo>
                    <a:pt x="2513" y="1215"/>
                  </a:lnTo>
                  <a:lnTo>
                    <a:pt x="6526" y="1215"/>
                  </a:lnTo>
                  <a:lnTo>
                    <a:pt x="6526" y="6752"/>
                  </a:lnTo>
                  <a:lnTo>
                    <a:pt x="2513" y="6752"/>
                  </a:lnTo>
                  <a:lnTo>
                    <a:pt x="2513" y="4763"/>
                  </a:lnTo>
                  <a:cubicBezTo>
                    <a:pt x="2513" y="4632"/>
                    <a:pt x="2418" y="4525"/>
                    <a:pt x="2275" y="4525"/>
                  </a:cubicBezTo>
                  <a:cubicBezTo>
                    <a:pt x="2144" y="4525"/>
                    <a:pt x="2037" y="4632"/>
                    <a:pt x="2037" y="4763"/>
                  </a:cubicBezTo>
                  <a:lnTo>
                    <a:pt x="2037" y="7573"/>
                  </a:lnTo>
                  <a:lnTo>
                    <a:pt x="156" y="8299"/>
                  </a:lnTo>
                  <a:cubicBezTo>
                    <a:pt x="60" y="8335"/>
                    <a:pt x="1" y="8430"/>
                    <a:pt x="1" y="8526"/>
                  </a:cubicBezTo>
                  <a:lnTo>
                    <a:pt x="1" y="8811"/>
                  </a:lnTo>
                  <a:cubicBezTo>
                    <a:pt x="1" y="9502"/>
                    <a:pt x="572" y="10073"/>
                    <a:pt x="1263" y="10073"/>
                  </a:cubicBezTo>
                  <a:lnTo>
                    <a:pt x="15217" y="10073"/>
                  </a:lnTo>
                  <a:cubicBezTo>
                    <a:pt x="15908" y="10073"/>
                    <a:pt x="16479" y="9502"/>
                    <a:pt x="16479" y="8811"/>
                  </a:cubicBezTo>
                  <a:lnTo>
                    <a:pt x="16479" y="8526"/>
                  </a:lnTo>
                  <a:cubicBezTo>
                    <a:pt x="16491" y="8430"/>
                    <a:pt x="16432" y="8347"/>
                    <a:pt x="16348" y="8323"/>
                  </a:cubicBezTo>
                  <a:lnTo>
                    <a:pt x="14467" y="7585"/>
                  </a:lnTo>
                  <a:lnTo>
                    <a:pt x="14467" y="775"/>
                  </a:lnTo>
                  <a:cubicBezTo>
                    <a:pt x="14467" y="346"/>
                    <a:pt x="14122" y="1"/>
                    <a:pt x="13693" y="1"/>
                  </a:cubicBezTo>
                  <a:lnTo>
                    <a:pt x="11550" y="1"/>
                  </a:lnTo>
                  <a:cubicBezTo>
                    <a:pt x="11419" y="1"/>
                    <a:pt x="11312" y="108"/>
                    <a:pt x="11312" y="239"/>
                  </a:cubicBezTo>
                  <a:cubicBezTo>
                    <a:pt x="11312" y="370"/>
                    <a:pt x="11419" y="477"/>
                    <a:pt x="11550" y="477"/>
                  </a:cubicBezTo>
                  <a:lnTo>
                    <a:pt x="13693" y="477"/>
                  </a:lnTo>
                  <a:cubicBezTo>
                    <a:pt x="13848" y="477"/>
                    <a:pt x="13967" y="596"/>
                    <a:pt x="13979" y="739"/>
                  </a:cubicBezTo>
                  <a:lnTo>
                    <a:pt x="2537" y="739"/>
                  </a:lnTo>
                  <a:cubicBezTo>
                    <a:pt x="2549" y="596"/>
                    <a:pt x="2668" y="477"/>
                    <a:pt x="2811" y="477"/>
                  </a:cubicBezTo>
                  <a:lnTo>
                    <a:pt x="10586" y="477"/>
                  </a:lnTo>
                  <a:cubicBezTo>
                    <a:pt x="10717" y="477"/>
                    <a:pt x="10824" y="370"/>
                    <a:pt x="10824" y="239"/>
                  </a:cubicBezTo>
                  <a:cubicBezTo>
                    <a:pt x="10824" y="108"/>
                    <a:pt x="10717" y="1"/>
                    <a:pt x="105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5" name="Google Shape;12765;p82"/>
            <p:cNvSpPr/>
            <p:nvPr/>
          </p:nvSpPr>
          <p:spPr>
            <a:xfrm>
              <a:off x="7110104" y="1604909"/>
              <a:ext cx="61782" cy="41697"/>
            </a:xfrm>
            <a:custGeom>
              <a:avLst/>
              <a:gdLst/>
              <a:ahLst/>
              <a:cxnLst/>
              <a:rect l="l" t="t" r="r" b="b"/>
              <a:pathLst>
                <a:path w="1941" h="1310" extrusionOk="0">
                  <a:moveTo>
                    <a:pt x="1441" y="488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8"/>
                  </a:lnTo>
                  <a:close/>
                  <a:moveTo>
                    <a:pt x="238" y="0"/>
                  </a:moveTo>
                  <a:cubicBezTo>
                    <a:pt x="107" y="0"/>
                    <a:pt x="0" y="107"/>
                    <a:pt x="0" y="238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8"/>
                  </a:lnTo>
                  <a:cubicBezTo>
                    <a:pt x="1941" y="119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6" name="Google Shape;12766;p82"/>
            <p:cNvSpPr/>
            <p:nvPr/>
          </p:nvSpPr>
          <p:spPr>
            <a:xfrm>
              <a:off x="7110455" y="1655296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1"/>
                  </a:moveTo>
                  <a:cubicBezTo>
                    <a:pt x="108" y="1"/>
                    <a:pt x="1" y="96"/>
                    <a:pt x="1" y="239"/>
                  </a:cubicBezTo>
                  <a:cubicBezTo>
                    <a:pt x="1" y="370"/>
                    <a:pt x="108" y="477"/>
                    <a:pt x="239" y="477"/>
                  </a:cubicBezTo>
                  <a:lnTo>
                    <a:pt x="2799" y="477"/>
                  </a:lnTo>
                  <a:cubicBezTo>
                    <a:pt x="2942" y="477"/>
                    <a:pt x="3037" y="370"/>
                    <a:pt x="3037" y="239"/>
                  </a:cubicBezTo>
                  <a:cubicBezTo>
                    <a:pt x="3037" y="96"/>
                    <a:pt x="2942" y="1"/>
                    <a:pt x="2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7" name="Google Shape;12767;p82"/>
            <p:cNvSpPr/>
            <p:nvPr/>
          </p:nvSpPr>
          <p:spPr>
            <a:xfrm>
              <a:off x="7146104" y="1676909"/>
              <a:ext cx="61050" cy="41729"/>
            </a:xfrm>
            <a:custGeom>
              <a:avLst/>
              <a:gdLst/>
              <a:ahLst/>
              <a:cxnLst/>
              <a:rect l="l" t="t" r="r" b="b"/>
              <a:pathLst>
                <a:path w="1918" h="1311" extrusionOk="0">
                  <a:moveTo>
                    <a:pt x="1441" y="489"/>
                  </a:moveTo>
                  <a:lnTo>
                    <a:pt x="1441" y="834"/>
                  </a:lnTo>
                  <a:lnTo>
                    <a:pt x="488" y="834"/>
                  </a:lnTo>
                  <a:lnTo>
                    <a:pt x="488" y="489"/>
                  </a:lnTo>
                  <a:close/>
                  <a:moveTo>
                    <a:pt x="238" y="0"/>
                  </a:moveTo>
                  <a:cubicBezTo>
                    <a:pt x="107" y="0"/>
                    <a:pt x="0" y="108"/>
                    <a:pt x="0" y="239"/>
                  </a:cubicBezTo>
                  <a:lnTo>
                    <a:pt x="0" y="1072"/>
                  </a:lnTo>
                  <a:cubicBezTo>
                    <a:pt x="0" y="1203"/>
                    <a:pt x="107" y="1310"/>
                    <a:pt x="238" y="1310"/>
                  </a:cubicBezTo>
                  <a:lnTo>
                    <a:pt x="1679" y="1310"/>
                  </a:lnTo>
                  <a:cubicBezTo>
                    <a:pt x="1822" y="1310"/>
                    <a:pt x="1917" y="1203"/>
                    <a:pt x="1917" y="1072"/>
                  </a:cubicBezTo>
                  <a:lnTo>
                    <a:pt x="1917" y="239"/>
                  </a:lnTo>
                  <a:cubicBezTo>
                    <a:pt x="1917" y="108"/>
                    <a:pt x="1822" y="0"/>
                    <a:pt x="1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8" name="Google Shape;12768;p82"/>
            <p:cNvSpPr/>
            <p:nvPr/>
          </p:nvSpPr>
          <p:spPr>
            <a:xfrm>
              <a:off x="7110455" y="1726563"/>
              <a:ext cx="96700" cy="15183"/>
            </a:xfrm>
            <a:custGeom>
              <a:avLst/>
              <a:gdLst/>
              <a:ahLst/>
              <a:cxnLst/>
              <a:rect l="l" t="t" r="r" b="b"/>
              <a:pathLst>
                <a:path w="3038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lnTo>
                    <a:pt x="2799" y="476"/>
                  </a:lnTo>
                  <a:cubicBezTo>
                    <a:pt x="2942" y="476"/>
                    <a:pt x="3037" y="381"/>
                    <a:pt x="3037" y="238"/>
                  </a:cubicBezTo>
                  <a:cubicBezTo>
                    <a:pt x="3037" y="107"/>
                    <a:pt x="2942" y="0"/>
                    <a:pt x="2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9" name="Google Shape;12769;p82"/>
            <p:cNvSpPr/>
            <p:nvPr/>
          </p:nvSpPr>
          <p:spPr>
            <a:xfrm>
              <a:off x="7262825" y="1636739"/>
              <a:ext cx="48541" cy="80371"/>
            </a:xfrm>
            <a:custGeom>
              <a:avLst/>
              <a:gdLst/>
              <a:ahLst/>
              <a:cxnLst/>
              <a:rect l="l" t="t" r="r" b="b"/>
              <a:pathLst>
                <a:path w="1525" h="2525" extrusionOk="0">
                  <a:moveTo>
                    <a:pt x="1268" y="0"/>
                  </a:moveTo>
                  <a:cubicBezTo>
                    <a:pt x="1206" y="0"/>
                    <a:pt x="1143" y="24"/>
                    <a:pt x="1096" y="72"/>
                  </a:cubicBezTo>
                  <a:lnTo>
                    <a:pt x="72" y="1096"/>
                  </a:lnTo>
                  <a:cubicBezTo>
                    <a:pt x="24" y="1143"/>
                    <a:pt x="0" y="1203"/>
                    <a:pt x="0" y="1262"/>
                  </a:cubicBezTo>
                  <a:cubicBezTo>
                    <a:pt x="0" y="1322"/>
                    <a:pt x="24" y="1381"/>
                    <a:pt x="72" y="1429"/>
                  </a:cubicBezTo>
                  <a:lnTo>
                    <a:pt x="1096" y="2453"/>
                  </a:lnTo>
                  <a:cubicBezTo>
                    <a:pt x="1143" y="2501"/>
                    <a:pt x="1203" y="2524"/>
                    <a:pt x="1262" y="2524"/>
                  </a:cubicBezTo>
                  <a:cubicBezTo>
                    <a:pt x="1322" y="2524"/>
                    <a:pt x="1381" y="2501"/>
                    <a:pt x="1429" y="2453"/>
                  </a:cubicBezTo>
                  <a:cubicBezTo>
                    <a:pt x="1524" y="2370"/>
                    <a:pt x="1524" y="2215"/>
                    <a:pt x="1441" y="2108"/>
                  </a:cubicBezTo>
                  <a:lnTo>
                    <a:pt x="596" y="1262"/>
                  </a:lnTo>
                  <a:lnTo>
                    <a:pt x="1441" y="417"/>
                  </a:lnTo>
                  <a:cubicBezTo>
                    <a:pt x="1524" y="322"/>
                    <a:pt x="1524" y="167"/>
                    <a:pt x="1441" y="72"/>
                  </a:cubicBezTo>
                  <a:cubicBezTo>
                    <a:pt x="1393" y="24"/>
                    <a:pt x="1331" y="0"/>
                    <a:pt x="1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0" name="Google Shape;12770;p82"/>
            <p:cNvSpPr/>
            <p:nvPr/>
          </p:nvSpPr>
          <p:spPr>
            <a:xfrm>
              <a:off x="7380691" y="1636357"/>
              <a:ext cx="48891" cy="80371"/>
            </a:xfrm>
            <a:custGeom>
              <a:avLst/>
              <a:gdLst/>
              <a:ahLst/>
              <a:cxnLst/>
              <a:rect l="l" t="t" r="r" b="b"/>
              <a:pathLst>
                <a:path w="1536" h="2525" extrusionOk="0">
                  <a:moveTo>
                    <a:pt x="261" y="0"/>
                  </a:moveTo>
                  <a:cubicBezTo>
                    <a:pt x="197" y="0"/>
                    <a:pt x="131" y="24"/>
                    <a:pt x="83" y="72"/>
                  </a:cubicBezTo>
                  <a:cubicBezTo>
                    <a:pt x="0" y="155"/>
                    <a:pt x="0" y="322"/>
                    <a:pt x="83" y="417"/>
                  </a:cubicBezTo>
                  <a:lnTo>
                    <a:pt x="941" y="1262"/>
                  </a:lnTo>
                  <a:lnTo>
                    <a:pt x="83" y="2108"/>
                  </a:lnTo>
                  <a:cubicBezTo>
                    <a:pt x="0" y="2203"/>
                    <a:pt x="0" y="2358"/>
                    <a:pt x="83" y="2453"/>
                  </a:cubicBezTo>
                  <a:cubicBezTo>
                    <a:pt x="131" y="2501"/>
                    <a:pt x="191" y="2525"/>
                    <a:pt x="250" y="2525"/>
                  </a:cubicBezTo>
                  <a:cubicBezTo>
                    <a:pt x="310" y="2525"/>
                    <a:pt x="369" y="2501"/>
                    <a:pt x="417" y="2453"/>
                  </a:cubicBezTo>
                  <a:lnTo>
                    <a:pt x="1441" y="1429"/>
                  </a:lnTo>
                  <a:cubicBezTo>
                    <a:pt x="1488" y="1382"/>
                    <a:pt x="1512" y="1322"/>
                    <a:pt x="1512" y="1262"/>
                  </a:cubicBezTo>
                  <a:cubicBezTo>
                    <a:pt x="1536" y="1203"/>
                    <a:pt x="1500" y="1143"/>
                    <a:pt x="1453" y="1096"/>
                  </a:cubicBezTo>
                  <a:lnTo>
                    <a:pt x="429" y="72"/>
                  </a:lnTo>
                  <a:cubicBezTo>
                    <a:pt x="387" y="24"/>
                    <a:pt x="325" y="0"/>
                    <a:pt x="2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1" name="Google Shape;12771;p82"/>
            <p:cNvSpPr/>
            <p:nvPr/>
          </p:nvSpPr>
          <p:spPr>
            <a:xfrm>
              <a:off x="7321933" y="1626744"/>
              <a:ext cx="48923" cy="99851"/>
            </a:xfrm>
            <a:custGeom>
              <a:avLst/>
              <a:gdLst/>
              <a:ahLst/>
              <a:cxnLst/>
              <a:rect l="l" t="t" r="r" b="b"/>
              <a:pathLst>
                <a:path w="1537" h="3137" extrusionOk="0">
                  <a:moveTo>
                    <a:pt x="1249" y="0"/>
                  </a:moveTo>
                  <a:cubicBezTo>
                    <a:pt x="1154" y="0"/>
                    <a:pt x="1061" y="59"/>
                    <a:pt x="1025" y="160"/>
                  </a:cubicBezTo>
                  <a:lnTo>
                    <a:pt x="48" y="2815"/>
                  </a:lnTo>
                  <a:cubicBezTo>
                    <a:pt x="1" y="2934"/>
                    <a:pt x="60" y="3077"/>
                    <a:pt x="191" y="3124"/>
                  </a:cubicBezTo>
                  <a:cubicBezTo>
                    <a:pt x="227" y="3136"/>
                    <a:pt x="251" y="3136"/>
                    <a:pt x="286" y="3136"/>
                  </a:cubicBezTo>
                  <a:cubicBezTo>
                    <a:pt x="382" y="3136"/>
                    <a:pt x="477" y="3077"/>
                    <a:pt x="501" y="2981"/>
                  </a:cubicBezTo>
                  <a:lnTo>
                    <a:pt x="1489" y="326"/>
                  </a:lnTo>
                  <a:cubicBezTo>
                    <a:pt x="1537" y="207"/>
                    <a:pt x="1477" y="64"/>
                    <a:pt x="1334" y="17"/>
                  </a:cubicBezTo>
                  <a:cubicBezTo>
                    <a:pt x="1307" y="6"/>
                    <a:pt x="1278" y="0"/>
                    <a:pt x="12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72" name="Google Shape;12772;p82"/>
          <p:cNvGrpSpPr/>
          <p:nvPr/>
        </p:nvGrpSpPr>
        <p:grpSpPr>
          <a:xfrm>
            <a:off x="8008924" y="1594309"/>
            <a:ext cx="282746" cy="340358"/>
            <a:chOff x="8034034" y="1518109"/>
            <a:chExt cx="282746" cy="340358"/>
          </a:xfrm>
          <a:solidFill>
            <a:schemeClr val="tx1"/>
          </a:solidFill>
        </p:grpSpPr>
        <p:sp>
          <p:nvSpPr>
            <p:cNvPr id="12773" name="Google Shape;12773;p82"/>
            <p:cNvSpPr/>
            <p:nvPr/>
          </p:nvSpPr>
          <p:spPr>
            <a:xfrm>
              <a:off x="8034034" y="1518109"/>
              <a:ext cx="282746" cy="340358"/>
            </a:xfrm>
            <a:custGeom>
              <a:avLst/>
              <a:gdLst/>
              <a:ahLst/>
              <a:cxnLst/>
              <a:rect l="l" t="t" r="r" b="b"/>
              <a:pathLst>
                <a:path w="8883" h="10693" extrusionOk="0">
                  <a:moveTo>
                    <a:pt x="4525" y="322"/>
                  </a:moveTo>
                  <a:cubicBezTo>
                    <a:pt x="4858" y="322"/>
                    <a:pt x="5144" y="560"/>
                    <a:pt x="5204" y="882"/>
                  </a:cubicBezTo>
                  <a:lnTo>
                    <a:pt x="3715" y="882"/>
                  </a:lnTo>
                  <a:cubicBezTo>
                    <a:pt x="3775" y="560"/>
                    <a:pt x="4061" y="322"/>
                    <a:pt x="4406" y="322"/>
                  </a:cubicBezTo>
                  <a:close/>
                  <a:moveTo>
                    <a:pt x="6347" y="1191"/>
                  </a:moveTo>
                  <a:cubicBezTo>
                    <a:pt x="6728" y="1191"/>
                    <a:pt x="7085" y="1370"/>
                    <a:pt x="7287" y="1668"/>
                  </a:cubicBezTo>
                  <a:lnTo>
                    <a:pt x="1608" y="1668"/>
                  </a:lnTo>
                  <a:cubicBezTo>
                    <a:pt x="1810" y="1370"/>
                    <a:pt x="2167" y="1191"/>
                    <a:pt x="2537" y="1191"/>
                  </a:cubicBezTo>
                  <a:close/>
                  <a:moveTo>
                    <a:pt x="4382" y="1"/>
                  </a:moveTo>
                  <a:cubicBezTo>
                    <a:pt x="3882" y="1"/>
                    <a:pt x="3453" y="394"/>
                    <a:pt x="3370" y="882"/>
                  </a:cubicBezTo>
                  <a:lnTo>
                    <a:pt x="2525" y="882"/>
                  </a:lnTo>
                  <a:cubicBezTo>
                    <a:pt x="1977" y="882"/>
                    <a:pt x="1465" y="1191"/>
                    <a:pt x="1215" y="1668"/>
                  </a:cubicBezTo>
                  <a:lnTo>
                    <a:pt x="632" y="1668"/>
                  </a:lnTo>
                  <a:cubicBezTo>
                    <a:pt x="274" y="1668"/>
                    <a:pt x="0" y="1953"/>
                    <a:pt x="0" y="2310"/>
                  </a:cubicBezTo>
                  <a:cubicBezTo>
                    <a:pt x="0" y="2668"/>
                    <a:pt x="274" y="2953"/>
                    <a:pt x="632" y="2953"/>
                  </a:cubicBezTo>
                  <a:lnTo>
                    <a:pt x="1072" y="2953"/>
                  </a:lnTo>
                  <a:lnTo>
                    <a:pt x="1453" y="10002"/>
                  </a:lnTo>
                  <a:cubicBezTo>
                    <a:pt x="1465" y="10395"/>
                    <a:pt x="1798" y="10692"/>
                    <a:pt x="2167" y="10692"/>
                  </a:cubicBezTo>
                  <a:lnTo>
                    <a:pt x="4763" y="10692"/>
                  </a:lnTo>
                  <a:cubicBezTo>
                    <a:pt x="4846" y="10692"/>
                    <a:pt x="4906" y="10621"/>
                    <a:pt x="4906" y="10538"/>
                  </a:cubicBezTo>
                  <a:cubicBezTo>
                    <a:pt x="4906" y="10454"/>
                    <a:pt x="4834" y="10395"/>
                    <a:pt x="4763" y="10395"/>
                  </a:cubicBezTo>
                  <a:lnTo>
                    <a:pt x="2167" y="10395"/>
                  </a:lnTo>
                  <a:cubicBezTo>
                    <a:pt x="1941" y="10395"/>
                    <a:pt x="1763" y="10228"/>
                    <a:pt x="1763" y="10002"/>
                  </a:cubicBezTo>
                  <a:lnTo>
                    <a:pt x="1382" y="2965"/>
                  </a:lnTo>
                  <a:lnTo>
                    <a:pt x="2215" y="2965"/>
                  </a:lnTo>
                  <a:cubicBezTo>
                    <a:pt x="2298" y="2965"/>
                    <a:pt x="2358" y="2894"/>
                    <a:pt x="2358" y="2811"/>
                  </a:cubicBezTo>
                  <a:cubicBezTo>
                    <a:pt x="2358" y="2727"/>
                    <a:pt x="2286" y="2668"/>
                    <a:pt x="2215" y="2668"/>
                  </a:cubicBezTo>
                  <a:lnTo>
                    <a:pt x="620" y="2668"/>
                  </a:lnTo>
                  <a:cubicBezTo>
                    <a:pt x="441" y="2668"/>
                    <a:pt x="298" y="2513"/>
                    <a:pt x="298" y="2334"/>
                  </a:cubicBezTo>
                  <a:cubicBezTo>
                    <a:pt x="298" y="2168"/>
                    <a:pt x="441" y="2013"/>
                    <a:pt x="620" y="2013"/>
                  </a:cubicBezTo>
                  <a:lnTo>
                    <a:pt x="8216" y="2013"/>
                  </a:lnTo>
                  <a:cubicBezTo>
                    <a:pt x="8394" y="2013"/>
                    <a:pt x="8537" y="2168"/>
                    <a:pt x="8537" y="2334"/>
                  </a:cubicBezTo>
                  <a:cubicBezTo>
                    <a:pt x="8537" y="2513"/>
                    <a:pt x="8394" y="2668"/>
                    <a:pt x="8216" y="2668"/>
                  </a:cubicBezTo>
                  <a:lnTo>
                    <a:pt x="2941" y="2668"/>
                  </a:lnTo>
                  <a:cubicBezTo>
                    <a:pt x="2858" y="2668"/>
                    <a:pt x="2798" y="2739"/>
                    <a:pt x="2798" y="2811"/>
                  </a:cubicBezTo>
                  <a:cubicBezTo>
                    <a:pt x="2798" y="2906"/>
                    <a:pt x="2870" y="2965"/>
                    <a:pt x="2941" y="2965"/>
                  </a:cubicBezTo>
                  <a:lnTo>
                    <a:pt x="7466" y="2965"/>
                  </a:lnTo>
                  <a:lnTo>
                    <a:pt x="7061" y="10002"/>
                  </a:lnTo>
                  <a:cubicBezTo>
                    <a:pt x="7049" y="10228"/>
                    <a:pt x="6870" y="10395"/>
                    <a:pt x="6668" y="10395"/>
                  </a:cubicBezTo>
                  <a:lnTo>
                    <a:pt x="5501" y="10395"/>
                  </a:lnTo>
                  <a:cubicBezTo>
                    <a:pt x="5418" y="10395"/>
                    <a:pt x="5358" y="10466"/>
                    <a:pt x="5358" y="10538"/>
                  </a:cubicBezTo>
                  <a:cubicBezTo>
                    <a:pt x="5358" y="10633"/>
                    <a:pt x="5430" y="10692"/>
                    <a:pt x="5501" y="10692"/>
                  </a:cubicBezTo>
                  <a:lnTo>
                    <a:pt x="6668" y="10692"/>
                  </a:lnTo>
                  <a:cubicBezTo>
                    <a:pt x="7049" y="10692"/>
                    <a:pt x="7359" y="10395"/>
                    <a:pt x="7370" y="10002"/>
                  </a:cubicBezTo>
                  <a:lnTo>
                    <a:pt x="7775" y="2930"/>
                  </a:lnTo>
                  <a:lnTo>
                    <a:pt x="8216" y="2930"/>
                  </a:lnTo>
                  <a:cubicBezTo>
                    <a:pt x="8573" y="2930"/>
                    <a:pt x="8847" y="2656"/>
                    <a:pt x="8847" y="2299"/>
                  </a:cubicBezTo>
                  <a:cubicBezTo>
                    <a:pt x="8883" y="1953"/>
                    <a:pt x="8597" y="1668"/>
                    <a:pt x="8252" y="1668"/>
                  </a:cubicBezTo>
                  <a:lnTo>
                    <a:pt x="7656" y="1668"/>
                  </a:lnTo>
                  <a:cubicBezTo>
                    <a:pt x="7406" y="1179"/>
                    <a:pt x="6918" y="882"/>
                    <a:pt x="6347" y="882"/>
                  </a:cubicBezTo>
                  <a:lnTo>
                    <a:pt x="5513" y="882"/>
                  </a:lnTo>
                  <a:cubicBezTo>
                    <a:pt x="5442" y="394"/>
                    <a:pt x="5025" y="1"/>
                    <a:pt x="4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4" name="Google Shape;12774;p82"/>
            <p:cNvSpPr/>
            <p:nvPr/>
          </p:nvSpPr>
          <p:spPr>
            <a:xfrm>
              <a:off x="8161736" y="1632569"/>
              <a:ext cx="28456" cy="173601"/>
            </a:xfrm>
            <a:custGeom>
              <a:avLst/>
              <a:gdLst/>
              <a:ahLst/>
              <a:cxnLst/>
              <a:rect l="l" t="t" r="r" b="b"/>
              <a:pathLst>
                <a:path w="894" h="5454" extrusionOk="0">
                  <a:moveTo>
                    <a:pt x="469" y="321"/>
                  </a:moveTo>
                  <a:cubicBezTo>
                    <a:pt x="533" y="321"/>
                    <a:pt x="584" y="387"/>
                    <a:pt x="584" y="453"/>
                  </a:cubicBezTo>
                  <a:lnTo>
                    <a:pt x="584" y="5025"/>
                  </a:lnTo>
                  <a:cubicBezTo>
                    <a:pt x="584" y="5096"/>
                    <a:pt x="525" y="5156"/>
                    <a:pt x="453" y="5156"/>
                  </a:cubicBezTo>
                  <a:cubicBezTo>
                    <a:pt x="370" y="5156"/>
                    <a:pt x="310" y="5096"/>
                    <a:pt x="310" y="5025"/>
                  </a:cubicBezTo>
                  <a:lnTo>
                    <a:pt x="310" y="453"/>
                  </a:lnTo>
                  <a:cubicBezTo>
                    <a:pt x="310" y="381"/>
                    <a:pt x="370" y="322"/>
                    <a:pt x="453" y="322"/>
                  </a:cubicBezTo>
                  <a:cubicBezTo>
                    <a:pt x="459" y="321"/>
                    <a:pt x="464" y="321"/>
                    <a:pt x="469" y="321"/>
                  </a:cubicBezTo>
                  <a:close/>
                  <a:moveTo>
                    <a:pt x="453" y="0"/>
                  </a:moveTo>
                  <a:cubicBezTo>
                    <a:pt x="191" y="0"/>
                    <a:pt x="1" y="203"/>
                    <a:pt x="1" y="441"/>
                  </a:cubicBezTo>
                  <a:lnTo>
                    <a:pt x="1" y="5013"/>
                  </a:lnTo>
                  <a:cubicBezTo>
                    <a:pt x="1" y="5263"/>
                    <a:pt x="215" y="5453"/>
                    <a:pt x="453" y="5453"/>
                  </a:cubicBezTo>
                  <a:cubicBezTo>
                    <a:pt x="703" y="5453"/>
                    <a:pt x="894" y="5251"/>
                    <a:pt x="894" y="5013"/>
                  </a:cubicBezTo>
                  <a:lnTo>
                    <a:pt x="894" y="441"/>
                  </a:lnTo>
                  <a:cubicBezTo>
                    <a:pt x="894" y="203"/>
                    <a:pt x="691" y="0"/>
                    <a:pt x="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5" name="Google Shape;12775;p82"/>
            <p:cNvSpPr/>
            <p:nvPr/>
          </p:nvSpPr>
          <p:spPr>
            <a:xfrm>
              <a:off x="8214796" y="1632951"/>
              <a:ext cx="33008" cy="173601"/>
            </a:xfrm>
            <a:custGeom>
              <a:avLst/>
              <a:gdLst/>
              <a:ahLst/>
              <a:cxnLst/>
              <a:rect l="l" t="t" r="r" b="b"/>
              <a:pathLst>
                <a:path w="1037" h="5454" extrusionOk="0">
                  <a:moveTo>
                    <a:pt x="584" y="0"/>
                  </a:moveTo>
                  <a:cubicBezTo>
                    <a:pt x="322" y="0"/>
                    <a:pt x="132" y="191"/>
                    <a:pt x="132" y="429"/>
                  </a:cubicBezTo>
                  <a:lnTo>
                    <a:pt x="1" y="5001"/>
                  </a:lnTo>
                  <a:cubicBezTo>
                    <a:pt x="1" y="5120"/>
                    <a:pt x="48" y="5239"/>
                    <a:pt x="132" y="5322"/>
                  </a:cubicBezTo>
                  <a:cubicBezTo>
                    <a:pt x="227" y="5418"/>
                    <a:pt x="322" y="5453"/>
                    <a:pt x="465" y="5453"/>
                  </a:cubicBezTo>
                  <a:cubicBezTo>
                    <a:pt x="715" y="5453"/>
                    <a:pt x="906" y="5263"/>
                    <a:pt x="906" y="5025"/>
                  </a:cubicBezTo>
                  <a:lnTo>
                    <a:pt x="918" y="4298"/>
                  </a:lnTo>
                  <a:cubicBezTo>
                    <a:pt x="918" y="4215"/>
                    <a:pt x="858" y="4132"/>
                    <a:pt x="775" y="4132"/>
                  </a:cubicBezTo>
                  <a:cubicBezTo>
                    <a:pt x="679" y="4132"/>
                    <a:pt x="608" y="4191"/>
                    <a:pt x="608" y="4287"/>
                  </a:cubicBezTo>
                  <a:lnTo>
                    <a:pt x="596" y="5013"/>
                  </a:lnTo>
                  <a:cubicBezTo>
                    <a:pt x="596" y="5084"/>
                    <a:pt x="537" y="5144"/>
                    <a:pt x="465" y="5144"/>
                  </a:cubicBezTo>
                  <a:cubicBezTo>
                    <a:pt x="417" y="5144"/>
                    <a:pt x="382" y="5132"/>
                    <a:pt x="358" y="5096"/>
                  </a:cubicBezTo>
                  <a:cubicBezTo>
                    <a:pt x="322" y="5072"/>
                    <a:pt x="310" y="5037"/>
                    <a:pt x="310" y="5001"/>
                  </a:cubicBezTo>
                  <a:lnTo>
                    <a:pt x="441" y="429"/>
                  </a:lnTo>
                  <a:cubicBezTo>
                    <a:pt x="441" y="357"/>
                    <a:pt x="501" y="298"/>
                    <a:pt x="584" y="298"/>
                  </a:cubicBezTo>
                  <a:cubicBezTo>
                    <a:pt x="620" y="298"/>
                    <a:pt x="656" y="310"/>
                    <a:pt x="691" y="346"/>
                  </a:cubicBezTo>
                  <a:cubicBezTo>
                    <a:pt x="715" y="369"/>
                    <a:pt x="727" y="393"/>
                    <a:pt x="727" y="441"/>
                  </a:cubicBezTo>
                  <a:lnTo>
                    <a:pt x="644" y="3548"/>
                  </a:lnTo>
                  <a:cubicBezTo>
                    <a:pt x="632" y="3644"/>
                    <a:pt x="703" y="3715"/>
                    <a:pt x="787" y="3715"/>
                  </a:cubicBezTo>
                  <a:cubicBezTo>
                    <a:pt x="882" y="3715"/>
                    <a:pt x="953" y="3655"/>
                    <a:pt x="953" y="3572"/>
                  </a:cubicBezTo>
                  <a:lnTo>
                    <a:pt x="1037" y="465"/>
                  </a:lnTo>
                  <a:cubicBezTo>
                    <a:pt x="1037" y="346"/>
                    <a:pt x="1001" y="215"/>
                    <a:pt x="906" y="131"/>
                  </a:cubicBezTo>
                  <a:cubicBezTo>
                    <a:pt x="822" y="48"/>
                    <a:pt x="71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6" name="Google Shape;12776;p82"/>
            <p:cNvSpPr/>
            <p:nvPr/>
          </p:nvSpPr>
          <p:spPr>
            <a:xfrm>
              <a:off x="8103391" y="1632569"/>
              <a:ext cx="33390" cy="173601"/>
            </a:xfrm>
            <a:custGeom>
              <a:avLst/>
              <a:gdLst/>
              <a:ahLst/>
              <a:cxnLst/>
              <a:rect l="l" t="t" r="r" b="b"/>
              <a:pathLst>
                <a:path w="1049" h="5454" extrusionOk="0">
                  <a:moveTo>
                    <a:pt x="465" y="310"/>
                  </a:moveTo>
                  <a:cubicBezTo>
                    <a:pt x="536" y="310"/>
                    <a:pt x="596" y="369"/>
                    <a:pt x="596" y="441"/>
                  </a:cubicBezTo>
                  <a:lnTo>
                    <a:pt x="739" y="5013"/>
                  </a:lnTo>
                  <a:cubicBezTo>
                    <a:pt x="739" y="5061"/>
                    <a:pt x="715" y="5084"/>
                    <a:pt x="691" y="5120"/>
                  </a:cubicBezTo>
                  <a:cubicBezTo>
                    <a:pt x="655" y="5144"/>
                    <a:pt x="631" y="5156"/>
                    <a:pt x="584" y="5156"/>
                  </a:cubicBezTo>
                  <a:cubicBezTo>
                    <a:pt x="512" y="5156"/>
                    <a:pt x="453" y="5096"/>
                    <a:pt x="453" y="5025"/>
                  </a:cubicBezTo>
                  <a:lnTo>
                    <a:pt x="322" y="453"/>
                  </a:lnTo>
                  <a:cubicBezTo>
                    <a:pt x="322" y="417"/>
                    <a:pt x="334" y="381"/>
                    <a:pt x="358" y="358"/>
                  </a:cubicBezTo>
                  <a:cubicBezTo>
                    <a:pt x="393" y="322"/>
                    <a:pt x="417" y="310"/>
                    <a:pt x="465" y="310"/>
                  </a:cubicBezTo>
                  <a:close/>
                  <a:moveTo>
                    <a:pt x="465" y="0"/>
                  </a:moveTo>
                  <a:cubicBezTo>
                    <a:pt x="346" y="0"/>
                    <a:pt x="227" y="36"/>
                    <a:pt x="143" y="131"/>
                  </a:cubicBezTo>
                  <a:cubicBezTo>
                    <a:pt x="48" y="215"/>
                    <a:pt x="0" y="334"/>
                    <a:pt x="0" y="453"/>
                  </a:cubicBezTo>
                  <a:lnTo>
                    <a:pt x="143" y="5025"/>
                  </a:lnTo>
                  <a:cubicBezTo>
                    <a:pt x="143" y="5275"/>
                    <a:pt x="346" y="5453"/>
                    <a:pt x="584" y="5453"/>
                  </a:cubicBezTo>
                  <a:cubicBezTo>
                    <a:pt x="703" y="5453"/>
                    <a:pt x="822" y="5406"/>
                    <a:pt x="917" y="5322"/>
                  </a:cubicBezTo>
                  <a:cubicBezTo>
                    <a:pt x="1000" y="5227"/>
                    <a:pt x="1048" y="5120"/>
                    <a:pt x="1048" y="4989"/>
                  </a:cubicBezTo>
                  <a:lnTo>
                    <a:pt x="917" y="429"/>
                  </a:lnTo>
                  <a:cubicBezTo>
                    <a:pt x="917" y="191"/>
                    <a:pt x="715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77" name="Google Shape;12777;p82"/>
          <p:cNvGrpSpPr/>
          <p:nvPr/>
        </p:nvGrpSpPr>
        <p:grpSpPr>
          <a:xfrm>
            <a:off x="7557192" y="1576134"/>
            <a:ext cx="369133" cy="360411"/>
            <a:chOff x="7582302" y="1499934"/>
            <a:chExt cx="369133" cy="360411"/>
          </a:xfrm>
          <a:solidFill>
            <a:schemeClr val="tx1"/>
          </a:solidFill>
        </p:grpSpPr>
        <p:sp>
          <p:nvSpPr>
            <p:cNvPr id="12778" name="Google Shape;12778;p82"/>
            <p:cNvSpPr/>
            <p:nvPr/>
          </p:nvSpPr>
          <p:spPr>
            <a:xfrm>
              <a:off x="7582302" y="1499934"/>
              <a:ext cx="369133" cy="360411"/>
            </a:xfrm>
            <a:custGeom>
              <a:avLst/>
              <a:gdLst/>
              <a:ahLst/>
              <a:cxnLst/>
              <a:rect l="l" t="t" r="r" b="b"/>
              <a:pathLst>
                <a:path w="11597" h="11323" extrusionOk="0">
                  <a:moveTo>
                    <a:pt x="7204" y="595"/>
                  </a:moveTo>
                  <a:cubicBezTo>
                    <a:pt x="7418" y="595"/>
                    <a:pt x="7573" y="738"/>
                    <a:pt x="7608" y="917"/>
                  </a:cubicBezTo>
                  <a:cubicBezTo>
                    <a:pt x="7608" y="941"/>
                    <a:pt x="7620" y="976"/>
                    <a:pt x="7620" y="1000"/>
                  </a:cubicBezTo>
                  <a:lnTo>
                    <a:pt x="7620" y="1750"/>
                  </a:lnTo>
                  <a:lnTo>
                    <a:pt x="3322" y="1750"/>
                  </a:lnTo>
                  <a:lnTo>
                    <a:pt x="3322" y="1631"/>
                  </a:lnTo>
                  <a:cubicBezTo>
                    <a:pt x="3322" y="1227"/>
                    <a:pt x="3191" y="869"/>
                    <a:pt x="2953" y="595"/>
                  </a:cubicBezTo>
                  <a:close/>
                  <a:moveTo>
                    <a:pt x="1667" y="310"/>
                  </a:moveTo>
                  <a:cubicBezTo>
                    <a:pt x="2405" y="310"/>
                    <a:pt x="3001" y="905"/>
                    <a:pt x="3001" y="1631"/>
                  </a:cubicBezTo>
                  <a:cubicBezTo>
                    <a:pt x="3001" y="2358"/>
                    <a:pt x="2405" y="2953"/>
                    <a:pt x="1667" y="2953"/>
                  </a:cubicBezTo>
                  <a:cubicBezTo>
                    <a:pt x="941" y="2953"/>
                    <a:pt x="346" y="2358"/>
                    <a:pt x="346" y="1631"/>
                  </a:cubicBezTo>
                  <a:cubicBezTo>
                    <a:pt x="346" y="905"/>
                    <a:pt x="941" y="310"/>
                    <a:pt x="1667" y="310"/>
                  </a:cubicBezTo>
                  <a:close/>
                  <a:moveTo>
                    <a:pt x="7644" y="9775"/>
                  </a:moveTo>
                  <a:lnTo>
                    <a:pt x="7644" y="10513"/>
                  </a:lnTo>
                  <a:cubicBezTo>
                    <a:pt x="7644" y="10549"/>
                    <a:pt x="7644" y="10573"/>
                    <a:pt x="7620" y="10609"/>
                  </a:cubicBezTo>
                  <a:cubicBezTo>
                    <a:pt x="7585" y="10799"/>
                    <a:pt x="7418" y="10930"/>
                    <a:pt x="7227" y="10930"/>
                  </a:cubicBezTo>
                  <a:lnTo>
                    <a:pt x="2358" y="10930"/>
                  </a:lnTo>
                  <a:cubicBezTo>
                    <a:pt x="2131" y="10930"/>
                    <a:pt x="1941" y="10740"/>
                    <a:pt x="1941" y="10513"/>
                  </a:cubicBezTo>
                  <a:lnTo>
                    <a:pt x="1941" y="9775"/>
                  </a:lnTo>
                  <a:close/>
                  <a:moveTo>
                    <a:pt x="1667" y="0"/>
                  </a:moveTo>
                  <a:cubicBezTo>
                    <a:pt x="750" y="0"/>
                    <a:pt x="0" y="738"/>
                    <a:pt x="0" y="1667"/>
                  </a:cubicBezTo>
                  <a:cubicBezTo>
                    <a:pt x="0" y="2560"/>
                    <a:pt x="715" y="3298"/>
                    <a:pt x="1608" y="3334"/>
                  </a:cubicBezTo>
                  <a:lnTo>
                    <a:pt x="1608" y="4917"/>
                  </a:lnTo>
                  <a:cubicBezTo>
                    <a:pt x="1608" y="5013"/>
                    <a:pt x="1691" y="5084"/>
                    <a:pt x="1774" y="5084"/>
                  </a:cubicBezTo>
                  <a:cubicBezTo>
                    <a:pt x="1858" y="5084"/>
                    <a:pt x="1941" y="5013"/>
                    <a:pt x="1941" y="4917"/>
                  </a:cubicBezTo>
                  <a:lnTo>
                    <a:pt x="1941" y="3310"/>
                  </a:lnTo>
                  <a:cubicBezTo>
                    <a:pt x="2572" y="3203"/>
                    <a:pt x="3096" y="2739"/>
                    <a:pt x="3263" y="2119"/>
                  </a:cubicBezTo>
                  <a:lnTo>
                    <a:pt x="7644" y="2119"/>
                  </a:lnTo>
                  <a:lnTo>
                    <a:pt x="7644" y="3489"/>
                  </a:lnTo>
                  <a:lnTo>
                    <a:pt x="4929" y="3489"/>
                  </a:lnTo>
                  <a:lnTo>
                    <a:pt x="4929" y="2905"/>
                  </a:lnTo>
                  <a:cubicBezTo>
                    <a:pt x="4929" y="2822"/>
                    <a:pt x="4858" y="2751"/>
                    <a:pt x="4763" y="2751"/>
                  </a:cubicBezTo>
                  <a:cubicBezTo>
                    <a:pt x="4679" y="2751"/>
                    <a:pt x="4608" y="2822"/>
                    <a:pt x="4608" y="2905"/>
                  </a:cubicBezTo>
                  <a:lnTo>
                    <a:pt x="4608" y="3882"/>
                  </a:lnTo>
                  <a:lnTo>
                    <a:pt x="4608" y="7715"/>
                  </a:lnTo>
                  <a:lnTo>
                    <a:pt x="4608" y="8692"/>
                  </a:lnTo>
                  <a:cubicBezTo>
                    <a:pt x="4608" y="8775"/>
                    <a:pt x="4679" y="8847"/>
                    <a:pt x="4763" y="8847"/>
                  </a:cubicBezTo>
                  <a:cubicBezTo>
                    <a:pt x="4858" y="8847"/>
                    <a:pt x="4929" y="8775"/>
                    <a:pt x="4929" y="8692"/>
                  </a:cubicBezTo>
                  <a:lnTo>
                    <a:pt x="4929" y="8096"/>
                  </a:lnTo>
                  <a:lnTo>
                    <a:pt x="7644" y="8096"/>
                  </a:lnTo>
                  <a:lnTo>
                    <a:pt x="7644" y="9478"/>
                  </a:lnTo>
                  <a:lnTo>
                    <a:pt x="1941" y="9478"/>
                  </a:lnTo>
                  <a:lnTo>
                    <a:pt x="1941" y="5668"/>
                  </a:lnTo>
                  <a:cubicBezTo>
                    <a:pt x="1941" y="5572"/>
                    <a:pt x="1870" y="5501"/>
                    <a:pt x="1774" y="5501"/>
                  </a:cubicBezTo>
                  <a:cubicBezTo>
                    <a:pt x="1691" y="5501"/>
                    <a:pt x="1608" y="5572"/>
                    <a:pt x="1608" y="5668"/>
                  </a:cubicBezTo>
                  <a:lnTo>
                    <a:pt x="1608" y="9656"/>
                  </a:lnTo>
                  <a:lnTo>
                    <a:pt x="1608" y="10561"/>
                  </a:lnTo>
                  <a:cubicBezTo>
                    <a:pt x="1608" y="10978"/>
                    <a:pt x="1953" y="11323"/>
                    <a:pt x="2370" y="11323"/>
                  </a:cubicBezTo>
                  <a:lnTo>
                    <a:pt x="7239" y="11323"/>
                  </a:lnTo>
                  <a:cubicBezTo>
                    <a:pt x="7620" y="11323"/>
                    <a:pt x="7954" y="11025"/>
                    <a:pt x="8001" y="10632"/>
                  </a:cubicBezTo>
                  <a:lnTo>
                    <a:pt x="8001" y="10561"/>
                  </a:lnTo>
                  <a:lnTo>
                    <a:pt x="8001" y="9656"/>
                  </a:lnTo>
                  <a:lnTo>
                    <a:pt x="8001" y="8096"/>
                  </a:lnTo>
                  <a:lnTo>
                    <a:pt x="9025" y="8096"/>
                  </a:lnTo>
                  <a:cubicBezTo>
                    <a:pt x="9109" y="8096"/>
                    <a:pt x="9192" y="8013"/>
                    <a:pt x="9192" y="7930"/>
                  </a:cubicBezTo>
                  <a:cubicBezTo>
                    <a:pt x="9192" y="7834"/>
                    <a:pt x="9109" y="7763"/>
                    <a:pt x="9025" y="7763"/>
                  </a:cubicBezTo>
                  <a:lnTo>
                    <a:pt x="4977" y="7763"/>
                  </a:lnTo>
                  <a:cubicBezTo>
                    <a:pt x="4965" y="7763"/>
                    <a:pt x="4941" y="7751"/>
                    <a:pt x="4941" y="7727"/>
                  </a:cubicBezTo>
                  <a:lnTo>
                    <a:pt x="4941" y="3894"/>
                  </a:lnTo>
                  <a:cubicBezTo>
                    <a:pt x="4941" y="3882"/>
                    <a:pt x="4965" y="3858"/>
                    <a:pt x="4977" y="3858"/>
                  </a:cubicBezTo>
                  <a:lnTo>
                    <a:pt x="11228" y="3858"/>
                  </a:lnTo>
                  <a:cubicBezTo>
                    <a:pt x="11240" y="3858"/>
                    <a:pt x="11252" y="3882"/>
                    <a:pt x="11252" y="3894"/>
                  </a:cubicBezTo>
                  <a:lnTo>
                    <a:pt x="11252" y="7727"/>
                  </a:lnTo>
                  <a:cubicBezTo>
                    <a:pt x="11252" y="7751"/>
                    <a:pt x="11240" y="7763"/>
                    <a:pt x="11228" y="7763"/>
                  </a:cubicBezTo>
                  <a:lnTo>
                    <a:pt x="9763" y="7763"/>
                  </a:lnTo>
                  <a:cubicBezTo>
                    <a:pt x="9680" y="7763"/>
                    <a:pt x="9609" y="7834"/>
                    <a:pt x="9609" y="7930"/>
                  </a:cubicBezTo>
                  <a:cubicBezTo>
                    <a:pt x="9609" y="8013"/>
                    <a:pt x="9680" y="8096"/>
                    <a:pt x="9763" y="8096"/>
                  </a:cubicBezTo>
                  <a:lnTo>
                    <a:pt x="11228" y="8096"/>
                  </a:lnTo>
                  <a:cubicBezTo>
                    <a:pt x="11430" y="8096"/>
                    <a:pt x="11597" y="7930"/>
                    <a:pt x="11597" y="7715"/>
                  </a:cubicBezTo>
                  <a:lnTo>
                    <a:pt x="11597" y="3882"/>
                  </a:lnTo>
                  <a:cubicBezTo>
                    <a:pt x="11585" y="3632"/>
                    <a:pt x="11418" y="3465"/>
                    <a:pt x="11216" y="3465"/>
                  </a:cubicBezTo>
                  <a:lnTo>
                    <a:pt x="7977" y="3465"/>
                  </a:lnTo>
                  <a:lnTo>
                    <a:pt x="7977" y="1929"/>
                  </a:lnTo>
                  <a:lnTo>
                    <a:pt x="7977" y="1024"/>
                  </a:lnTo>
                  <a:lnTo>
                    <a:pt x="7977" y="953"/>
                  </a:lnTo>
                  <a:cubicBezTo>
                    <a:pt x="7942" y="560"/>
                    <a:pt x="7620" y="262"/>
                    <a:pt x="7227" y="262"/>
                  </a:cubicBezTo>
                  <a:lnTo>
                    <a:pt x="2655" y="262"/>
                  </a:lnTo>
                  <a:cubicBezTo>
                    <a:pt x="2643" y="262"/>
                    <a:pt x="2620" y="262"/>
                    <a:pt x="2608" y="274"/>
                  </a:cubicBezTo>
                  <a:cubicBezTo>
                    <a:pt x="2346" y="95"/>
                    <a:pt x="2012" y="0"/>
                    <a:pt x="16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9" name="Google Shape;12779;p82"/>
            <p:cNvSpPr/>
            <p:nvPr/>
          </p:nvSpPr>
          <p:spPr>
            <a:xfrm>
              <a:off x="7850598" y="1634829"/>
              <a:ext cx="77729" cy="51214"/>
            </a:xfrm>
            <a:custGeom>
              <a:avLst/>
              <a:gdLst/>
              <a:ahLst/>
              <a:cxnLst/>
              <a:rect l="l" t="t" r="r" b="b"/>
              <a:pathLst>
                <a:path w="2442" h="1609" extrusionOk="0">
                  <a:moveTo>
                    <a:pt x="1656" y="322"/>
                  </a:moveTo>
                  <a:cubicBezTo>
                    <a:pt x="1906" y="322"/>
                    <a:pt x="2108" y="537"/>
                    <a:pt x="2108" y="787"/>
                  </a:cubicBezTo>
                  <a:cubicBezTo>
                    <a:pt x="2108" y="1037"/>
                    <a:pt x="1906" y="1251"/>
                    <a:pt x="1656" y="1251"/>
                  </a:cubicBezTo>
                  <a:cubicBezTo>
                    <a:pt x="1394" y="1251"/>
                    <a:pt x="1191" y="1037"/>
                    <a:pt x="1191" y="787"/>
                  </a:cubicBezTo>
                  <a:cubicBezTo>
                    <a:pt x="1191" y="537"/>
                    <a:pt x="1394" y="322"/>
                    <a:pt x="1656" y="322"/>
                  </a:cubicBezTo>
                  <a:close/>
                  <a:moveTo>
                    <a:pt x="799" y="322"/>
                  </a:moveTo>
                  <a:cubicBezTo>
                    <a:pt x="858" y="322"/>
                    <a:pt x="906" y="346"/>
                    <a:pt x="965" y="358"/>
                  </a:cubicBezTo>
                  <a:cubicBezTo>
                    <a:pt x="894" y="477"/>
                    <a:pt x="834" y="632"/>
                    <a:pt x="834" y="787"/>
                  </a:cubicBezTo>
                  <a:cubicBezTo>
                    <a:pt x="834" y="929"/>
                    <a:pt x="870" y="1096"/>
                    <a:pt x="965" y="1215"/>
                  </a:cubicBezTo>
                  <a:cubicBezTo>
                    <a:pt x="918" y="1227"/>
                    <a:pt x="858" y="1251"/>
                    <a:pt x="799" y="1251"/>
                  </a:cubicBezTo>
                  <a:cubicBezTo>
                    <a:pt x="792" y="1251"/>
                    <a:pt x="785" y="1251"/>
                    <a:pt x="779" y="1251"/>
                  </a:cubicBezTo>
                  <a:cubicBezTo>
                    <a:pt x="538" y="1251"/>
                    <a:pt x="346" y="1042"/>
                    <a:pt x="346" y="787"/>
                  </a:cubicBezTo>
                  <a:cubicBezTo>
                    <a:pt x="346" y="537"/>
                    <a:pt x="549" y="322"/>
                    <a:pt x="799" y="322"/>
                  </a:cubicBezTo>
                  <a:close/>
                  <a:moveTo>
                    <a:pt x="799" y="1"/>
                  </a:moveTo>
                  <a:cubicBezTo>
                    <a:pt x="358" y="1"/>
                    <a:pt x="1" y="358"/>
                    <a:pt x="1" y="799"/>
                  </a:cubicBezTo>
                  <a:cubicBezTo>
                    <a:pt x="1" y="1251"/>
                    <a:pt x="358" y="1608"/>
                    <a:pt x="799" y="1608"/>
                  </a:cubicBezTo>
                  <a:cubicBezTo>
                    <a:pt x="953" y="1596"/>
                    <a:pt x="1096" y="1561"/>
                    <a:pt x="1215" y="1489"/>
                  </a:cubicBezTo>
                  <a:cubicBezTo>
                    <a:pt x="1334" y="1561"/>
                    <a:pt x="1489" y="1608"/>
                    <a:pt x="1632" y="1608"/>
                  </a:cubicBezTo>
                  <a:cubicBezTo>
                    <a:pt x="2084" y="1608"/>
                    <a:pt x="2442" y="1251"/>
                    <a:pt x="2442" y="799"/>
                  </a:cubicBezTo>
                  <a:cubicBezTo>
                    <a:pt x="2442" y="358"/>
                    <a:pt x="2084" y="1"/>
                    <a:pt x="1632" y="1"/>
                  </a:cubicBezTo>
                  <a:cubicBezTo>
                    <a:pt x="1489" y="1"/>
                    <a:pt x="1334" y="48"/>
                    <a:pt x="1215" y="120"/>
                  </a:cubicBezTo>
                  <a:cubicBezTo>
                    <a:pt x="1096" y="48"/>
                    <a:pt x="953" y="1"/>
                    <a:pt x="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80" name="Google Shape;12780;p82"/>
            <p:cNvSpPr/>
            <p:nvPr/>
          </p:nvSpPr>
          <p:spPr>
            <a:xfrm>
              <a:off x="7753962" y="1635593"/>
              <a:ext cx="70917" cy="48541"/>
            </a:xfrm>
            <a:custGeom>
              <a:avLst/>
              <a:gdLst/>
              <a:ahLst/>
              <a:cxnLst/>
              <a:rect l="l" t="t" r="r" b="b"/>
              <a:pathLst>
                <a:path w="2228" h="1525" extrusionOk="0">
                  <a:moveTo>
                    <a:pt x="1858" y="346"/>
                  </a:moveTo>
                  <a:cubicBezTo>
                    <a:pt x="1870" y="346"/>
                    <a:pt x="1894" y="358"/>
                    <a:pt x="1894" y="382"/>
                  </a:cubicBezTo>
                  <a:lnTo>
                    <a:pt x="1894" y="1156"/>
                  </a:lnTo>
                  <a:cubicBezTo>
                    <a:pt x="1894" y="1167"/>
                    <a:pt x="1870" y="1179"/>
                    <a:pt x="1858" y="1179"/>
                  </a:cubicBezTo>
                  <a:lnTo>
                    <a:pt x="370" y="1179"/>
                  </a:lnTo>
                  <a:cubicBezTo>
                    <a:pt x="358" y="1179"/>
                    <a:pt x="346" y="1167"/>
                    <a:pt x="346" y="1156"/>
                  </a:cubicBezTo>
                  <a:lnTo>
                    <a:pt x="346" y="382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70" y="1"/>
                  </a:moveTo>
                  <a:cubicBezTo>
                    <a:pt x="167" y="1"/>
                    <a:pt x="1" y="167"/>
                    <a:pt x="1" y="382"/>
                  </a:cubicBezTo>
                  <a:lnTo>
                    <a:pt x="1" y="1156"/>
                  </a:lnTo>
                  <a:cubicBezTo>
                    <a:pt x="1" y="1358"/>
                    <a:pt x="167" y="1525"/>
                    <a:pt x="370" y="1525"/>
                  </a:cubicBezTo>
                  <a:lnTo>
                    <a:pt x="1858" y="1525"/>
                  </a:lnTo>
                  <a:cubicBezTo>
                    <a:pt x="2072" y="1525"/>
                    <a:pt x="2227" y="1358"/>
                    <a:pt x="2227" y="1156"/>
                  </a:cubicBezTo>
                  <a:lnTo>
                    <a:pt x="2227" y="382"/>
                  </a:lnTo>
                  <a:cubicBezTo>
                    <a:pt x="2227" y="167"/>
                    <a:pt x="2072" y="1"/>
                    <a:pt x="1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81" name="Google Shape;12781;p82"/>
            <p:cNvSpPr/>
            <p:nvPr/>
          </p:nvSpPr>
          <p:spPr>
            <a:xfrm>
              <a:off x="7750174" y="1695465"/>
              <a:ext cx="180794" cy="31862"/>
            </a:xfrm>
            <a:custGeom>
              <a:avLst/>
              <a:gdLst/>
              <a:ahLst/>
              <a:cxnLst/>
              <a:rect l="l" t="t" r="r" b="b"/>
              <a:pathLst>
                <a:path w="5680" h="1001" extrusionOk="0">
                  <a:moveTo>
                    <a:pt x="5311" y="346"/>
                  </a:moveTo>
                  <a:cubicBezTo>
                    <a:pt x="5323" y="346"/>
                    <a:pt x="5347" y="358"/>
                    <a:pt x="5347" y="370"/>
                  </a:cubicBezTo>
                  <a:lnTo>
                    <a:pt x="5347" y="620"/>
                  </a:lnTo>
                  <a:cubicBezTo>
                    <a:pt x="5347" y="644"/>
                    <a:pt x="5323" y="656"/>
                    <a:pt x="5311" y="656"/>
                  </a:cubicBezTo>
                  <a:lnTo>
                    <a:pt x="370" y="656"/>
                  </a:lnTo>
                  <a:cubicBezTo>
                    <a:pt x="358" y="656"/>
                    <a:pt x="346" y="632"/>
                    <a:pt x="346" y="620"/>
                  </a:cubicBezTo>
                  <a:lnTo>
                    <a:pt x="346" y="370"/>
                  </a:lnTo>
                  <a:cubicBezTo>
                    <a:pt x="346" y="358"/>
                    <a:pt x="358" y="346"/>
                    <a:pt x="370" y="346"/>
                  </a:cubicBezTo>
                  <a:close/>
                  <a:moveTo>
                    <a:pt x="352" y="0"/>
                  </a:moveTo>
                  <a:cubicBezTo>
                    <a:pt x="168" y="0"/>
                    <a:pt x="1" y="174"/>
                    <a:pt x="1" y="370"/>
                  </a:cubicBezTo>
                  <a:lnTo>
                    <a:pt x="1" y="620"/>
                  </a:lnTo>
                  <a:cubicBezTo>
                    <a:pt x="1" y="834"/>
                    <a:pt x="167" y="1001"/>
                    <a:pt x="370" y="1001"/>
                  </a:cubicBezTo>
                  <a:lnTo>
                    <a:pt x="5311" y="1001"/>
                  </a:lnTo>
                  <a:cubicBezTo>
                    <a:pt x="5525" y="1001"/>
                    <a:pt x="5680" y="834"/>
                    <a:pt x="5680" y="620"/>
                  </a:cubicBezTo>
                  <a:lnTo>
                    <a:pt x="5680" y="370"/>
                  </a:lnTo>
                  <a:cubicBezTo>
                    <a:pt x="5680" y="167"/>
                    <a:pt x="5525" y="1"/>
                    <a:pt x="5311" y="1"/>
                  </a:cubicBezTo>
                  <a:lnTo>
                    <a:pt x="370" y="1"/>
                  </a:lnTo>
                  <a:cubicBezTo>
                    <a:pt x="364" y="0"/>
                    <a:pt x="35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82" name="Google Shape;12782;p82"/>
            <p:cNvSpPr/>
            <p:nvPr/>
          </p:nvSpPr>
          <p:spPr>
            <a:xfrm>
              <a:off x="7613750" y="1535424"/>
              <a:ext cx="43225" cy="32371"/>
            </a:xfrm>
            <a:custGeom>
              <a:avLst/>
              <a:gdLst/>
              <a:ahLst/>
              <a:cxnLst/>
              <a:rect l="l" t="t" r="r" b="b"/>
              <a:pathLst>
                <a:path w="1358" h="1017" extrusionOk="0">
                  <a:moveTo>
                    <a:pt x="1179" y="1"/>
                  </a:moveTo>
                  <a:cubicBezTo>
                    <a:pt x="1136" y="1"/>
                    <a:pt x="1093" y="19"/>
                    <a:pt x="1060" y="52"/>
                  </a:cubicBezTo>
                  <a:lnTo>
                    <a:pt x="548" y="600"/>
                  </a:lnTo>
                  <a:lnTo>
                    <a:pt x="322" y="326"/>
                  </a:lnTo>
                  <a:cubicBezTo>
                    <a:pt x="287" y="277"/>
                    <a:pt x="240" y="253"/>
                    <a:pt x="191" y="253"/>
                  </a:cubicBezTo>
                  <a:cubicBezTo>
                    <a:pt x="155" y="253"/>
                    <a:pt x="119" y="265"/>
                    <a:pt x="84" y="290"/>
                  </a:cubicBezTo>
                  <a:cubicBezTo>
                    <a:pt x="12" y="350"/>
                    <a:pt x="0" y="457"/>
                    <a:pt x="60" y="528"/>
                  </a:cubicBezTo>
                  <a:lnTo>
                    <a:pt x="405" y="957"/>
                  </a:lnTo>
                  <a:cubicBezTo>
                    <a:pt x="429" y="1004"/>
                    <a:pt x="477" y="1016"/>
                    <a:pt x="536" y="1016"/>
                  </a:cubicBezTo>
                  <a:cubicBezTo>
                    <a:pt x="584" y="1016"/>
                    <a:pt x="620" y="1004"/>
                    <a:pt x="655" y="957"/>
                  </a:cubicBezTo>
                  <a:lnTo>
                    <a:pt x="1298" y="278"/>
                  </a:lnTo>
                  <a:cubicBezTo>
                    <a:pt x="1358" y="207"/>
                    <a:pt x="1358" y="100"/>
                    <a:pt x="1274" y="40"/>
                  </a:cubicBezTo>
                  <a:cubicBezTo>
                    <a:pt x="1248" y="13"/>
                    <a:pt x="121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3" name="Google Shape;12783;p82"/>
          <p:cNvGrpSpPr/>
          <p:nvPr/>
        </p:nvGrpSpPr>
        <p:grpSpPr>
          <a:xfrm>
            <a:off x="6170979" y="3893352"/>
            <a:ext cx="346056" cy="345674"/>
            <a:chOff x="2238181" y="4120624"/>
            <a:chExt cx="346056" cy="345674"/>
          </a:xfrm>
          <a:solidFill>
            <a:schemeClr val="tx1"/>
          </a:solidFill>
        </p:grpSpPr>
        <p:grpSp>
          <p:nvGrpSpPr>
            <p:cNvPr id="12784" name="Google Shape;12784;p82"/>
            <p:cNvGrpSpPr/>
            <p:nvPr/>
          </p:nvGrpSpPr>
          <p:grpSpPr>
            <a:xfrm>
              <a:off x="2309155" y="4177413"/>
              <a:ext cx="203862" cy="231903"/>
              <a:chOff x="1512725" y="258500"/>
              <a:chExt cx="4570900" cy="5199625"/>
            </a:xfrm>
            <a:grpFill/>
          </p:grpSpPr>
          <p:sp>
            <p:nvSpPr>
              <p:cNvPr id="12785" name="Google Shape;12785;p82"/>
              <p:cNvSpPr/>
              <p:nvPr/>
            </p:nvSpPr>
            <p:spPr>
              <a:xfrm>
                <a:off x="1512725" y="2700900"/>
                <a:ext cx="2654475" cy="2757225"/>
              </a:xfrm>
              <a:custGeom>
                <a:avLst/>
                <a:gdLst/>
                <a:ahLst/>
                <a:cxnLst/>
                <a:rect l="l" t="t" r="r" b="b"/>
                <a:pathLst>
                  <a:path w="106179" h="110289" extrusionOk="0">
                    <a:moveTo>
                      <a:pt x="19199" y="1"/>
                    </a:moveTo>
                    <a:cubicBezTo>
                      <a:pt x="18076" y="1"/>
                      <a:pt x="16954" y="466"/>
                      <a:pt x="16148" y="1404"/>
                    </a:cubicBezTo>
                    <a:cubicBezTo>
                      <a:pt x="5840" y="13310"/>
                      <a:pt x="1" y="28739"/>
                      <a:pt x="33" y="44494"/>
                    </a:cubicBezTo>
                    <a:cubicBezTo>
                      <a:pt x="33" y="62077"/>
                      <a:pt x="6916" y="78582"/>
                      <a:pt x="19442" y="91010"/>
                    </a:cubicBezTo>
                    <a:cubicBezTo>
                      <a:pt x="31968" y="103439"/>
                      <a:pt x="48572" y="110289"/>
                      <a:pt x="66252" y="110289"/>
                    </a:cubicBezTo>
                    <a:cubicBezTo>
                      <a:pt x="69546" y="110289"/>
                      <a:pt x="72939" y="110060"/>
                      <a:pt x="76201" y="109571"/>
                    </a:cubicBezTo>
                    <a:cubicBezTo>
                      <a:pt x="86248" y="108071"/>
                      <a:pt x="95675" y="104352"/>
                      <a:pt x="103895" y="98643"/>
                    </a:cubicBezTo>
                    <a:cubicBezTo>
                      <a:pt x="105983" y="97208"/>
                      <a:pt x="106179" y="94272"/>
                      <a:pt x="104417" y="92478"/>
                    </a:cubicBezTo>
                    <a:cubicBezTo>
                      <a:pt x="104384" y="92348"/>
                      <a:pt x="104384" y="92315"/>
                      <a:pt x="104352" y="92315"/>
                    </a:cubicBezTo>
                    <a:cubicBezTo>
                      <a:pt x="103555" y="91537"/>
                      <a:pt x="102517" y="91128"/>
                      <a:pt x="101470" y="91128"/>
                    </a:cubicBezTo>
                    <a:cubicBezTo>
                      <a:pt x="100673" y="91128"/>
                      <a:pt x="99870" y="91365"/>
                      <a:pt x="99165" y="91859"/>
                    </a:cubicBezTo>
                    <a:cubicBezTo>
                      <a:pt x="91956" y="96849"/>
                      <a:pt x="83769" y="100111"/>
                      <a:pt x="74994" y="101416"/>
                    </a:cubicBezTo>
                    <a:cubicBezTo>
                      <a:pt x="72091" y="101808"/>
                      <a:pt x="69155" y="102069"/>
                      <a:pt x="66252" y="102069"/>
                    </a:cubicBezTo>
                    <a:cubicBezTo>
                      <a:pt x="50757" y="102069"/>
                      <a:pt x="36176" y="96066"/>
                      <a:pt x="25216" y="85171"/>
                    </a:cubicBezTo>
                    <a:cubicBezTo>
                      <a:pt x="14256" y="74309"/>
                      <a:pt x="8221" y="59826"/>
                      <a:pt x="8188" y="44462"/>
                    </a:cubicBezTo>
                    <a:cubicBezTo>
                      <a:pt x="8188" y="30664"/>
                      <a:pt x="13277" y="17126"/>
                      <a:pt x="22313" y="6721"/>
                    </a:cubicBezTo>
                    <a:cubicBezTo>
                      <a:pt x="23650" y="5188"/>
                      <a:pt x="23650" y="2904"/>
                      <a:pt x="22248" y="1404"/>
                    </a:cubicBezTo>
                    <a:lnTo>
                      <a:pt x="22215" y="1338"/>
                    </a:lnTo>
                    <a:cubicBezTo>
                      <a:pt x="21407" y="449"/>
                      <a:pt x="20302" y="1"/>
                      <a:pt x="19199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  <p:sp>
            <p:nvSpPr>
              <p:cNvPr id="12786" name="Google Shape;12786;p82"/>
              <p:cNvSpPr/>
              <p:nvPr/>
            </p:nvSpPr>
            <p:spPr>
              <a:xfrm>
                <a:off x="2323325" y="258500"/>
                <a:ext cx="3760300" cy="4390225"/>
              </a:xfrm>
              <a:custGeom>
                <a:avLst/>
                <a:gdLst/>
                <a:ahLst/>
                <a:cxnLst/>
                <a:rect l="l" t="t" r="r" b="b"/>
                <a:pathLst>
                  <a:path w="150412" h="175609" extrusionOk="0">
                    <a:moveTo>
                      <a:pt x="63610" y="0"/>
                    </a:moveTo>
                    <a:cubicBezTo>
                      <a:pt x="61359" y="0"/>
                      <a:pt x="59532" y="1827"/>
                      <a:pt x="59532" y="4078"/>
                    </a:cubicBezTo>
                    <a:lnTo>
                      <a:pt x="59532" y="93228"/>
                    </a:lnTo>
                    <a:lnTo>
                      <a:pt x="59467" y="142060"/>
                    </a:lnTo>
                    <a:cubicBezTo>
                      <a:pt x="59467" y="153020"/>
                      <a:pt x="52421" y="162741"/>
                      <a:pt x="41950" y="166199"/>
                    </a:cubicBezTo>
                    <a:cubicBezTo>
                      <a:pt x="39320" y="167047"/>
                      <a:pt x="36616" y="167503"/>
                      <a:pt x="33881" y="167503"/>
                    </a:cubicBezTo>
                    <a:cubicBezTo>
                      <a:pt x="33462" y="167503"/>
                      <a:pt x="33042" y="167493"/>
                      <a:pt x="32621" y="167471"/>
                    </a:cubicBezTo>
                    <a:cubicBezTo>
                      <a:pt x="19181" y="166818"/>
                      <a:pt x="8515" y="155793"/>
                      <a:pt x="8319" y="142419"/>
                    </a:cubicBezTo>
                    <a:cubicBezTo>
                      <a:pt x="8221" y="135569"/>
                      <a:pt x="10798" y="129143"/>
                      <a:pt x="15593" y="124250"/>
                    </a:cubicBezTo>
                    <a:cubicBezTo>
                      <a:pt x="20454" y="119291"/>
                      <a:pt x="26978" y="116584"/>
                      <a:pt x="33926" y="116584"/>
                    </a:cubicBezTo>
                    <a:cubicBezTo>
                      <a:pt x="36633" y="116584"/>
                      <a:pt x="39373" y="117041"/>
                      <a:pt x="41983" y="117889"/>
                    </a:cubicBezTo>
                    <a:cubicBezTo>
                      <a:pt x="42399" y="118019"/>
                      <a:pt x="42825" y="118082"/>
                      <a:pt x="43246" y="118082"/>
                    </a:cubicBezTo>
                    <a:cubicBezTo>
                      <a:pt x="44409" y="118082"/>
                      <a:pt x="45540" y="117600"/>
                      <a:pt x="46354" y="116714"/>
                    </a:cubicBezTo>
                    <a:cubicBezTo>
                      <a:pt x="47006" y="115931"/>
                      <a:pt x="47332" y="114920"/>
                      <a:pt x="47332" y="113909"/>
                    </a:cubicBezTo>
                    <a:lnTo>
                      <a:pt x="47332" y="81028"/>
                    </a:lnTo>
                    <a:cubicBezTo>
                      <a:pt x="47332" y="79038"/>
                      <a:pt x="45865" y="77277"/>
                      <a:pt x="43875" y="76983"/>
                    </a:cubicBezTo>
                    <a:cubicBezTo>
                      <a:pt x="40547" y="76494"/>
                      <a:pt x="37220" y="76233"/>
                      <a:pt x="33926" y="76233"/>
                    </a:cubicBezTo>
                    <a:cubicBezTo>
                      <a:pt x="26651" y="76233"/>
                      <a:pt x="19638" y="77407"/>
                      <a:pt x="12984" y="79593"/>
                    </a:cubicBezTo>
                    <a:cubicBezTo>
                      <a:pt x="10831" y="80311"/>
                      <a:pt x="9820" y="82724"/>
                      <a:pt x="10831" y="84780"/>
                    </a:cubicBezTo>
                    <a:lnTo>
                      <a:pt x="10831" y="84812"/>
                    </a:lnTo>
                    <a:cubicBezTo>
                      <a:pt x="10961" y="85008"/>
                      <a:pt x="11092" y="85269"/>
                      <a:pt x="11157" y="85465"/>
                    </a:cubicBezTo>
                    <a:cubicBezTo>
                      <a:pt x="11790" y="86730"/>
                      <a:pt x="13091" y="87485"/>
                      <a:pt x="14435" y="87485"/>
                    </a:cubicBezTo>
                    <a:cubicBezTo>
                      <a:pt x="14823" y="87485"/>
                      <a:pt x="15214" y="87423"/>
                      <a:pt x="15593" y="87291"/>
                    </a:cubicBezTo>
                    <a:cubicBezTo>
                      <a:pt x="21400" y="85367"/>
                      <a:pt x="27565" y="84388"/>
                      <a:pt x="33860" y="84388"/>
                    </a:cubicBezTo>
                    <a:cubicBezTo>
                      <a:pt x="35622" y="84388"/>
                      <a:pt x="37383" y="84486"/>
                      <a:pt x="39145" y="84649"/>
                    </a:cubicBezTo>
                    <a:lnTo>
                      <a:pt x="39145" y="108853"/>
                    </a:lnTo>
                    <a:cubicBezTo>
                      <a:pt x="37383" y="108592"/>
                      <a:pt x="35622" y="108462"/>
                      <a:pt x="33860" y="108462"/>
                    </a:cubicBezTo>
                    <a:cubicBezTo>
                      <a:pt x="24727" y="108462"/>
                      <a:pt x="16180" y="112050"/>
                      <a:pt x="9787" y="118541"/>
                    </a:cubicBezTo>
                    <a:cubicBezTo>
                      <a:pt x="3426" y="124967"/>
                      <a:pt x="1" y="133481"/>
                      <a:pt x="99" y="142549"/>
                    </a:cubicBezTo>
                    <a:cubicBezTo>
                      <a:pt x="360" y="160197"/>
                      <a:pt x="14452" y="174712"/>
                      <a:pt x="32164" y="175561"/>
                    </a:cubicBezTo>
                    <a:cubicBezTo>
                      <a:pt x="32758" y="175593"/>
                      <a:pt x="33351" y="175609"/>
                      <a:pt x="33941" y="175609"/>
                    </a:cubicBezTo>
                    <a:cubicBezTo>
                      <a:pt x="37530" y="175609"/>
                      <a:pt x="41044" y="175018"/>
                      <a:pt x="44462" y="173897"/>
                    </a:cubicBezTo>
                    <a:cubicBezTo>
                      <a:pt x="58325" y="169330"/>
                      <a:pt x="67622" y="156543"/>
                      <a:pt x="67622" y="142027"/>
                    </a:cubicBezTo>
                    <a:lnTo>
                      <a:pt x="67687" y="93163"/>
                    </a:lnTo>
                    <a:lnTo>
                      <a:pt x="67687" y="8155"/>
                    </a:lnTo>
                    <a:lnTo>
                      <a:pt x="78321" y="8155"/>
                    </a:lnTo>
                    <a:cubicBezTo>
                      <a:pt x="81697" y="8133"/>
                      <a:pt x="85305" y="8095"/>
                      <a:pt x="88344" y="8095"/>
                    </a:cubicBezTo>
                    <a:cubicBezTo>
                      <a:pt x="89709" y="8095"/>
                      <a:pt x="90960" y="8103"/>
                      <a:pt x="92022" y="8123"/>
                    </a:cubicBezTo>
                    <a:cubicBezTo>
                      <a:pt x="93098" y="21073"/>
                      <a:pt x="98643" y="33110"/>
                      <a:pt x="107973" y="42374"/>
                    </a:cubicBezTo>
                    <a:cubicBezTo>
                      <a:pt x="117269" y="51573"/>
                      <a:pt x="129339" y="57053"/>
                      <a:pt x="142256" y="58031"/>
                    </a:cubicBezTo>
                    <a:cubicBezTo>
                      <a:pt x="142256" y="64131"/>
                      <a:pt x="142289" y="76005"/>
                      <a:pt x="142354" y="82333"/>
                    </a:cubicBezTo>
                    <a:cubicBezTo>
                      <a:pt x="133155" y="81876"/>
                      <a:pt x="124250" y="79821"/>
                      <a:pt x="115769" y="76233"/>
                    </a:cubicBezTo>
                    <a:cubicBezTo>
                      <a:pt x="109506" y="73624"/>
                      <a:pt x="103700" y="70198"/>
                      <a:pt x="98350" y="66088"/>
                    </a:cubicBezTo>
                    <a:cubicBezTo>
                      <a:pt x="97610" y="65524"/>
                      <a:pt x="96719" y="65238"/>
                      <a:pt x="95830" y="65238"/>
                    </a:cubicBezTo>
                    <a:cubicBezTo>
                      <a:pt x="95229" y="65238"/>
                      <a:pt x="94629" y="65369"/>
                      <a:pt x="94077" y="65632"/>
                    </a:cubicBezTo>
                    <a:cubicBezTo>
                      <a:pt x="92674" y="66284"/>
                      <a:pt x="91793" y="67752"/>
                      <a:pt x="91793" y="69318"/>
                    </a:cubicBezTo>
                    <a:lnTo>
                      <a:pt x="91956" y="142354"/>
                    </a:lnTo>
                    <a:cubicBezTo>
                      <a:pt x="91891" y="150443"/>
                      <a:pt x="90195" y="158272"/>
                      <a:pt x="86966" y="165514"/>
                    </a:cubicBezTo>
                    <a:cubicBezTo>
                      <a:pt x="86150" y="167308"/>
                      <a:pt x="86802" y="169428"/>
                      <a:pt x="88433" y="170472"/>
                    </a:cubicBezTo>
                    <a:cubicBezTo>
                      <a:pt x="88466" y="170472"/>
                      <a:pt x="88466" y="170505"/>
                      <a:pt x="88531" y="170505"/>
                    </a:cubicBezTo>
                    <a:cubicBezTo>
                      <a:pt x="89214" y="170960"/>
                      <a:pt x="89984" y="171174"/>
                      <a:pt x="90744" y="171174"/>
                    </a:cubicBezTo>
                    <a:cubicBezTo>
                      <a:pt x="92271" y="171174"/>
                      <a:pt x="93760" y="170311"/>
                      <a:pt x="94436" y="168808"/>
                    </a:cubicBezTo>
                    <a:cubicBezTo>
                      <a:pt x="98089" y="160555"/>
                      <a:pt x="100046" y="151650"/>
                      <a:pt x="100111" y="142354"/>
                    </a:cubicBezTo>
                    <a:lnTo>
                      <a:pt x="99850" y="77049"/>
                    </a:lnTo>
                    <a:lnTo>
                      <a:pt x="99850" y="77049"/>
                    </a:lnTo>
                    <a:cubicBezTo>
                      <a:pt x="103895" y="79593"/>
                      <a:pt x="108071" y="81844"/>
                      <a:pt x="112474" y="83670"/>
                    </a:cubicBezTo>
                    <a:cubicBezTo>
                      <a:pt x="123206" y="88205"/>
                      <a:pt x="134591" y="90521"/>
                      <a:pt x="146301" y="90521"/>
                    </a:cubicBezTo>
                    <a:cubicBezTo>
                      <a:pt x="147410" y="90521"/>
                      <a:pt x="148454" y="90097"/>
                      <a:pt x="149237" y="89346"/>
                    </a:cubicBezTo>
                    <a:cubicBezTo>
                      <a:pt x="149987" y="88563"/>
                      <a:pt x="150411" y="87552"/>
                      <a:pt x="150411" y="86443"/>
                    </a:cubicBezTo>
                    <a:lnTo>
                      <a:pt x="150379" y="70231"/>
                    </a:lnTo>
                    <a:lnTo>
                      <a:pt x="150313" y="54345"/>
                    </a:lnTo>
                    <a:cubicBezTo>
                      <a:pt x="150281" y="49974"/>
                      <a:pt x="146301" y="49942"/>
                      <a:pt x="146236" y="49942"/>
                    </a:cubicBezTo>
                    <a:cubicBezTo>
                      <a:pt x="120955" y="49942"/>
                      <a:pt x="100177" y="29358"/>
                      <a:pt x="99981" y="4045"/>
                    </a:cubicBezTo>
                    <a:cubicBezTo>
                      <a:pt x="99981" y="2121"/>
                      <a:pt x="98546" y="131"/>
                      <a:pt x="95903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>
                  <a:solidFill>
                    <a:schemeClr val="tx1"/>
                  </a:solidFill>
                  <a:cs typeface="B Nazanin" panose="00000700000000000000" pitchFamily="2" charset="-78"/>
                </a:endParaRPr>
              </a:p>
            </p:txBody>
          </p:sp>
        </p:grpSp>
        <p:sp>
          <p:nvSpPr>
            <p:cNvPr id="12787" name="Google Shape;12787;p82"/>
            <p:cNvSpPr/>
            <p:nvPr/>
          </p:nvSpPr>
          <p:spPr>
            <a:xfrm>
              <a:off x="2238181" y="4120624"/>
              <a:ext cx="346056" cy="345674"/>
            </a:xfrm>
            <a:custGeom>
              <a:avLst/>
              <a:gdLst/>
              <a:ahLst/>
              <a:cxnLst/>
              <a:rect l="l" t="t" r="r" b="b"/>
              <a:pathLst>
                <a:path w="10872" h="10860" extrusionOk="0">
                  <a:moveTo>
                    <a:pt x="5418" y="334"/>
                  </a:moveTo>
                  <a:cubicBezTo>
                    <a:pt x="8228" y="334"/>
                    <a:pt x="10514" y="2608"/>
                    <a:pt x="10514" y="5430"/>
                  </a:cubicBezTo>
                  <a:cubicBezTo>
                    <a:pt x="10514" y="8240"/>
                    <a:pt x="8228" y="10514"/>
                    <a:pt x="5418" y="10514"/>
                  </a:cubicBezTo>
                  <a:cubicBezTo>
                    <a:pt x="2608" y="10514"/>
                    <a:pt x="334" y="8240"/>
                    <a:pt x="334" y="5430"/>
                  </a:cubicBezTo>
                  <a:cubicBezTo>
                    <a:pt x="334" y="2608"/>
                    <a:pt x="2608" y="334"/>
                    <a:pt x="5418" y="334"/>
                  </a:cubicBezTo>
                  <a:close/>
                  <a:moveTo>
                    <a:pt x="5430" y="1"/>
                  </a:moveTo>
                  <a:cubicBezTo>
                    <a:pt x="3989" y="1"/>
                    <a:pt x="2620" y="560"/>
                    <a:pt x="1596" y="1584"/>
                  </a:cubicBezTo>
                  <a:cubicBezTo>
                    <a:pt x="572" y="2620"/>
                    <a:pt x="1" y="3989"/>
                    <a:pt x="1" y="5430"/>
                  </a:cubicBezTo>
                  <a:cubicBezTo>
                    <a:pt x="1" y="6871"/>
                    <a:pt x="572" y="8240"/>
                    <a:pt x="1596" y="9264"/>
                  </a:cubicBezTo>
                  <a:cubicBezTo>
                    <a:pt x="2620" y="10300"/>
                    <a:pt x="3989" y="10859"/>
                    <a:pt x="5430" y="10859"/>
                  </a:cubicBezTo>
                  <a:cubicBezTo>
                    <a:pt x="6883" y="10859"/>
                    <a:pt x="8252" y="10300"/>
                    <a:pt x="9276" y="9264"/>
                  </a:cubicBezTo>
                  <a:cubicBezTo>
                    <a:pt x="10300" y="8240"/>
                    <a:pt x="10871" y="6871"/>
                    <a:pt x="10871" y="5430"/>
                  </a:cubicBezTo>
                  <a:cubicBezTo>
                    <a:pt x="10871" y="3989"/>
                    <a:pt x="10300" y="2620"/>
                    <a:pt x="9276" y="1584"/>
                  </a:cubicBezTo>
                  <a:cubicBezTo>
                    <a:pt x="8252" y="560"/>
                    <a:pt x="6883" y="1"/>
                    <a:pt x="5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88" name="Google Shape;12788;p82"/>
          <p:cNvSpPr txBox="1">
            <a:spLocks noGrp="1"/>
          </p:cNvSpPr>
          <p:nvPr>
            <p:ph type="title"/>
          </p:nvPr>
        </p:nvSpPr>
        <p:spPr>
          <a:xfrm>
            <a:off x="716775" y="510900"/>
            <a:ext cx="7710600" cy="48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dirty="0">
                <a:solidFill>
                  <a:schemeClr val="tx1"/>
                </a:solidFill>
                <a:cs typeface="B Nazanin" panose="00000700000000000000" pitchFamily="2" charset="-78"/>
              </a:rPr>
              <a:t>نمادهای سئو و بازاریابی</a:t>
            </a:r>
            <a:endParaRPr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" name="Google Shape;136;p18"/>
          <p:cNvSpPr txBox="1">
            <a:spLocks noGrp="1"/>
          </p:cNvSpPr>
          <p:nvPr>
            <p:ph type="ctrTitle" idx="4294967295"/>
          </p:nvPr>
        </p:nvSpPr>
        <p:spPr>
          <a:xfrm>
            <a:off x="1951575" y="2878750"/>
            <a:ext cx="5241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800" dirty="0">
                <a:highlight>
                  <a:schemeClr val="accent1"/>
                </a:highlight>
                <a:cs typeface="B Nazanin" panose="00000700000000000000" pitchFamily="2" charset="-78"/>
              </a:rPr>
              <a:t>مفهوم بزرگ</a:t>
            </a:r>
            <a:endParaRPr sz="4800" dirty="0">
              <a:highlight>
                <a:schemeClr val="accent1"/>
              </a:highlight>
              <a:cs typeface="B Nazanin" panose="00000700000000000000" pitchFamily="2" charset="-78"/>
            </a:endParaRPr>
          </a:p>
        </p:txBody>
      </p:sp>
      <p:sp>
        <p:nvSpPr>
          <p:cNvPr id="137" name="Google Shape;137;p18"/>
          <p:cNvSpPr txBox="1">
            <a:spLocks noGrp="1"/>
          </p:cNvSpPr>
          <p:nvPr>
            <p:ph type="subTitle" idx="4294967295"/>
          </p:nvPr>
        </p:nvSpPr>
        <p:spPr>
          <a:xfrm>
            <a:off x="1951575" y="3792555"/>
            <a:ext cx="52410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sz="1800" dirty="0">
                <a:cs typeface="B Nazanin" panose="00000700000000000000" pitchFamily="2" charset="-78"/>
              </a:rPr>
              <a:t>با استفاده از نمادها یا تصاویر، توجه مخاطبان خود را به یک مفهوم کلیدی جلب کنید</a:t>
            </a:r>
            <a:endParaRPr sz="1800" dirty="0">
              <a:cs typeface="B Nazanin" panose="00000700000000000000" pitchFamily="2" charset="-78"/>
            </a:endParaRPr>
          </a:p>
        </p:txBody>
      </p:sp>
      <p:cxnSp>
        <p:nvCxnSpPr>
          <p:cNvPr id="138" name="Google Shape;138;p18"/>
          <p:cNvCxnSpPr/>
          <p:nvPr/>
        </p:nvCxnSpPr>
        <p:spPr>
          <a:xfrm>
            <a:off x="-6025" y="1668728"/>
            <a:ext cx="91620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39" name="Google Shape;139;p18"/>
          <p:cNvSpPr/>
          <p:nvPr/>
        </p:nvSpPr>
        <p:spPr>
          <a:xfrm>
            <a:off x="3470200" y="566931"/>
            <a:ext cx="2203500" cy="22035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40" name="Google Shape;140;p18"/>
          <p:cNvGrpSpPr/>
          <p:nvPr/>
        </p:nvGrpSpPr>
        <p:grpSpPr>
          <a:xfrm>
            <a:off x="4184367" y="854983"/>
            <a:ext cx="1035173" cy="1035155"/>
            <a:chOff x="6643075" y="3664250"/>
            <a:chExt cx="407950" cy="407975"/>
          </a:xfrm>
        </p:grpSpPr>
        <p:sp>
          <p:nvSpPr>
            <p:cNvPr id="141" name="Google Shape;141;p18"/>
            <p:cNvSpPr/>
            <p:nvPr/>
          </p:nvSpPr>
          <p:spPr>
            <a:xfrm>
              <a:off x="6794075" y="3815250"/>
              <a:ext cx="211300" cy="211300"/>
            </a:xfrm>
            <a:custGeom>
              <a:avLst/>
              <a:gdLst/>
              <a:ahLst/>
              <a:cxnLst/>
              <a:rect l="l" t="t" r="r" b="b"/>
              <a:pathLst>
                <a:path w="8452" h="8452" fill="none" extrusionOk="0">
                  <a:moveTo>
                    <a:pt x="0" y="8135"/>
                  </a:moveTo>
                  <a:lnTo>
                    <a:pt x="0" y="8135"/>
                  </a:lnTo>
                  <a:lnTo>
                    <a:pt x="438" y="8257"/>
                  </a:lnTo>
                  <a:lnTo>
                    <a:pt x="852" y="8354"/>
                  </a:lnTo>
                  <a:lnTo>
                    <a:pt x="1291" y="8403"/>
                  </a:lnTo>
                  <a:lnTo>
                    <a:pt x="1729" y="8452"/>
                  </a:lnTo>
                  <a:lnTo>
                    <a:pt x="2168" y="8452"/>
                  </a:lnTo>
                  <a:lnTo>
                    <a:pt x="2606" y="8427"/>
                  </a:lnTo>
                  <a:lnTo>
                    <a:pt x="3020" y="8378"/>
                  </a:lnTo>
                  <a:lnTo>
                    <a:pt x="3458" y="8281"/>
                  </a:lnTo>
                  <a:lnTo>
                    <a:pt x="3872" y="8184"/>
                  </a:lnTo>
                  <a:lnTo>
                    <a:pt x="4311" y="8037"/>
                  </a:lnTo>
                  <a:lnTo>
                    <a:pt x="4701" y="7867"/>
                  </a:lnTo>
                  <a:lnTo>
                    <a:pt x="5115" y="7672"/>
                  </a:lnTo>
                  <a:lnTo>
                    <a:pt x="5504" y="7429"/>
                  </a:lnTo>
                  <a:lnTo>
                    <a:pt x="5870" y="7185"/>
                  </a:lnTo>
                  <a:lnTo>
                    <a:pt x="6235" y="6893"/>
                  </a:lnTo>
                  <a:lnTo>
                    <a:pt x="6576" y="6576"/>
                  </a:lnTo>
                  <a:lnTo>
                    <a:pt x="6576" y="6576"/>
                  </a:lnTo>
                  <a:lnTo>
                    <a:pt x="6892" y="6235"/>
                  </a:lnTo>
                  <a:lnTo>
                    <a:pt x="7185" y="5870"/>
                  </a:lnTo>
                  <a:lnTo>
                    <a:pt x="7428" y="5505"/>
                  </a:lnTo>
                  <a:lnTo>
                    <a:pt x="7672" y="5115"/>
                  </a:lnTo>
                  <a:lnTo>
                    <a:pt x="7867" y="4701"/>
                  </a:lnTo>
                  <a:lnTo>
                    <a:pt x="8037" y="4311"/>
                  </a:lnTo>
                  <a:lnTo>
                    <a:pt x="8183" y="3873"/>
                  </a:lnTo>
                  <a:lnTo>
                    <a:pt x="8281" y="3459"/>
                  </a:lnTo>
                  <a:lnTo>
                    <a:pt x="8378" y="3020"/>
                  </a:lnTo>
                  <a:lnTo>
                    <a:pt x="8427" y="2606"/>
                  </a:lnTo>
                  <a:lnTo>
                    <a:pt x="8451" y="2168"/>
                  </a:lnTo>
                  <a:lnTo>
                    <a:pt x="8451" y="1730"/>
                  </a:lnTo>
                  <a:lnTo>
                    <a:pt x="8402" y="1291"/>
                  </a:lnTo>
                  <a:lnTo>
                    <a:pt x="8354" y="853"/>
                  </a:lnTo>
                  <a:lnTo>
                    <a:pt x="8256" y="439"/>
                  </a:lnTo>
                  <a:lnTo>
                    <a:pt x="8135" y="0"/>
                  </a:lnTo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2" name="Google Shape;142;p18"/>
            <p:cNvSpPr/>
            <p:nvPr/>
          </p:nvSpPr>
          <p:spPr>
            <a:xfrm>
              <a:off x="6643075" y="3664250"/>
              <a:ext cx="407950" cy="407975"/>
            </a:xfrm>
            <a:custGeom>
              <a:avLst/>
              <a:gdLst/>
              <a:ahLst/>
              <a:cxnLst/>
              <a:rect l="l" t="t" r="r" b="b"/>
              <a:pathLst>
                <a:path w="16318" h="16319" fill="none" extrusionOk="0">
                  <a:moveTo>
                    <a:pt x="16074" y="244"/>
                  </a:moveTo>
                  <a:lnTo>
                    <a:pt x="16074" y="244"/>
                  </a:lnTo>
                  <a:lnTo>
                    <a:pt x="15928" y="122"/>
                  </a:lnTo>
                  <a:lnTo>
                    <a:pt x="15758" y="49"/>
                  </a:lnTo>
                  <a:lnTo>
                    <a:pt x="15538" y="0"/>
                  </a:lnTo>
                  <a:lnTo>
                    <a:pt x="15319" y="0"/>
                  </a:lnTo>
                  <a:lnTo>
                    <a:pt x="15051" y="25"/>
                  </a:lnTo>
                  <a:lnTo>
                    <a:pt x="14759" y="73"/>
                  </a:lnTo>
                  <a:lnTo>
                    <a:pt x="14442" y="171"/>
                  </a:lnTo>
                  <a:lnTo>
                    <a:pt x="14102" y="293"/>
                  </a:lnTo>
                  <a:lnTo>
                    <a:pt x="13736" y="439"/>
                  </a:lnTo>
                  <a:lnTo>
                    <a:pt x="13347" y="609"/>
                  </a:lnTo>
                  <a:lnTo>
                    <a:pt x="12957" y="828"/>
                  </a:lnTo>
                  <a:lnTo>
                    <a:pt x="12543" y="1048"/>
                  </a:lnTo>
                  <a:lnTo>
                    <a:pt x="11666" y="1608"/>
                  </a:lnTo>
                  <a:lnTo>
                    <a:pt x="10716" y="2265"/>
                  </a:lnTo>
                  <a:lnTo>
                    <a:pt x="10716" y="2265"/>
                  </a:lnTo>
                  <a:lnTo>
                    <a:pt x="10278" y="2095"/>
                  </a:lnTo>
                  <a:lnTo>
                    <a:pt x="9815" y="1949"/>
                  </a:lnTo>
                  <a:lnTo>
                    <a:pt x="9352" y="1851"/>
                  </a:lnTo>
                  <a:lnTo>
                    <a:pt x="8890" y="1778"/>
                  </a:lnTo>
                  <a:lnTo>
                    <a:pt x="8427" y="1730"/>
                  </a:lnTo>
                  <a:lnTo>
                    <a:pt x="7940" y="1730"/>
                  </a:lnTo>
                  <a:lnTo>
                    <a:pt x="7477" y="1778"/>
                  </a:lnTo>
                  <a:lnTo>
                    <a:pt x="7014" y="1827"/>
                  </a:lnTo>
                  <a:lnTo>
                    <a:pt x="6551" y="1924"/>
                  </a:lnTo>
                  <a:lnTo>
                    <a:pt x="6089" y="2070"/>
                  </a:lnTo>
                  <a:lnTo>
                    <a:pt x="5650" y="2241"/>
                  </a:lnTo>
                  <a:lnTo>
                    <a:pt x="5212" y="2436"/>
                  </a:lnTo>
                  <a:lnTo>
                    <a:pt x="4774" y="2679"/>
                  </a:lnTo>
                  <a:lnTo>
                    <a:pt x="4384" y="2972"/>
                  </a:lnTo>
                  <a:lnTo>
                    <a:pt x="3994" y="3264"/>
                  </a:lnTo>
                  <a:lnTo>
                    <a:pt x="3605" y="3605"/>
                  </a:lnTo>
                  <a:lnTo>
                    <a:pt x="3605" y="3605"/>
                  </a:lnTo>
                  <a:lnTo>
                    <a:pt x="3264" y="3995"/>
                  </a:lnTo>
                  <a:lnTo>
                    <a:pt x="2971" y="4384"/>
                  </a:lnTo>
                  <a:lnTo>
                    <a:pt x="2679" y="4774"/>
                  </a:lnTo>
                  <a:lnTo>
                    <a:pt x="2436" y="5212"/>
                  </a:lnTo>
                  <a:lnTo>
                    <a:pt x="2241" y="5651"/>
                  </a:lnTo>
                  <a:lnTo>
                    <a:pt x="2070" y="6089"/>
                  </a:lnTo>
                  <a:lnTo>
                    <a:pt x="1924" y="6552"/>
                  </a:lnTo>
                  <a:lnTo>
                    <a:pt x="1827" y="7015"/>
                  </a:lnTo>
                  <a:lnTo>
                    <a:pt x="1778" y="7477"/>
                  </a:lnTo>
                  <a:lnTo>
                    <a:pt x="1729" y="7940"/>
                  </a:lnTo>
                  <a:lnTo>
                    <a:pt x="1729" y="8427"/>
                  </a:lnTo>
                  <a:lnTo>
                    <a:pt x="1778" y="8890"/>
                  </a:lnTo>
                  <a:lnTo>
                    <a:pt x="1851" y="9353"/>
                  </a:lnTo>
                  <a:lnTo>
                    <a:pt x="1948" y="9815"/>
                  </a:lnTo>
                  <a:lnTo>
                    <a:pt x="2095" y="10278"/>
                  </a:lnTo>
                  <a:lnTo>
                    <a:pt x="2265" y="10716"/>
                  </a:lnTo>
                  <a:lnTo>
                    <a:pt x="2265" y="10716"/>
                  </a:lnTo>
                  <a:lnTo>
                    <a:pt x="1607" y="11666"/>
                  </a:lnTo>
                  <a:lnTo>
                    <a:pt x="1047" y="12543"/>
                  </a:lnTo>
                  <a:lnTo>
                    <a:pt x="828" y="12957"/>
                  </a:lnTo>
                  <a:lnTo>
                    <a:pt x="609" y="13347"/>
                  </a:lnTo>
                  <a:lnTo>
                    <a:pt x="438" y="13737"/>
                  </a:lnTo>
                  <a:lnTo>
                    <a:pt x="292" y="14102"/>
                  </a:lnTo>
                  <a:lnTo>
                    <a:pt x="170" y="14443"/>
                  </a:lnTo>
                  <a:lnTo>
                    <a:pt x="73" y="14759"/>
                  </a:lnTo>
                  <a:lnTo>
                    <a:pt x="24" y="15052"/>
                  </a:lnTo>
                  <a:lnTo>
                    <a:pt x="0" y="15320"/>
                  </a:lnTo>
                  <a:lnTo>
                    <a:pt x="0" y="15539"/>
                  </a:lnTo>
                  <a:lnTo>
                    <a:pt x="49" y="15758"/>
                  </a:lnTo>
                  <a:lnTo>
                    <a:pt x="122" y="15928"/>
                  </a:lnTo>
                  <a:lnTo>
                    <a:pt x="244" y="16075"/>
                  </a:lnTo>
                  <a:lnTo>
                    <a:pt x="244" y="16075"/>
                  </a:lnTo>
                  <a:lnTo>
                    <a:pt x="341" y="16172"/>
                  </a:lnTo>
                  <a:lnTo>
                    <a:pt x="487" y="16245"/>
                  </a:lnTo>
                  <a:lnTo>
                    <a:pt x="633" y="16294"/>
                  </a:lnTo>
                  <a:lnTo>
                    <a:pt x="804" y="16318"/>
                  </a:lnTo>
                  <a:lnTo>
                    <a:pt x="974" y="16318"/>
                  </a:lnTo>
                  <a:lnTo>
                    <a:pt x="1169" y="16318"/>
                  </a:lnTo>
                  <a:lnTo>
                    <a:pt x="1388" y="16269"/>
                  </a:lnTo>
                  <a:lnTo>
                    <a:pt x="1632" y="16221"/>
                  </a:lnTo>
                  <a:lnTo>
                    <a:pt x="2143" y="16075"/>
                  </a:lnTo>
                  <a:lnTo>
                    <a:pt x="2703" y="15831"/>
                  </a:lnTo>
                  <a:lnTo>
                    <a:pt x="3312" y="15539"/>
                  </a:lnTo>
                  <a:lnTo>
                    <a:pt x="3946" y="15149"/>
                  </a:lnTo>
                  <a:lnTo>
                    <a:pt x="4652" y="14711"/>
                  </a:lnTo>
                  <a:lnTo>
                    <a:pt x="5358" y="14224"/>
                  </a:lnTo>
                  <a:lnTo>
                    <a:pt x="6113" y="13663"/>
                  </a:lnTo>
                  <a:lnTo>
                    <a:pt x="6892" y="13055"/>
                  </a:lnTo>
                  <a:lnTo>
                    <a:pt x="7696" y="12397"/>
                  </a:lnTo>
                  <a:lnTo>
                    <a:pt x="8500" y="11691"/>
                  </a:lnTo>
                  <a:lnTo>
                    <a:pt x="9304" y="10936"/>
                  </a:lnTo>
                  <a:lnTo>
                    <a:pt x="10132" y="10132"/>
                  </a:lnTo>
                  <a:lnTo>
                    <a:pt x="10132" y="10132"/>
                  </a:lnTo>
                  <a:lnTo>
                    <a:pt x="10935" y="9304"/>
                  </a:lnTo>
                  <a:lnTo>
                    <a:pt x="11690" y="8500"/>
                  </a:lnTo>
                  <a:lnTo>
                    <a:pt x="12397" y="7696"/>
                  </a:lnTo>
                  <a:lnTo>
                    <a:pt x="13054" y="6893"/>
                  </a:lnTo>
                  <a:lnTo>
                    <a:pt x="13663" y="6113"/>
                  </a:lnTo>
                  <a:lnTo>
                    <a:pt x="14223" y="5358"/>
                  </a:lnTo>
                  <a:lnTo>
                    <a:pt x="14710" y="4652"/>
                  </a:lnTo>
                  <a:lnTo>
                    <a:pt x="15149" y="3946"/>
                  </a:lnTo>
                  <a:lnTo>
                    <a:pt x="15538" y="3313"/>
                  </a:lnTo>
                  <a:lnTo>
                    <a:pt x="15831" y="2704"/>
                  </a:lnTo>
                  <a:lnTo>
                    <a:pt x="16074" y="2144"/>
                  </a:lnTo>
                  <a:lnTo>
                    <a:pt x="16220" y="1632"/>
                  </a:lnTo>
                  <a:lnTo>
                    <a:pt x="16269" y="1389"/>
                  </a:lnTo>
                  <a:lnTo>
                    <a:pt x="16318" y="1169"/>
                  </a:lnTo>
                  <a:lnTo>
                    <a:pt x="16318" y="975"/>
                  </a:lnTo>
                  <a:lnTo>
                    <a:pt x="16318" y="804"/>
                  </a:lnTo>
                  <a:lnTo>
                    <a:pt x="16293" y="634"/>
                  </a:lnTo>
                  <a:lnTo>
                    <a:pt x="16245" y="487"/>
                  </a:lnTo>
                  <a:lnTo>
                    <a:pt x="16172" y="341"/>
                  </a:lnTo>
                  <a:lnTo>
                    <a:pt x="16074" y="244"/>
                  </a:lnTo>
                  <a:lnTo>
                    <a:pt x="16074" y="244"/>
                  </a:lnTo>
                  <a:close/>
                  <a:moveTo>
                    <a:pt x="1827" y="13810"/>
                  </a:moveTo>
                  <a:lnTo>
                    <a:pt x="1827" y="13810"/>
                  </a:lnTo>
                  <a:lnTo>
                    <a:pt x="1754" y="13737"/>
                  </a:lnTo>
                  <a:lnTo>
                    <a:pt x="1729" y="13639"/>
                  </a:lnTo>
                  <a:lnTo>
                    <a:pt x="1681" y="13542"/>
                  </a:lnTo>
                  <a:lnTo>
                    <a:pt x="1681" y="13444"/>
                  </a:lnTo>
                  <a:lnTo>
                    <a:pt x="1681" y="13176"/>
                  </a:lnTo>
                  <a:lnTo>
                    <a:pt x="1754" y="12884"/>
                  </a:lnTo>
                  <a:lnTo>
                    <a:pt x="1875" y="12519"/>
                  </a:lnTo>
                  <a:lnTo>
                    <a:pt x="2046" y="12153"/>
                  </a:lnTo>
                  <a:lnTo>
                    <a:pt x="2265" y="11715"/>
                  </a:lnTo>
                  <a:lnTo>
                    <a:pt x="2533" y="11277"/>
                  </a:lnTo>
                  <a:lnTo>
                    <a:pt x="2533" y="11277"/>
                  </a:lnTo>
                  <a:lnTo>
                    <a:pt x="2752" y="11642"/>
                  </a:lnTo>
                  <a:lnTo>
                    <a:pt x="3020" y="12007"/>
                  </a:lnTo>
                  <a:lnTo>
                    <a:pt x="3288" y="12373"/>
                  </a:lnTo>
                  <a:lnTo>
                    <a:pt x="3605" y="12714"/>
                  </a:lnTo>
                  <a:lnTo>
                    <a:pt x="3605" y="12714"/>
                  </a:lnTo>
                  <a:lnTo>
                    <a:pt x="3897" y="12957"/>
                  </a:lnTo>
                  <a:lnTo>
                    <a:pt x="4165" y="13201"/>
                  </a:lnTo>
                  <a:lnTo>
                    <a:pt x="4165" y="13201"/>
                  </a:lnTo>
                  <a:lnTo>
                    <a:pt x="3751" y="13444"/>
                  </a:lnTo>
                  <a:lnTo>
                    <a:pt x="3361" y="13639"/>
                  </a:lnTo>
                  <a:lnTo>
                    <a:pt x="3020" y="13785"/>
                  </a:lnTo>
                  <a:lnTo>
                    <a:pt x="2679" y="13883"/>
                  </a:lnTo>
                  <a:lnTo>
                    <a:pt x="2411" y="13956"/>
                  </a:lnTo>
                  <a:lnTo>
                    <a:pt x="2168" y="13956"/>
                  </a:lnTo>
                  <a:lnTo>
                    <a:pt x="2070" y="13931"/>
                  </a:lnTo>
                  <a:lnTo>
                    <a:pt x="1973" y="13907"/>
                  </a:lnTo>
                  <a:lnTo>
                    <a:pt x="1900" y="13858"/>
                  </a:lnTo>
                  <a:lnTo>
                    <a:pt x="1827" y="13810"/>
                  </a:lnTo>
                  <a:lnTo>
                    <a:pt x="1827" y="13810"/>
                  </a:lnTo>
                  <a:close/>
                  <a:moveTo>
                    <a:pt x="8159" y="4482"/>
                  </a:moveTo>
                  <a:lnTo>
                    <a:pt x="8159" y="4482"/>
                  </a:lnTo>
                  <a:lnTo>
                    <a:pt x="8037" y="4482"/>
                  </a:lnTo>
                  <a:lnTo>
                    <a:pt x="7940" y="4433"/>
                  </a:lnTo>
                  <a:lnTo>
                    <a:pt x="7842" y="4384"/>
                  </a:lnTo>
                  <a:lnTo>
                    <a:pt x="7745" y="4311"/>
                  </a:lnTo>
                  <a:lnTo>
                    <a:pt x="7672" y="4238"/>
                  </a:lnTo>
                  <a:lnTo>
                    <a:pt x="7623" y="4141"/>
                  </a:lnTo>
                  <a:lnTo>
                    <a:pt x="7574" y="4019"/>
                  </a:lnTo>
                  <a:lnTo>
                    <a:pt x="7574" y="3897"/>
                  </a:lnTo>
                  <a:lnTo>
                    <a:pt x="7574" y="3897"/>
                  </a:lnTo>
                  <a:lnTo>
                    <a:pt x="7574" y="3775"/>
                  </a:lnTo>
                  <a:lnTo>
                    <a:pt x="7623" y="3678"/>
                  </a:lnTo>
                  <a:lnTo>
                    <a:pt x="7672" y="3580"/>
                  </a:lnTo>
                  <a:lnTo>
                    <a:pt x="7745" y="3483"/>
                  </a:lnTo>
                  <a:lnTo>
                    <a:pt x="7842" y="3410"/>
                  </a:lnTo>
                  <a:lnTo>
                    <a:pt x="7940" y="3361"/>
                  </a:lnTo>
                  <a:lnTo>
                    <a:pt x="8037" y="3337"/>
                  </a:lnTo>
                  <a:lnTo>
                    <a:pt x="8159" y="3313"/>
                  </a:lnTo>
                  <a:lnTo>
                    <a:pt x="8159" y="3313"/>
                  </a:lnTo>
                  <a:lnTo>
                    <a:pt x="8281" y="3337"/>
                  </a:lnTo>
                  <a:lnTo>
                    <a:pt x="8378" y="3361"/>
                  </a:lnTo>
                  <a:lnTo>
                    <a:pt x="8476" y="3410"/>
                  </a:lnTo>
                  <a:lnTo>
                    <a:pt x="8573" y="3483"/>
                  </a:lnTo>
                  <a:lnTo>
                    <a:pt x="8646" y="3580"/>
                  </a:lnTo>
                  <a:lnTo>
                    <a:pt x="8695" y="3678"/>
                  </a:lnTo>
                  <a:lnTo>
                    <a:pt x="8743" y="3775"/>
                  </a:lnTo>
                  <a:lnTo>
                    <a:pt x="8743" y="3897"/>
                  </a:lnTo>
                  <a:lnTo>
                    <a:pt x="8743" y="3897"/>
                  </a:lnTo>
                  <a:lnTo>
                    <a:pt x="8743" y="4019"/>
                  </a:lnTo>
                  <a:lnTo>
                    <a:pt x="8695" y="4141"/>
                  </a:lnTo>
                  <a:lnTo>
                    <a:pt x="8646" y="4238"/>
                  </a:lnTo>
                  <a:lnTo>
                    <a:pt x="8573" y="4311"/>
                  </a:lnTo>
                  <a:lnTo>
                    <a:pt x="8476" y="4384"/>
                  </a:lnTo>
                  <a:lnTo>
                    <a:pt x="8378" y="4433"/>
                  </a:lnTo>
                  <a:lnTo>
                    <a:pt x="8281" y="4482"/>
                  </a:lnTo>
                  <a:lnTo>
                    <a:pt x="8159" y="4482"/>
                  </a:lnTo>
                  <a:lnTo>
                    <a:pt x="8159" y="4482"/>
                  </a:lnTo>
                  <a:close/>
                  <a:moveTo>
                    <a:pt x="9133" y="5943"/>
                  </a:moveTo>
                  <a:lnTo>
                    <a:pt x="9133" y="5943"/>
                  </a:lnTo>
                  <a:lnTo>
                    <a:pt x="9036" y="5943"/>
                  </a:lnTo>
                  <a:lnTo>
                    <a:pt x="8963" y="5919"/>
                  </a:lnTo>
                  <a:lnTo>
                    <a:pt x="8841" y="5846"/>
                  </a:lnTo>
                  <a:lnTo>
                    <a:pt x="8768" y="5724"/>
                  </a:lnTo>
                  <a:lnTo>
                    <a:pt x="8743" y="5651"/>
                  </a:lnTo>
                  <a:lnTo>
                    <a:pt x="8743" y="5553"/>
                  </a:lnTo>
                  <a:lnTo>
                    <a:pt x="8743" y="5553"/>
                  </a:lnTo>
                  <a:lnTo>
                    <a:pt x="8743" y="5480"/>
                  </a:lnTo>
                  <a:lnTo>
                    <a:pt x="8768" y="5407"/>
                  </a:lnTo>
                  <a:lnTo>
                    <a:pt x="8841" y="5285"/>
                  </a:lnTo>
                  <a:lnTo>
                    <a:pt x="8963" y="5212"/>
                  </a:lnTo>
                  <a:lnTo>
                    <a:pt x="9036" y="5188"/>
                  </a:lnTo>
                  <a:lnTo>
                    <a:pt x="9133" y="5164"/>
                  </a:lnTo>
                  <a:lnTo>
                    <a:pt x="9133" y="5164"/>
                  </a:lnTo>
                  <a:lnTo>
                    <a:pt x="9206" y="5188"/>
                  </a:lnTo>
                  <a:lnTo>
                    <a:pt x="9279" y="5212"/>
                  </a:lnTo>
                  <a:lnTo>
                    <a:pt x="9401" y="5285"/>
                  </a:lnTo>
                  <a:lnTo>
                    <a:pt x="9474" y="5407"/>
                  </a:lnTo>
                  <a:lnTo>
                    <a:pt x="9498" y="5480"/>
                  </a:lnTo>
                  <a:lnTo>
                    <a:pt x="9523" y="5553"/>
                  </a:lnTo>
                  <a:lnTo>
                    <a:pt x="9523" y="5553"/>
                  </a:lnTo>
                  <a:lnTo>
                    <a:pt x="9498" y="5651"/>
                  </a:lnTo>
                  <a:lnTo>
                    <a:pt x="9474" y="5724"/>
                  </a:lnTo>
                  <a:lnTo>
                    <a:pt x="9401" y="5846"/>
                  </a:lnTo>
                  <a:lnTo>
                    <a:pt x="9279" y="5919"/>
                  </a:lnTo>
                  <a:lnTo>
                    <a:pt x="9206" y="5943"/>
                  </a:lnTo>
                  <a:lnTo>
                    <a:pt x="9133" y="5943"/>
                  </a:lnTo>
                  <a:lnTo>
                    <a:pt x="9133" y="5943"/>
                  </a:lnTo>
                  <a:close/>
                  <a:moveTo>
                    <a:pt x="9986" y="4409"/>
                  </a:moveTo>
                  <a:lnTo>
                    <a:pt x="9986" y="4409"/>
                  </a:lnTo>
                  <a:lnTo>
                    <a:pt x="9888" y="4409"/>
                  </a:lnTo>
                  <a:lnTo>
                    <a:pt x="9815" y="4384"/>
                  </a:lnTo>
                  <a:lnTo>
                    <a:pt x="9693" y="4287"/>
                  </a:lnTo>
                  <a:lnTo>
                    <a:pt x="9620" y="4165"/>
                  </a:lnTo>
                  <a:lnTo>
                    <a:pt x="9596" y="4092"/>
                  </a:lnTo>
                  <a:lnTo>
                    <a:pt x="9596" y="4019"/>
                  </a:lnTo>
                  <a:lnTo>
                    <a:pt x="9596" y="4019"/>
                  </a:lnTo>
                  <a:lnTo>
                    <a:pt x="9596" y="3946"/>
                  </a:lnTo>
                  <a:lnTo>
                    <a:pt x="9620" y="3873"/>
                  </a:lnTo>
                  <a:lnTo>
                    <a:pt x="9693" y="3751"/>
                  </a:lnTo>
                  <a:lnTo>
                    <a:pt x="9815" y="3654"/>
                  </a:lnTo>
                  <a:lnTo>
                    <a:pt x="9888" y="3629"/>
                  </a:lnTo>
                  <a:lnTo>
                    <a:pt x="9986" y="3629"/>
                  </a:lnTo>
                  <a:lnTo>
                    <a:pt x="9986" y="3629"/>
                  </a:lnTo>
                  <a:lnTo>
                    <a:pt x="10059" y="3629"/>
                  </a:lnTo>
                  <a:lnTo>
                    <a:pt x="10132" y="3654"/>
                  </a:lnTo>
                  <a:lnTo>
                    <a:pt x="10253" y="3751"/>
                  </a:lnTo>
                  <a:lnTo>
                    <a:pt x="10327" y="3873"/>
                  </a:lnTo>
                  <a:lnTo>
                    <a:pt x="10351" y="3946"/>
                  </a:lnTo>
                  <a:lnTo>
                    <a:pt x="10375" y="4019"/>
                  </a:lnTo>
                  <a:lnTo>
                    <a:pt x="10375" y="4019"/>
                  </a:lnTo>
                  <a:lnTo>
                    <a:pt x="10351" y="4092"/>
                  </a:lnTo>
                  <a:lnTo>
                    <a:pt x="10327" y="4165"/>
                  </a:lnTo>
                  <a:lnTo>
                    <a:pt x="10253" y="4287"/>
                  </a:lnTo>
                  <a:lnTo>
                    <a:pt x="10132" y="4384"/>
                  </a:lnTo>
                  <a:lnTo>
                    <a:pt x="10059" y="4409"/>
                  </a:lnTo>
                  <a:lnTo>
                    <a:pt x="9986" y="4409"/>
                  </a:lnTo>
                  <a:lnTo>
                    <a:pt x="9986" y="4409"/>
                  </a:lnTo>
                  <a:close/>
                  <a:moveTo>
                    <a:pt x="13200" y="4165"/>
                  </a:moveTo>
                  <a:lnTo>
                    <a:pt x="13200" y="4165"/>
                  </a:lnTo>
                  <a:lnTo>
                    <a:pt x="12957" y="3897"/>
                  </a:lnTo>
                  <a:lnTo>
                    <a:pt x="12713" y="3605"/>
                  </a:lnTo>
                  <a:lnTo>
                    <a:pt x="12713" y="3605"/>
                  </a:lnTo>
                  <a:lnTo>
                    <a:pt x="12372" y="3288"/>
                  </a:lnTo>
                  <a:lnTo>
                    <a:pt x="12007" y="3020"/>
                  </a:lnTo>
                  <a:lnTo>
                    <a:pt x="11642" y="2752"/>
                  </a:lnTo>
                  <a:lnTo>
                    <a:pt x="11276" y="2533"/>
                  </a:lnTo>
                  <a:lnTo>
                    <a:pt x="11276" y="2533"/>
                  </a:lnTo>
                  <a:lnTo>
                    <a:pt x="11715" y="2265"/>
                  </a:lnTo>
                  <a:lnTo>
                    <a:pt x="12153" y="2046"/>
                  </a:lnTo>
                  <a:lnTo>
                    <a:pt x="12518" y="1876"/>
                  </a:lnTo>
                  <a:lnTo>
                    <a:pt x="12884" y="1754"/>
                  </a:lnTo>
                  <a:lnTo>
                    <a:pt x="13176" y="1681"/>
                  </a:lnTo>
                  <a:lnTo>
                    <a:pt x="13444" y="1681"/>
                  </a:lnTo>
                  <a:lnTo>
                    <a:pt x="13541" y="1681"/>
                  </a:lnTo>
                  <a:lnTo>
                    <a:pt x="13639" y="1730"/>
                  </a:lnTo>
                  <a:lnTo>
                    <a:pt x="13736" y="1754"/>
                  </a:lnTo>
                  <a:lnTo>
                    <a:pt x="13809" y="1827"/>
                  </a:lnTo>
                  <a:lnTo>
                    <a:pt x="13809" y="1827"/>
                  </a:lnTo>
                  <a:lnTo>
                    <a:pt x="13858" y="1900"/>
                  </a:lnTo>
                  <a:lnTo>
                    <a:pt x="13907" y="1973"/>
                  </a:lnTo>
                  <a:lnTo>
                    <a:pt x="13931" y="2070"/>
                  </a:lnTo>
                  <a:lnTo>
                    <a:pt x="13955" y="2168"/>
                  </a:lnTo>
                  <a:lnTo>
                    <a:pt x="13955" y="2411"/>
                  </a:lnTo>
                  <a:lnTo>
                    <a:pt x="13882" y="2679"/>
                  </a:lnTo>
                  <a:lnTo>
                    <a:pt x="13785" y="3020"/>
                  </a:lnTo>
                  <a:lnTo>
                    <a:pt x="13639" y="3361"/>
                  </a:lnTo>
                  <a:lnTo>
                    <a:pt x="13444" y="3751"/>
                  </a:lnTo>
                  <a:lnTo>
                    <a:pt x="13200" y="4165"/>
                  </a:lnTo>
                  <a:lnTo>
                    <a:pt x="13200" y="4165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143" name="Google Shape;143;p18"/>
          <p:cNvGrpSpPr/>
          <p:nvPr/>
        </p:nvGrpSpPr>
        <p:grpSpPr>
          <a:xfrm rot="-587406">
            <a:off x="4123593" y="2025001"/>
            <a:ext cx="425594" cy="425570"/>
            <a:chOff x="576250" y="4319400"/>
            <a:chExt cx="442075" cy="442050"/>
          </a:xfrm>
        </p:grpSpPr>
        <p:sp>
          <p:nvSpPr>
            <p:cNvPr id="144" name="Google Shape;144;p18"/>
            <p:cNvSpPr/>
            <p:nvPr/>
          </p:nvSpPr>
          <p:spPr>
            <a:xfrm>
              <a:off x="576250" y="4319400"/>
              <a:ext cx="442075" cy="442050"/>
            </a:xfrm>
            <a:custGeom>
              <a:avLst/>
              <a:gdLst/>
              <a:ahLst/>
              <a:cxnLst/>
              <a:rect l="l" t="t" r="r" b="b"/>
              <a:pathLst>
                <a:path w="17683" h="17682" fill="none" extrusionOk="0">
                  <a:moveTo>
                    <a:pt x="11472" y="17292"/>
                  </a:moveTo>
                  <a:lnTo>
                    <a:pt x="11472" y="12153"/>
                  </a:lnTo>
                  <a:lnTo>
                    <a:pt x="16416" y="7209"/>
                  </a:lnTo>
                  <a:lnTo>
                    <a:pt x="16416" y="7209"/>
                  </a:lnTo>
                  <a:lnTo>
                    <a:pt x="16562" y="7063"/>
                  </a:lnTo>
                  <a:lnTo>
                    <a:pt x="16684" y="6868"/>
                  </a:lnTo>
                  <a:lnTo>
                    <a:pt x="16830" y="6674"/>
                  </a:lnTo>
                  <a:lnTo>
                    <a:pt x="16927" y="6479"/>
                  </a:lnTo>
                  <a:lnTo>
                    <a:pt x="17146" y="6040"/>
                  </a:lnTo>
                  <a:lnTo>
                    <a:pt x="17317" y="5553"/>
                  </a:lnTo>
                  <a:lnTo>
                    <a:pt x="17439" y="5042"/>
                  </a:lnTo>
                  <a:lnTo>
                    <a:pt x="17560" y="4506"/>
                  </a:lnTo>
                  <a:lnTo>
                    <a:pt x="17633" y="3970"/>
                  </a:lnTo>
                  <a:lnTo>
                    <a:pt x="17658" y="3434"/>
                  </a:lnTo>
                  <a:lnTo>
                    <a:pt x="17682" y="2898"/>
                  </a:lnTo>
                  <a:lnTo>
                    <a:pt x="17682" y="2411"/>
                  </a:lnTo>
                  <a:lnTo>
                    <a:pt x="17658" y="1949"/>
                  </a:lnTo>
                  <a:lnTo>
                    <a:pt x="17609" y="1510"/>
                  </a:lnTo>
                  <a:lnTo>
                    <a:pt x="17536" y="1145"/>
                  </a:lnTo>
                  <a:lnTo>
                    <a:pt x="17463" y="828"/>
                  </a:lnTo>
                  <a:lnTo>
                    <a:pt x="17366" y="585"/>
                  </a:lnTo>
                  <a:lnTo>
                    <a:pt x="17292" y="487"/>
                  </a:lnTo>
                  <a:lnTo>
                    <a:pt x="17244" y="439"/>
                  </a:lnTo>
                  <a:lnTo>
                    <a:pt x="17244" y="439"/>
                  </a:lnTo>
                  <a:lnTo>
                    <a:pt x="17195" y="390"/>
                  </a:lnTo>
                  <a:lnTo>
                    <a:pt x="17098" y="317"/>
                  </a:lnTo>
                  <a:lnTo>
                    <a:pt x="16854" y="219"/>
                  </a:lnTo>
                  <a:lnTo>
                    <a:pt x="16537" y="146"/>
                  </a:lnTo>
                  <a:lnTo>
                    <a:pt x="16172" y="73"/>
                  </a:lnTo>
                  <a:lnTo>
                    <a:pt x="15734" y="25"/>
                  </a:lnTo>
                  <a:lnTo>
                    <a:pt x="15271" y="0"/>
                  </a:lnTo>
                  <a:lnTo>
                    <a:pt x="14784" y="0"/>
                  </a:lnTo>
                  <a:lnTo>
                    <a:pt x="14248" y="25"/>
                  </a:lnTo>
                  <a:lnTo>
                    <a:pt x="13712" y="49"/>
                  </a:lnTo>
                  <a:lnTo>
                    <a:pt x="13176" y="122"/>
                  </a:lnTo>
                  <a:lnTo>
                    <a:pt x="12641" y="244"/>
                  </a:lnTo>
                  <a:lnTo>
                    <a:pt x="12129" y="366"/>
                  </a:lnTo>
                  <a:lnTo>
                    <a:pt x="11642" y="536"/>
                  </a:lnTo>
                  <a:lnTo>
                    <a:pt x="11204" y="755"/>
                  </a:lnTo>
                  <a:lnTo>
                    <a:pt x="10985" y="853"/>
                  </a:lnTo>
                  <a:lnTo>
                    <a:pt x="10814" y="999"/>
                  </a:lnTo>
                  <a:lnTo>
                    <a:pt x="10619" y="1121"/>
                  </a:lnTo>
                  <a:lnTo>
                    <a:pt x="10473" y="1267"/>
                  </a:lnTo>
                  <a:lnTo>
                    <a:pt x="5529" y="6211"/>
                  </a:lnTo>
                  <a:lnTo>
                    <a:pt x="390" y="6211"/>
                  </a:lnTo>
                  <a:lnTo>
                    <a:pt x="390" y="6211"/>
                  </a:lnTo>
                  <a:lnTo>
                    <a:pt x="244" y="6235"/>
                  </a:lnTo>
                  <a:lnTo>
                    <a:pt x="147" y="6259"/>
                  </a:lnTo>
                  <a:lnTo>
                    <a:pt x="49" y="6308"/>
                  </a:lnTo>
                  <a:lnTo>
                    <a:pt x="0" y="6381"/>
                  </a:lnTo>
                  <a:lnTo>
                    <a:pt x="0" y="6454"/>
                  </a:lnTo>
                  <a:lnTo>
                    <a:pt x="25" y="6552"/>
                  </a:lnTo>
                  <a:lnTo>
                    <a:pt x="74" y="6649"/>
                  </a:lnTo>
                  <a:lnTo>
                    <a:pt x="171" y="6771"/>
                  </a:lnTo>
                  <a:lnTo>
                    <a:pt x="2582" y="9158"/>
                  </a:lnTo>
                  <a:lnTo>
                    <a:pt x="2265" y="9474"/>
                  </a:lnTo>
                  <a:lnTo>
                    <a:pt x="950" y="9718"/>
                  </a:lnTo>
                  <a:lnTo>
                    <a:pt x="950" y="9718"/>
                  </a:lnTo>
                  <a:lnTo>
                    <a:pt x="804" y="9767"/>
                  </a:lnTo>
                  <a:lnTo>
                    <a:pt x="682" y="9815"/>
                  </a:lnTo>
                  <a:lnTo>
                    <a:pt x="609" y="9913"/>
                  </a:lnTo>
                  <a:lnTo>
                    <a:pt x="561" y="9986"/>
                  </a:lnTo>
                  <a:lnTo>
                    <a:pt x="561" y="10083"/>
                  </a:lnTo>
                  <a:lnTo>
                    <a:pt x="585" y="10205"/>
                  </a:lnTo>
                  <a:lnTo>
                    <a:pt x="634" y="10302"/>
                  </a:lnTo>
                  <a:lnTo>
                    <a:pt x="731" y="10424"/>
                  </a:lnTo>
                  <a:lnTo>
                    <a:pt x="7258" y="16951"/>
                  </a:lnTo>
                  <a:lnTo>
                    <a:pt x="7258" y="16951"/>
                  </a:lnTo>
                  <a:lnTo>
                    <a:pt x="7380" y="17049"/>
                  </a:lnTo>
                  <a:lnTo>
                    <a:pt x="7477" y="17097"/>
                  </a:lnTo>
                  <a:lnTo>
                    <a:pt x="7599" y="17122"/>
                  </a:lnTo>
                  <a:lnTo>
                    <a:pt x="7697" y="17122"/>
                  </a:lnTo>
                  <a:lnTo>
                    <a:pt x="7770" y="17073"/>
                  </a:lnTo>
                  <a:lnTo>
                    <a:pt x="7867" y="17000"/>
                  </a:lnTo>
                  <a:lnTo>
                    <a:pt x="7916" y="16878"/>
                  </a:lnTo>
                  <a:lnTo>
                    <a:pt x="7965" y="16732"/>
                  </a:lnTo>
                  <a:lnTo>
                    <a:pt x="8208" y="15417"/>
                  </a:lnTo>
                  <a:lnTo>
                    <a:pt x="8525" y="15100"/>
                  </a:lnTo>
                  <a:lnTo>
                    <a:pt x="10911" y="17511"/>
                  </a:lnTo>
                  <a:lnTo>
                    <a:pt x="10911" y="17511"/>
                  </a:lnTo>
                  <a:lnTo>
                    <a:pt x="11033" y="17609"/>
                  </a:lnTo>
                  <a:lnTo>
                    <a:pt x="11131" y="17658"/>
                  </a:lnTo>
                  <a:lnTo>
                    <a:pt x="11228" y="17682"/>
                  </a:lnTo>
                  <a:lnTo>
                    <a:pt x="11301" y="17682"/>
                  </a:lnTo>
                  <a:lnTo>
                    <a:pt x="11374" y="17633"/>
                  </a:lnTo>
                  <a:lnTo>
                    <a:pt x="11423" y="17536"/>
                  </a:lnTo>
                  <a:lnTo>
                    <a:pt x="11447" y="17438"/>
                  </a:lnTo>
                  <a:lnTo>
                    <a:pt x="11472" y="17292"/>
                  </a:lnTo>
                  <a:lnTo>
                    <a:pt x="11472" y="17292"/>
                  </a:lnTo>
                  <a:close/>
                  <a:moveTo>
                    <a:pt x="6162" y="12202"/>
                  </a:moveTo>
                  <a:lnTo>
                    <a:pt x="6162" y="12202"/>
                  </a:lnTo>
                  <a:lnTo>
                    <a:pt x="6089" y="12275"/>
                  </a:lnTo>
                  <a:lnTo>
                    <a:pt x="6016" y="12324"/>
                  </a:lnTo>
                  <a:lnTo>
                    <a:pt x="5919" y="12348"/>
                  </a:lnTo>
                  <a:lnTo>
                    <a:pt x="5821" y="12348"/>
                  </a:lnTo>
                  <a:lnTo>
                    <a:pt x="5724" y="12348"/>
                  </a:lnTo>
                  <a:lnTo>
                    <a:pt x="5626" y="12324"/>
                  </a:lnTo>
                  <a:lnTo>
                    <a:pt x="5553" y="12275"/>
                  </a:lnTo>
                  <a:lnTo>
                    <a:pt x="5480" y="12202"/>
                  </a:lnTo>
                  <a:lnTo>
                    <a:pt x="5480" y="12202"/>
                  </a:lnTo>
                  <a:lnTo>
                    <a:pt x="5407" y="12129"/>
                  </a:lnTo>
                  <a:lnTo>
                    <a:pt x="5359" y="12056"/>
                  </a:lnTo>
                  <a:lnTo>
                    <a:pt x="5334" y="11959"/>
                  </a:lnTo>
                  <a:lnTo>
                    <a:pt x="5334" y="11861"/>
                  </a:lnTo>
                  <a:lnTo>
                    <a:pt x="5334" y="11764"/>
                  </a:lnTo>
                  <a:lnTo>
                    <a:pt x="5359" y="11666"/>
                  </a:lnTo>
                  <a:lnTo>
                    <a:pt x="5407" y="11593"/>
                  </a:lnTo>
                  <a:lnTo>
                    <a:pt x="5480" y="11520"/>
                  </a:lnTo>
                  <a:lnTo>
                    <a:pt x="8013" y="8987"/>
                  </a:lnTo>
                  <a:lnTo>
                    <a:pt x="8013" y="8987"/>
                  </a:lnTo>
                  <a:lnTo>
                    <a:pt x="8086" y="8939"/>
                  </a:lnTo>
                  <a:lnTo>
                    <a:pt x="8159" y="8890"/>
                  </a:lnTo>
                  <a:lnTo>
                    <a:pt x="8257" y="8865"/>
                  </a:lnTo>
                  <a:lnTo>
                    <a:pt x="8354" y="8841"/>
                  </a:lnTo>
                  <a:lnTo>
                    <a:pt x="8452" y="8865"/>
                  </a:lnTo>
                  <a:lnTo>
                    <a:pt x="8525" y="8890"/>
                  </a:lnTo>
                  <a:lnTo>
                    <a:pt x="8622" y="8939"/>
                  </a:lnTo>
                  <a:lnTo>
                    <a:pt x="8695" y="8987"/>
                  </a:lnTo>
                  <a:lnTo>
                    <a:pt x="8695" y="8987"/>
                  </a:lnTo>
                  <a:lnTo>
                    <a:pt x="8744" y="9060"/>
                  </a:lnTo>
                  <a:lnTo>
                    <a:pt x="8793" y="9158"/>
                  </a:lnTo>
                  <a:lnTo>
                    <a:pt x="8817" y="9231"/>
                  </a:lnTo>
                  <a:lnTo>
                    <a:pt x="8841" y="9328"/>
                  </a:lnTo>
                  <a:lnTo>
                    <a:pt x="8817" y="9426"/>
                  </a:lnTo>
                  <a:lnTo>
                    <a:pt x="8793" y="9523"/>
                  </a:lnTo>
                  <a:lnTo>
                    <a:pt x="8744" y="9596"/>
                  </a:lnTo>
                  <a:lnTo>
                    <a:pt x="8695" y="9669"/>
                  </a:lnTo>
                  <a:lnTo>
                    <a:pt x="6162" y="12202"/>
                  </a:lnTo>
                  <a:close/>
                  <a:moveTo>
                    <a:pt x="13396" y="7307"/>
                  </a:moveTo>
                  <a:lnTo>
                    <a:pt x="13396" y="7307"/>
                  </a:lnTo>
                  <a:lnTo>
                    <a:pt x="13274" y="7404"/>
                  </a:lnTo>
                  <a:lnTo>
                    <a:pt x="13152" y="7477"/>
                  </a:lnTo>
                  <a:lnTo>
                    <a:pt x="13006" y="7526"/>
                  </a:lnTo>
                  <a:lnTo>
                    <a:pt x="12836" y="7550"/>
                  </a:lnTo>
                  <a:lnTo>
                    <a:pt x="12689" y="7526"/>
                  </a:lnTo>
                  <a:lnTo>
                    <a:pt x="12543" y="7477"/>
                  </a:lnTo>
                  <a:lnTo>
                    <a:pt x="12421" y="7404"/>
                  </a:lnTo>
                  <a:lnTo>
                    <a:pt x="12300" y="7307"/>
                  </a:lnTo>
                  <a:lnTo>
                    <a:pt x="10376" y="5383"/>
                  </a:lnTo>
                  <a:lnTo>
                    <a:pt x="10376" y="5383"/>
                  </a:lnTo>
                  <a:lnTo>
                    <a:pt x="10278" y="5261"/>
                  </a:lnTo>
                  <a:lnTo>
                    <a:pt x="10205" y="5139"/>
                  </a:lnTo>
                  <a:lnTo>
                    <a:pt x="10156" y="4993"/>
                  </a:lnTo>
                  <a:lnTo>
                    <a:pt x="10132" y="4847"/>
                  </a:lnTo>
                  <a:lnTo>
                    <a:pt x="10156" y="4676"/>
                  </a:lnTo>
                  <a:lnTo>
                    <a:pt x="10205" y="4530"/>
                  </a:lnTo>
                  <a:lnTo>
                    <a:pt x="10278" y="4408"/>
                  </a:lnTo>
                  <a:lnTo>
                    <a:pt x="10376" y="4287"/>
                  </a:lnTo>
                  <a:lnTo>
                    <a:pt x="10376" y="4287"/>
                  </a:lnTo>
                  <a:lnTo>
                    <a:pt x="11326" y="3313"/>
                  </a:lnTo>
                  <a:lnTo>
                    <a:pt x="11326" y="3313"/>
                  </a:lnTo>
                  <a:lnTo>
                    <a:pt x="11496" y="3166"/>
                  </a:lnTo>
                  <a:lnTo>
                    <a:pt x="11666" y="3045"/>
                  </a:lnTo>
                  <a:lnTo>
                    <a:pt x="11861" y="2947"/>
                  </a:lnTo>
                  <a:lnTo>
                    <a:pt x="12032" y="2850"/>
                  </a:lnTo>
                  <a:lnTo>
                    <a:pt x="12227" y="2777"/>
                  </a:lnTo>
                  <a:lnTo>
                    <a:pt x="12446" y="2728"/>
                  </a:lnTo>
                  <a:lnTo>
                    <a:pt x="12641" y="2704"/>
                  </a:lnTo>
                  <a:lnTo>
                    <a:pt x="12836" y="2704"/>
                  </a:lnTo>
                  <a:lnTo>
                    <a:pt x="13055" y="2704"/>
                  </a:lnTo>
                  <a:lnTo>
                    <a:pt x="13250" y="2728"/>
                  </a:lnTo>
                  <a:lnTo>
                    <a:pt x="13469" y="2777"/>
                  </a:lnTo>
                  <a:lnTo>
                    <a:pt x="13664" y="2850"/>
                  </a:lnTo>
                  <a:lnTo>
                    <a:pt x="13834" y="2947"/>
                  </a:lnTo>
                  <a:lnTo>
                    <a:pt x="14029" y="3045"/>
                  </a:lnTo>
                  <a:lnTo>
                    <a:pt x="14199" y="3166"/>
                  </a:lnTo>
                  <a:lnTo>
                    <a:pt x="14370" y="3313"/>
                  </a:lnTo>
                  <a:lnTo>
                    <a:pt x="14370" y="3313"/>
                  </a:lnTo>
                  <a:lnTo>
                    <a:pt x="14516" y="3483"/>
                  </a:lnTo>
                  <a:lnTo>
                    <a:pt x="14638" y="3653"/>
                  </a:lnTo>
                  <a:lnTo>
                    <a:pt x="14735" y="3848"/>
                  </a:lnTo>
                  <a:lnTo>
                    <a:pt x="14833" y="4019"/>
                  </a:lnTo>
                  <a:lnTo>
                    <a:pt x="14906" y="4214"/>
                  </a:lnTo>
                  <a:lnTo>
                    <a:pt x="14954" y="4433"/>
                  </a:lnTo>
                  <a:lnTo>
                    <a:pt x="14979" y="4628"/>
                  </a:lnTo>
                  <a:lnTo>
                    <a:pt x="14979" y="4847"/>
                  </a:lnTo>
                  <a:lnTo>
                    <a:pt x="14979" y="5042"/>
                  </a:lnTo>
                  <a:lnTo>
                    <a:pt x="14954" y="5237"/>
                  </a:lnTo>
                  <a:lnTo>
                    <a:pt x="14906" y="5456"/>
                  </a:lnTo>
                  <a:lnTo>
                    <a:pt x="14833" y="5651"/>
                  </a:lnTo>
                  <a:lnTo>
                    <a:pt x="14735" y="5821"/>
                  </a:lnTo>
                  <a:lnTo>
                    <a:pt x="14638" y="6016"/>
                  </a:lnTo>
                  <a:lnTo>
                    <a:pt x="14516" y="6186"/>
                  </a:lnTo>
                  <a:lnTo>
                    <a:pt x="14370" y="6357"/>
                  </a:lnTo>
                  <a:lnTo>
                    <a:pt x="14370" y="6357"/>
                  </a:lnTo>
                  <a:lnTo>
                    <a:pt x="13396" y="7307"/>
                  </a:lnTo>
                  <a:lnTo>
                    <a:pt x="13396" y="7307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5" name="Google Shape;145;p18"/>
            <p:cNvSpPr/>
            <p:nvPr/>
          </p:nvSpPr>
          <p:spPr>
            <a:xfrm>
              <a:off x="595725" y="4668875"/>
              <a:ext cx="73100" cy="73100"/>
            </a:xfrm>
            <a:custGeom>
              <a:avLst/>
              <a:gdLst/>
              <a:ahLst/>
              <a:cxnLst/>
              <a:rect l="l" t="t" r="r" b="b"/>
              <a:pathLst>
                <a:path w="2924" h="2924" fill="none" extrusionOk="0">
                  <a:moveTo>
                    <a:pt x="2656" y="269"/>
                  </a:moveTo>
                  <a:lnTo>
                    <a:pt x="2656" y="269"/>
                  </a:lnTo>
                  <a:lnTo>
                    <a:pt x="2509" y="147"/>
                  </a:lnTo>
                  <a:lnTo>
                    <a:pt x="2363" y="74"/>
                  </a:lnTo>
                  <a:lnTo>
                    <a:pt x="2193" y="25"/>
                  </a:lnTo>
                  <a:lnTo>
                    <a:pt x="2022" y="1"/>
                  </a:lnTo>
                  <a:lnTo>
                    <a:pt x="1852" y="25"/>
                  </a:lnTo>
                  <a:lnTo>
                    <a:pt x="1681" y="74"/>
                  </a:lnTo>
                  <a:lnTo>
                    <a:pt x="1511" y="147"/>
                  </a:lnTo>
                  <a:lnTo>
                    <a:pt x="1365" y="269"/>
                  </a:lnTo>
                  <a:lnTo>
                    <a:pt x="1365" y="269"/>
                  </a:lnTo>
                  <a:lnTo>
                    <a:pt x="1219" y="488"/>
                  </a:lnTo>
                  <a:lnTo>
                    <a:pt x="999" y="829"/>
                  </a:lnTo>
                  <a:lnTo>
                    <a:pt x="561" y="1730"/>
                  </a:lnTo>
                  <a:lnTo>
                    <a:pt x="171" y="2558"/>
                  </a:lnTo>
                  <a:lnTo>
                    <a:pt x="1" y="2924"/>
                  </a:lnTo>
                  <a:lnTo>
                    <a:pt x="1" y="2924"/>
                  </a:lnTo>
                  <a:lnTo>
                    <a:pt x="366" y="2753"/>
                  </a:lnTo>
                  <a:lnTo>
                    <a:pt x="1194" y="2363"/>
                  </a:lnTo>
                  <a:lnTo>
                    <a:pt x="2095" y="1925"/>
                  </a:lnTo>
                  <a:lnTo>
                    <a:pt x="2436" y="1706"/>
                  </a:lnTo>
                  <a:lnTo>
                    <a:pt x="2656" y="1560"/>
                  </a:lnTo>
                  <a:lnTo>
                    <a:pt x="2656" y="1560"/>
                  </a:lnTo>
                  <a:lnTo>
                    <a:pt x="2777" y="1414"/>
                  </a:lnTo>
                  <a:lnTo>
                    <a:pt x="2850" y="1243"/>
                  </a:lnTo>
                  <a:lnTo>
                    <a:pt x="2899" y="1073"/>
                  </a:lnTo>
                  <a:lnTo>
                    <a:pt x="2923" y="902"/>
                  </a:lnTo>
                  <a:lnTo>
                    <a:pt x="2899" y="732"/>
                  </a:lnTo>
                  <a:lnTo>
                    <a:pt x="2850" y="561"/>
                  </a:lnTo>
                  <a:lnTo>
                    <a:pt x="2777" y="415"/>
                  </a:lnTo>
                  <a:lnTo>
                    <a:pt x="2656" y="269"/>
                  </a:lnTo>
                  <a:lnTo>
                    <a:pt x="2656" y="269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6" name="Google Shape;146;p18"/>
            <p:cNvSpPr/>
            <p:nvPr/>
          </p:nvSpPr>
          <p:spPr>
            <a:xfrm>
              <a:off x="652350" y="4711500"/>
              <a:ext cx="46925" cy="46925"/>
            </a:xfrm>
            <a:custGeom>
              <a:avLst/>
              <a:gdLst/>
              <a:ahLst/>
              <a:cxnLst/>
              <a:rect l="l" t="t" r="r" b="b"/>
              <a:pathLst>
                <a:path w="1877" h="1877" fill="none" extrusionOk="0">
                  <a:moveTo>
                    <a:pt x="1657" y="244"/>
                  </a:moveTo>
                  <a:lnTo>
                    <a:pt x="1657" y="244"/>
                  </a:lnTo>
                  <a:lnTo>
                    <a:pt x="1535" y="147"/>
                  </a:lnTo>
                  <a:lnTo>
                    <a:pt x="1413" y="74"/>
                  </a:lnTo>
                  <a:lnTo>
                    <a:pt x="1267" y="25"/>
                  </a:lnTo>
                  <a:lnTo>
                    <a:pt x="1121" y="1"/>
                  </a:lnTo>
                  <a:lnTo>
                    <a:pt x="975" y="25"/>
                  </a:lnTo>
                  <a:lnTo>
                    <a:pt x="829" y="74"/>
                  </a:lnTo>
                  <a:lnTo>
                    <a:pt x="707" y="147"/>
                  </a:lnTo>
                  <a:lnTo>
                    <a:pt x="585" y="244"/>
                  </a:lnTo>
                  <a:lnTo>
                    <a:pt x="585" y="244"/>
                  </a:lnTo>
                  <a:lnTo>
                    <a:pt x="464" y="391"/>
                  </a:lnTo>
                  <a:lnTo>
                    <a:pt x="366" y="610"/>
                  </a:lnTo>
                  <a:lnTo>
                    <a:pt x="269" y="878"/>
                  </a:lnTo>
                  <a:lnTo>
                    <a:pt x="171" y="1170"/>
                  </a:lnTo>
                  <a:lnTo>
                    <a:pt x="50" y="1681"/>
                  </a:lnTo>
                  <a:lnTo>
                    <a:pt x="1" y="1876"/>
                  </a:lnTo>
                  <a:lnTo>
                    <a:pt x="1" y="1876"/>
                  </a:lnTo>
                  <a:lnTo>
                    <a:pt x="220" y="1852"/>
                  </a:lnTo>
                  <a:lnTo>
                    <a:pt x="731" y="1706"/>
                  </a:lnTo>
                  <a:lnTo>
                    <a:pt x="999" y="1633"/>
                  </a:lnTo>
                  <a:lnTo>
                    <a:pt x="1267" y="1535"/>
                  </a:lnTo>
                  <a:lnTo>
                    <a:pt x="1511" y="1413"/>
                  </a:lnTo>
                  <a:lnTo>
                    <a:pt x="1657" y="1316"/>
                  </a:lnTo>
                  <a:lnTo>
                    <a:pt x="1657" y="1316"/>
                  </a:lnTo>
                  <a:lnTo>
                    <a:pt x="1754" y="1194"/>
                  </a:lnTo>
                  <a:lnTo>
                    <a:pt x="1827" y="1048"/>
                  </a:lnTo>
                  <a:lnTo>
                    <a:pt x="1876" y="926"/>
                  </a:lnTo>
                  <a:lnTo>
                    <a:pt x="1876" y="780"/>
                  </a:lnTo>
                  <a:lnTo>
                    <a:pt x="1876" y="634"/>
                  </a:lnTo>
                  <a:lnTo>
                    <a:pt x="1827" y="488"/>
                  </a:lnTo>
                  <a:lnTo>
                    <a:pt x="1754" y="366"/>
                  </a:lnTo>
                  <a:lnTo>
                    <a:pt x="1657" y="244"/>
                  </a:lnTo>
                  <a:lnTo>
                    <a:pt x="1657" y="244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47" name="Google Shape;147;p18"/>
            <p:cNvSpPr/>
            <p:nvPr/>
          </p:nvSpPr>
          <p:spPr>
            <a:xfrm>
              <a:off x="579300" y="4638450"/>
              <a:ext cx="46900" cy="46900"/>
            </a:xfrm>
            <a:custGeom>
              <a:avLst/>
              <a:gdLst/>
              <a:ahLst/>
              <a:cxnLst/>
              <a:rect l="l" t="t" r="r" b="b"/>
              <a:pathLst>
                <a:path w="1876" h="1876" fill="none" extrusionOk="0">
                  <a:moveTo>
                    <a:pt x="1632" y="219"/>
                  </a:moveTo>
                  <a:lnTo>
                    <a:pt x="1632" y="219"/>
                  </a:lnTo>
                  <a:lnTo>
                    <a:pt x="1510" y="122"/>
                  </a:lnTo>
                  <a:lnTo>
                    <a:pt x="1388" y="49"/>
                  </a:lnTo>
                  <a:lnTo>
                    <a:pt x="1242" y="0"/>
                  </a:lnTo>
                  <a:lnTo>
                    <a:pt x="1096" y="0"/>
                  </a:lnTo>
                  <a:lnTo>
                    <a:pt x="950" y="0"/>
                  </a:lnTo>
                  <a:lnTo>
                    <a:pt x="828" y="49"/>
                  </a:lnTo>
                  <a:lnTo>
                    <a:pt x="682" y="122"/>
                  </a:lnTo>
                  <a:lnTo>
                    <a:pt x="560" y="219"/>
                  </a:lnTo>
                  <a:lnTo>
                    <a:pt x="560" y="219"/>
                  </a:lnTo>
                  <a:lnTo>
                    <a:pt x="463" y="366"/>
                  </a:lnTo>
                  <a:lnTo>
                    <a:pt x="341" y="609"/>
                  </a:lnTo>
                  <a:lnTo>
                    <a:pt x="244" y="877"/>
                  </a:lnTo>
                  <a:lnTo>
                    <a:pt x="171" y="1145"/>
                  </a:lnTo>
                  <a:lnTo>
                    <a:pt x="25" y="1656"/>
                  </a:lnTo>
                  <a:lnTo>
                    <a:pt x="0" y="1876"/>
                  </a:lnTo>
                  <a:lnTo>
                    <a:pt x="0" y="1876"/>
                  </a:lnTo>
                  <a:lnTo>
                    <a:pt x="195" y="1827"/>
                  </a:lnTo>
                  <a:lnTo>
                    <a:pt x="707" y="1705"/>
                  </a:lnTo>
                  <a:lnTo>
                    <a:pt x="999" y="1608"/>
                  </a:lnTo>
                  <a:lnTo>
                    <a:pt x="1267" y="1510"/>
                  </a:lnTo>
                  <a:lnTo>
                    <a:pt x="1486" y="1413"/>
                  </a:lnTo>
                  <a:lnTo>
                    <a:pt x="1632" y="1291"/>
                  </a:lnTo>
                  <a:lnTo>
                    <a:pt x="1632" y="1291"/>
                  </a:lnTo>
                  <a:lnTo>
                    <a:pt x="1729" y="1169"/>
                  </a:lnTo>
                  <a:lnTo>
                    <a:pt x="1802" y="1048"/>
                  </a:lnTo>
                  <a:lnTo>
                    <a:pt x="1851" y="901"/>
                  </a:lnTo>
                  <a:lnTo>
                    <a:pt x="1876" y="755"/>
                  </a:lnTo>
                  <a:lnTo>
                    <a:pt x="1851" y="609"/>
                  </a:lnTo>
                  <a:lnTo>
                    <a:pt x="1802" y="463"/>
                  </a:lnTo>
                  <a:lnTo>
                    <a:pt x="1729" y="341"/>
                  </a:lnTo>
                  <a:lnTo>
                    <a:pt x="1632" y="219"/>
                  </a:lnTo>
                  <a:lnTo>
                    <a:pt x="1632" y="219"/>
                  </a:lnTo>
                  <a:close/>
                </a:path>
              </a:pathLst>
            </a:custGeom>
            <a:noFill/>
            <a:ln w="1217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48" name="Google Shape;148;p18"/>
          <p:cNvSpPr/>
          <p:nvPr/>
        </p:nvSpPr>
        <p:spPr>
          <a:xfrm>
            <a:off x="3936800" y="1094079"/>
            <a:ext cx="161807" cy="154500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49" name="Google Shape;149;p18"/>
          <p:cNvSpPr/>
          <p:nvPr/>
        </p:nvSpPr>
        <p:spPr>
          <a:xfrm rot="2697385">
            <a:off x="5003062" y="1885038"/>
            <a:ext cx="245621" cy="234528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0" name="Google Shape;150;p18"/>
          <p:cNvSpPr/>
          <p:nvPr/>
        </p:nvSpPr>
        <p:spPr>
          <a:xfrm>
            <a:off x="5197375" y="1751151"/>
            <a:ext cx="98383" cy="93976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1" name="Google Shape;151;p18"/>
          <p:cNvSpPr/>
          <p:nvPr/>
        </p:nvSpPr>
        <p:spPr>
          <a:xfrm rot="1280154">
            <a:off x="3824697" y="1560092"/>
            <a:ext cx="98367" cy="93971"/>
          </a:xfrm>
          <a:custGeom>
            <a:avLst/>
            <a:gdLst/>
            <a:ahLst/>
            <a:cxnLst/>
            <a:rect l="l" t="t" r="r" b="b"/>
            <a:pathLst>
              <a:path w="15101" h="14419" fill="none" extrusionOk="0">
                <a:moveTo>
                  <a:pt x="7234" y="293"/>
                </a:moveTo>
                <a:lnTo>
                  <a:pt x="7234" y="293"/>
                </a:lnTo>
                <a:lnTo>
                  <a:pt x="7307" y="171"/>
                </a:lnTo>
                <a:lnTo>
                  <a:pt x="7380" y="74"/>
                </a:lnTo>
                <a:lnTo>
                  <a:pt x="7477" y="25"/>
                </a:lnTo>
                <a:lnTo>
                  <a:pt x="7550" y="1"/>
                </a:lnTo>
                <a:lnTo>
                  <a:pt x="7623" y="25"/>
                </a:lnTo>
                <a:lnTo>
                  <a:pt x="7721" y="74"/>
                </a:lnTo>
                <a:lnTo>
                  <a:pt x="7794" y="171"/>
                </a:lnTo>
                <a:lnTo>
                  <a:pt x="7867" y="293"/>
                </a:lnTo>
                <a:lnTo>
                  <a:pt x="9523" y="4092"/>
                </a:lnTo>
                <a:lnTo>
                  <a:pt x="9523" y="4092"/>
                </a:lnTo>
                <a:lnTo>
                  <a:pt x="9596" y="4214"/>
                </a:lnTo>
                <a:lnTo>
                  <a:pt x="9718" y="4360"/>
                </a:lnTo>
                <a:lnTo>
                  <a:pt x="9840" y="4482"/>
                </a:lnTo>
                <a:lnTo>
                  <a:pt x="9986" y="4604"/>
                </a:lnTo>
                <a:lnTo>
                  <a:pt x="10132" y="4701"/>
                </a:lnTo>
                <a:lnTo>
                  <a:pt x="10302" y="4774"/>
                </a:lnTo>
                <a:lnTo>
                  <a:pt x="10449" y="4847"/>
                </a:lnTo>
                <a:lnTo>
                  <a:pt x="10619" y="4872"/>
                </a:lnTo>
                <a:lnTo>
                  <a:pt x="14711" y="5286"/>
                </a:lnTo>
                <a:lnTo>
                  <a:pt x="14711" y="5286"/>
                </a:lnTo>
                <a:lnTo>
                  <a:pt x="14857" y="5310"/>
                </a:lnTo>
                <a:lnTo>
                  <a:pt x="14979" y="5359"/>
                </a:lnTo>
                <a:lnTo>
                  <a:pt x="15052" y="5407"/>
                </a:lnTo>
                <a:lnTo>
                  <a:pt x="15100" y="5505"/>
                </a:lnTo>
                <a:lnTo>
                  <a:pt x="15100" y="5578"/>
                </a:lnTo>
                <a:lnTo>
                  <a:pt x="15076" y="5675"/>
                </a:lnTo>
                <a:lnTo>
                  <a:pt x="15027" y="5773"/>
                </a:lnTo>
                <a:lnTo>
                  <a:pt x="14906" y="5895"/>
                </a:lnTo>
                <a:lnTo>
                  <a:pt x="11837" y="8622"/>
                </a:lnTo>
                <a:lnTo>
                  <a:pt x="11837" y="8622"/>
                </a:lnTo>
                <a:lnTo>
                  <a:pt x="11715" y="8744"/>
                </a:lnTo>
                <a:lnTo>
                  <a:pt x="11618" y="8890"/>
                </a:lnTo>
                <a:lnTo>
                  <a:pt x="11545" y="9061"/>
                </a:lnTo>
                <a:lnTo>
                  <a:pt x="11472" y="9231"/>
                </a:lnTo>
                <a:lnTo>
                  <a:pt x="11423" y="9402"/>
                </a:lnTo>
                <a:lnTo>
                  <a:pt x="11398" y="9572"/>
                </a:lnTo>
                <a:lnTo>
                  <a:pt x="11398" y="9743"/>
                </a:lnTo>
                <a:lnTo>
                  <a:pt x="11423" y="9913"/>
                </a:lnTo>
                <a:lnTo>
                  <a:pt x="12300" y="13956"/>
                </a:lnTo>
                <a:lnTo>
                  <a:pt x="12300" y="13956"/>
                </a:lnTo>
                <a:lnTo>
                  <a:pt x="12324" y="14102"/>
                </a:lnTo>
                <a:lnTo>
                  <a:pt x="12300" y="14200"/>
                </a:lnTo>
                <a:lnTo>
                  <a:pt x="12275" y="14297"/>
                </a:lnTo>
                <a:lnTo>
                  <a:pt x="12227" y="14370"/>
                </a:lnTo>
                <a:lnTo>
                  <a:pt x="12129" y="14394"/>
                </a:lnTo>
                <a:lnTo>
                  <a:pt x="12032" y="14419"/>
                </a:lnTo>
                <a:lnTo>
                  <a:pt x="11910" y="14370"/>
                </a:lnTo>
                <a:lnTo>
                  <a:pt x="11788" y="14321"/>
                </a:lnTo>
                <a:lnTo>
                  <a:pt x="8232" y="12227"/>
                </a:lnTo>
                <a:lnTo>
                  <a:pt x="8232" y="12227"/>
                </a:lnTo>
                <a:lnTo>
                  <a:pt x="8086" y="12154"/>
                </a:lnTo>
                <a:lnTo>
                  <a:pt x="7916" y="12105"/>
                </a:lnTo>
                <a:lnTo>
                  <a:pt x="7721" y="12081"/>
                </a:lnTo>
                <a:lnTo>
                  <a:pt x="7550" y="12081"/>
                </a:lnTo>
                <a:lnTo>
                  <a:pt x="7380" y="12081"/>
                </a:lnTo>
                <a:lnTo>
                  <a:pt x="7185" y="12105"/>
                </a:lnTo>
                <a:lnTo>
                  <a:pt x="7015" y="12154"/>
                </a:lnTo>
                <a:lnTo>
                  <a:pt x="6868" y="12227"/>
                </a:lnTo>
                <a:lnTo>
                  <a:pt x="3313" y="14321"/>
                </a:lnTo>
                <a:lnTo>
                  <a:pt x="3313" y="14321"/>
                </a:lnTo>
                <a:lnTo>
                  <a:pt x="3191" y="14370"/>
                </a:lnTo>
                <a:lnTo>
                  <a:pt x="3069" y="14419"/>
                </a:lnTo>
                <a:lnTo>
                  <a:pt x="2972" y="14394"/>
                </a:lnTo>
                <a:lnTo>
                  <a:pt x="2874" y="14370"/>
                </a:lnTo>
                <a:lnTo>
                  <a:pt x="2826" y="14297"/>
                </a:lnTo>
                <a:lnTo>
                  <a:pt x="2801" y="14200"/>
                </a:lnTo>
                <a:lnTo>
                  <a:pt x="2777" y="14102"/>
                </a:lnTo>
                <a:lnTo>
                  <a:pt x="2801" y="13956"/>
                </a:lnTo>
                <a:lnTo>
                  <a:pt x="3678" y="9913"/>
                </a:lnTo>
                <a:lnTo>
                  <a:pt x="3678" y="9913"/>
                </a:lnTo>
                <a:lnTo>
                  <a:pt x="3702" y="9743"/>
                </a:lnTo>
                <a:lnTo>
                  <a:pt x="3702" y="9572"/>
                </a:lnTo>
                <a:lnTo>
                  <a:pt x="3678" y="9402"/>
                </a:lnTo>
                <a:lnTo>
                  <a:pt x="3629" y="9231"/>
                </a:lnTo>
                <a:lnTo>
                  <a:pt x="3556" y="9061"/>
                </a:lnTo>
                <a:lnTo>
                  <a:pt x="3483" y="8890"/>
                </a:lnTo>
                <a:lnTo>
                  <a:pt x="3386" y="8744"/>
                </a:lnTo>
                <a:lnTo>
                  <a:pt x="3264" y="8622"/>
                </a:lnTo>
                <a:lnTo>
                  <a:pt x="195" y="5895"/>
                </a:lnTo>
                <a:lnTo>
                  <a:pt x="195" y="5895"/>
                </a:lnTo>
                <a:lnTo>
                  <a:pt x="73" y="5773"/>
                </a:lnTo>
                <a:lnTo>
                  <a:pt x="25" y="5675"/>
                </a:lnTo>
                <a:lnTo>
                  <a:pt x="0" y="5578"/>
                </a:lnTo>
                <a:lnTo>
                  <a:pt x="0" y="5505"/>
                </a:lnTo>
                <a:lnTo>
                  <a:pt x="49" y="5407"/>
                </a:lnTo>
                <a:lnTo>
                  <a:pt x="122" y="5359"/>
                </a:lnTo>
                <a:lnTo>
                  <a:pt x="244" y="5310"/>
                </a:lnTo>
                <a:lnTo>
                  <a:pt x="390" y="5286"/>
                </a:lnTo>
                <a:lnTo>
                  <a:pt x="4482" y="4872"/>
                </a:lnTo>
                <a:lnTo>
                  <a:pt x="4482" y="4872"/>
                </a:lnTo>
                <a:lnTo>
                  <a:pt x="4652" y="4847"/>
                </a:lnTo>
                <a:lnTo>
                  <a:pt x="4798" y="4774"/>
                </a:lnTo>
                <a:lnTo>
                  <a:pt x="4969" y="4701"/>
                </a:lnTo>
                <a:lnTo>
                  <a:pt x="5115" y="4604"/>
                </a:lnTo>
                <a:lnTo>
                  <a:pt x="5261" y="4482"/>
                </a:lnTo>
                <a:lnTo>
                  <a:pt x="5383" y="4360"/>
                </a:lnTo>
                <a:lnTo>
                  <a:pt x="5505" y="4214"/>
                </a:lnTo>
                <a:lnTo>
                  <a:pt x="5578" y="4092"/>
                </a:lnTo>
                <a:lnTo>
                  <a:pt x="7234" y="293"/>
                </a:lnTo>
                <a:close/>
              </a:path>
            </a:pathLst>
          </a:custGeom>
          <a:noFill/>
          <a:ln w="12175" cap="rnd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152" name="Google Shape;152;p18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6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7" name="Google Shape;157;p19"/>
          <p:cNvSpPr txBox="1">
            <a:spLocks noGrp="1"/>
          </p:cNvSpPr>
          <p:nvPr>
            <p:ph type="body" idx="1"/>
          </p:nvPr>
        </p:nvSpPr>
        <p:spPr>
          <a:xfrm>
            <a:off x="1381250" y="1618700"/>
            <a:ext cx="3425400" cy="323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highlight>
                  <a:schemeClr val="accent1"/>
                </a:highlight>
                <a:cs typeface="B Nazanin" panose="00000700000000000000" pitchFamily="2" charset="-78"/>
              </a:rPr>
              <a:t>عنوان</a:t>
            </a:r>
            <a:endParaRPr b="1" dirty="0"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8" name="Google Shape;158;p19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همچنین می توانید محتوای خود را تقسیم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59" name="Google Shape;159;p19"/>
          <p:cNvSpPr txBox="1">
            <a:spLocks noGrp="1"/>
          </p:cNvSpPr>
          <p:nvPr>
            <p:ph type="body" idx="2"/>
          </p:nvPr>
        </p:nvSpPr>
        <p:spPr>
          <a:xfrm>
            <a:off x="5012916" y="1618700"/>
            <a:ext cx="3425400" cy="3231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highlight>
                  <a:schemeClr val="accent1"/>
                </a:highlight>
                <a:cs typeface="B Nazanin" panose="00000700000000000000" pitchFamily="2" charset="-78"/>
              </a:rPr>
              <a:t>عنوان</a:t>
            </a:r>
            <a:endParaRPr b="1" dirty="0"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60" name="Google Shape;160;p19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161" name="Google Shape;161;p19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2" name="Google Shape;162;p19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3" name="Google Shape;163;p19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64" name="Google Shape;164;p19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65" name="Google Shape;165;p19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7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0" name="Google Shape;170;p20"/>
          <p:cNvSpPr txBox="1">
            <a:spLocks noGrp="1"/>
          </p:cNvSpPr>
          <p:nvPr>
            <p:ph type="title"/>
          </p:nvPr>
        </p:nvSpPr>
        <p:spPr>
          <a:xfrm>
            <a:off x="1381250" y="896112"/>
            <a:ext cx="3878400" cy="43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در دو سه ستون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1" name="Google Shape;171;p20"/>
          <p:cNvSpPr txBox="1">
            <a:spLocks noGrp="1"/>
          </p:cNvSpPr>
          <p:nvPr>
            <p:ph type="body" idx="1"/>
          </p:nvPr>
        </p:nvSpPr>
        <p:spPr>
          <a:xfrm>
            <a:off x="1381250" y="1651075"/>
            <a:ext cx="2334000" cy="31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highlight>
                  <a:schemeClr val="accent1"/>
                </a:highlight>
                <a:cs typeface="B Nazanin" panose="00000700000000000000" pitchFamily="2" charset="-78"/>
              </a:rPr>
              <a:t>عنوان</a:t>
            </a:r>
            <a:endParaRPr b="1" dirty="0"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2" name="Google Shape;172;p20"/>
          <p:cNvSpPr txBox="1">
            <a:spLocks noGrp="1"/>
          </p:cNvSpPr>
          <p:nvPr>
            <p:ph type="body" idx="2"/>
          </p:nvPr>
        </p:nvSpPr>
        <p:spPr>
          <a:xfrm>
            <a:off x="3834912" y="1651075"/>
            <a:ext cx="2334000" cy="31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highlight>
                  <a:schemeClr val="accent1"/>
                </a:highlight>
                <a:cs typeface="B Nazanin" panose="00000700000000000000" pitchFamily="2" charset="-78"/>
              </a:rPr>
              <a:t>عنوان</a:t>
            </a:r>
            <a:endParaRPr b="1" dirty="0"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173" name="Google Shape;173;p20"/>
          <p:cNvSpPr txBox="1">
            <a:spLocks noGrp="1"/>
          </p:cNvSpPr>
          <p:nvPr>
            <p:ph type="body" idx="3"/>
          </p:nvPr>
        </p:nvSpPr>
        <p:spPr>
          <a:xfrm>
            <a:off x="6288573" y="1651075"/>
            <a:ext cx="2334000" cy="3122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b="1" dirty="0">
                <a:highlight>
                  <a:schemeClr val="accent1"/>
                </a:highlight>
                <a:cs typeface="B Nazanin" panose="00000700000000000000" pitchFamily="2" charset="-78"/>
              </a:rPr>
              <a:t>عنوان</a:t>
            </a:r>
            <a:endParaRPr b="1" dirty="0">
              <a:highlight>
                <a:schemeClr val="accent1"/>
              </a:highlight>
              <a:cs typeface="B Nazanin" panose="00000700000000000000" pitchFamily="2" charset="-78"/>
            </a:endParaRPr>
          </a:p>
          <a:p>
            <a:pPr marL="0" lvl="0" indent="0" algn="r" rtl="1">
              <a:spcBef>
                <a:spcPts val="600"/>
              </a:spcBef>
              <a:spcAft>
                <a:spcPts val="0"/>
              </a:spcAft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  <p:grpSp>
        <p:nvGrpSpPr>
          <p:cNvPr id="174" name="Google Shape;174;p20"/>
          <p:cNvGrpSpPr/>
          <p:nvPr/>
        </p:nvGrpSpPr>
        <p:grpSpPr>
          <a:xfrm>
            <a:off x="916458" y="1019750"/>
            <a:ext cx="214625" cy="214625"/>
            <a:chOff x="2594050" y="1631825"/>
            <a:chExt cx="439625" cy="439625"/>
          </a:xfrm>
        </p:grpSpPr>
        <p:sp>
          <p:nvSpPr>
            <p:cNvPr id="175" name="Google Shape;175;p20"/>
            <p:cNvSpPr/>
            <p:nvPr/>
          </p:nvSpPr>
          <p:spPr>
            <a:xfrm>
              <a:off x="2594050" y="1883300"/>
              <a:ext cx="188175" cy="188150"/>
            </a:xfrm>
            <a:custGeom>
              <a:avLst/>
              <a:gdLst/>
              <a:ahLst/>
              <a:cxnLst/>
              <a:rect l="l" t="t" r="r" b="b"/>
              <a:pathLst>
                <a:path w="7527" h="7526" fill="none" extrusionOk="0">
                  <a:moveTo>
                    <a:pt x="5992" y="0"/>
                  </a:moveTo>
                  <a:lnTo>
                    <a:pt x="537" y="6430"/>
                  </a:lnTo>
                  <a:lnTo>
                    <a:pt x="1" y="7526"/>
                  </a:lnTo>
                  <a:lnTo>
                    <a:pt x="1097" y="6990"/>
                  </a:lnTo>
                  <a:lnTo>
                    <a:pt x="7526" y="1534"/>
                  </a:lnTo>
                  <a:lnTo>
                    <a:pt x="599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6" name="Google Shape;176;p20"/>
            <p:cNvSpPr/>
            <p:nvPr/>
          </p:nvSpPr>
          <p:spPr>
            <a:xfrm>
              <a:off x="2857700" y="1631825"/>
              <a:ext cx="175975" cy="176000"/>
            </a:xfrm>
            <a:custGeom>
              <a:avLst/>
              <a:gdLst/>
              <a:ahLst/>
              <a:cxnLst/>
              <a:rect l="l" t="t" r="r" b="b"/>
              <a:pathLst>
                <a:path w="7039" h="7040" fill="none" extrusionOk="0">
                  <a:moveTo>
                    <a:pt x="268" y="2704"/>
                  </a:moveTo>
                  <a:lnTo>
                    <a:pt x="4336" y="6771"/>
                  </a:lnTo>
                  <a:lnTo>
                    <a:pt x="4336" y="6771"/>
                  </a:lnTo>
                  <a:lnTo>
                    <a:pt x="4336" y="6771"/>
                  </a:lnTo>
                  <a:lnTo>
                    <a:pt x="4652" y="6917"/>
                  </a:lnTo>
                  <a:lnTo>
                    <a:pt x="4993" y="7015"/>
                  </a:lnTo>
                  <a:lnTo>
                    <a:pt x="5310" y="7039"/>
                  </a:lnTo>
                  <a:lnTo>
                    <a:pt x="5651" y="7039"/>
                  </a:lnTo>
                  <a:lnTo>
                    <a:pt x="5992" y="6966"/>
                  </a:lnTo>
                  <a:lnTo>
                    <a:pt x="6308" y="6844"/>
                  </a:lnTo>
                  <a:lnTo>
                    <a:pt x="6454" y="6747"/>
                  </a:lnTo>
                  <a:lnTo>
                    <a:pt x="6601" y="6674"/>
                  </a:lnTo>
                  <a:lnTo>
                    <a:pt x="6747" y="6552"/>
                  </a:lnTo>
                  <a:lnTo>
                    <a:pt x="6893" y="6430"/>
                  </a:lnTo>
                  <a:lnTo>
                    <a:pt x="6893" y="6430"/>
                  </a:lnTo>
                  <a:lnTo>
                    <a:pt x="6942" y="6357"/>
                  </a:lnTo>
                  <a:lnTo>
                    <a:pt x="7015" y="6260"/>
                  </a:lnTo>
                  <a:lnTo>
                    <a:pt x="7039" y="6138"/>
                  </a:lnTo>
                  <a:lnTo>
                    <a:pt x="7039" y="6041"/>
                  </a:lnTo>
                  <a:lnTo>
                    <a:pt x="7039" y="6041"/>
                  </a:lnTo>
                  <a:lnTo>
                    <a:pt x="7039" y="5943"/>
                  </a:lnTo>
                  <a:lnTo>
                    <a:pt x="7015" y="5846"/>
                  </a:lnTo>
                  <a:lnTo>
                    <a:pt x="6942" y="5748"/>
                  </a:lnTo>
                  <a:lnTo>
                    <a:pt x="6893" y="5651"/>
                  </a:lnTo>
                  <a:lnTo>
                    <a:pt x="1389" y="147"/>
                  </a:lnTo>
                  <a:lnTo>
                    <a:pt x="1389" y="147"/>
                  </a:lnTo>
                  <a:lnTo>
                    <a:pt x="1291" y="98"/>
                  </a:lnTo>
                  <a:lnTo>
                    <a:pt x="1194" y="25"/>
                  </a:lnTo>
                  <a:lnTo>
                    <a:pt x="1096" y="0"/>
                  </a:lnTo>
                  <a:lnTo>
                    <a:pt x="999" y="0"/>
                  </a:lnTo>
                  <a:lnTo>
                    <a:pt x="999" y="0"/>
                  </a:lnTo>
                  <a:lnTo>
                    <a:pt x="902" y="0"/>
                  </a:lnTo>
                  <a:lnTo>
                    <a:pt x="780" y="25"/>
                  </a:lnTo>
                  <a:lnTo>
                    <a:pt x="682" y="98"/>
                  </a:lnTo>
                  <a:lnTo>
                    <a:pt x="609" y="147"/>
                  </a:lnTo>
                  <a:lnTo>
                    <a:pt x="609" y="147"/>
                  </a:lnTo>
                  <a:lnTo>
                    <a:pt x="487" y="293"/>
                  </a:lnTo>
                  <a:lnTo>
                    <a:pt x="366" y="439"/>
                  </a:lnTo>
                  <a:lnTo>
                    <a:pt x="293" y="585"/>
                  </a:lnTo>
                  <a:lnTo>
                    <a:pt x="195" y="731"/>
                  </a:lnTo>
                  <a:lnTo>
                    <a:pt x="73" y="1048"/>
                  </a:lnTo>
                  <a:lnTo>
                    <a:pt x="0" y="1389"/>
                  </a:lnTo>
                  <a:lnTo>
                    <a:pt x="0" y="1730"/>
                  </a:lnTo>
                  <a:lnTo>
                    <a:pt x="25" y="2046"/>
                  </a:lnTo>
                  <a:lnTo>
                    <a:pt x="122" y="2387"/>
                  </a:lnTo>
                  <a:lnTo>
                    <a:pt x="268" y="2704"/>
                  </a:lnTo>
                  <a:lnTo>
                    <a:pt x="268" y="2704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7" name="Google Shape;177;p20"/>
            <p:cNvSpPr/>
            <p:nvPr/>
          </p:nvSpPr>
          <p:spPr>
            <a:xfrm>
              <a:off x="2662850" y="1699400"/>
              <a:ext cx="303250" cy="303250"/>
            </a:xfrm>
            <a:custGeom>
              <a:avLst/>
              <a:gdLst/>
              <a:ahLst/>
              <a:cxnLst/>
              <a:rect l="l" t="t" r="r" b="b"/>
              <a:pathLst>
                <a:path w="12130" h="12130" fill="none" extrusionOk="0">
                  <a:moveTo>
                    <a:pt x="8038" y="1"/>
                  </a:moveTo>
                  <a:lnTo>
                    <a:pt x="4872" y="3191"/>
                  </a:lnTo>
                  <a:lnTo>
                    <a:pt x="4872" y="3191"/>
                  </a:lnTo>
                  <a:lnTo>
                    <a:pt x="4628" y="3094"/>
                  </a:lnTo>
                  <a:lnTo>
                    <a:pt x="4385" y="2997"/>
                  </a:lnTo>
                  <a:lnTo>
                    <a:pt x="4092" y="2899"/>
                  </a:lnTo>
                  <a:lnTo>
                    <a:pt x="3800" y="2850"/>
                  </a:lnTo>
                  <a:lnTo>
                    <a:pt x="3484" y="2777"/>
                  </a:lnTo>
                  <a:lnTo>
                    <a:pt x="3167" y="2729"/>
                  </a:lnTo>
                  <a:lnTo>
                    <a:pt x="2850" y="2704"/>
                  </a:lnTo>
                  <a:lnTo>
                    <a:pt x="2534" y="2704"/>
                  </a:lnTo>
                  <a:lnTo>
                    <a:pt x="2534" y="2704"/>
                  </a:lnTo>
                  <a:lnTo>
                    <a:pt x="2241" y="2704"/>
                  </a:lnTo>
                  <a:lnTo>
                    <a:pt x="1949" y="2729"/>
                  </a:lnTo>
                  <a:lnTo>
                    <a:pt x="1633" y="2777"/>
                  </a:lnTo>
                  <a:lnTo>
                    <a:pt x="1316" y="2850"/>
                  </a:lnTo>
                  <a:lnTo>
                    <a:pt x="999" y="2972"/>
                  </a:lnTo>
                  <a:lnTo>
                    <a:pt x="707" y="3094"/>
                  </a:lnTo>
                  <a:lnTo>
                    <a:pt x="415" y="3289"/>
                  </a:lnTo>
                  <a:lnTo>
                    <a:pt x="147" y="3508"/>
                  </a:lnTo>
                  <a:lnTo>
                    <a:pt x="147" y="3508"/>
                  </a:lnTo>
                  <a:lnTo>
                    <a:pt x="74" y="3581"/>
                  </a:lnTo>
                  <a:lnTo>
                    <a:pt x="25" y="3678"/>
                  </a:lnTo>
                  <a:lnTo>
                    <a:pt x="1" y="3776"/>
                  </a:lnTo>
                  <a:lnTo>
                    <a:pt x="1" y="3898"/>
                  </a:lnTo>
                  <a:lnTo>
                    <a:pt x="1" y="3898"/>
                  </a:lnTo>
                  <a:lnTo>
                    <a:pt x="1" y="3995"/>
                  </a:lnTo>
                  <a:lnTo>
                    <a:pt x="25" y="4093"/>
                  </a:lnTo>
                  <a:lnTo>
                    <a:pt x="74" y="4190"/>
                  </a:lnTo>
                  <a:lnTo>
                    <a:pt x="147" y="4287"/>
                  </a:lnTo>
                  <a:lnTo>
                    <a:pt x="7843" y="11984"/>
                  </a:lnTo>
                  <a:lnTo>
                    <a:pt x="7843" y="11984"/>
                  </a:lnTo>
                  <a:lnTo>
                    <a:pt x="7941" y="12057"/>
                  </a:lnTo>
                  <a:lnTo>
                    <a:pt x="8038" y="12105"/>
                  </a:lnTo>
                  <a:lnTo>
                    <a:pt x="8135" y="12130"/>
                  </a:lnTo>
                  <a:lnTo>
                    <a:pt x="8233" y="12130"/>
                  </a:lnTo>
                  <a:lnTo>
                    <a:pt x="8233" y="12130"/>
                  </a:lnTo>
                  <a:lnTo>
                    <a:pt x="8355" y="12130"/>
                  </a:lnTo>
                  <a:lnTo>
                    <a:pt x="8452" y="12105"/>
                  </a:lnTo>
                  <a:lnTo>
                    <a:pt x="8549" y="12057"/>
                  </a:lnTo>
                  <a:lnTo>
                    <a:pt x="8622" y="11984"/>
                  </a:lnTo>
                  <a:lnTo>
                    <a:pt x="8622" y="11984"/>
                  </a:lnTo>
                  <a:lnTo>
                    <a:pt x="8842" y="11716"/>
                  </a:lnTo>
                  <a:lnTo>
                    <a:pt x="9036" y="11423"/>
                  </a:lnTo>
                  <a:lnTo>
                    <a:pt x="9158" y="11131"/>
                  </a:lnTo>
                  <a:lnTo>
                    <a:pt x="9280" y="10814"/>
                  </a:lnTo>
                  <a:lnTo>
                    <a:pt x="9353" y="10498"/>
                  </a:lnTo>
                  <a:lnTo>
                    <a:pt x="9402" y="10181"/>
                  </a:lnTo>
                  <a:lnTo>
                    <a:pt x="9426" y="9889"/>
                  </a:lnTo>
                  <a:lnTo>
                    <a:pt x="9426" y="9597"/>
                  </a:lnTo>
                  <a:lnTo>
                    <a:pt x="9426" y="9597"/>
                  </a:lnTo>
                  <a:lnTo>
                    <a:pt x="9426" y="9280"/>
                  </a:lnTo>
                  <a:lnTo>
                    <a:pt x="9402" y="8964"/>
                  </a:lnTo>
                  <a:lnTo>
                    <a:pt x="9353" y="8647"/>
                  </a:lnTo>
                  <a:lnTo>
                    <a:pt x="9280" y="8330"/>
                  </a:lnTo>
                  <a:lnTo>
                    <a:pt x="9231" y="8038"/>
                  </a:lnTo>
                  <a:lnTo>
                    <a:pt x="9134" y="7746"/>
                  </a:lnTo>
                  <a:lnTo>
                    <a:pt x="9036" y="7502"/>
                  </a:lnTo>
                  <a:lnTo>
                    <a:pt x="8939" y="7259"/>
                  </a:lnTo>
                  <a:lnTo>
                    <a:pt x="12130" y="4093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78" name="Google Shape;178;p20"/>
            <p:cNvSpPr/>
            <p:nvPr/>
          </p:nvSpPr>
          <p:spPr>
            <a:xfrm>
              <a:off x="2814912" y="1754062"/>
              <a:ext cx="49950" cy="49950"/>
            </a:xfrm>
            <a:custGeom>
              <a:avLst/>
              <a:gdLst/>
              <a:ahLst/>
              <a:cxnLst/>
              <a:rect l="l" t="t" r="r" b="b"/>
              <a:pathLst>
                <a:path w="1998" h="1998" fill="none" extrusionOk="0">
                  <a:moveTo>
                    <a:pt x="1" y="1997"/>
                  </a:moveTo>
                  <a:lnTo>
                    <a:pt x="1998" y="0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79" name="Google Shape;179;p20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8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Object"/>
      </p:transition>
    </mc:Choice>
    <mc:Fallback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4" name="Google Shape;184;p21"/>
          <p:cNvSpPr txBox="1">
            <a:spLocks noGrp="1"/>
          </p:cNvSpPr>
          <p:nvPr>
            <p:ph type="body" idx="4294967295"/>
          </p:nvPr>
        </p:nvSpPr>
        <p:spPr>
          <a:xfrm>
            <a:off x="4361975" y="878850"/>
            <a:ext cx="4173000" cy="36543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2000" b="1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یک </a:t>
            </a:r>
            <a:r>
              <a:rPr lang="fa-IR" sz="2000" b="1" dirty="0">
                <a:solidFill>
                  <a:schemeClr val="dk1"/>
                </a:solidFill>
                <a:highlight>
                  <a:srgbClr val="FFFF00"/>
                </a:highlight>
                <a:latin typeface="Lora"/>
                <a:ea typeface="Lora"/>
                <a:cs typeface="B Nazanin" panose="00000700000000000000" pitchFamily="2" charset="-78"/>
                <a:sym typeface="Lora"/>
              </a:rPr>
              <a:t>تصویر</a:t>
            </a:r>
            <a:r>
              <a:rPr lang="fa-IR" sz="2000" b="1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 ارزش </a:t>
            </a:r>
            <a:r>
              <a:rPr lang="fa-IR" sz="2000" b="1" dirty="0">
                <a:solidFill>
                  <a:schemeClr val="dk1"/>
                </a:solidFill>
                <a:highlight>
                  <a:srgbClr val="FFFF00"/>
                </a:highlight>
                <a:latin typeface="Lora"/>
                <a:ea typeface="Lora"/>
                <a:cs typeface="B Nazanin" panose="00000700000000000000" pitchFamily="2" charset="-78"/>
                <a:sym typeface="Lora"/>
              </a:rPr>
              <a:t>هزار</a:t>
            </a:r>
            <a:r>
              <a:rPr lang="fa-IR" sz="2000" b="1" dirty="0">
                <a:solidFill>
                  <a:schemeClr val="dk1"/>
                </a:solidFill>
                <a:latin typeface="Lora"/>
                <a:ea typeface="Lora"/>
                <a:cs typeface="B Nazanin" panose="00000700000000000000" pitchFamily="2" charset="-78"/>
                <a:sym typeface="Lora"/>
              </a:rPr>
              <a:t> کلمه است</a:t>
            </a: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lang="fa-IR" sz="2000" b="1" dirty="0">
              <a:latin typeface="Lora"/>
              <a:cs typeface="B Nazanin" panose="00000700000000000000" pitchFamily="2" charset="-78"/>
              <a:sym typeface="Lora"/>
            </a:endParaRPr>
          </a:p>
          <a:p>
            <a:pPr marL="0" lvl="0" indent="0" algn="r" rt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fa-IR" sz="2000" dirty="0">
                <a:cs typeface="B Nazanin" panose="00000700000000000000" pitchFamily="2" charset="-78"/>
              </a:rPr>
              <a:t>یک ایده پیچیده را می توان تنها با یک تصویر ثابت منتقل کرد، یعنی امکان جذب سریع مقادیر زیادی از داده ها.</a:t>
            </a:r>
            <a:endParaRPr sz="2000" dirty="0">
              <a:cs typeface="B Nazanin" panose="00000700000000000000" pitchFamily="2" charset="-78"/>
            </a:endParaRPr>
          </a:p>
        </p:txBody>
      </p:sp>
      <p:cxnSp>
        <p:nvCxnSpPr>
          <p:cNvPr id="185" name="Google Shape;185;p21"/>
          <p:cNvCxnSpPr/>
          <p:nvPr/>
        </p:nvCxnSpPr>
        <p:spPr>
          <a:xfrm>
            <a:off x="-6450" y="1131725"/>
            <a:ext cx="9150600" cy="0"/>
          </a:xfrm>
          <a:prstGeom prst="straightConnector1">
            <a:avLst/>
          </a:prstGeom>
          <a:noFill/>
          <a:ln w="9525" cap="flat" cmpd="sng">
            <a:solidFill>
              <a:srgbClr val="CCCCCC"/>
            </a:solidFill>
            <a:prstDash val="solid"/>
            <a:round/>
            <a:headEnd type="none" w="med" len="med"/>
            <a:tailEnd type="none" w="med" len="med"/>
          </a:ln>
        </p:spPr>
      </p:cxnSp>
      <p:pic>
        <p:nvPicPr>
          <p:cNvPr id="186" name="Google Shape;186;p21" descr="pigargo.jpg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384700" y="878850"/>
            <a:ext cx="3654300" cy="36543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87" name="Google Shape;187;p21"/>
          <p:cNvSpPr/>
          <p:nvPr/>
        </p:nvSpPr>
        <p:spPr>
          <a:xfrm>
            <a:off x="625400" y="736700"/>
            <a:ext cx="790200" cy="7902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r" rtl="1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188" name="Google Shape;188;p21"/>
          <p:cNvGrpSpPr/>
          <p:nvPr/>
        </p:nvGrpSpPr>
        <p:grpSpPr>
          <a:xfrm>
            <a:off x="842317" y="975119"/>
            <a:ext cx="356204" cy="313212"/>
            <a:chOff x="1929775" y="320925"/>
            <a:chExt cx="423800" cy="372650"/>
          </a:xfrm>
        </p:grpSpPr>
        <p:sp>
          <p:nvSpPr>
            <p:cNvPr id="189" name="Google Shape;189;p21"/>
            <p:cNvSpPr/>
            <p:nvPr/>
          </p:nvSpPr>
          <p:spPr>
            <a:xfrm>
              <a:off x="1929775" y="320925"/>
              <a:ext cx="423800" cy="372650"/>
            </a:xfrm>
            <a:custGeom>
              <a:avLst/>
              <a:gdLst/>
              <a:ahLst/>
              <a:cxnLst/>
              <a:rect l="l" t="t" r="r" b="b"/>
              <a:pathLst>
                <a:path w="16952" h="14906" fill="none" extrusionOk="0">
                  <a:moveTo>
                    <a:pt x="16172" y="0"/>
                  </a:moveTo>
                  <a:lnTo>
                    <a:pt x="780" y="0"/>
                  </a:lnTo>
                  <a:lnTo>
                    <a:pt x="780" y="0"/>
                  </a:lnTo>
                  <a:lnTo>
                    <a:pt x="634" y="25"/>
                  </a:lnTo>
                  <a:lnTo>
                    <a:pt x="488" y="73"/>
                  </a:lnTo>
                  <a:lnTo>
                    <a:pt x="341" y="146"/>
                  </a:lnTo>
                  <a:lnTo>
                    <a:pt x="220" y="244"/>
                  </a:lnTo>
                  <a:lnTo>
                    <a:pt x="122" y="341"/>
                  </a:lnTo>
                  <a:lnTo>
                    <a:pt x="74" y="487"/>
                  </a:lnTo>
                  <a:lnTo>
                    <a:pt x="25" y="634"/>
                  </a:lnTo>
                  <a:lnTo>
                    <a:pt x="0" y="780"/>
                  </a:lnTo>
                  <a:lnTo>
                    <a:pt x="0" y="14126"/>
                  </a:lnTo>
                  <a:lnTo>
                    <a:pt x="0" y="14126"/>
                  </a:lnTo>
                  <a:lnTo>
                    <a:pt x="25" y="14272"/>
                  </a:lnTo>
                  <a:lnTo>
                    <a:pt x="74" y="14418"/>
                  </a:lnTo>
                  <a:lnTo>
                    <a:pt x="122" y="14565"/>
                  </a:lnTo>
                  <a:lnTo>
                    <a:pt x="220" y="14662"/>
                  </a:lnTo>
                  <a:lnTo>
                    <a:pt x="341" y="14759"/>
                  </a:lnTo>
                  <a:lnTo>
                    <a:pt x="488" y="14832"/>
                  </a:lnTo>
                  <a:lnTo>
                    <a:pt x="634" y="14881"/>
                  </a:lnTo>
                  <a:lnTo>
                    <a:pt x="780" y="14906"/>
                  </a:lnTo>
                  <a:lnTo>
                    <a:pt x="16172" y="14906"/>
                  </a:lnTo>
                  <a:lnTo>
                    <a:pt x="16172" y="14906"/>
                  </a:lnTo>
                  <a:lnTo>
                    <a:pt x="16318" y="14881"/>
                  </a:lnTo>
                  <a:lnTo>
                    <a:pt x="16464" y="14832"/>
                  </a:lnTo>
                  <a:lnTo>
                    <a:pt x="16611" y="14759"/>
                  </a:lnTo>
                  <a:lnTo>
                    <a:pt x="16732" y="14662"/>
                  </a:lnTo>
                  <a:lnTo>
                    <a:pt x="16830" y="14565"/>
                  </a:lnTo>
                  <a:lnTo>
                    <a:pt x="16878" y="14418"/>
                  </a:lnTo>
                  <a:lnTo>
                    <a:pt x="16927" y="14272"/>
                  </a:lnTo>
                  <a:lnTo>
                    <a:pt x="16952" y="14126"/>
                  </a:lnTo>
                  <a:lnTo>
                    <a:pt x="16952" y="780"/>
                  </a:lnTo>
                  <a:lnTo>
                    <a:pt x="16952" y="780"/>
                  </a:lnTo>
                  <a:lnTo>
                    <a:pt x="16927" y="634"/>
                  </a:lnTo>
                  <a:lnTo>
                    <a:pt x="16878" y="487"/>
                  </a:lnTo>
                  <a:lnTo>
                    <a:pt x="16830" y="341"/>
                  </a:lnTo>
                  <a:lnTo>
                    <a:pt x="16732" y="244"/>
                  </a:lnTo>
                  <a:lnTo>
                    <a:pt x="16611" y="146"/>
                  </a:lnTo>
                  <a:lnTo>
                    <a:pt x="16464" y="73"/>
                  </a:lnTo>
                  <a:lnTo>
                    <a:pt x="16318" y="25"/>
                  </a:lnTo>
                  <a:lnTo>
                    <a:pt x="16172" y="0"/>
                  </a:lnTo>
                  <a:lnTo>
                    <a:pt x="16172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0" name="Google Shape;190;p21"/>
            <p:cNvSpPr/>
            <p:nvPr/>
          </p:nvSpPr>
          <p:spPr>
            <a:xfrm>
              <a:off x="1954125" y="345275"/>
              <a:ext cx="375100" cy="323950"/>
            </a:xfrm>
            <a:custGeom>
              <a:avLst/>
              <a:gdLst/>
              <a:ahLst/>
              <a:cxnLst/>
              <a:rect l="l" t="t" r="r" b="b"/>
              <a:pathLst>
                <a:path w="15004" h="12958" fill="none" extrusionOk="0">
                  <a:moveTo>
                    <a:pt x="15003" y="12957"/>
                  </a:moveTo>
                  <a:lnTo>
                    <a:pt x="1" y="12957"/>
                  </a:lnTo>
                  <a:lnTo>
                    <a:pt x="1" y="0"/>
                  </a:lnTo>
                  <a:lnTo>
                    <a:pt x="15003" y="0"/>
                  </a:lnTo>
                  <a:lnTo>
                    <a:pt x="15003" y="12957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1" name="Google Shape;191;p21"/>
            <p:cNvSpPr/>
            <p:nvPr/>
          </p:nvSpPr>
          <p:spPr>
            <a:xfrm>
              <a:off x="2162375" y="534625"/>
              <a:ext cx="146750" cy="113275"/>
            </a:xfrm>
            <a:custGeom>
              <a:avLst/>
              <a:gdLst/>
              <a:ahLst/>
              <a:cxnLst/>
              <a:rect l="l" t="t" r="r" b="b"/>
              <a:pathLst>
                <a:path w="5870" h="4531" fill="none" extrusionOk="0">
                  <a:moveTo>
                    <a:pt x="0" y="2266"/>
                  </a:moveTo>
                  <a:lnTo>
                    <a:pt x="1534" y="244"/>
                  </a:lnTo>
                  <a:lnTo>
                    <a:pt x="1534" y="244"/>
                  </a:lnTo>
                  <a:lnTo>
                    <a:pt x="1632" y="147"/>
                  </a:lnTo>
                  <a:lnTo>
                    <a:pt x="1754" y="50"/>
                  </a:lnTo>
                  <a:lnTo>
                    <a:pt x="1875" y="1"/>
                  </a:lnTo>
                  <a:lnTo>
                    <a:pt x="2022" y="1"/>
                  </a:lnTo>
                  <a:lnTo>
                    <a:pt x="2143" y="1"/>
                  </a:lnTo>
                  <a:lnTo>
                    <a:pt x="2289" y="50"/>
                  </a:lnTo>
                  <a:lnTo>
                    <a:pt x="2411" y="147"/>
                  </a:lnTo>
                  <a:lnTo>
                    <a:pt x="2509" y="244"/>
                  </a:lnTo>
                  <a:lnTo>
                    <a:pt x="5870" y="4531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2" name="Google Shape;192;p21"/>
            <p:cNvSpPr/>
            <p:nvPr/>
          </p:nvSpPr>
          <p:spPr>
            <a:xfrm>
              <a:off x="1974225" y="468875"/>
              <a:ext cx="232600" cy="179025"/>
            </a:xfrm>
            <a:custGeom>
              <a:avLst/>
              <a:gdLst/>
              <a:ahLst/>
              <a:cxnLst/>
              <a:rect l="l" t="t" r="r" b="b"/>
              <a:pathLst>
                <a:path w="9304" h="7161" fill="none" extrusionOk="0">
                  <a:moveTo>
                    <a:pt x="0" y="3995"/>
                  </a:moveTo>
                  <a:lnTo>
                    <a:pt x="2923" y="244"/>
                  </a:lnTo>
                  <a:lnTo>
                    <a:pt x="2923" y="244"/>
                  </a:lnTo>
                  <a:lnTo>
                    <a:pt x="3020" y="147"/>
                  </a:lnTo>
                  <a:lnTo>
                    <a:pt x="3142" y="49"/>
                  </a:lnTo>
                  <a:lnTo>
                    <a:pt x="3264" y="1"/>
                  </a:lnTo>
                  <a:lnTo>
                    <a:pt x="3410" y="1"/>
                  </a:lnTo>
                  <a:lnTo>
                    <a:pt x="3532" y="1"/>
                  </a:lnTo>
                  <a:lnTo>
                    <a:pt x="3678" y="49"/>
                  </a:lnTo>
                  <a:lnTo>
                    <a:pt x="3800" y="147"/>
                  </a:lnTo>
                  <a:lnTo>
                    <a:pt x="3897" y="244"/>
                  </a:lnTo>
                  <a:lnTo>
                    <a:pt x="9304" y="7161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193" name="Google Shape;193;p21"/>
            <p:cNvSpPr/>
            <p:nvPr/>
          </p:nvSpPr>
          <p:spPr>
            <a:xfrm>
              <a:off x="2169675" y="396425"/>
              <a:ext cx="97450" cy="97450"/>
            </a:xfrm>
            <a:custGeom>
              <a:avLst/>
              <a:gdLst/>
              <a:ahLst/>
              <a:cxnLst/>
              <a:rect l="l" t="t" r="r" b="b"/>
              <a:pathLst>
                <a:path w="3898" h="3898" fill="none" extrusionOk="0">
                  <a:moveTo>
                    <a:pt x="1949" y="3897"/>
                  </a:moveTo>
                  <a:lnTo>
                    <a:pt x="1949" y="3897"/>
                  </a:lnTo>
                  <a:lnTo>
                    <a:pt x="1754" y="3897"/>
                  </a:lnTo>
                  <a:lnTo>
                    <a:pt x="1559" y="3873"/>
                  </a:lnTo>
                  <a:lnTo>
                    <a:pt x="1364" y="3824"/>
                  </a:lnTo>
                  <a:lnTo>
                    <a:pt x="1194" y="3751"/>
                  </a:lnTo>
                  <a:lnTo>
                    <a:pt x="1023" y="3678"/>
                  </a:lnTo>
                  <a:lnTo>
                    <a:pt x="853" y="3580"/>
                  </a:lnTo>
                  <a:lnTo>
                    <a:pt x="707" y="3459"/>
                  </a:lnTo>
                  <a:lnTo>
                    <a:pt x="560" y="3337"/>
                  </a:lnTo>
                  <a:lnTo>
                    <a:pt x="439" y="3191"/>
                  </a:lnTo>
                  <a:lnTo>
                    <a:pt x="317" y="3045"/>
                  </a:lnTo>
                  <a:lnTo>
                    <a:pt x="220" y="2874"/>
                  </a:lnTo>
                  <a:lnTo>
                    <a:pt x="146" y="2704"/>
                  </a:lnTo>
                  <a:lnTo>
                    <a:pt x="73" y="2533"/>
                  </a:lnTo>
                  <a:lnTo>
                    <a:pt x="25" y="2338"/>
                  </a:lnTo>
                  <a:lnTo>
                    <a:pt x="0" y="2168"/>
                  </a:lnTo>
                  <a:lnTo>
                    <a:pt x="0" y="1949"/>
                  </a:lnTo>
                  <a:lnTo>
                    <a:pt x="0" y="1949"/>
                  </a:lnTo>
                  <a:lnTo>
                    <a:pt x="0" y="1754"/>
                  </a:lnTo>
                  <a:lnTo>
                    <a:pt x="25" y="1559"/>
                  </a:lnTo>
                  <a:lnTo>
                    <a:pt x="73" y="1389"/>
                  </a:lnTo>
                  <a:lnTo>
                    <a:pt x="146" y="1194"/>
                  </a:lnTo>
                  <a:lnTo>
                    <a:pt x="220" y="1023"/>
                  </a:lnTo>
                  <a:lnTo>
                    <a:pt x="317" y="877"/>
                  </a:lnTo>
                  <a:lnTo>
                    <a:pt x="439" y="707"/>
                  </a:lnTo>
                  <a:lnTo>
                    <a:pt x="560" y="585"/>
                  </a:lnTo>
                  <a:lnTo>
                    <a:pt x="707" y="463"/>
                  </a:lnTo>
                  <a:lnTo>
                    <a:pt x="853" y="341"/>
                  </a:lnTo>
                  <a:lnTo>
                    <a:pt x="1023" y="244"/>
                  </a:lnTo>
                  <a:lnTo>
                    <a:pt x="1194" y="171"/>
                  </a:lnTo>
                  <a:lnTo>
                    <a:pt x="1364" y="98"/>
                  </a:lnTo>
                  <a:lnTo>
                    <a:pt x="1559" y="49"/>
                  </a:lnTo>
                  <a:lnTo>
                    <a:pt x="1754" y="25"/>
                  </a:lnTo>
                  <a:lnTo>
                    <a:pt x="1949" y="0"/>
                  </a:lnTo>
                  <a:lnTo>
                    <a:pt x="1949" y="0"/>
                  </a:lnTo>
                  <a:lnTo>
                    <a:pt x="2144" y="25"/>
                  </a:lnTo>
                  <a:lnTo>
                    <a:pt x="2338" y="49"/>
                  </a:lnTo>
                  <a:lnTo>
                    <a:pt x="2533" y="98"/>
                  </a:lnTo>
                  <a:lnTo>
                    <a:pt x="2704" y="171"/>
                  </a:lnTo>
                  <a:lnTo>
                    <a:pt x="2874" y="244"/>
                  </a:lnTo>
                  <a:lnTo>
                    <a:pt x="3020" y="341"/>
                  </a:lnTo>
                  <a:lnTo>
                    <a:pt x="3191" y="463"/>
                  </a:lnTo>
                  <a:lnTo>
                    <a:pt x="3313" y="585"/>
                  </a:lnTo>
                  <a:lnTo>
                    <a:pt x="3459" y="707"/>
                  </a:lnTo>
                  <a:lnTo>
                    <a:pt x="3556" y="877"/>
                  </a:lnTo>
                  <a:lnTo>
                    <a:pt x="3654" y="1023"/>
                  </a:lnTo>
                  <a:lnTo>
                    <a:pt x="3727" y="1194"/>
                  </a:lnTo>
                  <a:lnTo>
                    <a:pt x="3800" y="1389"/>
                  </a:lnTo>
                  <a:lnTo>
                    <a:pt x="3848" y="1559"/>
                  </a:lnTo>
                  <a:lnTo>
                    <a:pt x="3873" y="1754"/>
                  </a:lnTo>
                  <a:lnTo>
                    <a:pt x="3897" y="1949"/>
                  </a:lnTo>
                  <a:lnTo>
                    <a:pt x="3897" y="1949"/>
                  </a:lnTo>
                  <a:lnTo>
                    <a:pt x="3873" y="2168"/>
                  </a:lnTo>
                  <a:lnTo>
                    <a:pt x="3848" y="2338"/>
                  </a:lnTo>
                  <a:lnTo>
                    <a:pt x="3800" y="2533"/>
                  </a:lnTo>
                  <a:lnTo>
                    <a:pt x="3727" y="2704"/>
                  </a:lnTo>
                  <a:lnTo>
                    <a:pt x="3654" y="2874"/>
                  </a:lnTo>
                  <a:lnTo>
                    <a:pt x="3556" y="3045"/>
                  </a:lnTo>
                  <a:lnTo>
                    <a:pt x="3459" y="3191"/>
                  </a:lnTo>
                  <a:lnTo>
                    <a:pt x="3313" y="3337"/>
                  </a:lnTo>
                  <a:lnTo>
                    <a:pt x="3191" y="3459"/>
                  </a:lnTo>
                  <a:lnTo>
                    <a:pt x="3020" y="3580"/>
                  </a:lnTo>
                  <a:lnTo>
                    <a:pt x="2874" y="3678"/>
                  </a:lnTo>
                  <a:lnTo>
                    <a:pt x="2704" y="3751"/>
                  </a:lnTo>
                  <a:lnTo>
                    <a:pt x="2533" y="3824"/>
                  </a:lnTo>
                  <a:lnTo>
                    <a:pt x="2338" y="3873"/>
                  </a:lnTo>
                  <a:lnTo>
                    <a:pt x="2144" y="3897"/>
                  </a:lnTo>
                  <a:lnTo>
                    <a:pt x="1949" y="3897"/>
                  </a:lnTo>
                  <a:lnTo>
                    <a:pt x="1949" y="3897"/>
                  </a:lnTo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r" rtl="1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sp>
        <p:nvSpPr>
          <p:cNvPr id="194" name="Google Shape;194;p21"/>
          <p:cNvSpPr txBox="1">
            <a:spLocks noGrp="1"/>
          </p:cNvSpPr>
          <p:nvPr>
            <p:ph type="sldNum" idx="12"/>
          </p:nvPr>
        </p:nvSpPr>
        <p:spPr>
          <a:xfrm>
            <a:off x="8543227" y="4749851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1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>
                <a:cs typeface="B Nazanin" panose="00000700000000000000" pitchFamily="2" charset="-78"/>
              </a:rPr>
              <a:pPr marL="0" lvl="0" indent="0" algn="l" rtl="1">
                <a:spcBef>
                  <a:spcPts val="0"/>
                </a:spcBef>
                <a:spcAft>
                  <a:spcPts val="0"/>
                </a:spcAft>
                <a:buNone/>
              </a:pPr>
              <a:t>9</a:t>
            </a:fld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9="http://schemas.microsoft.com/office/powerpoint/2015/09/main" Requires="p159">
      <p:transition xmlns:p14="http://schemas.microsoft.com/office/powerpoint/2010/main" spd="slow" p14:dur="2000">
        <p159:morph option="byWord"/>
      </p:transition>
    </mc:Choice>
    <mc:Fallback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Viola template">
  <a:themeElements>
    <a:clrScheme name="Custom 347">
      <a:dk1>
        <a:srgbClr val="000000"/>
      </a:dk1>
      <a:lt1>
        <a:srgbClr val="FFFFFF"/>
      </a:lt1>
      <a:dk2>
        <a:srgbClr val="8A8682"/>
      </a:dk2>
      <a:lt2>
        <a:srgbClr val="F0EEE9"/>
      </a:lt2>
      <a:accent1>
        <a:srgbClr val="FFCD00"/>
      </a:accent1>
      <a:accent2>
        <a:srgbClr val="F6921D"/>
      </a:accent2>
      <a:accent3>
        <a:srgbClr val="A7693A"/>
      </a:accent3>
      <a:accent4>
        <a:srgbClr val="D8D6D2"/>
      </a:accent4>
      <a:accent5>
        <a:srgbClr val="979593"/>
      </a:accent5>
      <a:accent6>
        <a:srgbClr val="6F6868"/>
      </a:accent6>
      <a:hlink>
        <a:srgbClr val="000000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99</TotalTime>
  <Words>1789</Words>
  <Application>Microsoft Office PowerPoint</Application>
  <PresentationFormat>On-screen Show (16:9)</PresentationFormat>
  <Paragraphs>408</Paragraphs>
  <Slides>51</Slides>
  <Notes>51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51</vt:i4>
      </vt:variant>
    </vt:vector>
  </HeadingPairs>
  <TitlesOfParts>
    <vt:vector size="59" baseType="lpstr">
      <vt:lpstr>Amatic SC</vt:lpstr>
      <vt:lpstr>Lora</vt:lpstr>
      <vt:lpstr>Arial</vt:lpstr>
      <vt:lpstr>Calibri</vt:lpstr>
      <vt:lpstr>Montserrat</vt:lpstr>
      <vt:lpstr>Quattrocento Sans</vt:lpstr>
      <vt:lpstr>Roboto Medium</vt:lpstr>
      <vt:lpstr>Viola template</vt:lpstr>
      <vt:lpstr>این عنوان ارائه شما است</vt:lpstr>
      <vt:lpstr>سلام!</vt:lpstr>
      <vt:lpstr>عنوان انتقال</vt:lpstr>
      <vt:lpstr>PowerPoint Presentation</vt:lpstr>
      <vt:lpstr>این عنوان یک اسلاید است</vt:lpstr>
      <vt:lpstr>مفهوم بزرگ</vt:lpstr>
      <vt:lpstr>همچنین می توانید محتوای خود را تقسیم کنید</vt:lpstr>
      <vt:lpstr>در دو سه ستون</vt:lpstr>
      <vt:lpstr>PowerPoint Presentation</vt:lpstr>
      <vt:lpstr>تاثیر بزرگ می خواهید؟  از تصویر بزرگ استفاده کنید</vt:lpstr>
      <vt:lpstr>از نمودارها برای توضیح ایده های خود استفاده کنید</vt:lpstr>
      <vt:lpstr>یا از نمودارها برای توضیح ایده های پیچیده استفاده کنید</vt:lpstr>
      <vt:lpstr>جداول برای مقایسه داده ها</vt:lpstr>
      <vt:lpstr>نقشه ها</vt:lpstr>
      <vt:lpstr>89,526,124</vt:lpstr>
      <vt:lpstr>89,526,124$</vt:lpstr>
      <vt:lpstr>روند ما آسان است</vt:lpstr>
      <vt:lpstr>با تشکر از شما دوستان عزیز!</vt:lpstr>
      <vt:lpstr>بیایید چند مفهوم را مرور کنیم</vt:lpstr>
      <vt:lpstr>PowerPoint Presentation</vt:lpstr>
      <vt:lpstr>پروژه موبایل</vt:lpstr>
      <vt:lpstr>پروژه تبلت</vt:lpstr>
      <vt:lpstr>پروژه دسکتاپ</vt:lpstr>
      <vt:lpstr>منابع</vt:lpstr>
      <vt:lpstr>طراحی ارائه</vt:lpstr>
      <vt:lpstr>منابع اضافی</vt:lpstr>
      <vt:lpstr>جدول زمانی</vt:lpstr>
      <vt:lpstr>نقشه راه</vt:lpstr>
      <vt:lpstr>نمودار گانت</vt:lpstr>
      <vt:lpstr>تجزیه و تحلیل SWOT</vt:lpstr>
      <vt:lpstr>نمودار مدل کسب و کار</vt:lpstr>
      <vt:lpstr>نمودار قیف</vt:lpstr>
      <vt:lpstr>ارائه تیم</vt:lpstr>
      <vt:lpstr>برنامه ریز هفتگی</vt:lpstr>
      <vt:lpstr>PowerPoint Presentation</vt:lpstr>
      <vt:lpstr>نمودارها و اینفوگرافیک ها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  <vt:lpstr>PowerPoint Presentation</vt:lpstr>
      <vt:lpstr>PowerPoint Presentation</vt:lpstr>
      <vt:lpstr>نمادهای طبیعت</vt:lpstr>
      <vt:lpstr>نمادهای سئو و بازاریابی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این عنوان ارائه شما است</dc:title>
  <cp:lastModifiedBy>KaraPardazesh</cp:lastModifiedBy>
  <cp:revision>5</cp:revision>
  <dcterms:modified xsi:type="dcterms:W3CDTF">2023-05-15T06:41:23Z</dcterms:modified>
</cp:coreProperties>
</file>